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4" r:id="rId2"/>
    <p:sldId id="256" r:id="rId3"/>
    <p:sldId id="305" r:id="rId4"/>
    <p:sldId id="258" r:id="rId5"/>
    <p:sldId id="306" r:id="rId6"/>
    <p:sldId id="307" r:id="rId7"/>
    <p:sldId id="309" r:id="rId8"/>
    <p:sldId id="308" r:id="rId9"/>
    <p:sldId id="342" r:id="rId10"/>
    <p:sldId id="311" r:id="rId11"/>
    <p:sldId id="310" r:id="rId12"/>
    <p:sldId id="343" r:id="rId13"/>
    <p:sldId id="312" r:id="rId14"/>
    <p:sldId id="313" r:id="rId15"/>
    <p:sldId id="315" r:id="rId16"/>
    <p:sldId id="314" r:id="rId17"/>
    <p:sldId id="316" r:id="rId18"/>
    <p:sldId id="344" r:id="rId19"/>
    <p:sldId id="317" r:id="rId20"/>
    <p:sldId id="322" r:id="rId21"/>
    <p:sldId id="318" r:id="rId22"/>
    <p:sldId id="347" r:id="rId23"/>
    <p:sldId id="320" r:id="rId24"/>
    <p:sldId id="319" r:id="rId25"/>
    <p:sldId id="323" r:id="rId26"/>
    <p:sldId id="325" r:id="rId27"/>
    <p:sldId id="328" r:id="rId28"/>
    <p:sldId id="326" r:id="rId29"/>
    <p:sldId id="327" r:id="rId30"/>
    <p:sldId id="349" r:id="rId31"/>
    <p:sldId id="324" r:id="rId32"/>
    <p:sldId id="329" r:id="rId33"/>
    <p:sldId id="330" r:id="rId34"/>
    <p:sldId id="333" r:id="rId35"/>
    <p:sldId id="332" r:id="rId36"/>
    <p:sldId id="350" r:id="rId37"/>
    <p:sldId id="334" r:id="rId38"/>
    <p:sldId id="346" r:id="rId39"/>
    <p:sldId id="336" r:id="rId40"/>
    <p:sldId id="351" r:id="rId41"/>
  </p:sldIdLst>
  <p:sldSz cx="12190413" cy="6859588"/>
  <p:notesSz cx="6858000" cy="9144000"/>
  <p:defaultTextStyle>
    <a:defPPr>
      <a:defRPr lang="zh-CN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>
      <p:cViewPr varScale="1">
        <p:scale>
          <a:sx n="78" d="100"/>
          <a:sy n="78" d="100"/>
        </p:scale>
        <p:origin x="600" y="6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FC69CD-E917-4ECD-AD74-1FCF79E12B18}" type="datetimeFigureOut">
              <a:rPr lang="zh-CN" altLang="en-US" smtClean="0"/>
              <a:t>2017/11/28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BD607-C179-4320-87F6-658CEFFA6C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82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174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290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290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2900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2900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70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2900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309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290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738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2153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with brus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774581" y="705195"/>
            <a:ext cx="8334684" cy="5732203"/>
          </a:xfrm>
          <a:custGeom>
            <a:avLst/>
            <a:gdLst/>
            <a:ahLst/>
            <a:cxnLst/>
            <a:rect l="l" t="t" r="r" b="b"/>
            <a:pathLst>
              <a:path w="6251827" h="4298157">
                <a:moveTo>
                  <a:pt x="4218259" y="4245425"/>
                </a:moveTo>
                <a:cubicBezTo>
                  <a:pt x="4220397" y="4243993"/>
                  <a:pt x="4220908" y="4256305"/>
                  <a:pt x="4218127" y="4251290"/>
                </a:cubicBezTo>
                <a:lnTo>
                  <a:pt x="4216345" y="4245887"/>
                </a:lnTo>
                <a:close/>
                <a:moveTo>
                  <a:pt x="4218622" y="3785986"/>
                </a:moveTo>
                <a:lnTo>
                  <a:pt x="4220792" y="3786109"/>
                </a:lnTo>
                <a:lnTo>
                  <a:pt x="4221698" y="3786200"/>
                </a:lnTo>
                <a:lnTo>
                  <a:pt x="4225099" y="3787160"/>
                </a:lnTo>
                <a:lnTo>
                  <a:pt x="4228410" y="3786872"/>
                </a:lnTo>
                <a:lnTo>
                  <a:pt x="4229088" y="3786940"/>
                </a:lnTo>
                <a:lnTo>
                  <a:pt x="4229919" y="3788342"/>
                </a:lnTo>
                <a:cubicBezTo>
                  <a:pt x="4230096" y="3789210"/>
                  <a:pt x="4229859" y="3790091"/>
                  <a:pt x="4228959" y="3790998"/>
                </a:cubicBezTo>
                <a:cubicBezTo>
                  <a:pt x="4226261" y="3793713"/>
                  <a:pt x="4220651" y="3792006"/>
                  <a:pt x="4218873" y="3789120"/>
                </a:cubicBezTo>
                <a:close/>
                <a:moveTo>
                  <a:pt x="4238145" y="3785668"/>
                </a:moveTo>
                <a:lnTo>
                  <a:pt x="4245239" y="3787912"/>
                </a:lnTo>
                <a:cubicBezTo>
                  <a:pt x="4269265" y="3795424"/>
                  <a:pt x="4251641" y="3789356"/>
                  <a:pt x="4236126" y="3787645"/>
                </a:cubicBezTo>
                <a:lnTo>
                  <a:pt x="4229088" y="3786940"/>
                </a:lnTo>
                <a:lnTo>
                  <a:pt x="4229016" y="3786820"/>
                </a:lnTo>
                <a:lnTo>
                  <a:pt x="4229522" y="3786776"/>
                </a:lnTo>
                <a:cubicBezTo>
                  <a:pt x="4231094" y="3786357"/>
                  <a:pt x="4232707" y="3785828"/>
                  <a:pt x="4234197" y="3785727"/>
                </a:cubicBezTo>
                <a:close/>
                <a:moveTo>
                  <a:pt x="4224522" y="3783448"/>
                </a:moveTo>
                <a:lnTo>
                  <a:pt x="4226397" y="3783535"/>
                </a:lnTo>
                <a:lnTo>
                  <a:pt x="4228395" y="3785774"/>
                </a:lnTo>
                <a:lnTo>
                  <a:pt x="4229016" y="3786820"/>
                </a:lnTo>
                <a:lnTo>
                  <a:pt x="4228410" y="3786872"/>
                </a:lnTo>
                <a:lnTo>
                  <a:pt x="4221698" y="3786200"/>
                </a:lnTo>
                <a:lnTo>
                  <a:pt x="4219149" y="3785480"/>
                </a:lnTo>
                <a:lnTo>
                  <a:pt x="4220994" y="3783806"/>
                </a:lnTo>
                <a:cubicBezTo>
                  <a:pt x="4222017" y="3783447"/>
                  <a:pt x="4223231" y="3783388"/>
                  <a:pt x="4224522" y="3783448"/>
                </a:cubicBezTo>
                <a:close/>
                <a:moveTo>
                  <a:pt x="4171320" y="3770976"/>
                </a:moveTo>
                <a:cubicBezTo>
                  <a:pt x="4171951" y="3771048"/>
                  <a:pt x="4173187" y="3771273"/>
                  <a:pt x="4175777" y="3771759"/>
                </a:cubicBezTo>
                <a:lnTo>
                  <a:pt x="4175819" y="3771766"/>
                </a:lnTo>
                <a:lnTo>
                  <a:pt x="4174915" y="3773450"/>
                </a:lnTo>
                <a:lnTo>
                  <a:pt x="4176441" y="3774386"/>
                </a:lnTo>
                <a:lnTo>
                  <a:pt x="4160310" y="3775146"/>
                </a:lnTo>
                <a:lnTo>
                  <a:pt x="4152379" y="3771007"/>
                </a:lnTo>
                <a:lnTo>
                  <a:pt x="4161695" y="3771522"/>
                </a:lnTo>
                <a:cubicBezTo>
                  <a:pt x="4172975" y="3771912"/>
                  <a:pt x="4169427" y="3770758"/>
                  <a:pt x="4171320" y="3770976"/>
                </a:cubicBezTo>
                <a:close/>
                <a:moveTo>
                  <a:pt x="4183691" y="3768464"/>
                </a:moveTo>
                <a:lnTo>
                  <a:pt x="4183901" y="3768840"/>
                </a:lnTo>
                <a:cubicBezTo>
                  <a:pt x="4184262" y="3770387"/>
                  <a:pt x="4184454" y="3772082"/>
                  <a:pt x="4184983" y="3773481"/>
                </a:cubicBezTo>
                <a:lnTo>
                  <a:pt x="4175819" y="3771766"/>
                </a:lnTo>
                <a:lnTo>
                  <a:pt x="4176574" y="3770361"/>
                </a:lnTo>
                <a:close/>
                <a:moveTo>
                  <a:pt x="4141694" y="3751411"/>
                </a:moveTo>
                <a:cubicBezTo>
                  <a:pt x="4133469" y="3751967"/>
                  <a:pt x="4125173" y="3752807"/>
                  <a:pt x="4117020" y="3753077"/>
                </a:cubicBezTo>
                <a:lnTo>
                  <a:pt x="4109984" y="3752767"/>
                </a:lnTo>
                <a:lnTo>
                  <a:pt x="4109875" y="3756431"/>
                </a:lnTo>
                <a:lnTo>
                  <a:pt x="4130738" y="3759231"/>
                </a:lnTo>
                <a:cubicBezTo>
                  <a:pt x="4171095" y="3764148"/>
                  <a:pt x="4155579" y="3758177"/>
                  <a:pt x="4141694" y="3751411"/>
                </a:cubicBezTo>
                <a:close/>
                <a:moveTo>
                  <a:pt x="4110453" y="3736823"/>
                </a:moveTo>
                <a:lnTo>
                  <a:pt x="4110385" y="3739120"/>
                </a:lnTo>
                <a:lnTo>
                  <a:pt x="4112605" y="3738216"/>
                </a:lnTo>
                <a:close/>
                <a:moveTo>
                  <a:pt x="4189168" y="3714493"/>
                </a:moveTo>
                <a:lnTo>
                  <a:pt x="4194707" y="3716966"/>
                </a:lnTo>
                <a:cubicBezTo>
                  <a:pt x="4224662" y="3730076"/>
                  <a:pt x="4210374" y="3722037"/>
                  <a:pt x="4195166" y="3720764"/>
                </a:cubicBezTo>
                <a:lnTo>
                  <a:pt x="4180952" y="3720138"/>
                </a:lnTo>
                <a:lnTo>
                  <a:pt x="4173344" y="3717419"/>
                </a:lnTo>
                <a:lnTo>
                  <a:pt x="4174187" y="3717375"/>
                </a:lnTo>
                <a:cubicBezTo>
                  <a:pt x="4177321" y="3716958"/>
                  <a:pt x="4181727" y="3716213"/>
                  <a:pt x="4189375" y="3715008"/>
                </a:cubicBezTo>
                <a:close/>
                <a:moveTo>
                  <a:pt x="4152969" y="3713886"/>
                </a:moveTo>
                <a:cubicBezTo>
                  <a:pt x="4158396" y="3714577"/>
                  <a:pt x="4163737" y="3715714"/>
                  <a:pt x="4169250" y="3715957"/>
                </a:cubicBezTo>
                <a:lnTo>
                  <a:pt x="4173344" y="3717419"/>
                </a:lnTo>
                <a:lnTo>
                  <a:pt x="4166628" y="3717779"/>
                </a:lnTo>
                <a:cubicBezTo>
                  <a:pt x="4162785" y="3717626"/>
                  <a:pt x="4157365" y="3717040"/>
                  <a:pt x="4143713" y="3716476"/>
                </a:cubicBezTo>
                <a:lnTo>
                  <a:pt x="4135259" y="3716202"/>
                </a:lnTo>
                <a:lnTo>
                  <a:pt x="4135063" y="3716077"/>
                </a:lnTo>
                <a:cubicBezTo>
                  <a:pt x="4134555" y="3715428"/>
                  <a:pt x="4134787" y="3714867"/>
                  <a:pt x="4136169" y="3714503"/>
                </a:cubicBezTo>
                <a:cubicBezTo>
                  <a:pt x="4142027" y="3712954"/>
                  <a:pt x="4147542" y="3713197"/>
                  <a:pt x="4152969" y="3713886"/>
                </a:cubicBezTo>
                <a:close/>
                <a:moveTo>
                  <a:pt x="4108116" y="3667477"/>
                </a:moveTo>
                <a:lnTo>
                  <a:pt x="4109127" y="3677692"/>
                </a:lnTo>
                <a:lnTo>
                  <a:pt x="4128025" y="3680229"/>
                </a:lnTo>
                <a:cubicBezTo>
                  <a:pt x="4132853" y="3681124"/>
                  <a:pt x="4117546" y="3680685"/>
                  <a:pt x="4112449" y="3680460"/>
                </a:cubicBezTo>
                <a:lnTo>
                  <a:pt x="4109371" y="3680164"/>
                </a:lnTo>
                <a:lnTo>
                  <a:pt x="4109479" y="3681246"/>
                </a:lnTo>
                <a:lnTo>
                  <a:pt x="4140983" y="3682632"/>
                </a:lnTo>
                <a:cubicBezTo>
                  <a:pt x="4160229" y="3683478"/>
                  <a:pt x="4154702" y="3685012"/>
                  <a:pt x="4133949" y="3670406"/>
                </a:cubicBezTo>
                <a:cubicBezTo>
                  <a:pt x="4125954" y="3669444"/>
                  <a:pt x="4118059" y="3668225"/>
                  <a:pt x="4109964" y="3667518"/>
                </a:cubicBezTo>
                <a:close/>
                <a:moveTo>
                  <a:pt x="4117243" y="3661014"/>
                </a:moveTo>
                <a:lnTo>
                  <a:pt x="4125526" y="3662437"/>
                </a:lnTo>
                <a:lnTo>
                  <a:pt x="4126227" y="3662733"/>
                </a:lnTo>
                <a:cubicBezTo>
                  <a:pt x="4127388" y="3663886"/>
                  <a:pt x="4125550" y="3663805"/>
                  <a:pt x="4122962" y="3663417"/>
                </a:cubicBezTo>
                <a:lnTo>
                  <a:pt x="4122176" y="3663297"/>
                </a:lnTo>
                <a:lnTo>
                  <a:pt x="4123689" y="3662834"/>
                </a:lnTo>
                <a:cubicBezTo>
                  <a:pt x="4123866" y="3662615"/>
                  <a:pt x="4123584" y="3662384"/>
                  <a:pt x="4122947" y="3662147"/>
                </a:cubicBezTo>
                <a:close/>
                <a:moveTo>
                  <a:pt x="4114938" y="3660618"/>
                </a:moveTo>
                <a:lnTo>
                  <a:pt x="4115709" y="3660708"/>
                </a:lnTo>
                <a:lnTo>
                  <a:pt x="4117243" y="3661014"/>
                </a:lnTo>
                <a:close/>
                <a:moveTo>
                  <a:pt x="4120398" y="3656914"/>
                </a:moveTo>
                <a:cubicBezTo>
                  <a:pt x="4120284" y="3656777"/>
                  <a:pt x="4120502" y="3656982"/>
                  <a:pt x="4131463" y="3657464"/>
                </a:cubicBezTo>
                <a:cubicBezTo>
                  <a:pt x="4132659" y="3659879"/>
                  <a:pt x="4133701" y="3661854"/>
                  <a:pt x="4134538" y="3663459"/>
                </a:cubicBezTo>
                <a:lnTo>
                  <a:pt x="4135251" y="3664928"/>
                </a:lnTo>
                <a:lnTo>
                  <a:pt x="4129945" y="3663196"/>
                </a:lnTo>
                <a:lnTo>
                  <a:pt x="4125526" y="3662437"/>
                </a:lnTo>
                <a:lnTo>
                  <a:pt x="4119345" y="3659821"/>
                </a:lnTo>
                <a:cubicBezTo>
                  <a:pt x="4116676" y="3659351"/>
                  <a:pt x="4113820" y="3659132"/>
                  <a:pt x="4111339" y="3658412"/>
                </a:cubicBezTo>
                <a:cubicBezTo>
                  <a:pt x="4120963" y="3657529"/>
                  <a:pt x="4120513" y="3657051"/>
                  <a:pt x="4120398" y="3656914"/>
                </a:cubicBezTo>
                <a:close/>
                <a:moveTo>
                  <a:pt x="4191340" y="3626026"/>
                </a:moveTo>
                <a:lnTo>
                  <a:pt x="4196585" y="3626431"/>
                </a:lnTo>
                <a:cubicBezTo>
                  <a:pt x="4199990" y="3626611"/>
                  <a:pt x="4203372" y="3626674"/>
                  <a:pt x="4207218" y="3626561"/>
                </a:cubicBezTo>
                <a:lnTo>
                  <a:pt x="4214629" y="3626050"/>
                </a:lnTo>
                <a:lnTo>
                  <a:pt x="4217033" y="3627548"/>
                </a:lnTo>
                <a:cubicBezTo>
                  <a:pt x="4221395" y="3630512"/>
                  <a:pt x="4216760" y="3629230"/>
                  <a:pt x="4202528" y="3627880"/>
                </a:cubicBezTo>
                <a:lnTo>
                  <a:pt x="4191377" y="3627025"/>
                </a:lnTo>
                <a:close/>
                <a:moveTo>
                  <a:pt x="4190715" y="3621036"/>
                </a:moveTo>
                <a:lnTo>
                  <a:pt x="4191164" y="3621376"/>
                </a:lnTo>
                <a:lnTo>
                  <a:pt x="4191340" y="3626026"/>
                </a:lnTo>
                <a:lnTo>
                  <a:pt x="4185813" y="3625598"/>
                </a:lnTo>
                <a:cubicBezTo>
                  <a:pt x="4181874" y="3625242"/>
                  <a:pt x="4177425" y="3624827"/>
                  <a:pt x="4171979" y="3624413"/>
                </a:cubicBezTo>
                <a:cubicBezTo>
                  <a:pt x="4170730" y="3624317"/>
                  <a:pt x="4170126" y="3624194"/>
                  <a:pt x="4170045" y="3624048"/>
                </a:cubicBezTo>
                <a:cubicBezTo>
                  <a:pt x="4169802" y="3623607"/>
                  <a:pt x="4174264" y="3622960"/>
                  <a:pt x="4180175" y="3622247"/>
                </a:cubicBezTo>
                <a:close/>
                <a:moveTo>
                  <a:pt x="4163073" y="3621011"/>
                </a:moveTo>
                <a:lnTo>
                  <a:pt x="4163568" y="3621293"/>
                </a:lnTo>
                <a:lnTo>
                  <a:pt x="4162242" y="3621164"/>
                </a:lnTo>
                <a:close/>
                <a:moveTo>
                  <a:pt x="4146063" y="3619606"/>
                </a:moveTo>
                <a:lnTo>
                  <a:pt x="4162242" y="3621164"/>
                </a:lnTo>
                <a:lnTo>
                  <a:pt x="4149923" y="3623443"/>
                </a:lnTo>
                <a:cubicBezTo>
                  <a:pt x="4144732" y="3623520"/>
                  <a:pt x="4131130" y="3620477"/>
                  <a:pt x="4134348" y="3623675"/>
                </a:cubicBezTo>
                <a:cubicBezTo>
                  <a:pt x="4140618" y="3629906"/>
                  <a:pt x="4165226" y="3626197"/>
                  <a:pt x="4173908" y="3626331"/>
                </a:cubicBezTo>
                <a:cubicBezTo>
                  <a:pt x="4179903" y="3626423"/>
                  <a:pt x="4185280" y="3626642"/>
                  <a:pt x="4190046" y="3626922"/>
                </a:cubicBezTo>
                <a:lnTo>
                  <a:pt x="4191377" y="3627025"/>
                </a:lnTo>
                <a:lnTo>
                  <a:pt x="4191415" y="3628017"/>
                </a:lnTo>
                <a:cubicBezTo>
                  <a:pt x="4189638" y="3631880"/>
                  <a:pt x="4183605" y="3630729"/>
                  <a:pt x="4179700" y="3632085"/>
                </a:cubicBezTo>
                <a:cubicBezTo>
                  <a:pt x="4173864" y="3631523"/>
                  <a:pt x="4168185" y="3630517"/>
                  <a:pt x="4162193" y="3630399"/>
                </a:cubicBezTo>
                <a:cubicBezTo>
                  <a:pt x="4155614" y="3630270"/>
                  <a:pt x="4148419" y="3632112"/>
                  <a:pt x="4142069" y="3631347"/>
                </a:cubicBezTo>
                <a:cubicBezTo>
                  <a:pt x="4136955" y="3630731"/>
                  <a:pt x="4132578" y="3630127"/>
                  <a:pt x="4128910" y="3629536"/>
                </a:cubicBezTo>
                <a:lnTo>
                  <a:pt x="4120676" y="3627933"/>
                </a:lnTo>
                <a:lnTo>
                  <a:pt x="4115789" y="3624871"/>
                </a:lnTo>
                <a:lnTo>
                  <a:pt x="4114679" y="3624379"/>
                </a:lnTo>
                <a:lnTo>
                  <a:pt x="4117029" y="3623168"/>
                </a:lnTo>
                <a:cubicBezTo>
                  <a:pt x="4121633" y="3621787"/>
                  <a:pt x="4131570" y="3620585"/>
                  <a:pt x="4146063" y="3619606"/>
                </a:cubicBezTo>
                <a:close/>
                <a:moveTo>
                  <a:pt x="4323856" y="3596341"/>
                </a:moveTo>
                <a:lnTo>
                  <a:pt x="4322258" y="3596732"/>
                </a:lnTo>
                <a:lnTo>
                  <a:pt x="4320166" y="3596686"/>
                </a:lnTo>
                <a:lnTo>
                  <a:pt x="4320566" y="3596591"/>
                </a:lnTo>
                <a:close/>
                <a:moveTo>
                  <a:pt x="4347439" y="3594544"/>
                </a:moveTo>
                <a:cubicBezTo>
                  <a:pt x="4348522" y="3594591"/>
                  <a:pt x="4348485" y="3594742"/>
                  <a:pt x="4347754" y="3594943"/>
                </a:cubicBezTo>
                <a:lnTo>
                  <a:pt x="4347284" y="3595029"/>
                </a:lnTo>
                <a:lnTo>
                  <a:pt x="4345727" y="3594675"/>
                </a:lnTo>
                <a:close/>
                <a:moveTo>
                  <a:pt x="4343784" y="3594381"/>
                </a:moveTo>
                <a:lnTo>
                  <a:pt x="4345047" y="3594520"/>
                </a:lnTo>
                <a:lnTo>
                  <a:pt x="4345727" y="3594675"/>
                </a:lnTo>
                <a:lnTo>
                  <a:pt x="4323856" y="3596341"/>
                </a:lnTo>
                <a:lnTo>
                  <a:pt x="4327316" y="3595492"/>
                </a:lnTo>
                <a:close/>
                <a:moveTo>
                  <a:pt x="4372036" y="3592475"/>
                </a:moveTo>
                <a:lnTo>
                  <a:pt x="4373658" y="3592575"/>
                </a:lnTo>
                <a:lnTo>
                  <a:pt x="4347439" y="3594544"/>
                </a:lnTo>
                <a:cubicBezTo>
                  <a:pt x="4346697" y="3594587"/>
                  <a:pt x="4346706" y="3594541"/>
                  <a:pt x="4347184" y="3594442"/>
                </a:cubicBezTo>
                <a:cubicBezTo>
                  <a:pt x="4347663" y="3594342"/>
                  <a:pt x="4348611" y="3594191"/>
                  <a:pt x="4349746" y="3594022"/>
                </a:cubicBezTo>
                <a:lnTo>
                  <a:pt x="4350393" y="3593935"/>
                </a:lnTo>
                <a:close/>
                <a:moveTo>
                  <a:pt x="4377013" y="3590345"/>
                </a:moveTo>
                <a:lnTo>
                  <a:pt x="4385759" y="3590728"/>
                </a:lnTo>
                <a:cubicBezTo>
                  <a:pt x="4388563" y="3591067"/>
                  <a:pt x="4379650" y="3591919"/>
                  <a:pt x="4376661" y="3592162"/>
                </a:cubicBezTo>
                <a:lnTo>
                  <a:pt x="4372036" y="3592475"/>
                </a:lnTo>
                <a:lnTo>
                  <a:pt x="4363940" y="3591973"/>
                </a:lnTo>
                <a:lnTo>
                  <a:pt x="4365977" y="3591662"/>
                </a:lnTo>
                <a:close/>
                <a:moveTo>
                  <a:pt x="4409564" y="3589201"/>
                </a:moveTo>
                <a:lnTo>
                  <a:pt x="4413789" y="3589765"/>
                </a:lnTo>
                <a:cubicBezTo>
                  <a:pt x="4416024" y="3590329"/>
                  <a:pt x="4417769" y="3591118"/>
                  <a:pt x="4418841" y="3592183"/>
                </a:cubicBezTo>
                <a:cubicBezTo>
                  <a:pt x="4421571" y="3594896"/>
                  <a:pt x="4409663" y="3594031"/>
                  <a:pt x="4405195" y="3594333"/>
                </a:cubicBezTo>
                <a:cubicBezTo>
                  <a:pt x="4401399" y="3594589"/>
                  <a:pt x="4397844" y="3594010"/>
                  <a:pt x="4394167" y="3593848"/>
                </a:cubicBezTo>
                <a:lnTo>
                  <a:pt x="4373658" y="3592575"/>
                </a:lnTo>
                <a:lnTo>
                  <a:pt x="4401334" y="3590497"/>
                </a:lnTo>
                <a:close/>
                <a:moveTo>
                  <a:pt x="4522367" y="3575892"/>
                </a:moveTo>
                <a:lnTo>
                  <a:pt x="4528014" y="3576246"/>
                </a:lnTo>
                <a:lnTo>
                  <a:pt x="4528015" y="3576312"/>
                </a:lnTo>
                <a:lnTo>
                  <a:pt x="4522150" y="3576005"/>
                </a:lnTo>
                <a:close/>
                <a:moveTo>
                  <a:pt x="4486504" y="3571752"/>
                </a:moveTo>
                <a:lnTo>
                  <a:pt x="4494065" y="3571900"/>
                </a:lnTo>
                <a:lnTo>
                  <a:pt x="4496510" y="3572717"/>
                </a:lnTo>
                <a:cubicBezTo>
                  <a:pt x="4498469" y="3573149"/>
                  <a:pt x="4501310" y="3573567"/>
                  <a:pt x="4505950" y="3574013"/>
                </a:cubicBezTo>
                <a:cubicBezTo>
                  <a:pt x="4509559" y="3574361"/>
                  <a:pt x="4516518" y="3575423"/>
                  <a:pt x="4521853" y="3575988"/>
                </a:cubicBezTo>
                <a:lnTo>
                  <a:pt x="4522150" y="3576005"/>
                </a:lnTo>
                <a:lnTo>
                  <a:pt x="4516290" y="3579052"/>
                </a:lnTo>
                <a:cubicBezTo>
                  <a:pt x="4509254" y="3586132"/>
                  <a:pt x="4531931" y="3581970"/>
                  <a:pt x="4540275" y="3581940"/>
                </a:cubicBezTo>
                <a:lnTo>
                  <a:pt x="4547514" y="3581276"/>
                </a:lnTo>
                <a:lnTo>
                  <a:pt x="4552855" y="3583553"/>
                </a:lnTo>
                <a:cubicBezTo>
                  <a:pt x="4572055" y="3591627"/>
                  <a:pt x="4562623" y="3587504"/>
                  <a:pt x="4517533" y="3585522"/>
                </a:cubicBezTo>
                <a:cubicBezTo>
                  <a:pt x="4510961" y="3582484"/>
                  <a:pt x="4503898" y="3580088"/>
                  <a:pt x="4497080" y="3577371"/>
                </a:cubicBezTo>
                <a:close/>
                <a:moveTo>
                  <a:pt x="4620185" y="3570375"/>
                </a:moveTo>
                <a:lnTo>
                  <a:pt x="4624079" y="3570958"/>
                </a:lnTo>
                <a:lnTo>
                  <a:pt x="4626325" y="3571095"/>
                </a:lnTo>
                <a:lnTo>
                  <a:pt x="4618792" y="3572049"/>
                </a:lnTo>
                <a:close/>
                <a:moveTo>
                  <a:pt x="4499400" y="3568378"/>
                </a:moveTo>
                <a:lnTo>
                  <a:pt x="4505124" y="3569701"/>
                </a:lnTo>
                <a:lnTo>
                  <a:pt x="4515048" y="3572580"/>
                </a:lnTo>
                <a:cubicBezTo>
                  <a:pt x="4518370" y="3573545"/>
                  <a:pt x="4507718" y="3572189"/>
                  <a:pt x="4504020" y="3572096"/>
                </a:cubicBezTo>
                <a:lnTo>
                  <a:pt x="4494065" y="3571900"/>
                </a:lnTo>
                <a:lnTo>
                  <a:pt x="4492377" y="3571337"/>
                </a:lnTo>
                <a:lnTo>
                  <a:pt x="4489056" y="3570008"/>
                </a:lnTo>
                <a:close/>
                <a:moveTo>
                  <a:pt x="4478104" y="3567289"/>
                </a:moveTo>
                <a:cubicBezTo>
                  <a:pt x="4482978" y="3568193"/>
                  <a:pt x="4485994" y="3568953"/>
                  <a:pt x="4488069" y="3569614"/>
                </a:cubicBezTo>
                <a:lnTo>
                  <a:pt x="4489056" y="3570008"/>
                </a:lnTo>
                <a:lnTo>
                  <a:pt x="4486513" y="3570409"/>
                </a:lnTo>
                <a:lnTo>
                  <a:pt x="4481185" y="3568927"/>
                </a:lnTo>
                <a:close/>
                <a:moveTo>
                  <a:pt x="4617958" y="3562935"/>
                </a:moveTo>
                <a:lnTo>
                  <a:pt x="4622836" y="3564486"/>
                </a:lnTo>
                <a:cubicBezTo>
                  <a:pt x="4623999" y="3565338"/>
                  <a:pt x="4623013" y="3566975"/>
                  <a:pt x="4621488" y="3568808"/>
                </a:cubicBezTo>
                <a:lnTo>
                  <a:pt x="4620185" y="3570375"/>
                </a:lnTo>
                <a:lnTo>
                  <a:pt x="4616428" y="3569813"/>
                </a:lnTo>
                <a:cubicBezTo>
                  <a:pt x="4615228" y="3569488"/>
                  <a:pt x="4614234" y="3569048"/>
                  <a:pt x="4613700" y="3568422"/>
                </a:cubicBezTo>
                <a:cubicBezTo>
                  <a:pt x="4613168" y="3567797"/>
                  <a:pt x="4613095" y="3566987"/>
                  <a:pt x="4613740" y="3565920"/>
                </a:cubicBezTo>
                <a:cubicBezTo>
                  <a:pt x="4614520" y="3564625"/>
                  <a:pt x="4615588" y="3563779"/>
                  <a:pt x="4616835" y="3563212"/>
                </a:cubicBezTo>
                <a:close/>
                <a:moveTo>
                  <a:pt x="4159264" y="3561576"/>
                </a:moveTo>
                <a:lnTo>
                  <a:pt x="4158864" y="3564254"/>
                </a:lnTo>
                <a:cubicBezTo>
                  <a:pt x="4158864" y="3564254"/>
                  <a:pt x="4146147" y="3564976"/>
                  <a:pt x="4130295" y="3565722"/>
                </a:cubicBezTo>
                <a:lnTo>
                  <a:pt x="4118664" y="3566211"/>
                </a:lnTo>
                <a:lnTo>
                  <a:pt x="4112137" y="3564950"/>
                </a:lnTo>
                <a:cubicBezTo>
                  <a:pt x="4107528" y="3563613"/>
                  <a:pt x="4122437" y="3565114"/>
                  <a:pt x="4127712" y="3564718"/>
                </a:cubicBezTo>
                <a:close/>
                <a:moveTo>
                  <a:pt x="4177745" y="3556834"/>
                </a:moveTo>
                <a:lnTo>
                  <a:pt x="4181799" y="3558118"/>
                </a:lnTo>
                <a:lnTo>
                  <a:pt x="4166030" y="3560903"/>
                </a:lnTo>
                <a:lnTo>
                  <a:pt x="4159264" y="3561576"/>
                </a:lnTo>
                <a:lnTo>
                  <a:pt x="4159544" y="3559697"/>
                </a:lnTo>
                <a:close/>
                <a:moveTo>
                  <a:pt x="4271144" y="3551573"/>
                </a:moveTo>
                <a:lnTo>
                  <a:pt x="4270900" y="3551709"/>
                </a:lnTo>
                <a:cubicBezTo>
                  <a:pt x="4268840" y="3552553"/>
                  <a:pt x="4266353" y="3553244"/>
                  <a:pt x="4264723" y="3554242"/>
                </a:cubicBezTo>
                <a:cubicBezTo>
                  <a:pt x="4258658" y="3555197"/>
                  <a:pt x="4252505" y="3556621"/>
                  <a:pt x="4246528" y="3557109"/>
                </a:cubicBezTo>
                <a:lnTo>
                  <a:pt x="4218605" y="3558424"/>
                </a:lnTo>
                <a:lnTo>
                  <a:pt x="4222033" y="3556773"/>
                </a:lnTo>
                <a:cubicBezTo>
                  <a:pt x="4227388" y="3555530"/>
                  <a:pt x="4237694" y="3554331"/>
                  <a:pt x="4249987" y="3553105"/>
                </a:cubicBezTo>
                <a:lnTo>
                  <a:pt x="4258482" y="3552292"/>
                </a:lnTo>
                <a:close/>
                <a:moveTo>
                  <a:pt x="4639975" y="3550562"/>
                </a:moveTo>
                <a:cubicBezTo>
                  <a:pt x="4646734" y="3550808"/>
                  <a:pt x="4654797" y="3551362"/>
                  <a:pt x="4662883" y="3552137"/>
                </a:cubicBezTo>
                <a:lnTo>
                  <a:pt x="4676887" y="3553903"/>
                </a:lnTo>
                <a:lnTo>
                  <a:pt x="4676318" y="3554144"/>
                </a:lnTo>
                <a:lnTo>
                  <a:pt x="4673042" y="3554210"/>
                </a:lnTo>
                <a:lnTo>
                  <a:pt x="4664990" y="3554204"/>
                </a:lnTo>
                <a:lnTo>
                  <a:pt x="4654080" y="3553570"/>
                </a:lnTo>
                <a:lnTo>
                  <a:pt x="4624684" y="3550887"/>
                </a:lnTo>
                <a:lnTo>
                  <a:pt x="4624900" y="3550827"/>
                </a:lnTo>
                <a:cubicBezTo>
                  <a:pt x="4627766" y="3550376"/>
                  <a:pt x="4633218" y="3550315"/>
                  <a:pt x="4639975" y="3550562"/>
                </a:cubicBezTo>
                <a:close/>
                <a:moveTo>
                  <a:pt x="4694370" y="3546549"/>
                </a:moveTo>
                <a:cubicBezTo>
                  <a:pt x="4712597" y="3556881"/>
                  <a:pt x="4713364" y="3555583"/>
                  <a:pt x="4690661" y="3554615"/>
                </a:cubicBezTo>
                <a:lnTo>
                  <a:pt x="4679986" y="3554294"/>
                </a:lnTo>
                <a:lnTo>
                  <a:pt x="4676887" y="3553903"/>
                </a:lnTo>
                <a:lnTo>
                  <a:pt x="4679886" y="3552632"/>
                </a:lnTo>
                <a:cubicBezTo>
                  <a:pt x="4679956" y="3551866"/>
                  <a:pt x="4678813" y="3550814"/>
                  <a:pt x="4676176" y="3549415"/>
                </a:cubicBezTo>
                <a:close/>
                <a:moveTo>
                  <a:pt x="4542531" y="3537178"/>
                </a:moveTo>
                <a:cubicBezTo>
                  <a:pt x="4542593" y="3537019"/>
                  <a:pt x="4543550" y="3537086"/>
                  <a:pt x="4545403" y="3537214"/>
                </a:cubicBezTo>
                <a:lnTo>
                  <a:pt x="4552580" y="3537559"/>
                </a:lnTo>
                <a:lnTo>
                  <a:pt x="4558656" y="3542714"/>
                </a:lnTo>
                <a:lnTo>
                  <a:pt x="4552943" y="3542164"/>
                </a:lnTo>
                <a:cubicBezTo>
                  <a:pt x="4545870" y="3538717"/>
                  <a:pt x="4542407" y="3537496"/>
                  <a:pt x="4542531" y="3537178"/>
                </a:cubicBezTo>
                <a:close/>
                <a:moveTo>
                  <a:pt x="4545591" y="3532767"/>
                </a:moveTo>
                <a:cubicBezTo>
                  <a:pt x="4562560" y="3532871"/>
                  <a:pt x="4579407" y="3533550"/>
                  <a:pt x="4596499" y="3533079"/>
                </a:cubicBezTo>
                <a:cubicBezTo>
                  <a:pt x="4601025" y="3534958"/>
                  <a:pt x="4606136" y="3536109"/>
                  <a:pt x="4610953" y="3537624"/>
                </a:cubicBezTo>
                <a:lnTo>
                  <a:pt x="4614359" y="3539428"/>
                </a:lnTo>
                <a:lnTo>
                  <a:pt x="4607549" y="3539234"/>
                </a:lnTo>
                <a:cubicBezTo>
                  <a:pt x="4598425" y="3538910"/>
                  <a:pt x="4583787" y="3538296"/>
                  <a:pt x="4553632" y="3537611"/>
                </a:cubicBezTo>
                <a:lnTo>
                  <a:pt x="4552580" y="3537559"/>
                </a:lnTo>
                <a:lnTo>
                  <a:pt x="4552155" y="3537199"/>
                </a:lnTo>
                <a:lnTo>
                  <a:pt x="4543864" y="3532872"/>
                </a:lnTo>
                <a:close/>
                <a:moveTo>
                  <a:pt x="4155549" y="3524606"/>
                </a:moveTo>
                <a:lnTo>
                  <a:pt x="4155617" y="3524774"/>
                </a:lnTo>
                <a:lnTo>
                  <a:pt x="4128213" y="3526974"/>
                </a:lnTo>
                <a:lnTo>
                  <a:pt x="4125775" y="3526793"/>
                </a:lnTo>
                <a:lnTo>
                  <a:pt x="4120575" y="3525177"/>
                </a:lnTo>
                <a:lnTo>
                  <a:pt x="4127946" y="3525029"/>
                </a:lnTo>
                <a:cubicBezTo>
                  <a:pt x="4133629" y="3524923"/>
                  <a:pt x="4138778" y="3524834"/>
                  <a:pt x="4143456" y="3524761"/>
                </a:cubicBezTo>
                <a:close/>
                <a:moveTo>
                  <a:pt x="4168802" y="3524449"/>
                </a:moveTo>
                <a:lnTo>
                  <a:pt x="4157887" y="3526628"/>
                </a:lnTo>
                <a:lnTo>
                  <a:pt x="4156411" y="3526711"/>
                </a:lnTo>
                <a:lnTo>
                  <a:pt x="4155617" y="3524774"/>
                </a:lnTo>
                <a:lnTo>
                  <a:pt x="4158114" y="3524574"/>
                </a:lnTo>
                <a:lnTo>
                  <a:pt x="4166405" y="3524468"/>
                </a:lnTo>
                <a:close/>
                <a:moveTo>
                  <a:pt x="4097365" y="3520431"/>
                </a:moveTo>
                <a:lnTo>
                  <a:pt x="4097392" y="3520434"/>
                </a:lnTo>
                <a:lnTo>
                  <a:pt x="4112340" y="3521377"/>
                </a:lnTo>
                <a:lnTo>
                  <a:pt x="4112315" y="3521773"/>
                </a:lnTo>
                <a:cubicBezTo>
                  <a:pt x="4113081" y="3522661"/>
                  <a:pt x="4114542" y="3523302"/>
                  <a:pt x="4116285" y="3523843"/>
                </a:cubicBezTo>
                <a:lnTo>
                  <a:pt x="4120575" y="3525177"/>
                </a:lnTo>
                <a:lnTo>
                  <a:pt x="4113238" y="3525325"/>
                </a:lnTo>
                <a:lnTo>
                  <a:pt x="4106783" y="3524306"/>
                </a:lnTo>
                <a:lnTo>
                  <a:pt x="4104087" y="3523093"/>
                </a:lnTo>
                <a:cubicBezTo>
                  <a:pt x="4102019" y="3522301"/>
                  <a:pt x="4099774" y="3521499"/>
                  <a:pt x="4097883" y="3520718"/>
                </a:cubicBezTo>
                <a:close/>
                <a:moveTo>
                  <a:pt x="4122936" y="3513985"/>
                </a:moveTo>
                <a:cubicBezTo>
                  <a:pt x="4127077" y="3514055"/>
                  <a:pt x="4131542" y="3514940"/>
                  <a:pt x="4135277" y="3514635"/>
                </a:cubicBezTo>
                <a:lnTo>
                  <a:pt x="4149166" y="3514176"/>
                </a:lnTo>
                <a:lnTo>
                  <a:pt x="4149678" y="3517737"/>
                </a:lnTo>
                <a:cubicBezTo>
                  <a:pt x="4149929" y="3519488"/>
                  <a:pt x="4150457" y="3520887"/>
                  <a:pt x="4152096" y="3520874"/>
                </a:cubicBezTo>
                <a:cubicBezTo>
                  <a:pt x="4168730" y="3520748"/>
                  <a:pt x="4188745" y="3518706"/>
                  <a:pt x="4209291" y="3515956"/>
                </a:cubicBezTo>
                <a:lnTo>
                  <a:pt x="4210450" y="3515781"/>
                </a:lnTo>
                <a:lnTo>
                  <a:pt x="4210538" y="3516111"/>
                </a:lnTo>
                <a:lnTo>
                  <a:pt x="4179259" y="3522359"/>
                </a:lnTo>
                <a:lnTo>
                  <a:pt x="4162676" y="3524207"/>
                </a:lnTo>
                <a:lnTo>
                  <a:pt x="4158114" y="3524574"/>
                </a:lnTo>
                <a:lnTo>
                  <a:pt x="4155549" y="3524606"/>
                </a:lnTo>
                <a:lnTo>
                  <a:pt x="4155338" y="3524092"/>
                </a:lnTo>
                <a:cubicBezTo>
                  <a:pt x="4153496" y="3522826"/>
                  <a:pt x="4149356" y="3523642"/>
                  <a:pt x="4138450" y="3523024"/>
                </a:cubicBezTo>
                <a:cubicBezTo>
                  <a:pt x="4133875" y="3522765"/>
                  <a:pt x="4127038" y="3522319"/>
                  <a:pt x="4119630" y="3521837"/>
                </a:cubicBezTo>
                <a:lnTo>
                  <a:pt x="4112340" y="3521377"/>
                </a:lnTo>
                <a:lnTo>
                  <a:pt x="4112535" y="3518218"/>
                </a:lnTo>
                <a:cubicBezTo>
                  <a:pt x="4114976" y="3514657"/>
                  <a:pt x="4118794" y="3513914"/>
                  <a:pt x="4122936" y="3513985"/>
                </a:cubicBezTo>
                <a:close/>
                <a:moveTo>
                  <a:pt x="4244352" y="3510636"/>
                </a:moveTo>
                <a:lnTo>
                  <a:pt x="4241003" y="3520201"/>
                </a:lnTo>
                <a:cubicBezTo>
                  <a:pt x="4199114" y="3524043"/>
                  <a:pt x="4200716" y="3524200"/>
                  <a:pt x="4181180" y="3524349"/>
                </a:cubicBezTo>
                <a:lnTo>
                  <a:pt x="4168802" y="3524449"/>
                </a:lnTo>
                <a:lnTo>
                  <a:pt x="4179259" y="3522359"/>
                </a:lnTo>
                <a:lnTo>
                  <a:pt x="4198823" y="3520179"/>
                </a:lnTo>
                <a:cubicBezTo>
                  <a:pt x="4212470" y="3518029"/>
                  <a:pt x="4233488" y="3527367"/>
                  <a:pt x="4239760" y="3513729"/>
                </a:cubicBezTo>
                <a:lnTo>
                  <a:pt x="4240210" y="3511264"/>
                </a:lnTo>
                <a:close/>
                <a:moveTo>
                  <a:pt x="4235303" y="3506460"/>
                </a:moveTo>
                <a:lnTo>
                  <a:pt x="4238626" y="3507149"/>
                </a:lnTo>
                <a:cubicBezTo>
                  <a:pt x="4239618" y="3507791"/>
                  <a:pt x="4240275" y="3508626"/>
                  <a:pt x="4240496" y="3509706"/>
                </a:cubicBezTo>
                <a:lnTo>
                  <a:pt x="4240210" y="3511264"/>
                </a:lnTo>
                <a:lnTo>
                  <a:pt x="4210450" y="3515781"/>
                </a:lnTo>
                <a:lnTo>
                  <a:pt x="4208866" y="3509895"/>
                </a:lnTo>
                <a:lnTo>
                  <a:pt x="4208379" y="3509314"/>
                </a:lnTo>
                <a:lnTo>
                  <a:pt x="4218393" y="3508206"/>
                </a:lnTo>
                <a:cubicBezTo>
                  <a:pt x="4222285" y="3507943"/>
                  <a:pt x="4225664" y="3507621"/>
                  <a:pt x="4228583" y="3507294"/>
                </a:cubicBezTo>
                <a:close/>
                <a:moveTo>
                  <a:pt x="4205436" y="3505802"/>
                </a:moveTo>
                <a:lnTo>
                  <a:pt x="4208379" y="3509314"/>
                </a:lnTo>
                <a:lnTo>
                  <a:pt x="4170978" y="3513455"/>
                </a:lnTo>
                <a:lnTo>
                  <a:pt x="4149166" y="3514176"/>
                </a:lnTo>
                <a:lnTo>
                  <a:pt x="4148924" y="3512486"/>
                </a:lnTo>
                <a:lnTo>
                  <a:pt x="4164049" y="3510102"/>
                </a:lnTo>
                <a:lnTo>
                  <a:pt x="4173131" y="3508759"/>
                </a:lnTo>
                <a:lnTo>
                  <a:pt x="4187740" y="3507327"/>
                </a:lnTo>
                <a:cubicBezTo>
                  <a:pt x="4192082" y="3506910"/>
                  <a:pt x="4195512" y="3506584"/>
                  <a:pt x="4198339" y="3506314"/>
                </a:cubicBezTo>
                <a:lnTo>
                  <a:pt x="4202629" y="3505858"/>
                </a:lnTo>
                <a:close/>
                <a:moveTo>
                  <a:pt x="4195159" y="3505200"/>
                </a:moveTo>
                <a:lnTo>
                  <a:pt x="4203956" y="3505716"/>
                </a:lnTo>
                <a:lnTo>
                  <a:pt x="4202629" y="3505858"/>
                </a:lnTo>
                <a:lnTo>
                  <a:pt x="4195074" y="3506004"/>
                </a:lnTo>
                <a:cubicBezTo>
                  <a:pt x="4190494" y="3506397"/>
                  <a:pt x="4185025" y="3507061"/>
                  <a:pt x="4179371" y="3507835"/>
                </a:cubicBezTo>
                <a:lnTo>
                  <a:pt x="4173131" y="3508759"/>
                </a:lnTo>
                <a:lnTo>
                  <a:pt x="4171666" y="3508901"/>
                </a:lnTo>
                <a:close/>
                <a:moveTo>
                  <a:pt x="4846084" y="3504151"/>
                </a:moveTo>
                <a:lnTo>
                  <a:pt x="4850052" y="3505074"/>
                </a:lnTo>
                <a:lnTo>
                  <a:pt x="4846778" y="3504325"/>
                </a:lnTo>
                <a:cubicBezTo>
                  <a:pt x="4845883" y="3504116"/>
                  <a:pt x="4845557" y="3504032"/>
                  <a:pt x="4846084" y="3504151"/>
                </a:cubicBezTo>
                <a:close/>
                <a:moveTo>
                  <a:pt x="4516955" y="3501166"/>
                </a:moveTo>
                <a:cubicBezTo>
                  <a:pt x="4566508" y="3504493"/>
                  <a:pt x="4568868" y="3510446"/>
                  <a:pt x="4603238" y="3510766"/>
                </a:cubicBezTo>
                <a:lnTo>
                  <a:pt x="4603307" y="3510765"/>
                </a:lnTo>
                <a:lnTo>
                  <a:pt x="4606416" y="3511516"/>
                </a:lnTo>
                <a:cubicBezTo>
                  <a:pt x="4609374" y="3512280"/>
                  <a:pt x="4617998" y="3514919"/>
                  <a:pt x="4614825" y="3514636"/>
                </a:cubicBezTo>
                <a:cubicBezTo>
                  <a:pt x="4584707" y="3511949"/>
                  <a:pt x="4551970" y="3514158"/>
                  <a:pt x="4525363" y="3504286"/>
                </a:cubicBezTo>
                <a:cubicBezTo>
                  <a:pt x="4523262" y="3503506"/>
                  <a:pt x="4517783" y="3502020"/>
                  <a:pt x="4516525" y="3501417"/>
                </a:cubicBezTo>
                <a:cubicBezTo>
                  <a:pt x="4516106" y="3501216"/>
                  <a:pt x="4516154" y="3501113"/>
                  <a:pt x="4516955" y="3501166"/>
                </a:cubicBezTo>
                <a:close/>
                <a:moveTo>
                  <a:pt x="4264567" y="3496486"/>
                </a:moveTo>
                <a:cubicBezTo>
                  <a:pt x="4268548" y="3497225"/>
                  <a:pt x="4267969" y="3503358"/>
                  <a:pt x="4269670" y="3506794"/>
                </a:cubicBezTo>
                <a:lnTo>
                  <a:pt x="4244352" y="3510636"/>
                </a:lnTo>
                <a:lnTo>
                  <a:pt x="4244730" y="3509561"/>
                </a:lnTo>
                <a:cubicBezTo>
                  <a:pt x="4245995" y="3505101"/>
                  <a:pt x="4244246" y="3505286"/>
                  <a:pt x="4236021" y="3506370"/>
                </a:cubicBezTo>
                <a:lnTo>
                  <a:pt x="4235303" y="3506460"/>
                </a:lnTo>
                <a:lnTo>
                  <a:pt x="4229408" y="3505235"/>
                </a:lnTo>
                <a:cubicBezTo>
                  <a:pt x="4221608" y="3504980"/>
                  <a:pt x="4211538" y="3506235"/>
                  <a:pt x="4205436" y="3505802"/>
                </a:cubicBezTo>
                <a:lnTo>
                  <a:pt x="4203956" y="3505716"/>
                </a:lnTo>
                <a:lnTo>
                  <a:pt x="4210533" y="3505016"/>
                </a:lnTo>
                <a:cubicBezTo>
                  <a:pt x="4217139" y="3504155"/>
                  <a:pt x="4223997" y="3502879"/>
                  <a:pt x="4250921" y="3498636"/>
                </a:cubicBezTo>
                <a:lnTo>
                  <a:pt x="4255768" y="3497259"/>
                </a:lnTo>
                <a:close/>
                <a:moveTo>
                  <a:pt x="4493343" y="3482558"/>
                </a:moveTo>
                <a:lnTo>
                  <a:pt x="4495032" y="3484619"/>
                </a:lnTo>
                <a:lnTo>
                  <a:pt x="4439208" y="3486748"/>
                </a:lnTo>
                <a:cubicBezTo>
                  <a:pt x="4436252" y="3486861"/>
                  <a:pt x="4433037" y="3488171"/>
                  <a:pt x="4430110" y="3488182"/>
                </a:cubicBezTo>
                <a:cubicBezTo>
                  <a:pt x="4413746" y="3488242"/>
                  <a:pt x="4396723" y="3489791"/>
                  <a:pt x="4381452" y="3486960"/>
                </a:cubicBezTo>
                <a:cubicBezTo>
                  <a:pt x="4380076" y="3486704"/>
                  <a:pt x="4379415" y="3486500"/>
                  <a:pt x="4379337" y="3486338"/>
                </a:cubicBezTo>
                <a:cubicBezTo>
                  <a:pt x="4378786" y="3485205"/>
                  <a:pt x="4406740" y="3486123"/>
                  <a:pt x="4417152" y="3485779"/>
                </a:cubicBezTo>
                <a:cubicBezTo>
                  <a:pt x="4437088" y="3485119"/>
                  <a:pt x="4452607" y="3484425"/>
                  <a:pt x="4464654" y="3483725"/>
                </a:cubicBezTo>
                <a:lnTo>
                  <a:pt x="4477197" y="3482880"/>
                </a:lnTo>
                <a:close/>
                <a:moveTo>
                  <a:pt x="4511773" y="3477351"/>
                </a:moveTo>
                <a:lnTo>
                  <a:pt x="4519034" y="3477927"/>
                </a:lnTo>
                <a:cubicBezTo>
                  <a:pt x="4522456" y="3478196"/>
                  <a:pt x="4526545" y="3478515"/>
                  <a:pt x="4531421" y="3478886"/>
                </a:cubicBezTo>
                <a:cubicBezTo>
                  <a:pt x="4551890" y="3480444"/>
                  <a:pt x="4530549" y="3481666"/>
                  <a:pt x="4498859" y="3482448"/>
                </a:cubicBezTo>
                <a:lnTo>
                  <a:pt x="4493343" y="3482558"/>
                </a:lnTo>
                <a:lnTo>
                  <a:pt x="4492666" y="3481731"/>
                </a:lnTo>
                <a:lnTo>
                  <a:pt x="4493125" y="3481396"/>
                </a:lnTo>
                <a:lnTo>
                  <a:pt x="4498614" y="3480647"/>
                </a:lnTo>
                <a:cubicBezTo>
                  <a:pt x="4504249" y="3479680"/>
                  <a:pt x="4505261" y="3478807"/>
                  <a:pt x="4504842" y="3478129"/>
                </a:cubicBezTo>
                <a:lnTo>
                  <a:pt x="4504672" y="3478029"/>
                </a:lnTo>
                <a:close/>
                <a:moveTo>
                  <a:pt x="4414807" y="3470803"/>
                </a:moveTo>
                <a:lnTo>
                  <a:pt x="4410892" y="3471754"/>
                </a:lnTo>
                <a:lnTo>
                  <a:pt x="4399874" y="3471270"/>
                </a:lnTo>
                <a:lnTo>
                  <a:pt x="4402954" y="3471123"/>
                </a:lnTo>
                <a:close/>
                <a:moveTo>
                  <a:pt x="4269166" y="3458522"/>
                </a:moveTo>
                <a:lnTo>
                  <a:pt x="4256418" y="3461076"/>
                </a:lnTo>
                <a:cubicBezTo>
                  <a:pt x="4232219" y="3464559"/>
                  <a:pt x="4210747" y="3463865"/>
                  <a:pt x="4185022" y="3464573"/>
                </a:cubicBezTo>
                <a:cubicBezTo>
                  <a:pt x="4183299" y="3463733"/>
                  <a:pt x="4180206" y="3463579"/>
                  <a:pt x="4177798" y="3463082"/>
                </a:cubicBezTo>
                <a:lnTo>
                  <a:pt x="4175894" y="3462323"/>
                </a:lnTo>
                <a:lnTo>
                  <a:pt x="4176382" y="3461870"/>
                </a:lnTo>
                <a:cubicBezTo>
                  <a:pt x="4179470" y="3460685"/>
                  <a:pt x="4184298" y="3462127"/>
                  <a:pt x="4187640" y="3461938"/>
                </a:cubicBezTo>
                <a:close/>
                <a:moveTo>
                  <a:pt x="4280836" y="3456184"/>
                </a:moveTo>
                <a:lnTo>
                  <a:pt x="4284122" y="3457002"/>
                </a:lnTo>
                <a:lnTo>
                  <a:pt x="4285635" y="3457765"/>
                </a:lnTo>
                <a:lnTo>
                  <a:pt x="4283714" y="3457913"/>
                </a:lnTo>
                <a:lnTo>
                  <a:pt x="4269166" y="3458522"/>
                </a:lnTo>
                <a:close/>
                <a:moveTo>
                  <a:pt x="4921417" y="3374823"/>
                </a:moveTo>
                <a:lnTo>
                  <a:pt x="4922304" y="3375074"/>
                </a:lnTo>
                <a:lnTo>
                  <a:pt x="4922437" y="3375062"/>
                </a:lnTo>
                <a:lnTo>
                  <a:pt x="4920049" y="3375443"/>
                </a:lnTo>
                <a:cubicBezTo>
                  <a:pt x="4918904" y="3375673"/>
                  <a:pt x="4917947" y="3375873"/>
                  <a:pt x="4917468" y="3375958"/>
                </a:cubicBezTo>
                <a:cubicBezTo>
                  <a:pt x="4916989" y="3376045"/>
                  <a:pt x="4916989" y="3376017"/>
                  <a:pt x="4917755" y="3375791"/>
                </a:cubicBezTo>
                <a:close/>
                <a:moveTo>
                  <a:pt x="4926852" y="3374357"/>
                </a:moveTo>
                <a:lnTo>
                  <a:pt x="4930098" y="3374359"/>
                </a:lnTo>
                <a:lnTo>
                  <a:pt x="4922437" y="3375062"/>
                </a:lnTo>
                <a:close/>
                <a:moveTo>
                  <a:pt x="4956073" y="3371975"/>
                </a:moveTo>
                <a:cubicBezTo>
                  <a:pt x="4957708" y="3371976"/>
                  <a:pt x="4960658" y="3372622"/>
                  <a:pt x="4962775" y="3373335"/>
                </a:cubicBezTo>
                <a:lnTo>
                  <a:pt x="4965044" y="3374377"/>
                </a:lnTo>
                <a:lnTo>
                  <a:pt x="4930098" y="3374359"/>
                </a:lnTo>
                <a:close/>
                <a:moveTo>
                  <a:pt x="4974366" y="3361558"/>
                </a:moveTo>
                <a:lnTo>
                  <a:pt x="4977574" y="3361921"/>
                </a:lnTo>
                <a:cubicBezTo>
                  <a:pt x="4982588" y="3363781"/>
                  <a:pt x="4965496" y="3363369"/>
                  <a:pt x="4959380" y="3364788"/>
                </a:cubicBezTo>
                <a:lnTo>
                  <a:pt x="4921417" y="3374823"/>
                </a:lnTo>
                <a:lnTo>
                  <a:pt x="4913134" y="3372474"/>
                </a:lnTo>
                <a:cubicBezTo>
                  <a:pt x="4908227" y="3371095"/>
                  <a:pt x="4905755" y="3370347"/>
                  <a:pt x="4905866" y="3369803"/>
                </a:cubicBezTo>
                <a:cubicBezTo>
                  <a:pt x="4906090" y="3368717"/>
                  <a:pt x="4916645" y="3368448"/>
                  <a:pt x="4938717" y="3365571"/>
                </a:cubicBezTo>
                <a:lnTo>
                  <a:pt x="4954641" y="3363274"/>
                </a:lnTo>
                <a:close/>
                <a:moveTo>
                  <a:pt x="4964816" y="3360478"/>
                </a:moveTo>
                <a:lnTo>
                  <a:pt x="4972341" y="3361329"/>
                </a:lnTo>
                <a:lnTo>
                  <a:pt x="4967557" y="3361714"/>
                </a:lnTo>
                <a:cubicBezTo>
                  <a:pt x="4963592" y="3362080"/>
                  <a:pt x="4959921" y="3362480"/>
                  <a:pt x="4957448" y="3362870"/>
                </a:cubicBezTo>
                <a:lnTo>
                  <a:pt x="4954641" y="3363274"/>
                </a:lnTo>
                <a:lnTo>
                  <a:pt x="4923679" y="3365968"/>
                </a:lnTo>
                <a:cubicBezTo>
                  <a:pt x="4921465" y="3366041"/>
                  <a:pt x="4921504" y="3365851"/>
                  <a:pt x="4922948" y="3365514"/>
                </a:cubicBezTo>
                <a:cubicBezTo>
                  <a:pt x="4927281" y="3364504"/>
                  <a:pt x="4944256" y="3362173"/>
                  <a:pt x="4950969" y="3361668"/>
                </a:cubicBezTo>
                <a:cubicBezTo>
                  <a:pt x="4955507" y="3361327"/>
                  <a:pt x="4960252" y="3360683"/>
                  <a:pt x="4964816" y="3360478"/>
                </a:cubicBezTo>
                <a:close/>
                <a:moveTo>
                  <a:pt x="4987613" y="3360263"/>
                </a:moveTo>
                <a:cubicBezTo>
                  <a:pt x="4989123" y="3360204"/>
                  <a:pt x="4989112" y="3360264"/>
                  <a:pt x="4986670" y="3360488"/>
                </a:cubicBezTo>
                <a:lnTo>
                  <a:pt x="4974366" y="3361558"/>
                </a:lnTo>
                <a:lnTo>
                  <a:pt x="4972341" y="3361329"/>
                </a:lnTo>
                <a:lnTo>
                  <a:pt x="4979428" y="3360758"/>
                </a:lnTo>
                <a:cubicBezTo>
                  <a:pt x="4983073" y="3360502"/>
                  <a:pt x="4986104" y="3360323"/>
                  <a:pt x="4987613" y="3360263"/>
                </a:cubicBezTo>
                <a:close/>
                <a:moveTo>
                  <a:pt x="4824454" y="3141337"/>
                </a:moveTo>
                <a:lnTo>
                  <a:pt x="4825198" y="3141586"/>
                </a:lnTo>
                <a:cubicBezTo>
                  <a:pt x="4826738" y="3142102"/>
                  <a:pt x="4828101" y="3142730"/>
                  <a:pt x="4829016" y="3143637"/>
                </a:cubicBezTo>
                <a:lnTo>
                  <a:pt x="4829494" y="3145203"/>
                </a:lnTo>
                <a:lnTo>
                  <a:pt x="4828782" y="3145410"/>
                </a:lnTo>
                <a:cubicBezTo>
                  <a:pt x="4824048" y="3146138"/>
                  <a:pt x="4818482" y="3146237"/>
                  <a:pt x="4814577" y="3147593"/>
                </a:cubicBezTo>
                <a:lnTo>
                  <a:pt x="4803142" y="3145469"/>
                </a:lnTo>
                <a:lnTo>
                  <a:pt x="4803815" y="3145328"/>
                </a:lnTo>
                <a:cubicBezTo>
                  <a:pt x="4809890" y="3144089"/>
                  <a:pt x="4815729" y="3142935"/>
                  <a:pt x="4820808" y="3141976"/>
                </a:cubicBezTo>
                <a:close/>
                <a:moveTo>
                  <a:pt x="4855136" y="3126427"/>
                </a:moveTo>
                <a:lnTo>
                  <a:pt x="4859711" y="3127149"/>
                </a:lnTo>
                <a:lnTo>
                  <a:pt x="4864509" y="3127413"/>
                </a:lnTo>
                <a:lnTo>
                  <a:pt x="4845862" y="3131552"/>
                </a:lnTo>
                <a:lnTo>
                  <a:pt x="4839462" y="3133234"/>
                </a:lnTo>
                <a:lnTo>
                  <a:pt x="4834886" y="3133113"/>
                </a:lnTo>
                <a:cubicBezTo>
                  <a:pt x="4831489" y="3132485"/>
                  <a:pt x="4837803" y="3130632"/>
                  <a:pt x="4846466" y="3128498"/>
                </a:cubicBezTo>
                <a:close/>
                <a:moveTo>
                  <a:pt x="4871321" y="3125899"/>
                </a:moveTo>
                <a:lnTo>
                  <a:pt x="4873663" y="3126686"/>
                </a:lnTo>
                <a:cubicBezTo>
                  <a:pt x="4874074" y="3126922"/>
                  <a:pt x="4874001" y="3127119"/>
                  <a:pt x="4873153" y="3127252"/>
                </a:cubicBezTo>
                <a:cubicBezTo>
                  <a:pt x="4871590" y="3127499"/>
                  <a:pt x="4869324" y="3127578"/>
                  <a:pt x="4866901" y="3127544"/>
                </a:cubicBezTo>
                <a:lnTo>
                  <a:pt x="4864509" y="3127413"/>
                </a:lnTo>
                <a:close/>
                <a:moveTo>
                  <a:pt x="4870623" y="3125709"/>
                </a:moveTo>
                <a:lnTo>
                  <a:pt x="4872116" y="3125723"/>
                </a:lnTo>
                <a:lnTo>
                  <a:pt x="4871321" y="3125899"/>
                </a:lnTo>
                <a:lnTo>
                  <a:pt x="4871271" y="3125883"/>
                </a:lnTo>
                <a:close/>
                <a:moveTo>
                  <a:pt x="4855646" y="3125566"/>
                </a:moveTo>
                <a:lnTo>
                  <a:pt x="4858622" y="3125595"/>
                </a:lnTo>
                <a:lnTo>
                  <a:pt x="4855136" y="3126427"/>
                </a:lnTo>
                <a:lnTo>
                  <a:pt x="4854866" y="3126385"/>
                </a:lnTo>
                <a:cubicBezTo>
                  <a:pt x="4854006" y="3126103"/>
                  <a:pt x="4854084" y="3125813"/>
                  <a:pt x="4855646" y="3125566"/>
                </a:cubicBezTo>
                <a:close/>
                <a:moveTo>
                  <a:pt x="4864744" y="3124133"/>
                </a:moveTo>
                <a:lnTo>
                  <a:pt x="4870623" y="3125709"/>
                </a:lnTo>
                <a:lnTo>
                  <a:pt x="4858622" y="3125595"/>
                </a:lnTo>
                <a:close/>
                <a:moveTo>
                  <a:pt x="4896461" y="3120499"/>
                </a:moveTo>
                <a:cubicBezTo>
                  <a:pt x="4901767" y="3119664"/>
                  <a:pt x="4906126" y="3120005"/>
                  <a:pt x="4906923" y="3124155"/>
                </a:cubicBezTo>
                <a:cubicBezTo>
                  <a:pt x="4907646" y="3127921"/>
                  <a:pt x="4903373" y="3129286"/>
                  <a:pt x="4897886" y="3129804"/>
                </a:cubicBezTo>
                <a:lnTo>
                  <a:pt x="4897092" y="3129835"/>
                </a:lnTo>
                <a:lnTo>
                  <a:pt x="4896685" y="3127114"/>
                </a:lnTo>
                <a:cubicBezTo>
                  <a:pt x="4894128" y="3125226"/>
                  <a:pt x="4886271" y="3126262"/>
                  <a:pt x="4882250" y="3125820"/>
                </a:cubicBezTo>
                <a:lnTo>
                  <a:pt x="4872116" y="3125723"/>
                </a:lnTo>
                <a:lnTo>
                  <a:pt x="4880320" y="3123901"/>
                </a:lnTo>
                <a:cubicBezTo>
                  <a:pt x="4884902" y="3123346"/>
                  <a:pt x="4891154" y="3121335"/>
                  <a:pt x="4896461" y="3120499"/>
                </a:cubicBezTo>
                <a:close/>
                <a:moveTo>
                  <a:pt x="4856026" y="3075524"/>
                </a:moveTo>
                <a:cubicBezTo>
                  <a:pt x="4858801" y="3075531"/>
                  <a:pt x="4860617" y="3075684"/>
                  <a:pt x="4858664" y="3076200"/>
                </a:cubicBezTo>
                <a:cubicBezTo>
                  <a:pt x="4844268" y="3080006"/>
                  <a:pt x="4816888" y="3082476"/>
                  <a:pt x="4797701" y="3083413"/>
                </a:cubicBezTo>
                <a:lnTo>
                  <a:pt x="4796689" y="3083439"/>
                </a:lnTo>
                <a:lnTo>
                  <a:pt x="4810800" y="3080039"/>
                </a:lnTo>
                <a:cubicBezTo>
                  <a:pt x="4823894" y="3076820"/>
                  <a:pt x="4826317" y="3076420"/>
                  <a:pt x="4847636" y="3075716"/>
                </a:cubicBezTo>
                <a:cubicBezTo>
                  <a:pt x="4849518" y="3075653"/>
                  <a:pt x="4853251" y="3075516"/>
                  <a:pt x="4856026" y="3075524"/>
                </a:cubicBezTo>
                <a:close/>
                <a:moveTo>
                  <a:pt x="4448438" y="3011771"/>
                </a:moveTo>
                <a:lnTo>
                  <a:pt x="4452848" y="3012423"/>
                </a:lnTo>
                <a:lnTo>
                  <a:pt x="4457148" y="3015140"/>
                </a:lnTo>
                <a:lnTo>
                  <a:pt x="4453702" y="3014978"/>
                </a:lnTo>
                <a:cubicBezTo>
                  <a:pt x="4450799" y="3014907"/>
                  <a:pt x="4448330" y="3013652"/>
                  <a:pt x="4445378" y="3013749"/>
                </a:cubicBezTo>
                <a:cubicBezTo>
                  <a:pt x="4439292" y="3013947"/>
                  <a:pt x="4432973" y="3015155"/>
                  <a:pt x="4426769" y="3015858"/>
                </a:cubicBezTo>
                <a:lnTo>
                  <a:pt x="4424397" y="3013696"/>
                </a:lnTo>
                <a:lnTo>
                  <a:pt x="4425668" y="3013267"/>
                </a:lnTo>
                <a:cubicBezTo>
                  <a:pt x="4451133" y="3017026"/>
                  <a:pt x="4410784" y="3012093"/>
                  <a:pt x="4448438" y="3011771"/>
                </a:cubicBezTo>
                <a:close/>
                <a:moveTo>
                  <a:pt x="4420905" y="3009791"/>
                </a:moveTo>
                <a:lnTo>
                  <a:pt x="4428729" y="3011290"/>
                </a:lnTo>
                <a:lnTo>
                  <a:pt x="4420405" y="3010061"/>
                </a:lnTo>
                <a:lnTo>
                  <a:pt x="4420405" y="3010060"/>
                </a:lnTo>
                <a:close/>
                <a:moveTo>
                  <a:pt x="4480390" y="3004347"/>
                </a:moveTo>
                <a:cubicBezTo>
                  <a:pt x="4480025" y="3004331"/>
                  <a:pt x="4460328" y="3004688"/>
                  <a:pt x="4458721" y="3008433"/>
                </a:cubicBezTo>
                <a:cubicBezTo>
                  <a:pt x="4457261" y="3011838"/>
                  <a:pt x="4462965" y="3012298"/>
                  <a:pt x="4465087" y="3014230"/>
                </a:cubicBezTo>
                <a:lnTo>
                  <a:pt x="4452848" y="3012423"/>
                </a:lnTo>
                <a:lnTo>
                  <a:pt x="4452221" y="3012027"/>
                </a:lnTo>
                <a:cubicBezTo>
                  <a:pt x="4449667" y="3011548"/>
                  <a:pt x="4446729" y="3011519"/>
                  <a:pt x="4444276" y="3011157"/>
                </a:cubicBezTo>
                <a:cubicBezTo>
                  <a:pt x="4439371" y="3010433"/>
                  <a:pt x="4433738" y="3011757"/>
                  <a:pt x="4428729" y="3011290"/>
                </a:cubicBezTo>
                <a:cubicBezTo>
                  <a:pt x="4430810" y="3011597"/>
                  <a:pt x="4424020" y="3009779"/>
                  <a:pt x="4421295" y="3009581"/>
                </a:cubicBezTo>
                <a:lnTo>
                  <a:pt x="4420905" y="3009791"/>
                </a:lnTo>
                <a:lnTo>
                  <a:pt x="4414349" y="3008535"/>
                </a:lnTo>
                <a:cubicBezTo>
                  <a:pt x="4409608" y="3007490"/>
                  <a:pt x="4404804" y="3006645"/>
                  <a:pt x="4399594" y="3006987"/>
                </a:cubicBezTo>
                <a:cubicBezTo>
                  <a:pt x="4395799" y="3007237"/>
                  <a:pt x="4391887" y="3005359"/>
                  <a:pt x="4388208" y="3007735"/>
                </a:cubicBezTo>
                <a:cubicBezTo>
                  <a:pt x="4385322" y="3009599"/>
                  <a:pt x="4393651" y="3008831"/>
                  <a:pt x="4396533" y="3008963"/>
                </a:cubicBezTo>
                <a:cubicBezTo>
                  <a:pt x="4401627" y="3009198"/>
                  <a:pt x="4407032" y="3008467"/>
                  <a:pt x="4412080" y="3008831"/>
                </a:cubicBezTo>
                <a:lnTo>
                  <a:pt x="4420405" y="3010061"/>
                </a:lnTo>
                <a:lnTo>
                  <a:pt x="4424397" y="3013696"/>
                </a:lnTo>
                <a:lnTo>
                  <a:pt x="4417416" y="3016060"/>
                </a:lnTo>
                <a:cubicBezTo>
                  <a:pt x="4413025" y="3017551"/>
                  <a:pt x="4417216" y="3015635"/>
                  <a:pt x="4402898" y="3014761"/>
                </a:cubicBezTo>
                <a:cubicBezTo>
                  <a:pt x="4397830" y="3014452"/>
                  <a:pt x="4392399" y="3015258"/>
                  <a:pt x="4387352" y="3014893"/>
                </a:cubicBezTo>
                <a:lnTo>
                  <a:pt x="4387345" y="3014893"/>
                </a:lnTo>
                <a:lnTo>
                  <a:pt x="4370702" y="3012434"/>
                </a:lnTo>
                <a:cubicBezTo>
                  <a:pt x="4363628" y="3011390"/>
                  <a:pt x="4355365" y="3014003"/>
                  <a:pt x="4347933" y="3013930"/>
                </a:cubicBezTo>
                <a:cubicBezTo>
                  <a:pt x="4326492" y="3013718"/>
                  <a:pt x="4339704" y="3010993"/>
                  <a:pt x="4334418" y="3012137"/>
                </a:cubicBezTo>
                <a:lnTo>
                  <a:pt x="4330972" y="3012858"/>
                </a:lnTo>
                <a:lnTo>
                  <a:pt x="4322960" y="3010242"/>
                </a:lnTo>
                <a:cubicBezTo>
                  <a:pt x="4319744" y="3009089"/>
                  <a:pt x="4316952" y="3007201"/>
                  <a:pt x="4313533" y="3006421"/>
                </a:cubicBezTo>
                <a:lnTo>
                  <a:pt x="4310905" y="3005826"/>
                </a:lnTo>
                <a:lnTo>
                  <a:pt x="4309557" y="3006093"/>
                </a:lnTo>
                <a:lnTo>
                  <a:pt x="4302109" y="3009591"/>
                </a:lnTo>
                <a:lnTo>
                  <a:pt x="4307412" y="3010374"/>
                </a:lnTo>
                <a:cubicBezTo>
                  <a:pt x="4312126" y="3011510"/>
                  <a:pt x="4316471" y="3013332"/>
                  <a:pt x="4321000" y="3014810"/>
                </a:cubicBezTo>
                <a:cubicBezTo>
                  <a:pt x="4324920" y="3014071"/>
                  <a:pt x="4327835" y="3013498"/>
                  <a:pt x="4329990" y="3013062"/>
                </a:cubicBezTo>
                <a:lnTo>
                  <a:pt x="4330972" y="3012858"/>
                </a:lnTo>
                <a:lnTo>
                  <a:pt x="4336547" y="3014677"/>
                </a:lnTo>
                <a:cubicBezTo>
                  <a:pt x="4343093" y="3016369"/>
                  <a:pt x="4348671" y="3016178"/>
                  <a:pt x="4356257" y="3015159"/>
                </a:cubicBezTo>
                <a:cubicBezTo>
                  <a:pt x="4361032" y="3014517"/>
                  <a:pt x="4365887" y="3013344"/>
                  <a:pt x="4370702" y="3012434"/>
                </a:cubicBezTo>
                <a:cubicBezTo>
                  <a:pt x="4370702" y="3012434"/>
                  <a:pt x="4373437" y="3012946"/>
                  <a:pt x="4376885" y="3013510"/>
                </a:cubicBezTo>
                <a:lnTo>
                  <a:pt x="4387345" y="3014893"/>
                </a:lnTo>
                <a:lnTo>
                  <a:pt x="4404000" y="3017352"/>
                </a:lnTo>
                <a:cubicBezTo>
                  <a:pt x="4406775" y="3017762"/>
                  <a:pt x="4409315" y="3018923"/>
                  <a:pt x="4412324" y="3018581"/>
                </a:cubicBezTo>
                <a:cubicBezTo>
                  <a:pt x="4443786" y="3015015"/>
                  <a:pt x="4418427" y="3017256"/>
                  <a:pt x="4446478" y="3016340"/>
                </a:cubicBezTo>
                <a:cubicBezTo>
                  <a:pt x="4450241" y="3016217"/>
                  <a:pt x="4459188" y="3018707"/>
                  <a:pt x="4457864" y="3015593"/>
                </a:cubicBezTo>
                <a:lnTo>
                  <a:pt x="4457148" y="3015140"/>
                </a:lnTo>
                <a:lnTo>
                  <a:pt x="4469058" y="3015701"/>
                </a:lnTo>
                <a:cubicBezTo>
                  <a:pt x="4474203" y="3015857"/>
                  <a:pt x="4479412" y="3015728"/>
                  <a:pt x="4484796" y="3014712"/>
                </a:cubicBezTo>
                <a:cubicBezTo>
                  <a:pt x="4512627" y="3009464"/>
                  <a:pt x="4486489" y="3012918"/>
                  <a:pt x="4511728" y="3013832"/>
                </a:cubicBezTo>
                <a:cubicBezTo>
                  <a:pt x="4521950" y="3014202"/>
                  <a:pt x="4533011" y="3012119"/>
                  <a:pt x="4542822" y="3013567"/>
                </a:cubicBezTo>
                <a:cubicBezTo>
                  <a:pt x="4545597" y="3013976"/>
                  <a:pt x="4552186" y="3017239"/>
                  <a:pt x="4551146" y="3014796"/>
                </a:cubicBezTo>
                <a:cubicBezTo>
                  <a:pt x="4549823" y="3011683"/>
                  <a:pt x="4545165" y="3011702"/>
                  <a:pt x="4541720" y="3010975"/>
                </a:cubicBezTo>
                <a:cubicBezTo>
                  <a:pt x="4532262" y="3008984"/>
                  <a:pt x="4522298" y="3008107"/>
                  <a:pt x="4512586" y="3006673"/>
                </a:cubicBezTo>
                <a:cubicBezTo>
                  <a:pt x="4509811" y="3006263"/>
                  <a:pt x="4507239" y="3005249"/>
                  <a:pt x="4504262" y="3005444"/>
                </a:cubicBezTo>
                <a:cubicBezTo>
                  <a:pt x="4500467" y="3005694"/>
                  <a:pt x="4496550" y="3006360"/>
                  <a:pt x="4492876" y="3006191"/>
                </a:cubicBezTo>
                <a:cubicBezTo>
                  <a:pt x="4488554" y="3005993"/>
                  <a:pt x="4484713" y="3004546"/>
                  <a:pt x="4480390" y="3004347"/>
                </a:cubicBezTo>
                <a:close/>
                <a:moveTo>
                  <a:pt x="4417714" y="2985377"/>
                </a:moveTo>
                <a:cubicBezTo>
                  <a:pt x="4392741" y="2987016"/>
                  <a:pt x="4396625" y="2987001"/>
                  <a:pt x="4383856" y="2987030"/>
                </a:cubicBezTo>
                <a:lnTo>
                  <a:pt x="4379339" y="2987054"/>
                </a:lnTo>
                <a:lnTo>
                  <a:pt x="4379555" y="2987742"/>
                </a:lnTo>
                <a:lnTo>
                  <a:pt x="4388019" y="2991432"/>
                </a:lnTo>
                <a:lnTo>
                  <a:pt x="4380313" y="2992059"/>
                </a:lnTo>
                <a:lnTo>
                  <a:pt x="4366456" y="2994807"/>
                </a:lnTo>
                <a:lnTo>
                  <a:pt x="4375479" y="2996140"/>
                </a:lnTo>
                <a:cubicBezTo>
                  <a:pt x="4392207" y="2990709"/>
                  <a:pt x="4402678" y="2985586"/>
                  <a:pt x="4418816" y="2987968"/>
                </a:cubicBezTo>
                <a:cubicBezTo>
                  <a:pt x="4422978" y="2988583"/>
                  <a:pt x="4432859" y="2993477"/>
                  <a:pt x="4431302" y="2989813"/>
                </a:cubicBezTo>
                <a:cubicBezTo>
                  <a:pt x="4429466" y="2985494"/>
                  <a:pt x="4422244" y="2986856"/>
                  <a:pt x="4417714" y="2985377"/>
                </a:cubicBezTo>
                <a:close/>
                <a:moveTo>
                  <a:pt x="4690689" y="2933321"/>
                </a:moveTo>
                <a:lnTo>
                  <a:pt x="4733178" y="2945235"/>
                </a:lnTo>
                <a:lnTo>
                  <a:pt x="4698887" y="2946745"/>
                </a:lnTo>
                <a:lnTo>
                  <a:pt x="4695572" y="2946163"/>
                </a:lnTo>
                <a:lnTo>
                  <a:pt x="4694263" y="2936654"/>
                </a:lnTo>
                <a:close/>
                <a:moveTo>
                  <a:pt x="4603817" y="2923803"/>
                </a:moveTo>
                <a:lnTo>
                  <a:pt x="4602895" y="2924145"/>
                </a:lnTo>
                <a:lnTo>
                  <a:pt x="4602401" y="2923978"/>
                </a:lnTo>
                <a:close/>
                <a:moveTo>
                  <a:pt x="4612272" y="2918047"/>
                </a:moveTo>
                <a:lnTo>
                  <a:pt x="4602368" y="2921020"/>
                </a:lnTo>
                <a:cubicBezTo>
                  <a:pt x="4601208" y="2922186"/>
                  <a:pt x="4601018" y="2923060"/>
                  <a:pt x="4601554" y="2923689"/>
                </a:cubicBezTo>
                <a:lnTo>
                  <a:pt x="4602401" y="2923978"/>
                </a:lnTo>
                <a:lnTo>
                  <a:pt x="4596486" y="2924707"/>
                </a:lnTo>
                <a:cubicBezTo>
                  <a:pt x="4594399" y="2925208"/>
                  <a:pt x="4594224" y="2925749"/>
                  <a:pt x="4597131" y="2926289"/>
                </a:cubicBezTo>
                <a:cubicBezTo>
                  <a:pt x="4592252" y="2928977"/>
                  <a:pt x="4594665" y="2930200"/>
                  <a:pt x="4601200" y="2930478"/>
                </a:cubicBezTo>
                <a:lnTo>
                  <a:pt x="4624947" y="2929258"/>
                </a:lnTo>
                <a:lnTo>
                  <a:pt x="4625196" y="2929284"/>
                </a:lnTo>
                <a:lnTo>
                  <a:pt x="4625889" y="2929210"/>
                </a:lnTo>
                <a:lnTo>
                  <a:pt x="4630003" y="2928998"/>
                </a:lnTo>
                <a:lnTo>
                  <a:pt x="4652847" y="2926479"/>
                </a:lnTo>
                <a:lnTo>
                  <a:pt x="4652272" y="2926360"/>
                </a:lnTo>
                <a:lnTo>
                  <a:pt x="4625889" y="2929210"/>
                </a:lnTo>
                <a:lnTo>
                  <a:pt x="4624947" y="2929258"/>
                </a:lnTo>
                <a:lnTo>
                  <a:pt x="4597131" y="2926289"/>
                </a:lnTo>
                <a:lnTo>
                  <a:pt x="4602895" y="2924145"/>
                </a:lnTo>
                <a:lnTo>
                  <a:pt x="4605097" y="2924895"/>
                </a:lnTo>
                <a:cubicBezTo>
                  <a:pt x="4608587" y="2925276"/>
                  <a:pt x="4614008" y="2924877"/>
                  <a:pt x="4619416" y="2924093"/>
                </a:cubicBezTo>
                <a:lnTo>
                  <a:pt x="4626619" y="2922519"/>
                </a:lnTo>
                <a:lnTo>
                  <a:pt x="4633349" y="2922484"/>
                </a:lnTo>
                <a:lnTo>
                  <a:pt x="4629955" y="2921789"/>
                </a:lnTo>
                <a:lnTo>
                  <a:pt x="4626619" y="2922519"/>
                </a:lnTo>
                <a:lnTo>
                  <a:pt x="4622648" y="2922539"/>
                </a:lnTo>
                <a:cubicBezTo>
                  <a:pt x="4617572" y="2922702"/>
                  <a:pt x="4612075" y="2922995"/>
                  <a:pt x="4607326" y="2923370"/>
                </a:cubicBezTo>
                <a:lnTo>
                  <a:pt x="4603817" y="2923803"/>
                </a:lnTo>
                <a:lnTo>
                  <a:pt x="4614546" y="2919813"/>
                </a:lnTo>
                <a:lnTo>
                  <a:pt x="4618237" y="2919388"/>
                </a:lnTo>
                <a:lnTo>
                  <a:pt x="4617692" y="2919277"/>
                </a:lnTo>
                <a:close/>
                <a:moveTo>
                  <a:pt x="4674646" y="2917236"/>
                </a:moveTo>
                <a:cubicBezTo>
                  <a:pt x="4677337" y="2917284"/>
                  <a:pt x="4679825" y="2917518"/>
                  <a:pt x="4680778" y="2918118"/>
                </a:cubicBezTo>
                <a:lnTo>
                  <a:pt x="4680277" y="2919765"/>
                </a:lnTo>
                <a:lnTo>
                  <a:pt x="4674969" y="2918879"/>
                </a:lnTo>
                <a:lnTo>
                  <a:pt x="4664549" y="2917484"/>
                </a:lnTo>
                <a:lnTo>
                  <a:pt x="4667290" y="2917457"/>
                </a:lnTo>
                <a:cubicBezTo>
                  <a:pt x="4669060" y="2917320"/>
                  <a:pt x="4671956" y="2917186"/>
                  <a:pt x="4674646" y="2917236"/>
                </a:cubicBezTo>
                <a:close/>
                <a:moveTo>
                  <a:pt x="4634436" y="2915158"/>
                </a:moveTo>
                <a:cubicBezTo>
                  <a:pt x="4644000" y="2915342"/>
                  <a:pt x="4654191" y="2916235"/>
                  <a:pt x="4663013" y="2917277"/>
                </a:cubicBezTo>
                <a:lnTo>
                  <a:pt x="4664549" y="2917484"/>
                </a:lnTo>
                <a:lnTo>
                  <a:pt x="4635609" y="2917758"/>
                </a:lnTo>
                <a:lnTo>
                  <a:pt x="4627693" y="2915319"/>
                </a:lnTo>
                <a:close/>
                <a:moveTo>
                  <a:pt x="4400014" y="2908456"/>
                </a:moveTo>
                <a:lnTo>
                  <a:pt x="4403298" y="2909231"/>
                </a:lnTo>
                <a:lnTo>
                  <a:pt x="4394050" y="2911186"/>
                </a:lnTo>
                <a:cubicBezTo>
                  <a:pt x="4388544" y="2912166"/>
                  <a:pt x="4383184" y="2912789"/>
                  <a:pt x="4378162" y="2912662"/>
                </a:cubicBezTo>
                <a:lnTo>
                  <a:pt x="4375737" y="2912133"/>
                </a:lnTo>
                <a:close/>
                <a:moveTo>
                  <a:pt x="4388174" y="2905564"/>
                </a:moveTo>
                <a:lnTo>
                  <a:pt x="4385642" y="2906424"/>
                </a:lnTo>
                <a:cubicBezTo>
                  <a:pt x="4383075" y="2906936"/>
                  <a:pt x="4379900" y="2907124"/>
                  <a:pt x="4377959" y="2907487"/>
                </a:cubicBezTo>
                <a:cubicBezTo>
                  <a:pt x="4376598" y="2907741"/>
                  <a:pt x="4374499" y="2908185"/>
                  <a:pt x="4371830" y="2908749"/>
                </a:cubicBezTo>
                <a:lnTo>
                  <a:pt x="4365902" y="2909984"/>
                </a:lnTo>
                <a:lnTo>
                  <a:pt x="4364313" y="2909637"/>
                </a:lnTo>
                <a:lnTo>
                  <a:pt x="4362357" y="2908528"/>
                </a:lnTo>
                <a:lnTo>
                  <a:pt x="4366740" y="2908013"/>
                </a:lnTo>
                <a:cubicBezTo>
                  <a:pt x="4372524" y="2907360"/>
                  <a:pt x="4378087" y="2906738"/>
                  <a:pt x="4383099" y="2906166"/>
                </a:cubicBezTo>
                <a:close/>
                <a:moveTo>
                  <a:pt x="4632917" y="2902496"/>
                </a:moveTo>
                <a:lnTo>
                  <a:pt x="4634640" y="2902528"/>
                </a:lnTo>
                <a:lnTo>
                  <a:pt x="4642902" y="2906324"/>
                </a:lnTo>
                <a:lnTo>
                  <a:pt x="4641542" y="2905858"/>
                </a:lnTo>
                <a:close/>
                <a:moveTo>
                  <a:pt x="4800828" y="2902067"/>
                </a:moveTo>
                <a:lnTo>
                  <a:pt x="4843321" y="2911965"/>
                </a:lnTo>
                <a:cubicBezTo>
                  <a:pt x="4872239" y="2919895"/>
                  <a:pt x="4893601" y="2926000"/>
                  <a:pt x="4911196" y="2931518"/>
                </a:cubicBezTo>
                <a:lnTo>
                  <a:pt x="4915573" y="2933069"/>
                </a:lnTo>
                <a:lnTo>
                  <a:pt x="4887052" y="2933423"/>
                </a:lnTo>
                <a:lnTo>
                  <a:pt x="4878130" y="2930206"/>
                </a:lnTo>
                <a:lnTo>
                  <a:pt x="4812576" y="2906001"/>
                </a:lnTo>
                <a:close/>
                <a:moveTo>
                  <a:pt x="4591199" y="2901719"/>
                </a:moveTo>
                <a:lnTo>
                  <a:pt x="4603668" y="2901951"/>
                </a:lnTo>
                <a:lnTo>
                  <a:pt x="4610784" y="2903014"/>
                </a:lnTo>
                <a:lnTo>
                  <a:pt x="4646009" y="2907751"/>
                </a:lnTo>
                <a:lnTo>
                  <a:pt x="4657580" y="2913066"/>
                </a:lnTo>
                <a:lnTo>
                  <a:pt x="4606933" y="2906497"/>
                </a:lnTo>
                <a:lnTo>
                  <a:pt x="4588243" y="2902558"/>
                </a:lnTo>
                <a:close/>
                <a:moveTo>
                  <a:pt x="4419542" y="2899401"/>
                </a:moveTo>
                <a:lnTo>
                  <a:pt x="4408145" y="2900469"/>
                </a:lnTo>
                <a:lnTo>
                  <a:pt x="4409221" y="2900500"/>
                </a:lnTo>
                <a:cubicBezTo>
                  <a:pt x="4415741" y="2900612"/>
                  <a:pt x="4424070" y="2900706"/>
                  <a:pt x="4434471" y="2900805"/>
                </a:cubicBezTo>
                <a:cubicBezTo>
                  <a:pt x="4434979" y="2900809"/>
                  <a:pt x="4431318" y="2900387"/>
                  <a:pt x="4425319" y="2899835"/>
                </a:cubicBezTo>
                <a:close/>
                <a:moveTo>
                  <a:pt x="4341127" y="2897427"/>
                </a:moveTo>
                <a:lnTo>
                  <a:pt x="4335068" y="2898599"/>
                </a:lnTo>
                <a:lnTo>
                  <a:pt x="4342236" y="2899214"/>
                </a:lnTo>
                <a:lnTo>
                  <a:pt x="4343273" y="2900885"/>
                </a:lnTo>
                <a:lnTo>
                  <a:pt x="4353817" y="2901128"/>
                </a:lnTo>
                <a:lnTo>
                  <a:pt x="4355246" y="2900930"/>
                </a:lnTo>
                <a:lnTo>
                  <a:pt x="4355065" y="2901049"/>
                </a:lnTo>
                <a:cubicBezTo>
                  <a:pt x="4354211" y="2902315"/>
                  <a:pt x="4355025" y="2903965"/>
                  <a:pt x="4358050" y="2906087"/>
                </a:cubicBezTo>
                <a:lnTo>
                  <a:pt x="4362357" y="2908528"/>
                </a:lnTo>
                <a:lnTo>
                  <a:pt x="4349932" y="2909989"/>
                </a:lnTo>
                <a:lnTo>
                  <a:pt x="4352820" y="2912417"/>
                </a:lnTo>
                <a:lnTo>
                  <a:pt x="4362285" y="2910737"/>
                </a:lnTo>
                <a:lnTo>
                  <a:pt x="4365902" y="2909984"/>
                </a:lnTo>
                <a:lnTo>
                  <a:pt x="4375737" y="2912133"/>
                </a:lnTo>
                <a:lnTo>
                  <a:pt x="4356031" y="2915116"/>
                </a:lnTo>
                <a:lnTo>
                  <a:pt x="4360607" y="2918961"/>
                </a:lnTo>
                <a:lnTo>
                  <a:pt x="4362444" y="2918690"/>
                </a:lnTo>
                <a:cubicBezTo>
                  <a:pt x="4368590" y="2918026"/>
                  <a:pt x="4377880" y="2917241"/>
                  <a:pt x="4392160" y="2916361"/>
                </a:cubicBezTo>
                <a:cubicBezTo>
                  <a:pt x="4396682" y="2916083"/>
                  <a:pt x="4401456" y="2918034"/>
                  <a:pt x="4406037" y="2919112"/>
                </a:cubicBezTo>
                <a:lnTo>
                  <a:pt x="4416720" y="2917015"/>
                </a:lnTo>
                <a:lnTo>
                  <a:pt x="4417465" y="2914973"/>
                </a:lnTo>
                <a:lnTo>
                  <a:pt x="4418100" y="2914540"/>
                </a:lnTo>
                <a:lnTo>
                  <a:pt x="4417271" y="2911939"/>
                </a:lnTo>
                <a:cubicBezTo>
                  <a:pt x="4414557" y="2911028"/>
                  <a:pt x="4410294" y="2910569"/>
                  <a:pt x="4406474" y="2909979"/>
                </a:cubicBezTo>
                <a:lnTo>
                  <a:pt x="4403298" y="2909231"/>
                </a:lnTo>
                <a:lnTo>
                  <a:pt x="4427305" y="2904156"/>
                </a:lnTo>
                <a:lnTo>
                  <a:pt x="4434837" y="2903144"/>
                </a:lnTo>
                <a:lnTo>
                  <a:pt x="4437196" y="2901538"/>
                </a:lnTo>
                <a:lnTo>
                  <a:pt x="4396153" y="2904620"/>
                </a:lnTo>
                <a:lnTo>
                  <a:pt x="4388174" y="2905564"/>
                </a:lnTo>
                <a:lnTo>
                  <a:pt x="4388805" y="2905352"/>
                </a:lnTo>
                <a:cubicBezTo>
                  <a:pt x="4389554" y="2904871"/>
                  <a:pt x="4389920" y="2904247"/>
                  <a:pt x="4389674" y="2903419"/>
                </a:cubicBezTo>
                <a:lnTo>
                  <a:pt x="4388921" y="2902273"/>
                </a:lnTo>
                <a:lnTo>
                  <a:pt x="4383672" y="2902765"/>
                </a:lnTo>
                <a:lnTo>
                  <a:pt x="4357924" y="2900558"/>
                </a:lnTo>
                <a:lnTo>
                  <a:pt x="4355246" y="2900930"/>
                </a:lnTo>
                <a:lnTo>
                  <a:pt x="4356056" y="2900398"/>
                </a:lnTo>
                <a:lnTo>
                  <a:pt x="4342236" y="2899214"/>
                </a:lnTo>
                <a:close/>
                <a:moveTo>
                  <a:pt x="4782066" y="2896505"/>
                </a:moveTo>
                <a:lnTo>
                  <a:pt x="4793575" y="2899638"/>
                </a:lnTo>
                <a:lnTo>
                  <a:pt x="4800828" y="2902067"/>
                </a:lnTo>
                <a:lnTo>
                  <a:pt x="4790673" y="2899702"/>
                </a:lnTo>
                <a:close/>
                <a:moveTo>
                  <a:pt x="4922908" y="2896075"/>
                </a:moveTo>
                <a:cubicBezTo>
                  <a:pt x="4926576" y="2897384"/>
                  <a:pt x="4941328" y="2904756"/>
                  <a:pt x="4947213" y="2907276"/>
                </a:cubicBezTo>
                <a:lnTo>
                  <a:pt x="4949956" y="2908058"/>
                </a:lnTo>
                <a:lnTo>
                  <a:pt x="4949673" y="2909370"/>
                </a:lnTo>
                <a:cubicBezTo>
                  <a:pt x="4949323" y="2909822"/>
                  <a:pt x="4948971" y="2910272"/>
                  <a:pt x="4948621" y="2910724"/>
                </a:cubicBezTo>
                <a:lnTo>
                  <a:pt x="4923673" y="2897193"/>
                </a:lnTo>
                <a:cubicBezTo>
                  <a:pt x="4921694" y="2895877"/>
                  <a:pt x="4921686" y="2895640"/>
                  <a:pt x="4922908" y="2896075"/>
                </a:cubicBezTo>
                <a:close/>
                <a:moveTo>
                  <a:pt x="4753929" y="2891144"/>
                </a:moveTo>
                <a:lnTo>
                  <a:pt x="4790673" y="2899702"/>
                </a:lnTo>
                <a:lnTo>
                  <a:pt x="4794581" y="2901153"/>
                </a:lnTo>
                <a:cubicBezTo>
                  <a:pt x="4808951" y="2906825"/>
                  <a:pt x="4818138" y="2911787"/>
                  <a:pt x="4840104" y="2924551"/>
                </a:cubicBezTo>
                <a:lnTo>
                  <a:pt x="4846373" y="2928206"/>
                </a:lnTo>
                <a:lnTo>
                  <a:pt x="4819009" y="2921758"/>
                </a:lnTo>
                <a:lnTo>
                  <a:pt x="4755606" y="2891928"/>
                </a:lnTo>
                <a:close/>
                <a:moveTo>
                  <a:pt x="4282245" y="2891126"/>
                </a:moveTo>
                <a:cubicBezTo>
                  <a:pt x="4285009" y="2891321"/>
                  <a:pt x="4295836" y="2892647"/>
                  <a:pt x="4300213" y="2893069"/>
                </a:cubicBezTo>
                <a:lnTo>
                  <a:pt x="4305305" y="2895783"/>
                </a:lnTo>
                <a:lnTo>
                  <a:pt x="4282706" y="2891382"/>
                </a:lnTo>
                <a:cubicBezTo>
                  <a:pt x="4281298" y="2891121"/>
                  <a:pt x="4281324" y="2891061"/>
                  <a:pt x="4282245" y="2891126"/>
                </a:cubicBezTo>
                <a:close/>
                <a:moveTo>
                  <a:pt x="4776465" y="2889047"/>
                </a:moveTo>
                <a:lnTo>
                  <a:pt x="4781283" y="2889869"/>
                </a:lnTo>
                <a:cubicBezTo>
                  <a:pt x="4797048" y="2892670"/>
                  <a:pt x="4811637" y="2895385"/>
                  <a:pt x="4821424" y="2897406"/>
                </a:cubicBezTo>
                <a:lnTo>
                  <a:pt x="4863697" y="2907328"/>
                </a:lnTo>
                <a:lnTo>
                  <a:pt x="4926953" y="2929741"/>
                </a:lnTo>
                <a:lnTo>
                  <a:pt x="4924191" y="2931059"/>
                </a:lnTo>
                <a:lnTo>
                  <a:pt x="4813074" y="2901597"/>
                </a:lnTo>
                <a:close/>
                <a:moveTo>
                  <a:pt x="4748009" y="2884194"/>
                </a:moveTo>
                <a:lnTo>
                  <a:pt x="4749833" y="2884506"/>
                </a:lnTo>
                <a:lnTo>
                  <a:pt x="4750936" y="2885333"/>
                </a:lnTo>
                <a:close/>
                <a:moveTo>
                  <a:pt x="4949432" y="2883022"/>
                </a:moveTo>
                <a:lnTo>
                  <a:pt x="4954335" y="2884200"/>
                </a:lnTo>
                <a:lnTo>
                  <a:pt x="4954383" y="2884746"/>
                </a:lnTo>
                <a:close/>
                <a:moveTo>
                  <a:pt x="4733960" y="2881801"/>
                </a:moveTo>
                <a:cubicBezTo>
                  <a:pt x="4734004" y="2881808"/>
                  <a:pt x="4734049" y="2881815"/>
                  <a:pt x="4734094" y="2881822"/>
                </a:cubicBezTo>
                <a:lnTo>
                  <a:pt x="4747336" y="2884080"/>
                </a:lnTo>
                <a:lnTo>
                  <a:pt x="4753613" y="2886343"/>
                </a:lnTo>
                <a:lnTo>
                  <a:pt x="4777820" y="2894929"/>
                </a:lnTo>
                <a:lnTo>
                  <a:pt x="4782066" y="2896505"/>
                </a:lnTo>
                <a:lnTo>
                  <a:pt x="4774197" y="2894364"/>
                </a:lnTo>
                <a:lnTo>
                  <a:pt x="4747683" y="2888221"/>
                </a:lnTo>
                <a:close/>
                <a:moveTo>
                  <a:pt x="4298601" y="2880804"/>
                </a:moveTo>
                <a:lnTo>
                  <a:pt x="4284213" y="2882005"/>
                </a:lnTo>
                <a:lnTo>
                  <a:pt x="4282390" y="2883030"/>
                </a:lnTo>
                <a:lnTo>
                  <a:pt x="4278974" y="2891670"/>
                </a:lnTo>
                <a:lnTo>
                  <a:pt x="4289204" y="2894670"/>
                </a:lnTo>
                <a:lnTo>
                  <a:pt x="4305900" y="2896100"/>
                </a:lnTo>
                <a:lnTo>
                  <a:pt x="4305305" y="2895783"/>
                </a:lnTo>
                <a:lnTo>
                  <a:pt x="4307286" y="2896169"/>
                </a:lnTo>
                <a:lnTo>
                  <a:pt x="4309002" y="2896366"/>
                </a:lnTo>
                <a:lnTo>
                  <a:pt x="4326339" y="2897852"/>
                </a:lnTo>
                <a:lnTo>
                  <a:pt x="4340423" y="2896293"/>
                </a:lnTo>
                <a:lnTo>
                  <a:pt x="4335200" y="2887881"/>
                </a:lnTo>
                <a:lnTo>
                  <a:pt x="4335224" y="2886773"/>
                </a:lnTo>
                <a:lnTo>
                  <a:pt x="4324437" y="2885862"/>
                </a:lnTo>
                <a:cubicBezTo>
                  <a:pt x="4317913" y="2885009"/>
                  <a:pt x="4312519" y="2884010"/>
                  <a:pt x="4308024" y="2883033"/>
                </a:cubicBezTo>
                <a:close/>
                <a:moveTo>
                  <a:pt x="4562519" y="2873218"/>
                </a:moveTo>
                <a:lnTo>
                  <a:pt x="4557398" y="2873462"/>
                </a:lnTo>
                <a:lnTo>
                  <a:pt x="4554707" y="2873594"/>
                </a:lnTo>
                <a:lnTo>
                  <a:pt x="4552560" y="2873222"/>
                </a:lnTo>
                <a:close/>
                <a:moveTo>
                  <a:pt x="4722335" y="2870492"/>
                </a:moveTo>
                <a:lnTo>
                  <a:pt x="4776465" y="2889047"/>
                </a:lnTo>
                <a:lnTo>
                  <a:pt x="4749833" y="2884506"/>
                </a:lnTo>
                <a:lnTo>
                  <a:pt x="4746657" y="2882123"/>
                </a:lnTo>
                <a:cubicBezTo>
                  <a:pt x="4742466" y="2879797"/>
                  <a:pt x="4736897" y="2876910"/>
                  <a:pt x="4734103" y="2875532"/>
                </a:cubicBezTo>
                <a:close/>
                <a:moveTo>
                  <a:pt x="4515177" y="2866722"/>
                </a:moveTo>
                <a:lnTo>
                  <a:pt x="4533738" y="2867201"/>
                </a:lnTo>
                <a:lnTo>
                  <a:pt x="4568341" y="2867445"/>
                </a:lnTo>
                <a:lnTo>
                  <a:pt x="4558356" y="2867509"/>
                </a:lnTo>
                <a:lnTo>
                  <a:pt x="4518951" y="2867379"/>
                </a:lnTo>
                <a:close/>
                <a:moveTo>
                  <a:pt x="4648100" y="2866497"/>
                </a:moveTo>
                <a:lnTo>
                  <a:pt x="4638403" y="2866921"/>
                </a:lnTo>
                <a:cubicBezTo>
                  <a:pt x="4619431" y="2867321"/>
                  <a:pt x="4600986" y="2867517"/>
                  <a:pt x="4583422" y="2867551"/>
                </a:cubicBezTo>
                <a:lnTo>
                  <a:pt x="4568341" y="2867445"/>
                </a:lnTo>
                <a:lnTo>
                  <a:pt x="4592896" y="2867286"/>
                </a:lnTo>
                <a:cubicBezTo>
                  <a:pt x="4601454" y="2867145"/>
                  <a:pt x="4612159" y="2866988"/>
                  <a:pt x="4624204" y="2866821"/>
                </a:cubicBezTo>
                <a:close/>
                <a:moveTo>
                  <a:pt x="4651755" y="2866336"/>
                </a:moveTo>
                <a:lnTo>
                  <a:pt x="4652104" y="2866441"/>
                </a:lnTo>
                <a:lnTo>
                  <a:pt x="4648100" y="2866497"/>
                </a:lnTo>
                <a:close/>
                <a:moveTo>
                  <a:pt x="4697300" y="2865814"/>
                </a:moveTo>
                <a:lnTo>
                  <a:pt x="4707549" y="2869626"/>
                </a:lnTo>
                <a:lnTo>
                  <a:pt x="4723045" y="2876695"/>
                </a:lnTo>
                <a:lnTo>
                  <a:pt x="4733960" y="2881801"/>
                </a:lnTo>
                <a:lnTo>
                  <a:pt x="4714659" y="2878753"/>
                </a:lnTo>
                <a:cubicBezTo>
                  <a:pt x="4697969" y="2876233"/>
                  <a:pt x="4690879" y="2875584"/>
                  <a:pt x="4705631" y="2878871"/>
                </a:cubicBezTo>
                <a:lnTo>
                  <a:pt x="4747272" y="2888126"/>
                </a:lnTo>
                <a:lnTo>
                  <a:pt x="4747683" y="2888221"/>
                </a:lnTo>
                <a:lnTo>
                  <a:pt x="4753929" y="2891144"/>
                </a:lnTo>
                <a:lnTo>
                  <a:pt x="4724108" y="2884197"/>
                </a:lnTo>
                <a:cubicBezTo>
                  <a:pt x="4719429" y="2883384"/>
                  <a:pt x="4712503" y="2882359"/>
                  <a:pt x="4705054" y="2881398"/>
                </a:cubicBezTo>
                <a:lnTo>
                  <a:pt x="4690554" y="2879820"/>
                </a:lnTo>
                <a:lnTo>
                  <a:pt x="4671594" y="2873170"/>
                </a:lnTo>
                <a:lnTo>
                  <a:pt x="4676110" y="2873168"/>
                </a:lnTo>
                <a:cubicBezTo>
                  <a:pt x="4686096" y="2873382"/>
                  <a:pt x="4686066" y="2873318"/>
                  <a:pt x="4679805" y="2873148"/>
                </a:cubicBezTo>
                <a:lnTo>
                  <a:pt x="4670956" y="2872945"/>
                </a:lnTo>
                <a:lnTo>
                  <a:pt x="4654408" y="2867142"/>
                </a:lnTo>
                <a:lnTo>
                  <a:pt x="4652104" y="2866441"/>
                </a:lnTo>
                <a:lnTo>
                  <a:pt x="4663558" y="2866286"/>
                </a:lnTo>
                <a:close/>
                <a:moveTo>
                  <a:pt x="4700394" y="2865771"/>
                </a:moveTo>
                <a:lnTo>
                  <a:pt x="4700932" y="2865887"/>
                </a:lnTo>
                <a:lnTo>
                  <a:pt x="4748009" y="2884194"/>
                </a:lnTo>
                <a:lnTo>
                  <a:pt x="4747336" y="2884080"/>
                </a:lnTo>
                <a:lnTo>
                  <a:pt x="4717971" y="2873500"/>
                </a:lnTo>
                <a:lnTo>
                  <a:pt x="4707549" y="2869626"/>
                </a:lnTo>
                <a:lnTo>
                  <a:pt x="4699139" y="2865789"/>
                </a:lnTo>
                <a:close/>
                <a:moveTo>
                  <a:pt x="4710951" y="2865615"/>
                </a:moveTo>
                <a:lnTo>
                  <a:pt x="4722335" y="2870492"/>
                </a:lnTo>
                <a:lnTo>
                  <a:pt x="4722332" y="2870491"/>
                </a:lnTo>
                <a:lnTo>
                  <a:pt x="4700932" y="2865887"/>
                </a:lnTo>
                <a:lnTo>
                  <a:pt x="4700626" y="2865767"/>
                </a:lnTo>
                <a:lnTo>
                  <a:pt x="4706118" y="2865691"/>
                </a:lnTo>
                <a:close/>
                <a:moveTo>
                  <a:pt x="4736501" y="2865213"/>
                </a:moveTo>
                <a:lnTo>
                  <a:pt x="4737390" y="2866585"/>
                </a:lnTo>
                <a:lnTo>
                  <a:pt x="4732466" y="2865277"/>
                </a:lnTo>
                <a:close/>
                <a:moveTo>
                  <a:pt x="4750210" y="2864985"/>
                </a:moveTo>
                <a:lnTo>
                  <a:pt x="4759005" y="2866120"/>
                </a:lnTo>
                <a:cubicBezTo>
                  <a:pt x="4763671" y="2866811"/>
                  <a:pt x="4768007" y="2867516"/>
                  <a:pt x="4770925" y="2868005"/>
                </a:cubicBezTo>
                <a:cubicBezTo>
                  <a:pt x="4795693" y="2872148"/>
                  <a:pt x="4820854" y="2877450"/>
                  <a:pt x="4846478" y="2884836"/>
                </a:cubicBezTo>
                <a:cubicBezTo>
                  <a:pt x="4870650" y="2891803"/>
                  <a:pt x="4895152" y="2900287"/>
                  <a:pt x="4919631" y="2908673"/>
                </a:cubicBezTo>
                <a:lnTo>
                  <a:pt x="4944152" y="2916480"/>
                </a:lnTo>
                <a:lnTo>
                  <a:pt x="4937921" y="2924504"/>
                </a:lnTo>
                <a:cubicBezTo>
                  <a:pt x="4936482" y="2925191"/>
                  <a:pt x="4935043" y="2925878"/>
                  <a:pt x="4933604" y="2926564"/>
                </a:cubicBezTo>
                <a:lnTo>
                  <a:pt x="4931336" y="2925844"/>
                </a:lnTo>
                <a:cubicBezTo>
                  <a:pt x="4913500" y="2920448"/>
                  <a:pt x="4895745" y="2915344"/>
                  <a:pt x="4877586" y="2910588"/>
                </a:cubicBezTo>
                <a:lnTo>
                  <a:pt x="4863697" y="2907328"/>
                </a:lnTo>
                <a:lnTo>
                  <a:pt x="4823069" y="2892933"/>
                </a:lnTo>
                <a:cubicBezTo>
                  <a:pt x="4794510" y="2884150"/>
                  <a:pt x="4766762" y="2880626"/>
                  <a:pt x="4737390" y="2866585"/>
                </a:cubicBezTo>
                <a:cubicBezTo>
                  <a:pt x="4742175" y="2867784"/>
                  <a:pt x="4755768" y="2869279"/>
                  <a:pt x="4750806" y="2867153"/>
                </a:cubicBezTo>
                <a:lnTo>
                  <a:pt x="4742767" y="2865115"/>
                </a:lnTo>
                <a:lnTo>
                  <a:pt x="4747043" y="2865047"/>
                </a:lnTo>
                <a:close/>
                <a:moveTo>
                  <a:pt x="4689679" y="2861511"/>
                </a:moveTo>
                <a:lnTo>
                  <a:pt x="4703285" y="2864077"/>
                </a:lnTo>
                <a:lnTo>
                  <a:pt x="4696986" y="2864353"/>
                </a:lnTo>
                <a:close/>
                <a:moveTo>
                  <a:pt x="4869892" y="2861078"/>
                </a:moveTo>
                <a:lnTo>
                  <a:pt x="4889647" y="2864698"/>
                </a:lnTo>
                <a:cubicBezTo>
                  <a:pt x="4902223" y="2867383"/>
                  <a:pt x="4912559" y="2870371"/>
                  <a:pt x="4922946" y="2873794"/>
                </a:cubicBezTo>
                <a:lnTo>
                  <a:pt x="4949432" y="2883022"/>
                </a:lnTo>
                <a:lnTo>
                  <a:pt x="4911771" y="2873971"/>
                </a:lnTo>
                <a:close/>
                <a:moveTo>
                  <a:pt x="4714339" y="2860112"/>
                </a:moveTo>
                <a:lnTo>
                  <a:pt x="4717519" y="2860183"/>
                </a:lnTo>
                <a:lnTo>
                  <a:pt x="4732216" y="2862807"/>
                </a:lnTo>
                <a:lnTo>
                  <a:pt x="4724454" y="2863149"/>
                </a:lnTo>
                <a:lnTo>
                  <a:pt x="4720541" y="2862108"/>
                </a:lnTo>
                <a:close/>
                <a:moveTo>
                  <a:pt x="4681654" y="2859997"/>
                </a:moveTo>
                <a:lnTo>
                  <a:pt x="4688781" y="2861341"/>
                </a:lnTo>
                <a:lnTo>
                  <a:pt x="4696002" y="2864396"/>
                </a:lnTo>
                <a:lnTo>
                  <a:pt x="4694340" y="2864469"/>
                </a:lnTo>
                <a:lnTo>
                  <a:pt x="4693851" y="2864363"/>
                </a:lnTo>
                <a:lnTo>
                  <a:pt x="4693093" y="2864251"/>
                </a:lnTo>
                <a:close/>
                <a:moveTo>
                  <a:pt x="4685379" y="2859839"/>
                </a:moveTo>
                <a:lnTo>
                  <a:pt x="4689679" y="2861511"/>
                </a:lnTo>
                <a:lnTo>
                  <a:pt x="4688781" y="2861341"/>
                </a:lnTo>
                <a:lnTo>
                  <a:pt x="4688329" y="2861151"/>
                </a:lnTo>
                <a:cubicBezTo>
                  <a:pt x="4685391" y="2859923"/>
                  <a:pt x="4683432" y="2859098"/>
                  <a:pt x="4685379" y="2859839"/>
                </a:cubicBezTo>
                <a:close/>
                <a:moveTo>
                  <a:pt x="4676483" y="2859259"/>
                </a:moveTo>
                <a:cubicBezTo>
                  <a:pt x="4676639" y="2859263"/>
                  <a:pt x="4676795" y="2859265"/>
                  <a:pt x="4676951" y="2859267"/>
                </a:cubicBezTo>
                <a:lnTo>
                  <a:pt x="4679870" y="2859333"/>
                </a:lnTo>
                <a:lnTo>
                  <a:pt x="4681654" y="2859997"/>
                </a:lnTo>
                <a:lnTo>
                  <a:pt x="4680245" y="2859732"/>
                </a:lnTo>
                <a:close/>
                <a:moveTo>
                  <a:pt x="4449030" y="2858663"/>
                </a:moveTo>
                <a:lnTo>
                  <a:pt x="4505112" y="2864972"/>
                </a:lnTo>
                <a:lnTo>
                  <a:pt x="4515177" y="2866722"/>
                </a:lnTo>
                <a:lnTo>
                  <a:pt x="4491482" y="2866110"/>
                </a:lnTo>
                <a:cubicBezTo>
                  <a:pt x="4453651" y="2864730"/>
                  <a:pt x="4430165" y="2862595"/>
                  <a:pt x="4430626" y="2860775"/>
                </a:cubicBezTo>
                <a:cubicBezTo>
                  <a:pt x="4430779" y="2860168"/>
                  <a:pt x="4433593" y="2859598"/>
                  <a:pt x="4439424" y="2859101"/>
                </a:cubicBezTo>
                <a:close/>
                <a:moveTo>
                  <a:pt x="4625362" y="2858314"/>
                </a:moveTo>
                <a:lnTo>
                  <a:pt x="4626756" y="2858334"/>
                </a:lnTo>
                <a:lnTo>
                  <a:pt x="4661764" y="2858985"/>
                </a:lnTo>
                <a:lnTo>
                  <a:pt x="4669416" y="2860724"/>
                </a:lnTo>
                <a:lnTo>
                  <a:pt x="4693093" y="2864251"/>
                </a:lnTo>
                <a:lnTo>
                  <a:pt x="4693750" y="2864495"/>
                </a:lnTo>
                <a:lnTo>
                  <a:pt x="4651755" y="2866336"/>
                </a:lnTo>
                <a:close/>
                <a:moveTo>
                  <a:pt x="4843880" y="2852471"/>
                </a:moveTo>
                <a:lnTo>
                  <a:pt x="4863720" y="2859179"/>
                </a:lnTo>
                <a:lnTo>
                  <a:pt x="4869892" y="2861078"/>
                </a:lnTo>
                <a:lnTo>
                  <a:pt x="4868823" y="2860883"/>
                </a:lnTo>
                <a:cubicBezTo>
                  <a:pt x="4861131" y="2859676"/>
                  <a:pt x="4852594" y="2858529"/>
                  <a:pt x="4842926" y="2857423"/>
                </a:cubicBezTo>
                <a:lnTo>
                  <a:pt x="4812630" y="2855769"/>
                </a:lnTo>
                <a:close/>
                <a:moveTo>
                  <a:pt x="4936388" y="2832241"/>
                </a:moveTo>
                <a:lnTo>
                  <a:pt x="4945418" y="2834270"/>
                </a:lnTo>
                <a:lnTo>
                  <a:pt x="4945678" y="2835148"/>
                </a:lnTo>
                <a:close/>
                <a:moveTo>
                  <a:pt x="4845043" y="2809902"/>
                </a:moveTo>
                <a:cubicBezTo>
                  <a:pt x="4845166" y="2809921"/>
                  <a:pt x="4845290" y="2809938"/>
                  <a:pt x="4845412" y="2809957"/>
                </a:cubicBezTo>
                <a:cubicBezTo>
                  <a:pt x="4866482" y="2813129"/>
                  <a:pt x="4887732" y="2817021"/>
                  <a:pt x="4909733" y="2823904"/>
                </a:cubicBezTo>
                <a:lnTo>
                  <a:pt x="4936388" y="2832241"/>
                </a:lnTo>
                <a:lnTo>
                  <a:pt x="4893002" y="2822490"/>
                </a:lnTo>
                <a:cubicBezTo>
                  <a:pt x="4864560" y="2816058"/>
                  <a:pt x="4849117" y="2812566"/>
                  <a:pt x="4836510" y="2810302"/>
                </a:cubicBezTo>
                <a:lnTo>
                  <a:pt x="4835970" y="2810223"/>
                </a:lnTo>
                <a:close/>
                <a:moveTo>
                  <a:pt x="4930928" y="2805092"/>
                </a:moveTo>
                <a:lnTo>
                  <a:pt x="4935799" y="2813331"/>
                </a:lnTo>
                <a:lnTo>
                  <a:pt x="4907957" y="2810197"/>
                </a:lnTo>
                <a:lnTo>
                  <a:pt x="4894498" y="2807867"/>
                </a:lnTo>
                <a:close/>
                <a:moveTo>
                  <a:pt x="4930811" y="2798129"/>
                </a:moveTo>
                <a:lnTo>
                  <a:pt x="4950610" y="2798962"/>
                </a:lnTo>
                <a:cubicBezTo>
                  <a:pt x="4975086" y="2800150"/>
                  <a:pt x="4985933" y="2801320"/>
                  <a:pt x="4965628" y="2802448"/>
                </a:cubicBezTo>
                <a:lnTo>
                  <a:pt x="4955791" y="2803198"/>
                </a:lnTo>
                <a:lnTo>
                  <a:pt x="4932764" y="2798626"/>
                </a:lnTo>
                <a:close/>
                <a:moveTo>
                  <a:pt x="4924667" y="2797870"/>
                </a:moveTo>
                <a:lnTo>
                  <a:pt x="4930120" y="2798100"/>
                </a:lnTo>
                <a:lnTo>
                  <a:pt x="4932764" y="2798626"/>
                </a:lnTo>
                <a:lnTo>
                  <a:pt x="4933366" y="2798777"/>
                </a:lnTo>
                <a:lnTo>
                  <a:pt x="4951109" y="2803554"/>
                </a:lnTo>
                <a:lnTo>
                  <a:pt x="4930928" y="2805092"/>
                </a:lnTo>
                <a:lnTo>
                  <a:pt x="4929002" y="2801834"/>
                </a:lnTo>
                <a:close/>
                <a:moveTo>
                  <a:pt x="4698150" y="2795077"/>
                </a:moveTo>
                <a:lnTo>
                  <a:pt x="4694572" y="2795808"/>
                </a:lnTo>
                <a:lnTo>
                  <a:pt x="4689621" y="2795300"/>
                </a:lnTo>
                <a:close/>
                <a:moveTo>
                  <a:pt x="4502929" y="2791130"/>
                </a:moveTo>
                <a:cubicBezTo>
                  <a:pt x="4510311" y="2790587"/>
                  <a:pt x="4521680" y="2790736"/>
                  <a:pt x="4535838" y="2791368"/>
                </a:cubicBezTo>
                <a:lnTo>
                  <a:pt x="4547758" y="2792123"/>
                </a:lnTo>
                <a:lnTo>
                  <a:pt x="4559714" y="2794005"/>
                </a:lnTo>
                <a:cubicBezTo>
                  <a:pt x="4564632" y="2794652"/>
                  <a:pt x="4569227" y="2795241"/>
                  <a:pt x="4572610" y="2795994"/>
                </a:cubicBezTo>
                <a:lnTo>
                  <a:pt x="4581553" y="2797694"/>
                </a:lnTo>
                <a:lnTo>
                  <a:pt x="4555086" y="2798157"/>
                </a:lnTo>
                <a:cubicBezTo>
                  <a:pt x="4542862" y="2798279"/>
                  <a:pt x="4531093" y="2798336"/>
                  <a:pt x="4520050" y="2798307"/>
                </a:cubicBezTo>
                <a:lnTo>
                  <a:pt x="4499158" y="2798064"/>
                </a:lnTo>
                <a:lnTo>
                  <a:pt x="4493932" y="2795032"/>
                </a:lnTo>
                <a:cubicBezTo>
                  <a:pt x="4492148" y="2792903"/>
                  <a:pt x="4495545" y="2791670"/>
                  <a:pt x="4502929" y="2791130"/>
                </a:cubicBezTo>
                <a:close/>
                <a:moveTo>
                  <a:pt x="4724580" y="2789494"/>
                </a:moveTo>
                <a:lnTo>
                  <a:pt x="4732715" y="2791025"/>
                </a:lnTo>
                <a:lnTo>
                  <a:pt x="4747154" y="2793741"/>
                </a:lnTo>
                <a:lnTo>
                  <a:pt x="4738360" y="2793969"/>
                </a:lnTo>
                <a:lnTo>
                  <a:pt x="4706091" y="2794869"/>
                </a:lnTo>
                <a:lnTo>
                  <a:pt x="4698150" y="2795077"/>
                </a:lnTo>
                <a:lnTo>
                  <a:pt x="4711963" y="2792251"/>
                </a:lnTo>
                <a:close/>
                <a:moveTo>
                  <a:pt x="4783349" y="2781027"/>
                </a:moveTo>
                <a:lnTo>
                  <a:pt x="4854284" y="2781850"/>
                </a:lnTo>
                <a:lnTo>
                  <a:pt x="4923408" y="2796720"/>
                </a:lnTo>
                <a:lnTo>
                  <a:pt x="4924667" y="2797870"/>
                </a:lnTo>
                <a:lnTo>
                  <a:pt x="4922241" y="2797769"/>
                </a:lnTo>
                <a:cubicBezTo>
                  <a:pt x="4890626" y="2796572"/>
                  <a:pt x="4851225" y="2795363"/>
                  <a:pt x="4821558" y="2794169"/>
                </a:cubicBezTo>
                <a:lnTo>
                  <a:pt x="4813067" y="2793776"/>
                </a:lnTo>
                <a:lnTo>
                  <a:pt x="4752753" y="2783339"/>
                </a:lnTo>
                <a:lnTo>
                  <a:pt x="4760755" y="2781591"/>
                </a:lnTo>
                <a:close/>
                <a:moveTo>
                  <a:pt x="4880982" y="2775022"/>
                </a:moveTo>
                <a:lnTo>
                  <a:pt x="4894596" y="2777715"/>
                </a:lnTo>
                <a:lnTo>
                  <a:pt x="4911339" y="2785686"/>
                </a:lnTo>
                <a:lnTo>
                  <a:pt x="4922695" y="2796069"/>
                </a:lnTo>
                <a:lnTo>
                  <a:pt x="4887643" y="2787169"/>
                </a:lnTo>
                <a:lnTo>
                  <a:pt x="4862071" y="2781941"/>
                </a:lnTo>
                <a:lnTo>
                  <a:pt x="4877691" y="2782122"/>
                </a:lnTo>
                <a:close/>
                <a:moveTo>
                  <a:pt x="4582541" y="2761396"/>
                </a:moveTo>
                <a:lnTo>
                  <a:pt x="4585268" y="2761964"/>
                </a:lnTo>
                <a:cubicBezTo>
                  <a:pt x="4628011" y="2770884"/>
                  <a:pt x="4642153" y="2773845"/>
                  <a:pt x="4671594" y="2779482"/>
                </a:cubicBezTo>
                <a:lnTo>
                  <a:pt x="4691771" y="2783311"/>
                </a:lnTo>
                <a:lnTo>
                  <a:pt x="4690002" y="2783356"/>
                </a:lnTo>
                <a:cubicBezTo>
                  <a:pt x="4658721" y="2783561"/>
                  <a:pt x="4627108" y="2782625"/>
                  <a:pt x="4594666" y="2778837"/>
                </a:cubicBezTo>
                <a:lnTo>
                  <a:pt x="4545665" y="2768268"/>
                </a:lnTo>
                <a:lnTo>
                  <a:pt x="4564925" y="2764793"/>
                </a:lnTo>
                <a:close/>
                <a:moveTo>
                  <a:pt x="4609981" y="2756105"/>
                </a:moveTo>
                <a:lnTo>
                  <a:pt x="4634353" y="2757715"/>
                </a:lnTo>
                <a:cubicBezTo>
                  <a:pt x="4695480" y="2760304"/>
                  <a:pt x="4737757" y="2762586"/>
                  <a:pt x="4775275" y="2766761"/>
                </a:cubicBezTo>
                <a:lnTo>
                  <a:pt x="4798798" y="2769915"/>
                </a:lnTo>
                <a:lnTo>
                  <a:pt x="4813807" y="2773145"/>
                </a:lnTo>
                <a:lnTo>
                  <a:pt x="4778030" y="2777816"/>
                </a:lnTo>
                <a:lnTo>
                  <a:pt x="4760755" y="2781591"/>
                </a:lnTo>
                <a:lnTo>
                  <a:pt x="4744931" y="2781985"/>
                </a:lnTo>
                <a:lnTo>
                  <a:pt x="4664601" y="2768083"/>
                </a:lnTo>
                <a:cubicBezTo>
                  <a:pt x="4645235" y="2764985"/>
                  <a:pt x="4626553" y="2763869"/>
                  <a:pt x="4607579" y="2761771"/>
                </a:cubicBezTo>
                <a:lnTo>
                  <a:pt x="4594600" y="2759071"/>
                </a:lnTo>
                <a:close/>
                <a:moveTo>
                  <a:pt x="4674752" y="2749564"/>
                </a:moveTo>
                <a:lnTo>
                  <a:pt x="4686467" y="2750261"/>
                </a:lnTo>
                <a:cubicBezTo>
                  <a:pt x="4706854" y="2751403"/>
                  <a:pt x="4726415" y="2752379"/>
                  <a:pt x="4743929" y="2752976"/>
                </a:cubicBezTo>
                <a:cubicBezTo>
                  <a:pt x="4744107" y="2752978"/>
                  <a:pt x="4744288" y="2752979"/>
                  <a:pt x="4744467" y="2752982"/>
                </a:cubicBezTo>
                <a:lnTo>
                  <a:pt x="4793427" y="2757701"/>
                </a:lnTo>
                <a:lnTo>
                  <a:pt x="4857596" y="2770395"/>
                </a:lnTo>
                <a:lnTo>
                  <a:pt x="4838584" y="2769908"/>
                </a:lnTo>
                <a:lnTo>
                  <a:pt x="4817001" y="2772727"/>
                </a:lnTo>
                <a:lnTo>
                  <a:pt x="4811728" y="2771649"/>
                </a:lnTo>
                <a:lnTo>
                  <a:pt x="4798798" y="2769915"/>
                </a:lnTo>
                <a:lnTo>
                  <a:pt x="4768493" y="2763397"/>
                </a:lnTo>
                <a:cubicBezTo>
                  <a:pt x="4706935" y="2750505"/>
                  <a:pt x="4688584" y="2751525"/>
                  <a:pt x="4677791" y="2750561"/>
                </a:cubicBezTo>
                <a:close/>
                <a:moveTo>
                  <a:pt x="4846322" y="2749229"/>
                </a:moveTo>
                <a:lnTo>
                  <a:pt x="4891213" y="2752946"/>
                </a:lnTo>
                <a:lnTo>
                  <a:pt x="4886559" y="2762986"/>
                </a:lnTo>
                <a:lnTo>
                  <a:pt x="4879881" y="2761584"/>
                </a:lnTo>
                <a:lnTo>
                  <a:pt x="4835571" y="2750019"/>
                </a:lnTo>
                <a:close/>
                <a:moveTo>
                  <a:pt x="4666113" y="2745429"/>
                </a:moveTo>
                <a:lnTo>
                  <a:pt x="4687962" y="2747536"/>
                </a:lnTo>
                <a:lnTo>
                  <a:pt x="4682189" y="2748301"/>
                </a:lnTo>
                <a:lnTo>
                  <a:pt x="4671739" y="2748574"/>
                </a:lnTo>
                <a:lnTo>
                  <a:pt x="4662817" y="2745643"/>
                </a:lnTo>
                <a:cubicBezTo>
                  <a:pt x="4662792" y="2745628"/>
                  <a:pt x="4662768" y="2745613"/>
                  <a:pt x="4662743" y="2745596"/>
                </a:cubicBezTo>
                <a:cubicBezTo>
                  <a:pt x="4662763" y="2745593"/>
                  <a:pt x="4662782" y="2745589"/>
                  <a:pt x="4662803" y="2745584"/>
                </a:cubicBezTo>
                <a:close/>
                <a:moveTo>
                  <a:pt x="4552898" y="2742668"/>
                </a:moveTo>
                <a:lnTo>
                  <a:pt x="4564014" y="2743094"/>
                </a:lnTo>
                <a:cubicBezTo>
                  <a:pt x="4582815" y="2744060"/>
                  <a:pt x="4603235" y="2745281"/>
                  <a:pt x="4624050" y="2746545"/>
                </a:cubicBezTo>
                <a:lnTo>
                  <a:pt x="4632067" y="2747022"/>
                </a:lnTo>
                <a:lnTo>
                  <a:pt x="4617444" y="2747707"/>
                </a:lnTo>
                <a:lnTo>
                  <a:pt x="4591209" y="2749164"/>
                </a:lnTo>
                <a:lnTo>
                  <a:pt x="4555896" y="2743627"/>
                </a:lnTo>
                <a:close/>
                <a:moveTo>
                  <a:pt x="64757" y="2742574"/>
                </a:moveTo>
                <a:lnTo>
                  <a:pt x="62347" y="2756032"/>
                </a:lnTo>
                <a:lnTo>
                  <a:pt x="61654" y="2754911"/>
                </a:lnTo>
                <a:lnTo>
                  <a:pt x="62057" y="2753282"/>
                </a:lnTo>
                <a:close/>
                <a:moveTo>
                  <a:pt x="4783222" y="2736597"/>
                </a:moveTo>
                <a:lnTo>
                  <a:pt x="4785062" y="2736836"/>
                </a:lnTo>
                <a:lnTo>
                  <a:pt x="4815888" y="2744882"/>
                </a:lnTo>
                <a:lnTo>
                  <a:pt x="4793098" y="2744824"/>
                </a:lnTo>
                <a:lnTo>
                  <a:pt x="4740936" y="2740506"/>
                </a:lnTo>
                <a:lnTo>
                  <a:pt x="4762640" y="2737625"/>
                </a:lnTo>
                <a:close/>
                <a:moveTo>
                  <a:pt x="4735518" y="2730409"/>
                </a:moveTo>
                <a:lnTo>
                  <a:pt x="4769900" y="2734869"/>
                </a:lnTo>
                <a:lnTo>
                  <a:pt x="4758908" y="2735050"/>
                </a:lnTo>
                <a:cubicBezTo>
                  <a:pt x="4741389" y="2735487"/>
                  <a:pt x="4727632" y="2736224"/>
                  <a:pt x="4725048" y="2737508"/>
                </a:cubicBezTo>
                <a:lnTo>
                  <a:pt x="4729805" y="2739584"/>
                </a:lnTo>
                <a:lnTo>
                  <a:pt x="4716349" y="2738469"/>
                </a:lnTo>
                <a:lnTo>
                  <a:pt x="4704628" y="2736950"/>
                </a:lnTo>
                <a:close/>
                <a:moveTo>
                  <a:pt x="4812455" y="2721937"/>
                </a:moveTo>
                <a:lnTo>
                  <a:pt x="4818290" y="2725536"/>
                </a:lnTo>
                <a:lnTo>
                  <a:pt x="4821416" y="2727673"/>
                </a:lnTo>
                <a:lnTo>
                  <a:pt x="4815460" y="2727734"/>
                </a:lnTo>
                <a:cubicBezTo>
                  <a:pt x="4811536" y="2727550"/>
                  <a:pt x="4808621" y="2727107"/>
                  <a:pt x="4807253" y="2726333"/>
                </a:cubicBezTo>
                <a:cubicBezTo>
                  <a:pt x="4805884" y="2725560"/>
                  <a:pt x="4806059" y="2724454"/>
                  <a:pt x="4808310" y="2722944"/>
                </a:cubicBezTo>
                <a:close/>
                <a:moveTo>
                  <a:pt x="4903123" y="2717840"/>
                </a:moveTo>
                <a:lnTo>
                  <a:pt x="4905201" y="2719662"/>
                </a:lnTo>
                <a:lnTo>
                  <a:pt x="4902733" y="2719213"/>
                </a:lnTo>
                <a:close/>
                <a:moveTo>
                  <a:pt x="4867718" y="2712836"/>
                </a:moveTo>
                <a:lnTo>
                  <a:pt x="4902733" y="2719213"/>
                </a:lnTo>
                <a:lnTo>
                  <a:pt x="4897278" y="2738413"/>
                </a:lnTo>
                <a:lnTo>
                  <a:pt x="4880605" y="2736338"/>
                </a:lnTo>
                <a:lnTo>
                  <a:pt x="4832383" y="2734296"/>
                </a:lnTo>
                <a:lnTo>
                  <a:pt x="4838145" y="2734266"/>
                </a:lnTo>
                <a:cubicBezTo>
                  <a:pt x="4850286" y="2734168"/>
                  <a:pt x="4855079" y="2733998"/>
                  <a:pt x="4845115" y="2733507"/>
                </a:cubicBezTo>
                <a:lnTo>
                  <a:pt x="4830711" y="2734226"/>
                </a:lnTo>
                <a:lnTo>
                  <a:pt x="4759879" y="2731225"/>
                </a:lnTo>
                <a:cubicBezTo>
                  <a:pt x="4750492" y="2730828"/>
                  <a:pt x="4743558" y="2730660"/>
                  <a:pt x="4737873" y="2730505"/>
                </a:cubicBezTo>
                <a:lnTo>
                  <a:pt x="4735551" y="2730402"/>
                </a:lnTo>
                <a:lnTo>
                  <a:pt x="4740094" y="2729441"/>
                </a:lnTo>
                <a:lnTo>
                  <a:pt x="4753107" y="2726641"/>
                </a:lnTo>
                <a:lnTo>
                  <a:pt x="4786529" y="2728411"/>
                </a:lnTo>
                <a:cubicBezTo>
                  <a:pt x="4800635" y="2729168"/>
                  <a:pt x="4813194" y="2729867"/>
                  <a:pt x="4823294" y="2730517"/>
                </a:cubicBezTo>
                <a:cubicBezTo>
                  <a:pt x="4824721" y="2730609"/>
                  <a:pt x="4824641" y="2730085"/>
                  <a:pt x="4823619" y="2729179"/>
                </a:cubicBezTo>
                <a:lnTo>
                  <a:pt x="4821416" y="2727673"/>
                </a:lnTo>
                <a:lnTo>
                  <a:pt x="4829729" y="2727588"/>
                </a:lnTo>
                <a:cubicBezTo>
                  <a:pt x="4856785" y="2726295"/>
                  <a:pt x="4895763" y="2720375"/>
                  <a:pt x="4879960" y="2718964"/>
                </a:cubicBezTo>
                <a:lnTo>
                  <a:pt x="4842927" y="2714518"/>
                </a:lnTo>
                <a:lnTo>
                  <a:pt x="4847010" y="2713523"/>
                </a:lnTo>
                <a:close/>
                <a:moveTo>
                  <a:pt x="4822233" y="2712033"/>
                </a:moveTo>
                <a:lnTo>
                  <a:pt x="4842927" y="2714518"/>
                </a:lnTo>
                <a:lnTo>
                  <a:pt x="4812455" y="2721937"/>
                </a:lnTo>
                <a:lnTo>
                  <a:pt x="4804239" y="2716867"/>
                </a:lnTo>
                <a:lnTo>
                  <a:pt x="4798987" y="2716845"/>
                </a:lnTo>
                <a:lnTo>
                  <a:pt x="4817474" y="2712951"/>
                </a:lnTo>
                <a:close/>
                <a:moveTo>
                  <a:pt x="4563672" y="2706936"/>
                </a:moveTo>
                <a:lnTo>
                  <a:pt x="4578229" y="2707276"/>
                </a:lnTo>
                <a:cubicBezTo>
                  <a:pt x="4634731" y="2709674"/>
                  <a:pt x="4706040" y="2715009"/>
                  <a:pt x="4758841" y="2716673"/>
                </a:cubicBezTo>
                <a:lnTo>
                  <a:pt x="4798987" y="2716845"/>
                </a:lnTo>
                <a:lnTo>
                  <a:pt x="4782401" y="2720338"/>
                </a:lnTo>
                <a:lnTo>
                  <a:pt x="4753107" y="2726641"/>
                </a:lnTo>
                <a:lnTo>
                  <a:pt x="4740484" y="2725972"/>
                </a:lnTo>
                <a:lnTo>
                  <a:pt x="4705774" y="2724013"/>
                </a:lnTo>
                <a:lnTo>
                  <a:pt x="4682683" y="2718869"/>
                </a:lnTo>
                <a:cubicBezTo>
                  <a:pt x="4677935" y="2717812"/>
                  <a:pt x="4664496" y="2713814"/>
                  <a:pt x="4669270" y="2718301"/>
                </a:cubicBezTo>
                <a:lnTo>
                  <a:pt x="4677879" y="2722305"/>
                </a:lnTo>
                <a:lnTo>
                  <a:pt x="4642489" y="2719937"/>
                </a:lnTo>
                <a:cubicBezTo>
                  <a:pt x="4597007" y="2716497"/>
                  <a:pt x="4562282" y="2712388"/>
                  <a:pt x="4562991" y="2707443"/>
                </a:cubicBezTo>
                <a:cubicBezTo>
                  <a:pt x="4563218" y="2707275"/>
                  <a:pt x="4563445" y="2707106"/>
                  <a:pt x="4563672" y="2706936"/>
                </a:cubicBezTo>
                <a:close/>
                <a:moveTo>
                  <a:pt x="4872480" y="2703736"/>
                </a:moveTo>
                <a:cubicBezTo>
                  <a:pt x="4894583" y="2701805"/>
                  <a:pt x="4903448" y="2705582"/>
                  <a:pt x="4903358" y="2717016"/>
                </a:cubicBezTo>
                <a:lnTo>
                  <a:pt x="4903123" y="2717840"/>
                </a:lnTo>
                <a:lnTo>
                  <a:pt x="4901010" y="2715988"/>
                </a:lnTo>
                <a:cubicBezTo>
                  <a:pt x="4897197" y="2713920"/>
                  <a:pt x="4892285" y="2711815"/>
                  <a:pt x="4890219" y="2712090"/>
                </a:cubicBezTo>
                <a:lnTo>
                  <a:pt x="4867718" y="2712836"/>
                </a:lnTo>
                <a:lnTo>
                  <a:pt x="4851569" y="2709896"/>
                </a:lnTo>
                <a:lnTo>
                  <a:pt x="4842258" y="2708178"/>
                </a:lnTo>
                <a:lnTo>
                  <a:pt x="4845806" y="2707496"/>
                </a:lnTo>
                <a:cubicBezTo>
                  <a:pt x="4856274" y="2705656"/>
                  <a:pt x="4865112" y="2704379"/>
                  <a:pt x="4872480" y="2703736"/>
                </a:cubicBezTo>
                <a:close/>
                <a:moveTo>
                  <a:pt x="71479" y="2667065"/>
                </a:moveTo>
                <a:lnTo>
                  <a:pt x="60693" y="2753353"/>
                </a:lnTo>
                <a:lnTo>
                  <a:pt x="57836" y="2748725"/>
                </a:lnTo>
                <a:lnTo>
                  <a:pt x="61515" y="2723821"/>
                </a:lnTo>
                <a:cubicBezTo>
                  <a:pt x="63198" y="2712046"/>
                  <a:pt x="65136" y="2698274"/>
                  <a:pt x="67733" y="2680095"/>
                </a:cubicBezTo>
                <a:close/>
                <a:moveTo>
                  <a:pt x="4988439" y="2657350"/>
                </a:moveTo>
                <a:lnTo>
                  <a:pt x="4996476" y="2659851"/>
                </a:lnTo>
                <a:lnTo>
                  <a:pt x="4991785" y="2659768"/>
                </a:lnTo>
                <a:close/>
                <a:moveTo>
                  <a:pt x="5070555" y="2656836"/>
                </a:moveTo>
                <a:lnTo>
                  <a:pt x="5075922" y="2657164"/>
                </a:lnTo>
                <a:lnTo>
                  <a:pt x="5076522" y="2657206"/>
                </a:lnTo>
                <a:lnTo>
                  <a:pt x="5072805" y="2658149"/>
                </a:lnTo>
                <a:close/>
                <a:moveTo>
                  <a:pt x="4966230" y="2650604"/>
                </a:moveTo>
                <a:lnTo>
                  <a:pt x="4975918" y="2651204"/>
                </a:lnTo>
                <a:lnTo>
                  <a:pt x="4985994" y="2655585"/>
                </a:lnTo>
                <a:lnTo>
                  <a:pt x="4988439" y="2657350"/>
                </a:lnTo>
                <a:lnTo>
                  <a:pt x="4987404" y="2657029"/>
                </a:lnTo>
                <a:close/>
                <a:moveTo>
                  <a:pt x="97868" y="2579222"/>
                </a:moveTo>
                <a:lnTo>
                  <a:pt x="84667" y="2671628"/>
                </a:lnTo>
                <a:cubicBezTo>
                  <a:pt x="73003" y="2712451"/>
                  <a:pt x="70015" y="2722283"/>
                  <a:pt x="67204" y="2732870"/>
                </a:cubicBezTo>
                <a:lnTo>
                  <a:pt x="64757" y="2742574"/>
                </a:lnTo>
                <a:lnTo>
                  <a:pt x="68741" y="2720328"/>
                </a:lnTo>
                <a:cubicBezTo>
                  <a:pt x="83100" y="2641491"/>
                  <a:pt x="90548" y="2607467"/>
                  <a:pt x="94740" y="2590706"/>
                </a:cubicBezTo>
                <a:close/>
                <a:moveTo>
                  <a:pt x="4914273" y="2574392"/>
                </a:moveTo>
                <a:lnTo>
                  <a:pt x="4939611" y="2579332"/>
                </a:lnTo>
                <a:lnTo>
                  <a:pt x="4938701" y="2581310"/>
                </a:lnTo>
                <a:lnTo>
                  <a:pt x="4926862" y="2577885"/>
                </a:lnTo>
                <a:close/>
                <a:moveTo>
                  <a:pt x="4873950" y="2563476"/>
                </a:moveTo>
                <a:lnTo>
                  <a:pt x="4892830" y="2568444"/>
                </a:lnTo>
                <a:lnTo>
                  <a:pt x="4914273" y="2574392"/>
                </a:lnTo>
                <a:lnTo>
                  <a:pt x="4912956" y="2574135"/>
                </a:lnTo>
                <a:lnTo>
                  <a:pt x="4871925" y="2566579"/>
                </a:lnTo>
                <a:lnTo>
                  <a:pt x="4863892" y="2565098"/>
                </a:lnTo>
                <a:lnTo>
                  <a:pt x="4873066" y="2563580"/>
                </a:lnTo>
                <a:close/>
                <a:moveTo>
                  <a:pt x="4934873" y="2549116"/>
                </a:moveTo>
                <a:lnTo>
                  <a:pt x="4969746" y="2559168"/>
                </a:lnTo>
                <a:lnTo>
                  <a:pt x="4959889" y="2559262"/>
                </a:lnTo>
                <a:lnTo>
                  <a:pt x="4941295" y="2552617"/>
                </a:lnTo>
                <a:lnTo>
                  <a:pt x="4925675" y="2549137"/>
                </a:lnTo>
                <a:close/>
                <a:moveTo>
                  <a:pt x="4796293" y="2549106"/>
                </a:moveTo>
                <a:lnTo>
                  <a:pt x="4814282" y="2549124"/>
                </a:lnTo>
                <a:lnTo>
                  <a:pt x="4854394" y="2558330"/>
                </a:lnTo>
                <a:lnTo>
                  <a:pt x="4861477" y="2560193"/>
                </a:lnTo>
                <a:lnTo>
                  <a:pt x="4842887" y="2560370"/>
                </a:lnTo>
                <a:lnTo>
                  <a:pt x="4839742" y="2559409"/>
                </a:lnTo>
                <a:cubicBezTo>
                  <a:pt x="4834070" y="2557885"/>
                  <a:pt x="4823327" y="2555247"/>
                  <a:pt x="4802502" y="2550503"/>
                </a:cubicBezTo>
                <a:close/>
                <a:moveTo>
                  <a:pt x="4957367" y="2549064"/>
                </a:moveTo>
                <a:cubicBezTo>
                  <a:pt x="4957491" y="2549065"/>
                  <a:pt x="4957614" y="2549063"/>
                  <a:pt x="4957739" y="2549064"/>
                </a:cubicBezTo>
                <a:lnTo>
                  <a:pt x="4977607" y="2554125"/>
                </a:lnTo>
                <a:cubicBezTo>
                  <a:pt x="4983506" y="2555507"/>
                  <a:pt x="4988352" y="2556523"/>
                  <a:pt x="4992527" y="2557337"/>
                </a:cubicBezTo>
                <a:lnTo>
                  <a:pt x="5000705" y="2558871"/>
                </a:lnTo>
                <a:cubicBezTo>
                  <a:pt x="5000670" y="2558873"/>
                  <a:pt x="5000634" y="2558875"/>
                  <a:pt x="5000599" y="2558877"/>
                </a:cubicBezTo>
                <a:lnTo>
                  <a:pt x="4991906" y="2558960"/>
                </a:lnTo>
                <a:lnTo>
                  <a:pt x="4974830" y="2554037"/>
                </a:lnTo>
                <a:close/>
                <a:moveTo>
                  <a:pt x="5041718" y="2548872"/>
                </a:moveTo>
                <a:lnTo>
                  <a:pt x="5045481" y="2550462"/>
                </a:lnTo>
                <a:lnTo>
                  <a:pt x="5046908" y="2550974"/>
                </a:lnTo>
                <a:lnTo>
                  <a:pt x="5044580" y="2551241"/>
                </a:lnTo>
                <a:lnTo>
                  <a:pt x="5033563" y="2548891"/>
                </a:lnTo>
                <a:close/>
                <a:moveTo>
                  <a:pt x="5062979" y="2548823"/>
                </a:moveTo>
                <a:lnTo>
                  <a:pt x="5073828" y="2554309"/>
                </a:lnTo>
                <a:lnTo>
                  <a:pt x="5059111" y="2555364"/>
                </a:lnTo>
                <a:lnTo>
                  <a:pt x="5046908" y="2550974"/>
                </a:lnTo>
                <a:lnTo>
                  <a:pt x="5051662" y="2550430"/>
                </a:lnTo>
                <a:lnTo>
                  <a:pt x="5050925" y="2548849"/>
                </a:lnTo>
                <a:close/>
                <a:moveTo>
                  <a:pt x="103888" y="2539371"/>
                </a:moveTo>
                <a:lnTo>
                  <a:pt x="102083" y="2557335"/>
                </a:lnTo>
                <a:cubicBezTo>
                  <a:pt x="100769" y="2569337"/>
                  <a:pt x="100179" y="2571228"/>
                  <a:pt x="98442" y="2577115"/>
                </a:cubicBezTo>
                <a:lnTo>
                  <a:pt x="97868" y="2579222"/>
                </a:lnTo>
                <a:lnTo>
                  <a:pt x="101600" y="2553095"/>
                </a:lnTo>
                <a:close/>
                <a:moveTo>
                  <a:pt x="4775452" y="2518215"/>
                </a:moveTo>
                <a:lnTo>
                  <a:pt x="4828790" y="2525133"/>
                </a:lnTo>
                <a:lnTo>
                  <a:pt x="4834205" y="2526694"/>
                </a:lnTo>
                <a:lnTo>
                  <a:pt x="4818137" y="2526987"/>
                </a:lnTo>
                <a:lnTo>
                  <a:pt x="4772237" y="2518502"/>
                </a:lnTo>
                <a:close/>
                <a:moveTo>
                  <a:pt x="4825097" y="2513760"/>
                </a:moveTo>
                <a:lnTo>
                  <a:pt x="4858906" y="2517322"/>
                </a:lnTo>
                <a:lnTo>
                  <a:pt x="4878886" y="2525881"/>
                </a:lnTo>
                <a:lnTo>
                  <a:pt x="4863980" y="2526151"/>
                </a:lnTo>
                <a:lnTo>
                  <a:pt x="4793542" y="2516592"/>
                </a:lnTo>
                <a:close/>
                <a:moveTo>
                  <a:pt x="17242" y="2509636"/>
                </a:moveTo>
                <a:lnTo>
                  <a:pt x="15406" y="2523267"/>
                </a:lnTo>
                <a:lnTo>
                  <a:pt x="13725" y="2540482"/>
                </a:lnTo>
                <a:lnTo>
                  <a:pt x="8635" y="2560822"/>
                </a:lnTo>
                <a:lnTo>
                  <a:pt x="3102" y="2604694"/>
                </a:lnTo>
                <a:lnTo>
                  <a:pt x="0" y="2595427"/>
                </a:lnTo>
                <a:lnTo>
                  <a:pt x="16136" y="2514631"/>
                </a:lnTo>
                <a:close/>
                <a:moveTo>
                  <a:pt x="4899917" y="2507046"/>
                </a:moveTo>
                <a:lnTo>
                  <a:pt x="4917247" y="2511002"/>
                </a:lnTo>
                <a:cubicBezTo>
                  <a:pt x="4929970" y="2514253"/>
                  <a:pt x="4942139" y="2517741"/>
                  <a:pt x="4952802" y="2521299"/>
                </a:cubicBezTo>
                <a:lnTo>
                  <a:pt x="4961433" y="2524377"/>
                </a:lnTo>
                <a:lnTo>
                  <a:pt x="4954622" y="2524501"/>
                </a:lnTo>
                <a:lnTo>
                  <a:pt x="4900791" y="2514552"/>
                </a:lnTo>
                <a:lnTo>
                  <a:pt x="4873167" y="2509447"/>
                </a:lnTo>
                <a:close/>
                <a:moveTo>
                  <a:pt x="5065936" y="2506490"/>
                </a:moveTo>
                <a:lnTo>
                  <a:pt x="5078580" y="2510109"/>
                </a:lnTo>
                <a:lnTo>
                  <a:pt x="5074363" y="2510863"/>
                </a:lnTo>
                <a:close/>
                <a:moveTo>
                  <a:pt x="4680038" y="2505097"/>
                </a:moveTo>
                <a:cubicBezTo>
                  <a:pt x="4683111" y="2504687"/>
                  <a:pt x="4686982" y="2504657"/>
                  <a:pt x="4692876" y="2505746"/>
                </a:cubicBezTo>
                <a:lnTo>
                  <a:pt x="4710536" y="2509680"/>
                </a:lnTo>
                <a:lnTo>
                  <a:pt x="4698382" y="2510522"/>
                </a:lnTo>
                <a:lnTo>
                  <a:pt x="4697939" y="2510504"/>
                </a:lnTo>
                <a:lnTo>
                  <a:pt x="4671065" y="2506671"/>
                </a:lnTo>
                <a:lnTo>
                  <a:pt x="4671987" y="2506718"/>
                </a:lnTo>
                <a:cubicBezTo>
                  <a:pt x="4674689" y="2506293"/>
                  <a:pt x="4676964" y="2505505"/>
                  <a:pt x="4680038" y="2505097"/>
                </a:cubicBezTo>
                <a:close/>
                <a:moveTo>
                  <a:pt x="4657126" y="2504683"/>
                </a:moveTo>
                <a:lnTo>
                  <a:pt x="4671065" y="2506671"/>
                </a:lnTo>
                <a:lnTo>
                  <a:pt x="4661377" y="2506168"/>
                </a:lnTo>
                <a:close/>
                <a:moveTo>
                  <a:pt x="4980117" y="2499976"/>
                </a:moveTo>
                <a:lnTo>
                  <a:pt x="4987591" y="2501721"/>
                </a:lnTo>
                <a:cubicBezTo>
                  <a:pt x="4997947" y="2504416"/>
                  <a:pt x="5010999" y="2508037"/>
                  <a:pt x="5027991" y="2512927"/>
                </a:cubicBezTo>
                <a:lnTo>
                  <a:pt x="5041159" y="2516796"/>
                </a:lnTo>
                <a:lnTo>
                  <a:pt x="5036481" y="2517632"/>
                </a:lnTo>
                <a:lnTo>
                  <a:pt x="5032107" y="2518258"/>
                </a:lnTo>
                <a:lnTo>
                  <a:pt x="5023161" y="2515192"/>
                </a:lnTo>
                <a:cubicBezTo>
                  <a:pt x="5012294" y="2512347"/>
                  <a:pt x="5001898" y="2511260"/>
                  <a:pt x="4991269" y="2509296"/>
                </a:cubicBezTo>
                <a:lnTo>
                  <a:pt x="4961741" y="2501568"/>
                </a:lnTo>
                <a:close/>
                <a:moveTo>
                  <a:pt x="5040425" y="2495318"/>
                </a:moveTo>
                <a:lnTo>
                  <a:pt x="5049856" y="2498147"/>
                </a:lnTo>
                <a:lnTo>
                  <a:pt x="5065936" y="2506490"/>
                </a:lnTo>
                <a:lnTo>
                  <a:pt x="5059142" y="2504545"/>
                </a:lnTo>
                <a:cubicBezTo>
                  <a:pt x="5049064" y="2502098"/>
                  <a:pt x="5037415" y="2499669"/>
                  <a:pt x="5023029" y="2497010"/>
                </a:cubicBezTo>
                <a:lnTo>
                  <a:pt x="5020264" y="2496499"/>
                </a:lnTo>
                <a:lnTo>
                  <a:pt x="5031108" y="2495560"/>
                </a:lnTo>
                <a:close/>
                <a:moveTo>
                  <a:pt x="5094321" y="2493927"/>
                </a:moveTo>
                <a:lnTo>
                  <a:pt x="5102006" y="2496937"/>
                </a:lnTo>
                <a:cubicBezTo>
                  <a:pt x="5104517" y="2497757"/>
                  <a:pt x="5107293" y="2498494"/>
                  <a:pt x="5112227" y="2499830"/>
                </a:cubicBezTo>
                <a:lnTo>
                  <a:pt x="5118749" y="2501654"/>
                </a:lnTo>
                <a:lnTo>
                  <a:pt x="5116687" y="2502263"/>
                </a:lnTo>
                <a:lnTo>
                  <a:pt x="5103156" y="2505287"/>
                </a:lnTo>
                <a:lnTo>
                  <a:pt x="5101869" y="2504894"/>
                </a:lnTo>
                <a:lnTo>
                  <a:pt x="5056973" y="2494892"/>
                </a:lnTo>
                <a:close/>
                <a:moveTo>
                  <a:pt x="4928680" y="2492938"/>
                </a:moveTo>
                <a:lnTo>
                  <a:pt x="4933790" y="2493256"/>
                </a:lnTo>
                <a:cubicBezTo>
                  <a:pt x="4944416" y="2493674"/>
                  <a:pt x="4950975" y="2493702"/>
                  <a:pt x="4963376" y="2496070"/>
                </a:cubicBezTo>
                <a:lnTo>
                  <a:pt x="4970942" y="2497836"/>
                </a:lnTo>
                <a:lnTo>
                  <a:pt x="4967215" y="2498870"/>
                </a:lnTo>
                <a:lnTo>
                  <a:pt x="4959423" y="2500962"/>
                </a:lnTo>
                <a:lnTo>
                  <a:pt x="4929131" y="2493033"/>
                </a:lnTo>
                <a:close/>
                <a:moveTo>
                  <a:pt x="4760685" y="2491810"/>
                </a:moveTo>
                <a:lnTo>
                  <a:pt x="4777324" y="2493598"/>
                </a:lnTo>
                <a:cubicBezTo>
                  <a:pt x="4789373" y="2493292"/>
                  <a:pt x="4801173" y="2492157"/>
                  <a:pt x="4813469" y="2492678"/>
                </a:cubicBezTo>
                <a:cubicBezTo>
                  <a:pt x="4828444" y="2493313"/>
                  <a:pt x="4852613" y="2496910"/>
                  <a:pt x="4878370" y="2502128"/>
                </a:cubicBezTo>
                <a:lnTo>
                  <a:pt x="4881685" y="2502885"/>
                </a:lnTo>
                <a:lnTo>
                  <a:pt x="4870313" y="2502575"/>
                </a:lnTo>
                <a:cubicBezTo>
                  <a:pt x="4862145" y="2502494"/>
                  <a:pt x="4852667" y="2502543"/>
                  <a:pt x="4841608" y="2502768"/>
                </a:cubicBezTo>
                <a:lnTo>
                  <a:pt x="4837727" y="2502896"/>
                </a:lnTo>
                <a:lnTo>
                  <a:pt x="4805118" y="2496869"/>
                </a:lnTo>
                <a:cubicBezTo>
                  <a:pt x="4795819" y="2495440"/>
                  <a:pt x="4787233" y="2496110"/>
                  <a:pt x="4778290" y="2495733"/>
                </a:cubicBezTo>
                <a:close/>
                <a:moveTo>
                  <a:pt x="4725592" y="2483992"/>
                </a:moveTo>
                <a:lnTo>
                  <a:pt x="4727922" y="2484511"/>
                </a:lnTo>
                <a:lnTo>
                  <a:pt x="4760685" y="2491810"/>
                </a:lnTo>
                <a:lnTo>
                  <a:pt x="4739693" y="2489554"/>
                </a:lnTo>
                <a:cubicBezTo>
                  <a:pt x="4736613" y="2488667"/>
                  <a:pt x="4730472" y="2485905"/>
                  <a:pt x="4725863" y="2484081"/>
                </a:cubicBezTo>
                <a:cubicBezTo>
                  <a:pt x="4725772" y="2484052"/>
                  <a:pt x="4725682" y="2484021"/>
                  <a:pt x="4725592" y="2483992"/>
                </a:cubicBezTo>
                <a:close/>
                <a:moveTo>
                  <a:pt x="4720669" y="2482398"/>
                </a:moveTo>
                <a:lnTo>
                  <a:pt x="4725592" y="2483992"/>
                </a:lnTo>
                <a:lnTo>
                  <a:pt x="4720828" y="2482932"/>
                </a:lnTo>
                <a:close/>
                <a:moveTo>
                  <a:pt x="4856832" y="2477741"/>
                </a:moveTo>
                <a:lnTo>
                  <a:pt x="4928680" y="2492938"/>
                </a:lnTo>
                <a:lnTo>
                  <a:pt x="4913564" y="2491997"/>
                </a:lnTo>
                <a:cubicBezTo>
                  <a:pt x="4896397" y="2490508"/>
                  <a:pt x="4870212" y="2487265"/>
                  <a:pt x="4825108" y="2479541"/>
                </a:cubicBezTo>
                <a:lnTo>
                  <a:pt x="4819847" y="2478618"/>
                </a:lnTo>
                <a:close/>
                <a:moveTo>
                  <a:pt x="4947142" y="2475137"/>
                </a:moveTo>
                <a:lnTo>
                  <a:pt x="4948468" y="2475521"/>
                </a:lnTo>
                <a:cubicBezTo>
                  <a:pt x="4959606" y="2478670"/>
                  <a:pt x="4957170" y="2477498"/>
                  <a:pt x="4999488" y="2486925"/>
                </a:cubicBezTo>
                <a:lnTo>
                  <a:pt x="5006635" y="2487952"/>
                </a:lnTo>
                <a:lnTo>
                  <a:pt x="4993574" y="2491567"/>
                </a:lnTo>
                <a:lnTo>
                  <a:pt x="4991138" y="2491116"/>
                </a:lnTo>
                <a:lnTo>
                  <a:pt x="4936810" y="2475419"/>
                </a:lnTo>
                <a:close/>
                <a:moveTo>
                  <a:pt x="4995869" y="2474448"/>
                </a:moveTo>
                <a:cubicBezTo>
                  <a:pt x="5024716" y="2474589"/>
                  <a:pt x="5040641" y="2476238"/>
                  <a:pt x="5029793" y="2481010"/>
                </a:cubicBezTo>
                <a:lnTo>
                  <a:pt x="5022044" y="2483574"/>
                </a:lnTo>
                <a:lnTo>
                  <a:pt x="5021250" y="2483302"/>
                </a:lnTo>
                <a:lnTo>
                  <a:pt x="4990734" y="2474505"/>
                </a:lnTo>
                <a:close/>
                <a:moveTo>
                  <a:pt x="4964043" y="2466812"/>
                </a:moveTo>
                <a:lnTo>
                  <a:pt x="4979089" y="2467624"/>
                </a:lnTo>
                <a:cubicBezTo>
                  <a:pt x="5003422" y="2468297"/>
                  <a:pt x="5003866" y="2469387"/>
                  <a:pt x="4989352" y="2470668"/>
                </a:cubicBezTo>
                <a:lnTo>
                  <a:pt x="4979583" y="2471291"/>
                </a:lnTo>
                <a:close/>
                <a:moveTo>
                  <a:pt x="4874117" y="2461961"/>
                </a:moveTo>
                <a:lnTo>
                  <a:pt x="4892732" y="2462965"/>
                </a:lnTo>
                <a:lnTo>
                  <a:pt x="4930643" y="2470378"/>
                </a:lnTo>
                <a:lnTo>
                  <a:pt x="4941245" y="2473437"/>
                </a:lnTo>
                <a:lnTo>
                  <a:pt x="4931479" y="2473878"/>
                </a:lnTo>
                <a:lnTo>
                  <a:pt x="4921441" y="2470979"/>
                </a:lnTo>
                <a:close/>
                <a:moveTo>
                  <a:pt x="4749428" y="2455986"/>
                </a:moveTo>
                <a:lnTo>
                  <a:pt x="4749789" y="2455999"/>
                </a:lnTo>
                <a:lnTo>
                  <a:pt x="4749302" y="2456143"/>
                </a:lnTo>
                <a:cubicBezTo>
                  <a:pt x="4747902" y="2456944"/>
                  <a:pt x="4748207" y="2457683"/>
                  <a:pt x="4751200" y="2458235"/>
                </a:cubicBezTo>
                <a:cubicBezTo>
                  <a:pt x="4761830" y="2460200"/>
                  <a:pt x="4772339" y="2461734"/>
                  <a:pt x="4783091" y="2464129"/>
                </a:cubicBezTo>
                <a:cubicBezTo>
                  <a:pt x="4789144" y="2465478"/>
                  <a:pt x="4795628" y="2468505"/>
                  <a:pt x="4801568" y="2469455"/>
                </a:cubicBezTo>
                <a:cubicBezTo>
                  <a:pt x="4808556" y="2470574"/>
                  <a:pt x="4814645" y="2469006"/>
                  <a:pt x="4821688" y="2470308"/>
                </a:cubicBezTo>
                <a:lnTo>
                  <a:pt x="4853138" y="2476959"/>
                </a:lnTo>
                <a:lnTo>
                  <a:pt x="4816970" y="2478112"/>
                </a:lnTo>
                <a:lnTo>
                  <a:pt x="4800969" y="2475305"/>
                </a:lnTo>
                <a:cubicBezTo>
                  <a:pt x="4779918" y="2471617"/>
                  <a:pt x="4751295" y="2466706"/>
                  <a:pt x="4729167" y="2463614"/>
                </a:cubicBezTo>
                <a:lnTo>
                  <a:pt x="4717343" y="2462326"/>
                </a:lnTo>
                <a:lnTo>
                  <a:pt x="4722946" y="2461357"/>
                </a:lnTo>
                <a:close/>
                <a:moveTo>
                  <a:pt x="4905486" y="2435733"/>
                </a:moveTo>
                <a:lnTo>
                  <a:pt x="4915322" y="2437924"/>
                </a:lnTo>
                <a:lnTo>
                  <a:pt x="4928610" y="2445659"/>
                </a:lnTo>
                <a:lnTo>
                  <a:pt x="4846985" y="2448660"/>
                </a:lnTo>
                <a:lnTo>
                  <a:pt x="4843322" y="2448506"/>
                </a:lnTo>
                <a:cubicBezTo>
                  <a:pt x="4840812" y="2449157"/>
                  <a:pt x="4837541" y="2448788"/>
                  <a:pt x="4834651" y="2448930"/>
                </a:cubicBezTo>
                <a:cubicBezTo>
                  <a:pt x="4834603" y="2448956"/>
                  <a:pt x="4834556" y="2448982"/>
                  <a:pt x="4834508" y="2449008"/>
                </a:cubicBezTo>
                <a:lnTo>
                  <a:pt x="4779676" y="2449850"/>
                </a:lnTo>
                <a:lnTo>
                  <a:pt x="4782630" y="2449251"/>
                </a:lnTo>
                <a:lnTo>
                  <a:pt x="4801923" y="2444765"/>
                </a:lnTo>
                <a:lnTo>
                  <a:pt x="4838800" y="2442566"/>
                </a:lnTo>
                <a:cubicBezTo>
                  <a:pt x="4856846" y="2441164"/>
                  <a:pt x="4875092" y="2439435"/>
                  <a:pt x="4892525" y="2437467"/>
                </a:cubicBezTo>
                <a:close/>
                <a:moveTo>
                  <a:pt x="127000" y="2434561"/>
                </a:moveTo>
                <a:cubicBezTo>
                  <a:pt x="125393" y="2492434"/>
                  <a:pt x="124111" y="2539012"/>
                  <a:pt x="123060" y="2577338"/>
                </a:cubicBezTo>
                <a:lnTo>
                  <a:pt x="122085" y="2612903"/>
                </a:lnTo>
                <a:lnTo>
                  <a:pt x="118533" y="2637761"/>
                </a:lnTo>
                <a:cubicBezTo>
                  <a:pt x="115924" y="2654728"/>
                  <a:pt x="112677" y="2671594"/>
                  <a:pt x="110068" y="2688561"/>
                </a:cubicBezTo>
                <a:cubicBezTo>
                  <a:pt x="103672" y="2730129"/>
                  <a:pt x="99847" y="2759915"/>
                  <a:pt x="96358" y="2791933"/>
                </a:cubicBezTo>
                <a:lnTo>
                  <a:pt x="93805" y="2816902"/>
                </a:lnTo>
                <a:lnTo>
                  <a:pt x="93134" y="2815560"/>
                </a:lnTo>
                <a:lnTo>
                  <a:pt x="89796" y="2809937"/>
                </a:lnTo>
                <a:lnTo>
                  <a:pt x="93133" y="2773228"/>
                </a:lnTo>
                <a:cubicBezTo>
                  <a:pt x="110762" y="2623383"/>
                  <a:pt x="92716" y="2863541"/>
                  <a:pt x="110067" y="2629295"/>
                </a:cubicBezTo>
                <a:cubicBezTo>
                  <a:pt x="123514" y="2447758"/>
                  <a:pt x="110486" y="2550152"/>
                  <a:pt x="127000" y="2434561"/>
                </a:cubicBezTo>
                <a:close/>
                <a:moveTo>
                  <a:pt x="4846317" y="2434118"/>
                </a:moveTo>
                <a:lnTo>
                  <a:pt x="4835088" y="2437053"/>
                </a:lnTo>
                <a:lnTo>
                  <a:pt x="4801923" y="2444765"/>
                </a:lnTo>
                <a:lnTo>
                  <a:pt x="4786272" y="2445699"/>
                </a:lnTo>
                <a:cubicBezTo>
                  <a:pt x="4769638" y="2446356"/>
                  <a:pt x="4754216" y="2446598"/>
                  <a:pt x="4741022" y="2446335"/>
                </a:cubicBezTo>
                <a:lnTo>
                  <a:pt x="4728093" y="2445366"/>
                </a:lnTo>
                <a:lnTo>
                  <a:pt x="4759749" y="2443386"/>
                </a:lnTo>
                <a:cubicBezTo>
                  <a:pt x="4780211" y="2442007"/>
                  <a:pt x="4799022" y="2440559"/>
                  <a:pt x="4811359" y="2439125"/>
                </a:cubicBezTo>
                <a:close/>
                <a:moveTo>
                  <a:pt x="5000618" y="2430447"/>
                </a:moveTo>
                <a:lnTo>
                  <a:pt x="5010087" y="2432961"/>
                </a:lnTo>
                <a:lnTo>
                  <a:pt x="5019836" y="2435673"/>
                </a:lnTo>
                <a:lnTo>
                  <a:pt x="5018766" y="2437977"/>
                </a:lnTo>
                <a:lnTo>
                  <a:pt x="5017571" y="2437711"/>
                </a:lnTo>
                <a:close/>
                <a:moveTo>
                  <a:pt x="4989220" y="2427423"/>
                </a:moveTo>
                <a:lnTo>
                  <a:pt x="4994032" y="2427627"/>
                </a:lnTo>
                <a:lnTo>
                  <a:pt x="5000618" y="2430447"/>
                </a:lnTo>
                <a:close/>
                <a:moveTo>
                  <a:pt x="4872582" y="2427254"/>
                </a:moveTo>
                <a:lnTo>
                  <a:pt x="4879773" y="2429326"/>
                </a:lnTo>
                <a:lnTo>
                  <a:pt x="4846317" y="2434118"/>
                </a:lnTo>
                <a:close/>
                <a:moveTo>
                  <a:pt x="4965753" y="2426142"/>
                </a:moveTo>
                <a:lnTo>
                  <a:pt x="4967203" y="2426490"/>
                </a:lnTo>
                <a:lnTo>
                  <a:pt x="5013969" y="2442521"/>
                </a:lnTo>
                <a:lnTo>
                  <a:pt x="5005837" y="2442820"/>
                </a:lnTo>
                <a:lnTo>
                  <a:pt x="4970623" y="2435723"/>
                </a:lnTo>
                <a:lnTo>
                  <a:pt x="4945487" y="2430123"/>
                </a:lnTo>
                <a:close/>
                <a:moveTo>
                  <a:pt x="4976466" y="2424037"/>
                </a:moveTo>
                <a:lnTo>
                  <a:pt x="4989220" y="2427423"/>
                </a:lnTo>
                <a:lnTo>
                  <a:pt x="4973911" y="2426775"/>
                </a:lnTo>
                <a:lnTo>
                  <a:pt x="4970334" y="2425242"/>
                </a:lnTo>
                <a:close/>
                <a:moveTo>
                  <a:pt x="4917470" y="2414537"/>
                </a:moveTo>
                <a:lnTo>
                  <a:pt x="4942432" y="2420537"/>
                </a:lnTo>
                <a:lnTo>
                  <a:pt x="4926763" y="2422596"/>
                </a:lnTo>
                <a:lnTo>
                  <a:pt x="4918273" y="2423811"/>
                </a:lnTo>
                <a:lnTo>
                  <a:pt x="4906114" y="2422448"/>
                </a:lnTo>
                <a:cubicBezTo>
                  <a:pt x="4901002" y="2421985"/>
                  <a:pt x="4897378" y="2421841"/>
                  <a:pt x="4894182" y="2422018"/>
                </a:cubicBezTo>
                <a:lnTo>
                  <a:pt x="4888123" y="2422992"/>
                </a:lnTo>
                <a:close/>
                <a:moveTo>
                  <a:pt x="124290" y="2412890"/>
                </a:moveTo>
                <a:lnTo>
                  <a:pt x="122585" y="2429340"/>
                </a:lnTo>
                <a:cubicBezTo>
                  <a:pt x="121615" y="2437517"/>
                  <a:pt x="120305" y="2447555"/>
                  <a:pt x="118534" y="2459961"/>
                </a:cubicBezTo>
                <a:cubicBezTo>
                  <a:pt x="116499" y="2474207"/>
                  <a:pt x="112642" y="2488136"/>
                  <a:pt x="110067" y="2502295"/>
                </a:cubicBezTo>
                <a:lnTo>
                  <a:pt x="103888" y="2539371"/>
                </a:lnTo>
                <a:lnTo>
                  <a:pt x="104830" y="2529987"/>
                </a:lnTo>
                <a:cubicBezTo>
                  <a:pt x="106083" y="2517168"/>
                  <a:pt x="107750" y="2500059"/>
                  <a:pt x="110067" y="2476895"/>
                </a:cubicBezTo>
                <a:close/>
                <a:moveTo>
                  <a:pt x="4929126" y="2412763"/>
                </a:moveTo>
                <a:lnTo>
                  <a:pt x="4950370" y="2416690"/>
                </a:lnTo>
                <a:lnTo>
                  <a:pt x="4955379" y="2418836"/>
                </a:lnTo>
                <a:cubicBezTo>
                  <a:pt x="4955210" y="2418858"/>
                  <a:pt x="4955040" y="2418879"/>
                  <a:pt x="4954871" y="2418902"/>
                </a:cubicBezTo>
                <a:lnTo>
                  <a:pt x="4927971" y="2412909"/>
                </a:lnTo>
                <a:close/>
                <a:moveTo>
                  <a:pt x="5029279" y="2412169"/>
                </a:moveTo>
                <a:lnTo>
                  <a:pt x="5030634" y="2412420"/>
                </a:lnTo>
                <a:lnTo>
                  <a:pt x="5027828" y="2418461"/>
                </a:lnTo>
                <a:lnTo>
                  <a:pt x="5016953" y="2414939"/>
                </a:lnTo>
                <a:lnTo>
                  <a:pt x="5027462" y="2412612"/>
                </a:lnTo>
                <a:cubicBezTo>
                  <a:pt x="5028070" y="2412465"/>
                  <a:pt x="5028675" y="2412316"/>
                  <a:pt x="5029279" y="2412169"/>
                </a:cubicBezTo>
                <a:close/>
                <a:moveTo>
                  <a:pt x="4918479" y="2410795"/>
                </a:moveTo>
                <a:lnTo>
                  <a:pt x="4925500" y="2412092"/>
                </a:lnTo>
                <a:cubicBezTo>
                  <a:pt x="4925333" y="2412145"/>
                  <a:pt x="4925167" y="2412196"/>
                  <a:pt x="4925001" y="2412248"/>
                </a:cubicBezTo>
                <a:close/>
                <a:moveTo>
                  <a:pt x="4776422" y="2408563"/>
                </a:moveTo>
                <a:cubicBezTo>
                  <a:pt x="4775520" y="2408888"/>
                  <a:pt x="4774618" y="2409213"/>
                  <a:pt x="4773714" y="2409538"/>
                </a:cubicBezTo>
                <a:cubicBezTo>
                  <a:pt x="4773458" y="2409537"/>
                  <a:pt x="4773200" y="2409538"/>
                  <a:pt x="4772943" y="2409537"/>
                </a:cubicBezTo>
                <a:lnTo>
                  <a:pt x="4776214" y="2408583"/>
                </a:lnTo>
                <a:cubicBezTo>
                  <a:pt x="4776283" y="2408576"/>
                  <a:pt x="4776353" y="2408571"/>
                  <a:pt x="4776422" y="2408563"/>
                </a:cubicBezTo>
                <a:close/>
                <a:moveTo>
                  <a:pt x="4884202" y="2408264"/>
                </a:moveTo>
                <a:lnTo>
                  <a:pt x="4886092" y="2408724"/>
                </a:lnTo>
                <a:cubicBezTo>
                  <a:pt x="4890196" y="2409192"/>
                  <a:pt x="4895309" y="2409180"/>
                  <a:pt x="4898359" y="2409943"/>
                </a:cubicBezTo>
                <a:lnTo>
                  <a:pt x="4915487" y="2414061"/>
                </a:lnTo>
                <a:lnTo>
                  <a:pt x="4891551" y="2415540"/>
                </a:lnTo>
                <a:cubicBezTo>
                  <a:pt x="4836936" y="2417803"/>
                  <a:pt x="4769704" y="2415696"/>
                  <a:pt x="4770676" y="2410629"/>
                </a:cubicBezTo>
                <a:lnTo>
                  <a:pt x="4773714" y="2409538"/>
                </a:lnTo>
                <a:lnTo>
                  <a:pt x="4776670" y="2409537"/>
                </a:lnTo>
                <a:close/>
                <a:moveTo>
                  <a:pt x="4906744" y="2407399"/>
                </a:moveTo>
                <a:lnTo>
                  <a:pt x="4910371" y="2408408"/>
                </a:lnTo>
                <a:cubicBezTo>
                  <a:pt x="4914081" y="2409522"/>
                  <a:pt x="4917064" y="2410455"/>
                  <a:pt x="4918479" y="2410795"/>
                </a:cubicBezTo>
                <a:lnTo>
                  <a:pt x="4906702" y="2407401"/>
                </a:lnTo>
                <a:cubicBezTo>
                  <a:pt x="4906716" y="2407401"/>
                  <a:pt x="4906730" y="2407399"/>
                  <a:pt x="4906744" y="2407399"/>
                </a:cubicBezTo>
                <a:close/>
                <a:moveTo>
                  <a:pt x="5002656" y="2402841"/>
                </a:moveTo>
                <a:lnTo>
                  <a:pt x="5020133" y="2410327"/>
                </a:lnTo>
                <a:lnTo>
                  <a:pt x="5007743" y="2411955"/>
                </a:lnTo>
                <a:lnTo>
                  <a:pt x="4991150" y="2406582"/>
                </a:lnTo>
                <a:lnTo>
                  <a:pt x="4981206" y="2404517"/>
                </a:lnTo>
                <a:lnTo>
                  <a:pt x="4983117" y="2404195"/>
                </a:lnTo>
                <a:lnTo>
                  <a:pt x="4995689" y="2403668"/>
                </a:lnTo>
                <a:close/>
                <a:moveTo>
                  <a:pt x="4874182" y="2400024"/>
                </a:moveTo>
                <a:lnTo>
                  <a:pt x="4876049" y="2400122"/>
                </a:lnTo>
                <a:lnTo>
                  <a:pt x="4872500" y="2400462"/>
                </a:lnTo>
                <a:close/>
                <a:moveTo>
                  <a:pt x="4842611" y="2399290"/>
                </a:moveTo>
                <a:lnTo>
                  <a:pt x="4839639" y="2402912"/>
                </a:lnTo>
                <a:lnTo>
                  <a:pt x="4840602" y="2403207"/>
                </a:lnTo>
                <a:lnTo>
                  <a:pt x="4803133" y="2406241"/>
                </a:lnTo>
                <a:cubicBezTo>
                  <a:pt x="4796398" y="2406789"/>
                  <a:pt x="4790229" y="2407300"/>
                  <a:pt x="4785050" y="2407749"/>
                </a:cubicBezTo>
                <a:lnTo>
                  <a:pt x="4776422" y="2408563"/>
                </a:lnTo>
                <a:lnTo>
                  <a:pt x="4777025" y="2408346"/>
                </a:lnTo>
                <a:lnTo>
                  <a:pt x="4781356" y="2407084"/>
                </a:lnTo>
                <a:close/>
                <a:moveTo>
                  <a:pt x="4970246" y="2397937"/>
                </a:moveTo>
                <a:lnTo>
                  <a:pt x="4977067" y="2399646"/>
                </a:lnTo>
                <a:cubicBezTo>
                  <a:pt x="4984015" y="2400637"/>
                  <a:pt x="4990481" y="2400214"/>
                  <a:pt x="4997187" y="2400497"/>
                </a:cubicBezTo>
                <a:lnTo>
                  <a:pt x="4999471" y="2401476"/>
                </a:lnTo>
                <a:lnTo>
                  <a:pt x="4983912" y="2404062"/>
                </a:lnTo>
                <a:cubicBezTo>
                  <a:pt x="4983647" y="2404106"/>
                  <a:pt x="4983382" y="2404151"/>
                  <a:pt x="4983117" y="2404195"/>
                </a:cubicBezTo>
                <a:lnTo>
                  <a:pt x="4980236" y="2404316"/>
                </a:lnTo>
                <a:lnTo>
                  <a:pt x="4962879" y="2400712"/>
                </a:lnTo>
                <a:lnTo>
                  <a:pt x="4961971" y="2400628"/>
                </a:lnTo>
                <a:close/>
                <a:moveTo>
                  <a:pt x="5035888" y="2397874"/>
                </a:moveTo>
                <a:lnTo>
                  <a:pt x="5035434" y="2399649"/>
                </a:lnTo>
                <a:lnTo>
                  <a:pt x="5030653" y="2398845"/>
                </a:lnTo>
                <a:cubicBezTo>
                  <a:pt x="5030776" y="2398825"/>
                  <a:pt x="5030903" y="2398806"/>
                  <a:pt x="5031030" y="2398787"/>
                </a:cubicBezTo>
                <a:close/>
                <a:moveTo>
                  <a:pt x="4882499" y="2396005"/>
                </a:moveTo>
                <a:lnTo>
                  <a:pt x="4874818" y="2399859"/>
                </a:lnTo>
                <a:cubicBezTo>
                  <a:pt x="4874606" y="2399915"/>
                  <a:pt x="4874394" y="2399968"/>
                  <a:pt x="4874182" y="2400024"/>
                </a:cubicBezTo>
                <a:lnTo>
                  <a:pt x="4854697" y="2399007"/>
                </a:lnTo>
                <a:lnTo>
                  <a:pt x="4844936" y="2398994"/>
                </a:lnTo>
                <a:cubicBezTo>
                  <a:pt x="4844980" y="2398990"/>
                  <a:pt x="4845024" y="2398983"/>
                  <a:pt x="4845068" y="2398977"/>
                </a:cubicBezTo>
                <a:lnTo>
                  <a:pt x="4871874" y="2396184"/>
                </a:lnTo>
                <a:close/>
                <a:moveTo>
                  <a:pt x="4988754" y="2394114"/>
                </a:moveTo>
                <a:lnTo>
                  <a:pt x="4991224" y="2395374"/>
                </a:lnTo>
                <a:cubicBezTo>
                  <a:pt x="4994886" y="2396894"/>
                  <a:pt x="4998870" y="2398061"/>
                  <a:pt x="4986027" y="2394893"/>
                </a:cubicBezTo>
                <a:lnTo>
                  <a:pt x="4984657" y="2394551"/>
                </a:lnTo>
                <a:close/>
                <a:moveTo>
                  <a:pt x="4887278" y="2393607"/>
                </a:moveTo>
                <a:lnTo>
                  <a:pt x="4883408" y="2395548"/>
                </a:lnTo>
                <a:lnTo>
                  <a:pt x="4876016" y="2395752"/>
                </a:lnTo>
                <a:lnTo>
                  <a:pt x="4871874" y="2396184"/>
                </a:lnTo>
                <a:lnTo>
                  <a:pt x="4866287" y="2396277"/>
                </a:lnTo>
                <a:close/>
                <a:moveTo>
                  <a:pt x="5046083" y="2393600"/>
                </a:moveTo>
                <a:lnTo>
                  <a:pt x="5047983" y="2393699"/>
                </a:lnTo>
                <a:lnTo>
                  <a:pt x="5051988" y="2394853"/>
                </a:lnTo>
                <a:lnTo>
                  <a:pt x="5035888" y="2397874"/>
                </a:lnTo>
                <a:lnTo>
                  <a:pt x="5036566" y="2395255"/>
                </a:lnTo>
                <a:close/>
                <a:moveTo>
                  <a:pt x="4987077" y="2392470"/>
                </a:moveTo>
                <a:lnTo>
                  <a:pt x="4982400" y="2393987"/>
                </a:lnTo>
                <a:lnTo>
                  <a:pt x="4977757" y="2392829"/>
                </a:lnTo>
                <a:close/>
                <a:moveTo>
                  <a:pt x="5028758" y="2390862"/>
                </a:moveTo>
                <a:lnTo>
                  <a:pt x="5032193" y="2391699"/>
                </a:lnTo>
                <a:lnTo>
                  <a:pt x="5037252" y="2392584"/>
                </a:lnTo>
                <a:lnTo>
                  <a:pt x="5036566" y="2395255"/>
                </a:lnTo>
                <a:lnTo>
                  <a:pt x="5029011" y="2396569"/>
                </a:lnTo>
                <a:lnTo>
                  <a:pt x="5023030" y="2397562"/>
                </a:lnTo>
                <a:lnTo>
                  <a:pt x="5018952" y="2396876"/>
                </a:lnTo>
                <a:cubicBezTo>
                  <a:pt x="5009722" y="2395331"/>
                  <a:pt x="5003070" y="2394339"/>
                  <a:pt x="4998359" y="2393751"/>
                </a:cubicBezTo>
                <a:lnTo>
                  <a:pt x="4994792" y="2393470"/>
                </a:lnTo>
                <a:lnTo>
                  <a:pt x="5013876" y="2391438"/>
                </a:lnTo>
                <a:close/>
                <a:moveTo>
                  <a:pt x="5060883" y="2390597"/>
                </a:moveTo>
                <a:lnTo>
                  <a:pt x="5066141" y="2392201"/>
                </a:lnTo>
                <a:lnTo>
                  <a:pt x="5056370" y="2394033"/>
                </a:lnTo>
                <a:lnTo>
                  <a:pt x="5051196" y="2393868"/>
                </a:lnTo>
                <a:lnTo>
                  <a:pt x="5047983" y="2393699"/>
                </a:lnTo>
                <a:lnTo>
                  <a:pt x="5047424" y="2393538"/>
                </a:lnTo>
                <a:lnTo>
                  <a:pt x="5047053" y="2393431"/>
                </a:lnTo>
                <a:lnTo>
                  <a:pt x="5047593" y="2393335"/>
                </a:lnTo>
                <a:cubicBezTo>
                  <a:pt x="5052907" y="2392373"/>
                  <a:pt x="5057193" y="2391544"/>
                  <a:pt x="5060013" y="2390906"/>
                </a:cubicBezTo>
                <a:close/>
                <a:moveTo>
                  <a:pt x="5037785" y="2390517"/>
                </a:moveTo>
                <a:lnTo>
                  <a:pt x="5037726" y="2390742"/>
                </a:lnTo>
                <a:lnTo>
                  <a:pt x="5037040" y="2390545"/>
                </a:lnTo>
                <a:close/>
                <a:moveTo>
                  <a:pt x="4916717" y="2389861"/>
                </a:moveTo>
                <a:lnTo>
                  <a:pt x="4930544" y="2391834"/>
                </a:lnTo>
                <a:lnTo>
                  <a:pt x="4950362" y="2392956"/>
                </a:lnTo>
                <a:lnTo>
                  <a:pt x="4953069" y="2393635"/>
                </a:lnTo>
                <a:lnTo>
                  <a:pt x="4903704" y="2394991"/>
                </a:lnTo>
                <a:lnTo>
                  <a:pt x="4895343" y="2392581"/>
                </a:lnTo>
                <a:close/>
                <a:moveTo>
                  <a:pt x="5008726" y="2385682"/>
                </a:moveTo>
                <a:lnTo>
                  <a:pt x="5015533" y="2387643"/>
                </a:lnTo>
                <a:lnTo>
                  <a:pt x="5025342" y="2390032"/>
                </a:lnTo>
                <a:cubicBezTo>
                  <a:pt x="5025230" y="2390105"/>
                  <a:pt x="5025118" y="2390178"/>
                  <a:pt x="5025006" y="2390251"/>
                </a:cubicBezTo>
                <a:lnTo>
                  <a:pt x="5013876" y="2391438"/>
                </a:lnTo>
                <a:lnTo>
                  <a:pt x="4987077" y="2392470"/>
                </a:lnTo>
                <a:lnTo>
                  <a:pt x="5001078" y="2387927"/>
                </a:lnTo>
                <a:close/>
                <a:moveTo>
                  <a:pt x="5035032" y="2383686"/>
                </a:moveTo>
                <a:cubicBezTo>
                  <a:pt x="5032812" y="2385140"/>
                  <a:pt x="5030593" y="2386593"/>
                  <a:pt x="5028373" y="2388047"/>
                </a:cubicBezTo>
                <a:lnTo>
                  <a:pt x="5015845" y="2384435"/>
                </a:lnTo>
                <a:close/>
                <a:moveTo>
                  <a:pt x="5038931" y="2383533"/>
                </a:moveTo>
                <a:lnTo>
                  <a:pt x="5049559" y="2387144"/>
                </a:lnTo>
                <a:lnTo>
                  <a:pt x="5058145" y="2389762"/>
                </a:lnTo>
                <a:lnTo>
                  <a:pt x="5055774" y="2389823"/>
                </a:lnTo>
                <a:lnTo>
                  <a:pt x="5037785" y="2390517"/>
                </a:lnTo>
                <a:lnTo>
                  <a:pt x="5039048" y="2385600"/>
                </a:lnTo>
                <a:lnTo>
                  <a:pt x="5037556" y="2383587"/>
                </a:lnTo>
                <a:close/>
                <a:moveTo>
                  <a:pt x="5036515" y="2382712"/>
                </a:moveTo>
                <a:lnTo>
                  <a:pt x="5037041" y="2382891"/>
                </a:lnTo>
                <a:lnTo>
                  <a:pt x="5037556" y="2383587"/>
                </a:lnTo>
                <a:lnTo>
                  <a:pt x="5035032" y="2383686"/>
                </a:lnTo>
                <a:cubicBezTo>
                  <a:pt x="5035528" y="2383361"/>
                  <a:pt x="5036023" y="2383038"/>
                  <a:pt x="5036515" y="2382712"/>
                </a:cubicBezTo>
                <a:close/>
                <a:moveTo>
                  <a:pt x="4997056" y="2382316"/>
                </a:moveTo>
                <a:lnTo>
                  <a:pt x="5005766" y="2384829"/>
                </a:lnTo>
                <a:lnTo>
                  <a:pt x="4991395" y="2385389"/>
                </a:lnTo>
                <a:cubicBezTo>
                  <a:pt x="4993282" y="2384365"/>
                  <a:pt x="4995170" y="2383341"/>
                  <a:pt x="4997056" y="2382316"/>
                </a:cubicBezTo>
                <a:close/>
                <a:moveTo>
                  <a:pt x="5088210" y="2381610"/>
                </a:moveTo>
                <a:lnTo>
                  <a:pt x="5095313" y="2385344"/>
                </a:lnTo>
                <a:lnTo>
                  <a:pt x="5088488" y="2387333"/>
                </a:lnTo>
                <a:cubicBezTo>
                  <a:pt x="5088330" y="2387369"/>
                  <a:pt x="5088175" y="2387406"/>
                  <a:pt x="5088018" y="2387442"/>
                </a:cubicBezTo>
                <a:lnTo>
                  <a:pt x="5071028" y="2382281"/>
                </a:lnTo>
                <a:close/>
                <a:moveTo>
                  <a:pt x="4995680" y="2373562"/>
                </a:moveTo>
                <a:lnTo>
                  <a:pt x="4996120" y="2373729"/>
                </a:lnTo>
                <a:cubicBezTo>
                  <a:pt x="4998470" y="2373773"/>
                  <a:pt x="5002502" y="2372954"/>
                  <a:pt x="5025525" y="2378979"/>
                </a:cubicBezTo>
                <a:lnTo>
                  <a:pt x="5032021" y="2381186"/>
                </a:lnTo>
                <a:lnTo>
                  <a:pt x="5028985" y="2380887"/>
                </a:lnTo>
                <a:cubicBezTo>
                  <a:pt x="5025897" y="2381165"/>
                  <a:pt x="5022067" y="2381932"/>
                  <a:pt x="5017435" y="2383127"/>
                </a:cubicBezTo>
                <a:lnTo>
                  <a:pt x="5014398" y="2384018"/>
                </a:lnTo>
                <a:lnTo>
                  <a:pt x="4991992" y="2377559"/>
                </a:lnTo>
                <a:cubicBezTo>
                  <a:pt x="4990327" y="2379004"/>
                  <a:pt x="4986494" y="2379915"/>
                  <a:pt x="4983744" y="2381094"/>
                </a:cubicBezTo>
                <a:lnTo>
                  <a:pt x="4982159" y="2385749"/>
                </a:lnTo>
                <a:lnTo>
                  <a:pt x="4955069" y="2386807"/>
                </a:lnTo>
                <a:lnTo>
                  <a:pt x="4940738" y="2382796"/>
                </a:lnTo>
                <a:cubicBezTo>
                  <a:pt x="4932913" y="2381102"/>
                  <a:pt x="4925156" y="2380729"/>
                  <a:pt x="4914928" y="2383382"/>
                </a:cubicBezTo>
                <a:cubicBezTo>
                  <a:pt x="4909909" y="2384685"/>
                  <a:pt x="4893712" y="2385514"/>
                  <a:pt x="4899870" y="2387288"/>
                </a:cubicBezTo>
                <a:cubicBezTo>
                  <a:pt x="4905909" y="2389029"/>
                  <a:pt x="4911275" y="2388515"/>
                  <a:pt x="4916637" y="2387998"/>
                </a:cubicBezTo>
                <a:lnTo>
                  <a:pt x="4927680" y="2388466"/>
                </a:lnTo>
                <a:lnTo>
                  <a:pt x="4916717" y="2389861"/>
                </a:lnTo>
                <a:lnTo>
                  <a:pt x="4879056" y="2384489"/>
                </a:lnTo>
                <a:lnTo>
                  <a:pt x="4873353" y="2383283"/>
                </a:lnTo>
                <a:lnTo>
                  <a:pt x="4884924" y="2381821"/>
                </a:lnTo>
                <a:cubicBezTo>
                  <a:pt x="4918929" y="2379985"/>
                  <a:pt x="4953379" y="2379055"/>
                  <a:pt x="4986239" y="2374778"/>
                </a:cubicBezTo>
                <a:close/>
                <a:moveTo>
                  <a:pt x="5048796" y="2366394"/>
                </a:moveTo>
                <a:lnTo>
                  <a:pt x="5048403" y="2370861"/>
                </a:lnTo>
                <a:lnTo>
                  <a:pt x="5048025" y="2375178"/>
                </a:lnTo>
                <a:cubicBezTo>
                  <a:pt x="5045638" y="2376742"/>
                  <a:pt x="5043247" y="2378305"/>
                  <a:pt x="5040862" y="2379869"/>
                </a:cubicBezTo>
                <a:lnTo>
                  <a:pt x="5032941" y="2378186"/>
                </a:lnTo>
                <a:lnTo>
                  <a:pt x="5013755" y="2373936"/>
                </a:lnTo>
                <a:lnTo>
                  <a:pt x="5007262" y="2372065"/>
                </a:lnTo>
                <a:lnTo>
                  <a:pt x="5024984" y="2369756"/>
                </a:lnTo>
                <a:lnTo>
                  <a:pt x="5033224" y="2368593"/>
                </a:lnTo>
                <a:lnTo>
                  <a:pt x="5042227" y="2370598"/>
                </a:lnTo>
                <a:lnTo>
                  <a:pt x="5034596" y="2368398"/>
                </a:lnTo>
                <a:close/>
                <a:moveTo>
                  <a:pt x="5049031" y="2363684"/>
                </a:moveTo>
                <a:lnTo>
                  <a:pt x="5057765" y="2365126"/>
                </a:lnTo>
                <a:lnTo>
                  <a:pt x="5048796" y="2366394"/>
                </a:lnTo>
                <a:close/>
                <a:moveTo>
                  <a:pt x="5080339" y="2354744"/>
                </a:moveTo>
                <a:lnTo>
                  <a:pt x="5086724" y="2358448"/>
                </a:lnTo>
                <a:lnTo>
                  <a:pt x="5087622" y="2360437"/>
                </a:lnTo>
                <a:cubicBezTo>
                  <a:pt x="5087200" y="2360509"/>
                  <a:pt x="5086776" y="2360580"/>
                  <a:pt x="5086355" y="2360652"/>
                </a:cubicBezTo>
                <a:lnTo>
                  <a:pt x="5074388" y="2359330"/>
                </a:lnTo>
                <a:cubicBezTo>
                  <a:pt x="5067582" y="2358550"/>
                  <a:pt x="5058472" y="2357656"/>
                  <a:pt x="5047160" y="2357177"/>
                </a:cubicBezTo>
                <a:cubicBezTo>
                  <a:pt x="5046953" y="2357168"/>
                  <a:pt x="5046742" y="2357159"/>
                  <a:pt x="5046535" y="2357151"/>
                </a:cubicBezTo>
                <a:lnTo>
                  <a:pt x="5046204" y="2356435"/>
                </a:lnTo>
                <a:close/>
                <a:moveTo>
                  <a:pt x="5023288" y="2326215"/>
                </a:moveTo>
                <a:lnTo>
                  <a:pt x="5034349" y="2338459"/>
                </a:lnTo>
                <a:lnTo>
                  <a:pt x="5013494" y="2337576"/>
                </a:lnTo>
                <a:lnTo>
                  <a:pt x="5011656" y="2337498"/>
                </a:lnTo>
                <a:lnTo>
                  <a:pt x="5008061" y="2336543"/>
                </a:lnTo>
                <a:cubicBezTo>
                  <a:pt x="4997694" y="2333487"/>
                  <a:pt x="4997298" y="2332582"/>
                  <a:pt x="4999818" y="2332495"/>
                </a:cubicBezTo>
                <a:lnTo>
                  <a:pt x="5004898" y="2332808"/>
                </a:lnTo>
                <a:lnTo>
                  <a:pt x="5007022" y="2333121"/>
                </a:lnTo>
                <a:cubicBezTo>
                  <a:pt x="5011632" y="2333753"/>
                  <a:pt x="5008575" y="2333205"/>
                  <a:pt x="5004904" y="2332808"/>
                </a:cubicBezTo>
                <a:cubicBezTo>
                  <a:pt x="5004901" y="2332809"/>
                  <a:pt x="5004900" y="2332809"/>
                  <a:pt x="5004898" y="2332808"/>
                </a:cubicBezTo>
                <a:lnTo>
                  <a:pt x="4993472" y="2331123"/>
                </a:lnTo>
                <a:lnTo>
                  <a:pt x="4970363" y="2327493"/>
                </a:lnTo>
                <a:lnTo>
                  <a:pt x="4986004" y="2328201"/>
                </a:lnTo>
                <a:close/>
                <a:moveTo>
                  <a:pt x="5016442" y="2318634"/>
                </a:moveTo>
                <a:lnTo>
                  <a:pt x="5020070" y="2319679"/>
                </a:lnTo>
                <a:lnTo>
                  <a:pt x="5041816" y="2324524"/>
                </a:lnTo>
                <a:cubicBezTo>
                  <a:pt x="5041079" y="2324797"/>
                  <a:pt x="5040345" y="2325071"/>
                  <a:pt x="5039606" y="2325343"/>
                </a:cubicBezTo>
                <a:lnTo>
                  <a:pt x="5023288" y="2326215"/>
                </a:lnTo>
                <a:close/>
                <a:moveTo>
                  <a:pt x="64111" y="2312362"/>
                </a:moveTo>
                <a:lnTo>
                  <a:pt x="59267" y="2341428"/>
                </a:lnTo>
                <a:lnTo>
                  <a:pt x="35984" y="2504412"/>
                </a:lnTo>
                <a:lnTo>
                  <a:pt x="33867" y="2510761"/>
                </a:lnTo>
                <a:cubicBezTo>
                  <a:pt x="28223" y="2527694"/>
                  <a:pt x="21262" y="2544245"/>
                  <a:pt x="16933" y="2561561"/>
                </a:cubicBezTo>
                <a:cubicBezTo>
                  <a:pt x="12769" y="2578215"/>
                  <a:pt x="11834" y="2595527"/>
                  <a:pt x="8467" y="2612361"/>
                </a:cubicBezTo>
                <a:lnTo>
                  <a:pt x="7277" y="2617121"/>
                </a:lnTo>
                <a:lnTo>
                  <a:pt x="5685" y="2612411"/>
                </a:lnTo>
                <a:lnTo>
                  <a:pt x="5189" y="2610927"/>
                </a:lnTo>
                <a:lnTo>
                  <a:pt x="5953" y="2607118"/>
                </a:lnTo>
                <a:cubicBezTo>
                  <a:pt x="6880" y="2602506"/>
                  <a:pt x="7761" y="2598250"/>
                  <a:pt x="8467" y="2595428"/>
                </a:cubicBezTo>
                <a:cubicBezTo>
                  <a:pt x="10303" y="2577062"/>
                  <a:pt x="11566" y="2563266"/>
                  <a:pt x="12606" y="2551940"/>
                </a:cubicBezTo>
                <a:lnTo>
                  <a:pt x="13725" y="2540482"/>
                </a:lnTo>
                <a:lnTo>
                  <a:pt x="25400" y="2493828"/>
                </a:lnTo>
                <a:cubicBezTo>
                  <a:pt x="32504" y="2463042"/>
                  <a:pt x="37143" y="2431833"/>
                  <a:pt x="42333" y="2400695"/>
                </a:cubicBezTo>
                <a:lnTo>
                  <a:pt x="44489" y="2387818"/>
                </a:lnTo>
                <a:lnTo>
                  <a:pt x="49353" y="2366414"/>
                </a:lnTo>
                <a:close/>
                <a:moveTo>
                  <a:pt x="4958890" y="2301553"/>
                </a:moveTo>
                <a:cubicBezTo>
                  <a:pt x="4968678" y="2300761"/>
                  <a:pt x="4978316" y="2301289"/>
                  <a:pt x="4987755" y="2303745"/>
                </a:cubicBezTo>
                <a:lnTo>
                  <a:pt x="4991609" y="2305662"/>
                </a:lnTo>
                <a:lnTo>
                  <a:pt x="4956702" y="2310305"/>
                </a:lnTo>
                <a:cubicBezTo>
                  <a:pt x="4944176" y="2311823"/>
                  <a:pt x="4932054" y="2313117"/>
                  <a:pt x="4920991" y="2313959"/>
                </a:cubicBezTo>
                <a:lnTo>
                  <a:pt x="4908130" y="2314372"/>
                </a:lnTo>
                <a:lnTo>
                  <a:pt x="4929123" y="2307282"/>
                </a:lnTo>
                <a:cubicBezTo>
                  <a:pt x="4939162" y="2304458"/>
                  <a:pt x="4949101" y="2302345"/>
                  <a:pt x="4958890" y="2301553"/>
                </a:cubicBezTo>
                <a:close/>
                <a:moveTo>
                  <a:pt x="5025842" y="2301108"/>
                </a:moveTo>
                <a:lnTo>
                  <a:pt x="5026642" y="2301782"/>
                </a:lnTo>
                <a:cubicBezTo>
                  <a:pt x="5032804" y="2303559"/>
                  <a:pt x="5039136" y="2306003"/>
                  <a:pt x="5045122" y="2307109"/>
                </a:cubicBezTo>
                <a:cubicBezTo>
                  <a:pt x="5049819" y="2307978"/>
                  <a:pt x="5053704" y="2306286"/>
                  <a:pt x="5058534" y="2307677"/>
                </a:cubicBezTo>
                <a:lnTo>
                  <a:pt x="5071832" y="2313374"/>
                </a:lnTo>
                <a:lnTo>
                  <a:pt x="5061948" y="2317047"/>
                </a:lnTo>
                <a:lnTo>
                  <a:pt x="5056387" y="2314976"/>
                </a:lnTo>
                <a:cubicBezTo>
                  <a:pt x="5052300" y="2313793"/>
                  <a:pt x="5046443" y="2312555"/>
                  <a:pt x="5036771" y="2311300"/>
                </a:cubicBezTo>
                <a:cubicBezTo>
                  <a:pt x="5027545" y="2310103"/>
                  <a:pt x="5018885" y="2310542"/>
                  <a:pt x="5009944" y="2310164"/>
                </a:cubicBezTo>
                <a:lnTo>
                  <a:pt x="5023355" y="2310732"/>
                </a:lnTo>
                <a:lnTo>
                  <a:pt x="5036771" y="2311300"/>
                </a:lnTo>
                <a:cubicBezTo>
                  <a:pt x="5044168" y="2315606"/>
                  <a:pt x="5048164" y="2318102"/>
                  <a:pt x="5050508" y="2319507"/>
                </a:cubicBezTo>
                <a:lnTo>
                  <a:pt x="5052725" y="2320472"/>
                </a:lnTo>
                <a:lnTo>
                  <a:pt x="5050848" y="2321169"/>
                </a:lnTo>
                <a:lnTo>
                  <a:pt x="5035128" y="2315774"/>
                </a:lnTo>
                <a:cubicBezTo>
                  <a:pt x="5030342" y="2314577"/>
                  <a:pt x="5026373" y="2315951"/>
                  <a:pt x="5021714" y="2315206"/>
                </a:cubicBezTo>
                <a:lnTo>
                  <a:pt x="5001941" y="2310801"/>
                </a:lnTo>
                <a:lnTo>
                  <a:pt x="4991609" y="2305662"/>
                </a:lnTo>
                <a:close/>
                <a:moveTo>
                  <a:pt x="110055" y="2298221"/>
                </a:moveTo>
                <a:cubicBezTo>
                  <a:pt x="110526" y="2296907"/>
                  <a:pt x="110609" y="2296930"/>
                  <a:pt x="110067" y="2299095"/>
                </a:cubicBezTo>
                <a:cubicBezTo>
                  <a:pt x="107245" y="2310384"/>
                  <a:pt x="104797" y="2321773"/>
                  <a:pt x="101600" y="2332961"/>
                </a:cubicBezTo>
                <a:cubicBezTo>
                  <a:pt x="90839" y="2370624"/>
                  <a:pt x="93491" y="2348107"/>
                  <a:pt x="84668" y="2392228"/>
                </a:cubicBezTo>
                <a:cubicBezTo>
                  <a:pt x="81300" y="2409062"/>
                  <a:pt x="80718" y="2426466"/>
                  <a:pt x="76200" y="2443028"/>
                </a:cubicBezTo>
                <a:cubicBezTo>
                  <a:pt x="72201" y="2457690"/>
                  <a:pt x="64072" y="2470943"/>
                  <a:pt x="59267" y="2485361"/>
                </a:cubicBezTo>
                <a:cubicBezTo>
                  <a:pt x="52770" y="2504853"/>
                  <a:pt x="46887" y="2524593"/>
                  <a:pt x="42333" y="2544628"/>
                </a:cubicBezTo>
                <a:lnTo>
                  <a:pt x="19050" y="2661042"/>
                </a:lnTo>
                <a:lnTo>
                  <a:pt x="16934" y="2654694"/>
                </a:lnTo>
                <a:lnTo>
                  <a:pt x="15387" y="2649173"/>
                </a:lnTo>
                <a:lnTo>
                  <a:pt x="16276" y="2642488"/>
                </a:lnTo>
                <a:cubicBezTo>
                  <a:pt x="19606" y="2618432"/>
                  <a:pt x="23155" y="2594211"/>
                  <a:pt x="25400" y="2578496"/>
                </a:cubicBezTo>
                <a:lnTo>
                  <a:pt x="35984" y="2504412"/>
                </a:lnTo>
                <a:lnTo>
                  <a:pt x="42332" y="2485361"/>
                </a:lnTo>
                <a:cubicBezTo>
                  <a:pt x="47978" y="2474072"/>
                  <a:pt x="54580" y="2463214"/>
                  <a:pt x="59267" y="2451495"/>
                </a:cubicBezTo>
                <a:cubicBezTo>
                  <a:pt x="65896" y="2434921"/>
                  <a:pt x="70556" y="2417628"/>
                  <a:pt x="76200" y="2400695"/>
                </a:cubicBezTo>
                <a:lnTo>
                  <a:pt x="84667" y="2375295"/>
                </a:lnTo>
                <a:lnTo>
                  <a:pt x="101600" y="2324495"/>
                </a:lnTo>
                <a:cubicBezTo>
                  <a:pt x="103717" y="2318145"/>
                  <a:pt x="108639" y="2302163"/>
                  <a:pt x="110055" y="2298221"/>
                </a:cubicBezTo>
                <a:close/>
                <a:moveTo>
                  <a:pt x="5074952" y="2296378"/>
                </a:moveTo>
                <a:lnTo>
                  <a:pt x="5093481" y="2299802"/>
                </a:lnTo>
                <a:lnTo>
                  <a:pt x="5091912" y="2303101"/>
                </a:lnTo>
                <a:cubicBezTo>
                  <a:pt x="5090308" y="2304389"/>
                  <a:pt x="5088704" y="2305679"/>
                  <a:pt x="5087100" y="2306969"/>
                </a:cubicBezTo>
                <a:lnTo>
                  <a:pt x="5068530" y="2299013"/>
                </a:lnTo>
                <a:cubicBezTo>
                  <a:pt x="5062592" y="2298063"/>
                  <a:pt x="5058933" y="2302558"/>
                  <a:pt x="5053474" y="2302920"/>
                </a:cubicBezTo>
                <a:cubicBezTo>
                  <a:pt x="5049189" y="2303203"/>
                  <a:pt x="5040067" y="2302222"/>
                  <a:pt x="5033223" y="2301519"/>
                </a:cubicBezTo>
                <a:lnTo>
                  <a:pt x="5026844" y="2300974"/>
                </a:lnTo>
                <a:lnTo>
                  <a:pt x="5031523" y="2300353"/>
                </a:lnTo>
                <a:cubicBezTo>
                  <a:pt x="5043069" y="2298858"/>
                  <a:pt x="5053718" y="2297598"/>
                  <a:pt x="5062821" y="2296802"/>
                </a:cubicBezTo>
                <a:close/>
                <a:moveTo>
                  <a:pt x="149260" y="2281772"/>
                </a:moveTo>
                <a:lnTo>
                  <a:pt x="149616" y="2281816"/>
                </a:lnTo>
                <a:lnTo>
                  <a:pt x="143933" y="2332961"/>
                </a:lnTo>
                <a:cubicBezTo>
                  <a:pt x="139889" y="2355880"/>
                  <a:pt x="132330" y="2378041"/>
                  <a:pt x="127000" y="2400695"/>
                </a:cubicBezTo>
                <a:lnTo>
                  <a:pt x="124290" y="2412890"/>
                </a:lnTo>
                <a:lnTo>
                  <a:pt x="124601" y="2409895"/>
                </a:lnTo>
                <a:cubicBezTo>
                  <a:pt x="127092" y="2380159"/>
                  <a:pt x="121818" y="2399307"/>
                  <a:pt x="135467" y="2358361"/>
                </a:cubicBezTo>
                <a:cubicBezTo>
                  <a:pt x="138289" y="2341428"/>
                  <a:pt x="140209" y="2324319"/>
                  <a:pt x="143933" y="2307561"/>
                </a:cubicBezTo>
                <a:cubicBezTo>
                  <a:pt x="145385" y="2301027"/>
                  <a:pt x="146637" y="2285830"/>
                  <a:pt x="149260" y="2281772"/>
                </a:cubicBezTo>
                <a:close/>
                <a:moveTo>
                  <a:pt x="4834601" y="2280226"/>
                </a:moveTo>
                <a:lnTo>
                  <a:pt x="4863679" y="2283142"/>
                </a:lnTo>
                <a:lnTo>
                  <a:pt x="4846020" y="2283818"/>
                </a:lnTo>
                <a:cubicBezTo>
                  <a:pt x="4835151" y="2283424"/>
                  <a:pt x="4819345" y="2283571"/>
                  <a:pt x="4802243" y="2283685"/>
                </a:cubicBezTo>
                <a:lnTo>
                  <a:pt x="4788745" y="2283595"/>
                </a:lnTo>
                <a:cubicBezTo>
                  <a:pt x="4790302" y="2282854"/>
                  <a:pt x="4791859" y="2282111"/>
                  <a:pt x="4793417" y="2281369"/>
                </a:cubicBezTo>
                <a:cubicBezTo>
                  <a:pt x="4806020" y="2279071"/>
                  <a:pt x="4820035" y="2279181"/>
                  <a:pt x="4834601" y="2280226"/>
                </a:cubicBezTo>
                <a:close/>
                <a:moveTo>
                  <a:pt x="4985898" y="2278146"/>
                </a:moveTo>
                <a:cubicBezTo>
                  <a:pt x="5008646" y="2278775"/>
                  <a:pt x="4943475" y="2284098"/>
                  <a:pt x="4921741" y="2285913"/>
                </a:cubicBezTo>
                <a:cubicBezTo>
                  <a:pt x="4908405" y="2287027"/>
                  <a:pt x="4893902" y="2286128"/>
                  <a:pt x="4879093" y="2284689"/>
                </a:cubicBezTo>
                <a:lnTo>
                  <a:pt x="4863679" y="2283142"/>
                </a:lnTo>
                <a:lnTo>
                  <a:pt x="4916019" y="2281140"/>
                </a:lnTo>
                <a:cubicBezTo>
                  <a:pt x="4938987" y="2279338"/>
                  <a:pt x="4961935" y="2277483"/>
                  <a:pt x="4985898" y="2278146"/>
                </a:cubicBezTo>
                <a:close/>
                <a:moveTo>
                  <a:pt x="4876561" y="2218092"/>
                </a:moveTo>
                <a:lnTo>
                  <a:pt x="4835707" y="2232244"/>
                </a:lnTo>
                <a:cubicBezTo>
                  <a:pt x="4806938" y="2238737"/>
                  <a:pt x="4779374" y="2238454"/>
                  <a:pt x="4748207" y="2236575"/>
                </a:cubicBezTo>
                <a:lnTo>
                  <a:pt x="4707073" y="2233804"/>
                </a:lnTo>
                <a:lnTo>
                  <a:pt x="4725796" y="2227682"/>
                </a:lnTo>
                <a:lnTo>
                  <a:pt x="4765521" y="2225767"/>
                </a:lnTo>
                <a:cubicBezTo>
                  <a:pt x="4799851" y="2224020"/>
                  <a:pt x="4839714" y="2221661"/>
                  <a:pt x="4876086" y="2218151"/>
                </a:cubicBezTo>
                <a:cubicBezTo>
                  <a:pt x="4876243" y="2218131"/>
                  <a:pt x="4876403" y="2218112"/>
                  <a:pt x="4876561" y="2218092"/>
                </a:cubicBezTo>
                <a:close/>
                <a:moveTo>
                  <a:pt x="4892957" y="2216093"/>
                </a:moveTo>
                <a:lnTo>
                  <a:pt x="4876561" y="2218092"/>
                </a:lnTo>
                <a:lnTo>
                  <a:pt x="4879828" y="2216961"/>
                </a:lnTo>
                <a:close/>
                <a:moveTo>
                  <a:pt x="4895431" y="2215792"/>
                </a:moveTo>
                <a:lnTo>
                  <a:pt x="4894698" y="2215979"/>
                </a:lnTo>
                <a:lnTo>
                  <a:pt x="4892957" y="2216093"/>
                </a:lnTo>
                <a:close/>
                <a:moveTo>
                  <a:pt x="4857621" y="2197298"/>
                </a:moveTo>
                <a:lnTo>
                  <a:pt x="4878843" y="2199416"/>
                </a:lnTo>
                <a:lnTo>
                  <a:pt x="4866086" y="2202848"/>
                </a:lnTo>
                <a:close/>
                <a:moveTo>
                  <a:pt x="4723692" y="2196156"/>
                </a:moveTo>
                <a:lnTo>
                  <a:pt x="4736639" y="2197191"/>
                </a:lnTo>
                <a:lnTo>
                  <a:pt x="4724201" y="2198139"/>
                </a:lnTo>
                <a:cubicBezTo>
                  <a:pt x="4718285" y="2198340"/>
                  <a:pt x="4715267" y="2198302"/>
                  <a:pt x="4714600" y="2198067"/>
                </a:cubicBezTo>
                <a:cubicBezTo>
                  <a:pt x="4713935" y="2197833"/>
                  <a:pt x="4715619" y="2197400"/>
                  <a:pt x="4719112" y="2196811"/>
                </a:cubicBezTo>
                <a:close/>
                <a:moveTo>
                  <a:pt x="4900758" y="2193274"/>
                </a:moveTo>
                <a:lnTo>
                  <a:pt x="4933597" y="2195207"/>
                </a:lnTo>
                <a:cubicBezTo>
                  <a:pt x="4962583" y="2196798"/>
                  <a:pt x="4982265" y="2198460"/>
                  <a:pt x="4965694" y="2203628"/>
                </a:cubicBezTo>
                <a:cubicBezTo>
                  <a:pt x="4955514" y="2206804"/>
                  <a:pt x="4942205" y="2209557"/>
                  <a:pt x="4926894" y="2211955"/>
                </a:cubicBezTo>
                <a:lnTo>
                  <a:pt x="4895431" y="2215792"/>
                </a:lnTo>
                <a:lnTo>
                  <a:pt x="4937034" y="2205221"/>
                </a:lnTo>
                <a:lnTo>
                  <a:pt x="4878843" y="2199416"/>
                </a:lnTo>
                <a:lnTo>
                  <a:pt x="4897024" y="2194524"/>
                </a:lnTo>
                <a:close/>
                <a:moveTo>
                  <a:pt x="4848639" y="2192702"/>
                </a:moveTo>
                <a:lnTo>
                  <a:pt x="4857241" y="2197050"/>
                </a:lnTo>
                <a:lnTo>
                  <a:pt x="4857621" y="2197298"/>
                </a:lnTo>
                <a:lnTo>
                  <a:pt x="4854939" y="2197031"/>
                </a:lnTo>
                <a:lnTo>
                  <a:pt x="4833086" y="2195023"/>
                </a:lnTo>
                <a:close/>
                <a:moveTo>
                  <a:pt x="4793770" y="2191339"/>
                </a:moveTo>
                <a:lnTo>
                  <a:pt x="4797629" y="2191765"/>
                </a:lnTo>
                <a:lnTo>
                  <a:pt x="4833086" y="2195023"/>
                </a:lnTo>
                <a:lnTo>
                  <a:pt x="4799044" y="2200104"/>
                </a:lnTo>
                <a:cubicBezTo>
                  <a:pt x="4779505" y="2201074"/>
                  <a:pt x="4759264" y="2200184"/>
                  <a:pt x="4738531" y="2197343"/>
                </a:cubicBezTo>
                <a:lnTo>
                  <a:pt x="4736639" y="2197191"/>
                </a:lnTo>
                <a:lnTo>
                  <a:pt x="4759878" y="2195421"/>
                </a:lnTo>
                <a:close/>
                <a:moveTo>
                  <a:pt x="4836127" y="2185600"/>
                </a:moveTo>
                <a:lnTo>
                  <a:pt x="4845678" y="2187186"/>
                </a:lnTo>
                <a:lnTo>
                  <a:pt x="4860657" y="2189711"/>
                </a:lnTo>
                <a:lnTo>
                  <a:pt x="4855341" y="2191701"/>
                </a:lnTo>
                <a:lnTo>
                  <a:pt x="4848639" y="2192702"/>
                </a:lnTo>
                <a:lnTo>
                  <a:pt x="4834922" y="2185769"/>
                </a:lnTo>
                <a:close/>
                <a:moveTo>
                  <a:pt x="4823035" y="2183425"/>
                </a:moveTo>
                <a:lnTo>
                  <a:pt x="4834360" y="2185307"/>
                </a:lnTo>
                <a:lnTo>
                  <a:pt x="4834768" y="2185691"/>
                </a:lnTo>
                <a:lnTo>
                  <a:pt x="4834922" y="2185769"/>
                </a:lnTo>
                <a:lnTo>
                  <a:pt x="4803842" y="2190127"/>
                </a:lnTo>
                <a:lnTo>
                  <a:pt x="4793770" y="2191339"/>
                </a:lnTo>
                <a:lnTo>
                  <a:pt x="4776095" y="2189388"/>
                </a:lnTo>
                <a:lnTo>
                  <a:pt x="4812858" y="2184807"/>
                </a:lnTo>
                <a:close/>
                <a:moveTo>
                  <a:pt x="4693624" y="2179463"/>
                </a:moveTo>
                <a:lnTo>
                  <a:pt x="4699786" y="2186516"/>
                </a:lnTo>
                <a:lnTo>
                  <a:pt x="4693691" y="2187814"/>
                </a:lnTo>
                <a:lnTo>
                  <a:pt x="4687275" y="2179867"/>
                </a:lnTo>
                <a:close/>
                <a:moveTo>
                  <a:pt x="4769630" y="2175223"/>
                </a:moveTo>
                <a:lnTo>
                  <a:pt x="4785257" y="2177388"/>
                </a:lnTo>
                <a:lnTo>
                  <a:pt x="4768889" y="2180400"/>
                </a:lnTo>
                <a:cubicBezTo>
                  <a:pt x="4752144" y="2183937"/>
                  <a:pt x="4750454" y="2185925"/>
                  <a:pt x="4764551" y="2188113"/>
                </a:cubicBezTo>
                <a:lnTo>
                  <a:pt x="4776095" y="2189388"/>
                </a:lnTo>
                <a:lnTo>
                  <a:pt x="4757388" y="2191719"/>
                </a:lnTo>
                <a:cubicBezTo>
                  <a:pt x="4748849" y="2192773"/>
                  <a:pt x="4741026" y="2193752"/>
                  <a:pt x="4734466" y="2194614"/>
                </a:cubicBezTo>
                <a:lnTo>
                  <a:pt x="4723692" y="2196156"/>
                </a:lnTo>
                <a:lnTo>
                  <a:pt x="4717973" y="2195698"/>
                </a:lnTo>
                <a:cubicBezTo>
                  <a:pt x="4709193" y="2195528"/>
                  <a:pt x="4708082" y="2195858"/>
                  <a:pt x="4701562" y="2188549"/>
                </a:cubicBezTo>
                <a:lnTo>
                  <a:pt x="4699786" y="2186516"/>
                </a:lnTo>
                <a:lnTo>
                  <a:pt x="4712605" y="2183785"/>
                </a:lnTo>
                <a:cubicBezTo>
                  <a:pt x="4722405" y="2181861"/>
                  <a:pt x="4734491" y="2179768"/>
                  <a:pt x="4751100" y="2177505"/>
                </a:cubicBezTo>
                <a:close/>
                <a:moveTo>
                  <a:pt x="4747482" y="2173733"/>
                </a:moveTo>
                <a:lnTo>
                  <a:pt x="4759141" y="2173769"/>
                </a:lnTo>
                <a:lnTo>
                  <a:pt x="4766687" y="2174816"/>
                </a:lnTo>
                <a:lnTo>
                  <a:pt x="4693624" y="2179463"/>
                </a:lnTo>
                <a:lnTo>
                  <a:pt x="4692071" y="2177686"/>
                </a:lnTo>
                <a:lnTo>
                  <a:pt x="4699550" y="2175545"/>
                </a:lnTo>
                <a:close/>
                <a:moveTo>
                  <a:pt x="4819425" y="2171202"/>
                </a:moveTo>
                <a:lnTo>
                  <a:pt x="4831194" y="2182317"/>
                </a:lnTo>
                <a:lnTo>
                  <a:pt x="4823035" y="2183425"/>
                </a:lnTo>
                <a:lnTo>
                  <a:pt x="4793876" y="2178583"/>
                </a:lnTo>
                <a:lnTo>
                  <a:pt x="4785257" y="2177388"/>
                </a:lnTo>
                <a:lnTo>
                  <a:pt x="4805204" y="2173718"/>
                </a:lnTo>
                <a:close/>
                <a:moveTo>
                  <a:pt x="4832847" y="2168830"/>
                </a:moveTo>
                <a:lnTo>
                  <a:pt x="4819425" y="2171202"/>
                </a:lnTo>
                <a:lnTo>
                  <a:pt x="4818235" y="2170079"/>
                </a:lnTo>
                <a:close/>
                <a:moveTo>
                  <a:pt x="4960631" y="2168360"/>
                </a:moveTo>
                <a:cubicBezTo>
                  <a:pt x="4972896" y="2167450"/>
                  <a:pt x="4973699" y="2169017"/>
                  <a:pt x="4956244" y="2174738"/>
                </a:cubicBezTo>
                <a:cubicBezTo>
                  <a:pt x="4943218" y="2179008"/>
                  <a:pt x="4932154" y="2182738"/>
                  <a:pt x="4922476" y="2186008"/>
                </a:cubicBezTo>
                <a:lnTo>
                  <a:pt x="4900758" y="2193274"/>
                </a:lnTo>
                <a:lnTo>
                  <a:pt x="4886509" y="2192435"/>
                </a:lnTo>
                <a:cubicBezTo>
                  <a:pt x="4878621" y="2191840"/>
                  <a:pt x="4870994" y="2191140"/>
                  <a:pt x="4864048" y="2190283"/>
                </a:cubicBezTo>
                <a:lnTo>
                  <a:pt x="4860657" y="2189711"/>
                </a:lnTo>
                <a:lnTo>
                  <a:pt x="4894213" y="2177144"/>
                </a:lnTo>
                <a:lnTo>
                  <a:pt x="4896240" y="2176845"/>
                </a:lnTo>
                <a:cubicBezTo>
                  <a:pt x="4924636" y="2172658"/>
                  <a:pt x="4948365" y="2169271"/>
                  <a:pt x="4960631" y="2168360"/>
                </a:cubicBezTo>
                <a:close/>
                <a:moveTo>
                  <a:pt x="4917050" y="2165471"/>
                </a:moveTo>
                <a:cubicBezTo>
                  <a:pt x="4913417" y="2167872"/>
                  <a:pt x="4909784" y="2170273"/>
                  <a:pt x="4906151" y="2172673"/>
                </a:cubicBezTo>
                <a:lnTo>
                  <a:pt x="4894213" y="2177144"/>
                </a:lnTo>
                <a:lnTo>
                  <a:pt x="4850995" y="2183515"/>
                </a:lnTo>
                <a:lnTo>
                  <a:pt x="4836127" y="2185600"/>
                </a:lnTo>
                <a:lnTo>
                  <a:pt x="4834360" y="2185307"/>
                </a:lnTo>
                <a:lnTo>
                  <a:pt x="4831194" y="2182317"/>
                </a:lnTo>
                <a:lnTo>
                  <a:pt x="4838864" y="2181277"/>
                </a:lnTo>
                <a:cubicBezTo>
                  <a:pt x="4846795" y="2180133"/>
                  <a:pt x="4853807" y="2179034"/>
                  <a:pt x="4859354" y="2178021"/>
                </a:cubicBezTo>
                <a:cubicBezTo>
                  <a:pt x="4870288" y="2176025"/>
                  <a:pt x="4891911" y="2171603"/>
                  <a:pt x="4907928" y="2167874"/>
                </a:cubicBezTo>
                <a:close/>
                <a:moveTo>
                  <a:pt x="4922860" y="2161885"/>
                </a:moveTo>
                <a:cubicBezTo>
                  <a:pt x="4928607" y="2161497"/>
                  <a:pt x="4928878" y="2162062"/>
                  <a:pt x="4925711" y="2163190"/>
                </a:cubicBezTo>
                <a:lnTo>
                  <a:pt x="4917050" y="2165471"/>
                </a:lnTo>
                <a:lnTo>
                  <a:pt x="4922430" y="2161916"/>
                </a:lnTo>
                <a:cubicBezTo>
                  <a:pt x="4922573" y="2161906"/>
                  <a:pt x="4922717" y="2161895"/>
                  <a:pt x="4922860" y="2161885"/>
                </a:cubicBezTo>
                <a:close/>
                <a:moveTo>
                  <a:pt x="4693105" y="2157707"/>
                </a:moveTo>
                <a:lnTo>
                  <a:pt x="4727830" y="2167456"/>
                </a:lnTo>
                <a:lnTo>
                  <a:pt x="4699550" y="2175545"/>
                </a:lnTo>
                <a:lnTo>
                  <a:pt x="4690501" y="2175888"/>
                </a:lnTo>
                <a:lnTo>
                  <a:pt x="4686092" y="2170842"/>
                </a:lnTo>
                <a:cubicBezTo>
                  <a:pt x="4680867" y="2169206"/>
                  <a:pt x="4673198" y="2167261"/>
                  <a:pt x="4664921" y="2165240"/>
                </a:cubicBezTo>
                <a:lnTo>
                  <a:pt x="4652561" y="2162222"/>
                </a:lnTo>
                <a:lnTo>
                  <a:pt x="4692277" y="2157891"/>
                </a:lnTo>
                <a:cubicBezTo>
                  <a:pt x="4692553" y="2157829"/>
                  <a:pt x="4692829" y="2157768"/>
                  <a:pt x="4693105" y="2157707"/>
                </a:cubicBezTo>
                <a:close/>
                <a:moveTo>
                  <a:pt x="4686695" y="2155179"/>
                </a:moveTo>
                <a:lnTo>
                  <a:pt x="4698611" y="2156484"/>
                </a:lnTo>
                <a:lnTo>
                  <a:pt x="4693105" y="2157707"/>
                </a:lnTo>
                <a:lnTo>
                  <a:pt x="4689076" y="2156576"/>
                </a:lnTo>
                <a:close/>
                <a:moveTo>
                  <a:pt x="4686338" y="2154970"/>
                </a:moveTo>
                <a:lnTo>
                  <a:pt x="4686695" y="2155179"/>
                </a:lnTo>
                <a:lnTo>
                  <a:pt x="4685540" y="2155053"/>
                </a:lnTo>
                <a:close/>
                <a:moveTo>
                  <a:pt x="4802232" y="2153552"/>
                </a:moveTo>
                <a:lnTo>
                  <a:pt x="4808246" y="2160646"/>
                </a:lnTo>
                <a:lnTo>
                  <a:pt x="4818235" y="2170079"/>
                </a:lnTo>
                <a:lnTo>
                  <a:pt x="4816719" y="2170208"/>
                </a:lnTo>
                <a:cubicBezTo>
                  <a:pt x="4802778" y="2171510"/>
                  <a:pt x="4790525" y="2172769"/>
                  <a:pt x="4779682" y="2173985"/>
                </a:cubicBezTo>
                <a:lnTo>
                  <a:pt x="4769630" y="2175223"/>
                </a:lnTo>
                <a:lnTo>
                  <a:pt x="4766687" y="2174816"/>
                </a:lnTo>
                <a:lnTo>
                  <a:pt x="4772724" y="2174432"/>
                </a:lnTo>
                <a:cubicBezTo>
                  <a:pt x="4776777" y="2174173"/>
                  <a:pt x="4772521" y="2173935"/>
                  <a:pt x="4766224" y="2173791"/>
                </a:cubicBezTo>
                <a:lnTo>
                  <a:pt x="4759141" y="2173769"/>
                </a:lnTo>
                <a:lnTo>
                  <a:pt x="4741727" y="2171356"/>
                </a:lnTo>
                <a:lnTo>
                  <a:pt x="4727830" y="2167456"/>
                </a:lnTo>
                <a:lnTo>
                  <a:pt x="4743807" y="2162883"/>
                </a:lnTo>
                <a:lnTo>
                  <a:pt x="4775930" y="2155003"/>
                </a:lnTo>
                <a:lnTo>
                  <a:pt x="4789166" y="2154607"/>
                </a:lnTo>
                <a:close/>
                <a:moveTo>
                  <a:pt x="4639462" y="2150008"/>
                </a:moveTo>
                <a:lnTo>
                  <a:pt x="4685540" y="2155053"/>
                </a:lnTo>
                <a:lnTo>
                  <a:pt x="4641736" y="2159577"/>
                </a:lnTo>
                <a:lnTo>
                  <a:pt x="4640086" y="2159176"/>
                </a:lnTo>
                <a:cubicBezTo>
                  <a:pt x="4628585" y="2156259"/>
                  <a:pt x="4619832" y="2153689"/>
                  <a:pt x="4620010" y="2152249"/>
                </a:cubicBezTo>
                <a:cubicBezTo>
                  <a:pt x="4620070" y="2151768"/>
                  <a:pt x="4621122" y="2151414"/>
                  <a:pt x="4623394" y="2151213"/>
                </a:cubicBezTo>
                <a:close/>
                <a:moveTo>
                  <a:pt x="4943240" y="2148164"/>
                </a:moveTo>
                <a:cubicBezTo>
                  <a:pt x="4936304" y="2152749"/>
                  <a:pt x="4929366" y="2157332"/>
                  <a:pt x="4922430" y="2161916"/>
                </a:cubicBezTo>
                <a:lnTo>
                  <a:pt x="4863886" y="2166175"/>
                </a:lnTo>
                <a:lnTo>
                  <a:pt x="4832847" y="2168830"/>
                </a:lnTo>
                <a:lnTo>
                  <a:pt x="4863550" y="2163400"/>
                </a:lnTo>
                <a:close/>
                <a:moveTo>
                  <a:pt x="4794007" y="2143849"/>
                </a:moveTo>
                <a:lnTo>
                  <a:pt x="4798723" y="2149411"/>
                </a:lnTo>
                <a:lnTo>
                  <a:pt x="4775930" y="2155003"/>
                </a:lnTo>
                <a:lnTo>
                  <a:pt x="4704573" y="2157137"/>
                </a:lnTo>
                <a:lnTo>
                  <a:pt x="4698611" y="2156484"/>
                </a:lnTo>
                <a:lnTo>
                  <a:pt x="4722029" y="2151283"/>
                </a:lnTo>
                <a:close/>
                <a:moveTo>
                  <a:pt x="4760697" y="2142696"/>
                </a:moveTo>
                <a:lnTo>
                  <a:pt x="4722029" y="2151283"/>
                </a:lnTo>
                <a:lnTo>
                  <a:pt x="4686338" y="2154970"/>
                </a:lnTo>
                <a:lnTo>
                  <a:pt x="4673586" y="2147492"/>
                </a:lnTo>
                <a:lnTo>
                  <a:pt x="4697563" y="2146075"/>
                </a:lnTo>
                <a:lnTo>
                  <a:pt x="4719748" y="2147539"/>
                </a:lnTo>
                <a:lnTo>
                  <a:pt x="4736097" y="2143860"/>
                </a:lnTo>
                <a:close/>
                <a:moveTo>
                  <a:pt x="4828510" y="2139904"/>
                </a:moveTo>
                <a:cubicBezTo>
                  <a:pt x="4827949" y="2140089"/>
                  <a:pt x="4827388" y="2140273"/>
                  <a:pt x="4826828" y="2140457"/>
                </a:cubicBezTo>
                <a:lnTo>
                  <a:pt x="4794007" y="2143849"/>
                </a:lnTo>
                <a:lnTo>
                  <a:pt x="4791783" y="2141226"/>
                </a:lnTo>
                <a:lnTo>
                  <a:pt x="4795899" y="2141030"/>
                </a:lnTo>
                <a:close/>
                <a:moveTo>
                  <a:pt x="4953083" y="2139503"/>
                </a:moveTo>
                <a:lnTo>
                  <a:pt x="4959166" y="2140308"/>
                </a:lnTo>
                <a:cubicBezTo>
                  <a:pt x="4965682" y="2141910"/>
                  <a:pt x="4961792" y="2144435"/>
                  <a:pt x="4943375" y="2148138"/>
                </a:cubicBezTo>
                <a:cubicBezTo>
                  <a:pt x="4943331" y="2148147"/>
                  <a:pt x="4943285" y="2148156"/>
                  <a:pt x="4943240" y="2148164"/>
                </a:cubicBezTo>
                <a:cubicBezTo>
                  <a:pt x="4945566" y="2146628"/>
                  <a:pt x="4947889" y="2145092"/>
                  <a:pt x="4950213" y="2143556"/>
                </a:cubicBezTo>
                <a:close/>
                <a:moveTo>
                  <a:pt x="4897091" y="2138267"/>
                </a:moveTo>
                <a:lnTo>
                  <a:pt x="4842809" y="2148147"/>
                </a:lnTo>
                <a:cubicBezTo>
                  <a:pt x="4832502" y="2149920"/>
                  <a:pt x="4822528" y="2151496"/>
                  <a:pt x="4813410" y="2152647"/>
                </a:cubicBezTo>
                <a:lnTo>
                  <a:pt x="4802232" y="2153552"/>
                </a:lnTo>
                <a:lnTo>
                  <a:pt x="4798723" y="2149411"/>
                </a:lnTo>
                <a:lnTo>
                  <a:pt x="4802138" y="2148574"/>
                </a:lnTo>
                <a:lnTo>
                  <a:pt x="4826828" y="2140457"/>
                </a:lnTo>
                <a:lnTo>
                  <a:pt x="4834023" y="2139713"/>
                </a:lnTo>
                <a:lnTo>
                  <a:pt x="4858927" y="2138853"/>
                </a:lnTo>
                <a:close/>
                <a:moveTo>
                  <a:pt x="4787907" y="2136652"/>
                </a:moveTo>
                <a:lnTo>
                  <a:pt x="4791783" y="2141226"/>
                </a:lnTo>
                <a:lnTo>
                  <a:pt x="4760697" y="2142696"/>
                </a:lnTo>
                <a:close/>
                <a:moveTo>
                  <a:pt x="4651841" y="2134740"/>
                </a:moveTo>
                <a:lnTo>
                  <a:pt x="4673586" y="2147492"/>
                </a:lnTo>
                <a:lnTo>
                  <a:pt x="4670809" y="2147656"/>
                </a:lnTo>
                <a:lnTo>
                  <a:pt x="4639462" y="2150008"/>
                </a:lnTo>
                <a:lnTo>
                  <a:pt x="4615904" y="2147428"/>
                </a:lnTo>
                <a:cubicBezTo>
                  <a:pt x="4612017" y="2146446"/>
                  <a:pt x="4609891" y="2145485"/>
                  <a:pt x="4609198" y="2144549"/>
                </a:cubicBezTo>
                <a:cubicBezTo>
                  <a:pt x="4607120" y="2141745"/>
                  <a:pt x="4617945" y="2139173"/>
                  <a:pt x="4632883" y="2136973"/>
                </a:cubicBezTo>
                <a:close/>
                <a:moveTo>
                  <a:pt x="4940604" y="2131921"/>
                </a:moveTo>
                <a:cubicBezTo>
                  <a:pt x="4949855" y="2131325"/>
                  <a:pt x="4955697" y="2132062"/>
                  <a:pt x="4956350" y="2134888"/>
                </a:cubicBezTo>
                <a:lnTo>
                  <a:pt x="4953083" y="2139503"/>
                </a:lnTo>
                <a:lnTo>
                  <a:pt x="4949333" y="2139006"/>
                </a:lnTo>
                <a:cubicBezTo>
                  <a:pt x="4940667" y="2138331"/>
                  <a:pt x="4927988" y="2138031"/>
                  <a:pt x="4912513" y="2138031"/>
                </a:cubicBezTo>
                <a:lnTo>
                  <a:pt x="4897091" y="2138267"/>
                </a:lnTo>
                <a:lnTo>
                  <a:pt x="4904412" y="2136935"/>
                </a:lnTo>
                <a:cubicBezTo>
                  <a:pt x="4918697" y="2134441"/>
                  <a:pt x="4931354" y="2132516"/>
                  <a:pt x="4940604" y="2131921"/>
                </a:cubicBezTo>
                <a:close/>
                <a:moveTo>
                  <a:pt x="4738274" y="2129979"/>
                </a:moveTo>
                <a:lnTo>
                  <a:pt x="4773632" y="2131389"/>
                </a:lnTo>
                <a:lnTo>
                  <a:pt x="4749356" y="2140877"/>
                </a:lnTo>
                <a:lnTo>
                  <a:pt x="4736097" y="2143860"/>
                </a:lnTo>
                <a:lnTo>
                  <a:pt x="4730752" y="2144113"/>
                </a:lnTo>
                <a:lnTo>
                  <a:pt x="4697563" y="2146075"/>
                </a:lnTo>
                <a:lnTo>
                  <a:pt x="4693313" y="2145793"/>
                </a:lnTo>
                <a:lnTo>
                  <a:pt x="4672026" y="2132519"/>
                </a:lnTo>
                <a:lnTo>
                  <a:pt x="4693738" y="2130495"/>
                </a:lnTo>
                <a:cubicBezTo>
                  <a:pt x="4708095" y="2129158"/>
                  <a:pt x="4723103" y="2129375"/>
                  <a:pt x="4738274" y="2129979"/>
                </a:cubicBezTo>
                <a:close/>
                <a:moveTo>
                  <a:pt x="4669701" y="2128937"/>
                </a:moveTo>
                <a:lnTo>
                  <a:pt x="4671469" y="2132171"/>
                </a:lnTo>
                <a:lnTo>
                  <a:pt x="4672026" y="2132519"/>
                </a:lnTo>
                <a:lnTo>
                  <a:pt x="4665640" y="2133113"/>
                </a:lnTo>
                <a:lnTo>
                  <a:pt x="4651841" y="2134740"/>
                </a:lnTo>
                <a:lnTo>
                  <a:pt x="4646786" y="2131775"/>
                </a:lnTo>
                <a:close/>
                <a:moveTo>
                  <a:pt x="4666577" y="2123223"/>
                </a:moveTo>
                <a:lnTo>
                  <a:pt x="4668243" y="2126270"/>
                </a:lnTo>
                <a:lnTo>
                  <a:pt x="4642553" y="2129292"/>
                </a:lnTo>
                <a:lnTo>
                  <a:pt x="4639714" y="2127627"/>
                </a:lnTo>
                <a:lnTo>
                  <a:pt x="4657687" y="2124700"/>
                </a:lnTo>
                <a:close/>
                <a:moveTo>
                  <a:pt x="4734145" y="2118519"/>
                </a:moveTo>
                <a:lnTo>
                  <a:pt x="4746672" y="2119404"/>
                </a:lnTo>
                <a:lnTo>
                  <a:pt x="4669701" y="2128937"/>
                </a:lnTo>
                <a:lnTo>
                  <a:pt x="4668243" y="2126270"/>
                </a:lnTo>
                <a:close/>
                <a:moveTo>
                  <a:pt x="4756854" y="2118063"/>
                </a:moveTo>
                <a:lnTo>
                  <a:pt x="4775703" y="2118346"/>
                </a:lnTo>
                <a:lnTo>
                  <a:pt x="4761315" y="2120437"/>
                </a:lnTo>
                <a:lnTo>
                  <a:pt x="4746672" y="2119404"/>
                </a:lnTo>
                <a:lnTo>
                  <a:pt x="4750404" y="2118941"/>
                </a:lnTo>
                <a:close/>
                <a:moveTo>
                  <a:pt x="4738341" y="2118027"/>
                </a:moveTo>
                <a:lnTo>
                  <a:pt x="4734145" y="2118519"/>
                </a:lnTo>
                <a:lnTo>
                  <a:pt x="4727201" y="2118031"/>
                </a:lnTo>
                <a:close/>
                <a:moveTo>
                  <a:pt x="4884629" y="2114888"/>
                </a:moveTo>
                <a:cubicBezTo>
                  <a:pt x="4883096" y="2115770"/>
                  <a:pt x="4881564" y="2116650"/>
                  <a:pt x="4880031" y="2117531"/>
                </a:cubicBezTo>
                <a:lnTo>
                  <a:pt x="4798076" y="2134394"/>
                </a:lnTo>
                <a:lnTo>
                  <a:pt x="4787907" y="2136652"/>
                </a:lnTo>
                <a:lnTo>
                  <a:pt x="4783790" y="2131795"/>
                </a:lnTo>
                <a:lnTo>
                  <a:pt x="4773632" y="2131389"/>
                </a:lnTo>
                <a:lnTo>
                  <a:pt x="4805844" y="2118801"/>
                </a:lnTo>
                <a:lnTo>
                  <a:pt x="4839909" y="2119314"/>
                </a:lnTo>
                <a:cubicBezTo>
                  <a:pt x="4853021" y="2119138"/>
                  <a:pt x="4864954" y="2118589"/>
                  <a:pt x="4874824" y="2117398"/>
                </a:cubicBezTo>
                <a:close/>
                <a:moveTo>
                  <a:pt x="4909871" y="2112340"/>
                </a:moveTo>
                <a:cubicBezTo>
                  <a:pt x="4913109" y="2114352"/>
                  <a:pt x="4857672" y="2131452"/>
                  <a:pt x="4838342" y="2139268"/>
                </a:cubicBezTo>
                <a:lnTo>
                  <a:pt x="4834023" y="2139713"/>
                </a:lnTo>
                <a:lnTo>
                  <a:pt x="4828510" y="2139904"/>
                </a:lnTo>
                <a:lnTo>
                  <a:pt x="4857932" y="2130232"/>
                </a:lnTo>
                <a:lnTo>
                  <a:pt x="4880031" y="2117531"/>
                </a:lnTo>
                <a:lnTo>
                  <a:pt x="4904614" y="2112473"/>
                </a:lnTo>
                <a:cubicBezTo>
                  <a:pt x="4907748" y="2112074"/>
                  <a:pt x="4909407" y="2112053"/>
                  <a:pt x="4909871" y="2112340"/>
                </a:cubicBezTo>
                <a:close/>
                <a:moveTo>
                  <a:pt x="4659028" y="2109415"/>
                </a:moveTo>
                <a:lnTo>
                  <a:pt x="4665165" y="2109969"/>
                </a:lnTo>
                <a:cubicBezTo>
                  <a:pt x="4681294" y="2111953"/>
                  <a:pt x="4700205" y="2115014"/>
                  <a:pt x="4717646" y="2117357"/>
                </a:cubicBezTo>
                <a:lnTo>
                  <a:pt x="4727201" y="2118031"/>
                </a:lnTo>
                <a:lnTo>
                  <a:pt x="4713762" y="2118035"/>
                </a:lnTo>
                <a:cubicBezTo>
                  <a:pt x="4701480" y="2118380"/>
                  <a:pt x="4690659" y="2119157"/>
                  <a:pt x="4682175" y="2120633"/>
                </a:cubicBezTo>
                <a:lnTo>
                  <a:pt x="4666577" y="2123223"/>
                </a:lnTo>
                <a:close/>
                <a:moveTo>
                  <a:pt x="4835963" y="2107743"/>
                </a:moveTo>
                <a:lnTo>
                  <a:pt x="4812434" y="2116225"/>
                </a:lnTo>
                <a:lnTo>
                  <a:pt x="4805844" y="2118801"/>
                </a:lnTo>
                <a:lnTo>
                  <a:pt x="4775703" y="2118346"/>
                </a:lnTo>
                <a:lnTo>
                  <a:pt x="4783293" y="2117246"/>
                </a:lnTo>
                <a:cubicBezTo>
                  <a:pt x="4791586" y="2115725"/>
                  <a:pt x="4800682" y="2113819"/>
                  <a:pt x="4810093" y="2111740"/>
                </a:cubicBezTo>
                <a:lnTo>
                  <a:pt x="4816874" y="2110195"/>
                </a:lnTo>
                <a:close/>
                <a:moveTo>
                  <a:pt x="4829600" y="2107294"/>
                </a:moveTo>
                <a:lnTo>
                  <a:pt x="4816874" y="2110195"/>
                </a:lnTo>
                <a:lnTo>
                  <a:pt x="4795732" y="2112909"/>
                </a:lnTo>
                <a:cubicBezTo>
                  <a:pt x="4786789" y="2114065"/>
                  <a:pt x="4778194" y="2115186"/>
                  <a:pt x="4770467" y="2116211"/>
                </a:cubicBezTo>
                <a:lnTo>
                  <a:pt x="4756854" y="2118063"/>
                </a:lnTo>
                <a:lnTo>
                  <a:pt x="4754099" y="2118022"/>
                </a:lnTo>
                <a:lnTo>
                  <a:pt x="4738341" y="2118027"/>
                </a:lnTo>
                <a:close/>
                <a:moveTo>
                  <a:pt x="4899739" y="2106205"/>
                </a:moveTo>
                <a:lnTo>
                  <a:pt x="4897372" y="2111628"/>
                </a:lnTo>
                <a:lnTo>
                  <a:pt x="4884629" y="2114888"/>
                </a:lnTo>
                <a:cubicBezTo>
                  <a:pt x="4889665" y="2111994"/>
                  <a:pt x="4894702" y="2109099"/>
                  <a:pt x="4899739" y="2106205"/>
                </a:cubicBezTo>
                <a:close/>
                <a:moveTo>
                  <a:pt x="4891073" y="2100336"/>
                </a:moveTo>
                <a:cubicBezTo>
                  <a:pt x="4892744" y="2100404"/>
                  <a:pt x="4874184" y="2102836"/>
                  <a:pt x="4849410" y="2106018"/>
                </a:cubicBezTo>
                <a:lnTo>
                  <a:pt x="4835963" y="2107743"/>
                </a:lnTo>
                <a:lnTo>
                  <a:pt x="4840898" y="2105965"/>
                </a:lnTo>
                <a:lnTo>
                  <a:pt x="4882140" y="2101115"/>
                </a:lnTo>
                <a:cubicBezTo>
                  <a:pt x="4887712" y="2100554"/>
                  <a:pt x="4890517" y="2100313"/>
                  <a:pt x="4891073" y="2100336"/>
                </a:cubicBezTo>
                <a:close/>
                <a:moveTo>
                  <a:pt x="4912160" y="2093914"/>
                </a:moveTo>
                <a:lnTo>
                  <a:pt x="4913440" y="2094316"/>
                </a:lnTo>
                <a:cubicBezTo>
                  <a:pt x="4913724" y="2095850"/>
                  <a:pt x="4911867" y="2098277"/>
                  <a:pt x="4907380" y="2101814"/>
                </a:cubicBezTo>
                <a:lnTo>
                  <a:pt x="4899739" y="2106205"/>
                </a:lnTo>
                <a:lnTo>
                  <a:pt x="4902275" y="2100395"/>
                </a:lnTo>
                <a:lnTo>
                  <a:pt x="4898269" y="2096324"/>
                </a:lnTo>
                <a:close/>
                <a:moveTo>
                  <a:pt x="4895489" y="2093500"/>
                </a:moveTo>
                <a:lnTo>
                  <a:pt x="4898269" y="2096324"/>
                </a:lnTo>
                <a:cubicBezTo>
                  <a:pt x="4898068" y="2096360"/>
                  <a:pt x="4897863" y="2096395"/>
                  <a:pt x="4897662" y="2096430"/>
                </a:cubicBezTo>
                <a:cubicBezTo>
                  <a:pt x="4887392" y="2097994"/>
                  <a:pt x="4877804" y="2099207"/>
                  <a:pt x="4871230" y="2099619"/>
                </a:cubicBezTo>
                <a:cubicBezTo>
                  <a:pt x="4862416" y="2100174"/>
                  <a:pt x="4852953" y="2102221"/>
                  <a:pt x="4843075" y="2105180"/>
                </a:cubicBezTo>
                <a:lnTo>
                  <a:pt x="4840898" y="2105965"/>
                </a:lnTo>
                <a:lnTo>
                  <a:pt x="4829600" y="2107294"/>
                </a:lnTo>
                <a:lnTo>
                  <a:pt x="4866391" y="2098909"/>
                </a:lnTo>
                <a:cubicBezTo>
                  <a:pt x="4875094" y="2096995"/>
                  <a:pt x="4883128" y="2095336"/>
                  <a:pt x="4890004" y="2094144"/>
                </a:cubicBezTo>
                <a:close/>
                <a:moveTo>
                  <a:pt x="4945646" y="2084979"/>
                </a:moveTo>
                <a:cubicBezTo>
                  <a:pt x="4958835" y="2084246"/>
                  <a:pt x="4946806" y="2087493"/>
                  <a:pt x="4928192" y="2091131"/>
                </a:cubicBezTo>
                <a:lnTo>
                  <a:pt x="4912160" y="2093914"/>
                </a:lnTo>
                <a:lnTo>
                  <a:pt x="4906669" y="2092186"/>
                </a:lnTo>
                <a:lnTo>
                  <a:pt x="4895489" y="2093500"/>
                </a:lnTo>
                <a:lnTo>
                  <a:pt x="4892255" y="2090215"/>
                </a:lnTo>
                <a:close/>
                <a:moveTo>
                  <a:pt x="59267" y="2070495"/>
                </a:moveTo>
                <a:cubicBezTo>
                  <a:pt x="55625" y="2101454"/>
                  <a:pt x="54667" y="2132696"/>
                  <a:pt x="50800" y="2163628"/>
                </a:cubicBezTo>
                <a:cubicBezTo>
                  <a:pt x="49015" y="2177907"/>
                  <a:pt x="44521" y="2191738"/>
                  <a:pt x="42332" y="2205961"/>
                </a:cubicBezTo>
                <a:cubicBezTo>
                  <a:pt x="34956" y="2253911"/>
                  <a:pt x="33958" y="2285888"/>
                  <a:pt x="25400" y="2332961"/>
                </a:cubicBezTo>
                <a:cubicBezTo>
                  <a:pt x="23318" y="2344411"/>
                  <a:pt x="19755" y="2355539"/>
                  <a:pt x="16933" y="2366828"/>
                </a:cubicBezTo>
                <a:cubicBezTo>
                  <a:pt x="19755" y="2324495"/>
                  <a:pt x="21178" y="2282045"/>
                  <a:pt x="25400" y="2239828"/>
                </a:cubicBezTo>
                <a:cubicBezTo>
                  <a:pt x="26831" y="2225509"/>
                  <a:pt x="31832" y="2211741"/>
                  <a:pt x="33867" y="2197495"/>
                </a:cubicBezTo>
                <a:cubicBezTo>
                  <a:pt x="37481" y="2172196"/>
                  <a:pt x="37321" y="2146355"/>
                  <a:pt x="42333" y="2121295"/>
                </a:cubicBezTo>
                <a:cubicBezTo>
                  <a:pt x="45834" y="2103792"/>
                  <a:pt x="54938" y="2087812"/>
                  <a:pt x="59267" y="2070495"/>
                </a:cubicBezTo>
                <a:close/>
                <a:moveTo>
                  <a:pt x="4816524" y="2069451"/>
                </a:moveTo>
                <a:lnTo>
                  <a:pt x="4832064" y="2071542"/>
                </a:lnTo>
                <a:cubicBezTo>
                  <a:pt x="4843190" y="2072393"/>
                  <a:pt x="4853297" y="2072304"/>
                  <a:pt x="4861780" y="2070729"/>
                </a:cubicBezTo>
                <a:lnTo>
                  <a:pt x="4863627" y="2070730"/>
                </a:lnTo>
                <a:lnTo>
                  <a:pt x="4884254" y="2082088"/>
                </a:lnTo>
                <a:lnTo>
                  <a:pt x="4892255" y="2090215"/>
                </a:lnTo>
                <a:lnTo>
                  <a:pt x="4836528" y="2095681"/>
                </a:lnTo>
                <a:cubicBezTo>
                  <a:pt x="4800531" y="2100104"/>
                  <a:pt x="4764622" y="2104725"/>
                  <a:pt x="4727931" y="2107584"/>
                </a:cubicBezTo>
                <a:cubicBezTo>
                  <a:pt x="4709696" y="2109004"/>
                  <a:pt x="4658375" y="2109987"/>
                  <a:pt x="4659283" y="2108016"/>
                </a:cubicBezTo>
                <a:cubicBezTo>
                  <a:pt x="4659414" y="2107734"/>
                  <a:pt x="4660610" y="2107393"/>
                  <a:pt x="4663120" y="2106983"/>
                </a:cubicBezTo>
                <a:cubicBezTo>
                  <a:pt x="4681144" y="2104044"/>
                  <a:pt x="4698471" y="2097075"/>
                  <a:pt x="4715701" y="2089260"/>
                </a:cubicBezTo>
                <a:lnTo>
                  <a:pt x="4741736" y="2077846"/>
                </a:lnTo>
                <a:lnTo>
                  <a:pt x="4759976" y="2076869"/>
                </a:lnTo>
                <a:cubicBezTo>
                  <a:pt x="4774674" y="2075412"/>
                  <a:pt x="4790941" y="2073295"/>
                  <a:pt x="4807563" y="2070868"/>
                </a:cubicBezTo>
                <a:close/>
                <a:moveTo>
                  <a:pt x="105829" y="2066284"/>
                </a:moveTo>
                <a:lnTo>
                  <a:pt x="93133" y="2138228"/>
                </a:lnTo>
                <a:cubicBezTo>
                  <a:pt x="91662" y="2146684"/>
                  <a:pt x="90903" y="2155313"/>
                  <a:pt x="89833" y="2163863"/>
                </a:cubicBezTo>
                <a:lnTo>
                  <a:pt x="89193" y="2166986"/>
                </a:lnTo>
                <a:lnTo>
                  <a:pt x="84667" y="2180561"/>
                </a:lnTo>
                <a:lnTo>
                  <a:pt x="81845" y="2197495"/>
                </a:lnTo>
                <a:lnTo>
                  <a:pt x="67733" y="2239828"/>
                </a:lnTo>
                <a:cubicBezTo>
                  <a:pt x="56075" y="2321443"/>
                  <a:pt x="60853" y="2290511"/>
                  <a:pt x="48684" y="2362777"/>
                </a:cubicBezTo>
                <a:lnTo>
                  <a:pt x="44489" y="2387818"/>
                </a:lnTo>
                <a:lnTo>
                  <a:pt x="33867" y="2434561"/>
                </a:lnTo>
                <a:lnTo>
                  <a:pt x="17242" y="2509636"/>
                </a:lnTo>
                <a:lnTo>
                  <a:pt x="18970" y="2496809"/>
                </a:lnTo>
                <a:cubicBezTo>
                  <a:pt x="20519" y="2486957"/>
                  <a:pt x="22546" y="2475375"/>
                  <a:pt x="25400" y="2459961"/>
                </a:cubicBezTo>
                <a:cubicBezTo>
                  <a:pt x="36385" y="2400637"/>
                  <a:pt x="52605" y="2342124"/>
                  <a:pt x="59267" y="2282161"/>
                </a:cubicBezTo>
                <a:cubicBezTo>
                  <a:pt x="62089" y="2256761"/>
                  <a:pt x="63847" y="2231220"/>
                  <a:pt x="67733" y="2205961"/>
                </a:cubicBezTo>
                <a:cubicBezTo>
                  <a:pt x="72144" y="2177286"/>
                  <a:pt x="77291" y="2172512"/>
                  <a:pt x="84667" y="2146696"/>
                </a:cubicBezTo>
                <a:cubicBezTo>
                  <a:pt x="87864" y="2135506"/>
                  <a:pt x="89936" y="2124018"/>
                  <a:pt x="93133" y="2112828"/>
                </a:cubicBezTo>
                <a:cubicBezTo>
                  <a:pt x="95585" y="2104247"/>
                  <a:pt x="99435" y="2096086"/>
                  <a:pt x="101600" y="2087428"/>
                </a:cubicBezTo>
                <a:close/>
                <a:moveTo>
                  <a:pt x="176585" y="2060834"/>
                </a:moveTo>
                <a:lnTo>
                  <a:pt x="169917" y="2098242"/>
                </a:lnTo>
                <a:cubicBezTo>
                  <a:pt x="166433" y="2118651"/>
                  <a:pt x="163317" y="2138016"/>
                  <a:pt x="160867" y="2155161"/>
                </a:cubicBezTo>
                <a:cubicBezTo>
                  <a:pt x="158045" y="2174917"/>
                  <a:pt x="156314" y="2194859"/>
                  <a:pt x="152400" y="2214428"/>
                </a:cubicBezTo>
                <a:cubicBezTo>
                  <a:pt x="147836" y="2237249"/>
                  <a:pt x="139756" y="2259287"/>
                  <a:pt x="135467" y="2282161"/>
                </a:cubicBezTo>
                <a:cubicBezTo>
                  <a:pt x="131274" y="2304525"/>
                  <a:pt x="131193" y="2327532"/>
                  <a:pt x="127001" y="2349895"/>
                </a:cubicBezTo>
                <a:cubicBezTo>
                  <a:pt x="122711" y="2372770"/>
                  <a:pt x="113660" y="2394634"/>
                  <a:pt x="110067" y="2417628"/>
                </a:cubicBezTo>
                <a:cubicBezTo>
                  <a:pt x="72121" y="2660485"/>
                  <a:pt x="99044" y="2571230"/>
                  <a:pt x="79351" y="2639678"/>
                </a:cubicBezTo>
                <a:lnTo>
                  <a:pt x="71479" y="2667065"/>
                </a:lnTo>
                <a:lnTo>
                  <a:pt x="76200" y="2629295"/>
                </a:lnTo>
                <a:cubicBezTo>
                  <a:pt x="81844" y="2572850"/>
                  <a:pt x="86868" y="2516340"/>
                  <a:pt x="93133" y="2459961"/>
                </a:cubicBezTo>
                <a:cubicBezTo>
                  <a:pt x="95955" y="2434561"/>
                  <a:pt x="97399" y="2408970"/>
                  <a:pt x="101600" y="2383761"/>
                </a:cubicBezTo>
                <a:cubicBezTo>
                  <a:pt x="105878" y="2358095"/>
                  <a:pt x="114011" y="2333185"/>
                  <a:pt x="118533" y="2307561"/>
                </a:cubicBezTo>
                <a:cubicBezTo>
                  <a:pt x="122487" y="2285155"/>
                  <a:pt x="122232" y="2262077"/>
                  <a:pt x="127000" y="2239828"/>
                </a:cubicBezTo>
                <a:cubicBezTo>
                  <a:pt x="130741" y="2222375"/>
                  <a:pt x="139604" y="2206344"/>
                  <a:pt x="143933" y="2189028"/>
                </a:cubicBezTo>
                <a:cubicBezTo>
                  <a:pt x="148097" y="2172374"/>
                  <a:pt x="147883" y="2154790"/>
                  <a:pt x="152400" y="2138228"/>
                </a:cubicBezTo>
                <a:close/>
                <a:moveTo>
                  <a:pt x="4822681" y="2057707"/>
                </a:moveTo>
                <a:lnTo>
                  <a:pt x="4850402" y="2064094"/>
                </a:lnTo>
                <a:lnTo>
                  <a:pt x="4816524" y="2069451"/>
                </a:lnTo>
                <a:lnTo>
                  <a:pt x="4796231" y="2066721"/>
                </a:lnTo>
                <a:lnTo>
                  <a:pt x="4781987" y="2064190"/>
                </a:lnTo>
                <a:close/>
                <a:moveTo>
                  <a:pt x="4720742" y="2053305"/>
                </a:moveTo>
                <a:lnTo>
                  <a:pt x="4781987" y="2064190"/>
                </a:lnTo>
                <a:lnTo>
                  <a:pt x="4767692" y="2066467"/>
                </a:lnTo>
                <a:lnTo>
                  <a:pt x="4741736" y="2077846"/>
                </a:lnTo>
                <a:lnTo>
                  <a:pt x="4721806" y="2078913"/>
                </a:lnTo>
                <a:cubicBezTo>
                  <a:pt x="4711462" y="2078702"/>
                  <a:pt x="4703900" y="2077484"/>
                  <a:pt x="4700336" y="2074907"/>
                </a:cubicBezTo>
                <a:cubicBezTo>
                  <a:pt x="4696772" y="2072330"/>
                  <a:pt x="4697203" y="2068395"/>
                  <a:pt x="4702846" y="2062754"/>
                </a:cubicBezTo>
                <a:cubicBezTo>
                  <a:pt x="4708812" y="2059605"/>
                  <a:pt x="4714777" y="2056455"/>
                  <a:pt x="4720742" y="2053305"/>
                </a:cubicBezTo>
                <a:close/>
                <a:moveTo>
                  <a:pt x="4946454" y="2049215"/>
                </a:moveTo>
                <a:cubicBezTo>
                  <a:pt x="4948805" y="2079387"/>
                  <a:pt x="4916378" y="2073363"/>
                  <a:pt x="4887734" y="2070745"/>
                </a:cubicBezTo>
                <a:lnTo>
                  <a:pt x="4863627" y="2070730"/>
                </a:lnTo>
                <a:lnTo>
                  <a:pt x="4852420" y="2064561"/>
                </a:lnTo>
                <a:lnTo>
                  <a:pt x="4850402" y="2064094"/>
                </a:lnTo>
                <a:lnTo>
                  <a:pt x="4857286" y="2063006"/>
                </a:lnTo>
                <a:cubicBezTo>
                  <a:pt x="4905650" y="2054913"/>
                  <a:pt x="4946294" y="2047173"/>
                  <a:pt x="4946454" y="2049215"/>
                </a:cubicBezTo>
                <a:close/>
                <a:moveTo>
                  <a:pt x="4917799" y="1966140"/>
                </a:moveTo>
                <a:lnTo>
                  <a:pt x="4920447" y="1968861"/>
                </a:lnTo>
                <a:cubicBezTo>
                  <a:pt x="4923737" y="1977128"/>
                  <a:pt x="4908786" y="1980261"/>
                  <a:pt x="4888130" y="1981628"/>
                </a:cubicBezTo>
                <a:lnTo>
                  <a:pt x="4853095" y="1982692"/>
                </a:lnTo>
                <a:lnTo>
                  <a:pt x="4878130" y="1976790"/>
                </a:lnTo>
                <a:cubicBezTo>
                  <a:pt x="4889600" y="1974036"/>
                  <a:pt x="4899767" y="1971529"/>
                  <a:pt x="4907848" y="1969417"/>
                </a:cubicBezTo>
                <a:close/>
                <a:moveTo>
                  <a:pt x="4917793" y="1966132"/>
                </a:moveTo>
                <a:lnTo>
                  <a:pt x="4917819" y="1966133"/>
                </a:lnTo>
                <a:cubicBezTo>
                  <a:pt x="4917813" y="1966136"/>
                  <a:pt x="4917805" y="1966138"/>
                  <a:pt x="4917799" y="1966140"/>
                </a:cubicBezTo>
                <a:cubicBezTo>
                  <a:pt x="4917797" y="1966137"/>
                  <a:pt x="4917795" y="1966135"/>
                  <a:pt x="4917793" y="1966132"/>
                </a:cubicBezTo>
                <a:close/>
                <a:moveTo>
                  <a:pt x="4742306" y="1932426"/>
                </a:moveTo>
                <a:lnTo>
                  <a:pt x="4733457" y="1934454"/>
                </a:lnTo>
                <a:lnTo>
                  <a:pt x="4721715" y="1935638"/>
                </a:lnTo>
                <a:cubicBezTo>
                  <a:pt x="4717085" y="1936105"/>
                  <a:pt x="4714750" y="1936294"/>
                  <a:pt x="4714282" y="1936263"/>
                </a:cubicBezTo>
                <a:cubicBezTo>
                  <a:pt x="4713347" y="1936199"/>
                  <a:pt x="4719881" y="1935253"/>
                  <a:pt x="4730464" y="1933894"/>
                </a:cubicBezTo>
                <a:close/>
                <a:moveTo>
                  <a:pt x="4847879" y="1923031"/>
                </a:moveTo>
                <a:cubicBezTo>
                  <a:pt x="4866485" y="1923306"/>
                  <a:pt x="4889835" y="1924814"/>
                  <a:pt x="4879344" y="1926878"/>
                </a:cubicBezTo>
                <a:cubicBezTo>
                  <a:pt x="4840705" y="1934480"/>
                  <a:pt x="4799984" y="1938035"/>
                  <a:pt x="4757866" y="1937832"/>
                </a:cubicBezTo>
                <a:cubicBezTo>
                  <a:pt x="4750942" y="1937798"/>
                  <a:pt x="4741216" y="1938477"/>
                  <a:pt x="4730724" y="1939153"/>
                </a:cubicBezTo>
                <a:lnTo>
                  <a:pt x="4719306" y="1939624"/>
                </a:lnTo>
                <a:lnTo>
                  <a:pt x="4718296" y="1937929"/>
                </a:lnTo>
                <a:lnTo>
                  <a:pt x="4733457" y="1934454"/>
                </a:lnTo>
                <a:lnTo>
                  <a:pt x="4846601" y="1923043"/>
                </a:lnTo>
                <a:close/>
                <a:moveTo>
                  <a:pt x="4839121" y="1918608"/>
                </a:moveTo>
                <a:cubicBezTo>
                  <a:pt x="4845708" y="1917853"/>
                  <a:pt x="4867442" y="1920654"/>
                  <a:pt x="4860941" y="1921597"/>
                </a:cubicBezTo>
                <a:lnTo>
                  <a:pt x="4846601" y="1923043"/>
                </a:lnTo>
                <a:lnTo>
                  <a:pt x="4832281" y="1923190"/>
                </a:lnTo>
                <a:cubicBezTo>
                  <a:pt x="4813401" y="1924239"/>
                  <a:pt x="4776498" y="1928286"/>
                  <a:pt x="4748947" y="1931602"/>
                </a:cubicBezTo>
                <a:lnTo>
                  <a:pt x="4742306" y="1932426"/>
                </a:lnTo>
                <a:lnTo>
                  <a:pt x="4776772" y="1924525"/>
                </a:lnTo>
                <a:cubicBezTo>
                  <a:pt x="4797352" y="1922119"/>
                  <a:pt x="4818578" y="1920960"/>
                  <a:pt x="4839121" y="1918608"/>
                </a:cubicBezTo>
                <a:close/>
                <a:moveTo>
                  <a:pt x="4932911" y="1900821"/>
                </a:moveTo>
                <a:cubicBezTo>
                  <a:pt x="4931130" y="1900971"/>
                  <a:pt x="4920207" y="1901641"/>
                  <a:pt x="4909904" y="1901913"/>
                </a:cubicBezTo>
                <a:lnTo>
                  <a:pt x="4902216" y="1901793"/>
                </a:lnTo>
                <a:lnTo>
                  <a:pt x="4931286" y="1900879"/>
                </a:lnTo>
                <a:cubicBezTo>
                  <a:pt x="4933084" y="1900779"/>
                  <a:pt x="4933505" y="1900771"/>
                  <a:pt x="4932911" y="1900821"/>
                </a:cubicBezTo>
                <a:close/>
                <a:moveTo>
                  <a:pt x="4827912" y="1849790"/>
                </a:moveTo>
                <a:lnTo>
                  <a:pt x="4799156" y="1859056"/>
                </a:lnTo>
                <a:lnTo>
                  <a:pt x="4816150" y="1854750"/>
                </a:lnTo>
                <a:close/>
                <a:moveTo>
                  <a:pt x="5395238" y="1599584"/>
                </a:moveTo>
                <a:lnTo>
                  <a:pt x="5396927" y="1605779"/>
                </a:lnTo>
                <a:cubicBezTo>
                  <a:pt x="5398062" y="1609941"/>
                  <a:pt x="5398274" y="1613684"/>
                  <a:pt x="5394799" y="1615751"/>
                </a:cubicBezTo>
                <a:cubicBezTo>
                  <a:pt x="5391910" y="1617471"/>
                  <a:pt x="5387331" y="1614523"/>
                  <a:pt x="5384159" y="1610672"/>
                </a:cubicBezTo>
                <a:lnTo>
                  <a:pt x="5383498" y="1609479"/>
                </a:lnTo>
                <a:lnTo>
                  <a:pt x="5393378" y="1600836"/>
                </a:lnTo>
                <a:close/>
                <a:moveTo>
                  <a:pt x="5413860" y="1588476"/>
                </a:moveTo>
                <a:lnTo>
                  <a:pt x="5410635" y="1589245"/>
                </a:lnTo>
                <a:lnTo>
                  <a:pt x="5395238" y="1599584"/>
                </a:lnTo>
                <a:lnTo>
                  <a:pt x="5393941" y="1594819"/>
                </a:lnTo>
                <a:lnTo>
                  <a:pt x="5407381" y="1588807"/>
                </a:lnTo>
                <a:close/>
                <a:moveTo>
                  <a:pt x="5436015" y="1587350"/>
                </a:moveTo>
                <a:cubicBezTo>
                  <a:pt x="5447870" y="1589413"/>
                  <a:pt x="5418964" y="1606616"/>
                  <a:pt x="5407112" y="1604553"/>
                </a:cubicBezTo>
                <a:cubicBezTo>
                  <a:pt x="5404668" y="1604128"/>
                  <a:pt x="5405235" y="1602837"/>
                  <a:pt x="5407308" y="1601113"/>
                </a:cubicBezTo>
                <a:cubicBezTo>
                  <a:pt x="5411452" y="1597666"/>
                  <a:pt x="5421616" y="1592487"/>
                  <a:pt x="5425758" y="1589039"/>
                </a:cubicBezTo>
                <a:lnTo>
                  <a:pt x="5425828" y="1587869"/>
                </a:lnTo>
                <a:close/>
                <a:moveTo>
                  <a:pt x="5425956" y="1585600"/>
                </a:moveTo>
                <a:lnTo>
                  <a:pt x="5425828" y="1587869"/>
                </a:lnTo>
                <a:lnTo>
                  <a:pt x="5413860" y="1588476"/>
                </a:lnTo>
                <a:close/>
                <a:moveTo>
                  <a:pt x="5417307" y="1557265"/>
                </a:moveTo>
                <a:lnTo>
                  <a:pt x="5421115" y="1560300"/>
                </a:lnTo>
                <a:lnTo>
                  <a:pt x="5413873" y="1565709"/>
                </a:lnTo>
                <a:cubicBezTo>
                  <a:pt x="5408593" y="1566273"/>
                  <a:pt x="5403335" y="1568321"/>
                  <a:pt x="5398034" y="1567399"/>
                </a:cubicBezTo>
                <a:lnTo>
                  <a:pt x="5393001" y="1565633"/>
                </a:lnTo>
                <a:lnTo>
                  <a:pt x="5400819" y="1562383"/>
                </a:lnTo>
                <a:close/>
                <a:moveTo>
                  <a:pt x="5395259" y="1553576"/>
                </a:moveTo>
                <a:cubicBezTo>
                  <a:pt x="5391604" y="1555249"/>
                  <a:pt x="5388232" y="1557340"/>
                  <a:pt x="5385733" y="1559034"/>
                </a:cubicBezTo>
                <a:lnTo>
                  <a:pt x="5384209" y="1560123"/>
                </a:lnTo>
                <a:lnTo>
                  <a:pt x="5383886" y="1559757"/>
                </a:lnTo>
                <a:lnTo>
                  <a:pt x="5385857" y="1557897"/>
                </a:lnTo>
                <a:lnTo>
                  <a:pt x="5388659" y="1555191"/>
                </a:lnTo>
                <a:close/>
                <a:moveTo>
                  <a:pt x="5402425" y="1550125"/>
                </a:moveTo>
                <a:lnTo>
                  <a:pt x="5403539" y="1550577"/>
                </a:lnTo>
                <a:lnTo>
                  <a:pt x="5395259" y="1553576"/>
                </a:lnTo>
                <a:close/>
                <a:moveTo>
                  <a:pt x="5392187" y="1548098"/>
                </a:moveTo>
                <a:lnTo>
                  <a:pt x="5395327" y="1548666"/>
                </a:lnTo>
                <a:lnTo>
                  <a:pt x="5392448" y="1551529"/>
                </a:lnTo>
                <a:lnTo>
                  <a:pt x="5388659" y="1555191"/>
                </a:lnTo>
                <a:lnTo>
                  <a:pt x="5381985" y="1556823"/>
                </a:lnTo>
                <a:lnTo>
                  <a:pt x="5381951" y="1556826"/>
                </a:lnTo>
                <a:lnTo>
                  <a:pt x="5382234" y="1550460"/>
                </a:lnTo>
                <a:close/>
                <a:moveTo>
                  <a:pt x="5402541" y="1541502"/>
                </a:moveTo>
                <a:lnTo>
                  <a:pt x="5397067" y="1546939"/>
                </a:lnTo>
                <a:lnTo>
                  <a:pt x="5392187" y="1548098"/>
                </a:lnTo>
                <a:lnTo>
                  <a:pt x="5382417" y="1546328"/>
                </a:lnTo>
                <a:lnTo>
                  <a:pt x="5382540" y="1543504"/>
                </a:lnTo>
                <a:close/>
                <a:moveTo>
                  <a:pt x="5420705" y="1541328"/>
                </a:moveTo>
                <a:lnTo>
                  <a:pt x="5402425" y="1550125"/>
                </a:lnTo>
                <a:lnTo>
                  <a:pt x="5401655" y="1549813"/>
                </a:lnTo>
                <a:lnTo>
                  <a:pt x="5395327" y="1548666"/>
                </a:lnTo>
                <a:lnTo>
                  <a:pt x="5397067" y="1546939"/>
                </a:lnTo>
                <a:close/>
                <a:moveTo>
                  <a:pt x="5434670" y="1516082"/>
                </a:moveTo>
                <a:lnTo>
                  <a:pt x="5450316" y="1519853"/>
                </a:lnTo>
                <a:lnTo>
                  <a:pt x="5439832" y="1521194"/>
                </a:lnTo>
                <a:cubicBezTo>
                  <a:pt x="5393781" y="1527556"/>
                  <a:pt x="5414122" y="1527816"/>
                  <a:pt x="5390093" y="1527688"/>
                </a:cubicBezTo>
                <a:lnTo>
                  <a:pt x="5388511" y="1527682"/>
                </a:lnTo>
                <a:lnTo>
                  <a:pt x="5389673" y="1525095"/>
                </a:lnTo>
                <a:lnTo>
                  <a:pt x="5427163" y="1519107"/>
                </a:lnTo>
                <a:close/>
                <a:moveTo>
                  <a:pt x="5505988" y="1512964"/>
                </a:moveTo>
                <a:cubicBezTo>
                  <a:pt x="5507993" y="1513087"/>
                  <a:pt x="5508220" y="1513672"/>
                  <a:pt x="5505607" y="1514972"/>
                </a:cubicBezTo>
                <a:lnTo>
                  <a:pt x="5472254" y="1525801"/>
                </a:lnTo>
                <a:lnTo>
                  <a:pt x="5457841" y="1521667"/>
                </a:lnTo>
                <a:lnTo>
                  <a:pt x="5450316" y="1519853"/>
                </a:lnTo>
                <a:lnTo>
                  <a:pt x="5468900" y="1517476"/>
                </a:lnTo>
                <a:cubicBezTo>
                  <a:pt x="5477994" y="1516387"/>
                  <a:pt x="5499976" y="1512596"/>
                  <a:pt x="5505988" y="1512964"/>
                </a:cubicBezTo>
                <a:close/>
                <a:moveTo>
                  <a:pt x="5401381" y="1509984"/>
                </a:moveTo>
                <a:lnTo>
                  <a:pt x="5402117" y="1511190"/>
                </a:lnTo>
                <a:lnTo>
                  <a:pt x="5404275" y="1513125"/>
                </a:lnTo>
                <a:lnTo>
                  <a:pt x="5394180" y="1514964"/>
                </a:lnTo>
                <a:lnTo>
                  <a:pt x="5395634" y="1511674"/>
                </a:lnTo>
                <a:close/>
                <a:moveTo>
                  <a:pt x="5399756" y="1507304"/>
                </a:moveTo>
                <a:lnTo>
                  <a:pt x="5400219" y="1508065"/>
                </a:lnTo>
                <a:lnTo>
                  <a:pt x="5396767" y="1509113"/>
                </a:lnTo>
                <a:lnTo>
                  <a:pt x="5397168" y="1508214"/>
                </a:lnTo>
                <a:close/>
                <a:moveTo>
                  <a:pt x="5478439" y="1492457"/>
                </a:moveTo>
                <a:cubicBezTo>
                  <a:pt x="5485395" y="1491190"/>
                  <a:pt x="5453982" y="1501540"/>
                  <a:pt x="5461097" y="1502779"/>
                </a:cubicBezTo>
                <a:cubicBezTo>
                  <a:pt x="5481487" y="1506328"/>
                  <a:pt x="5527369" y="1474938"/>
                  <a:pt x="5464622" y="1512286"/>
                </a:cubicBezTo>
                <a:cubicBezTo>
                  <a:pt x="5459345" y="1512851"/>
                  <a:pt x="5447994" y="1518526"/>
                  <a:pt x="5448786" y="1513977"/>
                </a:cubicBezTo>
                <a:cubicBezTo>
                  <a:pt x="5449848" y="1507872"/>
                  <a:pt x="5472964" y="1502032"/>
                  <a:pt x="5466127" y="1503654"/>
                </a:cubicBezTo>
                <a:cubicBezTo>
                  <a:pt x="5459196" y="1505299"/>
                  <a:pt x="5452894" y="1508270"/>
                  <a:pt x="5446606" y="1511276"/>
                </a:cubicBezTo>
                <a:lnTo>
                  <a:pt x="5434670" y="1516082"/>
                </a:lnTo>
                <a:lnTo>
                  <a:pt x="5432946" y="1515667"/>
                </a:lnTo>
                <a:cubicBezTo>
                  <a:pt x="5424398" y="1514179"/>
                  <a:pt x="5415330" y="1518117"/>
                  <a:pt x="5407048" y="1515606"/>
                </a:cubicBezTo>
                <a:lnTo>
                  <a:pt x="5404275" y="1513125"/>
                </a:lnTo>
                <a:lnTo>
                  <a:pt x="5423636" y="1509599"/>
                </a:lnTo>
                <a:cubicBezTo>
                  <a:pt x="5442281" y="1504756"/>
                  <a:pt x="5459319" y="1495939"/>
                  <a:pt x="5478439" y="1492457"/>
                </a:cubicBezTo>
                <a:close/>
                <a:moveTo>
                  <a:pt x="5473703" y="1485722"/>
                </a:moveTo>
                <a:lnTo>
                  <a:pt x="5463711" y="1488760"/>
                </a:lnTo>
                <a:lnTo>
                  <a:pt x="5454958" y="1491365"/>
                </a:lnTo>
                <a:cubicBezTo>
                  <a:pt x="5449780" y="1492862"/>
                  <a:pt x="5444978" y="1494191"/>
                  <a:pt x="5441728" y="1494961"/>
                </a:cubicBezTo>
                <a:cubicBezTo>
                  <a:pt x="5439381" y="1495519"/>
                  <a:pt x="5439312" y="1495327"/>
                  <a:pt x="5440680" y="1494709"/>
                </a:cubicBezTo>
                <a:cubicBezTo>
                  <a:pt x="5444781" y="1492855"/>
                  <a:pt x="5461830" y="1487170"/>
                  <a:pt x="5469132" y="1486390"/>
                </a:cubicBezTo>
                <a:close/>
                <a:moveTo>
                  <a:pt x="5485285" y="1484144"/>
                </a:moveTo>
                <a:cubicBezTo>
                  <a:pt x="5486130" y="1484112"/>
                  <a:pt x="5486182" y="1484261"/>
                  <a:pt x="5484971" y="1484700"/>
                </a:cubicBezTo>
                <a:cubicBezTo>
                  <a:pt x="5468792" y="1490556"/>
                  <a:pt x="5435448" y="1500062"/>
                  <a:pt x="5410473" y="1507315"/>
                </a:cubicBezTo>
                <a:lnTo>
                  <a:pt x="5401381" y="1509984"/>
                </a:lnTo>
                <a:lnTo>
                  <a:pt x="5400219" y="1508065"/>
                </a:lnTo>
                <a:lnTo>
                  <a:pt x="5463711" y="1488760"/>
                </a:lnTo>
                <a:lnTo>
                  <a:pt x="5470444" y="1486755"/>
                </a:lnTo>
                <a:lnTo>
                  <a:pt x="5473888" y="1485695"/>
                </a:lnTo>
                <a:lnTo>
                  <a:pt x="5480847" y="1484675"/>
                </a:lnTo>
                <a:cubicBezTo>
                  <a:pt x="5482803" y="1484390"/>
                  <a:pt x="5484437" y="1484176"/>
                  <a:pt x="5485285" y="1484144"/>
                </a:cubicBezTo>
                <a:close/>
                <a:moveTo>
                  <a:pt x="5481124" y="1483465"/>
                </a:moveTo>
                <a:lnTo>
                  <a:pt x="5473888" y="1485695"/>
                </a:lnTo>
                <a:lnTo>
                  <a:pt x="5473703" y="1485722"/>
                </a:lnTo>
                <a:lnTo>
                  <a:pt x="5479940" y="1483824"/>
                </a:lnTo>
                <a:cubicBezTo>
                  <a:pt x="5483099" y="1482837"/>
                  <a:pt x="5483102" y="1482846"/>
                  <a:pt x="5481124" y="1483465"/>
                </a:cubicBezTo>
                <a:close/>
                <a:moveTo>
                  <a:pt x="5484834" y="1342730"/>
                </a:moveTo>
                <a:lnTo>
                  <a:pt x="5486718" y="1343737"/>
                </a:lnTo>
                <a:lnTo>
                  <a:pt x="5483893" y="1345192"/>
                </a:lnTo>
                <a:cubicBezTo>
                  <a:pt x="5480347" y="1347141"/>
                  <a:pt x="5477630" y="1348243"/>
                  <a:pt x="5478082" y="1345650"/>
                </a:cubicBezTo>
                <a:lnTo>
                  <a:pt x="5480729" y="1343287"/>
                </a:lnTo>
                <a:lnTo>
                  <a:pt x="5482769" y="1343036"/>
                </a:lnTo>
                <a:close/>
                <a:moveTo>
                  <a:pt x="5499701" y="1340520"/>
                </a:moveTo>
                <a:cubicBezTo>
                  <a:pt x="5503614" y="1339895"/>
                  <a:pt x="5492301" y="1343717"/>
                  <a:pt x="5486736" y="1343747"/>
                </a:cubicBezTo>
                <a:lnTo>
                  <a:pt x="5486718" y="1343737"/>
                </a:lnTo>
                <a:lnTo>
                  <a:pt x="5490235" y="1341925"/>
                </a:lnTo>
                <a:close/>
                <a:moveTo>
                  <a:pt x="5494669" y="1339644"/>
                </a:moveTo>
                <a:lnTo>
                  <a:pt x="5490235" y="1341925"/>
                </a:lnTo>
                <a:lnTo>
                  <a:pt x="5484834" y="1342730"/>
                </a:lnTo>
                <a:lnTo>
                  <a:pt x="5483861" y="1342210"/>
                </a:lnTo>
                <a:close/>
                <a:moveTo>
                  <a:pt x="5502066" y="1337887"/>
                </a:moveTo>
                <a:lnTo>
                  <a:pt x="5494669" y="1339644"/>
                </a:lnTo>
                <a:lnTo>
                  <a:pt x="5494669" y="1339643"/>
                </a:lnTo>
                <a:close/>
                <a:moveTo>
                  <a:pt x="5505495" y="1337075"/>
                </a:moveTo>
                <a:lnTo>
                  <a:pt x="5502066" y="1337887"/>
                </a:lnTo>
                <a:lnTo>
                  <a:pt x="5505479" y="1337078"/>
                </a:lnTo>
                <a:close/>
                <a:moveTo>
                  <a:pt x="5558790" y="1322711"/>
                </a:moveTo>
                <a:lnTo>
                  <a:pt x="5527102" y="1331947"/>
                </a:lnTo>
                <a:lnTo>
                  <a:pt x="5505495" y="1337075"/>
                </a:lnTo>
                <a:lnTo>
                  <a:pt x="5518180" y="1333847"/>
                </a:lnTo>
                <a:cubicBezTo>
                  <a:pt x="5522371" y="1332685"/>
                  <a:pt x="5525092" y="1331598"/>
                  <a:pt x="5522072" y="1331072"/>
                </a:cubicBezTo>
                <a:cubicBezTo>
                  <a:pt x="5514575" y="1329767"/>
                  <a:pt x="5507515" y="1334143"/>
                  <a:pt x="5500452" y="1336202"/>
                </a:cubicBezTo>
                <a:cubicBezTo>
                  <a:pt x="5494753" y="1337862"/>
                  <a:pt x="5484765" y="1337022"/>
                  <a:pt x="5483861" y="1342210"/>
                </a:cubicBezTo>
                <a:lnTo>
                  <a:pt x="5489399" y="1337729"/>
                </a:lnTo>
                <a:lnTo>
                  <a:pt x="5495423" y="1335328"/>
                </a:lnTo>
                <a:cubicBezTo>
                  <a:pt x="5511206" y="1332258"/>
                  <a:pt x="5524719" y="1329691"/>
                  <a:pt x="5537239" y="1327223"/>
                </a:cubicBezTo>
                <a:close/>
                <a:moveTo>
                  <a:pt x="5628658" y="1314052"/>
                </a:moveTo>
                <a:lnTo>
                  <a:pt x="5612403" y="1317757"/>
                </a:lnTo>
                <a:cubicBezTo>
                  <a:pt x="5607017" y="1319087"/>
                  <a:pt x="5603445" y="1320036"/>
                  <a:pt x="5607049" y="1319181"/>
                </a:cubicBezTo>
                <a:close/>
                <a:moveTo>
                  <a:pt x="5620109" y="1303667"/>
                </a:moveTo>
                <a:cubicBezTo>
                  <a:pt x="5622126" y="1303189"/>
                  <a:pt x="5622199" y="1303343"/>
                  <a:pt x="5621062" y="1303893"/>
                </a:cubicBezTo>
                <a:lnTo>
                  <a:pt x="5617218" y="1305475"/>
                </a:lnTo>
                <a:lnTo>
                  <a:pt x="5611505" y="1306966"/>
                </a:lnTo>
                <a:cubicBezTo>
                  <a:pt x="5609394" y="1307555"/>
                  <a:pt x="5608357" y="1307907"/>
                  <a:pt x="5608722" y="1307955"/>
                </a:cubicBezTo>
                <a:lnTo>
                  <a:pt x="5612375" y="1307404"/>
                </a:lnTo>
                <a:lnTo>
                  <a:pt x="5605515" y="1310040"/>
                </a:lnTo>
                <a:cubicBezTo>
                  <a:pt x="5602438" y="1311224"/>
                  <a:pt x="5599602" y="1312325"/>
                  <a:pt x="5597740" y="1313114"/>
                </a:cubicBezTo>
                <a:lnTo>
                  <a:pt x="5593479" y="1314656"/>
                </a:lnTo>
                <a:lnTo>
                  <a:pt x="5573094" y="1319716"/>
                </a:lnTo>
                <a:lnTo>
                  <a:pt x="5558790" y="1322711"/>
                </a:lnTo>
                <a:lnTo>
                  <a:pt x="5565310" y="1320810"/>
                </a:lnTo>
                <a:cubicBezTo>
                  <a:pt x="5572428" y="1318875"/>
                  <a:pt x="5579926" y="1317871"/>
                  <a:pt x="5586930" y="1315680"/>
                </a:cubicBezTo>
                <a:cubicBezTo>
                  <a:pt x="5598226" y="1312146"/>
                  <a:pt x="5608491" y="1306425"/>
                  <a:pt x="5620109" y="1303667"/>
                </a:cubicBezTo>
                <a:close/>
                <a:moveTo>
                  <a:pt x="5724092" y="1303273"/>
                </a:moveTo>
                <a:lnTo>
                  <a:pt x="5723702" y="1303909"/>
                </a:lnTo>
                <a:cubicBezTo>
                  <a:pt x="5712643" y="1307914"/>
                  <a:pt x="5702142" y="1313164"/>
                  <a:pt x="5690519" y="1315921"/>
                </a:cubicBezTo>
                <a:cubicBezTo>
                  <a:pt x="5689380" y="1316191"/>
                  <a:pt x="5689264" y="1315996"/>
                  <a:pt x="5689796" y="1315524"/>
                </a:cubicBezTo>
                <a:lnTo>
                  <a:pt x="5692615" y="1313704"/>
                </a:lnTo>
                <a:close/>
                <a:moveTo>
                  <a:pt x="5741279" y="1297125"/>
                </a:moveTo>
                <a:cubicBezTo>
                  <a:pt x="5743315" y="1296641"/>
                  <a:pt x="5743382" y="1296783"/>
                  <a:pt x="5740293" y="1297903"/>
                </a:cubicBezTo>
                <a:lnTo>
                  <a:pt x="5724092" y="1303273"/>
                </a:lnTo>
                <a:lnTo>
                  <a:pt x="5724241" y="1303022"/>
                </a:lnTo>
                <a:lnTo>
                  <a:pt x="5717503" y="1304027"/>
                </a:lnTo>
                <a:lnTo>
                  <a:pt x="5730462" y="1300114"/>
                </a:lnTo>
                <a:cubicBezTo>
                  <a:pt x="5735238" y="1298723"/>
                  <a:pt x="5739241" y="1297610"/>
                  <a:pt x="5741279" y="1297125"/>
                </a:cubicBezTo>
                <a:close/>
                <a:moveTo>
                  <a:pt x="5671526" y="1291974"/>
                </a:moveTo>
                <a:lnTo>
                  <a:pt x="5657568" y="1296845"/>
                </a:lnTo>
                <a:lnTo>
                  <a:pt x="5635182" y="1303311"/>
                </a:lnTo>
                <a:lnTo>
                  <a:pt x="5614331" y="1307108"/>
                </a:lnTo>
                <a:lnTo>
                  <a:pt x="5612375" y="1307404"/>
                </a:lnTo>
                <a:lnTo>
                  <a:pt x="5614741" y="1306492"/>
                </a:lnTo>
                <a:lnTo>
                  <a:pt x="5617218" y="1305475"/>
                </a:lnTo>
                <a:lnTo>
                  <a:pt x="5620740" y="1304556"/>
                </a:lnTo>
                <a:cubicBezTo>
                  <a:pt x="5632554" y="1301574"/>
                  <a:pt x="5651132" y="1297082"/>
                  <a:pt x="5667752" y="1292948"/>
                </a:cubicBezTo>
                <a:close/>
                <a:moveTo>
                  <a:pt x="5695323" y="1289956"/>
                </a:moveTo>
                <a:lnTo>
                  <a:pt x="5695026" y="1290027"/>
                </a:lnTo>
                <a:lnTo>
                  <a:pt x="5695028" y="1290025"/>
                </a:lnTo>
                <a:close/>
                <a:moveTo>
                  <a:pt x="5471669" y="1279222"/>
                </a:moveTo>
                <a:lnTo>
                  <a:pt x="5471366" y="1279696"/>
                </a:lnTo>
                <a:lnTo>
                  <a:pt x="5469091" y="1282953"/>
                </a:lnTo>
                <a:lnTo>
                  <a:pt x="5465588" y="1284257"/>
                </a:lnTo>
                <a:lnTo>
                  <a:pt x="5468229" y="1280467"/>
                </a:lnTo>
                <a:close/>
                <a:moveTo>
                  <a:pt x="5470472" y="1277247"/>
                </a:moveTo>
                <a:lnTo>
                  <a:pt x="5468857" y="1279566"/>
                </a:lnTo>
                <a:lnTo>
                  <a:pt x="5468229" y="1280467"/>
                </a:lnTo>
                <a:lnTo>
                  <a:pt x="5457670" y="1284289"/>
                </a:lnTo>
                <a:lnTo>
                  <a:pt x="5463165" y="1279970"/>
                </a:lnTo>
                <a:lnTo>
                  <a:pt x="5469229" y="1277406"/>
                </a:lnTo>
                <a:lnTo>
                  <a:pt x="5469286" y="1277371"/>
                </a:lnTo>
                <a:close/>
                <a:moveTo>
                  <a:pt x="5476902" y="1276574"/>
                </a:moveTo>
                <a:lnTo>
                  <a:pt x="5474262" y="1278283"/>
                </a:lnTo>
                <a:lnTo>
                  <a:pt x="5471669" y="1279222"/>
                </a:lnTo>
                <a:lnTo>
                  <a:pt x="5473100" y="1276972"/>
                </a:lnTo>
                <a:close/>
                <a:moveTo>
                  <a:pt x="5471200" y="1276094"/>
                </a:moveTo>
                <a:lnTo>
                  <a:pt x="5469286" y="1277371"/>
                </a:lnTo>
                <a:lnTo>
                  <a:pt x="5467859" y="1277521"/>
                </a:lnTo>
                <a:cubicBezTo>
                  <a:pt x="5465186" y="1277708"/>
                  <a:pt x="5465560" y="1277412"/>
                  <a:pt x="5468900" y="1276413"/>
                </a:cubicBezTo>
                <a:lnTo>
                  <a:pt x="5469702" y="1276188"/>
                </a:lnTo>
                <a:close/>
                <a:moveTo>
                  <a:pt x="5471341" y="1276000"/>
                </a:moveTo>
                <a:lnTo>
                  <a:pt x="5471278" y="1276089"/>
                </a:lnTo>
                <a:lnTo>
                  <a:pt x="5471200" y="1276094"/>
                </a:lnTo>
                <a:close/>
                <a:moveTo>
                  <a:pt x="5473760" y="1275934"/>
                </a:moveTo>
                <a:lnTo>
                  <a:pt x="5473100" y="1276972"/>
                </a:lnTo>
                <a:lnTo>
                  <a:pt x="5470472" y="1277247"/>
                </a:lnTo>
                <a:lnTo>
                  <a:pt x="5471278" y="1276089"/>
                </a:lnTo>
                <a:close/>
                <a:moveTo>
                  <a:pt x="5472050" y="1275526"/>
                </a:moveTo>
                <a:lnTo>
                  <a:pt x="5471341" y="1276000"/>
                </a:lnTo>
                <a:lnTo>
                  <a:pt x="5471575" y="1275659"/>
                </a:lnTo>
                <a:close/>
                <a:moveTo>
                  <a:pt x="5475013" y="1273967"/>
                </a:moveTo>
                <a:lnTo>
                  <a:pt x="5474451" y="1274849"/>
                </a:lnTo>
                <a:lnTo>
                  <a:pt x="5472050" y="1275526"/>
                </a:lnTo>
                <a:lnTo>
                  <a:pt x="5473320" y="1274679"/>
                </a:lnTo>
                <a:cubicBezTo>
                  <a:pt x="5474638" y="1273704"/>
                  <a:pt x="5475556" y="1273068"/>
                  <a:pt x="5475013" y="1273967"/>
                </a:cubicBezTo>
                <a:close/>
                <a:moveTo>
                  <a:pt x="5483132" y="1272402"/>
                </a:moveTo>
                <a:lnTo>
                  <a:pt x="5481041" y="1273894"/>
                </a:lnTo>
                <a:lnTo>
                  <a:pt x="5478332" y="1275648"/>
                </a:lnTo>
                <a:lnTo>
                  <a:pt x="5473760" y="1275934"/>
                </a:lnTo>
                <a:lnTo>
                  <a:pt x="5474451" y="1274849"/>
                </a:lnTo>
                <a:close/>
                <a:moveTo>
                  <a:pt x="5474468" y="1271510"/>
                </a:moveTo>
                <a:lnTo>
                  <a:pt x="5471575" y="1275659"/>
                </a:lnTo>
                <a:lnTo>
                  <a:pt x="5469702" y="1276188"/>
                </a:lnTo>
                <a:lnTo>
                  <a:pt x="5467825" y="1276305"/>
                </a:lnTo>
                <a:lnTo>
                  <a:pt x="5473230" y="1272054"/>
                </a:lnTo>
                <a:close/>
                <a:moveTo>
                  <a:pt x="5484753" y="1271246"/>
                </a:moveTo>
                <a:lnTo>
                  <a:pt x="5485823" y="1271401"/>
                </a:lnTo>
                <a:lnTo>
                  <a:pt x="5485888" y="1271625"/>
                </a:lnTo>
                <a:lnTo>
                  <a:pt x="5483132" y="1272402"/>
                </a:lnTo>
                <a:close/>
                <a:moveTo>
                  <a:pt x="5475580" y="1269915"/>
                </a:moveTo>
                <a:lnTo>
                  <a:pt x="5477472" y="1270189"/>
                </a:lnTo>
                <a:lnTo>
                  <a:pt x="5474468" y="1271510"/>
                </a:lnTo>
                <a:close/>
                <a:moveTo>
                  <a:pt x="5473589" y="1268894"/>
                </a:moveTo>
                <a:cubicBezTo>
                  <a:pt x="5475010" y="1268504"/>
                  <a:pt x="5475941" y="1268634"/>
                  <a:pt x="5475761" y="1269650"/>
                </a:cubicBezTo>
                <a:lnTo>
                  <a:pt x="5475580" y="1269915"/>
                </a:lnTo>
                <a:lnTo>
                  <a:pt x="5472382" y="1269450"/>
                </a:lnTo>
                <a:close/>
                <a:moveTo>
                  <a:pt x="5506046" y="1265634"/>
                </a:moveTo>
                <a:lnTo>
                  <a:pt x="5502110" y="1267672"/>
                </a:lnTo>
                <a:lnTo>
                  <a:pt x="5488890" y="1274325"/>
                </a:lnTo>
                <a:lnTo>
                  <a:pt x="5485071" y="1275718"/>
                </a:lnTo>
                <a:lnTo>
                  <a:pt x="5476902" y="1276574"/>
                </a:lnTo>
                <a:lnTo>
                  <a:pt x="5478332" y="1275648"/>
                </a:lnTo>
                <a:lnTo>
                  <a:pt x="5480449" y="1275516"/>
                </a:lnTo>
                <a:cubicBezTo>
                  <a:pt x="5483118" y="1274968"/>
                  <a:pt x="5485340" y="1274294"/>
                  <a:pt x="5486453" y="1273579"/>
                </a:cubicBezTo>
                <a:lnTo>
                  <a:pt x="5485888" y="1271625"/>
                </a:lnTo>
                <a:lnTo>
                  <a:pt x="5487768" y="1271094"/>
                </a:lnTo>
                <a:close/>
                <a:moveTo>
                  <a:pt x="5492355" y="1263645"/>
                </a:moveTo>
                <a:cubicBezTo>
                  <a:pt x="5496189" y="1262257"/>
                  <a:pt x="5493366" y="1264901"/>
                  <a:pt x="5488736" y="1268401"/>
                </a:cubicBezTo>
                <a:lnTo>
                  <a:pt x="5484753" y="1271246"/>
                </a:lnTo>
                <a:lnTo>
                  <a:pt x="5477472" y="1270189"/>
                </a:lnTo>
                <a:close/>
                <a:moveTo>
                  <a:pt x="5840586" y="1257550"/>
                </a:moveTo>
                <a:cubicBezTo>
                  <a:pt x="5859250" y="1255557"/>
                  <a:pt x="5804636" y="1266338"/>
                  <a:pt x="5786538" y="1270377"/>
                </a:cubicBezTo>
                <a:cubicBezTo>
                  <a:pt x="5771327" y="1273770"/>
                  <a:pt x="5755808" y="1276381"/>
                  <a:pt x="5740411" y="1279294"/>
                </a:cubicBezTo>
                <a:lnTo>
                  <a:pt x="5695323" y="1289956"/>
                </a:lnTo>
                <a:lnTo>
                  <a:pt x="5770699" y="1272067"/>
                </a:lnTo>
                <a:cubicBezTo>
                  <a:pt x="5793854" y="1266826"/>
                  <a:pt x="5816682" y="1260102"/>
                  <a:pt x="5840586" y="1257550"/>
                </a:cubicBezTo>
                <a:close/>
                <a:moveTo>
                  <a:pt x="5621654" y="1243031"/>
                </a:moveTo>
                <a:lnTo>
                  <a:pt x="5613368" y="1249695"/>
                </a:lnTo>
                <a:cubicBezTo>
                  <a:pt x="5610339" y="1251668"/>
                  <a:pt x="5607007" y="1253170"/>
                  <a:pt x="5602849" y="1253904"/>
                </a:cubicBezTo>
                <a:lnTo>
                  <a:pt x="5596310" y="1253735"/>
                </a:lnTo>
                <a:close/>
                <a:moveTo>
                  <a:pt x="5555035" y="1240768"/>
                </a:moveTo>
                <a:cubicBezTo>
                  <a:pt x="5557230" y="1240499"/>
                  <a:pt x="5558415" y="1241342"/>
                  <a:pt x="5557962" y="1243935"/>
                </a:cubicBezTo>
                <a:cubicBezTo>
                  <a:pt x="5557476" y="1246744"/>
                  <a:pt x="5555826" y="1248843"/>
                  <a:pt x="5553447" y="1250491"/>
                </a:cubicBezTo>
                <a:lnTo>
                  <a:pt x="5548729" y="1252539"/>
                </a:lnTo>
                <a:lnTo>
                  <a:pt x="5524030" y="1260263"/>
                </a:lnTo>
                <a:lnTo>
                  <a:pt x="5506046" y="1265634"/>
                </a:lnTo>
                <a:lnTo>
                  <a:pt x="5524783" y="1255948"/>
                </a:lnTo>
                <a:cubicBezTo>
                  <a:pt x="5532750" y="1252382"/>
                  <a:pt x="5548446" y="1241573"/>
                  <a:pt x="5555035" y="1240768"/>
                </a:cubicBezTo>
                <a:close/>
                <a:moveTo>
                  <a:pt x="5540100" y="1227486"/>
                </a:moveTo>
                <a:lnTo>
                  <a:pt x="5516976" y="1241248"/>
                </a:lnTo>
                <a:lnTo>
                  <a:pt x="5515668" y="1241986"/>
                </a:lnTo>
                <a:lnTo>
                  <a:pt x="5506166" y="1243813"/>
                </a:lnTo>
                <a:lnTo>
                  <a:pt x="5503951" y="1243898"/>
                </a:lnTo>
                <a:lnTo>
                  <a:pt x="5507138" y="1240894"/>
                </a:lnTo>
                <a:cubicBezTo>
                  <a:pt x="5510569" y="1239441"/>
                  <a:pt x="5514640" y="1238386"/>
                  <a:pt x="5517729" y="1236933"/>
                </a:cubicBezTo>
                <a:close/>
                <a:moveTo>
                  <a:pt x="5562472" y="1218039"/>
                </a:moveTo>
                <a:cubicBezTo>
                  <a:pt x="5568064" y="1215678"/>
                  <a:pt x="5557217" y="1221097"/>
                  <a:pt x="5548043" y="1224761"/>
                </a:cubicBezTo>
                <a:lnTo>
                  <a:pt x="5540101" y="1227486"/>
                </a:lnTo>
                <a:close/>
                <a:moveTo>
                  <a:pt x="5551916" y="1217914"/>
                </a:moveTo>
                <a:cubicBezTo>
                  <a:pt x="5554527" y="1217931"/>
                  <a:pt x="5554893" y="1218682"/>
                  <a:pt x="5551662" y="1220605"/>
                </a:cubicBezTo>
                <a:lnTo>
                  <a:pt x="5540101" y="1227486"/>
                </a:lnTo>
                <a:lnTo>
                  <a:pt x="5540100" y="1227486"/>
                </a:lnTo>
                <a:cubicBezTo>
                  <a:pt x="5533838" y="1228972"/>
                  <a:pt x="5506140" y="1236259"/>
                  <a:pt x="5491200" y="1237009"/>
                </a:cubicBezTo>
                <a:lnTo>
                  <a:pt x="5486636" y="1236096"/>
                </a:lnTo>
                <a:lnTo>
                  <a:pt x="5486801" y="1235997"/>
                </a:lnTo>
                <a:cubicBezTo>
                  <a:pt x="5487721" y="1234124"/>
                  <a:pt x="5486295" y="1232394"/>
                  <a:pt x="5484283" y="1230699"/>
                </a:cubicBezTo>
                <a:lnTo>
                  <a:pt x="5482685" y="1229354"/>
                </a:lnTo>
                <a:lnTo>
                  <a:pt x="5482723" y="1229113"/>
                </a:lnTo>
                <a:cubicBezTo>
                  <a:pt x="5484412" y="1227458"/>
                  <a:pt x="5487244" y="1226097"/>
                  <a:pt x="5490547" y="1224873"/>
                </a:cubicBezTo>
                <a:lnTo>
                  <a:pt x="5493218" y="1224017"/>
                </a:lnTo>
                <a:lnTo>
                  <a:pt x="5509923" y="1222233"/>
                </a:lnTo>
                <a:lnTo>
                  <a:pt x="5504144" y="1225675"/>
                </a:lnTo>
                <a:cubicBezTo>
                  <a:pt x="5516021" y="1224407"/>
                  <a:pt x="5544083" y="1217862"/>
                  <a:pt x="5551916" y="1217914"/>
                </a:cubicBezTo>
                <a:close/>
                <a:moveTo>
                  <a:pt x="5533449" y="1211685"/>
                </a:moveTo>
                <a:lnTo>
                  <a:pt x="5532304" y="1213345"/>
                </a:lnTo>
                <a:cubicBezTo>
                  <a:pt x="5530122" y="1215744"/>
                  <a:pt x="5526978" y="1218532"/>
                  <a:pt x="5525764" y="1220545"/>
                </a:cubicBezTo>
                <a:lnTo>
                  <a:pt x="5509923" y="1222233"/>
                </a:lnTo>
                <a:lnTo>
                  <a:pt x="5515706" y="1218794"/>
                </a:lnTo>
                <a:close/>
                <a:moveTo>
                  <a:pt x="5711946" y="1197048"/>
                </a:moveTo>
                <a:lnTo>
                  <a:pt x="5696181" y="1203203"/>
                </a:lnTo>
                <a:lnTo>
                  <a:pt x="5696636" y="1202904"/>
                </a:lnTo>
                <a:cubicBezTo>
                  <a:pt x="5699547" y="1201232"/>
                  <a:pt x="5703577" y="1199242"/>
                  <a:pt x="5705774" y="1198512"/>
                </a:cubicBezTo>
                <a:close/>
                <a:moveTo>
                  <a:pt x="6050609" y="1182878"/>
                </a:moveTo>
                <a:lnTo>
                  <a:pt x="6048585" y="1183591"/>
                </a:lnTo>
                <a:cubicBezTo>
                  <a:pt x="6043795" y="1185281"/>
                  <a:pt x="6031624" y="1189306"/>
                  <a:pt x="5984871" y="1202620"/>
                </a:cubicBezTo>
                <a:cubicBezTo>
                  <a:pt x="5977787" y="1204637"/>
                  <a:pt x="5970748" y="1209055"/>
                  <a:pt x="5963251" y="1207750"/>
                </a:cubicBezTo>
                <a:lnTo>
                  <a:pt x="5963749" y="1206778"/>
                </a:lnTo>
                <a:lnTo>
                  <a:pt x="5979840" y="1201745"/>
                </a:lnTo>
                <a:cubicBezTo>
                  <a:pt x="5984077" y="1200419"/>
                  <a:pt x="5969227" y="1203869"/>
                  <a:pt x="5964086" y="1206119"/>
                </a:cubicBezTo>
                <a:lnTo>
                  <a:pt x="5963749" y="1206778"/>
                </a:lnTo>
                <a:lnTo>
                  <a:pt x="5925040" y="1218888"/>
                </a:lnTo>
                <a:cubicBezTo>
                  <a:pt x="5915217" y="1222442"/>
                  <a:pt x="5906514" y="1227868"/>
                  <a:pt x="5896889" y="1231775"/>
                </a:cubicBezTo>
                <a:cubicBezTo>
                  <a:pt x="5886050" y="1236175"/>
                  <a:pt x="5874766" y="1239783"/>
                  <a:pt x="5863709" y="1243788"/>
                </a:cubicBezTo>
                <a:cubicBezTo>
                  <a:pt x="5846190" y="1245185"/>
                  <a:pt x="5828099" y="1244305"/>
                  <a:pt x="5811162" y="1247983"/>
                </a:cubicBezTo>
                <a:cubicBezTo>
                  <a:pt x="5793615" y="1251791"/>
                  <a:pt x="5778276" y="1260579"/>
                  <a:pt x="5761388" y="1265999"/>
                </a:cubicBezTo>
                <a:cubicBezTo>
                  <a:pt x="5745318" y="1271160"/>
                  <a:pt x="5728579" y="1274834"/>
                  <a:pt x="5712371" y="1279703"/>
                </a:cubicBezTo>
                <a:cubicBezTo>
                  <a:pt x="5706694" y="1281408"/>
                  <a:pt x="5701500" y="1284109"/>
                  <a:pt x="5695781" y="1285710"/>
                </a:cubicBezTo>
                <a:lnTo>
                  <a:pt x="5671526" y="1291974"/>
                </a:lnTo>
                <a:lnTo>
                  <a:pt x="5739790" y="1268139"/>
                </a:lnTo>
                <a:cubicBezTo>
                  <a:pt x="5767003" y="1258168"/>
                  <a:pt x="5794336" y="1248475"/>
                  <a:pt x="5822723" y="1241101"/>
                </a:cubicBezTo>
                <a:cubicBezTo>
                  <a:pt x="5884228" y="1225125"/>
                  <a:pt x="5945622" y="1208865"/>
                  <a:pt x="6007241" y="1193173"/>
                </a:cubicBezTo>
                <a:close/>
                <a:moveTo>
                  <a:pt x="6063587" y="1179590"/>
                </a:moveTo>
                <a:lnTo>
                  <a:pt x="6061287" y="1180344"/>
                </a:lnTo>
                <a:lnTo>
                  <a:pt x="6050609" y="1182878"/>
                </a:lnTo>
                <a:lnTo>
                  <a:pt x="6051919" y="1182420"/>
                </a:lnTo>
                <a:cubicBezTo>
                  <a:pt x="6052885" y="1182118"/>
                  <a:pt x="6054032" y="1181816"/>
                  <a:pt x="6056378" y="1181259"/>
                </a:cubicBezTo>
                <a:close/>
                <a:moveTo>
                  <a:pt x="5794504" y="1165041"/>
                </a:moveTo>
                <a:lnTo>
                  <a:pt x="5727394" y="1193382"/>
                </a:lnTo>
                <a:lnTo>
                  <a:pt x="5711946" y="1197048"/>
                </a:lnTo>
                <a:lnTo>
                  <a:pt x="5738953" y="1186500"/>
                </a:lnTo>
                <a:cubicBezTo>
                  <a:pt x="5751885" y="1181252"/>
                  <a:pt x="5764867" y="1176088"/>
                  <a:pt x="5777917" y="1171047"/>
                </a:cubicBezTo>
                <a:cubicBezTo>
                  <a:pt x="5783386" y="1168935"/>
                  <a:pt x="5789130" y="1167312"/>
                  <a:pt x="5794504" y="1165041"/>
                </a:cubicBezTo>
                <a:close/>
                <a:moveTo>
                  <a:pt x="6148521" y="1155506"/>
                </a:moveTo>
                <a:cubicBezTo>
                  <a:pt x="6153291" y="1155320"/>
                  <a:pt x="6140810" y="1160092"/>
                  <a:pt x="6136959" y="1162387"/>
                </a:cubicBezTo>
                <a:cubicBezTo>
                  <a:pt x="6099794" y="1171208"/>
                  <a:pt x="6079497" y="1175913"/>
                  <a:pt x="6068012" y="1178566"/>
                </a:cubicBezTo>
                <a:lnTo>
                  <a:pt x="6063587" y="1179590"/>
                </a:lnTo>
                <a:lnTo>
                  <a:pt x="6064694" y="1179227"/>
                </a:lnTo>
                <a:cubicBezTo>
                  <a:pt x="6079271" y="1174448"/>
                  <a:pt x="6136161" y="1155988"/>
                  <a:pt x="6148521" y="1155506"/>
                </a:cubicBezTo>
                <a:close/>
                <a:moveTo>
                  <a:pt x="5603029" y="1149897"/>
                </a:moveTo>
                <a:lnTo>
                  <a:pt x="5597339" y="1152277"/>
                </a:lnTo>
                <a:cubicBezTo>
                  <a:pt x="5595005" y="1153183"/>
                  <a:pt x="5592927" y="1153821"/>
                  <a:pt x="5591499" y="1153829"/>
                </a:cubicBezTo>
                <a:lnTo>
                  <a:pt x="5591064" y="1153324"/>
                </a:lnTo>
                <a:lnTo>
                  <a:pt x="5594605" y="1152483"/>
                </a:lnTo>
                <a:close/>
                <a:moveTo>
                  <a:pt x="5853437" y="1145374"/>
                </a:moveTo>
                <a:lnTo>
                  <a:pt x="5846092" y="1148911"/>
                </a:lnTo>
                <a:cubicBezTo>
                  <a:pt x="5842691" y="1150344"/>
                  <a:pt x="5838363" y="1151983"/>
                  <a:pt x="5832716" y="1153904"/>
                </a:cubicBezTo>
                <a:cubicBezTo>
                  <a:pt x="5820231" y="1158146"/>
                  <a:pt x="5806801" y="1160432"/>
                  <a:pt x="5794504" y="1165041"/>
                </a:cubicBezTo>
                <a:cubicBezTo>
                  <a:pt x="5801961" y="1161891"/>
                  <a:pt x="5809083" y="1158122"/>
                  <a:pt x="5816875" y="1155593"/>
                </a:cubicBezTo>
                <a:close/>
                <a:moveTo>
                  <a:pt x="5655175" y="1131900"/>
                </a:moveTo>
                <a:lnTo>
                  <a:pt x="5643807" y="1137371"/>
                </a:lnTo>
                <a:lnTo>
                  <a:pt x="5603029" y="1149897"/>
                </a:lnTo>
                <a:lnTo>
                  <a:pt x="5611198" y="1146478"/>
                </a:lnTo>
                <a:cubicBezTo>
                  <a:pt x="5622490" y="1142943"/>
                  <a:pt x="5633210" y="1138260"/>
                  <a:pt x="5644379" y="1134465"/>
                </a:cubicBezTo>
                <a:lnTo>
                  <a:pt x="5651484" y="1132295"/>
                </a:lnTo>
                <a:close/>
                <a:moveTo>
                  <a:pt x="5672073" y="1125852"/>
                </a:moveTo>
                <a:cubicBezTo>
                  <a:pt x="5671595" y="1126063"/>
                  <a:pt x="5667486" y="1127447"/>
                  <a:pt x="5655189" y="1131900"/>
                </a:cubicBezTo>
                <a:lnTo>
                  <a:pt x="5655175" y="1131900"/>
                </a:lnTo>
                <a:lnTo>
                  <a:pt x="5659674" y="1129738"/>
                </a:lnTo>
                <a:lnTo>
                  <a:pt x="5669139" y="1126765"/>
                </a:lnTo>
                <a:lnTo>
                  <a:pt x="5671260" y="1126015"/>
                </a:lnTo>
                <a:close/>
                <a:moveTo>
                  <a:pt x="5930929" y="1120601"/>
                </a:moveTo>
                <a:lnTo>
                  <a:pt x="5930141" y="1120956"/>
                </a:lnTo>
                <a:cubicBezTo>
                  <a:pt x="5925875" y="1123292"/>
                  <a:pt x="5925794" y="1124424"/>
                  <a:pt x="5925739" y="1125393"/>
                </a:cubicBezTo>
                <a:lnTo>
                  <a:pt x="5925636" y="1125655"/>
                </a:lnTo>
                <a:lnTo>
                  <a:pt x="5909137" y="1131630"/>
                </a:lnTo>
                <a:lnTo>
                  <a:pt x="5895705" y="1136739"/>
                </a:lnTo>
                <a:lnTo>
                  <a:pt x="5892547" y="1137636"/>
                </a:lnTo>
                <a:cubicBezTo>
                  <a:pt x="5883976" y="1139967"/>
                  <a:pt x="5874573" y="1139831"/>
                  <a:pt x="5865897" y="1141892"/>
                </a:cubicBezTo>
                <a:lnTo>
                  <a:pt x="5853437" y="1145374"/>
                </a:lnTo>
                <a:lnTo>
                  <a:pt x="5853895" y="1145153"/>
                </a:lnTo>
                <a:cubicBezTo>
                  <a:pt x="5865507" y="1138580"/>
                  <a:pt x="5857832" y="1136777"/>
                  <a:pt x="5915669" y="1123873"/>
                </a:cubicBezTo>
                <a:close/>
                <a:moveTo>
                  <a:pt x="5674832" y="1119092"/>
                </a:moveTo>
                <a:lnTo>
                  <a:pt x="5667843" y="1123470"/>
                </a:lnTo>
                <a:cubicBezTo>
                  <a:pt x="5665747" y="1125024"/>
                  <a:pt x="5665021" y="1125924"/>
                  <a:pt x="5665103" y="1126407"/>
                </a:cubicBezTo>
                <a:lnTo>
                  <a:pt x="5666149" y="1126623"/>
                </a:lnTo>
                <a:lnTo>
                  <a:pt x="5659674" y="1129738"/>
                </a:lnTo>
                <a:lnTo>
                  <a:pt x="5653133" y="1131792"/>
                </a:lnTo>
                <a:lnTo>
                  <a:pt x="5651484" y="1132295"/>
                </a:lnTo>
                <a:lnTo>
                  <a:pt x="5639349" y="1133590"/>
                </a:lnTo>
                <a:cubicBezTo>
                  <a:pt x="5634989" y="1134623"/>
                  <a:pt x="5624864" y="1138845"/>
                  <a:pt x="5622306" y="1139872"/>
                </a:cubicBezTo>
                <a:cubicBezTo>
                  <a:pt x="5621452" y="1140214"/>
                  <a:pt x="5621438" y="1140201"/>
                  <a:pt x="5622759" y="1139596"/>
                </a:cubicBezTo>
                <a:lnTo>
                  <a:pt x="5643466" y="1130077"/>
                </a:lnTo>
                <a:lnTo>
                  <a:pt x="5664524" y="1121922"/>
                </a:lnTo>
                <a:close/>
                <a:moveTo>
                  <a:pt x="5689296" y="1115467"/>
                </a:moveTo>
                <a:cubicBezTo>
                  <a:pt x="5693003" y="1114739"/>
                  <a:pt x="5695687" y="1114617"/>
                  <a:pt x="5694150" y="1116446"/>
                </a:cubicBezTo>
                <a:cubicBezTo>
                  <a:pt x="5693154" y="1117629"/>
                  <a:pt x="5689774" y="1119270"/>
                  <a:pt x="5685206" y="1121084"/>
                </a:cubicBezTo>
                <a:lnTo>
                  <a:pt x="5671260" y="1126015"/>
                </a:lnTo>
                <a:lnTo>
                  <a:pt x="5667172" y="1126834"/>
                </a:lnTo>
                <a:lnTo>
                  <a:pt x="5666149" y="1126623"/>
                </a:lnTo>
                <a:lnTo>
                  <a:pt x="5689121" y="1115571"/>
                </a:lnTo>
                <a:lnTo>
                  <a:pt x="5689247" y="1115478"/>
                </a:lnTo>
                <a:close/>
                <a:moveTo>
                  <a:pt x="5693363" y="1112459"/>
                </a:moveTo>
                <a:lnTo>
                  <a:pt x="5689247" y="1115478"/>
                </a:lnTo>
                <a:lnTo>
                  <a:pt x="5678311" y="1118136"/>
                </a:lnTo>
                <a:lnTo>
                  <a:pt x="5674832" y="1119092"/>
                </a:lnTo>
                <a:lnTo>
                  <a:pt x="5678811" y="1116599"/>
                </a:lnTo>
                <a:lnTo>
                  <a:pt x="5678972" y="1116511"/>
                </a:lnTo>
                <a:lnTo>
                  <a:pt x="5681399" y="1115616"/>
                </a:lnTo>
                <a:cubicBezTo>
                  <a:pt x="5688792" y="1112994"/>
                  <a:pt x="5693539" y="1111599"/>
                  <a:pt x="5693363" y="1112459"/>
                </a:cubicBezTo>
                <a:close/>
                <a:moveTo>
                  <a:pt x="5994367" y="1109702"/>
                </a:moveTo>
                <a:lnTo>
                  <a:pt x="5997682" y="1110396"/>
                </a:lnTo>
                <a:lnTo>
                  <a:pt x="5995615" y="1111107"/>
                </a:lnTo>
                <a:cubicBezTo>
                  <a:pt x="5949698" y="1126831"/>
                  <a:pt x="5903602" y="1142207"/>
                  <a:pt x="5857861" y="1158280"/>
                </a:cubicBezTo>
                <a:cubicBezTo>
                  <a:pt x="5818971" y="1171948"/>
                  <a:pt x="5781604" y="1188703"/>
                  <a:pt x="5741731" y="1200324"/>
                </a:cubicBezTo>
                <a:cubicBezTo>
                  <a:pt x="5701668" y="1211999"/>
                  <a:pt x="5695444" y="1212943"/>
                  <a:pt x="5653748" y="1229478"/>
                </a:cubicBezTo>
                <a:lnTo>
                  <a:pt x="5621654" y="1243031"/>
                </a:lnTo>
                <a:lnTo>
                  <a:pt x="5632130" y="1234610"/>
                </a:lnTo>
                <a:lnTo>
                  <a:pt x="5636126" y="1232067"/>
                </a:lnTo>
                <a:lnTo>
                  <a:pt x="5644876" y="1228841"/>
                </a:lnTo>
                <a:cubicBezTo>
                  <a:pt x="5655190" y="1225009"/>
                  <a:pt x="5664710" y="1221468"/>
                  <a:pt x="5671092" y="1219157"/>
                </a:cubicBezTo>
                <a:cubicBezTo>
                  <a:pt x="5678761" y="1216381"/>
                  <a:pt x="5686222" y="1213195"/>
                  <a:pt x="5693463" y="1209710"/>
                </a:cubicBezTo>
                <a:cubicBezTo>
                  <a:pt x="5697558" y="1207739"/>
                  <a:pt x="5709579" y="1201746"/>
                  <a:pt x="5705021" y="1202828"/>
                </a:cubicBezTo>
                <a:cubicBezTo>
                  <a:pt x="5680409" y="1208670"/>
                  <a:pt x="5665856" y="1214042"/>
                  <a:pt x="5649513" y="1223553"/>
                </a:cubicBezTo>
                <a:lnTo>
                  <a:pt x="5636126" y="1232067"/>
                </a:lnTo>
                <a:lnTo>
                  <a:pt x="5621225" y="1237562"/>
                </a:lnTo>
                <a:lnTo>
                  <a:pt x="5621320" y="1237176"/>
                </a:lnTo>
                <a:lnTo>
                  <a:pt x="5618652" y="1235192"/>
                </a:lnTo>
                <a:lnTo>
                  <a:pt x="5665775" y="1215077"/>
                </a:lnTo>
                <a:lnTo>
                  <a:pt x="5696181" y="1203203"/>
                </a:lnTo>
                <a:lnTo>
                  <a:pt x="5693479" y="1204980"/>
                </a:lnTo>
                <a:cubicBezTo>
                  <a:pt x="5692953" y="1205461"/>
                  <a:pt x="5693073" y="1205665"/>
                  <a:pt x="5694211" y="1205393"/>
                </a:cubicBezTo>
                <a:cubicBezTo>
                  <a:pt x="5705833" y="1202637"/>
                  <a:pt x="5716537" y="1197750"/>
                  <a:pt x="5727394" y="1193382"/>
                </a:cubicBezTo>
                <a:lnTo>
                  <a:pt x="5738204" y="1190816"/>
                </a:lnTo>
                <a:cubicBezTo>
                  <a:pt x="5751063" y="1187389"/>
                  <a:pt x="5763678" y="1183392"/>
                  <a:pt x="5776412" y="1179678"/>
                </a:cubicBezTo>
                <a:cubicBezTo>
                  <a:pt x="5799196" y="1173038"/>
                  <a:pt x="5821319" y="1165031"/>
                  <a:pt x="5843274" y="1156681"/>
                </a:cubicBezTo>
                <a:lnTo>
                  <a:pt x="5895705" y="1136739"/>
                </a:lnTo>
                <a:lnTo>
                  <a:pt x="5911686" y="1132198"/>
                </a:lnTo>
                <a:cubicBezTo>
                  <a:pt x="5920996" y="1129363"/>
                  <a:pt x="5924106" y="1127932"/>
                  <a:pt x="5925167" y="1126860"/>
                </a:cubicBezTo>
                <a:lnTo>
                  <a:pt x="5925636" y="1125655"/>
                </a:lnTo>
                <a:lnTo>
                  <a:pt x="5951429" y="1116318"/>
                </a:lnTo>
                <a:lnTo>
                  <a:pt x="5969361" y="1112900"/>
                </a:lnTo>
                <a:cubicBezTo>
                  <a:pt x="5981914" y="1110718"/>
                  <a:pt x="5989682" y="1109830"/>
                  <a:pt x="5994367" y="1109702"/>
                </a:cubicBezTo>
                <a:close/>
                <a:moveTo>
                  <a:pt x="6002898" y="1099034"/>
                </a:moveTo>
                <a:cubicBezTo>
                  <a:pt x="6007622" y="1098530"/>
                  <a:pt x="5995731" y="1104458"/>
                  <a:pt x="5991335" y="1105914"/>
                </a:cubicBezTo>
                <a:cubicBezTo>
                  <a:pt x="5980908" y="1109370"/>
                  <a:pt x="5969415" y="1110325"/>
                  <a:pt x="5958907" y="1113612"/>
                </a:cubicBezTo>
                <a:lnTo>
                  <a:pt x="5951429" y="1116318"/>
                </a:lnTo>
                <a:lnTo>
                  <a:pt x="5946734" y="1117213"/>
                </a:lnTo>
                <a:lnTo>
                  <a:pt x="5930929" y="1120601"/>
                </a:lnTo>
                <a:lnTo>
                  <a:pt x="5940201" y="1116419"/>
                </a:lnTo>
                <a:cubicBezTo>
                  <a:pt x="5944950" y="1114520"/>
                  <a:pt x="5951262" y="1112189"/>
                  <a:pt x="5959660" y="1109295"/>
                </a:cubicBezTo>
                <a:cubicBezTo>
                  <a:pt x="5973484" y="1104532"/>
                  <a:pt x="5987965" y="1100628"/>
                  <a:pt x="6002898" y="1099034"/>
                </a:cubicBezTo>
                <a:close/>
                <a:moveTo>
                  <a:pt x="242466" y="1076604"/>
                </a:moveTo>
                <a:cubicBezTo>
                  <a:pt x="246439" y="1076220"/>
                  <a:pt x="240810" y="1081652"/>
                  <a:pt x="235099" y="1086775"/>
                </a:cubicBezTo>
                <a:lnTo>
                  <a:pt x="234685" y="1087148"/>
                </a:lnTo>
                <a:lnTo>
                  <a:pt x="233513" y="1084946"/>
                </a:lnTo>
                <a:lnTo>
                  <a:pt x="232375" y="1082522"/>
                </a:lnTo>
                <a:close/>
                <a:moveTo>
                  <a:pt x="6250671" y="1021790"/>
                </a:moveTo>
                <a:cubicBezTo>
                  <a:pt x="6245522" y="1023742"/>
                  <a:pt x="6224576" y="1030831"/>
                  <a:pt x="6216320" y="1033902"/>
                </a:cubicBezTo>
                <a:cubicBezTo>
                  <a:pt x="6181160" y="1046971"/>
                  <a:pt x="6146307" y="1060597"/>
                  <a:pt x="6110997" y="1073379"/>
                </a:cubicBezTo>
                <a:cubicBezTo>
                  <a:pt x="5968029" y="1125137"/>
                  <a:pt x="6001868" y="1115324"/>
                  <a:pt x="6000851" y="1111059"/>
                </a:cubicBezTo>
                <a:lnTo>
                  <a:pt x="5997682" y="1110396"/>
                </a:lnTo>
                <a:lnTo>
                  <a:pt x="6049074" y="1092702"/>
                </a:lnTo>
                <a:cubicBezTo>
                  <a:pt x="6288808" y="1009667"/>
                  <a:pt x="6130139" y="1056678"/>
                  <a:pt x="6249500" y="1021890"/>
                </a:cubicBezTo>
                <a:cubicBezTo>
                  <a:pt x="6252349" y="1021060"/>
                  <a:pt x="6252387" y="1021139"/>
                  <a:pt x="6250671" y="1021790"/>
                </a:cubicBezTo>
                <a:close/>
                <a:moveTo>
                  <a:pt x="5740110" y="1020220"/>
                </a:moveTo>
                <a:lnTo>
                  <a:pt x="5737243" y="1024000"/>
                </a:lnTo>
                <a:lnTo>
                  <a:pt x="5730667" y="1026822"/>
                </a:lnTo>
                <a:lnTo>
                  <a:pt x="5725010" y="1028434"/>
                </a:lnTo>
                <a:cubicBezTo>
                  <a:pt x="5721925" y="1029334"/>
                  <a:pt x="5721772" y="1029061"/>
                  <a:pt x="5723458" y="1028071"/>
                </a:cubicBezTo>
                <a:cubicBezTo>
                  <a:pt x="5725143" y="1027081"/>
                  <a:pt x="5728670" y="1025374"/>
                  <a:pt x="5732950" y="1023407"/>
                </a:cubicBezTo>
                <a:close/>
                <a:moveTo>
                  <a:pt x="5738969" y="1007509"/>
                </a:moveTo>
                <a:lnTo>
                  <a:pt x="5727266" y="1015486"/>
                </a:lnTo>
                <a:cubicBezTo>
                  <a:pt x="5724695" y="1016799"/>
                  <a:pt x="5720321" y="1019597"/>
                  <a:pt x="5716704" y="1021419"/>
                </a:cubicBezTo>
                <a:lnTo>
                  <a:pt x="5713379" y="1022659"/>
                </a:lnTo>
                <a:lnTo>
                  <a:pt x="5716693" y="1017332"/>
                </a:lnTo>
                <a:lnTo>
                  <a:pt x="5719140" y="1014511"/>
                </a:lnTo>
                <a:lnTo>
                  <a:pt x="5728014" y="1011170"/>
                </a:lnTo>
                <a:cubicBezTo>
                  <a:pt x="5730629" y="1009915"/>
                  <a:pt x="5733653" y="1009261"/>
                  <a:pt x="5736589" y="1008498"/>
                </a:cubicBezTo>
                <a:close/>
                <a:moveTo>
                  <a:pt x="5765474" y="1004349"/>
                </a:moveTo>
                <a:cubicBezTo>
                  <a:pt x="5765100" y="1006507"/>
                  <a:pt x="5761979" y="1009502"/>
                  <a:pt x="5757444" y="1012720"/>
                </a:cubicBezTo>
                <a:lnTo>
                  <a:pt x="5757329" y="1012790"/>
                </a:lnTo>
                <a:lnTo>
                  <a:pt x="5746955" y="1017174"/>
                </a:lnTo>
                <a:lnTo>
                  <a:pt x="5740110" y="1020220"/>
                </a:lnTo>
                <a:lnTo>
                  <a:pt x="5740604" y="1019567"/>
                </a:lnTo>
                <a:cubicBezTo>
                  <a:pt x="5743000" y="1017831"/>
                  <a:pt x="5745851" y="1016328"/>
                  <a:pt x="5748135" y="1014672"/>
                </a:cubicBezTo>
                <a:cubicBezTo>
                  <a:pt x="5753501" y="1010775"/>
                  <a:pt x="5766538" y="998246"/>
                  <a:pt x="5765474" y="1004349"/>
                </a:cubicBezTo>
                <a:close/>
                <a:moveTo>
                  <a:pt x="5728761" y="1003413"/>
                </a:moveTo>
                <a:lnTo>
                  <a:pt x="5725066" y="1007676"/>
                </a:lnTo>
                <a:lnTo>
                  <a:pt x="5707148" y="1011985"/>
                </a:lnTo>
                <a:close/>
                <a:moveTo>
                  <a:pt x="5746712" y="1003148"/>
                </a:moveTo>
                <a:lnTo>
                  <a:pt x="5744608" y="1005164"/>
                </a:lnTo>
                <a:lnTo>
                  <a:pt x="5738969" y="1007509"/>
                </a:lnTo>
                <a:lnTo>
                  <a:pt x="5741228" y="1005969"/>
                </a:lnTo>
                <a:close/>
                <a:moveTo>
                  <a:pt x="5747324" y="1002834"/>
                </a:moveTo>
                <a:lnTo>
                  <a:pt x="5746712" y="1003148"/>
                </a:lnTo>
                <a:lnTo>
                  <a:pt x="5746869" y="1002998"/>
                </a:lnTo>
                <a:close/>
                <a:moveTo>
                  <a:pt x="5747795" y="1002107"/>
                </a:moveTo>
                <a:lnTo>
                  <a:pt x="5746869" y="1002998"/>
                </a:lnTo>
                <a:lnTo>
                  <a:pt x="5733798" y="1007730"/>
                </a:lnTo>
                <a:lnTo>
                  <a:pt x="5721005" y="1012361"/>
                </a:lnTo>
                <a:lnTo>
                  <a:pt x="5725066" y="1007676"/>
                </a:lnTo>
                <a:lnTo>
                  <a:pt x="5737182" y="1004762"/>
                </a:lnTo>
                <a:close/>
                <a:moveTo>
                  <a:pt x="5792592" y="1001308"/>
                </a:moveTo>
                <a:lnTo>
                  <a:pt x="5780563" y="1006976"/>
                </a:lnTo>
                <a:cubicBezTo>
                  <a:pt x="5770329" y="1012296"/>
                  <a:pt x="5757208" y="1013139"/>
                  <a:pt x="5747383" y="1018988"/>
                </a:cubicBezTo>
                <a:lnTo>
                  <a:pt x="5741158" y="1023832"/>
                </a:lnTo>
                <a:lnTo>
                  <a:pt x="5736324" y="1025210"/>
                </a:lnTo>
                <a:lnTo>
                  <a:pt x="5737243" y="1024000"/>
                </a:lnTo>
                <a:lnTo>
                  <a:pt x="5740918" y="1022422"/>
                </a:lnTo>
                <a:lnTo>
                  <a:pt x="5757329" y="1012790"/>
                </a:lnTo>
                <a:lnTo>
                  <a:pt x="5758944" y="1012107"/>
                </a:lnTo>
                <a:cubicBezTo>
                  <a:pt x="5767709" y="1008548"/>
                  <a:pt x="5777648" y="1007207"/>
                  <a:pt x="5786345" y="1003536"/>
                </a:cubicBezTo>
                <a:close/>
                <a:moveTo>
                  <a:pt x="5711507" y="1000984"/>
                </a:moveTo>
                <a:lnTo>
                  <a:pt x="5697090" y="1010235"/>
                </a:lnTo>
                <a:lnTo>
                  <a:pt x="5685671" y="1012261"/>
                </a:lnTo>
                <a:lnTo>
                  <a:pt x="5695947" y="1005299"/>
                </a:lnTo>
                <a:lnTo>
                  <a:pt x="5697842" y="1005919"/>
                </a:lnTo>
                <a:close/>
                <a:moveTo>
                  <a:pt x="5752744" y="1000871"/>
                </a:moveTo>
                <a:lnTo>
                  <a:pt x="5747324" y="1002834"/>
                </a:lnTo>
                <a:lnTo>
                  <a:pt x="5749619" y="1001652"/>
                </a:lnTo>
                <a:close/>
                <a:moveTo>
                  <a:pt x="5751891" y="993092"/>
                </a:moveTo>
                <a:lnTo>
                  <a:pt x="5753409" y="994800"/>
                </a:lnTo>
                <a:lnTo>
                  <a:pt x="5746109" y="996532"/>
                </a:lnTo>
                <a:lnTo>
                  <a:pt x="5728761" y="1003413"/>
                </a:lnTo>
                <a:lnTo>
                  <a:pt x="5729519" y="1002538"/>
                </a:lnTo>
                <a:cubicBezTo>
                  <a:pt x="5736976" y="999389"/>
                  <a:pt x="5743506" y="991632"/>
                  <a:pt x="5751891" y="993092"/>
                </a:cubicBezTo>
                <a:close/>
                <a:moveTo>
                  <a:pt x="5715517" y="992039"/>
                </a:moveTo>
                <a:lnTo>
                  <a:pt x="5695947" y="1005299"/>
                </a:lnTo>
                <a:lnTo>
                  <a:pt x="5695731" y="1005229"/>
                </a:lnTo>
                <a:cubicBezTo>
                  <a:pt x="5695831" y="1004641"/>
                  <a:pt x="5696661" y="1003736"/>
                  <a:pt x="5697991" y="1002638"/>
                </a:cubicBezTo>
                <a:lnTo>
                  <a:pt x="5701688" y="1000232"/>
                </a:lnTo>
                <a:lnTo>
                  <a:pt x="5703014" y="999511"/>
                </a:lnTo>
                <a:lnTo>
                  <a:pt x="5713485" y="993056"/>
                </a:lnTo>
                <a:close/>
                <a:moveTo>
                  <a:pt x="5797625" y="991648"/>
                </a:moveTo>
                <a:cubicBezTo>
                  <a:pt x="5799774" y="991573"/>
                  <a:pt x="5801819" y="991996"/>
                  <a:pt x="5803687" y="993213"/>
                </a:cubicBezTo>
                <a:cubicBezTo>
                  <a:pt x="5806627" y="995130"/>
                  <a:pt x="5803876" y="997044"/>
                  <a:pt x="5799596" y="998811"/>
                </a:cubicBezTo>
                <a:lnTo>
                  <a:pt x="5792592" y="1001308"/>
                </a:lnTo>
                <a:lnTo>
                  <a:pt x="5794160" y="1000568"/>
                </a:lnTo>
                <a:cubicBezTo>
                  <a:pt x="5798426" y="998134"/>
                  <a:pt x="5801178" y="995396"/>
                  <a:pt x="5798656" y="992337"/>
                </a:cubicBezTo>
                <a:lnTo>
                  <a:pt x="5797453" y="991683"/>
                </a:lnTo>
                <a:close/>
                <a:moveTo>
                  <a:pt x="5724172" y="990822"/>
                </a:moveTo>
                <a:lnTo>
                  <a:pt x="5725993" y="993031"/>
                </a:lnTo>
                <a:cubicBezTo>
                  <a:pt x="5721299" y="995179"/>
                  <a:pt x="5716936" y="998116"/>
                  <a:pt x="5712407" y="1000658"/>
                </a:cubicBezTo>
                <a:lnTo>
                  <a:pt x="5711507" y="1000984"/>
                </a:lnTo>
                <a:lnTo>
                  <a:pt x="5712772" y="1000171"/>
                </a:lnTo>
                <a:close/>
                <a:moveTo>
                  <a:pt x="5792687" y="989095"/>
                </a:moveTo>
                <a:lnTo>
                  <a:pt x="5797453" y="991683"/>
                </a:lnTo>
                <a:lnTo>
                  <a:pt x="5790908" y="993046"/>
                </a:lnTo>
                <a:cubicBezTo>
                  <a:pt x="5786294" y="994562"/>
                  <a:pt x="5781499" y="996844"/>
                  <a:pt x="5777036" y="997468"/>
                </a:cubicBezTo>
                <a:cubicBezTo>
                  <a:pt x="5742330" y="1002325"/>
                  <a:pt x="5777044" y="994611"/>
                  <a:pt x="5754068" y="1000540"/>
                </a:cubicBezTo>
                <a:lnTo>
                  <a:pt x="5752744" y="1000871"/>
                </a:lnTo>
                <a:lnTo>
                  <a:pt x="5766979" y="995718"/>
                </a:lnTo>
                <a:cubicBezTo>
                  <a:pt x="5770311" y="994309"/>
                  <a:pt x="5759769" y="997428"/>
                  <a:pt x="5756169" y="998283"/>
                </a:cubicBezTo>
                <a:lnTo>
                  <a:pt x="5749619" y="1001652"/>
                </a:lnTo>
                <a:lnTo>
                  <a:pt x="5747795" y="1002107"/>
                </a:lnTo>
                <a:lnTo>
                  <a:pt x="5751710" y="998358"/>
                </a:lnTo>
                <a:cubicBezTo>
                  <a:pt x="5752708" y="997093"/>
                  <a:pt x="5753415" y="995891"/>
                  <a:pt x="5753541" y="994949"/>
                </a:cubicBezTo>
                <a:lnTo>
                  <a:pt x="5753409" y="994800"/>
                </a:lnTo>
                <a:lnTo>
                  <a:pt x="5767730" y="991402"/>
                </a:lnTo>
                <a:cubicBezTo>
                  <a:pt x="5775459" y="991635"/>
                  <a:pt x="5785541" y="987858"/>
                  <a:pt x="5792687" y="989095"/>
                </a:cubicBezTo>
                <a:close/>
                <a:moveTo>
                  <a:pt x="5723386" y="988104"/>
                </a:moveTo>
                <a:cubicBezTo>
                  <a:pt x="5726756" y="986772"/>
                  <a:pt x="5728485" y="986647"/>
                  <a:pt x="5726745" y="988715"/>
                </a:cubicBezTo>
                <a:lnTo>
                  <a:pt x="5724172" y="990822"/>
                </a:lnTo>
                <a:lnTo>
                  <a:pt x="5722353" y="988617"/>
                </a:lnTo>
                <a:close/>
                <a:moveTo>
                  <a:pt x="5721714" y="987840"/>
                </a:moveTo>
                <a:lnTo>
                  <a:pt x="5722353" y="988617"/>
                </a:lnTo>
                <a:lnTo>
                  <a:pt x="5715517" y="992039"/>
                </a:lnTo>
                <a:close/>
                <a:moveTo>
                  <a:pt x="5722545" y="987243"/>
                </a:moveTo>
                <a:cubicBezTo>
                  <a:pt x="5724009" y="986287"/>
                  <a:pt x="5724015" y="986281"/>
                  <a:pt x="5721714" y="987840"/>
                </a:cubicBezTo>
                <a:lnTo>
                  <a:pt x="5721682" y="987799"/>
                </a:lnTo>
                <a:close/>
                <a:moveTo>
                  <a:pt x="5727219" y="972666"/>
                </a:moveTo>
                <a:lnTo>
                  <a:pt x="5727973" y="973200"/>
                </a:lnTo>
                <a:lnTo>
                  <a:pt x="5723967" y="974891"/>
                </a:lnTo>
                <a:lnTo>
                  <a:pt x="5713235" y="981280"/>
                </a:lnTo>
                <a:lnTo>
                  <a:pt x="5710902" y="980520"/>
                </a:lnTo>
                <a:close/>
                <a:moveTo>
                  <a:pt x="5750648" y="969529"/>
                </a:moveTo>
                <a:cubicBezTo>
                  <a:pt x="5757618" y="968890"/>
                  <a:pt x="5764574" y="968618"/>
                  <a:pt x="5771486" y="969821"/>
                </a:cubicBezTo>
                <a:cubicBezTo>
                  <a:pt x="5776226" y="970646"/>
                  <a:pt x="5764263" y="975132"/>
                  <a:pt x="5759925" y="976704"/>
                </a:cubicBezTo>
                <a:cubicBezTo>
                  <a:pt x="5753063" y="979185"/>
                  <a:pt x="5745512" y="980124"/>
                  <a:pt x="5738305" y="981834"/>
                </a:cubicBezTo>
                <a:cubicBezTo>
                  <a:pt x="5736663" y="980473"/>
                  <a:pt x="5734377" y="978191"/>
                  <a:pt x="5731684" y="975837"/>
                </a:cubicBezTo>
                <a:lnTo>
                  <a:pt x="5727973" y="973200"/>
                </a:lnTo>
                <a:lnTo>
                  <a:pt x="5732771" y="971172"/>
                </a:lnTo>
                <a:close/>
                <a:moveTo>
                  <a:pt x="436082" y="924470"/>
                </a:moveTo>
                <a:lnTo>
                  <a:pt x="433479" y="926550"/>
                </a:lnTo>
                <a:cubicBezTo>
                  <a:pt x="432835" y="927045"/>
                  <a:pt x="433831" y="926229"/>
                  <a:pt x="435626" y="924818"/>
                </a:cubicBezTo>
                <a:close/>
                <a:moveTo>
                  <a:pt x="4704093" y="913867"/>
                </a:moveTo>
                <a:lnTo>
                  <a:pt x="4687356" y="919897"/>
                </a:lnTo>
                <a:cubicBezTo>
                  <a:pt x="4649311" y="933672"/>
                  <a:pt x="4719306" y="908843"/>
                  <a:pt x="4647435" y="931791"/>
                </a:cubicBezTo>
                <a:lnTo>
                  <a:pt x="4645821" y="932342"/>
                </a:lnTo>
                <a:lnTo>
                  <a:pt x="4654762" y="931769"/>
                </a:lnTo>
                <a:lnTo>
                  <a:pt x="4664031" y="930231"/>
                </a:lnTo>
                <a:lnTo>
                  <a:pt x="4671621" y="927567"/>
                </a:lnTo>
                <a:cubicBezTo>
                  <a:pt x="4674729" y="926538"/>
                  <a:pt x="4677317" y="925801"/>
                  <a:pt x="4682006" y="924575"/>
                </a:cubicBezTo>
                <a:lnTo>
                  <a:pt x="4688077" y="923009"/>
                </a:lnTo>
                <a:lnTo>
                  <a:pt x="4703419" y="914246"/>
                </a:lnTo>
                <a:close/>
                <a:moveTo>
                  <a:pt x="392359" y="913025"/>
                </a:moveTo>
                <a:lnTo>
                  <a:pt x="392665" y="913208"/>
                </a:lnTo>
                <a:lnTo>
                  <a:pt x="392242" y="913727"/>
                </a:lnTo>
                <a:close/>
                <a:moveTo>
                  <a:pt x="4756751" y="898798"/>
                </a:moveTo>
                <a:lnTo>
                  <a:pt x="4742325" y="902540"/>
                </a:lnTo>
                <a:lnTo>
                  <a:pt x="4739326" y="903386"/>
                </a:lnTo>
                <a:lnTo>
                  <a:pt x="4734628" y="906180"/>
                </a:lnTo>
                <a:lnTo>
                  <a:pt x="4733052" y="905156"/>
                </a:lnTo>
                <a:lnTo>
                  <a:pt x="4727489" y="906726"/>
                </a:lnTo>
                <a:lnTo>
                  <a:pt x="4703077" y="919140"/>
                </a:lnTo>
                <a:lnTo>
                  <a:pt x="4704995" y="918646"/>
                </a:lnTo>
                <a:lnTo>
                  <a:pt x="4724756" y="912049"/>
                </a:lnTo>
                <a:lnTo>
                  <a:pt x="4734628" y="906180"/>
                </a:lnTo>
                <a:lnTo>
                  <a:pt x="4735082" y="906474"/>
                </a:lnTo>
                <a:lnTo>
                  <a:pt x="4733392" y="909165"/>
                </a:lnTo>
                <a:lnTo>
                  <a:pt x="4745408" y="905154"/>
                </a:lnTo>
                <a:close/>
                <a:moveTo>
                  <a:pt x="4737918" y="894846"/>
                </a:moveTo>
                <a:lnTo>
                  <a:pt x="4735625" y="895522"/>
                </a:lnTo>
                <a:cubicBezTo>
                  <a:pt x="4727918" y="897778"/>
                  <a:pt x="4718388" y="900550"/>
                  <a:pt x="4706438" y="903997"/>
                </a:cubicBezTo>
                <a:cubicBezTo>
                  <a:pt x="4696022" y="907001"/>
                  <a:pt x="4685278" y="909296"/>
                  <a:pt x="4675118" y="912834"/>
                </a:cubicBezTo>
                <a:lnTo>
                  <a:pt x="4651145" y="921183"/>
                </a:lnTo>
                <a:lnTo>
                  <a:pt x="4643793" y="928170"/>
                </a:lnTo>
                <a:lnTo>
                  <a:pt x="4643867" y="928486"/>
                </a:lnTo>
                <a:lnTo>
                  <a:pt x="4645150" y="928101"/>
                </a:lnTo>
                <a:cubicBezTo>
                  <a:pt x="4688482" y="915875"/>
                  <a:pt x="4657310" y="927530"/>
                  <a:pt x="4701357" y="908526"/>
                </a:cubicBezTo>
                <a:lnTo>
                  <a:pt x="4727146" y="900898"/>
                </a:lnTo>
                <a:lnTo>
                  <a:pt x="4732812" y="897709"/>
                </a:lnTo>
                <a:close/>
                <a:moveTo>
                  <a:pt x="4732589" y="887261"/>
                </a:moveTo>
                <a:lnTo>
                  <a:pt x="4666055" y="910145"/>
                </a:lnTo>
                <a:lnTo>
                  <a:pt x="4664313" y="911413"/>
                </a:lnTo>
                <a:lnTo>
                  <a:pt x="4687332" y="903429"/>
                </a:lnTo>
                <a:cubicBezTo>
                  <a:pt x="4696360" y="900332"/>
                  <a:pt x="4703932" y="897788"/>
                  <a:pt x="4705084" y="897568"/>
                </a:cubicBezTo>
                <a:lnTo>
                  <a:pt x="4715226" y="895627"/>
                </a:lnTo>
                <a:lnTo>
                  <a:pt x="4715225" y="895627"/>
                </a:lnTo>
                <a:close/>
                <a:moveTo>
                  <a:pt x="4724577" y="886761"/>
                </a:moveTo>
                <a:lnTo>
                  <a:pt x="4724158" y="886928"/>
                </a:lnTo>
                <a:lnTo>
                  <a:pt x="4723933" y="886994"/>
                </a:lnTo>
                <a:close/>
                <a:moveTo>
                  <a:pt x="4730441" y="884572"/>
                </a:moveTo>
                <a:cubicBezTo>
                  <a:pt x="4730988" y="884396"/>
                  <a:pt x="4730769" y="884504"/>
                  <a:pt x="4729036" y="885149"/>
                </a:cubicBezTo>
                <a:lnTo>
                  <a:pt x="4724577" y="886761"/>
                </a:lnTo>
                <a:lnTo>
                  <a:pt x="4727245" y="885699"/>
                </a:lnTo>
                <a:cubicBezTo>
                  <a:pt x="4728579" y="885207"/>
                  <a:pt x="4729893" y="884747"/>
                  <a:pt x="4730441" y="884572"/>
                </a:cubicBezTo>
                <a:close/>
                <a:moveTo>
                  <a:pt x="4769492" y="877142"/>
                </a:moveTo>
                <a:lnTo>
                  <a:pt x="4745690" y="883142"/>
                </a:lnTo>
                <a:lnTo>
                  <a:pt x="4726881" y="893399"/>
                </a:lnTo>
                <a:lnTo>
                  <a:pt x="4747552" y="889444"/>
                </a:lnTo>
                <a:close/>
                <a:moveTo>
                  <a:pt x="5543272" y="873057"/>
                </a:moveTo>
                <a:lnTo>
                  <a:pt x="5541161" y="873797"/>
                </a:lnTo>
                <a:cubicBezTo>
                  <a:pt x="5540212" y="874118"/>
                  <a:pt x="5540197" y="874105"/>
                  <a:pt x="5540691" y="873926"/>
                </a:cubicBezTo>
                <a:close/>
                <a:moveTo>
                  <a:pt x="5543281" y="873055"/>
                </a:moveTo>
                <a:lnTo>
                  <a:pt x="5543280" y="873057"/>
                </a:lnTo>
                <a:lnTo>
                  <a:pt x="5543272" y="873057"/>
                </a:lnTo>
                <a:close/>
                <a:moveTo>
                  <a:pt x="4815233" y="868801"/>
                </a:moveTo>
                <a:lnTo>
                  <a:pt x="4785253" y="873780"/>
                </a:lnTo>
                <a:lnTo>
                  <a:pt x="4783373" y="874159"/>
                </a:lnTo>
                <a:lnTo>
                  <a:pt x="4782848" y="874740"/>
                </a:lnTo>
                <a:cubicBezTo>
                  <a:pt x="4779246" y="877775"/>
                  <a:pt x="4774845" y="880901"/>
                  <a:pt x="4770232" y="883957"/>
                </a:cubicBezTo>
                <a:lnTo>
                  <a:pt x="4767649" y="885601"/>
                </a:lnTo>
                <a:lnTo>
                  <a:pt x="4773224" y="884534"/>
                </a:lnTo>
                <a:lnTo>
                  <a:pt x="4773238" y="884545"/>
                </a:lnTo>
                <a:lnTo>
                  <a:pt x="4771961" y="884873"/>
                </a:lnTo>
                <a:lnTo>
                  <a:pt x="4766109" y="886579"/>
                </a:lnTo>
                <a:lnTo>
                  <a:pt x="4757897" y="891800"/>
                </a:lnTo>
                <a:lnTo>
                  <a:pt x="4766007" y="889401"/>
                </a:lnTo>
                <a:lnTo>
                  <a:pt x="4776671" y="887123"/>
                </a:lnTo>
                <a:lnTo>
                  <a:pt x="4777932" y="888071"/>
                </a:lnTo>
                <a:lnTo>
                  <a:pt x="4782396" y="885900"/>
                </a:lnTo>
                <a:lnTo>
                  <a:pt x="4776671" y="887123"/>
                </a:lnTo>
                <a:lnTo>
                  <a:pt x="4773238" y="884545"/>
                </a:lnTo>
                <a:lnTo>
                  <a:pt x="4778967" y="883074"/>
                </a:lnTo>
                <a:cubicBezTo>
                  <a:pt x="4783028" y="882076"/>
                  <a:pt x="4788376" y="880812"/>
                  <a:pt x="4797030" y="878744"/>
                </a:cubicBezTo>
                <a:lnTo>
                  <a:pt x="4797191" y="878706"/>
                </a:lnTo>
                <a:lnTo>
                  <a:pt x="4809292" y="872821"/>
                </a:lnTo>
                <a:close/>
                <a:moveTo>
                  <a:pt x="4745754" y="868333"/>
                </a:moveTo>
                <a:lnTo>
                  <a:pt x="4742927" y="869552"/>
                </a:lnTo>
                <a:lnTo>
                  <a:pt x="4739942" y="869892"/>
                </a:lnTo>
                <a:close/>
                <a:moveTo>
                  <a:pt x="4772566" y="867998"/>
                </a:moveTo>
                <a:lnTo>
                  <a:pt x="4765153" y="869772"/>
                </a:lnTo>
                <a:cubicBezTo>
                  <a:pt x="4749900" y="873113"/>
                  <a:pt x="4749890" y="872265"/>
                  <a:pt x="4721256" y="881240"/>
                </a:cubicBezTo>
                <a:lnTo>
                  <a:pt x="4702745" y="887686"/>
                </a:lnTo>
                <a:lnTo>
                  <a:pt x="4685201" y="898348"/>
                </a:lnTo>
                <a:lnTo>
                  <a:pt x="4723933" y="886994"/>
                </a:lnTo>
                <a:lnTo>
                  <a:pt x="4718551" y="888940"/>
                </a:lnTo>
                <a:lnTo>
                  <a:pt x="4711823" y="891324"/>
                </a:lnTo>
                <a:lnTo>
                  <a:pt x="4709729" y="891963"/>
                </a:lnTo>
                <a:lnTo>
                  <a:pt x="4707065" y="893008"/>
                </a:lnTo>
                <a:lnTo>
                  <a:pt x="4694505" y="897457"/>
                </a:lnTo>
                <a:lnTo>
                  <a:pt x="4676150" y="903850"/>
                </a:lnTo>
                <a:lnTo>
                  <a:pt x="4667491" y="909112"/>
                </a:lnTo>
                <a:lnTo>
                  <a:pt x="4682061" y="902825"/>
                </a:lnTo>
                <a:lnTo>
                  <a:pt x="4707065" y="893008"/>
                </a:lnTo>
                <a:lnTo>
                  <a:pt x="4711823" y="891324"/>
                </a:lnTo>
                <a:lnTo>
                  <a:pt x="4738268" y="883251"/>
                </a:lnTo>
                <a:lnTo>
                  <a:pt x="4742810" y="882336"/>
                </a:lnTo>
                <a:lnTo>
                  <a:pt x="4746083" y="880759"/>
                </a:lnTo>
                <a:lnTo>
                  <a:pt x="4739243" y="882878"/>
                </a:lnTo>
                <a:cubicBezTo>
                  <a:pt x="4724787" y="887280"/>
                  <a:pt x="4722518" y="887705"/>
                  <a:pt x="4723929" y="887019"/>
                </a:cubicBezTo>
                <a:lnTo>
                  <a:pt x="4724158" y="886928"/>
                </a:lnTo>
                <a:lnTo>
                  <a:pt x="4747449" y="880101"/>
                </a:lnTo>
                <a:close/>
                <a:moveTo>
                  <a:pt x="4747075" y="867762"/>
                </a:moveTo>
                <a:lnTo>
                  <a:pt x="4747074" y="867763"/>
                </a:lnTo>
                <a:lnTo>
                  <a:pt x="4747429" y="867883"/>
                </a:lnTo>
                <a:lnTo>
                  <a:pt x="4745754" y="868333"/>
                </a:lnTo>
                <a:close/>
                <a:moveTo>
                  <a:pt x="5566612" y="863278"/>
                </a:moveTo>
                <a:lnTo>
                  <a:pt x="5540684" y="869545"/>
                </a:lnTo>
                <a:lnTo>
                  <a:pt x="5532336" y="871087"/>
                </a:lnTo>
                <a:lnTo>
                  <a:pt x="5534106" y="869799"/>
                </a:lnTo>
                <a:cubicBezTo>
                  <a:pt x="5535794" y="868390"/>
                  <a:pt x="5537122" y="866993"/>
                  <a:pt x="5537641" y="865695"/>
                </a:cubicBezTo>
                <a:lnTo>
                  <a:pt x="5536889" y="863705"/>
                </a:lnTo>
                <a:lnTo>
                  <a:pt x="5542297" y="863954"/>
                </a:lnTo>
                <a:cubicBezTo>
                  <a:pt x="5549191" y="863978"/>
                  <a:pt x="5556034" y="863746"/>
                  <a:pt x="5563458" y="863420"/>
                </a:cubicBezTo>
                <a:close/>
                <a:moveTo>
                  <a:pt x="5536225" y="862163"/>
                </a:moveTo>
                <a:lnTo>
                  <a:pt x="5536315" y="862188"/>
                </a:lnTo>
                <a:lnTo>
                  <a:pt x="5536889" y="863705"/>
                </a:lnTo>
                <a:lnTo>
                  <a:pt x="5531152" y="863441"/>
                </a:lnTo>
                <a:lnTo>
                  <a:pt x="5535339" y="862368"/>
                </a:lnTo>
                <a:close/>
                <a:moveTo>
                  <a:pt x="5534560" y="861672"/>
                </a:moveTo>
                <a:lnTo>
                  <a:pt x="5536801" y="862028"/>
                </a:lnTo>
                <a:lnTo>
                  <a:pt x="5536225" y="862163"/>
                </a:lnTo>
                <a:close/>
                <a:moveTo>
                  <a:pt x="5520590" y="858179"/>
                </a:moveTo>
                <a:lnTo>
                  <a:pt x="5523293" y="858362"/>
                </a:lnTo>
                <a:lnTo>
                  <a:pt x="5534560" y="861672"/>
                </a:lnTo>
                <a:lnTo>
                  <a:pt x="5521228" y="859563"/>
                </a:lnTo>
                <a:close/>
                <a:moveTo>
                  <a:pt x="4775386" y="856053"/>
                </a:moveTo>
                <a:cubicBezTo>
                  <a:pt x="4770175" y="856814"/>
                  <a:pt x="4763949" y="858567"/>
                  <a:pt x="4757079" y="861050"/>
                </a:cubicBezTo>
                <a:lnTo>
                  <a:pt x="4750907" y="863944"/>
                </a:lnTo>
                <a:lnTo>
                  <a:pt x="4759518" y="862394"/>
                </a:lnTo>
                <a:cubicBezTo>
                  <a:pt x="4761095" y="862410"/>
                  <a:pt x="4756753" y="863587"/>
                  <a:pt x="4755370" y="864183"/>
                </a:cubicBezTo>
                <a:lnTo>
                  <a:pt x="4747075" y="867762"/>
                </a:lnTo>
                <a:lnTo>
                  <a:pt x="4750856" y="863968"/>
                </a:lnTo>
                <a:lnTo>
                  <a:pt x="4737670" y="870152"/>
                </a:lnTo>
                <a:lnTo>
                  <a:pt x="4739942" y="869892"/>
                </a:lnTo>
                <a:lnTo>
                  <a:pt x="4735921" y="870972"/>
                </a:lnTo>
                <a:lnTo>
                  <a:pt x="4729934" y="873779"/>
                </a:lnTo>
                <a:lnTo>
                  <a:pt x="4730477" y="873849"/>
                </a:lnTo>
                <a:cubicBezTo>
                  <a:pt x="4733244" y="873014"/>
                  <a:pt x="4736324" y="871621"/>
                  <a:pt x="4738780" y="871342"/>
                </a:cubicBezTo>
                <a:lnTo>
                  <a:pt x="4749071" y="868437"/>
                </a:lnTo>
                <a:lnTo>
                  <a:pt x="4750683" y="868983"/>
                </a:lnTo>
                <a:cubicBezTo>
                  <a:pt x="4753013" y="868677"/>
                  <a:pt x="4755903" y="867982"/>
                  <a:pt x="4757654" y="867873"/>
                </a:cubicBezTo>
                <a:cubicBezTo>
                  <a:pt x="4762609" y="867566"/>
                  <a:pt x="4767473" y="866754"/>
                  <a:pt x="4772382" y="866194"/>
                </a:cubicBezTo>
                <a:lnTo>
                  <a:pt x="4781530" y="863595"/>
                </a:lnTo>
                <a:lnTo>
                  <a:pt x="4789675" y="859154"/>
                </a:lnTo>
                <a:lnTo>
                  <a:pt x="4790069" y="859564"/>
                </a:lnTo>
                <a:lnTo>
                  <a:pt x="4781949" y="863477"/>
                </a:lnTo>
                <a:lnTo>
                  <a:pt x="4791282" y="860825"/>
                </a:lnTo>
                <a:lnTo>
                  <a:pt x="4790069" y="859564"/>
                </a:lnTo>
                <a:lnTo>
                  <a:pt x="4795453" y="856970"/>
                </a:lnTo>
                <a:lnTo>
                  <a:pt x="4793222" y="857220"/>
                </a:lnTo>
                <a:lnTo>
                  <a:pt x="4789675" y="859154"/>
                </a:lnTo>
                <a:lnTo>
                  <a:pt x="4788338" y="857766"/>
                </a:lnTo>
                <a:lnTo>
                  <a:pt x="4787508" y="857859"/>
                </a:lnTo>
                <a:cubicBezTo>
                  <a:pt x="4779376" y="858848"/>
                  <a:pt x="4781429" y="859308"/>
                  <a:pt x="4754439" y="866924"/>
                </a:cubicBezTo>
                <a:lnTo>
                  <a:pt x="4749071" y="868437"/>
                </a:lnTo>
                <a:lnTo>
                  <a:pt x="4747429" y="867883"/>
                </a:lnTo>
                <a:lnTo>
                  <a:pt x="4752482" y="866527"/>
                </a:lnTo>
                <a:cubicBezTo>
                  <a:pt x="4763191" y="863362"/>
                  <a:pt x="4765403" y="862090"/>
                  <a:pt x="4779059" y="859123"/>
                </a:cubicBezTo>
                <a:lnTo>
                  <a:pt x="4787927" y="857338"/>
                </a:lnTo>
                <a:lnTo>
                  <a:pt x="4787602" y="857000"/>
                </a:lnTo>
                <a:cubicBezTo>
                  <a:pt x="4784792" y="855520"/>
                  <a:pt x="4780596" y="855290"/>
                  <a:pt x="4775386" y="856053"/>
                </a:cubicBezTo>
                <a:close/>
                <a:moveTo>
                  <a:pt x="5599893" y="855377"/>
                </a:moveTo>
                <a:lnTo>
                  <a:pt x="5598824" y="856011"/>
                </a:lnTo>
                <a:cubicBezTo>
                  <a:pt x="5596118" y="857589"/>
                  <a:pt x="5592573" y="859656"/>
                  <a:pt x="5588110" y="862309"/>
                </a:cubicBezTo>
                <a:lnTo>
                  <a:pt x="5566612" y="863278"/>
                </a:lnTo>
                <a:lnTo>
                  <a:pt x="5567244" y="863125"/>
                </a:lnTo>
                <a:cubicBezTo>
                  <a:pt x="5572476" y="862353"/>
                  <a:pt x="5577987" y="862644"/>
                  <a:pt x="5583083" y="861435"/>
                </a:cubicBezTo>
                <a:cubicBezTo>
                  <a:pt x="5588893" y="860056"/>
                  <a:pt x="5593977" y="857090"/>
                  <a:pt x="5599672" y="855429"/>
                </a:cubicBezTo>
                <a:close/>
                <a:moveTo>
                  <a:pt x="4841454" y="851059"/>
                </a:moveTo>
                <a:lnTo>
                  <a:pt x="4818431" y="855679"/>
                </a:lnTo>
                <a:lnTo>
                  <a:pt x="4796908" y="861752"/>
                </a:lnTo>
                <a:lnTo>
                  <a:pt x="4795244" y="862700"/>
                </a:lnTo>
                <a:lnTo>
                  <a:pt x="4790827" y="865178"/>
                </a:lnTo>
                <a:lnTo>
                  <a:pt x="4791123" y="863384"/>
                </a:lnTo>
                <a:lnTo>
                  <a:pt x="4787111" y="864516"/>
                </a:lnTo>
                <a:lnTo>
                  <a:pt x="4774156" y="867617"/>
                </a:lnTo>
                <a:lnTo>
                  <a:pt x="4755701" y="877681"/>
                </a:lnTo>
                <a:lnTo>
                  <a:pt x="4759120" y="876679"/>
                </a:lnTo>
                <a:lnTo>
                  <a:pt x="4758076" y="877044"/>
                </a:lnTo>
                <a:lnTo>
                  <a:pt x="4755288" y="877907"/>
                </a:lnTo>
                <a:lnTo>
                  <a:pt x="4749721" y="880943"/>
                </a:lnTo>
                <a:lnTo>
                  <a:pt x="4770004" y="876854"/>
                </a:lnTo>
                <a:lnTo>
                  <a:pt x="4782581" y="869802"/>
                </a:lnTo>
                <a:lnTo>
                  <a:pt x="4759120" y="876679"/>
                </a:lnTo>
                <a:lnTo>
                  <a:pt x="4786179" y="867256"/>
                </a:lnTo>
                <a:lnTo>
                  <a:pt x="4787361" y="867121"/>
                </a:lnTo>
                <a:lnTo>
                  <a:pt x="4790827" y="865178"/>
                </a:lnTo>
                <a:lnTo>
                  <a:pt x="4790679" y="866066"/>
                </a:lnTo>
                <a:lnTo>
                  <a:pt x="4789999" y="866820"/>
                </a:lnTo>
                <a:lnTo>
                  <a:pt x="4794503" y="866307"/>
                </a:lnTo>
                <a:lnTo>
                  <a:pt x="4789008" y="867917"/>
                </a:lnTo>
                <a:lnTo>
                  <a:pt x="4783547" y="873967"/>
                </a:lnTo>
                <a:lnTo>
                  <a:pt x="4810556" y="868428"/>
                </a:lnTo>
                <a:lnTo>
                  <a:pt x="4819110" y="866178"/>
                </a:lnTo>
                <a:lnTo>
                  <a:pt x="4826241" y="861353"/>
                </a:lnTo>
                <a:lnTo>
                  <a:pt x="4815635" y="863898"/>
                </a:lnTo>
                <a:lnTo>
                  <a:pt x="4794503" y="866307"/>
                </a:lnTo>
                <a:lnTo>
                  <a:pt x="4809202" y="861997"/>
                </a:lnTo>
                <a:lnTo>
                  <a:pt x="4835370" y="855175"/>
                </a:lnTo>
                <a:close/>
                <a:moveTo>
                  <a:pt x="4809031" y="848599"/>
                </a:moveTo>
                <a:lnTo>
                  <a:pt x="4795975" y="855718"/>
                </a:lnTo>
                <a:lnTo>
                  <a:pt x="4797271" y="855457"/>
                </a:lnTo>
                <a:lnTo>
                  <a:pt x="4799385" y="855076"/>
                </a:lnTo>
                <a:lnTo>
                  <a:pt x="4806902" y="851454"/>
                </a:lnTo>
                <a:lnTo>
                  <a:pt x="4807508" y="850986"/>
                </a:lnTo>
                <a:close/>
                <a:moveTo>
                  <a:pt x="4854894" y="841964"/>
                </a:moveTo>
                <a:lnTo>
                  <a:pt x="4844755" y="845544"/>
                </a:lnTo>
                <a:cubicBezTo>
                  <a:pt x="4841159" y="846832"/>
                  <a:pt x="4838590" y="847770"/>
                  <a:pt x="4836689" y="848457"/>
                </a:cubicBezTo>
                <a:lnTo>
                  <a:pt x="4835576" y="848799"/>
                </a:lnTo>
                <a:lnTo>
                  <a:pt x="4816146" y="851989"/>
                </a:lnTo>
                <a:lnTo>
                  <a:pt x="4815490" y="852229"/>
                </a:lnTo>
                <a:lnTo>
                  <a:pt x="4813520" y="852523"/>
                </a:lnTo>
                <a:lnTo>
                  <a:pt x="4812888" y="852638"/>
                </a:lnTo>
                <a:lnTo>
                  <a:pt x="4810226" y="854156"/>
                </a:lnTo>
                <a:lnTo>
                  <a:pt x="4815490" y="852229"/>
                </a:lnTo>
                <a:lnTo>
                  <a:pt x="4823032" y="851101"/>
                </a:lnTo>
                <a:cubicBezTo>
                  <a:pt x="4827605" y="850522"/>
                  <a:pt x="4829119" y="850548"/>
                  <a:pt x="4830440" y="850376"/>
                </a:cubicBezTo>
                <a:lnTo>
                  <a:pt x="4835576" y="848799"/>
                </a:lnTo>
                <a:lnTo>
                  <a:pt x="4842386" y="847681"/>
                </a:lnTo>
                <a:lnTo>
                  <a:pt x="4850398" y="845006"/>
                </a:lnTo>
                <a:close/>
                <a:moveTo>
                  <a:pt x="5669670" y="841362"/>
                </a:moveTo>
                <a:cubicBezTo>
                  <a:pt x="5674987" y="840982"/>
                  <a:pt x="5680143" y="841171"/>
                  <a:pt x="5684647" y="843537"/>
                </a:cubicBezTo>
                <a:lnTo>
                  <a:pt x="5685520" y="845302"/>
                </a:lnTo>
                <a:lnTo>
                  <a:pt x="5672663" y="849065"/>
                </a:lnTo>
                <a:cubicBezTo>
                  <a:pt x="5667178" y="850461"/>
                  <a:pt x="5661960" y="851533"/>
                  <a:pt x="5657250" y="852109"/>
                </a:cubicBezTo>
                <a:lnTo>
                  <a:pt x="5637238" y="851724"/>
                </a:lnTo>
                <a:lnTo>
                  <a:pt x="5634203" y="850751"/>
                </a:lnTo>
                <a:cubicBezTo>
                  <a:pt x="5630256" y="848810"/>
                  <a:pt x="5626318" y="846726"/>
                  <a:pt x="5622043" y="845982"/>
                </a:cubicBezTo>
                <a:lnTo>
                  <a:pt x="5621869" y="845988"/>
                </a:lnTo>
                <a:lnTo>
                  <a:pt x="5625539" y="843741"/>
                </a:lnTo>
                <a:cubicBezTo>
                  <a:pt x="5631601" y="840185"/>
                  <a:pt x="5631279" y="842208"/>
                  <a:pt x="5653723" y="842602"/>
                </a:cubicBezTo>
                <a:cubicBezTo>
                  <a:pt x="5658872" y="842692"/>
                  <a:pt x="5664354" y="841742"/>
                  <a:pt x="5669670" y="841362"/>
                </a:cubicBezTo>
                <a:close/>
                <a:moveTo>
                  <a:pt x="4828706" y="840948"/>
                </a:moveTo>
                <a:lnTo>
                  <a:pt x="4823089" y="841980"/>
                </a:lnTo>
                <a:lnTo>
                  <a:pt x="4818569" y="843397"/>
                </a:lnTo>
                <a:lnTo>
                  <a:pt x="4809803" y="848177"/>
                </a:lnTo>
                <a:lnTo>
                  <a:pt x="4816921" y="846626"/>
                </a:lnTo>
                <a:close/>
                <a:moveTo>
                  <a:pt x="4921712" y="838181"/>
                </a:moveTo>
                <a:lnTo>
                  <a:pt x="4914588" y="839866"/>
                </a:lnTo>
                <a:cubicBezTo>
                  <a:pt x="4908324" y="841346"/>
                  <a:pt x="4902495" y="842612"/>
                  <a:pt x="4898410" y="843017"/>
                </a:cubicBezTo>
                <a:lnTo>
                  <a:pt x="4891286" y="847313"/>
                </a:lnTo>
                <a:lnTo>
                  <a:pt x="4895399" y="846870"/>
                </a:lnTo>
                <a:cubicBezTo>
                  <a:pt x="4897896" y="846604"/>
                  <a:pt x="4899434" y="846445"/>
                  <a:pt x="4899434" y="846445"/>
                </a:cubicBezTo>
                <a:cubicBezTo>
                  <a:pt x="4903687" y="846949"/>
                  <a:pt x="4913476" y="846050"/>
                  <a:pt x="4916346" y="846903"/>
                </a:cubicBezTo>
                <a:lnTo>
                  <a:pt x="4916374" y="847334"/>
                </a:lnTo>
                <a:lnTo>
                  <a:pt x="4913230" y="847506"/>
                </a:lnTo>
                <a:cubicBezTo>
                  <a:pt x="4871155" y="855948"/>
                  <a:pt x="4912514" y="847442"/>
                  <a:pt x="4887488" y="851097"/>
                </a:cubicBezTo>
                <a:lnTo>
                  <a:pt x="4884137" y="851624"/>
                </a:lnTo>
                <a:lnTo>
                  <a:pt x="4874208" y="857613"/>
                </a:lnTo>
                <a:lnTo>
                  <a:pt x="4873395" y="859643"/>
                </a:lnTo>
                <a:lnTo>
                  <a:pt x="4872687" y="860343"/>
                </a:lnTo>
                <a:lnTo>
                  <a:pt x="4867279" y="861669"/>
                </a:lnTo>
                <a:lnTo>
                  <a:pt x="4856029" y="868199"/>
                </a:lnTo>
                <a:lnTo>
                  <a:pt x="4868535" y="864452"/>
                </a:lnTo>
                <a:lnTo>
                  <a:pt x="4872687" y="860343"/>
                </a:lnTo>
                <a:lnTo>
                  <a:pt x="4885127" y="857293"/>
                </a:lnTo>
                <a:cubicBezTo>
                  <a:pt x="4895709" y="854700"/>
                  <a:pt x="4908268" y="854658"/>
                  <a:pt x="4916446" y="848456"/>
                </a:cubicBezTo>
                <a:lnTo>
                  <a:pt x="4916374" y="847334"/>
                </a:lnTo>
                <a:lnTo>
                  <a:pt x="4920018" y="847135"/>
                </a:lnTo>
                <a:cubicBezTo>
                  <a:pt x="4922273" y="846987"/>
                  <a:pt x="4924183" y="846524"/>
                  <a:pt x="4924742" y="844877"/>
                </a:cubicBezTo>
                <a:cubicBezTo>
                  <a:pt x="4925401" y="842940"/>
                  <a:pt x="4924258" y="841095"/>
                  <a:pt x="4922667" y="839273"/>
                </a:cubicBezTo>
                <a:close/>
                <a:moveTo>
                  <a:pt x="5769541" y="837162"/>
                </a:moveTo>
                <a:lnTo>
                  <a:pt x="5769503" y="839537"/>
                </a:lnTo>
                <a:lnTo>
                  <a:pt x="5771188" y="842984"/>
                </a:lnTo>
                <a:lnTo>
                  <a:pt x="5767373" y="844595"/>
                </a:lnTo>
                <a:lnTo>
                  <a:pt x="5766879" y="844658"/>
                </a:lnTo>
                <a:lnTo>
                  <a:pt x="5762342" y="843719"/>
                </a:lnTo>
                <a:cubicBezTo>
                  <a:pt x="5760872" y="842760"/>
                  <a:pt x="5760840" y="841829"/>
                  <a:pt x="5761718" y="840923"/>
                </a:cubicBezTo>
                <a:cubicBezTo>
                  <a:pt x="5762595" y="840016"/>
                  <a:pt x="5764379" y="839135"/>
                  <a:pt x="5766537" y="838277"/>
                </a:cubicBezTo>
                <a:close/>
                <a:moveTo>
                  <a:pt x="4837060" y="837104"/>
                </a:moveTo>
                <a:lnTo>
                  <a:pt x="4825097" y="839836"/>
                </a:lnTo>
                <a:lnTo>
                  <a:pt x="4823247" y="840846"/>
                </a:lnTo>
                <a:lnTo>
                  <a:pt x="4831849" y="839434"/>
                </a:lnTo>
                <a:lnTo>
                  <a:pt x="4832630" y="839057"/>
                </a:lnTo>
                <a:close/>
                <a:moveTo>
                  <a:pt x="5794888" y="836030"/>
                </a:moveTo>
                <a:lnTo>
                  <a:pt x="5792746" y="837333"/>
                </a:lnTo>
                <a:lnTo>
                  <a:pt x="5792796" y="837227"/>
                </a:lnTo>
                <a:close/>
                <a:moveTo>
                  <a:pt x="6007941" y="835035"/>
                </a:moveTo>
                <a:cubicBezTo>
                  <a:pt x="6010084" y="834287"/>
                  <a:pt x="6010540" y="834246"/>
                  <a:pt x="6006760" y="835747"/>
                </a:cubicBezTo>
                <a:lnTo>
                  <a:pt x="5998233" y="838985"/>
                </a:lnTo>
                <a:lnTo>
                  <a:pt x="5999002" y="838559"/>
                </a:lnTo>
                <a:cubicBezTo>
                  <a:pt x="6001966" y="837235"/>
                  <a:pt x="6005795" y="835782"/>
                  <a:pt x="6007941" y="835035"/>
                </a:cubicBezTo>
                <a:close/>
                <a:moveTo>
                  <a:pt x="5794221" y="834311"/>
                </a:moveTo>
                <a:lnTo>
                  <a:pt x="5792796" y="837227"/>
                </a:lnTo>
                <a:lnTo>
                  <a:pt x="5791241" y="838117"/>
                </a:lnTo>
                <a:lnTo>
                  <a:pt x="5782476" y="842653"/>
                </a:lnTo>
                <a:lnTo>
                  <a:pt x="5772585" y="845443"/>
                </a:lnTo>
                <a:lnTo>
                  <a:pt x="5772399" y="845470"/>
                </a:lnTo>
                <a:lnTo>
                  <a:pt x="5771188" y="842984"/>
                </a:lnTo>
                <a:lnTo>
                  <a:pt x="5789743" y="835148"/>
                </a:lnTo>
                <a:close/>
                <a:moveTo>
                  <a:pt x="4863971" y="834160"/>
                </a:moveTo>
                <a:lnTo>
                  <a:pt x="4860840" y="835043"/>
                </a:lnTo>
                <a:lnTo>
                  <a:pt x="4845574" y="837849"/>
                </a:lnTo>
                <a:lnTo>
                  <a:pt x="4851643" y="836408"/>
                </a:lnTo>
                <a:lnTo>
                  <a:pt x="4852973" y="835965"/>
                </a:lnTo>
                <a:close/>
                <a:moveTo>
                  <a:pt x="5799255" y="833369"/>
                </a:moveTo>
                <a:lnTo>
                  <a:pt x="5799265" y="833369"/>
                </a:lnTo>
                <a:lnTo>
                  <a:pt x="5795201" y="835850"/>
                </a:lnTo>
                <a:lnTo>
                  <a:pt x="5794888" y="836030"/>
                </a:lnTo>
                <a:close/>
                <a:moveTo>
                  <a:pt x="5770141" y="830766"/>
                </a:moveTo>
                <a:lnTo>
                  <a:pt x="5785325" y="830815"/>
                </a:lnTo>
                <a:lnTo>
                  <a:pt x="5779685" y="833397"/>
                </a:lnTo>
                <a:lnTo>
                  <a:pt x="5769541" y="837162"/>
                </a:lnTo>
                <a:lnTo>
                  <a:pt x="5769623" y="831645"/>
                </a:lnTo>
                <a:close/>
                <a:moveTo>
                  <a:pt x="5803127" y="827753"/>
                </a:moveTo>
                <a:lnTo>
                  <a:pt x="5800553" y="832583"/>
                </a:lnTo>
                <a:lnTo>
                  <a:pt x="5799255" y="833369"/>
                </a:lnTo>
                <a:lnTo>
                  <a:pt x="5794221" y="834311"/>
                </a:lnTo>
                <a:lnTo>
                  <a:pt x="5795721" y="831240"/>
                </a:lnTo>
                <a:lnTo>
                  <a:pt x="5797670" y="828957"/>
                </a:lnTo>
                <a:lnTo>
                  <a:pt x="5800706" y="828165"/>
                </a:lnTo>
                <a:close/>
                <a:moveTo>
                  <a:pt x="5804941" y="827443"/>
                </a:moveTo>
                <a:cubicBezTo>
                  <a:pt x="5805973" y="827522"/>
                  <a:pt x="5806532" y="828004"/>
                  <a:pt x="5806331" y="829141"/>
                </a:cubicBezTo>
                <a:cubicBezTo>
                  <a:pt x="5805881" y="831735"/>
                  <a:pt x="5803092" y="832696"/>
                  <a:pt x="5799739" y="833279"/>
                </a:cubicBezTo>
                <a:lnTo>
                  <a:pt x="5799265" y="833369"/>
                </a:lnTo>
                <a:lnTo>
                  <a:pt x="5800553" y="832583"/>
                </a:lnTo>
                <a:lnTo>
                  <a:pt x="5804197" y="827570"/>
                </a:lnTo>
                <a:close/>
                <a:moveTo>
                  <a:pt x="5772538" y="826658"/>
                </a:moveTo>
                <a:lnTo>
                  <a:pt x="5770141" y="830766"/>
                </a:lnTo>
                <a:lnTo>
                  <a:pt x="5769404" y="830764"/>
                </a:lnTo>
                <a:lnTo>
                  <a:pt x="5758377" y="831669"/>
                </a:lnTo>
                <a:lnTo>
                  <a:pt x="5769117" y="827774"/>
                </a:lnTo>
                <a:close/>
                <a:moveTo>
                  <a:pt x="5803005" y="822721"/>
                </a:moveTo>
                <a:lnTo>
                  <a:pt x="5797670" y="828957"/>
                </a:lnTo>
                <a:lnTo>
                  <a:pt x="5790494" y="830832"/>
                </a:lnTo>
                <a:lnTo>
                  <a:pt x="5785325" y="830815"/>
                </a:lnTo>
                <a:close/>
                <a:moveTo>
                  <a:pt x="5954198" y="822322"/>
                </a:moveTo>
                <a:lnTo>
                  <a:pt x="5952110" y="823804"/>
                </a:lnTo>
                <a:cubicBezTo>
                  <a:pt x="5947382" y="827176"/>
                  <a:pt x="5938255" y="833713"/>
                  <a:pt x="5922760" y="844959"/>
                </a:cubicBezTo>
                <a:cubicBezTo>
                  <a:pt x="5900887" y="851526"/>
                  <a:pt x="5876078" y="853400"/>
                  <a:pt x="5857150" y="864667"/>
                </a:cubicBezTo>
                <a:cubicBezTo>
                  <a:pt x="5872064" y="858369"/>
                  <a:pt x="5886680" y="851562"/>
                  <a:pt x="5901891" y="845773"/>
                </a:cubicBezTo>
                <a:cubicBezTo>
                  <a:pt x="5910758" y="842396"/>
                  <a:pt x="5920678" y="841008"/>
                  <a:pt x="5929290" y="837201"/>
                </a:cubicBezTo>
                <a:cubicBezTo>
                  <a:pt x="5933174" y="835485"/>
                  <a:pt x="5938580" y="832299"/>
                  <a:pt x="5943539" y="829191"/>
                </a:cubicBezTo>
                <a:lnTo>
                  <a:pt x="5953911" y="822410"/>
                </a:lnTo>
                <a:close/>
                <a:moveTo>
                  <a:pt x="5809230" y="820414"/>
                </a:moveTo>
                <a:lnTo>
                  <a:pt x="5808842" y="821181"/>
                </a:lnTo>
                <a:lnTo>
                  <a:pt x="5804197" y="827570"/>
                </a:lnTo>
                <a:lnTo>
                  <a:pt x="5803127" y="827753"/>
                </a:lnTo>
                <a:lnTo>
                  <a:pt x="5803503" y="827046"/>
                </a:lnTo>
                <a:lnTo>
                  <a:pt x="5806853" y="820958"/>
                </a:lnTo>
                <a:lnTo>
                  <a:pt x="5807836" y="820510"/>
                </a:lnTo>
                <a:close/>
                <a:moveTo>
                  <a:pt x="5810540" y="817826"/>
                </a:moveTo>
                <a:lnTo>
                  <a:pt x="5818645" y="817943"/>
                </a:lnTo>
                <a:lnTo>
                  <a:pt x="5819805" y="819693"/>
                </a:lnTo>
                <a:lnTo>
                  <a:pt x="5809230" y="820414"/>
                </a:lnTo>
                <a:close/>
                <a:moveTo>
                  <a:pt x="5807233" y="817777"/>
                </a:moveTo>
                <a:lnTo>
                  <a:pt x="5808478" y="817795"/>
                </a:lnTo>
                <a:lnTo>
                  <a:pt x="5807080" y="820551"/>
                </a:lnTo>
                <a:lnTo>
                  <a:pt x="5806853" y="820958"/>
                </a:lnTo>
                <a:lnTo>
                  <a:pt x="5803005" y="822721"/>
                </a:lnTo>
                <a:close/>
                <a:moveTo>
                  <a:pt x="464011" y="816981"/>
                </a:moveTo>
                <a:cubicBezTo>
                  <a:pt x="457864" y="832966"/>
                  <a:pt x="450552" y="841345"/>
                  <a:pt x="449690" y="843542"/>
                </a:cubicBezTo>
                <a:lnTo>
                  <a:pt x="449982" y="843466"/>
                </a:lnTo>
                <a:lnTo>
                  <a:pt x="449605" y="843894"/>
                </a:lnTo>
                <a:cubicBezTo>
                  <a:pt x="445163" y="844324"/>
                  <a:pt x="445857" y="839882"/>
                  <a:pt x="448062" y="834291"/>
                </a:cubicBezTo>
                <a:lnTo>
                  <a:pt x="451181" y="827452"/>
                </a:lnTo>
                <a:close/>
                <a:moveTo>
                  <a:pt x="401138" y="811479"/>
                </a:moveTo>
                <a:lnTo>
                  <a:pt x="397934" y="817428"/>
                </a:lnTo>
                <a:lnTo>
                  <a:pt x="389032" y="821163"/>
                </a:lnTo>
                <a:close/>
                <a:moveTo>
                  <a:pt x="389937" y="808809"/>
                </a:moveTo>
                <a:lnTo>
                  <a:pt x="386964" y="811638"/>
                </a:lnTo>
                <a:lnTo>
                  <a:pt x="373217" y="825221"/>
                </a:lnTo>
                <a:lnTo>
                  <a:pt x="373208" y="825221"/>
                </a:lnTo>
                <a:lnTo>
                  <a:pt x="389467" y="808961"/>
                </a:lnTo>
                <a:close/>
                <a:moveTo>
                  <a:pt x="5797233" y="807900"/>
                </a:moveTo>
                <a:cubicBezTo>
                  <a:pt x="5800802" y="808169"/>
                  <a:pt x="5804810" y="809387"/>
                  <a:pt x="5809338" y="811877"/>
                </a:cubicBezTo>
                <a:cubicBezTo>
                  <a:pt x="5811203" y="812903"/>
                  <a:pt x="5811771" y="814280"/>
                  <a:pt x="5811526" y="815874"/>
                </a:cubicBezTo>
                <a:lnTo>
                  <a:pt x="5810540" y="817826"/>
                </a:lnTo>
                <a:lnTo>
                  <a:pt x="5808478" y="817795"/>
                </a:lnTo>
                <a:lnTo>
                  <a:pt x="5809403" y="815975"/>
                </a:lnTo>
                <a:cubicBezTo>
                  <a:pt x="5809758" y="815088"/>
                  <a:pt x="5809591" y="815002"/>
                  <a:pt x="5808587" y="816194"/>
                </a:cubicBezTo>
                <a:lnTo>
                  <a:pt x="5807233" y="817777"/>
                </a:lnTo>
                <a:lnTo>
                  <a:pt x="5805128" y="817746"/>
                </a:lnTo>
                <a:cubicBezTo>
                  <a:pt x="5799725" y="818519"/>
                  <a:pt x="5793624" y="819999"/>
                  <a:pt x="5787424" y="821800"/>
                </a:cubicBezTo>
                <a:lnTo>
                  <a:pt x="5772538" y="826658"/>
                </a:lnTo>
                <a:lnTo>
                  <a:pt x="5775019" y="822408"/>
                </a:lnTo>
                <a:cubicBezTo>
                  <a:pt x="5779798" y="814833"/>
                  <a:pt x="5786525" y="807093"/>
                  <a:pt x="5797233" y="807900"/>
                </a:cubicBezTo>
                <a:close/>
                <a:moveTo>
                  <a:pt x="416244" y="799118"/>
                </a:moveTo>
                <a:lnTo>
                  <a:pt x="414867" y="800495"/>
                </a:lnTo>
                <a:lnTo>
                  <a:pt x="401138" y="811479"/>
                </a:lnTo>
                <a:lnTo>
                  <a:pt x="405239" y="803862"/>
                </a:lnTo>
                <a:lnTo>
                  <a:pt x="411065" y="802001"/>
                </a:lnTo>
                <a:close/>
                <a:moveTo>
                  <a:pt x="420653" y="794709"/>
                </a:moveTo>
                <a:lnTo>
                  <a:pt x="417706" y="798304"/>
                </a:lnTo>
                <a:lnTo>
                  <a:pt x="416244" y="799118"/>
                </a:lnTo>
                <a:close/>
                <a:moveTo>
                  <a:pt x="5998694" y="790506"/>
                </a:moveTo>
                <a:lnTo>
                  <a:pt x="5988596" y="794160"/>
                </a:lnTo>
                <a:cubicBezTo>
                  <a:pt x="5984450" y="795663"/>
                  <a:pt x="5978273" y="797993"/>
                  <a:pt x="5971594" y="800531"/>
                </a:cubicBezTo>
                <a:lnTo>
                  <a:pt x="5970488" y="800950"/>
                </a:lnTo>
                <a:lnTo>
                  <a:pt x="5972206" y="798562"/>
                </a:lnTo>
                <a:lnTo>
                  <a:pt x="5981654" y="794890"/>
                </a:lnTo>
                <a:lnTo>
                  <a:pt x="5989692" y="792478"/>
                </a:lnTo>
                <a:close/>
                <a:moveTo>
                  <a:pt x="5293154" y="786925"/>
                </a:moveTo>
                <a:lnTo>
                  <a:pt x="5294774" y="787466"/>
                </a:lnTo>
                <a:lnTo>
                  <a:pt x="5290109" y="788211"/>
                </a:lnTo>
                <a:close/>
                <a:moveTo>
                  <a:pt x="5300227" y="786594"/>
                </a:moveTo>
                <a:lnTo>
                  <a:pt x="5300066" y="787421"/>
                </a:lnTo>
                <a:cubicBezTo>
                  <a:pt x="5299171" y="787995"/>
                  <a:pt x="5297867" y="788179"/>
                  <a:pt x="5296040" y="787888"/>
                </a:cubicBezTo>
                <a:lnTo>
                  <a:pt x="5294774" y="787466"/>
                </a:lnTo>
                <a:close/>
                <a:moveTo>
                  <a:pt x="6017003" y="785272"/>
                </a:moveTo>
                <a:lnTo>
                  <a:pt x="6015999" y="785590"/>
                </a:lnTo>
                <a:cubicBezTo>
                  <a:pt x="6011785" y="787450"/>
                  <a:pt x="6006704" y="788753"/>
                  <a:pt x="6001398" y="789913"/>
                </a:cubicBezTo>
                <a:lnTo>
                  <a:pt x="5998694" y="790506"/>
                </a:lnTo>
                <a:lnTo>
                  <a:pt x="6006169" y="787801"/>
                </a:lnTo>
                <a:close/>
                <a:moveTo>
                  <a:pt x="6037619" y="780460"/>
                </a:moveTo>
                <a:lnTo>
                  <a:pt x="6017003" y="785272"/>
                </a:lnTo>
                <a:lnTo>
                  <a:pt x="6023177" y="783315"/>
                </a:lnTo>
                <a:cubicBezTo>
                  <a:pt x="6031875" y="781061"/>
                  <a:pt x="6043023" y="779176"/>
                  <a:pt x="6037619" y="780460"/>
                </a:cubicBezTo>
                <a:close/>
                <a:moveTo>
                  <a:pt x="420676" y="780225"/>
                </a:moveTo>
                <a:lnTo>
                  <a:pt x="412751" y="789912"/>
                </a:lnTo>
                <a:lnTo>
                  <a:pt x="405239" y="803862"/>
                </a:lnTo>
                <a:lnTo>
                  <a:pt x="403114" y="804541"/>
                </a:lnTo>
                <a:lnTo>
                  <a:pt x="389937" y="808809"/>
                </a:lnTo>
                <a:lnTo>
                  <a:pt x="392569" y="806304"/>
                </a:lnTo>
                <a:cubicBezTo>
                  <a:pt x="395406" y="803727"/>
                  <a:pt x="382189" y="816462"/>
                  <a:pt x="382833" y="810582"/>
                </a:cubicBezTo>
                <a:lnTo>
                  <a:pt x="384497" y="806630"/>
                </a:lnTo>
                <a:lnTo>
                  <a:pt x="406400" y="792028"/>
                </a:lnTo>
                <a:close/>
                <a:moveTo>
                  <a:pt x="5333135" y="777974"/>
                </a:moveTo>
                <a:cubicBezTo>
                  <a:pt x="5334479" y="777645"/>
                  <a:pt x="5331917" y="780323"/>
                  <a:pt x="5326065" y="790021"/>
                </a:cubicBezTo>
                <a:lnTo>
                  <a:pt x="5324729" y="790616"/>
                </a:lnTo>
                <a:lnTo>
                  <a:pt x="5316757" y="783955"/>
                </a:lnTo>
                <a:cubicBezTo>
                  <a:pt x="5326536" y="781634"/>
                  <a:pt x="5331787" y="778300"/>
                  <a:pt x="5333135" y="777974"/>
                </a:cubicBezTo>
                <a:close/>
                <a:moveTo>
                  <a:pt x="5301015" y="777656"/>
                </a:moveTo>
                <a:lnTo>
                  <a:pt x="5301510" y="780018"/>
                </a:lnTo>
                <a:lnTo>
                  <a:pt x="5300791" y="783700"/>
                </a:lnTo>
                <a:lnTo>
                  <a:pt x="5293154" y="786925"/>
                </a:lnTo>
                <a:lnTo>
                  <a:pt x="5288859" y="785492"/>
                </a:lnTo>
                <a:lnTo>
                  <a:pt x="5286545" y="784281"/>
                </a:lnTo>
                <a:close/>
                <a:moveTo>
                  <a:pt x="420875" y="776541"/>
                </a:moveTo>
                <a:lnTo>
                  <a:pt x="417616" y="778658"/>
                </a:lnTo>
                <a:cubicBezTo>
                  <a:pt x="414696" y="780506"/>
                  <a:pt x="417504" y="778585"/>
                  <a:pt x="420870" y="776544"/>
                </a:cubicBezTo>
                <a:close/>
                <a:moveTo>
                  <a:pt x="427472" y="773705"/>
                </a:moveTo>
                <a:cubicBezTo>
                  <a:pt x="427128" y="774388"/>
                  <a:pt x="425631" y="775952"/>
                  <a:pt x="422334" y="778854"/>
                </a:cubicBezTo>
                <a:lnTo>
                  <a:pt x="420676" y="780225"/>
                </a:lnTo>
                <a:lnTo>
                  <a:pt x="425216" y="774675"/>
                </a:lnTo>
                <a:close/>
                <a:moveTo>
                  <a:pt x="5329068" y="772756"/>
                </a:moveTo>
                <a:cubicBezTo>
                  <a:pt x="5332705" y="777169"/>
                  <a:pt x="5320862" y="780222"/>
                  <a:pt x="5316757" y="783955"/>
                </a:cubicBezTo>
                <a:lnTo>
                  <a:pt x="5300227" y="786594"/>
                </a:lnTo>
                <a:lnTo>
                  <a:pt x="5300791" y="783700"/>
                </a:lnTo>
                <a:lnTo>
                  <a:pt x="5312480" y="778763"/>
                </a:lnTo>
                <a:cubicBezTo>
                  <a:pt x="5317924" y="776605"/>
                  <a:pt x="5325435" y="768346"/>
                  <a:pt x="5329068" y="772756"/>
                </a:cubicBezTo>
                <a:close/>
                <a:moveTo>
                  <a:pt x="426879" y="772643"/>
                </a:moveTo>
                <a:lnTo>
                  <a:pt x="425216" y="774675"/>
                </a:lnTo>
                <a:lnTo>
                  <a:pt x="420875" y="776541"/>
                </a:lnTo>
                <a:close/>
                <a:moveTo>
                  <a:pt x="604990" y="768630"/>
                </a:moveTo>
                <a:lnTo>
                  <a:pt x="604847" y="768825"/>
                </a:lnTo>
                <a:cubicBezTo>
                  <a:pt x="606161" y="767968"/>
                  <a:pt x="606606" y="768085"/>
                  <a:pt x="592379" y="780716"/>
                </a:cubicBezTo>
                <a:lnTo>
                  <a:pt x="589009" y="783674"/>
                </a:lnTo>
                <a:lnTo>
                  <a:pt x="579546" y="780277"/>
                </a:lnTo>
                <a:cubicBezTo>
                  <a:pt x="587702" y="776652"/>
                  <a:pt x="596451" y="774142"/>
                  <a:pt x="604011" y="769401"/>
                </a:cubicBezTo>
                <a:close/>
                <a:moveTo>
                  <a:pt x="5384701" y="767777"/>
                </a:moveTo>
                <a:lnTo>
                  <a:pt x="5384582" y="768249"/>
                </a:lnTo>
                <a:lnTo>
                  <a:pt x="5381616" y="768562"/>
                </a:lnTo>
                <a:cubicBezTo>
                  <a:pt x="5378245" y="768922"/>
                  <a:pt x="5376553" y="769081"/>
                  <a:pt x="5376232" y="769073"/>
                </a:cubicBezTo>
                <a:cubicBezTo>
                  <a:pt x="5375910" y="769065"/>
                  <a:pt x="5376952" y="768890"/>
                  <a:pt x="5379042" y="768581"/>
                </a:cubicBezTo>
                <a:close/>
                <a:moveTo>
                  <a:pt x="5298893" y="767505"/>
                </a:moveTo>
                <a:lnTo>
                  <a:pt x="5307863" y="767597"/>
                </a:lnTo>
                <a:lnTo>
                  <a:pt x="5302418" y="777012"/>
                </a:lnTo>
                <a:lnTo>
                  <a:pt x="5301015" y="777656"/>
                </a:lnTo>
                <a:close/>
                <a:moveTo>
                  <a:pt x="5716326" y="766648"/>
                </a:moveTo>
                <a:lnTo>
                  <a:pt x="5713259" y="768474"/>
                </a:lnTo>
                <a:cubicBezTo>
                  <a:pt x="5696007" y="775317"/>
                  <a:pt x="5691843" y="776438"/>
                  <a:pt x="5682192" y="777493"/>
                </a:cubicBezTo>
                <a:lnTo>
                  <a:pt x="5680392" y="777676"/>
                </a:lnTo>
                <a:lnTo>
                  <a:pt x="5708230" y="767599"/>
                </a:lnTo>
                <a:cubicBezTo>
                  <a:pt x="5709240" y="767296"/>
                  <a:pt x="5711702" y="767068"/>
                  <a:pt x="5714844" y="766797"/>
                </a:cubicBezTo>
                <a:close/>
                <a:moveTo>
                  <a:pt x="5693260" y="762965"/>
                </a:moveTo>
                <a:lnTo>
                  <a:pt x="5687362" y="768414"/>
                </a:lnTo>
                <a:lnTo>
                  <a:pt x="5681939" y="769090"/>
                </a:lnTo>
                <a:lnTo>
                  <a:pt x="5688110" y="764097"/>
                </a:lnTo>
                <a:close/>
                <a:moveTo>
                  <a:pt x="5097967" y="761720"/>
                </a:moveTo>
                <a:lnTo>
                  <a:pt x="5071595" y="763520"/>
                </a:lnTo>
                <a:cubicBezTo>
                  <a:pt x="5064166" y="764492"/>
                  <a:pt x="5057040" y="766591"/>
                  <a:pt x="5049975" y="768650"/>
                </a:cubicBezTo>
                <a:cubicBezTo>
                  <a:pt x="5042210" y="770914"/>
                  <a:pt x="5035774" y="772802"/>
                  <a:pt x="5030356" y="774408"/>
                </a:cubicBezTo>
                <a:lnTo>
                  <a:pt x="5023650" y="776425"/>
                </a:lnTo>
                <a:lnTo>
                  <a:pt x="5016757" y="780362"/>
                </a:lnTo>
                <a:lnTo>
                  <a:pt x="5024345" y="782623"/>
                </a:lnTo>
                <a:lnTo>
                  <a:pt x="5033949" y="779897"/>
                </a:lnTo>
                <a:cubicBezTo>
                  <a:pt x="5067407" y="771130"/>
                  <a:pt x="5047236" y="781889"/>
                  <a:pt x="5070844" y="767835"/>
                </a:cubicBezTo>
                <a:cubicBezTo>
                  <a:pt x="5078049" y="766126"/>
                  <a:pt x="5085130" y="764040"/>
                  <a:pt x="5092462" y="762705"/>
                </a:cubicBezTo>
                <a:lnTo>
                  <a:pt x="5097455" y="762167"/>
                </a:lnTo>
                <a:lnTo>
                  <a:pt x="5098093" y="761814"/>
                </a:lnTo>
                <a:close/>
                <a:moveTo>
                  <a:pt x="5108302" y="761015"/>
                </a:moveTo>
                <a:lnTo>
                  <a:pt x="5105632" y="761197"/>
                </a:lnTo>
                <a:lnTo>
                  <a:pt x="5105348" y="761344"/>
                </a:lnTo>
                <a:lnTo>
                  <a:pt x="5108807" y="761058"/>
                </a:lnTo>
                <a:cubicBezTo>
                  <a:pt x="5109637" y="760983"/>
                  <a:pt x="5109635" y="760963"/>
                  <a:pt x="5108302" y="761015"/>
                </a:cubicBezTo>
                <a:close/>
                <a:moveTo>
                  <a:pt x="5735017" y="758831"/>
                </a:moveTo>
                <a:cubicBezTo>
                  <a:pt x="5738414" y="757910"/>
                  <a:pt x="5741054" y="757628"/>
                  <a:pt x="5740658" y="759903"/>
                </a:cubicBezTo>
                <a:cubicBezTo>
                  <a:pt x="5740095" y="763147"/>
                  <a:pt x="5732999" y="764767"/>
                  <a:pt x="5725538" y="765728"/>
                </a:cubicBezTo>
                <a:lnTo>
                  <a:pt x="5716326" y="766648"/>
                </a:lnTo>
                <a:lnTo>
                  <a:pt x="5724817" y="761592"/>
                </a:lnTo>
                <a:cubicBezTo>
                  <a:pt x="5727459" y="761311"/>
                  <a:pt x="5731618" y="759751"/>
                  <a:pt x="5735017" y="758831"/>
                </a:cubicBezTo>
                <a:close/>
                <a:moveTo>
                  <a:pt x="424503" y="757927"/>
                </a:moveTo>
                <a:cubicBezTo>
                  <a:pt x="420317" y="761801"/>
                  <a:pt x="402916" y="776089"/>
                  <a:pt x="397934" y="783561"/>
                </a:cubicBezTo>
                <a:cubicBezTo>
                  <a:pt x="392438" y="791805"/>
                  <a:pt x="388743" y="797825"/>
                  <a:pt x="386382" y="802152"/>
                </a:cubicBezTo>
                <a:lnTo>
                  <a:pt x="384497" y="806630"/>
                </a:lnTo>
                <a:lnTo>
                  <a:pt x="381000" y="808961"/>
                </a:lnTo>
                <a:cubicBezTo>
                  <a:pt x="374767" y="813948"/>
                  <a:pt x="356927" y="822325"/>
                  <a:pt x="364067" y="825895"/>
                </a:cubicBezTo>
                <a:lnTo>
                  <a:pt x="373208" y="825221"/>
                </a:lnTo>
                <a:lnTo>
                  <a:pt x="372534" y="825895"/>
                </a:lnTo>
                <a:lnTo>
                  <a:pt x="373217" y="825221"/>
                </a:lnTo>
                <a:lnTo>
                  <a:pt x="380670" y="824671"/>
                </a:lnTo>
                <a:lnTo>
                  <a:pt x="389032" y="821163"/>
                </a:lnTo>
                <a:lnTo>
                  <a:pt x="372534" y="834361"/>
                </a:lnTo>
                <a:cubicBezTo>
                  <a:pt x="363184" y="841841"/>
                  <a:pt x="355601" y="851294"/>
                  <a:pt x="347134" y="859761"/>
                </a:cubicBezTo>
                <a:cubicBezTo>
                  <a:pt x="327378" y="879517"/>
                  <a:pt x="308634" y="900338"/>
                  <a:pt x="287867" y="919028"/>
                </a:cubicBezTo>
                <a:cubicBezTo>
                  <a:pt x="280304" y="925835"/>
                  <a:pt x="270413" y="929604"/>
                  <a:pt x="262467" y="935961"/>
                </a:cubicBezTo>
                <a:cubicBezTo>
                  <a:pt x="256234" y="940948"/>
                  <a:pt x="251178" y="947250"/>
                  <a:pt x="245534" y="952895"/>
                </a:cubicBezTo>
                <a:cubicBezTo>
                  <a:pt x="237067" y="955717"/>
                  <a:pt x="226445" y="955050"/>
                  <a:pt x="220134" y="961361"/>
                </a:cubicBezTo>
                <a:cubicBezTo>
                  <a:pt x="213823" y="967672"/>
                  <a:pt x="213417" y="978010"/>
                  <a:pt x="211667" y="986761"/>
                </a:cubicBezTo>
                <a:cubicBezTo>
                  <a:pt x="207753" y="1006330"/>
                  <a:pt x="206022" y="1026272"/>
                  <a:pt x="203200" y="1046028"/>
                </a:cubicBezTo>
                <a:cubicBezTo>
                  <a:pt x="197556" y="1054495"/>
                  <a:pt x="190818" y="1062327"/>
                  <a:pt x="186267" y="1071428"/>
                </a:cubicBezTo>
                <a:cubicBezTo>
                  <a:pt x="182276" y="1079410"/>
                  <a:pt x="181791" y="1088846"/>
                  <a:pt x="177800" y="1096828"/>
                </a:cubicBezTo>
                <a:cubicBezTo>
                  <a:pt x="170352" y="1111724"/>
                  <a:pt x="149086" y="1139116"/>
                  <a:pt x="135467" y="1147628"/>
                </a:cubicBezTo>
                <a:cubicBezTo>
                  <a:pt x="91549" y="1175077"/>
                  <a:pt x="89545" y="1171632"/>
                  <a:pt x="94972" y="1149769"/>
                </a:cubicBezTo>
                <a:lnTo>
                  <a:pt x="98877" y="1133546"/>
                </a:lnTo>
                <a:lnTo>
                  <a:pt x="107864" y="1123569"/>
                </a:lnTo>
                <a:cubicBezTo>
                  <a:pt x="111560" y="1119436"/>
                  <a:pt x="115088" y="1115829"/>
                  <a:pt x="118534" y="1113761"/>
                </a:cubicBezTo>
                <a:cubicBezTo>
                  <a:pt x="126187" y="1109169"/>
                  <a:pt x="135467" y="1108117"/>
                  <a:pt x="143934" y="1105295"/>
                </a:cubicBezTo>
                <a:cubicBezTo>
                  <a:pt x="146756" y="1096828"/>
                  <a:pt x="160867" y="1082717"/>
                  <a:pt x="152400" y="1079895"/>
                </a:cubicBezTo>
                <a:cubicBezTo>
                  <a:pt x="128964" y="1072083"/>
                  <a:pt x="109788" y="1109947"/>
                  <a:pt x="101600" y="1122228"/>
                </a:cubicBezTo>
                <a:lnTo>
                  <a:pt x="98877" y="1133546"/>
                </a:lnTo>
                <a:lnTo>
                  <a:pt x="96184" y="1136535"/>
                </a:lnTo>
                <a:cubicBezTo>
                  <a:pt x="87946" y="1144881"/>
                  <a:pt x="78692" y="1151281"/>
                  <a:pt x="67734" y="1147628"/>
                </a:cubicBezTo>
                <a:cubicBezTo>
                  <a:pt x="59267" y="1144806"/>
                  <a:pt x="71608" y="1129881"/>
                  <a:pt x="76200" y="1122228"/>
                </a:cubicBezTo>
                <a:cubicBezTo>
                  <a:pt x="93633" y="1093174"/>
                  <a:pt x="93987" y="1100579"/>
                  <a:pt x="92981" y="1106253"/>
                </a:cubicBezTo>
                <a:lnTo>
                  <a:pt x="92440" y="1108617"/>
                </a:lnTo>
                <a:lnTo>
                  <a:pt x="92417" y="1108693"/>
                </a:lnTo>
                <a:cubicBezTo>
                  <a:pt x="92026" y="1110094"/>
                  <a:pt x="92041" y="1110193"/>
                  <a:pt x="92217" y="1109588"/>
                </a:cubicBezTo>
                <a:lnTo>
                  <a:pt x="92440" y="1108617"/>
                </a:lnTo>
                <a:lnTo>
                  <a:pt x="95053" y="1099989"/>
                </a:lnTo>
                <a:cubicBezTo>
                  <a:pt x="96502" y="1095388"/>
                  <a:pt x="98602" y="1088889"/>
                  <a:pt x="101600" y="1079895"/>
                </a:cubicBezTo>
                <a:cubicBezTo>
                  <a:pt x="107245" y="1074250"/>
                  <a:pt x="114106" y="1069603"/>
                  <a:pt x="118534" y="1062961"/>
                </a:cubicBezTo>
                <a:cubicBezTo>
                  <a:pt x="129823" y="1046028"/>
                  <a:pt x="138999" y="1027477"/>
                  <a:pt x="152400" y="1012161"/>
                </a:cubicBezTo>
                <a:cubicBezTo>
                  <a:pt x="159101" y="1004503"/>
                  <a:pt x="170605" y="988033"/>
                  <a:pt x="177800" y="995228"/>
                </a:cubicBezTo>
                <a:cubicBezTo>
                  <a:pt x="184995" y="1002423"/>
                  <a:pt x="166511" y="1012161"/>
                  <a:pt x="160867" y="1020628"/>
                </a:cubicBezTo>
                <a:cubicBezTo>
                  <a:pt x="160867" y="1020628"/>
                  <a:pt x="178321" y="1010052"/>
                  <a:pt x="186267" y="1003695"/>
                </a:cubicBezTo>
                <a:cubicBezTo>
                  <a:pt x="213827" y="981646"/>
                  <a:pt x="195849" y="992996"/>
                  <a:pt x="211667" y="961361"/>
                </a:cubicBezTo>
                <a:cubicBezTo>
                  <a:pt x="216218" y="952260"/>
                  <a:pt x="222243" y="943907"/>
                  <a:pt x="228600" y="935961"/>
                </a:cubicBezTo>
                <a:cubicBezTo>
                  <a:pt x="233587" y="929728"/>
                  <a:pt x="245534" y="919028"/>
                  <a:pt x="245534" y="919028"/>
                </a:cubicBezTo>
                <a:cubicBezTo>
                  <a:pt x="242712" y="910561"/>
                  <a:pt x="237067" y="902553"/>
                  <a:pt x="237067" y="893628"/>
                </a:cubicBezTo>
                <a:cubicBezTo>
                  <a:pt x="237067" y="852510"/>
                  <a:pt x="280811" y="835773"/>
                  <a:pt x="287867" y="825895"/>
                </a:cubicBezTo>
                <a:cubicBezTo>
                  <a:pt x="289631" y="823426"/>
                  <a:pt x="289399" y="824475"/>
                  <a:pt x="288205" y="826999"/>
                </a:cubicBezTo>
                <a:lnTo>
                  <a:pt x="285264" y="832386"/>
                </a:lnTo>
                <a:lnTo>
                  <a:pt x="279400" y="834361"/>
                </a:lnTo>
                <a:cubicBezTo>
                  <a:pt x="274721" y="848400"/>
                  <a:pt x="278602" y="843814"/>
                  <a:pt x="282770" y="836953"/>
                </a:cubicBezTo>
                <a:lnTo>
                  <a:pt x="285264" y="832386"/>
                </a:lnTo>
                <a:lnTo>
                  <a:pt x="300511" y="827251"/>
                </a:lnTo>
                <a:cubicBezTo>
                  <a:pt x="313835" y="822863"/>
                  <a:pt x="310898" y="824879"/>
                  <a:pt x="355600" y="817428"/>
                </a:cubicBezTo>
                <a:cubicBezTo>
                  <a:pt x="375285" y="814147"/>
                  <a:pt x="382915" y="788236"/>
                  <a:pt x="397934" y="775095"/>
                </a:cubicBezTo>
                <a:cubicBezTo>
                  <a:pt x="405592" y="768394"/>
                  <a:pt x="414867" y="763806"/>
                  <a:pt x="423334" y="758161"/>
                </a:cubicBezTo>
                <a:cubicBezTo>
                  <a:pt x="425825" y="756501"/>
                  <a:pt x="425898" y="756635"/>
                  <a:pt x="424503" y="757927"/>
                </a:cubicBezTo>
                <a:close/>
                <a:moveTo>
                  <a:pt x="5703243" y="756188"/>
                </a:moveTo>
                <a:cubicBezTo>
                  <a:pt x="5704314" y="756381"/>
                  <a:pt x="5704901" y="756954"/>
                  <a:pt x="5704703" y="758091"/>
                </a:cubicBezTo>
                <a:cubicBezTo>
                  <a:pt x="5704252" y="760685"/>
                  <a:pt x="5701331" y="761456"/>
                  <a:pt x="5697912" y="761944"/>
                </a:cubicBezTo>
                <a:lnTo>
                  <a:pt x="5693260" y="762965"/>
                </a:lnTo>
                <a:lnTo>
                  <a:pt x="5697683" y="758885"/>
                </a:lnTo>
                <a:lnTo>
                  <a:pt x="5701400" y="756351"/>
                </a:lnTo>
                <a:close/>
                <a:moveTo>
                  <a:pt x="5461473" y="755811"/>
                </a:moveTo>
                <a:lnTo>
                  <a:pt x="5461229" y="757080"/>
                </a:lnTo>
                <a:lnTo>
                  <a:pt x="5460723" y="757608"/>
                </a:lnTo>
                <a:lnTo>
                  <a:pt x="5444520" y="760196"/>
                </a:lnTo>
                <a:lnTo>
                  <a:pt x="5444456" y="760176"/>
                </a:lnTo>
                <a:lnTo>
                  <a:pt x="5442182" y="759198"/>
                </a:lnTo>
                <a:close/>
                <a:moveTo>
                  <a:pt x="5313924" y="755477"/>
                </a:moveTo>
                <a:lnTo>
                  <a:pt x="5311689" y="760976"/>
                </a:lnTo>
                <a:lnTo>
                  <a:pt x="5310597" y="762867"/>
                </a:lnTo>
                <a:lnTo>
                  <a:pt x="5304675" y="764065"/>
                </a:lnTo>
                <a:cubicBezTo>
                  <a:pt x="5297938" y="765375"/>
                  <a:pt x="5290787" y="764896"/>
                  <a:pt x="5283806" y="764879"/>
                </a:cubicBezTo>
                <a:lnTo>
                  <a:pt x="5269784" y="764540"/>
                </a:lnTo>
                <a:lnTo>
                  <a:pt x="5273052" y="763376"/>
                </a:lnTo>
                <a:lnTo>
                  <a:pt x="5289587" y="761439"/>
                </a:lnTo>
                <a:cubicBezTo>
                  <a:pt x="5296964" y="760260"/>
                  <a:pt x="5304108" y="758292"/>
                  <a:pt x="5311206" y="756308"/>
                </a:cubicBezTo>
                <a:close/>
                <a:moveTo>
                  <a:pt x="5081352" y="752991"/>
                </a:moveTo>
                <a:cubicBezTo>
                  <a:pt x="5076918" y="754153"/>
                  <a:pt x="5071460" y="755426"/>
                  <a:pt x="5065372" y="756792"/>
                </a:cubicBezTo>
                <a:lnTo>
                  <a:pt x="5058853" y="758230"/>
                </a:lnTo>
                <a:lnTo>
                  <a:pt x="5041976" y="765956"/>
                </a:lnTo>
                <a:lnTo>
                  <a:pt x="5035214" y="769820"/>
                </a:lnTo>
                <a:lnTo>
                  <a:pt x="5055755" y="765209"/>
                </a:lnTo>
                <a:cubicBezTo>
                  <a:pt x="5065151" y="762979"/>
                  <a:pt x="5074022" y="759495"/>
                  <a:pt x="5083156" y="756638"/>
                </a:cubicBezTo>
                <a:lnTo>
                  <a:pt x="5088048" y="755107"/>
                </a:lnTo>
                <a:close/>
                <a:moveTo>
                  <a:pt x="626067" y="751398"/>
                </a:moveTo>
                <a:lnTo>
                  <a:pt x="622378" y="754946"/>
                </a:lnTo>
                <a:lnTo>
                  <a:pt x="604990" y="768630"/>
                </a:lnTo>
                <a:lnTo>
                  <a:pt x="605145" y="768420"/>
                </a:lnTo>
                <a:cubicBezTo>
                  <a:pt x="606366" y="767429"/>
                  <a:pt x="608511" y="765692"/>
                  <a:pt x="612093" y="762781"/>
                </a:cubicBezTo>
                <a:close/>
                <a:moveTo>
                  <a:pt x="474134" y="749695"/>
                </a:moveTo>
                <a:cubicBezTo>
                  <a:pt x="479778" y="755340"/>
                  <a:pt x="463433" y="761641"/>
                  <a:pt x="457200" y="766628"/>
                </a:cubicBezTo>
                <a:cubicBezTo>
                  <a:pt x="449254" y="772985"/>
                  <a:pt x="439746" y="777204"/>
                  <a:pt x="431800" y="783561"/>
                </a:cubicBezTo>
                <a:lnTo>
                  <a:pt x="420653" y="794709"/>
                </a:lnTo>
                <a:lnTo>
                  <a:pt x="425043" y="789353"/>
                </a:lnTo>
                <a:cubicBezTo>
                  <a:pt x="429345" y="784547"/>
                  <a:pt x="436372" y="777445"/>
                  <a:pt x="448734" y="766628"/>
                </a:cubicBezTo>
                <a:lnTo>
                  <a:pt x="471030" y="749906"/>
                </a:lnTo>
                <a:close/>
                <a:moveTo>
                  <a:pt x="5430619" y="746132"/>
                </a:moveTo>
                <a:cubicBezTo>
                  <a:pt x="5433706" y="745194"/>
                  <a:pt x="5436334" y="744862"/>
                  <a:pt x="5437168" y="747103"/>
                </a:cubicBezTo>
                <a:cubicBezTo>
                  <a:pt x="5439065" y="752213"/>
                  <a:pt x="5428960" y="754568"/>
                  <a:pt x="5424855" y="758300"/>
                </a:cubicBezTo>
                <a:cubicBezTo>
                  <a:pt x="5419574" y="758863"/>
                  <a:pt x="5403716" y="759068"/>
                  <a:pt x="5409018" y="759991"/>
                </a:cubicBezTo>
                <a:cubicBezTo>
                  <a:pt x="5411436" y="760412"/>
                  <a:pt x="5428007" y="759473"/>
                  <a:pt x="5438289" y="758466"/>
                </a:cubicBezTo>
                <a:lnTo>
                  <a:pt x="5440482" y="758177"/>
                </a:lnTo>
                <a:lnTo>
                  <a:pt x="5440445" y="758452"/>
                </a:lnTo>
                <a:lnTo>
                  <a:pt x="5442182" y="759198"/>
                </a:lnTo>
                <a:lnTo>
                  <a:pt x="5434222" y="760596"/>
                </a:lnTo>
                <a:cubicBezTo>
                  <a:pt x="5417977" y="763128"/>
                  <a:pt x="5399767" y="765659"/>
                  <a:pt x="5388148" y="767288"/>
                </a:cubicBezTo>
                <a:lnTo>
                  <a:pt x="5384701" y="767777"/>
                </a:lnTo>
                <a:lnTo>
                  <a:pt x="5388749" y="751728"/>
                </a:lnTo>
                <a:lnTo>
                  <a:pt x="5391744" y="752041"/>
                </a:lnTo>
                <a:cubicBezTo>
                  <a:pt x="5394641" y="751179"/>
                  <a:pt x="5397801" y="749788"/>
                  <a:pt x="5400461" y="749608"/>
                </a:cubicBezTo>
                <a:cubicBezTo>
                  <a:pt x="5407388" y="749134"/>
                  <a:pt x="5414396" y="749265"/>
                  <a:pt x="5421330" y="748793"/>
                </a:cubicBezTo>
                <a:cubicBezTo>
                  <a:pt x="5423986" y="748612"/>
                  <a:pt x="5427531" y="747069"/>
                  <a:pt x="5430619" y="746132"/>
                </a:cubicBezTo>
                <a:close/>
                <a:moveTo>
                  <a:pt x="5484520" y="744556"/>
                </a:moveTo>
                <a:cubicBezTo>
                  <a:pt x="5486996" y="744424"/>
                  <a:pt x="5487270" y="744941"/>
                  <a:pt x="5483935" y="746349"/>
                </a:cubicBezTo>
                <a:cubicBezTo>
                  <a:pt x="5476478" y="749498"/>
                  <a:pt x="5469675" y="754035"/>
                  <a:pt x="5461562" y="755796"/>
                </a:cubicBezTo>
                <a:lnTo>
                  <a:pt x="5461473" y="755811"/>
                </a:lnTo>
                <a:lnTo>
                  <a:pt x="5462315" y="751480"/>
                </a:lnTo>
                <a:cubicBezTo>
                  <a:pt x="5457313" y="748219"/>
                  <a:pt x="5451535" y="756107"/>
                  <a:pt x="5445725" y="757486"/>
                </a:cubicBezTo>
                <a:lnTo>
                  <a:pt x="5440482" y="758177"/>
                </a:lnTo>
                <a:lnTo>
                  <a:pt x="5440695" y="756610"/>
                </a:lnTo>
                <a:cubicBezTo>
                  <a:pt x="5449832" y="751170"/>
                  <a:pt x="5477091" y="744950"/>
                  <a:pt x="5484520" y="744556"/>
                </a:cubicBezTo>
                <a:close/>
                <a:moveTo>
                  <a:pt x="5318489" y="744235"/>
                </a:moveTo>
                <a:lnTo>
                  <a:pt x="5317559" y="746524"/>
                </a:lnTo>
                <a:lnTo>
                  <a:pt x="5311055" y="748068"/>
                </a:lnTo>
                <a:lnTo>
                  <a:pt x="5314556" y="745482"/>
                </a:lnTo>
                <a:cubicBezTo>
                  <a:pt x="5317008" y="743475"/>
                  <a:pt x="5318843" y="742200"/>
                  <a:pt x="5318489" y="744235"/>
                </a:cubicBezTo>
                <a:close/>
                <a:moveTo>
                  <a:pt x="5360226" y="742605"/>
                </a:moveTo>
                <a:cubicBezTo>
                  <a:pt x="5366681" y="745211"/>
                  <a:pt x="5377425" y="744579"/>
                  <a:pt x="5379593" y="750423"/>
                </a:cubicBezTo>
                <a:cubicBezTo>
                  <a:pt x="5381489" y="755534"/>
                  <a:pt x="5372722" y="759461"/>
                  <a:pt x="5367280" y="761620"/>
                </a:cubicBezTo>
                <a:cubicBezTo>
                  <a:pt x="5359150" y="764845"/>
                  <a:pt x="5349558" y="764627"/>
                  <a:pt x="5340630" y="765876"/>
                </a:cubicBezTo>
                <a:cubicBezTo>
                  <a:pt x="5326632" y="767835"/>
                  <a:pt x="5322576" y="767801"/>
                  <a:pt x="5312107" y="767640"/>
                </a:cubicBezTo>
                <a:lnTo>
                  <a:pt x="5307863" y="767597"/>
                </a:lnTo>
                <a:lnTo>
                  <a:pt x="5310597" y="762867"/>
                </a:lnTo>
                <a:lnTo>
                  <a:pt x="5316474" y="761678"/>
                </a:lnTo>
                <a:cubicBezTo>
                  <a:pt x="5338316" y="756987"/>
                  <a:pt x="5323732" y="757723"/>
                  <a:pt x="5343633" y="748611"/>
                </a:cubicBezTo>
                <a:cubicBezTo>
                  <a:pt x="5348920" y="746192"/>
                  <a:pt x="5354695" y="744607"/>
                  <a:pt x="5360226" y="742605"/>
                </a:cubicBezTo>
                <a:close/>
                <a:moveTo>
                  <a:pt x="5355807" y="740542"/>
                </a:moveTo>
                <a:cubicBezTo>
                  <a:pt x="5357507" y="740520"/>
                  <a:pt x="5357622" y="740853"/>
                  <a:pt x="5355196" y="741730"/>
                </a:cubicBezTo>
                <a:cubicBezTo>
                  <a:pt x="5346552" y="744858"/>
                  <a:pt x="5340483" y="747125"/>
                  <a:pt x="5334111" y="749300"/>
                </a:cubicBezTo>
                <a:lnTo>
                  <a:pt x="5313924" y="755477"/>
                </a:lnTo>
                <a:lnTo>
                  <a:pt x="5317559" y="746524"/>
                </a:lnTo>
                <a:lnTo>
                  <a:pt x="5323519" y="745110"/>
                </a:lnTo>
                <a:cubicBezTo>
                  <a:pt x="5331341" y="743860"/>
                  <a:pt x="5350707" y="740609"/>
                  <a:pt x="5355807" y="740542"/>
                </a:cubicBezTo>
                <a:close/>
                <a:moveTo>
                  <a:pt x="5690800" y="739354"/>
                </a:moveTo>
                <a:lnTo>
                  <a:pt x="5686839" y="741642"/>
                </a:lnTo>
                <a:lnTo>
                  <a:pt x="5672109" y="744324"/>
                </a:lnTo>
                <a:lnTo>
                  <a:pt x="5670972" y="744396"/>
                </a:lnTo>
                <a:cubicBezTo>
                  <a:pt x="5670068" y="744297"/>
                  <a:pt x="5669923" y="743973"/>
                  <a:pt x="5671000" y="743332"/>
                </a:cubicBezTo>
                <a:lnTo>
                  <a:pt x="5676237" y="741361"/>
                </a:lnTo>
                <a:lnTo>
                  <a:pt x="5681809" y="740766"/>
                </a:lnTo>
                <a:close/>
                <a:moveTo>
                  <a:pt x="5391904" y="739226"/>
                </a:moveTo>
                <a:lnTo>
                  <a:pt x="5388749" y="751728"/>
                </a:lnTo>
                <a:lnTo>
                  <a:pt x="5384619" y="751297"/>
                </a:lnTo>
                <a:cubicBezTo>
                  <a:pt x="5383025" y="749363"/>
                  <a:pt x="5384241" y="747352"/>
                  <a:pt x="5386157" y="745320"/>
                </a:cubicBezTo>
                <a:cubicBezTo>
                  <a:pt x="5388073" y="743289"/>
                  <a:pt x="5390688" y="741238"/>
                  <a:pt x="5391904" y="739226"/>
                </a:cubicBezTo>
                <a:close/>
                <a:moveTo>
                  <a:pt x="5569956" y="737513"/>
                </a:moveTo>
                <a:lnTo>
                  <a:pt x="5563738" y="740922"/>
                </a:lnTo>
                <a:lnTo>
                  <a:pt x="5563336" y="741989"/>
                </a:lnTo>
                <a:lnTo>
                  <a:pt x="5562417" y="742206"/>
                </a:lnTo>
                <a:lnTo>
                  <a:pt x="5557350" y="741340"/>
                </a:lnTo>
                <a:cubicBezTo>
                  <a:pt x="5561017" y="740672"/>
                  <a:pt x="5564546" y="739063"/>
                  <a:pt x="5568097" y="737784"/>
                </a:cubicBezTo>
                <a:close/>
                <a:moveTo>
                  <a:pt x="5305314" y="736607"/>
                </a:moveTo>
                <a:lnTo>
                  <a:pt x="5306761" y="737191"/>
                </a:lnTo>
                <a:lnTo>
                  <a:pt x="5304153" y="737293"/>
                </a:lnTo>
                <a:cubicBezTo>
                  <a:pt x="5302828" y="737062"/>
                  <a:pt x="5302827" y="736888"/>
                  <a:pt x="5303654" y="736743"/>
                </a:cubicBezTo>
                <a:close/>
                <a:moveTo>
                  <a:pt x="5325018" y="736478"/>
                </a:moveTo>
                <a:cubicBezTo>
                  <a:pt x="5319706" y="736841"/>
                  <a:pt x="5314462" y="737605"/>
                  <a:pt x="5309182" y="738169"/>
                </a:cubicBezTo>
                <a:lnTo>
                  <a:pt x="5306761" y="737191"/>
                </a:lnTo>
                <a:close/>
                <a:moveTo>
                  <a:pt x="4861250" y="735401"/>
                </a:moveTo>
                <a:lnTo>
                  <a:pt x="4861229" y="736023"/>
                </a:lnTo>
                <a:lnTo>
                  <a:pt x="4858838" y="737619"/>
                </a:lnTo>
                <a:lnTo>
                  <a:pt x="4847709" y="743167"/>
                </a:lnTo>
                <a:cubicBezTo>
                  <a:pt x="4843646" y="745322"/>
                  <a:pt x="4840874" y="746887"/>
                  <a:pt x="4840874" y="746887"/>
                </a:cubicBezTo>
                <a:cubicBezTo>
                  <a:pt x="4844292" y="744301"/>
                  <a:pt x="4850657" y="742173"/>
                  <a:pt x="4855549" y="739815"/>
                </a:cubicBezTo>
                <a:lnTo>
                  <a:pt x="4858838" y="737619"/>
                </a:lnTo>
                <a:lnTo>
                  <a:pt x="4862283" y="735903"/>
                </a:lnTo>
                <a:lnTo>
                  <a:pt x="4863086" y="735605"/>
                </a:lnTo>
                <a:lnTo>
                  <a:pt x="4863669" y="737056"/>
                </a:lnTo>
                <a:cubicBezTo>
                  <a:pt x="4866266" y="737706"/>
                  <a:pt x="4870396" y="737315"/>
                  <a:pt x="4875137" y="736511"/>
                </a:cubicBezTo>
                <a:lnTo>
                  <a:pt x="4875816" y="736375"/>
                </a:lnTo>
                <a:lnTo>
                  <a:pt x="4868552" y="741302"/>
                </a:lnTo>
                <a:lnTo>
                  <a:pt x="4865311" y="743393"/>
                </a:lnTo>
                <a:lnTo>
                  <a:pt x="4825139" y="755189"/>
                </a:lnTo>
                <a:lnTo>
                  <a:pt x="4840526" y="746109"/>
                </a:lnTo>
                <a:close/>
                <a:moveTo>
                  <a:pt x="4888072" y="733916"/>
                </a:moveTo>
                <a:lnTo>
                  <a:pt x="4874036" y="740831"/>
                </a:lnTo>
                <a:lnTo>
                  <a:pt x="4868678" y="742405"/>
                </a:lnTo>
                <a:lnTo>
                  <a:pt x="4876959" y="738185"/>
                </a:lnTo>
                <a:lnTo>
                  <a:pt x="4884608" y="734611"/>
                </a:lnTo>
                <a:close/>
                <a:moveTo>
                  <a:pt x="4861562" y="731817"/>
                </a:moveTo>
                <a:lnTo>
                  <a:pt x="4862701" y="734651"/>
                </a:lnTo>
                <a:lnTo>
                  <a:pt x="4861250" y="735401"/>
                </a:lnTo>
                <a:lnTo>
                  <a:pt x="4861366" y="731917"/>
                </a:lnTo>
                <a:close/>
                <a:moveTo>
                  <a:pt x="4891923" y="731192"/>
                </a:moveTo>
                <a:lnTo>
                  <a:pt x="4884608" y="734611"/>
                </a:lnTo>
                <a:lnTo>
                  <a:pt x="4875816" y="736375"/>
                </a:lnTo>
                <a:lnTo>
                  <a:pt x="4876196" y="736116"/>
                </a:lnTo>
                <a:cubicBezTo>
                  <a:pt x="4878025" y="734857"/>
                  <a:pt x="4879058" y="734130"/>
                  <a:pt x="4879066" y="734113"/>
                </a:cubicBezTo>
                <a:lnTo>
                  <a:pt x="4877596" y="732727"/>
                </a:lnTo>
                <a:close/>
                <a:moveTo>
                  <a:pt x="5548794" y="730957"/>
                </a:moveTo>
                <a:cubicBezTo>
                  <a:pt x="5551646" y="734418"/>
                  <a:pt x="5552786" y="739856"/>
                  <a:pt x="5557350" y="741340"/>
                </a:cubicBezTo>
                <a:lnTo>
                  <a:pt x="5555137" y="741575"/>
                </a:lnTo>
                <a:lnTo>
                  <a:pt x="5550732" y="741185"/>
                </a:lnTo>
                <a:cubicBezTo>
                  <a:pt x="5546799" y="740603"/>
                  <a:pt x="5543273" y="740499"/>
                  <a:pt x="5541511" y="743029"/>
                </a:cubicBezTo>
                <a:cubicBezTo>
                  <a:pt x="5487218" y="755914"/>
                  <a:pt x="5568984" y="742206"/>
                  <a:pt x="5503300" y="754167"/>
                </a:cubicBezTo>
                <a:lnTo>
                  <a:pt x="5499135" y="755465"/>
                </a:lnTo>
                <a:lnTo>
                  <a:pt x="5498272" y="753291"/>
                </a:lnTo>
                <a:cubicBezTo>
                  <a:pt x="5498272" y="753291"/>
                  <a:pt x="5496945" y="753415"/>
                  <a:pt x="5494799" y="753626"/>
                </a:cubicBezTo>
                <a:lnTo>
                  <a:pt x="5488486" y="754255"/>
                </a:lnTo>
                <a:lnTo>
                  <a:pt x="5491369" y="749742"/>
                </a:lnTo>
                <a:cubicBezTo>
                  <a:pt x="5494170" y="748048"/>
                  <a:pt x="5497721" y="746526"/>
                  <a:pt x="5499773" y="744659"/>
                </a:cubicBezTo>
                <a:cubicBezTo>
                  <a:pt x="5537805" y="730891"/>
                  <a:pt x="5520912" y="733930"/>
                  <a:pt x="5548794" y="730957"/>
                </a:cubicBezTo>
                <a:close/>
                <a:moveTo>
                  <a:pt x="4875700" y="730938"/>
                </a:moveTo>
                <a:lnTo>
                  <a:pt x="4877596" y="732727"/>
                </a:lnTo>
                <a:lnTo>
                  <a:pt x="4873172" y="733200"/>
                </a:lnTo>
                <a:lnTo>
                  <a:pt x="4872138" y="732256"/>
                </a:lnTo>
                <a:close/>
                <a:moveTo>
                  <a:pt x="4854190" y="730360"/>
                </a:moveTo>
                <a:lnTo>
                  <a:pt x="4855311" y="730519"/>
                </a:lnTo>
                <a:lnTo>
                  <a:pt x="4837030" y="739354"/>
                </a:lnTo>
                <a:lnTo>
                  <a:pt x="4836691" y="739469"/>
                </a:lnTo>
                <a:lnTo>
                  <a:pt x="4843993" y="734910"/>
                </a:lnTo>
                <a:cubicBezTo>
                  <a:pt x="4847300" y="733044"/>
                  <a:pt x="4850995" y="731238"/>
                  <a:pt x="4854190" y="730360"/>
                </a:cubicBezTo>
                <a:close/>
                <a:moveTo>
                  <a:pt x="5590531" y="729327"/>
                </a:moveTo>
                <a:cubicBezTo>
                  <a:pt x="5582992" y="736184"/>
                  <a:pt x="5578782" y="742987"/>
                  <a:pt x="5569137" y="743354"/>
                </a:cubicBezTo>
                <a:lnTo>
                  <a:pt x="5563202" y="742340"/>
                </a:lnTo>
                <a:lnTo>
                  <a:pt x="5563336" y="741989"/>
                </a:lnTo>
                <a:lnTo>
                  <a:pt x="5575159" y="739203"/>
                </a:lnTo>
                <a:cubicBezTo>
                  <a:pt x="5579322" y="737967"/>
                  <a:pt x="5581992" y="736734"/>
                  <a:pt x="5578970" y="736209"/>
                </a:cubicBezTo>
                <a:lnTo>
                  <a:pt x="5569956" y="737513"/>
                </a:lnTo>
                <a:lnTo>
                  <a:pt x="5573939" y="735333"/>
                </a:lnTo>
                <a:cubicBezTo>
                  <a:pt x="5581879" y="731898"/>
                  <a:pt x="5590531" y="729327"/>
                  <a:pt x="5590531" y="729327"/>
                </a:cubicBezTo>
                <a:close/>
                <a:moveTo>
                  <a:pt x="4911008" y="729150"/>
                </a:moveTo>
                <a:lnTo>
                  <a:pt x="4903585" y="731682"/>
                </a:lnTo>
                <a:cubicBezTo>
                  <a:pt x="4900067" y="731657"/>
                  <a:pt x="4895327" y="732461"/>
                  <a:pt x="4890280" y="733474"/>
                </a:cubicBezTo>
                <a:lnTo>
                  <a:pt x="4888072" y="733916"/>
                </a:lnTo>
                <a:lnTo>
                  <a:pt x="4894065" y="730964"/>
                </a:lnTo>
                <a:close/>
                <a:moveTo>
                  <a:pt x="4875988" y="729091"/>
                </a:moveTo>
                <a:lnTo>
                  <a:pt x="4871886" y="732025"/>
                </a:lnTo>
                <a:lnTo>
                  <a:pt x="4872138" y="732256"/>
                </a:lnTo>
                <a:lnTo>
                  <a:pt x="4863086" y="735605"/>
                </a:lnTo>
                <a:lnTo>
                  <a:pt x="4862701" y="734651"/>
                </a:lnTo>
                <a:lnTo>
                  <a:pt x="4867277" y="732288"/>
                </a:lnTo>
                <a:close/>
                <a:moveTo>
                  <a:pt x="5383349" y="728843"/>
                </a:moveTo>
                <a:lnTo>
                  <a:pt x="5383740" y="730675"/>
                </a:lnTo>
                <a:cubicBezTo>
                  <a:pt x="5381944" y="732432"/>
                  <a:pt x="5374678" y="734004"/>
                  <a:pt x="5371787" y="735724"/>
                </a:cubicBezTo>
                <a:cubicBezTo>
                  <a:pt x="5353982" y="735682"/>
                  <a:pt x="5342303" y="735298"/>
                  <a:pt x="5325018" y="736478"/>
                </a:cubicBezTo>
                <a:cubicBezTo>
                  <a:pt x="5356926" y="734301"/>
                  <a:pt x="5326974" y="735566"/>
                  <a:pt x="5349354" y="731669"/>
                </a:cubicBezTo>
                <a:lnTo>
                  <a:pt x="5353526" y="731029"/>
                </a:lnTo>
                <a:lnTo>
                  <a:pt x="5357068" y="730913"/>
                </a:lnTo>
                <a:cubicBezTo>
                  <a:pt x="5359742" y="730823"/>
                  <a:pt x="5363139" y="730704"/>
                  <a:pt x="5367510" y="730533"/>
                </a:cubicBezTo>
                <a:close/>
                <a:moveTo>
                  <a:pt x="5197035" y="727543"/>
                </a:moveTo>
                <a:lnTo>
                  <a:pt x="5176165" y="728358"/>
                </a:lnTo>
                <a:lnTo>
                  <a:pt x="5158381" y="733030"/>
                </a:lnTo>
                <a:lnTo>
                  <a:pt x="5150540" y="737485"/>
                </a:lnTo>
                <a:lnTo>
                  <a:pt x="5164605" y="735240"/>
                </a:lnTo>
                <a:close/>
                <a:moveTo>
                  <a:pt x="4864908" y="727216"/>
                </a:moveTo>
                <a:lnTo>
                  <a:pt x="4864775" y="727373"/>
                </a:lnTo>
                <a:lnTo>
                  <a:pt x="4857327" y="730802"/>
                </a:lnTo>
                <a:lnTo>
                  <a:pt x="4855311" y="730519"/>
                </a:lnTo>
                <a:lnTo>
                  <a:pt x="4855594" y="730382"/>
                </a:lnTo>
                <a:cubicBezTo>
                  <a:pt x="4859045" y="729115"/>
                  <a:pt x="4862200" y="728070"/>
                  <a:pt x="4864495" y="727343"/>
                </a:cubicBezTo>
                <a:close/>
                <a:moveTo>
                  <a:pt x="4866725" y="725073"/>
                </a:moveTo>
                <a:lnTo>
                  <a:pt x="4867878" y="725945"/>
                </a:lnTo>
                <a:lnTo>
                  <a:pt x="4865523" y="727027"/>
                </a:lnTo>
                <a:lnTo>
                  <a:pt x="4864908" y="727216"/>
                </a:lnTo>
                <a:close/>
                <a:moveTo>
                  <a:pt x="5264678" y="723216"/>
                </a:moveTo>
                <a:lnTo>
                  <a:pt x="5271930" y="723345"/>
                </a:lnTo>
                <a:lnTo>
                  <a:pt x="5264669" y="725974"/>
                </a:lnTo>
                <a:cubicBezTo>
                  <a:pt x="5256920" y="727482"/>
                  <a:pt x="5237243" y="729989"/>
                  <a:pt x="5232188" y="730129"/>
                </a:cubicBezTo>
                <a:cubicBezTo>
                  <a:pt x="5230500" y="730175"/>
                  <a:pt x="5230441" y="729958"/>
                  <a:pt x="5232990" y="729355"/>
                </a:cubicBezTo>
                <a:lnTo>
                  <a:pt x="5253878" y="724397"/>
                </a:lnTo>
                <a:close/>
                <a:moveTo>
                  <a:pt x="4909965" y="723132"/>
                </a:moveTo>
                <a:lnTo>
                  <a:pt x="4894065" y="730964"/>
                </a:lnTo>
                <a:lnTo>
                  <a:pt x="4891923" y="731192"/>
                </a:lnTo>
                <a:lnTo>
                  <a:pt x="4893162" y="730614"/>
                </a:lnTo>
                <a:close/>
                <a:moveTo>
                  <a:pt x="4857662" y="722586"/>
                </a:moveTo>
                <a:lnTo>
                  <a:pt x="4856431" y="724377"/>
                </a:lnTo>
                <a:lnTo>
                  <a:pt x="4826511" y="742916"/>
                </a:lnTo>
                <a:lnTo>
                  <a:pt x="4797729" y="752663"/>
                </a:lnTo>
                <a:cubicBezTo>
                  <a:pt x="4789857" y="754571"/>
                  <a:pt x="4798594" y="749217"/>
                  <a:pt x="4811672" y="742473"/>
                </a:cubicBezTo>
                <a:lnTo>
                  <a:pt x="4820732" y="737974"/>
                </a:lnTo>
                <a:lnTo>
                  <a:pt x="4821746" y="738292"/>
                </a:lnTo>
                <a:lnTo>
                  <a:pt x="4828340" y="734280"/>
                </a:lnTo>
                <a:lnTo>
                  <a:pt x="4839982" y="728876"/>
                </a:lnTo>
                <a:lnTo>
                  <a:pt x="4851020" y="724221"/>
                </a:lnTo>
                <a:close/>
                <a:moveTo>
                  <a:pt x="4943154" y="718935"/>
                </a:moveTo>
                <a:lnTo>
                  <a:pt x="4939562" y="721964"/>
                </a:lnTo>
                <a:cubicBezTo>
                  <a:pt x="4933276" y="725075"/>
                  <a:pt x="4926156" y="727012"/>
                  <a:pt x="4918674" y="728329"/>
                </a:cubicBezTo>
                <a:lnTo>
                  <a:pt x="4911008" y="729150"/>
                </a:lnTo>
                <a:lnTo>
                  <a:pt x="4933705" y="721406"/>
                </a:lnTo>
                <a:close/>
                <a:moveTo>
                  <a:pt x="4853174" y="717900"/>
                </a:moveTo>
                <a:lnTo>
                  <a:pt x="4860028" y="720009"/>
                </a:lnTo>
                <a:lnTo>
                  <a:pt x="4861982" y="721486"/>
                </a:lnTo>
                <a:lnTo>
                  <a:pt x="4861413" y="721661"/>
                </a:lnTo>
                <a:lnTo>
                  <a:pt x="4857662" y="722586"/>
                </a:lnTo>
                <a:lnTo>
                  <a:pt x="4858053" y="722016"/>
                </a:lnTo>
                <a:cubicBezTo>
                  <a:pt x="4857106" y="722018"/>
                  <a:pt x="4854824" y="722735"/>
                  <a:pt x="4851660" y="723951"/>
                </a:cubicBezTo>
                <a:lnTo>
                  <a:pt x="4851020" y="724221"/>
                </a:lnTo>
                <a:lnTo>
                  <a:pt x="4843835" y="725991"/>
                </a:lnTo>
                <a:cubicBezTo>
                  <a:pt x="4842130" y="726187"/>
                  <a:pt x="4841189" y="726060"/>
                  <a:pt x="4841246" y="725518"/>
                </a:cubicBezTo>
                <a:lnTo>
                  <a:pt x="4841695" y="725127"/>
                </a:lnTo>
                <a:lnTo>
                  <a:pt x="4842689" y="724439"/>
                </a:lnTo>
                <a:lnTo>
                  <a:pt x="4847765" y="720849"/>
                </a:lnTo>
                <a:close/>
                <a:moveTo>
                  <a:pt x="4851479" y="717379"/>
                </a:moveTo>
                <a:lnTo>
                  <a:pt x="4852310" y="717635"/>
                </a:lnTo>
                <a:lnTo>
                  <a:pt x="4847765" y="720849"/>
                </a:lnTo>
                <a:lnTo>
                  <a:pt x="4844643" y="722551"/>
                </a:lnTo>
                <a:lnTo>
                  <a:pt x="4841695" y="725127"/>
                </a:lnTo>
                <a:lnTo>
                  <a:pt x="4829276" y="733710"/>
                </a:lnTo>
                <a:lnTo>
                  <a:pt x="4828340" y="734280"/>
                </a:lnTo>
                <a:lnTo>
                  <a:pt x="4825743" y="735485"/>
                </a:lnTo>
                <a:lnTo>
                  <a:pt x="4820732" y="737974"/>
                </a:lnTo>
                <a:lnTo>
                  <a:pt x="4820198" y="737805"/>
                </a:lnTo>
                <a:cubicBezTo>
                  <a:pt x="4820690" y="736756"/>
                  <a:pt x="4822194" y="734797"/>
                  <a:pt x="4824728" y="731867"/>
                </a:cubicBezTo>
                <a:lnTo>
                  <a:pt x="4826748" y="729647"/>
                </a:lnTo>
                <a:lnTo>
                  <a:pt x="4834572" y="725696"/>
                </a:lnTo>
                <a:cubicBezTo>
                  <a:pt x="4844669" y="720658"/>
                  <a:pt x="4851375" y="717411"/>
                  <a:pt x="4851479" y="717379"/>
                </a:cubicBezTo>
                <a:close/>
                <a:moveTo>
                  <a:pt x="5250797" y="712124"/>
                </a:moveTo>
                <a:lnTo>
                  <a:pt x="5246055" y="713841"/>
                </a:lnTo>
                <a:lnTo>
                  <a:pt x="5238135" y="714686"/>
                </a:lnTo>
                <a:close/>
                <a:moveTo>
                  <a:pt x="4903079" y="710710"/>
                </a:moveTo>
                <a:lnTo>
                  <a:pt x="4893682" y="717688"/>
                </a:lnTo>
                <a:lnTo>
                  <a:pt x="4892075" y="718747"/>
                </a:lnTo>
                <a:lnTo>
                  <a:pt x="4880952" y="721946"/>
                </a:lnTo>
                <a:lnTo>
                  <a:pt x="4861562" y="731817"/>
                </a:lnTo>
                <a:lnTo>
                  <a:pt x="4861383" y="731375"/>
                </a:lnTo>
                <a:lnTo>
                  <a:pt x="4864775" y="727373"/>
                </a:lnTo>
                <a:lnTo>
                  <a:pt x="4865523" y="727027"/>
                </a:lnTo>
                <a:lnTo>
                  <a:pt x="4868219" y="726203"/>
                </a:lnTo>
                <a:lnTo>
                  <a:pt x="4867878" y="725945"/>
                </a:lnTo>
                <a:lnTo>
                  <a:pt x="4887787" y="716775"/>
                </a:lnTo>
                <a:lnTo>
                  <a:pt x="4897786" y="711985"/>
                </a:lnTo>
                <a:close/>
                <a:moveTo>
                  <a:pt x="5277732" y="710461"/>
                </a:moveTo>
                <a:lnTo>
                  <a:pt x="5266169" y="717341"/>
                </a:lnTo>
                <a:cubicBezTo>
                  <a:pt x="5261863" y="719908"/>
                  <a:pt x="5255613" y="718469"/>
                  <a:pt x="5250333" y="719032"/>
                </a:cubicBezTo>
                <a:lnTo>
                  <a:pt x="5229210" y="721286"/>
                </a:lnTo>
                <a:lnTo>
                  <a:pt x="5224059" y="721130"/>
                </a:lnTo>
                <a:lnTo>
                  <a:pt x="5229463" y="719847"/>
                </a:lnTo>
                <a:cubicBezTo>
                  <a:pt x="5239655" y="717428"/>
                  <a:pt x="5250582" y="717593"/>
                  <a:pt x="5261143" y="716467"/>
                </a:cubicBezTo>
                <a:close/>
                <a:moveTo>
                  <a:pt x="5681818" y="707825"/>
                </a:moveTo>
                <a:lnTo>
                  <a:pt x="5682039" y="709679"/>
                </a:lnTo>
                <a:lnTo>
                  <a:pt x="5674749" y="715589"/>
                </a:lnTo>
                <a:lnTo>
                  <a:pt x="5659668" y="719126"/>
                </a:lnTo>
                <a:lnTo>
                  <a:pt x="5671229" y="712244"/>
                </a:lnTo>
                <a:close/>
                <a:moveTo>
                  <a:pt x="5602954" y="707813"/>
                </a:moveTo>
                <a:cubicBezTo>
                  <a:pt x="5603985" y="707884"/>
                  <a:pt x="5604544" y="708360"/>
                  <a:pt x="5604346" y="709498"/>
                </a:cubicBezTo>
                <a:cubicBezTo>
                  <a:pt x="5603442" y="714685"/>
                  <a:pt x="5593564" y="714124"/>
                  <a:pt x="5587756" y="715503"/>
                </a:cubicBezTo>
                <a:cubicBezTo>
                  <a:pt x="5582660" y="716713"/>
                  <a:pt x="5571916" y="717193"/>
                  <a:pt x="5571916" y="717193"/>
                </a:cubicBezTo>
                <a:cubicBezTo>
                  <a:pt x="5573731" y="716592"/>
                  <a:pt x="5576750" y="715270"/>
                  <a:pt x="5580418" y="713652"/>
                </a:cubicBezTo>
                <a:lnTo>
                  <a:pt x="5582249" y="712867"/>
                </a:lnTo>
                <a:lnTo>
                  <a:pt x="5599313" y="708621"/>
                </a:lnTo>
                <a:lnTo>
                  <a:pt x="5601191" y="708123"/>
                </a:lnTo>
                <a:close/>
                <a:moveTo>
                  <a:pt x="5770541" y="707296"/>
                </a:moveTo>
                <a:cubicBezTo>
                  <a:pt x="5777300" y="710568"/>
                  <a:pt x="5761832" y="717638"/>
                  <a:pt x="5757479" y="722809"/>
                </a:cubicBezTo>
                <a:cubicBezTo>
                  <a:pt x="5748346" y="725667"/>
                  <a:pt x="5739332" y="728794"/>
                  <a:pt x="5730079" y="731381"/>
                </a:cubicBezTo>
                <a:cubicBezTo>
                  <a:pt x="5721508" y="733776"/>
                  <a:pt x="5713987" y="735487"/>
                  <a:pt x="5706335" y="736916"/>
                </a:cubicBezTo>
                <a:lnTo>
                  <a:pt x="5690800" y="739354"/>
                </a:lnTo>
                <a:lnTo>
                  <a:pt x="5695578" y="736599"/>
                </a:lnTo>
                <a:cubicBezTo>
                  <a:pt x="5698307" y="734647"/>
                  <a:pt x="5701017" y="732655"/>
                  <a:pt x="5704180" y="731320"/>
                </a:cubicBezTo>
                <a:cubicBezTo>
                  <a:pt x="5712877" y="727647"/>
                  <a:pt x="5722777" y="726239"/>
                  <a:pt x="5731581" y="722748"/>
                </a:cubicBezTo>
                <a:cubicBezTo>
                  <a:pt x="5735850" y="721054"/>
                  <a:pt x="5738871" y="717561"/>
                  <a:pt x="5743139" y="715866"/>
                </a:cubicBezTo>
                <a:cubicBezTo>
                  <a:pt x="5751944" y="712375"/>
                  <a:pt x="5761729" y="703028"/>
                  <a:pt x="5770541" y="707296"/>
                </a:cubicBezTo>
                <a:close/>
                <a:moveTo>
                  <a:pt x="4908076" y="707000"/>
                </a:moveTo>
                <a:lnTo>
                  <a:pt x="4907863" y="707156"/>
                </a:lnTo>
                <a:lnTo>
                  <a:pt x="4897786" y="711985"/>
                </a:lnTo>
                <a:lnTo>
                  <a:pt x="4883393" y="715451"/>
                </a:lnTo>
                <a:cubicBezTo>
                  <a:pt x="4878486" y="716835"/>
                  <a:pt x="4873905" y="718583"/>
                  <a:pt x="4870090" y="721101"/>
                </a:cubicBezTo>
                <a:lnTo>
                  <a:pt x="4866725" y="725073"/>
                </a:lnTo>
                <a:lnTo>
                  <a:pt x="4861982" y="721486"/>
                </a:lnTo>
                <a:lnTo>
                  <a:pt x="4886283" y="713976"/>
                </a:lnTo>
                <a:cubicBezTo>
                  <a:pt x="4894557" y="711346"/>
                  <a:pt x="4902197" y="708890"/>
                  <a:pt x="4907355" y="707346"/>
                </a:cubicBezTo>
                <a:close/>
                <a:moveTo>
                  <a:pt x="5615907" y="702616"/>
                </a:moveTo>
                <a:cubicBezTo>
                  <a:pt x="5618926" y="703141"/>
                  <a:pt x="5616163" y="704142"/>
                  <a:pt x="5611952" y="705263"/>
                </a:cubicBezTo>
                <a:lnTo>
                  <a:pt x="5601191" y="708123"/>
                </a:lnTo>
                <a:lnTo>
                  <a:pt x="5598723" y="708559"/>
                </a:lnTo>
                <a:cubicBezTo>
                  <a:pt x="5595332" y="709523"/>
                  <a:pt x="5591174" y="711083"/>
                  <a:pt x="5588504" y="711186"/>
                </a:cubicBezTo>
                <a:lnTo>
                  <a:pt x="5585985" y="711265"/>
                </a:lnTo>
                <a:lnTo>
                  <a:pt x="5592811" y="708337"/>
                </a:lnTo>
                <a:cubicBezTo>
                  <a:pt x="5601624" y="704771"/>
                  <a:pt x="5610809" y="701728"/>
                  <a:pt x="5615907" y="702616"/>
                </a:cubicBezTo>
                <a:close/>
                <a:moveTo>
                  <a:pt x="4953491" y="701078"/>
                </a:moveTo>
                <a:lnTo>
                  <a:pt x="4957208" y="702745"/>
                </a:lnTo>
                <a:lnTo>
                  <a:pt x="4942725" y="708894"/>
                </a:lnTo>
                <a:cubicBezTo>
                  <a:pt x="4932423" y="713306"/>
                  <a:pt x="4923187" y="717300"/>
                  <a:pt x="4914950" y="720911"/>
                </a:cubicBezTo>
                <a:lnTo>
                  <a:pt x="4909965" y="723132"/>
                </a:lnTo>
                <a:lnTo>
                  <a:pt x="4924095" y="716170"/>
                </a:lnTo>
                <a:cubicBezTo>
                  <a:pt x="4937253" y="709293"/>
                  <a:pt x="4908978" y="717554"/>
                  <a:pt x="4886320" y="725297"/>
                </a:cubicBezTo>
                <a:lnTo>
                  <a:pt x="4875988" y="729091"/>
                </a:lnTo>
                <a:lnTo>
                  <a:pt x="4877725" y="727846"/>
                </a:lnTo>
                <a:cubicBezTo>
                  <a:pt x="4880385" y="726154"/>
                  <a:pt x="4883519" y="724260"/>
                  <a:pt x="4886415" y="722468"/>
                </a:cubicBezTo>
                <a:lnTo>
                  <a:pt x="4892075" y="718747"/>
                </a:lnTo>
                <a:lnTo>
                  <a:pt x="4905131" y="714989"/>
                </a:lnTo>
                <a:cubicBezTo>
                  <a:pt x="4923720" y="708748"/>
                  <a:pt x="4944777" y="700900"/>
                  <a:pt x="4953491" y="701078"/>
                </a:cubicBezTo>
                <a:close/>
                <a:moveTo>
                  <a:pt x="5372267" y="700699"/>
                </a:moveTo>
                <a:lnTo>
                  <a:pt x="5354868" y="704931"/>
                </a:lnTo>
                <a:lnTo>
                  <a:pt x="5351145" y="705450"/>
                </a:lnTo>
                <a:lnTo>
                  <a:pt x="5349291" y="706065"/>
                </a:lnTo>
                <a:lnTo>
                  <a:pt x="5317589" y="711393"/>
                </a:lnTo>
                <a:lnTo>
                  <a:pt x="5325229" y="709060"/>
                </a:lnTo>
                <a:cubicBezTo>
                  <a:pt x="5332123" y="707408"/>
                  <a:pt x="5341420" y="705691"/>
                  <a:pt x="5346119" y="704576"/>
                </a:cubicBezTo>
                <a:cubicBezTo>
                  <a:pt x="5351213" y="703367"/>
                  <a:pt x="5356773" y="703830"/>
                  <a:pt x="5361955" y="702885"/>
                </a:cubicBezTo>
                <a:close/>
                <a:moveTo>
                  <a:pt x="5295073" y="700138"/>
                </a:moveTo>
                <a:cubicBezTo>
                  <a:pt x="5285941" y="702996"/>
                  <a:pt x="5276927" y="706123"/>
                  <a:pt x="5267674" y="708710"/>
                </a:cubicBezTo>
                <a:lnTo>
                  <a:pt x="5250797" y="712124"/>
                </a:lnTo>
                <a:lnTo>
                  <a:pt x="5270085" y="705140"/>
                </a:lnTo>
                <a:lnTo>
                  <a:pt x="5275350" y="704152"/>
                </a:lnTo>
                <a:cubicBezTo>
                  <a:pt x="5283305" y="702649"/>
                  <a:pt x="5290224" y="701290"/>
                  <a:pt x="5295073" y="700138"/>
                </a:cubicBezTo>
                <a:close/>
                <a:moveTo>
                  <a:pt x="5378522" y="699177"/>
                </a:moveTo>
                <a:lnTo>
                  <a:pt x="5376183" y="699867"/>
                </a:lnTo>
                <a:lnTo>
                  <a:pt x="5372267" y="700699"/>
                </a:lnTo>
                <a:close/>
                <a:moveTo>
                  <a:pt x="5349123" y="687312"/>
                </a:moveTo>
                <a:lnTo>
                  <a:pt x="5295073" y="700138"/>
                </a:lnTo>
                <a:cubicBezTo>
                  <a:pt x="5320395" y="694129"/>
                  <a:pt x="5321422" y="692557"/>
                  <a:pt x="5322361" y="691670"/>
                </a:cubicBezTo>
                <a:lnTo>
                  <a:pt x="5323242" y="691410"/>
                </a:lnTo>
                <a:lnTo>
                  <a:pt x="5332130" y="689597"/>
                </a:lnTo>
                <a:lnTo>
                  <a:pt x="5334540" y="689246"/>
                </a:lnTo>
                <a:close/>
                <a:moveTo>
                  <a:pt x="4996361" y="686218"/>
                </a:moveTo>
                <a:lnTo>
                  <a:pt x="4998600" y="693181"/>
                </a:lnTo>
                <a:lnTo>
                  <a:pt x="4989699" y="703622"/>
                </a:lnTo>
                <a:lnTo>
                  <a:pt x="4987793" y="704704"/>
                </a:lnTo>
                <a:lnTo>
                  <a:pt x="4968579" y="712288"/>
                </a:lnTo>
                <a:lnTo>
                  <a:pt x="4943154" y="718935"/>
                </a:lnTo>
                <a:lnTo>
                  <a:pt x="4955452" y="708568"/>
                </a:lnTo>
                <a:cubicBezTo>
                  <a:pt x="4957285" y="705916"/>
                  <a:pt x="4957884" y="704065"/>
                  <a:pt x="4957480" y="702867"/>
                </a:cubicBezTo>
                <a:lnTo>
                  <a:pt x="4957208" y="702745"/>
                </a:lnTo>
                <a:lnTo>
                  <a:pt x="4976893" y="694385"/>
                </a:lnTo>
                <a:close/>
                <a:moveTo>
                  <a:pt x="4901531" y="683171"/>
                </a:moveTo>
                <a:lnTo>
                  <a:pt x="4891557" y="692440"/>
                </a:lnTo>
                <a:cubicBezTo>
                  <a:pt x="4889672" y="694871"/>
                  <a:pt x="4889016" y="696565"/>
                  <a:pt x="4889352" y="697644"/>
                </a:cubicBezTo>
                <a:lnTo>
                  <a:pt x="4889916" y="697872"/>
                </a:lnTo>
                <a:lnTo>
                  <a:pt x="4853174" y="717900"/>
                </a:lnTo>
                <a:lnTo>
                  <a:pt x="4852310" y="717635"/>
                </a:lnTo>
                <a:lnTo>
                  <a:pt x="4861889" y="710861"/>
                </a:lnTo>
                <a:cubicBezTo>
                  <a:pt x="4869245" y="705658"/>
                  <a:pt x="4877546" y="699803"/>
                  <a:pt x="4886781" y="693356"/>
                </a:cubicBezTo>
                <a:close/>
                <a:moveTo>
                  <a:pt x="5442732" y="681647"/>
                </a:moveTo>
                <a:lnTo>
                  <a:pt x="5437839" y="683086"/>
                </a:lnTo>
                <a:cubicBezTo>
                  <a:pt x="5434213" y="684270"/>
                  <a:pt x="5427847" y="686353"/>
                  <a:pt x="5416007" y="690059"/>
                </a:cubicBezTo>
                <a:lnTo>
                  <a:pt x="5378522" y="699177"/>
                </a:lnTo>
                <a:lnTo>
                  <a:pt x="5386000" y="696969"/>
                </a:lnTo>
                <a:cubicBezTo>
                  <a:pt x="5392106" y="694946"/>
                  <a:pt x="5398368" y="692612"/>
                  <a:pt x="5410978" y="689183"/>
                </a:cubicBezTo>
                <a:close/>
                <a:moveTo>
                  <a:pt x="5443388" y="681491"/>
                </a:moveTo>
                <a:lnTo>
                  <a:pt x="5442732" y="681647"/>
                </a:lnTo>
                <a:lnTo>
                  <a:pt x="5443121" y="681532"/>
                </a:lnTo>
                <a:lnTo>
                  <a:pt x="5443364" y="681493"/>
                </a:lnTo>
                <a:close/>
                <a:moveTo>
                  <a:pt x="4949465" y="680869"/>
                </a:moveTo>
                <a:lnTo>
                  <a:pt x="4927793" y="697260"/>
                </a:lnTo>
                <a:lnTo>
                  <a:pt x="4915001" y="703663"/>
                </a:lnTo>
                <a:lnTo>
                  <a:pt x="4908076" y="707000"/>
                </a:lnTo>
                <a:lnTo>
                  <a:pt x="4918820" y="699020"/>
                </a:lnTo>
                <a:cubicBezTo>
                  <a:pt x="4928088" y="692500"/>
                  <a:pt x="4937961" y="686158"/>
                  <a:pt x="4947586" y="681419"/>
                </a:cubicBezTo>
                <a:close/>
                <a:moveTo>
                  <a:pt x="5449593" y="680827"/>
                </a:moveTo>
                <a:lnTo>
                  <a:pt x="5448478" y="681001"/>
                </a:lnTo>
                <a:lnTo>
                  <a:pt x="5443388" y="681491"/>
                </a:lnTo>
                <a:lnTo>
                  <a:pt x="5443404" y="681487"/>
                </a:lnTo>
                <a:close/>
                <a:moveTo>
                  <a:pt x="5536931" y="679979"/>
                </a:moveTo>
                <a:lnTo>
                  <a:pt x="5521100" y="681668"/>
                </a:lnTo>
                <a:cubicBezTo>
                  <a:pt x="5519766" y="681720"/>
                  <a:pt x="5519760" y="681676"/>
                  <a:pt x="5520582" y="681572"/>
                </a:cubicBezTo>
                <a:cubicBezTo>
                  <a:pt x="5521814" y="681414"/>
                  <a:pt x="5524914" y="681122"/>
                  <a:pt x="5528200" y="680816"/>
                </a:cubicBezTo>
                <a:close/>
                <a:moveTo>
                  <a:pt x="4946097" y="679614"/>
                </a:moveTo>
                <a:lnTo>
                  <a:pt x="4939215" y="683077"/>
                </a:lnTo>
                <a:cubicBezTo>
                  <a:pt x="4921841" y="691068"/>
                  <a:pt x="4901427" y="699049"/>
                  <a:pt x="4893097" y="699160"/>
                </a:cubicBezTo>
                <a:lnTo>
                  <a:pt x="4889916" y="697872"/>
                </a:lnTo>
                <a:lnTo>
                  <a:pt x="4897392" y="693797"/>
                </a:lnTo>
                <a:close/>
                <a:moveTo>
                  <a:pt x="5552779" y="678288"/>
                </a:moveTo>
                <a:lnTo>
                  <a:pt x="5536931" y="679979"/>
                </a:lnTo>
                <a:lnTo>
                  <a:pt x="5536940" y="679978"/>
                </a:lnTo>
                <a:close/>
                <a:moveTo>
                  <a:pt x="4954269" y="677235"/>
                </a:moveTo>
                <a:cubicBezTo>
                  <a:pt x="4957432" y="676811"/>
                  <a:pt x="4959126" y="676937"/>
                  <a:pt x="4959626" y="677504"/>
                </a:cubicBezTo>
                <a:lnTo>
                  <a:pt x="4959328" y="677982"/>
                </a:lnTo>
                <a:lnTo>
                  <a:pt x="4949465" y="680869"/>
                </a:lnTo>
                <a:close/>
                <a:moveTo>
                  <a:pt x="4974861" y="673437"/>
                </a:moveTo>
                <a:cubicBezTo>
                  <a:pt x="4978999" y="673384"/>
                  <a:pt x="4982860" y="674088"/>
                  <a:pt x="4986341" y="675726"/>
                </a:cubicBezTo>
                <a:lnTo>
                  <a:pt x="4992291" y="680843"/>
                </a:lnTo>
                <a:lnTo>
                  <a:pt x="4983161" y="683960"/>
                </a:lnTo>
                <a:cubicBezTo>
                  <a:pt x="4963926" y="690585"/>
                  <a:pt x="4940745" y="698663"/>
                  <a:pt x="4913249" y="708260"/>
                </a:cubicBezTo>
                <a:lnTo>
                  <a:pt x="4903079" y="710710"/>
                </a:lnTo>
                <a:lnTo>
                  <a:pt x="4907863" y="707156"/>
                </a:lnTo>
                <a:lnTo>
                  <a:pt x="4911505" y="705411"/>
                </a:lnTo>
                <a:lnTo>
                  <a:pt x="4915001" y="703663"/>
                </a:lnTo>
                <a:lnTo>
                  <a:pt x="4926923" y="697918"/>
                </a:lnTo>
                <a:lnTo>
                  <a:pt x="4927793" y="697260"/>
                </a:lnTo>
                <a:lnTo>
                  <a:pt x="4939203" y="691549"/>
                </a:lnTo>
                <a:cubicBezTo>
                  <a:pt x="4947646" y="687093"/>
                  <a:pt x="4954576" y="683091"/>
                  <a:pt x="4957812" y="680414"/>
                </a:cubicBezTo>
                <a:lnTo>
                  <a:pt x="4959328" y="677982"/>
                </a:lnTo>
                <a:close/>
                <a:moveTo>
                  <a:pt x="5771522" y="671891"/>
                </a:moveTo>
                <a:cubicBezTo>
                  <a:pt x="5761026" y="681435"/>
                  <a:pt x="5745321" y="685476"/>
                  <a:pt x="5731808" y="691660"/>
                </a:cubicBezTo>
                <a:cubicBezTo>
                  <a:pt x="5719573" y="697263"/>
                  <a:pt x="5697811" y="702352"/>
                  <a:pt x="5683046" y="707312"/>
                </a:cubicBezTo>
                <a:lnTo>
                  <a:pt x="5681818" y="707825"/>
                </a:lnTo>
                <a:lnTo>
                  <a:pt x="5681733" y="707114"/>
                </a:lnTo>
                <a:lnTo>
                  <a:pt x="5680806" y="706630"/>
                </a:lnTo>
                <a:lnTo>
                  <a:pt x="5727532" y="686469"/>
                </a:lnTo>
                <a:cubicBezTo>
                  <a:pt x="5730794" y="685288"/>
                  <a:pt x="5774490" y="669191"/>
                  <a:pt x="5771522" y="671891"/>
                </a:cubicBezTo>
                <a:close/>
                <a:moveTo>
                  <a:pt x="5425512" y="670893"/>
                </a:moveTo>
                <a:lnTo>
                  <a:pt x="5422945" y="671536"/>
                </a:lnTo>
                <a:cubicBezTo>
                  <a:pt x="5417129" y="673018"/>
                  <a:pt x="5411768" y="674408"/>
                  <a:pt x="5408202" y="675360"/>
                </a:cubicBezTo>
                <a:cubicBezTo>
                  <a:pt x="5398903" y="677839"/>
                  <a:pt x="5390305" y="682008"/>
                  <a:pt x="5380799" y="683930"/>
                </a:cubicBezTo>
                <a:cubicBezTo>
                  <a:pt x="5370491" y="686015"/>
                  <a:pt x="5359628" y="685936"/>
                  <a:pt x="5349123" y="687312"/>
                </a:cubicBezTo>
                <a:lnTo>
                  <a:pt x="5359934" y="684746"/>
                </a:lnTo>
                <a:cubicBezTo>
                  <a:pt x="5394105" y="676636"/>
                  <a:pt x="5412159" y="672840"/>
                  <a:pt x="5421203" y="671334"/>
                </a:cubicBezTo>
                <a:close/>
                <a:moveTo>
                  <a:pt x="5539284" y="670735"/>
                </a:moveTo>
                <a:cubicBezTo>
                  <a:pt x="5540946" y="670598"/>
                  <a:pt x="5540990" y="670742"/>
                  <a:pt x="5538442" y="671346"/>
                </a:cubicBezTo>
                <a:cubicBezTo>
                  <a:pt x="5520425" y="675622"/>
                  <a:pt x="5502836" y="681229"/>
                  <a:pt x="5484393" y="684173"/>
                </a:cubicBezTo>
                <a:cubicBezTo>
                  <a:pt x="5475507" y="685591"/>
                  <a:pt x="5466422" y="686369"/>
                  <a:pt x="5457744" y="688428"/>
                </a:cubicBezTo>
                <a:cubicBezTo>
                  <a:pt x="5451934" y="689808"/>
                  <a:pt x="5446684" y="692433"/>
                  <a:pt x="5441153" y="694436"/>
                </a:cubicBezTo>
                <a:cubicBezTo>
                  <a:pt x="5435874" y="694999"/>
                  <a:pt x="5420013" y="695202"/>
                  <a:pt x="5425312" y="696124"/>
                </a:cubicBezTo>
                <a:cubicBezTo>
                  <a:pt x="5445924" y="699712"/>
                  <a:pt x="5492486" y="690172"/>
                  <a:pt x="5504510" y="687675"/>
                </a:cubicBezTo>
                <a:cubicBezTo>
                  <a:pt x="5510373" y="686456"/>
                  <a:pt x="5515207" y="682814"/>
                  <a:pt x="5521100" y="681668"/>
                </a:cubicBezTo>
                <a:cubicBezTo>
                  <a:pt x="5535012" y="681125"/>
                  <a:pt x="5549070" y="681507"/>
                  <a:pt x="5562837" y="680039"/>
                </a:cubicBezTo>
                <a:cubicBezTo>
                  <a:pt x="5568115" y="679475"/>
                  <a:pt x="5582985" y="675784"/>
                  <a:pt x="5578677" y="678349"/>
                </a:cubicBezTo>
                <a:cubicBezTo>
                  <a:pt x="5568405" y="684463"/>
                  <a:pt x="5538653" y="692802"/>
                  <a:pt x="5523877" y="695493"/>
                </a:cubicBezTo>
                <a:cubicBezTo>
                  <a:pt x="5518692" y="696437"/>
                  <a:pt x="5512991" y="695632"/>
                  <a:pt x="5508037" y="697182"/>
                </a:cubicBezTo>
                <a:cubicBezTo>
                  <a:pt x="5503604" y="698567"/>
                  <a:pt x="5500327" y="701769"/>
                  <a:pt x="5496475" y="704064"/>
                </a:cubicBezTo>
                <a:cubicBezTo>
                  <a:pt x="5505106" y="704083"/>
                  <a:pt x="5513752" y="704263"/>
                  <a:pt x="5522374" y="704124"/>
                </a:cubicBezTo>
                <a:cubicBezTo>
                  <a:pt x="5529344" y="704012"/>
                  <a:pt x="5549887" y="701732"/>
                  <a:pt x="5543241" y="703309"/>
                </a:cubicBezTo>
                <a:cubicBezTo>
                  <a:pt x="5536035" y="705019"/>
                  <a:pt x="5522743" y="702006"/>
                  <a:pt x="5521622" y="708441"/>
                </a:cubicBezTo>
                <a:cubicBezTo>
                  <a:pt x="5520591" y="714372"/>
                  <a:pt x="5535657" y="708582"/>
                  <a:pt x="5542492" y="707626"/>
                </a:cubicBezTo>
                <a:cubicBezTo>
                  <a:pt x="5549902" y="706587"/>
                  <a:pt x="5556777" y="703830"/>
                  <a:pt x="5564111" y="702495"/>
                </a:cubicBezTo>
                <a:cubicBezTo>
                  <a:pt x="5569295" y="701550"/>
                  <a:pt x="5574765" y="701749"/>
                  <a:pt x="5579949" y="700805"/>
                </a:cubicBezTo>
                <a:cubicBezTo>
                  <a:pt x="5604602" y="696315"/>
                  <a:pt x="5611271" y="689899"/>
                  <a:pt x="5584225" y="705995"/>
                </a:cubicBezTo>
                <a:cubicBezTo>
                  <a:pt x="5566445" y="710216"/>
                  <a:pt x="5554987" y="711915"/>
                  <a:pt x="5567435" y="711833"/>
                </a:cubicBezTo>
                <a:lnTo>
                  <a:pt x="5585985" y="711265"/>
                </a:lnTo>
                <a:lnTo>
                  <a:pt x="5582249" y="712867"/>
                </a:lnTo>
                <a:lnTo>
                  <a:pt x="5577805" y="713972"/>
                </a:lnTo>
                <a:cubicBezTo>
                  <a:pt x="5570462" y="715369"/>
                  <a:pt x="5563082" y="716692"/>
                  <a:pt x="5556076" y="718883"/>
                </a:cubicBezTo>
                <a:cubicBezTo>
                  <a:pt x="5551123" y="720433"/>
                  <a:pt x="5566633" y="717756"/>
                  <a:pt x="5571916" y="717193"/>
                </a:cubicBezTo>
                <a:cubicBezTo>
                  <a:pt x="5560289" y="721047"/>
                  <a:pt x="5547094" y="723286"/>
                  <a:pt x="5534457" y="724015"/>
                </a:cubicBezTo>
                <a:cubicBezTo>
                  <a:pt x="5520574" y="724814"/>
                  <a:pt x="5506488" y="724175"/>
                  <a:pt x="5492718" y="725643"/>
                </a:cubicBezTo>
                <a:lnTo>
                  <a:pt x="5476881" y="727335"/>
                </a:lnTo>
                <a:cubicBezTo>
                  <a:pt x="5446916" y="726427"/>
                  <a:pt x="5431092" y="725470"/>
                  <a:pt x="5399185" y="727152"/>
                </a:cubicBezTo>
                <a:lnTo>
                  <a:pt x="5383349" y="728843"/>
                </a:lnTo>
                <a:cubicBezTo>
                  <a:pt x="5377628" y="725113"/>
                  <a:pt x="5369315" y="728701"/>
                  <a:pt x="5362477" y="729656"/>
                </a:cubicBezTo>
                <a:lnTo>
                  <a:pt x="5353526" y="731029"/>
                </a:lnTo>
                <a:lnTo>
                  <a:pt x="5350955" y="731112"/>
                </a:lnTo>
                <a:cubicBezTo>
                  <a:pt x="5342051" y="731420"/>
                  <a:pt x="5349990" y="731406"/>
                  <a:pt x="5319992" y="735603"/>
                </a:cubicBezTo>
                <a:cubicBezTo>
                  <a:pt x="5317370" y="735970"/>
                  <a:pt x="5312085" y="736162"/>
                  <a:pt x="5308119" y="736378"/>
                </a:cubicBezTo>
                <a:lnTo>
                  <a:pt x="5305314" y="736607"/>
                </a:lnTo>
                <a:lnTo>
                  <a:pt x="5289816" y="730351"/>
                </a:lnTo>
                <a:cubicBezTo>
                  <a:pt x="5284936" y="728214"/>
                  <a:pt x="5280781" y="724332"/>
                  <a:pt x="5275479" y="723409"/>
                </a:cubicBezTo>
                <a:lnTo>
                  <a:pt x="5271930" y="723345"/>
                </a:lnTo>
                <a:lnTo>
                  <a:pt x="5281260" y="719968"/>
                </a:lnTo>
                <a:cubicBezTo>
                  <a:pt x="5288325" y="717909"/>
                  <a:pt x="5295780" y="716821"/>
                  <a:pt x="5302880" y="714837"/>
                </a:cubicBezTo>
                <a:lnTo>
                  <a:pt x="5309590" y="712738"/>
                </a:lnTo>
                <a:lnTo>
                  <a:pt x="5317589" y="711393"/>
                </a:lnTo>
                <a:lnTo>
                  <a:pt x="5317555" y="711403"/>
                </a:lnTo>
                <a:cubicBezTo>
                  <a:pt x="5316177" y="712113"/>
                  <a:pt x="5316275" y="712722"/>
                  <a:pt x="5318719" y="713148"/>
                </a:cubicBezTo>
                <a:cubicBezTo>
                  <a:pt x="5324341" y="714126"/>
                  <a:pt x="5329699" y="712703"/>
                  <a:pt x="5335026" y="710784"/>
                </a:cubicBezTo>
                <a:lnTo>
                  <a:pt x="5349291" y="706065"/>
                </a:lnTo>
                <a:lnTo>
                  <a:pt x="5352241" y="705570"/>
                </a:lnTo>
                <a:lnTo>
                  <a:pt x="5354868" y="704931"/>
                </a:lnTo>
                <a:lnTo>
                  <a:pt x="5393636" y="699505"/>
                </a:lnTo>
                <a:cubicBezTo>
                  <a:pt x="5408269" y="696738"/>
                  <a:pt x="5422121" y="691600"/>
                  <a:pt x="5436875" y="689244"/>
                </a:cubicBezTo>
                <a:cubicBezTo>
                  <a:pt x="5445758" y="687825"/>
                  <a:pt x="5454977" y="687378"/>
                  <a:pt x="5463525" y="684988"/>
                </a:cubicBezTo>
                <a:cubicBezTo>
                  <a:pt x="5471460" y="682770"/>
                  <a:pt x="5478439" y="678690"/>
                  <a:pt x="5485896" y="675541"/>
                </a:cubicBezTo>
                <a:cubicBezTo>
                  <a:pt x="5492852" y="675270"/>
                  <a:pt x="5499847" y="675279"/>
                  <a:pt x="5506761" y="674726"/>
                </a:cubicBezTo>
                <a:cubicBezTo>
                  <a:pt x="5514720" y="674091"/>
                  <a:pt x="5534295" y="671147"/>
                  <a:pt x="5539284" y="670735"/>
                </a:cubicBezTo>
                <a:close/>
                <a:moveTo>
                  <a:pt x="5507514" y="670410"/>
                </a:moveTo>
                <a:cubicBezTo>
                  <a:pt x="5511263" y="671063"/>
                  <a:pt x="5500308" y="672121"/>
                  <a:pt x="5496704" y="672975"/>
                </a:cubicBezTo>
                <a:cubicBezTo>
                  <a:pt x="5489499" y="674686"/>
                  <a:pt x="5482552" y="677310"/>
                  <a:pt x="5475086" y="678106"/>
                </a:cubicBezTo>
                <a:lnTo>
                  <a:pt x="5449593" y="680827"/>
                </a:lnTo>
                <a:lnTo>
                  <a:pt x="5456202" y="679794"/>
                </a:lnTo>
                <a:cubicBezTo>
                  <a:pt x="5459689" y="679196"/>
                  <a:pt x="5464189" y="678371"/>
                  <a:pt x="5470054" y="677230"/>
                </a:cubicBezTo>
                <a:cubicBezTo>
                  <a:pt x="5474768" y="676315"/>
                  <a:pt x="5499768" y="669062"/>
                  <a:pt x="5507514" y="670410"/>
                </a:cubicBezTo>
                <a:close/>
                <a:moveTo>
                  <a:pt x="5174282" y="665114"/>
                </a:moveTo>
                <a:lnTo>
                  <a:pt x="5173929" y="665549"/>
                </a:lnTo>
                <a:cubicBezTo>
                  <a:pt x="5156821" y="680246"/>
                  <a:pt x="5107986" y="705046"/>
                  <a:pt x="5094263" y="699468"/>
                </a:cubicBezTo>
                <a:lnTo>
                  <a:pt x="5093803" y="698507"/>
                </a:lnTo>
                <a:lnTo>
                  <a:pt x="5102567" y="693980"/>
                </a:lnTo>
                <a:close/>
                <a:moveTo>
                  <a:pt x="5452601" y="664317"/>
                </a:moveTo>
                <a:cubicBezTo>
                  <a:pt x="5454884" y="663858"/>
                  <a:pt x="5454943" y="664002"/>
                  <a:pt x="5451441" y="665098"/>
                </a:cubicBezTo>
                <a:cubicBezTo>
                  <a:pt x="5403928" y="679960"/>
                  <a:pt x="5433456" y="671248"/>
                  <a:pt x="5428910" y="670545"/>
                </a:cubicBezTo>
                <a:lnTo>
                  <a:pt x="5425512" y="670893"/>
                </a:lnTo>
                <a:lnTo>
                  <a:pt x="5440422" y="667158"/>
                </a:lnTo>
                <a:cubicBezTo>
                  <a:pt x="5445813" y="665839"/>
                  <a:pt x="5450316" y="664776"/>
                  <a:pt x="5452601" y="664317"/>
                </a:cubicBezTo>
                <a:close/>
                <a:moveTo>
                  <a:pt x="5054141" y="661134"/>
                </a:moveTo>
                <a:lnTo>
                  <a:pt x="5055940" y="661361"/>
                </a:lnTo>
                <a:lnTo>
                  <a:pt x="5017856" y="677204"/>
                </a:lnTo>
                <a:lnTo>
                  <a:pt x="4996361" y="686218"/>
                </a:lnTo>
                <a:lnTo>
                  <a:pt x="4995529" y="683627"/>
                </a:lnTo>
                <a:lnTo>
                  <a:pt x="4992291" y="680843"/>
                </a:lnTo>
                <a:lnTo>
                  <a:pt x="5009097" y="675104"/>
                </a:lnTo>
                <a:cubicBezTo>
                  <a:pt x="5032165" y="667324"/>
                  <a:pt x="5046765" y="662739"/>
                  <a:pt x="5054141" y="661134"/>
                </a:cubicBezTo>
                <a:close/>
                <a:moveTo>
                  <a:pt x="4936008" y="659693"/>
                </a:moveTo>
                <a:lnTo>
                  <a:pt x="4917265" y="672306"/>
                </a:lnTo>
                <a:lnTo>
                  <a:pt x="4901531" y="683171"/>
                </a:lnTo>
                <a:lnTo>
                  <a:pt x="4912574" y="672908"/>
                </a:lnTo>
                <a:close/>
                <a:moveTo>
                  <a:pt x="4939122" y="657597"/>
                </a:moveTo>
                <a:lnTo>
                  <a:pt x="4939689" y="657768"/>
                </a:lnTo>
                <a:lnTo>
                  <a:pt x="4937939" y="658603"/>
                </a:lnTo>
                <a:lnTo>
                  <a:pt x="4936008" y="659693"/>
                </a:lnTo>
                <a:close/>
                <a:moveTo>
                  <a:pt x="4992719" y="632733"/>
                </a:moveTo>
                <a:lnTo>
                  <a:pt x="4977410" y="650095"/>
                </a:lnTo>
                <a:cubicBezTo>
                  <a:pt x="4969048" y="659507"/>
                  <a:pt x="4964228" y="663463"/>
                  <a:pt x="4955592" y="662526"/>
                </a:cubicBezTo>
                <a:lnTo>
                  <a:pt x="4939689" y="657768"/>
                </a:lnTo>
                <a:lnTo>
                  <a:pt x="4991279" y="633131"/>
                </a:lnTo>
                <a:close/>
                <a:moveTo>
                  <a:pt x="5184290" y="629760"/>
                </a:moveTo>
                <a:lnTo>
                  <a:pt x="5187916" y="631736"/>
                </a:lnTo>
                <a:lnTo>
                  <a:pt x="5193279" y="632831"/>
                </a:lnTo>
                <a:lnTo>
                  <a:pt x="5183718" y="638612"/>
                </a:lnTo>
                <a:cubicBezTo>
                  <a:pt x="5177429" y="642054"/>
                  <a:pt x="5174441" y="642564"/>
                  <a:pt x="5177769" y="637101"/>
                </a:cubicBezTo>
                <a:close/>
                <a:moveTo>
                  <a:pt x="831591" y="620032"/>
                </a:moveTo>
                <a:lnTo>
                  <a:pt x="820126" y="629390"/>
                </a:lnTo>
                <a:lnTo>
                  <a:pt x="816631" y="631581"/>
                </a:lnTo>
                <a:lnTo>
                  <a:pt x="804085" y="639450"/>
                </a:lnTo>
                <a:lnTo>
                  <a:pt x="779621" y="650324"/>
                </a:lnTo>
                <a:lnTo>
                  <a:pt x="727644" y="675772"/>
                </a:lnTo>
                <a:lnTo>
                  <a:pt x="730689" y="672073"/>
                </a:lnTo>
                <a:cubicBezTo>
                  <a:pt x="741382" y="665368"/>
                  <a:pt x="752462" y="659244"/>
                  <a:pt x="762766" y="651956"/>
                </a:cubicBezTo>
                <a:lnTo>
                  <a:pt x="786028" y="632971"/>
                </a:lnTo>
                <a:lnTo>
                  <a:pt x="789470" y="631367"/>
                </a:lnTo>
                <a:cubicBezTo>
                  <a:pt x="797854" y="627888"/>
                  <a:pt x="806370" y="624835"/>
                  <a:pt x="814368" y="622673"/>
                </a:cubicBezTo>
                <a:close/>
                <a:moveTo>
                  <a:pt x="836164" y="619331"/>
                </a:moveTo>
                <a:cubicBezTo>
                  <a:pt x="829747" y="624078"/>
                  <a:pt x="826665" y="632252"/>
                  <a:pt x="820941" y="637817"/>
                </a:cubicBezTo>
                <a:cubicBezTo>
                  <a:pt x="813644" y="644910"/>
                  <a:pt x="805174" y="650685"/>
                  <a:pt x="797291" y="657120"/>
                </a:cubicBezTo>
                <a:cubicBezTo>
                  <a:pt x="786326" y="661017"/>
                  <a:pt x="773380" y="676207"/>
                  <a:pt x="764398" y="668810"/>
                </a:cubicBezTo>
                <a:cubicBezTo>
                  <a:pt x="756543" y="662340"/>
                  <a:pt x="779741" y="655384"/>
                  <a:pt x="788048" y="649508"/>
                </a:cubicBezTo>
                <a:lnTo>
                  <a:pt x="804085" y="639450"/>
                </a:lnTo>
                <a:lnTo>
                  <a:pt x="804087" y="639449"/>
                </a:lnTo>
                <a:lnTo>
                  <a:pt x="816631" y="631581"/>
                </a:lnTo>
                <a:lnTo>
                  <a:pt x="820125" y="629391"/>
                </a:lnTo>
                <a:lnTo>
                  <a:pt x="820126" y="629390"/>
                </a:lnTo>
                <a:close/>
                <a:moveTo>
                  <a:pt x="5049021" y="619122"/>
                </a:moveTo>
                <a:lnTo>
                  <a:pt x="5049077" y="619145"/>
                </a:lnTo>
                <a:cubicBezTo>
                  <a:pt x="5049287" y="619967"/>
                  <a:pt x="5048706" y="621249"/>
                  <a:pt x="5047154" y="623096"/>
                </a:cubicBezTo>
                <a:cubicBezTo>
                  <a:pt x="5023872" y="650843"/>
                  <a:pt x="4984723" y="658283"/>
                  <a:pt x="4954269" y="677235"/>
                </a:cubicBezTo>
                <a:lnTo>
                  <a:pt x="4946097" y="679614"/>
                </a:lnTo>
                <a:lnTo>
                  <a:pt x="4961106" y="672065"/>
                </a:lnTo>
                <a:cubicBezTo>
                  <a:pt x="4980291" y="661092"/>
                  <a:pt x="5008692" y="644018"/>
                  <a:pt x="5039267" y="625191"/>
                </a:cubicBezTo>
                <a:close/>
                <a:moveTo>
                  <a:pt x="4763393" y="613104"/>
                </a:moveTo>
                <a:lnTo>
                  <a:pt x="4776262" y="618510"/>
                </a:lnTo>
                <a:cubicBezTo>
                  <a:pt x="4761567" y="622464"/>
                  <a:pt x="4719149" y="638477"/>
                  <a:pt x="4732175" y="630371"/>
                </a:cubicBezTo>
                <a:close/>
                <a:moveTo>
                  <a:pt x="4762302" y="612642"/>
                </a:moveTo>
                <a:lnTo>
                  <a:pt x="4762704" y="612814"/>
                </a:lnTo>
                <a:lnTo>
                  <a:pt x="4762964" y="612923"/>
                </a:lnTo>
                <a:lnTo>
                  <a:pt x="4757640" y="614900"/>
                </a:lnTo>
                <a:lnTo>
                  <a:pt x="4745219" y="619449"/>
                </a:lnTo>
                <a:lnTo>
                  <a:pt x="4761869" y="612809"/>
                </a:lnTo>
                <a:close/>
                <a:moveTo>
                  <a:pt x="4765263" y="612070"/>
                </a:moveTo>
                <a:lnTo>
                  <a:pt x="4763393" y="613104"/>
                </a:lnTo>
                <a:lnTo>
                  <a:pt x="4762964" y="612923"/>
                </a:lnTo>
                <a:close/>
                <a:moveTo>
                  <a:pt x="5011489" y="610476"/>
                </a:moveTo>
                <a:lnTo>
                  <a:pt x="4994621" y="621097"/>
                </a:lnTo>
                <a:cubicBezTo>
                  <a:pt x="4979939" y="630518"/>
                  <a:pt x="4966142" y="639538"/>
                  <a:pt x="4953244" y="648093"/>
                </a:cubicBezTo>
                <a:lnTo>
                  <a:pt x="4939122" y="657597"/>
                </a:lnTo>
                <a:lnTo>
                  <a:pt x="4938860" y="657519"/>
                </a:lnTo>
                <a:lnTo>
                  <a:pt x="4926732" y="652350"/>
                </a:lnTo>
                <a:close/>
                <a:moveTo>
                  <a:pt x="5212319" y="605438"/>
                </a:moveTo>
                <a:lnTo>
                  <a:pt x="5196698" y="615791"/>
                </a:lnTo>
                <a:lnTo>
                  <a:pt x="5184290" y="629760"/>
                </a:lnTo>
                <a:lnTo>
                  <a:pt x="5173760" y="624020"/>
                </a:lnTo>
                <a:close/>
                <a:moveTo>
                  <a:pt x="5245815" y="605379"/>
                </a:moveTo>
                <a:cubicBezTo>
                  <a:pt x="5247812" y="605838"/>
                  <a:pt x="5248753" y="607466"/>
                  <a:pt x="5248261" y="610642"/>
                </a:cubicBezTo>
                <a:lnTo>
                  <a:pt x="5243961" y="617143"/>
                </a:lnTo>
                <a:lnTo>
                  <a:pt x="5202286" y="634669"/>
                </a:lnTo>
                <a:lnTo>
                  <a:pt x="5193279" y="632831"/>
                </a:lnTo>
                <a:lnTo>
                  <a:pt x="5195260" y="631632"/>
                </a:lnTo>
                <a:cubicBezTo>
                  <a:pt x="5212947" y="620409"/>
                  <a:pt x="5237830" y="603545"/>
                  <a:pt x="5245815" y="605379"/>
                </a:cubicBezTo>
                <a:close/>
                <a:moveTo>
                  <a:pt x="5020945" y="604520"/>
                </a:moveTo>
                <a:lnTo>
                  <a:pt x="5020481" y="604924"/>
                </a:lnTo>
                <a:lnTo>
                  <a:pt x="5018281" y="607119"/>
                </a:lnTo>
                <a:lnTo>
                  <a:pt x="5011489" y="610476"/>
                </a:lnTo>
                <a:close/>
                <a:moveTo>
                  <a:pt x="4784801" y="603930"/>
                </a:moveTo>
                <a:lnTo>
                  <a:pt x="4784469" y="604059"/>
                </a:lnTo>
                <a:lnTo>
                  <a:pt x="4772810" y="607895"/>
                </a:lnTo>
                <a:lnTo>
                  <a:pt x="4768725" y="610155"/>
                </a:lnTo>
                <a:lnTo>
                  <a:pt x="4762302" y="612642"/>
                </a:lnTo>
                <a:lnTo>
                  <a:pt x="4755138" y="609586"/>
                </a:lnTo>
                <a:cubicBezTo>
                  <a:pt x="4751990" y="608084"/>
                  <a:pt x="4752525" y="607712"/>
                  <a:pt x="4756123" y="607440"/>
                </a:cubicBezTo>
                <a:cubicBezTo>
                  <a:pt x="4759722" y="607168"/>
                  <a:pt x="4766385" y="606993"/>
                  <a:pt x="4775487" y="605886"/>
                </a:cubicBezTo>
                <a:close/>
                <a:moveTo>
                  <a:pt x="4790296" y="602776"/>
                </a:moveTo>
                <a:lnTo>
                  <a:pt x="4790154" y="602830"/>
                </a:lnTo>
                <a:lnTo>
                  <a:pt x="4765263" y="612070"/>
                </a:lnTo>
                <a:lnTo>
                  <a:pt x="4768725" y="610155"/>
                </a:lnTo>
                <a:lnTo>
                  <a:pt x="4784469" y="604059"/>
                </a:lnTo>
                <a:lnTo>
                  <a:pt x="4784962" y="603896"/>
                </a:lnTo>
                <a:close/>
                <a:moveTo>
                  <a:pt x="4816339" y="593570"/>
                </a:moveTo>
                <a:lnTo>
                  <a:pt x="4819184" y="594676"/>
                </a:lnTo>
                <a:lnTo>
                  <a:pt x="4818995" y="594774"/>
                </a:lnTo>
                <a:cubicBezTo>
                  <a:pt x="4815333" y="596541"/>
                  <a:pt x="4811897" y="598024"/>
                  <a:pt x="4809503" y="598740"/>
                </a:cubicBezTo>
                <a:lnTo>
                  <a:pt x="4790296" y="602776"/>
                </a:lnTo>
                <a:lnTo>
                  <a:pt x="4801924" y="598314"/>
                </a:lnTo>
                <a:close/>
                <a:moveTo>
                  <a:pt x="5245231" y="586110"/>
                </a:moveTo>
                <a:lnTo>
                  <a:pt x="5245207" y="589595"/>
                </a:lnTo>
                <a:lnTo>
                  <a:pt x="5212319" y="605438"/>
                </a:lnTo>
                <a:lnTo>
                  <a:pt x="5220920" y="599741"/>
                </a:lnTo>
                <a:close/>
                <a:moveTo>
                  <a:pt x="4835907" y="584141"/>
                </a:moveTo>
                <a:cubicBezTo>
                  <a:pt x="4838262" y="583297"/>
                  <a:pt x="4838388" y="583609"/>
                  <a:pt x="4837104" y="584595"/>
                </a:cubicBezTo>
                <a:lnTo>
                  <a:pt x="4836167" y="585176"/>
                </a:lnTo>
                <a:lnTo>
                  <a:pt x="4801924" y="598314"/>
                </a:lnTo>
                <a:lnTo>
                  <a:pt x="4784962" y="603896"/>
                </a:lnTo>
                <a:lnTo>
                  <a:pt x="4784801" y="603930"/>
                </a:lnTo>
                <a:close/>
                <a:moveTo>
                  <a:pt x="4846677" y="581051"/>
                </a:moveTo>
                <a:lnTo>
                  <a:pt x="4845810" y="583258"/>
                </a:lnTo>
                <a:cubicBezTo>
                  <a:pt x="4843492" y="585745"/>
                  <a:pt x="4838390" y="589114"/>
                  <a:pt x="4832176" y="592836"/>
                </a:cubicBezTo>
                <a:lnTo>
                  <a:pt x="4825031" y="596949"/>
                </a:lnTo>
                <a:lnTo>
                  <a:pt x="4819184" y="594676"/>
                </a:lnTo>
                <a:lnTo>
                  <a:pt x="4829831" y="589099"/>
                </a:lnTo>
                <a:lnTo>
                  <a:pt x="4836167" y="585176"/>
                </a:lnTo>
                <a:lnTo>
                  <a:pt x="4843509" y="582359"/>
                </a:lnTo>
                <a:close/>
                <a:moveTo>
                  <a:pt x="3706201" y="577102"/>
                </a:moveTo>
                <a:lnTo>
                  <a:pt x="3687325" y="585152"/>
                </a:lnTo>
                <a:lnTo>
                  <a:pt x="3694564" y="584358"/>
                </a:lnTo>
                <a:lnTo>
                  <a:pt x="3705742" y="577436"/>
                </a:lnTo>
                <a:close/>
                <a:moveTo>
                  <a:pt x="3777406" y="575387"/>
                </a:moveTo>
                <a:cubicBezTo>
                  <a:pt x="3777683" y="575238"/>
                  <a:pt x="3776961" y="575265"/>
                  <a:pt x="3774969" y="575532"/>
                </a:cubicBezTo>
                <a:lnTo>
                  <a:pt x="3729034" y="580574"/>
                </a:lnTo>
                <a:lnTo>
                  <a:pt x="3726227" y="582644"/>
                </a:lnTo>
                <a:lnTo>
                  <a:pt x="3732685" y="582825"/>
                </a:lnTo>
                <a:cubicBezTo>
                  <a:pt x="3749722" y="581281"/>
                  <a:pt x="3776027" y="576134"/>
                  <a:pt x="3777406" y="575387"/>
                </a:cubicBezTo>
                <a:close/>
                <a:moveTo>
                  <a:pt x="5297060" y="568363"/>
                </a:moveTo>
                <a:lnTo>
                  <a:pt x="5298270" y="569612"/>
                </a:lnTo>
                <a:lnTo>
                  <a:pt x="5291347" y="572864"/>
                </a:lnTo>
                <a:cubicBezTo>
                  <a:pt x="5288266" y="574503"/>
                  <a:pt x="5286803" y="575584"/>
                  <a:pt x="5287436" y="575912"/>
                </a:cubicBezTo>
                <a:lnTo>
                  <a:pt x="5289816" y="575511"/>
                </a:lnTo>
                <a:lnTo>
                  <a:pt x="5283821" y="579153"/>
                </a:lnTo>
                <a:cubicBezTo>
                  <a:pt x="5280917" y="580914"/>
                  <a:pt x="5278256" y="582581"/>
                  <a:pt x="5276547" y="583874"/>
                </a:cubicBezTo>
                <a:cubicBezTo>
                  <a:pt x="5266095" y="586408"/>
                  <a:pt x="5249652" y="601472"/>
                  <a:pt x="5245193" y="591477"/>
                </a:cubicBezTo>
                <a:lnTo>
                  <a:pt x="5245207" y="589595"/>
                </a:lnTo>
                <a:lnTo>
                  <a:pt x="5252030" y="586307"/>
                </a:lnTo>
                <a:cubicBezTo>
                  <a:pt x="5266776" y="579651"/>
                  <a:pt x="5281078" y="569949"/>
                  <a:pt x="5297060" y="568363"/>
                </a:cubicBezTo>
                <a:close/>
                <a:moveTo>
                  <a:pt x="4710081" y="568258"/>
                </a:moveTo>
                <a:lnTo>
                  <a:pt x="4686638" y="582053"/>
                </a:lnTo>
                <a:lnTo>
                  <a:pt x="4684713" y="582938"/>
                </a:lnTo>
                <a:lnTo>
                  <a:pt x="4673478" y="583578"/>
                </a:lnTo>
                <a:lnTo>
                  <a:pt x="4703218" y="568647"/>
                </a:lnTo>
                <a:close/>
                <a:moveTo>
                  <a:pt x="3882857" y="567372"/>
                </a:moveTo>
                <a:lnTo>
                  <a:pt x="3884834" y="567632"/>
                </a:lnTo>
                <a:cubicBezTo>
                  <a:pt x="3893932" y="570128"/>
                  <a:pt x="3873626" y="577546"/>
                  <a:pt x="3859007" y="577421"/>
                </a:cubicBezTo>
                <a:lnTo>
                  <a:pt x="3853185" y="575842"/>
                </a:lnTo>
                <a:close/>
                <a:moveTo>
                  <a:pt x="651261" y="564101"/>
                </a:moveTo>
                <a:lnTo>
                  <a:pt x="643467" y="571895"/>
                </a:lnTo>
                <a:cubicBezTo>
                  <a:pt x="635000" y="580362"/>
                  <a:pt x="624709" y="587332"/>
                  <a:pt x="618067" y="597295"/>
                </a:cubicBezTo>
                <a:cubicBezTo>
                  <a:pt x="612423" y="605762"/>
                  <a:pt x="608329" y="615500"/>
                  <a:pt x="601134" y="622695"/>
                </a:cubicBezTo>
                <a:cubicBezTo>
                  <a:pt x="593939" y="629890"/>
                  <a:pt x="583680" y="633271"/>
                  <a:pt x="575734" y="639628"/>
                </a:cubicBezTo>
                <a:cubicBezTo>
                  <a:pt x="569501" y="644615"/>
                  <a:pt x="564445" y="650917"/>
                  <a:pt x="558800" y="656561"/>
                </a:cubicBezTo>
                <a:cubicBezTo>
                  <a:pt x="555978" y="665028"/>
                  <a:pt x="554926" y="674308"/>
                  <a:pt x="550334" y="681961"/>
                </a:cubicBezTo>
                <a:cubicBezTo>
                  <a:pt x="540481" y="698383"/>
                  <a:pt x="521845" y="704291"/>
                  <a:pt x="508000" y="715828"/>
                </a:cubicBezTo>
                <a:cubicBezTo>
                  <a:pt x="498802" y="723493"/>
                  <a:pt x="491691" y="733436"/>
                  <a:pt x="482600" y="741228"/>
                </a:cubicBezTo>
                <a:lnTo>
                  <a:pt x="471030" y="749906"/>
                </a:lnTo>
                <a:lnTo>
                  <a:pt x="462243" y="750503"/>
                </a:lnTo>
                <a:cubicBezTo>
                  <a:pt x="457740" y="753056"/>
                  <a:pt x="452968" y="756750"/>
                  <a:pt x="448734" y="758161"/>
                </a:cubicBezTo>
                <a:cubicBezTo>
                  <a:pt x="438960" y="764677"/>
                  <a:pt x="431911" y="769340"/>
                  <a:pt x="426940" y="772604"/>
                </a:cubicBezTo>
                <a:lnTo>
                  <a:pt x="426879" y="772643"/>
                </a:lnTo>
                <a:lnTo>
                  <a:pt x="431800" y="766628"/>
                </a:lnTo>
                <a:cubicBezTo>
                  <a:pt x="490026" y="727810"/>
                  <a:pt x="501907" y="726325"/>
                  <a:pt x="457200" y="741228"/>
                </a:cubicBezTo>
                <a:cubicBezTo>
                  <a:pt x="480611" y="706112"/>
                  <a:pt x="475945" y="709514"/>
                  <a:pt x="516467" y="673495"/>
                </a:cubicBezTo>
                <a:cubicBezTo>
                  <a:pt x="527014" y="664120"/>
                  <a:pt x="539787" y="657470"/>
                  <a:pt x="550334" y="648095"/>
                </a:cubicBezTo>
                <a:cubicBezTo>
                  <a:pt x="565249" y="634837"/>
                  <a:pt x="576062" y="616831"/>
                  <a:pt x="592667" y="605761"/>
                </a:cubicBezTo>
                <a:cubicBezTo>
                  <a:pt x="601134" y="600117"/>
                  <a:pt x="610250" y="595342"/>
                  <a:pt x="618067" y="588828"/>
                </a:cubicBezTo>
                <a:cubicBezTo>
                  <a:pt x="629341" y="579433"/>
                  <a:pt x="637334" y="572556"/>
                  <a:pt x="642849" y="567625"/>
                </a:cubicBezTo>
                <a:lnTo>
                  <a:pt x="642980" y="567499"/>
                </a:lnTo>
                <a:lnTo>
                  <a:pt x="647315" y="566149"/>
                </a:lnTo>
                <a:close/>
                <a:moveTo>
                  <a:pt x="4726827" y="558403"/>
                </a:moveTo>
                <a:lnTo>
                  <a:pt x="4734944" y="561576"/>
                </a:lnTo>
                <a:cubicBezTo>
                  <a:pt x="4738432" y="563039"/>
                  <a:pt x="4741325" y="564468"/>
                  <a:pt x="4742731" y="565812"/>
                </a:cubicBezTo>
                <a:lnTo>
                  <a:pt x="4742555" y="566393"/>
                </a:lnTo>
                <a:lnTo>
                  <a:pt x="4734669" y="566896"/>
                </a:lnTo>
                <a:cubicBezTo>
                  <a:pt x="4731045" y="567100"/>
                  <a:pt x="4726696" y="567329"/>
                  <a:pt x="4721125" y="567633"/>
                </a:cubicBezTo>
                <a:lnTo>
                  <a:pt x="4710081" y="568258"/>
                </a:lnTo>
                <a:close/>
                <a:moveTo>
                  <a:pt x="940823" y="558161"/>
                </a:moveTo>
                <a:cubicBezTo>
                  <a:pt x="901545" y="590217"/>
                  <a:pt x="876364" y="596594"/>
                  <a:pt x="836164" y="619331"/>
                </a:cubicBezTo>
                <a:lnTo>
                  <a:pt x="831591" y="620032"/>
                </a:lnTo>
                <a:lnTo>
                  <a:pt x="843775" y="610088"/>
                </a:lnTo>
                <a:cubicBezTo>
                  <a:pt x="910178" y="568440"/>
                  <a:pt x="824113" y="635230"/>
                  <a:pt x="891891" y="579910"/>
                </a:cubicBezTo>
                <a:cubicBezTo>
                  <a:pt x="891891" y="579910"/>
                  <a:pt x="924965" y="566356"/>
                  <a:pt x="940823" y="558161"/>
                </a:cubicBezTo>
                <a:close/>
                <a:moveTo>
                  <a:pt x="652589" y="556854"/>
                </a:moveTo>
                <a:cubicBezTo>
                  <a:pt x="653789" y="556274"/>
                  <a:pt x="654111" y="556501"/>
                  <a:pt x="652754" y="558107"/>
                </a:cubicBezTo>
                <a:lnTo>
                  <a:pt x="642980" y="567499"/>
                </a:lnTo>
                <a:lnTo>
                  <a:pt x="639716" y="568515"/>
                </a:lnTo>
                <a:cubicBezTo>
                  <a:pt x="637492" y="567609"/>
                  <a:pt x="648990" y="558595"/>
                  <a:pt x="652589" y="556854"/>
                </a:cubicBezTo>
                <a:close/>
                <a:moveTo>
                  <a:pt x="4903829" y="556671"/>
                </a:moveTo>
                <a:lnTo>
                  <a:pt x="4890927" y="565172"/>
                </a:lnTo>
                <a:cubicBezTo>
                  <a:pt x="4886602" y="567228"/>
                  <a:pt x="4882446" y="568417"/>
                  <a:pt x="4878381" y="568907"/>
                </a:cubicBezTo>
                <a:lnTo>
                  <a:pt x="4876777" y="568631"/>
                </a:lnTo>
                <a:lnTo>
                  <a:pt x="4885540" y="565015"/>
                </a:lnTo>
                <a:close/>
                <a:moveTo>
                  <a:pt x="4730379" y="555008"/>
                </a:moveTo>
                <a:lnTo>
                  <a:pt x="4731697" y="555538"/>
                </a:lnTo>
                <a:lnTo>
                  <a:pt x="4726827" y="558403"/>
                </a:lnTo>
                <a:lnTo>
                  <a:pt x="4725023" y="557698"/>
                </a:lnTo>
                <a:close/>
                <a:moveTo>
                  <a:pt x="4714014" y="552798"/>
                </a:moveTo>
                <a:cubicBezTo>
                  <a:pt x="4716312" y="554193"/>
                  <a:pt x="4719801" y="555657"/>
                  <a:pt x="4723587" y="557136"/>
                </a:cubicBezTo>
                <a:lnTo>
                  <a:pt x="4725023" y="557698"/>
                </a:lnTo>
                <a:lnTo>
                  <a:pt x="4703218" y="568647"/>
                </a:lnTo>
                <a:lnTo>
                  <a:pt x="4700233" y="568816"/>
                </a:lnTo>
                <a:cubicBezTo>
                  <a:pt x="4691710" y="569318"/>
                  <a:pt x="4681462" y="569943"/>
                  <a:pt x="4668985" y="570742"/>
                </a:cubicBezTo>
                <a:cubicBezTo>
                  <a:pt x="4660184" y="575609"/>
                  <a:pt x="4632633" y="585508"/>
                  <a:pt x="4642581" y="585341"/>
                </a:cubicBezTo>
                <a:lnTo>
                  <a:pt x="4673478" y="583578"/>
                </a:lnTo>
                <a:lnTo>
                  <a:pt x="4672994" y="583823"/>
                </a:lnTo>
                <a:cubicBezTo>
                  <a:pt x="4667315" y="586672"/>
                  <a:pt x="4658903" y="590258"/>
                  <a:pt x="4649708" y="593704"/>
                </a:cubicBezTo>
                <a:lnTo>
                  <a:pt x="4627605" y="600843"/>
                </a:lnTo>
                <a:lnTo>
                  <a:pt x="4622890" y="598507"/>
                </a:lnTo>
                <a:cubicBezTo>
                  <a:pt x="4617611" y="594884"/>
                  <a:pt x="4614338" y="590319"/>
                  <a:pt x="4618061" y="587773"/>
                </a:cubicBezTo>
                <a:cubicBezTo>
                  <a:pt x="4646368" y="568411"/>
                  <a:pt x="4682030" y="564457"/>
                  <a:pt x="4714014" y="552798"/>
                </a:cubicBezTo>
                <a:close/>
                <a:moveTo>
                  <a:pt x="5366608" y="547988"/>
                </a:moveTo>
                <a:cubicBezTo>
                  <a:pt x="5369337" y="549646"/>
                  <a:pt x="5370706" y="551319"/>
                  <a:pt x="5370962" y="553003"/>
                </a:cubicBezTo>
                <a:lnTo>
                  <a:pt x="5370184" y="554703"/>
                </a:lnTo>
                <a:lnTo>
                  <a:pt x="5341874" y="563157"/>
                </a:lnTo>
                <a:cubicBezTo>
                  <a:pt x="5324374" y="567644"/>
                  <a:pt x="5308360" y="571288"/>
                  <a:pt x="5296117" y="574448"/>
                </a:cubicBezTo>
                <a:lnTo>
                  <a:pt x="5289816" y="575511"/>
                </a:lnTo>
                <a:lnTo>
                  <a:pt x="5292522" y="573868"/>
                </a:lnTo>
                <a:cubicBezTo>
                  <a:pt x="5295184" y="572200"/>
                  <a:pt x="5297368" y="570720"/>
                  <a:pt x="5298361" y="569707"/>
                </a:cubicBezTo>
                <a:lnTo>
                  <a:pt x="5298270" y="569612"/>
                </a:lnTo>
                <a:lnTo>
                  <a:pt x="5304970" y="566466"/>
                </a:lnTo>
                <a:lnTo>
                  <a:pt x="5324928" y="558093"/>
                </a:lnTo>
                <a:close/>
                <a:moveTo>
                  <a:pt x="4690559" y="543058"/>
                </a:moveTo>
                <a:lnTo>
                  <a:pt x="4708780" y="546323"/>
                </a:lnTo>
                <a:lnTo>
                  <a:pt x="4715489" y="549021"/>
                </a:lnTo>
                <a:lnTo>
                  <a:pt x="4693010" y="557183"/>
                </a:lnTo>
                <a:cubicBezTo>
                  <a:pt x="4672613" y="564073"/>
                  <a:pt x="4653783" y="569301"/>
                  <a:pt x="4640959" y="570932"/>
                </a:cubicBezTo>
                <a:lnTo>
                  <a:pt x="4627755" y="570468"/>
                </a:lnTo>
                <a:lnTo>
                  <a:pt x="4637581" y="564772"/>
                </a:lnTo>
                <a:lnTo>
                  <a:pt x="4646351" y="561006"/>
                </a:lnTo>
                <a:cubicBezTo>
                  <a:pt x="4654654" y="556910"/>
                  <a:pt x="4664060" y="553382"/>
                  <a:pt x="4673652" y="549823"/>
                </a:cubicBezTo>
                <a:close/>
                <a:moveTo>
                  <a:pt x="4682132" y="542869"/>
                </a:moveTo>
                <a:lnTo>
                  <a:pt x="4681818" y="543032"/>
                </a:lnTo>
                <a:cubicBezTo>
                  <a:pt x="4671410" y="547764"/>
                  <a:pt x="4660810" y="552280"/>
                  <a:pt x="4650594" y="557226"/>
                </a:cubicBezTo>
                <a:lnTo>
                  <a:pt x="4637581" y="564772"/>
                </a:lnTo>
                <a:lnTo>
                  <a:pt x="4625997" y="569746"/>
                </a:lnTo>
                <a:lnTo>
                  <a:pt x="4622747" y="566899"/>
                </a:lnTo>
                <a:cubicBezTo>
                  <a:pt x="4621298" y="560506"/>
                  <a:pt x="4644397" y="551971"/>
                  <a:pt x="4664523" y="546650"/>
                </a:cubicBezTo>
                <a:close/>
                <a:moveTo>
                  <a:pt x="977866" y="535349"/>
                </a:moveTo>
                <a:lnTo>
                  <a:pt x="969000" y="540577"/>
                </a:lnTo>
                <a:cubicBezTo>
                  <a:pt x="961481" y="545618"/>
                  <a:pt x="953995" y="551353"/>
                  <a:pt x="940823" y="558161"/>
                </a:cubicBezTo>
                <a:cubicBezTo>
                  <a:pt x="948706" y="551727"/>
                  <a:pt x="954959" y="542470"/>
                  <a:pt x="964473" y="538859"/>
                </a:cubicBezTo>
                <a:close/>
                <a:moveTo>
                  <a:pt x="4769655" y="526477"/>
                </a:moveTo>
                <a:lnTo>
                  <a:pt x="4767103" y="529831"/>
                </a:lnTo>
                <a:cubicBezTo>
                  <a:pt x="4758565" y="537859"/>
                  <a:pt x="4748755" y="544781"/>
                  <a:pt x="4738307" y="551028"/>
                </a:cubicBezTo>
                <a:lnTo>
                  <a:pt x="4730379" y="555008"/>
                </a:lnTo>
                <a:lnTo>
                  <a:pt x="4715489" y="549021"/>
                </a:lnTo>
                <a:lnTo>
                  <a:pt x="4724224" y="545848"/>
                </a:lnTo>
                <a:cubicBezTo>
                  <a:pt x="4734649" y="541818"/>
                  <a:pt x="4744911" y="537615"/>
                  <a:pt x="4754455" y="533481"/>
                </a:cubicBezTo>
                <a:close/>
                <a:moveTo>
                  <a:pt x="4727232" y="521456"/>
                </a:moveTo>
                <a:lnTo>
                  <a:pt x="4726072" y="523307"/>
                </a:lnTo>
                <a:cubicBezTo>
                  <a:pt x="4719414" y="529386"/>
                  <a:pt x="4711104" y="534236"/>
                  <a:pt x="4702062" y="538455"/>
                </a:cubicBezTo>
                <a:lnTo>
                  <a:pt x="4690559" y="543058"/>
                </a:lnTo>
                <a:lnTo>
                  <a:pt x="4685486" y="542149"/>
                </a:lnTo>
                <a:lnTo>
                  <a:pt x="4682132" y="542869"/>
                </a:lnTo>
                <a:lnTo>
                  <a:pt x="4711890" y="527551"/>
                </a:lnTo>
                <a:close/>
                <a:moveTo>
                  <a:pt x="719667" y="521095"/>
                </a:moveTo>
                <a:cubicBezTo>
                  <a:pt x="739411" y="516160"/>
                  <a:pt x="686657" y="545078"/>
                  <a:pt x="668867" y="554961"/>
                </a:cubicBezTo>
                <a:lnTo>
                  <a:pt x="651261" y="564101"/>
                </a:lnTo>
                <a:lnTo>
                  <a:pt x="685800" y="529561"/>
                </a:lnTo>
                <a:close/>
                <a:moveTo>
                  <a:pt x="5199273" y="519029"/>
                </a:moveTo>
                <a:cubicBezTo>
                  <a:pt x="5204439" y="519885"/>
                  <a:pt x="5147857" y="557192"/>
                  <a:pt x="5085881" y="596180"/>
                </a:cubicBezTo>
                <a:lnTo>
                  <a:pt x="5049021" y="619122"/>
                </a:lnTo>
                <a:lnTo>
                  <a:pt x="5046277" y="617957"/>
                </a:lnTo>
                <a:cubicBezTo>
                  <a:pt x="5039874" y="617930"/>
                  <a:pt x="5023773" y="623567"/>
                  <a:pt x="5009613" y="628072"/>
                </a:cubicBezTo>
                <a:lnTo>
                  <a:pt x="4992719" y="632733"/>
                </a:lnTo>
                <a:lnTo>
                  <a:pt x="4993530" y="631813"/>
                </a:lnTo>
                <a:lnTo>
                  <a:pt x="5018281" y="607119"/>
                </a:lnTo>
                <a:lnTo>
                  <a:pt x="5182946" y="525766"/>
                </a:lnTo>
                <a:cubicBezTo>
                  <a:pt x="5192835" y="520880"/>
                  <a:pt x="5197985" y="518815"/>
                  <a:pt x="5199273" y="519029"/>
                </a:cubicBezTo>
                <a:close/>
                <a:moveTo>
                  <a:pt x="4935285" y="511859"/>
                </a:moveTo>
                <a:lnTo>
                  <a:pt x="4938385" y="513497"/>
                </a:lnTo>
                <a:cubicBezTo>
                  <a:pt x="4938759" y="514650"/>
                  <a:pt x="4938224" y="516357"/>
                  <a:pt x="4936572" y="518748"/>
                </a:cubicBezTo>
                <a:lnTo>
                  <a:pt x="4930660" y="526507"/>
                </a:lnTo>
                <a:lnTo>
                  <a:pt x="4919134" y="531398"/>
                </a:lnTo>
                <a:cubicBezTo>
                  <a:pt x="4897123" y="540286"/>
                  <a:pt x="4881286" y="545113"/>
                  <a:pt x="4891543" y="536691"/>
                </a:cubicBezTo>
                <a:lnTo>
                  <a:pt x="4916853" y="518456"/>
                </a:lnTo>
                <a:close/>
                <a:moveTo>
                  <a:pt x="4048206" y="510850"/>
                </a:moveTo>
                <a:cubicBezTo>
                  <a:pt x="4050233" y="512119"/>
                  <a:pt x="4008289" y="529403"/>
                  <a:pt x="3992574" y="534485"/>
                </a:cubicBezTo>
                <a:cubicBezTo>
                  <a:pt x="3958073" y="545640"/>
                  <a:pt x="3923299" y="555828"/>
                  <a:pt x="3888456" y="565773"/>
                </a:cubicBezTo>
                <a:lnTo>
                  <a:pt x="3882857" y="567372"/>
                </a:lnTo>
                <a:lnTo>
                  <a:pt x="3851285" y="563225"/>
                </a:lnTo>
                <a:lnTo>
                  <a:pt x="3852080" y="562331"/>
                </a:lnTo>
                <a:cubicBezTo>
                  <a:pt x="3857194" y="558257"/>
                  <a:pt x="3864382" y="554580"/>
                  <a:pt x="3869037" y="552725"/>
                </a:cubicBezTo>
                <a:cubicBezTo>
                  <a:pt x="3905708" y="538112"/>
                  <a:pt x="3944792" y="531236"/>
                  <a:pt x="3982671" y="520490"/>
                </a:cubicBezTo>
                <a:cubicBezTo>
                  <a:pt x="4023792" y="518437"/>
                  <a:pt x="4003188" y="521371"/>
                  <a:pt x="4044441" y="511370"/>
                </a:cubicBezTo>
                <a:cubicBezTo>
                  <a:pt x="4046730" y="510816"/>
                  <a:pt x="4047917" y="510669"/>
                  <a:pt x="4048206" y="510850"/>
                </a:cubicBezTo>
                <a:close/>
                <a:moveTo>
                  <a:pt x="1061130" y="509736"/>
                </a:moveTo>
                <a:cubicBezTo>
                  <a:pt x="1061453" y="510837"/>
                  <a:pt x="1046141" y="517208"/>
                  <a:pt x="1031075" y="523904"/>
                </a:cubicBezTo>
                <a:cubicBezTo>
                  <a:pt x="1019975" y="526396"/>
                  <a:pt x="1008643" y="528117"/>
                  <a:pt x="997426" y="530223"/>
                </a:cubicBezTo>
                <a:lnTo>
                  <a:pt x="977866" y="535349"/>
                </a:lnTo>
                <a:lnTo>
                  <a:pt x="981015" y="533492"/>
                </a:lnTo>
                <a:cubicBezTo>
                  <a:pt x="985504" y="531273"/>
                  <a:pt x="990716" y="529180"/>
                  <a:pt x="997366" y="527167"/>
                </a:cubicBezTo>
                <a:cubicBezTo>
                  <a:pt x="1044847" y="512796"/>
                  <a:pt x="1060806" y="508633"/>
                  <a:pt x="1061130" y="509736"/>
                </a:cubicBezTo>
                <a:close/>
                <a:moveTo>
                  <a:pt x="4588445" y="500669"/>
                </a:moveTo>
                <a:lnTo>
                  <a:pt x="4585398" y="505417"/>
                </a:lnTo>
                <a:lnTo>
                  <a:pt x="4586764" y="506905"/>
                </a:lnTo>
                <a:lnTo>
                  <a:pt x="4572158" y="509865"/>
                </a:lnTo>
                <a:lnTo>
                  <a:pt x="4565888" y="511480"/>
                </a:lnTo>
                <a:lnTo>
                  <a:pt x="4576185" y="506510"/>
                </a:lnTo>
                <a:close/>
                <a:moveTo>
                  <a:pt x="4661862" y="498046"/>
                </a:moveTo>
                <a:lnTo>
                  <a:pt x="4661631" y="499277"/>
                </a:lnTo>
                <a:lnTo>
                  <a:pt x="4621194" y="519094"/>
                </a:lnTo>
                <a:lnTo>
                  <a:pt x="4615142" y="521276"/>
                </a:lnTo>
                <a:lnTo>
                  <a:pt x="4600453" y="523936"/>
                </a:lnTo>
                <a:lnTo>
                  <a:pt x="4585850" y="527654"/>
                </a:lnTo>
                <a:lnTo>
                  <a:pt x="4593273" y="523639"/>
                </a:lnTo>
                <a:cubicBezTo>
                  <a:pt x="4597860" y="521160"/>
                  <a:pt x="4602081" y="518846"/>
                  <a:pt x="4604850" y="517198"/>
                </a:cubicBezTo>
                <a:lnTo>
                  <a:pt x="4625420" y="510646"/>
                </a:lnTo>
                <a:lnTo>
                  <a:pt x="4638069" y="506866"/>
                </a:lnTo>
                <a:close/>
                <a:moveTo>
                  <a:pt x="4991646" y="495865"/>
                </a:moveTo>
                <a:lnTo>
                  <a:pt x="4992900" y="495955"/>
                </a:lnTo>
                <a:cubicBezTo>
                  <a:pt x="4991878" y="497086"/>
                  <a:pt x="4988590" y="499125"/>
                  <a:pt x="4983774" y="501734"/>
                </a:cubicBezTo>
                <a:lnTo>
                  <a:pt x="4981166" y="503046"/>
                </a:lnTo>
                <a:close/>
                <a:moveTo>
                  <a:pt x="4668774" y="495484"/>
                </a:moveTo>
                <a:lnTo>
                  <a:pt x="4661862" y="498046"/>
                </a:lnTo>
                <a:lnTo>
                  <a:pt x="4662039" y="497092"/>
                </a:lnTo>
                <a:close/>
                <a:moveTo>
                  <a:pt x="4662386" y="495222"/>
                </a:moveTo>
                <a:lnTo>
                  <a:pt x="4662039" y="497092"/>
                </a:lnTo>
                <a:lnTo>
                  <a:pt x="4659083" y="497798"/>
                </a:lnTo>
                <a:cubicBezTo>
                  <a:pt x="4650045" y="501032"/>
                  <a:pt x="4640898" y="505007"/>
                  <a:pt x="4631805" y="508612"/>
                </a:cubicBezTo>
                <a:lnTo>
                  <a:pt x="4625420" y="510646"/>
                </a:lnTo>
                <a:lnTo>
                  <a:pt x="4555309" y="531596"/>
                </a:lnTo>
                <a:lnTo>
                  <a:pt x="4538135" y="525729"/>
                </a:lnTo>
                <a:lnTo>
                  <a:pt x="4542114" y="518984"/>
                </a:lnTo>
                <a:lnTo>
                  <a:pt x="4551200" y="515258"/>
                </a:lnTo>
                <a:lnTo>
                  <a:pt x="4565888" y="511480"/>
                </a:lnTo>
                <a:lnTo>
                  <a:pt x="4560299" y="514176"/>
                </a:lnTo>
                <a:cubicBezTo>
                  <a:pt x="4538173" y="525229"/>
                  <a:pt x="4540700" y="526943"/>
                  <a:pt x="4611553" y="508540"/>
                </a:cubicBezTo>
                <a:lnTo>
                  <a:pt x="4637456" y="501669"/>
                </a:lnTo>
                <a:lnTo>
                  <a:pt x="4647446" y="500312"/>
                </a:lnTo>
                <a:close/>
                <a:moveTo>
                  <a:pt x="4669786" y="495109"/>
                </a:moveTo>
                <a:lnTo>
                  <a:pt x="4669441" y="495325"/>
                </a:lnTo>
                <a:lnTo>
                  <a:pt x="4668774" y="495484"/>
                </a:lnTo>
                <a:close/>
                <a:moveTo>
                  <a:pt x="4662426" y="495002"/>
                </a:moveTo>
                <a:lnTo>
                  <a:pt x="4662418" y="495049"/>
                </a:lnTo>
                <a:lnTo>
                  <a:pt x="4637456" y="501669"/>
                </a:lnTo>
                <a:lnTo>
                  <a:pt x="4588112" y="508375"/>
                </a:lnTo>
                <a:lnTo>
                  <a:pt x="4586764" y="506905"/>
                </a:lnTo>
                <a:lnTo>
                  <a:pt x="4597291" y="504772"/>
                </a:lnTo>
                <a:cubicBezTo>
                  <a:pt x="4614581" y="501558"/>
                  <a:pt x="4632090" y="498799"/>
                  <a:pt x="4644687" y="497000"/>
                </a:cubicBezTo>
                <a:cubicBezTo>
                  <a:pt x="4650984" y="496100"/>
                  <a:pt x="4656055" y="495441"/>
                  <a:pt x="4659256" y="495085"/>
                </a:cubicBezTo>
                <a:close/>
                <a:moveTo>
                  <a:pt x="4797810" y="493416"/>
                </a:moveTo>
                <a:cubicBezTo>
                  <a:pt x="4803942" y="493408"/>
                  <a:pt x="4807226" y="496554"/>
                  <a:pt x="4805958" y="504744"/>
                </a:cubicBezTo>
                <a:cubicBezTo>
                  <a:pt x="4805484" y="507794"/>
                  <a:pt x="4795477" y="514040"/>
                  <a:pt x="4780375" y="521537"/>
                </a:cubicBezTo>
                <a:lnTo>
                  <a:pt x="4769655" y="526477"/>
                </a:lnTo>
                <a:lnTo>
                  <a:pt x="4788275" y="502004"/>
                </a:lnTo>
                <a:lnTo>
                  <a:pt x="4789378" y="495955"/>
                </a:lnTo>
                <a:close/>
                <a:moveTo>
                  <a:pt x="3954711" y="492991"/>
                </a:moveTo>
                <a:lnTo>
                  <a:pt x="3929041" y="501992"/>
                </a:lnTo>
                <a:lnTo>
                  <a:pt x="3930619" y="498686"/>
                </a:lnTo>
                <a:close/>
                <a:moveTo>
                  <a:pt x="4784758" y="492880"/>
                </a:moveTo>
                <a:cubicBezTo>
                  <a:pt x="4787187" y="493041"/>
                  <a:pt x="4788846" y="493769"/>
                  <a:pt x="4789510" y="495233"/>
                </a:cubicBezTo>
                <a:lnTo>
                  <a:pt x="4789378" y="495955"/>
                </a:lnTo>
                <a:lnTo>
                  <a:pt x="4772585" y="501010"/>
                </a:lnTo>
                <a:cubicBezTo>
                  <a:pt x="4762470" y="505433"/>
                  <a:pt x="4751215" y="511118"/>
                  <a:pt x="4740530" y="516172"/>
                </a:cubicBezTo>
                <a:lnTo>
                  <a:pt x="4727232" y="521456"/>
                </a:lnTo>
                <a:lnTo>
                  <a:pt x="4736815" y="506153"/>
                </a:lnTo>
                <a:lnTo>
                  <a:pt x="4762816" y="497356"/>
                </a:lnTo>
                <a:cubicBezTo>
                  <a:pt x="4771972" y="494504"/>
                  <a:pt x="4779900" y="492560"/>
                  <a:pt x="4784758" y="492880"/>
                </a:cubicBezTo>
                <a:close/>
                <a:moveTo>
                  <a:pt x="4685710" y="491440"/>
                </a:moveTo>
                <a:lnTo>
                  <a:pt x="4690367" y="492329"/>
                </a:lnTo>
                <a:lnTo>
                  <a:pt x="4660683" y="504411"/>
                </a:lnTo>
                <a:lnTo>
                  <a:pt x="4661631" y="499277"/>
                </a:lnTo>
                <a:lnTo>
                  <a:pt x="4668504" y="495910"/>
                </a:lnTo>
                <a:lnTo>
                  <a:pt x="4669441" y="495325"/>
                </a:lnTo>
                <a:close/>
                <a:moveTo>
                  <a:pt x="5474300" y="480762"/>
                </a:moveTo>
                <a:cubicBezTo>
                  <a:pt x="5479138" y="481491"/>
                  <a:pt x="5481005" y="484318"/>
                  <a:pt x="5478119" y="490505"/>
                </a:cubicBezTo>
                <a:cubicBezTo>
                  <a:pt x="5472181" y="503226"/>
                  <a:pt x="5460899" y="514046"/>
                  <a:pt x="5446550" y="523314"/>
                </a:cubicBezTo>
                <a:lnTo>
                  <a:pt x="5434691" y="528894"/>
                </a:lnTo>
                <a:lnTo>
                  <a:pt x="5432868" y="527912"/>
                </a:lnTo>
                <a:cubicBezTo>
                  <a:pt x="5428161" y="525376"/>
                  <a:pt x="5423406" y="523602"/>
                  <a:pt x="5418474" y="524874"/>
                </a:cubicBezTo>
                <a:cubicBezTo>
                  <a:pt x="5397240" y="530352"/>
                  <a:pt x="5356032" y="545484"/>
                  <a:pt x="5325444" y="557878"/>
                </a:cubicBezTo>
                <a:lnTo>
                  <a:pt x="5324928" y="558093"/>
                </a:lnTo>
                <a:lnTo>
                  <a:pt x="5272537" y="570794"/>
                </a:lnTo>
                <a:lnTo>
                  <a:pt x="5245231" y="586110"/>
                </a:lnTo>
                <a:lnTo>
                  <a:pt x="5245247" y="583452"/>
                </a:lnTo>
                <a:cubicBezTo>
                  <a:pt x="5248525" y="575591"/>
                  <a:pt x="5260090" y="568420"/>
                  <a:pt x="5267588" y="563797"/>
                </a:cubicBezTo>
                <a:cubicBezTo>
                  <a:pt x="5309453" y="537996"/>
                  <a:pt x="5354975" y="519191"/>
                  <a:pt x="5398667" y="496887"/>
                </a:cubicBezTo>
                <a:cubicBezTo>
                  <a:pt x="5411909" y="495823"/>
                  <a:pt x="5434656" y="488039"/>
                  <a:pt x="5452654" y="483618"/>
                </a:cubicBezTo>
                <a:cubicBezTo>
                  <a:pt x="5461652" y="481407"/>
                  <a:pt x="5469461" y="480035"/>
                  <a:pt x="5474300" y="480762"/>
                </a:cubicBezTo>
                <a:close/>
                <a:moveTo>
                  <a:pt x="4471981" y="476583"/>
                </a:moveTo>
                <a:lnTo>
                  <a:pt x="4483508" y="476750"/>
                </a:lnTo>
                <a:cubicBezTo>
                  <a:pt x="4493316" y="476955"/>
                  <a:pt x="4502373" y="477186"/>
                  <a:pt x="4508419" y="477340"/>
                </a:cubicBezTo>
                <a:lnTo>
                  <a:pt x="4507712" y="477628"/>
                </a:lnTo>
                <a:lnTo>
                  <a:pt x="4502243" y="477937"/>
                </a:lnTo>
                <a:cubicBezTo>
                  <a:pt x="4496090" y="478285"/>
                  <a:pt x="4487911" y="478842"/>
                  <a:pt x="4483902" y="479772"/>
                </a:cubicBezTo>
                <a:cubicBezTo>
                  <a:pt x="4474511" y="481951"/>
                  <a:pt x="4464724" y="486098"/>
                  <a:pt x="4454835" y="490738"/>
                </a:cubicBezTo>
                <a:lnTo>
                  <a:pt x="4442691" y="496438"/>
                </a:lnTo>
                <a:lnTo>
                  <a:pt x="4439815" y="491632"/>
                </a:lnTo>
                <a:lnTo>
                  <a:pt x="4440023" y="482059"/>
                </a:lnTo>
                <a:lnTo>
                  <a:pt x="4448362" y="480903"/>
                </a:lnTo>
                <a:cubicBezTo>
                  <a:pt x="4455853" y="479858"/>
                  <a:pt x="4462531" y="478867"/>
                  <a:pt x="4467627" y="477891"/>
                </a:cubicBezTo>
                <a:close/>
                <a:moveTo>
                  <a:pt x="4454078" y="476327"/>
                </a:moveTo>
                <a:lnTo>
                  <a:pt x="4460206" y="476415"/>
                </a:lnTo>
                <a:lnTo>
                  <a:pt x="4459527" y="476585"/>
                </a:lnTo>
                <a:lnTo>
                  <a:pt x="4440108" y="478194"/>
                </a:lnTo>
                <a:lnTo>
                  <a:pt x="4440147" y="476450"/>
                </a:lnTo>
                <a:lnTo>
                  <a:pt x="4441898" y="476378"/>
                </a:lnTo>
                <a:cubicBezTo>
                  <a:pt x="4445395" y="476319"/>
                  <a:pt x="4449548" y="476307"/>
                  <a:pt x="4454078" y="476327"/>
                </a:cubicBezTo>
                <a:close/>
                <a:moveTo>
                  <a:pt x="4617477" y="475308"/>
                </a:moveTo>
                <a:lnTo>
                  <a:pt x="4617343" y="475524"/>
                </a:lnTo>
                <a:lnTo>
                  <a:pt x="4603441" y="481346"/>
                </a:lnTo>
                <a:lnTo>
                  <a:pt x="4604613" y="479783"/>
                </a:lnTo>
                <a:close/>
                <a:moveTo>
                  <a:pt x="4515708" y="475270"/>
                </a:moveTo>
                <a:lnTo>
                  <a:pt x="4520210" y="479167"/>
                </a:lnTo>
                <a:lnTo>
                  <a:pt x="4519959" y="481635"/>
                </a:lnTo>
                <a:lnTo>
                  <a:pt x="4510838" y="485532"/>
                </a:lnTo>
                <a:cubicBezTo>
                  <a:pt x="4499226" y="490491"/>
                  <a:pt x="4487479" y="494902"/>
                  <a:pt x="4475180" y="497110"/>
                </a:cubicBezTo>
                <a:cubicBezTo>
                  <a:pt x="4465752" y="498803"/>
                  <a:pt x="4482258" y="488882"/>
                  <a:pt x="4496280" y="482282"/>
                </a:cubicBezTo>
                <a:lnTo>
                  <a:pt x="4507712" y="477628"/>
                </a:lnTo>
                <a:lnTo>
                  <a:pt x="4509176" y="477546"/>
                </a:lnTo>
                <a:cubicBezTo>
                  <a:pt x="4510463" y="477454"/>
                  <a:pt x="4510470" y="477392"/>
                  <a:pt x="4508419" y="477340"/>
                </a:cubicBezTo>
                <a:close/>
                <a:moveTo>
                  <a:pt x="4474435" y="472847"/>
                </a:moveTo>
                <a:lnTo>
                  <a:pt x="4477396" y="474960"/>
                </a:lnTo>
                <a:lnTo>
                  <a:pt x="4471981" y="476583"/>
                </a:lnTo>
                <a:lnTo>
                  <a:pt x="4460206" y="476415"/>
                </a:lnTo>
                <a:close/>
                <a:moveTo>
                  <a:pt x="4704225" y="456068"/>
                </a:moveTo>
                <a:lnTo>
                  <a:pt x="4704299" y="456306"/>
                </a:lnTo>
                <a:cubicBezTo>
                  <a:pt x="4705590" y="460401"/>
                  <a:pt x="4706452" y="464300"/>
                  <a:pt x="4706242" y="467705"/>
                </a:cubicBezTo>
                <a:lnTo>
                  <a:pt x="4704037" y="471842"/>
                </a:lnTo>
                <a:lnTo>
                  <a:pt x="4703655" y="472241"/>
                </a:lnTo>
                <a:lnTo>
                  <a:pt x="4685604" y="485172"/>
                </a:lnTo>
                <a:lnTo>
                  <a:pt x="4675804" y="490651"/>
                </a:lnTo>
                <a:lnTo>
                  <a:pt x="4662386" y="495222"/>
                </a:lnTo>
                <a:lnTo>
                  <a:pt x="4662418" y="495049"/>
                </a:lnTo>
                <a:lnTo>
                  <a:pt x="4662610" y="494997"/>
                </a:lnTo>
                <a:lnTo>
                  <a:pt x="4662426" y="495002"/>
                </a:lnTo>
                <a:lnTo>
                  <a:pt x="4663554" y="488913"/>
                </a:lnTo>
                <a:cubicBezTo>
                  <a:pt x="4659043" y="466044"/>
                  <a:pt x="4618446" y="494384"/>
                  <a:pt x="4595891" y="497121"/>
                </a:cubicBezTo>
                <a:lnTo>
                  <a:pt x="4588445" y="500669"/>
                </a:lnTo>
                <a:lnTo>
                  <a:pt x="4590283" y="497804"/>
                </a:lnTo>
                <a:lnTo>
                  <a:pt x="4590779" y="497207"/>
                </a:lnTo>
                <a:lnTo>
                  <a:pt x="4672300" y="467059"/>
                </a:lnTo>
                <a:close/>
                <a:moveTo>
                  <a:pt x="4703088" y="452463"/>
                </a:moveTo>
                <a:lnTo>
                  <a:pt x="4711411" y="452717"/>
                </a:lnTo>
                <a:lnTo>
                  <a:pt x="4712299" y="453289"/>
                </a:lnTo>
                <a:lnTo>
                  <a:pt x="4704225" y="456068"/>
                </a:lnTo>
                <a:close/>
                <a:moveTo>
                  <a:pt x="4463391" y="451454"/>
                </a:moveTo>
                <a:cubicBezTo>
                  <a:pt x="4485645" y="448234"/>
                  <a:pt x="4517614" y="459714"/>
                  <a:pt x="4535383" y="466625"/>
                </a:cubicBezTo>
                <a:lnTo>
                  <a:pt x="4539911" y="468397"/>
                </a:lnTo>
                <a:lnTo>
                  <a:pt x="4515708" y="475270"/>
                </a:lnTo>
                <a:lnTo>
                  <a:pt x="4507362" y="468042"/>
                </a:lnTo>
                <a:cubicBezTo>
                  <a:pt x="4501225" y="467028"/>
                  <a:pt x="4493544" y="468216"/>
                  <a:pt x="4485257" y="470131"/>
                </a:cubicBezTo>
                <a:lnTo>
                  <a:pt x="4474435" y="472847"/>
                </a:lnTo>
                <a:lnTo>
                  <a:pt x="4473056" y="471861"/>
                </a:lnTo>
                <a:lnTo>
                  <a:pt x="4440849" y="468890"/>
                </a:lnTo>
                <a:lnTo>
                  <a:pt x="4448899" y="456926"/>
                </a:lnTo>
                <a:cubicBezTo>
                  <a:pt x="4452875" y="453983"/>
                  <a:pt x="4457831" y="452259"/>
                  <a:pt x="4463391" y="451454"/>
                </a:cubicBezTo>
                <a:close/>
                <a:moveTo>
                  <a:pt x="5096895" y="447524"/>
                </a:moveTo>
                <a:lnTo>
                  <a:pt x="5103957" y="451232"/>
                </a:lnTo>
                <a:cubicBezTo>
                  <a:pt x="5009950" y="501682"/>
                  <a:pt x="4967171" y="526649"/>
                  <a:pt x="4921338" y="548685"/>
                </a:cubicBezTo>
                <a:lnTo>
                  <a:pt x="4903829" y="556671"/>
                </a:lnTo>
                <a:lnTo>
                  <a:pt x="4904491" y="556236"/>
                </a:lnTo>
                <a:cubicBezTo>
                  <a:pt x="4909234" y="552280"/>
                  <a:pt x="4914226" y="547289"/>
                  <a:pt x="4919546" y="541096"/>
                </a:cubicBezTo>
                <a:lnTo>
                  <a:pt x="4930660" y="526507"/>
                </a:lnTo>
                <a:lnTo>
                  <a:pt x="4942467" y="521497"/>
                </a:lnTo>
                <a:cubicBezTo>
                  <a:pt x="4950438" y="517971"/>
                  <a:pt x="4958358" y="514336"/>
                  <a:pt x="4965487" y="510929"/>
                </a:cubicBezTo>
                <a:lnTo>
                  <a:pt x="4981166" y="503046"/>
                </a:lnTo>
                <a:lnTo>
                  <a:pt x="4954254" y="521488"/>
                </a:lnTo>
                <a:cubicBezTo>
                  <a:pt x="4950462" y="523922"/>
                  <a:pt x="4942568" y="534972"/>
                  <a:pt x="4946475" y="532742"/>
                </a:cubicBezTo>
                <a:cubicBezTo>
                  <a:pt x="4985100" y="510692"/>
                  <a:pt x="5023981" y="489116"/>
                  <a:pt x="5062735" y="467303"/>
                </a:cubicBezTo>
                <a:close/>
                <a:moveTo>
                  <a:pt x="5642677" y="441240"/>
                </a:moveTo>
                <a:cubicBezTo>
                  <a:pt x="5667779" y="437534"/>
                  <a:pt x="5601657" y="472264"/>
                  <a:pt x="5581144" y="487775"/>
                </a:cubicBezTo>
                <a:cubicBezTo>
                  <a:pt x="5476475" y="566943"/>
                  <a:pt x="5347952" y="601360"/>
                  <a:pt x="5223974" y="645113"/>
                </a:cubicBezTo>
                <a:lnTo>
                  <a:pt x="5174282" y="665114"/>
                </a:lnTo>
                <a:lnTo>
                  <a:pt x="5179848" y="658267"/>
                </a:lnTo>
                <a:cubicBezTo>
                  <a:pt x="5180192" y="656459"/>
                  <a:pt x="5178737" y="655380"/>
                  <a:pt x="5174941" y="655352"/>
                </a:cubicBezTo>
                <a:cubicBezTo>
                  <a:pt x="5153127" y="655194"/>
                  <a:pt x="5132079" y="661325"/>
                  <a:pt x="5111213" y="668992"/>
                </a:cubicBezTo>
                <a:lnTo>
                  <a:pt x="5104505" y="671439"/>
                </a:lnTo>
                <a:lnTo>
                  <a:pt x="5114061" y="666456"/>
                </a:lnTo>
                <a:lnTo>
                  <a:pt x="5115907" y="665760"/>
                </a:lnTo>
                <a:lnTo>
                  <a:pt x="5117061" y="664892"/>
                </a:lnTo>
                <a:lnTo>
                  <a:pt x="5124757" y="660878"/>
                </a:lnTo>
                <a:cubicBezTo>
                  <a:pt x="5141966" y="654687"/>
                  <a:pt x="5162190" y="650761"/>
                  <a:pt x="5176827" y="643185"/>
                </a:cubicBezTo>
                <a:cubicBezTo>
                  <a:pt x="5194278" y="634150"/>
                  <a:pt x="5223430" y="635235"/>
                  <a:pt x="5238643" y="625188"/>
                </a:cubicBezTo>
                <a:lnTo>
                  <a:pt x="5243961" y="617143"/>
                </a:lnTo>
                <a:lnTo>
                  <a:pt x="5252168" y="613689"/>
                </a:lnTo>
                <a:cubicBezTo>
                  <a:pt x="5268294" y="605268"/>
                  <a:pt x="5284100" y="595983"/>
                  <a:pt x="5300126" y="587528"/>
                </a:cubicBezTo>
                <a:cubicBezTo>
                  <a:pt x="5317202" y="578519"/>
                  <a:pt x="5358359" y="568243"/>
                  <a:pt x="5368648" y="558074"/>
                </a:cubicBezTo>
                <a:lnTo>
                  <a:pt x="5370184" y="554703"/>
                </a:lnTo>
                <a:lnTo>
                  <a:pt x="5396579" y="546822"/>
                </a:lnTo>
                <a:lnTo>
                  <a:pt x="5434691" y="528894"/>
                </a:lnTo>
                <a:lnTo>
                  <a:pt x="5443152" y="533451"/>
                </a:lnTo>
                <a:lnTo>
                  <a:pt x="5368733" y="573237"/>
                </a:lnTo>
                <a:cubicBezTo>
                  <a:pt x="5357651" y="579826"/>
                  <a:pt x="5323906" y="598587"/>
                  <a:pt x="5335492" y="593007"/>
                </a:cubicBezTo>
                <a:cubicBezTo>
                  <a:pt x="5373136" y="574869"/>
                  <a:pt x="5446999" y="535522"/>
                  <a:pt x="5446999" y="535522"/>
                </a:cubicBezTo>
                <a:lnTo>
                  <a:pt x="5443152" y="533451"/>
                </a:lnTo>
                <a:lnTo>
                  <a:pt x="5443230" y="533412"/>
                </a:lnTo>
                <a:cubicBezTo>
                  <a:pt x="5468492" y="520983"/>
                  <a:pt x="5494035" y="509108"/>
                  <a:pt x="5519375" y="496896"/>
                </a:cubicBezTo>
                <a:cubicBezTo>
                  <a:pt x="5560029" y="477309"/>
                  <a:pt x="5598359" y="447784"/>
                  <a:pt x="5642677" y="441240"/>
                </a:cubicBezTo>
                <a:close/>
                <a:moveTo>
                  <a:pt x="4696556" y="431727"/>
                </a:moveTo>
                <a:lnTo>
                  <a:pt x="4703088" y="452463"/>
                </a:lnTo>
                <a:lnTo>
                  <a:pt x="4684774" y="451902"/>
                </a:lnTo>
                <a:cubicBezTo>
                  <a:pt x="4666988" y="454729"/>
                  <a:pt x="4649157" y="463171"/>
                  <a:pt x="4631333" y="470488"/>
                </a:cubicBezTo>
                <a:lnTo>
                  <a:pt x="4617477" y="475308"/>
                </a:lnTo>
                <a:lnTo>
                  <a:pt x="4626459" y="460834"/>
                </a:lnTo>
                <a:lnTo>
                  <a:pt x="4628192" y="457180"/>
                </a:lnTo>
                <a:lnTo>
                  <a:pt x="4638458" y="453054"/>
                </a:lnTo>
                <a:cubicBezTo>
                  <a:pt x="4657822" y="445944"/>
                  <a:pt x="4677303" y="439127"/>
                  <a:pt x="4696556" y="431727"/>
                </a:cubicBezTo>
                <a:close/>
                <a:moveTo>
                  <a:pt x="4433089" y="421698"/>
                </a:moveTo>
                <a:lnTo>
                  <a:pt x="4434369" y="428545"/>
                </a:lnTo>
                <a:cubicBezTo>
                  <a:pt x="4435463" y="436090"/>
                  <a:pt x="4434755" y="436069"/>
                  <a:pt x="4432499" y="421970"/>
                </a:cubicBezTo>
                <a:close/>
                <a:moveTo>
                  <a:pt x="4856223" y="415078"/>
                </a:moveTo>
                <a:cubicBezTo>
                  <a:pt x="4859232" y="415546"/>
                  <a:pt x="4859529" y="416746"/>
                  <a:pt x="4855459" y="418965"/>
                </a:cubicBezTo>
                <a:lnTo>
                  <a:pt x="4810663" y="441145"/>
                </a:lnTo>
                <a:lnTo>
                  <a:pt x="4738997" y="469451"/>
                </a:lnTo>
                <a:lnTo>
                  <a:pt x="4669786" y="495109"/>
                </a:lnTo>
                <a:lnTo>
                  <a:pt x="4685198" y="485460"/>
                </a:lnTo>
                <a:lnTo>
                  <a:pt x="4685604" y="485172"/>
                </a:lnTo>
                <a:lnTo>
                  <a:pt x="4701748" y="476140"/>
                </a:lnTo>
                <a:lnTo>
                  <a:pt x="4704037" y="471842"/>
                </a:lnTo>
                <a:lnTo>
                  <a:pt x="4715268" y="460059"/>
                </a:lnTo>
                <a:cubicBezTo>
                  <a:pt x="4716153" y="458326"/>
                  <a:pt x="4716394" y="456795"/>
                  <a:pt x="4715811" y="455546"/>
                </a:cubicBezTo>
                <a:lnTo>
                  <a:pt x="4712299" y="453289"/>
                </a:lnTo>
                <a:lnTo>
                  <a:pt x="4800527" y="422915"/>
                </a:lnTo>
                <a:cubicBezTo>
                  <a:pt x="4809341" y="420213"/>
                  <a:pt x="4827143" y="417007"/>
                  <a:pt x="4840709" y="415585"/>
                </a:cubicBezTo>
                <a:cubicBezTo>
                  <a:pt x="4847490" y="414875"/>
                  <a:pt x="4853214" y="414610"/>
                  <a:pt x="4856223" y="415078"/>
                </a:cubicBezTo>
                <a:close/>
                <a:moveTo>
                  <a:pt x="4003531" y="389405"/>
                </a:moveTo>
                <a:lnTo>
                  <a:pt x="3902534" y="418934"/>
                </a:lnTo>
                <a:lnTo>
                  <a:pt x="3738990" y="470660"/>
                </a:lnTo>
                <a:lnTo>
                  <a:pt x="3777370" y="454594"/>
                </a:lnTo>
                <a:lnTo>
                  <a:pt x="3840179" y="430848"/>
                </a:lnTo>
                <a:lnTo>
                  <a:pt x="3945351" y="403171"/>
                </a:lnTo>
                <a:close/>
                <a:moveTo>
                  <a:pt x="5192833" y="384011"/>
                </a:moveTo>
                <a:cubicBezTo>
                  <a:pt x="5199816" y="382243"/>
                  <a:pt x="5184435" y="396684"/>
                  <a:pt x="5178218" y="400437"/>
                </a:cubicBezTo>
                <a:lnTo>
                  <a:pt x="5096895" y="447524"/>
                </a:lnTo>
                <a:lnTo>
                  <a:pt x="5085389" y="441484"/>
                </a:lnTo>
                <a:cubicBezTo>
                  <a:pt x="5055948" y="426779"/>
                  <a:pt x="5066042" y="441243"/>
                  <a:pt x="4996320" y="492662"/>
                </a:cubicBezTo>
                <a:lnTo>
                  <a:pt x="4991646" y="495865"/>
                </a:lnTo>
                <a:lnTo>
                  <a:pt x="4988437" y="495634"/>
                </a:lnTo>
                <a:cubicBezTo>
                  <a:pt x="4974765" y="498948"/>
                  <a:pt x="4957954" y="504123"/>
                  <a:pt x="4940427" y="510018"/>
                </a:cubicBezTo>
                <a:lnTo>
                  <a:pt x="4935285" y="511859"/>
                </a:lnTo>
                <a:lnTo>
                  <a:pt x="4934749" y="511576"/>
                </a:lnTo>
                <a:lnTo>
                  <a:pt x="4923912" y="513370"/>
                </a:lnTo>
                <a:lnTo>
                  <a:pt x="4957616" y="489086"/>
                </a:lnTo>
                <a:cubicBezTo>
                  <a:pt x="5029535" y="443081"/>
                  <a:pt x="5116236" y="403424"/>
                  <a:pt x="5192833" y="384011"/>
                </a:cubicBezTo>
                <a:close/>
                <a:moveTo>
                  <a:pt x="4409279" y="370832"/>
                </a:moveTo>
                <a:lnTo>
                  <a:pt x="4421976" y="372395"/>
                </a:lnTo>
                <a:cubicBezTo>
                  <a:pt x="4443932" y="375218"/>
                  <a:pt x="4467541" y="378308"/>
                  <a:pt x="4493085" y="381517"/>
                </a:cubicBezTo>
                <a:cubicBezTo>
                  <a:pt x="4505085" y="383026"/>
                  <a:pt x="4512026" y="376145"/>
                  <a:pt x="4523499" y="380000"/>
                </a:cubicBezTo>
                <a:lnTo>
                  <a:pt x="4433089" y="421698"/>
                </a:lnTo>
                <a:lnTo>
                  <a:pt x="4431344" y="412367"/>
                </a:lnTo>
                <a:cubicBezTo>
                  <a:pt x="4429863" y="405626"/>
                  <a:pt x="4427898" y="397806"/>
                  <a:pt x="4425424" y="389724"/>
                </a:cubicBezTo>
                <a:cubicBezTo>
                  <a:pt x="4415915" y="386175"/>
                  <a:pt x="4391687" y="388100"/>
                  <a:pt x="4396895" y="379075"/>
                </a:cubicBezTo>
                <a:close/>
                <a:moveTo>
                  <a:pt x="4399787" y="369665"/>
                </a:moveTo>
                <a:lnTo>
                  <a:pt x="4403188" y="370083"/>
                </a:lnTo>
                <a:lnTo>
                  <a:pt x="4385108" y="377249"/>
                </a:lnTo>
                <a:lnTo>
                  <a:pt x="4376302" y="372544"/>
                </a:lnTo>
                <a:lnTo>
                  <a:pt x="4399074" y="369885"/>
                </a:lnTo>
                <a:close/>
                <a:moveTo>
                  <a:pt x="4073917" y="368827"/>
                </a:moveTo>
                <a:cubicBezTo>
                  <a:pt x="4075583" y="368335"/>
                  <a:pt x="4075757" y="368478"/>
                  <a:pt x="4074974" y="368997"/>
                </a:cubicBezTo>
                <a:cubicBezTo>
                  <a:pt x="4072625" y="370555"/>
                  <a:pt x="4061665" y="375504"/>
                  <a:pt x="4056540" y="376864"/>
                </a:cubicBezTo>
                <a:lnTo>
                  <a:pt x="4003531" y="389405"/>
                </a:lnTo>
                <a:close/>
                <a:moveTo>
                  <a:pt x="5009454" y="361355"/>
                </a:moveTo>
                <a:cubicBezTo>
                  <a:pt x="5010136" y="361182"/>
                  <a:pt x="5010172" y="361277"/>
                  <a:pt x="5009172" y="361790"/>
                </a:cubicBezTo>
                <a:cubicBezTo>
                  <a:pt x="4950156" y="392103"/>
                  <a:pt x="4892485" y="425425"/>
                  <a:pt x="4832122" y="452728"/>
                </a:cubicBezTo>
                <a:cubicBezTo>
                  <a:pt x="4809213" y="463091"/>
                  <a:pt x="4785536" y="471418"/>
                  <a:pt x="4761802" y="479606"/>
                </a:cubicBezTo>
                <a:lnTo>
                  <a:pt x="4731676" y="490708"/>
                </a:lnTo>
                <a:lnTo>
                  <a:pt x="4713033" y="493261"/>
                </a:lnTo>
                <a:lnTo>
                  <a:pt x="4706093" y="495336"/>
                </a:lnTo>
                <a:lnTo>
                  <a:pt x="4690367" y="492329"/>
                </a:lnTo>
                <a:lnTo>
                  <a:pt x="4740177" y="472058"/>
                </a:lnTo>
                <a:cubicBezTo>
                  <a:pt x="4759783" y="464078"/>
                  <a:pt x="4779292" y="455880"/>
                  <a:pt x="4798555" y="447141"/>
                </a:cubicBezTo>
                <a:lnTo>
                  <a:pt x="4810663" y="441145"/>
                </a:lnTo>
                <a:lnTo>
                  <a:pt x="4867987" y="418504"/>
                </a:lnTo>
                <a:cubicBezTo>
                  <a:pt x="4910784" y="400959"/>
                  <a:pt x="4953491" y="383162"/>
                  <a:pt x="4996441" y="366047"/>
                </a:cubicBezTo>
                <a:cubicBezTo>
                  <a:pt x="4999564" y="364803"/>
                  <a:pt x="5007412" y="361875"/>
                  <a:pt x="5009454" y="361355"/>
                </a:cubicBezTo>
                <a:close/>
                <a:moveTo>
                  <a:pt x="4441924" y="361131"/>
                </a:moveTo>
                <a:cubicBezTo>
                  <a:pt x="4453805" y="362973"/>
                  <a:pt x="4427167" y="364119"/>
                  <a:pt x="4409631" y="370597"/>
                </a:cubicBezTo>
                <a:lnTo>
                  <a:pt x="4409279" y="370832"/>
                </a:lnTo>
                <a:lnTo>
                  <a:pt x="4403188" y="370083"/>
                </a:lnTo>
                <a:lnTo>
                  <a:pt x="4413361" y="366052"/>
                </a:lnTo>
                <a:cubicBezTo>
                  <a:pt x="4418070" y="364186"/>
                  <a:pt x="4422793" y="362581"/>
                  <a:pt x="4427547" y="361630"/>
                </a:cubicBezTo>
                <a:cubicBezTo>
                  <a:pt x="4432301" y="360679"/>
                  <a:pt x="4437087" y="360383"/>
                  <a:pt x="4441924" y="361131"/>
                </a:cubicBezTo>
                <a:close/>
                <a:moveTo>
                  <a:pt x="3227945" y="345891"/>
                </a:moveTo>
                <a:lnTo>
                  <a:pt x="3224750" y="348009"/>
                </a:lnTo>
                <a:lnTo>
                  <a:pt x="3217775" y="351036"/>
                </a:lnTo>
                <a:lnTo>
                  <a:pt x="3218396" y="350324"/>
                </a:lnTo>
                <a:close/>
                <a:moveTo>
                  <a:pt x="4424557" y="334679"/>
                </a:moveTo>
                <a:cubicBezTo>
                  <a:pt x="4430041" y="336484"/>
                  <a:pt x="4433069" y="340375"/>
                  <a:pt x="4432021" y="347138"/>
                </a:cubicBezTo>
                <a:cubicBezTo>
                  <a:pt x="4430862" y="354624"/>
                  <a:pt x="4426813" y="359646"/>
                  <a:pt x="4420961" y="363130"/>
                </a:cubicBezTo>
                <a:lnTo>
                  <a:pt x="4399787" y="369665"/>
                </a:lnTo>
                <a:lnTo>
                  <a:pt x="4360785" y="364867"/>
                </a:lnTo>
                <a:lnTo>
                  <a:pt x="4359934" y="364786"/>
                </a:lnTo>
                <a:lnTo>
                  <a:pt x="4351328" y="359196"/>
                </a:lnTo>
                <a:cubicBezTo>
                  <a:pt x="4349658" y="357248"/>
                  <a:pt x="4349722" y="355345"/>
                  <a:pt x="4352569" y="353520"/>
                </a:cubicBezTo>
                <a:cubicBezTo>
                  <a:pt x="4363885" y="346257"/>
                  <a:pt x="4384795" y="337898"/>
                  <a:pt x="4402353" y="334736"/>
                </a:cubicBezTo>
                <a:cubicBezTo>
                  <a:pt x="4411132" y="333156"/>
                  <a:pt x="4419073" y="332874"/>
                  <a:pt x="4424557" y="334679"/>
                </a:cubicBezTo>
                <a:close/>
                <a:moveTo>
                  <a:pt x="3912753" y="320341"/>
                </a:moveTo>
                <a:cubicBezTo>
                  <a:pt x="3914655" y="319589"/>
                  <a:pt x="3914944" y="319790"/>
                  <a:pt x="3914184" y="320556"/>
                </a:cubicBezTo>
                <a:cubicBezTo>
                  <a:pt x="3911905" y="322857"/>
                  <a:pt x="3900191" y="330253"/>
                  <a:pt x="3894288" y="332346"/>
                </a:cubicBezTo>
                <a:lnTo>
                  <a:pt x="3879519" y="337020"/>
                </a:lnTo>
                <a:close/>
                <a:moveTo>
                  <a:pt x="2916807" y="310124"/>
                </a:moveTo>
                <a:lnTo>
                  <a:pt x="2918401" y="310587"/>
                </a:lnTo>
                <a:lnTo>
                  <a:pt x="2908345" y="314081"/>
                </a:lnTo>
                <a:cubicBezTo>
                  <a:pt x="2893979" y="318684"/>
                  <a:pt x="2910085" y="311836"/>
                  <a:pt x="2916807" y="310124"/>
                </a:cubicBezTo>
                <a:close/>
                <a:moveTo>
                  <a:pt x="3607185" y="300519"/>
                </a:moveTo>
                <a:cubicBezTo>
                  <a:pt x="3610762" y="299288"/>
                  <a:pt x="3611211" y="299621"/>
                  <a:pt x="3609645" y="300888"/>
                </a:cubicBezTo>
                <a:cubicBezTo>
                  <a:pt x="3604950" y="304693"/>
                  <a:pt x="3582133" y="316914"/>
                  <a:pt x="3571343" y="320562"/>
                </a:cubicBezTo>
                <a:lnTo>
                  <a:pt x="3524669" y="333080"/>
                </a:lnTo>
                <a:close/>
                <a:moveTo>
                  <a:pt x="3315989" y="283269"/>
                </a:moveTo>
                <a:lnTo>
                  <a:pt x="3311363" y="286587"/>
                </a:lnTo>
                <a:lnTo>
                  <a:pt x="3274543" y="301480"/>
                </a:lnTo>
                <a:lnTo>
                  <a:pt x="3278804" y="299072"/>
                </a:lnTo>
                <a:lnTo>
                  <a:pt x="3289386" y="293998"/>
                </a:lnTo>
                <a:close/>
                <a:moveTo>
                  <a:pt x="5600163" y="277462"/>
                </a:moveTo>
                <a:cubicBezTo>
                  <a:pt x="5604797" y="277524"/>
                  <a:pt x="5607300" y="279971"/>
                  <a:pt x="5606355" y="286097"/>
                </a:cubicBezTo>
                <a:cubicBezTo>
                  <a:pt x="5602254" y="312537"/>
                  <a:pt x="5558129" y="306462"/>
                  <a:pt x="5534922" y="318640"/>
                </a:cubicBezTo>
                <a:lnTo>
                  <a:pt x="5212177" y="492915"/>
                </a:lnTo>
                <a:cubicBezTo>
                  <a:pt x="5147703" y="527730"/>
                  <a:pt x="5090598" y="561230"/>
                  <a:pt x="5041301" y="591701"/>
                </a:cubicBezTo>
                <a:lnTo>
                  <a:pt x="5020945" y="604520"/>
                </a:lnTo>
                <a:lnTo>
                  <a:pt x="5039742" y="588118"/>
                </a:lnTo>
                <a:cubicBezTo>
                  <a:pt x="5061281" y="570169"/>
                  <a:pt x="5089984" y="548751"/>
                  <a:pt x="5128955" y="523632"/>
                </a:cubicBezTo>
                <a:cubicBezTo>
                  <a:pt x="5159121" y="504190"/>
                  <a:pt x="5256955" y="464309"/>
                  <a:pt x="5221842" y="469494"/>
                </a:cubicBezTo>
                <a:cubicBezTo>
                  <a:pt x="5211382" y="471038"/>
                  <a:pt x="5190912" y="478329"/>
                  <a:pt x="5165433" y="488801"/>
                </a:cubicBezTo>
                <a:lnTo>
                  <a:pt x="5128437" y="504708"/>
                </a:lnTo>
                <a:lnTo>
                  <a:pt x="5146614" y="494495"/>
                </a:lnTo>
                <a:cubicBezTo>
                  <a:pt x="5211757" y="459975"/>
                  <a:pt x="5302642" y="419301"/>
                  <a:pt x="5536806" y="306472"/>
                </a:cubicBezTo>
                <a:cubicBezTo>
                  <a:pt x="5553199" y="298573"/>
                  <a:pt x="5586259" y="277278"/>
                  <a:pt x="5600163" y="277462"/>
                </a:cubicBezTo>
                <a:close/>
                <a:moveTo>
                  <a:pt x="2779587" y="275308"/>
                </a:moveTo>
                <a:lnTo>
                  <a:pt x="2771962" y="279063"/>
                </a:lnTo>
                <a:lnTo>
                  <a:pt x="2759285" y="284231"/>
                </a:lnTo>
                <a:lnTo>
                  <a:pt x="2745704" y="291323"/>
                </a:lnTo>
                <a:lnTo>
                  <a:pt x="2732603" y="296641"/>
                </a:lnTo>
                <a:cubicBezTo>
                  <a:pt x="2714321" y="303097"/>
                  <a:pt x="2701541" y="305614"/>
                  <a:pt x="2675754" y="322378"/>
                </a:cubicBezTo>
                <a:cubicBezTo>
                  <a:pt x="2732017" y="285797"/>
                  <a:pt x="2696474" y="305241"/>
                  <a:pt x="2756185" y="284001"/>
                </a:cubicBezTo>
                <a:close/>
                <a:moveTo>
                  <a:pt x="3304126" y="266948"/>
                </a:moveTo>
                <a:cubicBezTo>
                  <a:pt x="3306536" y="266646"/>
                  <a:pt x="3307160" y="267118"/>
                  <a:pt x="3304885" y="268791"/>
                </a:cubicBezTo>
                <a:cubicBezTo>
                  <a:pt x="3300183" y="270776"/>
                  <a:pt x="3284704" y="275390"/>
                  <a:pt x="3288597" y="272859"/>
                </a:cubicBezTo>
                <a:lnTo>
                  <a:pt x="3300310" y="267877"/>
                </a:lnTo>
                <a:close/>
                <a:moveTo>
                  <a:pt x="3366334" y="263141"/>
                </a:moveTo>
                <a:cubicBezTo>
                  <a:pt x="3366014" y="263446"/>
                  <a:pt x="3363604" y="264497"/>
                  <a:pt x="3358621" y="266464"/>
                </a:cubicBezTo>
                <a:lnTo>
                  <a:pt x="3316401" y="283103"/>
                </a:lnTo>
                <a:lnTo>
                  <a:pt x="3315989" y="283269"/>
                </a:lnTo>
                <a:lnTo>
                  <a:pt x="3326150" y="275981"/>
                </a:lnTo>
                <a:lnTo>
                  <a:pt x="3347106" y="268934"/>
                </a:lnTo>
                <a:cubicBezTo>
                  <a:pt x="3359268" y="264912"/>
                  <a:pt x="3366976" y="262533"/>
                  <a:pt x="3366334" y="263141"/>
                </a:cubicBezTo>
                <a:close/>
                <a:moveTo>
                  <a:pt x="3345908" y="262050"/>
                </a:moveTo>
                <a:lnTo>
                  <a:pt x="3334234" y="270183"/>
                </a:lnTo>
                <a:lnTo>
                  <a:pt x="3326150" y="275981"/>
                </a:lnTo>
                <a:cubicBezTo>
                  <a:pt x="3326102" y="275997"/>
                  <a:pt x="3326053" y="276013"/>
                  <a:pt x="3326006" y="276029"/>
                </a:cubicBezTo>
                <a:lnTo>
                  <a:pt x="3311816" y="280954"/>
                </a:lnTo>
                <a:lnTo>
                  <a:pt x="3337077" y="267048"/>
                </a:lnTo>
                <a:close/>
                <a:moveTo>
                  <a:pt x="3350093" y="258190"/>
                </a:moveTo>
                <a:lnTo>
                  <a:pt x="3311094" y="281204"/>
                </a:lnTo>
                <a:lnTo>
                  <a:pt x="3307874" y="282322"/>
                </a:lnTo>
                <a:lnTo>
                  <a:pt x="3310495" y="279714"/>
                </a:lnTo>
                <a:cubicBezTo>
                  <a:pt x="3313192" y="277292"/>
                  <a:pt x="3317001" y="274183"/>
                  <a:pt x="3318993" y="272662"/>
                </a:cubicBezTo>
                <a:lnTo>
                  <a:pt x="3328226" y="266659"/>
                </a:lnTo>
                <a:close/>
                <a:moveTo>
                  <a:pt x="3405940" y="255733"/>
                </a:moveTo>
                <a:cubicBezTo>
                  <a:pt x="3409718" y="255205"/>
                  <a:pt x="3410491" y="255827"/>
                  <a:pt x="3406394" y="258231"/>
                </a:cubicBezTo>
                <a:cubicBezTo>
                  <a:pt x="3372832" y="277915"/>
                  <a:pt x="3336319" y="295623"/>
                  <a:pt x="3299099" y="312856"/>
                </a:cubicBezTo>
                <a:lnTo>
                  <a:pt x="3227945" y="345891"/>
                </a:lnTo>
                <a:lnTo>
                  <a:pt x="3237789" y="339363"/>
                </a:lnTo>
                <a:cubicBezTo>
                  <a:pt x="3256382" y="326511"/>
                  <a:pt x="3284631" y="305883"/>
                  <a:pt x="3310123" y="287477"/>
                </a:cubicBezTo>
                <a:lnTo>
                  <a:pt x="3311363" y="286587"/>
                </a:lnTo>
                <a:lnTo>
                  <a:pt x="3341245" y="274501"/>
                </a:lnTo>
                <a:cubicBezTo>
                  <a:pt x="3356237" y="269256"/>
                  <a:pt x="3394609" y="257317"/>
                  <a:pt x="3405940" y="255733"/>
                </a:cubicBezTo>
                <a:close/>
                <a:moveTo>
                  <a:pt x="3358159" y="255114"/>
                </a:moveTo>
                <a:lnTo>
                  <a:pt x="3345908" y="262050"/>
                </a:lnTo>
                <a:lnTo>
                  <a:pt x="3353144" y="257008"/>
                </a:lnTo>
                <a:lnTo>
                  <a:pt x="3357329" y="255387"/>
                </a:lnTo>
                <a:close/>
                <a:moveTo>
                  <a:pt x="3360360" y="252346"/>
                </a:moveTo>
                <a:lnTo>
                  <a:pt x="3353744" y="256589"/>
                </a:lnTo>
                <a:lnTo>
                  <a:pt x="3353144" y="257008"/>
                </a:lnTo>
                <a:lnTo>
                  <a:pt x="3350093" y="258190"/>
                </a:lnTo>
                <a:lnTo>
                  <a:pt x="3359415" y="252689"/>
                </a:lnTo>
                <a:close/>
                <a:moveTo>
                  <a:pt x="3397830" y="241105"/>
                </a:moveTo>
                <a:lnTo>
                  <a:pt x="3384099" y="246584"/>
                </a:lnTo>
                <a:lnTo>
                  <a:pt x="3358159" y="255114"/>
                </a:lnTo>
                <a:lnTo>
                  <a:pt x="3367853" y="249628"/>
                </a:lnTo>
                <a:lnTo>
                  <a:pt x="3369335" y="249090"/>
                </a:lnTo>
                <a:cubicBezTo>
                  <a:pt x="3377585" y="246295"/>
                  <a:pt x="3383674" y="244452"/>
                  <a:pt x="3388228" y="243229"/>
                </a:cubicBezTo>
                <a:close/>
                <a:moveTo>
                  <a:pt x="3543111" y="239428"/>
                </a:moveTo>
                <a:cubicBezTo>
                  <a:pt x="3545885" y="239449"/>
                  <a:pt x="3530395" y="244688"/>
                  <a:pt x="3505133" y="252789"/>
                </a:cubicBezTo>
                <a:lnTo>
                  <a:pt x="3464051" y="265819"/>
                </a:lnTo>
                <a:lnTo>
                  <a:pt x="3469503" y="262942"/>
                </a:lnTo>
                <a:cubicBezTo>
                  <a:pt x="3489406" y="251723"/>
                  <a:pt x="3476534" y="255504"/>
                  <a:pt x="3524190" y="243603"/>
                </a:cubicBezTo>
                <a:cubicBezTo>
                  <a:pt x="3535771" y="240711"/>
                  <a:pt x="3541725" y="239417"/>
                  <a:pt x="3543111" y="239428"/>
                </a:cubicBezTo>
                <a:close/>
                <a:moveTo>
                  <a:pt x="2865801" y="237945"/>
                </a:moveTo>
                <a:cubicBezTo>
                  <a:pt x="2867242" y="237494"/>
                  <a:pt x="2867532" y="237684"/>
                  <a:pt x="2867103" y="238275"/>
                </a:cubicBezTo>
                <a:cubicBezTo>
                  <a:pt x="2865817" y="240047"/>
                  <a:pt x="2858060" y="245424"/>
                  <a:pt x="2855481" y="247918"/>
                </a:cubicBezTo>
                <a:cubicBezTo>
                  <a:pt x="2788919" y="264541"/>
                  <a:pt x="2857676" y="245436"/>
                  <a:pt x="2788155" y="272125"/>
                </a:cubicBezTo>
                <a:lnTo>
                  <a:pt x="2779587" y="275308"/>
                </a:lnTo>
                <a:lnTo>
                  <a:pt x="2781908" y="274165"/>
                </a:lnTo>
                <a:cubicBezTo>
                  <a:pt x="2807155" y="261109"/>
                  <a:pt x="2825745" y="250499"/>
                  <a:pt x="2865801" y="237945"/>
                </a:cubicBezTo>
                <a:close/>
                <a:moveTo>
                  <a:pt x="3116968" y="235333"/>
                </a:moveTo>
                <a:lnTo>
                  <a:pt x="2989514" y="284693"/>
                </a:lnTo>
                <a:lnTo>
                  <a:pt x="2982797" y="287192"/>
                </a:lnTo>
                <a:lnTo>
                  <a:pt x="3026952" y="268399"/>
                </a:lnTo>
                <a:cubicBezTo>
                  <a:pt x="3054803" y="256898"/>
                  <a:pt x="3079447" y="247535"/>
                  <a:pt x="3105427" y="238789"/>
                </a:cubicBezTo>
                <a:close/>
                <a:moveTo>
                  <a:pt x="3400953" y="233022"/>
                </a:moveTo>
                <a:lnTo>
                  <a:pt x="3380354" y="242550"/>
                </a:lnTo>
                <a:lnTo>
                  <a:pt x="3367853" y="249628"/>
                </a:lnTo>
                <a:lnTo>
                  <a:pt x="3360360" y="252346"/>
                </a:lnTo>
                <a:lnTo>
                  <a:pt x="3360717" y="252117"/>
                </a:lnTo>
                <a:cubicBezTo>
                  <a:pt x="3363056" y="250636"/>
                  <a:pt x="3364610" y="249644"/>
                  <a:pt x="3362977" y="250587"/>
                </a:cubicBezTo>
                <a:lnTo>
                  <a:pt x="3359415" y="252689"/>
                </a:lnTo>
                <a:lnTo>
                  <a:pt x="3337457" y="260657"/>
                </a:lnTo>
                <a:lnTo>
                  <a:pt x="3328226" y="266659"/>
                </a:lnTo>
                <a:lnTo>
                  <a:pt x="3280605" y="291785"/>
                </a:lnTo>
                <a:lnTo>
                  <a:pt x="3275443" y="293578"/>
                </a:lnTo>
                <a:cubicBezTo>
                  <a:pt x="3258677" y="299500"/>
                  <a:pt x="3243298" y="305048"/>
                  <a:pt x="3233202" y="308876"/>
                </a:cubicBezTo>
                <a:lnTo>
                  <a:pt x="3181713" y="331049"/>
                </a:lnTo>
                <a:lnTo>
                  <a:pt x="3226147" y="306940"/>
                </a:lnTo>
                <a:cubicBezTo>
                  <a:pt x="3252393" y="294225"/>
                  <a:pt x="3283468" y="284552"/>
                  <a:pt x="3304885" y="268791"/>
                </a:cubicBezTo>
                <a:cubicBezTo>
                  <a:pt x="3319055" y="262811"/>
                  <a:pt x="3325979" y="259501"/>
                  <a:pt x="3329249" y="257605"/>
                </a:cubicBezTo>
                <a:cubicBezTo>
                  <a:pt x="3329252" y="257603"/>
                  <a:pt x="3329255" y="257599"/>
                  <a:pt x="3329258" y="257596"/>
                </a:cubicBezTo>
                <a:lnTo>
                  <a:pt x="3345790" y="252040"/>
                </a:lnTo>
                <a:lnTo>
                  <a:pt x="3355923" y="248651"/>
                </a:lnTo>
                <a:cubicBezTo>
                  <a:pt x="3365835" y="244400"/>
                  <a:pt x="3373735" y="240786"/>
                  <a:pt x="3380078" y="237707"/>
                </a:cubicBezTo>
                <a:lnTo>
                  <a:pt x="3383728" y="235801"/>
                </a:lnTo>
                <a:lnTo>
                  <a:pt x="3387680" y="234487"/>
                </a:lnTo>
                <a:close/>
                <a:moveTo>
                  <a:pt x="3416437" y="232412"/>
                </a:moveTo>
                <a:lnTo>
                  <a:pt x="3409576" y="237034"/>
                </a:lnTo>
                <a:cubicBezTo>
                  <a:pt x="3402487" y="241771"/>
                  <a:pt x="3404271" y="240134"/>
                  <a:pt x="3397921" y="241084"/>
                </a:cubicBezTo>
                <a:cubicBezTo>
                  <a:pt x="3397890" y="241091"/>
                  <a:pt x="3397860" y="241097"/>
                  <a:pt x="3397830" y="241105"/>
                </a:cubicBezTo>
                <a:lnTo>
                  <a:pt x="3408727" y="236756"/>
                </a:lnTo>
                <a:lnTo>
                  <a:pt x="3415582" y="232417"/>
                </a:lnTo>
                <a:close/>
                <a:moveTo>
                  <a:pt x="3430473" y="222993"/>
                </a:moveTo>
                <a:lnTo>
                  <a:pt x="3415582" y="232417"/>
                </a:lnTo>
                <a:lnTo>
                  <a:pt x="3405873" y="232480"/>
                </a:lnTo>
                <a:lnTo>
                  <a:pt x="3400953" y="233022"/>
                </a:lnTo>
                <a:lnTo>
                  <a:pt x="3413980" y="226998"/>
                </a:lnTo>
                <a:lnTo>
                  <a:pt x="3426770" y="223669"/>
                </a:lnTo>
                <a:close/>
                <a:moveTo>
                  <a:pt x="3440626" y="216407"/>
                </a:moveTo>
                <a:lnTo>
                  <a:pt x="3430700" y="222951"/>
                </a:lnTo>
                <a:lnTo>
                  <a:pt x="3430473" y="222993"/>
                </a:lnTo>
                <a:lnTo>
                  <a:pt x="3431393" y="222410"/>
                </a:lnTo>
                <a:cubicBezTo>
                  <a:pt x="3434817" y="219613"/>
                  <a:pt x="3419918" y="224578"/>
                  <a:pt x="3415106" y="226478"/>
                </a:cubicBezTo>
                <a:lnTo>
                  <a:pt x="3413980" y="226998"/>
                </a:lnTo>
                <a:lnTo>
                  <a:pt x="3396600" y="231523"/>
                </a:lnTo>
                <a:lnTo>
                  <a:pt x="3387680" y="234487"/>
                </a:lnTo>
                <a:lnTo>
                  <a:pt x="3385860" y="234688"/>
                </a:lnTo>
                <a:lnTo>
                  <a:pt x="3394893" y="229970"/>
                </a:lnTo>
                <a:cubicBezTo>
                  <a:pt x="3417006" y="217294"/>
                  <a:pt x="3399471" y="220167"/>
                  <a:pt x="3440626" y="216407"/>
                </a:cubicBezTo>
                <a:close/>
                <a:moveTo>
                  <a:pt x="3469134" y="216066"/>
                </a:moveTo>
                <a:lnTo>
                  <a:pt x="3464616" y="218496"/>
                </a:lnTo>
                <a:cubicBezTo>
                  <a:pt x="3460139" y="220883"/>
                  <a:pt x="3451835" y="225084"/>
                  <a:pt x="3436269" y="232284"/>
                </a:cubicBezTo>
                <a:lnTo>
                  <a:pt x="3416437" y="232412"/>
                </a:lnTo>
                <a:lnTo>
                  <a:pt x="3420254" y="229841"/>
                </a:lnTo>
                <a:lnTo>
                  <a:pt x="3430700" y="222951"/>
                </a:lnTo>
                <a:lnTo>
                  <a:pt x="3462507" y="217146"/>
                </a:lnTo>
                <a:close/>
                <a:moveTo>
                  <a:pt x="3470006" y="215598"/>
                </a:moveTo>
                <a:lnTo>
                  <a:pt x="3470720" y="215809"/>
                </a:lnTo>
                <a:lnTo>
                  <a:pt x="3469134" y="216066"/>
                </a:lnTo>
                <a:close/>
                <a:moveTo>
                  <a:pt x="3518794" y="207979"/>
                </a:moveTo>
                <a:cubicBezTo>
                  <a:pt x="3520967" y="207619"/>
                  <a:pt x="3521068" y="207728"/>
                  <a:pt x="3519861" y="208116"/>
                </a:cubicBezTo>
                <a:cubicBezTo>
                  <a:pt x="3516240" y="209282"/>
                  <a:pt x="3500850" y="212962"/>
                  <a:pt x="3494363" y="214080"/>
                </a:cubicBezTo>
                <a:cubicBezTo>
                  <a:pt x="3481922" y="216224"/>
                  <a:pt x="3475963" y="216633"/>
                  <a:pt x="3473048" y="216492"/>
                </a:cubicBezTo>
                <a:lnTo>
                  <a:pt x="3470720" y="215809"/>
                </a:lnTo>
                <a:close/>
                <a:moveTo>
                  <a:pt x="2312392" y="203284"/>
                </a:moveTo>
                <a:lnTo>
                  <a:pt x="2310331" y="204691"/>
                </a:lnTo>
                <a:cubicBezTo>
                  <a:pt x="2309809" y="205032"/>
                  <a:pt x="2309810" y="205012"/>
                  <a:pt x="2310819" y="204328"/>
                </a:cubicBezTo>
                <a:close/>
                <a:moveTo>
                  <a:pt x="3219772" y="170165"/>
                </a:moveTo>
                <a:cubicBezTo>
                  <a:pt x="3223370" y="168918"/>
                  <a:pt x="3226239" y="168376"/>
                  <a:pt x="3225725" y="170247"/>
                </a:cubicBezTo>
                <a:cubicBezTo>
                  <a:pt x="3224416" y="175017"/>
                  <a:pt x="3214483" y="175863"/>
                  <a:pt x="3208349" y="178283"/>
                </a:cubicBezTo>
                <a:cubicBezTo>
                  <a:pt x="3189953" y="185543"/>
                  <a:pt x="3180721" y="188774"/>
                  <a:pt x="3170386" y="191611"/>
                </a:cubicBezTo>
                <a:lnTo>
                  <a:pt x="3155757" y="195283"/>
                </a:lnTo>
                <a:lnTo>
                  <a:pt x="3158399" y="194455"/>
                </a:lnTo>
                <a:cubicBezTo>
                  <a:pt x="3176046" y="188255"/>
                  <a:pt x="3192425" y="181028"/>
                  <a:pt x="3209438" y="174315"/>
                </a:cubicBezTo>
                <a:cubicBezTo>
                  <a:pt x="3211845" y="173365"/>
                  <a:pt x="3216173" y="171413"/>
                  <a:pt x="3219772" y="170165"/>
                </a:cubicBezTo>
                <a:close/>
                <a:moveTo>
                  <a:pt x="3412507" y="152425"/>
                </a:moveTo>
                <a:cubicBezTo>
                  <a:pt x="3413858" y="152171"/>
                  <a:pt x="3414070" y="152342"/>
                  <a:pt x="3412457" y="153194"/>
                </a:cubicBezTo>
                <a:lnTo>
                  <a:pt x="3396310" y="159339"/>
                </a:lnTo>
                <a:lnTo>
                  <a:pt x="3391680" y="160526"/>
                </a:lnTo>
                <a:cubicBezTo>
                  <a:pt x="3365669" y="167539"/>
                  <a:pt x="3331290" y="177160"/>
                  <a:pt x="3313646" y="181567"/>
                </a:cubicBezTo>
                <a:cubicBezTo>
                  <a:pt x="3264166" y="193923"/>
                  <a:pt x="3225102" y="203856"/>
                  <a:pt x="3191912" y="212886"/>
                </a:cubicBezTo>
                <a:lnTo>
                  <a:pt x="3116968" y="235333"/>
                </a:lnTo>
                <a:lnTo>
                  <a:pt x="3150776" y="222240"/>
                </a:lnTo>
                <a:cubicBezTo>
                  <a:pt x="3245715" y="185978"/>
                  <a:pt x="3252883" y="193755"/>
                  <a:pt x="3264304" y="183084"/>
                </a:cubicBezTo>
                <a:cubicBezTo>
                  <a:pt x="3264321" y="183066"/>
                  <a:pt x="3264336" y="183048"/>
                  <a:pt x="3264353" y="183030"/>
                </a:cubicBezTo>
                <a:lnTo>
                  <a:pt x="3323831" y="171462"/>
                </a:lnTo>
                <a:cubicBezTo>
                  <a:pt x="3345703" y="167903"/>
                  <a:pt x="3367621" y="164390"/>
                  <a:pt x="3388026" y="159295"/>
                </a:cubicBezTo>
                <a:cubicBezTo>
                  <a:pt x="3394135" y="157770"/>
                  <a:pt x="3408452" y="153185"/>
                  <a:pt x="3412507" y="152425"/>
                </a:cubicBezTo>
                <a:close/>
                <a:moveTo>
                  <a:pt x="2004059" y="94512"/>
                </a:moveTo>
                <a:lnTo>
                  <a:pt x="2002890" y="95377"/>
                </a:lnTo>
                <a:cubicBezTo>
                  <a:pt x="2000244" y="97695"/>
                  <a:pt x="1997424" y="99866"/>
                  <a:pt x="1993132" y="100937"/>
                </a:cubicBezTo>
                <a:lnTo>
                  <a:pt x="1991790" y="100515"/>
                </a:lnTo>
                <a:lnTo>
                  <a:pt x="2002364" y="94935"/>
                </a:lnTo>
                <a:close/>
                <a:moveTo>
                  <a:pt x="2027884" y="84864"/>
                </a:moveTo>
                <a:lnTo>
                  <a:pt x="2010508" y="92902"/>
                </a:lnTo>
                <a:lnTo>
                  <a:pt x="2004059" y="94512"/>
                </a:lnTo>
                <a:lnTo>
                  <a:pt x="2011598" y="88932"/>
                </a:lnTo>
                <a:cubicBezTo>
                  <a:pt x="2016141" y="86830"/>
                  <a:pt x="2022927" y="86646"/>
                  <a:pt x="2027884" y="84864"/>
                </a:cubicBezTo>
                <a:close/>
                <a:moveTo>
                  <a:pt x="2453657" y="77827"/>
                </a:moveTo>
                <a:cubicBezTo>
                  <a:pt x="2458435" y="77687"/>
                  <a:pt x="2462143" y="77993"/>
                  <a:pt x="2461569" y="80085"/>
                </a:cubicBezTo>
                <a:cubicBezTo>
                  <a:pt x="2460260" y="84856"/>
                  <a:pt x="2445149" y="80488"/>
                  <a:pt x="2438229" y="82217"/>
                </a:cubicBezTo>
                <a:cubicBezTo>
                  <a:pt x="2431308" y="83945"/>
                  <a:pt x="2426845" y="87723"/>
                  <a:pt x="2420853" y="90253"/>
                </a:cubicBezTo>
                <a:cubicBezTo>
                  <a:pt x="2406085" y="96487"/>
                  <a:pt x="2400518" y="98802"/>
                  <a:pt x="2394165" y="100676"/>
                </a:cubicBezTo>
                <a:lnTo>
                  <a:pt x="2386663" y="102601"/>
                </a:lnTo>
                <a:lnTo>
                  <a:pt x="2387190" y="102358"/>
                </a:lnTo>
                <a:lnTo>
                  <a:pt x="2439318" y="78248"/>
                </a:lnTo>
                <a:cubicBezTo>
                  <a:pt x="2443026" y="78555"/>
                  <a:pt x="2448876" y="77967"/>
                  <a:pt x="2453657" y="77827"/>
                </a:cubicBezTo>
                <a:close/>
                <a:moveTo>
                  <a:pt x="2418155" y="72441"/>
                </a:moveTo>
                <a:lnTo>
                  <a:pt x="2418154" y="72442"/>
                </a:lnTo>
                <a:cubicBezTo>
                  <a:pt x="2410492" y="74922"/>
                  <a:pt x="2401386" y="76062"/>
                  <a:pt x="2393724" y="78543"/>
                </a:cubicBezTo>
                <a:cubicBezTo>
                  <a:pt x="2384693" y="81465"/>
                  <a:pt x="2377126" y="85595"/>
                  <a:pt x="2368204" y="88612"/>
                </a:cubicBezTo>
                <a:cubicBezTo>
                  <a:pt x="2374523" y="86340"/>
                  <a:pt x="2379011" y="82634"/>
                  <a:pt x="2385578" y="80575"/>
                </a:cubicBezTo>
                <a:close/>
                <a:moveTo>
                  <a:pt x="2062274" y="70114"/>
                </a:moveTo>
                <a:lnTo>
                  <a:pt x="2053404" y="74795"/>
                </a:lnTo>
                <a:cubicBezTo>
                  <a:pt x="2045371" y="78509"/>
                  <a:pt x="2036113" y="81295"/>
                  <a:pt x="2027884" y="84864"/>
                </a:cubicBezTo>
                <a:cubicBezTo>
                  <a:pt x="2034203" y="82592"/>
                  <a:pt x="2039268" y="79357"/>
                  <a:pt x="2045259" y="76827"/>
                </a:cubicBezTo>
                <a:close/>
                <a:moveTo>
                  <a:pt x="2463871" y="64342"/>
                </a:moveTo>
                <a:cubicBezTo>
                  <a:pt x="2470194" y="63795"/>
                  <a:pt x="2462231" y="64888"/>
                  <a:pt x="2448668" y="68043"/>
                </a:cubicBezTo>
                <a:lnTo>
                  <a:pt x="2437894" y="70952"/>
                </a:lnTo>
                <a:lnTo>
                  <a:pt x="2442585" y="66341"/>
                </a:lnTo>
                <a:close/>
                <a:moveTo>
                  <a:pt x="2443675" y="62371"/>
                </a:moveTo>
                <a:cubicBezTo>
                  <a:pt x="2445404" y="61940"/>
                  <a:pt x="2445545" y="62058"/>
                  <a:pt x="2444693" y="62520"/>
                </a:cubicBezTo>
                <a:cubicBezTo>
                  <a:pt x="2442136" y="63910"/>
                  <a:pt x="2430642" y="68398"/>
                  <a:pt x="2426298" y="70408"/>
                </a:cubicBezTo>
                <a:lnTo>
                  <a:pt x="2418155" y="72441"/>
                </a:lnTo>
                <a:close/>
                <a:moveTo>
                  <a:pt x="2034420" y="61049"/>
                </a:moveTo>
                <a:lnTo>
                  <a:pt x="2017043" y="69085"/>
                </a:lnTo>
                <a:lnTo>
                  <a:pt x="2007424" y="72544"/>
                </a:lnTo>
                <a:lnTo>
                  <a:pt x="2008899" y="71119"/>
                </a:lnTo>
                <a:lnTo>
                  <a:pt x="2027458" y="62787"/>
                </a:lnTo>
                <a:close/>
                <a:moveTo>
                  <a:pt x="2373222" y="57895"/>
                </a:moveTo>
                <a:lnTo>
                  <a:pt x="2370889" y="58659"/>
                </a:lnTo>
                <a:cubicBezTo>
                  <a:pt x="2365776" y="60290"/>
                  <a:pt x="2369023" y="59139"/>
                  <a:pt x="2373213" y="57897"/>
                </a:cubicBezTo>
                <a:close/>
                <a:moveTo>
                  <a:pt x="2050700" y="56983"/>
                </a:moveTo>
                <a:lnTo>
                  <a:pt x="2034420" y="61049"/>
                </a:lnTo>
                <a:lnTo>
                  <a:pt x="2034689" y="60925"/>
                </a:lnTo>
                <a:close/>
                <a:moveTo>
                  <a:pt x="2050705" y="56981"/>
                </a:moveTo>
                <a:lnTo>
                  <a:pt x="2050705" y="56982"/>
                </a:lnTo>
                <a:lnTo>
                  <a:pt x="2050700" y="56983"/>
                </a:lnTo>
                <a:cubicBezTo>
                  <a:pt x="2050702" y="56983"/>
                  <a:pt x="2050704" y="56982"/>
                  <a:pt x="2050705" y="56981"/>
                </a:cubicBezTo>
                <a:close/>
                <a:moveTo>
                  <a:pt x="2103828" y="54808"/>
                </a:moveTo>
                <a:lnTo>
                  <a:pt x="2100679" y="57150"/>
                </a:lnTo>
                <a:cubicBezTo>
                  <a:pt x="2097964" y="58528"/>
                  <a:pt x="2093665" y="60318"/>
                  <a:pt x="2087067" y="62691"/>
                </a:cubicBezTo>
                <a:cubicBezTo>
                  <a:pt x="2082110" y="64473"/>
                  <a:pt x="2075825" y="65051"/>
                  <a:pt x="2070779" y="66758"/>
                </a:cubicBezTo>
                <a:lnTo>
                  <a:pt x="2062274" y="70114"/>
                </a:lnTo>
                <a:lnTo>
                  <a:pt x="2080013" y="60755"/>
                </a:lnTo>
                <a:close/>
                <a:moveTo>
                  <a:pt x="2657652" y="47233"/>
                </a:moveTo>
                <a:cubicBezTo>
                  <a:pt x="2659204" y="47355"/>
                  <a:pt x="2660040" y="47898"/>
                  <a:pt x="2659713" y="49090"/>
                </a:cubicBezTo>
                <a:cubicBezTo>
                  <a:pt x="2658172" y="54704"/>
                  <a:pt x="2643932" y="53701"/>
                  <a:pt x="2635282" y="55192"/>
                </a:cubicBezTo>
                <a:lnTo>
                  <a:pt x="2612927" y="57233"/>
                </a:lnTo>
                <a:lnTo>
                  <a:pt x="2636371" y="51222"/>
                </a:lnTo>
                <a:cubicBezTo>
                  <a:pt x="2641884" y="50272"/>
                  <a:pt x="2652993" y="46865"/>
                  <a:pt x="2657652" y="47233"/>
                </a:cubicBezTo>
                <a:close/>
                <a:moveTo>
                  <a:pt x="2341645" y="47181"/>
                </a:moveTo>
                <a:cubicBezTo>
                  <a:pt x="2330787" y="49893"/>
                  <a:pt x="2319375" y="52085"/>
                  <a:pt x="2309069" y="55314"/>
                </a:cubicBezTo>
                <a:lnTo>
                  <a:pt x="2325358" y="51247"/>
                </a:lnTo>
                <a:close/>
                <a:moveTo>
                  <a:pt x="2420350" y="42643"/>
                </a:moveTo>
                <a:cubicBezTo>
                  <a:pt x="2415099" y="45296"/>
                  <a:pt x="2392659" y="54776"/>
                  <a:pt x="2383971" y="58794"/>
                </a:cubicBezTo>
                <a:lnTo>
                  <a:pt x="2369919" y="62302"/>
                </a:lnTo>
                <a:lnTo>
                  <a:pt x="2373387" y="60783"/>
                </a:lnTo>
                <a:cubicBezTo>
                  <a:pt x="2383062" y="56238"/>
                  <a:pt x="2382552" y="55643"/>
                  <a:pt x="2379276" y="56302"/>
                </a:cubicBezTo>
                <a:lnTo>
                  <a:pt x="2373222" y="57895"/>
                </a:lnTo>
                <a:lnTo>
                  <a:pt x="2385755" y="53787"/>
                </a:lnTo>
                <a:lnTo>
                  <a:pt x="2418723" y="42721"/>
                </a:lnTo>
                <a:cubicBezTo>
                  <a:pt x="2421939" y="41633"/>
                  <a:pt x="2422100" y="41759"/>
                  <a:pt x="2420350" y="42643"/>
                </a:cubicBezTo>
                <a:close/>
                <a:moveTo>
                  <a:pt x="2085458" y="40910"/>
                </a:moveTo>
                <a:cubicBezTo>
                  <a:pt x="2075538" y="44823"/>
                  <a:pt x="2068938" y="51168"/>
                  <a:pt x="2058850" y="54949"/>
                </a:cubicBezTo>
                <a:lnTo>
                  <a:pt x="2050705" y="56981"/>
                </a:lnTo>
                <a:lnTo>
                  <a:pt x="2068081" y="48945"/>
                </a:lnTo>
                <a:lnTo>
                  <a:pt x="2068547" y="48729"/>
                </a:lnTo>
                <a:lnTo>
                  <a:pt x="2068556" y="48727"/>
                </a:lnTo>
                <a:cubicBezTo>
                  <a:pt x="2068559" y="48725"/>
                  <a:pt x="2068563" y="48723"/>
                  <a:pt x="2068567" y="48721"/>
                </a:cubicBezTo>
                <a:close/>
                <a:moveTo>
                  <a:pt x="2138437" y="38981"/>
                </a:moveTo>
                <a:lnTo>
                  <a:pt x="2112585" y="52620"/>
                </a:lnTo>
                <a:lnTo>
                  <a:pt x="2103828" y="54808"/>
                </a:lnTo>
                <a:lnTo>
                  <a:pt x="2104803" y="54082"/>
                </a:lnTo>
                <a:cubicBezTo>
                  <a:pt x="2106164" y="50463"/>
                  <a:pt x="2085956" y="52896"/>
                  <a:pt x="2134020" y="40113"/>
                </a:cubicBezTo>
                <a:close/>
                <a:moveTo>
                  <a:pt x="2129360" y="27633"/>
                </a:moveTo>
                <a:lnTo>
                  <a:pt x="2124530" y="29654"/>
                </a:lnTo>
                <a:cubicBezTo>
                  <a:pt x="2121209" y="30904"/>
                  <a:pt x="2116480" y="32579"/>
                  <a:pt x="2109888" y="34808"/>
                </a:cubicBezTo>
                <a:cubicBezTo>
                  <a:pt x="2102319" y="37368"/>
                  <a:pt x="2092676" y="38061"/>
                  <a:pt x="2085458" y="40910"/>
                </a:cubicBezTo>
                <a:lnTo>
                  <a:pt x="2110977" y="30840"/>
                </a:lnTo>
                <a:lnTo>
                  <a:pt x="2119120" y="28805"/>
                </a:lnTo>
                <a:close/>
                <a:moveTo>
                  <a:pt x="2137023" y="19984"/>
                </a:moveTo>
                <a:cubicBezTo>
                  <a:pt x="2138893" y="19445"/>
                  <a:pt x="2139068" y="19580"/>
                  <a:pt x="2136496" y="20769"/>
                </a:cubicBezTo>
                <a:lnTo>
                  <a:pt x="2110977" y="30840"/>
                </a:lnTo>
                <a:lnTo>
                  <a:pt x="2102834" y="32873"/>
                </a:lnTo>
                <a:cubicBezTo>
                  <a:pt x="2110548" y="29304"/>
                  <a:pt x="2131412" y="21604"/>
                  <a:pt x="2137023" y="19984"/>
                </a:cubicBezTo>
                <a:close/>
                <a:moveTo>
                  <a:pt x="2245059" y="12144"/>
                </a:moveTo>
                <a:cubicBezTo>
                  <a:pt x="2241257" y="16791"/>
                  <a:pt x="2239759" y="22668"/>
                  <a:pt x="2233649" y="26085"/>
                </a:cubicBezTo>
                <a:cubicBezTo>
                  <a:pt x="2227364" y="29601"/>
                  <a:pt x="2216789" y="29626"/>
                  <a:pt x="2209220" y="32186"/>
                </a:cubicBezTo>
                <a:cubicBezTo>
                  <a:pt x="2202786" y="34361"/>
                  <a:pt x="2198163" y="37951"/>
                  <a:pt x="2191843" y="40223"/>
                </a:cubicBezTo>
                <a:cubicBezTo>
                  <a:pt x="2186886" y="42005"/>
                  <a:pt x="2180513" y="42508"/>
                  <a:pt x="2175556" y="44290"/>
                </a:cubicBezTo>
                <a:cubicBezTo>
                  <a:pt x="2169237" y="46562"/>
                  <a:pt x="2164499" y="50055"/>
                  <a:pt x="2158180" y="52326"/>
                </a:cubicBezTo>
                <a:cubicBezTo>
                  <a:pt x="2153224" y="54109"/>
                  <a:pt x="2146851" y="54611"/>
                  <a:pt x="2141893" y="56393"/>
                </a:cubicBezTo>
                <a:cubicBezTo>
                  <a:pt x="2135574" y="58665"/>
                  <a:pt x="2130651" y="62010"/>
                  <a:pt x="2124517" y="64430"/>
                </a:cubicBezTo>
                <a:cubicBezTo>
                  <a:pt x="2113623" y="68729"/>
                  <a:pt x="2101747" y="72235"/>
                  <a:pt x="2090853" y="76534"/>
                </a:cubicBezTo>
                <a:cubicBezTo>
                  <a:pt x="2084720" y="78953"/>
                  <a:pt x="2065000" y="82245"/>
                  <a:pt x="2073478" y="84570"/>
                </a:cubicBezTo>
                <a:cubicBezTo>
                  <a:pt x="2083454" y="87307"/>
                  <a:pt x="2090247" y="80950"/>
                  <a:pt x="2097909" y="78470"/>
                </a:cubicBezTo>
                <a:cubicBezTo>
                  <a:pt x="2106938" y="75546"/>
                  <a:pt x="2114506" y="71416"/>
                  <a:pt x="2123428" y="68399"/>
                </a:cubicBezTo>
                <a:cubicBezTo>
                  <a:pt x="2128475" y="66693"/>
                  <a:pt x="2134606" y="65985"/>
                  <a:pt x="2139714" y="64332"/>
                </a:cubicBezTo>
                <a:cubicBezTo>
                  <a:pt x="2200691" y="44591"/>
                  <a:pt x="2147918" y="58587"/>
                  <a:pt x="2197809" y="46128"/>
                </a:cubicBezTo>
                <a:cubicBezTo>
                  <a:pt x="2179334" y="63976"/>
                  <a:pt x="2195432" y="51784"/>
                  <a:pt x="2153825" y="68203"/>
                </a:cubicBezTo>
                <a:cubicBezTo>
                  <a:pt x="2147691" y="70623"/>
                  <a:pt x="2142441" y="73710"/>
                  <a:pt x="2136448" y="76240"/>
                </a:cubicBezTo>
                <a:cubicBezTo>
                  <a:pt x="2128137" y="79748"/>
                  <a:pt x="2119434" y="82952"/>
                  <a:pt x="2110928" y="86309"/>
                </a:cubicBezTo>
                <a:cubicBezTo>
                  <a:pt x="2110928" y="86309"/>
                  <a:pt x="2133698" y="78505"/>
                  <a:pt x="2144591" y="74206"/>
                </a:cubicBezTo>
                <a:cubicBezTo>
                  <a:pt x="2150725" y="71786"/>
                  <a:pt x="2155649" y="68441"/>
                  <a:pt x="2161967" y="66169"/>
                </a:cubicBezTo>
                <a:cubicBezTo>
                  <a:pt x="2166923" y="64387"/>
                  <a:pt x="2173297" y="63885"/>
                  <a:pt x="2178255" y="62102"/>
                </a:cubicBezTo>
                <a:cubicBezTo>
                  <a:pt x="2225122" y="45250"/>
                  <a:pt x="2162027" y="62457"/>
                  <a:pt x="2220061" y="47965"/>
                </a:cubicBezTo>
                <a:lnTo>
                  <a:pt x="2196165" y="61326"/>
                </a:lnTo>
                <a:lnTo>
                  <a:pt x="2193453" y="62004"/>
                </a:lnTo>
                <a:lnTo>
                  <a:pt x="2191389" y="63998"/>
                </a:lnTo>
                <a:lnTo>
                  <a:pt x="2184220" y="68007"/>
                </a:lnTo>
                <a:cubicBezTo>
                  <a:pt x="2164100" y="74811"/>
                  <a:pt x="2141089" y="75816"/>
                  <a:pt x="2183131" y="71976"/>
                </a:cubicBezTo>
                <a:lnTo>
                  <a:pt x="2191389" y="63998"/>
                </a:lnTo>
                <a:lnTo>
                  <a:pt x="2196165" y="61326"/>
                </a:lnTo>
                <a:lnTo>
                  <a:pt x="2226026" y="53870"/>
                </a:lnTo>
                <a:cubicBezTo>
                  <a:pt x="2237247" y="49835"/>
                  <a:pt x="2247890" y="45299"/>
                  <a:pt x="2259689" y="41766"/>
                </a:cubicBezTo>
                <a:cubicBezTo>
                  <a:pt x="2272720" y="37864"/>
                  <a:pt x="2289048" y="36851"/>
                  <a:pt x="2300407" y="31597"/>
                </a:cubicBezTo>
                <a:cubicBezTo>
                  <a:pt x="2306199" y="28918"/>
                  <a:pt x="2311351" y="25737"/>
                  <a:pt x="2317783" y="23561"/>
                </a:cubicBezTo>
                <a:cubicBezTo>
                  <a:pt x="2325353" y="21001"/>
                  <a:pt x="2343754" y="11847"/>
                  <a:pt x="2342214" y="17460"/>
                </a:cubicBezTo>
                <a:cubicBezTo>
                  <a:pt x="2340398" y="24075"/>
                  <a:pt x="2324726" y="23815"/>
                  <a:pt x="2316694" y="27530"/>
                </a:cubicBezTo>
                <a:cubicBezTo>
                  <a:pt x="2307327" y="31863"/>
                  <a:pt x="2299777" y="37479"/>
                  <a:pt x="2290085" y="41569"/>
                </a:cubicBezTo>
                <a:cubicBezTo>
                  <a:pt x="2285384" y="43554"/>
                  <a:pt x="2278756" y="43855"/>
                  <a:pt x="2273799" y="45637"/>
                </a:cubicBezTo>
                <a:cubicBezTo>
                  <a:pt x="2267479" y="47909"/>
                  <a:pt x="2262555" y="51253"/>
                  <a:pt x="2256422" y="53674"/>
                </a:cubicBezTo>
                <a:cubicBezTo>
                  <a:pt x="2245528" y="57972"/>
                  <a:pt x="2233045" y="61020"/>
                  <a:pt x="2222759" y="65777"/>
                </a:cubicBezTo>
                <a:cubicBezTo>
                  <a:pt x="2173356" y="88627"/>
                  <a:pt x="2242162" y="68326"/>
                  <a:pt x="2171720" y="85918"/>
                </a:cubicBezTo>
                <a:cubicBezTo>
                  <a:pt x="2168280" y="89242"/>
                  <a:pt x="2154233" y="95936"/>
                  <a:pt x="2161398" y="95890"/>
                </a:cubicBezTo>
                <a:cubicBezTo>
                  <a:pt x="2172726" y="95817"/>
                  <a:pt x="2177889" y="88743"/>
                  <a:pt x="2186918" y="85820"/>
                </a:cubicBezTo>
                <a:cubicBezTo>
                  <a:pt x="2218352" y="75643"/>
                  <a:pt x="2207187" y="84545"/>
                  <a:pt x="2236868" y="69648"/>
                </a:cubicBezTo>
                <a:cubicBezTo>
                  <a:pt x="2243818" y="66160"/>
                  <a:pt x="2247353" y="60342"/>
                  <a:pt x="2255333" y="57643"/>
                </a:cubicBezTo>
                <a:cubicBezTo>
                  <a:pt x="2261766" y="55467"/>
                  <a:pt x="2271384" y="56849"/>
                  <a:pt x="2278674" y="55511"/>
                </a:cubicBezTo>
                <a:cubicBezTo>
                  <a:pt x="2290110" y="53411"/>
                  <a:pt x="2320336" y="43173"/>
                  <a:pt x="2311248" y="47376"/>
                </a:cubicBezTo>
                <a:cubicBezTo>
                  <a:pt x="2305457" y="50055"/>
                  <a:pt x="2300191" y="53141"/>
                  <a:pt x="2293873" y="55413"/>
                </a:cubicBezTo>
                <a:cubicBezTo>
                  <a:pt x="2288915" y="57195"/>
                  <a:pt x="2282130" y="57379"/>
                  <a:pt x="2277585" y="59480"/>
                </a:cubicBezTo>
                <a:cubicBezTo>
                  <a:pt x="2270401" y="62803"/>
                  <a:pt x="2265748" y="67780"/>
                  <a:pt x="2259121" y="71486"/>
                </a:cubicBezTo>
                <a:cubicBezTo>
                  <a:pt x="2253778" y="74473"/>
                  <a:pt x="2234824" y="81251"/>
                  <a:pt x="2241744" y="79522"/>
                </a:cubicBezTo>
                <a:cubicBezTo>
                  <a:pt x="2299351" y="65137"/>
                  <a:pt x="2265859" y="68856"/>
                  <a:pt x="2309069" y="55314"/>
                </a:cubicBezTo>
                <a:cubicBezTo>
                  <a:pt x="2290930" y="72839"/>
                  <a:pt x="2309114" y="59621"/>
                  <a:pt x="2274318" y="71388"/>
                </a:cubicBezTo>
                <a:cubicBezTo>
                  <a:pt x="2267884" y="73563"/>
                  <a:pt x="2248774" y="79477"/>
                  <a:pt x="2256943" y="79424"/>
                </a:cubicBezTo>
                <a:cubicBezTo>
                  <a:pt x="2283765" y="79251"/>
                  <a:pt x="2298377" y="64742"/>
                  <a:pt x="2316125" y="57250"/>
                </a:cubicBezTo>
                <a:cubicBezTo>
                  <a:pt x="2320827" y="55267"/>
                  <a:pt x="2327366" y="54889"/>
                  <a:pt x="2332411" y="53183"/>
                </a:cubicBezTo>
                <a:cubicBezTo>
                  <a:pt x="2341332" y="50167"/>
                  <a:pt x="2349010" y="46129"/>
                  <a:pt x="2357931" y="43113"/>
                </a:cubicBezTo>
                <a:cubicBezTo>
                  <a:pt x="2362978" y="41407"/>
                  <a:pt x="2378762" y="36944"/>
                  <a:pt x="2374218" y="39045"/>
                </a:cubicBezTo>
                <a:cubicBezTo>
                  <a:pt x="2362634" y="44403"/>
                  <a:pt x="2351735" y="50278"/>
                  <a:pt x="2339467" y="55119"/>
                </a:cubicBezTo>
                <a:cubicBezTo>
                  <a:pt x="2330959" y="58475"/>
                  <a:pt x="2321717" y="61289"/>
                  <a:pt x="2313947" y="65189"/>
                </a:cubicBezTo>
                <a:cubicBezTo>
                  <a:pt x="2306997" y="68677"/>
                  <a:pt x="2302108" y="73489"/>
                  <a:pt x="2295481" y="77195"/>
                </a:cubicBezTo>
                <a:cubicBezTo>
                  <a:pt x="2290138" y="80183"/>
                  <a:pt x="2270325" y="85942"/>
                  <a:pt x="2278105" y="85231"/>
                </a:cubicBezTo>
                <a:cubicBezTo>
                  <a:pt x="2293363" y="83838"/>
                  <a:pt x="2305250" y="78451"/>
                  <a:pt x="2318823" y="75063"/>
                </a:cubicBezTo>
                <a:lnTo>
                  <a:pt x="2367684" y="62861"/>
                </a:lnTo>
                <a:lnTo>
                  <a:pt x="2369919" y="62302"/>
                </a:lnTo>
                <a:lnTo>
                  <a:pt x="2350308" y="70897"/>
                </a:lnTo>
                <a:cubicBezTo>
                  <a:pt x="2345606" y="72882"/>
                  <a:pt x="2339068" y="73259"/>
                  <a:pt x="2334022" y="74965"/>
                </a:cubicBezTo>
                <a:cubicBezTo>
                  <a:pt x="2325101" y="77982"/>
                  <a:pt x="2317009" y="81678"/>
                  <a:pt x="2308502" y="85035"/>
                </a:cubicBezTo>
                <a:cubicBezTo>
                  <a:pt x="2288948" y="103927"/>
                  <a:pt x="2292110" y="96523"/>
                  <a:pt x="2347041" y="82805"/>
                </a:cubicBezTo>
                <a:cubicBezTo>
                  <a:pt x="2355185" y="80772"/>
                  <a:pt x="2364655" y="79857"/>
                  <a:pt x="2371472" y="76704"/>
                </a:cubicBezTo>
                <a:cubicBezTo>
                  <a:pt x="2377263" y="74025"/>
                  <a:pt x="2382528" y="70939"/>
                  <a:pt x="2388847" y="68667"/>
                </a:cubicBezTo>
                <a:cubicBezTo>
                  <a:pt x="2393804" y="66885"/>
                  <a:pt x="2409678" y="62499"/>
                  <a:pt x="2405134" y="64601"/>
                </a:cubicBezTo>
                <a:cubicBezTo>
                  <a:pt x="2381594" y="75489"/>
                  <a:pt x="2355572" y="88070"/>
                  <a:pt x="2328576" y="94811"/>
                </a:cubicBezTo>
                <a:cubicBezTo>
                  <a:pt x="2305428" y="100592"/>
                  <a:pt x="2312262" y="98187"/>
                  <a:pt x="2286769" y="108948"/>
                </a:cubicBezTo>
                <a:cubicBezTo>
                  <a:pt x="2280777" y="111478"/>
                  <a:pt x="2264323" y="111967"/>
                  <a:pt x="2269390" y="116984"/>
                </a:cubicBezTo>
                <a:cubicBezTo>
                  <a:pt x="2274462" y="122002"/>
                  <a:pt x="2286064" y="116818"/>
                  <a:pt x="2292734" y="114853"/>
                </a:cubicBezTo>
                <a:cubicBezTo>
                  <a:pt x="2313833" y="108640"/>
                  <a:pt x="2330032" y="98146"/>
                  <a:pt x="2351918" y="92680"/>
                </a:cubicBezTo>
                <a:cubicBezTo>
                  <a:pt x="2338966" y="98669"/>
                  <a:pt x="2319003" y="102055"/>
                  <a:pt x="2316076" y="112721"/>
                </a:cubicBezTo>
                <a:cubicBezTo>
                  <a:pt x="2313750" y="121193"/>
                  <a:pt x="2338076" y="104273"/>
                  <a:pt x="2349740" y="100617"/>
                </a:cubicBezTo>
                <a:cubicBezTo>
                  <a:pt x="2403480" y="83778"/>
                  <a:pt x="2341048" y="108766"/>
                  <a:pt x="2407832" y="82413"/>
                </a:cubicBezTo>
                <a:cubicBezTo>
                  <a:pt x="2413965" y="79992"/>
                  <a:pt x="2418640" y="76434"/>
                  <a:pt x="2425209" y="74377"/>
                </a:cubicBezTo>
                <a:lnTo>
                  <a:pt x="2437894" y="70952"/>
                </a:lnTo>
                <a:lnTo>
                  <a:pt x="2433561" y="75211"/>
                </a:lnTo>
                <a:cubicBezTo>
                  <a:pt x="2428849" y="79594"/>
                  <a:pt x="2432102" y="73884"/>
                  <a:pt x="2398600" y="88416"/>
                </a:cubicBezTo>
                <a:cubicBezTo>
                  <a:pt x="2385903" y="93924"/>
                  <a:pt x="2369366" y="105188"/>
                  <a:pt x="2354615" y="110491"/>
                </a:cubicBezTo>
                <a:cubicBezTo>
                  <a:pt x="2338460" y="116301"/>
                  <a:pt x="2321314" y="121272"/>
                  <a:pt x="2304666" y="126663"/>
                </a:cubicBezTo>
                <a:lnTo>
                  <a:pt x="2298985" y="132384"/>
                </a:lnTo>
                <a:lnTo>
                  <a:pt x="2291580" y="134586"/>
                </a:lnTo>
                <a:cubicBezTo>
                  <a:pt x="2283353" y="136093"/>
                  <a:pt x="2291564" y="131457"/>
                  <a:pt x="2279090" y="139910"/>
                </a:cubicBezTo>
                <a:lnTo>
                  <a:pt x="2278536" y="140276"/>
                </a:lnTo>
                <a:lnTo>
                  <a:pt x="2269913" y="142736"/>
                </a:lnTo>
                <a:cubicBezTo>
                  <a:pt x="2263480" y="144911"/>
                  <a:pt x="2253845" y="146001"/>
                  <a:pt x="2252537" y="150772"/>
                </a:cubicBezTo>
                <a:lnTo>
                  <a:pt x="2268824" y="146706"/>
                </a:lnTo>
                <a:lnTo>
                  <a:pt x="2278536" y="140276"/>
                </a:lnTo>
                <a:lnTo>
                  <a:pt x="2287472" y="137725"/>
                </a:lnTo>
                <a:cubicBezTo>
                  <a:pt x="2294416" y="136347"/>
                  <a:pt x="2293697" y="137731"/>
                  <a:pt x="2296477" y="134913"/>
                </a:cubicBezTo>
                <a:lnTo>
                  <a:pt x="2298985" y="132384"/>
                </a:lnTo>
                <a:lnTo>
                  <a:pt x="2311720" y="128599"/>
                </a:lnTo>
                <a:cubicBezTo>
                  <a:pt x="2329420" y="122444"/>
                  <a:pt x="2343565" y="113252"/>
                  <a:pt x="2362759" y="108458"/>
                </a:cubicBezTo>
                <a:cubicBezTo>
                  <a:pt x="2371715" y="106222"/>
                  <a:pt x="2377978" y="104744"/>
                  <a:pt x="2382797" y="103592"/>
                </a:cubicBezTo>
                <a:lnTo>
                  <a:pt x="2386663" y="102601"/>
                </a:lnTo>
                <a:lnTo>
                  <a:pt x="2381758" y="104870"/>
                </a:lnTo>
                <a:lnTo>
                  <a:pt x="2352437" y="118430"/>
                </a:lnTo>
                <a:cubicBezTo>
                  <a:pt x="2341215" y="122464"/>
                  <a:pt x="2329668" y="126235"/>
                  <a:pt x="2318774" y="130534"/>
                </a:cubicBezTo>
                <a:cubicBezTo>
                  <a:pt x="2292427" y="140930"/>
                  <a:pt x="2305991" y="136691"/>
                  <a:pt x="2299006" y="141658"/>
                </a:cubicBezTo>
                <a:lnTo>
                  <a:pt x="2282986" y="150546"/>
                </a:lnTo>
                <a:lnTo>
                  <a:pt x="2282086" y="150660"/>
                </a:lnTo>
                <a:cubicBezTo>
                  <a:pt x="2280951" y="150800"/>
                  <a:pt x="2279838" y="151100"/>
                  <a:pt x="2277501" y="152208"/>
                </a:cubicBezTo>
                <a:lnTo>
                  <a:pt x="2273891" y="154144"/>
                </a:lnTo>
                <a:lnTo>
                  <a:pt x="2257413" y="160646"/>
                </a:lnTo>
                <a:cubicBezTo>
                  <a:pt x="2253973" y="163971"/>
                  <a:pt x="2241021" y="172133"/>
                  <a:pt x="2247090" y="170617"/>
                </a:cubicBezTo>
                <a:cubicBezTo>
                  <a:pt x="2255675" y="168476"/>
                  <a:pt x="2258930" y="162318"/>
                  <a:pt x="2265557" y="158613"/>
                </a:cubicBezTo>
                <a:lnTo>
                  <a:pt x="2273891" y="154144"/>
                </a:lnTo>
                <a:lnTo>
                  <a:pt x="2282932" y="150577"/>
                </a:lnTo>
                <a:cubicBezTo>
                  <a:pt x="2282951" y="150566"/>
                  <a:pt x="2282968" y="150557"/>
                  <a:pt x="2282986" y="150546"/>
                </a:cubicBezTo>
                <a:lnTo>
                  <a:pt x="2286824" y="150062"/>
                </a:lnTo>
                <a:cubicBezTo>
                  <a:pt x="2289263" y="149588"/>
                  <a:pt x="2292977" y="148620"/>
                  <a:pt x="2299220" y="146509"/>
                </a:cubicBezTo>
                <a:cubicBezTo>
                  <a:pt x="2308141" y="143493"/>
                  <a:pt x="2316429" y="139947"/>
                  <a:pt x="2324739" y="136439"/>
                </a:cubicBezTo>
                <a:cubicBezTo>
                  <a:pt x="2381820" y="112346"/>
                  <a:pt x="2275153" y="148377"/>
                  <a:pt x="2426818" y="96158"/>
                </a:cubicBezTo>
                <a:cubicBezTo>
                  <a:pt x="2506196" y="68827"/>
                  <a:pt x="2416882" y="106669"/>
                  <a:pt x="2484911" y="77954"/>
                </a:cubicBezTo>
                <a:cubicBezTo>
                  <a:pt x="2505524" y="69253"/>
                  <a:pt x="2511294" y="62644"/>
                  <a:pt x="2543006" y="59749"/>
                </a:cubicBezTo>
                <a:cubicBezTo>
                  <a:pt x="2550786" y="59038"/>
                  <a:pt x="2572139" y="54939"/>
                  <a:pt x="2566346" y="57617"/>
                </a:cubicBezTo>
                <a:cubicBezTo>
                  <a:pt x="2554987" y="62870"/>
                  <a:pt x="2536987" y="62531"/>
                  <a:pt x="2525628" y="67785"/>
                </a:cubicBezTo>
                <a:cubicBezTo>
                  <a:pt x="2511877" y="74146"/>
                  <a:pt x="2498223" y="80877"/>
                  <a:pt x="2482733" y="85892"/>
                </a:cubicBezTo>
                <a:cubicBezTo>
                  <a:pt x="2475071" y="88372"/>
                  <a:pt x="2466447" y="89959"/>
                  <a:pt x="2458302" y="91992"/>
                </a:cubicBezTo>
                <a:cubicBezTo>
                  <a:pt x="2452148" y="95996"/>
                  <a:pt x="2447022" y="100676"/>
                  <a:pt x="2439837" y="103999"/>
                </a:cubicBezTo>
                <a:cubicBezTo>
                  <a:pt x="2423774" y="111429"/>
                  <a:pt x="2402562" y="115191"/>
                  <a:pt x="2388798" y="124139"/>
                </a:cubicBezTo>
                <a:cubicBezTo>
                  <a:pt x="2382643" y="128140"/>
                  <a:pt x="2377630" y="132904"/>
                  <a:pt x="2370332" y="136144"/>
                </a:cubicBezTo>
                <a:cubicBezTo>
                  <a:pt x="2345863" y="147016"/>
                  <a:pt x="2320061" y="156903"/>
                  <a:pt x="2293775" y="166355"/>
                </a:cubicBezTo>
                <a:cubicBezTo>
                  <a:pt x="2286339" y="169029"/>
                  <a:pt x="2277006" y="169975"/>
                  <a:pt x="2269344" y="172456"/>
                </a:cubicBezTo>
                <a:cubicBezTo>
                  <a:pt x="2260313" y="175380"/>
                  <a:pt x="2252053" y="178956"/>
                  <a:pt x="2243825" y="182526"/>
                </a:cubicBezTo>
                <a:cubicBezTo>
                  <a:pt x="2231956" y="187674"/>
                  <a:pt x="2195232" y="202055"/>
                  <a:pt x="2209072" y="198599"/>
                </a:cubicBezTo>
                <a:cubicBezTo>
                  <a:pt x="2219930" y="195887"/>
                  <a:pt x="2231733" y="194028"/>
                  <a:pt x="2241646" y="190464"/>
                </a:cubicBezTo>
                <a:cubicBezTo>
                  <a:pt x="2254282" y="185921"/>
                  <a:pt x="2262557" y="177849"/>
                  <a:pt x="2276398" y="174392"/>
                </a:cubicBezTo>
                <a:cubicBezTo>
                  <a:pt x="2301563" y="168108"/>
                  <a:pt x="2304057" y="168530"/>
                  <a:pt x="2326348" y="158220"/>
                </a:cubicBezTo>
                <a:cubicBezTo>
                  <a:pt x="2335715" y="153888"/>
                  <a:pt x="2343141" y="148178"/>
                  <a:pt x="2352957" y="144181"/>
                </a:cubicBezTo>
                <a:cubicBezTo>
                  <a:pt x="2374514" y="135405"/>
                  <a:pt x="2400802" y="130250"/>
                  <a:pt x="2420283" y="119974"/>
                </a:cubicBezTo>
                <a:cubicBezTo>
                  <a:pt x="2459476" y="99294"/>
                  <a:pt x="2481027" y="86318"/>
                  <a:pt x="2539739" y="71657"/>
                </a:cubicBezTo>
                <a:cubicBezTo>
                  <a:pt x="2547882" y="69623"/>
                  <a:pt x="2556599" y="68116"/>
                  <a:pt x="2564168" y="65555"/>
                </a:cubicBezTo>
                <a:cubicBezTo>
                  <a:pt x="2570602" y="63380"/>
                  <a:pt x="2574193" y="58786"/>
                  <a:pt x="2581544" y="57519"/>
                </a:cubicBezTo>
                <a:cubicBezTo>
                  <a:pt x="2590663" y="55947"/>
                  <a:pt x="2602004" y="57753"/>
                  <a:pt x="2611940" y="57323"/>
                </a:cubicBezTo>
                <a:lnTo>
                  <a:pt x="2612927" y="57233"/>
                </a:lnTo>
                <a:lnTo>
                  <a:pt x="2610002" y="57983"/>
                </a:lnTo>
                <a:lnTo>
                  <a:pt x="2589616" y="66119"/>
                </a:lnTo>
                <a:lnTo>
                  <a:pt x="2588493" y="66514"/>
                </a:lnTo>
                <a:lnTo>
                  <a:pt x="2587487" y="66968"/>
                </a:lnTo>
                <a:lnTo>
                  <a:pt x="2586420" y="67394"/>
                </a:lnTo>
                <a:lnTo>
                  <a:pt x="2581380" y="69725"/>
                </a:lnTo>
                <a:lnTo>
                  <a:pt x="2576615" y="71876"/>
                </a:lnTo>
                <a:cubicBezTo>
                  <a:pt x="2573174" y="73514"/>
                  <a:pt x="2570451" y="74850"/>
                  <a:pt x="2569044" y="75429"/>
                </a:cubicBezTo>
                <a:cubicBezTo>
                  <a:pt x="2558150" y="79728"/>
                  <a:pt x="2545667" y="82775"/>
                  <a:pt x="2535382" y="87534"/>
                </a:cubicBezTo>
                <a:lnTo>
                  <a:pt x="2530768" y="90534"/>
                </a:lnTo>
                <a:lnTo>
                  <a:pt x="2518004" y="95570"/>
                </a:lnTo>
                <a:lnTo>
                  <a:pt x="2498329" y="104181"/>
                </a:lnTo>
                <a:lnTo>
                  <a:pt x="2492486" y="105640"/>
                </a:lnTo>
                <a:lnTo>
                  <a:pt x="2487320" y="108999"/>
                </a:lnTo>
                <a:lnTo>
                  <a:pt x="2478172" y="113002"/>
                </a:lnTo>
                <a:cubicBezTo>
                  <a:pt x="2408037" y="144101"/>
                  <a:pt x="2484055" y="113685"/>
                  <a:pt x="2422982" y="137786"/>
                </a:cubicBezTo>
                <a:lnTo>
                  <a:pt x="2414984" y="141800"/>
                </a:lnTo>
                <a:lnTo>
                  <a:pt x="2371943" y="157926"/>
                </a:lnTo>
                <a:cubicBezTo>
                  <a:pt x="2365809" y="160347"/>
                  <a:pt x="2359529" y="162737"/>
                  <a:pt x="2354567" y="165963"/>
                </a:cubicBezTo>
                <a:cubicBezTo>
                  <a:pt x="2350214" y="168792"/>
                  <a:pt x="2338176" y="177451"/>
                  <a:pt x="2344245" y="175935"/>
                </a:cubicBezTo>
                <a:cubicBezTo>
                  <a:pt x="2352828" y="173792"/>
                  <a:pt x="2355526" y="167251"/>
                  <a:pt x="2362709" y="163929"/>
                </a:cubicBezTo>
                <a:cubicBezTo>
                  <a:pt x="2367254" y="161827"/>
                  <a:pt x="2374341" y="161881"/>
                  <a:pt x="2378997" y="159861"/>
                </a:cubicBezTo>
                <a:lnTo>
                  <a:pt x="2414984" y="141800"/>
                </a:lnTo>
                <a:lnTo>
                  <a:pt x="2431125" y="135753"/>
                </a:lnTo>
                <a:cubicBezTo>
                  <a:pt x="2437259" y="133333"/>
                  <a:pt x="2442508" y="130246"/>
                  <a:pt x="2448500" y="127716"/>
                </a:cubicBezTo>
                <a:cubicBezTo>
                  <a:pt x="2456812" y="124207"/>
                  <a:pt x="2466250" y="121546"/>
                  <a:pt x="2474021" y="117646"/>
                </a:cubicBezTo>
                <a:lnTo>
                  <a:pt x="2487320" y="108999"/>
                </a:lnTo>
                <a:lnTo>
                  <a:pt x="2498329" y="104181"/>
                </a:lnTo>
                <a:lnTo>
                  <a:pt x="2516915" y="99539"/>
                </a:lnTo>
                <a:lnTo>
                  <a:pt x="2530768" y="90534"/>
                </a:lnTo>
                <a:lnTo>
                  <a:pt x="2569044" y="75429"/>
                </a:lnTo>
                <a:lnTo>
                  <a:pt x="2581380" y="69725"/>
                </a:lnTo>
                <a:lnTo>
                  <a:pt x="2587487" y="66968"/>
                </a:lnTo>
                <a:lnTo>
                  <a:pt x="2589616" y="66119"/>
                </a:lnTo>
                <a:lnTo>
                  <a:pt x="2601099" y="62075"/>
                </a:lnTo>
                <a:cubicBezTo>
                  <a:pt x="2605025" y="61052"/>
                  <a:pt x="2608475" y="60641"/>
                  <a:pt x="2610851" y="61293"/>
                </a:cubicBezTo>
                <a:cubicBezTo>
                  <a:pt x="2619330" y="63619"/>
                  <a:pt x="2599467" y="66798"/>
                  <a:pt x="2593475" y="69329"/>
                </a:cubicBezTo>
                <a:cubicBezTo>
                  <a:pt x="2570867" y="78871"/>
                  <a:pt x="2545749" y="86589"/>
                  <a:pt x="2525060" y="97506"/>
                </a:cubicBezTo>
                <a:cubicBezTo>
                  <a:pt x="2507321" y="106865"/>
                  <a:pt x="2490234" y="116674"/>
                  <a:pt x="2471842" y="125584"/>
                </a:cubicBezTo>
                <a:cubicBezTo>
                  <a:pt x="2463958" y="129404"/>
                  <a:pt x="2454355" y="131939"/>
                  <a:pt x="2446322" y="135654"/>
                </a:cubicBezTo>
                <a:cubicBezTo>
                  <a:pt x="2436956" y="139987"/>
                  <a:pt x="2429312" y="145531"/>
                  <a:pt x="2419715" y="149694"/>
                </a:cubicBezTo>
                <a:cubicBezTo>
                  <a:pt x="2366640" y="172716"/>
                  <a:pt x="2393923" y="150157"/>
                  <a:pt x="2332833" y="189876"/>
                </a:cubicBezTo>
                <a:lnTo>
                  <a:pt x="2317352" y="199991"/>
                </a:lnTo>
                <a:lnTo>
                  <a:pt x="2312392" y="203284"/>
                </a:lnTo>
                <a:lnTo>
                  <a:pt x="2312986" y="202879"/>
                </a:lnTo>
                <a:cubicBezTo>
                  <a:pt x="2317331" y="199815"/>
                  <a:pt x="2322320" y="195756"/>
                  <a:pt x="2296994" y="209919"/>
                </a:cubicBezTo>
                <a:cubicBezTo>
                  <a:pt x="2290366" y="213625"/>
                  <a:pt x="2269943" y="224068"/>
                  <a:pt x="2278528" y="221924"/>
                </a:cubicBezTo>
                <a:cubicBezTo>
                  <a:pt x="2289718" y="219130"/>
                  <a:pt x="2296117" y="212463"/>
                  <a:pt x="2305136" y="207885"/>
                </a:cubicBezTo>
                <a:cubicBezTo>
                  <a:pt x="2334312" y="193067"/>
                  <a:pt x="2361003" y="176400"/>
                  <a:pt x="2393106" y="163733"/>
                </a:cubicBezTo>
                <a:cubicBezTo>
                  <a:pt x="2401613" y="160376"/>
                  <a:pt x="2410740" y="157484"/>
                  <a:pt x="2418626" y="153663"/>
                </a:cubicBezTo>
                <a:cubicBezTo>
                  <a:pt x="2437015" y="144752"/>
                  <a:pt x="2452863" y="134070"/>
                  <a:pt x="2471842" y="125584"/>
                </a:cubicBezTo>
                <a:cubicBezTo>
                  <a:pt x="2490398" y="117288"/>
                  <a:pt x="2511398" y="110882"/>
                  <a:pt x="2531026" y="103411"/>
                </a:cubicBezTo>
                <a:cubicBezTo>
                  <a:pt x="2539633" y="100134"/>
                  <a:pt x="2548514" y="97056"/>
                  <a:pt x="2556544" y="93340"/>
                </a:cubicBezTo>
                <a:cubicBezTo>
                  <a:pt x="2562337" y="90662"/>
                  <a:pt x="2567310" y="87323"/>
                  <a:pt x="2573921" y="85304"/>
                </a:cubicBezTo>
                <a:cubicBezTo>
                  <a:pt x="2615167" y="72701"/>
                  <a:pt x="2610647" y="74210"/>
                  <a:pt x="2646123" y="70970"/>
                </a:cubicBezTo>
                <a:cubicBezTo>
                  <a:pt x="2640331" y="73649"/>
                  <a:pt x="2634740" y="76477"/>
                  <a:pt x="2628748" y="79007"/>
                </a:cubicBezTo>
                <a:cubicBezTo>
                  <a:pt x="2620437" y="82515"/>
                  <a:pt x="2610637" y="84934"/>
                  <a:pt x="2603228" y="89077"/>
                </a:cubicBezTo>
                <a:cubicBezTo>
                  <a:pt x="2598543" y="91697"/>
                  <a:pt x="2597987" y="96699"/>
                  <a:pt x="2592906" y="99049"/>
                </a:cubicBezTo>
                <a:cubicBezTo>
                  <a:pt x="2586091" y="102201"/>
                  <a:pt x="2575130" y="101883"/>
                  <a:pt x="2568476" y="105149"/>
                </a:cubicBezTo>
                <a:cubicBezTo>
                  <a:pt x="2554444" y="112036"/>
                  <a:pt x="2545730" y="122384"/>
                  <a:pt x="2531545" y="129161"/>
                </a:cubicBezTo>
                <a:cubicBezTo>
                  <a:pt x="2507757" y="140527"/>
                  <a:pt x="2475632" y="145949"/>
                  <a:pt x="2454987" y="159372"/>
                </a:cubicBezTo>
                <a:cubicBezTo>
                  <a:pt x="2426597" y="177831"/>
                  <a:pt x="2443707" y="168054"/>
                  <a:pt x="2401769" y="187450"/>
                </a:cubicBezTo>
                <a:cubicBezTo>
                  <a:pt x="2395977" y="190129"/>
                  <a:pt x="2388316" y="191697"/>
                  <a:pt x="2384393" y="195487"/>
                </a:cubicBezTo>
                <a:cubicBezTo>
                  <a:pt x="2380952" y="198811"/>
                  <a:pt x="2366906" y="205504"/>
                  <a:pt x="2374070" y="205458"/>
                </a:cubicBezTo>
                <a:cubicBezTo>
                  <a:pt x="2385398" y="205386"/>
                  <a:pt x="2390562" y="198313"/>
                  <a:pt x="2399590" y="195389"/>
                </a:cubicBezTo>
                <a:lnTo>
                  <a:pt x="2417781" y="189704"/>
                </a:lnTo>
                <a:lnTo>
                  <a:pt x="2415337" y="191166"/>
                </a:lnTo>
                <a:cubicBezTo>
                  <a:pt x="2412385" y="194342"/>
                  <a:pt x="2446026" y="181363"/>
                  <a:pt x="2421816" y="188444"/>
                </a:cubicBezTo>
                <a:lnTo>
                  <a:pt x="2417781" y="189704"/>
                </a:lnTo>
                <a:lnTo>
                  <a:pt x="2422254" y="187032"/>
                </a:lnTo>
                <a:cubicBezTo>
                  <a:pt x="2426527" y="184814"/>
                  <a:pt x="2433020" y="181661"/>
                  <a:pt x="2442487" y="177282"/>
                </a:cubicBezTo>
                <a:cubicBezTo>
                  <a:pt x="2458551" y="169852"/>
                  <a:pt x="2478315" y="165168"/>
                  <a:pt x="2493525" y="157141"/>
                </a:cubicBezTo>
                <a:cubicBezTo>
                  <a:pt x="2502395" y="152463"/>
                  <a:pt x="2510887" y="147520"/>
                  <a:pt x="2520135" y="143102"/>
                </a:cubicBezTo>
                <a:cubicBezTo>
                  <a:pt x="2548725" y="129443"/>
                  <a:pt x="2578054" y="116313"/>
                  <a:pt x="2607015" y="102920"/>
                </a:cubicBezTo>
                <a:cubicBezTo>
                  <a:pt x="2612807" y="100241"/>
                  <a:pt x="2617471" y="96612"/>
                  <a:pt x="2624392" y="94884"/>
                </a:cubicBezTo>
                <a:lnTo>
                  <a:pt x="2673253" y="82682"/>
                </a:lnTo>
                <a:cubicBezTo>
                  <a:pt x="2684111" y="79969"/>
                  <a:pt x="2693619" y="75662"/>
                  <a:pt x="2705825" y="74547"/>
                </a:cubicBezTo>
                <a:cubicBezTo>
                  <a:pt x="2713607" y="73837"/>
                  <a:pt x="2720689" y="70089"/>
                  <a:pt x="2729167" y="72415"/>
                </a:cubicBezTo>
                <a:cubicBezTo>
                  <a:pt x="2735818" y="74240"/>
                  <a:pt x="2717871" y="74730"/>
                  <a:pt x="2712881" y="76483"/>
                </a:cubicBezTo>
                <a:cubicBezTo>
                  <a:pt x="2681464" y="87521"/>
                  <a:pt x="2648636" y="97532"/>
                  <a:pt x="2620035" y="110760"/>
                </a:cubicBezTo>
                <a:cubicBezTo>
                  <a:pt x="2586593" y="126227"/>
                  <a:pt x="2608797" y="116374"/>
                  <a:pt x="2551619" y="138937"/>
                </a:cubicBezTo>
                <a:cubicBezTo>
                  <a:pt x="2534607" y="145651"/>
                  <a:pt x="2512684" y="149189"/>
                  <a:pt x="2500580" y="159077"/>
                </a:cubicBezTo>
                <a:lnTo>
                  <a:pt x="2489590" y="168057"/>
                </a:lnTo>
                <a:lnTo>
                  <a:pt x="2470831" y="176691"/>
                </a:lnTo>
                <a:lnTo>
                  <a:pt x="2452166" y="187480"/>
                </a:lnTo>
                <a:lnTo>
                  <a:pt x="2429386" y="197288"/>
                </a:lnTo>
                <a:cubicBezTo>
                  <a:pt x="2383314" y="215297"/>
                  <a:pt x="2361151" y="219778"/>
                  <a:pt x="2427808" y="203131"/>
                </a:cubicBezTo>
                <a:cubicBezTo>
                  <a:pt x="2436561" y="197440"/>
                  <a:pt x="2443725" y="192698"/>
                  <a:pt x="2450497" y="188445"/>
                </a:cubicBezTo>
                <a:lnTo>
                  <a:pt x="2452166" y="187480"/>
                </a:lnTo>
                <a:lnTo>
                  <a:pt x="2481026" y="175053"/>
                </a:lnTo>
                <a:lnTo>
                  <a:pt x="2489590" y="168057"/>
                </a:lnTo>
                <a:lnTo>
                  <a:pt x="2495989" y="165110"/>
                </a:lnTo>
                <a:cubicBezTo>
                  <a:pt x="2505979" y="160972"/>
                  <a:pt x="2517968" y="156403"/>
                  <a:pt x="2533155" y="150943"/>
                </a:cubicBezTo>
                <a:cubicBezTo>
                  <a:pt x="2544374" y="146908"/>
                  <a:pt x="2556236" y="143377"/>
                  <a:pt x="2566817" y="138839"/>
                </a:cubicBezTo>
                <a:cubicBezTo>
                  <a:pt x="2609858" y="120378"/>
                  <a:pt x="2652813" y="95180"/>
                  <a:pt x="2703647" y="82486"/>
                </a:cubicBezTo>
                <a:cubicBezTo>
                  <a:pt x="2722650" y="77741"/>
                  <a:pt x="2742333" y="73645"/>
                  <a:pt x="2760653" y="68250"/>
                </a:cubicBezTo>
                <a:cubicBezTo>
                  <a:pt x="2769904" y="65525"/>
                  <a:pt x="2776179" y="60164"/>
                  <a:pt x="2786173" y="58180"/>
                </a:cubicBezTo>
                <a:cubicBezTo>
                  <a:pt x="2800584" y="55319"/>
                  <a:pt x="2845492" y="49372"/>
                  <a:pt x="2832855" y="53916"/>
                </a:cubicBezTo>
                <a:cubicBezTo>
                  <a:pt x="2821633" y="57951"/>
                  <a:pt x="2810086" y="61721"/>
                  <a:pt x="2799191" y="66020"/>
                </a:cubicBezTo>
                <a:cubicBezTo>
                  <a:pt x="2793058" y="68440"/>
                  <a:pt x="2788248" y="71881"/>
                  <a:pt x="2781816" y="74057"/>
                </a:cubicBezTo>
                <a:cubicBezTo>
                  <a:pt x="2774246" y="76617"/>
                  <a:pt x="2764821" y="77485"/>
                  <a:pt x="2757386" y="80158"/>
                </a:cubicBezTo>
                <a:lnTo>
                  <a:pt x="2647626" y="122294"/>
                </a:lnTo>
                <a:lnTo>
                  <a:pt x="2641535" y="123899"/>
                </a:lnTo>
                <a:cubicBezTo>
                  <a:pt x="2609190" y="131909"/>
                  <a:pt x="2606187" y="131490"/>
                  <a:pt x="2484814" y="188895"/>
                </a:cubicBezTo>
                <a:lnTo>
                  <a:pt x="2482952" y="190417"/>
                </a:lnTo>
                <a:lnTo>
                  <a:pt x="2467438" y="196932"/>
                </a:lnTo>
                <a:cubicBezTo>
                  <a:pt x="2463590" y="199433"/>
                  <a:pt x="2457935" y="203251"/>
                  <a:pt x="2451831" y="207397"/>
                </a:cubicBezTo>
                <a:lnTo>
                  <a:pt x="2450358" y="208396"/>
                </a:lnTo>
                <a:lnTo>
                  <a:pt x="2447191" y="209146"/>
                </a:lnTo>
                <a:cubicBezTo>
                  <a:pt x="2435718" y="211848"/>
                  <a:pt x="2439790" y="211819"/>
                  <a:pt x="2421273" y="226946"/>
                </a:cubicBezTo>
                <a:cubicBezTo>
                  <a:pt x="2414509" y="232475"/>
                  <a:pt x="2422203" y="227472"/>
                  <a:pt x="2433511" y="219837"/>
                </a:cubicBezTo>
                <a:lnTo>
                  <a:pt x="2450358" y="208396"/>
                </a:lnTo>
                <a:lnTo>
                  <a:pt x="2465260" y="204871"/>
                </a:lnTo>
                <a:lnTo>
                  <a:pt x="2482952" y="190417"/>
                </a:lnTo>
                <a:lnTo>
                  <a:pt x="2495806" y="185020"/>
                </a:lnTo>
                <a:cubicBezTo>
                  <a:pt x="2506272" y="181751"/>
                  <a:pt x="2517143" y="178758"/>
                  <a:pt x="2526620" y="174758"/>
                </a:cubicBezTo>
                <a:cubicBezTo>
                  <a:pt x="2536312" y="170668"/>
                  <a:pt x="2543631" y="164881"/>
                  <a:pt x="2553227" y="160718"/>
                </a:cubicBezTo>
                <a:cubicBezTo>
                  <a:pt x="2563768" y="156147"/>
                  <a:pt x="2575670" y="152649"/>
                  <a:pt x="2586892" y="148615"/>
                </a:cubicBezTo>
                <a:cubicBezTo>
                  <a:pt x="2608282" y="140924"/>
                  <a:pt x="2626518" y="130762"/>
                  <a:pt x="2647164" y="122472"/>
                </a:cubicBezTo>
                <a:lnTo>
                  <a:pt x="2647626" y="122294"/>
                </a:lnTo>
                <a:lnTo>
                  <a:pt x="2665645" y="117550"/>
                </a:lnTo>
                <a:cubicBezTo>
                  <a:pt x="2685641" y="111937"/>
                  <a:pt x="2715058" y="102854"/>
                  <a:pt x="2763351" y="86063"/>
                </a:cubicBezTo>
                <a:cubicBezTo>
                  <a:pt x="2784685" y="78645"/>
                  <a:pt x="2867494" y="48962"/>
                  <a:pt x="2896913" y="41616"/>
                </a:cubicBezTo>
                <a:cubicBezTo>
                  <a:pt x="2926773" y="34160"/>
                  <a:pt x="2952923" y="22312"/>
                  <a:pt x="2986493" y="19246"/>
                </a:cubicBezTo>
                <a:cubicBezTo>
                  <a:pt x="2994273" y="18536"/>
                  <a:pt x="3001356" y="14788"/>
                  <a:pt x="3009835" y="17115"/>
                </a:cubicBezTo>
                <a:cubicBezTo>
                  <a:pt x="3016486" y="18940"/>
                  <a:pt x="2998464" y="19367"/>
                  <a:pt x="2993547" y="21183"/>
                </a:cubicBezTo>
                <a:cubicBezTo>
                  <a:pt x="2993522" y="21191"/>
                  <a:pt x="2948881" y="38807"/>
                  <a:pt x="2916987" y="51392"/>
                </a:cubicBezTo>
                <a:lnTo>
                  <a:pt x="2898657" y="58625"/>
                </a:lnTo>
                <a:lnTo>
                  <a:pt x="2898264" y="58295"/>
                </a:lnTo>
                <a:lnTo>
                  <a:pt x="2893833" y="60529"/>
                </a:lnTo>
                <a:lnTo>
                  <a:pt x="2891468" y="61462"/>
                </a:lnTo>
                <a:lnTo>
                  <a:pt x="2858271" y="74562"/>
                </a:lnTo>
                <a:lnTo>
                  <a:pt x="2839273" y="80189"/>
                </a:lnTo>
                <a:cubicBezTo>
                  <a:pt x="2823734" y="83404"/>
                  <a:pt x="2807587" y="86107"/>
                  <a:pt x="2792658" y="89836"/>
                </a:cubicBezTo>
                <a:cubicBezTo>
                  <a:pt x="2756293" y="98917"/>
                  <a:pt x="2686738" y="124665"/>
                  <a:pt x="2648773" y="144253"/>
                </a:cubicBezTo>
                <a:lnTo>
                  <a:pt x="2634185" y="152214"/>
                </a:lnTo>
                <a:lnTo>
                  <a:pt x="2603628" y="163390"/>
                </a:lnTo>
                <a:cubicBezTo>
                  <a:pt x="2551545" y="182217"/>
                  <a:pt x="2606546" y="161156"/>
                  <a:pt x="2564343" y="185875"/>
                </a:cubicBezTo>
                <a:lnTo>
                  <a:pt x="2563113" y="186550"/>
                </a:lnTo>
                <a:lnTo>
                  <a:pt x="2556510" y="187592"/>
                </a:lnTo>
                <a:cubicBezTo>
                  <a:pt x="2544569" y="186315"/>
                  <a:pt x="2571754" y="164064"/>
                  <a:pt x="2507585" y="216484"/>
                </a:cubicBezTo>
                <a:cubicBezTo>
                  <a:pt x="2500527" y="222250"/>
                  <a:pt x="2525324" y="207124"/>
                  <a:pt x="2534194" y="202444"/>
                </a:cubicBezTo>
                <a:lnTo>
                  <a:pt x="2563113" y="186550"/>
                </a:lnTo>
                <a:lnTo>
                  <a:pt x="2566343" y="186040"/>
                </a:lnTo>
                <a:cubicBezTo>
                  <a:pt x="2571111" y="184645"/>
                  <a:pt x="2577570" y="182224"/>
                  <a:pt x="2586323" y="178336"/>
                </a:cubicBezTo>
                <a:lnTo>
                  <a:pt x="2634185" y="152214"/>
                </a:lnTo>
                <a:lnTo>
                  <a:pt x="2639540" y="150256"/>
                </a:lnTo>
                <a:cubicBezTo>
                  <a:pt x="2661799" y="142037"/>
                  <a:pt x="2684424" y="134118"/>
                  <a:pt x="2706866" y="126049"/>
                </a:cubicBezTo>
                <a:cubicBezTo>
                  <a:pt x="2740530" y="113946"/>
                  <a:pt x="2773427" y="101195"/>
                  <a:pt x="2807856" y="89738"/>
                </a:cubicBezTo>
                <a:cubicBezTo>
                  <a:pt x="2817993" y="86364"/>
                  <a:pt x="2829570" y="84315"/>
                  <a:pt x="2840430" y="81604"/>
                </a:cubicBezTo>
                <a:lnTo>
                  <a:pt x="2858271" y="74562"/>
                </a:lnTo>
                <a:lnTo>
                  <a:pt x="2882236" y="67465"/>
                </a:lnTo>
                <a:cubicBezTo>
                  <a:pt x="2885132" y="66126"/>
                  <a:pt x="2889803" y="62924"/>
                  <a:pt x="2893587" y="60654"/>
                </a:cubicBezTo>
                <a:lnTo>
                  <a:pt x="2893833" y="60529"/>
                </a:lnTo>
                <a:lnTo>
                  <a:pt x="2898657" y="58625"/>
                </a:lnTo>
                <a:lnTo>
                  <a:pt x="2899612" y="59429"/>
                </a:lnTo>
                <a:cubicBezTo>
                  <a:pt x="2897316" y="67797"/>
                  <a:pt x="2887674" y="73714"/>
                  <a:pt x="2878968" y="79373"/>
                </a:cubicBezTo>
                <a:cubicBezTo>
                  <a:pt x="2875076" y="81905"/>
                  <a:pt x="2867638" y="81658"/>
                  <a:pt x="2862681" y="83440"/>
                </a:cubicBezTo>
                <a:cubicBezTo>
                  <a:pt x="2856362" y="85712"/>
                  <a:pt x="2851818" y="89369"/>
                  <a:pt x="2845306" y="91477"/>
                </a:cubicBezTo>
                <a:cubicBezTo>
                  <a:pt x="2818458" y="100169"/>
                  <a:pt x="2788832" y="106415"/>
                  <a:pt x="2762781" y="115783"/>
                </a:cubicBezTo>
                <a:cubicBezTo>
                  <a:pt x="2754944" y="118601"/>
                  <a:pt x="2751266" y="124300"/>
                  <a:pt x="2744317" y="127788"/>
                </a:cubicBezTo>
                <a:cubicBezTo>
                  <a:pt x="2736545" y="131688"/>
                  <a:pt x="2726829" y="134143"/>
                  <a:pt x="2718797" y="137859"/>
                </a:cubicBezTo>
                <a:cubicBezTo>
                  <a:pt x="2703642" y="144867"/>
                  <a:pt x="2690202" y="153097"/>
                  <a:pt x="2674813" y="159934"/>
                </a:cubicBezTo>
                <a:cubicBezTo>
                  <a:pt x="2610391" y="188554"/>
                  <a:pt x="2624514" y="173074"/>
                  <a:pt x="2561323" y="214157"/>
                </a:cubicBezTo>
                <a:cubicBezTo>
                  <a:pt x="2548338" y="222599"/>
                  <a:pt x="2590381" y="199253"/>
                  <a:pt x="2605308" y="192080"/>
                </a:cubicBezTo>
                <a:cubicBezTo>
                  <a:pt x="2622423" y="183857"/>
                  <a:pt x="2640060" y="176007"/>
                  <a:pt x="2657437" y="167971"/>
                </a:cubicBezTo>
                <a:cubicBezTo>
                  <a:pt x="2686333" y="154606"/>
                  <a:pt x="2732355" y="132709"/>
                  <a:pt x="2760603" y="123721"/>
                </a:cubicBezTo>
                <a:cubicBezTo>
                  <a:pt x="2796618" y="112263"/>
                  <a:pt x="2834303" y="102213"/>
                  <a:pt x="2868647" y="89346"/>
                </a:cubicBezTo>
                <a:cubicBezTo>
                  <a:pt x="3019283" y="32907"/>
                  <a:pt x="2848811" y="94043"/>
                  <a:pt x="2976692" y="54969"/>
                </a:cubicBezTo>
                <a:cubicBezTo>
                  <a:pt x="2983301" y="52950"/>
                  <a:pt x="2987147" y="48662"/>
                  <a:pt x="2994066" y="46933"/>
                </a:cubicBezTo>
                <a:cubicBezTo>
                  <a:pt x="3000987" y="45205"/>
                  <a:pt x="3022371" y="41575"/>
                  <a:pt x="3017408" y="44801"/>
                </a:cubicBezTo>
                <a:lnTo>
                  <a:pt x="3003222" y="52408"/>
                </a:lnTo>
                <a:lnTo>
                  <a:pt x="2987857" y="57383"/>
                </a:lnTo>
                <a:lnTo>
                  <a:pt x="2986745" y="57667"/>
                </a:lnTo>
                <a:cubicBezTo>
                  <a:pt x="2978981" y="58727"/>
                  <a:pt x="2971757" y="58532"/>
                  <a:pt x="2959315" y="63006"/>
                </a:cubicBezTo>
                <a:lnTo>
                  <a:pt x="2933793" y="73077"/>
                </a:lnTo>
                <a:lnTo>
                  <a:pt x="2925652" y="75110"/>
                </a:lnTo>
                <a:cubicBezTo>
                  <a:pt x="2886472" y="86842"/>
                  <a:pt x="2847095" y="98434"/>
                  <a:pt x="2809464" y="111519"/>
                </a:cubicBezTo>
                <a:lnTo>
                  <a:pt x="2780887" y="124737"/>
                </a:lnTo>
                <a:lnTo>
                  <a:pt x="2756828" y="132832"/>
                </a:lnTo>
                <a:cubicBezTo>
                  <a:pt x="2739647" y="138612"/>
                  <a:pt x="2722815" y="144663"/>
                  <a:pt x="2707386" y="151800"/>
                </a:cubicBezTo>
                <a:lnTo>
                  <a:pt x="2637882" y="183945"/>
                </a:lnTo>
                <a:cubicBezTo>
                  <a:pt x="2637020" y="184344"/>
                  <a:pt x="2596076" y="202351"/>
                  <a:pt x="2602040" y="203988"/>
                </a:cubicBezTo>
                <a:cubicBezTo>
                  <a:pt x="2615343" y="207638"/>
                  <a:pt x="2623756" y="198566"/>
                  <a:pt x="2634615" y="195853"/>
                </a:cubicBezTo>
                <a:cubicBezTo>
                  <a:pt x="2652052" y="184516"/>
                  <a:pt x="2675879" y="167357"/>
                  <a:pt x="2698154" y="157802"/>
                </a:cubicBezTo>
                <a:cubicBezTo>
                  <a:pt x="2722944" y="147170"/>
                  <a:pt x="2749647" y="138015"/>
                  <a:pt x="2774713" y="127592"/>
                </a:cubicBezTo>
                <a:lnTo>
                  <a:pt x="2780887" y="124737"/>
                </a:lnTo>
                <a:lnTo>
                  <a:pt x="2808375" y="115489"/>
                </a:lnTo>
                <a:cubicBezTo>
                  <a:pt x="2830817" y="107419"/>
                  <a:pt x="2852575" y="98769"/>
                  <a:pt x="2875701" y="91281"/>
                </a:cubicBezTo>
                <a:cubicBezTo>
                  <a:pt x="2885917" y="87974"/>
                  <a:pt x="2898183" y="86560"/>
                  <a:pt x="2908275" y="83146"/>
                </a:cubicBezTo>
                <a:lnTo>
                  <a:pt x="2933793" y="73077"/>
                </a:lnTo>
                <a:lnTo>
                  <a:pt x="2958225" y="66976"/>
                </a:lnTo>
                <a:lnTo>
                  <a:pt x="2987857" y="57383"/>
                </a:lnTo>
                <a:lnTo>
                  <a:pt x="2999515" y="54396"/>
                </a:lnTo>
                <a:lnTo>
                  <a:pt x="3003222" y="52408"/>
                </a:lnTo>
                <a:lnTo>
                  <a:pt x="3008176" y="50804"/>
                </a:lnTo>
                <a:cubicBezTo>
                  <a:pt x="3021304" y="46990"/>
                  <a:pt x="3035322" y="44025"/>
                  <a:pt x="3048895" y="40636"/>
                </a:cubicBezTo>
                <a:lnTo>
                  <a:pt x="3065180" y="36568"/>
                </a:lnTo>
                <a:cubicBezTo>
                  <a:pt x="3058663" y="41893"/>
                  <a:pt x="3053606" y="48082"/>
                  <a:pt x="3045627" y="52544"/>
                </a:cubicBezTo>
                <a:cubicBezTo>
                  <a:pt x="3041436" y="54888"/>
                  <a:pt x="3034296" y="54829"/>
                  <a:pt x="3029340" y="56611"/>
                </a:cubicBezTo>
                <a:cubicBezTo>
                  <a:pt x="3023019" y="58883"/>
                  <a:pt x="3018202" y="62310"/>
                  <a:pt x="3011963" y="64647"/>
                </a:cubicBezTo>
                <a:cubicBezTo>
                  <a:pt x="2998450" y="69710"/>
                  <a:pt x="2983516" y="73598"/>
                  <a:pt x="2970157" y="78785"/>
                </a:cubicBezTo>
                <a:lnTo>
                  <a:pt x="2943158" y="89302"/>
                </a:lnTo>
                <a:lnTo>
                  <a:pt x="2925479" y="93857"/>
                </a:lnTo>
                <a:cubicBezTo>
                  <a:pt x="2894267" y="103463"/>
                  <a:pt x="2852778" y="120005"/>
                  <a:pt x="2814126" y="136485"/>
                </a:cubicBezTo>
                <a:lnTo>
                  <a:pt x="2757811" y="161397"/>
                </a:lnTo>
                <a:lnTo>
                  <a:pt x="2703349" y="181475"/>
                </a:lnTo>
                <a:cubicBezTo>
                  <a:pt x="2685599" y="188619"/>
                  <a:pt x="2668823" y="196439"/>
                  <a:pt x="2654689" y="205629"/>
                </a:cubicBezTo>
                <a:cubicBezTo>
                  <a:pt x="2645456" y="211632"/>
                  <a:pt x="2629427" y="214762"/>
                  <a:pt x="2626991" y="223638"/>
                </a:cubicBezTo>
                <a:cubicBezTo>
                  <a:pt x="2625682" y="228408"/>
                  <a:pt x="2642553" y="222217"/>
                  <a:pt x="2650332" y="221506"/>
                </a:cubicBezTo>
                <a:cubicBezTo>
                  <a:pt x="2656123" y="218827"/>
                  <a:pt x="2662746" y="216695"/>
                  <a:pt x="2667708" y="213470"/>
                </a:cubicBezTo>
                <a:cubicBezTo>
                  <a:pt x="2681263" y="204656"/>
                  <a:pt x="2690376" y="193140"/>
                  <a:pt x="2705729" y="185489"/>
                </a:cubicBezTo>
                <a:cubicBezTo>
                  <a:pt x="2710912" y="182905"/>
                  <a:pt x="2725128" y="176148"/>
                  <a:pt x="2744489" y="167290"/>
                </a:cubicBezTo>
                <a:lnTo>
                  <a:pt x="2757811" y="161397"/>
                </a:lnTo>
                <a:cubicBezTo>
                  <a:pt x="2757826" y="161391"/>
                  <a:pt x="2757841" y="161385"/>
                  <a:pt x="2757857" y="161380"/>
                </a:cubicBezTo>
                <a:cubicBezTo>
                  <a:pt x="2903129" y="109146"/>
                  <a:pt x="2742541" y="167706"/>
                  <a:pt x="2928212" y="95123"/>
                </a:cubicBezTo>
                <a:lnTo>
                  <a:pt x="2943158" y="89302"/>
                </a:lnTo>
                <a:lnTo>
                  <a:pt x="2952780" y="86821"/>
                </a:lnTo>
                <a:cubicBezTo>
                  <a:pt x="2971420" y="83400"/>
                  <a:pt x="2989676" y="79530"/>
                  <a:pt x="3008696" y="76555"/>
                </a:cubicBezTo>
                <a:cubicBezTo>
                  <a:pt x="3055829" y="69182"/>
                  <a:pt x="3009656" y="83711"/>
                  <a:pt x="3079810" y="66191"/>
                </a:cubicBezTo>
                <a:cubicBezTo>
                  <a:pt x="3086730" y="64462"/>
                  <a:pt x="3090265" y="59883"/>
                  <a:pt x="3097185" y="58154"/>
                </a:cubicBezTo>
                <a:cubicBezTo>
                  <a:pt x="3104106" y="56427"/>
                  <a:pt x="3124449" y="52232"/>
                  <a:pt x="3120526" y="56023"/>
                </a:cubicBezTo>
                <a:cubicBezTo>
                  <a:pt x="3107450" y="68656"/>
                  <a:pt x="3087871" y="65610"/>
                  <a:pt x="3070576" y="72194"/>
                </a:cubicBezTo>
                <a:cubicBezTo>
                  <a:pt x="3047161" y="81107"/>
                  <a:pt x="3025474" y="91374"/>
                  <a:pt x="3002161" y="100370"/>
                </a:cubicBezTo>
                <a:cubicBezTo>
                  <a:pt x="2980213" y="108841"/>
                  <a:pt x="2955408" y="115063"/>
                  <a:pt x="2934835" y="124578"/>
                </a:cubicBezTo>
                <a:cubicBezTo>
                  <a:pt x="2923252" y="129936"/>
                  <a:pt x="2912409" y="135856"/>
                  <a:pt x="2900084" y="140651"/>
                </a:cubicBezTo>
                <a:cubicBezTo>
                  <a:pt x="2841615" y="163398"/>
                  <a:pt x="2781495" y="184819"/>
                  <a:pt x="2722535" y="207172"/>
                </a:cubicBezTo>
                <a:cubicBezTo>
                  <a:pt x="2705298" y="213708"/>
                  <a:pt x="2671496" y="227313"/>
                  <a:pt x="2671496" y="227313"/>
                </a:cubicBezTo>
                <a:cubicBezTo>
                  <a:pt x="2664616" y="233962"/>
                  <a:pt x="2660082" y="241925"/>
                  <a:pt x="2650853" y="247257"/>
                </a:cubicBezTo>
                <a:cubicBezTo>
                  <a:pt x="2640644" y="253156"/>
                  <a:pt x="2599299" y="255836"/>
                  <a:pt x="2649765" y="251228"/>
                </a:cubicBezTo>
                <a:cubicBezTo>
                  <a:pt x="2665805" y="235728"/>
                  <a:pt x="2663179" y="236358"/>
                  <a:pt x="2695926" y="221212"/>
                </a:cubicBezTo>
                <a:cubicBezTo>
                  <a:pt x="2782881" y="180995"/>
                  <a:pt x="2822686" y="170298"/>
                  <a:pt x="2931568" y="136486"/>
                </a:cubicBezTo>
                <a:cubicBezTo>
                  <a:pt x="2941898" y="133279"/>
                  <a:pt x="2953675" y="131434"/>
                  <a:pt x="2964142" y="128351"/>
                </a:cubicBezTo>
                <a:cubicBezTo>
                  <a:pt x="3028719" y="109330"/>
                  <a:pt x="2991023" y="114286"/>
                  <a:pt x="3037433" y="110048"/>
                </a:cubicBezTo>
                <a:cubicBezTo>
                  <a:pt x="3043226" y="107369"/>
                  <a:pt x="3060466" y="99236"/>
                  <a:pt x="3054809" y="102012"/>
                </a:cubicBezTo>
                <a:cubicBezTo>
                  <a:pt x="3028701" y="114825"/>
                  <a:pt x="3005240" y="129674"/>
                  <a:pt x="2976073" y="140161"/>
                </a:cubicBezTo>
                <a:cubicBezTo>
                  <a:pt x="2917304" y="161291"/>
                  <a:pt x="2873833" y="175162"/>
                  <a:pt x="2828178" y="193904"/>
                </a:cubicBezTo>
                <a:lnTo>
                  <a:pt x="2801118" y="205881"/>
                </a:lnTo>
                <a:lnTo>
                  <a:pt x="2798525" y="206683"/>
                </a:lnTo>
                <a:cubicBezTo>
                  <a:pt x="2763968" y="219107"/>
                  <a:pt x="2758373" y="222601"/>
                  <a:pt x="2756408" y="225501"/>
                </a:cubicBezTo>
                <a:cubicBezTo>
                  <a:pt x="2756035" y="226045"/>
                  <a:pt x="2755663" y="226589"/>
                  <a:pt x="2755290" y="227133"/>
                </a:cubicBezTo>
                <a:lnTo>
                  <a:pt x="2727020" y="240946"/>
                </a:lnTo>
                <a:cubicBezTo>
                  <a:pt x="2709157" y="249813"/>
                  <a:pt x="2697571" y="255959"/>
                  <a:pt x="2710556" y="250834"/>
                </a:cubicBezTo>
                <a:cubicBezTo>
                  <a:pt x="2719062" y="247477"/>
                  <a:pt x="2728304" y="244664"/>
                  <a:pt x="2736076" y="240764"/>
                </a:cubicBezTo>
                <a:cubicBezTo>
                  <a:pt x="2746092" y="235737"/>
                  <a:pt x="2750683" y="232646"/>
                  <a:pt x="2753017" y="230450"/>
                </a:cubicBezTo>
                <a:lnTo>
                  <a:pt x="2755290" y="227133"/>
                </a:lnTo>
                <a:lnTo>
                  <a:pt x="2756237" y="226670"/>
                </a:lnTo>
                <a:lnTo>
                  <a:pt x="2781149" y="214718"/>
                </a:lnTo>
                <a:lnTo>
                  <a:pt x="2801118" y="205881"/>
                </a:lnTo>
                <a:lnTo>
                  <a:pt x="2922856" y="168239"/>
                </a:lnTo>
                <a:cubicBezTo>
                  <a:pt x="2962590" y="157125"/>
                  <a:pt x="3004291" y="147903"/>
                  <a:pt x="3045008" y="137735"/>
                </a:cubicBezTo>
                <a:lnTo>
                  <a:pt x="3077582" y="129599"/>
                </a:lnTo>
                <a:cubicBezTo>
                  <a:pt x="3083012" y="128244"/>
                  <a:pt x="3098681" y="123633"/>
                  <a:pt x="3093869" y="125533"/>
                </a:cubicBezTo>
                <a:cubicBezTo>
                  <a:pt x="3085363" y="128890"/>
                  <a:pt x="3077112" y="132453"/>
                  <a:pt x="3068350" y="135603"/>
                </a:cubicBezTo>
                <a:cubicBezTo>
                  <a:pt x="3026741" y="150563"/>
                  <a:pt x="3022401" y="149072"/>
                  <a:pt x="2983647" y="167848"/>
                </a:cubicBezTo>
                <a:cubicBezTo>
                  <a:pt x="2944700" y="186718"/>
                  <a:pt x="2909013" y="207883"/>
                  <a:pt x="2869068" y="226038"/>
                </a:cubicBezTo>
                <a:cubicBezTo>
                  <a:pt x="2836722" y="240739"/>
                  <a:pt x="2798073" y="250719"/>
                  <a:pt x="2766991" y="266318"/>
                </a:cubicBezTo>
                <a:cubicBezTo>
                  <a:pt x="2737668" y="281036"/>
                  <a:pt x="2707722" y="295329"/>
                  <a:pt x="2679022" y="310470"/>
                </a:cubicBezTo>
                <a:cubicBezTo>
                  <a:pt x="2670153" y="315150"/>
                  <a:pt x="2654530" y="316795"/>
                  <a:pt x="2652413" y="324510"/>
                </a:cubicBezTo>
                <a:cubicBezTo>
                  <a:pt x="2651104" y="329281"/>
                  <a:pt x="2667974" y="323089"/>
                  <a:pt x="2675754" y="322378"/>
                </a:cubicBezTo>
                <a:cubicBezTo>
                  <a:pt x="2666942" y="328109"/>
                  <a:pt x="2698910" y="314870"/>
                  <a:pt x="2709417" y="310274"/>
                </a:cubicBezTo>
                <a:lnTo>
                  <a:pt x="2745704" y="291323"/>
                </a:lnTo>
                <a:lnTo>
                  <a:pt x="2753402" y="288199"/>
                </a:lnTo>
                <a:lnTo>
                  <a:pt x="2771962" y="279063"/>
                </a:lnTo>
                <a:lnTo>
                  <a:pt x="2813673" y="262055"/>
                </a:lnTo>
                <a:cubicBezTo>
                  <a:pt x="2819103" y="260700"/>
                  <a:pt x="2833384" y="255191"/>
                  <a:pt x="2829960" y="257988"/>
                </a:cubicBezTo>
                <a:cubicBezTo>
                  <a:pt x="2823443" y="263313"/>
                  <a:pt x="2818598" y="269641"/>
                  <a:pt x="2810406" y="273963"/>
                </a:cubicBezTo>
                <a:cubicBezTo>
                  <a:pt x="2796019" y="281553"/>
                  <a:pt x="2753047" y="289494"/>
                  <a:pt x="2749046" y="304076"/>
                </a:cubicBezTo>
                <a:cubicBezTo>
                  <a:pt x="2747231" y="310691"/>
                  <a:pt x="2766255" y="297513"/>
                  <a:pt x="2774566" y="294005"/>
                </a:cubicBezTo>
                <a:cubicBezTo>
                  <a:pt x="2783621" y="290183"/>
                  <a:pt x="2812332" y="274492"/>
                  <a:pt x="2824515" y="277834"/>
                </a:cubicBezTo>
                <a:cubicBezTo>
                  <a:pt x="2836273" y="281061"/>
                  <a:pt x="2806881" y="284084"/>
                  <a:pt x="2798997" y="287904"/>
                </a:cubicBezTo>
                <a:cubicBezTo>
                  <a:pt x="2780606" y="296815"/>
                  <a:pt x="2762508" y="305965"/>
                  <a:pt x="2745779" y="315984"/>
                </a:cubicBezTo>
                <a:cubicBezTo>
                  <a:pt x="2741242" y="318699"/>
                  <a:pt x="2730201" y="328174"/>
                  <a:pt x="2735456" y="325955"/>
                </a:cubicBezTo>
                <a:cubicBezTo>
                  <a:pt x="2754841" y="317773"/>
                  <a:pt x="2769291" y="306058"/>
                  <a:pt x="2788674" y="297876"/>
                </a:cubicBezTo>
                <a:cubicBezTo>
                  <a:pt x="2798077" y="293908"/>
                  <a:pt x="2811033" y="293049"/>
                  <a:pt x="2821248" y="289741"/>
                </a:cubicBezTo>
                <a:cubicBezTo>
                  <a:pt x="2827760" y="287633"/>
                  <a:pt x="2844005" y="278743"/>
                  <a:pt x="2838624" y="281706"/>
                </a:cubicBezTo>
                <a:cubicBezTo>
                  <a:pt x="2800489" y="302705"/>
                  <a:pt x="2758127" y="320999"/>
                  <a:pt x="2722957" y="343866"/>
                </a:cubicBezTo>
                <a:cubicBezTo>
                  <a:pt x="2716802" y="347868"/>
                  <a:pt x="2696883" y="358874"/>
                  <a:pt x="2704493" y="355872"/>
                </a:cubicBezTo>
                <a:cubicBezTo>
                  <a:pt x="2720543" y="349538"/>
                  <a:pt x="2734278" y="341469"/>
                  <a:pt x="2748477" y="333795"/>
                </a:cubicBezTo>
                <a:cubicBezTo>
                  <a:pt x="2783147" y="315061"/>
                  <a:pt x="2814670" y="292494"/>
                  <a:pt x="2854910" y="277638"/>
                </a:cubicBezTo>
                <a:cubicBezTo>
                  <a:pt x="2894320" y="263088"/>
                  <a:pt x="2936681" y="250985"/>
                  <a:pt x="2979243" y="239195"/>
                </a:cubicBezTo>
                <a:cubicBezTo>
                  <a:pt x="3027030" y="225958"/>
                  <a:pt x="3076963" y="214791"/>
                  <a:pt x="3125825" y="202590"/>
                </a:cubicBezTo>
                <a:cubicBezTo>
                  <a:pt x="3137223" y="199743"/>
                  <a:pt x="3145781" y="197708"/>
                  <a:pt x="3152780" y="196030"/>
                </a:cubicBezTo>
                <a:lnTo>
                  <a:pt x="3155757" y="195283"/>
                </a:lnTo>
                <a:lnTo>
                  <a:pt x="3100306" y="212659"/>
                </a:lnTo>
                <a:lnTo>
                  <a:pt x="3060418" y="229930"/>
                </a:lnTo>
                <a:lnTo>
                  <a:pt x="2926025" y="267274"/>
                </a:lnTo>
                <a:cubicBezTo>
                  <a:pt x="2815995" y="297846"/>
                  <a:pt x="2797523" y="308802"/>
                  <a:pt x="2792785" y="317930"/>
                </a:cubicBezTo>
                <a:lnTo>
                  <a:pt x="2786720" y="331418"/>
                </a:lnTo>
                <a:lnTo>
                  <a:pt x="2718600" y="359743"/>
                </a:lnTo>
                <a:cubicBezTo>
                  <a:pt x="2712608" y="362273"/>
                  <a:pt x="2694305" y="369507"/>
                  <a:pt x="2701225" y="367780"/>
                </a:cubicBezTo>
                <a:cubicBezTo>
                  <a:pt x="2714797" y="364390"/>
                  <a:pt x="2730189" y="362572"/>
                  <a:pt x="2741942" y="357611"/>
                </a:cubicBezTo>
                <a:cubicBezTo>
                  <a:pt x="2769491" y="345982"/>
                  <a:pt x="2781017" y="338344"/>
                  <a:pt x="2786247" y="332471"/>
                </a:cubicBezTo>
                <a:lnTo>
                  <a:pt x="2786720" y="331418"/>
                </a:lnTo>
                <a:lnTo>
                  <a:pt x="2829912" y="313459"/>
                </a:lnTo>
                <a:cubicBezTo>
                  <a:pt x="2855863" y="304009"/>
                  <a:pt x="2884928" y="297256"/>
                  <a:pt x="2912437" y="289154"/>
                </a:cubicBezTo>
                <a:cubicBezTo>
                  <a:pt x="2946856" y="279017"/>
                  <a:pt x="2977870" y="266034"/>
                  <a:pt x="3008257" y="252516"/>
                </a:cubicBezTo>
                <a:lnTo>
                  <a:pt x="3060418" y="229930"/>
                </a:lnTo>
                <a:lnTo>
                  <a:pt x="3188794" y="194259"/>
                </a:lnTo>
                <a:cubicBezTo>
                  <a:pt x="3208633" y="188620"/>
                  <a:pt x="3227796" y="182360"/>
                  <a:pt x="3246889" y="176053"/>
                </a:cubicBezTo>
                <a:cubicBezTo>
                  <a:pt x="3258389" y="172255"/>
                  <a:pt x="3280551" y="163950"/>
                  <a:pt x="3280551" y="163950"/>
                </a:cubicBezTo>
                <a:cubicBezTo>
                  <a:pt x="3276472" y="168935"/>
                  <a:pt x="3273360" y="172830"/>
                  <a:pt x="3270795" y="175922"/>
                </a:cubicBezTo>
                <a:lnTo>
                  <a:pt x="3264353" y="183030"/>
                </a:lnTo>
                <a:lnTo>
                  <a:pt x="3259908" y="183895"/>
                </a:lnTo>
                <a:cubicBezTo>
                  <a:pt x="3158873" y="210241"/>
                  <a:pt x="3063618" y="239330"/>
                  <a:pt x="2976495" y="276853"/>
                </a:cubicBezTo>
                <a:cubicBezTo>
                  <a:pt x="2946747" y="289667"/>
                  <a:pt x="2918954" y="303920"/>
                  <a:pt x="2889614" y="317037"/>
                </a:cubicBezTo>
                <a:cubicBezTo>
                  <a:pt x="2877938" y="322256"/>
                  <a:pt x="2829574" y="337471"/>
                  <a:pt x="2835307" y="349084"/>
                </a:cubicBezTo>
                <a:cubicBezTo>
                  <a:pt x="2839963" y="358509"/>
                  <a:pt x="2858874" y="341873"/>
                  <a:pt x="2868971" y="336981"/>
                </a:cubicBezTo>
                <a:cubicBezTo>
                  <a:pt x="2903569" y="320218"/>
                  <a:pt x="2916284" y="313108"/>
                  <a:pt x="2918926" y="310738"/>
                </a:cubicBezTo>
                <a:lnTo>
                  <a:pt x="2918401" y="310587"/>
                </a:lnTo>
                <a:lnTo>
                  <a:pt x="2934345" y="305047"/>
                </a:lnTo>
                <a:cubicBezTo>
                  <a:pt x="2940862" y="302700"/>
                  <a:pt x="2948596" y="299882"/>
                  <a:pt x="2957730" y="296516"/>
                </a:cubicBezTo>
                <a:lnTo>
                  <a:pt x="2982797" y="287192"/>
                </a:lnTo>
                <a:lnTo>
                  <a:pt x="2982204" y="287444"/>
                </a:lnTo>
                <a:cubicBezTo>
                  <a:pt x="2966109" y="294453"/>
                  <a:pt x="2948644" y="302188"/>
                  <a:pt x="2929243" y="310837"/>
                </a:cubicBezTo>
                <a:cubicBezTo>
                  <a:pt x="2910244" y="319307"/>
                  <a:pt x="2888713" y="326658"/>
                  <a:pt x="2876025" y="338916"/>
                </a:cubicBezTo>
                <a:cubicBezTo>
                  <a:pt x="2866665" y="347959"/>
                  <a:pt x="2904624" y="326845"/>
                  <a:pt x="2918921" y="320809"/>
                </a:cubicBezTo>
                <a:cubicBezTo>
                  <a:pt x="2951915" y="306883"/>
                  <a:pt x="2991607" y="298460"/>
                  <a:pt x="3026965" y="286434"/>
                </a:cubicBezTo>
                <a:cubicBezTo>
                  <a:pt x="3114323" y="256722"/>
                  <a:pt x="3199535" y="225196"/>
                  <a:pt x="3287037" y="195606"/>
                </a:cubicBezTo>
                <a:cubicBezTo>
                  <a:pt x="3308012" y="188513"/>
                  <a:pt x="3330335" y="182675"/>
                  <a:pt x="3351931" y="176228"/>
                </a:cubicBezTo>
                <a:lnTo>
                  <a:pt x="3396310" y="159339"/>
                </a:lnTo>
                <a:lnTo>
                  <a:pt x="3421284" y="152938"/>
                </a:lnTo>
                <a:cubicBezTo>
                  <a:pt x="3426970" y="151713"/>
                  <a:pt x="3427424" y="152118"/>
                  <a:pt x="3419512" y="155129"/>
                </a:cubicBezTo>
                <a:cubicBezTo>
                  <a:pt x="3296386" y="201999"/>
                  <a:pt x="3336776" y="187068"/>
                  <a:pt x="3174637" y="245858"/>
                </a:cubicBezTo>
                <a:cubicBezTo>
                  <a:pt x="3129867" y="262092"/>
                  <a:pt x="3080164" y="274557"/>
                  <a:pt x="3039986" y="294274"/>
                </a:cubicBezTo>
                <a:lnTo>
                  <a:pt x="3015646" y="306217"/>
                </a:lnTo>
                <a:lnTo>
                  <a:pt x="3005232" y="310347"/>
                </a:lnTo>
                <a:lnTo>
                  <a:pt x="2984785" y="321363"/>
                </a:lnTo>
                <a:lnTo>
                  <a:pt x="2978623" y="324385"/>
                </a:lnTo>
                <a:cubicBezTo>
                  <a:pt x="2971820" y="327975"/>
                  <a:pt x="2953356" y="339982"/>
                  <a:pt x="2960158" y="336392"/>
                </a:cubicBezTo>
                <a:cubicBezTo>
                  <a:pt x="2967991" y="332261"/>
                  <a:pt x="2974879" y="327478"/>
                  <a:pt x="2982001" y="322863"/>
                </a:cubicBezTo>
                <a:lnTo>
                  <a:pt x="2984785" y="321363"/>
                </a:lnTo>
                <a:lnTo>
                  <a:pt x="3015646" y="306217"/>
                </a:lnTo>
                <a:lnTo>
                  <a:pt x="3059515" y="288824"/>
                </a:lnTo>
                <a:cubicBezTo>
                  <a:pt x="3160020" y="248839"/>
                  <a:pt x="3099741" y="272816"/>
                  <a:pt x="3346740" y="199183"/>
                </a:cubicBezTo>
                <a:cubicBezTo>
                  <a:pt x="3368956" y="192561"/>
                  <a:pt x="3389864" y="184716"/>
                  <a:pt x="3412977" y="178945"/>
                </a:cubicBezTo>
                <a:cubicBezTo>
                  <a:pt x="3431978" y="174200"/>
                  <a:pt x="3446702" y="158322"/>
                  <a:pt x="3469982" y="164709"/>
                </a:cubicBezTo>
                <a:cubicBezTo>
                  <a:pt x="3488940" y="169911"/>
                  <a:pt x="3447855" y="179339"/>
                  <a:pt x="3434139" y="184752"/>
                </a:cubicBezTo>
                <a:cubicBezTo>
                  <a:pt x="3371169" y="209599"/>
                  <a:pt x="3304983" y="231864"/>
                  <a:pt x="3240305" y="255340"/>
                </a:cubicBezTo>
                <a:cubicBezTo>
                  <a:pt x="3121368" y="298513"/>
                  <a:pt x="3213624" y="262041"/>
                  <a:pt x="3137294" y="300263"/>
                </a:cubicBezTo>
                <a:lnTo>
                  <a:pt x="3128343" y="304604"/>
                </a:lnTo>
                <a:lnTo>
                  <a:pt x="3110736" y="310493"/>
                </a:lnTo>
                <a:cubicBezTo>
                  <a:pt x="3097865" y="315460"/>
                  <a:pt x="3088152" y="319960"/>
                  <a:pt x="3078862" y="324706"/>
                </a:cubicBezTo>
                <a:lnTo>
                  <a:pt x="3055728" y="337080"/>
                </a:lnTo>
                <a:lnTo>
                  <a:pt x="3024739" y="349843"/>
                </a:lnTo>
                <a:cubicBezTo>
                  <a:pt x="3017553" y="353166"/>
                  <a:pt x="2999089" y="365171"/>
                  <a:pt x="3006273" y="361849"/>
                </a:cubicBezTo>
                <a:cubicBezTo>
                  <a:pt x="3024830" y="353266"/>
                  <a:pt x="3038332" y="346354"/>
                  <a:pt x="3049517" y="340402"/>
                </a:cubicBezTo>
                <a:lnTo>
                  <a:pt x="3055728" y="337080"/>
                </a:lnTo>
                <a:lnTo>
                  <a:pt x="3093154" y="321666"/>
                </a:lnTo>
                <a:lnTo>
                  <a:pt x="3128343" y="304604"/>
                </a:lnTo>
                <a:lnTo>
                  <a:pt x="3161568" y="293489"/>
                </a:lnTo>
                <a:cubicBezTo>
                  <a:pt x="3203204" y="280944"/>
                  <a:pt x="3249017" y="272367"/>
                  <a:pt x="3291864" y="260952"/>
                </a:cubicBezTo>
                <a:cubicBezTo>
                  <a:pt x="3330150" y="250750"/>
                  <a:pt x="3348018" y="241010"/>
                  <a:pt x="3374899" y="235898"/>
                </a:cubicBezTo>
                <a:lnTo>
                  <a:pt x="3385860" y="234688"/>
                </a:lnTo>
                <a:lnTo>
                  <a:pt x="3383728" y="235801"/>
                </a:lnTo>
                <a:lnTo>
                  <a:pt x="3357013" y="244682"/>
                </a:lnTo>
                <a:cubicBezTo>
                  <a:pt x="3329660" y="254192"/>
                  <a:pt x="3330799" y="254239"/>
                  <a:pt x="3331689" y="254898"/>
                </a:cubicBezTo>
                <a:lnTo>
                  <a:pt x="3329258" y="257596"/>
                </a:lnTo>
                <a:lnTo>
                  <a:pt x="3324430" y="259219"/>
                </a:lnTo>
                <a:cubicBezTo>
                  <a:pt x="3316566" y="261907"/>
                  <a:pt x="3308520" y="264723"/>
                  <a:pt x="3301985" y="267165"/>
                </a:cubicBezTo>
                <a:lnTo>
                  <a:pt x="3300310" y="267877"/>
                </a:lnTo>
                <a:lnTo>
                  <a:pt x="3292645" y="269743"/>
                </a:lnTo>
                <a:cubicBezTo>
                  <a:pt x="3282897" y="272583"/>
                  <a:pt x="3270442" y="276799"/>
                  <a:pt x="3264167" y="278960"/>
                </a:cubicBezTo>
                <a:cubicBezTo>
                  <a:pt x="3237539" y="288127"/>
                  <a:pt x="3211703" y="298026"/>
                  <a:pt x="3187608" y="309170"/>
                </a:cubicBezTo>
                <a:cubicBezTo>
                  <a:pt x="3142143" y="330198"/>
                  <a:pt x="3101764" y="354842"/>
                  <a:pt x="3055654" y="375399"/>
                </a:cubicBezTo>
                <a:lnTo>
                  <a:pt x="3051613" y="376803"/>
                </a:lnTo>
                <a:lnTo>
                  <a:pt x="3074120" y="363392"/>
                </a:lnTo>
                <a:cubicBezTo>
                  <a:pt x="3085585" y="355573"/>
                  <a:pt x="3096114" y="347075"/>
                  <a:pt x="3103995" y="337445"/>
                </a:cubicBezTo>
                <a:cubicBezTo>
                  <a:pt x="3108121" y="332405"/>
                  <a:pt x="3091685" y="345449"/>
                  <a:pt x="3085530" y="349451"/>
                </a:cubicBezTo>
                <a:cubicBezTo>
                  <a:pt x="3056889" y="368070"/>
                  <a:pt x="3014701" y="377470"/>
                  <a:pt x="2982362" y="393700"/>
                </a:cubicBezTo>
                <a:cubicBezTo>
                  <a:pt x="2970526" y="399641"/>
                  <a:pt x="2956339" y="405602"/>
                  <a:pt x="2953575" y="415678"/>
                </a:cubicBezTo>
                <a:cubicBezTo>
                  <a:pt x="2951458" y="423392"/>
                  <a:pt x="2970263" y="405553"/>
                  <a:pt x="2980184" y="401639"/>
                </a:cubicBezTo>
                <a:lnTo>
                  <a:pt x="3051613" y="376803"/>
                </a:lnTo>
                <a:lnTo>
                  <a:pt x="3029044" y="390250"/>
                </a:lnTo>
                <a:cubicBezTo>
                  <a:pt x="2991034" y="409874"/>
                  <a:pt x="2978062" y="409572"/>
                  <a:pt x="3024690" y="405314"/>
                </a:cubicBezTo>
                <a:cubicBezTo>
                  <a:pt x="3061178" y="387237"/>
                  <a:pt x="3093250" y="370731"/>
                  <a:pt x="3126227" y="354943"/>
                </a:cubicBezTo>
                <a:lnTo>
                  <a:pt x="3181713" y="331049"/>
                </a:lnTo>
                <a:lnTo>
                  <a:pt x="3116147" y="366621"/>
                </a:lnTo>
                <a:lnTo>
                  <a:pt x="3110480" y="369100"/>
                </a:lnTo>
                <a:lnTo>
                  <a:pt x="3108308" y="370876"/>
                </a:lnTo>
                <a:lnTo>
                  <a:pt x="3074639" y="389143"/>
                </a:lnTo>
                <a:cubicBezTo>
                  <a:pt x="3070511" y="391528"/>
                  <a:pt x="3086735" y="387420"/>
                  <a:pt x="3090926" y="385076"/>
                </a:cubicBezTo>
                <a:lnTo>
                  <a:pt x="3108308" y="370876"/>
                </a:lnTo>
                <a:lnTo>
                  <a:pt x="3116147" y="366621"/>
                </a:lnTo>
                <a:lnTo>
                  <a:pt x="3248400" y="308778"/>
                </a:lnTo>
                <a:lnTo>
                  <a:pt x="3280605" y="291785"/>
                </a:lnTo>
                <a:lnTo>
                  <a:pt x="3307874" y="282322"/>
                </a:lnTo>
                <a:cubicBezTo>
                  <a:pt x="3307801" y="282396"/>
                  <a:pt x="3307725" y="282470"/>
                  <a:pt x="3307651" y="282545"/>
                </a:cubicBezTo>
                <a:cubicBezTo>
                  <a:pt x="3307225" y="283127"/>
                  <a:pt x="3307443" y="283251"/>
                  <a:pt x="3308671" y="282635"/>
                </a:cubicBezTo>
                <a:lnTo>
                  <a:pt x="3311094" y="281204"/>
                </a:lnTo>
                <a:lnTo>
                  <a:pt x="3311816" y="280954"/>
                </a:lnTo>
                <a:lnTo>
                  <a:pt x="3306416" y="283926"/>
                </a:lnTo>
                <a:lnTo>
                  <a:pt x="3285445" y="295317"/>
                </a:lnTo>
                <a:lnTo>
                  <a:pt x="3278804" y="299072"/>
                </a:lnTo>
                <a:lnTo>
                  <a:pt x="3269665" y="303453"/>
                </a:lnTo>
                <a:lnTo>
                  <a:pt x="3221791" y="322817"/>
                </a:lnTo>
                <a:cubicBezTo>
                  <a:pt x="3111203" y="372260"/>
                  <a:pt x="3120611" y="372137"/>
                  <a:pt x="3032264" y="433001"/>
                </a:cubicBezTo>
                <a:cubicBezTo>
                  <a:pt x="3021504" y="440414"/>
                  <a:pt x="3055882" y="419457"/>
                  <a:pt x="3068104" y="412959"/>
                </a:cubicBezTo>
                <a:cubicBezTo>
                  <a:pt x="3191630" y="347274"/>
                  <a:pt x="3229542" y="324351"/>
                  <a:pt x="3253932" y="310998"/>
                </a:cubicBezTo>
                <a:lnTo>
                  <a:pt x="3269665" y="303453"/>
                </a:lnTo>
                <a:lnTo>
                  <a:pt x="3274543" y="301480"/>
                </a:lnTo>
                <a:lnTo>
                  <a:pt x="3271231" y="303353"/>
                </a:lnTo>
                <a:cubicBezTo>
                  <a:pt x="3255485" y="312778"/>
                  <a:pt x="3249954" y="318945"/>
                  <a:pt x="3223400" y="344598"/>
                </a:cubicBezTo>
                <a:lnTo>
                  <a:pt x="3218396" y="350324"/>
                </a:lnTo>
                <a:lnTo>
                  <a:pt x="3203929" y="357042"/>
                </a:lnTo>
                <a:lnTo>
                  <a:pt x="3144663" y="382747"/>
                </a:lnTo>
                <a:cubicBezTo>
                  <a:pt x="3129412" y="390468"/>
                  <a:pt x="3110220" y="397699"/>
                  <a:pt x="3106645" y="410729"/>
                </a:cubicBezTo>
                <a:cubicBezTo>
                  <a:pt x="3103398" y="422563"/>
                  <a:pt x="3131264" y="394721"/>
                  <a:pt x="3143573" y="386718"/>
                </a:cubicBezTo>
                <a:cubicBezTo>
                  <a:pt x="3156558" y="378275"/>
                  <a:pt x="3172737" y="371888"/>
                  <a:pt x="3187559" y="364641"/>
                </a:cubicBezTo>
                <a:lnTo>
                  <a:pt x="3203929" y="357042"/>
                </a:lnTo>
                <a:lnTo>
                  <a:pt x="3217775" y="351036"/>
                </a:lnTo>
                <a:cubicBezTo>
                  <a:pt x="3217569" y="351269"/>
                  <a:pt x="3217365" y="351505"/>
                  <a:pt x="3217159" y="351739"/>
                </a:cubicBezTo>
                <a:cubicBezTo>
                  <a:pt x="3217225" y="352391"/>
                  <a:pt x="3219283" y="351439"/>
                  <a:pt x="3222876" y="349254"/>
                </a:cubicBezTo>
                <a:lnTo>
                  <a:pt x="3224750" y="348009"/>
                </a:lnTo>
                <a:lnTo>
                  <a:pt x="3265207" y="330462"/>
                </a:lnTo>
                <a:cubicBezTo>
                  <a:pt x="3307250" y="315047"/>
                  <a:pt x="3395159" y="287548"/>
                  <a:pt x="3460975" y="266795"/>
                </a:cubicBezTo>
                <a:lnTo>
                  <a:pt x="3464051" y="265819"/>
                </a:lnTo>
                <a:lnTo>
                  <a:pt x="3452881" y="271717"/>
                </a:lnTo>
                <a:lnTo>
                  <a:pt x="3446996" y="274531"/>
                </a:lnTo>
                <a:lnTo>
                  <a:pt x="3397681" y="289986"/>
                </a:lnTo>
                <a:cubicBezTo>
                  <a:pt x="3352872" y="306588"/>
                  <a:pt x="3310173" y="324931"/>
                  <a:pt x="3268994" y="344305"/>
                </a:cubicBezTo>
                <a:lnTo>
                  <a:pt x="3223855" y="368696"/>
                </a:lnTo>
                <a:lnTo>
                  <a:pt x="3213358" y="373211"/>
                </a:lnTo>
                <a:cubicBezTo>
                  <a:pt x="3194032" y="382249"/>
                  <a:pt x="3176416" y="391452"/>
                  <a:pt x="3162559" y="400462"/>
                </a:cubicBezTo>
                <a:cubicBezTo>
                  <a:pt x="3157597" y="403689"/>
                  <a:pt x="3174452" y="395320"/>
                  <a:pt x="3179936" y="392426"/>
                </a:cubicBezTo>
                <a:lnTo>
                  <a:pt x="3223855" y="368696"/>
                </a:lnTo>
                <a:lnTo>
                  <a:pt x="3274413" y="346946"/>
                </a:lnTo>
                <a:cubicBezTo>
                  <a:pt x="3315803" y="330243"/>
                  <a:pt x="3355838" y="315628"/>
                  <a:pt x="3378127" y="305960"/>
                </a:cubicBezTo>
                <a:cubicBezTo>
                  <a:pt x="3396691" y="297908"/>
                  <a:pt x="3411706" y="291191"/>
                  <a:pt x="3423915" y="285567"/>
                </a:cubicBezTo>
                <a:lnTo>
                  <a:pt x="3446996" y="274531"/>
                </a:lnTo>
                <a:lnTo>
                  <a:pt x="3513867" y="253575"/>
                </a:lnTo>
                <a:cubicBezTo>
                  <a:pt x="3526927" y="249699"/>
                  <a:pt x="3557153" y="234052"/>
                  <a:pt x="3554586" y="243408"/>
                </a:cubicBezTo>
                <a:cubicBezTo>
                  <a:pt x="3551751" y="253740"/>
                  <a:pt x="3525634" y="251969"/>
                  <a:pt x="3512779" y="257545"/>
                </a:cubicBezTo>
                <a:cubicBezTo>
                  <a:pt x="3445217" y="286850"/>
                  <a:pt x="3379440" y="317481"/>
                  <a:pt x="3313498" y="347980"/>
                </a:cubicBezTo>
                <a:cubicBezTo>
                  <a:pt x="3286762" y="360345"/>
                  <a:pt x="3261096" y="373475"/>
                  <a:pt x="3234762" y="386129"/>
                </a:cubicBezTo>
                <a:cubicBezTo>
                  <a:pt x="3229057" y="388870"/>
                  <a:pt x="3211066" y="396437"/>
                  <a:pt x="3217385" y="394166"/>
                </a:cubicBezTo>
                <a:cubicBezTo>
                  <a:pt x="3334451" y="352073"/>
                  <a:pt x="3102359" y="436370"/>
                  <a:pt x="3406345" y="313702"/>
                </a:cubicBezTo>
                <a:cubicBezTo>
                  <a:pt x="3441154" y="299656"/>
                  <a:pt x="3479914" y="288807"/>
                  <a:pt x="3515477" y="275357"/>
                </a:cubicBezTo>
                <a:cubicBezTo>
                  <a:pt x="3527917" y="270652"/>
                  <a:pt x="3536387" y="262741"/>
                  <a:pt x="3550230" y="259284"/>
                </a:cubicBezTo>
                <a:cubicBezTo>
                  <a:pt x="3556299" y="257768"/>
                  <a:pt x="3544987" y="266906"/>
                  <a:pt x="3539907" y="269256"/>
                </a:cubicBezTo>
                <a:cubicBezTo>
                  <a:pt x="3469499" y="301820"/>
                  <a:pt x="3391010" y="328582"/>
                  <a:pt x="3324340" y="363758"/>
                </a:cubicBezTo>
                <a:cubicBezTo>
                  <a:pt x="3297732" y="377798"/>
                  <a:pt x="3270437" y="391382"/>
                  <a:pt x="3244516" y="405877"/>
                </a:cubicBezTo>
                <a:cubicBezTo>
                  <a:pt x="3230535" y="413695"/>
                  <a:pt x="3273209" y="390711"/>
                  <a:pt x="3288499" y="383801"/>
                </a:cubicBezTo>
                <a:cubicBezTo>
                  <a:pt x="3328066" y="365918"/>
                  <a:pt x="3368110" y="348372"/>
                  <a:pt x="3409043" y="331515"/>
                </a:cubicBezTo>
                <a:cubicBezTo>
                  <a:pt x="3459342" y="310799"/>
                  <a:pt x="3504577" y="285474"/>
                  <a:pt x="3562160" y="271094"/>
                </a:cubicBezTo>
                <a:cubicBezTo>
                  <a:pt x="3570303" y="269060"/>
                  <a:pt x="3593339" y="261792"/>
                  <a:pt x="3586589" y="264993"/>
                </a:cubicBezTo>
                <a:cubicBezTo>
                  <a:pt x="3530554" y="291565"/>
                  <a:pt x="3470783" y="315414"/>
                  <a:pt x="3413919" y="341389"/>
                </a:cubicBezTo>
                <a:cubicBezTo>
                  <a:pt x="3369595" y="361636"/>
                  <a:pt x="3326814" y="382993"/>
                  <a:pt x="3283054" y="403647"/>
                </a:cubicBezTo>
                <a:cubicBezTo>
                  <a:pt x="3265816" y="411782"/>
                  <a:pt x="3212948" y="435346"/>
                  <a:pt x="3230926" y="427757"/>
                </a:cubicBezTo>
                <a:cubicBezTo>
                  <a:pt x="3275716" y="408850"/>
                  <a:pt x="3416400" y="343322"/>
                  <a:pt x="3454636" y="331220"/>
                </a:cubicBezTo>
                <a:cubicBezTo>
                  <a:pt x="3510016" y="313694"/>
                  <a:pt x="3562270" y="293250"/>
                  <a:pt x="3620774" y="278639"/>
                </a:cubicBezTo>
                <a:cubicBezTo>
                  <a:pt x="3652256" y="270778"/>
                  <a:pt x="3563479" y="299488"/>
                  <a:pt x="3536072" y="310884"/>
                </a:cubicBezTo>
                <a:cubicBezTo>
                  <a:pt x="3489252" y="330352"/>
                  <a:pt x="3441932" y="349517"/>
                  <a:pt x="3398152" y="371207"/>
                </a:cubicBezTo>
                <a:lnTo>
                  <a:pt x="3292806" y="423395"/>
                </a:lnTo>
                <a:cubicBezTo>
                  <a:pt x="3283744" y="427943"/>
                  <a:pt x="3256831" y="441766"/>
                  <a:pt x="3266197" y="437434"/>
                </a:cubicBezTo>
                <a:cubicBezTo>
                  <a:pt x="3324119" y="410646"/>
                  <a:pt x="3378013" y="380795"/>
                  <a:pt x="3439959" y="357069"/>
                </a:cubicBezTo>
                <a:cubicBezTo>
                  <a:pt x="3460013" y="349389"/>
                  <a:pt x="3482445" y="343783"/>
                  <a:pt x="3505072" y="338337"/>
                </a:cubicBezTo>
                <a:lnTo>
                  <a:pt x="3524669" y="333080"/>
                </a:lnTo>
                <a:lnTo>
                  <a:pt x="3454067" y="360940"/>
                </a:lnTo>
                <a:cubicBezTo>
                  <a:pt x="3412602" y="380118"/>
                  <a:pt x="3229850" y="455475"/>
                  <a:pt x="3164640" y="503466"/>
                </a:cubicBezTo>
                <a:cubicBezTo>
                  <a:pt x="3158206" y="508201"/>
                  <a:pt x="3182417" y="497315"/>
                  <a:pt x="3190159" y="493396"/>
                </a:cubicBezTo>
                <a:cubicBezTo>
                  <a:pt x="3235306" y="470543"/>
                  <a:pt x="3276368" y="444861"/>
                  <a:pt x="3323202" y="423199"/>
                </a:cubicBezTo>
                <a:cubicBezTo>
                  <a:pt x="3434306" y="371813"/>
                  <a:pt x="3612661" y="302483"/>
                  <a:pt x="3738571" y="264012"/>
                </a:cubicBezTo>
                <a:cubicBezTo>
                  <a:pt x="3773601" y="253309"/>
                  <a:pt x="3813386" y="247180"/>
                  <a:pt x="3851490" y="239510"/>
                </a:cubicBezTo>
                <a:cubicBezTo>
                  <a:pt x="3864260" y="236939"/>
                  <a:pt x="3893442" y="224839"/>
                  <a:pt x="3891118" y="233312"/>
                </a:cubicBezTo>
                <a:cubicBezTo>
                  <a:pt x="3887995" y="244693"/>
                  <a:pt x="3863207" y="245924"/>
                  <a:pt x="3848223" y="251418"/>
                </a:cubicBezTo>
                <a:cubicBezTo>
                  <a:pt x="3821012" y="261394"/>
                  <a:pt x="3790868" y="268960"/>
                  <a:pt x="3764609" y="279693"/>
                </a:cubicBezTo>
                <a:cubicBezTo>
                  <a:pt x="3651260" y="326018"/>
                  <a:pt x="3525089" y="363831"/>
                  <a:pt x="3429587" y="422512"/>
                </a:cubicBezTo>
                <a:cubicBezTo>
                  <a:pt x="3426679" y="424301"/>
                  <a:pt x="3422778" y="426762"/>
                  <a:pt x="3418094" y="429731"/>
                </a:cubicBezTo>
                <a:lnTo>
                  <a:pt x="3411727" y="433765"/>
                </a:lnTo>
                <a:lnTo>
                  <a:pt x="3385603" y="444588"/>
                </a:lnTo>
                <a:cubicBezTo>
                  <a:pt x="3353293" y="458783"/>
                  <a:pt x="3325039" y="475895"/>
                  <a:pt x="3296544" y="492709"/>
                </a:cubicBezTo>
                <a:cubicBezTo>
                  <a:pt x="3288765" y="497300"/>
                  <a:pt x="3267381" y="511933"/>
                  <a:pt x="3276991" y="508684"/>
                </a:cubicBezTo>
                <a:cubicBezTo>
                  <a:pt x="3308907" y="497892"/>
                  <a:pt x="3365696" y="462860"/>
                  <a:pt x="3401911" y="439985"/>
                </a:cubicBezTo>
                <a:lnTo>
                  <a:pt x="3411727" y="433765"/>
                </a:lnTo>
                <a:lnTo>
                  <a:pt x="3745055" y="295669"/>
                </a:lnTo>
                <a:cubicBezTo>
                  <a:pt x="3777525" y="282607"/>
                  <a:pt x="3808264" y="267638"/>
                  <a:pt x="3846045" y="259356"/>
                </a:cubicBezTo>
                <a:cubicBezTo>
                  <a:pt x="3886399" y="250512"/>
                  <a:pt x="3998320" y="216353"/>
                  <a:pt x="3967108" y="232821"/>
                </a:cubicBezTo>
                <a:cubicBezTo>
                  <a:pt x="3865784" y="286281"/>
                  <a:pt x="3737482" y="320260"/>
                  <a:pt x="3633176" y="371671"/>
                </a:cubicBezTo>
                <a:lnTo>
                  <a:pt x="3405110" y="484085"/>
                </a:lnTo>
                <a:cubicBezTo>
                  <a:pt x="3401624" y="485823"/>
                  <a:pt x="3392324" y="491778"/>
                  <a:pt x="3395875" y="490088"/>
                </a:cubicBezTo>
                <a:cubicBezTo>
                  <a:pt x="3536465" y="423204"/>
                  <a:pt x="3774449" y="306814"/>
                  <a:pt x="3902480" y="274841"/>
                </a:cubicBezTo>
                <a:cubicBezTo>
                  <a:pt x="3924196" y="269419"/>
                  <a:pt x="3943880" y="261713"/>
                  <a:pt x="3967629" y="258572"/>
                </a:cubicBezTo>
                <a:cubicBezTo>
                  <a:pt x="3981069" y="256794"/>
                  <a:pt x="3944622" y="266193"/>
                  <a:pt x="3933964" y="270676"/>
                </a:cubicBezTo>
                <a:cubicBezTo>
                  <a:pt x="3793113" y="329912"/>
                  <a:pt x="3629626" y="373978"/>
                  <a:pt x="3513152" y="449709"/>
                </a:cubicBezTo>
                <a:cubicBezTo>
                  <a:pt x="3500842" y="457713"/>
                  <a:pt x="3461853" y="480366"/>
                  <a:pt x="3476222" y="473720"/>
                </a:cubicBezTo>
                <a:cubicBezTo>
                  <a:pt x="3725967" y="358213"/>
                  <a:pt x="3575226" y="404959"/>
                  <a:pt x="3863372" y="306792"/>
                </a:cubicBezTo>
                <a:cubicBezTo>
                  <a:pt x="3886035" y="299070"/>
                  <a:pt x="3954181" y="277098"/>
                  <a:pt x="3936664" y="288488"/>
                </a:cubicBezTo>
                <a:cubicBezTo>
                  <a:pt x="3895054" y="315542"/>
                  <a:pt x="3839000" y="333029"/>
                  <a:pt x="3789510" y="354813"/>
                </a:cubicBezTo>
                <a:lnTo>
                  <a:pt x="3558485" y="455023"/>
                </a:lnTo>
                <a:lnTo>
                  <a:pt x="3522904" y="469457"/>
                </a:lnTo>
                <a:lnTo>
                  <a:pt x="3490919" y="485093"/>
                </a:lnTo>
                <a:lnTo>
                  <a:pt x="3456290" y="500719"/>
                </a:lnTo>
                <a:lnTo>
                  <a:pt x="3401271" y="525712"/>
                </a:lnTo>
                <a:cubicBezTo>
                  <a:pt x="3369135" y="556763"/>
                  <a:pt x="3385375" y="539789"/>
                  <a:pt x="3446689" y="506715"/>
                </a:cubicBezTo>
                <a:lnTo>
                  <a:pt x="3490919" y="485093"/>
                </a:lnTo>
                <a:lnTo>
                  <a:pt x="3504553" y="478940"/>
                </a:lnTo>
                <a:lnTo>
                  <a:pt x="3548425" y="459387"/>
                </a:lnTo>
                <a:lnTo>
                  <a:pt x="3558485" y="455023"/>
                </a:lnTo>
                <a:lnTo>
                  <a:pt x="3736294" y="382893"/>
                </a:lnTo>
                <a:cubicBezTo>
                  <a:pt x="3761557" y="373565"/>
                  <a:pt x="3788266" y="365462"/>
                  <a:pt x="3815055" y="357425"/>
                </a:cubicBezTo>
                <a:lnTo>
                  <a:pt x="3879519" y="337020"/>
                </a:lnTo>
                <a:lnTo>
                  <a:pt x="3868768" y="342416"/>
                </a:lnTo>
                <a:cubicBezTo>
                  <a:pt x="3789116" y="377803"/>
                  <a:pt x="3704793" y="409765"/>
                  <a:pt x="3627681" y="446988"/>
                </a:cubicBezTo>
                <a:cubicBezTo>
                  <a:pt x="3611226" y="454932"/>
                  <a:pt x="3587704" y="467625"/>
                  <a:pt x="3562573" y="481614"/>
                </a:cubicBezTo>
                <a:lnTo>
                  <a:pt x="3528244" y="501082"/>
                </a:lnTo>
                <a:lnTo>
                  <a:pt x="3468029" y="531225"/>
                </a:lnTo>
                <a:cubicBezTo>
                  <a:pt x="3457632" y="536478"/>
                  <a:pt x="3449565" y="543231"/>
                  <a:pt x="3440331" y="549234"/>
                </a:cubicBezTo>
                <a:cubicBezTo>
                  <a:pt x="3411651" y="567881"/>
                  <a:pt x="3442034" y="550263"/>
                  <a:pt x="3487813" y="524012"/>
                </a:cubicBezTo>
                <a:lnTo>
                  <a:pt x="3528244" y="501082"/>
                </a:lnTo>
                <a:lnTo>
                  <a:pt x="3542886" y="493753"/>
                </a:lnTo>
                <a:cubicBezTo>
                  <a:pt x="3701289" y="415665"/>
                  <a:pt x="3761394" y="397324"/>
                  <a:pt x="4049534" y="319457"/>
                </a:cubicBezTo>
                <a:cubicBezTo>
                  <a:pt x="4130023" y="297706"/>
                  <a:pt x="3892452" y="367109"/>
                  <a:pt x="3823124" y="398181"/>
                </a:cubicBezTo>
                <a:lnTo>
                  <a:pt x="3561683" y="514781"/>
                </a:lnTo>
                <a:lnTo>
                  <a:pt x="3559177" y="515879"/>
                </a:lnTo>
                <a:lnTo>
                  <a:pt x="3553639" y="518256"/>
                </a:lnTo>
                <a:cubicBezTo>
                  <a:pt x="3546371" y="521413"/>
                  <a:pt x="3542611" y="523113"/>
                  <a:pt x="3547417" y="521030"/>
                </a:cubicBezTo>
                <a:lnTo>
                  <a:pt x="3559177" y="515879"/>
                </a:lnTo>
                <a:lnTo>
                  <a:pt x="3566541" y="512718"/>
                </a:lnTo>
                <a:cubicBezTo>
                  <a:pt x="3590321" y="502637"/>
                  <a:pt x="3620218" y="490717"/>
                  <a:pt x="3577192" y="513282"/>
                </a:cubicBezTo>
                <a:lnTo>
                  <a:pt x="3557531" y="523321"/>
                </a:lnTo>
                <a:lnTo>
                  <a:pt x="3423476" y="583021"/>
                </a:lnTo>
                <a:lnTo>
                  <a:pt x="3416494" y="587753"/>
                </a:lnTo>
                <a:lnTo>
                  <a:pt x="3429576" y="584323"/>
                </a:lnTo>
                <a:lnTo>
                  <a:pt x="3439994" y="581417"/>
                </a:lnTo>
                <a:lnTo>
                  <a:pt x="3485503" y="559242"/>
                </a:lnTo>
                <a:cubicBezTo>
                  <a:pt x="3508304" y="548048"/>
                  <a:pt x="3526924" y="538815"/>
                  <a:pt x="3541995" y="531252"/>
                </a:cubicBezTo>
                <a:lnTo>
                  <a:pt x="3557531" y="523321"/>
                </a:lnTo>
                <a:lnTo>
                  <a:pt x="3558517" y="522881"/>
                </a:lnTo>
                <a:cubicBezTo>
                  <a:pt x="3604030" y="503207"/>
                  <a:pt x="3650321" y="484132"/>
                  <a:pt x="3698226" y="466344"/>
                </a:cubicBezTo>
                <a:cubicBezTo>
                  <a:pt x="3805312" y="426580"/>
                  <a:pt x="3918593" y="391939"/>
                  <a:pt x="4031590" y="357214"/>
                </a:cubicBezTo>
                <a:cubicBezTo>
                  <a:pt x="4059054" y="348775"/>
                  <a:pt x="3980491" y="377307"/>
                  <a:pt x="3955031" y="387425"/>
                </a:cubicBezTo>
                <a:lnTo>
                  <a:pt x="3840179" y="430848"/>
                </a:lnTo>
                <a:lnTo>
                  <a:pt x="3836665" y="431772"/>
                </a:lnTo>
                <a:cubicBezTo>
                  <a:pt x="3794720" y="445297"/>
                  <a:pt x="3754435" y="460240"/>
                  <a:pt x="3715052" y="475914"/>
                </a:cubicBezTo>
                <a:lnTo>
                  <a:pt x="3675009" y="492635"/>
                </a:lnTo>
                <a:lnTo>
                  <a:pt x="3660232" y="497760"/>
                </a:lnTo>
                <a:cubicBezTo>
                  <a:pt x="3587338" y="523233"/>
                  <a:pt x="3501556" y="554392"/>
                  <a:pt x="3511221" y="557994"/>
                </a:cubicBezTo>
                <a:lnTo>
                  <a:pt x="3518475" y="557430"/>
                </a:lnTo>
                <a:lnTo>
                  <a:pt x="3518305" y="559724"/>
                </a:lnTo>
                <a:lnTo>
                  <a:pt x="3528658" y="556862"/>
                </a:lnTo>
                <a:lnTo>
                  <a:pt x="3530928" y="556195"/>
                </a:lnTo>
                <a:lnTo>
                  <a:pt x="3529341" y="556584"/>
                </a:lnTo>
                <a:lnTo>
                  <a:pt x="3518475" y="557430"/>
                </a:lnTo>
                <a:cubicBezTo>
                  <a:pt x="3518523" y="556779"/>
                  <a:pt x="3518572" y="556128"/>
                  <a:pt x="3518620" y="555477"/>
                </a:cubicBezTo>
                <a:cubicBezTo>
                  <a:pt x="3527203" y="545420"/>
                  <a:pt x="3578860" y="533010"/>
                  <a:pt x="3598845" y="524438"/>
                </a:cubicBezTo>
                <a:lnTo>
                  <a:pt x="3675009" y="492635"/>
                </a:lnTo>
                <a:lnTo>
                  <a:pt x="3701555" y="483427"/>
                </a:lnTo>
                <a:lnTo>
                  <a:pt x="3734587" y="472053"/>
                </a:lnTo>
                <a:lnTo>
                  <a:pt x="3738990" y="470660"/>
                </a:lnTo>
                <a:lnTo>
                  <a:pt x="3605900" y="526373"/>
                </a:lnTo>
                <a:lnTo>
                  <a:pt x="3588213" y="539077"/>
                </a:lnTo>
                <a:lnTo>
                  <a:pt x="3591668" y="538015"/>
                </a:lnTo>
                <a:cubicBezTo>
                  <a:pt x="3601406" y="534995"/>
                  <a:pt x="3612524" y="531524"/>
                  <a:pt x="3625490" y="527455"/>
                </a:cubicBezTo>
                <a:cubicBezTo>
                  <a:pt x="3646177" y="520965"/>
                  <a:pt x="3664537" y="515187"/>
                  <a:pt x="3680831" y="510046"/>
                </a:cubicBezTo>
                <a:lnTo>
                  <a:pt x="3718018" y="498273"/>
                </a:lnTo>
                <a:lnTo>
                  <a:pt x="3741831" y="489524"/>
                </a:lnTo>
                <a:cubicBezTo>
                  <a:pt x="3782378" y="474105"/>
                  <a:pt x="3823796" y="459509"/>
                  <a:pt x="3869759" y="449389"/>
                </a:cubicBezTo>
                <a:cubicBezTo>
                  <a:pt x="3888008" y="445371"/>
                  <a:pt x="3909981" y="440231"/>
                  <a:pt x="3934456" y="434338"/>
                </a:cubicBezTo>
                <a:lnTo>
                  <a:pt x="3942383" y="432393"/>
                </a:lnTo>
                <a:lnTo>
                  <a:pt x="4068242" y="396690"/>
                </a:lnTo>
                <a:lnTo>
                  <a:pt x="4132197" y="385205"/>
                </a:lnTo>
                <a:lnTo>
                  <a:pt x="4189291" y="370897"/>
                </a:lnTo>
                <a:lnTo>
                  <a:pt x="4192897" y="370010"/>
                </a:lnTo>
                <a:lnTo>
                  <a:pt x="4197092" y="368693"/>
                </a:lnTo>
                <a:cubicBezTo>
                  <a:pt x="4208604" y="364741"/>
                  <a:pt x="4216290" y="361777"/>
                  <a:pt x="4228478" y="359996"/>
                </a:cubicBezTo>
                <a:lnTo>
                  <a:pt x="4235141" y="359606"/>
                </a:lnTo>
                <a:lnTo>
                  <a:pt x="4270047" y="351011"/>
                </a:lnTo>
                <a:cubicBezTo>
                  <a:pt x="4344867" y="332912"/>
                  <a:pt x="4398217" y="321279"/>
                  <a:pt x="4397106" y="326044"/>
                </a:cubicBezTo>
                <a:cubicBezTo>
                  <a:pt x="4396682" y="327860"/>
                  <a:pt x="4388355" y="332056"/>
                  <a:pt x="4370299" y="339180"/>
                </a:cubicBezTo>
                <a:lnTo>
                  <a:pt x="4316038" y="360592"/>
                </a:lnTo>
                <a:lnTo>
                  <a:pt x="4359934" y="364786"/>
                </a:lnTo>
                <a:lnTo>
                  <a:pt x="4360504" y="365157"/>
                </a:lnTo>
                <a:cubicBezTo>
                  <a:pt x="4364602" y="367171"/>
                  <a:pt x="4369400" y="369206"/>
                  <a:pt x="4373848" y="371231"/>
                </a:cubicBezTo>
                <a:lnTo>
                  <a:pt x="4376302" y="372544"/>
                </a:lnTo>
                <a:lnTo>
                  <a:pt x="4372853" y="372947"/>
                </a:lnTo>
                <a:cubicBezTo>
                  <a:pt x="4364113" y="373966"/>
                  <a:pt x="4355734" y="375294"/>
                  <a:pt x="4348799" y="377855"/>
                </a:cubicBezTo>
                <a:cubicBezTo>
                  <a:pt x="4324280" y="380286"/>
                  <a:pt x="4298270" y="375972"/>
                  <a:pt x="4275242" y="385148"/>
                </a:cubicBezTo>
                <a:cubicBezTo>
                  <a:pt x="4265749" y="388932"/>
                  <a:pt x="4311279" y="388693"/>
                  <a:pt x="4303769" y="395798"/>
                </a:cubicBezTo>
                <a:cubicBezTo>
                  <a:pt x="4280484" y="417830"/>
                  <a:pt x="4247033" y="424388"/>
                  <a:pt x="4218663" y="438682"/>
                </a:cubicBezTo>
                <a:cubicBezTo>
                  <a:pt x="4194773" y="437058"/>
                  <a:pt x="4133926" y="454636"/>
                  <a:pt x="4146991" y="433809"/>
                </a:cubicBezTo>
                <a:lnTo>
                  <a:pt x="4151170" y="429541"/>
                </a:lnTo>
                <a:lnTo>
                  <a:pt x="4202866" y="423776"/>
                </a:lnTo>
                <a:cubicBezTo>
                  <a:pt x="4218818" y="411711"/>
                  <a:pt x="4270157" y="384090"/>
                  <a:pt x="4250722" y="387580"/>
                </a:cubicBezTo>
                <a:lnTo>
                  <a:pt x="4244326" y="388890"/>
                </a:lnTo>
                <a:lnTo>
                  <a:pt x="4242701" y="389531"/>
                </a:lnTo>
                <a:lnTo>
                  <a:pt x="4167276" y="413477"/>
                </a:lnTo>
                <a:lnTo>
                  <a:pt x="4166627" y="413754"/>
                </a:lnTo>
                <a:lnTo>
                  <a:pt x="4151170" y="429541"/>
                </a:lnTo>
                <a:lnTo>
                  <a:pt x="4120125" y="433002"/>
                </a:lnTo>
                <a:lnTo>
                  <a:pt x="4125148" y="430601"/>
                </a:lnTo>
                <a:lnTo>
                  <a:pt x="4132754" y="424438"/>
                </a:lnTo>
                <a:lnTo>
                  <a:pt x="4100050" y="434821"/>
                </a:lnTo>
                <a:lnTo>
                  <a:pt x="4117113" y="433338"/>
                </a:lnTo>
                <a:lnTo>
                  <a:pt x="4120125" y="433002"/>
                </a:lnTo>
                <a:lnTo>
                  <a:pt x="4086908" y="448884"/>
                </a:lnTo>
                <a:cubicBezTo>
                  <a:pt x="4060256" y="459470"/>
                  <a:pt x="4032058" y="467920"/>
                  <a:pt x="4006952" y="480643"/>
                </a:cubicBezTo>
                <a:lnTo>
                  <a:pt x="3954711" y="492991"/>
                </a:lnTo>
                <a:lnTo>
                  <a:pt x="3958614" y="491623"/>
                </a:lnTo>
                <a:cubicBezTo>
                  <a:pt x="3969957" y="486483"/>
                  <a:pt x="3980624" y="480125"/>
                  <a:pt x="3990212" y="471820"/>
                </a:cubicBezTo>
                <a:lnTo>
                  <a:pt x="3992824" y="469036"/>
                </a:lnTo>
                <a:lnTo>
                  <a:pt x="3921626" y="492122"/>
                </a:lnTo>
                <a:lnTo>
                  <a:pt x="3926557" y="493108"/>
                </a:lnTo>
                <a:cubicBezTo>
                  <a:pt x="3929443" y="494468"/>
                  <a:pt x="3930915" y="495900"/>
                  <a:pt x="3931238" y="497391"/>
                </a:cubicBezTo>
                <a:lnTo>
                  <a:pt x="3930619" y="498686"/>
                </a:lnTo>
                <a:lnTo>
                  <a:pt x="3926397" y="499684"/>
                </a:lnTo>
                <a:lnTo>
                  <a:pt x="3882104" y="506217"/>
                </a:lnTo>
                <a:lnTo>
                  <a:pt x="3839282" y="522316"/>
                </a:lnTo>
                <a:lnTo>
                  <a:pt x="3849229" y="524737"/>
                </a:lnTo>
                <a:cubicBezTo>
                  <a:pt x="3872726" y="515918"/>
                  <a:pt x="3898385" y="510994"/>
                  <a:pt x="3922963" y="504122"/>
                </a:cubicBezTo>
                <a:lnTo>
                  <a:pt x="3929041" y="501992"/>
                </a:lnTo>
                <a:lnTo>
                  <a:pt x="3929025" y="502024"/>
                </a:lnTo>
                <a:cubicBezTo>
                  <a:pt x="3918767" y="511585"/>
                  <a:pt x="3876695" y="522763"/>
                  <a:pt x="3860076" y="532647"/>
                </a:cubicBezTo>
                <a:cubicBezTo>
                  <a:pt x="3860076" y="532647"/>
                  <a:pt x="3822497" y="536351"/>
                  <a:pt x="3790118" y="542095"/>
                </a:cubicBezTo>
                <a:lnTo>
                  <a:pt x="3786332" y="542924"/>
                </a:lnTo>
                <a:lnTo>
                  <a:pt x="3738303" y="563409"/>
                </a:lnTo>
                <a:lnTo>
                  <a:pt x="3742780" y="564216"/>
                </a:lnTo>
                <a:lnTo>
                  <a:pt x="3752302" y="567663"/>
                </a:lnTo>
                <a:lnTo>
                  <a:pt x="3756181" y="566241"/>
                </a:lnTo>
                <a:cubicBezTo>
                  <a:pt x="3769281" y="564168"/>
                  <a:pt x="3782904" y="563263"/>
                  <a:pt x="3795479" y="560020"/>
                </a:cubicBezTo>
                <a:cubicBezTo>
                  <a:pt x="3810372" y="561289"/>
                  <a:pt x="3825502" y="561213"/>
                  <a:pt x="3840513" y="561809"/>
                </a:cubicBezTo>
                <a:lnTo>
                  <a:pt x="3851285" y="563225"/>
                </a:lnTo>
                <a:lnTo>
                  <a:pt x="3846546" y="568563"/>
                </a:lnTo>
                <a:cubicBezTo>
                  <a:pt x="3845604" y="570620"/>
                  <a:pt x="3845757" y="572599"/>
                  <a:pt x="3847584" y="574321"/>
                </a:cubicBezTo>
                <a:lnTo>
                  <a:pt x="3853185" y="575842"/>
                </a:lnTo>
                <a:lnTo>
                  <a:pt x="3796235" y="592097"/>
                </a:lnTo>
                <a:lnTo>
                  <a:pt x="3777167" y="601826"/>
                </a:lnTo>
                <a:lnTo>
                  <a:pt x="3774755" y="603218"/>
                </a:lnTo>
                <a:lnTo>
                  <a:pt x="3776086" y="603322"/>
                </a:lnTo>
                <a:cubicBezTo>
                  <a:pt x="3821985" y="599791"/>
                  <a:pt x="4002170" y="567679"/>
                  <a:pt x="4074151" y="553352"/>
                </a:cubicBezTo>
                <a:cubicBezTo>
                  <a:pt x="4162668" y="535733"/>
                  <a:pt x="4162328" y="523709"/>
                  <a:pt x="4221027" y="501347"/>
                </a:cubicBezTo>
                <a:lnTo>
                  <a:pt x="4374740" y="444171"/>
                </a:lnTo>
                <a:cubicBezTo>
                  <a:pt x="4393050" y="442855"/>
                  <a:pt x="4442431" y="426514"/>
                  <a:pt x="4429672" y="440223"/>
                </a:cubicBezTo>
                <a:cubicBezTo>
                  <a:pt x="4420299" y="450291"/>
                  <a:pt x="4412081" y="458998"/>
                  <a:pt x="4404783" y="466481"/>
                </a:cubicBezTo>
                <a:lnTo>
                  <a:pt x="4398657" y="472464"/>
                </a:lnTo>
                <a:lnTo>
                  <a:pt x="4390734" y="473495"/>
                </a:lnTo>
                <a:cubicBezTo>
                  <a:pt x="4362928" y="478929"/>
                  <a:pt x="4334939" y="486806"/>
                  <a:pt x="4307315" y="489795"/>
                </a:cubicBezTo>
                <a:cubicBezTo>
                  <a:pt x="4342046" y="508101"/>
                  <a:pt x="4351327" y="516374"/>
                  <a:pt x="4385431" y="485383"/>
                </a:cubicBezTo>
                <a:lnTo>
                  <a:pt x="4398657" y="472464"/>
                </a:lnTo>
                <a:lnTo>
                  <a:pt x="4432238" y="468096"/>
                </a:lnTo>
                <a:lnTo>
                  <a:pt x="4440849" y="468890"/>
                </a:lnTo>
                <a:lnTo>
                  <a:pt x="4440293" y="469717"/>
                </a:lnTo>
                <a:lnTo>
                  <a:pt x="4440147" y="476450"/>
                </a:lnTo>
                <a:lnTo>
                  <a:pt x="4433666" y="476714"/>
                </a:lnTo>
                <a:cubicBezTo>
                  <a:pt x="4429869" y="477048"/>
                  <a:pt x="4429829" y="477625"/>
                  <a:pt x="4435805" y="478551"/>
                </a:cubicBezTo>
                <a:lnTo>
                  <a:pt x="4440108" y="478194"/>
                </a:lnTo>
                <a:lnTo>
                  <a:pt x="4440023" y="482059"/>
                </a:lnTo>
                <a:lnTo>
                  <a:pt x="4424221" y="484247"/>
                </a:lnTo>
                <a:cubicBezTo>
                  <a:pt x="4390834" y="489038"/>
                  <a:pt x="4356748" y="495377"/>
                  <a:pt x="4371209" y="505923"/>
                </a:cubicBezTo>
                <a:cubicBezTo>
                  <a:pt x="4386822" y="517310"/>
                  <a:pt x="4405604" y="512951"/>
                  <a:pt x="4425179" y="504656"/>
                </a:cubicBezTo>
                <a:lnTo>
                  <a:pt x="4442691" y="496438"/>
                </a:lnTo>
                <a:lnTo>
                  <a:pt x="4444865" y="500072"/>
                </a:lnTo>
                <a:cubicBezTo>
                  <a:pt x="4461097" y="513337"/>
                  <a:pt x="4510084" y="505554"/>
                  <a:pt x="4519270" y="488444"/>
                </a:cubicBezTo>
                <a:lnTo>
                  <a:pt x="4519959" y="481635"/>
                </a:lnTo>
                <a:lnTo>
                  <a:pt x="4545670" y="470651"/>
                </a:lnTo>
                <a:lnTo>
                  <a:pt x="4539911" y="468397"/>
                </a:lnTo>
                <a:lnTo>
                  <a:pt x="4567161" y="460658"/>
                </a:lnTo>
                <a:cubicBezTo>
                  <a:pt x="4586921" y="455872"/>
                  <a:pt x="4606863" y="452438"/>
                  <a:pt x="4627007" y="452102"/>
                </a:cubicBezTo>
                <a:cubicBezTo>
                  <a:pt x="4629058" y="452069"/>
                  <a:pt x="4629681" y="453028"/>
                  <a:pt x="4629411" y="454607"/>
                </a:cubicBezTo>
                <a:lnTo>
                  <a:pt x="4628192" y="457180"/>
                </a:lnTo>
                <a:lnTo>
                  <a:pt x="4581035" y="476130"/>
                </a:lnTo>
                <a:cubicBezTo>
                  <a:pt x="4570705" y="480836"/>
                  <a:pt x="4542435" y="497001"/>
                  <a:pt x="4553690" y="496813"/>
                </a:cubicBezTo>
                <a:cubicBezTo>
                  <a:pt x="4564812" y="496628"/>
                  <a:pt x="4575421" y="493079"/>
                  <a:pt x="4585902" y="488690"/>
                </a:cubicBezTo>
                <a:lnTo>
                  <a:pt x="4603441" y="481346"/>
                </a:lnTo>
                <a:lnTo>
                  <a:pt x="4598209" y="488326"/>
                </a:lnTo>
                <a:lnTo>
                  <a:pt x="4590779" y="497207"/>
                </a:lnTo>
                <a:lnTo>
                  <a:pt x="4544967" y="514151"/>
                </a:lnTo>
                <a:lnTo>
                  <a:pt x="4542114" y="518984"/>
                </a:lnTo>
                <a:lnTo>
                  <a:pt x="4538261" y="520566"/>
                </a:lnTo>
                <a:cubicBezTo>
                  <a:pt x="4535712" y="522278"/>
                  <a:pt x="4535140" y="523912"/>
                  <a:pt x="4537189" y="525406"/>
                </a:cubicBezTo>
                <a:lnTo>
                  <a:pt x="4538135" y="525729"/>
                </a:lnTo>
                <a:lnTo>
                  <a:pt x="4535920" y="529484"/>
                </a:lnTo>
                <a:cubicBezTo>
                  <a:pt x="4532903" y="534594"/>
                  <a:pt x="4531293" y="538498"/>
                  <a:pt x="4535303" y="537573"/>
                </a:cubicBezTo>
                <a:lnTo>
                  <a:pt x="4555309" y="531596"/>
                </a:lnTo>
                <a:lnTo>
                  <a:pt x="4556286" y="531930"/>
                </a:lnTo>
                <a:cubicBezTo>
                  <a:pt x="4563153" y="532351"/>
                  <a:pt x="4570431" y="531311"/>
                  <a:pt x="4577873" y="529686"/>
                </a:cubicBezTo>
                <a:lnTo>
                  <a:pt x="4585850" y="527654"/>
                </a:lnTo>
                <a:lnTo>
                  <a:pt x="4579519" y="531079"/>
                </a:lnTo>
                <a:cubicBezTo>
                  <a:pt x="4571075" y="535706"/>
                  <a:pt x="4565535" y="539000"/>
                  <a:pt x="4571611" y="536969"/>
                </a:cubicBezTo>
                <a:lnTo>
                  <a:pt x="4615142" y="521276"/>
                </a:lnTo>
                <a:lnTo>
                  <a:pt x="4622535" y="519938"/>
                </a:lnTo>
                <a:lnTo>
                  <a:pt x="4660683" y="504411"/>
                </a:lnTo>
                <a:lnTo>
                  <a:pt x="4660128" y="507403"/>
                </a:lnTo>
                <a:lnTo>
                  <a:pt x="4613909" y="525790"/>
                </a:lnTo>
                <a:cubicBezTo>
                  <a:pt x="4598303" y="531998"/>
                  <a:pt x="4583136" y="538994"/>
                  <a:pt x="4569726" y="549135"/>
                </a:cubicBezTo>
                <a:cubicBezTo>
                  <a:pt x="4559924" y="556549"/>
                  <a:pt x="4595716" y="555153"/>
                  <a:pt x="4606034" y="548531"/>
                </a:cubicBezTo>
                <a:cubicBezTo>
                  <a:pt x="4623336" y="537424"/>
                  <a:pt x="4650068" y="524788"/>
                  <a:pt x="4660082" y="507655"/>
                </a:cubicBezTo>
                <a:lnTo>
                  <a:pt x="4660128" y="507403"/>
                </a:lnTo>
                <a:lnTo>
                  <a:pt x="4660728" y="507164"/>
                </a:lnTo>
                <a:cubicBezTo>
                  <a:pt x="4667349" y="506632"/>
                  <a:pt x="4676064" y="504315"/>
                  <a:pt x="4685308" y="501551"/>
                </a:cubicBezTo>
                <a:lnTo>
                  <a:pt x="4706093" y="495336"/>
                </a:lnTo>
                <a:lnTo>
                  <a:pt x="4710708" y="496218"/>
                </a:lnTo>
                <a:lnTo>
                  <a:pt x="4712330" y="497838"/>
                </a:lnTo>
                <a:lnTo>
                  <a:pt x="4691140" y="505646"/>
                </a:lnTo>
                <a:cubicBezTo>
                  <a:pt x="4672677" y="513470"/>
                  <a:pt x="4620596" y="544310"/>
                  <a:pt x="4638332" y="534844"/>
                </a:cubicBezTo>
                <a:cubicBezTo>
                  <a:pt x="4659442" y="523578"/>
                  <a:pt x="4717397" y="512139"/>
                  <a:pt x="4715479" y="500982"/>
                </a:cubicBezTo>
                <a:lnTo>
                  <a:pt x="4712330" y="497838"/>
                </a:lnTo>
                <a:lnTo>
                  <a:pt x="4731676" y="490708"/>
                </a:lnTo>
                <a:lnTo>
                  <a:pt x="4734467" y="490326"/>
                </a:lnTo>
                <a:cubicBezTo>
                  <a:pt x="4739516" y="491133"/>
                  <a:pt x="4741944" y="494173"/>
                  <a:pt x="4740179" y="500783"/>
                </a:cubicBezTo>
                <a:lnTo>
                  <a:pt x="4736815" y="506153"/>
                </a:lnTo>
                <a:lnTo>
                  <a:pt x="4733506" y="507273"/>
                </a:lnTo>
                <a:cubicBezTo>
                  <a:pt x="4723736" y="510579"/>
                  <a:pt x="4714581" y="513431"/>
                  <a:pt x="4707880" y="514469"/>
                </a:cubicBezTo>
                <a:cubicBezTo>
                  <a:pt x="4664188" y="536773"/>
                  <a:pt x="4616142" y="551628"/>
                  <a:pt x="4576803" y="581381"/>
                </a:cubicBezTo>
                <a:cubicBezTo>
                  <a:pt x="4562199" y="592426"/>
                  <a:pt x="4596377" y="581482"/>
                  <a:pt x="4623562" y="570790"/>
                </a:cubicBezTo>
                <a:lnTo>
                  <a:pt x="4625997" y="569746"/>
                </a:lnTo>
                <a:lnTo>
                  <a:pt x="4626783" y="570434"/>
                </a:lnTo>
                <a:lnTo>
                  <a:pt x="4627755" y="570468"/>
                </a:lnTo>
                <a:lnTo>
                  <a:pt x="4621670" y="573996"/>
                </a:lnTo>
                <a:cubicBezTo>
                  <a:pt x="4612796" y="580443"/>
                  <a:pt x="4604879" y="587965"/>
                  <a:pt x="4598494" y="597202"/>
                </a:cubicBezTo>
                <a:cubicBezTo>
                  <a:pt x="4591159" y="607812"/>
                  <a:pt x="4604106" y="607316"/>
                  <a:pt x="4621724" y="602744"/>
                </a:cubicBezTo>
                <a:lnTo>
                  <a:pt x="4627605" y="600843"/>
                </a:lnTo>
                <a:lnTo>
                  <a:pt x="4631688" y="602866"/>
                </a:lnTo>
                <a:cubicBezTo>
                  <a:pt x="4634708" y="603837"/>
                  <a:pt x="4637603" y="604203"/>
                  <a:pt x="4639753" y="603593"/>
                </a:cubicBezTo>
                <a:lnTo>
                  <a:pt x="4684713" y="582938"/>
                </a:lnTo>
                <a:lnTo>
                  <a:pt x="4693116" y="582458"/>
                </a:lnTo>
                <a:cubicBezTo>
                  <a:pt x="4709877" y="580318"/>
                  <a:pt x="4726294" y="576505"/>
                  <a:pt x="4741601" y="569532"/>
                </a:cubicBezTo>
                <a:lnTo>
                  <a:pt x="4742555" y="566393"/>
                </a:lnTo>
                <a:lnTo>
                  <a:pt x="4743874" y="566309"/>
                </a:lnTo>
                <a:cubicBezTo>
                  <a:pt x="4751912" y="565696"/>
                  <a:pt x="4757955" y="564861"/>
                  <a:pt x="4775540" y="562465"/>
                </a:cubicBezTo>
                <a:lnTo>
                  <a:pt x="4789056" y="560637"/>
                </a:lnTo>
                <a:lnTo>
                  <a:pt x="4778530" y="565512"/>
                </a:lnTo>
                <a:cubicBezTo>
                  <a:pt x="4769004" y="570657"/>
                  <a:pt x="4759909" y="576517"/>
                  <a:pt x="4751504" y="583526"/>
                </a:cubicBezTo>
                <a:cubicBezTo>
                  <a:pt x="4738974" y="593973"/>
                  <a:pt x="4785237" y="592253"/>
                  <a:pt x="4799599" y="584747"/>
                </a:cubicBezTo>
                <a:cubicBezTo>
                  <a:pt x="4806944" y="580907"/>
                  <a:pt x="4798183" y="567914"/>
                  <a:pt x="4797475" y="559498"/>
                </a:cubicBezTo>
                <a:lnTo>
                  <a:pt x="4789056" y="560637"/>
                </a:lnTo>
                <a:lnTo>
                  <a:pt x="4808138" y="551800"/>
                </a:lnTo>
                <a:cubicBezTo>
                  <a:pt x="4828394" y="543518"/>
                  <a:pt x="4849340" y="536384"/>
                  <a:pt x="4868908" y="526956"/>
                </a:cubicBezTo>
                <a:cubicBezTo>
                  <a:pt x="4880185" y="525588"/>
                  <a:pt x="4900407" y="518753"/>
                  <a:pt x="4916156" y="514652"/>
                </a:cubicBezTo>
                <a:lnTo>
                  <a:pt x="4923912" y="513370"/>
                </a:lnTo>
                <a:lnTo>
                  <a:pt x="4916853" y="518456"/>
                </a:lnTo>
                <a:lnTo>
                  <a:pt x="4888125" y="528737"/>
                </a:lnTo>
                <a:cubicBezTo>
                  <a:pt x="4855059" y="541146"/>
                  <a:pt x="4828831" y="551897"/>
                  <a:pt x="4828831" y="551897"/>
                </a:cubicBezTo>
                <a:cubicBezTo>
                  <a:pt x="4838063" y="556763"/>
                  <a:pt x="4846385" y="561505"/>
                  <a:pt x="4854431" y="564785"/>
                </a:cubicBezTo>
                <a:lnTo>
                  <a:pt x="4876777" y="568631"/>
                </a:lnTo>
                <a:lnTo>
                  <a:pt x="4846677" y="581051"/>
                </a:lnTo>
                <a:lnTo>
                  <a:pt x="4846989" y="580255"/>
                </a:lnTo>
                <a:cubicBezTo>
                  <a:pt x="4846549" y="579518"/>
                  <a:pt x="4845203" y="579068"/>
                  <a:pt x="4842744" y="578971"/>
                </a:cubicBezTo>
                <a:cubicBezTo>
                  <a:pt x="4807192" y="577566"/>
                  <a:pt x="4774130" y="599568"/>
                  <a:pt x="4740897" y="613031"/>
                </a:cubicBezTo>
                <a:cubicBezTo>
                  <a:pt x="4733016" y="616225"/>
                  <a:pt x="4712405" y="631454"/>
                  <a:pt x="4720386" y="628544"/>
                </a:cubicBezTo>
                <a:lnTo>
                  <a:pt x="4745219" y="619449"/>
                </a:lnTo>
                <a:lnTo>
                  <a:pt x="4688089" y="642230"/>
                </a:lnTo>
                <a:cubicBezTo>
                  <a:pt x="4675531" y="647014"/>
                  <a:pt x="4636907" y="658294"/>
                  <a:pt x="4649896" y="655002"/>
                </a:cubicBezTo>
                <a:cubicBezTo>
                  <a:pt x="4698459" y="642696"/>
                  <a:pt x="4746556" y="628444"/>
                  <a:pt x="4794887" y="615165"/>
                </a:cubicBezTo>
                <a:cubicBezTo>
                  <a:pt x="4798875" y="612149"/>
                  <a:pt x="4805090" y="608428"/>
                  <a:pt x="4811860" y="604530"/>
                </a:cubicBezTo>
                <a:lnTo>
                  <a:pt x="4825031" y="596949"/>
                </a:lnTo>
                <a:lnTo>
                  <a:pt x="4830649" y="599133"/>
                </a:lnTo>
                <a:lnTo>
                  <a:pt x="4835634" y="603328"/>
                </a:lnTo>
                <a:lnTo>
                  <a:pt x="4826243" y="607564"/>
                </a:lnTo>
                <a:cubicBezTo>
                  <a:pt x="4809174" y="614660"/>
                  <a:pt x="4761215" y="634869"/>
                  <a:pt x="4779329" y="637675"/>
                </a:cubicBezTo>
                <a:cubicBezTo>
                  <a:pt x="4802242" y="641224"/>
                  <a:pt x="4822394" y="619427"/>
                  <a:pt x="4843926" y="610302"/>
                </a:cubicBezTo>
                <a:lnTo>
                  <a:pt x="4835634" y="603328"/>
                </a:lnTo>
                <a:lnTo>
                  <a:pt x="4873045" y="586451"/>
                </a:lnTo>
                <a:cubicBezTo>
                  <a:pt x="4888901" y="580192"/>
                  <a:pt x="4904993" y="576155"/>
                  <a:pt x="4921254" y="578673"/>
                </a:cubicBezTo>
                <a:cubicBezTo>
                  <a:pt x="4933930" y="580637"/>
                  <a:pt x="4914065" y="593913"/>
                  <a:pt x="4898269" y="605775"/>
                </a:cubicBezTo>
                <a:lnTo>
                  <a:pt x="4896863" y="606949"/>
                </a:lnTo>
                <a:lnTo>
                  <a:pt x="4886127" y="610611"/>
                </a:lnTo>
                <a:cubicBezTo>
                  <a:pt x="4861383" y="618885"/>
                  <a:pt x="4818790" y="616713"/>
                  <a:pt x="4814693" y="643153"/>
                </a:cubicBezTo>
                <a:cubicBezTo>
                  <a:pt x="4810758" y="668564"/>
                  <a:pt x="4861688" y="625514"/>
                  <a:pt x="4885184" y="616694"/>
                </a:cubicBezTo>
                <a:lnTo>
                  <a:pt x="4896863" y="606949"/>
                </a:lnTo>
                <a:lnTo>
                  <a:pt x="4932626" y="594749"/>
                </a:lnTo>
                <a:lnTo>
                  <a:pt x="4953354" y="589916"/>
                </a:lnTo>
                <a:lnTo>
                  <a:pt x="4936108" y="599664"/>
                </a:lnTo>
                <a:cubicBezTo>
                  <a:pt x="4913050" y="613904"/>
                  <a:pt x="4857934" y="630097"/>
                  <a:pt x="4873636" y="652284"/>
                </a:cubicBezTo>
                <a:cubicBezTo>
                  <a:pt x="4889509" y="674717"/>
                  <a:pt x="4922577" y="627838"/>
                  <a:pt x="4946011" y="613658"/>
                </a:cubicBezTo>
                <a:cubicBezTo>
                  <a:pt x="4958194" y="606286"/>
                  <a:pt x="4994239" y="588519"/>
                  <a:pt x="4980195" y="587804"/>
                </a:cubicBezTo>
                <a:cubicBezTo>
                  <a:pt x="4972173" y="587396"/>
                  <a:pt x="4964199" y="587977"/>
                  <a:pt x="4956271" y="589237"/>
                </a:cubicBezTo>
                <a:lnTo>
                  <a:pt x="4953354" y="589916"/>
                </a:lnTo>
                <a:lnTo>
                  <a:pt x="4958693" y="586900"/>
                </a:lnTo>
                <a:cubicBezTo>
                  <a:pt x="4997148" y="566217"/>
                  <a:pt x="5065627" y="532600"/>
                  <a:pt x="5124090" y="506576"/>
                </a:cubicBezTo>
                <a:lnTo>
                  <a:pt x="5128437" y="504708"/>
                </a:lnTo>
                <a:lnTo>
                  <a:pt x="5100747" y="520262"/>
                </a:lnTo>
                <a:cubicBezTo>
                  <a:pt x="5056035" y="546938"/>
                  <a:pt x="5009277" y="579435"/>
                  <a:pt x="4910886" y="645596"/>
                </a:cubicBezTo>
                <a:lnTo>
                  <a:pt x="4926732" y="652350"/>
                </a:lnTo>
                <a:lnTo>
                  <a:pt x="4875759" y="677533"/>
                </a:lnTo>
                <a:cubicBezTo>
                  <a:pt x="4858049" y="696202"/>
                  <a:pt x="4844650" y="710220"/>
                  <a:pt x="4835434" y="720097"/>
                </a:cubicBezTo>
                <a:lnTo>
                  <a:pt x="4826748" y="729647"/>
                </a:lnTo>
                <a:lnTo>
                  <a:pt x="4817291" y="734420"/>
                </a:lnTo>
                <a:cubicBezTo>
                  <a:pt x="4785590" y="750604"/>
                  <a:pt x="4742756" y="773534"/>
                  <a:pt x="4739027" y="780947"/>
                </a:cubicBezTo>
                <a:cubicBezTo>
                  <a:pt x="4732860" y="793207"/>
                  <a:pt x="4765084" y="774022"/>
                  <a:pt x="4777220" y="768175"/>
                </a:cubicBezTo>
                <a:cubicBezTo>
                  <a:pt x="4790787" y="761637"/>
                  <a:pt x="4804547" y="755258"/>
                  <a:pt x="4817937" y="748229"/>
                </a:cubicBezTo>
                <a:lnTo>
                  <a:pt x="4826511" y="742916"/>
                </a:lnTo>
                <a:lnTo>
                  <a:pt x="4836691" y="739469"/>
                </a:lnTo>
                <a:lnTo>
                  <a:pt x="4836344" y="739687"/>
                </a:lnTo>
                <a:lnTo>
                  <a:pt x="4835922" y="739889"/>
                </a:lnTo>
                <a:cubicBezTo>
                  <a:pt x="4834120" y="741252"/>
                  <a:pt x="4834485" y="740940"/>
                  <a:pt x="4836125" y="739822"/>
                </a:cubicBezTo>
                <a:lnTo>
                  <a:pt x="4836344" y="739687"/>
                </a:lnTo>
                <a:lnTo>
                  <a:pt x="4837030" y="739354"/>
                </a:lnTo>
                <a:lnTo>
                  <a:pt x="4843555" y="737144"/>
                </a:lnTo>
                <a:lnTo>
                  <a:pt x="4857327" y="730802"/>
                </a:lnTo>
                <a:lnTo>
                  <a:pt x="4861383" y="731375"/>
                </a:lnTo>
                <a:lnTo>
                  <a:pt x="4861366" y="731917"/>
                </a:lnTo>
                <a:lnTo>
                  <a:pt x="4860077" y="732573"/>
                </a:lnTo>
                <a:cubicBezTo>
                  <a:pt x="4835226" y="744557"/>
                  <a:pt x="4804414" y="758576"/>
                  <a:pt x="4821306" y="756314"/>
                </a:cubicBezTo>
                <a:lnTo>
                  <a:pt x="4825139" y="755189"/>
                </a:lnTo>
                <a:lnTo>
                  <a:pt x="4814469" y="761486"/>
                </a:lnTo>
                <a:cubicBezTo>
                  <a:pt x="4809598" y="766961"/>
                  <a:pt x="4792770" y="776813"/>
                  <a:pt x="4799854" y="777911"/>
                </a:cubicBezTo>
                <a:cubicBezTo>
                  <a:pt x="4806570" y="778951"/>
                  <a:pt x="4826358" y="768033"/>
                  <a:pt x="4844475" y="756839"/>
                </a:cubicBezTo>
                <a:lnTo>
                  <a:pt x="4865311" y="743393"/>
                </a:lnTo>
                <a:lnTo>
                  <a:pt x="4868678" y="742405"/>
                </a:lnTo>
                <a:lnTo>
                  <a:pt x="4865933" y="743804"/>
                </a:lnTo>
                <a:cubicBezTo>
                  <a:pt x="4840221" y="757910"/>
                  <a:pt x="4878969" y="748094"/>
                  <a:pt x="4933057" y="736247"/>
                </a:cubicBezTo>
                <a:cubicBezTo>
                  <a:pt x="4951052" y="725703"/>
                  <a:pt x="4967675" y="716157"/>
                  <a:pt x="4982561" y="707676"/>
                </a:cubicBezTo>
                <a:lnTo>
                  <a:pt x="4987793" y="704704"/>
                </a:lnTo>
                <a:lnTo>
                  <a:pt x="4989274" y="704119"/>
                </a:lnTo>
                <a:lnTo>
                  <a:pt x="4989699" y="703622"/>
                </a:lnTo>
                <a:lnTo>
                  <a:pt x="5021630" y="685488"/>
                </a:lnTo>
                <a:cubicBezTo>
                  <a:pt x="5043703" y="672912"/>
                  <a:pt x="5057352" y="664853"/>
                  <a:pt x="5059628" y="661828"/>
                </a:cubicBezTo>
                <a:lnTo>
                  <a:pt x="5055940" y="661361"/>
                </a:lnTo>
                <a:lnTo>
                  <a:pt x="5066018" y="657168"/>
                </a:lnTo>
                <a:cubicBezTo>
                  <a:pt x="5087695" y="648179"/>
                  <a:pt x="5138302" y="619141"/>
                  <a:pt x="5134624" y="642877"/>
                </a:cubicBezTo>
                <a:cubicBezTo>
                  <a:pt x="5133785" y="648280"/>
                  <a:pt x="5131546" y="652707"/>
                  <a:pt x="5128296" y="656429"/>
                </a:cubicBezTo>
                <a:lnTo>
                  <a:pt x="5117061" y="664892"/>
                </a:lnTo>
                <a:lnTo>
                  <a:pt x="5114061" y="666456"/>
                </a:lnTo>
                <a:lnTo>
                  <a:pt x="5082445" y="678367"/>
                </a:lnTo>
                <a:lnTo>
                  <a:pt x="5066738" y="685218"/>
                </a:lnTo>
                <a:lnTo>
                  <a:pt x="5048574" y="691844"/>
                </a:lnTo>
                <a:cubicBezTo>
                  <a:pt x="5044274" y="693064"/>
                  <a:pt x="5057459" y="689931"/>
                  <a:pt x="5061307" y="687588"/>
                </a:cubicBezTo>
                <a:lnTo>
                  <a:pt x="5066738" y="685218"/>
                </a:lnTo>
                <a:lnTo>
                  <a:pt x="5104505" y="671439"/>
                </a:lnTo>
                <a:lnTo>
                  <a:pt x="5102277" y="672600"/>
                </a:lnTo>
                <a:cubicBezTo>
                  <a:pt x="5096258" y="677568"/>
                  <a:pt x="5092064" y="683837"/>
                  <a:pt x="5090778" y="692153"/>
                </a:cubicBezTo>
                <a:lnTo>
                  <a:pt x="5093803" y="698507"/>
                </a:lnTo>
                <a:lnTo>
                  <a:pt x="4991425" y="751426"/>
                </a:lnTo>
                <a:lnTo>
                  <a:pt x="4995926" y="750294"/>
                </a:lnTo>
                <a:cubicBezTo>
                  <a:pt x="4999452" y="749407"/>
                  <a:pt x="5002091" y="749126"/>
                  <a:pt x="5001184" y="751265"/>
                </a:cubicBezTo>
                <a:cubicBezTo>
                  <a:pt x="4999114" y="756146"/>
                  <a:pt x="4992958" y="761745"/>
                  <a:pt x="4987318" y="766124"/>
                </a:cubicBezTo>
                <a:lnTo>
                  <a:pt x="4987154" y="766241"/>
                </a:lnTo>
                <a:lnTo>
                  <a:pt x="4984293" y="767052"/>
                </a:lnTo>
                <a:lnTo>
                  <a:pt x="4955886" y="778413"/>
                </a:lnTo>
                <a:lnTo>
                  <a:pt x="4952879" y="779071"/>
                </a:lnTo>
                <a:cubicBezTo>
                  <a:pt x="4950561" y="779547"/>
                  <a:pt x="4952480" y="779081"/>
                  <a:pt x="4954603" y="778829"/>
                </a:cubicBezTo>
                <a:lnTo>
                  <a:pt x="4954931" y="778821"/>
                </a:lnTo>
                <a:lnTo>
                  <a:pt x="4954034" y="781860"/>
                </a:lnTo>
                <a:lnTo>
                  <a:pt x="4951960" y="783030"/>
                </a:lnTo>
                <a:cubicBezTo>
                  <a:pt x="4948799" y="784523"/>
                  <a:pt x="4944180" y="786504"/>
                  <a:pt x="4937599" y="789113"/>
                </a:cubicBezTo>
                <a:cubicBezTo>
                  <a:pt x="4930847" y="791791"/>
                  <a:pt x="4922930" y="791941"/>
                  <a:pt x="4915979" y="794245"/>
                </a:cubicBezTo>
                <a:lnTo>
                  <a:pt x="4894331" y="802082"/>
                </a:lnTo>
                <a:lnTo>
                  <a:pt x="4830412" y="836938"/>
                </a:lnTo>
                <a:lnTo>
                  <a:pt x="4839681" y="834821"/>
                </a:lnTo>
                <a:cubicBezTo>
                  <a:pt x="4847355" y="833069"/>
                  <a:pt x="4854788" y="830465"/>
                  <a:pt x="4862704" y="829564"/>
                </a:cubicBezTo>
                <a:lnTo>
                  <a:pt x="4863102" y="829519"/>
                </a:lnTo>
                <a:lnTo>
                  <a:pt x="4863080" y="829610"/>
                </a:lnTo>
                <a:cubicBezTo>
                  <a:pt x="4862406" y="829920"/>
                  <a:pt x="4858796" y="830573"/>
                  <a:pt x="4841583" y="834658"/>
                </a:cubicBezTo>
                <a:lnTo>
                  <a:pt x="4838647" y="836405"/>
                </a:lnTo>
                <a:lnTo>
                  <a:pt x="4843330" y="834341"/>
                </a:lnTo>
                <a:cubicBezTo>
                  <a:pt x="4844429" y="834237"/>
                  <a:pt x="4839603" y="837273"/>
                  <a:pt x="4830906" y="842362"/>
                </a:cubicBezTo>
                <a:lnTo>
                  <a:pt x="4827453" y="844331"/>
                </a:lnTo>
                <a:lnTo>
                  <a:pt x="4829521" y="843880"/>
                </a:lnTo>
                <a:lnTo>
                  <a:pt x="4856629" y="840790"/>
                </a:lnTo>
                <a:lnTo>
                  <a:pt x="4867215" y="833627"/>
                </a:lnTo>
                <a:lnTo>
                  <a:pt x="4863971" y="834160"/>
                </a:lnTo>
                <a:lnTo>
                  <a:pt x="4868184" y="832971"/>
                </a:lnTo>
                <a:lnTo>
                  <a:pt x="4874013" y="829027"/>
                </a:lnTo>
                <a:lnTo>
                  <a:pt x="4873603" y="829102"/>
                </a:lnTo>
                <a:lnTo>
                  <a:pt x="4874190" y="828907"/>
                </a:lnTo>
                <a:lnTo>
                  <a:pt x="4876717" y="827197"/>
                </a:lnTo>
                <a:lnTo>
                  <a:pt x="4921979" y="816224"/>
                </a:lnTo>
                <a:lnTo>
                  <a:pt x="4900774" y="818641"/>
                </a:lnTo>
                <a:lnTo>
                  <a:pt x="4901413" y="818390"/>
                </a:lnTo>
                <a:lnTo>
                  <a:pt x="4906073" y="816807"/>
                </a:lnTo>
                <a:lnTo>
                  <a:pt x="4912223" y="815825"/>
                </a:lnTo>
                <a:lnTo>
                  <a:pt x="4925647" y="810157"/>
                </a:lnTo>
                <a:lnTo>
                  <a:pt x="4941799" y="804668"/>
                </a:lnTo>
                <a:lnTo>
                  <a:pt x="4967023" y="798682"/>
                </a:lnTo>
                <a:lnTo>
                  <a:pt x="4989401" y="795108"/>
                </a:lnTo>
                <a:lnTo>
                  <a:pt x="4978564" y="793136"/>
                </a:lnTo>
                <a:lnTo>
                  <a:pt x="4977834" y="792134"/>
                </a:lnTo>
                <a:lnTo>
                  <a:pt x="4961994" y="797806"/>
                </a:lnTo>
                <a:lnTo>
                  <a:pt x="4941799" y="804668"/>
                </a:lnTo>
                <a:lnTo>
                  <a:pt x="4934594" y="806377"/>
                </a:lnTo>
                <a:lnTo>
                  <a:pt x="4925647" y="810157"/>
                </a:lnTo>
                <a:lnTo>
                  <a:pt x="4906073" y="816807"/>
                </a:lnTo>
                <a:lnTo>
                  <a:pt x="4885574" y="820080"/>
                </a:lnTo>
                <a:lnTo>
                  <a:pt x="4873946" y="823704"/>
                </a:lnTo>
                <a:lnTo>
                  <a:pt x="4873519" y="823721"/>
                </a:lnTo>
                <a:lnTo>
                  <a:pt x="4875395" y="822891"/>
                </a:lnTo>
                <a:cubicBezTo>
                  <a:pt x="4879328" y="821264"/>
                  <a:pt x="4884518" y="819218"/>
                  <a:pt x="4891355" y="816639"/>
                </a:cubicBezTo>
                <a:cubicBezTo>
                  <a:pt x="4911216" y="809146"/>
                  <a:pt x="4931513" y="802445"/>
                  <a:pt x="4951935" y="796056"/>
                </a:cubicBezTo>
                <a:lnTo>
                  <a:pt x="4963746" y="792370"/>
                </a:lnTo>
                <a:lnTo>
                  <a:pt x="4970965" y="792078"/>
                </a:lnTo>
                <a:lnTo>
                  <a:pt x="4976645" y="790501"/>
                </a:lnTo>
                <a:lnTo>
                  <a:pt x="4975370" y="788752"/>
                </a:lnTo>
                <a:lnTo>
                  <a:pt x="4970569" y="790241"/>
                </a:lnTo>
                <a:lnTo>
                  <a:pt x="4963746" y="792370"/>
                </a:lnTo>
                <a:lnTo>
                  <a:pt x="4957716" y="792615"/>
                </a:lnTo>
                <a:cubicBezTo>
                  <a:pt x="4955166" y="791786"/>
                  <a:pt x="4953395" y="788971"/>
                  <a:pt x="4952799" y="786043"/>
                </a:cubicBezTo>
                <a:lnTo>
                  <a:pt x="4954034" y="781860"/>
                </a:lnTo>
                <a:lnTo>
                  <a:pt x="4957567" y="779866"/>
                </a:lnTo>
                <a:cubicBezTo>
                  <a:pt x="4958313" y="779202"/>
                  <a:pt x="4958102" y="778880"/>
                  <a:pt x="4957441" y="778754"/>
                </a:cubicBezTo>
                <a:lnTo>
                  <a:pt x="4954931" y="778821"/>
                </a:lnTo>
                <a:lnTo>
                  <a:pt x="4954941" y="778791"/>
                </a:lnTo>
                <a:lnTo>
                  <a:pt x="4955886" y="778413"/>
                </a:lnTo>
                <a:lnTo>
                  <a:pt x="4960033" y="777506"/>
                </a:lnTo>
                <a:cubicBezTo>
                  <a:pt x="4963812" y="776652"/>
                  <a:pt x="4969154" y="775418"/>
                  <a:pt x="4976560" y="773660"/>
                </a:cubicBezTo>
                <a:cubicBezTo>
                  <a:pt x="4976560" y="773660"/>
                  <a:pt x="4977840" y="772871"/>
                  <a:pt x="4979825" y="771534"/>
                </a:cubicBezTo>
                <a:lnTo>
                  <a:pt x="4987154" y="766241"/>
                </a:lnTo>
                <a:lnTo>
                  <a:pt x="5015521" y="758207"/>
                </a:lnTo>
                <a:cubicBezTo>
                  <a:pt x="5015523" y="758205"/>
                  <a:pt x="5070319" y="741064"/>
                  <a:pt x="5070321" y="741064"/>
                </a:cubicBezTo>
                <a:lnTo>
                  <a:pt x="5095143" y="736545"/>
                </a:lnTo>
                <a:lnTo>
                  <a:pt x="5141941" y="712539"/>
                </a:lnTo>
                <a:cubicBezTo>
                  <a:pt x="5174067" y="698722"/>
                  <a:pt x="5190547" y="693196"/>
                  <a:pt x="5197602" y="692800"/>
                </a:cubicBezTo>
                <a:cubicBezTo>
                  <a:pt x="5203480" y="692468"/>
                  <a:pt x="5202819" y="695701"/>
                  <a:pt x="5199217" y="700666"/>
                </a:cubicBezTo>
                <a:lnTo>
                  <a:pt x="5188355" y="713052"/>
                </a:lnTo>
                <a:lnTo>
                  <a:pt x="5210848" y="707714"/>
                </a:lnTo>
                <a:cubicBezTo>
                  <a:pt x="5221658" y="705148"/>
                  <a:pt x="5232680" y="703106"/>
                  <a:pt x="5243279" y="700017"/>
                </a:cubicBezTo>
                <a:cubicBezTo>
                  <a:pt x="5268752" y="692593"/>
                  <a:pt x="5293714" y="683909"/>
                  <a:pt x="5319699" y="677743"/>
                </a:cubicBezTo>
                <a:cubicBezTo>
                  <a:pt x="5334112" y="674323"/>
                  <a:pt x="5348004" y="669076"/>
                  <a:pt x="5362937" y="667482"/>
                </a:cubicBezTo>
                <a:cubicBezTo>
                  <a:pt x="5373498" y="666355"/>
                  <a:pt x="5403234" y="658972"/>
                  <a:pt x="5394617" y="664101"/>
                </a:cubicBezTo>
                <a:cubicBezTo>
                  <a:pt x="5384982" y="669836"/>
                  <a:pt x="5376468" y="677211"/>
                  <a:pt x="5365711" y="681305"/>
                </a:cubicBezTo>
                <a:cubicBezTo>
                  <a:pt x="5358912" y="683895"/>
                  <a:pt x="5351703" y="685604"/>
                  <a:pt x="5344398" y="687095"/>
                </a:cubicBezTo>
                <a:lnTo>
                  <a:pt x="5332130" y="689597"/>
                </a:lnTo>
                <a:lnTo>
                  <a:pt x="5326731" y="690383"/>
                </a:lnTo>
                <a:lnTo>
                  <a:pt x="5323242" y="691410"/>
                </a:lnTo>
                <a:lnTo>
                  <a:pt x="5322474" y="691567"/>
                </a:lnTo>
                <a:lnTo>
                  <a:pt x="5300855" y="696698"/>
                </a:lnTo>
                <a:cubicBezTo>
                  <a:pt x="5293645" y="698408"/>
                  <a:pt x="5286091" y="699344"/>
                  <a:pt x="5279235" y="701829"/>
                </a:cubicBezTo>
                <a:lnTo>
                  <a:pt x="5270085" y="705140"/>
                </a:lnTo>
                <a:lnTo>
                  <a:pt x="5249401" y="709024"/>
                </a:lnTo>
                <a:cubicBezTo>
                  <a:pt x="5231406" y="712473"/>
                  <a:pt x="5213381" y="716233"/>
                  <a:pt x="5203565" y="719787"/>
                </a:cubicBezTo>
                <a:cubicBezTo>
                  <a:pt x="5195306" y="722777"/>
                  <a:pt x="5221286" y="716779"/>
                  <a:pt x="5230216" y="715531"/>
                </a:cubicBezTo>
                <a:lnTo>
                  <a:pt x="5238135" y="714686"/>
                </a:lnTo>
                <a:lnTo>
                  <a:pt x="5208596" y="720662"/>
                </a:lnTo>
                <a:lnTo>
                  <a:pt x="5224059" y="721130"/>
                </a:lnTo>
                <a:lnTo>
                  <a:pt x="5218653" y="722413"/>
                </a:lnTo>
                <a:lnTo>
                  <a:pt x="5229210" y="721286"/>
                </a:lnTo>
                <a:lnTo>
                  <a:pt x="5239523" y="721598"/>
                </a:lnTo>
                <a:cubicBezTo>
                  <a:pt x="5261380" y="719632"/>
                  <a:pt x="5301940" y="712028"/>
                  <a:pt x="5325247" y="705389"/>
                </a:cubicBezTo>
                <a:cubicBezTo>
                  <a:pt x="5343721" y="700130"/>
                  <a:pt x="5360813" y="691319"/>
                  <a:pt x="5380051" y="688247"/>
                </a:cubicBezTo>
                <a:cubicBezTo>
                  <a:pt x="5399083" y="685207"/>
                  <a:pt x="5410470" y="684063"/>
                  <a:pt x="5428319" y="678860"/>
                </a:cubicBezTo>
                <a:cubicBezTo>
                  <a:pt x="5434015" y="677201"/>
                  <a:pt x="5439378" y="674857"/>
                  <a:pt x="5444908" y="672854"/>
                </a:cubicBezTo>
                <a:cubicBezTo>
                  <a:pt x="5460749" y="671164"/>
                  <a:pt x="5507286" y="663136"/>
                  <a:pt x="5492426" y="667785"/>
                </a:cubicBezTo>
                <a:cubicBezTo>
                  <a:pt x="5472665" y="673965"/>
                  <a:pt x="5463188" y="677639"/>
                  <a:pt x="5443404" y="681487"/>
                </a:cubicBezTo>
                <a:lnTo>
                  <a:pt x="5443364" y="681493"/>
                </a:lnTo>
                <a:lnTo>
                  <a:pt x="5443200" y="681510"/>
                </a:lnTo>
                <a:lnTo>
                  <a:pt x="5443121" y="681532"/>
                </a:lnTo>
                <a:lnTo>
                  <a:pt x="5416758" y="685743"/>
                </a:lnTo>
                <a:cubicBezTo>
                  <a:pt x="5407362" y="687972"/>
                  <a:pt x="5398755" y="692084"/>
                  <a:pt x="5389358" y="694314"/>
                </a:cubicBezTo>
                <a:cubicBezTo>
                  <a:pt x="5299973" y="715527"/>
                  <a:pt x="5435748" y="677587"/>
                  <a:pt x="5330280" y="706265"/>
                </a:cubicBezTo>
                <a:lnTo>
                  <a:pt x="5309590" y="712738"/>
                </a:lnTo>
                <a:lnTo>
                  <a:pt x="5287040" y="716528"/>
                </a:lnTo>
                <a:lnTo>
                  <a:pt x="5253878" y="724397"/>
                </a:lnTo>
                <a:lnTo>
                  <a:pt x="5250836" y="724730"/>
                </a:lnTo>
                <a:cubicBezTo>
                  <a:pt x="5241367" y="726064"/>
                  <a:pt x="5232197" y="727802"/>
                  <a:pt x="5227962" y="728479"/>
                </a:cubicBezTo>
                <a:cubicBezTo>
                  <a:pt x="5228884" y="733086"/>
                  <a:pt x="5227547" y="738433"/>
                  <a:pt x="5230737" y="742303"/>
                </a:cubicBezTo>
                <a:cubicBezTo>
                  <a:pt x="5233926" y="746172"/>
                  <a:pt x="5239772" y="748322"/>
                  <a:pt x="5245074" y="749245"/>
                </a:cubicBezTo>
                <a:cubicBezTo>
                  <a:pt x="5253025" y="750629"/>
                  <a:pt x="5289506" y="751976"/>
                  <a:pt x="5301899" y="750241"/>
                </a:cubicBezTo>
                <a:lnTo>
                  <a:pt x="5311055" y="748068"/>
                </a:lnTo>
                <a:lnTo>
                  <a:pt x="5306927" y="751117"/>
                </a:lnTo>
                <a:cubicBezTo>
                  <a:pt x="5296173" y="755658"/>
                  <a:pt x="5284501" y="758587"/>
                  <a:pt x="5273745" y="763128"/>
                </a:cubicBezTo>
                <a:lnTo>
                  <a:pt x="5273052" y="763376"/>
                </a:lnTo>
                <a:lnTo>
                  <a:pt x="5269833" y="763753"/>
                </a:lnTo>
                <a:lnTo>
                  <a:pt x="5263698" y="764315"/>
                </a:lnTo>
                <a:lnTo>
                  <a:pt x="5254577" y="763775"/>
                </a:lnTo>
                <a:cubicBezTo>
                  <a:pt x="5249504" y="763417"/>
                  <a:pt x="5249859" y="763418"/>
                  <a:pt x="5257909" y="764819"/>
                </a:cubicBezTo>
                <a:cubicBezTo>
                  <a:pt x="5257909" y="764819"/>
                  <a:pt x="5259235" y="764712"/>
                  <a:pt x="5261389" y="764524"/>
                </a:cubicBezTo>
                <a:lnTo>
                  <a:pt x="5263698" y="764315"/>
                </a:lnTo>
                <a:lnTo>
                  <a:pt x="5265971" y="764449"/>
                </a:lnTo>
                <a:lnTo>
                  <a:pt x="5269784" y="764540"/>
                </a:lnTo>
                <a:lnTo>
                  <a:pt x="5264913" y="766278"/>
                </a:lnTo>
                <a:cubicBezTo>
                  <a:pt x="5262060" y="767456"/>
                  <a:pt x="5260225" y="768731"/>
                  <a:pt x="5262186" y="770011"/>
                </a:cubicBezTo>
                <a:cubicBezTo>
                  <a:pt x="5268235" y="773954"/>
                  <a:pt x="5273407" y="777159"/>
                  <a:pt x="5277813" y="779709"/>
                </a:cubicBezTo>
                <a:lnTo>
                  <a:pt x="5286545" y="784281"/>
                </a:lnTo>
                <a:lnTo>
                  <a:pt x="5274269" y="789900"/>
                </a:lnTo>
                <a:cubicBezTo>
                  <a:pt x="5242989" y="805470"/>
                  <a:pt x="5282549" y="790004"/>
                  <a:pt x="5290109" y="788211"/>
                </a:cubicBezTo>
                <a:cubicBezTo>
                  <a:pt x="5285754" y="793382"/>
                  <a:pt x="5271429" y="799069"/>
                  <a:pt x="5277043" y="803723"/>
                </a:cubicBezTo>
                <a:cubicBezTo>
                  <a:pt x="5282540" y="808276"/>
                  <a:pt x="5304665" y="799433"/>
                  <a:pt x="5317410" y="793872"/>
                </a:cubicBezTo>
                <a:lnTo>
                  <a:pt x="5324729" y="790616"/>
                </a:lnTo>
                <a:lnTo>
                  <a:pt x="5329391" y="794510"/>
                </a:lnTo>
                <a:cubicBezTo>
                  <a:pt x="5334211" y="798122"/>
                  <a:pt x="5339473" y="801249"/>
                  <a:pt x="5344679" y="802155"/>
                </a:cubicBezTo>
                <a:cubicBezTo>
                  <a:pt x="5353228" y="803643"/>
                  <a:pt x="5365983" y="808340"/>
                  <a:pt x="5370579" y="802216"/>
                </a:cubicBezTo>
                <a:cubicBezTo>
                  <a:pt x="5377398" y="793128"/>
                  <a:pt x="5380952" y="782630"/>
                  <a:pt x="5383690" y="771779"/>
                </a:cubicBezTo>
                <a:lnTo>
                  <a:pt x="5384582" y="768249"/>
                </a:lnTo>
                <a:lnTo>
                  <a:pt x="5391681" y="767497"/>
                </a:lnTo>
                <a:cubicBezTo>
                  <a:pt x="5407984" y="765786"/>
                  <a:pt x="5379650" y="768838"/>
                  <a:pt x="5424106" y="762617"/>
                </a:cubicBezTo>
                <a:cubicBezTo>
                  <a:pt x="5429346" y="761883"/>
                  <a:pt x="5434700" y="761660"/>
                  <a:pt x="5439942" y="760926"/>
                </a:cubicBezTo>
                <a:lnTo>
                  <a:pt x="5444520" y="760196"/>
                </a:lnTo>
                <a:lnTo>
                  <a:pt x="5455030" y="763552"/>
                </a:lnTo>
                <a:lnTo>
                  <a:pt x="5460723" y="757608"/>
                </a:lnTo>
                <a:lnTo>
                  <a:pt x="5466593" y="756671"/>
                </a:lnTo>
                <a:cubicBezTo>
                  <a:pt x="5471844" y="755983"/>
                  <a:pt x="5479765" y="755139"/>
                  <a:pt x="5486373" y="754465"/>
                </a:cubicBezTo>
                <a:lnTo>
                  <a:pt x="5488486" y="754255"/>
                </a:lnTo>
                <a:lnTo>
                  <a:pt x="5487459" y="755856"/>
                </a:lnTo>
                <a:cubicBezTo>
                  <a:pt x="5488293" y="758098"/>
                  <a:pt x="5490957" y="757911"/>
                  <a:pt x="5494061" y="757046"/>
                </a:cubicBezTo>
                <a:lnTo>
                  <a:pt x="5499135" y="755465"/>
                </a:lnTo>
                <a:lnTo>
                  <a:pt x="5501159" y="760559"/>
                </a:lnTo>
                <a:lnTo>
                  <a:pt x="5501141" y="761753"/>
                </a:lnTo>
                <a:lnTo>
                  <a:pt x="5496769" y="761923"/>
                </a:lnTo>
                <a:lnTo>
                  <a:pt x="5485208" y="768805"/>
                </a:lnTo>
                <a:cubicBezTo>
                  <a:pt x="5488398" y="772675"/>
                  <a:pt x="5497968" y="770771"/>
                  <a:pt x="5501048" y="767115"/>
                </a:cubicBezTo>
                <a:lnTo>
                  <a:pt x="5501141" y="761753"/>
                </a:lnTo>
                <a:lnTo>
                  <a:pt x="5517635" y="761108"/>
                </a:lnTo>
                <a:cubicBezTo>
                  <a:pt x="5525051" y="760071"/>
                  <a:pt x="5531791" y="756774"/>
                  <a:pt x="5539257" y="755977"/>
                </a:cubicBezTo>
                <a:lnTo>
                  <a:pt x="5544649" y="755459"/>
                </a:lnTo>
                <a:lnTo>
                  <a:pt x="5548565" y="762044"/>
                </a:lnTo>
                <a:cubicBezTo>
                  <a:pt x="5561467" y="757374"/>
                  <a:pt x="5579633" y="752501"/>
                  <a:pt x="5553375" y="754620"/>
                </a:cubicBezTo>
                <a:lnTo>
                  <a:pt x="5544649" y="755459"/>
                </a:lnTo>
                <a:lnTo>
                  <a:pt x="5542723" y="752218"/>
                </a:lnTo>
                <a:cubicBezTo>
                  <a:pt x="5540775" y="748943"/>
                  <a:pt x="5539599" y="745774"/>
                  <a:pt x="5541511" y="743029"/>
                </a:cubicBezTo>
                <a:lnTo>
                  <a:pt x="5555137" y="741575"/>
                </a:lnTo>
                <a:lnTo>
                  <a:pt x="5562380" y="742215"/>
                </a:lnTo>
                <a:lnTo>
                  <a:pt x="5562417" y="742206"/>
                </a:lnTo>
                <a:lnTo>
                  <a:pt x="5563202" y="742340"/>
                </a:lnTo>
                <a:lnTo>
                  <a:pt x="5561627" y="746530"/>
                </a:lnTo>
                <a:cubicBezTo>
                  <a:pt x="5565264" y="750942"/>
                  <a:pt x="5573042" y="743102"/>
                  <a:pt x="5578219" y="740525"/>
                </a:cubicBezTo>
                <a:cubicBezTo>
                  <a:pt x="5603307" y="728036"/>
                  <a:pt x="5610110" y="716345"/>
                  <a:pt x="5588274" y="742274"/>
                </a:cubicBezTo>
                <a:lnTo>
                  <a:pt x="5640299" y="711308"/>
                </a:lnTo>
                <a:lnTo>
                  <a:pt x="5651862" y="704427"/>
                </a:lnTo>
                <a:cubicBezTo>
                  <a:pt x="5657140" y="703863"/>
                  <a:pt x="5662400" y="701814"/>
                  <a:pt x="5667702" y="702737"/>
                </a:cubicBezTo>
                <a:cubicBezTo>
                  <a:pt x="5670351" y="703197"/>
                  <a:pt x="5674640" y="703979"/>
                  <a:pt x="5677915" y="705122"/>
                </a:cubicBezTo>
                <a:lnTo>
                  <a:pt x="5680806" y="706630"/>
                </a:lnTo>
                <a:lnTo>
                  <a:pt x="5677041" y="708255"/>
                </a:lnTo>
                <a:cubicBezTo>
                  <a:pt x="5661158" y="716408"/>
                  <a:pt x="5645984" y="725610"/>
                  <a:pt x="5630766" y="736330"/>
                </a:cubicBezTo>
                <a:cubicBezTo>
                  <a:pt x="5626146" y="739584"/>
                  <a:pt x="5641825" y="732325"/>
                  <a:pt x="5647353" y="730323"/>
                </a:cubicBezTo>
                <a:cubicBezTo>
                  <a:pt x="5653861" y="727968"/>
                  <a:pt x="5660644" y="725368"/>
                  <a:pt x="5666742" y="722076"/>
                </a:cubicBezTo>
                <a:lnTo>
                  <a:pt x="5674749" y="715589"/>
                </a:lnTo>
                <a:lnTo>
                  <a:pt x="5674946" y="715543"/>
                </a:lnTo>
                <a:cubicBezTo>
                  <a:pt x="5699431" y="709895"/>
                  <a:pt x="5653684" y="721109"/>
                  <a:pt x="5703657" y="704548"/>
                </a:cubicBezTo>
                <a:cubicBezTo>
                  <a:pt x="5742315" y="691737"/>
                  <a:pt x="5709103" y="709907"/>
                  <a:pt x="5753430" y="686530"/>
                </a:cubicBezTo>
                <a:cubicBezTo>
                  <a:pt x="5763425" y="681258"/>
                  <a:pt x="5772695" y="675059"/>
                  <a:pt x="5782332" y="669326"/>
                </a:cubicBezTo>
                <a:cubicBezTo>
                  <a:pt x="5788111" y="665884"/>
                  <a:pt x="5793026" y="661082"/>
                  <a:pt x="5799671" y="659003"/>
                </a:cubicBezTo>
                <a:lnTo>
                  <a:pt x="5827074" y="650432"/>
                </a:lnTo>
                <a:cubicBezTo>
                  <a:pt x="5834030" y="650160"/>
                  <a:pt x="5841108" y="650574"/>
                  <a:pt x="5847940" y="649616"/>
                </a:cubicBezTo>
                <a:cubicBezTo>
                  <a:pt x="5855355" y="648579"/>
                  <a:pt x="5874652" y="639857"/>
                  <a:pt x="5869559" y="644486"/>
                </a:cubicBezTo>
                <a:cubicBezTo>
                  <a:pt x="5854463" y="658218"/>
                  <a:pt x="5794526" y="672999"/>
                  <a:pt x="5780827" y="677957"/>
                </a:cubicBezTo>
                <a:cubicBezTo>
                  <a:pt x="5776492" y="679528"/>
                  <a:pt x="5773486" y="683058"/>
                  <a:pt x="5769268" y="684839"/>
                </a:cubicBezTo>
                <a:cubicBezTo>
                  <a:pt x="5758511" y="689381"/>
                  <a:pt x="5747147" y="692848"/>
                  <a:pt x="5736085" y="696851"/>
                </a:cubicBezTo>
                <a:lnTo>
                  <a:pt x="5752678" y="690846"/>
                </a:lnTo>
                <a:cubicBezTo>
                  <a:pt x="5758209" y="688844"/>
                  <a:pt x="5763249" y="685483"/>
                  <a:pt x="5769268" y="684839"/>
                </a:cubicBezTo>
                <a:cubicBezTo>
                  <a:pt x="5774548" y="684276"/>
                  <a:pt x="5783445" y="678668"/>
                  <a:pt x="5785105" y="683148"/>
                </a:cubicBezTo>
                <a:cubicBezTo>
                  <a:pt x="5787004" y="688259"/>
                  <a:pt x="5776898" y="690614"/>
                  <a:pt x="5772796" y="694347"/>
                </a:cubicBezTo>
                <a:cubicBezTo>
                  <a:pt x="5752352" y="702647"/>
                  <a:pt x="5731998" y="711103"/>
                  <a:pt x="5711463" y="719247"/>
                </a:cubicBezTo>
                <a:cubicBezTo>
                  <a:pt x="5711641" y="718229"/>
                  <a:pt x="5711292" y="718084"/>
                  <a:pt x="5710594" y="718452"/>
                </a:cubicBezTo>
                <a:lnTo>
                  <a:pt x="5707912" y="720558"/>
                </a:lnTo>
                <a:lnTo>
                  <a:pt x="5701127" y="723059"/>
                </a:lnTo>
                <a:cubicBezTo>
                  <a:pt x="5697658" y="724290"/>
                  <a:pt x="5694870" y="725253"/>
                  <a:pt x="5694870" y="725253"/>
                </a:cubicBezTo>
                <a:cubicBezTo>
                  <a:pt x="5684565" y="724941"/>
                  <a:pt x="5674030" y="722906"/>
                  <a:pt x="5663946" y="724317"/>
                </a:cubicBezTo>
                <a:cubicBezTo>
                  <a:pt x="5659258" y="724973"/>
                  <a:pt x="5647640" y="730372"/>
                  <a:pt x="5652385" y="731200"/>
                </a:cubicBezTo>
                <a:cubicBezTo>
                  <a:pt x="5661413" y="732770"/>
                  <a:pt x="5670044" y="727902"/>
                  <a:pt x="5679034" y="726943"/>
                </a:cubicBezTo>
                <a:cubicBezTo>
                  <a:pt x="5685918" y="726208"/>
                  <a:pt x="5693257" y="727706"/>
                  <a:pt x="5699901" y="726129"/>
                </a:cubicBezTo>
                <a:cubicBezTo>
                  <a:pt x="5702181" y="725587"/>
                  <a:pt x="5705246" y="722849"/>
                  <a:pt x="5707657" y="720756"/>
                </a:cubicBezTo>
                <a:lnTo>
                  <a:pt x="5707912" y="720558"/>
                </a:lnTo>
                <a:lnTo>
                  <a:pt x="5711463" y="719247"/>
                </a:lnTo>
                <a:cubicBezTo>
                  <a:pt x="5710344" y="725682"/>
                  <a:pt x="5702754" y="729589"/>
                  <a:pt x="5698399" y="734761"/>
                </a:cubicBezTo>
                <a:cubicBezTo>
                  <a:pt x="5693833" y="736189"/>
                  <a:pt x="5688966" y="737149"/>
                  <a:pt x="5684254" y="738345"/>
                </a:cubicBezTo>
                <a:lnTo>
                  <a:pt x="5676237" y="741361"/>
                </a:lnTo>
                <a:lnTo>
                  <a:pt x="5665969" y="742456"/>
                </a:lnTo>
                <a:cubicBezTo>
                  <a:pt x="5660161" y="743836"/>
                  <a:pt x="5643391" y="749247"/>
                  <a:pt x="5649380" y="748463"/>
                </a:cubicBezTo>
                <a:lnTo>
                  <a:pt x="5672109" y="744324"/>
                </a:lnTo>
                <a:lnTo>
                  <a:pt x="5675485" y="744108"/>
                </a:lnTo>
                <a:cubicBezTo>
                  <a:pt x="5679377" y="743584"/>
                  <a:pt x="5684414" y="742521"/>
                  <a:pt x="5686839" y="741642"/>
                </a:cubicBezTo>
                <a:lnTo>
                  <a:pt x="5724298" y="734821"/>
                </a:lnTo>
                <a:cubicBezTo>
                  <a:pt x="5728200" y="734162"/>
                  <a:pt x="5737302" y="731804"/>
                  <a:pt x="5740004" y="731970"/>
                </a:cubicBezTo>
                <a:lnTo>
                  <a:pt x="5740109" y="732883"/>
                </a:lnTo>
                <a:lnTo>
                  <a:pt x="5734731" y="734414"/>
                </a:lnTo>
                <a:cubicBezTo>
                  <a:pt x="5731004" y="735989"/>
                  <a:pt x="5727147" y="738282"/>
                  <a:pt x="5723547" y="739138"/>
                </a:cubicBezTo>
                <a:cubicBezTo>
                  <a:pt x="5711927" y="741895"/>
                  <a:pt x="5700189" y="745301"/>
                  <a:pt x="5690366" y="751150"/>
                </a:cubicBezTo>
                <a:cubicBezTo>
                  <a:pt x="5686056" y="753714"/>
                  <a:pt x="5700923" y="750021"/>
                  <a:pt x="5706206" y="749459"/>
                </a:cubicBezTo>
                <a:cubicBezTo>
                  <a:pt x="5717516" y="744017"/>
                  <a:pt x="5730717" y="740754"/>
                  <a:pt x="5740137" y="733132"/>
                </a:cubicBezTo>
                <a:lnTo>
                  <a:pt x="5740109" y="732883"/>
                </a:lnTo>
                <a:lnTo>
                  <a:pt x="5740181" y="732860"/>
                </a:lnTo>
                <a:cubicBezTo>
                  <a:pt x="5741939" y="732704"/>
                  <a:pt x="5743614" y="732996"/>
                  <a:pt x="5745166" y="734006"/>
                </a:cubicBezTo>
                <a:cubicBezTo>
                  <a:pt x="5750167" y="737267"/>
                  <a:pt x="5736957" y="741471"/>
                  <a:pt x="5732851" y="745203"/>
                </a:cubicBezTo>
                <a:cubicBezTo>
                  <a:pt x="5713496" y="752210"/>
                  <a:pt x="5707255" y="753348"/>
                  <a:pt x="5703286" y="755066"/>
                </a:cubicBezTo>
                <a:lnTo>
                  <a:pt x="5701400" y="756351"/>
                </a:lnTo>
                <a:lnTo>
                  <a:pt x="5698897" y="756571"/>
                </a:lnTo>
                <a:cubicBezTo>
                  <a:pt x="5695447" y="757344"/>
                  <a:pt x="5691289" y="758904"/>
                  <a:pt x="5688863" y="759781"/>
                </a:cubicBezTo>
                <a:cubicBezTo>
                  <a:pt x="5657796" y="771030"/>
                  <a:pt x="5667879" y="770752"/>
                  <a:pt x="5678319" y="769542"/>
                </a:cubicBezTo>
                <a:lnTo>
                  <a:pt x="5681939" y="769090"/>
                </a:lnTo>
                <a:lnTo>
                  <a:pt x="5670017" y="778735"/>
                </a:lnTo>
                <a:lnTo>
                  <a:pt x="5680392" y="777676"/>
                </a:lnTo>
                <a:lnTo>
                  <a:pt x="5658458" y="785618"/>
                </a:lnTo>
                <a:cubicBezTo>
                  <a:pt x="5652929" y="787619"/>
                  <a:pt x="5647885" y="790980"/>
                  <a:pt x="5641868" y="791623"/>
                </a:cubicBezTo>
                <a:cubicBezTo>
                  <a:pt x="5636589" y="792187"/>
                  <a:pt x="5630337" y="790749"/>
                  <a:pt x="5626028" y="793313"/>
                </a:cubicBezTo>
                <a:lnTo>
                  <a:pt x="5624431" y="795333"/>
                </a:lnTo>
                <a:lnTo>
                  <a:pt x="5620249" y="796755"/>
                </a:lnTo>
                <a:cubicBezTo>
                  <a:pt x="5613008" y="800239"/>
                  <a:pt x="5603405" y="804199"/>
                  <a:pt x="5602154" y="811393"/>
                </a:cubicBezTo>
                <a:cubicBezTo>
                  <a:pt x="5601254" y="816580"/>
                  <a:pt x="5613215" y="807389"/>
                  <a:pt x="5618747" y="805387"/>
                </a:cubicBezTo>
                <a:cubicBezTo>
                  <a:pt x="5619960" y="803375"/>
                  <a:pt x="5620703" y="800997"/>
                  <a:pt x="5621683" y="798803"/>
                </a:cubicBezTo>
                <a:lnTo>
                  <a:pt x="5624431" y="795333"/>
                </a:lnTo>
                <a:lnTo>
                  <a:pt x="5630181" y="793376"/>
                </a:lnTo>
                <a:cubicBezTo>
                  <a:pt x="5633669" y="792662"/>
                  <a:pt x="5636484" y="792790"/>
                  <a:pt x="5636085" y="795064"/>
                </a:cubicBezTo>
                <a:cubicBezTo>
                  <a:pt x="5633988" y="807130"/>
                  <a:pt x="5610994" y="811319"/>
                  <a:pt x="5601405" y="815709"/>
                </a:cubicBezTo>
                <a:cubicBezTo>
                  <a:pt x="5597260" y="817607"/>
                  <a:pt x="5585285" y="823672"/>
                  <a:pt x="5589844" y="822591"/>
                </a:cubicBezTo>
                <a:cubicBezTo>
                  <a:pt x="5605043" y="818981"/>
                  <a:pt x="5618928" y="812356"/>
                  <a:pt x="5633835" y="808013"/>
                </a:cubicBezTo>
                <a:cubicBezTo>
                  <a:pt x="5646570" y="804300"/>
                  <a:pt x="5660855" y="789583"/>
                  <a:pt x="5672044" y="796876"/>
                </a:cubicBezTo>
                <a:cubicBezTo>
                  <a:pt x="5686375" y="806216"/>
                  <a:pt x="5623336" y="818642"/>
                  <a:pt x="5621519" y="819209"/>
                </a:cubicBezTo>
                <a:cubicBezTo>
                  <a:pt x="5610227" y="822744"/>
                  <a:pt x="5599093" y="826679"/>
                  <a:pt x="5588341" y="831223"/>
                </a:cubicBezTo>
                <a:cubicBezTo>
                  <a:pt x="5584123" y="833004"/>
                  <a:pt x="5580842" y="836083"/>
                  <a:pt x="5576778" y="838103"/>
                </a:cubicBezTo>
                <a:cubicBezTo>
                  <a:pt x="5567587" y="842680"/>
                  <a:pt x="5558010" y="846694"/>
                  <a:pt x="5548629" y="850991"/>
                </a:cubicBezTo>
                <a:cubicBezTo>
                  <a:pt x="5543350" y="851555"/>
                  <a:pt x="5537744" y="851132"/>
                  <a:pt x="5532787" y="852681"/>
                </a:cubicBezTo>
                <a:cubicBezTo>
                  <a:pt x="5529467" y="853721"/>
                  <a:pt x="5522085" y="856167"/>
                  <a:pt x="5520508" y="858005"/>
                </a:cubicBezTo>
                <a:lnTo>
                  <a:pt x="5520590" y="858179"/>
                </a:lnTo>
                <a:lnTo>
                  <a:pt x="5506560" y="857229"/>
                </a:lnTo>
                <a:cubicBezTo>
                  <a:pt x="5496023" y="857175"/>
                  <a:pt x="5488574" y="858326"/>
                  <a:pt x="5495330" y="859503"/>
                </a:cubicBezTo>
                <a:cubicBezTo>
                  <a:pt x="5504935" y="861174"/>
                  <a:pt x="5513235" y="862276"/>
                  <a:pt x="5520853" y="862966"/>
                </a:cubicBezTo>
                <a:lnTo>
                  <a:pt x="5531152" y="863441"/>
                </a:lnTo>
                <a:lnTo>
                  <a:pt x="5521645" y="865875"/>
                </a:lnTo>
                <a:cubicBezTo>
                  <a:pt x="5513289" y="868270"/>
                  <a:pt x="5507901" y="870584"/>
                  <a:pt x="5513943" y="871635"/>
                </a:cubicBezTo>
                <a:cubicBezTo>
                  <a:pt x="5518457" y="872421"/>
                  <a:pt x="5522932" y="872446"/>
                  <a:pt x="5527384" y="872002"/>
                </a:cubicBezTo>
                <a:lnTo>
                  <a:pt x="5532336" y="871087"/>
                </a:lnTo>
                <a:lnTo>
                  <a:pt x="5523254" y="877703"/>
                </a:lnTo>
                <a:cubicBezTo>
                  <a:pt x="5512296" y="886848"/>
                  <a:pt x="5496797" y="892003"/>
                  <a:pt x="5487819" y="902664"/>
                </a:cubicBezTo>
                <a:cubicBezTo>
                  <a:pt x="5480934" y="910839"/>
                  <a:pt x="5506633" y="890605"/>
                  <a:pt x="5516722" y="885459"/>
                </a:cubicBezTo>
                <a:cubicBezTo>
                  <a:pt x="5521864" y="882835"/>
                  <a:pt x="5528028" y="881873"/>
                  <a:pt x="5533311" y="879454"/>
                </a:cubicBezTo>
                <a:cubicBezTo>
                  <a:pt x="5543340" y="874862"/>
                  <a:pt x="5546925" y="872916"/>
                  <a:pt x="5547454" y="872292"/>
                </a:cubicBezTo>
                <a:lnTo>
                  <a:pt x="5543281" y="873055"/>
                </a:lnTo>
                <a:lnTo>
                  <a:pt x="5547237" y="871675"/>
                </a:lnTo>
                <a:cubicBezTo>
                  <a:pt x="5550476" y="870524"/>
                  <a:pt x="5555080" y="868877"/>
                  <a:pt x="5561464" y="866566"/>
                </a:cubicBezTo>
                <a:cubicBezTo>
                  <a:pt x="5566744" y="866003"/>
                  <a:pt x="5574112" y="861006"/>
                  <a:pt x="5577302" y="864876"/>
                </a:cubicBezTo>
                <a:cubicBezTo>
                  <a:pt x="5580155" y="868337"/>
                  <a:pt x="5560970" y="871944"/>
                  <a:pt x="5565739" y="871757"/>
                </a:cubicBezTo>
                <a:cubicBezTo>
                  <a:pt x="5577059" y="871315"/>
                  <a:pt x="5587995" y="867992"/>
                  <a:pt x="5598171" y="864061"/>
                </a:cubicBezTo>
                <a:cubicBezTo>
                  <a:pt x="5606751" y="860746"/>
                  <a:pt x="5621292" y="850298"/>
                  <a:pt x="5621292" y="850298"/>
                </a:cubicBezTo>
                <a:lnTo>
                  <a:pt x="5599893" y="855377"/>
                </a:lnTo>
                <a:lnTo>
                  <a:pt x="5604489" y="852651"/>
                </a:lnTo>
                <a:cubicBezTo>
                  <a:pt x="5611067" y="848478"/>
                  <a:pt x="5590018" y="858421"/>
                  <a:pt x="5557185" y="861374"/>
                </a:cubicBezTo>
                <a:cubicBezTo>
                  <a:pt x="5551264" y="861908"/>
                  <a:pt x="5545095" y="862459"/>
                  <a:pt x="5538995" y="862375"/>
                </a:cubicBezTo>
                <a:lnTo>
                  <a:pt x="5536801" y="862028"/>
                </a:lnTo>
                <a:lnTo>
                  <a:pt x="5547126" y="859624"/>
                </a:lnTo>
                <a:cubicBezTo>
                  <a:pt x="5633431" y="839143"/>
                  <a:pt x="5560541" y="864204"/>
                  <a:pt x="5606205" y="847672"/>
                </a:cubicBezTo>
                <a:cubicBezTo>
                  <a:pt x="5608845" y="847390"/>
                  <a:pt x="5611480" y="846737"/>
                  <a:pt x="5614114" y="846269"/>
                </a:cubicBezTo>
                <a:lnTo>
                  <a:pt x="5621869" y="845988"/>
                </a:lnTo>
                <a:lnTo>
                  <a:pt x="5616264" y="849423"/>
                </a:lnTo>
                <a:cubicBezTo>
                  <a:pt x="5623095" y="849870"/>
                  <a:pt x="5629987" y="850953"/>
                  <a:pt x="5636848" y="851718"/>
                </a:cubicBezTo>
                <a:lnTo>
                  <a:pt x="5637238" y="851724"/>
                </a:lnTo>
                <a:lnTo>
                  <a:pt x="5646440" y="854674"/>
                </a:lnTo>
                <a:cubicBezTo>
                  <a:pt x="5653680" y="854972"/>
                  <a:pt x="5660762" y="853981"/>
                  <a:pt x="5667804" y="852668"/>
                </a:cubicBezTo>
                <a:lnTo>
                  <a:pt x="5687352" y="849022"/>
                </a:lnTo>
                <a:lnTo>
                  <a:pt x="5688970" y="852299"/>
                </a:lnTo>
                <a:cubicBezTo>
                  <a:pt x="5689340" y="855933"/>
                  <a:pt x="5689449" y="859817"/>
                  <a:pt x="5691701" y="862552"/>
                </a:cubicBezTo>
                <a:cubicBezTo>
                  <a:pt x="5694890" y="866421"/>
                  <a:pt x="5689853" y="853337"/>
                  <a:pt x="5688927" y="848728"/>
                </a:cubicBezTo>
                <a:lnTo>
                  <a:pt x="5687352" y="849022"/>
                </a:lnTo>
                <a:lnTo>
                  <a:pt x="5685520" y="845302"/>
                </a:lnTo>
                <a:lnTo>
                  <a:pt x="5689693" y="844079"/>
                </a:lnTo>
                <a:cubicBezTo>
                  <a:pt x="5701263" y="840337"/>
                  <a:pt x="5712955" y="835986"/>
                  <a:pt x="5722860" y="832401"/>
                </a:cubicBezTo>
                <a:cubicBezTo>
                  <a:pt x="5723785" y="837009"/>
                  <a:pt x="5720282" y="846211"/>
                  <a:pt x="5725635" y="846224"/>
                </a:cubicBezTo>
                <a:cubicBezTo>
                  <a:pt x="5735212" y="846247"/>
                  <a:pt x="5739642" y="834625"/>
                  <a:pt x="5748758" y="832461"/>
                </a:cubicBezTo>
                <a:lnTo>
                  <a:pt x="5758377" y="831669"/>
                </a:lnTo>
                <a:lnTo>
                  <a:pt x="5753787" y="833337"/>
                </a:lnTo>
                <a:cubicBezTo>
                  <a:pt x="5734495" y="848944"/>
                  <a:pt x="5729269" y="849876"/>
                  <a:pt x="5744747" y="847564"/>
                </a:cubicBezTo>
                <a:lnTo>
                  <a:pt x="5766879" y="844658"/>
                </a:lnTo>
                <a:lnTo>
                  <a:pt x="5771775" y="845673"/>
                </a:lnTo>
                <a:lnTo>
                  <a:pt x="5772585" y="845443"/>
                </a:lnTo>
                <a:lnTo>
                  <a:pt x="5778315" y="844614"/>
                </a:lnTo>
                <a:cubicBezTo>
                  <a:pt x="5780879" y="843679"/>
                  <a:pt x="5783881" y="842223"/>
                  <a:pt x="5786849" y="840633"/>
                </a:cubicBezTo>
                <a:lnTo>
                  <a:pt x="5791241" y="838117"/>
                </a:lnTo>
                <a:lnTo>
                  <a:pt x="5792664" y="837383"/>
                </a:lnTo>
                <a:lnTo>
                  <a:pt x="5792746" y="837333"/>
                </a:lnTo>
                <a:lnTo>
                  <a:pt x="5787487" y="848096"/>
                </a:lnTo>
                <a:cubicBezTo>
                  <a:pt x="5786424" y="854200"/>
                  <a:pt x="5799050" y="841215"/>
                  <a:pt x="5804831" y="837774"/>
                </a:cubicBezTo>
                <a:cubicBezTo>
                  <a:pt x="5808282" y="832816"/>
                  <a:pt x="5819247" y="825632"/>
                  <a:pt x="5820825" y="821231"/>
                </a:cubicBezTo>
                <a:lnTo>
                  <a:pt x="5819805" y="819693"/>
                </a:lnTo>
                <a:lnTo>
                  <a:pt x="5844543" y="818005"/>
                </a:lnTo>
                <a:cubicBezTo>
                  <a:pt x="5870205" y="813332"/>
                  <a:pt x="5894990" y="806033"/>
                  <a:pt x="5920212" y="800047"/>
                </a:cubicBezTo>
                <a:cubicBezTo>
                  <a:pt x="5927419" y="798337"/>
                  <a:pt x="5934365" y="795712"/>
                  <a:pt x="5941832" y="794916"/>
                </a:cubicBezTo>
                <a:cubicBezTo>
                  <a:pt x="5947112" y="794353"/>
                  <a:pt x="5962677" y="791799"/>
                  <a:pt x="5957672" y="793226"/>
                </a:cubicBezTo>
                <a:cubicBezTo>
                  <a:pt x="5943479" y="794740"/>
                  <a:pt x="5929905" y="798307"/>
                  <a:pt x="5916485" y="802386"/>
                </a:cubicBezTo>
                <a:lnTo>
                  <a:pt x="5914477" y="802997"/>
                </a:lnTo>
                <a:lnTo>
                  <a:pt x="5905389" y="805050"/>
                </a:lnTo>
                <a:cubicBezTo>
                  <a:pt x="5887878" y="808783"/>
                  <a:pt x="5870613" y="812995"/>
                  <a:pt x="5854599" y="819754"/>
                </a:cubicBezTo>
                <a:cubicBezTo>
                  <a:pt x="5847142" y="822903"/>
                  <a:pt x="5840003" y="826627"/>
                  <a:pt x="5832229" y="829202"/>
                </a:cubicBezTo>
                <a:cubicBezTo>
                  <a:pt x="5825280" y="831505"/>
                  <a:pt x="5816705" y="830707"/>
                  <a:pt x="5810609" y="834332"/>
                </a:cubicBezTo>
                <a:cubicBezTo>
                  <a:pt x="5806302" y="836897"/>
                  <a:pt x="5821473" y="834138"/>
                  <a:pt x="5826451" y="832643"/>
                </a:cubicBezTo>
                <a:cubicBezTo>
                  <a:pt x="5843476" y="827527"/>
                  <a:pt x="5858947" y="819163"/>
                  <a:pt x="5876220" y="814624"/>
                </a:cubicBezTo>
                <a:lnTo>
                  <a:pt x="5914477" y="802997"/>
                </a:lnTo>
                <a:lnTo>
                  <a:pt x="5957672" y="793226"/>
                </a:lnTo>
                <a:cubicBezTo>
                  <a:pt x="5962951" y="792662"/>
                  <a:pt x="5968415" y="792745"/>
                  <a:pt x="5973508" y="791535"/>
                </a:cubicBezTo>
                <a:cubicBezTo>
                  <a:pt x="5979318" y="790156"/>
                  <a:pt x="5984657" y="787688"/>
                  <a:pt x="5990101" y="785529"/>
                </a:cubicBezTo>
                <a:cubicBezTo>
                  <a:pt x="6012967" y="776460"/>
                  <a:pt x="6008321" y="776949"/>
                  <a:pt x="6029059" y="770075"/>
                </a:cubicBezTo>
                <a:cubicBezTo>
                  <a:pt x="6052785" y="762213"/>
                  <a:pt x="6074964" y="749645"/>
                  <a:pt x="6100452" y="746927"/>
                </a:cubicBezTo>
                <a:cubicBezTo>
                  <a:pt x="6105732" y="746364"/>
                  <a:pt x="6120601" y="742673"/>
                  <a:pt x="6116292" y="745237"/>
                </a:cubicBezTo>
                <a:cubicBezTo>
                  <a:pt x="6106464" y="751084"/>
                  <a:pt x="6093948" y="752848"/>
                  <a:pt x="6083111" y="757249"/>
                </a:cubicBezTo>
                <a:cubicBezTo>
                  <a:pt x="6073487" y="761156"/>
                  <a:pt x="6064654" y="766351"/>
                  <a:pt x="6054957" y="770136"/>
                </a:cubicBezTo>
                <a:lnTo>
                  <a:pt x="6006169" y="787801"/>
                </a:lnTo>
                <a:lnTo>
                  <a:pt x="6002178" y="788733"/>
                </a:lnTo>
                <a:lnTo>
                  <a:pt x="5989692" y="792478"/>
                </a:lnTo>
                <a:lnTo>
                  <a:pt x="5985493" y="793398"/>
                </a:lnTo>
                <a:lnTo>
                  <a:pt x="5981654" y="794890"/>
                </a:lnTo>
                <a:lnTo>
                  <a:pt x="5966979" y="799293"/>
                </a:lnTo>
                <a:cubicBezTo>
                  <a:pt x="5957266" y="803045"/>
                  <a:pt x="5948211" y="807884"/>
                  <a:pt x="5938828" y="812180"/>
                </a:cubicBezTo>
                <a:cubicBezTo>
                  <a:pt x="5930901" y="815808"/>
                  <a:pt x="5939195" y="812804"/>
                  <a:pt x="5951547" y="808144"/>
                </a:cubicBezTo>
                <a:lnTo>
                  <a:pt x="5970488" y="800950"/>
                </a:lnTo>
                <a:lnTo>
                  <a:pt x="5965474" y="807924"/>
                </a:lnTo>
                <a:cubicBezTo>
                  <a:pt x="5962897" y="822737"/>
                  <a:pt x="5998425" y="799382"/>
                  <a:pt x="6014495" y="794223"/>
                </a:cubicBezTo>
                <a:cubicBezTo>
                  <a:pt x="6031378" y="788800"/>
                  <a:pt x="6047676" y="782210"/>
                  <a:pt x="6064267" y="776204"/>
                </a:cubicBezTo>
                <a:cubicBezTo>
                  <a:pt x="6068862" y="774540"/>
                  <a:pt x="6098432" y="763108"/>
                  <a:pt x="6102477" y="765066"/>
                </a:cubicBezTo>
                <a:cubicBezTo>
                  <a:pt x="6107257" y="767380"/>
                  <a:pt x="6097622" y="773116"/>
                  <a:pt x="6095192" y="777139"/>
                </a:cubicBezTo>
                <a:cubicBezTo>
                  <a:pt x="6073324" y="783709"/>
                  <a:pt x="6051304" y="789956"/>
                  <a:pt x="6029583" y="796848"/>
                </a:cubicBezTo>
                <a:cubicBezTo>
                  <a:pt x="6010277" y="802975"/>
                  <a:pt x="5991382" y="810045"/>
                  <a:pt x="5972338" y="816764"/>
                </a:cubicBezTo>
                <a:lnTo>
                  <a:pt x="5954198" y="822322"/>
                </a:lnTo>
                <a:lnTo>
                  <a:pt x="5956157" y="820925"/>
                </a:lnTo>
                <a:cubicBezTo>
                  <a:pt x="5956575" y="820629"/>
                  <a:pt x="5956136" y="820931"/>
                  <a:pt x="5955093" y="821637"/>
                </a:cubicBezTo>
                <a:lnTo>
                  <a:pt x="5953911" y="822410"/>
                </a:lnTo>
                <a:lnTo>
                  <a:pt x="5914202" y="834575"/>
                </a:lnTo>
                <a:cubicBezTo>
                  <a:pt x="5905310" y="836686"/>
                  <a:pt x="5870743" y="844362"/>
                  <a:pt x="5865183" y="848277"/>
                </a:cubicBezTo>
                <a:cubicBezTo>
                  <a:pt x="5859901" y="851998"/>
                  <a:pt x="5859827" y="859204"/>
                  <a:pt x="5857150" y="864667"/>
                </a:cubicBezTo>
                <a:cubicBezTo>
                  <a:pt x="5853292" y="866960"/>
                  <a:pt x="5849683" y="869577"/>
                  <a:pt x="5845588" y="871548"/>
                </a:cubicBezTo>
                <a:cubicBezTo>
                  <a:pt x="5838347" y="875033"/>
                  <a:pt x="5824470" y="873802"/>
                  <a:pt x="5823218" y="880996"/>
                </a:cubicBezTo>
                <a:cubicBezTo>
                  <a:pt x="5822095" y="887429"/>
                  <a:pt x="5837547" y="877339"/>
                  <a:pt x="5844837" y="875864"/>
                </a:cubicBezTo>
                <a:cubicBezTo>
                  <a:pt x="5857249" y="873353"/>
                  <a:pt x="5870133" y="872239"/>
                  <a:pt x="5882296" y="869044"/>
                </a:cubicBezTo>
                <a:cubicBezTo>
                  <a:pt x="5897361" y="865085"/>
                  <a:pt x="5939137" y="846814"/>
                  <a:pt x="5926286" y="854466"/>
                </a:cubicBezTo>
                <a:lnTo>
                  <a:pt x="5903208" y="866058"/>
                </a:lnTo>
                <a:lnTo>
                  <a:pt x="5887325" y="869918"/>
                </a:lnTo>
                <a:cubicBezTo>
                  <a:pt x="5881515" y="871297"/>
                  <a:pt x="5876383" y="874158"/>
                  <a:pt x="5870735" y="875925"/>
                </a:cubicBezTo>
                <a:cubicBezTo>
                  <a:pt x="5858104" y="879875"/>
                  <a:pt x="5845153" y="883111"/>
                  <a:pt x="5832522" y="887061"/>
                </a:cubicBezTo>
                <a:cubicBezTo>
                  <a:pt x="5826877" y="888828"/>
                  <a:pt x="5821465" y="891066"/>
                  <a:pt x="5815934" y="893069"/>
                </a:cubicBezTo>
                <a:cubicBezTo>
                  <a:pt x="5813765" y="893854"/>
                  <a:pt x="5807874" y="897049"/>
                  <a:pt x="5810151" y="896508"/>
                </a:cubicBezTo>
                <a:cubicBezTo>
                  <a:pt x="5815963" y="895130"/>
                  <a:pt x="5821095" y="892269"/>
                  <a:pt x="5826744" y="890502"/>
                </a:cubicBezTo>
                <a:cubicBezTo>
                  <a:pt x="5853019" y="882282"/>
                  <a:pt x="5877961" y="876785"/>
                  <a:pt x="5902222" y="866551"/>
                </a:cubicBezTo>
                <a:lnTo>
                  <a:pt x="5903208" y="866058"/>
                </a:lnTo>
                <a:lnTo>
                  <a:pt x="5921302" y="861658"/>
                </a:lnTo>
                <a:cubicBezTo>
                  <a:pt x="5937356" y="857718"/>
                  <a:pt x="5940939" y="856994"/>
                  <a:pt x="5936397" y="860013"/>
                </a:cubicBezTo>
                <a:lnTo>
                  <a:pt x="5929691" y="864026"/>
                </a:lnTo>
                <a:lnTo>
                  <a:pt x="5918904" y="867936"/>
                </a:lnTo>
                <a:lnTo>
                  <a:pt x="5914631" y="868369"/>
                </a:lnTo>
                <a:cubicBezTo>
                  <a:pt x="5900910" y="869702"/>
                  <a:pt x="5914281" y="868266"/>
                  <a:pt x="5893537" y="876821"/>
                </a:cubicBezTo>
                <a:lnTo>
                  <a:pt x="5889569" y="878342"/>
                </a:lnTo>
                <a:lnTo>
                  <a:pt x="5854514" y="890282"/>
                </a:lnTo>
                <a:lnTo>
                  <a:pt x="5847263" y="892116"/>
                </a:lnTo>
                <a:cubicBezTo>
                  <a:pt x="5840971" y="893364"/>
                  <a:pt x="5835632" y="893949"/>
                  <a:pt x="5820213" y="898259"/>
                </a:cubicBezTo>
                <a:cubicBezTo>
                  <a:pt x="5810955" y="900845"/>
                  <a:pt x="5801876" y="903827"/>
                  <a:pt x="5792811" y="906831"/>
                </a:cubicBezTo>
                <a:cubicBezTo>
                  <a:pt x="5787208" y="908687"/>
                  <a:pt x="5770174" y="911785"/>
                  <a:pt x="5776219" y="912837"/>
                </a:cubicBezTo>
                <a:cubicBezTo>
                  <a:pt x="5783719" y="914142"/>
                  <a:pt x="5790724" y="909642"/>
                  <a:pt x="5797842" y="907706"/>
                </a:cubicBezTo>
                <a:cubicBezTo>
                  <a:pt x="5810671" y="904216"/>
                  <a:pt x="5823466" y="900610"/>
                  <a:pt x="5836049" y="896569"/>
                </a:cubicBezTo>
                <a:lnTo>
                  <a:pt x="5854514" y="890282"/>
                </a:lnTo>
                <a:lnTo>
                  <a:pt x="5858799" y="889198"/>
                </a:lnTo>
                <a:cubicBezTo>
                  <a:pt x="5863799" y="887691"/>
                  <a:pt x="5870421" y="885473"/>
                  <a:pt x="5880039" y="881991"/>
                </a:cubicBezTo>
                <a:lnTo>
                  <a:pt x="5889569" y="878342"/>
                </a:lnTo>
                <a:lnTo>
                  <a:pt x="5899738" y="874879"/>
                </a:lnTo>
                <a:lnTo>
                  <a:pt x="5918904" y="867936"/>
                </a:lnTo>
                <a:lnTo>
                  <a:pt x="5924033" y="867414"/>
                </a:lnTo>
                <a:lnTo>
                  <a:pt x="5929691" y="864026"/>
                </a:lnTo>
                <a:lnTo>
                  <a:pt x="5962993" y="851961"/>
                </a:lnTo>
                <a:cubicBezTo>
                  <a:pt x="5976071" y="847227"/>
                  <a:pt x="5985752" y="843673"/>
                  <a:pt x="5992794" y="841054"/>
                </a:cubicBezTo>
                <a:lnTo>
                  <a:pt x="5998233" y="838985"/>
                </a:lnTo>
                <a:lnTo>
                  <a:pt x="5994986" y="840788"/>
                </a:lnTo>
                <a:cubicBezTo>
                  <a:pt x="5994085" y="841827"/>
                  <a:pt x="5997741" y="841643"/>
                  <a:pt x="6012014" y="838259"/>
                </a:cubicBezTo>
                <a:cubicBezTo>
                  <a:pt x="6017824" y="836879"/>
                  <a:pt x="6023602" y="828991"/>
                  <a:pt x="6028601" y="832251"/>
                </a:cubicBezTo>
                <a:cubicBezTo>
                  <a:pt x="6032990" y="835112"/>
                  <a:pt x="6023749" y="840300"/>
                  <a:pt x="6021320" y="844325"/>
                </a:cubicBezTo>
                <a:cubicBezTo>
                  <a:pt x="6015791" y="846326"/>
                  <a:pt x="6010105" y="848060"/>
                  <a:pt x="6004731" y="850331"/>
                </a:cubicBezTo>
                <a:cubicBezTo>
                  <a:pt x="5995180" y="854363"/>
                  <a:pt x="5986660" y="860191"/>
                  <a:pt x="5976580" y="863218"/>
                </a:cubicBezTo>
                <a:cubicBezTo>
                  <a:pt x="5964589" y="866820"/>
                  <a:pt x="5951049" y="866308"/>
                  <a:pt x="5939120" y="870040"/>
                </a:cubicBezTo>
                <a:cubicBezTo>
                  <a:pt x="5932475" y="872118"/>
                  <a:pt x="5928405" y="878245"/>
                  <a:pt x="5921778" y="880362"/>
                </a:cubicBezTo>
                <a:cubicBezTo>
                  <a:pt x="5886121" y="891748"/>
                  <a:pt x="5849054" y="899971"/>
                  <a:pt x="5812930" y="910332"/>
                </a:cubicBezTo>
                <a:cubicBezTo>
                  <a:pt x="5807220" y="911967"/>
                  <a:pt x="5790449" y="917485"/>
                  <a:pt x="5796339" y="916338"/>
                </a:cubicBezTo>
                <a:cubicBezTo>
                  <a:pt x="5892272" y="897683"/>
                  <a:pt x="5829181" y="907614"/>
                  <a:pt x="5905189" y="886368"/>
                </a:cubicBezTo>
                <a:cubicBezTo>
                  <a:pt x="5922933" y="881408"/>
                  <a:pt x="5974470" y="864474"/>
                  <a:pt x="5959237" y="873541"/>
                </a:cubicBezTo>
                <a:cubicBezTo>
                  <a:pt x="5951530" y="878129"/>
                  <a:pt x="5944553" y="883742"/>
                  <a:pt x="5936113" y="887303"/>
                </a:cubicBezTo>
                <a:cubicBezTo>
                  <a:pt x="5929443" y="890120"/>
                  <a:pt x="5921561" y="890375"/>
                  <a:pt x="5914494" y="892434"/>
                </a:cubicBezTo>
                <a:cubicBezTo>
                  <a:pt x="5884184" y="901270"/>
                  <a:pt x="5911281" y="897336"/>
                  <a:pt x="5870505" y="907012"/>
                </a:cubicBezTo>
                <a:cubicBezTo>
                  <a:pt x="5865408" y="908221"/>
                  <a:pt x="5859762" y="907494"/>
                  <a:pt x="5854664" y="908702"/>
                </a:cubicBezTo>
                <a:lnTo>
                  <a:pt x="5844289" y="912119"/>
                </a:lnTo>
                <a:lnTo>
                  <a:pt x="5833225" y="912064"/>
                </a:lnTo>
                <a:cubicBezTo>
                  <a:pt x="5827886" y="913216"/>
                  <a:pt x="5822487" y="914961"/>
                  <a:pt x="5817205" y="915523"/>
                </a:cubicBezTo>
                <a:cubicBezTo>
                  <a:pt x="5817205" y="915523"/>
                  <a:pt x="5800874" y="922591"/>
                  <a:pt x="5805647" y="922405"/>
                </a:cubicBezTo>
                <a:cubicBezTo>
                  <a:pt x="5829235" y="921484"/>
                  <a:pt x="5831947" y="917339"/>
                  <a:pt x="5841627" y="912996"/>
                </a:cubicBezTo>
                <a:lnTo>
                  <a:pt x="5844289" y="912119"/>
                </a:lnTo>
                <a:lnTo>
                  <a:pt x="5848886" y="912143"/>
                </a:lnTo>
                <a:cubicBezTo>
                  <a:pt x="5853928" y="913941"/>
                  <a:pt x="5846074" y="921859"/>
                  <a:pt x="5841603" y="924217"/>
                </a:cubicBezTo>
                <a:cubicBezTo>
                  <a:pt x="5826312" y="932280"/>
                  <a:pt x="5808527" y="936430"/>
                  <a:pt x="5791831" y="942235"/>
                </a:cubicBezTo>
                <a:cubicBezTo>
                  <a:pt x="5777271" y="947297"/>
                  <a:pt x="5763042" y="953205"/>
                  <a:pt x="5747841" y="956812"/>
                </a:cubicBezTo>
                <a:cubicBezTo>
                  <a:pt x="5740635" y="958522"/>
                  <a:pt x="5718724" y="960638"/>
                  <a:pt x="5726222" y="961944"/>
                </a:cubicBezTo>
                <a:cubicBezTo>
                  <a:pt x="5735250" y="963515"/>
                  <a:pt x="5744192" y="959747"/>
                  <a:pt x="5752871" y="957688"/>
                </a:cubicBezTo>
                <a:cubicBezTo>
                  <a:pt x="5758681" y="956308"/>
                  <a:pt x="5772968" y="947512"/>
                  <a:pt x="5769460" y="951682"/>
                </a:cubicBezTo>
                <a:cubicBezTo>
                  <a:pt x="5763953" y="958223"/>
                  <a:pt x="5754410" y="961327"/>
                  <a:pt x="5746340" y="965445"/>
                </a:cubicBezTo>
                <a:lnTo>
                  <a:pt x="5732771" y="971172"/>
                </a:lnTo>
                <a:lnTo>
                  <a:pt x="5729749" y="971451"/>
                </a:lnTo>
                <a:lnTo>
                  <a:pt x="5727219" y="972666"/>
                </a:lnTo>
                <a:lnTo>
                  <a:pt x="5722649" y="969419"/>
                </a:lnTo>
                <a:cubicBezTo>
                  <a:pt x="5716139" y="966130"/>
                  <a:pt x="5708980" y="965960"/>
                  <a:pt x="5703100" y="975706"/>
                </a:cubicBezTo>
                <a:cubicBezTo>
                  <a:pt x="5701885" y="977718"/>
                  <a:pt x="5704433" y="978670"/>
                  <a:pt x="5707806" y="979512"/>
                </a:cubicBezTo>
                <a:lnTo>
                  <a:pt x="5710902" y="980520"/>
                </a:lnTo>
                <a:lnTo>
                  <a:pt x="5695816" y="987779"/>
                </a:lnTo>
                <a:cubicBezTo>
                  <a:pt x="5690904" y="990703"/>
                  <a:pt x="5707121" y="984191"/>
                  <a:pt x="5712408" y="981773"/>
                </a:cubicBezTo>
                <a:lnTo>
                  <a:pt x="5713235" y="981280"/>
                </a:lnTo>
                <a:lnTo>
                  <a:pt x="5717434" y="982647"/>
                </a:lnTo>
                <a:lnTo>
                  <a:pt x="5721682" y="987799"/>
                </a:lnTo>
                <a:lnTo>
                  <a:pt x="5714618" y="992356"/>
                </a:lnTo>
                <a:lnTo>
                  <a:pt x="5713485" y="993056"/>
                </a:lnTo>
                <a:lnTo>
                  <a:pt x="5710151" y="994720"/>
                </a:lnTo>
                <a:lnTo>
                  <a:pt x="5701688" y="1000232"/>
                </a:lnTo>
                <a:lnTo>
                  <a:pt x="5692813" y="1005044"/>
                </a:lnTo>
                <a:lnTo>
                  <a:pt x="5659404" y="1017139"/>
                </a:lnTo>
                <a:lnTo>
                  <a:pt x="5642042" y="1020729"/>
                </a:lnTo>
                <a:cubicBezTo>
                  <a:pt x="5635885" y="1022134"/>
                  <a:pt x="5630632" y="1023510"/>
                  <a:pt x="5627202" y="1024752"/>
                </a:cubicBezTo>
                <a:cubicBezTo>
                  <a:pt x="5622351" y="1026508"/>
                  <a:pt x="5638062" y="1024557"/>
                  <a:pt x="5643038" y="1023062"/>
                </a:cubicBezTo>
                <a:lnTo>
                  <a:pt x="5659404" y="1017139"/>
                </a:lnTo>
                <a:lnTo>
                  <a:pt x="5662310" y="1016537"/>
                </a:lnTo>
                <a:cubicBezTo>
                  <a:pt x="5669358" y="1015185"/>
                  <a:pt x="5676390" y="1013910"/>
                  <a:pt x="5682495" y="1012825"/>
                </a:cubicBezTo>
                <a:lnTo>
                  <a:pt x="5685671" y="1012261"/>
                </a:lnTo>
                <a:lnTo>
                  <a:pt x="5674720" y="1019682"/>
                </a:lnTo>
                <a:lnTo>
                  <a:pt x="5669276" y="1023008"/>
                </a:lnTo>
                <a:lnTo>
                  <a:pt x="5667590" y="1023286"/>
                </a:lnTo>
                <a:cubicBezTo>
                  <a:pt x="5663947" y="1023712"/>
                  <a:pt x="5659478" y="1024132"/>
                  <a:pt x="5653098" y="1024813"/>
                </a:cubicBezTo>
                <a:cubicBezTo>
                  <a:pt x="5648996" y="1028546"/>
                  <a:pt x="5634743" y="1034959"/>
                  <a:pt x="5640788" y="1036011"/>
                </a:cubicBezTo>
                <a:cubicBezTo>
                  <a:pt x="5644567" y="1036668"/>
                  <a:pt x="5658284" y="1029453"/>
                  <a:pt x="5667517" y="1024081"/>
                </a:cubicBezTo>
                <a:lnTo>
                  <a:pt x="5669276" y="1023008"/>
                </a:lnTo>
                <a:lnTo>
                  <a:pt x="5677107" y="1021714"/>
                </a:lnTo>
                <a:cubicBezTo>
                  <a:pt x="5683232" y="1020293"/>
                  <a:pt x="5690368" y="1017768"/>
                  <a:pt x="5707148" y="1011985"/>
                </a:cubicBezTo>
                <a:cubicBezTo>
                  <a:pt x="5704722" y="1016010"/>
                  <a:pt x="5694562" y="1023134"/>
                  <a:pt x="5699865" y="1024059"/>
                </a:cubicBezTo>
                <a:cubicBezTo>
                  <a:pt x="5706979" y="1025296"/>
                  <a:pt x="5711427" y="1017177"/>
                  <a:pt x="5717205" y="1013736"/>
                </a:cubicBezTo>
                <a:lnTo>
                  <a:pt x="5721005" y="1012361"/>
                </a:lnTo>
                <a:lnTo>
                  <a:pt x="5719140" y="1014511"/>
                </a:lnTo>
                <a:lnTo>
                  <a:pt x="5717440" y="1015152"/>
                </a:lnTo>
                <a:cubicBezTo>
                  <a:pt x="5714007" y="1016600"/>
                  <a:pt x="5711207" y="1018441"/>
                  <a:pt x="5710675" y="1021493"/>
                </a:cubicBezTo>
                <a:cubicBezTo>
                  <a:pt x="5710450" y="1022790"/>
                  <a:pt x="5711053" y="1023227"/>
                  <a:pt x="5712164" y="1023112"/>
                </a:cubicBezTo>
                <a:lnTo>
                  <a:pt x="5713379" y="1022659"/>
                </a:lnTo>
                <a:lnTo>
                  <a:pt x="5712219" y="1024519"/>
                </a:lnTo>
                <a:cubicBezTo>
                  <a:pt x="5711590" y="1026821"/>
                  <a:pt x="5712035" y="1029004"/>
                  <a:pt x="5714202" y="1031001"/>
                </a:cubicBezTo>
                <a:cubicBezTo>
                  <a:pt x="5715297" y="1032008"/>
                  <a:pt x="5718955" y="1031386"/>
                  <a:pt x="5723849" y="1029750"/>
                </a:cubicBezTo>
                <a:lnTo>
                  <a:pt x="5730667" y="1026822"/>
                </a:lnTo>
                <a:lnTo>
                  <a:pt x="5736324" y="1025210"/>
                </a:lnTo>
                <a:lnTo>
                  <a:pt x="5735820" y="1025869"/>
                </a:lnTo>
                <a:cubicBezTo>
                  <a:pt x="5735466" y="1027903"/>
                  <a:pt x="5737392" y="1026757"/>
                  <a:pt x="5739890" y="1024815"/>
                </a:cubicBezTo>
                <a:lnTo>
                  <a:pt x="5741158" y="1023832"/>
                </a:lnTo>
                <a:lnTo>
                  <a:pt x="5753604" y="1020282"/>
                </a:lnTo>
                <a:cubicBezTo>
                  <a:pt x="5762050" y="1017784"/>
                  <a:pt x="5770093" y="1015145"/>
                  <a:pt x="5779813" y="1011292"/>
                </a:cubicBezTo>
                <a:cubicBezTo>
                  <a:pt x="5787362" y="1008297"/>
                  <a:pt x="5794633" y="1004838"/>
                  <a:pt x="5802181" y="1001844"/>
                </a:cubicBezTo>
                <a:cubicBezTo>
                  <a:pt x="5807627" y="999686"/>
                  <a:pt x="5819678" y="990651"/>
                  <a:pt x="5818775" y="995839"/>
                </a:cubicBezTo>
                <a:cubicBezTo>
                  <a:pt x="5817523" y="1003032"/>
                  <a:pt x="5807494" y="1006422"/>
                  <a:pt x="5800682" y="1010478"/>
                </a:cubicBezTo>
                <a:lnTo>
                  <a:pt x="5792445" y="1014308"/>
                </a:lnTo>
                <a:lnTo>
                  <a:pt x="5768250" y="1018173"/>
                </a:lnTo>
                <a:cubicBezTo>
                  <a:pt x="5760004" y="1019491"/>
                  <a:pt x="5737499" y="1026161"/>
                  <a:pt x="5745881" y="1027620"/>
                </a:cubicBezTo>
                <a:cubicBezTo>
                  <a:pt x="5752685" y="1028805"/>
                  <a:pt x="5775069" y="1021570"/>
                  <a:pt x="5789615" y="1015628"/>
                </a:cubicBezTo>
                <a:lnTo>
                  <a:pt x="5792445" y="1014308"/>
                </a:lnTo>
                <a:lnTo>
                  <a:pt x="5794901" y="1013917"/>
                </a:lnTo>
                <a:cubicBezTo>
                  <a:pt x="5800708" y="1012538"/>
                  <a:pt x="5815001" y="1003742"/>
                  <a:pt x="5811492" y="1007911"/>
                </a:cubicBezTo>
                <a:cubicBezTo>
                  <a:pt x="5803886" y="1016943"/>
                  <a:pt x="5791722" y="1022259"/>
                  <a:pt x="5781838" y="1029432"/>
                </a:cubicBezTo>
                <a:cubicBezTo>
                  <a:pt x="5776558" y="1029995"/>
                  <a:pt x="5770995" y="1029665"/>
                  <a:pt x="5765998" y="1031122"/>
                </a:cubicBezTo>
                <a:cubicBezTo>
                  <a:pt x="5758097" y="1033423"/>
                  <a:pt x="5735245" y="1039109"/>
                  <a:pt x="5743627" y="1040568"/>
                </a:cubicBezTo>
                <a:cubicBezTo>
                  <a:pt x="5754873" y="1042526"/>
                  <a:pt x="5765099" y="1035004"/>
                  <a:pt x="5776054" y="1032872"/>
                </a:cubicBezTo>
                <a:cubicBezTo>
                  <a:pt x="5781220" y="1031867"/>
                  <a:pt x="5796202" y="1028617"/>
                  <a:pt x="5791895" y="1031183"/>
                </a:cubicBezTo>
                <a:cubicBezTo>
                  <a:pt x="5783952" y="1035911"/>
                  <a:pt x="5773192" y="1036081"/>
                  <a:pt x="5764495" y="1039754"/>
                </a:cubicBezTo>
                <a:cubicBezTo>
                  <a:pt x="5758168" y="1042425"/>
                  <a:pt x="5753247" y="1047044"/>
                  <a:pt x="5747152" y="1050075"/>
                </a:cubicBezTo>
                <a:cubicBezTo>
                  <a:pt x="5718420" y="1064379"/>
                  <a:pt x="5730010" y="1054366"/>
                  <a:pt x="5718835" y="1064844"/>
                </a:cubicBezTo>
                <a:lnTo>
                  <a:pt x="5714874" y="1068503"/>
                </a:lnTo>
                <a:lnTo>
                  <a:pt x="5701662" y="1073285"/>
                </a:lnTo>
                <a:lnTo>
                  <a:pt x="5693311" y="1075267"/>
                </a:lnTo>
                <a:lnTo>
                  <a:pt x="5690848" y="1075851"/>
                </a:lnTo>
                <a:lnTo>
                  <a:pt x="5658420" y="1083546"/>
                </a:lnTo>
                <a:cubicBezTo>
                  <a:pt x="5653468" y="1085097"/>
                  <a:pt x="5669163" y="1083066"/>
                  <a:pt x="5674262" y="1081858"/>
                </a:cubicBezTo>
                <a:lnTo>
                  <a:pt x="5690848" y="1075851"/>
                </a:lnTo>
                <a:lnTo>
                  <a:pt x="5690849" y="1075851"/>
                </a:lnTo>
                <a:lnTo>
                  <a:pt x="5693311" y="1075267"/>
                </a:lnTo>
                <a:lnTo>
                  <a:pt x="5701659" y="1073286"/>
                </a:lnTo>
                <a:lnTo>
                  <a:pt x="5701662" y="1073285"/>
                </a:lnTo>
                <a:lnTo>
                  <a:pt x="5712472" y="1070720"/>
                </a:lnTo>
                <a:lnTo>
                  <a:pt x="5714874" y="1068503"/>
                </a:lnTo>
                <a:lnTo>
                  <a:pt x="5734842" y="1061274"/>
                </a:lnTo>
                <a:cubicBezTo>
                  <a:pt x="5739861" y="1059871"/>
                  <a:pt x="5745586" y="1060792"/>
                  <a:pt x="5750678" y="1059583"/>
                </a:cubicBezTo>
                <a:cubicBezTo>
                  <a:pt x="5760075" y="1057353"/>
                  <a:pt x="5768685" y="1053241"/>
                  <a:pt x="5778082" y="1051012"/>
                </a:cubicBezTo>
                <a:cubicBezTo>
                  <a:pt x="5783178" y="1049803"/>
                  <a:pt x="5798459" y="1047061"/>
                  <a:pt x="5793921" y="1049322"/>
                </a:cubicBezTo>
                <a:cubicBezTo>
                  <a:pt x="5776392" y="1058046"/>
                  <a:pt x="5755000" y="1060882"/>
                  <a:pt x="5738370" y="1070781"/>
                </a:cubicBezTo>
                <a:lnTo>
                  <a:pt x="5726809" y="1077662"/>
                </a:lnTo>
                <a:cubicBezTo>
                  <a:pt x="5719601" y="1079372"/>
                  <a:pt x="5706308" y="1076359"/>
                  <a:pt x="5705189" y="1082794"/>
                </a:cubicBezTo>
                <a:cubicBezTo>
                  <a:pt x="5704153" y="1088724"/>
                  <a:pt x="5719413" y="1083555"/>
                  <a:pt x="5726058" y="1081979"/>
                </a:cubicBezTo>
                <a:cubicBezTo>
                  <a:pt x="5741260" y="1078370"/>
                  <a:pt x="5754846" y="1071009"/>
                  <a:pt x="5770047" y="1067400"/>
                </a:cubicBezTo>
                <a:cubicBezTo>
                  <a:pt x="5778102" y="1065487"/>
                  <a:pt x="5754856" y="1073274"/>
                  <a:pt x="5747676" y="1076848"/>
                </a:cubicBezTo>
                <a:cubicBezTo>
                  <a:pt x="5741585" y="1079880"/>
                  <a:pt x="5723498" y="1088793"/>
                  <a:pt x="5730335" y="1087170"/>
                </a:cubicBezTo>
                <a:cubicBezTo>
                  <a:pt x="5737541" y="1085460"/>
                  <a:pt x="5744889" y="1084099"/>
                  <a:pt x="5751955" y="1082040"/>
                </a:cubicBezTo>
                <a:cubicBezTo>
                  <a:pt x="5757648" y="1080378"/>
                  <a:pt x="5772056" y="1071864"/>
                  <a:pt x="5768546" y="1076033"/>
                </a:cubicBezTo>
                <a:cubicBezTo>
                  <a:pt x="5763021" y="1082593"/>
                  <a:pt x="5732283" y="1096184"/>
                  <a:pt x="5723053" y="1099243"/>
                </a:cubicBezTo>
                <a:cubicBezTo>
                  <a:pt x="5716100" y="1101546"/>
                  <a:pt x="5707780" y="1101075"/>
                  <a:pt x="5701433" y="1104374"/>
                </a:cubicBezTo>
                <a:lnTo>
                  <a:pt x="5678972" y="1116511"/>
                </a:lnTo>
                <a:lnTo>
                  <a:pt x="5668608" y="1120338"/>
                </a:lnTo>
                <a:lnTo>
                  <a:pt x="5664524" y="1121922"/>
                </a:lnTo>
                <a:lnTo>
                  <a:pt x="5662429" y="1122498"/>
                </a:lnTo>
                <a:cubicBezTo>
                  <a:pt x="5657832" y="1123974"/>
                  <a:pt x="5653778" y="1125502"/>
                  <a:pt x="5649788" y="1127173"/>
                </a:cubicBezTo>
                <a:lnTo>
                  <a:pt x="5643466" y="1130077"/>
                </a:lnTo>
                <a:lnTo>
                  <a:pt x="5637965" y="1132210"/>
                </a:lnTo>
                <a:cubicBezTo>
                  <a:pt x="5627760" y="1136189"/>
                  <a:pt x="5618331" y="1139851"/>
                  <a:pt x="5611949" y="1142161"/>
                </a:cubicBezTo>
                <a:cubicBezTo>
                  <a:pt x="5604281" y="1144937"/>
                  <a:pt x="5590831" y="1144415"/>
                  <a:pt x="5589579" y="1151608"/>
                </a:cubicBezTo>
                <a:lnTo>
                  <a:pt x="5591064" y="1153324"/>
                </a:lnTo>
                <a:lnTo>
                  <a:pt x="5562175" y="1160178"/>
                </a:lnTo>
                <a:cubicBezTo>
                  <a:pt x="5550199" y="1164516"/>
                  <a:pt x="5516267" y="1180846"/>
                  <a:pt x="5528245" y="1176509"/>
                </a:cubicBezTo>
                <a:cubicBezTo>
                  <a:pt x="5552313" y="1167794"/>
                  <a:pt x="5584530" y="1156007"/>
                  <a:pt x="5605415" y="1149918"/>
                </a:cubicBezTo>
                <a:cubicBezTo>
                  <a:pt x="5630891" y="1142493"/>
                  <a:pt x="5657107" y="1136597"/>
                  <a:pt x="5681838" y="1127645"/>
                </a:cubicBezTo>
                <a:cubicBezTo>
                  <a:pt x="5692897" y="1123640"/>
                  <a:pt x="5703722" y="1119166"/>
                  <a:pt x="5715019" y="1115632"/>
                </a:cubicBezTo>
                <a:cubicBezTo>
                  <a:pt x="5731144" y="1110587"/>
                  <a:pt x="5778066" y="1093580"/>
                  <a:pt x="5764038" y="1101929"/>
                </a:cubicBezTo>
                <a:cubicBezTo>
                  <a:pt x="5736788" y="1118149"/>
                  <a:pt x="5706783" y="1132068"/>
                  <a:pt x="5674555" y="1139717"/>
                </a:cubicBezTo>
                <a:cubicBezTo>
                  <a:pt x="5660566" y="1143037"/>
                  <a:pt x="5607369" y="1154897"/>
                  <a:pt x="5593105" y="1161116"/>
                </a:cubicBezTo>
                <a:cubicBezTo>
                  <a:pt x="5580535" y="1166596"/>
                  <a:pt x="5571076" y="1176416"/>
                  <a:pt x="5558421" y="1181760"/>
                </a:cubicBezTo>
                <a:cubicBezTo>
                  <a:pt x="5550965" y="1184910"/>
                  <a:pt x="5527704" y="1192098"/>
                  <a:pt x="5536051" y="1191207"/>
                </a:cubicBezTo>
                <a:cubicBezTo>
                  <a:pt x="5549512" y="1189772"/>
                  <a:pt x="5561676" y="1184111"/>
                  <a:pt x="5574261" y="1180070"/>
                </a:cubicBezTo>
                <a:cubicBezTo>
                  <a:pt x="5594613" y="1173534"/>
                  <a:pt x="5613997" y="1164901"/>
                  <a:pt x="5634843" y="1159486"/>
                </a:cubicBezTo>
                <a:cubicBezTo>
                  <a:pt x="5644954" y="1156860"/>
                  <a:pt x="5656015" y="1157481"/>
                  <a:pt x="5666521" y="1156106"/>
                </a:cubicBezTo>
                <a:cubicBezTo>
                  <a:pt x="5675466" y="1154935"/>
                  <a:pt x="5694518" y="1144103"/>
                  <a:pt x="5693170" y="1151851"/>
                </a:cubicBezTo>
                <a:cubicBezTo>
                  <a:pt x="5691565" y="1161062"/>
                  <a:pt x="5674772" y="1161059"/>
                  <a:pt x="5665016" y="1164737"/>
                </a:cubicBezTo>
                <a:cubicBezTo>
                  <a:pt x="5645156" y="1172230"/>
                  <a:pt x="5622201" y="1174748"/>
                  <a:pt x="5604437" y="1185322"/>
                </a:cubicBezTo>
                <a:lnTo>
                  <a:pt x="5587093" y="1195644"/>
                </a:lnTo>
                <a:cubicBezTo>
                  <a:pt x="5562386" y="1201508"/>
                  <a:pt x="5558136" y="1202037"/>
                  <a:pt x="5539888" y="1209104"/>
                </a:cubicBezTo>
                <a:lnTo>
                  <a:pt x="5533449" y="1211685"/>
                </a:lnTo>
                <a:lnTo>
                  <a:pt x="5534487" y="1210181"/>
                </a:lnTo>
                <a:cubicBezTo>
                  <a:pt x="5534729" y="1209320"/>
                  <a:pt x="5534371" y="1208702"/>
                  <a:pt x="5533047" y="1208472"/>
                </a:cubicBezTo>
                <a:cubicBezTo>
                  <a:pt x="5524665" y="1207012"/>
                  <a:pt x="5517773" y="1214229"/>
                  <a:pt x="5510675" y="1217918"/>
                </a:cubicBezTo>
                <a:cubicBezTo>
                  <a:pt x="5508167" y="1219222"/>
                  <a:pt x="5504787" y="1220349"/>
                  <a:pt x="5501209" y="1221456"/>
                </a:cubicBezTo>
                <a:lnTo>
                  <a:pt x="5493218" y="1224017"/>
                </a:lnTo>
                <a:lnTo>
                  <a:pt x="5478247" y="1225614"/>
                </a:lnTo>
                <a:lnTo>
                  <a:pt x="5482685" y="1229354"/>
                </a:lnTo>
                <a:lnTo>
                  <a:pt x="5481774" y="1235123"/>
                </a:lnTo>
                <a:lnTo>
                  <a:pt x="5486636" y="1236096"/>
                </a:lnTo>
                <a:lnTo>
                  <a:pt x="5482429" y="1238631"/>
                </a:lnTo>
                <a:cubicBezTo>
                  <a:pt x="5476109" y="1240458"/>
                  <a:pt x="5465978" y="1240294"/>
                  <a:pt x="5470212" y="1242004"/>
                </a:cubicBezTo>
                <a:cubicBezTo>
                  <a:pt x="5475748" y="1244238"/>
                  <a:pt x="5481742" y="1244638"/>
                  <a:pt x="5487849" y="1244505"/>
                </a:cubicBezTo>
                <a:lnTo>
                  <a:pt x="5503951" y="1243898"/>
                </a:lnTo>
                <a:lnTo>
                  <a:pt x="5500388" y="1247255"/>
                </a:lnTo>
                <a:cubicBezTo>
                  <a:pt x="5499934" y="1249848"/>
                  <a:pt x="5502805" y="1249012"/>
                  <a:pt x="5506426" y="1247195"/>
                </a:cubicBezTo>
                <a:lnTo>
                  <a:pt x="5515668" y="1241986"/>
                </a:lnTo>
                <a:lnTo>
                  <a:pt x="5519607" y="1241229"/>
                </a:lnTo>
                <a:cubicBezTo>
                  <a:pt x="5524083" y="1240269"/>
                  <a:pt x="5527554" y="1240035"/>
                  <a:pt x="5527038" y="1243000"/>
                </a:cubicBezTo>
                <a:cubicBezTo>
                  <a:pt x="5525783" y="1250193"/>
                  <a:pt x="5512124" y="1249298"/>
                  <a:pt x="5504666" y="1252447"/>
                </a:cubicBezTo>
                <a:cubicBezTo>
                  <a:pt x="5499384" y="1253010"/>
                  <a:pt x="5493725" y="1252473"/>
                  <a:pt x="5488827" y="1254137"/>
                </a:cubicBezTo>
                <a:cubicBezTo>
                  <a:pt x="5478314" y="1257709"/>
                  <a:pt x="5470823" y="1260672"/>
                  <a:pt x="5464936" y="1263240"/>
                </a:cubicBezTo>
                <a:lnTo>
                  <a:pt x="5453543" y="1268618"/>
                </a:lnTo>
                <a:lnTo>
                  <a:pt x="5444837" y="1268715"/>
                </a:lnTo>
                <a:cubicBezTo>
                  <a:pt x="5454221" y="1264419"/>
                  <a:pt x="5466754" y="1263231"/>
                  <a:pt x="5472985" y="1255826"/>
                </a:cubicBezTo>
                <a:cubicBezTo>
                  <a:pt x="5477342" y="1250655"/>
                  <a:pt x="5458466" y="1258974"/>
                  <a:pt x="5451368" y="1260958"/>
                </a:cubicBezTo>
                <a:cubicBezTo>
                  <a:pt x="5448175" y="1261850"/>
                  <a:pt x="5414447" y="1272132"/>
                  <a:pt x="5407378" y="1275536"/>
                </a:cubicBezTo>
                <a:cubicBezTo>
                  <a:pt x="5401233" y="1278492"/>
                  <a:pt x="5384150" y="1282021"/>
                  <a:pt x="5390035" y="1285858"/>
                </a:cubicBezTo>
                <a:cubicBezTo>
                  <a:pt x="5397509" y="1290728"/>
                  <a:pt x="5408006" y="1283662"/>
                  <a:pt x="5416682" y="1281602"/>
                </a:cubicBezTo>
                <a:cubicBezTo>
                  <a:pt x="5434898" y="1277280"/>
                  <a:pt x="5442420" y="1273986"/>
                  <a:pt x="5450646" y="1269986"/>
                </a:cubicBezTo>
                <a:lnTo>
                  <a:pt x="5453543" y="1268618"/>
                </a:lnTo>
                <a:lnTo>
                  <a:pt x="5465719" y="1268484"/>
                </a:lnTo>
                <a:lnTo>
                  <a:pt x="5472382" y="1269450"/>
                </a:lnTo>
                <a:lnTo>
                  <a:pt x="5468471" y="1271255"/>
                </a:lnTo>
                <a:cubicBezTo>
                  <a:pt x="5464899" y="1273382"/>
                  <a:pt x="5461829" y="1276118"/>
                  <a:pt x="5464203" y="1276532"/>
                </a:cubicBezTo>
                <a:lnTo>
                  <a:pt x="5467825" y="1276305"/>
                </a:lnTo>
                <a:lnTo>
                  <a:pt x="5463165" y="1279970"/>
                </a:lnTo>
                <a:lnTo>
                  <a:pt x="5446860" y="1286854"/>
                </a:lnTo>
                <a:cubicBezTo>
                  <a:pt x="5441328" y="1288856"/>
                  <a:pt x="5424460" y="1294239"/>
                  <a:pt x="5430271" y="1292861"/>
                </a:cubicBezTo>
                <a:cubicBezTo>
                  <a:pt x="5439664" y="1290631"/>
                  <a:pt x="5448608" y="1287292"/>
                  <a:pt x="5457670" y="1284289"/>
                </a:cubicBezTo>
                <a:cubicBezTo>
                  <a:pt x="5455491" y="1286875"/>
                  <a:pt x="5459232" y="1286296"/>
                  <a:pt x="5464344" y="1284718"/>
                </a:cubicBezTo>
                <a:lnTo>
                  <a:pt x="5465588" y="1284257"/>
                </a:lnTo>
                <a:lnTo>
                  <a:pt x="5461948" y="1289480"/>
                </a:lnTo>
                <a:cubicBezTo>
                  <a:pt x="5461389" y="1292698"/>
                  <a:pt x="5463797" y="1290241"/>
                  <a:pt x="5466770" y="1286269"/>
                </a:cubicBezTo>
                <a:lnTo>
                  <a:pt x="5469091" y="1282953"/>
                </a:lnTo>
                <a:lnTo>
                  <a:pt x="5479290" y="1279158"/>
                </a:lnTo>
                <a:lnTo>
                  <a:pt x="5488890" y="1274325"/>
                </a:lnTo>
                <a:lnTo>
                  <a:pt x="5504319" y="1268702"/>
                </a:lnTo>
                <a:cubicBezTo>
                  <a:pt x="5509774" y="1266599"/>
                  <a:pt x="5515304" y="1264260"/>
                  <a:pt x="5524030" y="1260263"/>
                </a:cubicBezTo>
                <a:cubicBezTo>
                  <a:pt x="5529756" y="1257644"/>
                  <a:pt x="5537748" y="1256370"/>
                  <a:pt x="5544554" y="1254347"/>
                </a:cubicBezTo>
                <a:lnTo>
                  <a:pt x="5548729" y="1252539"/>
                </a:lnTo>
                <a:lnTo>
                  <a:pt x="5551433" y="1251693"/>
                </a:lnTo>
                <a:cubicBezTo>
                  <a:pt x="5558640" y="1249982"/>
                  <a:pt x="5572876" y="1246174"/>
                  <a:pt x="5583599" y="1243416"/>
                </a:cubicBezTo>
                <a:lnTo>
                  <a:pt x="5593073" y="1241107"/>
                </a:lnTo>
                <a:lnTo>
                  <a:pt x="5578082" y="1247437"/>
                </a:lnTo>
                <a:cubicBezTo>
                  <a:pt x="5572702" y="1249707"/>
                  <a:pt x="5589140" y="1243433"/>
                  <a:pt x="5594669" y="1241430"/>
                </a:cubicBezTo>
                <a:cubicBezTo>
                  <a:pt x="5598102" y="1240189"/>
                  <a:pt x="5598014" y="1239996"/>
                  <a:pt x="5595727" y="1240457"/>
                </a:cubicBezTo>
                <a:lnTo>
                  <a:pt x="5593073" y="1241107"/>
                </a:lnTo>
                <a:lnTo>
                  <a:pt x="5600453" y="1237990"/>
                </a:lnTo>
                <a:cubicBezTo>
                  <a:pt x="5605668" y="1237787"/>
                  <a:pt x="5613581" y="1234143"/>
                  <a:pt x="5618124" y="1234799"/>
                </a:cubicBezTo>
                <a:lnTo>
                  <a:pt x="5618652" y="1235192"/>
                </a:lnTo>
                <a:lnTo>
                  <a:pt x="5593921" y="1245747"/>
                </a:lnTo>
                <a:cubicBezTo>
                  <a:pt x="5581870" y="1251546"/>
                  <a:pt x="5594778" y="1247208"/>
                  <a:pt x="5613894" y="1240267"/>
                </a:cubicBezTo>
                <a:lnTo>
                  <a:pt x="5621225" y="1237562"/>
                </a:lnTo>
                <a:lnTo>
                  <a:pt x="5620417" y="1240910"/>
                </a:lnTo>
                <a:cubicBezTo>
                  <a:pt x="5617292" y="1243965"/>
                  <a:pt x="5608588" y="1245280"/>
                  <a:pt x="5603980" y="1247498"/>
                </a:cubicBezTo>
                <a:cubicBezTo>
                  <a:pt x="5598758" y="1250010"/>
                  <a:pt x="5581344" y="1252452"/>
                  <a:pt x="5587388" y="1253504"/>
                </a:cubicBezTo>
                <a:lnTo>
                  <a:pt x="5596310" y="1253735"/>
                </a:lnTo>
                <a:lnTo>
                  <a:pt x="5586638" y="1257819"/>
                </a:lnTo>
                <a:cubicBezTo>
                  <a:pt x="5579825" y="1260390"/>
                  <a:pt x="5571930" y="1260570"/>
                  <a:pt x="5565015" y="1262950"/>
                </a:cubicBezTo>
                <a:cubicBezTo>
                  <a:pt x="5546152" y="1269451"/>
                  <a:pt x="5489796" y="1289078"/>
                  <a:pt x="5509464" y="1284409"/>
                </a:cubicBezTo>
                <a:cubicBezTo>
                  <a:pt x="5597721" y="1263466"/>
                  <a:pt x="5587388" y="1266966"/>
                  <a:pt x="5683175" y="1239047"/>
                </a:cubicBezTo>
                <a:cubicBezTo>
                  <a:pt x="5701599" y="1233677"/>
                  <a:pt x="5753864" y="1212446"/>
                  <a:pt x="5737975" y="1221904"/>
                </a:cubicBezTo>
                <a:cubicBezTo>
                  <a:pt x="5732194" y="1225345"/>
                  <a:pt x="5727142" y="1229870"/>
                  <a:pt x="5720631" y="1232225"/>
                </a:cubicBezTo>
                <a:cubicBezTo>
                  <a:pt x="5632334" y="1264194"/>
                  <a:pt x="5682447" y="1243357"/>
                  <a:pt x="5633405" y="1257066"/>
                </a:cubicBezTo>
                <a:cubicBezTo>
                  <a:pt x="5624150" y="1259652"/>
                  <a:pt x="5615016" y="1262532"/>
                  <a:pt x="5606001" y="1265636"/>
                </a:cubicBezTo>
                <a:cubicBezTo>
                  <a:pt x="5589285" y="1271398"/>
                  <a:pt x="5573660" y="1279519"/>
                  <a:pt x="5556233" y="1283656"/>
                </a:cubicBezTo>
                <a:cubicBezTo>
                  <a:pt x="5549396" y="1285279"/>
                  <a:pt x="5580411" y="1271711"/>
                  <a:pt x="5573574" y="1273334"/>
                </a:cubicBezTo>
                <a:cubicBezTo>
                  <a:pt x="5490397" y="1293074"/>
                  <a:pt x="5549091" y="1282829"/>
                  <a:pt x="5506461" y="1301675"/>
                </a:cubicBezTo>
                <a:cubicBezTo>
                  <a:pt x="5495809" y="1306383"/>
                  <a:pt x="5461192" y="1311583"/>
                  <a:pt x="5473281" y="1313687"/>
                </a:cubicBezTo>
                <a:cubicBezTo>
                  <a:pt x="5489791" y="1316560"/>
                  <a:pt x="5511618" y="1292249"/>
                  <a:pt x="5521550" y="1304301"/>
                </a:cubicBezTo>
                <a:cubicBezTo>
                  <a:pt x="5530847" y="1315581"/>
                  <a:pt x="5495074" y="1317480"/>
                  <a:pt x="5481838" y="1324070"/>
                </a:cubicBezTo>
                <a:cubicBezTo>
                  <a:pt x="5487118" y="1323507"/>
                  <a:pt x="5494489" y="1318510"/>
                  <a:pt x="5497675" y="1322379"/>
                </a:cubicBezTo>
                <a:cubicBezTo>
                  <a:pt x="5500526" y="1325840"/>
                  <a:pt x="5481373" y="1328435"/>
                  <a:pt x="5486116" y="1329261"/>
                </a:cubicBezTo>
                <a:cubicBezTo>
                  <a:pt x="5492160" y="1330313"/>
                  <a:pt x="5497173" y="1325256"/>
                  <a:pt x="5502705" y="1323254"/>
                </a:cubicBezTo>
                <a:cubicBezTo>
                  <a:pt x="5533542" y="1319965"/>
                  <a:pt x="5513160" y="1320900"/>
                  <a:pt x="5501952" y="1327570"/>
                </a:cubicBezTo>
                <a:lnTo>
                  <a:pt x="5489399" y="1337729"/>
                </a:lnTo>
                <a:lnTo>
                  <a:pt x="5484982" y="1339490"/>
                </a:lnTo>
                <a:lnTo>
                  <a:pt x="5480729" y="1343287"/>
                </a:lnTo>
                <a:lnTo>
                  <a:pt x="5471784" y="1344383"/>
                </a:lnTo>
                <a:cubicBezTo>
                  <a:pt x="5454621" y="1346242"/>
                  <a:pt x="5462850" y="1344083"/>
                  <a:pt x="5434839" y="1355911"/>
                </a:cubicBezTo>
                <a:cubicBezTo>
                  <a:pt x="5445148" y="1356222"/>
                  <a:pt x="5455564" y="1357662"/>
                  <a:pt x="5465768" y="1356847"/>
                </a:cubicBezTo>
                <a:cubicBezTo>
                  <a:pt x="5473272" y="1356248"/>
                  <a:pt x="5480406" y="1353957"/>
                  <a:pt x="5487388" y="1351717"/>
                </a:cubicBezTo>
                <a:cubicBezTo>
                  <a:pt x="5513370" y="1343374"/>
                  <a:pt x="5538894" y="1334104"/>
                  <a:pt x="5564557" y="1325126"/>
                </a:cubicBezTo>
                <a:lnTo>
                  <a:pt x="5593479" y="1314656"/>
                </a:lnTo>
                <a:lnTo>
                  <a:pt x="5610649" y="1310393"/>
                </a:lnTo>
                <a:lnTo>
                  <a:pt x="5635182" y="1303311"/>
                </a:lnTo>
                <a:lnTo>
                  <a:pt x="5651790" y="1300287"/>
                </a:lnTo>
                <a:lnTo>
                  <a:pt x="5695026" y="1290027"/>
                </a:lnTo>
                <a:lnTo>
                  <a:pt x="5667629" y="1298597"/>
                </a:lnTo>
                <a:cubicBezTo>
                  <a:pt x="5661301" y="1301269"/>
                  <a:pt x="5656856" y="1306686"/>
                  <a:pt x="5650287" y="1308919"/>
                </a:cubicBezTo>
                <a:lnTo>
                  <a:pt x="5628667" y="1314050"/>
                </a:lnTo>
                <a:lnTo>
                  <a:pt x="5666127" y="1307229"/>
                </a:lnTo>
                <a:cubicBezTo>
                  <a:pt x="5702751" y="1299620"/>
                  <a:pt x="5707058" y="1291801"/>
                  <a:pt x="5686242" y="1310730"/>
                </a:cubicBezTo>
                <a:cubicBezTo>
                  <a:pt x="5648335" y="1324454"/>
                  <a:pt x="5684016" y="1311258"/>
                  <a:pt x="5697054" y="1308165"/>
                </a:cubicBezTo>
                <a:cubicBezTo>
                  <a:pt x="5701393" y="1307135"/>
                  <a:pt x="5710119" y="1305323"/>
                  <a:pt x="5716730" y="1304144"/>
                </a:cubicBezTo>
                <a:lnTo>
                  <a:pt x="5717503" y="1304027"/>
                </a:lnTo>
                <a:lnTo>
                  <a:pt x="5715009" y="1304782"/>
                </a:lnTo>
                <a:cubicBezTo>
                  <a:pt x="5709879" y="1306386"/>
                  <a:pt x="5705172" y="1307921"/>
                  <a:pt x="5702083" y="1309041"/>
                </a:cubicBezTo>
                <a:cubicBezTo>
                  <a:pt x="5699914" y="1309826"/>
                  <a:pt x="5695884" y="1311816"/>
                  <a:pt x="5692967" y="1313476"/>
                </a:cubicBezTo>
                <a:lnTo>
                  <a:pt x="5692615" y="1313704"/>
                </a:lnTo>
                <a:lnTo>
                  <a:pt x="5652313" y="1327059"/>
                </a:lnTo>
                <a:cubicBezTo>
                  <a:pt x="5622985" y="1336777"/>
                  <a:pt x="5534777" y="1365460"/>
                  <a:pt x="5564328" y="1356214"/>
                </a:cubicBezTo>
                <a:cubicBezTo>
                  <a:pt x="5594290" y="1346842"/>
                  <a:pt x="5678216" y="1318227"/>
                  <a:pt x="5704859" y="1322864"/>
                </a:cubicBezTo>
                <a:cubicBezTo>
                  <a:pt x="5715091" y="1324645"/>
                  <a:pt x="5705947" y="1328437"/>
                  <a:pt x="5691872" y="1332571"/>
                </a:cubicBezTo>
                <a:lnTo>
                  <a:pt x="5674849" y="1337193"/>
                </a:lnTo>
                <a:lnTo>
                  <a:pt x="5676687" y="1335774"/>
                </a:lnTo>
                <a:cubicBezTo>
                  <a:pt x="5677714" y="1334546"/>
                  <a:pt x="5674307" y="1335761"/>
                  <a:pt x="5666727" y="1338557"/>
                </a:cubicBezTo>
                <a:lnTo>
                  <a:pt x="5656315" y="1342349"/>
                </a:lnTo>
                <a:lnTo>
                  <a:pt x="5649308" y="1344323"/>
                </a:lnTo>
                <a:cubicBezTo>
                  <a:pt x="5644910" y="1345780"/>
                  <a:pt x="5665385" y="1336254"/>
                  <a:pt x="5660866" y="1337441"/>
                </a:cubicBezTo>
                <a:cubicBezTo>
                  <a:pt x="5629369" y="1345717"/>
                  <a:pt x="5598670" y="1355884"/>
                  <a:pt x="5567855" y="1365721"/>
                </a:cubicBezTo>
                <a:lnTo>
                  <a:pt x="5550956" y="1371839"/>
                </a:lnTo>
                <a:lnTo>
                  <a:pt x="5528393" y="1377253"/>
                </a:lnTo>
                <a:cubicBezTo>
                  <a:pt x="5519963" y="1379515"/>
                  <a:pt x="5511330" y="1382142"/>
                  <a:pt x="5502245" y="1385429"/>
                </a:cubicBezTo>
                <a:cubicBezTo>
                  <a:pt x="5491960" y="1389156"/>
                  <a:pt x="5524118" y="1380907"/>
                  <a:pt x="5534675" y="1377734"/>
                </a:cubicBezTo>
                <a:lnTo>
                  <a:pt x="5550956" y="1371839"/>
                </a:lnTo>
                <a:lnTo>
                  <a:pt x="5553309" y="1371276"/>
                </a:lnTo>
                <a:cubicBezTo>
                  <a:pt x="5569838" y="1367636"/>
                  <a:pt x="5586521" y="1364290"/>
                  <a:pt x="5605316" y="1358900"/>
                </a:cubicBezTo>
                <a:cubicBezTo>
                  <a:pt x="5624834" y="1353303"/>
                  <a:pt x="5640567" y="1347992"/>
                  <a:pt x="5652258" y="1343831"/>
                </a:cubicBezTo>
                <a:lnTo>
                  <a:pt x="5656315" y="1342349"/>
                </a:lnTo>
                <a:lnTo>
                  <a:pt x="5668869" y="1338819"/>
                </a:lnTo>
                <a:lnTo>
                  <a:pt x="5674849" y="1337193"/>
                </a:lnTo>
                <a:lnTo>
                  <a:pt x="5671793" y="1339559"/>
                </a:lnTo>
                <a:cubicBezTo>
                  <a:pt x="5666268" y="1343446"/>
                  <a:pt x="5656183" y="1350210"/>
                  <a:pt x="5641274" y="1360712"/>
                </a:cubicBezTo>
                <a:cubicBezTo>
                  <a:pt x="5632391" y="1362131"/>
                  <a:pt x="5623302" y="1362908"/>
                  <a:pt x="5614625" y="1364968"/>
                </a:cubicBezTo>
                <a:cubicBezTo>
                  <a:pt x="5608815" y="1366347"/>
                  <a:pt x="5592086" y="1371923"/>
                  <a:pt x="5598031" y="1370973"/>
                </a:cubicBezTo>
                <a:cubicBezTo>
                  <a:pt x="5612788" y="1368618"/>
                  <a:pt x="5626860" y="1364132"/>
                  <a:pt x="5641274" y="1360712"/>
                </a:cubicBezTo>
                <a:cubicBezTo>
                  <a:pt x="5648230" y="1360440"/>
                  <a:pt x="5656421" y="1356168"/>
                  <a:pt x="5662142" y="1359898"/>
                </a:cubicBezTo>
                <a:cubicBezTo>
                  <a:pt x="5666067" y="1362456"/>
                  <a:pt x="5654937" y="1365243"/>
                  <a:pt x="5650580" y="1366779"/>
                </a:cubicBezTo>
                <a:lnTo>
                  <a:pt x="5583724" y="1388934"/>
                </a:lnTo>
                <a:lnTo>
                  <a:pt x="5583832" y="1388764"/>
                </a:lnTo>
                <a:cubicBezTo>
                  <a:pt x="5586277" y="1384756"/>
                  <a:pt x="5585054" y="1385466"/>
                  <a:pt x="5577948" y="1388927"/>
                </a:cubicBezTo>
                <a:lnTo>
                  <a:pt x="5562600" y="1395932"/>
                </a:lnTo>
                <a:lnTo>
                  <a:pt x="5518609" y="1410512"/>
                </a:lnTo>
                <a:cubicBezTo>
                  <a:pt x="5503943" y="1415371"/>
                  <a:pt x="5548529" y="1401876"/>
                  <a:pt x="5562600" y="1395935"/>
                </a:cubicBezTo>
                <a:lnTo>
                  <a:pt x="5562600" y="1395932"/>
                </a:lnTo>
                <a:lnTo>
                  <a:pt x="5583724" y="1388934"/>
                </a:lnTo>
                <a:lnTo>
                  <a:pt x="5577688" y="1398560"/>
                </a:lnTo>
                <a:cubicBezTo>
                  <a:pt x="5588747" y="1394556"/>
                  <a:pt x="5621624" y="1382007"/>
                  <a:pt x="5610869" y="1386548"/>
                </a:cubicBezTo>
                <a:cubicBezTo>
                  <a:pt x="5603412" y="1389697"/>
                  <a:pt x="5596083" y="1393065"/>
                  <a:pt x="5588498" y="1395995"/>
                </a:cubicBezTo>
                <a:cubicBezTo>
                  <a:pt x="5577558" y="1400221"/>
                  <a:pt x="5565966" y="1403298"/>
                  <a:pt x="5555317" y="1408008"/>
                </a:cubicBezTo>
                <a:cubicBezTo>
                  <a:pt x="5549050" y="1410777"/>
                  <a:pt x="5544190" y="1415482"/>
                  <a:pt x="5537976" y="1418329"/>
                </a:cubicBezTo>
                <a:cubicBezTo>
                  <a:pt x="5525368" y="1424101"/>
                  <a:pt x="5512207" y="1429005"/>
                  <a:pt x="5499014" y="1433783"/>
                </a:cubicBezTo>
                <a:cubicBezTo>
                  <a:pt x="5484544" y="1439021"/>
                  <a:pt x="5439822" y="1451968"/>
                  <a:pt x="5455024" y="1448360"/>
                </a:cubicBezTo>
                <a:cubicBezTo>
                  <a:pt x="5473038" y="1444084"/>
                  <a:pt x="5491218" y="1440225"/>
                  <a:pt x="5509070" y="1435532"/>
                </a:cubicBezTo>
                <a:cubicBezTo>
                  <a:pt x="5518385" y="1433086"/>
                  <a:pt x="5537933" y="1418573"/>
                  <a:pt x="5536473" y="1426961"/>
                </a:cubicBezTo>
                <a:lnTo>
                  <a:pt x="5532268" y="1431048"/>
                </a:lnTo>
                <a:lnTo>
                  <a:pt x="5520953" y="1435368"/>
                </a:lnTo>
                <a:cubicBezTo>
                  <a:pt x="5516060" y="1437239"/>
                  <a:pt x="5511506" y="1438921"/>
                  <a:pt x="5508319" y="1439849"/>
                </a:cubicBezTo>
                <a:cubicBezTo>
                  <a:pt x="5500735" y="1442060"/>
                  <a:pt x="5519462" y="1438887"/>
                  <a:pt x="5529976" y="1433276"/>
                </a:cubicBezTo>
                <a:lnTo>
                  <a:pt x="5532268" y="1431048"/>
                </a:lnTo>
                <a:lnTo>
                  <a:pt x="5535643" y="1429759"/>
                </a:lnTo>
                <a:cubicBezTo>
                  <a:pt x="5544752" y="1426396"/>
                  <a:pt x="5551120" y="1424540"/>
                  <a:pt x="5546531" y="1428712"/>
                </a:cubicBezTo>
                <a:cubicBezTo>
                  <a:pt x="5533551" y="1440515"/>
                  <a:pt x="5512380" y="1442897"/>
                  <a:pt x="5496009" y="1451047"/>
                </a:cubicBezTo>
                <a:cubicBezTo>
                  <a:pt x="5492796" y="1452645"/>
                  <a:pt x="5510097" y="1446982"/>
                  <a:pt x="5506820" y="1448481"/>
                </a:cubicBezTo>
                <a:cubicBezTo>
                  <a:pt x="5497436" y="1452777"/>
                  <a:pt x="5487859" y="1456791"/>
                  <a:pt x="5478665" y="1461369"/>
                </a:cubicBezTo>
                <a:cubicBezTo>
                  <a:pt x="5474607" y="1463391"/>
                  <a:pt x="5471251" y="1466352"/>
                  <a:pt x="5467107" y="1468251"/>
                </a:cubicBezTo>
                <a:lnTo>
                  <a:pt x="5438955" y="1481138"/>
                </a:lnTo>
                <a:cubicBezTo>
                  <a:pt x="5444233" y="1480574"/>
                  <a:pt x="5457873" y="1475791"/>
                  <a:pt x="5454795" y="1479448"/>
                </a:cubicBezTo>
                <a:cubicBezTo>
                  <a:pt x="5449927" y="1485230"/>
                  <a:pt x="5440193" y="1486319"/>
                  <a:pt x="5432424" y="1488895"/>
                </a:cubicBezTo>
                <a:cubicBezTo>
                  <a:pt x="5425473" y="1491198"/>
                  <a:pt x="5403307" y="1492721"/>
                  <a:pt x="5410804" y="1494026"/>
                </a:cubicBezTo>
                <a:cubicBezTo>
                  <a:pt x="5421406" y="1495871"/>
                  <a:pt x="5433707" y="1484926"/>
                  <a:pt x="5442479" y="1490644"/>
                </a:cubicBezTo>
                <a:cubicBezTo>
                  <a:pt x="5443794" y="1491502"/>
                  <a:pt x="5427230" y="1497596"/>
                  <a:pt x="5411674" y="1503111"/>
                </a:cubicBezTo>
                <a:lnTo>
                  <a:pt x="5399756" y="1507304"/>
                </a:lnTo>
                <a:lnTo>
                  <a:pt x="5398491" y="1505223"/>
                </a:lnTo>
                <a:lnTo>
                  <a:pt x="5397168" y="1508214"/>
                </a:lnTo>
                <a:lnTo>
                  <a:pt x="5391460" y="1510223"/>
                </a:lnTo>
                <a:cubicBezTo>
                  <a:pt x="5386549" y="1511964"/>
                  <a:pt x="5384252" y="1512833"/>
                  <a:pt x="5386930" y="1512105"/>
                </a:cubicBezTo>
                <a:lnTo>
                  <a:pt x="5396767" y="1509113"/>
                </a:lnTo>
                <a:lnTo>
                  <a:pt x="5395634" y="1511674"/>
                </a:lnTo>
                <a:lnTo>
                  <a:pt x="5393708" y="1512240"/>
                </a:lnTo>
                <a:cubicBezTo>
                  <a:pt x="5379311" y="1516560"/>
                  <a:pt x="5373210" y="1518783"/>
                  <a:pt x="5386180" y="1516420"/>
                </a:cubicBezTo>
                <a:lnTo>
                  <a:pt x="5394180" y="1514964"/>
                </a:lnTo>
                <a:lnTo>
                  <a:pt x="5391207" y="1521676"/>
                </a:lnTo>
                <a:lnTo>
                  <a:pt x="5389673" y="1525095"/>
                </a:lnTo>
                <a:lnTo>
                  <a:pt x="5373868" y="1527619"/>
                </a:lnTo>
                <a:lnTo>
                  <a:pt x="5388511" y="1527682"/>
                </a:lnTo>
                <a:lnTo>
                  <a:pt x="5382665" y="1540702"/>
                </a:lnTo>
                <a:lnTo>
                  <a:pt x="5382540" y="1543504"/>
                </a:lnTo>
                <a:lnTo>
                  <a:pt x="5381271" y="1543633"/>
                </a:lnTo>
                <a:cubicBezTo>
                  <a:pt x="5366204" y="1545038"/>
                  <a:pt x="5368549" y="1544606"/>
                  <a:pt x="5377643" y="1545463"/>
                </a:cubicBezTo>
                <a:lnTo>
                  <a:pt x="5382417" y="1546328"/>
                </a:lnTo>
                <a:lnTo>
                  <a:pt x="5382234" y="1550460"/>
                </a:lnTo>
                <a:lnTo>
                  <a:pt x="5380171" y="1550950"/>
                </a:lnTo>
                <a:cubicBezTo>
                  <a:pt x="5375737" y="1552335"/>
                  <a:pt x="5363866" y="1557006"/>
                  <a:pt x="5368608" y="1557831"/>
                </a:cubicBezTo>
                <a:lnTo>
                  <a:pt x="5381951" y="1556826"/>
                </a:lnTo>
                <a:lnTo>
                  <a:pt x="5381923" y="1557532"/>
                </a:lnTo>
                <a:lnTo>
                  <a:pt x="5383886" y="1559757"/>
                </a:lnTo>
                <a:lnTo>
                  <a:pt x="5382333" y="1561219"/>
                </a:lnTo>
                <a:cubicBezTo>
                  <a:pt x="5381619" y="1561887"/>
                  <a:pt x="5381340" y="1562148"/>
                  <a:pt x="5381428" y="1562107"/>
                </a:cubicBezTo>
                <a:lnTo>
                  <a:pt x="5384209" y="1560123"/>
                </a:lnTo>
                <a:lnTo>
                  <a:pt x="5387305" y="1563634"/>
                </a:lnTo>
                <a:lnTo>
                  <a:pt x="5393001" y="1565633"/>
                </a:lnTo>
                <a:lnTo>
                  <a:pt x="5376415" y="1572531"/>
                </a:lnTo>
                <a:cubicBezTo>
                  <a:pt x="5368810" y="1575425"/>
                  <a:pt x="5345659" y="1580517"/>
                  <a:pt x="5354043" y="1581977"/>
                </a:cubicBezTo>
                <a:cubicBezTo>
                  <a:pt x="5368367" y="1584470"/>
                  <a:pt x="5382366" y="1578012"/>
                  <a:pt x="5396532" y="1576031"/>
                </a:cubicBezTo>
                <a:cubicBezTo>
                  <a:pt x="5405915" y="1571736"/>
                  <a:pt x="5431139" y="1570978"/>
                  <a:pt x="5424682" y="1563143"/>
                </a:cubicBezTo>
                <a:lnTo>
                  <a:pt x="5421115" y="1560300"/>
                </a:lnTo>
                <a:lnTo>
                  <a:pt x="5423785" y="1558307"/>
                </a:lnTo>
                <a:cubicBezTo>
                  <a:pt x="5427086" y="1555839"/>
                  <a:pt x="5429139" y="1553973"/>
                  <a:pt x="5426186" y="1554511"/>
                </a:cubicBezTo>
                <a:lnTo>
                  <a:pt x="5417307" y="1557265"/>
                </a:lnTo>
                <a:lnTo>
                  <a:pt x="5414479" y="1555010"/>
                </a:lnTo>
                <a:lnTo>
                  <a:pt x="5403539" y="1550577"/>
                </a:lnTo>
                <a:lnTo>
                  <a:pt x="5411847" y="1547569"/>
                </a:lnTo>
                <a:cubicBezTo>
                  <a:pt x="5424477" y="1543619"/>
                  <a:pt x="5439072" y="1542971"/>
                  <a:pt x="5450058" y="1536433"/>
                </a:cubicBezTo>
                <a:cubicBezTo>
                  <a:pt x="5457393" y="1532064"/>
                  <a:pt x="5432172" y="1538868"/>
                  <a:pt x="5423407" y="1540687"/>
                </a:cubicBezTo>
                <a:lnTo>
                  <a:pt x="5420705" y="1541328"/>
                </a:lnTo>
                <a:lnTo>
                  <a:pt x="5429190" y="1537247"/>
                </a:lnTo>
                <a:cubicBezTo>
                  <a:pt x="5441623" y="1532898"/>
                  <a:pt x="5454937" y="1530210"/>
                  <a:pt x="5468043" y="1527170"/>
                </a:cubicBezTo>
                <a:lnTo>
                  <a:pt x="5472254" y="1525801"/>
                </a:lnTo>
                <a:lnTo>
                  <a:pt x="5482485" y="1528735"/>
                </a:lnTo>
                <a:cubicBezTo>
                  <a:pt x="5489695" y="1527025"/>
                  <a:pt x="5510202" y="1519978"/>
                  <a:pt x="5504108" y="1523605"/>
                </a:cubicBezTo>
                <a:cubicBezTo>
                  <a:pt x="5496161" y="1528333"/>
                  <a:pt x="5485079" y="1528009"/>
                  <a:pt x="5476708" y="1532177"/>
                </a:cubicBezTo>
                <a:cubicBezTo>
                  <a:pt x="5471531" y="1534754"/>
                  <a:pt x="5469054" y="1540163"/>
                  <a:pt x="5464394" y="1543374"/>
                </a:cubicBezTo>
                <a:cubicBezTo>
                  <a:pt x="5455256" y="1549672"/>
                  <a:pt x="5443542" y="1553258"/>
                  <a:pt x="5435492" y="1560578"/>
                </a:cubicBezTo>
                <a:cubicBezTo>
                  <a:pt x="5431388" y="1564311"/>
                  <a:pt x="5427743" y="1568465"/>
                  <a:pt x="5423178" y="1571775"/>
                </a:cubicBezTo>
                <a:cubicBezTo>
                  <a:pt x="5385122" y="1599395"/>
                  <a:pt x="5424100" y="1565492"/>
                  <a:pt x="5393526" y="1593295"/>
                </a:cubicBezTo>
                <a:lnTo>
                  <a:pt x="5393941" y="1594819"/>
                </a:lnTo>
                <a:lnTo>
                  <a:pt x="5381963" y="1600177"/>
                </a:lnTo>
                <a:cubicBezTo>
                  <a:pt x="5380595" y="1601122"/>
                  <a:pt x="5380348" y="1602782"/>
                  <a:pt x="5380845" y="1604689"/>
                </a:cubicBezTo>
                <a:lnTo>
                  <a:pt x="5383498" y="1609479"/>
                </a:lnTo>
                <a:lnTo>
                  <a:pt x="5377770" y="1614490"/>
                </a:lnTo>
                <a:cubicBezTo>
                  <a:pt x="5373241" y="1618731"/>
                  <a:pt x="5369584" y="1622336"/>
                  <a:pt x="5367397" y="1624322"/>
                </a:cubicBezTo>
                <a:cubicBezTo>
                  <a:pt x="5374357" y="1624051"/>
                  <a:pt x="5389300" y="1617576"/>
                  <a:pt x="5388268" y="1623508"/>
                </a:cubicBezTo>
                <a:cubicBezTo>
                  <a:pt x="5387590" y="1627407"/>
                  <a:pt x="5334099" y="1630961"/>
                  <a:pt x="5339249" y="1637211"/>
                </a:cubicBezTo>
                <a:cubicBezTo>
                  <a:pt x="5346971" y="1646581"/>
                  <a:pt x="5405898" y="1619062"/>
                  <a:pt x="5348557" y="1643277"/>
                </a:cubicBezTo>
                <a:cubicBezTo>
                  <a:pt x="5374880" y="1640469"/>
                  <a:pt x="5364142" y="1639509"/>
                  <a:pt x="5347054" y="1651910"/>
                </a:cubicBezTo>
                <a:cubicBezTo>
                  <a:pt x="5342491" y="1655221"/>
                  <a:pt x="5338846" y="1659374"/>
                  <a:pt x="5334741" y="1663107"/>
                </a:cubicBezTo>
                <a:cubicBezTo>
                  <a:pt x="5345050" y="1663419"/>
                  <a:pt x="5357229" y="1658541"/>
                  <a:pt x="5365669" y="1664043"/>
                </a:cubicBezTo>
                <a:cubicBezTo>
                  <a:pt x="5371874" y="1668087"/>
                  <a:pt x="5351114" y="1667114"/>
                  <a:pt x="5344049" y="1669174"/>
                </a:cubicBezTo>
                <a:cubicBezTo>
                  <a:pt x="5338350" y="1670833"/>
                  <a:pt x="5332988" y="1673177"/>
                  <a:pt x="5327458" y="1675180"/>
                </a:cubicBezTo>
                <a:cubicBezTo>
                  <a:pt x="5337767" y="1675492"/>
                  <a:pt x="5348189" y="1674341"/>
                  <a:pt x="5358386" y="1676116"/>
                </a:cubicBezTo>
                <a:lnTo>
                  <a:pt x="5357630" y="1676637"/>
                </a:lnTo>
                <a:lnTo>
                  <a:pt x="5342631" y="1677799"/>
                </a:lnTo>
                <a:lnTo>
                  <a:pt x="5342481" y="1677807"/>
                </a:lnTo>
                <a:cubicBezTo>
                  <a:pt x="5341665" y="1677843"/>
                  <a:pt x="5341546" y="1677845"/>
                  <a:pt x="5342546" y="1677806"/>
                </a:cubicBezTo>
                <a:lnTo>
                  <a:pt x="5342631" y="1677799"/>
                </a:lnTo>
                <a:lnTo>
                  <a:pt x="5346612" y="1677607"/>
                </a:lnTo>
                <a:cubicBezTo>
                  <a:pt x="5350205" y="1677417"/>
                  <a:pt x="5354918" y="1677125"/>
                  <a:pt x="5357398" y="1676799"/>
                </a:cubicBezTo>
                <a:lnTo>
                  <a:pt x="5357630" y="1676637"/>
                </a:lnTo>
                <a:lnTo>
                  <a:pt x="5366189" y="1675973"/>
                </a:lnTo>
                <a:cubicBezTo>
                  <a:pt x="5384017" y="1673874"/>
                  <a:pt x="5384436" y="1672215"/>
                  <a:pt x="5367693" y="1682183"/>
                </a:cubicBezTo>
                <a:cubicBezTo>
                  <a:pt x="5372472" y="1684497"/>
                  <a:pt x="5383846" y="1684844"/>
                  <a:pt x="5382027" y="1689124"/>
                </a:cubicBezTo>
                <a:cubicBezTo>
                  <a:pt x="5378781" y="1696781"/>
                  <a:pt x="5358908" y="1702887"/>
                  <a:pt x="5358908" y="1702887"/>
                </a:cubicBezTo>
                <a:cubicBezTo>
                  <a:pt x="5353628" y="1703450"/>
                  <a:pt x="5346257" y="1708447"/>
                  <a:pt x="5343069" y="1704578"/>
                </a:cubicBezTo>
                <a:cubicBezTo>
                  <a:pt x="5340216" y="1701116"/>
                  <a:pt x="5359371" y="1698521"/>
                  <a:pt x="5354630" y="1697696"/>
                </a:cubicBezTo>
                <a:cubicBezTo>
                  <a:pt x="5348586" y="1696644"/>
                  <a:pt x="5343258" y="1701189"/>
                  <a:pt x="5338037" y="1703702"/>
                </a:cubicBezTo>
                <a:cubicBezTo>
                  <a:pt x="5294501" y="1724654"/>
                  <a:pt x="5345294" y="1705121"/>
                  <a:pt x="5304108" y="1720030"/>
                </a:cubicBezTo>
                <a:cubicBezTo>
                  <a:pt x="5297152" y="1720302"/>
                  <a:pt x="5290227" y="1721133"/>
                  <a:pt x="5283239" y="1720845"/>
                </a:cubicBezTo>
                <a:cubicBezTo>
                  <a:pt x="5267890" y="1720216"/>
                  <a:pt x="5251495" y="1713042"/>
                  <a:pt x="5237221" y="1717283"/>
                </a:cubicBezTo>
                <a:cubicBezTo>
                  <a:pt x="5116302" y="1753210"/>
                  <a:pt x="5245776" y="1754075"/>
                  <a:pt x="5112303" y="1780030"/>
                </a:cubicBezTo>
                <a:cubicBezTo>
                  <a:pt x="5079694" y="1786373"/>
                  <a:pt x="5049064" y="1792160"/>
                  <a:pt x="5018303" y="1798808"/>
                </a:cubicBezTo>
                <a:lnTo>
                  <a:pt x="4937647" y="1819195"/>
                </a:lnTo>
                <a:lnTo>
                  <a:pt x="4954723" y="1832341"/>
                </a:lnTo>
                <a:cubicBezTo>
                  <a:pt x="5004848" y="1883443"/>
                  <a:pt x="4875109" y="1862446"/>
                  <a:pt x="4831785" y="1870690"/>
                </a:cubicBezTo>
                <a:lnTo>
                  <a:pt x="4739738" y="1881712"/>
                </a:lnTo>
                <a:lnTo>
                  <a:pt x="4718754" y="1890239"/>
                </a:lnTo>
                <a:lnTo>
                  <a:pt x="4716239" y="1891426"/>
                </a:lnTo>
                <a:lnTo>
                  <a:pt x="4846768" y="1878262"/>
                </a:lnTo>
                <a:cubicBezTo>
                  <a:pt x="5188807" y="1853403"/>
                  <a:pt x="4998510" y="1869810"/>
                  <a:pt x="4895134" y="1898686"/>
                </a:cubicBezTo>
                <a:cubicBezTo>
                  <a:pt x="4889333" y="1900306"/>
                  <a:pt x="4889592" y="1901204"/>
                  <a:pt x="4893018" y="1901650"/>
                </a:cubicBezTo>
                <a:lnTo>
                  <a:pt x="4902216" y="1901793"/>
                </a:lnTo>
                <a:lnTo>
                  <a:pt x="4851623" y="1903385"/>
                </a:lnTo>
                <a:cubicBezTo>
                  <a:pt x="4825070" y="1904220"/>
                  <a:pt x="4798798" y="1905680"/>
                  <a:pt x="4773658" y="1909639"/>
                </a:cubicBezTo>
                <a:cubicBezTo>
                  <a:pt x="4739299" y="1915051"/>
                  <a:pt x="4687768" y="1895192"/>
                  <a:pt x="4670582" y="1925874"/>
                </a:cubicBezTo>
                <a:cubicBezTo>
                  <a:pt x="4664115" y="1937420"/>
                  <a:pt x="4679012" y="1940375"/>
                  <a:pt x="4698988" y="1940462"/>
                </a:cubicBezTo>
                <a:lnTo>
                  <a:pt x="4719306" y="1939624"/>
                </a:lnTo>
                <a:lnTo>
                  <a:pt x="4723695" y="1946999"/>
                </a:lnTo>
                <a:cubicBezTo>
                  <a:pt x="4728464" y="1951316"/>
                  <a:pt x="4734719" y="1956278"/>
                  <a:pt x="4738003" y="1959946"/>
                </a:cubicBezTo>
                <a:cubicBezTo>
                  <a:pt x="4954033" y="1942863"/>
                  <a:pt x="4728027" y="1958023"/>
                  <a:pt x="4685408" y="1977576"/>
                </a:cubicBezTo>
                <a:cubicBezTo>
                  <a:pt x="4657562" y="1990354"/>
                  <a:pt x="4752674" y="1974764"/>
                  <a:pt x="4785718" y="1972001"/>
                </a:cubicBezTo>
                <a:cubicBezTo>
                  <a:pt x="4827753" y="1968490"/>
                  <a:pt x="4861007" y="1923223"/>
                  <a:pt x="4910613" y="1958757"/>
                </a:cubicBezTo>
                <a:lnTo>
                  <a:pt x="4917793" y="1966132"/>
                </a:lnTo>
                <a:lnTo>
                  <a:pt x="4911585" y="1965930"/>
                </a:lnTo>
                <a:cubicBezTo>
                  <a:pt x="4885416" y="1968148"/>
                  <a:pt x="4784539" y="1984748"/>
                  <a:pt x="4744033" y="1991128"/>
                </a:cubicBezTo>
                <a:cubicBezTo>
                  <a:pt x="4724372" y="1994224"/>
                  <a:pt x="4785432" y="1989409"/>
                  <a:pt x="4804772" y="1985651"/>
                </a:cubicBezTo>
                <a:cubicBezTo>
                  <a:pt x="4813834" y="1983890"/>
                  <a:pt x="4827788" y="1983339"/>
                  <a:pt x="4842919" y="1983002"/>
                </a:cubicBezTo>
                <a:lnTo>
                  <a:pt x="4853095" y="1982692"/>
                </a:lnTo>
                <a:lnTo>
                  <a:pt x="4840591" y="1985641"/>
                </a:lnTo>
                <a:cubicBezTo>
                  <a:pt x="4760821" y="2004229"/>
                  <a:pt x="4662279" y="2026367"/>
                  <a:pt x="4713913" y="2020116"/>
                </a:cubicBezTo>
                <a:cubicBezTo>
                  <a:pt x="4788763" y="2011054"/>
                  <a:pt x="5010783" y="1978558"/>
                  <a:pt x="4938465" y="1992928"/>
                </a:cubicBezTo>
                <a:cubicBezTo>
                  <a:pt x="4869966" y="2006541"/>
                  <a:pt x="4661699" y="2041542"/>
                  <a:pt x="4732967" y="2033765"/>
                </a:cubicBezTo>
                <a:cubicBezTo>
                  <a:pt x="4811454" y="2025200"/>
                  <a:pt x="5039054" y="1983898"/>
                  <a:pt x="4968431" y="2008073"/>
                </a:cubicBezTo>
                <a:cubicBezTo>
                  <a:pt x="4941563" y="2017269"/>
                  <a:pt x="4916435" y="2029774"/>
                  <a:pt x="4887829" y="2035665"/>
                </a:cubicBezTo>
                <a:cubicBezTo>
                  <a:pt x="4842795" y="2044937"/>
                  <a:pt x="4784729" y="2032072"/>
                  <a:pt x="4740908" y="2042660"/>
                </a:cubicBezTo>
                <a:lnTo>
                  <a:pt x="4720742" y="2053305"/>
                </a:lnTo>
                <a:lnTo>
                  <a:pt x="4720699" y="2053298"/>
                </a:lnTo>
                <a:cubicBezTo>
                  <a:pt x="4673459" y="2047045"/>
                  <a:pt x="4638887" y="2052013"/>
                  <a:pt x="4655629" y="2103198"/>
                </a:cubicBezTo>
                <a:lnTo>
                  <a:pt x="4659028" y="2109415"/>
                </a:lnTo>
                <a:lnTo>
                  <a:pt x="4643588" y="2108021"/>
                </a:lnTo>
                <a:cubicBezTo>
                  <a:pt x="4625161" y="2107330"/>
                  <a:pt x="4617772" y="2111075"/>
                  <a:pt x="4635766" y="2125313"/>
                </a:cubicBezTo>
                <a:lnTo>
                  <a:pt x="4639714" y="2127627"/>
                </a:lnTo>
                <a:lnTo>
                  <a:pt x="4628705" y="2129421"/>
                </a:lnTo>
                <a:cubicBezTo>
                  <a:pt x="4610881" y="2132351"/>
                  <a:pt x="4599048" y="2134408"/>
                  <a:pt x="4611179" y="2132982"/>
                </a:cubicBezTo>
                <a:lnTo>
                  <a:pt x="4642553" y="2129292"/>
                </a:lnTo>
                <a:lnTo>
                  <a:pt x="4646786" y="2131775"/>
                </a:lnTo>
                <a:lnTo>
                  <a:pt x="4631852" y="2133624"/>
                </a:lnTo>
                <a:cubicBezTo>
                  <a:pt x="4592365" y="2138583"/>
                  <a:pt x="4553259" y="2144324"/>
                  <a:pt x="4515594" y="2153002"/>
                </a:cubicBezTo>
                <a:cubicBezTo>
                  <a:pt x="4495566" y="2157617"/>
                  <a:pt x="4431516" y="2161301"/>
                  <a:pt x="4455509" y="2166847"/>
                </a:cubicBezTo>
                <a:cubicBezTo>
                  <a:pt x="4498459" y="2176774"/>
                  <a:pt x="4535769" y="2169322"/>
                  <a:pt x="4574219" y="2166553"/>
                </a:cubicBezTo>
                <a:lnTo>
                  <a:pt x="4641736" y="2159577"/>
                </a:lnTo>
                <a:lnTo>
                  <a:pt x="4652561" y="2162222"/>
                </a:lnTo>
                <a:lnTo>
                  <a:pt x="4583674" y="2169732"/>
                </a:lnTo>
                <a:cubicBezTo>
                  <a:pt x="4547047" y="2172762"/>
                  <a:pt x="4510335" y="2175610"/>
                  <a:pt x="4474563" y="2180495"/>
                </a:cubicBezTo>
                <a:cubicBezTo>
                  <a:pt x="4463452" y="2182013"/>
                  <a:pt x="4499062" y="2182977"/>
                  <a:pt x="4510714" y="2182689"/>
                </a:cubicBezTo>
                <a:lnTo>
                  <a:pt x="4690501" y="2175888"/>
                </a:lnTo>
                <a:lnTo>
                  <a:pt x="4692071" y="2177686"/>
                </a:lnTo>
                <a:lnTo>
                  <a:pt x="4686744" y="2179209"/>
                </a:lnTo>
                <a:lnTo>
                  <a:pt x="4687275" y="2179867"/>
                </a:lnTo>
                <a:lnTo>
                  <a:pt x="4511367" y="2191058"/>
                </a:lnTo>
                <a:cubicBezTo>
                  <a:pt x="4492893" y="2192577"/>
                  <a:pt x="4439057" y="2200451"/>
                  <a:pt x="4458120" y="2200320"/>
                </a:cubicBezTo>
                <a:cubicBezTo>
                  <a:pt x="4629076" y="2199143"/>
                  <a:pt x="4658016" y="2195429"/>
                  <a:pt x="4687839" y="2189060"/>
                </a:cubicBezTo>
                <a:lnTo>
                  <a:pt x="4693691" y="2187814"/>
                </a:lnTo>
                <a:lnTo>
                  <a:pt x="4704463" y="2201160"/>
                </a:lnTo>
                <a:cubicBezTo>
                  <a:pt x="4711396" y="2208846"/>
                  <a:pt x="4718884" y="2215161"/>
                  <a:pt x="4725506" y="2214876"/>
                </a:cubicBezTo>
                <a:cubicBezTo>
                  <a:pt x="4799444" y="2211687"/>
                  <a:pt x="4831078" y="2210193"/>
                  <a:pt x="4857252" y="2205226"/>
                </a:cubicBezTo>
                <a:lnTo>
                  <a:pt x="4866086" y="2202848"/>
                </a:lnTo>
                <a:lnTo>
                  <a:pt x="4873869" y="2207950"/>
                </a:lnTo>
                <a:cubicBezTo>
                  <a:pt x="4879362" y="2211881"/>
                  <a:pt x="4883169" y="2215465"/>
                  <a:pt x="4880366" y="2216774"/>
                </a:cubicBezTo>
                <a:cubicBezTo>
                  <a:pt x="4880187" y="2216837"/>
                  <a:pt x="4880008" y="2216898"/>
                  <a:pt x="4879828" y="2216961"/>
                </a:cubicBezTo>
                <a:lnTo>
                  <a:pt x="4841589" y="2219489"/>
                </a:lnTo>
                <a:cubicBezTo>
                  <a:pt x="4805297" y="2220144"/>
                  <a:pt x="4768030" y="2218925"/>
                  <a:pt x="4734586" y="2224806"/>
                </a:cubicBezTo>
                <a:lnTo>
                  <a:pt x="4725796" y="2227682"/>
                </a:lnTo>
                <a:lnTo>
                  <a:pt x="4719304" y="2227995"/>
                </a:lnTo>
                <a:cubicBezTo>
                  <a:pt x="4679494" y="2229898"/>
                  <a:pt x="4662288" y="2231029"/>
                  <a:pt x="4698152" y="2233204"/>
                </a:cubicBezTo>
                <a:lnTo>
                  <a:pt x="4707073" y="2233804"/>
                </a:lnTo>
                <a:lnTo>
                  <a:pt x="4687894" y="2240078"/>
                </a:lnTo>
                <a:cubicBezTo>
                  <a:pt x="4652044" y="2259288"/>
                  <a:pt x="4783930" y="2252393"/>
                  <a:pt x="4829078" y="2251141"/>
                </a:cubicBezTo>
                <a:cubicBezTo>
                  <a:pt x="4884699" y="2249600"/>
                  <a:pt x="4931258" y="2226517"/>
                  <a:pt x="4989473" y="2231722"/>
                </a:cubicBezTo>
                <a:cubicBezTo>
                  <a:pt x="5028678" y="2235227"/>
                  <a:pt x="4922899" y="2251620"/>
                  <a:pt x="4887051" y="2256325"/>
                </a:cubicBezTo>
                <a:cubicBezTo>
                  <a:pt x="4830171" y="2263787"/>
                  <a:pt x="4756007" y="2238466"/>
                  <a:pt x="4711673" y="2268172"/>
                </a:cubicBezTo>
                <a:cubicBezTo>
                  <a:pt x="4695870" y="2278762"/>
                  <a:pt x="4718588" y="2282278"/>
                  <a:pt x="4750692" y="2283344"/>
                </a:cubicBezTo>
                <a:lnTo>
                  <a:pt x="4788745" y="2283595"/>
                </a:lnTo>
                <a:lnTo>
                  <a:pt x="4760692" y="2296964"/>
                </a:lnTo>
                <a:cubicBezTo>
                  <a:pt x="4733885" y="2322763"/>
                  <a:pt x="4849577" y="2313430"/>
                  <a:pt x="4891619" y="2314902"/>
                </a:cubicBezTo>
                <a:lnTo>
                  <a:pt x="4908130" y="2314372"/>
                </a:lnTo>
                <a:lnTo>
                  <a:pt x="4871969" y="2326585"/>
                </a:lnTo>
                <a:lnTo>
                  <a:pt x="4850728" y="2328482"/>
                </a:lnTo>
                <a:cubicBezTo>
                  <a:pt x="4822605" y="2330928"/>
                  <a:pt x="4788117" y="2334148"/>
                  <a:pt x="4806946" y="2336417"/>
                </a:cubicBezTo>
                <a:cubicBezTo>
                  <a:pt x="4827067" y="2338841"/>
                  <a:pt x="4847571" y="2334381"/>
                  <a:pt x="4868065" y="2327903"/>
                </a:cubicBezTo>
                <a:lnTo>
                  <a:pt x="4871969" y="2326585"/>
                </a:lnTo>
                <a:lnTo>
                  <a:pt x="4874523" y="2326357"/>
                </a:lnTo>
                <a:cubicBezTo>
                  <a:pt x="4891981" y="2324596"/>
                  <a:pt x="4910532" y="2324840"/>
                  <a:pt x="4929379" y="2325632"/>
                </a:cubicBezTo>
                <a:lnTo>
                  <a:pt x="4963857" y="2327198"/>
                </a:lnTo>
                <a:lnTo>
                  <a:pt x="4972530" y="2329637"/>
                </a:lnTo>
                <a:cubicBezTo>
                  <a:pt x="4981713" y="2332095"/>
                  <a:pt x="4993921" y="2335234"/>
                  <a:pt x="5000080" y="2337008"/>
                </a:cubicBezTo>
                <a:lnTo>
                  <a:pt x="5011656" y="2337498"/>
                </a:lnTo>
                <a:lnTo>
                  <a:pt x="5031970" y="2342903"/>
                </a:lnTo>
                <a:lnTo>
                  <a:pt x="5038614" y="2343184"/>
                </a:lnTo>
                <a:lnTo>
                  <a:pt x="5041601" y="2346487"/>
                </a:lnTo>
                <a:lnTo>
                  <a:pt x="5046204" y="2356435"/>
                </a:lnTo>
                <a:lnTo>
                  <a:pt x="5038564" y="2356812"/>
                </a:lnTo>
                <a:lnTo>
                  <a:pt x="5027039" y="2356325"/>
                </a:lnTo>
                <a:cubicBezTo>
                  <a:pt x="5020878" y="2354548"/>
                  <a:pt x="5014549" y="2352105"/>
                  <a:pt x="5008563" y="2350998"/>
                </a:cubicBezTo>
                <a:cubicBezTo>
                  <a:pt x="5003868" y="2350131"/>
                  <a:pt x="4990317" y="2349037"/>
                  <a:pt x="4995149" y="2350430"/>
                </a:cubicBezTo>
                <a:lnTo>
                  <a:pt x="5021251" y="2357670"/>
                </a:lnTo>
                <a:lnTo>
                  <a:pt x="4991357" y="2359150"/>
                </a:lnTo>
                <a:lnTo>
                  <a:pt x="4979846" y="2360332"/>
                </a:lnTo>
                <a:lnTo>
                  <a:pt x="4971741" y="2358526"/>
                </a:lnTo>
                <a:cubicBezTo>
                  <a:pt x="4968891" y="2358406"/>
                  <a:pt x="4971970" y="2359293"/>
                  <a:pt x="4976532" y="2360434"/>
                </a:cubicBezTo>
                <a:lnTo>
                  <a:pt x="4977211" y="2360603"/>
                </a:lnTo>
                <a:lnTo>
                  <a:pt x="4888696" y="2369693"/>
                </a:lnTo>
                <a:cubicBezTo>
                  <a:pt x="4868996" y="2370634"/>
                  <a:pt x="4847770" y="2367765"/>
                  <a:pt x="4827305" y="2366801"/>
                </a:cubicBezTo>
                <a:cubicBezTo>
                  <a:pt x="4808383" y="2365910"/>
                  <a:pt x="4816395" y="2370283"/>
                  <a:pt x="4838036" y="2375821"/>
                </a:cubicBezTo>
                <a:lnTo>
                  <a:pt x="4873353" y="2383283"/>
                </a:lnTo>
                <a:lnTo>
                  <a:pt x="4786274" y="2394295"/>
                </a:lnTo>
                <a:cubicBezTo>
                  <a:pt x="4760641" y="2400808"/>
                  <a:pt x="4816397" y="2397533"/>
                  <a:pt x="4862313" y="2396345"/>
                </a:cubicBezTo>
                <a:lnTo>
                  <a:pt x="4866287" y="2396277"/>
                </a:lnTo>
                <a:lnTo>
                  <a:pt x="4845068" y="2398977"/>
                </a:lnTo>
                <a:lnTo>
                  <a:pt x="4844907" y="2398995"/>
                </a:lnTo>
                <a:lnTo>
                  <a:pt x="4842857" y="2398992"/>
                </a:lnTo>
                <a:cubicBezTo>
                  <a:pt x="4842792" y="2399071"/>
                  <a:pt x="4842729" y="2399150"/>
                  <a:pt x="4842663" y="2399228"/>
                </a:cubicBezTo>
                <a:lnTo>
                  <a:pt x="4789183" y="2404803"/>
                </a:lnTo>
                <a:lnTo>
                  <a:pt x="4781356" y="2407084"/>
                </a:lnTo>
                <a:lnTo>
                  <a:pt x="4780089" y="2407246"/>
                </a:lnTo>
                <a:cubicBezTo>
                  <a:pt x="4779069" y="2407613"/>
                  <a:pt x="4778046" y="2407979"/>
                  <a:pt x="4777025" y="2408346"/>
                </a:cubicBezTo>
                <a:cubicBezTo>
                  <a:pt x="4776755" y="2408426"/>
                  <a:pt x="4776484" y="2408504"/>
                  <a:pt x="4776214" y="2408583"/>
                </a:cubicBezTo>
                <a:lnTo>
                  <a:pt x="4772909" y="2408896"/>
                </a:lnTo>
                <a:cubicBezTo>
                  <a:pt x="4770137" y="2409201"/>
                  <a:pt x="4768780" y="2409423"/>
                  <a:pt x="4769265" y="2409538"/>
                </a:cubicBezTo>
                <a:lnTo>
                  <a:pt x="4772943" y="2409537"/>
                </a:lnTo>
                <a:lnTo>
                  <a:pt x="4709745" y="2427964"/>
                </a:lnTo>
                <a:cubicBezTo>
                  <a:pt x="4691176" y="2436133"/>
                  <a:pt x="4693673" y="2441224"/>
                  <a:pt x="4709131" y="2443945"/>
                </a:cubicBezTo>
                <a:lnTo>
                  <a:pt x="4728093" y="2445366"/>
                </a:lnTo>
                <a:lnTo>
                  <a:pt x="4698232" y="2447234"/>
                </a:lnTo>
                <a:cubicBezTo>
                  <a:pt x="4660349" y="2449549"/>
                  <a:pt x="4635152" y="2451253"/>
                  <a:pt x="4661222" y="2451671"/>
                </a:cubicBezTo>
                <a:lnTo>
                  <a:pt x="4779676" y="2449850"/>
                </a:lnTo>
                <a:lnTo>
                  <a:pt x="4772587" y="2451288"/>
                </a:lnTo>
                <a:lnTo>
                  <a:pt x="4770270" y="2451518"/>
                </a:lnTo>
                <a:cubicBezTo>
                  <a:pt x="4765993" y="2452099"/>
                  <a:pt x="4761451" y="2452854"/>
                  <a:pt x="4757628" y="2453664"/>
                </a:cubicBezTo>
                <a:lnTo>
                  <a:pt x="4750692" y="2455729"/>
                </a:lnTo>
                <a:lnTo>
                  <a:pt x="4749428" y="2455986"/>
                </a:lnTo>
                <a:lnTo>
                  <a:pt x="4692762" y="2454042"/>
                </a:lnTo>
                <a:cubicBezTo>
                  <a:pt x="4661476" y="2453805"/>
                  <a:pt x="4630629" y="2454629"/>
                  <a:pt x="4600484" y="2457148"/>
                </a:cubicBezTo>
                <a:cubicBezTo>
                  <a:pt x="4573936" y="2459367"/>
                  <a:pt x="4588640" y="2461848"/>
                  <a:pt x="4621434" y="2464574"/>
                </a:cubicBezTo>
                <a:lnTo>
                  <a:pt x="4646869" y="2466455"/>
                </a:lnTo>
                <a:lnTo>
                  <a:pt x="4667237" y="2470993"/>
                </a:lnTo>
                <a:lnTo>
                  <a:pt x="4655689" y="2472990"/>
                </a:lnTo>
                <a:cubicBezTo>
                  <a:pt x="4644040" y="2474835"/>
                  <a:pt x="4683536" y="2481465"/>
                  <a:pt x="4695912" y="2481260"/>
                </a:cubicBezTo>
                <a:lnTo>
                  <a:pt x="4711803" y="2480921"/>
                </a:lnTo>
                <a:lnTo>
                  <a:pt x="4720828" y="2482932"/>
                </a:lnTo>
                <a:lnTo>
                  <a:pt x="4721215" y="2484228"/>
                </a:lnTo>
                <a:cubicBezTo>
                  <a:pt x="4731889" y="2494260"/>
                  <a:pt x="4743784" y="2499075"/>
                  <a:pt x="4754882" y="2503828"/>
                </a:cubicBezTo>
                <a:cubicBezTo>
                  <a:pt x="4759845" y="2505955"/>
                  <a:pt x="4763600" y="2503528"/>
                  <a:pt x="4768296" y="2504396"/>
                </a:cubicBezTo>
                <a:lnTo>
                  <a:pt x="4772699" y="2505666"/>
                </a:lnTo>
                <a:lnTo>
                  <a:pt x="4754166" y="2506654"/>
                </a:lnTo>
                <a:lnTo>
                  <a:pt x="4741760" y="2507515"/>
                </a:lnTo>
                <a:lnTo>
                  <a:pt x="4730474" y="2505210"/>
                </a:lnTo>
                <a:cubicBezTo>
                  <a:pt x="4721976" y="2503445"/>
                  <a:pt x="4716275" y="2502231"/>
                  <a:pt x="4712613" y="2501436"/>
                </a:cubicBezTo>
                <a:lnTo>
                  <a:pt x="4709242" y="2500680"/>
                </a:lnTo>
                <a:lnTo>
                  <a:pt x="4709007" y="2500619"/>
                </a:lnTo>
                <a:cubicBezTo>
                  <a:pt x="4707561" y="2500274"/>
                  <a:pt x="4706631" y="2500081"/>
                  <a:pt x="4706978" y="2500173"/>
                </a:cubicBezTo>
                <a:lnTo>
                  <a:pt x="4709242" y="2500680"/>
                </a:lnTo>
                <a:lnTo>
                  <a:pt x="4714137" y="2501971"/>
                </a:lnTo>
                <a:cubicBezTo>
                  <a:pt x="4721017" y="2504025"/>
                  <a:pt x="4723996" y="2506358"/>
                  <a:pt x="4674398" y="2500420"/>
                </a:cubicBezTo>
                <a:cubicBezTo>
                  <a:pt x="4668538" y="2499717"/>
                  <a:pt x="4661620" y="2495335"/>
                  <a:pt x="4655921" y="2495093"/>
                </a:cubicBezTo>
                <a:cubicBezTo>
                  <a:pt x="4650222" y="2494853"/>
                  <a:pt x="4634538" y="2496290"/>
                  <a:pt x="4640864" y="2499000"/>
                </a:cubicBezTo>
                <a:lnTo>
                  <a:pt x="4657126" y="2504683"/>
                </a:lnTo>
                <a:lnTo>
                  <a:pt x="4652633" y="2504041"/>
                </a:lnTo>
                <a:cubicBezTo>
                  <a:pt x="4641219" y="2502900"/>
                  <a:pt x="4630277" y="2503095"/>
                  <a:pt x="4619099" y="2502621"/>
                </a:cubicBezTo>
                <a:lnTo>
                  <a:pt x="4605684" y="2502053"/>
                </a:lnTo>
                <a:lnTo>
                  <a:pt x="4632321" y="2515875"/>
                </a:lnTo>
                <a:lnTo>
                  <a:pt x="4615963" y="2517220"/>
                </a:lnTo>
                <a:cubicBezTo>
                  <a:pt x="4593550" y="2519185"/>
                  <a:pt x="4617282" y="2520398"/>
                  <a:pt x="4652319" y="2520850"/>
                </a:cubicBezTo>
                <a:lnTo>
                  <a:pt x="4659496" y="2520863"/>
                </a:lnTo>
                <a:lnTo>
                  <a:pt x="4666179" y="2522791"/>
                </a:lnTo>
                <a:cubicBezTo>
                  <a:pt x="4679212" y="2525417"/>
                  <a:pt x="4691689" y="2526140"/>
                  <a:pt x="4704776" y="2528968"/>
                </a:cubicBezTo>
                <a:lnTo>
                  <a:pt x="4706505" y="2529345"/>
                </a:lnTo>
                <a:lnTo>
                  <a:pt x="4635018" y="2530869"/>
                </a:lnTo>
                <a:cubicBezTo>
                  <a:pt x="4627554" y="2531493"/>
                  <a:pt x="4636579" y="2535878"/>
                  <a:pt x="4649432" y="2540181"/>
                </a:cubicBezTo>
                <a:lnTo>
                  <a:pt x="4661851" y="2543753"/>
                </a:lnTo>
                <a:lnTo>
                  <a:pt x="4658594" y="2544528"/>
                </a:lnTo>
                <a:cubicBezTo>
                  <a:pt x="4653823" y="2544756"/>
                  <a:pt x="4645577" y="2544636"/>
                  <a:pt x="4631132" y="2544025"/>
                </a:cubicBezTo>
                <a:cubicBezTo>
                  <a:pt x="4625432" y="2543783"/>
                  <a:pt x="4618354" y="2538939"/>
                  <a:pt x="4612655" y="2538698"/>
                </a:cubicBezTo>
                <a:cubicBezTo>
                  <a:pt x="4606955" y="2538456"/>
                  <a:pt x="4591200" y="2538880"/>
                  <a:pt x="4597597" y="2542604"/>
                </a:cubicBezTo>
                <a:cubicBezTo>
                  <a:pt x="4618922" y="2555020"/>
                  <a:pt x="4626107" y="2545572"/>
                  <a:pt x="4642902" y="2549066"/>
                </a:cubicBezTo>
                <a:lnTo>
                  <a:pt x="4706117" y="2564260"/>
                </a:lnTo>
                <a:lnTo>
                  <a:pt x="4634209" y="2566632"/>
                </a:lnTo>
                <a:cubicBezTo>
                  <a:pt x="4605532" y="2569115"/>
                  <a:pt x="4698612" y="2580700"/>
                  <a:pt x="4728985" y="2582377"/>
                </a:cubicBezTo>
                <a:cubicBezTo>
                  <a:pt x="4737856" y="2582866"/>
                  <a:pt x="4748316" y="2582384"/>
                  <a:pt x="4759762" y="2581273"/>
                </a:cubicBezTo>
                <a:lnTo>
                  <a:pt x="4779743" y="2578617"/>
                </a:lnTo>
                <a:lnTo>
                  <a:pt x="4812483" y="2588056"/>
                </a:lnTo>
                <a:lnTo>
                  <a:pt x="4894087" y="2604504"/>
                </a:lnTo>
                <a:lnTo>
                  <a:pt x="4890694" y="2604954"/>
                </a:lnTo>
                <a:lnTo>
                  <a:pt x="4853574" y="2599544"/>
                </a:lnTo>
                <a:cubicBezTo>
                  <a:pt x="4835318" y="2597185"/>
                  <a:pt x="4815001" y="2594740"/>
                  <a:pt x="4790718" y="2591677"/>
                </a:cubicBezTo>
                <a:cubicBezTo>
                  <a:pt x="4781503" y="2590515"/>
                  <a:pt x="4773039" y="2591505"/>
                  <a:pt x="4763890" y="2590540"/>
                </a:cubicBezTo>
                <a:cubicBezTo>
                  <a:pt x="4707444" y="2584594"/>
                  <a:pt x="4733467" y="2580218"/>
                  <a:pt x="4703527" y="2587983"/>
                </a:cubicBezTo>
                <a:cubicBezTo>
                  <a:pt x="4697368" y="2586208"/>
                  <a:pt x="4678856" y="2580720"/>
                  <a:pt x="4685050" y="2582657"/>
                </a:cubicBezTo>
                <a:lnTo>
                  <a:pt x="4724111" y="2595871"/>
                </a:lnTo>
                <a:lnTo>
                  <a:pt x="4718168" y="2595148"/>
                </a:lnTo>
                <a:cubicBezTo>
                  <a:pt x="4701801" y="2593700"/>
                  <a:pt x="4716921" y="2597979"/>
                  <a:pt x="4745628" y="2602302"/>
                </a:cubicBezTo>
                <a:lnTo>
                  <a:pt x="4747046" y="2602463"/>
                </a:lnTo>
                <a:lnTo>
                  <a:pt x="4770728" y="2609005"/>
                </a:lnTo>
                <a:cubicBezTo>
                  <a:pt x="4807845" y="2615865"/>
                  <a:pt x="4837639" y="2620538"/>
                  <a:pt x="4866970" y="2626137"/>
                </a:cubicBezTo>
                <a:lnTo>
                  <a:pt x="4870422" y="2626874"/>
                </a:lnTo>
                <a:lnTo>
                  <a:pt x="4844669" y="2626436"/>
                </a:lnTo>
                <a:cubicBezTo>
                  <a:pt x="4768732" y="2624447"/>
                  <a:pt x="4632464" y="2617343"/>
                  <a:pt x="4689259" y="2626607"/>
                </a:cubicBezTo>
                <a:lnTo>
                  <a:pt x="4730107" y="2631811"/>
                </a:lnTo>
                <a:lnTo>
                  <a:pt x="4739113" y="2633312"/>
                </a:lnTo>
                <a:cubicBezTo>
                  <a:pt x="4757907" y="2636111"/>
                  <a:pt x="4766192" y="2636776"/>
                  <a:pt x="4797819" y="2646503"/>
                </a:cubicBezTo>
                <a:lnTo>
                  <a:pt x="4847202" y="2662651"/>
                </a:lnTo>
                <a:lnTo>
                  <a:pt x="4803742" y="2664367"/>
                </a:lnTo>
                <a:cubicBezTo>
                  <a:pt x="4779398" y="2667547"/>
                  <a:pt x="4907229" y="2674275"/>
                  <a:pt x="4888261" y="2686985"/>
                </a:cubicBezTo>
                <a:cubicBezTo>
                  <a:pt x="4860254" y="2705750"/>
                  <a:pt x="4647575" y="2671933"/>
                  <a:pt x="4810665" y="2702352"/>
                </a:cubicBezTo>
                <a:lnTo>
                  <a:pt x="4842258" y="2708178"/>
                </a:lnTo>
                <a:lnTo>
                  <a:pt x="4822233" y="2712033"/>
                </a:lnTo>
                <a:lnTo>
                  <a:pt x="4723782" y="2700217"/>
                </a:lnTo>
                <a:cubicBezTo>
                  <a:pt x="4672048" y="2694863"/>
                  <a:pt x="4621784" y="2692965"/>
                  <a:pt x="4576423" y="2702214"/>
                </a:cubicBezTo>
                <a:cubicBezTo>
                  <a:pt x="4571911" y="2703134"/>
                  <a:pt x="4568611" y="2704030"/>
                  <a:pt x="4566410" y="2704900"/>
                </a:cubicBezTo>
                <a:cubicBezTo>
                  <a:pt x="4565497" y="2705579"/>
                  <a:pt x="4564585" y="2706258"/>
                  <a:pt x="4563672" y="2706936"/>
                </a:cubicBezTo>
                <a:lnTo>
                  <a:pt x="4527896" y="2706102"/>
                </a:lnTo>
                <a:cubicBezTo>
                  <a:pt x="4484965" y="2706395"/>
                  <a:pt x="4467946" y="2711829"/>
                  <a:pt x="4510151" y="2729010"/>
                </a:cubicBezTo>
                <a:lnTo>
                  <a:pt x="4552898" y="2742668"/>
                </a:lnTo>
                <a:lnTo>
                  <a:pt x="4513693" y="2741169"/>
                </a:lnTo>
                <a:cubicBezTo>
                  <a:pt x="4470673" y="2740430"/>
                  <a:pt x="4453228" y="2743879"/>
                  <a:pt x="4494360" y="2757202"/>
                </a:cubicBezTo>
                <a:lnTo>
                  <a:pt x="4545665" y="2768268"/>
                </a:lnTo>
                <a:lnTo>
                  <a:pt x="4488827" y="2778520"/>
                </a:lnTo>
                <a:cubicBezTo>
                  <a:pt x="4413639" y="2791600"/>
                  <a:pt x="4433496" y="2796651"/>
                  <a:pt x="4489380" y="2797950"/>
                </a:cubicBezTo>
                <a:lnTo>
                  <a:pt x="4499158" y="2798064"/>
                </a:lnTo>
                <a:lnTo>
                  <a:pt x="4500644" y="2798927"/>
                </a:lnTo>
                <a:cubicBezTo>
                  <a:pt x="4504276" y="2800466"/>
                  <a:pt x="4509354" y="2802256"/>
                  <a:pt x="4516025" y="2804322"/>
                </a:cubicBezTo>
                <a:cubicBezTo>
                  <a:pt x="4535249" y="2810277"/>
                  <a:pt x="4555912" y="2812626"/>
                  <a:pt x="4577424" y="2812543"/>
                </a:cubicBezTo>
                <a:lnTo>
                  <a:pt x="4632126" y="2807303"/>
                </a:lnTo>
                <a:lnTo>
                  <a:pt x="4757248" y="2831076"/>
                </a:lnTo>
                <a:cubicBezTo>
                  <a:pt x="4789573" y="2837176"/>
                  <a:pt x="4805225" y="2839869"/>
                  <a:pt x="4813059" y="2841238"/>
                </a:cubicBezTo>
                <a:lnTo>
                  <a:pt x="4814743" y="2841556"/>
                </a:lnTo>
                <a:lnTo>
                  <a:pt x="4797435" y="2841315"/>
                </a:lnTo>
                <a:cubicBezTo>
                  <a:pt x="4763589" y="2841077"/>
                  <a:pt x="4724246" y="2841137"/>
                  <a:pt x="4687651" y="2841049"/>
                </a:cubicBezTo>
                <a:lnTo>
                  <a:pt x="4640710" y="2840776"/>
                </a:lnTo>
                <a:lnTo>
                  <a:pt x="4628676" y="2835524"/>
                </a:lnTo>
                <a:cubicBezTo>
                  <a:pt x="4622700" y="2832711"/>
                  <a:pt x="4622464" y="2833658"/>
                  <a:pt x="4604764" y="2838248"/>
                </a:cubicBezTo>
                <a:lnTo>
                  <a:pt x="4609256" y="2840199"/>
                </a:lnTo>
                <a:lnTo>
                  <a:pt x="4594358" y="2839891"/>
                </a:lnTo>
                <a:cubicBezTo>
                  <a:pt x="4591531" y="2839789"/>
                  <a:pt x="4597558" y="2841195"/>
                  <a:pt x="4603578" y="2842583"/>
                </a:cubicBezTo>
                <a:lnTo>
                  <a:pt x="4610622" y="2844256"/>
                </a:lnTo>
                <a:lnTo>
                  <a:pt x="4605487" y="2844605"/>
                </a:lnTo>
                <a:lnTo>
                  <a:pt x="4581911" y="2842771"/>
                </a:lnTo>
                <a:lnTo>
                  <a:pt x="4545820" y="2839372"/>
                </a:lnTo>
                <a:lnTo>
                  <a:pt x="4522055" y="2835505"/>
                </a:lnTo>
                <a:cubicBezTo>
                  <a:pt x="4507358" y="2835046"/>
                  <a:pt x="4522602" y="2837013"/>
                  <a:pt x="4545237" y="2839318"/>
                </a:cubicBezTo>
                <a:lnTo>
                  <a:pt x="4545820" y="2839372"/>
                </a:lnTo>
                <a:lnTo>
                  <a:pt x="4582897" y="2845408"/>
                </a:lnTo>
                <a:lnTo>
                  <a:pt x="4585679" y="2846254"/>
                </a:lnTo>
                <a:lnTo>
                  <a:pt x="4575861" y="2847288"/>
                </a:lnTo>
                <a:cubicBezTo>
                  <a:pt x="4569141" y="2848007"/>
                  <a:pt x="4561568" y="2848810"/>
                  <a:pt x="4552884" y="2849684"/>
                </a:cubicBezTo>
                <a:cubicBezTo>
                  <a:pt x="4546550" y="2850319"/>
                  <a:pt x="4566635" y="2851088"/>
                  <a:pt x="4573004" y="2850536"/>
                </a:cubicBezTo>
                <a:cubicBezTo>
                  <a:pt x="4582165" y="2849741"/>
                  <a:pt x="4585858" y="2848571"/>
                  <a:pt x="4587280" y="2847563"/>
                </a:cubicBezTo>
                <a:lnTo>
                  <a:pt x="4587521" y="2846813"/>
                </a:lnTo>
                <a:lnTo>
                  <a:pt x="4625362" y="2858314"/>
                </a:lnTo>
                <a:lnTo>
                  <a:pt x="4582951" y="2857720"/>
                </a:lnTo>
                <a:cubicBezTo>
                  <a:pt x="4528689" y="2857103"/>
                  <a:pt x="4490761" y="2857260"/>
                  <a:pt x="4466322" y="2857875"/>
                </a:cubicBezTo>
                <a:lnTo>
                  <a:pt x="4449030" y="2858663"/>
                </a:lnTo>
                <a:lnTo>
                  <a:pt x="4429083" y="2856418"/>
                </a:lnTo>
                <a:cubicBezTo>
                  <a:pt x="4405333" y="2854887"/>
                  <a:pt x="4384005" y="2854954"/>
                  <a:pt x="4367583" y="2857450"/>
                </a:cubicBezTo>
                <a:lnTo>
                  <a:pt x="4365195" y="2858106"/>
                </a:lnTo>
                <a:lnTo>
                  <a:pt x="4365399" y="2858352"/>
                </a:lnTo>
                <a:cubicBezTo>
                  <a:pt x="4365461" y="2862278"/>
                  <a:pt x="4361442" y="2864393"/>
                  <a:pt x="4356402" y="2866055"/>
                </a:cubicBezTo>
                <a:lnTo>
                  <a:pt x="4353116" y="2867139"/>
                </a:lnTo>
                <a:lnTo>
                  <a:pt x="4363268" y="2866782"/>
                </a:lnTo>
                <a:cubicBezTo>
                  <a:pt x="4372386" y="2866617"/>
                  <a:pt x="4385834" y="2866590"/>
                  <a:pt x="4401855" y="2866640"/>
                </a:cubicBezTo>
                <a:cubicBezTo>
                  <a:pt x="4433897" y="2866739"/>
                  <a:pt x="4476231" y="2867145"/>
                  <a:pt x="4514793" y="2867365"/>
                </a:cubicBezTo>
                <a:lnTo>
                  <a:pt x="4518951" y="2867379"/>
                </a:lnTo>
                <a:lnTo>
                  <a:pt x="4552560" y="2873222"/>
                </a:lnTo>
                <a:lnTo>
                  <a:pt x="4521989" y="2873235"/>
                </a:lnTo>
                <a:cubicBezTo>
                  <a:pt x="4470708" y="2873496"/>
                  <a:pt x="4419181" y="2873101"/>
                  <a:pt x="4366386" y="2869370"/>
                </a:cubicBezTo>
                <a:lnTo>
                  <a:pt x="4351117" y="2867798"/>
                </a:lnTo>
                <a:lnTo>
                  <a:pt x="4341282" y="2871041"/>
                </a:lnTo>
                <a:lnTo>
                  <a:pt x="4337516" y="2871325"/>
                </a:lnTo>
                <a:lnTo>
                  <a:pt x="4335527" y="2873055"/>
                </a:lnTo>
                <a:lnTo>
                  <a:pt x="4335491" y="2874693"/>
                </a:lnTo>
                <a:lnTo>
                  <a:pt x="4341847" y="2875840"/>
                </a:lnTo>
                <a:lnTo>
                  <a:pt x="4344074" y="2878755"/>
                </a:lnTo>
                <a:lnTo>
                  <a:pt x="4352329" y="2878450"/>
                </a:lnTo>
                <a:cubicBezTo>
                  <a:pt x="4377963" y="2877827"/>
                  <a:pt x="4406922" y="2877466"/>
                  <a:pt x="4435468" y="2877073"/>
                </a:cubicBezTo>
                <a:lnTo>
                  <a:pt x="4480497" y="2876194"/>
                </a:lnTo>
                <a:lnTo>
                  <a:pt x="4482708" y="2875427"/>
                </a:lnTo>
                <a:lnTo>
                  <a:pt x="4484563" y="2876114"/>
                </a:lnTo>
                <a:lnTo>
                  <a:pt x="4516111" y="2875499"/>
                </a:lnTo>
                <a:lnTo>
                  <a:pt x="4554707" y="2873594"/>
                </a:lnTo>
                <a:lnTo>
                  <a:pt x="4559531" y="2874433"/>
                </a:lnTo>
                <a:lnTo>
                  <a:pt x="4567258" y="2873216"/>
                </a:lnTo>
                <a:lnTo>
                  <a:pt x="4562519" y="2873218"/>
                </a:lnTo>
                <a:lnTo>
                  <a:pt x="4569306" y="2872893"/>
                </a:lnTo>
                <a:lnTo>
                  <a:pt x="4587878" y="2869967"/>
                </a:lnTo>
                <a:lnTo>
                  <a:pt x="4594610" y="2872468"/>
                </a:lnTo>
                <a:lnTo>
                  <a:pt x="4622339" y="2872262"/>
                </a:lnTo>
                <a:cubicBezTo>
                  <a:pt x="4638778" y="2872357"/>
                  <a:pt x="4654664" y="2872607"/>
                  <a:pt x="4666212" y="2872837"/>
                </a:cubicBezTo>
                <a:lnTo>
                  <a:pt x="4670956" y="2872945"/>
                </a:lnTo>
                <a:lnTo>
                  <a:pt x="4671594" y="2873170"/>
                </a:lnTo>
                <a:lnTo>
                  <a:pt x="4596586" y="2873203"/>
                </a:lnTo>
                <a:lnTo>
                  <a:pt x="4599132" y="2874150"/>
                </a:lnTo>
                <a:cubicBezTo>
                  <a:pt x="4602884" y="2875543"/>
                  <a:pt x="4605251" y="2877022"/>
                  <a:pt x="4602079" y="2878841"/>
                </a:cubicBezTo>
                <a:lnTo>
                  <a:pt x="4593749" y="2880826"/>
                </a:lnTo>
                <a:lnTo>
                  <a:pt x="4628266" y="2888003"/>
                </a:lnTo>
                <a:cubicBezTo>
                  <a:pt x="4669377" y="2897073"/>
                  <a:pt x="4688140" y="2902655"/>
                  <a:pt x="4656246" y="2895283"/>
                </a:cubicBezTo>
                <a:cubicBezTo>
                  <a:pt x="4623100" y="2887621"/>
                  <a:pt x="4591849" y="2885575"/>
                  <a:pt x="4561551" y="2886361"/>
                </a:cubicBezTo>
                <a:lnTo>
                  <a:pt x="4541908" y="2888142"/>
                </a:lnTo>
                <a:lnTo>
                  <a:pt x="4542947" y="2888158"/>
                </a:lnTo>
                <a:cubicBezTo>
                  <a:pt x="4554664" y="2888387"/>
                  <a:pt x="4566748" y="2887370"/>
                  <a:pt x="4578648" y="2886977"/>
                </a:cubicBezTo>
                <a:cubicBezTo>
                  <a:pt x="4584255" y="2889058"/>
                  <a:pt x="4596492" y="2886430"/>
                  <a:pt x="4595467" y="2893217"/>
                </a:cubicBezTo>
                <a:cubicBezTo>
                  <a:pt x="4594550" y="2899287"/>
                  <a:pt x="4583273" y="2895486"/>
                  <a:pt x="4577273" y="2896084"/>
                </a:cubicBezTo>
                <a:lnTo>
                  <a:pt x="4531820" y="2899788"/>
                </a:lnTo>
                <a:lnTo>
                  <a:pt x="4538083" y="2901210"/>
                </a:lnTo>
                <a:lnTo>
                  <a:pt x="4561009" y="2900868"/>
                </a:lnTo>
                <a:cubicBezTo>
                  <a:pt x="4563946" y="2900824"/>
                  <a:pt x="4573160" y="2898235"/>
                  <a:pt x="4570106" y="2899435"/>
                </a:cubicBezTo>
                <a:lnTo>
                  <a:pt x="4553802" y="2904777"/>
                </a:lnTo>
                <a:lnTo>
                  <a:pt x="4566498" y="2907658"/>
                </a:lnTo>
                <a:lnTo>
                  <a:pt x="4570565" y="2907408"/>
                </a:lnTo>
                <a:lnTo>
                  <a:pt x="4571302" y="2907375"/>
                </a:lnTo>
                <a:lnTo>
                  <a:pt x="4576152" y="2905996"/>
                </a:lnTo>
                <a:lnTo>
                  <a:pt x="4579202" y="2907015"/>
                </a:lnTo>
                <a:lnTo>
                  <a:pt x="4597952" y="2906158"/>
                </a:lnTo>
                <a:lnTo>
                  <a:pt x="4627693" y="2915319"/>
                </a:lnTo>
                <a:lnTo>
                  <a:pt x="4626586" y="2915345"/>
                </a:lnTo>
                <a:lnTo>
                  <a:pt x="4635202" y="2917761"/>
                </a:lnTo>
                <a:lnTo>
                  <a:pt x="4635609" y="2917758"/>
                </a:lnTo>
                <a:lnTo>
                  <a:pt x="4636139" y="2917921"/>
                </a:lnTo>
                <a:lnTo>
                  <a:pt x="4636070" y="2918005"/>
                </a:lnTo>
                <a:lnTo>
                  <a:pt x="4661495" y="2925134"/>
                </a:lnTo>
                <a:lnTo>
                  <a:pt x="4667801" y="2924234"/>
                </a:lnTo>
                <a:cubicBezTo>
                  <a:pt x="4672105" y="2923619"/>
                  <a:pt x="4676332" y="2922582"/>
                  <a:pt x="4680248" y="2919860"/>
                </a:cubicBezTo>
                <a:lnTo>
                  <a:pt x="4680277" y="2919765"/>
                </a:lnTo>
                <a:lnTo>
                  <a:pt x="4683372" y="2920282"/>
                </a:lnTo>
                <a:cubicBezTo>
                  <a:pt x="4685415" y="2920669"/>
                  <a:pt x="4686617" y="2920952"/>
                  <a:pt x="4686727" y="2921061"/>
                </a:cubicBezTo>
                <a:cubicBezTo>
                  <a:pt x="4687105" y="2921438"/>
                  <a:pt x="4680394" y="2922669"/>
                  <a:pt x="4670438" y="2924126"/>
                </a:cubicBezTo>
                <a:lnTo>
                  <a:pt x="4661968" y="2925267"/>
                </a:lnTo>
                <a:lnTo>
                  <a:pt x="4667021" y="2926683"/>
                </a:lnTo>
                <a:lnTo>
                  <a:pt x="4667342" y="2926665"/>
                </a:lnTo>
                <a:lnTo>
                  <a:pt x="4668059" y="2926975"/>
                </a:lnTo>
                <a:lnTo>
                  <a:pt x="4679284" y="2930122"/>
                </a:lnTo>
                <a:lnTo>
                  <a:pt x="4674323" y="2929690"/>
                </a:lnTo>
                <a:lnTo>
                  <a:pt x="4674314" y="2931040"/>
                </a:lnTo>
                <a:lnTo>
                  <a:pt x="4673991" y="2931089"/>
                </a:lnTo>
                <a:lnTo>
                  <a:pt x="4674322" y="2929689"/>
                </a:lnTo>
                <a:lnTo>
                  <a:pt x="4664234" y="2928811"/>
                </a:lnTo>
                <a:lnTo>
                  <a:pt x="4657259" y="2927382"/>
                </a:lnTo>
                <a:lnTo>
                  <a:pt x="4638624" y="2930863"/>
                </a:lnTo>
                <a:cubicBezTo>
                  <a:pt x="4632655" y="2931311"/>
                  <a:pt x="4614768" y="2933184"/>
                  <a:pt x="4620430" y="2933730"/>
                </a:cubicBezTo>
                <a:cubicBezTo>
                  <a:pt x="4631840" y="2934829"/>
                  <a:pt x="4644102" y="2933452"/>
                  <a:pt x="4656129" y="2932550"/>
                </a:cubicBezTo>
                <a:cubicBezTo>
                  <a:pt x="4659113" y="2932325"/>
                  <a:pt x="4664845" y="2932185"/>
                  <a:pt x="4669238" y="2931812"/>
                </a:cubicBezTo>
                <a:lnTo>
                  <a:pt x="4673991" y="2931089"/>
                </a:lnTo>
                <a:lnTo>
                  <a:pt x="4673554" y="2932928"/>
                </a:lnTo>
                <a:cubicBezTo>
                  <a:pt x="4668313" y="2935166"/>
                  <a:pt x="4651892" y="2934884"/>
                  <a:pt x="4644415" y="2936617"/>
                </a:cubicBezTo>
                <a:cubicBezTo>
                  <a:pt x="4626000" y="2940887"/>
                  <a:pt x="4608777" y="2937788"/>
                  <a:pt x="4590520" y="2940665"/>
                </a:cubicBezTo>
                <a:cubicBezTo>
                  <a:pt x="4584269" y="2941650"/>
                  <a:pt x="4602034" y="2942233"/>
                  <a:pt x="4608026" y="2942351"/>
                </a:cubicBezTo>
                <a:cubicBezTo>
                  <a:pt x="4627140" y="2942726"/>
                  <a:pt x="4646530" y="2942211"/>
                  <a:pt x="4665782" y="2942141"/>
                </a:cubicBezTo>
                <a:cubicBezTo>
                  <a:pt x="4670779" y="2945797"/>
                  <a:pt x="4682036" y="2946739"/>
                  <a:pt x="4685469" y="2951075"/>
                </a:cubicBezTo>
                <a:lnTo>
                  <a:pt x="4685563" y="2952839"/>
                </a:lnTo>
                <a:lnTo>
                  <a:pt x="4705519" y="2957870"/>
                </a:lnTo>
                <a:lnTo>
                  <a:pt x="4698587" y="2960051"/>
                </a:lnTo>
                <a:lnTo>
                  <a:pt x="4694588" y="2960906"/>
                </a:lnTo>
                <a:lnTo>
                  <a:pt x="4683480" y="2957919"/>
                </a:lnTo>
                <a:lnTo>
                  <a:pt x="4672836" y="2963257"/>
                </a:lnTo>
                <a:lnTo>
                  <a:pt x="4661284" y="2963561"/>
                </a:lnTo>
                <a:lnTo>
                  <a:pt x="4668989" y="2965641"/>
                </a:lnTo>
                <a:lnTo>
                  <a:pt x="4640613" y="2970088"/>
                </a:lnTo>
                <a:cubicBezTo>
                  <a:pt x="4633651" y="2971000"/>
                  <a:pt x="4626918" y="2971794"/>
                  <a:pt x="4620816" y="2972426"/>
                </a:cubicBezTo>
                <a:lnTo>
                  <a:pt x="4614282" y="2972979"/>
                </a:lnTo>
                <a:lnTo>
                  <a:pt x="4604154" y="2971851"/>
                </a:lnTo>
                <a:lnTo>
                  <a:pt x="4601282" y="2972304"/>
                </a:lnTo>
                <a:cubicBezTo>
                  <a:pt x="4618844" y="2980861"/>
                  <a:pt x="4625094" y="2985164"/>
                  <a:pt x="4645258" y="2989820"/>
                </a:cubicBezTo>
                <a:cubicBezTo>
                  <a:pt x="4648672" y="2990608"/>
                  <a:pt x="4660004" y="2988030"/>
                  <a:pt x="4656286" y="2990305"/>
                </a:cubicBezTo>
                <a:cubicBezTo>
                  <a:pt x="4647428" y="2995724"/>
                  <a:pt x="4620677" y="2997052"/>
                  <a:pt x="4612731" y="2999390"/>
                </a:cubicBezTo>
                <a:cubicBezTo>
                  <a:pt x="4609303" y="3000399"/>
                  <a:pt x="4600378" y="3003981"/>
                  <a:pt x="4602946" y="3005376"/>
                </a:cubicBezTo>
                <a:cubicBezTo>
                  <a:pt x="4620854" y="3015105"/>
                  <a:pt x="4679889" y="3024326"/>
                  <a:pt x="4699442" y="3027951"/>
                </a:cubicBezTo>
                <a:cubicBezTo>
                  <a:pt x="4701356" y="3037920"/>
                  <a:pt x="4702859" y="3042126"/>
                  <a:pt x="4701337" y="3043908"/>
                </a:cubicBezTo>
                <a:lnTo>
                  <a:pt x="4700109" y="3044420"/>
                </a:lnTo>
                <a:lnTo>
                  <a:pt x="4662366" y="3038238"/>
                </a:lnTo>
                <a:cubicBezTo>
                  <a:pt x="4638041" y="3031950"/>
                  <a:pt x="4647750" y="3035219"/>
                  <a:pt x="4632590" y="3029595"/>
                </a:cubicBezTo>
                <a:cubicBezTo>
                  <a:pt x="4625194" y="3034465"/>
                  <a:pt x="4617834" y="3039416"/>
                  <a:pt x="4610402" y="3044203"/>
                </a:cubicBezTo>
                <a:cubicBezTo>
                  <a:pt x="4607174" y="3046282"/>
                  <a:pt x="4597317" y="3050298"/>
                  <a:pt x="4600618" y="3050189"/>
                </a:cubicBezTo>
                <a:cubicBezTo>
                  <a:pt x="4662465" y="3048144"/>
                  <a:pt x="4630800" y="3035566"/>
                  <a:pt x="4656442" y="3048061"/>
                </a:cubicBezTo>
                <a:cubicBezTo>
                  <a:pt x="4681583" y="3044099"/>
                  <a:pt x="4693608" y="3045718"/>
                  <a:pt x="4698712" y="3045004"/>
                </a:cubicBezTo>
                <a:lnTo>
                  <a:pt x="4700109" y="3044420"/>
                </a:lnTo>
                <a:lnTo>
                  <a:pt x="4707125" y="3045569"/>
                </a:lnTo>
                <a:cubicBezTo>
                  <a:pt x="4750826" y="3049665"/>
                  <a:pt x="4783265" y="3045787"/>
                  <a:pt x="4731703" y="3049536"/>
                </a:cubicBezTo>
                <a:lnTo>
                  <a:pt x="4677809" y="3053583"/>
                </a:lnTo>
                <a:cubicBezTo>
                  <a:pt x="4686219" y="3056702"/>
                  <a:pt x="4693737" y="3061551"/>
                  <a:pt x="4703037" y="3062942"/>
                </a:cubicBezTo>
                <a:cubicBezTo>
                  <a:pt x="4743245" y="3068954"/>
                  <a:pt x="4765195" y="3066542"/>
                  <a:pt x="4804902" y="3064670"/>
                </a:cubicBezTo>
                <a:cubicBezTo>
                  <a:pt x="4808348" y="3066349"/>
                  <a:pt x="4819691" y="3067959"/>
                  <a:pt x="4815241" y="3069708"/>
                </a:cubicBezTo>
                <a:cubicBezTo>
                  <a:pt x="4805290" y="3073619"/>
                  <a:pt x="4795665" y="3071686"/>
                  <a:pt x="4786020" y="3072090"/>
                </a:cubicBezTo>
                <a:cubicBezTo>
                  <a:pt x="4714662" y="3075080"/>
                  <a:pt x="4722770" y="3073893"/>
                  <a:pt x="4653003" y="3070825"/>
                </a:cubicBezTo>
                <a:cubicBezTo>
                  <a:pt x="4655807" y="3071865"/>
                  <a:pt x="4658408" y="3073273"/>
                  <a:pt x="4661413" y="3073945"/>
                </a:cubicBezTo>
                <a:cubicBezTo>
                  <a:pt x="4704695" y="3083627"/>
                  <a:pt x="4726193" y="3083300"/>
                  <a:pt x="4782027" y="3083831"/>
                </a:cubicBezTo>
                <a:lnTo>
                  <a:pt x="4796689" y="3083439"/>
                </a:lnTo>
                <a:lnTo>
                  <a:pt x="4793054" y="3084316"/>
                </a:lnTo>
                <a:cubicBezTo>
                  <a:pt x="4863020" y="3094335"/>
                  <a:pt x="4842985" y="3089493"/>
                  <a:pt x="4725514" y="3090513"/>
                </a:cubicBezTo>
                <a:cubicBezTo>
                  <a:pt x="4759671" y="3107155"/>
                  <a:pt x="4704257" y="3081890"/>
                  <a:pt x="4803949" y="3100377"/>
                </a:cubicBezTo>
                <a:cubicBezTo>
                  <a:pt x="4810627" y="3101616"/>
                  <a:pt x="4796218" y="3102317"/>
                  <a:pt x="4784571" y="3102605"/>
                </a:cubicBezTo>
                <a:lnTo>
                  <a:pt x="4781809" y="3102648"/>
                </a:lnTo>
                <a:lnTo>
                  <a:pt x="4778846" y="3101218"/>
                </a:lnTo>
                <a:cubicBezTo>
                  <a:pt x="4776185" y="3100453"/>
                  <a:pt x="4772911" y="3100082"/>
                  <a:pt x="4770867" y="3098923"/>
                </a:cubicBezTo>
                <a:cubicBezTo>
                  <a:pt x="4762642" y="3099478"/>
                  <a:pt x="4741168" y="3095594"/>
                  <a:pt x="4746194" y="3100588"/>
                </a:cubicBezTo>
                <a:cubicBezTo>
                  <a:pt x="4752264" y="3106620"/>
                  <a:pt x="4764964" y="3102795"/>
                  <a:pt x="4774727" y="3102760"/>
                </a:cubicBezTo>
                <a:lnTo>
                  <a:pt x="4781809" y="3102648"/>
                </a:lnTo>
                <a:lnTo>
                  <a:pt x="4782143" y="3102809"/>
                </a:lnTo>
                <a:cubicBezTo>
                  <a:pt x="4782935" y="3103537"/>
                  <a:pt x="4783344" y="3104511"/>
                  <a:pt x="4783137" y="3105878"/>
                </a:cubicBezTo>
                <a:lnTo>
                  <a:pt x="4782202" y="3107008"/>
                </a:lnTo>
                <a:lnTo>
                  <a:pt x="4779020" y="3107361"/>
                </a:lnTo>
                <a:lnTo>
                  <a:pt x="4771615" y="3108123"/>
                </a:lnTo>
                <a:lnTo>
                  <a:pt x="4769491" y="3108029"/>
                </a:lnTo>
                <a:cubicBezTo>
                  <a:pt x="4766264" y="3108538"/>
                  <a:pt x="4766247" y="3108632"/>
                  <a:pt x="4768236" y="3108470"/>
                </a:cubicBezTo>
                <a:lnTo>
                  <a:pt x="4771615" y="3108123"/>
                </a:lnTo>
                <a:lnTo>
                  <a:pt x="4777762" y="3108393"/>
                </a:lnTo>
                <a:cubicBezTo>
                  <a:pt x="4779140" y="3108454"/>
                  <a:pt x="4780397" y="3108394"/>
                  <a:pt x="4781354" y="3108035"/>
                </a:cubicBezTo>
                <a:lnTo>
                  <a:pt x="4782202" y="3107008"/>
                </a:lnTo>
                <a:lnTo>
                  <a:pt x="4794618" y="3105632"/>
                </a:lnTo>
                <a:cubicBezTo>
                  <a:pt x="4799818" y="3105056"/>
                  <a:pt x="4804616" y="3104532"/>
                  <a:pt x="4807809" y="3104213"/>
                </a:cubicBezTo>
                <a:cubicBezTo>
                  <a:pt x="4850770" y="3134446"/>
                  <a:pt x="4832079" y="3114272"/>
                  <a:pt x="4721942" y="3128854"/>
                </a:cubicBezTo>
                <a:cubicBezTo>
                  <a:pt x="4716605" y="3129561"/>
                  <a:pt x="4732260" y="3128947"/>
                  <a:pt x="4737519" y="3128623"/>
                </a:cubicBezTo>
                <a:cubicBezTo>
                  <a:pt x="4763915" y="3126997"/>
                  <a:pt x="4800761" y="3119355"/>
                  <a:pt x="4823807" y="3130583"/>
                </a:cubicBezTo>
                <a:cubicBezTo>
                  <a:pt x="4826821" y="3132052"/>
                  <a:pt x="4815958" y="3134043"/>
                  <a:pt x="4812092" y="3134651"/>
                </a:cubicBezTo>
                <a:cubicBezTo>
                  <a:pt x="4788579" y="3138356"/>
                  <a:pt x="4727821" y="3129460"/>
                  <a:pt x="4741934" y="3143483"/>
                </a:cubicBezTo>
                <a:cubicBezTo>
                  <a:pt x="4757011" y="3158465"/>
                  <a:pt x="4791280" y="3140153"/>
                  <a:pt x="4815953" y="3138488"/>
                </a:cubicBezTo>
                <a:lnTo>
                  <a:pt x="4817269" y="3138929"/>
                </a:lnTo>
                <a:lnTo>
                  <a:pt x="4815068" y="3139479"/>
                </a:lnTo>
                <a:cubicBezTo>
                  <a:pt x="4800350" y="3143118"/>
                  <a:pt x="4796785" y="3143981"/>
                  <a:pt x="4801546" y="3145172"/>
                </a:cubicBezTo>
                <a:lnTo>
                  <a:pt x="4803142" y="3145469"/>
                </a:lnTo>
                <a:lnTo>
                  <a:pt x="4785397" y="3149182"/>
                </a:lnTo>
                <a:cubicBezTo>
                  <a:pt x="4761278" y="3154355"/>
                  <a:pt x="4741693" y="3159078"/>
                  <a:pt x="4759994" y="3156193"/>
                </a:cubicBezTo>
                <a:cubicBezTo>
                  <a:pt x="4778189" y="3153327"/>
                  <a:pt x="4796482" y="3149871"/>
                  <a:pt x="4814577" y="3147593"/>
                </a:cubicBezTo>
                <a:cubicBezTo>
                  <a:pt x="4819909" y="3146923"/>
                  <a:pt x="4829343" y="3152727"/>
                  <a:pt x="4830153" y="3147361"/>
                </a:cubicBezTo>
                <a:lnTo>
                  <a:pt x="4829494" y="3145203"/>
                </a:lnTo>
                <a:lnTo>
                  <a:pt x="4834952" y="3143612"/>
                </a:lnTo>
                <a:cubicBezTo>
                  <a:pt x="4836592" y="3142698"/>
                  <a:pt x="4837715" y="3141392"/>
                  <a:pt x="4838007" y="3139457"/>
                </a:cubicBezTo>
                <a:cubicBezTo>
                  <a:pt x="4838048" y="3139188"/>
                  <a:pt x="4836287" y="3139338"/>
                  <a:pt x="4833247" y="3139795"/>
                </a:cubicBezTo>
                <a:lnTo>
                  <a:pt x="4824454" y="3141337"/>
                </a:lnTo>
                <a:lnTo>
                  <a:pt x="4817269" y="3138929"/>
                </a:lnTo>
                <a:lnTo>
                  <a:pt x="4828241" y="3136182"/>
                </a:lnTo>
                <a:lnTo>
                  <a:pt x="4839462" y="3133234"/>
                </a:lnTo>
                <a:lnTo>
                  <a:pt x="4841790" y="3133296"/>
                </a:lnTo>
                <a:cubicBezTo>
                  <a:pt x="4848915" y="3133099"/>
                  <a:pt x="4861446" y="3132218"/>
                  <a:pt x="4881562" y="3130373"/>
                </a:cubicBezTo>
                <a:cubicBezTo>
                  <a:pt x="4883630" y="3130183"/>
                  <a:pt x="4886339" y="3130169"/>
                  <a:pt x="4889218" y="3130140"/>
                </a:cubicBezTo>
                <a:lnTo>
                  <a:pt x="4897092" y="3129835"/>
                </a:lnTo>
                <a:lnTo>
                  <a:pt x="4897139" y="3130141"/>
                </a:lnTo>
                <a:cubicBezTo>
                  <a:pt x="4895744" y="3133171"/>
                  <a:pt x="4892690" y="3133766"/>
                  <a:pt x="4889237" y="3133665"/>
                </a:cubicBezTo>
                <a:lnTo>
                  <a:pt x="4886930" y="3133517"/>
                </a:lnTo>
                <a:lnTo>
                  <a:pt x="4883493" y="3132291"/>
                </a:lnTo>
                <a:cubicBezTo>
                  <a:pt x="4878301" y="3132368"/>
                  <a:pt x="4873277" y="3131678"/>
                  <a:pt x="4867917" y="3132523"/>
                </a:cubicBezTo>
                <a:cubicBezTo>
                  <a:pt x="4864051" y="3133132"/>
                  <a:pt x="4875135" y="3133318"/>
                  <a:pt x="4878944" y="3133008"/>
                </a:cubicBezTo>
                <a:lnTo>
                  <a:pt x="4886930" y="3133517"/>
                </a:lnTo>
                <a:lnTo>
                  <a:pt x="4890662" y="3134848"/>
                </a:lnTo>
                <a:cubicBezTo>
                  <a:pt x="4894857" y="3136435"/>
                  <a:pt x="4889897" y="3135726"/>
                  <a:pt x="4873708" y="3138277"/>
                </a:cubicBezTo>
                <a:cubicBezTo>
                  <a:pt x="4861485" y="3140203"/>
                  <a:pt x="4898396" y="3135055"/>
                  <a:pt x="4909409" y="3137096"/>
                </a:cubicBezTo>
                <a:cubicBezTo>
                  <a:pt x="4914238" y="3137992"/>
                  <a:pt x="4888469" y="3140673"/>
                  <a:pt x="4893145" y="3141882"/>
                </a:cubicBezTo>
                <a:cubicBezTo>
                  <a:pt x="4904237" y="3144748"/>
                  <a:pt x="4959636" y="3141259"/>
                  <a:pt x="4971024" y="3140722"/>
                </a:cubicBezTo>
                <a:cubicBezTo>
                  <a:pt x="4987364" y="3146784"/>
                  <a:pt x="4979107" y="3141929"/>
                  <a:pt x="4956691" y="3147425"/>
                </a:cubicBezTo>
                <a:cubicBezTo>
                  <a:pt x="4947380" y="3149708"/>
                  <a:pt x="4938038" y="3153327"/>
                  <a:pt x="4928712" y="3156278"/>
                </a:cubicBezTo>
                <a:cubicBezTo>
                  <a:pt x="4935191" y="3157479"/>
                  <a:pt x="4941275" y="3159685"/>
                  <a:pt x="4948149" y="3159882"/>
                </a:cubicBezTo>
                <a:cubicBezTo>
                  <a:pt x="4961271" y="3160258"/>
                  <a:pt x="4976204" y="3155322"/>
                  <a:pt x="4988398" y="3157985"/>
                </a:cubicBezTo>
                <a:cubicBezTo>
                  <a:pt x="4993253" y="3159046"/>
                  <a:pt x="4993087" y="3166136"/>
                  <a:pt x="4995431" y="3170211"/>
                </a:cubicBezTo>
                <a:cubicBezTo>
                  <a:pt x="4987850" y="3171406"/>
                  <a:pt x="4980320" y="3172203"/>
                  <a:pt x="4972689" y="3173794"/>
                </a:cubicBezTo>
                <a:cubicBezTo>
                  <a:pt x="4951268" y="3178263"/>
                  <a:pt x="4925644" y="3170948"/>
                  <a:pt x="4908322" y="3188381"/>
                </a:cubicBezTo>
                <a:cubicBezTo>
                  <a:pt x="4907811" y="3188895"/>
                  <a:pt x="4970590" y="3188183"/>
                  <a:pt x="4980966" y="3192491"/>
                </a:cubicBezTo>
                <a:cubicBezTo>
                  <a:pt x="4983707" y="3193630"/>
                  <a:pt x="4983080" y="3198084"/>
                  <a:pt x="4984139" y="3200880"/>
                </a:cubicBezTo>
                <a:cubicBezTo>
                  <a:pt x="4979589" y="3201597"/>
                  <a:pt x="4975074" y="3202047"/>
                  <a:pt x="4970493" y="3203030"/>
                </a:cubicBezTo>
                <a:cubicBezTo>
                  <a:pt x="4898981" y="3218372"/>
                  <a:pt x="4986254" y="3206473"/>
                  <a:pt x="5043824" y="3202588"/>
                </a:cubicBezTo>
                <a:cubicBezTo>
                  <a:pt x="5069140" y="3200879"/>
                  <a:pt x="4992189" y="3211238"/>
                  <a:pt x="4966499" y="3214771"/>
                </a:cubicBezTo>
                <a:lnTo>
                  <a:pt x="4955245" y="3215804"/>
                </a:lnTo>
                <a:lnTo>
                  <a:pt x="4941826" y="3216436"/>
                </a:lnTo>
                <a:cubicBezTo>
                  <a:pt x="4938848" y="3216637"/>
                  <a:pt x="4929751" y="3218071"/>
                  <a:pt x="4932729" y="3217870"/>
                </a:cubicBezTo>
                <a:lnTo>
                  <a:pt x="4955245" y="3215804"/>
                </a:lnTo>
                <a:lnTo>
                  <a:pt x="4982075" y="3214539"/>
                </a:lnTo>
                <a:cubicBezTo>
                  <a:pt x="5023490" y="3210053"/>
                  <a:pt x="5037560" y="3202312"/>
                  <a:pt x="5076906" y="3204042"/>
                </a:cubicBezTo>
                <a:cubicBezTo>
                  <a:pt x="5080582" y="3204203"/>
                  <a:pt x="5069096" y="3206754"/>
                  <a:pt x="5065191" y="3208110"/>
                </a:cubicBezTo>
                <a:cubicBezTo>
                  <a:pt x="5039906" y="3216890"/>
                  <a:pt x="5015053" y="3216201"/>
                  <a:pt x="4989796" y="3222212"/>
                </a:cubicBezTo>
                <a:cubicBezTo>
                  <a:pt x="4982869" y="3223860"/>
                  <a:pt x="5003213" y="3221580"/>
                  <a:pt x="5009921" y="3221264"/>
                </a:cubicBezTo>
                <a:cubicBezTo>
                  <a:pt x="5035108" y="3220076"/>
                  <a:pt x="5061579" y="3212478"/>
                  <a:pt x="5087246" y="3209081"/>
                </a:cubicBezTo>
                <a:cubicBezTo>
                  <a:pt x="5091095" y="3208571"/>
                  <a:pt x="5098859" y="3205696"/>
                  <a:pt x="5098273" y="3209565"/>
                </a:cubicBezTo>
                <a:cubicBezTo>
                  <a:pt x="5097689" y="3213434"/>
                  <a:pt x="5090444" y="3212870"/>
                  <a:pt x="5086558" y="3213633"/>
                </a:cubicBezTo>
                <a:cubicBezTo>
                  <a:pt x="5071317" y="3216627"/>
                  <a:pt x="5056320" y="3217754"/>
                  <a:pt x="5041072" y="3220800"/>
                </a:cubicBezTo>
                <a:cubicBezTo>
                  <a:pt x="5021193" y="3224771"/>
                  <a:pt x="5001247" y="3228788"/>
                  <a:pt x="4981255" y="3234669"/>
                </a:cubicBezTo>
                <a:cubicBezTo>
                  <a:pt x="4977345" y="3235820"/>
                  <a:pt x="4988512" y="3235306"/>
                  <a:pt x="4992282" y="3235155"/>
                </a:cubicBezTo>
                <a:cubicBezTo>
                  <a:pt x="5074229" y="3231833"/>
                  <a:pt x="5033765" y="3228446"/>
                  <a:pt x="5087668" y="3235681"/>
                </a:cubicBezTo>
                <a:cubicBezTo>
                  <a:pt x="5109986" y="3238677"/>
                  <a:pt x="5039151" y="3243325"/>
                  <a:pt x="5014892" y="3247147"/>
                </a:cubicBezTo>
                <a:cubicBezTo>
                  <a:pt x="4974649" y="3253488"/>
                  <a:pt x="5094674" y="3238507"/>
                  <a:pt x="5134396" y="3234986"/>
                </a:cubicBezTo>
                <a:cubicBezTo>
                  <a:pt x="5141879" y="3234322"/>
                  <a:pt x="5119271" y="3237095"/>
                  <a:pt x="5111653" y="3238569"/>
                </a:cubicBezTo>
                <a:cubicBezTo>
                  <a:pt x="5098679" y="3241080"/>
                  <a:pt x="5085649" y="3244148"/>
                  <a:pt x="5072647" y="3246937"/>
                </a:cubicBezTo>
                <a:cubicBezTo>
                  <a:pt x="5071120" y="3247265"/>
                  <a:pt x="5075679" y="3246459"/>
                  <a:pt x="5077195" y="3246221"/>
                </a:cubicBezTo>
                <a:lnTo>
                  <a:pt x="5095390" y="3243354"/>
                </a:lnTo>
                <a:cubicBezTo>
                  <a:pt x="5115969" y="3250988"/>
                  <a:pt x="5118988" y="3248525"/>
                  <a:pt x="5098563" y="3251744"/>
                </a:cubicBezTo>
                <a:cubicBezTo>
                  <a:pt x="5078063" y="3254972"/>
                  <a:pt x="5064721" y="3257319"/>
                  <a:pt x="5055462" y="3259012"/>
                </a:cubicBezTo>
                <a:lnTo>
                  <a:pt x="5053998" y="3259285"/>
                </a:lnTo>
                <a:lnTo>
                  <a:pt x="5053077" y="3258910"/>
                </a:lnTo>
                <a:cubicBezTo>
                  <a:pt x="5036630" y="3255860"/>
                  <a:pt x="4981628" y="3262790"/>
                  <a:pt x="4999183" y="3262956"/>
                </a:cubicBezTo>
                <a:cubicBezTo>
                  <a:pt x="5030388" y="3263254"/>
                  <a:pt x="5029376" y="3263846"/>
                  <a:pt x="5044249" y="3261093"/>
                </a:cubicBezTo>
                <a:lnTo>
                  <a:pt x="5053998" y="3259285"/>
                </a:lnTo>
                <a:lnTo>
                  <a:pt x="5055014" y="3259697"/>
                </a:lnTo>
                <a:cubicBezTo>
                  <a:pt x="5055365" y="3261692"/>
                  <a:pt x="5028632" y="3264688"/>
                  <a:pt x="5018620" y="3266561"/>
                </a:cubicBezTo>
                <a:cubicBezTo>
                  <a:pt x="4922245" y="3284587"/>
                  <a:pt x="5028217" y="3261789"/>
                  <a:pt x="4943225" y="3280663"/>
                </a:cubicBezTo>
                <a:cubicBezTo>
                  <a:pt x="4938641" y="3281680"/>
                  <a:pt x="4952414" y="3278773"/>
                  <a:pt x="4956871" y="3278513"/>
                </a:cubicBezTo>
                <a:cubicBezTo>
                  <a:pt x="4967377" y="3277900"/>
                  <a:pt x="4979665" y="3273976"/>
                  <a:pt x="4988023" y="3278049"/>
                </a:cubicBezTo>
                <a:cubicBezTo>
                  <a:pt x="4993375" y="3280658"/>
                  <a:pt x="4974118" y="3282128"/>
                  <a:pt x="4967210" y="3283550"/>
                </a:cubicBezTo>
                <a:cubicBezTo>
                  <a:pt x="4932044" y="3290797"/>
                  <a:pt x="4918298" y="3293748"/>
                  <a:pt x="4906571" y="3295562"/>
                </a:cubicBezTo>
                <a:lnTo>
                  <a:pt x="4904518" y="3295813"/>
                </a:lnTo>
                <a:lnTo>
                  <a:pt x="4897052" y="3292382"/>
                </a:lnTo>
                <a:cubicBezTo>
                  <a:pt x="4887311" y="3293176"/>
                  <a:pt x="4877632" y="3293679"/>
                  <a:pt x="4867831" y="3294765"/>
                </a:cubicBezTo>
                <a:cubicBezTo>
                  <a:pt x="4861816" y="3295430"/>
                  <a:pt x="4855471" y="3294062"/>
                  <a:pt x="4849637" y="3297632"/>
                </a:cubicBezTo>
                <a:cubicBezTo>
                  <a:pt x="4846375" y="3299627"/>
                  <a:pt x="4855242" y="3299711"/>
                  <a:pt x="4858046" y="3300751"/>
                </a:cubicBezTo>
                <a:cubicBezTo>
                  <a:pt x="4871592" y="3299402"/>
                  <a:pt x="4880791" y="3298559"/>
                  <a:pt x="4888070" y="3297825"/>
                </a:cubicBezTo>
                <a:lnTo>
                  <a:pt x="4904518" y="3295813"/>
                </a:lnTo>
                <a:lnTo>
                  <a:pt x="4904987" y="3296028"/>
                </a:lnTo>
                <a:cubicBezTo>
                  <a:pt x="4907631" y="3297244"/>
                  <a:pt x="4909998" y="3298722"/>
                  <a:pt x="4911253" y="3301257"/>
                </a:cubicBezTo>
                <a:cubicBezTo>
                  <a:pt x="4912420" y="3303614"/>
                  <a:pt x="4905206" y="3302068"/>
                  <a:pt x="4902155" y="3302690"/>
                </a:cubicBezTo>
                <a:cubicBezTo>
                  <a:pt x="4889167" y="3305336"/>
                  <a:pt x="4876059" y="3309024"/>
                  <a:pt x="4863150" y="3311058"/>
                </a:cubicBezTo>
                <a:lnTo>
                  <a:pt x="4823655" y="3316030"/>
                </a:lnTo>
                <a:lnTo>
                  <a:pt x="4823319" y="3313692"/>
                </a:lnTo>
                <a:cubicBezTo>
                  <a:pt x="4817140" y="3304130"/>
                  <a:pt x="4783289" y="3319385"/>
                  <a:pt x="4766388" y="3319637"/>
                </a:cubicBezTo>
                <a:cubicBezTo>
                  <a:pt x="4757456" y="3319771"/>
                  <a:pt x="4783819" y="3321045"/>
                  <a:pt x="4792991" y="3319891"/>
                </a:cubicBezTo>
                <a:lnTo>
                  <a:pt x="4823655" y="3316030"/>
                </a:lnTo>
                <a:lnTo>
                  <a:pt x="4824143" y="3319427"/>
                </a:lnTo>
                <a:cubicBezTo>
                  <a:pt x="4823441" y="3324078"/>
                  <a:pt x="4808668" y="3327648"/>
                  <a:pt x="4790195" y="3330299"/>
                </a:cubicBezTo>
                <a:lnTo>
                  <a:pt x="4779789" y="3331563"/>
                </a:lnTo>
                <a:lnTo>
                  <a:pt x="4779775" y="3331540"/>
                </a:lnTo>
                <a:cubicBezTo>
                  <a:pt x="4775910" y="3329645"/>
                  <a:pt x="4767492" y="3331694"/>
                  <a:pt x="4762394" y="3331378"/>
                </a:cubicBezTo>
                <a:cubicBezTo>
                  <a:pt x="4756229" y="3330995"/>
                  <a:pt x="4709945" y="3331893"/>
                  <a:pt x="4702021" y="3334224"/>
                </a:cubicBezTo>
                <a:cubicBezTo>
                  <a:pt x="4697172" y="3335650"/>
                  <a:pt x="4710335" y="3336696"/>
                  <a:pt x="4714980" y="3336626"/>
                </a:cubicBezTo>
                <a:cubicBezTo>
                  <a:pt x="4717662" y="3336587"/>
                  <a:pt x="4744485" y="3335387"/>
                  <a:pt x="4770872" y="3332647"/>
                </a:cubicBezTo>
                <a:lnTo>
                  <a:pt x="4779789" y="3331563"/>
                </a:lnTo>
                <a:lnTo>
                  <a:pt x="4781831" y="3334983"/>
                </a:lnTo>
                <a:cubicBezTo>
                  <a:pt x="4781776" y="3341550"/>
                  <a:pt x="4769119" y="3344867"/>
                  <a:pt x="4762261" y="3346955"/>
                </a:cubicBezTo>
                <a:cubicBezTo>
                  <a:pt x="4755361" y="3349056"/>
                  <a:pt x="4748497" y="3350359"/>
                  <a:pt x="4741673" y="3351292"/>
                </a:cubicBezTo>
                <a:lnTo>
                  <a:pt x="4739227" y="3351546"/>
                </a:lnTo>
                <a:lnTo>
                  <a:pt x="4686313" y="3350033"/>
                </a:lnTo>
                <a:cubicBezTo>
                  <a:pt x="4641800" y="3350695"/>
                  <a:pt x="4645319" y="3350451"/>
                  <a:pt x="4660951" y="3356251"/>
                </a:cubicBezTo>
                <a:cubicBezTo>
                  <a:pt x="4681076" y="3355302"/>
                  <a:pt x="4700983" y="3355271"/>
                  <a:pt x="4721325" y="3353405"/>
                </a:cubicBezTo>
                <a:lnTo>
                  <a:pt x="4739227" y="3351546"/>
                </a:lnTo>
                <a:lnTo>
                  <a:pt x="4745998" y="3351739"/>
                </a:lnTo>
                <a:cubicBezTo>
                  <a:pt x="4752787" y="3354559"/>
                  <a:pt x="4767564" y="3353200"/>
                  <a:pt x="4772356" y="3357064"/>
                </a:cubicBezTo>
                <a:lnTo>
                  <a:pt x="4773089" y="3362518"/>
                </a:lnTo>
                <a:lnTo>
                  <a:pt x="4757580" y="3363249"/>
                </a:lnTo>
                <a:cubicBezTo>
                  <a:pt x="4724927" y="3363118"/>
                  <a:pt x="4630690" y="3353160"/>
                  <a:pt x="4660263" y="3360803"/>
                </a:cubicBezTo>
                <a:cubicBezTo>
                  <a:pt x="4696061" y="3370056"/>
                  <a:pt x="4680991" y="3368227"/>
                  <a:pt x="4739386" y="3366115"/>
                </a:cubicBezTo>
                <a:cubicBezTo>
                  <a:pt x="4750491" y="3365714"/>
                  <a:pt x="4767917" y="3374407"/>
                  <a:pt x="4773156" y="3363017"/>
                </a:cubicBezTo>
                <a:lnTo>
                  <a:pt x="4773089" y="3362518"/>
                </a:lnTo>
                <a:lnTo>
                  <a:pt x="4797829" y="3361351"/>
                </a:lnTo>
                <a:cubicBezTo>
                  <a:pt x="4818184" y="3374072"/>
                  <a:pt x="4820133" y="3371383"/>
                  <a:pt x="4787328" y="3374784"/>
                </a:cubicBezTo>
                <a:lnTo>
                  <a:pt x="4774106" y="3376324"/>
                </a:lnTo>
                <a:lnTo>
                  <a:pt x="4733463" y="3375938"/>
                </a:lnTo>
                <a:cubicBezTo>
                  <a:pt x="4727492" y="3375753"/>
                  <a:pt x="4716901" y="3367994"/>
                  <a:pt x="4715956" y="3374252"/>
                </a:cubicBezTo>
                <a:cubicBezTo>
                  <a:pt x="4714930" y="3381039"/>
                  <a:pt x="4727168" y="3378412"/>
                  <a:pt x="4732774" y="3380491"/>
                </a:cubicBezTo>
                <a:cubicBezTo>
                  <a:pt x="4745547" y="3379219"/>
                  <a:pt x="4758244" y="3378340"/>
                  <a:pt x="4771093" y="3376675"/>
                </a:cubicBezTo>
                <a:lnTo>
                  <a:pt x="4774106" y="3376324"/>
                </a:lnTo>
                <a:lnTo>
                  <a:pt x="4786669" y="3376444"/>
                </a:lnTo>
                <a:cubicBezTo>
                  <a:pt x="4814961" y="3374701"/>
                  <a:pt x="4843825" y="3370401"/>
                  <a:pt x="4872403" y="3367380"/>
                </a:cubicBezTo>
                <a:cubicBezTo>
                  <a:pt x="4879296" y="3370739"/>
                  <a:pt x="4900279" y="3370213"/>
                  <a:pt x="4893082" y="3377456"/>
                </a:cubicBezTo>
                <a:lnTo>
                  <a:pt x="4886156" y="3381017"/>
                </a:lnTo>
                <a:lnTo>
                  <a:pt x="4885709" y="3381065"/>
                </a:lnTo>
                <a:lnTo>
                  <a:pt x="4878211" y="3380585"/>
                </a:lnTo>
                <a:cubicBezTo>
                  <a:pt x="4872840" y="3379471"/>
                  <a:pt x="4867234" y="3377391"/>
                  <a:pt x="4861930" y="3377920"/>
                </a:cubicBezTo>
                <a:cubicBezTo>
                  <a:pt x="4846929" y="3379413"/>
                  <a:pt x="4831530" y="3383159"/>
                  <a:pt x="4816445" y="3385086"/>
                </a:cubicBezTo>
                <a:lnTo>
                  <a:pt x="4810660" y="3385785"/>
                </a:lnTo>
                <a:lnTo>
                  <a:pt x="4791773" y="3386752"/>
                </a:lnTo>
                <a:cubicBezTo>
                  <a:pt x="4786535" y="3386998"/>
                  <a:pt x="4771099" y="3386759"/>
                  <a:pt x="4776196" y="3386983"/>
                </a:cubicBezTo>
                <a:cubicBezTo>
                  <a:pt x="4788904" y="3387542"/>
                  <a:pt x="4791619" y="3387931"/>
                  <a:pt x="4802360" y="3386789"/>
                </a:cubicBezTo>
                <a:lnTo>
                  <a:pt x="4810660" y="3385785"/>
                </a:lnTo>
                <a:lnTo>
                  <a:pt x="4859935" y="3383266"/>
                </a:lnTo>
                <a:lnTo>
                  <a:pt x="4840430" y="3387974"/>
                </a:lnTo>
                <a:cubicBezTo>
                  <a:pt x="4833263" y="3391325"/>
                  <a:pt x="4852920" y="3391620"/>
                  <a:pt x="4859867" y="3391578"/>
                </a:cubicBezTo>
                <a:cubicBezTo>
                  <a:pt x="4877505" y="3391472"/>
                  <a:pt x="4895591" y="3389885"/>
                  <a:pt x="4913762" y="3387532"/>
                </a:cubicBezTo>
                <a:cubicBezTo>
                  <a:pt x="4922095" y="3386452"/>
                  <a:pt x="4935273" y="3389682"/>
                  <a:pt x="4939122" y="3381314"/>
                </a:cubicBezTo>
                <a:cubicBezTo>
                  <a:pt x="4942675" y="3373587"/>
                  <a:pt x="4924602" y="3380065"/>
                  <a:pt x="4917067" y="3380343"/>
                </a:cubicBezTo>
                <a:lnTo>
                  <a:pt x="4859935" y="3383266"/>
                </a:lnTo>
                <a:lnTo>
                  <a:pt x="4860904" y="3383032"/>
                </a:lnTo>
                <a:cubicBezTo>
                  <a:pt x="4867740" y="3382437"/>
                  <a:pt x="4874574" y="3382414"/>
                  <a:pt x="4881367" y="3381524"/>
                </a:cubicBezTo>
                <a:lnTo>
                  <a:pt x="4885709" y="3381065"/>
                </a:lnTo>
                <a:lnTo>
                  <a:pt x="4886024" y="3381085"/>
                </a:lnTo>
                <a:lnTo>
                  <a:pt x="4886156" y="3381017"/>
                </a:lnTo>
                <a:lnTo>
                  <a:pt x="4924234" y="3376992"/>
                </a:lnTo>
                <a:cubicBezTo>
                  <a:pt x="4937750" y="3375947"/>
                  <a:pt x="4950753" y="3377259"/>
                  <a:pt x="4964483" y="3375096"/>
                </a:cubicBezTo>
                <a:cubicBezTo>
                  <a:pt x="4965331" y="3374962"/>
                  <a:pt x="4965433" y="3374700"/>
                  <a:pt x="4965059" y="3374383"/>
                </a:cubicBezTo>
                <a:lnTo>
                  <a:pt x="4965044" y="3374377"/>
                </a:lnTo>
                <a:lnTo>
                  <a:pt x="4969031" y="3374379"/>
                </a:lnTo>
                <a:cubicBezTo>
                  <a:pt x="4973121" y="3376697"/>
                  <a:pt x="4982128" y="3375862"/>
                  <a:pt x="4981302" y="3381334"/>
                </a:cubicBezTo>
                <a:cubicBezTo>
                  <a:pt x="4980576" y="3386133"/>
                  <a:pt x="4967693" y="3383238"/>
                  <a:pt x="4966968" y="3388038"/>
                </a:cubicBezTo>
                <a:cubicBezTo>
                  <a:pt x="4966280" y="3392591"/>
                  <a:pt x="4976288" y="3385697"/>
                  <a:pt x="4980614" y="3385887"/>
                </a:cubicBezTo>
                <a:cubicBezTo>
                  <a:pt x="5001880" y="3386823"/>
                  <a:pt x="4998384" y="3385085"/>
                  <a:pt x="5003223" y="3397881"/>
                </a:cubicBezTo>
                <a:lnTo>
                  <a:pt x="4986959" y="3402665"/>
                </a:lnTo>
                <a:cubicBezTo>
                  <a:pt x="4962378" y="3409898"/>
                  <a:pt x="4938064" y="3412071"/>
                  <a:pt x="4913495" y="3418686"/>
                </a:cubicBezTo>
                <a:cubicBezTo>
                  <a:pt x="4905075" y="3420953"/>
                  <a:pt x="4883610" y="3431251"/>
                  <a:pt x="4873114" y="3436160"/>
                </a:cubicBezTo>
                <a:lnTo>
                  <a:pt x="4904133" y="3451273"/>
                </a:lnTo>
                <a:cubicBezTo>
                  <a:pt x="4911225" y="3454729"/>
                  <a:pt x="4885876" y="3454505"/>
                  <a:pt x="4876842" y="3455573"/>
                </a:cubicBezTo>
                <a:cubicBezTo>
                  <a:pt x="4867025" y="3456734"/>
                  <a:pt x="4857422" y="3456870"/>
                  <a:pt x="4847621" y="3457955"/>
                </a:cubicBezTo>
                <a:cubicBezTo>
                  <a:pt x="4841606" y="3458621"/>
                  <a:pt x="4835470" y="3457996"/>
                  <a:pt x="4829426" y="3460822"/>
                </a:cubicBezTo>
                <a:cubicBezTo>
                  <a:pt x="4825574" y="3462623"/>
                  <a:pt x="4836971" y="3460661"/>
                  <a:pt x="4840454" y="3461307"/>
                </a:cubicBezTo>
                <a:cubicBezTo>
                  <a:pt x="4845655" y="3462271"/>
                  <a:pt x="4850226" y="3464483"/>
                  <a:pt x="4855342" y="3465628"/>
                </a:cubicBezTo>
                <a:cubicBezTo>
                  <a:pt x="4877437" y="3470570"/>
                  <a:pt x="4901000" y="3472668"/>
                  <a:pt x="4922062" y="3479560"/>
                </a:cubicBezTo>
                <a:cubicBezTo>
                  <a:pt x="4925326" y="3480629"/>
                  <a:pt x="4914248" y="3482672"/>
                  <a:pt x="4910346" y="3483628"/>
                </a:cubicBezTo>
                <a:cubicBezTo>
                  <a:pt x="4905754" y="3484755"/>
                  <a:pt x="4897388" y="3481225"/>
                  <a:pt x="4896701" y="3485778"/>
                </a:cubicBezTo>
                <a:cubicBezTo>
                  <a:pt x="4895976" y="3490579"/>
                  <a:pt x="4905339" y="3487381"/>
                  <a:pt x="4909659" y="3488182"/>
                </a:cubicBezTo>
                <a:cubicBezTo>
                  <a:pt x="4915679" y="3492419"/>
                  <a:pt x="4929026" y="3492240"/>
                  <a:pt x="4927719" y="3500892"/>
                </a:cubicBezTo>
                <a:cubicBezTo>
                  <a:pt x="4926682" y="3507764"/>
                  <a:pt x="4913979" y="3502518"/>
                  <a:pt x="4907595" y="3501841"/>
                </a:cubicBezTo>
                <a:lnTo>
                  <a:pt x="4903848" y="3501146"/>
                </a:lnTo>
                <a:lnTo>
                  <a:pt x="4903553" y="3500639"/>
                </a:lnTo>
                <a:cubicBezTo>
                  <a:pt x="4898000" y="3496688"/>
                  <a:pt x="4886905" y="3497321"/>
                  <a:pt x="4879749" y="3495117"/>
                </a:cubicBezTo>
                <a:cubicBezTo>
                  <a:pt x="4876454" y="3494102"/>
                  <a:pt x="4865323" y="3493811"/>
                  <a:pt x="4868722" y="3494632"/>
                </a:cubicBezTo>
                <a:lnTo>
                  <a:pt x="4903848" y="3501146"/>
                </a:lnTo>
                <a:lnTo>
                  <a:pt x="4906907" y="3506394"/>
                </a:lnTo>
                <a:cubicBezTo>
                  <a:pt x="4907709" y="3514206"/>
                  <a:pt x="4890000" y="3510539"/>
                  <a:pt x="4881547" y="3512612"/>
                </a:cubicBezTo>
                <a:cubicBezTo>
                  <a:pt x="4865135" y="3508649"/>
                  <a:pt x="4855548" y="3506367"/>
                  <a:pt x="4850512" y="3505180"/>
                </a:cubicBezTo>
                <a:lnTo>
                  <a:pt x="4850052" y="3505074"/>
                </a:lnTo>
                <a:lnTo>
                  <a:pt x="4850888" y="3505265"/>
                </a:lnTo>
                <a:cubicBezTo>
                  <a:pt x="4856137" y="3506442"/>
                  <a:pt x="4863951" y="3508109"/>
                  <a:pt x="4866658" y="3508291"/>
                </a:cubicBezTo>
                <a:cubicBezTo>
                  <a:pt x="4875359" y="3508875"/>
                  <a:pt x="4884394" y="3508459"/>
                  <a:pt x="4893262" y="3508544"/>
                </a:cubicBezTo>
                <a:cubicBezTo>
                  <a:pt x="4919543" y="3508794"/>
                  <a:pt x="4844836" y="3497646"/>
                  <a:pt x="4820063" y="3493409"/>
                </a:cubicBezTo>
                <a:cubicBezTo>
                  <a:pt x="4808732" y="3491471"/>
                  <a:pt x="4796554" y="3491580"/>
                  <a:pt x="4785051" y="3490037"/>
                </a:cubicBezTo>
                <a:cubicBezTo>
                  <a:pt x="4780640" y="3489445"/>
                  <a:pt x="4775601" y="3489672"/>
                  <a:pt x="4770943" y="3489334"/>
                </a:cubicBezTo>
                <a:lnTo>
                  <a:pt x="4767188" y="3488702"/>
                </a:lnTo>
                <a:lnTo>
                  <a:pt x="4794148" y="3488604"/>
                </a:lnTo>
                <a:cubicBezTo>
                  <a:pt x="4798576" y="3488457"/>
                  <a:pt x="4811554" y="3487849"/>
                  <a:pt x="4807793" y="3486454"/>
                </a:cubicBezTo>
                <a:cubicBezTo>
                  <a:pt x="4798667" y="3483067"/>
                  <a:pt x="4787891" y="3482629"/>
                  <a:pt x="4777330" y="3482364"/>
                </a:cubicBezTo>
                <a:cubicBezTo>
                  <a:pt x="4771527" y="3482219"/>
                  <a:pt x="4755495" y="3481614"/>
                  <a:pt x="4759135" y="3485231"/>
                </a:cubicBezTo>
                <a:cubicBezTo>
                  <a:pt x="4760574" y="3486661"/>
                  <a:pt x="4762363" y="3487602"/>
                  <a:pt x="4764373" y="3488228"/>
                </a:cubicBezTo>
                <a:lnTo>
                  <a:pt x="4767188" y="3488702"/>
                </a:lnTo>
                <a:lnTo>
                  <a:pt x="4736392" y="3488814"/>
                </a:lnTo>
                <a:cubicBezTo>
                  <a:pt x="4723796" y="3489342"/>
                  <a:pt x="4710715" y="3491935"/>
                  <a:pt x="4698074" y="3492629"/>
                </a:cubicBezTo>
                <a:lnTo>
                  <a:pt x="4688312" y="3493038"/>
                </a:lnTo>
                <a:lnTo>
                  <a:pt x="4686360" y="3492601"/>
                </a:lnTo>
                <a:cubicBezTo>
                  <a:pt x="4673457" y="3491006"/>
                  <a:pt x="4656957" y="3493912"/>
                  <a:pt x="4679513" y="3493406"/>
                </a:cubicBezTo>
                <a:lnTo>
                  <a:pt x="4688312" y="3493038"/>
                </a:lnTo>
                <a:lnTo>
                  <a:pt x="4693329" y="3494161"/>
                </a:lnTo>
                <a:cubicBezTo>
                  <a:pt x="4695280" y="3494904"/>
                  <a:pt x="4696747" y="3495889"/>
                  <a:pt x="4697387" y="3497183"/>
                </a:cubicBezTo>
                <a:cubicBezTo>
                  <a:pt x="4700028" y="3502518"/>
                  <a:pt x="4683393" y="3501878"/>
                  <a:pt x="4676574" y="3502684"/>
                </a:cubicBezTo>
                <a:lnTo>
                  <a:pt x="4662662" y="3503144"/>
                </a:lnTo>
                <a:lnTo>
                  <a:pt x="4662042" y="3503074"/>
                </a:lnTo>
                <a:cubicBezTo>
                  <a:pt x="4656545" y="3502991"/>
                  <a:pt x="4650585" y="3503614"/>
                  <a:pt x="4645422" y="3503148"/>
                </a:cubicBezTo>
                <a:cubicBezTo>
                  <a:pt x="4622885" y="3501108"/>
                  <a:pt x="4601420" y="3494523"/>
                  <a:pt x="4577328" y="3498321"/>
                </a:cubicBezTo>
                <a:cubicBezTo>
                  <a:pt x="4554711" y="3501885"/>
                  <a:pt x="4618857" y="3504592"/>
                  <a:pt x="4640874" y="3503865"/>
                </a:cubicBezTo>
                <a:lnTo>
                  <a:pt x="4662662" y="3503144"/>
                </a:lnTo>
                <a:lnTo>
                  <a:pt x="4669784" y="3503952"/>
                </a:lnTo>
                <a:cubicBezTo>
                  <a:pt x="4672144" y="3504571"/>
                  <a:pt x="4674231" y="3505591"/>
                  <a:pt x="4675887" y="3507236"/>
                </a:cubicBezTo>
                <a:cubicBezTo>
                  <a:pt x="4680912" y="3512230"/>
                  <a:pt x="4659438" y="3508346"/>
                  <a:pt x="4651214" y="3508902"/>
                </a:cubicBezTo>
                <a:cubicBezTo>
                  <a:pt x="4640462" y="3509627"/>
                  <a:pt x="4631332" y="3510120"/>
                  <a:pt x="4623459" y="3510418"/>
                </a:cubicBezTo>
                <a:lnTo>
                  <a:pt x="4603307" y="3510765"/>
                </a:lnTo>
                <a:lnTo>
                  <a:pt x="4550724" y="3498068"/>
                </a:lnTo>
                <a:cubicBezTo>
                  <a:pt x="4537306" y="3495580"/>
                  <a:pt x="4523063" y="3495018"/>
                  <a:pt x="4509233" y="3493493"/>
                </a:cubicBezTo>
                <a:lnTo>
                  <a:pt x="4495032" y="3484619"/>
                </a:lnTo>
                <a:cubicBezTo>
                  <a:pt x="4498920" y="3484436"/>
                  <a:pt x="4560332" y="3482290"/>
                  <a:pt x="4571669" y="3476989"/>
                </a:cubicBezTo>
                <a:cubicBezTo>
                  <a:pt x="4577899" y="3474076"/>
                  <a:pt x="4560348" y="3474687"/>
                  <a:pt x="4554164" y="3475302"/>
                </a:cubicBezTo>
                <a:cubicBezTo>
                  <a:pt x="4544413" y="3476274"/>
                  <a:pt x="4526053" y="3476367"/>
                  <a:pt x="4511920" y="3477336"/>
                </a:cubicBezTo>
                <a:lnTo>
                  <a:pt x="4511773" y="3477351"/>
                </a:lnTo>
                <a:lnTo>
                  <a:pt x="4510655" y="3477262"/>
                </a:lnTo>
                <a:cubicBezTo>
                  <a:pt x="4501840" y="3476559"/>
                  <a:pt x="4501821" y="3476577"/>
                  <a:pt x="4503037" y="3477068"/>
                </a:cubicBezTo>
                <a:lnTo>
                  <a:pt x="4504672" y="3478029"/>
                </a:lnTo>
                <a:lnTo>
                  <a:pt x="4502312" y="3478255"/>
                </a:lnTo>
                <a:cubicBezTo>
                  <a:pt x="4499508" y="3478633"/>
                  <a:pt x="4497168" y="3479094"/>
                  <a:pt x="4495494" y="3479665"/>
                </a:cubicBezTo>
                <a:lnTo>
                  <a:pt x="4493125" y="3481396"/>
                </a:lnTo>
                <a:lnTo>
                  <a:pt x="4491320" y="3481642"/>
                </a:lnTo>
                <a:cubicBezTo>
                  <a:pt x="4488298" y="3481981"/>
                  <a:pt x="4484642" y="3482327"/>
                  <a:pt x="4480237" y="3482676"/>
                </a:cubicBezTo>
                <a:lnTo>
                  <a:pt x="4477197" y="3482880"/>
                </a:lnTo>
                <a:lnTo>
                  <a:pt x="4473640" y="3482951"/>
                </a:lnTo>
                <a:cubicBezTo>
                  <a:pt x="4447465" y="3483368"/>
                  <a:pt x="4419892" y="3483524"/>
                  <a:pt x="4404194" y="3483375"/>
                </a:cubicBezTo>
                <a:cubicBezTo>
                  <a:pt x="4392670" y="3483266"/>
                  <a:pt x="4382598" y="3479371"/>
                  <a:pt x="4371800" y="3477368"/>
                </a:cubicBezTo>
                <a:cubicBezTo>
                  <a:pt x="4362711" y="3475683"/>
                  <a:pt x="4363156" y="3474379"/>
                  <a:pt x="4369544" y="3473368"/>
                </a:cubicBezTo>
                <a:lnTo>
                  <a:pt x="4381271" y="3472240"/>
                </a:lnTo>
                <a:lnTo>
                  <a:pt x="4393106" y="3473722"/>
                </a:lnTo>
                <a:cubicBezTo>
                  <a:pt x="4396752" y="3473917"/>
                  <a:pt x="4400464" y="3473846"/>
                  <a:pt x="4404432" y="3473322"/>
                </a:cubicBezTo>
                <a:lnTo>
                  <a:pt x="4410892" y="3471754"/>
                </a:lnTo>
                <a:lnTo>
                  <a:pt x="4507435" y="3475998"/>
                </a:lnTo>
                <a:cubicBezTo>
                  <a:pt x="4511111" y="3476160"/>
                  <a:pt x="4521861" y="3477303"/>
                  <a:pt x="4518463" y="3476483"/>
                </a:cubicBezTo>
                <a:cubicBezTo>
                  <a:pt x="4509181" y="3474242"/>
                  <a:pt x="4500817" y="3469698"/>
                  <a:pt x="4490616" y="3469759"/>
                </a:cubicBezTo>
                <a:cubicBezTo>
                  <a:pt x="4475996" y="3469847"/>
                  <a:pt x="4450520" y="3469992"/>
                  <a:pt x="4426303" y="3470492"/>
                </a:cubicBezTo>
                <a:lnTo>
                  <a:pt x="4414807" y="3470803"/>
                </a:lnTo>
                <a:lnTo>
                  <a:pt x="4417286" y="3470202"/>
                </a:lnTo>
                <a:cubicBezTo>
                  <a:pt x="4421191" y="3468846"/>
                  <a:pt x="4402393" y="3470326"/>
                  <a:pt x="4406258" y="3469716"/>
                </a:cubicBezTo>
                <a:cubicBezTo>
                  <a:pt x="4413123" y="3468634"/>
                  <a:pt x="4419618" y="3469319"/>
                  <a:pt x="4426382" y="3468769"/>
                </a:cubicBezTo>
                <a:cubicBezTo>
                  <a:pt x="4439105" y="3467731"/>
                  <a:pt x="4451866" y="3466540"/>
                  <a:pt x="4464702" y="3464953"/>
                </a:cubicBezTo>
                <a:cubicBezTo>
                  <a:pt x="4473745" y="3463834"/>
                  <a:pt x="4490617" y="3469758"/>
                  <a:pt x="4491992" y="3460653"/>
                </a:cubicBezTo>
                <a:cubicBezTo>
                  <a:pt x="4493386" y="3451421"/>
                  <a:pt x="4474499" y="3459564"/>
                  <a:pt x="4465389" y="3460400"/>
                </a:cubicBezTo>
                <a:cubicBezTo>
                  <a:pt x="4440667" y="3462669"/>
                  <a:pt x="4415490" y="3467261"/>
                  <a:pt x="4390683" y="3469948"/>
                </a:cubicBezTo>
                <a:cubicBezTo>
                  <a:pt x="4385369" y="3470524"/>
                  <a:pt x="4370023" y="3469917"/>
                  <a:pt x="4375106" y="3470180"/>
                </a:cubicBezTo>
                <a:lnTo>
                  <a:pt x="4399874" y="3471270"/>
                </a:lnTo>
                <a:lnTo>
                  <a:pt x="4383137" y="3472060"/>
                </a:lnTo>
                <a:lnTo>
                  <a:pt x="4381271" y="3472240"/>
                </a:lnTo>
                <a:lnTo>
                  <a:pt x="4370558" y="3470897"/>
                </a:lnTo>
                <a:cubicBezTo>
                  <a:pt x="4362563" y="3469935"/>
                  <a:pt x="4351760" y="3473164"/>
                  <a:pt x="4346573" y="3468009"/>
                </a:cubicBezTo>
                <a:cubicBezTo>
                  <a:pt x="4342318" y="3463781"/>
                  <a:pt x="4434033" y="3464308"/>
                  <a:pt x="4403085" y="3461328"/>
                </a:cubicBezTo>
                <a:cubicBezTo>
                  <a:pt x="4385267" y="3459611"/>
                  <a:pt x="4364821" y="3465814"/>
                  <a:pt x="4347261" y="3463457"/>
                </a:cubicBezTo>
                <a:cubicBezTo>
                  <a:pt x="4343194" y="3462910"/>
                  <a:pt x="4337775" y="3455316"/>
                  <a:pt x="4342157" y="3453149"/>
                </a:cubicBezTo>
                <a:cubicBezTo>
                  <a:pt x="4361081" y="3443793"/>
                  <a:pt x="4380749" y="3442623"/>
                  <a:pt x="4400045" y="3437361"/>
                </a:cubicBezTo>
                <a:cubicBezTo>
                  <a:pt x="4390119" y="3434480"/>
                  <a:pt x="4380340" y="3431322"/>
                  <a:pt x="4370268" y="3428718"/>
                </a:cubicBezTo>
                <a:cubicBezTo>
                  <a:pt x="4367311" y="3427955"/>
                  <a:pt x="4375875" y="3430798"/>
                  <a:pt x="4378677" y="3431839"/>
                </a:cubicBezTo>
                <a:cubicBezTo>
                  <a:pt x="4399049" y="3439395"/>
                  <a:pt x="4363159" y="3442358"/>
                  <a:pt x="4323752" y="3445034"/>
                </a:cubicBezTo>
                <a:lnTo>
                  <a:pt x="4303203" y="3446430"/>
                </a:lnTo>
                <a:lnTo>
                  <a:pt x="4303283" y="3445940"/>
                </a:lnTo>
                <a:cubicBezTo>
                  <a:pt x="4294651" y="3437361"/>
                  <a:pt x="4277936" y="3439760"/>
                  <a:pt x="4264410" y="3438730"/>
                </a:cubicBezTo>
                <a:cubicBezTo>
                  <a:pt x="4258707" y="3438297"/>
                  <a:pt x="4248304" y="3435457"/>
                  <a:pt x="4246216" y="3441597"/>
                </a:cubicBezTo>
                <a:cubicBezTo>
                  <a:pt x="4243970" y="3448200"/>
                  <a:pt x="4255683" y="3447513"/>
                  <a:pt x="4260416" y="3450472"/>
                </a:cubicBezTo>
                <a:cubicBezTo>
                  <a:pt x="4270271" y="3448918"/>
                  <a:pt x="4284628" y="3447734"/>
                  <a:pt x="4300109" y="3446640"/>
                </a:cubicBezTo>
                <a:lnTo>
                  <a:pt x="4303203" y="3446430"/>
                </a:lnTo>
                <a:lnTo>
                  <a:pt x="4302767" y="3449058"/>
                </a:lnTo>
                <a:cubicBezTo>
                  <a:pt x="4299030" y="3452050"/>
                  <a:pt x="4287232" y="3454593"/>
                  <a:pt x="4281783" y="3455995"/>
                </a:cubicBezTo>
                <a:lnTo>
                  <a:pt x="4280836" y="3456184"/>
                </a:lnTo>
                <a:lnTo>
                  <a:pt x="4274940" y="3454716"/>
                </a:lnTo>
                <a:cubicBezTo>
                  <a:pt x="4268582" y="3453540"/>
                  <a:pt x="4261911" y="3452829"/>
                  <a:pt x="4255868" y="3451188"/>
                </a:cubicBezTo>
                <a:cubicBezTo>
                  <a:pt x="4233355" y="3453254"/>
                  <a:pt x="4211121" y="3453794"/>
                  <a:pt x="4188328" y="3457385"/>
                </a:cubicBezTo>
                <a:cubicBezTo>
                  <a:pt x="4183780" y="3458102"/>
                  <a:pt x="4176774" y="3454989"/>
                  <a:pt x="4174682" y="3459535"/>
                </a:cubicBezTo>
                <a:cubicBezTo>
                  <a:pt x="4174174" y="3460640"/>
                  <a:pt x="4174352" y="3461402"/>
                  <a:pt x="4174956" y="3461951"/>
                </a:cubicBezTo>
                <a:lnTo>
                  <a:pt x="4175894" y="3462323"/>
                </a:lnTo>
                <a:lnTo>
                  <a:pt x="4173995" y="3464088"/>
                </a:lnTo>
                <a:cubicBezTo>
                  <a:pt x="4171963" y="3468506"/>
                  <a:pt x="4180888" y="3467447"/>
                  <a:pt x="4184335" y="3469126"/>
                </a:cubicBezTo>
                <a:cubicBezTo>
                  <a:pt x="4200554" y="3469534"/>
                  <a:pt x="4216476" y="3470946"/>
                  <a:pt x="4232992" y="3470349"/>
                </a:cubicBezTo>
                <a:cubicBezTo>
                  <a:pt x="4247047" y="3469841"/>
                  <a:pt x="4261436" y="3468090"/>
                  <a:pt x="4275860" y="3465817"/>
                </a:cubicBezTo>
                <a:cubicBezTo>
                  <a:pt x="4281220" y="3464972"/>
                  <a:pt x="4295803" y="3463725"/>
                  <a:pt x="4292123" y="3461033"/>
                </a:cubicBezTo>
                <a:lnTo>
                  <a:pt x="4285635" y="3457765"/>
                </a:lnTo>
                <a:lnTo>
                  <a:pt x="4295454" y="3457010"/>
                </a:lnTo>
                <a:cubicBezTo>
                  <a:pt x="4299326" y="3456839"/>
                  <a:pt x="4302963" y="3457129"/>
                  <a:pt x="4305769" y="3458882"/>
                </a:cubicBezTo>
                <a:cubicBezTo>
                  <a:pt x="4310690" y="3461958"/>
                  <a:pt x="4309999" y="3470068"/>
                  <a:pt x="4312115" y="3475661"/>
                </a:cubicBezTo>
                <a:cubicBezTo>
                  <a:pt x="4295547" y="3479502"/>
                  <a:pt x="4285340" y="3482166"/>
                  <a:pt x="4274713" y="3484060"/>
                </a:cubicBezTo>
                <a:lnTo>
                  <a:pt x="4258990" y="3486189"/>
                </a:lnTo>
                <a:lnTo>
                  <a:pt x="4257008" y="3484370"/>
                </a:lnTo>
                <a:cubicBezTo>
                  <a:pt x="4253225" y="3482834"/>
                  <a:pt x="4248745" y="3482137"/>
                  <a:pt x="4244575" y="3481858"/>
                </a:cubicBezTo>
                <a:cubicBezTo>
                  <a:pt x="4225925" y="3480606"/>
                  <a:pt x="4167217" y="3486146"/>
                  <a:pt x="4186131" y="3486622"/>
                </a:cubicBezTo>
                <a:cubicBezTo>
                  <a:pt x="4202352" y="3487029"/>
                  <a:pt x="4218248" y="3488537"/>
                  <a:pt x="4234790" y="3487844"/>
                </a:cubicBezTo>
                <a:cubicBezTo>
                  <a:pt x="4243915" y="3487461"/>
                  <a:pt x="4251240" y="3486989"/>
                  <a:pt x="4257610" y="3486375"/>
                </a:cubicBezTo>
                <a:lnTo>
                  <a:pt x="4258990" y="3486189"/>
                </a:lnTo>
                <a:lnTo>
                  <a:pt x="4265254" y="3491934"/>
                </a:lnTo>
                <a:cubicBezTo>
                  <a:pt x="4266002" y="3493910"/>
                  <a:pt x="4263614" y="3495028"/>
                  <a:pt x="4260440" y="3495930"/>
                </a:cubicBezTo>
                <a:lnTo>
                  <a:pt x="4255768" y="3497259"/>
                </a:lnTo>
                <a:lnTo>
                  <a:pt x="4251237" y="3497656"/>
                </a:lnTo>
                <a:cubicBezTo>
                  <a:pt x="4246568" y="3498784"/>
                  <a:pt x="4241795" y="3500239"/>
                  <a:pt x="4237275" y="3500786"/>
                </a:cubicBezTo>
                <a:cubicBezTo>
                  <a:pt x="4225950" y="3502159"/>
                  <a:pt x="4214857" y="3502368"/>
                  <a:pt x="4203506" y="3503885"/>
                </a:cubicBezTo>
                <a:lnTo>
                  <a:pt x="4195159" y="3505200"/>
                </a:lnTo>
                <a:lnTo>
                  <a:pt x="4155108" y="3502849"/>
                </a:lnTo>
                <a:cubicBezTo>
                  <a:pt x="4138181" y="3502311"/>
                  <a:pt x="4121051" y="3502471"/>
                  <a:pt x="4103571" y="3504074"/>
                </a:cubicBezTo>
                <a:cubicBezTo>
                  <a:pt x="4079774" y="3506259"/>
                  <a:pt x="4147829" y="3511275"/>
                  <a:pt x="4171666" y="3508901"/>
                </a:cubicBezTo>
                <a:lnTo>
                  <a:pt x="4164049" y="3510102"/>
                </a:lnTo>
                <a:lnTo>
                  <a:pt x="4162574" y="3510320"/>
                </a:lnTo>
                <a:cubicBezTo>
                  <a:pt x="4157262" y="3511149"/>
                  <a:pt x="4152477" y="3511925"/>
                  <a:pt x="4148924" y="3512486"/>
                </a:cubicBezTo>
                <a:lnTo>
                  <a:pt x="4144374" y="3513201"/>
                </a:lnTo>
                <a:cubicBezTo>
                  <a:pt x="4127748" y="3515140"/>
                  <a:pt x="4111947" y="3510657"/>
                  <a:pt x="4095028" y="3516532"/>
                </a:cubicBezTo>
                <a:cubicBezTo>
                  <a:pt x="4093381" y="3517104"/>
                  <a:pt x="4093149" y="3517760"/>
                  <a:pt x="4093802" y="3518468"/>
                </a:cubicBezTo>
                <a:lnTo>
                  <a:pt x="4097365" y="3520431"/>
                </a:lnTo>
                <a:lnTo>
                  <a:pt x="4088168" y="3519933"/>
                </a:lnTo>
                <a:cubicBezTo>
                  <a:pt x="4080210" y="3519557"/>
                  <a:pt x="4076686" y="3519609"/>
                  <a:pt x="4083313" y="3520600"/>
                </a:cubicBezTo>
                <a:lnTo>
                  <a:pt x="4106783" y="3524306"/>
                </a:lnTo>
                <a:lnTo>
                  <a:pt x="4109229" y="3525406"/>
                </a:lnTo>
                <a:lnTo>
                  <a:pt x="4113238" y="3525325"/>
                </a:lnTo>
                <a:lnTo>
                  <a:pt x="4119689" y="3526344"/>
                </a:lnTo>
                <a:lnTo>
                  <a:pt x="4125775" y="3526793"/>
                </a:lnTo>
                <a:lnTo>
                  <a:pt x="4126735" y="3527092"/>
                </a:lnTo>
                <a:lnTo>
                  <a:pt x="4128213" y="3526974"/>
                </a:lnTo>
                <a:lnTo>
                  <a:pt x="4138233" y="3527715"/>
                </a:lnTo>
                <a:lnTo>
                  <a:pt x="4156411" y="3526711"/>
                </a:lnTo>
                <a:lnTo>
                  <a:pt x="4156936" y="3527993"/>
                </a:lnTo>
                <a:cubicBezTo>
                  <a:pt x="4157268" y="3530106"/>
                  <a:pt x="4157583" y="3533180"/>
                  <a:pt x="4158443" y="3537653"/>
                </a:cubicBezTo>
                <a:cubicBezTo>
                  <a:pt x="4149989" y="3539725"/>
                  <a:pt x="4141397" y="3542888"/>
                  <a:pt x="4133081" y="3543871"/>
                </a:cubicBezTo>
                <a:lnTo>
                  <a:pt x="4132312" y="3543920"/>
                </a:lnTo>
                <a:lnTo>
                  <a:pt x="4130388" y="3543294"/>
                </a:lnTo>
                <a:cubicBezTo>
                  <a:pt x="4128216" y="3542587"/>
                  <a:pt x="4126178" y="3541810"/>
                  <a:pt x="4124672" y="3540752"/>
                </a:cubicBezTo>
                <a:cubicBezTo>
                  <a:pt x="4109096" y="3540983"/>
                  <a:pt x="4093294" y="3541950"/>
                  <a:pt x="4077945" y="3541447"/>
                </a:cubicBezTo>
                <a:lnTo>
                  <a:pt x="4063247" y="3540031"/>
                </a:lnTo>
                <a:lnTo>
                  <a:pt x="4064565" y="3542900"/>
                </a:lnTo>
                <a:lnTo>
                  <a:pt x="4079034" y="3543587"/>
                </a:lnTo>
                <a:cubicBezTo>
                  <a:pt x="4094839" y="3544237"/>
                  <a:pt x="4112877" y="3544742"/>
                  <a:pt x="4124685" y="3544394"/>
                </a:cubicBezTo>
                <a:lnTo>
                  <a:pt x="4132312" y="3543920"/>
                </a:lnTo>
                <a:lnTo>
                  <a:pt x="4136904" y="3545411"/>
                </a:lnTo>
                <a:cubicBezTo>
                  <a:pt x="4140981" y="3546965"/>
                  <a:pt x="4143991" y="3549083"/>
                  <a:pt x="4142734" y="3553462"/>
                </a:cubicBezTo>
                <a:lnTo>
                  <a:pt x="4142691" y="3553507"/>
                </a:lnTo>
                <a:lnTo>
                  <a:pt x="4126928" y="3555652"/>
                </a:lnTo>
                <a:lnTo>
                  <a:pt x="4097379" y="3558510"/>
                </a:lnTo>
                <a:lnTo>
                  <a:pt x="4094766" y="3558680"/>
                </a:lnTo>
                <a:lnTo>
                  <a:pt x="4084577" y="3558122"/>
                </a:lnTo>
                <a:lnTo>
                  <a:pt x="4071317" y="3557604"/>
                </a:lnTo>
                <a:lnTo>
                  <a:pt x="4072135" y="3559386"/>
                </a:lnTo>
                <a:lnTo>
                  <a:pt x="4084047" y="3559376"/>
                </a:lnTo>
                <a:lnTo>
                  <a:pt x="4094766" y="3558680"/>
                </a:lnTo>
                <a:lnTo>
                  <a:pt x="4095318" y="3558710"/>
                </a:lnTo>
                <a:lnTo>
                  <a:pt x="4097379" y="3558510"/>
                </a:lnTo>
                <a:lnTo>
                  <a:pt x="4119990" y="3557045"/>
                </a:lnTo>
                <a:cubicBezTo>
                  <a:pt x="4125676" y="3556149"/>
                  <a:pt x="4134385" y="3558903"/>
                  <a:pt x="4139315" y="3557094"/>
                </a:cubicBezTo>
                <a:lnTo>
                  <a:pt x="4142691" y="3553507"/>
                </a:lnTo>
                <a:lnTo>
                  <a:pt x="4142905" y="3553478"/>
                </a:lnTo>
                <a:cubicBezTo>
                  <a:pt x="4148163" y="3552975"/>
                  <a:pt x="4153327" y="3552795"/>
                  <a:pt x="4158309" y="3553229"/>
                </a:cubicBezTo>
                <a:cubicBezTo>
                  <a:pt x="4160119" y="3553388"/>
                  <a:pt x="4160212" y="3555225"/>
                  <a:pt x="4159875" y="3557482"/>
                </a:cubicBezTo>
                <a:lnTo>
                  <a:pt x="4159544" y="3559697"/>
                </a:lnTo>
                <a:lnTo>
                  <a:pt x="4158478" y="3559865"/>
                </a:lnTo>
                <a:cubicBezTo>
                  <a:pt x="4140932" y="3562527"/>
                  <a:pt x="4126865" y="3564081"/>
                  <a:pt x="4101109" y="3564464"/>
                </a:cubicBezTo>
                <a:lnTo>
                  <a:pt x="4074648" y="3564859"/>
                </a:lnTo>
                <a:lnTo>
                  <a:pt x="4075475" y="3566660"/>
                </a:lnTo>
                <a:lnTo>
                  <a:pt x="4082915" y="3567331"/>
                </a:lnTo>
                <a:cubicBezTo>
                  <a:pt x="4089186" y="3567284"/>
                  <a:pt x="4097068" y="3567068"/>
                  <a:pt x="4105363" y="3566770"/>
                </a:cubicBezTo>
                <a:lnTo>
                  <a:pt x="4118664" y="3566211"/>
                </a:lnTo>
                <a:lnTo>
                  <a:pt x="4127059" y="3567833"/>
                </a:lnTo>
                <a:cubicBezTo>
                  <a:pt x="4143543" y="3569865"/>
                  <a:pt x="4163691" y="3569475"/>
                  <a:pt x="4178301" y="3567858"/>
                </a:cubicBezTo>
                <a:cubicBezTo>
                  <a:pt x="4182134" y="3567434"/>
                  <a:pt x="4190201" y="3567466"/>
                  <a:pt x="4190016" y="3563791"/>
                </a:cubicBezTo>
                <a:cubicBezTo>
                  <a:pt x="4189885" y="3561192"/>
                  <a:pt x="4187840" y="3560032"/>
                  <a:pt x="4185316" y="3559233"/>
                </a:cubicBezTo>
                <a:lnTo>
                  <a:pt x="4181799" y="3558118"/>
                </a:lnTo>
                <a:lnTo>
                  <a:pt x="4194533" y="3555870"/>
                </a:lnTo>
                <a:cubicBezTo>
                  <a:pt x="4204108" y="3553724"/>
                  <a:pt x="4213717" y="3551382"/>
                  <a:pt x="4223231" y="3549668"/>
                </a:cubicBezTo>
                <a:cubicBezTo>
                  <a:pt x="4236920" y="3547201"/>
                  <a:pt x="4250904" y="3543583"/>
                  <a:pt x="4264167" y="3543218"/>
                </a:cubicBezTo>
                <a:cubicBezTo>
                  <a:pt x="4268464" y="3543099"/>
                  <a:pt x="4274296" y="3544053"/>
                  <a:pt x="4274507" y="3548256"/>
                </a:cubicBezTo>
                <a:cubicBezTo>
                  <a:pt x="4274548" y="3549061"/>
                  <a:pt x="4274161" y="3549714"/>
                  <a:pt x="4273506" y="3550271"/>
                </a:cubicBezTo>
                <a:lnTo>
                  <a:pt x="4272223" y="3550977"/>
                </a:lnTo>
                <a:lnTo>
                  <a:pt x="4258482" y="3552292"/>
                </a:lnTo>
                <a:lnTo>
                  <a:pt x="4254726" y="3552506"/>
                </a:lnTo>
                <a:cubicBezTo>
                  <a:pt x="4232176" y="3554256"/>
                  <a:pt x="4210362" y="3556622"/>
                  <a:pt x="4204349" y="3557088"/>
                </a:cubicBezTo>
                <a:cubicBezTo>
                  <a:pt x="4197590" y="3557610"/>
                  <a:pt x="4177697" y="3557749"/>
                  <a:pt x="4184225" y="3558036"/>
                </a:cubicBezTo>
                <a:cubicBezTo>
                  <a:pt x="4191576" y="3558359"/>
                  <a:pt x="4198792" y="3559116"/>
                  <a:pt x="4206280" y="3559006"/>
                </a:cubicBezTo>
                <a:lnTo>
                  <a:pt x="4218605" y="3558424"/>
                </a:lnTo>
                <a:lnTo>
                  <a:pt x="4218084" y="3558675"/>
                </a:lnTo>
                <a:cubicBezTo>
                  <a:pt x="4218253" y="3559325"/>
                  <a:pt x="4220030" y="3559995"/>
                  <a:pt x="4223785" y="3560692"/>
                </a:cubicBezTo>
                <a:cubicBezTo>
                  <a:pt x="4230265" y="3561893"/>
                  <a:pt x="4236288" y="3564293"/>
                  <a:pt x="4243223" y="3564296"/>
                </a:cubicBezTo>
                <a:cubicBezTo>
                  <a:pt x="4264533" y="3564308"/>
                  <a:pt x="4308145" y="3560734"/>
                  <a:pt x="4308145" y="3560734"/>
                </a:cubicBezTo>
                <a:cubicBezTo>
                  <a:pt x="4308602" y="3557699"/>
                  <a:pt x="4312207" y="3552230"/>
                  <a:pt x="4309519" y="3551628"/>
                </a:cubicBezTo>
                <a:cubicBezTo>
                  <a:pt x="4305041" y="3550626"/>
                  <a:pt x="4296980" y="3550408"/>
                  <a:pt x="4287220" y="3550659"/>
                </a:cubicBezTo>
                <a:lnTo>
                  <a:pt x="4271144" y="3551573"/>
                </a:lnTo>
                <a:lnTo>
                  <a:pt x="4272223" y="3550977"/>
                </a:lnTo>
                <a:lnTo>
                  <a:pt x="4289857" y="3549290"/>
                </a:lnTo>
                <a:cubicBezTo>
                  <a:pt x="4303157" y="3547949"/>
                  <a:pt x="4315476" y="3546516"/>
                  <a:pt x="4323853" y="3544925"/>
                </a:cubicBezTo>
                <a:cubicBezTo>
                  <a:pt x="4336133" y="3542593"/>
                  <a:pt x="4348619" y="3537279"/>
                  <a:pt x="4360929" y="3534638"/>
                </a:cubicBezTo>
                <a:lnTo>
                  <a:pt x="4391886" y="3529761"/>
                </a:lnTo>
                <a:lnTo>
                  <a:pt x="4401680" y="3530579"/>
                </a:lnTo>
                <a:cubicBezTo>
                  <a:pt x="4428208" y="3532859"/>
                  <a:pt x="4427881" y="3533014"/>
                  <a:pt x="4401866" y="3528188"/>
                </a:cubicBezTo>
                <a:lnTo>
                  <a:pt x="4391886" y="3529761"/>
                </a:lnTo>
                <a:lnTo>
                  <a:pt x="4382530" y="3528979"/>
                </a:lnTo>
                <a:cubicBezTo>
                  <a:pt x="4367604" y="3527773"/>
                  <a:pt x="4348344" y="3526317"/>
                  <a:pt x="4324673" y="3524795"/>
                </a:cubicBezTo>
                <a:cubicBezTo>
                  <a:pt x="4318947" y="3524427"/>
                  <a:pt x="4336829" y="3522728"/>
                  <a:pt x="4342868" y="3521929"/>
                </a:cubicBezTo>
                <a:cubicBezTo>
                  <a:pt x="4366282" y="3518828"/>
                  <a:pt x="4389696" y="3515745"/>
                  <a:pt x="4413026" y="3513096"/>
                </a:cubicBezTo>
                <a:lnTo>
                  <a:pt x="4494211" y="3504749"/>
                </a:lnTo>
                <a:cubicBezTo>
                  <a:pt x="4501978" y="3507230"/>
                  <a:pt x="4517070" y="3503483"/>
                  <a:pt x="4517510" y="3512190"/>
                </a:cubicBezTo>
                <a:lnTo>
                  <a:pt x="4515597" y="3515030"/>
                </a:lnTo>
                <a:lnTo>
                  <a:pt x="4514891" y="3514824"/>
                </a:lnTo>
                <a:cubicBezTo>
                  <a:pt x="4480462" y="3513839"/>
                  <a:pt x="4445609" y="3514073"/>
                  <a:pt x="4410408" y="3515732"/>
                </a:cubicBezTo>
                <a:cubicBezTo>
                  <a:pt x="4403700" y="3516048"/>
                  <a:pt x="4384099" y="3515533"/>
                  <a:pt x="4390283" y="3516679"/>
                </a:cubicBezTo>
                <a:cubicBezTo>
                  <a:pt x="4402876" y="3519015"/>
                  <a:pt x="4416446" y="3519073"/>
                  <a:pt x="4429844" y="3519336"/>
                </a:cubicBezTo>
                <a:cubicBezTo>
                  <a:pt x="4444769" y="3519628"/>
                  <a:pt x="4478079" y="3517689"/>
                  <a:pt x="4494766" y="3515773"/>
                </a:cubicBezTo>
                <a:cubicBezTo>
                  <a:pt x="4500410" y="3515125"/>
                  <a:pt x="4510585" y="3517488"/>
                  <a:pt x="4515167" y="3515668"/>
                </a:cubicBezTo>
                <a:lnTo>
                  <a:pt x="4515597" y="3515030"/>
                </a:lnTo>
                <a:lnTo>
                  <a:pt x="4529780" y="3519146"/>
                </a:lnTo>
                <a:cubicBezTo>
                  <a:pt x="4532813" y="3521367"/>
                  <a:pt x="4533181" y="3526018"/>
                  <a:pt x="4534883" y="3529454"/>
                </a:cubicBezTo>
                <a:cubicBezTo>
                  <a:pt x="4534883" y="3529454"/>
                  <a:pt x="4531439" y="3529565"/>
                  <a:pt x="4525846" y="3529732"/>
                </a:cubicBezTo>
                <a:lnTo>
                  <a:pt x="4506509" y="3530280"/>
                </a:lnTo>
                <a:lnTo>
                  <a:pt x="4493933" y="3529497"/>
                </a:lnTo>
                <a:cubicBezTo>
                  <a:pt x="4477949" y="3528650"/>
                  <a:pt x="4461879" y="3528103"/>
                  <a:pt x="4444046" y="3528210"/>
                </a:cubicBezTo>
                <a:cubicBezTo>
                  <a:pt x="4435956" y="3528259"/>
                  <a:pt x="4412449" y="3527307"/>
                  <a:pt x="4419373" y="3529875"/>
                </a:cubicBezTo>
                <a:cubicBezTo>
                  <a:pt x="4428960" y="3533431"/>
                  <a:pt x="4441259" y="3531370"/>
                  <a:pt x="4452455" y="3531330"/>
                </a:cubicBezTo>
                <a:cubicBezTo>
                  <a:pt x="4466117" y="3531279"/>
                  <a:pt x="4486724" y="3530810"/>
                  <a:pt x="4503915" y="3530355"/>
                </a:cubicBezTo>
                <a:lnTo>
                  <a:pt x="4506509" y="3530280"/>
                </a:lnTo>
                <a:lnTo>
                  <a:pt x="4543291" y="3532574"/>
                </a:lnTo>
                <a:lnTo>
                  <a:pt x="4543864" y="3532872"/>
                </a:lnTo>
                <a:lnTo>
                  <a:pt x="4493946" y="3535904"/>
                </a:lnTo>
                <a:cubicBezTo>
                  <a:pt x="4489398" y="3536621"/>
                  <a:pt x="4476754" y="3536326"/>
                  <a:pt x="4480300" y="3538054"/>
                </a:cubicBezTo>
                <a:cubicBezTo>
                  <a:pt x="4490401" y="3542976"/>
                  <a:pt x="4502534" y="3544814"/>
                  <a:pt x="4514625" y="3545979"/>
                </a:cubicBezTo>
                <a:cubicBezTo>
                  <a:pt x="4526036" y="3547078"/>
                  <a:pt x="4538347" y="3545498"/>
                  <a:pt x="4550326" y="3544799"/>
                </a:cubicBezTo>
                <a:cubicBezTo>
                  <a:pt x="4553297" y="3544626"/>
                  <a:pt x="4560723" y="3545625"/>
                  <a:pt x="4559423" y="3543365"/>
                </a:cubicBezTo>
                <a:lnTo>
                  <a:pt x="4558656" y="3542714"/>
                </a:lnTo>
                <a:lnTo>
                  <a:pt x="4587956" y="3545537"/>
                </a:lnTo>
                <a:cubicBezTo>
                  <a:pt x="4595227" y="3546090"/>
                  <a:pt x="4602486" y="3546755"/>
                  <a:pt x="4610012" y="3546506"/>
                </a:cubicBezTo>
                <a:cubicBezTo>
                  <a:pt x="4614439" y="3546360"/>
                  <a:pt x="4626387" y="3547069"/>
                  <a:pt x="4623657" y="3544356"/>
                </a:cubicBezTo>
                <a:lnTo>
                  <a:pt x="4614359" y="3539428"/>
                </a:lnTo>
                <a:lnTo>
                  <a:pt x="4615207" y="3539454"/>
                </a:lnTo>
                <a:cubicBezTo>
                  <a:pt x="4623955" y="3539594"/>
                  <a:pt x="4628835" y="3539090"/>
                  <a:pt x="4653566" y="3537422"/>
                </a:cubicBezTo>
                <a:lnTo>
                  <a:pt x="4676176" y="3549415"/>
                </a:lnTo>
                <a:lnTo>
                  <a:pt x="4671627" y="3550132"/>
                </a:lnTo>
                <a:cubicBezTo>
                  <a:pt x="4661796" y="3550402"/>
                  <a:pt x="4652712" y="3548384"/>
                  <a:pt x="4643094" y="3547961"/>
                </a:cubicBezTo>
                <a:cubicBezTo>
                  <a:pt x="4623299" y="3547090"/>
                  <a:pt x="4603569" y="3545953"/>
                  <a:pt x="4583407" y="3546254"/>
                </a:cubicBezTo>
                <a:cubicBezTo>
                  <a:pt x="4578764" y="3546323"/>
                  <a:pt x="4591792" y="3548500"/>
                  <a:pt x="4596365" y="3548656"/>
                </a:cubicBezTo>
                <a:cubicBezTo>
                  <a:pt x="4602965" y="3548881"/>
                  <a:pt x="4612571" y="3549740"/>
                  <a:pt x="4622938" y="3550728"/>
                </a:cubicBezTo>
                <a:lnTo>
                  <a:pt x="4624684" y="3550887"/>
                </a:lnTo>
                <a:lnTo>
                  <a:pt x="4622318" y="3551545"/>
                </a:lnTo>
                <a:cubicBezTo>
                  <a:pt x="4620884" y="3553165"/>
                  <a:pt x="4649316" y="3554358"/>
                  <a:pt x="4659912" y="3554200"/>
                </a:cubicBezTo>
                <a:lnTo>
                  <a:pt x="4664990" y="3554204"/>
                </a:lnTo>
                <a:lnTo>
                  <a:pt x="4667154" y="3554330"/>
                </a:lnTo>
                <a:lnTo>
                  <a:pt x="4673042" y="3554210"/>
                </a:lnTo>
                <a:lnTo>
                  <a:pt x="4677325" y="3554214"/>
                </a:lnTo>
                <a:lnTo>
                  <a:pt x="4679986" y="3554294"/>
                </a:lnTo>
                <a:lnTo>
                  <a:pt x="4685923" y="3555043"/>
                </a:lnTo>
                <a:cubicBezTo>
                  <a:pt x="4692772" y="3556177"/>
                  <a:pt x="4698359" y="3557450"/>
                  <a:pt x="4701404" y="3558774"/>
                </a:cubicBezTo>
                <a:cubicBezTo>
                  <a:pt x="4704944" y="3560313"/>
                  <a:pt x="4704806" y="3565646"/>
                  <a:pt x="4706507" y="3569082"/>
                </a:cubicBezTo>
                <a:lnTo>
                  <a:pt x="4703476" y="3569325"/>
                </a:lnTo>
                <a:lnTo>
                  <a:pt x="4693550" y="3566678"/>
                </a:lnTo>
                <a:cubicBezTo>
                  <a:pt x="4682522" y="3566193"/>
                  <a:pt x="4672064" y="3563396"/>
                  <a:pt x="4660467" y="3565224"/>
                </a:cubicBezTo>
                <a:cubicBezTo>
                  <a:pt x="4656047" y="3565920"/>
                  <a:pt x="4666661" y="3569915"/>
                  <a:pt x="4670807" y="3570262"/>
                </a:cubicBezTo>
                <a:cubicBezTo>
                  <a:pt x="4679405" y="3570982"/>
                  <a:pt x="4695187" y="3569958"/>
                  <a:pt x="4702541" y="3569400"/>
                </a:cubicBezTo>
                <a:lnTo>
                  <a:pt x="4703476" y="3569325"/>
                </a:lnTo>
                <a:lnTo>
                  <a:pt x="4708600" y="3570692"/>
                </a:lnTo>
                <a:cubicBezTo>
                  <a:pt x="4713617" y="3572030"/>
                  <a:pt x="4718144" y="3573910"/>
                  <a:pt x="4720708" y="3577955"/>
                </a:cubicBezTo>
                <a:cubicBezTo>
                  <a:pt x="4723487" y="3582340"/>
                  <a:pt x="4708440" y="3580543"/>
                  <a:pt x="4702514" y="3580822"/>
                </a:cubicBezTo>
                <a:lnTo>
                  <a:pt x="4702311" y="3580831"/>
                </a:lnTo>
                <a:lnTo>
                  <a:pt x="4698185" y="3579991"/>
                </a:lnTo>
                <a:cubicBezTo>
                  <a:pt x="4694502" y="3579302"/>
                  <a:pt x="4691373" y="3578756"/>
                  <a:pt x="4689556" y="3578419"/>
                </a:cubicBezTo>
                <a:cubicBezTo>
                  <a:pt x="4681891" y="3579627"/>
                  <a:pt x="4662718" y="3582204"/>
                  <a:pt x="4688531" y="3581392"/>
                </a:cubicBezTo>
                <a:lnTo>
                  <a:pt x="4702311" y="3580831"/>
                </a:lnTo>
                <a:lnTo>
                  <a:pt x="4710136" y="3582422"/>
                </a:lnTo>
                <a:cubicBezTo>
                  <a:pt x="4718199" y="3584239"/>
                  <a:pt x="4725446" y="3586363"/>
                  <a:pt x="4725811" y="3588263"/>
                </a:cubicBezTo>
                <a:cubicBezTo>
                  <a:pt x="4726997" y="3594440"/>
                  <a:pt x="4711863" y="3592683"/>
                  <a:pt x="4704999" y="3593764"/>
                </a:cubicBezTo>
                <a:cubicBezTo>
                  <a:pt x="4701133" y="3594373"/>
                  <a:pt x="4697647" y="3593441"/>
                  <a:pt x="4693971" y="3593280"/>
                </a:cubicBezTo>
                <a:lnTo>
                  <a:pt x="4692941" y="3592986"/>
                </a:lnTo>
                <a:lnTo>
                  <a:pt x="4695417" y="3592665"/>
                </a:lnTo>
                <a:cubicBezTo>
                  <a:pt x="4696311" y="3592295"/>
                  <a:pt x="4696786" y="3591668"/>
                  <a:pt x="4696589" y="3590645"/>
                </a:cubicBezTo>
                <a:cubicBezTo>
                  <a:pt x="4695591" y="3585450"/>
                  <a:pt x="4686401" y="3581594"/>
                  <a:pt x="4681701" y="3586323"/>
                </a:cubicBezTo>
                <a:cubicBezTo>
                  <a:pt x="4679476" y="3588563"/>
                  <a:pt x="4681522" y="3589722"/>
                  <a:pt x="4684634" y="3590611"/>
                </a:cubicBezTo>
                <a:lnTo>
                  <a:pt x="4692941" y="3592986"/>
                </a:lnTo>
                <a:lnTo>
                  <a:pt x="4691737" y="3593142"/>
                </a:lnTo>
                <a:cubicBezTo>
                  <a:pt x="4688786" y="3593130"/>
                  <a:pt x="4685178" y="3592644"/>
                  <a:pt x="4682944" y="3592795"/>
                </a:cubicBezTo>
                <a:cubicBezTo>
                  <a:pt x="4665768" y="3593954"/>
                  <a:pt x="4669567" y="3592800"/>
                  <a:pt x="4672676" y="3592141"/>
                </a:cubicBezTo>
                <a:lnTo>
                  <a:pt x="4673650" y="3591954"/>
                </a:lnTo>
                <a:lnTo>
                  <a:pt x="4674115" y="3591876"/>
                </a:lnTo>
                <a:cubicBezTo>
                  <a:pt x="4674863" y="3591741"/>
                  <a:pt x="4674892" y="3591724"/>
                  <a:pt x="4674539" y="3591784"/>
                </a:cubicBezTo>
                <a:lnTo>
                  <a:pt x="4673650" y="3591954"/>
                </a:lnTo>
                <a:lnTo>
                  <a:pt x="4669368" y="3592680"/>
                </a:lnTo>
                <a:cubicBezTo>
                  <a:pt x="4666841" y="3593096"/>
                  <a:pt x="4663255" y="3593674"/>
                  <a:pt x="4658271" y="3594460"/>
                </a:cubicBezTo>
                <a:cubicBezTo>
                  <a:pt x="4644160" y="3572197"/>
                  <a:pt x="4645106" y="3583201"/>
                  <a:pt x="4660334" y="3580801"/>
                </a:cubicBezTo>
                <a:cubicBezTo>
                  <a:pt x="4667199" y="3579720"/>
                  <a:pt x="4674209" y="3577133"/>
                  <a:pt x="4681146" y="3575300"/>
                </a:cubicBezTo>
                <a:cubicBezTo>
                  <a:pt x="4673151" y="3574337"/>
                  <a:pt x="4665289" y="3573031"/>
                  <a:pt x="4657160" y="3572412"/>
                </a:cubicBezTo>
                <a:cubicBezTo>
                  <a:pt x="4651708" y="3571997"/>
                  <a:pt x="4646089" y="3572030"/>
                  <a:pt x="4640506" y="3571968"/>
                </a:cubicBezTo>
                <a:lnTo>
                  <a:pt x="4626325" y="3571095"/>
                </a:lnTo>
                <a:lnTo>
                  <a:pt x="4632072" y="3570368"/>
                </a:lnTo>
                <a:cubicBezTo>
                  <a:pt x="4647559" y="3568860"/>
                  <a:pt x="4645161" y="3569728"/>
                  <a:pt x="4630002" y="3561135"/>
                </a:cubicBezTo>
                <a:cubicBezTo>
                  <a:pt x="4627292" y="3561932"/>
                  <a:pt x="4624007" y="3561834"/>
                  <a:pt x="4621009" y="3562184"/>
                </a:cubicBezTo>
                <a:lnTo>
                  <a:pt x="4617958" y="3562935"/>
                </a:lnTo>
                <a:lnTo>
                  <a:pt x="4610749" y="3560645"/>
                </a:lnTo>
                <a:cubicBezTo>
                  <a:pt x="4606206" y="3560168"/>
                  <a:pt x="4601373" y="3560172"/>
                  <a:pt x="4596921" y="3559681"/>
                </a:cubicBezTo>
                <a:cubicBezTo>
                  <a:pt x="4591943" y="3559131"/>
                  <a:pt x="4578127" y="3556715"/>
                  <a:pt x="4581345" y="3559912"/>
                </a:cubicBezTo>
                <a:cubicBezTo>
                  <a:pt x="4588681" y="3567203"/>
                  <a:pt x="4600737" y="3568710"/>
                  <a:pt x="4610433" y="3573108"/>
                </a:cubicBezTo>
                <a:lnTo>
                  <a:pt x="4618792" y="3572049"/>
                </a:lnTo>
                <a:lnTo>
                  <a:pt x="4616912" y="3574309"/>
                </a:lnTo>
                <a:cubicBezTo>
                  <a:pt x="4597015" y="3577444"/>
                  <a:pt x="4607512" y="3576868"/>
                  <a:pt x="4585760" y="3574773"/>
                </a:cubicBezTo>
                <a:cubicBezTo>
                  <a:pt x="4582152" y="3574425"/>
                  <a:pt x="4577910" y="3578232"/>
                  <a:pt x="4574045" y="3578840"/>
                </a:cubicBezTo>
                <a:lnTo>
                  <a:pt x="4547514" y="3581276"/>
                </a:lnTo>
                <a:lnTo>
                  <a:pt x="4542893" y="3579305"/>
                </a:lnTo>
                <a:cubicBezTo>
                  <a:pt x="4538459" y="3579262"/>
                  <a:pt x="4533686" y="3577310"/>
                  <a:pt x="4529081" y="3576313"/>
                </a:cubicBezTo>
                <a:lnTo>
                  <a:pt x="4528014" y="3576246"/>
                </a:lnTo>
                <a:lnTo>
                  <a:pt x="4528005" y="3574983"/>
                </a:lnTo>
                <a:lnTo>
                  <a:pt x="4505124" y="3569701"/>
                </a:lnTo>
                <a:lnTo>
                  <a:pt x="4500160" y="3568259"/>
                </a:lnTo>
                <a:lnTo>
                  <a:pt x="4499400" y="3568378"/>
                </a:lnTo>
                <a:lnTo>
                  <a:pt x="4493681" y="3567058"/>
                </a:lnTo>
                <a:cubicBezTo>
                  <a:pt x="4488788" y="3566303"/>
                  <a:pt x="4474505" y="3564504"/>
                  <a:pt x="4478104" y="3567289"/>
                </a:cubicBezTo>
                <a:cubicBezTo>
                  <a:pt x="4476578" y="3567006"/>
                  <a:pt x="4477873" y="3567751"/>
                  <a:pt x="4479954" y="3568584"/>
                </a:cubicBezTo>
                <a:lnTo>
                  <a:pt x="4481185" y="3568927"/>
                </a:lnTo>
                <a:lnTo>
                  <a:pt x="4486504" y="3571752"/>
                </a:lnTo>
                <a:lnTo>
                  <a:pt x="4475552" y="3571538"/>
                </a:lnTo>
                <a:lnTo>
                  <a:pt x="4475487" y="3569924"/>
                </a:lnTo>
                <a:cubicBezTo>
                  <a:pt x="4473666" y="3568116"/>
                  <a:pt x="4463538" y="3571142"/>
                  <a:pt x="4466389" y="3571358"/>
                </a:cubicBezTo>
                <a:lnTo>
                  <a:pt x="4475552" y="3571538"/>
                </a:lnTo>
                <a:lnTo>
                  <a:pt x="4475654" y="3574017"/>
                </a:lnTo>
                <a:cubicBezTo>
                  <a:pt x="4475139" y="3575688"/>
                  <a:pt x="4474340" y="3577513"/>
                  <a:pt x="4474111" y="3579030"/>
                </a:cubicBezTo>
                <a:cubicBezTo>
                  <a:pt x="4456101" y="3584329"/>
                  <a:pt x="4454834" y="3585434"/>
                  <a:pt x="4435105" y="3587399"/>
                </a:cubicBezTo>
                <a:cubicBezTo>
                  <a:pt x="4429801" y="3587927"/>
                  <a:pt x="4424823" y="3587145"/>
                  <a:pt x="4419528" y="3587630"/>
                </a:cubicBezTo>
                <a:lnTo>
                  <a:pt x="4409564" y="3589201"/>
                </a:lnTo>
                <a:lnTo>
                  <a:pt x="4405790" y="3588696"/>
                </a:lnTo>
                <a:cubicBezTo>
                  <a:pt x="4399715" y="3588364"/>
                  <a:pt x="4392398" y="3588723"/>
                  <a:pt x="4385281" y="3589356"/>
                </a:cubicBezTo>
                <a:lnTo>
                  <a:pt x="4377013" y="3590345"/>
                </a:lnTo>
                <a:lnTo>
                  <a:pt x="4352677" y="3589274"/>
                </a:lnTo>
                <a:cubicBezTo>
                  <a:pt x="4349753" y="3589272"/>
                  <a:pt x="4340764" y="3590398"/>
                  <a:pt x="4343579" y="3590708"/>
                </a:cubicBezTo>
                <a:lnTo>
                  <a:pt x="4363940" y="3591973"/>
                </a:lnTo>
                <a:lnTo>
                  <a:pt x="4359482" y="3592650"/>
                </a:lnTo>
                <a:cubicBezTo>
                  <a:pt x="4357849" y="3592909"/>
                  <a:pt x="4356807" y="3593080"/>
                  <a:pt x="4356537" y="3593110"/>
                </a:cubicBezTo>
                <a:lnTo>
                  <a:pt x="4350393" y="3593935"/>
                </a:lnTo>
                <a:lnTo>
                  <a:pt x="4343784" y="3594381"/>
                </a:lnTo>
                <a:lnTo>
                  <a:pt x="4329934" y="3592858"/>
                </a:lnTo>
                <a:cubicBezTo>
                  <a:pt x="4324301" y="3591814"/>
                  <a:pt x="4318179" y="3591944"/>
                  <a:pt x="4312427" y="3591172"/>
                </a:cubicBezTo>
                <a:cubicBezTo>
                  <a:pt x="4308016" y="3590580"/>
                  <a:pt x="4303905" y="3589303"/>
                  <a:pt x="4299469" y="3588768"/>
                </a:cubicBezTo>
                <a:cubicBezTo>
                  <a:pt x="4295894" y="3588338"/>
                  <a:pt x="4292251" y="3587973"/>
                  <a:pt x="4288442" y="3588283"/>
                </a:cubicBezTo>
                <a:cubicBezTo>
                  <a:pt x="4282465" y="3588770"/>
                  <a:pt x="4266608" y="3587533"/>
                  <a:pt x="4270248" y="3591151"/>
                </a:cubicBezTo>
                <a:cubicBezTo>
                  <a:pt x="4273388" y="3594270"/>
                  <a:pt x="4288291" y="3595683"/>
                  <a:pt x="4302901" y="3596303"/>
                </a:cubicBezTo>
                <a:lnTo>
                  <a:pt x="4320166" y="3596686"/>
                </a:lnTo>
                <a:lnTo>
                  <a:pt x="4292857" y="3603144"/>
                </a:lnTo>
                <a:cubicBezTo>
                  <a:pt x="4289793" y="3603954"/>
                  <a:pt x="4298898" y="3602390"/>
                  <a:pt x="4301955" y="3601711"/>
                </a:cubicBezTo>
                <a:lnTo>
                  <a:pt x="4322258" y="3596732"/>
                </a:lnTo>
                <a:lnTo>
                  <a:pt x="4323089" y="3596751"/>
                </a:lnTo>
                <a:cubicBezTo>
                  <a:pt x="4328739" y="3596778"/>
                  <a:pt x="4332810" y="3596721"/>
                  <a:pt x="4333794" y="3596694"/>
                </a:cubicBezTo>
                <a:cubicBezTo>
                  <a:pt x="4336005" y="3596633"/>
                  <a:pt x="4340498" y="3596143"/>
                  <a:pt x="4343897" y="3595645"/>
                </a:cubicBezTo>
                <a:lnTo>
                  <a:pt x="4347284" y="3595029"/>
                </a:lnTo>
                <a:lnTo>
                  <a:pt x="4352093" y="3596123"/>
                </a:lnTo>
                <a:cubicBezTo>
                  <a:pt x="4354257" y="3596911"/>
                  <a:pt x="4356195" y="3598007"/>
                  <a:pt x="4357780" y="3599582"/>
                </a:cubicBezTo>
                <a:cubicBezTo>
                  <a:pt x="4360997" y="3602779"/>
                  <a:pt x="4346877" y="3603522"/>
                  <a:pt x="4341516" y="3604367"/>
                </a:cubicBezTo>
                <a:cubicBezTo>
                  <a:pt x="4334651" y="3605448"/>
                  <a:pt x="4328100" y="3604999"/>
                  <a:pt x="4321392" y="3605315"/>
                </a:cubicBezTo>
                <a:lnTo>
                  <a:pt x="4303872" y="3607248"/>
                </a:lnTo>
                <a:lnTo>
                  <a:pt x="4301267" y="3606264"/>
                </a:lnTo>
                <a:cubicBezTo>
                  <a:pt x="4286335" y="3607135"/>
                  <a:pt x="4271707" y="3606477"/>
                  <a:pt x="4256470" y="3608878"/>
                </a:cubicBezTo>
                <a:cubicBezTo>
                  <a:pt x="4225788" y="3613713"/>
                  <a:pt x="4221657" y="3610387"/>
                  <a:pt x="4237587" y="3616297"/>
                </a:cubicBezTo>
                <a:cubicBezTo>
                  <a:pt x="4251556" y="3614467"/>
                  <a:pt x="4265651" y="3612045"/>
                  <a:pt x="4279684" y="3609918"/>
                </a:cubicBezTo>
                <a:lnTo>
                  <a:pt x="4303872" y="3607248"/>
                </a:lnTo>
                <a:lnTo>
                  <a:pt x="4308296" y="3608920"/>
                </a:lnTo>
                <a:cubicBezTo>
                  <a:pt x="4310640" y="3609806"/>
                  <a:pt x="4312685" y="3610965"/>
                  <a:pt x="4313538" y="3613219"/>
                </a:cubicBezTo>
                <a:cubicBezTo>
                  <a:pt x="4314484" y="3615721"/>
                  <a:pt x="4307501" y="3613902"/>
                  <a:pt x="4304440" y="3614653"/>
                </a:cubicBezTo>
                <a:cubicBezTo>
                  <a:pt x="4299028" y="3615980"/>
                  <a:pt x="4293537" y="3618593"/>
                  <a:pt x="4288176" y="3619438"/>
                </a:cubicBezTo>
                <a:cubicBezTo>
                  <a:pt x="4279803" y="3620757"/>
                  <a:pt x="4271727" y="3620548"/>
                  <a:pt x="4263503" y="3621103"/>
                </a:cubicBezTo>
                <a:cubicBezTo>
                  <a:pt x="4253569" y="3621774"/>
                  <a:pt x="4245083" y="3617338"/>
                  <a:pt x="4234970" y="3618932"/>
                </a:cubicBezTo>
                <a:cubicBezTo>
                  <a:pt x="4226327" y="3620294"/>
                  <a:pt x="4251526" y="3619663"/>
                  <a:pt x="4258956" y="3621820"/>
                </a:cubicBezTo>
                <a:cubicBezTo>
                  <a:pt x="4261561" y="3622576"/>
                  <a:pt x="4252822" y="3623114"/>
                  <a:pt x="4249858" y="3623254"/>
                </a:cubicBezTo>
                <a:cubicBezTo>
                  <a:pt x="4246080" y="3623431"/>
                  <a:pt x="4242640" y="3622458"/>
                  <a:pt x="4238830" y="3622768"/>
                </a:cubicBezTo>
                <a:cubicBezTo>
                  <a:pt x="4232854" y="3623255"/>
                  <a:pt x="4226636" y="3625038"/>
                  <a:pt x="4220636" y="3625635"/>
                </a:cubicBezTo>
                <a:lnTo>
                  <a:pt x="4214629" y="3626050"/>
                </a:lnTo>
                <a:lnTo>
                  <a:pt x="4212085" y="3624464"/>
                </a:lnTo>
                <a:cubicBezTo>
                  <a:pt x="4209879" y="3623127"/>
                  <a:pt x="4207120" y="3621459"/>
                  <a:pt x="4203818" y="3619396"/>
                </a:cubicBezTo>
                <a:cubicBezTo>
                  <a:pt x="4201165" y="3619814"/>
                  <a:pt x="4197224" y="3620289"/>
                  <a:pt x="4192962" y="3620778"/>
                </a:cubicBezTo>
                <a:lnTo>
                  <a:pt x="4190715" y="3621036"/>
                </a:lnTo>
                <a:lnTo>
                  <a:pt x="4186311" y="3617710"/>
                </a:lnTo>
                <a:cubicBezTo>
                  <a:pt x="4180680" y="3617088"/>
                  <a:pt x="4174520" y="3618478"/>
                  <a:pt x="4168299" y="3620045"/>
                </a:cubicBezTo>
                <a:lnTo>
                  <a:pt x="4163073" y="3621011"/>
                </a:lnTo>
                <a:lnTo>
                  <a:pt x="4151299" y="3614337"/>
                </a:lnTo>
                <a:cubicBezTo>
                  <a:pt x="4138952" y="3609757"/>
                  <a:pt x="4124498" y="3608615"/>
                  <a:pt x="4113114" y="3602575"/>
                </a:cubicBezTo>
                <a:cubicBezTo>
                  <a:pt x="4111070" y="3601491"/>
                  <a:pt x="4113623" y="3601644"/>
                  <a:pt x="4117358" y="3601962"/>
                </a:cubicBezTo>
                <a:lnTo>
                  <a:pt x="4123388" y="3602165"/>
                </a:lnTo>
                <a:lnTo>
                  <a:pt x="4125836" y="3602296"/>
                </a:lnTo>
                <a:cubicBezTo>
                  <a:pt x="4128673" y="3602200"/>
                  <a:pt x="4130623" y="3602039"/>
                  <a:pt x="4128689" y="3602343"/>
                </a:cubicBezTo>
                <a:lnTo>
                  <a:pt x="4123388" y="3602165"/>
                </a:lnTo>
                <a:lnTo>
                  <a:pt x="4117661" y="3601859"/>
                </a:lnTo>
                <a:cubicBezTo>
                  <a:pt x="4110567" y="3599376"/>
                  <a:pt x="4104260" y="3597254"/>
                  <a:pt x="4098714" y="3595430"/>
                </a:cubicBezTo>
                <a:lnTo>
                  <a:pt x="4095656" y="3594445"/>
                </a:lnTo>
                <a:lnTo>
                  <a:pt x="4103461" y="3592984"/>
                </a:lnTo>
                <a:cubicBezTo>
                  <a:pt x="4107366" y="3591628"/>
                  <a:pt x="4117869" y="3590811"/>
                  <a:pt x="4115176" y="3588916"/>
                </a:cubicBezTo>
                <a:cubicBezTo>
                  <a:pt x="4107133" y="3583256"/>
                  <a:pt x="4095326" y="3583154"/>
                  <a:pt x="4085400" y="3580273"/>
                </a:cubicBezTo>
                <a:lnTo>
                  <a:pt x="4081385" y="3580904"/>
                </a:lnTo>
                <a:lnTo>
                  <a:pt x="4085467" y="3591161"/>
                </a:lnTo>
                <a:lnTo>
                  <a:pt x="4095656" y="3594445"/>
                </a:lnTo>
                <a:lnTo>
                  <a:pt x="4088159" y="3595848"/>
                </a:lnTo>
                <a:lnTo>
                  <a:pt x="4087334" y="3595853"/>
                </a:lnTo>
                <a:lnTo>
                  <a:pt x="4095695" y="3616862"/>
                </a:lnTo>
                <a:lnTo>
                  <a:pt x="4096904" y="3617410"/>
                </a:lnTo>
                <a:lnTo>
                  <a:pt x="4097937" y="3619793"/>
                </a:lnTo>
                <a:lnTo>
                  <a:pt x="4096876" y="3619831"/>
                </a:lnTo>
                <a:lnTo>
                  <a:pt x="4097657" y="3621793"/>
                </a:lnTo>
                <a:lnTo>
                  <a:pt x="4098787" y="3626544"/>
                </a:lnTo>
                <a:lnTo>
                  <a:pt x="4100577" y="3626773"/>
                </a:lnTo>
                <a:cubicBezTo>
                  <a:pt x="4099692" y="3624430"/>
                  <a:pt x="4099024" y="3622519"/>
                  <a:pt x="4098451" y="3620980"/>
                </a:cubicBezTo>
                <a:lnTo>
                  <a:pt x="4097937" y="3619793"/>
                </a:lnTo>
                <a:lnTo>
                  <a:pt x="4103883" y="3619585"/>
                </a:lnTo>
                <a:lnTo>
                  <a:pt x="4114679" y="3624379"/>
                </a:lnTo>
                <a:lnTo>
                  <a:pt x="4114232" y="3624607"/>
                </a:lnTo>
                <a:cubicBezTo>
                  <a:pt x="4113592" y="3625605"/>
                  <a:pt x="4115437" y="3626674"/>
                  <a:pt x="4119999" y="3627801"/>
                </a:cubicBezTo>
                <a:lnTo>
                  <a:pt x="4120676" y="3627933"/>
                </a:lnTo>
                <a:lnTo>
                  <a:pt x="4126493" y="3631579"/>
                </a:lnTo>
                <a:cubicBezTo>
                  <a:pt x="4128314" y="3633387"/>
                  <a:pt x="4120400" y="3632695"/>
                  <a:pt x="4117396" y="3633013"/>
                </a:cubicBezTo>
                <a:lnTo>
                  <a:pt x="4100691" y="3634545"/>
                </a:lnTo>
                <a:lnTo>
                  <a:pt x="4101151" y="3636479"/>
                </a:lnTo>
                <a:lnTo>
                  <a:pt x="4110229" y="3636364"/>
                </a:lnTo>
                <a:cubicBezTo>
                  <a:pt x="4115618" y="3636883"/>
                  <a:pt x="4121240" y="3637685"/>
                  <a:pt x="4125118" y="3640685"/>
                </a:cubicBezTo>
                <a:cubicBezTo>
                  <a:pt x="4129496" y="3644075"/>
                  <a:pt x="4131094" y="3650115"/>
                  <a:pt x="4134082" y="3654829"/>
                </a:cubicBezTo>
                <a:lnTo>
                  <a:pt x="4109409" y="3656494"/>
                </a:lnTo>
                <a:lnTo>
                  <a:pt x="4106039" y="3657019"/>
                </a:lnTo>
                <a:lnTo>
                  <a:pt x="4106390" y="3658492"/>
                </a:lnTo>
                <a:lnTo>
                  <a:pt x="4111339" y="3658412"/>
                </a:lnTo>
                <a:lnTo>
                  <a:pt x="4106439" y="3658698"/>
                </a:lnTo>
                <a:lnTo>
                  <a:pt x="4106637" y="3659533"/>
                </a:lnTo>
                <a:lnTo>
                  <a:pt x="4113269" y="3660331"/>
                </a:lnTo>
                <a:lnTo>
                  <a:pt x="4114938" y="3660618"/>
                </a:lnTo>
                <a:lnTo>
                  <a:pt x="4106662" y="3659639"/>
                </a:lnTo>
                <a:lnTo>
                  <a:pt x="4107484" y="3663090"/>
                </a:lnTo>
                <a:lnTo>
                  <a:pt x="4115200" y="3662249"/>
                </a:lnTo>
                <a:lnTo>
                  <a:pt x="4122176" y="3663297"/>
                </a:lnTo>
                <a:lnTo>
                  <a:pt x="4121679" y="3663450"/>
                </a:lnTo>
                <a:lnTo>
                  <a:pt x="4107719" y="3664078"/>
                </a:lnTo>
                <a:lnTo>
                  <a:pt x="4107822" y="3664511"/>
                </a:lnTo>
                <a:lnTo>
                  <a:pt x="4108039" y="3666699"/>
                </a:lnTo>
                <a:lnTo>
                  <a:pt x="4120731" y="3667764"/>
                </a:lnTo>
                <a:cubicBezTo>
                  <a:pt x="4134432" y="3669504"/>
                  <a:pt x="4138032" y="3671421"/>
                  <a:pt x="4136371" y="3667228"/>
                </a:cubicBezTo>
                <a:lnTo>
                  <a:pt x="4135251" y="3664928"/>
                </a:lnTo>
                <a:lnTo>
                  <a:pt x="4147497" y="3668924"/>
                </a:lnTo>
                <a:cubicBezTo>
                  <a:pt x="4158872" y="3673426"/>
                  <a:pt x="4168969" y="3679022"/>
                  <a:pt x="4174065" y="3684086"/>
                </a:cubicBezTo>
                <a:cubicBezTo>
                  <a:pt x="4177282" y="3687283"/>
                  <a:pt x="4163222" y="3687276"/>
                  <a:pt x="4157802" y="3688871"/>
                </a:cubicBezTo>
                <a:cubicBezTo>
                  <a:pt x="4151965" y="3688309"/>
                  <a:pt x="4146350" y="3687095"/>
                  <a:pt x="4140295" y="3687185"/>
                </a:cubicBezTo>
                <a:lnTo>
                  <a:pt x="4110241" y="3688938"/>
                </a:lnTo>
                <a:lnTo>
                  <a:pt x="4110478" y="3691331"/>
                </a:lnTo>
                <a:lnTo>
                  <a:pt x="4113003" y="3691485"/>
                </a:lnTo>
                <a:cubicBezTo>
                  <a:pt x="4123943" y="3693172"/>
                  <a:pt x="4134371" y="3696012"/>
                  <a:pt x="4145399" y="3697492"/>
                </a:cubicBezTo>
                <a:cubicBezTo>
                  <a:pt x="4155727" y="3698878"/>
                  <a:pt x="4175820" y="3696303"/>
                  <a:pt x="4184272" y="3704700"/>
                </a:cubicBezTo>
                <a:cubicBezTo>
                  <a:pt x="4185598" y="3706019"/>
                  <a:pt x="4186449" y="3707737"/>
                  <a:pt x="4187180" y="3709555"/>
                </a:cubicBezTo>
                <a:lnTo>
                  <a:pt x="4189168" y="3714493"/>
                </a:lnTo>
                <a:lnTo>
                  <a:pt x="4179036" y="3709971"/>
                </a:lnTo>
                <a:cubicBezTo>
                  <a:pt x="4164332" y="3709324"/>
                  <a:pt x="4150035" y="3707319"/>
                  <a:pt x="4134926" y="3708031"/>
                </a:cubicBezTo>
                <a:cubicBezTo>
                  <a:pt x="4128218" y="3708348"/>
                  <a:pt x="4120390" y="3703356"/>
                  <a:pt x="4114801" y="3708980"/>
                </a:cubicBezTo>
                <a:cubicBezTo>
                  <a:pt x="4110351" y="3713458"/>
                  <a:pt x="4122981" y="3713617"/>
                  <a:pt x="4127071" y="3715936"/>
                </a:cubicBezTo>
                <a:lnTo>
                  <a:pt x="4135259" y="3716202"/>
                </a:lnTo>
                <a:lnTo>
                  <a:pt x="4138385" y="3718186"/>
                </a:lnTo>
                <a:cubicBezTo>
                  <a:pt x="4141527" y="3719628"/>
                  <a:pt x="4145976" y="3721001"/>
                  <a:pt x="4148439" y="3721458"/>
                </a:cubicBezTo>
                <a:cubicBezTo>
                  <a:pt x="4152536" y="3722219"/>
                  <a:pt x="4157678" y="3719374"/>
                  <a:pt x="4162085" y="3719308"/>
                </a:cubicBezTo>
                <a:lnTo>
                  <a:pt x="4180952" y="3720138"/>
                </a:lnTo>
                <a:lnTo>
                  <a:pt x="4184680" y="3721470"/>
                </a:lnTo>
                <a:cubicBezTo>
                  <a:pt x="4189823" y="3723309"/>
                  <a:pt x="4194671" y="3725508"/>
                  <a:pt x="4198339" y="3729152"/>
                </a:cubicBezTo>
                <a:cubicBezTo>
                  <a:pt x="4200659" y="3731457"/>
                  <a:pt x="4190529" y="3731864"/>
                  <a:pt x="4186623" y="3733220"/>
                </a:cubicBezTo>
                <a:cubicBezTo>
                  <a:pt x="4177433" y="3736411"/>
                  <a:pt x="4168085" y="3732165"/>
                  <a:pt x="4159333" y="3737520"/>
                </a:cubicBezTo>
                <a:cubicBezTo>
                  <a:pt x="4153319" y="3741199"/>
                  <a:pt x="4171574" y="3737453"/>
                  <a:pt x="4176840" y="3739207"/>
                </a:cubicBezTo>
                <a:cubicBezTo>
                  <a:pt x="4195066" y="3745278"/>
                  <a:pt x="4195213" y="3746792"/>
                  <a:pt x="4188251" y="3749217"/>
                </a:cubicBezTo>
                <a:lnTo>
                  <a:pt x="4185375" y="3750162"/>
                </a:lnTo>
                <a:lnTo>
                  <a:pt x="4185356" y="3750163"/>
                </a:lnTo>
                <a:cubicBezTo>
                  <a:pt x="4182401" y="3750403"/>
                  <a:pt x="4179591" y="3750546"/>
                  <a:pt x="4177394" y="3750231"/>
                </a:cubicBezTo>
                <a:cubicBezTo>
                  <a:pt x="4173851" y="3749724"/>
                  <a:pt x="4164047" y="3747440"/>
                  <a:pt x="4166367" y="3749746"/>
                </a:cubicBezTo>
                <a:cubicBezTo>
                  <a:pt x="4169245" y="3752606"/>
                  <a:pt x="4175006" y="3751348"/>
                  <a:pt x="4179325" y="3752149"/>
                </a:cubicBezTo>
                <a:lnTo>
                  <a:pt x="4185375" y="3750162"/>
                </a:lnTo>
                <a:lnTo>
                  <a:pt x="4194192" y="3749506"/>
                </a:lnTo>
                <a:cubicBezTo>
                  <a:pt x="4199753" y="3749350"/>
                  <a:pt x="4204035" y="3750237"/>
                  <a:pt x="4203309" y="3755037"/>
                </a:cubicBezTo>
                <a:lnTo>
                  <a:pt x="4201984" y="3756641"/>
                </a:lnTo>
                <a:lnTo>
                  <a:pt x="4170228" y="3753582"/>
                </a:lnTo>
                <a:cubicBezTo>
                  <a:pt x="4166552" y="3753420"/>
                  <a:pt x="4156880" y="3750792"/>
                  <a:pt x="4159199" y="3753097"/>
                </a:cubicBezTo>
                <a:cubicBezTo>
                  <a:pt x="4163269" y="3757141"/>
                  <a:pt x="4170412" y="3757257"/>
                  <a:pt x="4176019" y="3759337"/>
                </a:cubicBezTo>
                <a:cubicBezTo>
                  <a:pt x="4182841" y="3758262"/>
                  <a:pt x="4194008" y="3761503"/>
                  <a:pt x="4199744" y="3759348"/>
                </a:cubicBezTo>
                <a:lnTo>
                  <a:pt x="4201984" y="3756641"/>
                </a:lnTo>
                <a:lnTo>
                  <a:pt x="4205241" y="3756955"/>
                </a:lnTo>
                <a:cubicBezTo>
                  <a:pt x="4212134" y="3760314"/>
                  <a:pt x="4223162" y="3759738"/>
                  <a:pt x="4225920" y="3767031"/>
                </a:cubicBezTo>
                <a:lnTo>
                  <a:pt x="4225767" y="3767311"/>
                </a:lnTo>
                <a:lnTo>
                  <a:pt x="4224900" y="3767168"/>
                </a:lnTo>
                <a:cubicBezTo>
                  <a:pt x="4218858" y="3766383"/>
                  <a:pt x="4213165" y="3765801"/>
                  <a:pt x="4208413" y="3765344"/>
                </a:cubicBezTo>
                <a:cubicBezTo>
                  <a:pt x="4201058" y="3763980"/>
                  <a:pt x="4194810" y="3760163"/>
                  <a:pt x="4187047" y="3759821"/>
                </a:cubicBezTo>
                <a:cubicBezTo>
                  <a:pt x="4182843" y="3759636"/>
                  <a:pt x="4193529" y="3763863"/>
                  <a:pt x="4197386" y="3764860"/>
                </a:cubicBezTo>
                <a:cubicBezTo>
                  <a:pt x="4200758" y="3765731"/>
                  <a:pt x="4204805" y="3764997"/>
                  <a:pt x="4208413" y="3765344"/>
                </a:cubicBezTo>
                <a:cubicBezTo>
                  <a:pt x="4212637" y="3766127"/>
                  <a:pt x="4221469" y="3769585"/>
                  <a:pt x="4224799" y="3769089"/>
                </a:cubicBezTo>
                <a:lnTo>
                  <a:pt x="4225767" y="3767311"/>
                </a:lnTo>
                <a:lnTo>
                  <a:pt x="4243465" y="3770215"/>
                </a:lnTo>
                <a:cubicBezTo>
                  <a:pt x="4255740" y="3772762"/>
                  <a:pt x="4267014" y="3776446"/>
                  <a:pt x="4272515" y="3781912"/>
                </a:cubicBezTo>
                <a:cubicBezTo>
                  <a:pt x="4277065" y="3786433"/>
                  <a:pt x="4257272" y="3784748"/>
                  <a:pt x="4249772" y="3785495"/>
                </a:cubicBezTo>
                <a:lnTo>
                  <a:pt x="4238145" y="3785668"/>
                </a:lnTo>
                <a:lnTo>
                  <a:pt x="4232266" y="3783809"/>
                </a:lnTo>
                <a:lnTo>
                  <a:pt x="4226397" y="3783535"/>
                </a:lnTo>
                <a:lnTo>
                  <a:pt x="4223856" y="3780690"/>
                </a:lnTo>
                <a:cubicBezTo>
                  <a:pt x="4223150" y="3780658"/>
                  <a:pt x="4196329" y="3778321"/>
                  <a:pt x="4214400" y="3784138"/>
                </a:cubicBezTo>
                <a:lnTo>
                  <a:pt x="4219149" y="3785480"/>
                </a:lnTo>
                <a:lnTo>
                  <a:pt x="4218620" y="3785959"/>
                </a:lnTo>
                <a:lnTo>
                  <a:pt x="4218622" y="3785986"/>
                </a:lnTo>
                <a:lnTo>
                  <a:pt x="4213755" y="3785709"/>
                </a:lnTo>
                <a:cubicBezTo>
                  <a:pt x="4206181" y="3785757"/>
                  <a:pt x="4232202" y="3790037"/>
                  <a:pt x="4194634" y="3783071"/>
                </a:cubicBezTo>
                <a:cubicBezTo>
                  <a:pt x="4191625" y="3780953"/>
                  <a:pt x="4184956" y="3778782"/>
                  <a:pt x="4180117" y="3776638"/>
                </a:cubicBezTo>
                <a:lnTo>
                  <a:pt x="4176441" y="3774386"/>
                </a:lnTo>
                <a:lnTo>
                  <a:pt x="4180434" y="3774197"/>
                </a:lnTo>
                <a:cubicBezTo>
                  <a:pt x="4190112" y="3774440"/>
                  <a:pt x="4215039" y="3782400"/>
                  <a:pt x="4208968" y="3776368"/>
                </a:cubicBezTo>
                <a:cubicBezTo>
                  <a:pt x="4203572" y="3771007"/>
                  <a:pt x="4194767" y="3767167"/>
                  <a:pt x="4185662" y="3767937"/>
                </a:cubicBezTo>
                <a:lnTo>
                  <a:pt x="4183691" y="3768464"/>
                </a:lnTo>
                <a:lnTo>
                  <a:pt x="4181810" y="3765091"/>
                </a:lnTo>
                <a:cubicBezTo>
                  <a:pt x="4176994" y="3761869"/>
                  <a:pt x="4158995" y="3762535"/>
                  <a:pt x="4153276" y="3762920"/>
                </a:cubicBezTo>
                <a:cubicBezTo>
                  <a:pt x="4150298" y="3763121"/>
                  <a:pt x="4142879" y="3762092"/>
                  <a:pt x="4144179" y="3764353"/>
                </a:cubicBezTo>
                <a:cubicBezTo>
                  <a:pt x="4145805" y="3767179"/>
                  <a:pt x="4148493" y="3768977"/>
                  <a:pt x="4151447" y="3770520"/>
                </a:cubicBezTo>
                <a:lnTo>
                  <a:pt x="4152379" y="3771007"/>
                </a:lnTo>
                <a:lnTo>
                  <a:pt x="4149121" y="3770826"/>
                </a:lnTo>
                <a:cubicBezTo>
                  <a:pt x="4143619" y="3770447"/>
                  <a:pt x="4136679" y="3769902"/>
                  <a:pt x="4127915" y="3769138"/>
                </a:cubicBezTo>
                <a:lnTo>
                  <a:pt x="4109602" y="3765743"/>
                </a:lnTo>
                <a:lnTo>
                  <a:pt x="4109406" y="3772421"/>
                </a:lnTo>
                <a:cubicBezTo>
                  <a:pt x="4108598" y="3790793"/>
                  <a:pt x="4103775" y="3806939"/>
                  <a:pt x="4106484" y="3827212"/>
                </a:cubicBezTo>
                <a:lnTo>
                  <a:pt x="4115125" y="3891866"/>
                </a:lnTo>
                <a:cubicBezTo>
                  <a:pt x="4128264" y="3906545"/>
                  <a:pt x="4144521" y="3918574"/>
                  <a:pt x="4154540" y="3935902"/>
                </a:cubicBezTo>
                <a:cubicBezTo>
                  <a:pt x="4166505" y="3956594"/>
                  <a:pt x="4167741" y="3978509"/>
                  <a:pt x="4177511" y="3999759"/>
                </a:cubicBezTo>
                <a:cubicBezTo>
                  <a:pt x="4189579" y="4026007"/>
                  <a:pt x="4205527" y="4051431"/>
                  <a:pt x="4219537" y="4077265"/>
                </a:cubicBezTo>
                <a:cubicBezTo>
                  <a:pt x="4213579" y="4084447"/>
                  <a:pt x="4192883" y="4104571"/>
                  <a:pt x="4194140" y="4120699"/>
                </a:cubicBezTo>
                <a:cubicBezTo>
                  <a:pt x="4194968" y="4131321"/>
                  <a:pt x="4203154" y="4144010"/>
                  <a:pt x="4207661" y="4155666"/>
                </a:cubicBezTo>
                <a:cubicBezTo>
                  <a:pt x="4205816" y="4162772"/>
                  <a:pt x="4202747" y="4168940"/>
                  <a:pt x="4202128" y="4176984"/>
                </a:cubicBezTo>
                <a:cubicBezTo>
                  <a:pt x="4200510" y="4197991"/>
                  <a:pt x="4207784" y="4214492"/>
                  <a:pt x="4214188" y="4239348"/>
                </a:cubicBezTo>
                <a:lnTo>
                  <a:pt x="4216345" y="4245887"/>
                </a:lnTo>
                <a:lnTo>
                  <a:pt x="4208972" y="4247660"/>
                </a:lnTo>
                <a:cubicBezTo>
                  <a:pt x="4204825" y="4248377"/>
                  <a:pt x="4200246" y="4249244"/>
                  <a:pt x="4197093" y="4250804"/>
                </a:cubicBezTo>
                <a:cubicBezTo>
                  <a:pt x="4169852" y="4264282"/>
                  <a:pt x="4147896" y="4286673"/>
                  <a:pt x="4117796" y="4295132"/>
                </a:cubicBezTo>
                <a:cubicBezTo>
                  <a:pt x="4094440" y="4301695"/>
                  <a:pt x="4065159" y="4295573"/>
                  <a:pt x="4038655" y="4295327"/>
                </a:cubicBezTo>
                <a:cubicBezTo>
                  <a:pt x="3954800" y="4294551"/>
                  <a:pt x="4022005" y="4295807"/>
                  <a:pt x="3926130" y="4282671"/>
                </a:cubicBezTo>
                <a:cubicBezTo>
                  <a:pt x="3828703" y="4269324"/>
                  <a:pt x="3907418" y="4288366"/>
                  <a:pt x="3795203" y="4264734"/>
                </a:cubicBezTo>
                <a:cubicBezTo>
                  <a:pt x="3769779" y="4259380"/>
                  <a:pt x="3743418" y="4250633"/>
                  <a:pt x="3718176" y="4245902"/>
                </a:cubicBezTo>
                <a:cubicBezTo>
                  <a:pt x="3688596" y="4240359"/>
                  <a:pt x="3660717" y="4240327"/>
                  <a:pt x="3630892" y="4233944"/>
                </a:cubicBezTo>
                <a:cubicBezTo>
                  <a:pt x="3600835" y="4227514"/>
                  <a:pt x="3569334" y="4215450"/>
                  <a:pt x="3538882" y="4207541"/>
                </a:cubicBezTo>
                <a:cubicBezTo>
                  <a:pt x="3509334" y="4199867"/>
                  <a:pt x="3480610" y="4195355"/>
                  <a:pt x="3450946" y="4187216"/>
                </a:cubicBezTo>
                <a:cubicBezTo>
                  <a:pt x="3369107" y="4164756"/>
                  <a:pt x="3286085" y="4137311"/>
                  <a:pt x="3204230" y="4114781"/>
                </a:cubicBezTo>
                <a:cubicBezTo>
                  <a:pt x="3056816" y="4074204"/>
                  <a:pt x="3234478" y="4124668"/>
                  <a:pt x="3014026" y="4074924"/>
                </a:cubicBezTo>
                <a:cubicBezTo>
                  <a:pt x="2993605" y="4070316"/>
                  <a:pt x="2972023" y="4060956"/>
                  <a:pt x="2951330" y="4055298"/>
                </a:cubicBezTo>
                <a:cubicBezTo>
                  <a:pt x="2931558" y="4049889"/>
                  <a:pt x="2912633" y="4047826"/>
                  <a:pt x="2892703" y="4041746"/>
                </a:cubicBezTo>
                <a:cubicBezTo>
                  <a:pt x="2807567" y="4015771"/>
                  <a:pt x="2784344" y="4004566"/>
                  <a:pt x="2711453" y="3978280"/>
                </a:cubicBezTo>
                <a:cubicBezTo>
                  <a:pt x="2694154" y="3972042"/>
                  <a:pt x="2677183" y="3967739"/>
                  <a:pt x="2659666" y="3960146"/>
                </a:cubicBezTo>
                <a:cubicBezTo>
                  <a:pt x="2634898" y="3949411"/>
                  <a:pt x="2608969" y="3938511"/>
                  <a:pt x="2583041" y="3926566"/>
                </a:cubicBezTo>
                <a:lnTo>
                  <a:pt x="2576709" y="3923273"/>
                </a:lnTo>
                <a:lnTo>
                  <a:pt x="2523068" y="3950095"/>
                </a:lnTo>
                <a:cubicBezTo>
                  <a:pt x="2510879" y="3957204"/>
                  <a:pt x="2501167" y="3968015"/>
                  <a:pt x="2489200" y="3975495"/>
                </a:cubicBezTo>
                <a:cubicBezTo>
                  <a:pt x="2478498" y="3982183"/>
                  <a:pt x="2466292" y="3986165"/>
                  <a:pt x="2455334" y="3992427"/>
                </a:cubicBezTo>
                <a:cubicBezTo>
                  <a:pt x="2446499" y="3997475"/>
                  <a:pt x="2438402" y="4003716"/>
                  <a:pt x="2429934" y="4009360"/>
                </a:cubicBezTo>
                <a:cubicBezTo>
                  <a:pt x="2418644" y="4012182"/>
                  <a:pt x="2406963" y="4013741"/>
                  <a:pt x="2396068" y="4017828"/>
                </a:cubicBezTo>
                <a:cubicBezTo>
                  <a:pt x="2371511" y="4027036"/>
                  <a:pt x="2357859" y="4037655"/>
                  <a:pt x="2336802" y="4051694"/>
                </a:cubicBezTo>
                <a:cubicBezTo>
                  <a:pt x="2325512" y="4054516"/>
                  <a:pt x="2314123" y="4056963"/>
                  <a:pt x="2302933" y="4060160"/>
                </a:cubicBezTo>
                <a:cubicBezTo>
                  <a:pt x="2271196" y="4069229"/>
                  <a:pt x="2280063" y="4070477"/>
                  <a:pt x="2243668" y="4077094"/>
                </a:cubicBezTo>
                <a:cubicBezTo>
                  <a:pt x="2224034" y="4080664"/>
                  <a:pt x="2204156" y="4082739"/>
                  <a:pt x="2184401" y="4085560"/>
                </a:cubicBezTo>
                <a:cubicBezTo>
                  <a:pt x="2161362" y="4088851"/>
                  <a:pt x="2139489" y="4097930"/>
                  <a:pt x="2116668" y="4102494"/>
                </a:cubicBezTo>
                <a:cubicBezTo>
                  <a:pt x="2097099" y="4106408"/>
                  <a:pt x="2077035" y="4107390"/>
                  <a:pt x="2057402" y="4110960"/>
                </a:cubicBezTo>
                <a:cubicBezTo>
                  <a:pt x="2021005" y="4117578"/>
                  <a:pt x="2029873" y="4118827"/>
                  <a:pt x="1998134" y="4127895"/>
                </a:cubicBezTo>
                <a:cubicBezTo>
                  <a:pt x="1986945" y="4131091"/>
                  <a:pt x="1975456" y="4133163"/>
                  <a:pt x="1964268" y="4136361"/>
                </a:cubicBezTo>
                <a:cubicBezTo>
                  <a:pt x="1930144" y="4146110"/>
                  <a:pt x="1933126" y="4151335"/>
                  <a:pt x="1888068" y="4153295"/>
                </a:cubicBezTo>
                <a:lnTo>
                  <a:pt x="1549401" y="4161761"/>
                </a:lnTo>
                <a:cubicBezTo>
                  <a:pt x="1549401" y="4161761"/>
                  <a:pt x="1470445" y="4149989"/>
                  <a:pt x="1430868" y="4144827"/>
                </a:cubicBezTo>
                <a:cubicBezTo>
                  <a:pt x="1334284" y="4132229"/>
                  <a:pt x="1376960" y="4143979"/>
                  <a:pt x="1286934" y="4119427"/>
                </a:cubicBezTo>
                <a:cubicBezTo>
                  <a:pt x="1278324" y="4117080"/>
                  <a:pt x="1269515" y="4114951"/>
                  <a:pt x="1261534" y="4110960"/>
                </a:cubicBezTo>
                <a:cubicBezTo>
                  <a:pt x="1252432" y="4106409"/>
                  <a:pt x="1244601" y="4099671"/>
                  <a:pt x="1236134" y="4094028"/>
                </a:cubicBezTo>
                <a:lnTo>
                  <a:pt x="1193801" y="4085561"/>
                </a:lnTo>
                <a:cubicBezTo>
                  <a:pt x="1185050" y="4083811"/>
                  <a:pt x="1176868" y="4079916"/>
                  <a:pt x="1168401" y="4077094"/>
                </a:cubicBezTo>
                <a:cubicBezTo>
                  <a:pt x="1151468" y="4071450"/>
                  <a:pt x="1134698" y="4065289"/>
                  <a:pt x="1117601" y="4060160"/>
                </a:cubicBezTo>
                <a:cubicBezTo>
                  <a:pt x="1067895" y="4045248"/>
                  <a:pt x="1098633" y="4061627"/>
                  <a:pt x="1058334" y="4034761"/>
                </a:cubicBezTo>
                <a:lnTo>
                  <a:pt x="1032934" y="4026294"/>
                </a:lnTo>
                <a:cubicBezTo>
                  <a:pt x="1016000" y="4020650"/>
                  <a:pt x="998707" y="4015990"/>
                  <a:pt x="982134" y="4009360"/>
                </a:cubicBezTo>
                <a:cubicBezTo>
                  <a:pt x="970416" y="4004673"/>
                  <a:pt x="959869" y="3997399"/>
                  <a:pt x="948268" y="3992428"/>
                </a:cubicBezTo>
                <a:cubicBezTo>
                  <a:pt x="940065" y="3988912"/>
                  <a:pt x="930850" y="3987951"/>
                  <a:pt x="922868" y="3983960"/>
                </a:cubicBezTo>
                <a:cubicBezTo>
                  <a:pt x="913767" y="3979410"/>
                  <a:pt x="906569" y="3971578"/>
                  <a:pt x="897468" y="3967028"/>
                </a:cubicBezTo>
                <a:cubicBezTo>
                  <a:pt x="889486" y="3963036"/>
                  <a:pt x="880050" y="3962551"/>
                  <a:pt x="872069" y="3958560"/>
                </a:cubicBezTo>
                <a:cubicBezTo>
                  <a:pt x="862967" y="3954010"/>
                  <a:pt x="855503" y="3946675"/>
                  <a:pt x="846668" y="3941628"/>
                </a:cubicBezTo>
                <a:cubicBezTo>
                  <a:pt x="835709" y="3935365"/>
                  <a:pt x="824090" y="3930338"/>
                  <a:pt x="812801" y="3924694"/>
                </a:cubicBezTo>
                <a:cubicBezTo>
                  <a:pt x="803699" y="3920143"/>
                  <a:pt x="795868" y="3913405"/>
                  <a:pt x="787401" y="3907761"/>
                </a:cubicBezTo>
                <a:lnTo>
                  <a:pt x="736601" y="3873894"/>
                </a:lnTo>
                <a:cubicBezTo>
                  <a:pt x="708560" y="3855201"/>
                  <a:pt x="682222" y="3814166"/>
                  <a:pt x="660401" y="3789227"/>
                </a:cubicBezTo>
                <a:cubicBezTo>
                  <a:pt x="652516" y="3780216"/>
                  <a:pt x="644199" y="3771492"/>
                  <a:pt x="635001" y="3763827"/>
                </a:cubicBezTo>
                <a:cubicBezTo>
                  <a:pt x="627184" y="3757313"/>
                  <a:pt x="616796" y="3754089"/>
                  <a:pt x="609601" y="3746895"/>
                </a:cubicBezTo>
                <a:cubicBezTo>
                  <a:pt x="602406" y="3739699"/>
                  <a:pt x="598312" y="3729961"/>
                  <a:pt x="592668" y="3721494"/>
                </a:cubicBezTo>
                <a:cubicBezTo>
                  <a:pt x="555527" y="3696732"/>
                  <a:pt x="573373" y="3712701"/>
                  <a:pt x="541867" y="3670695"/>
                </a:cubicBezTo>
                <a:cubicBezTo>
                  <a:pt x="529894" y="3654729"/>
                  <a:pt x="512674" y="3643379"/>
                  <a:pt x="499534" y="3628360"/>
                </a:cubicBezTo>
                <a:cubicBezTo>
                  <a:pt x="492833" y="3620702"/>
                  <a:pt x="488245" y="3611428"/>
                  <a:pt x="482600" y="3602960"/>
                </a:cubicBezTo>
                <a:cubicBezTo>
                  <a:pt x="466946" y="3579478"/>
                  <a:pt x="447456" y="3558709"/>
                  <a:pt x="431801" y="3535227"/>
                </a:cubicBezTo>
                <a:cubicBezTo>
                  <a:pt x="424800" y="3524725"/>
                  <a:pt x="421130" y="3512318"/>
                  <a:pt x="414868" y="3501360"/>
                </a:cubicBezTo>
                <a:cubicBezTo>
                  <a:pt x="388606" y="3455402"/>
                  <a:pt x="404990" y="3497131"/>
                  <a:pt x="389468" y="3450560"/>
                </a:cubicBezTo>
                <a:cubicBezTo>
                  <a:pt x="359911" y="3421006"/>
                  <a:pt x="375058" y="3441200"/>
                  <a:pt x="355601" y="3382827"/>
                </a:cubicBezTo>
                <a:cubicBezTo>
                  <a:pt x="352382" y="3373174"/>
                  <a:pt x="344312" y="3365894"/>
                  <a:pt x="338668" y="3357427"/>
                </a:cubicBezTo>
                <a:lnTo>
                  <a:pt x="304801" y="3306627"/>
                </a:lnTo>
                <a:cubicBezTo>
                  <a:pt x="299850" y="3299202"/>
                  <a:pt x="299156" y="3289694"/>
                  <a:pt x="296334" y="3281227"/>
                </a:cubicBezTo>
                <a:cubicBezTo>
                  <a:pt x="292096" y="3268514"/>
                  <a:pt x="270945" y="3205052"/>
                  <a:pt x="270934" y="3205027"/>
                </a:cubicBezTo>
                <a:cubicBezTo>
                  <a:pt x="266801" y="3195728"/>
                  <a:pt x="259645" y="3188094"/>
                  <a:pt x="254001" y="3179627"/>
                </a:cubicBezTo>
                <a:cubicBezTo>
                  <a:pt x="249051" y="3172201"/>
                  <a:pt x="248356" y="3162694"/>
                  <a:pt x="245534" y="3154228"/>
                </a:cubicBezTo>
                <a:cubicBezTo>
                  <a:pt x="225382" y="3093773"/>
                  <a:pt x="238502" y="3118280"/>
                  <a:pt x="211668" y="3078027"/>
                </a:cubicBezTo>
                <a:cubicBezTo>
                  <a:pt x="206718" y="3070601"/>
                  <a:pt x="206023" y="3061094"/>
                  <a:pt x="203201" y="3052627"/>
                </a:cubicBezTo>
                <a:lnTo>
                  <a:pt x="194734" y="3027227"/>
                </a:lnTo>
                <a:cubicBezTo>
                  <a:pt x="189090" y="3010294"/>
                  <a:pt x="185050" y="2992738"/>
                  <a:pt x="177801" y="2976427"/>
                </a:cubicBezTo>
                <a:cubicBezTo>
                  <a:pt x="173668" y="2967128"/>
                  <a:pt x="165917" y="2959863"/>
                  <a:pt x="160868" y="2951027"/>
                </a:cubicBezTo>
                <a:lnTo>
                  <a:pt x="157954" y="2945734"/>
                </a:lnTo>
                <a:lnTo>
                  <a:pt x="160867" y="2663161"/>
                </a:lnTo>
                <a:cubicBezTo>
                  <a:pt x="160867" y="2562605"/>
                  <a:pt x="159281" y="2713435"/>
                  <a:pt x="157016" y="2879964"/>
                </a:cubicBezTo>
                <a:lnTo>
                  <a:pt x="156120" y="2942402"/>
                </a:lnTo>
                <a:lnTo>
                  <a:pt x="151172" y="2933414"/>
                </a:lnTo>
                <a:cubicBezTo>
                  <a:pt x="146323" y="2924008"/>
                  <a:pt x="144126" y="2918130"/>
                  <a:pt x="141089" y="2908923"/>
                </a:cubicBezTo>
                <a:lnTo>
                  <a:pt x="137262" y="2897239"/>
                </a:lnTo>
                <a:lnTo>
                  <a:pt x="135467" y="2688561"/>
                </a:lnTo>
                <a:cubicBezTo>
                  <a:pt x="123254" y="2798472"/>
                  <a:pt x="125745" y="2772049"/>
                  <a:pt x="119750" y="2852013"/>
                </a:cubicBezTo>
                <a:lnTo>
                  <a:pt x="118106" y="2873546"/>
                </a:lnTo>
                <a:lnTo>
                  <a:pt x="114331" y="2862217"/>
                </a:lnTo>
                <a:lnTo>
                  <a:pt x="115283" y="2836047"/>
                </a:lnTo>
                <a:cubicBezTo>
                  <a:pt x="117943" y="2762451"/>
                  <a:pt x="118682" y="2736949"/>
                  <a:pt x="121642" y="2629021"/>
                </a:cubicBezTo>
                <a:lnTo>
                  <a:pt x="122085" y="2612903"/>
                </a:lnTo>
                <a:lnTo>
                  <a:pt x="127000" y="2578495"/>
                </a:lnTo>
                <a:cubicBezTo>
                  <a:pt x="129610" y="2561528"/>
                  <a:pt x="133572" y="2544757"/>
                  <a:pt x="135467" y="2527695"/>
                </a:cubicBezTo>
                <a:cubicBezTo>
                  <a:pt x="139221" y="2493919"/>
                  <a:pt x="139718" y="2459817"/>
                  <a:pt x="143933" y="2426095"/>
                </a:cubicBezTo>
                <a:cubicBezTo>
                  <a:pt x="145377" y="2414548"/>
                  <a:pt x="150318" y="2403677"/>
                  <a:pt x="152400" y="2392228"/>
                </a:cubicBezTo>
                <a:cubicBezTo>
                  <a:pt x="155970" y="2372595"/>
                  <a:pt x="158045" y="2352717"/>
                  <a:pt x="160867" y="2332961"/>
                </a:cubicBezTo>
                <a:cubicBezTo>
                  <a:pt x="158045" y="2316029"/>
                  <a:pt x="161923" y="2296445"/>
                  <a:pt x="152400" y="2282161"/>
                </a:cubicBezTo>
                <a:lnTo>
                  <a:pt x="149616" y="2281816"/>
                </a:lnTo>
                <a:lnTo>
                  <a:pt x="152400" y="2256761"/>
                </a:lnTo>
                <a:cubicBezTo>
                  <a:pt x="158044" y="2234183"/>
                  <a:pt x="164770" y="2211849"/>
                  <a:pt x="169334" y="2189028"/>
                </a:cubicBezTo>
                <a:cubicBezTo>
                  <a:pt x="173247" y="2169459"/>
                  <a:pt x="173619" y="2149274"/>
                  <a:pt x="177800" y="2129761"/>
                </a:cubicBezTo>
                <a:cubicBezTo>
                  <a:pt x="182106" y="2109671"/>
                  <a:pt x="190113" y="2090515"/>
                  <a:pt x="194734" y="2070495"/>
                </a:cubicBezTo>
                <a:cubicBezTo>
                  <a:pt x="198593" y="2053768"/>
                  <a:pt x="198778" y="2036282"/>
                  <a:pt x="203200" y="2019695"/>
                </a:cubicBezTo>
                <a:cubicBezTo>
                  <a:pt x="210099" y="1993825"/>
                  <a:pt x="220726" y="1969085"/>
                  <a:pt x="228600" y="1943495"/>
                </a:cubicBezTo>
                <a:cubicBezTo>
                  <a:pt x="235434" y="1921283"/>
                  <a:pt x="241120" y="1889360"/>
                  <a:pt x="245533" y="1867295"/>
                </a:cubicBezTo>
                <a:lnTo>
                  <a:pt x="228600" y="1892695"/>
                </a:lnTo>
                <a:cubicBezTo>
                  <a:pt x="223650" y="1900121"/>
                  <a:pt x="222956" y="1909628"/>
                  <a:pt x="220133" y="1918095"/>
                </a:cubicBezTo>
                <a:cubicBezTo>
                  <a:pt x="212651" y="1940540"/>
                  <a:pt x="207243" y="1956698"/>
                  <a:pt x="203431" y="1968040"/>
                </a:cubicBezTo>
                <a:lnTo>
                  <a:pt x="201264" y="1974444"/>
                </a:lnTo>
                <a:lnTo>
                  <a:pt x="199379" y="1979791"/>
                </a:lnTo>
                <a:cubicBezTo>
                  <a:pt x="196415" y="1988426"/>
                  <a:pt x="194121" y="1995447"/>
                  <a:pt x="196310" y="1989087"/>
                </a:cubicBezTo>
                <a:lnTo>
                  <a:pt x="201264" y="1974444"/>
                </a:lnTo>
                <a:lnTo>
                  <a:pt x="203854" y="1967100"/>
                </a:lnTo>
                <a:cubicBezTo>
                  <a:pt x="207877" y="1956140"/>
                  <a:pt x="209125" y="1954788"/>
                  <a:pt x="194733" y="2002761"/>
                </a:cubicBezTo>
                <a:lnTo>
                  <a:pt x="176585" y="2060834"/>
                </a:lnTo>
                <a:lnTo>
                  <a:pt x="181181" y="2035056"/>
                </a:lnTo>
                <a:cubicBezTo>
                  <a:pt x="189030" y="1992411"/>
                  <a:pt x="197163" y="1950290"/>
                  <a:pt x="203200" y="1918095"/>
                </a:cubicBezTo>
                <a:cubicBezTo>
                  <a:pt x="204845" y="1909323"/>
                  <a:pt x="197555" y="1935029"/>
                  <a:pt x="194733" y="1943496"/>
                </a:cubicBezTo>
                <a:lnTo>
                  <a:pt x="186267" y="1968895"/>
                </a:lnTo>
                <a:lnTo>
                  <a:pt x="177801" y="1994295"/>
                </a:lnTo>
                <a:cubicBezTo>
                  <a:pt x="172156" y="2011228"/>
                  <a:pt x="167496" y="2028522"/>
                  <a:pt x="160867" y="2045095"/>
                </a:cubicBezTo>
                <a:cubicBezTo>
                  <a:pt x="156180" y="2056814"/>
                  <a:pt x="148296" y="2067118"/>
                  <a:pt x="143933" y="2078961"/>
                </a:cubicBezTo>
                <a:cubicBezTo>
                  <a:pt x="128506" y="2120833"/>
                  <a:pt x="116341" y="2163843"/>
                  <a:pt x="101600" y="2205961"/>
                </a:cubicBezTo>
                <a:cubicBezTo>
                  <a:pt x="96579" y="2220306"/>
                  <a:pt x="89861" y="2234012"/>
                  <a:pt x="84667" y="2248295"/>
                </a:cubicBezTo>
                <a:cubicBezTo>
                  <a:pt x="78567" y="2265070"/>
                  <a:pt x="73379" y="2282162"/>
                  <a:pt x="67733" y="2299095"/>
                </a:cubicBezTo>
                <a:lnTo>
                  <a:pt x="64111" y="2312362"/>
                </a:lnTo>
                <a:lnTo>
                  <a:pt x="67733" y="2290628"/>
                </a:lnTo>
                <a:cubicBezTo>
                  <a:pt x="70767" y="2270904"/>
                  <a:pt x="73165" y="2251085"/>
                  <a:pt x="76200" y="2231361"/>
                </a:cubicBezTo>
                <a:lnTo>
                  <a:pt x="81845" y="2197495"/>
                </a:lnTo>
                <a:lnTo>
                  <a:pt x="84667" y="2189028"/>
                </a:lnTo>
                <a:lnTo>
                  <a:pt x="89193" y="2166986"/>
                </a:lnTo>
                <a:lnTo>
                  <a:pt x="101600" y="2129762"/>
                </a:lnTo>
                <a:cubicBezTo>
                  <a:pt x="105386" y="2115878"/>
                  <a:pt x="106945" y="2101476"/>
                  <a:pt x="110067" y="2087428"/>
                </a:cubicBezTo>
                <a:cubicBezTo>
                  <a:pt x="126048" y="2015512"/>
                  <a:pt x="113186" y="2096344"/>
                  <a:pt x="127000" y="1985828"/>
                </a:cubicBezTo>
                <a:cubicBezTo>
                  <a:pt x="117569" y="2014120"/>
                  <a:pt x="117156" y="2013193"/>
                  <a:pt x="110067" y="2045095"/>
                </a:cubicBezTo>
                <a:lnTo>
                  <a:pt x="105829" y="2066284"/>
                </a:lnTo>
                <a:lnTo>
                  <a:pt x="118533" y="1994295"/>
                </a:lnTo>
                <a:cubicBezTo>
                  <a:pt x="138472" y="1897922"/>
                  <a:pt x="152400" y="1895788"/>
                  <a:pt x="152400" y="1799561"/>
                </a:cubicBezTo>
                <a:cubicBezTo>
                  <a:pt x="152400" y="1790636"/>
                  <a:pt x="146097" y="1816303"/>
                  <a:pt x="143933" y="1824961"/>
                </a:cubicBezTo>
                <a:cubicBezTo>
                  <a:pt x="140443" y="1838922"/>
                  <a:pt x="138289" y="1853184"/>
                  <a:pt x="135467" y="1867295"/>
                </a:cubicBezTo>
                <a:cubicBezTo>
                  <a:pt x="129822" y="1875762"/>
                  <a:pt x="122541" y="1883342"/>
                  <a:pt x="118533" y="1892696"/>
                </a:cubicBezTo>
                <a:cubicBezTo>
                  <a:pt x="113949" y="1903390"/>
                  <a:pt x="113264" y="1915373"/>
                  <a:pt x="110067" y="1926561"/>
                </a:cubicBezTo>
                <a:cubicBezTo>
                  <a:pt x="100955" y="1958456"/>
                  <a:pt x="100018" y="1959871"/>
                  <a:pt x="101011" y="1954765"/>
                </a:cubicBezTo>
                <a:lnTo>
                  <a:pt x="102358" y="1948641"/>
                </a:lnTo>
                <a:lnTo>
                  <a:pt x="103533" y="1943847"/>
                </a:lnTo>
                <a:cubicBezTo>
                  <a:pt x="104463" y="1939971"/>
                  <a:pt x="103474" y="1943846"/>
                  <a:pt x="102417" y="1948373"/>
                </a:cubicBezTo>
                <a:lnTo>
                  <a:pt x="102358" y="1948641"/>
                </a:lnTo>
                <a:lnTo>
                  <a:pt x="100466" y="1956361"/>
                </a:lnTo>
                <a:cubicBezTo>
                  <a:pt x="98810" y="1963063"/>
                  <a:pt x="96443" y="1972589"/>
                  <a:pt x="93133" y="1985828"/>
                </a:cubicBezTo>
                <a:cubicBezTo>
                  <a:pt x="87489" y="1994295"/>
                  <a:pt x="80751" y="2002127"/>
                  <a:pt x="76200" y="2011228"/>
                </a:cubicBezTo>
                <a:cubicBezTo>
                  <a:pt x="70125" y="2023379"/>
                  <a:pt x="61981" y="2059638"/>
                  <a:pt x="59267" y="2070495"/>
                </a:cubicBezTo>
                <a:cubicBezTo>
                  <a:pt x="61273" y="2053446"/>
                  <a:pt x="64911" y="2036628"/>
                  <a:pt x="67733" y="2019695"/>
                </a:cubicBezTo>
                <a:cubicBezTo>
                  <a:pt x="74294" y="1980325"/>
                  <a:pt x="79022" y="1940672"/>
                  <a:pt x="84667" y="1901161"/>
                </a:cubicBezTo>
                <a:cubicBezTo>
                  <a:pt x="90478" y="1860482"/>
                  <a:pt x="108567" y="1822494"/>
                  <a:pt x="118533" y="1782628"/>
                </a:cubicBezTo>
                <a:cubicBezTo>
                  <a:pt x="122697" y="1765974"/>
                  <a:pt x="122836" y="1748482"/>
                  <a:pt x="127000" y="1731828"/>
                </a:cubicBezTo>
                <a:cubicBezTo>
                  <a:pt x="134248" y="1702835"/>
                  <a:pt x="149642" y="1666756"/>
                  <a:pt x="160867" y="1638695"/>
                </a:cubicBezTo>
                <a:cubicBezTo>
                  <a:pt x="173832" y="1606284"/>
                  <a:pt x="177800" y="1570962"/>
                  <a:pt x="186267" y="1537095"/>
                </a:cubicBezTo>
                <a:lnTo>
                  <a:pt x="188995" y="1528911"/>
                </a:lnTo>
                <a:lnTo>
                  <a:pt x="191387" y="1525354"/>
                </a:lnTo>
                <a:lnTo>
                  <a:pt x="197082" y="1517106"/>
                </a:lnTo>
                <a:lnTo>
                  <a:pt x="197920" y="1515985"/>
                </a:lnTo>
                <a:cubicBezTo>
                  <a:pt x="198343" y="1515374"/>
                  <a:pt x="198270" y="1515424"/>
                  <a:pt x="197312" y="1516773"/>
                </a:cubicBezTo>
                <a:lnTo>
                  <a:pt x="197082" y="1517106"/>
                </a:lnTo>
                <a:lnTo>
                  <a:pt x="195553" y="1519154"/>
                </a:lnTo>
                <a:cubicBezTo>
                  <a:pt x="194529" y="1520444"/>
                  <a:pt x="193399" y="1521756"/>
                  <a:pt x="192555" y="1522450"/>
                </a:cubicBezTo>
                <a:lnTo>
                  <a:pt x="191284" y="1522044"/>
                </a:lnTo>
                <a:lnTo>
                  <a:pt x="191704" y="1520786"/>
                </a:lnTo>
                <a:lnTo>
                  <a:pt x="194036" y="1514086"/>
                </a:lnTo>
                <a:cubicBezTo>
                  <a:pt x="195893" y="1509753"/>
                  <a:pt x="198819" y="1503524"/>
                  <a:pt x="203200" y="1494761"/>
                </a:cubicBezTo>
                <a:cubicBezTo>
                  <a:pt x="207751" y="1485660"/>
                  <a:pt x="220133" y="1479537"/>
                  <a:pt x="220133" y="1469361"/>
                </a:cubicBezTo>
                <a:lnTo>
                  <a:pt x="203200" y="1486295"/>
                </a:lnTo>
                <a:lnTo>
                  <a:pt x="191704" y="1520786"/>
                </a:lnTo>
                <a:lnTo>
                  <a:pt x="191268" y="1522038"/>
                </a:lnTo>
                <a:lnTo>
                  <a:pt x="191284" y="1522044"/>
                </a:lnTo>
                <a:lnTo>
                  <a:pt x="188995" y="1528911"/>
                </a:lnTo>
                <a:lnTo>
                  <a:pt x="177800" y="1545561"/>
                </a:lnTo>
                <a:cubicBezTo>
                  <a:pt x="172850" y="1552987"/>
                  <a:pt x="172155" y="1562494"/>
                  <a:pt x="169333" y="1570961"/>
                </a:cubicBezTo>
                <a:cubicBezTo>
                  <a:pt x="145042" y="1643834"/>
                  <a:pt x="156727" y="1604452"/>
                  <a:pt x="135467" y="1689495"/>
                </a:cubicBezTo>
                <a:lnTo>
                  <a:pt x="118533" y="1723361"/>
                </a:lnTo>
                <a:cubicBezTo>
                  <a:pt x="108125" y="1744177"/>
                  <a:pt x="107993" y="1768718"/>
                  <a:pt x="101600" y="1791095"/>
                </a:cubicBezTo>
                <a:cubicBezTo>
                  <a:pt x="96697" y="1808258"/>
                  <a:pt x="92650" y="1825930"/>
                  <a:pt x="84667" y="1841895"/>
                </a:cubicBezTo>
                <a:cubicBezTo>
                  <a:pt x="79463" y="1852303"/>
                  <a:pt x="90695" y="1819407"/>
                  <a:pt x="93133" y="1808028"/>
                </a:cubicBezTo>
                <a:cubicBezTo>
                  <a:pt x="99163" y="1779886"/>
                  <a:pt x="104422" y="1751583"/>
                  <a:pt x="110067" y="1723361"/>
                </a:cubicBezTo>
                <a:cubicBezTo>
                  <a:pt x="114631" y="1700540"/>
                  <a:pt x="121356" y="1678206"/>
                  <a:pt x="127000" y="1655628"/>
                </a:cubicBezTo>
                <a:cubicBezTo>
                  <a:pt x="133981" y="1627706"/>
                  <a:pt x="138289" y="1599183"/>
                  <a:pt x="143933" y="1570961"/>
                </a:cubicBezTo>
                <a:cubicBezTo>
                  <a:pt x="143933" y="1570961"/>
                  <a:pt x="168188" y="1515131"/>
                  <a:pt x="177801" y="1486295"/>
                </a:cubicBezTo>
                <a:cubicBezTo>
                  <a:pt x="182351" y="1472643"/>
                  <a:pt x="182132" y="1457745"/>
                  <a:pt x="186267" y="1443961"/>
                </a:cubicBezTo>
                <a:cubicBezTo>
                  <a:pt x="194374" y="1416936"/>
                  <a:pt x="207625" y="1392777"/>
                  <a:pt x="220133" y="1367761"/>
                </a:cubicBezTo>
                <a:cubicBezTo>
                  <a:pt x="228115" y="1351796"/>
                  <a:pt x="231422" y="1333894"/>
                  <a:pt x="237067" y="1316962"/>
                </a:cubicBezTo>
                <a:cubicBezTo>
                  <a:pt x="245534" y="1305672"/>
                  <a:pt x="256157" y="1295716"/>
                  <a:pt x="262468" y="1283095"/>
                </a:cubicBezTo>
                <a:cubicBezTo>
                  <a:pt x="266037" y="1275955"/>
                  <a:pt x="250520" y="1293796"/>
                  <a:pt x="245534" y="1300028"/>
                </a:cubicBezTo>
                <a:cubicBezTo>
                  <a:pt x="239176" y="1307974"/>
                  <a:pt x="234244" y="1316961"/>
                  <a:pt x="228600" y="1325428"/>
                </a:cubicBezTo>
                <a:cubicBezTo>
                  <a:pt x="218699" y="1340281"/>
                  <a:pt x="218296" y="1359655"/>
                  <a:pt x="211667" y="1376228"/>
                </a:cubicBezTo>
                <a:cubicBezTo>
                  <a:pt x="206979" y="1387947"/>
                  <a:pt x="199421" y="1398376"/>
                  <a:pt x="194733" y="1410095"/>
                </a:cubicBezTo>
                <a:cubicBezTo>
                  <a:pt x="152881" y="1514724"/>
                  <a:pt x="200581" y="1415334"/>
                  <a:pt x="160867" y="1494761"/>
                </a:cubicBezTo>
                <a:cubicBezTo>
                  <a:pt x="156876" y="1502742"/>
                  <a:pt x="155222" y="1511694"/>
                  <a:pt x="152400" y="1520161"/>
                </a:cubicBezTo>
                <a:cubicBezTo>
                  <a:pt x="146756" y="1537094"/>
                  <a:pt x="141567" y="1554186"/>
                  <a:pt x="135467" y="1570961"/>
                </a:cubicBezTo>
                <a:cubicBezTo>
                  <a:pt x="130273" y="1585244"/>
                  <a:pt x="133731" y="1613295"/>
                  <a:pt x="118533" y="1613295"/>
                </a:cubicBezTo>
                <a:cubicBezTo>
                  <a:pt x="104142" y="1613296"/>
                  <a:pt x="124178" y="1585072"/>
                  <a:pt x="127000" y="1570961"/>
                </a:cubicBezTo>
                <a:cubicBezTo>
                  <a:pt x="128750" y="1562210"/>
                  <a:pt x="132645" y="1554028"/>
                  <a:pt x="135467" y="1545561"/>
                </a:cubicBezTo>
                <a:lnTo>
                  <a:pt x="152400" y="1494761"/>
                </a:lnTo>
                <a:lnTo>
                  <a:pt x="177800" y="1418561"/>
                </a:lnTo>
                <a:cubicBezTo>
                  <a:pt x="183445" y="1401628"/>
                  <a:pt x="190719" y="1385153"/>
                  <a:pt x="194733" y="1367761"/>
                </a:cubicBezTo>
                <a:cubicBezTo>
                  <a:pt x="197555" y="1359294"/>
                  <a:pt x="199684" y="1350564"/>
                  <a:pt x="203201" y="1342361"/>
                </a:cubicBezTo>
                <a:cubicBezTo>
                  <a:pt x="208172" y="1330760"/>
                  <a:pt x="215701" y="1320313"/>
                  <a:pt x="220133" y="1308495"/>
                </a:cubicBezTo>
                <a:cubicBezTo>
                  <a:pt x="224219" y="1297599"/>
                  <a:pt x="225257" y="1285774"/>
                  <a:pt x="228600" y="1274628"/>
                </a:cubicBezTo>
                <a:cubicBezTo>
                  <a:pt x="233729" y="1257531"/>
                  <a:pt x="239889" y="1240761"/>
                  <a:pt x="245533" y="1223828"/>
                </a:cubicBezTo>
                <a:cubicBezTo>
                  <a:pt x="248355" y="1215361"/>
                  <a:pt x="258951" y="1191002"/>
                  <a:pt x="254000" y="1198428"/>
                </a:cubicBezTo>
                <a:lnTo>
                  <a:pt x="220133" y="1249228"/>
                </a:lnTo>
                <a:cubicBezTo>
                  <a:pt x="212880" y="1270988"/>
                  <a:pt x="207453" y="1285110"/>
                  <a:pt x="203201" y="1308495"/>
                </a:cubicBezTo>
                <a:cubicBezTo>
                  <a:pt x="199630" y="1328129"/>
                  <a:pt x="199220" y="1348316"/>
                  <a:pt x="194733" y="1367761"/>
                </a:cubicBezTo>
                <a:cubicBezTo>
                  <a:pt x="159581" y="1402915"/>
                  <a:pt x="194300" y="1362386"/>
                  <a:pt x="169333" y="1418561"/>
                </a:cubicBezTo>
                <a:cubicBezTo>
                  <a:pt x="116025" y="1538504"/>
                  <a:pt x="161782" y="1407344"/>
                  <a:pt x="135467" y="1486294"/>
                </a:cubicBezTo>
                <a:cubicBezTo>
                  <a:pt x="108632" y="1526546"/>
                  <a:pt x="121751" y="1502042"/>
                  <a:pt x="101600" y="1562495"/>
                </a:cubicBezTo>
                <a:cubicBezTo>
                  <a:pt x="97609" y="1574468"/>
                  <a:pt x="90311" y="1585072"/>
                  <a:pt x="84667" y="1596361"/>
                </a:cubicBezTo>
                <a:cubicBezTo>
                  <a:pt x="73378" y="1618940"/>
                  <a:pt x="60744" y="1640893"/>
                  <a:pt x="50800" y="1664095"/>
                </a:cubicBezTo>
                <a:lnTo>
                  <a:pt x="46567" y="1676795"/>
                </a:lnTo>
                <a:lnTo>
                  <a:pt x="50800" y="1638694"/>
                </a:lnTo>
                <a:cubicBezTo>
                  <a:pt x="52389" y="1624391"/>
                  <a:pt x="56445" y="1610471"/>
                  <a:pt x="59268" y="1596360"/>
                </a:cubicBezTo>
                <a:cubicBezTo>
                  <a:pt x="78484" y="1500279"/>
                  <a:pt x="69220" y="1539617"/>
                  <a:pt x="84668" y="1477827"/>
                </a:cubicBezTo>
                <a:cubicBezTo>
                  <a:pt x="88997" y="1460511"/>
                  <a:pt x="96472" y="1444125"/>
                  <a:pt x="101601" y="1427027"/>
                </a:cubicBezTo>
                <a:cubicBezTo>
                  <a:pt x="104945" y="1415881"/>
                  <a:pt x="107246" y="1404449"/>
                  <a:pt x="110068" y="1393160"/>
                </a:cubicBezTo>
                <a:cubicBezTo>
                  <a:pt x="114397" y="1375844"/>
                  <a:pt x="121357" y="1359294"/>
                  <a:pt x="127001" y="1342360"/>
                </a:cubicBezTo>
                <a:cubicBezTo>
                  <a:pt x="134983" y="1318413"/>
                  <a:pt x="151159" y="1297928"/>
                  <a:pt x="160868" y="1274627"/>
                </a:cubicBezTo>
                <a:cubicBezTo>
                  <a:pt x="165343" y="1263886"/>
                  <a:pt x="166512" y="1252049"/>
                  <a:pt x="169334" y="1240760"/>
                </a:cubicBezTo>
                <a:cubicBezTo>
                  <a:pt x="174979" y="1229471"/>
                  <a:pt x="181142" y="1218427"/>
                  <a:pt x="186267" y="1206894"/>
                </a:cubicBezTo>
                <a:cubicBezTo>
                  <a:pt x="192441" y="1193007"/>
                  <a:pt x="196404" y="1178154"/>
                  <a:pt x="203201" y="1164560"/>
                </a:cubicBezTo>
                <a:cubicBezTo>
                  <a:pt x="207752" y="1155459"/>
                  <a:pt x="214490" y="1147627"/>
                  <a:pt x="220134" y="1139160"/>
                </a:cubicBezTo>
                <a:cubicBezTo>
                  <a:pt x="235068" y="1116758"/>
                  <a:pt x="239798" y="1104591"/>
                  <a:pt x="240100" y="1097331"/>
                </a:cubicBezTo>
                <a:lnTo>
                  <a:pt x="235789" y="1089223"/>
                </a:lnTo>
                <a:lnTo>
                  <a:pt x="247499" y="1081183"/>
                </a:lnTo>
                <a:cubicBezTo>
                  <a:pt x="253799" y="1075771"/>
                  <a:pt x="259962" y="1070102"/>
                  <a:pt x="266932" y="1065730"/>
                </a:cubicBezTo>
                <a:cubicBezTo>
                  <a:pt x="274492" y="1060988"/>
                  <a:pt x="282989" y="1057844"/>
                  <a:pt x="291399" y="1054855"/>
                </a:cubicBezTo>
                <a:cubicBezTo>
                  <a:pt x="304958" y="1050036"/>
                  <a:pt x="320970" y="1050659"/>
                  <a:pt x="332719" y="1042348"/>
                </a:cubicBezTo>
                <a:cubicBezTo>
                  <a:pt x="341026" y="1036471"/>
                  <a:pt x="341395" y="1023842"/>
                  <a:pt x="347125" y="1015434"/>
                </a:cubicBezTo>
                <a:cubicBezTo>
                  <a:pt x="353868" y="1005540"/>
                  <a:pt x="362348" y="996948"/>
                  <a:pt x="369959" y="987704"/>
                </a:cubicBezTo>
                <a:cubicBezTo>
                  <a:pt x="376427" y="979850"/>
                  <a:pt x="384556" y="973694"/>
                  <a:pt x="392915" y="967756"/>
                </a:cubicBezTo>
                <a:lnTo>
                  <a:pt x="399503" y="962707"/>
                </a:lnTo>
                <a:lnTo>
                  <a:pt x="436537" y="943189"/>
                </a:lnTo>
                <a:lnTo>
                  <a:pt x="431319" y="938260"/>
                </a:lnTo>
                <a:lnTo>
                  <a:pt x="429612" y="937123"/>
                </a:lnTo>
                <a:lnTo>
                  <a:pt x="441636" y="925464"/>
                </a:lnTo>
                <a:cubicBezTo>
                  <a:pt x="457472" y="909400"/>
                  <a:pt x="450210" y="913896"/>
                  <a:pt x="442561" y="919528"/>
                </a:cubicBezTo>
                <a:lnTo>
                  <a:pt x="436082" y="924470"/>
                </a:lnTo>
                <a:lnTo>
                  <a:pt x="441169" y="920405"/>
                </a:lnTo>
                <a:cubicBezTo>
                  <a:pt x="445933" y="916565"/>
                  <a:pt x="453177" y="910692"/>
                  <a:pt x="463743" y="902068"/>
                </a:cubicBezTo>
                <a:cubicBezTo>
                  <a:pt x="471898" y="898444"/>
                  <a:pt x="481294" y="896837"/>
                  <a:pt x="488209" y="891194"/>
                </a:cubicBezTo>
                <a:cubicBezTo>
                  <a:pt x="506418" y="876334"/>
                  <a:pt x="514819" y="856409"/>
                  <a:pt x="525451" y="836551"/>
                </a:cubicBezTo>
                <a:lnTo>
                  <a:pt x="532990" y="833861"/>
                </a:lnTo>
                <a:lnTo>
                  <a:pt x="533877" y="835735"/>
                </a:lnTo>
                <a:cubicBezTo>
                  <a:pt x="544738" y="839912"/>
                  <a:pt x="578352" y="822923"/>
                  <a:pt x="566771" y="824044"/>
                </a:cubicBezTo>
                <a:cubicBezTo>
                  <a:pt x="559609" y="824737"/>
                  <a:pt x="552722" y="826822"/>
                  <a:pt x="545904" y="829254"/>
                </a:cubicBezTo>
                <a:lnTo>
                  <a:pt x="532990" y="833861"/>
                </a:lnTo>
                <a:lnTo>
                  <a:pt x="532307" y="832420"/>
                </a:lnTo>
                <a:cubicBezTo>
                  <a:pt x="534200" y="828122"/>
                  <a:pt x="544807" y="821421"/>
                  <a:pt x="549101" y="817248"/>
                </a:cubicBezTo>
                <a:cubicBezTo>
                  <a:pt x="556397" y="810155"/>
                  <a:pt x="565079" y="804631"/>
                  <a:pt x="572750" y="797946"/>
                </a:cubicBezTo>
                <a:lnTo>
                  <a:pt x="589009" y="783674"/>
                </a:lnTo>
                <a:lnTo>
                  <a:pt x="592654" y="784983"/>
                </a:lnTo>
                <a:cubicBezTo>
                  <a:pt x="597022" y="786552"/>
                  <a:pt x="601372" y="787548"/>
                  <a:pt x="605643" y="786255"/>
                </a:cubicBezTo>
                <a:cubicBezTo>
                  <a:pt x="613283" y="783942"/>
                  <a:pt x="614449" y="772516"/>
                  <a:pt x="620866" y="767769"/>
                </a:cubicBezTo>
                <a:cubicBezTo>
                  <a:pt x="628041" y="762461"/>
                  <a:pt x="637773" y="761635"/>
                  <a:pt x="645333" y="756893"/>
                </a:cubicBezTo>
                <a:cubicBezTo>
                  <a:pt x="653953" y="751486"/>
                  <a:pt x="678480" y="741243"/>
                  <a:pt x="668983" y="737592"/>
                </a:cubicBezTo>
                <a:cubicBezTo>
                  <a:pt x="655551" y="732427"/>
                  <a:pt x="641435" y="745930"/>
                  <a:pt x="627662" y="750099"/>
                </a:cubicBezTo>
                <a:lnTo>
                  <a:pt x="626067" y="751398"/>
                </a:lnTo>
                <a:lnTo>
                  <a:pt x="642558" y="735536"/>
                </a:lnTo>
                <a:cubicBezTo>
                  <a:pt x="655826" y="722123"/>
                  <a:pt x="667934" y="708942"/>
                  <a:pt x="674145" y="703067"/>
                </a:cubicBezTo>
                <a:lnTo>
                  <a:pt x="685752" y="692404"/>
                </a:lnTo>
                <a:lnTo>
                  <a:pt x="714651" y="682133"/>
                </a:lnTo>
                <a:lnTo>
                  <a:pt x="727644" y="675772"/>
                </a:lnTo>
                <a:lnTo>
                  <a:pt x="715467" y="690561"/>
                </a:lnTo>
                <a:cubicBezTo>
                  <a:pt x="692787" y="707338"/>
                  <a:pt x="672358" y="697163"/>
                  <a:pt x="717098" y="707415"/>
                </a:cubicBezTo>
                <a:lnTo>
                  <a:pt x="790496" y="674790"/>
                </a:lnTo>
                <a:cubicBezTo>
                  <a:pt x="798652" y="671165"/>
                  <a:pt x="808047" y="669557"/>
                  <a:pt x="814961" y="663915"/>
                </a:cubicBezTo>
                <a:cubicBezTo>
                  <a:pt x="845526" y="638970"/>
                  <a:pt x="829314" y="648746"/>
                  <a:pt x="863077" y="633737"/>
                </a:cubicBezTo>
                <a:cubicBezTo>
                  <a:pt x="854106" y="628936"/>
                  <a:pt x="846338" y="619475"/>
                  <a:pt x="836164" y="619331"/>
                </a:cubicBezTo>
                <a:cubicBezTo>
                  <a:pt x="843339" y="614023"/>
                  <a:pt x="852286" y="611622"/>
                  <a:pt x="860631" y="608455"/>
                </a:cubicBezTo>
                <a:cubicBezTo>
                  <a:pt x="882388" y="600198"/>
                  <a:pt x="905151" y="594528"/>
                  <a:pt x="926416" y="585074"/>
                </a:cubicBezTo>
                <a:cubicBezTo>
                  <a:pt x="934572" y="581450"/>
                  <a:pt x="943056" y="578489"/>
                  <a:pt x="950882" y="574199"/>
                </a:cubicBezTo>
                <a:cubicBezTo>
                  <a:pt x="961949" y="568132"/>
                  <a:pt x="971623" y="559632"/>
                  <a:pt x="982960" y="554082"/>
                </a:cubicBezTo>
                <a:cubicBezTo>
                  <a:pt x="993410" y="548964"/>
                  <a:pt x="1005025" y="546650"/>
                  <a:pt x="1015852" y="542390"/>
                </a:cubicBezTo>
                <a:cubicBezTo>
                  <a:pt x="1024157" y="539122"/>
                  <a:pt x="1031909" y="534504"/>
                  <a:pt x="1040318" y="531516"/>
                </a:cubicBezTo>
                <a:cubicBezTo>
                  <a:pt x="1133289" y="498472"/>
                  <a:pt x="1025615" y="543912"/>
                  <a:pt x="1130571" y="497259"/>
                </a:cubicBezTo>
                <a:cubicBezTo>
                  <a:pt x="1138726" y="493634"/>
                  <a:pt x="1163817" y="484789"/>
                  <a:pt x="1155037" y="486384"/>
                </a:cubicBezTo>
                <a:lnTo>
                  <a:pt x="1054725" y="504602"/>
                </a:lnTo>
                <a:cubicBezTo>
                  <a:pt x="980479" y="537603"/>
                  <a:pt x="1097868" y="486638"/>
                  <a:pt x="988939" y="527983"/>
                </a:cubicBezTo>
                <a:cubicBezTo>
                  <a:pt x="972251" y="534318"/>
                  <a:pt x="956317" y="542484"/>
                  <a:pt x="940007" y="549733"/>
                </a:cubicBezTo>
                <a:cubicBezTo>
                  <a:pt x="931851" y="553358"/>
                  <a:pt x="922456" y="554966"/>
                  <a:pt x="915541" y="560608"/>
                </a:cubicBezTo>
                <a:cubicBezTo>
                  <a:pt x="870040" y="597743"/>
                  <a:pt x="915261" y="564293"/>
                  <a:pt x="842960" y="601661"/>
                </a:cubicBezTo>
                <a:cubicBezTo>
                  <a:pt x="831747" y="607455"/>
                  <a:pt x="821950" y="615712"/>
                  <a:pt x="810882" y="621779"/>
                </a:cubicBezTo>
                <a:cubicBezTo>
                  <a:pt x="803056" y="626069"/>
                  <a:pt x="793977" y="627912"/>
                  <a:pt x="786417" y="632654"/>
                </a:cubicBezTo>
                <a:lnTo>
                  <a:pt x="786028" y="632971"/>
                </a:lnTo>
                <a:lnTo>
                  <a:pt x="765356" y="642606"/>
                </a:lnTo>
                <a:cubicBezTo>
                  <a:pt x="757880" y="646465"/>
                  <a:pt x="751183" y="650281"/>
                  <a:pt x="745911" y="653587"/>
                </a:cubicBezTo>
                <a:cubicBezTo>
                  <a:pt x="737291" y="658994"/>
                  <a:pt x="730882" y="667483"/>
                  <a:pt x="722261" y="672889"/>
                </a:cubicBezTo>
                <a:cubicBezTo>
                  <a:pt x="690603" y="692744"/>
                  <a:pt x="701976" y="678407"/>
                  <a:pt x="692684" y="686036"/>
                </a:cubicBezTo>
                <a:lnTo>
                  <a:pt x="685752" y="692404"/>
                </a:lnTo>
                <a:lnTo>
                  <a:pt x="681757" y="693824"/>
                </a:lnTo>
                <a:cubicBezTo>
                  <a:pt x="547855" y="753343"/>
                  <a:pt x="722381" y="679451"/>
                  <a:pt x="609175" y="734875"/>
                </a:cubicBezTo>
                <a:cubicBezTo>
                  <a:pt x="598723" y="739992"/>
                  <a:pt x="585296" y="739209"/>
                  <a:pt x="576282" y="746567"/>
                </a:cubicBezTo>
                <a:cubicBezTo>
                  <a:pt x="560515" y="759435"/>
                  <a:pt x="545826" y="773750"/>
                  <a:pt x="528982" y="785172"/>
                </a:cubicBezTo>
                <a:cubicBezTo>
                  <a:pt x="472725" y="823318"/>
                  <a:pt x="500145" y="784310"/>
                  <a:pt x="474071" y="833019"/>
                </a:cubicBezTo>
                <a:cubicBezTo>
                  <a:pt x="464244" y="837387"/>
                  <a:pt x="457933" y="840567"/>
                  <a:pt x="454186" y="842380"/>
                </a:cubicBezTo>
                <a:lnTo>
                  <a:pt x="449982" y="843466"/>
                </a:lnTo>
                <a:lnTo>
                  <a:pt x="458806" y="833434"/>
                </a:lnTo>
                <a:cubicBezTo>
                  <a:pt x="460541" y="827949"/>
                  <a:pt x="461611" y="821466"/>
                  <a:pt x="464011" y="816981"/>
                </a:cubicBezTo>
                <a:cubicBezTo>
                  <a:pt x="467215" y="808651"/>
                  <a:pt x="478875" y="790023"/>
                  <a:pt x="469992" y="790883"/>
                </a:cubicBezTo>
                <a:cubicBezTo>
                  <a:pt x="459863" y="791864"/>
                  <a:pt x="459237" y="808298"/>
                  <a:pt x="455584" y="817797"/>
                </a:cubicBezTo>
                <a:lnTo>
                  <a:pt x="451181" y="827452"/>
                </a:lnTo>
                <a:lnTo>
                  <a:pt x="440362" y="836282"/>
                </a:lnTo>
                <a:cubicBezTo>
                  <a:pt x="435484" y="843757"/>
                  <a:pt x="440055" y="855490"/>
                  <a:pt x="434382" y="862380"/>
                </a:cubicBezTo>
                <a:cubicBezTo>
                  <a:pt x="429308" y="868542"/>
                  <a:pt x="425276" y="872653"/>
                  <a:pt x="422073" y="875267"/>
                </a:cubicBezTo>
                <a:lnTo>
                  <a:pt x="414981" y="879040"/>
                </a:lnTo>
                <a:lnTo>
                  <a:pt x="422057" y="856223"/>
                </a:lnTo>
                <a:cubicBezTo>
                  <a:pt x="426180" y="841637"/>
                  <a:pt x="430984" y="827293"/>
                  <a:pt x="439606" y="814252"/>
                </a:cubicBezTo>
                <a:cubicBezTo>
                  <a:pt x="452987" y="794015"/>
                  <a:pt x="479144" y="779502"/>
                  <a:pt x="499358" y="762357"/>
                </a:cubicBezTo>
                <a:cubicBezTo>
                  <a:pt x="563315" y="708116"/>
                  <a:pt x="511643" y="751108"/>
                  <a:pt x="592773" y="698359"/>
                </a:cubicBezTo>
                <a:cubicBezTo>
                  <a:pt x="675217" y="644756"/>
                  <a:pt x="603208" y="681816"/>
                  <a:pt x="703565" y="626325"/>
                </a:cubicBezTo>
                <a:cubicBezTo>
                  <a:pt x="726301" y="613754"/>
                  <a:pt x="751966" y="603135"/>
                  <a:pt x="774159" y="590210"/>
                </a:cubicBezTo>
                <a:cubicBezTo>
                  <a:pt x="800164" y="575063"/>
                  <a:pt x="821279" y="556859"/>
                  <a:pt x="848018" y="542187"/>
                </a:cubicBezTo>
                <a:cubicBezTo>
                  <a:pt x="874964" y="527400"/>
                  <a:pt x="906687" y="515931"/>
                  <a:pt x="934898" y="502004"/>
                </a:cubicBezTo>
                <a:cubicBezTo>
                  <a:pt x="962273" y="488490"/>
                  <a:pt x="986958" y="473123"/>
                  <a:pt x="1014724" y="459886"/>
                </a:cubicBezTo>
                <a:cubicBezTo>
                  <a:pt x="1091330" y="423369"/>
                  <a:pt x="1172092" y="389851"/>
                  <a:pt x="1248756" y="353378"/>
                </a:cubicBezTo>
                <a:cubicBezTo>
                  <a:pt x="1386825" y="287692"/>
                  <a:pt x="1219406" y="365675"/>
                  <a:pt x="1418731" y="259170"/>
                </a:cubicBezTo>
                <a:cubicBezTo>
                  <a:pt x="1437195" y="249304"/>
                  <a:pt x="1459644" y="242275"/>
                  <a:pt x="1479001" y="233026"/>
                </a:cubicBezTo>
                <a:cubicBezTo>
                  <a:pt x="1497496" y="224190"/>
                  <a:pt x="1513165" y="213377"/>
                  <a:pt x="1532219" y="204947"/>
                </a:cubicBezTo>
                <a:cubicBezTo>
                  <a:pt x="1613619" y="168934"/>
                  <a:pt x="1638517" y="162228"/>
                  <a:pt x="1710856" y="134457"/>
                </a:cubicBezTo>
                <a:cubicBezTo>
                  <a:pt x="1728024" y="127865"/>
                  <a:pt x="1743678" y="120024"/>
                  <a:pt x="1761896" y="114316"/>
                </a:cubicBezTo>
                <a:cubicBezTo>
                  <a:pt x="1813414" y="98172"/>
                  <a:pt x="1868880" y="79493"/>
                  <a:pt x="1925855" y="69674"/>
                </a:cubicBezTo>
                <a:lnTo>
                  <a:pt x="1965652" y="62908"/>
                </a:lnTo>
                <a:lnTo>
                  <a:pt x="1979509" y="60658"/>
                </a:lnTo>
                <a:lnTo>
                  <a:pt x="1984169" y="59968"/>
                </a:lnTo>
                <a:cubicBezTo>
                  <a:pt x="1985490" y="59746"/>
                  <a:pt x="1985401" y="59725"/>
                  <a:pt x="1982711" y="60138"/>
                </a:cubicBezTo>
                <a:lnTo>
                  <a:pt x="1979509" y="60658"/>
                </a:lnTo>
                <a:lnTo>
                  <a:pt x="1977165" y="61006"/>
                </a:lnTo>
                <a:cubicBezTo>
                  <a:pt x="1965355" y="62573"/>
                  <a:pt x="1950017" y="63640"/>
                  <a:pt x="2007290" y="49338"/>
                </a:cubicBezTo>
                <a:cubicBezTo>
                  <a:pt x="2019579" y="46268"/>
                  <a:pt x="2034056" y="45608"/>
                  <a:pt x="2046919" y="43139"/>
                </a:cubicBezTo>
                <a:cubicBezTo>
                  <a:pt x="2055440" y="41502"/>
                  <a:pt x="2062772" y="38613"/>
                  <a:pt x="2071349" y="37037"/>
                </a:cubicBezTo>
                <a:cubicBezTo>
                  <a:pt x="2081457" y="35182"/>
                  <a:pt x="2092640" y="34629"/>
                  <a:pt x="2102834" y="32873"/>
                </a:cubicBezTo>
                <a:lnTo>
                  <a:pt x="2085458" y="40910"/>
                </a:lnTo>
                <a:cubicBezTo>
                  <a:pt x="2078265" y="43871"/>
                  <a:pt x="2074352" y="45662"/>
                  <a:pt x="2072080" y="46795"/>
                </a:cubicBezTo>
                <a:lnTo>
                  <a:pt x="2068567" y="48721"/>
                </a:lnTo>
                <a:cubicBezTo>
                  <a:pt x="2068561" y="48723"/>
                  <a:pt x="2068554" y="48726"/>
                  <a:pt x="2068547" y="48729"/>
                </a:cubicBezTo>
                <a:lnTo>
                  <a:pt x="2065066" y="49776"/>
                </a:lnTo>
                <a:cubicBezTo>
                  <a:pt x="2062818" y="50320"/>
                  <a:pt x="2058939" y="51229"/>
                  <a:pt x="2051794" y="53013"/>
                </a:cubicBezTo>
                <a:lnTo>
                  <a:pt x="2034689" y="60925"/>
                </a:lnTo>
                <a:lnTo>
                  <a:pt x="2027868" y="62604"/>
                </a:lnTo>
                <a:lnTo>
                  <a:pt x="2027458" y="62787"/>
                </a:lnTo>
                <a:lnTo>
                  <a:pt x="2026274" y="63082"/>
                </a:lnTo>
                <a:cubicBezTo>
                  <a:pt x="2013788" y="68354"/>
                  <a:pt x="2005895" y="71863"/>
                  <a:pt x="2000442" y="74322"/>
                </a:cubicBezTo>
                <a:lnTo>
                  <a:pt x="1991393" y="78308"/>
                </a:lnTo>
                <a:lnTo>
                  <a:pt x="1986045" y="80231"/>
                </a:lnTo>
                <a:lnTo>
                  <a:pt x="1979717" y="82160"/>
                </a:lnTo>
                <a:cubicBezTo>
                  <a:pt x="1975389" y="83262"/>
                  <a:pt x="1969185" y="84735"/>
                  <a:pt x="1958948" y="87290"/>
                </a:cubicBezTo>
                <a:cubicBezTo>
                  <a:pt x="1955508" y="90615"/>
                  <a:pt x="1942556" y="98779"/>
                  <a:pt x="1948627" y="97263"/>
                </a:cubicBezTo>
                <a:cubicBezTo>
                  <a:pt x="1962469" y="93806"/>
                  <a:pt x="1970743" y="85734"/>
                  <a:pt x="1983378" y="81190"/>
                </a:cubicBezTo>
                <a:lnTo>
                  <a:pt x="1986045" y="80231"/>
                </a:lnTo>
                <a:lnTo>
                  <a:pt x="1989235" y="79259"/>
                </a:lnTo>
                <a:lnTo>
                  <a:pt x="1991393" y="78308"/>
                </a:lnTo>
                <a:lnTo>
                  <a:pt x="2007424" y="72544"/>
                </a:lnTo>
                <a:lnTo>
                  <a:pt x="2004955" y="74930"/>
                </a:lnTo>
                <a:lnTo>
                  <a:pt x="2002847" y="74877"/>
                </a:lnTo>
                <a:cubicBezTo>
                  <a:pt x="1999400" y="75003"/>
                  <a:pt x="1994530" y="77201"/>
                  <a:pt x="1973057" y="91162"/>
                </a:cubicBezTo>
                <a:cubicBezTo>
                  <a:pt x="1966175" y="95636"/>
                  <a:pt x="1991168" y="85236"/>
                  <a:pt x="1998577" y="81091"/>
                </a:cubicBezTo>
                <a:lnTo>
                  <a:pt x="2004955" y="74930"/>
                </a:lnTo>
                <a:lnTo>
                  <a:pt x="2008847" y="75029"/>
                </a:lnTo>
                <a:cubicBezTo>
                  <a:pt x="2011756" y="74790"/>
                  <a:pt x="2016207" y="73858"/>
                  <a:pt x="2024096" y="71022"/>
                </a:cubicBezTo>
                <a:cubicBezTo>
                  <a:pt x="2030415" y="68749"/>
                  <a:pt x="2035040" y="65161"/>
                  <a:pt x="2041472" y="62985"/>
                </a:cubicBezTo>
                <a:cubicBezTo>
                  <a:pt x="2049042" y="60425"/>
                  <a:pt x="2058334" y="59443"/>
                  <a:pt x="2065903" y="56884"/>
                </a:cubicBezTo>
                <a:cubicBezTo>
                  <a:pt x="2072336" y="54709"/>
                  <a:pt x="2077145" y="51268"/>
                  <a:pt x="2083280" y="48847"/>
                </a:cubicBezTo>
                <a:cubicBezTo>
                  <a:pt x="2085092" y="48132"/>
                  <a:pt x="2124618" y="30314"/>
                  <a:pt x="2140284" y="34612"/>
                </a:cubicBezTo>
                <a:cubicBezTo>
                  <a:pt x="2146936" y="36437"/>
                  <a:pt x="2128954" y="36898"/>
                  <a:pt x="2123997" y="38680"/>
                </a:cubicBezTo>
                <a:cubicBezTo>
                  <a:pt x="2106473" y="44980"/>
                  <a:pt x="2092151" y="54025"/>
                  <a:pt x="2072958" y="58820"/>
                </a:cubicBezTo>
                <a:cubicBezTo>
                  <a:pt x="2067528" y="60175"/>
                  <a:pt x="2061214" y="60785"/>
                  <a:pt x="2056671" y="62887"/>
                </a:cubicBezTo>
                <a:cubicBezTo>
                  <a:pt x="2049487" y="66209"/>
                  <a:pt x="2045008" y="71303"/>
                  <a:pt x="2038206" y="74892"/>
                </a:cubicBezTo>
                <a:cubicBezTo>
                  <a:pt x="2027237" y="80680"/>
                  <a:pt x="2011299" y="83385"/>
                  <a:pt x="2003453" y="90965"/>
                </a:cubicBezTo>
                <a:cubicBezTo>
                  <a:pt x="2000873" y="93459"/>
                  <a:pt x="1992943" y="98673"/>
                  <a:pt x="1991700" y="100486"/>
                </a:cubicBezTo>
                <a:cubicBezTo>
                  <a:pt x="1991730" y="100496"/>
                  <a:pt x="1991759" y="100504"/>
                  <a:pt x="1991790" y="100515"/>
                </a:cubicBezTo>
                <a:lnTo>
                  <a:pt x="1975755" y="108974"/>
                </a:lnTo>
                <a:cubicBezTo>
                  <a:pt x="1970271" y="111868"/>
                  <a:pt x="1987340" y="103617"/>
                  <a:pt x="1993132" y="100937"/>
                </a:cubicBezTo>
                <a:lnTo>
                  <a:pt x="2010508" y="92902"/>
                </a:lnTo>
                <a:lnTo>
                  <a:pt x="2026795" y="88834"/>
                </a:lnTo>
                <a:cubicBezTo>
                  <a:pt x="2044495" y="82680"/>
                  <a:pt x="2060821" y="75407"/>
                  <a:pt x="2077835" y="68694"/>
                </a:cubicBezTo>
                <a:lnTo>
                  <a:pt x="2103354" y="58623"/>
                </a:lnTo>
                <a:cubicBezTo>
                  <a:pt x="2111860" y="55266"/>
                  <a:pt x="2119276" y="50950"/>
                  <a:pt x="2128873" y="48553"/>
                </a:cubicBezTo>
                <a:cubicBezTo>
                  <a:pt x="2150590" y="43130"/>
                  <a:pt x="2178450" y="42409"/>
                  <a:pt x="2194022" y="32284"/>
                </a:cubicBezTo>
                <a:cubicBezTo>
                  <a:pt x="2220271" y="15216"/>
                  <a:pt x="2203902" y="22422"/>
                  <a:pt x="2245059" y="12144"/>
                </a:cubicBezTo>
                <a:close/>
                <a:moveTo>
                  <a:pt x="2224646" y="6255"/>
                </a:moveTo>
                <a:cubicBezTo>
                  <a:pt x="2221916" y="7509"/>
                  <a:pt x="2210529" y="12133"/>
                  <a:pt x="2206521" y="14374"/>
                </a:cubicBezTo>
                <a:cubicBezTo>
                  <a:pt x="2177590" y="30552"/>
                  <a:pt x="2200798" y="23197"/>
                  <a:pt x="2171769" y="30447"/>
                </a:cubicBezTo>
                <a:lnTo>
                  <a:pt x="2138437" y="38981"/>
                </a:lnTo>
                <a:lnTo>
                  <a:pt x="2139195" y="38581"/>
                </a:lnTo>
                <a:cubicBezTo>
                  <a:pt x="2146801" y="34568"/>
                  <a:pt x="2156106" y="31788"/>
                  <a:pt x="2164715" y="28511"/>
                </a:cubicBezTo>
                <a:cubicBezTo>
                  <a:pt x="2184343" y="21039"/>
                  <a:pt x="2203553" y="13216"/>
                  <a:pt x="2223897" y="6337"/>
                </a:cubicBezTo>
                <a:cubicBezTo>
                  <a:pt x="2225505" y="5793"/>
                  <a:pt x="2225558" y="5837"/>
                  <a:pt x="2224646" y="6255"/>
                </a:cubicBezTo>
                <a:close/>
                <a:moveTo>
                  <a:pt x="2202734" y="531"/>
                </a:moveTo>
                <a:cubicBezTo>
                  <a:pt x="2206194" y="-334"/>
                  <a:pt x="2206495" y="-83"/>
                  <a:pt x="2204812" y="860"/>
                </a:cubicBezTo>
                <a:cubicBezTo>
                  <a:pt x="2199767" y="3688"/>
                  <a:pt x="2176883" y="12743"/>
                  <a:pt x="2167981" y="16604"/>
                </a:cubicBezTo>
                <a:cubicBezTo>
                  <a:pt x="2139263" y="29060"/>
                  <a:pt x="2148030" y="26272"/>
                  <a:pt x="2137790" y="26667"/>
                </a:cubicBezTo>
                <a:lnTo>
                  <a:pt x="2129360" y="27633"/>
                </a:lnTo>
                <a:lnTo>
                  <a:pt x="2130731" y="27058"/>
                </a:lnTo>
                <a:cubicBezTo>
                  <a:pt x="2136508" y="23919"/>
                  <a:pt x="2108017" y="31577"/>
                  <a:pt x="2143552" y="22704"/>
                </a:cubicBezTo>
                <a:cubicBezTo>
                  <a:pt x="2157393" y="19249"/>
                  <a:pt x="2165826" y="11306"/>
                  <a:pt x="2178303" y="6632"/>
                </a:cubicBezTo>
                <a:cubicBezTo>
                  <a:pt x="2185643" y="3881"/>
                  <a:pt x="2194590" y="2564"/>
                  <a:pt x="2202734" y="531"/>
                </a:cubicBezTo>
                <a:close/>
              </a:path>
            </a:pathLst>
          </a:custGeom>
          <a:noFill/>
        </p:spPr>
        <p:txBody>
          <a:bodyPr lIns="91438" tIns="45719" rIns="91438" bIns="45719" anchor="ctr">
            <a:normAutofit/>
          </a:bodyPr>
          <a:lstStyle>
            <a:lvl1pPr marL="0" indent="0" algn="ctr">
              <a:buNone/>
              <a:defRPr sz="1900" baseline="0"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062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600571"/>
            <a:ext cx="10971372" cy="4527011"/>
          </a:xfrm>
          <a:prstGeom prst="rect">
            <a:avLst/>
          </a:prstGeom>
        </p:spPr>
        <p:txBody>
          <a:bodyPr vert="horz" lIns="108850" tIns="54425" rIns="108850" bIns="54425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91E97-17DE-4F27-BFED-09AA93B421E4}" type="datetimeFigureOut">
              <a:rPr lang="zh-CN" altLang="en-US" smtClean="0"/>
              <a:t>2017/11/28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BBB65-461B-424C-9AE0-6FBB0A96A8C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2" descr="C:\Users\Administrator\Desktop\565bfbb843c7f.pn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" t="21528" r="1216" b="13827"/>
          <a:stretch/>
        </p:blipFill>
        <p:spPr bwMode="auto">
          <a:xfrm>
            <a:off x="-13291" y="0"/>
            <a:ext cx="12203703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21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1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16.xml"/><Relationship Id="rId5" Type="http://schemas.openxmlformats.org/officeDocument/2006/relationships/tags" Target="../tags/tag5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0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19.jpg"/><Relationship Id="rId3" Type="http://schemas.openxmlformats.org/officeDocument/2006/relationships/tags" Target="../tags/tag12.xml"/><Relationship Id="rId21" Type="http://schemas.openxmlformats.org/officeDocument/2006/relationships/image" Target="../media/image9.png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image" Target="../media/image18.jpg"/><Relationship Id="rId2" Type="http://schemas.openxmlformats.org/officeDocument/2006/relationships/tags" Target="../tags/tag11.xml"/><Relationship Id="rId16" Type="http://schemas.openxmlformats.org/officeDocument/2006/relationships/image" Target="../media/image11.png"/><Relationship Id="rId20" Type="http://schemas.openxmlformats.org/officeDocument/2006/relationships/image" Target="../media/image14.jp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5" Type="http://schemas.openxmlformats.org/officeDocument/2006/relationships/tags" Target="../tags/tag14.xml"/><Relationship Id="rId15" Type="http://schemas.openxmlformats.org/officeDocument/2006/relationships/image" Target="../media/image10.png"/><Relationship Id="rId10" Type="http://schemas.openxmlformats.org/officeDocument/2006/relationships/tags" Target="../tags/tag19.xml"/><Relationship Id="rId19" Type="http://schemas.openxmlformats.org/officeDocument/2006/relationships/image" Target="../media/image16.jpg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notesSlide" Target="../notesSlides/notesSlide22.xml"/><Relationship Id="rId22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5.jp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40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565bfbb843c7f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" t="21528" r="1216" b="13827"/>
          <a:stretch/>
        </p:blipFill>
        <p:spPr bwMode="auto">
          <a:xfrm>
            <a:off x="-13291" y="0"/>
            <a:ext cx="12203703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6137089" y="1845618"/>
            <a:ext cx="1028089" cy="1080120"/>
            <a:chOff x="6137089" y="1413570"/>
            <a:chExt cx="1028089" cy="1080120"/>
          </a:xfrm>
        </p:grpSpPr>
        <p:grpSp>
          <p:nvGrpSpPr>
            <p:cNvPr id="5" name="组合 4"/>
            <p:cNvGrpSpPr/>
            <p:nvPr/>
          </p:nvGrpSpPr>
          <p:grpSpPr>
            <a:xfrm>
              <a:off x="6137089" y="1413570"/>
              <a:ext cx="1028089" cy="1030957"/>
              <a:chOff x="808906" y="1899284"/>
              <a:chExt cx="1369516" cy="1373336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808906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808906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1493664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1493664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6204569" y="1478027"/>
              <a:ext cx="908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0" b="1" dirty="0" smtClean="0">
                  <a:blipFill>
                    <a:blip r:embed="rId6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上</a:t>
              </a:r>
              <a:endParaRPr lang="zh-CN" altLang="en-US" sz="6000" b="1" dirty="0">
                <a:blipFill>
                  <a:blip r:embed="rId6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738813" y="1845618"/>
            <a:ext cx="1028089" cy="1080120"/>
            <a:chOff x="4738813" y="1413570"/>
            <a:chExt cx="1028089" cy="1080120"/>
          </a:xfrm>
        </p:grpSpPr>
        <p:grpSp>
          <p:nvGrpSpPr>
            <p:cNvPr id="12" name="组合 11"/>
            <p:cNvGrpSpPr/>
            <p:nvPr/>
          </p:nvGrpSpPr>
          <p:grpSpPr>
            <a:xfrm>
              <a:off x="4738813" y="1413570"/>
              <a:ext cx="1028089" cy="1030957"/>
              <a:chOff x="808906" y="1899284"/>
              <a:chExt cx="1369516" cy="1373336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808906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808906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493664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1493664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4806293" y="1478027"/>
              <a:ext cx="908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0" b="1" dirty="0" smtClean="0">
                  <a:blipFill>
                    <a:blip r:embed="rId6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始</a:t>
              </a:r>
              <a:endParaRPr lang="zh-CN" altLang="en-US" sz="6000" b="1" dirty="0">
                <a:blipFill>
                  <a:blip r:embed="rId6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340537" y="1845618"/>
            <a:ext cx="1028089" cy="1080120"/>
            <a:chOff x="3340537" y="1413570"/>
            <a:chExt cx="1028089" cy="1080120"/>
          </a:xfrm>
        </p:grpSpPr>
        <p:grpSp>
          <p:nvGrpSpPr>
            <p:cNvPr id="19" name="组合 18"/>
            <p:cNvGrpSpPr/>
            <p:nvPr/>
          </p:nvGrpSpPr>
          <p:grpSpPr>
            <a:xfrm>
              <a:off x="3340537" y="1413570"/>
              <a:ext cx="1028089" cy="1030957"/>
              <a:chOff x="808906" y="1899284"/>
              <a:chExt cx="1369516" cy="1373336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808906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808906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1493664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1493664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3408017" y="1478027"/>
              <a:ext cx="908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0" b="1" dirty="0" smtClean="0">
                  <a:blipFill>
                    <a:blip r:embed="rId6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开</a:t>
              </a:r>
              <a:endParaRPr lang="zh-CN" altLang="en-US" sz="6000" b="1" dirty="0">
                <a:blipFill>
                  <a:blip r:embed="rId6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535366" y="1845618"/>
            <a:ext cx="1028089" cy="1080120"/>
            <a:chOff x="7535366" y="1413570"/>
            <a:chExt cx="1028089" cy="1080120"/>
          </a:xfrm>
        </p:grpSpPr>
        <p:grpSp>
          <p:nvGrpSpPr>
            <p:cNvPr id="26" name="组合 25"/>
            <p:cNvGrpSpPr/>
            <p:nvPr/>
          </p:nvGrpSpPr>
          <p:grpSpPr>
            <a:xfrm>
              <a:off x="7535366" y="1413570"/>
              <a:ext cx="1028089" cy="1030957"/>
              <a:chOff x="808906" y="1899284"/>
              <a:chExt cx="1369516" cy="1373336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808906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808906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1493664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1493664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602846" y="1478027"/>
              <a:ext cx="908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0" b="1" dirty="0" smtClean="0">
                  <a:blipFill>
                    <a:blip r:embed="rId6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课</a:t>
              </a:r>
              <a:endParaRPr lang="zh-CN" altLang="en-US" sz="6000" b="1" dirty="0">
                <a:blipFill>
                  <a:blip r:embed="rId6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06574" y="3154536"/>
            <a:ext cx="11017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 smtClean="0">
                <a:ln w="3175">
                  <a:solidFill>
                    <a:schemeClr val="bg1"/>
                  </a:solidFill>
                </a:ln>
                <a:blipFill>
                  <a:blip r:embed="rId7"/>
                  <a:stretch>
                    <a:fillRect/>
                  </a:stretch>
                </a:blipFill>
                <a:latin typeface="+mn-ea"/>
              </a:rPr>
              <a:t>精美教师说课试讲教学通用</a:t>
            </a:r>
            <a:r>
              <a:rPr lang="en-US" altLang="zh-CN" sz="5400" dirty="0" smtClean="0">
                <a:ln w="3175">
                  <a:solidFill>
                    <a:schemeClr val="bg1"/>
                  </a:solidFill>
                </a:ln>
                <a:blipFill>
                  <a:blip r:embed="rId7"/>
                  <a:stretch>
                    <a:fillRect/>
                  </a:stretch>
                </a:blipFill>
                <a:latin typeface="+mn-ea"/>
              </a:rPr>
              <a:t>PPT</a:t>
            </a:r>
            <a:endParaRPr lang="zh-CN" altLang="en-US" sz="5400" dirty="0">
              <a:ln w="3175">
                <a:solidFill>
                  <a:schemeClr val="bg1"/>
                </a:solidFill>
              </a:ln>
              <a:blipFill>
                <a:blip r:embed="rId7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33" name="Rectangle 4"/>
          <p:cNvSpPr txBox="1">
            <a:spLocks noChangeArrowheads="1"/>
          </p:cNvSpPr>
          <p:nvPr/>
        </p:nvSpPr>
        <p:spPr bwMode="auto">
          <a:xfrm>
            <a:off x="3091299" y="4221999"/>
            <a:ext cx="6007815" cy="50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2400" b="0" dirty="0" smtClean="0">
                <a:blipFill>
                  <a:blip r:embed="rId6"/>
                  <a:stretch>
                    <a:fillRect/>
                  </a:stretch>
                </a:blipFill>
                <a:latin typeface="+mn-ea"/>
                <a:ea typeface="+mn-ea"/>
              </a:rPr>
              <a:t>执教者</a:t>
            </a:r>
            <a:r>
              <a:rPr lang="en-US" altLang="zh-CN" sz="2400" b="0" dirty="0" smtClean="0">
                <a:blipFill>
                  <a:blip r:embed="rId6"/>
                  <a:stretch>
                    <a:fillRect/>
                  </a:stretch>
                </a:blipFill>
                <a:latin typeface="+mn-ea"/>
                <a:ea typeface="+mn-ea"/>
              </a:rPr>
              <a:t>: </a:t>
            </a:r>
            <a:r>
              <a:rPr lang="zh-CN" altLang="en-US" sz="2400" b="0" dirty="0" smtClean="0">
                <a:blipFill>
                  <a:blip r:embed="rId6"/>
                  <a:stretch>
                    <a:fillRect/>
                  </a:stretch>
                </a:blipFill>
                <a:latin typeface="+mn-ea"/>
                <a:ea typeface="+mn-ea"/>
              </a:rPr>
              <a:t>亮亮图文时间</a:t>
            </a:r>
            <a:r>
              <a:rPr lang="zh-CN" altLang="en-US" sz="2400" b="0" dirty="0" smtClean="0">
                <a:blipFill>
                  <a:blip r:embed="rId6"/>
                  <a:stretch>
                    <a:fillRect/>
                  </a:stretch>
                </a:blipFill>
                <a:latin typeface="+mn-ea"/>
                <a:ea typeface="+mn-ea"/>
              </a:rPr>
              <a:t>：</a:t>
            </a:r>
            <a:r>
              <a:rPr lang="en-US" altLang="zh-CN" sz="2400" b="0" dirty="0" smtClean="0">
                <a:blipFill>
                  <a:blip r:embed="rId6"/>
                  <a:stretch>
                    <a:fillRect/>
                  </a:stretch>
                </a:blipFill>
                <a:latin typeface="+mn-ea"/>
                <a:ea typeface="+mn-ea"/>
              </a:rPr>
              <a:t>201X</a:t>
            </a:r>
            <a:r>
              <a:rPr lang="zh-CN" altLang="en-US" sz="2400" b="0" dirty="0" smtClean="0">
                <a:blipFill>
                  <a:blip r:embed="rId6"/>
                  <a:stretch>
                    <a:fillRect/>
                  </a:stretch>
                </a:blipFill>
                <a:latin typeface="+mn-ea"/>
                <a:ea typeface="+mn-ea"/>
              </a:rPr>
              <a:t>年</a:t>
            </a:r>
            <a:r>
              <a:rPr lang="en-US" altLang="zh-CN" sz="2400" b="0" dirty="0" smtClean="0">
                <a:blipFill>
                  <a:blip r:embed="rId6"/>
                  <a:stretch>
                    <a:fillRect/>
                  </a:stretch>
                </a:blipFill>
                <a:latin typeface="+mn-ea"/>
                <a:ea typeface="+mn-ea"/>
              </a:rPr>
              <a:t>XX</a:t>
            </a:r>
            <a:r>
              <a:rPr lang="zh-CN" altLang="en-US" sz="2400" b="0" dirty="0" smtClean="0">
                <a:blipFill>
                  <a:blip r:embed="rId6"/>
                  <a:stretch>
                    <a:fillRect/>
                  </a:stretch>
                </a:blipFill>
                <a:latin typeface="+mn-ea"/>
                <a:ea typeface="+mn-ea"/>
              </a:rPr>
              <a:t>月</a:t>
            </a:r>
            <a:endParaRPr lang="zh-CN" altLang="en-US" sz="2400" b="0" dirty="0">
              <a:blipFill>
                <a:blip r:embed="rId6"/>
                <a:stretch>
                  <a:fillRect/>
                </a:stretch>
              </a:blipFill>
              <a:latin typeface="+mn-ea"/>
              <a:ea typeface="+mn-ea"/>
            </a:endParaRPr>
          </a:p>
        </p:txBody>
      </p:sp>
      <p:pic>
        <p:nvPicPr>
          <p:cNvPr id="2052" name="Picture 4" descr="C:\Users\Administrator\各行业\黑板\我.gi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58" t="50000" r="13768" b="37847"/>
          <a:stretch/>
        </p:blipFill>
        <p:spPr bwMode="auto">
          <a:xfrm>
            <a:off x="4180676" y="5130625"/>
            <a:ext cx="3829060" cy="6181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istrator\各行业\黑板\未标题-1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43"/>
          <a:stretch/>
        </p:blipFill>
        <p:spPr bwMode="auto">
          <a:xfrm>
            <a:off x="5268069" y="4898624"/>
            <a:ext cx="466179" cy="4640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C:\Users\Administrator\各行业\黑板\未标题-1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7"/>
          <a:stretch/>
        </p:blipFill>
        <p:spPr bwMode="auto">
          <a:xfrm>
            <a:off x="6527254" y="4941961"/>
            <a:ext cx="700460" cy="4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8" name="组合 237"/>
          <p:cNvGrpSpPr/>
          <p:nvPr/>
        </p:nvGrpSpPr>
        <p:grpSpPr>
          <a:xfrm>
            <a:off x="490281" y="465213"/>
            <a:ext cx="1219200" cy="1289050"/>
            <a:chOff x="6510338" y="3652839"/>
            <a:chExt cx="1219200" cy="1289050"/>
          </a:xfrm>
        </p:grpSpPr>
        <p:sp>
          <p:nvSpPr>
            <p:cNvPr id="239" name="Freeform 2126"/>
            <p:cNvSpPr>
              <a:spLocks/>
            </p:cNvSpPr>
            <p:nvPr/>
          </p:nvSpPr>
          <p:spPr bwMode="auto">
            <a:xfrm>
              <a:off x="6880225" y="4108451"/>
              <a:ext cx="47625" cy="33338"/>
            </a:xfrm>
            <a:custGeom>
              <a:avLst/>
              <a:gdLst>
                <a:gd name="T0" fmla="*/ 6 w 27"/>
                <a:gd name="T1" fmla="*/ 19 h 19"/>
                <a:gd name="T2" fmla="*/ 27 w 27"/>
                <a:gd name="T3" fmla="*/ 1 h 19"/>
                <a:gd name="T4" fmla="*/ 21 w 27"/>
                <a:gd name="T5" fmla="*/ 2 h 19"/>
                <a:gd name="T6" fmla="*/ 4 w 27"/>
                <a:gd name="T7" fmla="*/ 18 h 19"/>
                <a:gd name="T8" fmla="*/ 6 w 27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9">
                  <a:moveTo>
                    <a:pt x="6" y="19"/>
                  </a:moveTo>
                  <a:cubicBezTo>
                    <a:pt x="15" y="15"/>
                    <a:pt x="21" y="8"/>
                    <a:pt x="27" y="1"/>
                  </a:cubicBezTo>
                  <a:cubicBezTo>
                    <a:pt x="27" y="0"/>
                    <a:pt x="22" y="0"/>
                    <a:pt x="21" y="2"/>
                  </a:cubicBezTo>
                  <a:cubicBezTo>
                    <a:pt x="17" y="7"/>
                    <a:pt x="11" y="15"/>
                    <a:pt x="4" y="18"/>
                  </a:cubicBezTo>
                  <a:cubicBezTo>
                    <a:pt x="0" y="19"/>
                    <a:pt x="4" y="19"/>
                    <a:pt x="6" y="1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127"/>
            <p:cNvSpPr>
              <a:spLocks/>
            </p:cNvSpPr>
            <p:nvPr/>
          </p:nvSpPr>
          <p:spPr bwMode="auto">
            <a:xfrm>
              <a:off x="6931025" y="4044951"/>
              <a:ext cx="11113" cy="9525"/>
            </a:xfrm>
            <a:custGeom>
              <a:avLst/>
              <a:gdLst>
                <a:gd name="T0" fmla="*/ 3 w 7"/>
                <a:gd name="T1" fmla="*/ 6 h 6"/>
                <a:gd name="T2" fmla="*/ 6 w 7"/>
                <a:gd name="T3" fmla="*/ 5 h 6"/>
                <a:gd name="T4" fmla="*/ 6 w 7"/>
                <a:gd name="T5" fmla="*/ 3 h 6"/>
                <a:gd name="T6" fmla="*/ 5 w 7"/>
                <a:gd name="T7" fmla="*/ 2 h 6"/>
                <a:gd name="T8" fmla="*/ 0 w 7"/>
                <a:gd name="T9" fmla="*/ 3 h 6"/>
                <a:gd name="T10" fmla="*/ 3 w 7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6">
                  <a:moveTo>
                    <a:pt x="3" y="6"/>
                  </a:moveTo>
                  <a:cubicBezTo>
                    <a:pt x="4" y="6"/>
                    <a:pt x="5" y="5"/>
                    <a:pt x="6" y="5"/>
                  </a:cubicBezTo>
                  <a:cubicBezTo>
                    <a:pt x="7" y="4"/>
                    <a:pt x="7" y="3"/>
                    <a:pt x="6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128"/>
            <p:cNvSpPr>
              <a:spLocks noEditPoints="1"/>
            </p:cNvSpPr>
            <p:nvPr/>
          </p:nvSpPr>
          <p:spPr bwMode="auto">
            <a:xfrm>
              <a:off x="7034213" y="3652839"/>
              <a:ext cx="539750" cy="546100"/>
            </a:xfrm>
            <a:custGeom>
              <a:avLst/>
              <a:gdLst>
                <a:gd name="T0" fmla="*/ 23 w 311"/>
                <a:gd name="T1" fmla="*/ 199 h 315"/>
                <a:gd name="T2" fmla="*/ 39 w 311"/>
                <a:gd name="T3" fmla="*/ 180 h 315"/>
                <a:gd name="T4" fmla="*/ 88 w 311"/>
                <a:gd name="T5" fmla="*/ 115 h 315"/>
                <a:gd name="T6" fmla="*/ 87 w 311"/>
                <a:gd name="T7" fmla="*/ 129 h 315"/>
                <a:gd name="T8" fmla="*/ 6 w 311"/>
                <a:gd name="T9" fmla="*/ 313 h 315"/>
                <a:gd name="T10" fmla="*/ 112 w 311"/>
                <a:gd name="T11" fmla="*/ 102 h 315"/>
                <a:gd name="T12" fmla="*/ 152 w 311"/>
                <a:gd name="T13" fmla="*/ 67 h 315"/>
                <a:gd name="T14" fmla="*/ 142 w 311"/>
                <a:gd name="T15" fmla="*/ 77 h 315"/>
                <a:gd name="T16" fmla="*/ 140 w 311"/>
                <a:gd name="T17" fmla="*/ 85 h 315"/>
                <a:gd name="T18" fmla="*/ 70 w 311"/>
                <a:gd name="T19" fmla="*/ 209 h 315"/>
                <a:gd name="T20" fmla="*/ 167 w 311"/>
                <a:gd name="T21" fmla="*/ 58 h 315"/>
                <a:gd name="T22" fmla="*/ 160 w 311"/>
                <a:gd name="T23" fmla="*/ 88 h 315"/>
                <a:gd name="T24" fmla="*/ 122 w 311"/>
                <a:gd name="T25" fmla="*/ 194 h 315"/>
                <a:gd name="T26" fmla="*/ 192 w 311"/>
                <a:gd name="T27" fmla="*/ 45 h 315"/>
                <a:gd name="T28" fmla="*/ 178 w 311"/>
                <a:gd name="T29" fmla="*/ 80 h 315"/>
                <a:gd name="T30" fmla="*/ 210 w 311"/>
                <a:gd name="T31" fmla="*/ 45 h 315"/>
                <a:gd name="T32" fmla="*/ 216 w 311"/>
                <a:gd name="T33" fmla="*/ 48 h 315"/>
                <a:gd name="T34" fmla="*/ 227 w 311"/>
                <a:gd name="T35" fmla="*/ 32 h 315"/>
                <a:gd name="T36" fmla="*/ 178 w 311"/>
                <a:gd name="T37" fmla="*/ 129 h 315"/>
                <a:gd name="T38" fmla="*/ 222 w 311"/>
                <a:gd name="T39" fmla="*/ 59 h 315"/>
                <a:gd name="T40" fmla="*/ 235 w 311"/>
                <a:gd name="T41" fmla="*/ 36 h 315"/>
                <a:gd name="T42" fmla="*/ 218 w 311"/>
                <a:gd name="T43" fmla="*/ 90 h 315"/>
                <a:gd name="T44" fmla="*/ 243 w 311"/>
                <a:gd name="T45" fmla="*/ 33 h 315"/>
                <a:gd name="T46" fmla="*/ 261 w 311"/>
                <a:gd name="T47" fmla="*/ 30 h 315"/>
                <a:gd name="T48" fmla="*/ 269 w 311"/>
                <a:gd name="T49" fmla="*/ 33 h 315"/>
                <a:gd name="T50" fmla="*/ 278 w 311"/>
                <a:gd name="T51" fmla="*/ 37 h 315"/>
                <a:gd name="T52" fmla="*/ 285 w 311"/>
                <a:gd name="T53" fmla="*/ 45 h 315"/>
                <a:gd name="T54" fmla="*/ 281 w 311"/>
                <a:gd name="T55" fmla="*/ 35 h 315"/>
                <a:gd name="T56" fmla="*/ 270 w 311"/>
                <a:gd name="T57" fmla="*/ 29 h 315"/>
                <a:gd name="T58" fmla="*/ 262 w 311"/>
                <a:gd name="T59" fmla="*/ 25 h 315"/>
                <a:gd name="T60" fmla="*/ 304 w 311"/>
                <a:gd name="T61" fmla="*/ 14 h 315"/>
                <a:gd name="T62" fmla="*/ 166 w 311"/>
                <a:gd name="T63" fmla="*/ 53 h 315"/>
                <a:gd name="T64" fmla="*/ 142 w 311"/>
                <a:gd name="T65" fmla="*/ 69 h 315"/>
                <a:gd name="T66" fmla="*/ 129 w 311"/>
                <a:gd name="T67" fmla="*/ 77 h 315"/>
                <a:gd name="T68" fmla="*/ 95 w 311"/>
                <a:gd name="T69" fmla="*/ 103 h 315"/>
                <a:gd name="T70" fmla="*/ 84 w 311"/>
                <a:gd name="T71" fmla="*/ 112 h 315"/>
                <a:gd name="T72" fmla="*/ 74 w 311"/>
                <a:gd name="T73" fmla="*/ 121 h 315"/>
                <a:gd name="T74" fmla="*/ 60 w 311"/>
                <a:gd name="T75" fmla="*/ 134 h 315"/>
                <a:gd name="T76" fmla="*/ 239 w 311"/>
                <a:gd name="T77" fmla="*/ 24 h 315"/>
                <a:gd name="T78" fmla="*/ 239 w 311"/>
                <a:gd name="T79" fmla="*/ 22 h 315"/>
                <a:gd name="T80" fmla="*/ 239 w 311"/>
                <a:gd name="T81" fmla="*/ 24 h 315"/>
                <a:gd name="T82" fmla="*/ 230 w 311"/>
                <a:gd name="T83" fmla="*/ 25 h 315"/>
                <a:gd name="T84" fmla="*/ 244 w 311"/>
                <a:gd name="T85" fmla="*/ 26 h 315"/>
                <a:gd name="T86" fmla="*/ 244 w 311"/>
                <a:gd name="T87" fmla="*/ 26 h 315"/>
                <a:gd name="T88" fmla="*/ 218 w 311"/>
                <a:gd name="T89" fmla="*/ 30 h 315"/>
                <a:gd name="T90" fmla="*/ 221 w 311"/>
                <a:gd name="T91" fmla="*/ 29 h 315"/>
                <a:gd name="T92" fmla="*/ 46 w 311"/>
                <a:gd name="T93" fmla="*/ 157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1" h="315">
                  <a:moveTo>
                    <a:pt x="16" y="186"/>
                  </a:moveTo>
                  <a:cubicBezTo>
                    <a:pt x="24" y="177"/>
                    <a:pt x="31" y="168"/>
                    <a:pt x="39" y="160"/>
                  </a:cubicBezTo>
                  <a:cubicBezTo>
                    <a:pt x="33" y="172"/>
                    <a:pt x="26" y="185"/>
                    <a:pt x="23" y="199"/>
                  </a:cubicBezTo>
                  <a:cubicBezTo>
                    <a:pt x="23" y="200"/>
                    <a:pt x="28" y="199"/>
                    <a:pt x="28" y="198"/>
                  </a:cubicBezTo>
                  <a:cubicBezTo>
                    <a:pt x="30" y="192"/>
                    <a:pt x="32" y="186"/>
                    <a:pt x="34" y="181"/>
                  </a:cubicBezTo>
                  <a:cubicBezTo>
                    <a:pt x="35" y="182"/>
                    <a:pt x="38" y="181"/>
                    <a:pt x="39" y="180"/>
                  </a:cubicBezTo>
                  <a:cubicBezTo>
                    <a:pt x="43" y="173"/>
                    <a:pt x="47" y="167"/>
                    <a:pt x="52" y="161"/>
                  </a:cubicBezTo>
                  <a:cubicBezTo>
                    <a:pt x="53" y="161"/>
                    <a:pt x="53" y="160"/>
                    <a:pt x="53" y="160"/>
                  </a:cubicBezTo>
                  <a:cubicBezTo>
                    <a:pt x="70" y="149"/>
                    <a:pt x="78" y="131"/>
                    <a:pt x="88" y="115"/>
                  </a:cubicBezTo>
                  <a:cubicBezTo>
                    <a:pt x="94" y="110"/>
                    <a:pt x="100" y="105"/>
                    <a:pt x="106" y="100"/>
                  </a:cubicBezTo>
                  <a:cubicBezTo>
                    <a:pt x="100" y="109"/>
                    <a:pt x="94" y="119"/>
                    <a:pt x="86" y="126"/>
                  </a:cubicBezTo>
                  <a:cubicBezTo>
                    <a:pt x="85" y="127"/>
                    <a:pt x="86" y="129"/>
                    <a:pt x="87" y="129"/>
                  </a:cubicBezTo>
                  <a:cubicBezTo>
                    <a:pt x="69" y="150"/>
                    <a:pt x="52" y="172"/>
                    <a:pt x="38" y="196"/>
                  </a:cubicBezTo>
                  <a:cubicBezTo>
                    <a:pt x="18" y="232"/>
                    <a:pt x="10" y="274"/>
                    <a:pt x="1" y="314"/>
                  </a:cubicBezTo>
                  <a:cubicBezTo>
                    <a:pt x="0" y="315"/>
                    <a:pt x="6" y="314"/>
                    <a:pt x="6" y="313"/>
                  </a:cubicBezTo>
                  <a:cubicBezTo>
                    <a:pt x="15" y="274"/>
                    <a:pt x="24" y="236"/>
                    <a:pt x="41" y="200"/>
                  </a:cubicBezTo>
                  <a:cubicBezTo>
                    <a:pt x="59" y="164"/>
                    <a:pt x="88" y="133"/>
                    <a:pt x="114" y="103"/>
                  </a:cubicBezTo>
                  <a:cubicBezTo>
                    <a:pt x="115" y="102"/>
                    <a:pt x="114" y="102"/>
                    <a:pt x="112" y="102"/>
                  </a:cubicBezTo>
                  <a:cubicBezTo>
                    <a:pt x="118" y="96"/>
                    <a:pt x="123" y="89"/>
                    <a:pt x="128" y="83"/>
                  </a:cubicBezTo>
                  <a:cubicBezTo>
                    <a:pt x="135" y="78"/>
                    <a:pt x="143" y="73"/>
                    <a:pt x="150" y="68"/>
                  </a:cubicBezTo>
                  <a:cubicBezTo>
                    <a:pt x="151" y="68"/>
                    <a:pt x="151" y="67"/>
                    <a:pt x="152" y="67"/>
                  </a:cubicBezTo>
                  <a:cubicBezTo>
                    <a:pt x="150" y="69"/>
                    <a:pt x="148" y="71"/>
                    <a:pt x="146" y="73"/>
                  </a:cubicBezTo>
                  <a:cubicBezTo>
                    <a:pt x="145" y="73"/>
                    <a:pt x="143" y="74"/>
                    <a:pt x="143" y="75"/>
                  </a:cubicBezTo>
                  <a:cubicBezTo>
                    <a:pt x="143" y="75"/>
                    <a:pt x="143" y="76"/>
                    <a:pt x="142" y="77"/>
                  </a:cubicBezTo>
                  <a:cubicBezTo>
                    <a:pt x="132" y="87"/>
                    <a:pt x="122" y="98"/>
                    <a:pt x="112" y="109"/>
                  </a:cubicBezTo>
                  <a:cubicBezTo>
                    <a:pt x="109" y="111"/>
                    <a:pt x="115" y="111"/>
                    <a:pt x="116" y="110"/>
                  </a:cubicBezTo>
                  <a:cubicBezTo>
                    <a:pt x="124" y="102"/>
                    <a:pt x="132" y="94"/>
                    <a:pt x="140" y="85"/>
                  </a:cubicBezTo>
                  <a:cubicBezTo>
                    <a:pt x="132" y="105"/>
                    <a:pt x="117" y="121"/>
                    <a:pt x="103" y="137"/>
                  </a:cubicBezTo>
                  <a:cubicBezTo>
                    <a:pt x="83" y="159"/>
                    <a:pt x="73" y="182"/>
                    <a:pt x="65" y="210"/>
                  </a:cubicBezTo>
                  <a:cubicBezTo>
                    <a:pt x="65" y="211"/>
                    <a:pt x="70" y="210"/>
                    <a:pt x="70" y="209"/>
                  </a:cubicBezTo>
                  <a:cubicBezTo>
                    <a:pt x="78" y="182"/>
                    <a:pt x="87" y="160"/>
                    <a:pt x="105" y="139"/>
                  </a:cubicBezTo>
                  <a:cubicBezTo>
                    <a:pt x="122" y="120"/>
                    <a:pt x="140" y="102"/>
                    <a:pt x="147" y="77"/>
                  </a:cubicBezTo>
                  <a:cubicBezTo>
                    <a:pt x="154" y="71"/>
                    <a:pt x="160" y="64"/>
                    <a:pt x="167" y="58"/>
                  </a:cubicBezTo>
                  <a:cubicBezTo>
                    <a:pt x="173" y="54"/>
                    <a:pt x="180" y="50"/>
                    <a:pt x="186" y="46"/>
                  </a:cubicBezTo>
                  <a:cubicBezTo>
                    <a:pt x="174" y="59"/>
                    <a:pt x="161" y="72"/>
                    <a:pt x="155" y="89"/>
                  </a:cubicBezTo>
                  <a:cubicBezTo>
                    <a:pt x="154" y="91"/>
                    <a:pt x="160" y="90"/>
                    <a:pt x="160" y="88"/>
                  </a:cubicBezTo>
                  <a:cubicBezTo>
                    <a:pt x="164" y="77"/>
                    <a:pt x="171" y="68"/>
                    <a:pt x="179" y="59"/>
                  </a:cubicBezTo>
                  <a:cubicBezTo>
                    <a:pt x="165" y="106"/>
                    <a:pt x="146" y="152"/>
                    <a:pt x="117" y="192"/>
                  </a:cubicBezTo>
                  <a:cubicBezTo>
                    <a:pt x="115" y="195"/>
                    <a:pt x="120" y="196"/>
                    <a:pt x="122" y="194"/>
                  </a:cubicBezTo>
                  <a:cubicBezTo>
                    <a:pt x="152" y="152"/>
                    <a:pt x="171" y="104"/>
                    <a:pt x="186" y="55"/>
                  </a:cubicBezTo>
                  <a:cubicBezTo>
                    <a:pt x="186" y="54"/>
                    <a:pt x="186" y="53"/>
                    <a:pt x="185" y="53"/>
                  </a:cubicBezTo>
                  <a:cubicBezTo>
                    <a:pt x="188" y="50"/>
                    <a:pt x="190" y="47"/>
                    <a:pt x="192" y="45"/>
                  </a:cubicBezTo>
                  <a:cubicBezTo>
                    <a:pt x="193" y="44"/>
                    <a:pt x="192" y="44"/>
                    <a:pt x="191" y="44"/>
                  </a:cubicBezTo>
                  <a:cubicBezTo>
                    <a:pt x="197" y="41"/>
                    <a:pt x="203" y="37"/>
                    <a:pt x="209" y="34"/>
                  </a:cubicBezTo>
                  <a:cubicBezTo>
                    <a:pt x="197" y="48"/>
                    <a:pt x="193" y="68"/>
                    <a:pt x="178" y="80"/>
                  </a:cubicBezTo>
                  <a:cubicBezTo>
                    <a:pt x="177" y="81"/>
                    <a:pt x="182" y="80"/>
                    <a:pt x="183" y="79"/>
                  </a:cubicBezTo>
                  <a:cubicBezTo>
                    <a:pt x="194" y="71"/>
                    <a:pt x="199" y="58"/>
                    <a:pt x="205" y="46"/>
                  </a:cubicBezTo>
                  <a:cubicBezTo>
                    <a:pt x="206" y="47"/>
                    <a:pt x="209" y="46"/>
                    <a:pt x="210" y="45"/>
                  </a:cubicBezTo>
                  <a:cubicBezTo>
                    <a:pt x="212" y="44"/>
                    <a:pt x="214" y="42"/>
                    <a:pt x="216" y="40"/>
                  </a:cubicBezTo>
                  <a:cubicBezTo>
                    <a:pt x="215" y="42"/>
                    <a:pt x="213" y="45"/>
                    <a:pt x="211" y="48"/>
                  </a:cubicBezTo>
                  <a:cubicBezTo>
                    <a:pt x="211" y="49"/>
                    <a:pt x="216" y="49"/>
                    <a:pt x="216" y="48"/>
                  </a:cubicBezTo>
                  <a:cubicBezTo>
                    <a:pt x="220" y="43"/>
                    <a:pt x="223" y="38"/>
                    <a:pt x="226" y="32"/>
                  </a:cubicBezTo>
                  <a:cubicBezTo>
                    <a:pt x="227" y="32"/>
                    <a:pt x="227" y="31"/>
                    <a:pt x="227" y="31"/>
                  </a:cubicBezTo>
                  <a:cubicBezTo>
                    <a:pt x="227" y="31"/>
                    <a:pt x="227" y="32"/>
                    <a:pt x="227" y="32"/>
                  </a:cubicBezTo>
                  <a:cubicBezTo>
                    <a:pt x="225" y="37"/>
                    <a:pt x="223" y="43"/>
                    <a:pt x="221" y="48"/>
                  </a:cubicBezTo>
                  <a:cubicBezTo>
                    <a:pt x="220" y="47"/>
                    <a:pt x="217" y="48"/>
                    <a:pt x="217" y="49"/>
                  </a:cubicBezTo>
                  <a:cubicBezTo>
                    <a:pt x="207" y="77"/>
                    <a:pt x="199" y="107"/>
                    <a:pt x="178" y="129"/>
                  </a:cubicBezTo>
                  <a:cubicBezTo>
                    <a:pt x="176" y="131"/>
                    <a:pt x="181" y="132"/>
                    <a:pt x="183" y="130"/>
                  </a:cubicBezTo>
                  <a:cubicBezTo>
                    <a:pt x="201" y="111"/>
                    <a:pt x="210" y="85"/>
                    <a:pt x="218" y="60"/>
                  </a:cubicBezTo>
                  <a:cubicBezTo>
                    <a:pt x="220" y="60"/>
                    <a:pt x="222" y="59"/>
                    <a:pt x="222" y="59"/>
                  </a:cubicBezTo>
                  <a:cubicBezTo>
                    <a:pt x="224" y="55"/>
                    <a:pt x="225" y="51"/>
                    <a:pt x="226" y="47"/>
                  </a:cubicBezTo>
                  <a:cubicBezTo>
                    <a:pt x="228" y="47"/>
                    <a:pt x="230" y="46"/>
                    <a:pt x="230" y="46"/>
                  </a:cubicBezTo>
                  <a:cubicBezTo>
                    <a:pt x="232" y="43"/>
                    <a:pt x="234" y="39"/>
                    <a:pt x="235" y="36"/>
                  </a:cubicBezTo>
                  <a:cubicBezTo>
                    <a:pt x="235" y="36"/>
                    <a:pt x="235" y="36"/>
                    <a:pt x="235" y="36"/>
                  </a:cubicBezTo>
                  <a:cubicBezTo>
                    <a:pt x="235" y="36"/>
                    <a:pt x="236" y="36"/>
                    <a:pt x="237" y="36"/>
                  </a:cubicBezTo>
                  <a:cubicBezTo>
                    <a:pt x="233" y="55"/>
                    <a:pt x="227" y="72"/>
                    <a:pt x="218" y="90"/>
                  </a:cubicBezTo>
                  <a:cubicBezTo>
                    <a:pt x="217" y="93"/>
                    <a:pt x="223" y="92"/>
                    <a:pt x="224" y="90"/>
                  </a:cubicBezTo>
                  <a:cubicBezTo>
                    <a:pt x="232" y="72"/>
                    <a:pt x="239" y="53"/>
                    <a:pt x="243" y="33"/>
                  </a:cubicBezTo>
                  <a:cubicBezTo>
                    <a:pt x="243" y="33"/>
                    <a:pt x="243" y="33"/>
                    <a:pt x="243" y="33"/>
                  </a:cubicBezTo>
                  <a:cubicBezTo>
                    <a:pt x="248" y="28"/>
                    <a:pt x="252" y="23"/>
                    <a:pt x="257" y="19"/>
                  </a:cubicBezTo>
                  <a:cubicBezTo>
                    <a:pt x="256" y="23"/>
                    <a:pt x="256" y="26"/>
                    <a:pt x="256" y="30"/>
                  </a:cubicBezTo>
                  <a:cubicBezTo>
                    <a:pt x="256" y="31"/>
                    <a:pt x="260" y="30"/>
                    <a:pt x="261" y="30"/>
                  </a:cubicBezTo>
                  <a:cubicBezTo>
                    <a:pt x="263" y="28"/>
                    <a:pt x="264" y="27"/>
                    <a:pt x="266" y="25"/>
                  </a:cubicBezTo>
                  <a:cubicBezTo>
                    <a:pt x="266" y="27"/>
                    <a:pt x="265" y="30"/>
                    <a:pt x="264" y="33"/>
                  </a:cubicBezTo>
                  <a:cubicBezTo>
                    <a:pt x="264" y="34"/>
                    <a:pt x="268" y="33"/>
                    <a:pt x="269" y="33"/>
                  </a:cubicBezTo>
                  <a:cubicBezTo>
                    <a:pt x="274" y="30"/>
                    <a:pt x="278" y="26"/>
                    <a:pt x="282" y="22"/>
                  </a:cubicBezTo>
                  <a:cubicBezTo>
                    <a:pt x="281" y="27"/>
                    <a:pt x="278" y="31"/>
                    <a:pt x="275" y="36"/>
                  </a:cubicBezTo>
                  <a:cubicBezTo>
                    <a:pt x="274" y="37"/>
                    <a:pt x="276" y="37"/>
                    <a:pt x="278" y="37"/>
                  </a:cubicBezTo>
                  <a:cubicBezTo>
                    <a:pt x="277" y="43"/>
                    <a:pt x="275" y="49"/>
                    <a:pt x="274" y="56"/>
                  </a:cubicBezTo>
                  <a:cubicBezTo>
                    <a:pt x="274" y="57"/>
                    <a:pt x="279" y="56"/>
                    <a:pt x="279" y="55"/>
                  </a:cubicBezTo>
                  <a:cubicBezTo>
                    <a:pt x="282" y="52"/>
                    <a:pt x="283" y="49"/>
                    <a:pt x="285" y="45"/>
                  </a:cubicBezTo>
                  <a:cubicBezTo>
                    <a:pt x="285" y="45"/>
                    <a:pt x="283" y="45"/>
                    <a:pt x="281" y="45"/>
                  </a:cubicBezTo>
                  <a:cubicBezTo>
                    <a:pt x="282" y="42"/>
                    <a:pt x="283" y="38"/>
                    <a:pt x="283" y="35"/>
                  </a:cubicBezTo>
                  <a:cubicBezTo>
                    <a:pt x="283" y="34"/>
                    <a:pt x="282" y="34"/>
                    <a:pt x="281" y="35"/>
                  </a:cubicBezTo>
                  <a:cubicBezTo>
                    <a:pt x="285" y="29"/>
                    <a:pt x="288" y="23"/>
                    <a:pt x="289" y="15"/>
                  </a:cubicBezTo>
                  <a:cubicBezTo>
                    <a:pt x="289" y="14"/>
                    <a:pt x="284" y="16"/>
                    <a:pt x="284" y="16"/>
                  </a:cubicBezTo>
                  <a:cubicBezTo>
                    <a:pt x="279" y="21"/>
                    <a:pt x="275" y="25"/>
                    <a:pt x="270" y="29"/>
                  </a:cubicBezTo>
                  <a:cubicBezTo>
                    <a:pt x="271" y="25"/>
                    <a:pt x="272" y="22"/>
                    <a:pt x="273" y="18"/>
                  </a:cubicBezTo>
                  <a:cubicBezTo>
                    <a:pt x="274" y="16"/>
                    <a:pt x="269" y="18"/>
                    <a:pt x="268" y="19"/>
                  </a:cubicBezTo>
                  <a:cubicBezTo>
                    <a:pt x="266" y="21"/>
                    <a:pt x="264" y="23"/>
                    <a:pt x="262" y="25"/>
                  </a:cubicBezTo>
                  <a:cubicBezTo>
                    <a:pt x="262" y="22"/>
                    <a:pt x="262" y="18"/>
                    <a:pt x="263" y="15"/>
                  </a:cubicBezTo>
                  <a:cubicBezTo>
                    <a:pt x="263" y="15"/>
                    <a:pt x="263" y="14"/>
                    <a:pt x="262" y="14"/>
                  </a:cubicBezTo>
                  <a:cubicBezTo>
                    <a:pt x="276" y="11"/>
                    <a:pt x="290" y="10"/>
                    <a:pt x="304" y="14"/>
                  </a:cubicBezTo>
                  <a:cubicBezTo>
                    <a:pt x="306" y="14"/>
                    <a:pt x="311" y="11"/>
                    <a:pt x="307" y="10"/>
                  </a:cubicBezTo>
                  <a:cubicBezTo>
                    <a:pt x="260" y="0"/>
                    <a:pt x="210" y="28"/>
                    <a:pt x="170" y="52"/>
                  </a:cubicBezTo>
                  <a:cubicBezTo>
                    <a:pt x="168" y="52"/>
                    <a:pt x="167" y="52"/>
                    <a:pt x="166" y="53"/>
                  </a:cubicBezTo>
                  <a:cubicBezTo>
                    <a:pt x="165" y="54"/>
                    <a:pt x="164" y="55"/>
                    <a:pt x="163" y="56"/>
                  </a:cubicBezTo>
                  <a:cubicBezTo>
                    <a:pt x="161" y="57"/>
                    <a:pt x="160" y="57"/>
                    <a:pt x="159" y="58"/>
                  </a:cubicBezTo>
                  <a:cubicBezTo>
                    <a:pt x="153" y="62"/>
                    <a:pt x="148" y="65"/>
                    <a:pt x="142" y="69"/>
                  </a:cubicBezTo>
                  <a:cubicBezTo>
                    <a:pt x="147" y="64"/>
                    <a:pt x="153" y="59"/>
                    <a:pt x="160" y="55"/>
                  </a:cubicBezTo>
                  <a:cubicBezTo>
                    <a:pt x="162" y="54"/>
                    <a:pt x="156" y="55"/>
                    <a:pt x="155" y="55"/>
                  </a:cubicBezTo>
                  <a:cubicBezTo>
                    <a:pt x="146" y="61"/>
                    <a:pt x="137" y="69"/>
                    <a:pt x="129" y="77"/>
                  </a:cubicBezTo>
                  <a:cubicBezTo>
                    <a:pt x="128" y="77"/>
                    <a:pt x="127" y="77"/>
                    <a:pt x="126" y="77"/>
                  </a:cubicBezTo>
                  <a:cubicBezTo>
                    <a:pt x="121" y="81"/>
                    <a:pt x="117" y="85"/>
                    <a:pt x="114" y="89"/>
                  </a:cubicBezTo>
                  <a:cubicBezTo>
                    <a:pt x="108" y="93"/>
                    <a:pt x="101" y="98"/>
                    <a:pt x="95" y="103"/>
                  </a:cubicBezTo>
                  <a:cubicBezTo>
                    <a:pt x="97" y="100"/>
                    <a:pt x="99" y="98"/>
                    <a:pt x="102" y="95"/>
                  </a:cubicBezTo>
                  <a:cubicBezTo>
                    <a:pt x="104" y="92"/>
                    <a:pt x="99" y="92"/>
                    <a:pt x="97" y="94"/>
                  </a:cubicBezTo>
                  <a:cubicBezTo>
                    <a:pt x="92" y="99"/>
                    <a:pt x="88" y="106"/>
                    <a:pt x="84" y="112"/>
                  </a:cubicBezTo>
                  <a:cubicBezTo>
                    <a:pt x="82" y="114"/>
                    <a:pt x="80" y="116"/>
                    <a:pt x="78" y="117"/>
                  </a:cubicBezTo>
                  <a:cubicBezTo>
                    <a:pt x="77" y="118"/>
                    <a:pt x="76" y="118"/>
                    <a:pt x="75" y="119"/>
                  </a:cubicBezTo>
                  <a:cubicBezTo>
                    <a:pt x="75" y="120"/>
                    <a:pt x="74" y="121"/>
                    <a:pt x="74" y="121"/>
                  </a:cubicBezTo>
                  <a:cubicBezTo>
                    <a:pt x="71" y="124"/>
                    <a:pt x="68" y="127"/>
                    <a:pt x="65" y="129"/>
                  </a:cubicBezTo>
                  <a:cubicBezTo>
                    <a:pt x="63" y="129"/>
                    <a:pt x="60" y="130"/>
                    <a:pt x="60" y="131"/>
                  </a:cubicBezTo>
                  <a:cubicBezTo>
                    <a:pt x="60" y="132"/>
                    <a:pt x="60" y="133"/>
                    <a:pt x="60" y="134"/>
                  </a:cubicBezTo>
                  <a:cubicBezTo>
                    <a:pt x="42" y="150"/>
                    <a:pt x="26" y="167"/>
                    <a:pt x="12" y="185"/>
                  </a:cubicBezTo>
                  <a:cubicBezTo>
                    <a:pt x="10" y="187"/>
                    <a:pt x="15" y="187"/>
                    <a:pt x="16" y="186"/>
                  </a:cubicBezTo>
                  <a:close/>
                  <a:moveTo>
                    <a:pt x="239" y="24"/>
                  </a:moveTo>
                  <a:cubicBezTo>
                    <a:pt x="240" y="23"/>
                    <a:pt x="240" y="23"/>
                    <a:pt x="240" y="23"/>
                  </a:cubicBezTo>
                  <a:cubicBezTo>
                    <a:pt x="240" y="22"/>
                    <a:pt x="239" y="22"/>
                    <a:pt x="239" y="22"/>
                  </a:cubicBezTo>
                  <a:cubicBezTo>
                    <a:pt x="239" y="22"/>
                    <a:pt x="239" y="22"/>
                    <a:pt x="239" y="22"/>
                  </a:cubicBezTo>
                  <a:cubicBezTo>
                    <a:pt x="239" y="22"/>
                    <a:pt x="239" y="22"/>
                    <a:pt x="239" y="22"/>
                  </a:cubicBezTo>
                  <a:cubicBezTo>
                    <a:pt x="240" y="21"/>
                    <a:pt x="241" y="21"/>
                    <a:pt x="242" y="20"/>
                  </a:cubicBezTo>
                  <a:cubicBezTo>
                    <a:pt x="241" y="21"/>
                    <a:pt x="240" y="23"/>
                    <a:pt x="239" y="24"/>
                  </a:cubicBezTo>
                  <a:close/>
                  <a:moveTo>
                    <a:pt x="232" y="24"/>
                  </a:moveTo>
                  <a:cubicBezTo>
                    <a:pt x="232" y="24"/>
                    <a:pt x="232" y="24"/>
                    <a:pt x="232" y="25"/>
                  </a:cubicBezTo>
                  <a:cubicBezTo>
                    <a:pt x="231" y="25"/>
                    <a:pt x="231" y="25"/>
                    <a:pt x="230" y="25"/>
                  </a:cubicBezTo>
                  <a:cubicBezTo>
                    <a:pt x="231" y="24"/>
                    <a:pt x="232" y="24"/>
                    <a:pt x="232" y="24"/>
                  </a:cubicBezTo>
                  <a:cubicBezTo>
                    <a:pt x="232" y="24"/>
                    <a:pt x="232" y="24"/>
                    <a:pt x="232" y="24"/>
                  </a:cubicBezTo>
                  <a:close/>
                  <a:moveTo>
                    <a:pt x="244" y="26"/>
                  </a:moveTo>
                  <a:cubicBezTo>
                    <a:pt x="246" y="24"/>
                    <a:pt x="247" y="21"/>
                    <a:pt x="249" y="18"/>
                  </a:cubicBezTo>
                  <a:cubicBezTo>
                    <a:pt x="251" y="17"/>
                    <a:pt x="254" y="16"/>
                    <a:pt x="256" y="16"/>
                  </a:cubicBezTo>
                  <a:cubicBezTo>
                    <a:pt x="252" y="19"/>
                    <a:pt x="248" y="22"/>
                    <a:pt x="244" y="26"/>
                  </a:cubicBezTo>
                  <a:close/>
                  <a:moveTo>
                    <a:pt x="221" y="29"/>
                  </a:moveTo>
                  <a:cubicBezTo>
                    <a:pt x="216" y="34"/>
                    <a:pt x="211" y="39"/>
                    <a:pt x="206" y="45"/>
                  </a:cubicBezTo>
                  <a:cubicBezTo>
                    <a:pt x="209" y="39"/>
                    <a:pt x="213" y="34"/>
                    <a:pt x="218" y="30"/>
                  </a:cubicBezTo>
                  <a:cubicBezTo>
                    <a:pt x="218" y="30"/>
                    <a:pt x="218" y="30"/>
                    <a:pt x="218" y="30"/>
                  </a:cubicBezTo>
                  <a:cubicBezTo>
                    <a:pt x="219" y="30"/>
                    <a:pt x="219" y="30"/>
                    <a:pt x="220" y="29"/>
                  </a:cubicBezTo>
                  <a:cubicBezTo>
                    <a:pt x="220" y="29"/>
                    <a:pt x="220" y="29"/>
                    <a:pt x="221" y="29"/>
                  </a:cubicBezTo>
                  <a:close/>
                  <a:moveTo>
                    <a:pt x="57" y="142"/>
                  </a:moveTo>
                  <a:cubicBezTo>
                    <a:pt x="52" y="152"/>
                    <a:pt x="45" y="161"/>
                    <a:pt x="39" y="170"/>
                  </a:cubicBezTo>
                  <a:cubicBezTo>
                    <a:pt x="41" y="166"/>
                    <a:pt x="44" y="161"/>
                    <a:pt x="46" y="157"/>
                  </a:cubicBezTo>
                  <a:cubicBezTo>
                    <a:pt x="46" y="156"/>
                    <a:pt x="44" y="156"/>
                    <a:pt x="43" y="157"/>
                  </a:cubicBezTo>
                  <a:cubicBezTo>
                    <a:pt x="47" y="152"/>
                    <a:pt x="52" y="147"/>
                    <a:pt x="57" y="14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129"/>
            <p:cNvSpPr>
              <a:spLocks/>
            </p:cNvSpPr>
            <p:nvPr/>
          </p:nvSpPr>
          <p:spPr bwMode="auto">
            <a:xfrm>
              <a:off x="6724650" y="4249739"/>
              <a:ext cx="61913" cy="320675"/>
            </a:xfrm>
            <a:custGeom>
              <a:avLst/>
              <a:gdLst>
                <a:gd name="T0" fmla="*/ 6 w 36"/>
                <a:gd name="T1" fmla="*/ 182 h 185"/>
                <a:gd name="T2" fmla="*/ 14 w 36"/>
                <a:gd name="T3" fmla="*/ 103 h 185"/>
                <a:gd name="T4" fmla="*/ 17 w 36"/>
                <a:gd name="T5" fmla="*/ 89 h 185"/>
                <a:gd name="T6" fmla="*/ 15 w 36"/>
                <a:gd name="T7" fmla="*/ 163 h 185"/>
                <a:gd name="T8" fmla="*/ 20 w 36"/>
                <a:gd name="T9" fmla="*/ 162 h 185"/>
                <a:gd name="T10" fmla="*/ 24 w 36"/>
                <a:gd name="T11" fmla="*/ 83 h 185"/>
                <a:gd name="T12" fmla="*/ 31 w 36"/>
                <a:gd name="T13" fmla="*/ 2 h 185"/>
                <a:gd name="T14" fmla="*/ 26 w 36"/>
                <a:gd name="T15" fmla="*/ 4 h 185"/>
                <a:gd name="T16" fmla="*/ 27 w 36"/>
                <a:gd name="T17" fmla="*/ 14 h 185"/>
                <a:gd name="T18" fmla="*/ 25 w 36"/>
                <a:gd name="T19" fmla="*/ 16 h 185"/>
                <a:gd name="T20" fmla="*/ 10 w 36"/>
                <a:gd name="T21" fmla="*/ 98 h 185"/>
                <a:gd name="T22" fmla="*/ 3 w 36"/>
                <a:gd name="T23" fmla="*/ 138 h 185"/>
                <a:gd name="T24" fmla="*/ 1 w 36"/>
                <a:gd name="T25" fmla="*/ 183 h 185"/>
                <a:gd name="T26" fmla="*/ 6 w 36"/>
                <a:gd name="T27" fmla="*/ 18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185">
                  <a:moveTo>
                    <a:pt x="6" y="182"/>
                  </a:moveTo>
                  <a:cubicBezTo>
                    <a:pt x="9" y="155"/>
                    <a:pt x="8" y="129"/>
                    <a:pt x="14" y="103"/>
                  </a:cubicBezTo>
                  <a:cubicBezTo>
                    <a:pt x="15" y="98"/>
                    <a:pt x="16" y="93"/>
                    <a:pt x="17" y="89"/>
                  </a:cubicBezTo>
                  <a:cubicBezTo>
                    <a:pt x="14" y="113"/>
                    <a:pt x="20" y="138"/>
                    <a:pt x="15" y="163"/>
                  </a:cubicBezTo>
                  <a:cubicBezTo>
                    <a:pt x="14" y="165"/>
                    <a:pt x="20" y="164"/>
                    <a:pt x="20" y="162"/>
                  </a:cubicBezTo>
                  <a:cubicBezTo>
                    <a:pt x="26" y="136"/>
                    <a:pt x="19" y="109"/>
                    <a:pt x="24" y="83"/>
                  </a:cubicBezTo>
                  <a:cubicBezTo>
                    <a:pt x="28" y="56"/>
                    <a:pt x="36" y="30"/>
                    <a:pt x="31" y="2"/>
                  </a:cubicBezTo>
                  <a:cubicBezTo>
                    <a:pt x="31" y="0"/>
                    <a:pt x="26" y="2"/>
                    <a:pt x="26" y="4"/>
                  </a:cubicBezTo>
                  <a:cubicBezTo>
                    <a:pt x="27" y="7"/>
                    <a:pt x="27" y="11"/>
                    <a:pt x="27" y="14"/>
                  </a:cubicBezTo>
                  <a:cubicBezTo>
                    <a:pt x="26" y="15"/>
                    <a:pt x="25" y="15"/>
                    <a:pt x="25" y="16"/>
                  </a:cubicBezTo>
                  <a:cubicBezTo>
                    <a:pt x="21" y="44"/>
                    <a:pt x="16" y="71"/>
                    <a:pt x="10" y="98"/>
                  </a:cubicBezTo>
                  <a:cubicBezTo>
                    <a:pt x="7" y="112"/>
                    <a:pt x="4" y="124"/>
                    <a:pt x="3" y="138"/>
                  </a:cubicBezTo>
                  <a:cubicBezTo>
                    <a:pt x="2" y="153"/>
                    <a:pt x="2" y="168"/>
                    <a:pt x="1" y="183"/>
                  </a:cubicBezTo>
                  <a:cubicBezTo>
                    <a:pt x="0" y="185"/>
                    <a:pt x="6" y="184"/>
                    <a:pt x="6" y="18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130"/>
            <p:cNvSpPr>
              <a:spLocks noEditPoints="1"/>
            </p:cNvSpPr>
            <p:nvPr/>
          </p:nvSpPr>
          <p:spPr bwMode="auto">
            <a:xfrm>
              <a:off x="6510338" y="3678239"/>
              <a:ext cx="1182688" cy="1217613"/>
            </a:xfrm>
            <a:custGeom>
              <a:avLst/>
              <a:gdLst>
                <a:gd name="T0" fmla="*/ 238 w 683"/>
                <a:gd name="T1" fmla="*/ 452 h 702"/>
                <a:gd name="T2" fmla="*/ 483 w 683"/>
                <a:gd name="T3" fmla="*/ 350 h 702"/>
                <a:gd name="T4" fmla="*/ 383 w 683"/>
                <a:gd name="T5" fmla="*/ 383 h 702"/>
                <a:gd name="T6" fmla="*/ 315 w 683"/>
                <a:gd name="T7" fmla="*/ 358 h 702"/>
                <a:gd name="T8" fmla="*/ 320 w 683"/>
                <a:gd name="T9" fmla="*/ 345 h 702"/>
                <a:gd name="T10" fmla="*/ 484 w 683"/>
                <a:gd name="T11" fmla="*/ 320 h 702"/>
                <a:gd name="T12" fmla="*/ 376 w 683"/>
                <a:gd name="T13" fmla="*/ 309 h 702"/>
                <a:gd name="T14" fmla="*/ 359 w 683"/>
                <a:gd name="T15" fmla="*/ 298 h 702"/>
                <a:gd name="T16" fmla="*/ 436 w 683"/>
                <a:gd name="T17" fmla="*/ 254 h 702"/>
                <a:gd name="T18" fmla="*/ 410 w 683"/>
                <a:gd name="T19" fmla="*/ 239 h 702"/>
                <a:gd name="T20" fmla="*/ 575 w 683"/>
                <a:gd name="T21" fmla="*/ 201 h 702"/>
                <a:gd name="T22" fmla="*/ 640 w 683"/>
                <a:gd name="T23" fmla="*/ 148 h 702"/>
                <a:gd name="T24" fmla="*/ 497 w 683"/>
                <a:gd name="T25" fmla="*/ 164 h 702"/>
                <a:gd name="T26" fmla="*/ 544 w 683"/>
                <a:gd name="T27" fmla="*/ 146 h 702"/>
                <a:gd name="T28" fmla="*/ 558 w 683"/>
                <a:gd name="T29" fmla="*/ 125 h 702"/>
                <a:gd name="T30" fmla="*/ 545 w 683"/>
                <a:gd name="T31" fmla="*/ 107 h 702"/>
                <a:gd name="T32" fmla="*/ 638 w 683"/>
                <a:gd name="T33" fmla="*/ 34 h 702"/>
                <a:gd name="T34" fmla="*/ 642 w 683"/>
                <a:gd name="T35" fmla="*/ 7 h 702"/>
                <a:gd name="T36" fmla="*/ 540 w 683"/>
                <a:gd name="T37" fmla="*/ 94 h 702"/>
                <a:gd name="T38" fmla="*/ 617 w 683"/>
                <a:gd name="T39" fmla="*/ 6 h 702"/>
                <a:gd name="T40" fmla="*/ 586 w 683"/>
                <a:gd name="T41" fmla="*/ 39 h 702"/>
                <a:gd name="T42" fmla="*/ 168 w 683"/>
                <a:gd name="T43" fmla="*/ 449 h 702"/>
                <a:gd name="T44" fmla="*/ 210 w 683"/>
                <a:gd name="T45" fmla="*/ 330 h 702"/>
                <a:gd name="T46" fmla="*/ 237 w 683"/>
                <a:gd name="T47" fmla="*/ 361 h 702"/>
                <a:gd name="T48" fmla="*/ 228 w 683"/>
                <a:gd name="T49" fmla="*/ 239 h 702"/>
                <a:gd name="T50" fmla="*/ 175 w 683"/>
                <a:gd name="T51" fmla="*/ 398 h 702"/>
                <a:gd name="T52" fmla="*/ 175 w 683"/>
                <a:gd name="T53" fmla="*/ 338 h 702"/>
                <a:gd name="T54" fmla="*/ 166 w 683"/>
                <a:gd name="T55" fmla="*/ 465 h 702"/>
                <a:gd name="T56" fmla="*/ 8 w 683"/>
                <a:gd name="T57" fmla="*/ 698 h 702"/>
                <a:gd name="T58" fmla="*/ 285 w 683"/>
                <a:gd name="T59" fmla="*/ 464 h 702"/>
                <a:gd name="T60" fmla="*/ 423 w 683"/>
                <a:gd name="T61" fmla="*/ 204 h 702"/>
                <a:gd name="T62" fmla="*/ 455 w 683"/>
                <a:gd name="T63" fmla="*/ 182 h 702"/>
                <a:gd name="T64" fmla="*/ 496 w 683"/>
                <a:gd name="T65" fmla="*/ 139 h 702"/>
                <a:gd name="T66" fmla="*/ 553 w 683"/>
                <a:gd name="T67" fmla="*/ 97 h 702"/>
                <a:gd name="T68" fmla="*/ 517 w 683"/>
                <a:gd name="T69" fmla="*/ 116 h 702"/>
                <a:gd name="T70" fmla="*/ 370 w 683"/>
                <a:gd name="T71" fmla="*/ 268 h 702"/>
                <a:gd name="T72" fmla="*/ 325 w 683"/>
                <a:gd name="T73" fmla="*/ 305 h 702"/>
                <a:gd name="T74" fmla="*/ 247 w 683"/>
                <a:gd name="T75" fmla="*/ 406 h 702"/>
                <a:gd name="T76" fmla="*/ 237 w 683"/>
                <a:gd name="T77" fmla="*/ 444 h 702"/>
                <a:gd name="T78" fmla="*/ 222 w 683"/>
                <a:gd name="T79" fmla="*/ 438 h 702"/>
                <a:gd name="T80" fmla="*/ 189 w 683"/>
                <a:gd name="T81" fmla="*/ 480 h 702"/>
                <a:gd name="T82" fmla="*/ 204 w 683"/>
                <a:gd name="T83" fmla="*/ 446 h 702"/>
                <a:gd name="T84" fmla="*/ 197 w 683"/>
                <a:gd name="T85" fmla="*/ 478 h 702"/>
                <a:gd name="T86" fmla="*/ 293 w 683"/>
                <a:gd name="T87" fmla="*/ 406 h 702"/>
                <a:gd name="T88" fmla="*/ 240 w 683"/>
                <a:gd name="T89" fmla="*/ 429 h 702"/>
                <a:gd name="T90" fmla="*/ 296 w 683"/>
                <a:gd name="T91" fmla="*/ 375 h 702"/>
                <a:gd name="T92" fmla="*/ 268 w 683"/>
                <a:gd name="T93" fmla="*/ 385 h 702"/>
                <a:gd name="T94" fmla="*/ 367 w 683"/>
                <a:gd name="T95" fmla="*/ 314 h 702"/>
                <a:gd name="T96" fmla="*/ 417 w 683"/>
                <a:gd name="T97" fmla="*/ 312 h 702"/>
                <a:gd name="T98" fmla="*/ 339 w 683"/>
                <a:gd name="T99" fmla="*/ 310 h 702"/>
                <a:gd name="T100" fmla="*/ 359 w 683"/>
                <a:gd name="T101" fmla="*/ 293 h 702"/>
                <a:gd name="T102" fmla="*/ 374 w 683"/>
                <a:gd name="T103" fmla="*/ 259 h 702"/>
                <a:gd name="T104" fmla="*/ 474 w 683"/>
                <a:gd name="T105" fmla="*/ 179 h 702"/>
                <a:gd name="T106" fmla="*/ 533 w 683"/>
                <a:gd name="T107" fmla="*/ 125 h 702"/>
                <a:gd name="T108" fmla="*/ 527 w 683"/>
                <a:gd name="T109" fmla="*/ 103 h 702"/>
                <a:gd name="T110" fmla="*/ 548 w 683"/>
                <a:gd name="T111" fmla="*/ 81 h 702"/>
                <a:gd name="T112" fmla="*/ 59 w 683"/>
                <a:gd name="T113" fmla="*/ 630 h 702"/>
                <a:gd name="T114" fmla="*/ 370 w 683"/>
                <a:gd name="T115" fmla="*/ 248 h 702"/>
                <a:gd name="T116" fmla="*/ 197 w 683"/>
                <a:gd name="T117" fmla="*/ 45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83" h="702">
                  <a:moveTo>
                    <a:pt x="210" y="488"/>
                  </a:moveTo>
                  <a:cubicBezTo>
                    <a:pt x="239" y="473"/>
                    <a:pt x="274" y="470"/>
                    <a:pt x="306" y="462"/>
                  </a:cubicBezTo>
                  <a:cubicBezTo>
                    <a:pt x="309" y="461"/>
                    <a:pt x="308" y="458"/>
                    <a:pt x="305" y="459"/>
                  </a:cubicBezTo>
                  <a:cubicBezTo>
                    <a:pt x="305" y="459"/>
                    <a:pt x="304" y="459"/>
                    <a:pt x="304" y="459"/>
                  </a:cubicBezTo>
                  <a:cubicBezTo>
                    <a:pt x="304" y="459"/>
                    <a:pt x="303" y="459"/>
                    <a:pt x="303" y="459"/>
                  </a:cubicBezTo>
                  <a:cubicBezTo>
                    <a:pt x="271" y="461"/>
                    <a:pt x="238" y="464"/>
                    <a:pt x="207" y="475"/>
                  </a:cubicBezTo>
                  <a:cubicBezTo>
                    <a:pt x="210" y="473"/>
                    <a:pt x="212" y="472"/>
                    <a:pt x="214" y="470"/>
                  </a:cubicBezTo>
                  <a:cubicBezTo>
                    <a:pt x="217" y="469"/>
                    <a:pt x="219" y="468"/>
                    <a:pt x="222" y="467"/>
                  </a:cubicBezTo>
                  <a:cubicBezTo>
                    <a:pt x="299" y="442"/>
                    <a:pt x="392" y="461"/>
                    <a:pt x="453" y="397"/>
                  </a:cubicBezTo>
                  <a:cubicBezTo>
                    <a:pt x="455" y="394"/>
                    <a:pt x="450" y="393"/>
                    <a:pt x="448" y="395"/>
                  </a:cubicBezTo>
                  <a:cubicBezTo>
                    <a:pt x="394" y="452"/>
                    <a:pt x="312" y="442"/>
                    <a:pt x="240" y="458"/>
                  </a:cubicBezTo>
                  <a:cubicBezTo>
                    <a:pt x="247" y="455"/>
                    <a:pt x="253" y="451"/>
                    <a:pt x="259" y="448"/>
                  </a:cubicBezTo>
                  <a:cubicBezTo>
                    <a:pt x="262" y="446"/>
                    <a:pt x="259" y="446"/>
                    <a:pt x="258" y="446"/>
                  </a:cubicBezTo>
                  <a:cubicBezTo>
                    <a:pt x="251" y="448"/>
                    <a:pt x="245" y="450"/>
                    <a:pt x="238" y="452"/>
                  </a:cubicBezTo>
                  <a:cubicBezTo>
                    <a:pt x="238" y="452"/>
                    <a:pt x="239" y="452"/>
                    <a:pt x="239" y="452"/>
                  </a:cubicBezTo>
                  <a:cubicBezTo>
                    <a:pt x="241" y="450"/>
                    <a:pt x="236" y="450"/>
                    <a:pt x="235" y="451"/>
                  </a:cubicBezTo>
                  <a:cubicBezTo>
                    <a:pt x="233" y="452"/>
                    <a:pt x="232" y="453"/>
                    <a:pt x="231" y="454"/>
                  </a:cubicBezTo>
                  <a:cubicBezTo>
                    <a:pt x="224" y="456"/>
                    <a:pt x="217" y="458"/>
                    <a:pt x="215" y="460"/>
                  </a:cubicBezTo>
                  <a:cubicBezTo>
                    <a:pt x="219" y="457"/>
                    <a:pt x="223" y="455"/>
                    <a:pt x="227" y="453"/>
                  </a:cubicBezTo>
                  <a:cubicBezTo>
                    <a:pt x="227" y="453"/>
                    <a:pt x="227" y="453"/>
                    <a:pt x="228" y="453"/>
                  </a:cubicBezTo>
                  <a:cubicBezTo>
                    <a:pt x="299" y="426"/>
                    <a:pt x="384" y="439"/>
                    <a:pt x="445" y="387"/>
                  </a:cubicBezTo>
                  <a:cubicBezTo>
                    <a:pt x="451" y="384"/>
                    <a:pt x="457" y="380"/>
                    <a:pt x="463" y="376"/>
                  </a:cubicBezTo>
                  <a:cubicBezTo>
                    <a:pt x="461" y="378"/>
                    <a:pt x="459" y="380"/>
                    <a:pt x="458" y="382"/>
                  </a:cubicBezTo>
                  <a:cubicBezTo>
                    <a:pt x="455" y="385"/>
                    <a:pt x="461" y="386"/>
                    <a:pt x="462" y="384"/>
                  </a:cubicBezTo>
                  <a:cubicBezTo>
                    <a:pt x="472" y="372"/>
                    <a:pt x="481" y="361"/>
                    <a:pt x="491" y="350"/>
                  </a:cubicBezTo>
                  <a:cubicBezTo>
                    <a:pt x="493" y="347"/>
                    <a:pt x="488" y="346"/>
                    <a:pt x="486" y="348"/>
                  </a:cubicBezTo>
                  <a:cubicBezTo>
                    <a:pt x="486" y="349"/>
                    <a:pt x="485" y="349"/>
                    <a:pt x="485" y="350"/>
                  </a:cubicBezTo>
                  <a:cubicBezTo>
                    <a:pt x="484" y="350"/>
                    <a:pt x="484" y="350"/>
                    <a:pt x="483" y="350"/>
                  </a:cubicBezTo>
                  <a:cubicBezTo>
                    <a:pt x="476" y="358"/>
                    <a:pt x="468" y="366"/>
                    <a:pt x="460" y="373"/>
                  </a:cubicBezTo>
                  <a:cubicBezTo>
                    <a:pt x="455" y="377"/>
                    <a:pt x="451" y="380"/>
                    <a:pt x="445" y="383"/>
                  </a:cubicBezTo>
                  <a:cubicBezTo>
                    <a:pt x="445" y="383"/>
                    <a:pt x="444" y="383"/>
                    <a:pt x="444" y="383"/>
                  </a:cubicBezTo>
                  <a:cubicBezTo>
                    <a:pt x="444" y="383"/>
                    <a:pt x="444" y="384"/>
                    <a:pt x="444" y="384"/>
                  </a:cubicBezTo>
                  <a:cubicBezTo>
                    <a:pt x="432" y="389"/>
                    <a:pt x="420" y="390"/>
                    <a:pt x="406" y="390"/>
                  </a:cubicBezTo>
                  <a:cubicBezTo>
                    <a:pt x="382" y="390"/>
                    <a:pt x="358" y="390"/>
                    <a:pt x="334" y="394"/>
                  </a:cubicBezTo>
                  <a:cubicBezTo>
                    <a:pt x="314" y="396"/>
                    <a:pt x="294" y="403"/>
                    <a:pt x="274" y="408"/>
                  </a:cubicBezTo>
                  <a:cubicBezTo>
                    <a:pt x="268" y="410"/>
                    <a:pt x="263" y="412"/>
                    <a:pt x="257" y="413"/>
                  </a:cubicBezTo>
                  <a:cubicBezTo>
                    <a:pt x="271" y="406"/>
                    <a:pt x="284" y="397"/>
                    <a:pt x="295" y="386"/>
                  </a:cubicBezTo>
                  <a:cubicBezTo>
                    <a:pt x="325" y="377"/>
                    <a:pt x="355" y="372"/>
                    <a:pt x="387" y="372"/>
                  </a:cubicBezTo>
                  <a:cubicBezTo>
                    <a:pt x="402" y="372"/>
                    <a:pt x="416" y="373"/>
                    <a:pt x="430" y="372"/>
                  </a:cubicBezTo>
                  <a:cubicBezTo>
                    <a:pt x="419" y="376"/>
                    <a:pt x="407" y="380"/>
                    <a:pt x="395" y="379"/>
                  </a:cubicBezTo>
                  <a:cubicBezTo>
                    <a:pt x="393" y="379"/>
                    <a:pt x="392" y="382"/>
                    <a:pt x="393" y="383"/>
                  </a:cubicBezTo>
                  <a:cubicBezTo>
                    <a:pt x="389" y="383"/>
                    <a:pt x="386" y="383"/>
                    <a:pt x="383" y="383"/>
                  </a:cubicBezTo>
                  <a:cubicBezTo>
                    <a:pt x="382" y="383"/>
                    <a:pt x="377" y="386"/>
                    <a:pt x="381" y="385"/>
                  </a:cubicBezTo>
                  <a:cubicBezTo>
                    <a:pt x="410" y="384"/>
                    <a:pt x="444" y="385"/>
                    <a:pt x="464" y="361"/>
                  </a:cubicBezTo>
                  <a:cubicBezTo>
                    <a:pt x="465" y="361"/>
                    <a:pt x="465" y="360"/>
                    <a:pt x="464" y="360"/>
                  </a:cubicBezTo>
                  <a:cubicBezTo>
                    <a:pt x="467" y="358"/>
                    <a:pt x="470" y="356"/>
                    <a:pt x="473" y="353"/>
                  </a:cubicBezTo>
                  <a:cubicBezTo>
                    <a:pt x="475" y="351"/>
                    <a:pt x="470" y="351"/>
                    <a:pt x="468" y="352"/>
                  </a:cubicBezTo>
                  <a:cubicBezTo>
                    <a:pt x="462" y="358"/>
                    <a:pt x="454" y="363"/>
                    <a:pt x="446" y="365"/>
                  </a:cubicBezTo>
                  <a:cubicBezTo>
                    <a:pt x="446" y="365"/>
                    <a:pt x="445" y="365"/>
                    <a:pt x="444" y="366"/>
                  </a:cubicBezTo>
                  <a:cubicBezTo>
                    <a:pt x="444" y="366"/>
                    <a:pt x="443" y="366"/>
                    <a:pt x="443" y="366"/>
                  </a:cubicBezTo>
                  <a:cubicBezTo>
                    <a:pt x="417" y="374"/>
                    <a:pt x="385" y="368"/>
                    <a:pt x="359" y="370"/>
                  </a:cubicBezTo>
                  <a:cubicBezTo>
                    <a:pt x="340" y="371"/>
                    <a:pt x="321" y="374"/>
                    <a:pt x="303" y="380"/>
                  </a:cubicBezTo>
                  <a:cubicBezTo>
                    <a:pt x="309" y="376"/>
                    <a:pt x="315" y="371"/>
                    <a:pt x="320" y="365"/>
                  </a:cubicBezTo>
                  <a:cubicBezTo>
                    <a:pt x="321" y="364"/>
                    <a:pt x="318" y="364"/>
                    <a:pt x="318" y="364"/>
                  </a:cubicBezTo>
                  <a:cubicBezTo>
                    <a:pt x="314" y="364"/>
                    <a:pt x="311" y="365"/>
                    <a:pt x="307" y="366"/>
                  </a:cubicBezTo>
                  <a:cubicBezTo>
                    <a:pt x="310" y="363"/>
                    <a:pt x="313" y="361"/>
                    <a:pt x="315" y="358"/>
                  </a:cubicBezTo>
                  <a:cubicBezTo>
                    <a:pt x="317" y="356"/>
                    <a:pt x="314" y="356"/>
                    <a:pt x="313" y="356"/>
                  </a:cubicBezTo>
                  <a:cubicBezTo>
                    <a:pt x="343" y="345"/>
                    <a:pt x="375" y="343"/>
                    <a:pt x="407" y="344"/>
                  </a:cubicBezTo>
                  <a:cubicBezTo>
                    <a:pt x="438" y="344"/>
                    <a:pt x="464" y="342"/>
                    <a:pt x="492" y="329"/>
                  </a:cubicBezTo>
                  <a:cubicBezTo>
                    <a:pt x="487" y="337"/>
                    <a:pt x="481" y="344"/>
                    <a:pt x="476" y="351"/>
                  </a:cubicBezTo>
                  <a:cubicBezTo>
                    <a:pt x="476" y="352"/>
                    <a:pt x="481" y="352"/>
                    <a:pt x="482" y="350"/>
                  </a:cubicBezTo>
                  <a:cubicBezTo>
                    <a:pt x="487" y="341"/>
                    <a:pt x="495" y="333"/>
                    <a:pt x="500" y="324"/>
                  </a:cubicBezTo>
                  <a:cubicBezTo>
                    <a:pt x="501" y="324"/>
                    <a:pt x="496" y="324"/>
                    <a:pt x="495" y="325"/>
                  </a:cubicBezTo>
                  <a:cubicBezTo>
                    <a:pt x="495" y="325"/>
                    <a:pt x="495" y="326"/>
                    <a:pt x="494" y="326"/>
                  </a:cubicBezTo>
                  <a:cubicBezTo>
                    <a:pt x="494" y="326"/>
                    <a:pt x="493" y="326"/>
                    <a:pt x="492" y="326"/>
                  </a:cubicBezTo>
                  <a:cubicBezTo>
                    <a:pt x="475" y="334"/>
                    <a:pt x="459" y="339"/>
                    <a:pt x="441" y="340"/>
                  </a:cubicBezTo>
                  <a:cubicBezTo>
                    <a:pt x="421" y="342"/>
                    <a:pt x="401" y="340"/>
                    <a:pt x="381" y="341"/>
                  </a:cubicBezTo>
                  <a:cubicBezTo>
                    <a:pt x="356" y="341"/>
                    <a:pt x="331" y="346"/>
                    <a:pt x="308" y="355"/>
                  </a:cubicBezTo>
                  <a:cubicBezTo>
                    <a:pt x="312" y="352"/>
                    <a:pt x="315" y="349"/>
                    <a:pt x="318" y="346"/>
                  </a:cubicBezTo>
                  <a:cubicBezTo>
                    <a:pt x="319" y="346"/>
                    <a:pt x="319" y="345"/>
                    <a:pt x="320" y="345"/>
                  </a:cubicBezTo>
                  <a:cubicBezTo>
                    <a:pt x="350" y="324"/>
                    <a:pt x="390" y="326"/>
                    <a:pt x="425" y="326"/>
                  </a:cubicBezTo>
                  <a:cubicBezTo>
                    <a:pt x="452" y="326"/>
                    <a:pt x="483" y="332"/>
                    <a:pt x="508" y="317"/>
                  </a:cubicBezTo>
                  <a:cubicBezTo>
                    <a:pt x="511" y="315"/>
                    <a:pt x="506" y="314"/>
                    <a:pt x="504" y="315"/>
                  </a:cubicBezTo>
                  <a:cubicBezTo>
                    <a:pt x="486" y="326"/>
                    <a:pt x="464" y="324"/>
                    <a:pt x="443" y="323"/>
                  </a:cubicBezTo>
                  <a:cubicBezTo>
                    <a:pt x="426" y="322"/>
                    <a:pt x="410" y="323"/>
                    <a:pt x="393" y="324"/>
                  </a:cubicBezTo>
                  <a:cubicBezTo>
                    <a:pt x="369" y="324"/>
                    <a:pt x="344" y="327"/>
                    <a:pt x="323" y="339"/>
                  </a:cubicBezTo>
                  <a:cubicBezTo>
                    <a:pt x="324" y="338"/>
                    <a:pt x="323" y="338"/>
                    <a:pt x="322" y="338"/>
                  </a:cubicBezTo>
                  <a:cubicBezTo>
                    <a:pt x="332" y="332"/>
                    <a:pt x="343" y="327"/>
                    <a:pt x="353" y="321"/>
                  </a:cubicBezTo>
                  <a:cubicBezTo>
                    <a:pt x="377" y="318"/>
                    <a:pt x="401" y="316"/>
                    <a:pt x="425" y="316"/>
                  </a:cubicBezTo>
                  <a:cubicBezTo>
                    <a:pt x="431" y="316"/>
                    <a:pt x="437" y="317"/>
                    <a:pt x="442" y="318"/>
                  </a:cubicBezTo>
                  <a:cubicBezTo>
                    <a:pt x="439" y="318"/>
                    <a:pt x="436" y="318"/>
                    <a:pt x="433" y="318"/>
                  </a:cubicBezTo>
                  <a:cubicBezTo>
                    <a:pt x="432" y="318"/>
                    <a:pt x="427" y="321"/>
                    <a:pt x="431" y="320"/>
                  </a:cubicBezTo>
                  <a:cubicBezTo>
                    <a:pt x="437" y="320"/>
                    <a:pt x="444" y="319"/>
                    <a:pt x="450" y="319"/>
                  </a:cubicBezTo>
                  <a:cubicBezTo>
                    <a:pt x="461" y="320"/>
                    <a:pt x="472" y="322"/>
                    <a:pt x="484" y="320"/>
                  </a:cubicBezTo>
                  <a:cubicBezTo>
                    <a:pt x="486" y="320"/>
                    <a:pt x="488" y="318"/>
                    <a:pt x="486" y="318"/>
                  </a:cubicBezTo>
                  <a:cubicBezTo>
                    <a:pt x="487" y="317"/>
                    <a:pt x="488" y="317"/>
                    <a:pt x="489" y="317"/>
                  </a:cubicBezTo>
                  <a:cubicBezTo>
                    <a:pt x="493" y="316"/>
                    <a:pt x="498" y="315"/>
                    <a:pt x="502" y="314"/>
                  </a:cubicBezTo>
                  <a:cubicBezTo>
                    <a:pt x="504" y="313"/>
                    <a:pt x="504" y="311"/>
                    <a:pt x="503" y="311"/>
                  </a:cubicBezTo>
                  <a:cubicBezTo>
                    <a:pt x="526" y="299"/>
                    <a:pt x="543" y="279"/>
                    <a:pt x="559" y="259"/>
                  </a:cubicBezTo>
                  <a:cubicBezTo>
                    <a:pt x="560" y="257"/>
                    <a:pt x="554" y="257"/>
                    <a:pt x="554" y="259"/>
                  </a:cubicBezTo>
                  <a:cubicBezTo>
                    <a:pt x="539" y="279"/>
                    <a:pt x="521" y="299"/>
                    <a:pt x="498" y="311"/>
                  </a:cubicBezTo>
                  <a:cubicBezTo>
                    <a:pt x="499" y="310"/>
                    <a:pt x="498" y="309"/>
                    <a:pt x="495" y="309"/>
                  </a:cubicBezTo>
                  <a:cubicBezTo>
                    <a:pt x="493" y="310"/>
                    <a:pt x="491" y="310"/>
                    <a:pt x="489" y="311"/>
                  </a:cubicBezTo>
                  <a:cubicBezTo>
                    <a:pt x="501" y="307"/>
                    <a:pt x="512" y="301"/>
                    <a:pt x="522" y="293"/>
                  </a:cubicBezTo>
                  <a:cubicBezTo>
                    <a:pt x="523" y="292"/>
                    <a:pt x="518" y="293"/>
                    <a:pt x="517" y="293"/>
                  </a:cubicBezTo>
                  <a:cubicBezTo>
                    <a:pt x="505" y="303"/>
                    <a:pt x="491" y="309"/>
                    <a:pt x="477" y="313"/>
                  </a:cubicBezTo>
                  <a:cubicBezTo>
                    <a:pt x="468" y="314"/>
                    <a:pt x="460" y="314"/>
                    <a:pt x="451" y="314"/>
                  </a:cubicBezTo>
                  <a:cubicBezTo>
                    <a:pt x="426" y="311"/>
                    <a:pt x="400" y="305"/>
                    <a:pt x="376" y="309"/>
                  </a:cubicBezTo>
                  <a:cubicBezTo>
                    <a:pt x="384" y="305"/>
                    <a:pt x="391" y="300"/>
                    <a:pt x="398" y="295"/>
                  </a:cubicBezTo>
                  <a:cubicBezTo>
                    <a:pt x="401" y="293"/>
                    <a:pt x="396" y="293"/>
                    <a:pt x="395" y="294"/>
                  </a:cubicBezTo>
                  <a:cubicBezTo>
                    <a:pt x="385" y="300"/>
                    <a:pt x="375" y="306"/>
                    <a:pt x="364" y="312"/>
                  </a:cubicBezTo>
                  <a:cubicBezTo>
                    <a:pt x="363" y="313"/>
                    <a:pt x="362" y="313"/>
                    <a:pt x="360" y="314"/>
                  </a:cubicBezTo>
                  <a:cubicBezTo>
                    <a:pt x="351" y="316"/>
                    <a:pt x="342" y="319"/>
                    <a:pt x="333" y="323"/>
                  </a:cubicBezTo>
                  <a:cubicBezTo>
                    <a:pt x="334" y="322"/>
                    <a:pt x="335" y="321"/>
                    <a:pt x="336" y="320"/>
                  </a:cubicBezTo>
                  <a:cubicBezTo>
                    <a:pt x="338" y="320"/>
                    <a:pt x="340" y="320"/>
                    <a:pt x="340" y="319"/>
                  </a:cubicBezTo>
                  <a:cubicBezTo>
                    <a:pt x="353" y="307"/>
                    <a:pt x="368" y="296"/>
                    <a:pt x="387" y="294"/>
                  </a:cubicBezTo>
                  <a:cubicBezTo>
                    <a:pt x="388" y="294"/>
                    <a:pt x="390" y="293"/>
                    <a:pt x="389" y="292"/>
                  </a:cubicBezTo>
                  <a:cubicBezTo>
                    <a:pt x="413" y="287"/>
                    <a:pt x="436" y="288"/>
                    <a:pt x="460" y="286"/>
                  </a:cubicBezTo>
                  <a:cubicBezTo>
                    <a:pt x="462" y="286"/>
                    <a:pt x="464" y="283"/>
                    <a:pt x="460" y="284"/>
                  </a:cubicBezTo>
                  <a:cubicBezTo>
                    <a:pt x="445" y="285"/>
                    <a:pt x="430" y="284"/>
                    <a:pt x="414" y="285"/>
                  </a:cubicBezTo>
                  <a:cubicBezTo>
                    <a:pt x="400" y="286"/>
                    <a:pt x="387" y="290"/>
                    <a:pt x="373" y="295"/>
                  </a:cubicBezTo>
                  <a:cubicBezTo>
                    <a:pt x="368" y="296"/>
                    <a:pt x="364" y="297"/>
                    <a:pt x="359" y="298"/>
                  </a:cubicBezTo>
                  <a:cubicBezTo>
                    <a:pt x="364" y="294"/>
                    <a:pt x="369" y="290"/>
                    <a:pt x="375" y="286"/>
                  </a:cubicBezTo>
                  <a:cubicBezTo>
                    <a:pt x="392" y="280"/>
                    <a:pt x="410" y="277"/>
                    <a:pt x="429" y="275"/>
                  </a:cubicBezTo>
                  <a:cubicBezTo>
                    <a:pt x="432" y="274"/>
                    <a:pt x="433" y="270"/>
                    <a:pt x="429" y="271"/>
                  </a:cubicBezTo>
                  <a:cubicBezTo>
                    <a:pt x="415" y="273"/>
                    <a:pt x="401" y="275"/>
                    <a:pt x="388" y="279"/>
                  </a:cubicBezTo>
                  <a:cubicBezTo>
                    <a:pt x="390" y="277"/>
                    <a:pt x="387" y="275"/>
                    <a:pt x="384" y="276"/>
                  </a:cubicBezTo>
                  <a:cubicBezTo>
                    <a:pt x="380" y="278"/>
                    <a:pt x="375" y="281"/>
                    <a:pt x="371" y="284"/>
                  </a:cubicBezTo>
                  <a:cubicBezTo>
                    <a:pt x="368" y="285"/>
                    <a:pt x="365" y="286"/>
                    <a:pt x="362" y="288"/>
                  </a:cubicBezTo>
                  <a:cubicBezTo>
                    <a:pt x="373" y="279"/>
                    <a:pt x="384" y="271"/>
                    <a:pt x="396" y="262"/>
                  </a:cubicBezTo>
                  <a:cubicBezTo>
                    <a:pt x="396" y="262"/>
                    <a:pt x="396" y="262"/>
                    <a:pt x="396" y="262"/>
                  </a:cubicBezTo>
                  <a:cubicBezTo>
                    <a:pt x="401" y="261"/>
                    <a:pt x="407" y="260"/>
                    <a:pt x="413" y="258"/>
                  </a:cubicBezTo>
                  <a:cubicBezTo>
                    <a:pt x="429" y="256"/>
                    <a:pt x="446" y="256"/>
                    <a:pt x="463" y="257"/>
                  </a:cubicBezTo>
                  <a:cubicBezTo>
                    <a:pt x="491" y="258"/>
                    <a:pt x="519" y="260"/>
                    <a:pt x="545" y="248"/>
                  </a:cubicBezTo>
                  <a:cubicBezTo>
                    <a:pt x="548" y="247"/>
                    <a:pt x="543" y="247"/>
                    <a:pt x="542" y="248"/>
                  </a:cubicBezTo>
                  <a:cubicBezTo>
                    <a:pt x="509" y="262"/>
                    <a:pt x="471" y="255"/>
                    <a:pt x="436" y="254"/>
                  </a:cubicBezTo>
                  <a:cubicBezTo>
                    <a:pt x="438" y="254"/>
                    <a:pt x="439" y="254"/>
                    <a:pt x="441" y="254"/>
                  </a:cubicBezTo>
                  <a:cubicBezTo>
                    <a:pt x="444" y="253"/>
                    <a:pt x="445" y="250"/>
                    <a:pt x="442" y="250"/>
                  </a:cubicBezTo>
                  <a:cubicBezTo>
                    <a:pt x="430" y="252"/>
                    <a:pt x="419" y="254"/>
                    <a:pt x="408" y="256"/>
                  </a:cubicBezTo>
                  <a:cubicBezTo>
                    <a:pt x="398" y="258"/>
                    <a:pt x="389" y="260"/>
                    <a:pt x="380" y="264"/>
                  </a:cubicBezTo>
                  <a:cubicBezTo>
                    <a:pt x="385" y="259"/>
                    <a:pt x="389" y="255"/>
                    <a:pt x="394" y="251"/>
                  </a:cubicBezTo>
                  <a:cubicBezTo>
                    <a:pt x="412" y="249"/>
                    <a:pt x="430" y="250"/>
                    <a:pt x="447" y="247"/>
                  </a:cubicBezTo>
                  <a:cubicBezTo>
                    <a:pt x="450" y="247"/>
                    <a:pt x="451" y="243"/>
                    <a:pt x="447" y="243"/>
                  </a:cubicBezTo>
                  <a:cubicBezTo>
                    <a:pt x="432" y="246"/>
                    <a:pt x="416" y="245"/>
                    <a:pt x="400" y="247"/>
                  </a:cubicBezTo>
                  <a:cubicBezTo>
                    <a:pt x="423" y="239"/>
                    <a:pt x="452" y="242"/>
                    <a:pt x="476" y="242"/>
                  </a:cubicBezTo>
                  <a:cubicBezTo>
                    <a:pt x="511" y="242"/>
                    <a:pt x="544" y="245"/>
                    <a:pt x="576" y="227"/>
                  </a:cubicBezTo>
                  <a:cubicBezTo>
                    <a:pt x="579" y="225"/>
                    <a:pt x="574" y="224"/>
                    <a:pt x="572" y="225"/>
                  </a:cubicBezTo>
                  <a:cubicBezTo>
                    <a:pt x="536" y="246"/>
                    <a:pt x="491" y="239"/>
                    <a:pt x="451" y="238"/>
                  </a:cubicBezTo>
                  <a:cubicBezTo>
                    <a:pt x="437" y="238"/>
                    <a:pt x="420" y="239"/>
                    <a:pt x="405" y="242"/>
                  </a:cubicBezTo>
                  <a:cubicBezTo>
                    <a:pt x="407" y="241"/>
                    <a:pt x="408" y="240"/>
                    <a:pt x="410" y="239"/>
                  </a:cubicBezTo>
                  <a:cubicBezTo>
                    <a:pt x="413" y="237"/>
                    <a:pt x="408" y="236"/>
                    <a:pt x="407" y="237"/>
                  </a:cubicBezTo>
                  <a:cubicBezTo>
                    <a:pt x="403" y="240"/>
                    <a:pt x="399" y="243"/>
                    <a:pt x="396" y="246"/>
                  </a:cubicBezTo>
                  <a:cubicBezTo>
                    <a:pt x="393" y="246"/>
                    <a:pt x="391" y="247"/>
                    <a:pt x="389" y="248"/>
                  </a:cubicBezTo>
                  <a:cubicBezTo>
                    <a:pt x="383" y="249"/>
                    <a:pt x="378" y="251"/>
                    <a:pt x="372" y="253"/>
                  </a:cubicBezTo>
                  <a:cubicBezTo>
                    <a:pt x="378" y="247"/>
                    <a:pt x="384" y="240"/>
                    <a:pt x="390" y="234"/>
                  </a:cubicBezTo>
                  <a:cubicBezTo>
                    <a:pt x="391" y="234"/>
                    <a:pt x="394" y="234"/>
                    <a:pt x="395" y="233"/>
                  </a:cubicBezTo>
                  <a:cubicBezTo>
                    <a:pt x="397" y="232"/>
                    <a:pt x="399" y="230"/>
                    <a:pt x="402" y="228"/>
                  </a:cubicBezTo>
                  <a:cubicBezTo>
                    <a:pt x="402" y="228"/>
                    <a:pt x="406" y="228"/>
                    <a:pt x="406" y="227"/>
                  </a:cubicBezTo>
                  <a:cubicBezTo>
                    <a:pt x="450" y="193"/>
                    <a:pt x="506" y="198"/>
                    <a:pt x="558" y="197"/>
                  </a:cubicBezTo>
                  <a:cubicBezTo>
                    <a:pt x="572" y="196"/>
                    <a:pt x="585" y="194"/>
                    <a:pt x="597" y="187"/>
                  </a:cubicBezTo>
                  <a:cubicBezTo>
                    <a:pt x="601" y="185"/>
                    <a:pt x="606" y="182"/>
                    <a:pt x="609" y="179"/>
                  </a:cubicBezTo>
                  <a:cubicBezTo>
                    <a:pt x="630" y="171"/>
                    <a:pt x="649" y="159"/>
                    <a:pt x="664" y="142"/>
                  </a:cubicBezTo>
                  <a:cubicBezTo>
                    <a:pt x="648" y="172"/>
                    <a:pt x="609" y="195"/>
                    <a:pt x="576" y="199"/>
                  </a:cubicBezTo>
                  <a:cubicBezTo>
                    <a:pt x="574" y="199"/>
                    <a:pt x="571" y="202"/>
                    <a:pt x="575" y="201"/>
                  </a:cubicBezTo>
                  <a:cubicBezTo>
                    <a:pt x="611" y="197"/>
                    <a:pt x="654" y="173"/>
                    <a:pt x="670" y="140"/>
                  </a:cubicBezTo>
                  <a:cubicBezTo>
                    <a:pt x="671" y="139"/>
                    <a:pt x="668" y="139"/>
                    <a:pt x="666" y="139"/>
                  </a:cubicBezTo>
                  <a:cubicBezTo>
                    <a:pt x="671" y="134"/>
                    <a:pt x="675" y="127"/>
                    <a:pt x="678" y="121"/>
                  </a:cubicBezTo>
                  <a:cubicBezTo>
                    <a:pt x="679" y="119"/>
                    <a:pt x="677" y="118"/>
                    <a:pt x="675" y="118"/>
                  </a:cubicBezTo>
                  <a:cubicBezTo>
                    <a:pt x="677" y="115"/>
                    <a:pt x="679" y="112"/>
                    <a:pt x="681" y="109"/>
                  </a:cubicBezTo>
                  <a:cubicBezTo>
                    <a:pt x="683" y="107"/>
                    <a:pt x="677" y="107"/>
                    <a:pt x="676" y="109"/>
                  </a:cubicBezTo>
                  <a:cubicBezTo>
                    <a:pt x="667" y="125"/>
                    <a:pt x="653" y="136"/>
                    <a:pt x="637" y="145"/>
                  </a:cubicBezTo>
                  <a:cubicBezTo>
                    <a:pt x="619" y="156"/>
                    <a:pt x="598" y="170"/>
                    <a:pt x="576" y="171"/>
                  </a:cubicBezTo>
                  <a:cubicBezTo>
                    <a:pt x="574" y="171"/>
                    <a:pt x="570" y="174"/>
                    <a:pt x="574" y="174"/>
                  </a:cubicBezTo>
                  <a:cubicBezTo>
                    <a:pt x="596" y="174"/>
                    <a:pt x="614" y="162"/>
                    <a:pt x="633" y="151"/>
                  </a:cubicBezTo>
                  <a:cubicBezTo>
                    <a:pt x="647" y="144"/>
                    <a:pt x="660" y="135"/>
                    <a:pt x="670" y="124"/>
                  </a:cubicBezTo>
                  <a:cubicBezTo>
                    <a:pt x="660" y="145"/>
                    <a:pt x="641" y="160"/>
                    <a:pt x="620" y="170"/>
                  </a:cubicBezTo>
                  <a:cubicBezTo>
                    <a:pt x="628" y="162"/>
                    <a:pt x="636" y="154"/>
                    <a:pt x="645" y="147"/>
                  </a:cubicBezTo>
                  <a:cubicBezTo>
                    <a:pt x="646" y="147"/>
                    <a:pt x="641" y="147"/>
                    <a:pt x="640" y="148"/>
                  </a:cubicBezTo>
                  <a:cubicBezTo>
                    <a:pt x="630" y="156"/>
                    <a:pt x="620" y="166"/>
                    <a:pt x="610" y="175"/>
                  </a:cubicBezTo>
                  <a:cubicBezTo>
                    <a:pt x="602" y="178"/>
                    <a:pt x="595" y="180"/>
                    <a:pt x="587" y="183"/>
                  </a:cubicBezTo>
                  <a:cubicBezTo>
                    <a:pt x="584" y="184"/>
                    <a:pt x="585" y="187"/>
                    <a:pt x="588" y="186"/>
                  </a:cubicBezTo>
                  <a:cubicBezTo>
                    <a:pt x="592" y="185"/>
                    <a:pt x="595" y="184"/>
                    <a:pt x="599" y="183"/>
                  </a:cubicBezTo>
                  <a:cubicBezTo>
                    <a:pt x="591" y="188"/>
                    <a:pt x="582" y="193"/>
                    <a:pt x="571" y="194"/>
                  </a:cubicBezTo>
                  <a:cubicBezTo>
                    <a:pt x="548" y="197"/>
                    <a:pt x="524" y="194"/>
                    <a:pt x="501" y="196"/>
                  </a:cubicBezTo>
                  <a:cubicBezTo>
                    <a:pt x="468" y="198"/>
                    <a:pt x="437" y="204"/>
                    <a:pt x="410" y="222"/>
                  </a:cubicBezTo>
                  <a:cubicBezTo>
                    <a:pt x="430" y="207"/>
                    <a:pt x="453" y="194"/>
                    <a:pt x="475" y="181"/>
                  </a:cubicBezTo>
                  <a:cubicBezTo>
                    <a:pt x="497" y="174"/>
                    <a:pt x="520" y="170"/>
                    <a:pt x="543" y="172"/>
                  </a:cubicBezTo>
                  <a:cubicBezTo>
                    <a:pt x="545" y="173"/>
                    <a:pt x="549" y="170"/>
                    <a:pt x="546" y="170"/>
                  </a:cubicBezTo>
                  <a:cubicBezTo>
                    <a:pt x="525" y="167"/>
                    <a:pt x="504" y="170"/>
                    <a:pt x="484" y="176"/>
                  </a:cubicBezTo>
                  <a:cubicBezTo>
                    <a:pt x="486" y="174"/>
                    <a:pt x="484" y="174"/>
                    <a:pt x="483" y="174"/>
                  </a:cubicBezTo>
                  <a:cubicBezTo>
                    <a:pt x="488" y="172"/>
                    <a:pt x="492" y="169"/>
                    <a:pt x="497" y="167"/>
                  </a:cubicBezTo>
                  <a:cubicBezTo>
                    <a:pt x="499" y="165"/>
                    <a:pt x="498" y="164"/>
                    <a:pt x="497" y="164"/>
                  </a:cubicBezTo>
                  <a:cubicBezTo>
                    <a:pt x="518" y="160"/>
                    <a:pt x="541" y="159"/>
                    <a:pt x="562" y="157"/>
                  </a:cubicBezTo>
                  <a:cubicBezTo>
                    <a:pt x="565" y="157"/>
                    <a:pt x="567" y="153"/>
                    <a:pt x="563" y="153"/>
                  </a:cubicBezTo>
                  <a:cubicBezTo>
                    <a:pt x="542" y="155"/>
                    <a:pt x="520" y="156"/>
                    <a:pt x="499" y="160"/>
                  </a:cubicBezTo>
                  <a:cubicBezTo>
                    <a:pt x="500" y="159"/>
                    <a:pt x="502" y="158"/>
                    <a:pt x="503" y="158"/>
                  </a:cubicBezTo>
                  <a:cubicBezTo>
                    <a:pt x="504" y="157"/>
                    <a:pt x="503" y="157"/>
                    <a:pt x="502" y="157"/>
                  </a:cubicBezTo>
                  <a:cubicBezTo>
                    <a:pt x="529" y="150"/>
                    <a:pt x="556" y="149"/>
                    <a:pt x="585" y="147"/>
                  </a:cubicBezTo>
                  <a:cubicBezTo>
                    <a:pt x="606" y="145"/>
                    <a:pt x="626" y="140"/>
                    <a:pt x="643" y="128"/>
                  </a:cubicBezTo>
                  <a:cubicBezTo>
                    <a:pt x="624" y="145"/>
                    <a:pt x="599" y="156"/>
                    <a:pt x="572" y="156"/>
                  </a:cubicBezTo>
                  <a:cubicBezTo>
                    <a:pt x="569" y="156"/>
                    <a:pt x="568" y="160"/>
                    <a:pt x="572" y="160"/>
                  </a:cubicBezTo>
                  <a:cubicBezTo>
                    <a:pt x="611" y="160"/>
                    <a:pt x="646" y="138"/>
                    <a:pt x="668" y="106"/>
                  </a:cubicBezTo>
                  <a:cubicBezTo>
                    <a:pt x="669" y="103"/>
                    <a:pt x="664" y="102"/>
                    <a:pt x="663" y="104"/>
                  </a:cubicBezTo>
                  <a:cubicBezTo>
                    <a:pt x="660" y="109"/>
                    <a:pt x="656" y="114"/>
                    <a:pt x="652" y="119"/>
                  </a:cubicBezTo>
                  <a:cubicBezTo>
                    <a:pt x="650" y="118"/>
                    <a:pt x="648" y="119"/>
                    <a:pt x="647" y="120"/>
                  </a:cubicBezTo>
                  <a:cubicBezTo>
                    <a:pt x="620" y="148"/>
                    <a:pt x="580" y="144"/>
                    <a:pt x="544" y="146"/>
                  </a:cubicBezTo>
                  <a:cubicBezTo>
                    <a:pt x="531" y="147"/>
                    <a:pt x="518" y="149"/>
                    <a:pt x="506" y="153"/>
                  </a:cubicBezTo>
                  <a:cubicBezTo>
                    <a:pt x="517" y="147"/>
                    <a:pt x="527" y="141"/>
                    <a:pt x="538" y="134"/>
                  </a:cubicBezTo>
                  <a:cubicBezTo>
                    <a:pt x="541" y="133"/>
                    <a:pt x="536" y="132"/>
                    <a:pt x="534" y="133"/>
                  </a:cubicBezTo>
                  <a:cubicBezTo>
                    <a:pt x="520" y="141"/>
                    <a:pt x="506" y="149"/>
                    <a:pt x="492" y="157"/>
                  </a:cubicBezTo>
                  <a:cubicBezTo>
                    <a:pt x="485" y="160"/>
                    <a:pt x="479" y="162"/>
                    <a:pt x="473" y="165"/>
                  </a:cubicBezTo>
                  <a:cubicBezTo>
                    <a:pt x="472" y="166"/>
                    <a:pt x="471" y="166"/>
                    <a:pt x="470" y="166"/>
                  </a:cubicBezTo>
                  <a:cubicBezTo>
                    <a:pt x="471" y="165"/>
                    <a:pt x="471" y="165"/>
                    <a:pt x="471" y="164"/>
                  </a:cubicBezTo>
                  <a:cubicBezTo>
                    <a:pt x="474" y="162"/>
                    <a:pt x="476" y="160"/>
                    <a:pt x="478" y="157"/>
                  </a:cubicBezTo>
                  <a:cubicBezTo>
                    <a:pt x="481" y="156"/>
                    <a:pt x="483" y="154"/>
                    <a:pt x="486" y="153"/>
                  </a:cubicBezTo>
                  <a:cubicBezTo>
                    <a:pt x="487" y="153"/>
                    <a:pt x="489" y="153"/>
                    <a:pt x="490" y="152"/>
                  </a:cubicBezTo>
                  <a:cubicBezTo>
                    <a:pt x="490" y="151"/>
                    <a:pt x="491" y="151"/>
                    <a:pt x="491" y="150"/>
                  </a:cubicBezTo>
                  <a:cubicBezTo>
                    <a:pt x="509" y="141"/>
                    <a:pt x="527" y="133"/>
                    <a:pt x="544" y="123"/>
                  </a:cubicBezTo>
                  <a:cubicBezTo>
                    <a:pt x="554" y="122"/>
                    <a:pt x="565" y="121"/>
                    <a:pt x="575" y="119"/>
                  </a:cubicBezTo>
                  <a:cubicBezTo>
                    <a:pt x="569" y="121"/>
                    <a:pt x="564" y="123"/>
                    <a:pt x="558" y="125"/>
                  </a:cubicBezTo>
                  <a:cubicBezTo>
                    <a:pt x="555" y="126"/>
                    <a:pt x="556" y="130"/>
                    <a:pt x="559" y="129"/>
                  </a:cubicBezTo>
                  <a:cubicBezTo>
                    <a:pt x="585" y="121"/>
                    <a:pt x="607" y="108"/>
                    <a:pt x="628" y="92"/>
                  </a:cubicBezTo>
                  <a:cubicBezTo>
                    <a:pt x="631" y="90"/>
                    <a:pt x="627" y="88"/>
                    <a:pt x="625" y="89"/>
                  </a:cubicBezTo>
                  <a:cubicBezTo>
                    <a:pt x="611" y="100"/>
                    <a:pt x="597" y="109"/>
                    <a:pt x="581" y="116"/>
                  </a:cubicBezTo>
                  <a:cubicBezTo>
                    <a:pt x="570" y="119"/>
                    <a:pt x="557" y="121"/>
                    <a:pt x="545" y="122"/>
                  </a:cubicBezTo>
                  <a:cubicBezTo>
                    <a:pt x="546" y="121"/>
                    <a:pt x="545" y="121"/>
                    <a:pt x="544" y="120"/>
                  </a:cubicBezTo>
                  <a:cubicBezTo>
                    <a:pt x="568" y="109"/>
                    <a:pt x="590" y="95"/>
                    <a:pt x="611" y="77"/>
                  </a:cubicBezTo>
                  <a:cubicBezTo>
                    <a:pt x="613" y="75"/>
                    <a:pt x="608" y="75"/>
                    <a:pt x="607" y="76"/>
                  </a:cubicBezTo>
                  <a:cubicBezTo>
                    <a:pt x="582" y="97"/>
                    <a:pt x="555" y="114"/>
                    <a:pt x="525" y="124"/>
                  </a:cubicBezTo>
                  <a:cubicBezTo>
                    <a:pt x="520" y="125"/>
                    <a:pt x="515" y="126"/>
                    <a:pt x="510" y="127"/>
                  </a:cubicBezTo>
                  <a:cubicBezTo>
                    <a:pt x="510" y="127"/>
                    <a:pt x="511" y="127"/>
                    <a:pt x="511" y="126"/>
                  </a:cubicBezTo>
                  <a:cubicBezTo>
                    <a:pt x="512" y="127"/>
                    <a:pt x="515" y="126"/>
                    <a:pt x="516" y="126"/>
                  </a:cubicBezTo>
                  <a:cubicBezTo>
                    <a:pt x="523" y="120"/>
                    <a:pt x="531" y="115"/>
                    <a:pt x="538" y="110"/>
                  </a:cubicBezTo>
                  <a:cubicBezTo>
                    <a:pt x="541" y="109"/>
                    <a:pt x="543" y="108"/>
                    <a:pt x="545" y="107"/>
                  </a:cubicBezTo>
                  <a:cubicBezTo>
                    <a:pt x="545" y="107"/>
                    <a:pt x="545" y="107"/>
                    <a:pt x="545" y="107"/>
                  </a:cubicBezTo>
                  <a:cubicBezTo>
                    <a:pt x="544" y="108"/>
                    <a:pt x="547" y="108"/>
                    <a:pt x="548" y="108"/>
                  </a:cubicBezTo>
                  <a:cubicBezTo>
                    <a:pt x="550" y="107"/>
                    <a:pt x="551" y="107"/>
                    <a:pt x="553" y="105"/>
                  </a:cubicBezTo>
                  <a:cubicBezTo>
                    <a:pt x="554" y="104"/>
                    <a:pt x="549" y="105"/>
                    <a:pt x="548" y="106"/>
                  </a:cubicBezTo>
                  <a:cubicBezTo>
                    <a:pt x="548" y="105"/>
                    <a:pt x="548" y="105"/>
                    <a:pt x="548" y="105"/>
                  </a:cubicBezTo>
                  <a:cubicBezTo>
                    <a:pt x="554" y="102"/>
                    <a:pt x="559" y="100"/>
                    <a:pt x="564" y="98"/>
                  </a:cubicBezTo>
                  <a:cubicBezTo>
                    <a:pt x="567" y="96"/>
                    <a:pt x="565" y="95"/>
                    <a:pt x="564" y="95"/>
                  </a:cubicBezTo>
                  <a:cubicBezTo>
                    <a:pt x="569" y="91"/>
                    <a:pt x="573" y="88"/>
                    <a:pt x="578" y="85"/>
                  </a:cubicBezTo>
                  <a:cubicBezTo>
                    <a:pt x="578" y="85"/>
                    <a:pt x="577" y="86"/>
                    <a:pt x="577" y="87"/>
                  </a:cubicBezTo>
                  <a:cubicBezTo>
                    <a:pt x="576" y="88"/>
                    <a:pt x="581" y="87"/>
                    <a:pt x="582" y="86"/>
                  </a:cubicBezTo>
                  <a:cubicBezTo>
                    <a:pt x="587" y="81"/>
                    <a:pt x="593" y="76"/>
                    <a:pt x="598" y="70"/>
                  </a:cubicBezTo>
                  <a:cubicBezTo>
                    <a:pt x="607" y="62"/>
                    <a:pt x="618" y="55"/>
                    <a:pt x="627" y="46"/>
                  </a:cubicBezTo>
                  <a:cubicBezTo>
                    <a:pt x="631" y="43"/>
                    <a:pt x="635" y="39"/>
                    <a:pt x="639" y="35"/>
                  </a:cubicBezTo>
                  <a:cubicBezTo>
                    <a:pt x="640" y="34"/>
                    <a:pt x="639" y="34"/>
                    <a:pt x="638" y="34"/>
                  </a:cubicBezTo>
                  <a:cubicBezTo>
                    <a:pt x="640" y="32"/>
                    <a:pt x="641" y="30"/>
                    <a:pt x="643" y="28"/>
                  </a:cubicBezTo>
                  <a:cubicBezTo>
                    <a:pt x="643" y="27"/>
                    <a:pt x="638" y="28"/>
                    <a:pt x="637" y="29"/>
                  </a:cubicBezTo>
                  <a:cubicBezTo>
                    <a:pt x="637" y="29"/>
                    <a:pt x="636" y="30"/>
                    <a:pt x="635" y="30"/>
                  </a:cubicBezTo>
                  <a:cubicBezTo>
                    <a:pt x="640" y="25"/>
                    <a:pt x="644" y="19"/>
                    <a:pt x="648" y="13"/>
                  </a:cubicBezTo>
                  <a:cubicBezTo>
                    <a:pt x="649" y="11"/>
                    <a:pt x="644" y="12"/>
                    <a:pt x="643" y="13"/>
                  </a:cubicBezTo>
                  <a:cubicBezTo>
                    <a:pt x="629" y="35"/>
                    <a:pt x="610" y="55"/>
                    <a:pt x="587" y="68"/>
                  </a:cubicBezTo>
                  <a:cubicBezTo>
                    <a:pt x="587" y="68"/>
                    <a:pt x="587" y="68"/>
                    <a:pt x="587" y="68"/>
                  </a:cubicBezTo>
                  <a:cubicBezTo>
                    <a:pt x="589" y="65"/>
                    <a:pt x="592" y="63"/>
                    <a:pt x="595" y="60"/>
                  </a:cubicBezTo>
                  <a:cubicBezTo>
                    <a:pt x="595" y="60"/>
                    <a:pt x="595" y="59"/>
                    <a:pt x="594" y="59"/>
                  </a:cubicBezTo>
                  <a:cubicBezTo>
                    <a:pt x="600" y="54"/>
                    <a:pt x="605" y="48"/>
                    <a:pt x="611" y="42"/>
                  </a:cubicBezTo>
                  <a:cubicBezTo>
                    <a:pt x="612" y="41"/>
                    <a:pt x="613" y="39"/>
                    <a:pt x="614" y="38"/>
                  </a:cubicBezTo>
                  <a:cubicBezTo>
                    <a:pt x="623" y="30"/>
                    <a:pt x="630" y="20"/>
                    <a:pt x="637" y="9"/>
                  </a:cubicBezTo>
                  <a:cubicBezTo>
                    <a:pt x="638" y="9"/>
                    <a:pt x="639" y="9"/>
                    <a:pt x="640" y="9"/>
                  </a:cubicBezTo>
                  <a:cubicBezTo>
                    <a:pt x="641" y="9"/>
                    <a:pt x="646" y="7"/>
                    <a:pt x="642" y="7"/>
                  </a:cubicBezTo>
                  <a:cubicBezTo>
                    <a:pt x="641" y="7"/>
                    <a:pt x="639" y="7"/>
                    <a:pt x="638" y="7"/>
                  </a:cubicBezTo>
                  <a:cubicBezTo>
                    <a:pt x="639" y="5"/>
                    <a:pt x="640" y="3"/>
                    <a:pt x="642" y="2"/>
                  </a:cubicBezTo>
                  <a:cubicBezTo>
                    <a:pt x="643" y="0"/>
                    <a:pt x="637" y="0"/>
                    <a:pt x="637" y="2"/>
                  </a:cubicBezTo>
                  <a:cubicBezTo>
                    <a:pt x="635" y="3"/>
                    <a:pt x="634" y="5"/>
                    <a:pt x="633" y="7"/>
                  </a:cubicBezTo>
                  <a:cubicBezTo>
                    <a:pt x="632" y="7"/>
                    <a:pt x="630" y="7"/>
                    <a:pt x="629" y="7"/>
                  </a:cubicBezTo>
                  <a:cubicBezTo>
                    <a:pt x="627" y="7"/>
                    <a:pt x="623" y="9"/>
                    <a:pt x="626" y="9"/>
                  </a:cubicBezTo>
                  <a:cubicBezTo>
                    <a:pt x="628" y="9"/>
                    <a:pt x="630" y="9"/>
                    <a:pt x="632" y="9"/>
                  </a:cubicBezTo>
                  <a:cubicBezTo>
                    <a:pt x="624" y="21"/>
                    <a:pt x="616" y="31"/>
                    <a:pt x="607" y="41"/>
                  </a:cubicBezTo>
                  <a:cubicBezTo>
                    <a:pt x="607" y="41"/>
                    <a:pt x="606" y="41"/>
                    <a:pt x="606" y="41"/>
                  </a:cubicBezTo>
                  <a:cubicBezTo>
                    <a:pt x="606" y="42"/>
                    <a:pt x="605" y="42"/>
                    <a:pt x="605" y="43"/>
                  </a:cubicBezTo>
                  <a:cubicBezTo>
                    <a:pt x="597" y="50"/>
                    <a:pt x="588" y="57"/>
                    <a:pt x="582" y="67"/>
                  </a:cubicBezTo>
                  <a:cubicBezTo>
                    <a:pt x="576" y="73"/>
                    <a:pt x="569" y="79"/>
                    <a:pt x="562" y="84"/>
                  </a:cubicBezTo>
                  <a:cubicBezTo>
                    <a:pt x="561" y="84"/>
                    <a:pt x="560" y="83"/>
                    <a:pt x="559" y="84"/>
                  </a:cubicBezTo>
                  <a:cubicBezTo>
                    <a:pt x="552" y="87"/>
                    <a:pt x="546" y="91"/>
                    <a:pt x="540" y="94"/>
                  </a:cubicBezTo>
                  <a:cubicBezTo>
                    <a:pt x="542" y="92"/>
                    <a:pt x="544" y="89"/>
                    <a:pt x="546" y="87"/>
                  </a:cubicBezTo>
                  <a:cubicBezTo>
                    <a:pt x="548" y="85"/>
                    <a:pt x="550" y="83"/>
                    <a:pt x="552" y="82"/>
                  </a:cubicBezTo>
                  <a:cubicBezTo>
                    <a:pt x="562" y="73"/>
                    <a:pt x="571" y="63"/>
                    <a:pt x="579" y="53"/>
                  </a:cubicBezTo>
                  <a:cubicBezTo>
                    <a:pt x="583" y="50"/>
                    <a:pt x="588" y="47"/>
                    <a:pt x="592" y="43"/>
                  </a:cubicBezTo>
                  <a:cubicBezTo>
                    <a:pt x="594" y="42"/>
                    <a:pt x="592" y="40"/>
                    <a:pt x="590" y="40"/>
                  </a:cubicBezTo>
                  <a:cubicBezTo>
                    <a:pt x="591" y="40"/>
                    <a:pt x="591" y="39"/>
                    <a:pt x="592" y="39"/>
                  </a:cubicBezTo>
                  <a:cubicBezTo>
                    <a:pt x="592" y="39"/>
                    <a:pt x="592" y="39"/>
                    <a:pt x="592" y="39"/>
                  </a:cubicBezTo>
                  <a:cubicBezTo>
                    <a:pt x="592" y="39"/>
                    <a:pt x="592" y="38"/>
                    <a:pt x="592" y="38"/>
                  </a:cubicBezTo>
                  <a:cubicBezTo>
                    <a:pt x="596" y="34"/>
                    <a:pt x="600" y="29"/>
                    <a:pt x="602" y="23"/>
                  </a:cubicBezTo>
                  <a:cubicBezTo>
                    <a:pt x="602" y="24"/>
                    <a:pt x="602" y="25"/>
                    <a:pt x="602" y="25"/>
                  </a:cubicBezTo>
                  <a:cubicBezTo>
                    <a:pt x="602" y="28"/>
                    <a:pt x="607" y="27"/>
                    <a:pt x="608" y="25"/>
                  </a:cubicBezTo>
                  <a:cubicBezTo>
                    <a:pt x="608" y="24"/>
                    <a:pt x="608" y="23"/>
                    <a:pt x="609" y="23"/>
                  </a:cubicBezTo>
                  <a:cubicBezTo>
                    <a:pt x="610" y="23"/>
                    <a:pt x="613" y="22"/>
                    <a:pt x="613" y="21"/>
                  </a:cubicBezTo>
                  <a:cubicBezTo>
                    <a:pt x="615" y="16"/>
                    <a:pt x="616" y="11"/>
                    <a:pt x="617" y="6"/>
                  </a:cubicBezTo>
                  <a:cubicBezTo>
                    <a:pt x="617" y="4"/>
                    <a:pt x="612" y="5"/>
                    <a:pt x="612" y="7"/>
                  </a:cubicBezTo>
                  <a:cubicBezTo>
                    <a:pt x="612" y="7"/>
                    <a:pt x="612" y="8"/>
                    <a:pt x="611" y="8"/>
                  </a:cubicBezTo>
                  <a:cubicBezTo>
                    <a:pt x="610" y="8"/>
                    <a:pt x="609" y="9"/>
                    <a:pt x="609" y="10"/>
                  </a:cubicBezTo>
                  <a:cubicBezTo>
                    <a:pt x="609" y="11"/>
                    <a:pt x="608" y="12"/>
                    <a:pt x="608" y="13"/>
                  </a:cubicBezTo>
                  <a:cubicBezTo>
                    <a:pt x="608" y="12"/>
                    <a:pt x="608" y="12"/>
                    <a:pt x="608" y="12"/>
                  </a:cubicBezTo>
                  <a:cubicBezTo>
                    <a:pt x="608" y="9"/>
                    <a:pt x="602" y="10"/>
                    <a:pt x="602" y="12"/>
                  </a:cubicBezTo>
                  <a:cubicBezTo>
                    <a:pt x="602" y="13"/>
                    <a:pt x="602" y="15"/>
                    <a:pt x="602" y="16"/>
                  </a:cubicBezTo>
                  <a:cubicBezTo>
                    <a:pt x="601" y="16"/>
                    <a:pt x="600" y="16"/>
                    <a:pt x="600" y="17"/>
                  </a:cubicBezTo>
                  <a:cubicBezTo>
                    <a:pt x="598" y="21"/>
                    <a:pt x="596" y="25"/>
                    <a:pt x="594" y="28"/>
                  </a:cubicBezTo>
                  <a:cubicBezTo>
                    <a:pt x="595" y="25"/>
                    <a:pt x="595" y="22"/>
                    <a:pt x="596" y="19"/>
                  </a:cubicBezTo>
                  <a:cubicBezTo>
                    <a:pt x="596" y="16"/>
                    <a:pt x="590" y="17"/>
                    <a:pt x="590" y="20"/>
                  </a:cubicBezTo>
                  <a:cubicBezTo>
                    <a:pt x="589" y="26"/>
                    <a:pt x="588" y="32"/>
                    <a:pt x="587" y="38"/>
                  </a:cubicBezTo>
                  <a:cubicBezTo>
                    <a:pt x="587" y="38"/>
                    <a:pt x="587" y="38"/>
                    <a:pt x="587" y="39"/>
                  </a:cubicBezTo>
                  <a:cubicBezTo>
                    <a:pt x="587" y="39"/>
                    <a:pt x="587" y="39"/>
                    <a:pt x="586" y="39"/>
                  </a:cubicBezTo>
                  <a:cubicBezTo>
                    <a:pt x="583" y="43"/>
                    <a:pt x="580" y="46"/>
                    <a:pt x="577" y="50"/>
                  </a:cubicBezTo>
                  <a:cubicBezTo>
                    <a:pt x="552" y="70"/>
                    <a:pt x="527" y="90"/>
                    <a:pt x="502" y="111"/>
                  </a:cubicBezTo>
                  <a:cubicBezTo>
                    <a:pt x="474" y="136"/>
                    <a:pt x="447" y="163"/>
                    <a:pt x="421" y="190"/>
                  </a:cubicBezTo>
                  <a:cubicBezTo>
                    <a:pt x="366" y="244"/>
                    <a:pt x="314" y="299"/>
                    <a:pt x="262" y="356"/>
                  </a:cubicBezTo>
                  <a:cubicBezTo>
                    <a:pt x="237" y="383"/>
                    <a:pt x="212" y="411"/>
                    <a:pt x="187" y="439"/>
                  </a:cubicBezTo>
                  <a:cubicBezTo>
                    <a:pt x="185" y="441"/>
                    <a:pt x="184" y="444"/>
                    <a:pt x="182" y="446"/>
                  </a:cubicBezTo>
                  <a:cubicBezTo>
                    <a:pt x="181" y="446"/>
                    <a:pt x="181" y="446"/>
                    <a:pt x="181" y="446"/>
                  </a:cubicBezTo>
                  <a:cubicBezTo>
                    <a:pt x="182" y="444"/>
                    <a:pt x="182" y="442"/>
                    <a:pt x="183" y="440"/>
                  </a:cubicBezTo>
                  <a:cubicBezTo>
                    <a:pt x="183" y="438"/>
                    <a:pt x="178" y="440"/>
                    <a:pt x="178" y="441"/>
                  </a:cubicBezTo>
                  <a:cubicBezTo>
                    <a:pt x="178" y="441"/>
                    <a:pt x="178" y="441"/>
                    <a:pt x="178" y="441"/>
                  </a:cubicBezTo>
                  <a:cubicBezTo>
                    <a:pt x="178" y="441"/>
                    <a:pt x="178" y="441"/>
                    <a:pt x="178" y="441"/>
                  </a:cubicBezTo>
                  <a:cubicBezTo>
                    <a:pt x="179" y="439"/>
                    <a:pt x="174" y="440"/>
                    <a:pt x="173" y="441"/>
                  </a:cubicBezTo>
                  <a:cubicBezTo>
                    <a:pt x="171" y="444"/>
                    <a:pt x="169" y="448"/>
                    <a:pt x="167" y="452"/>
                  </a:cubicBezTo>
                  <a:cubicBezTo>
                    <a:pt x="167" y="451"/>
                    <a:pt x="167" y="450"/>
                    <a:pt x="168" y="449"/>
                  </a:cubicBezTo>
                  <a:cubicBezTo>
                    <a:pt x="168" y="449"/>
                    <a:pt x="168" y="449"/>
                    <a:pt x="168" y="449"/>
                  </a:cubicBezTo>
                  <a:cubicBezTo>
                    <a:pt x="168" y="448"/>
                    <a:pt x="168" y="448"/>
                    <a:pt x="168" y="448"/>
                  </a:cubicBezTo>
                  <a:cubicBezTo>
                    <a:pt x="173" y="437"/>
                    <a:pt x="177" y="427"/>
                    <a:pt x="179" y="416"/>
                  </a:cubicBezTo>
                  <a:cubicBezTo>
                    <a:pt x="179" y="415"/>
                    <a:pt x="179" y="415"/>
                    <a:pt x="178" y="415"/>
                  </a:cubicBezTo>
                  <a:cubicBezTo>
                    <a:pt x="183" y="388"/>
                    <a:pt x="184" y="360"/>
                    <a:pt x="196" y="334"/>
                  </a:cubicBezTo>
                  <a:cubicBezTo>
                    <a:pt x="200" y="326"/>
                    <a:pt x="204" y="319"/>
                    <a:pt x="209" y="311"/>
                  </a:cubicBezTo>
                  <a:cubicBezTo>
                    <a:pt x="205" y="320"/>
                    <a:pt x="200" y="330"/>
                    <a:pt x="197" y="339"/>
                  </a:cubicBezTo>
                  <a:cubicBezTo>
                    <a:pt x="184" y="370"/>
                    <a:pt x="180" y="400"/>
                    <a:pt x="180" y="433"/>
                  </a:cubicBezTo>
                  <a:cubicBezTo>
                    <a:pt x="180" y="436"/>
                    <a:pt x="185" y="435"/>
                    <a:pt x="185" y="433"/>
                  </a:cubicBezTo>
                  <a:cubicBezTo>
                    <a:pt x="185" y="401"/>
                    <a:pt x="189" y="374"/>
                    <a:pt x="200" y="344"/>
                  </a:cubicBezTo>
                  <a:cubicBezTo>
                    <a:pt x="211" y="316"/>
                    <a:pt x="224" y="289"/>
                    <a:pt x="243" y="265"/>
                  </a:cubicBezTo>
                  <a:cubicBezTo>
                    <a:pt x="240" y="272"/>
                    <a:pt x="237" y="278"/>
                    <a:pt x="234" y="285"/>
                  </a:cubicBezTo>
                  <a:cubicBezTo>
                    <a:pt x="229" y="292"/>
                    <a:pt x="225" y="300"/>
                    <a:pt x="221" y="308"/>
                  </a:cubicBezTo>
                  <a:cubicBezTo>
                    <a:pt x="218" y="316"/>
                    <a:pt x="214" y="323"/>
                    <a:pt x="210" y="330"/>
                  </a:cubicBezTo>
                  <a:cubicBezTo>
                    <a:pt x="206" y="338"/>
                    <a:pt x="203" y="347"/>
                    <a:pt x="201" y="355"/>
                  </a:cubicBezTo>
                  <a:cubicBezTo>
                    <a:pt x="199" y="359"/>
                    <a:pt x="197" y="362"/>
                    <a:pt x="195" y="366"/>
                  </a:cubicBezTo>
                  <a:cubicBezTo>
                    <a:pt x="195" y="366"/>
                    <a:pt x="196" y="366"/>
                    <a:pt x="197" y="366"/>
                  </a:cubicBezTo>
                  <a:cubicBezTo>
                    <a:pt x="196" y="369"/>
                    <a:pt x="196" y="372"/>
                    <a:pt x="195" y="374"/>
                  </a:cubicBezTo>
                  <a:cubicBezTo>
                    <a:pt x="193" y="381"/>
                    <a:pt x="193" y="387"/>
                    <a:pt x="193" y="393"/>
                  </a:cubicBezTo>
                  <a:cubicBezTo>
                    <a:pt x="193" y="403"/>
                    <a:pt x="202" y="411"/>
                    <a:pt x="195" y="421"/>
                  </a:cubicBezTo>
                  <a:cubicBezTo>
                    <a:pt x="194" y="423"/>
                    <a:pt x="199" y="423"/>
                    <a:pt x="200" y="421"/>
                  </a:cubicBezTo>
                  <a:cubicBezTo>
                    <a:pt x="206" y="411"/>
                    <a:pt x="200" y="402"/>
                    <a:pt x="198" y="392"/>
                  </a:cubicBezTo>
                  <a:cubicBezTo>
                    <a:pt x="197" y="381"/>
                    <a:pt x="200" y="369"/>
                    <a:pt x="204" y="358"/>
                  </a:cubicBezTo>
                  <a:cubicBezTo>
                    <a:pt x="218" y="331"/>
                    <a:pt x="227" y="303"/>
                    <a:pt x="243" y="278"/>
                  </a:cubicBezTo>
                  <a:cubicBezTo>
                    <a:pt x="259" y="254"/>
                    <a:pt x="276" y="233"/>
                    <a:pt x="285" y="205"/>
                  </a:cubicBezTo>
                  <a:cubicBezTo>
                    <a:pt x="294" y="197"/>
                    <a:pt x="302" y="186"/>
                    <a:pt x="312" y="178"/>
                  </a:cubicBezTo>
                  <a:cubicBezTo>
                    <a:pt x="303" y="210"/>
                    <a:pt x="280" y="234"/>
                    <a:pt x="265" y="263"/>
                  </a:cubicBezTo>
                  <a:cubicBezTo>
                    <a:pt x="248" y="293"/>
                    <a:pt x="236" y="327"/>
                    <a:pt x="237" y="361"/>
                  </a:cubicBezTo>
                  <a:cubicBezTo>
                    <a:pt x="237" y="364"/>
                    <a:pt x="243" y="364"/>
                    <a:pt x="243" y="361"/>
                  </a:cubicBezTo>
                  <a:cubicBezTo>
                    <a:pt x="241" y="323"/>
                    <a:pt x="256" y="288"/>
                    <a:pt x="274" y="255"/>
                  </a:cubicBezTo>
                  <a:cubicBezTo>
                    <a:pt x="290" y="228"/>
                    <a:pt x="311" y="206"/>
                    <a:pt x="318" y="175"/>
                  </a:cubicBezTo>
                  <a:cubicBezTo>
                    <a:pt x="318" y="173"/>
                    <a:pt x="317" y="173"/>
                    <a:pt x="316" y="173"/>
                  </a:cubicBezTo>
                  <a:cubicBezTo>
                    <a:pt x="315" y="172"/>
                    <a:pt x="313" y="172"/>
                    <a:pt x="311" y="173"/>
                  </a:cubicBezTo>
                  <a:cubicBezTo>
                    <a:pt x="300" y="181"/>
                    <a:pt x="292" y="193"/>
                    <a:pt x="282" y="203"/>
                  </a:cubicBezTo>
                  <a:cubicBezTo>
                    <a:pt x="281" y="203"/>
                    <a:pt x="280" y="203"/>
                    <a:pt x="280" y="204"/>
                  </a:cubicBezTo>
                  <a:cubicBezTo>
                    <a:pt x="280" y="204"/>
                    <a:pt x="280" y="204"/>
                    <a:pt x="280" y="204"/>
                  </a:cubicBezTo>
                  <a:cubicBezTo>
                    <a:pt x="277" y="207"/>
                    <a:pt x="275" y="209"/>
                    <a:pt x="272" y="210"/>
                  </a:cubicBezTo>
                  <a:cubicBezTo>
                    <a:pt x="272" y="210"/>
                    <a:pt x="271" y="210"/>
                    <a:pt x="271" y="210"/>
                  </a:cubicBezTo>
                  <a:cubicBezTo>
                    <a:pt x="257" y="211"/>
                    <a:pt x="245" y="219"/>
                    <a:pt x="235" y="228"/>
                  </a:cubicBezTo>
                  <a:cubicBezTo>
                    <a:pt x="222" y="238"/>
                    <a:pt x="209" y="253"/>
                    <a:pt x="205" y="270"/>
                  </a:cubicBezTo>
                  <a:cubicBezTo>
                    <a:pt x="205" y="272"/>
                    <a:pt x="210" y="271"/>
                    <a:pt x="210" y="269"/>
                  </a:cubicBezTo>
                  <a:cubicBezTo>
                    <a:pt x="213" y="258"/>
                    <a:pt x="220" y="248"/>
                    <a:pt x="228" y="239"/>
                  </a:cubicBezTo>
                  <a:cubicBezTo>
                    <a:pt x="238" y="228"/>
                    <a:pt x="253" y="214"/>
                    <a:pt x="269" y="213"/>
                  </a:cubicBezTo>
                  <a:cubicBezTo>
                    <a:pt x="269" y="213"/>
                    <a:pt x="270" y="212"/>
                    <a:pt x="271" y="212"/>
                  </a:cubicBezTo>
                  <a:cubicBezTo>
                    <a:pt x="271" y="213"/>
                    <a:pt x="274" y="214"/>
                    <a:pt x="275" y="213"/>
                  </a:cubicBezTo>
                  <a:cubicBezTo>
                    <a:pt x="276" y="212"/>
                    <a:pt x="277" y="212"/>
                    <a:pt x="278" y="211"/>
                  </a:cubicBezTo>
                  <a:cubicBezTo>
                    <a:pt x="271" y="230"/>
                    <a:pt x="260" y="247"/>
                    <a:pt x="248" y="263"/>
                  </a:cubicBezTo>
                  <a:cubicBezTo>
                    <a:pt x="250" y="258"/>
                    <a:pt x="252" y="253"/>
                    <a:pt x="253" y="248"/>
                  </a:cubicBezTo>
                  <a:cubicBezTo>
                    <a:pt x="253" y="246"/>
                    <a:pt x="248" y="247"/>
                    <a:pt x="247" y="249"/>
                  </a:cubicBezTo>
                  <a:cubicBezTo>
                    <a:pt x="246" y="253"/>
                    <a:pt x="245" y="257"/>
                    <a:pt x="244" y="261"/>
                  </a:cubicBezTo>
                  <a:cubicBezTo>
                    <a:pt x="243" y="260"/>
                    <a:pt x="240" y="260"/>
                    <a:pt x="239" y="262"/>
                  </a:cubicBezTo>
                  <a:cubicBezTo>
                    <a:pt x="238" y="263"/>
                    <a:pt x="237" y="265"/>
                    <a:pt x="235" y="267"/>
                  </a:cubicBezTo>
                  <a:cubicBezTo>
                    <a:pt x="235" y="267"/>
                    <a:pt x="235" y="267"/>
                    <a:pt x="235" y="268"/>
                  </a:cubicBezTo>
                  <a:cubicBezTo>
                    <a:pt x="219" y="291"/>
                    <a:pt x="201" y="312"/>
                    <a:pt x="189" y="338"/>
                  </a:cubicBezTo>
                  <a:cubicBezTo>
                    <a:pt x="180" y="358"/>
                    <a:pt x="178" y="379"/>
                    <a:pt x="175" y="400"/>
                  </a:cubicBezTo>
                  <a:cubicBezTo>
                    <a:pt x="175" y="400"/>
                    <a:pt x="175" y="399"/>
                    <a:pt x="175" y="398"/>
                  </a:cubicBezTo>
                  <a:cubicBezTo>
                    <a:pt x="175" y="397"/>
                    <a:pt x="170" y="398"/>
                    <a:pt x="170" y="400"/>
                  </a:cubicBezTo>
                  <a:cubicBezTo>
                    <a:pt x="169" y="416"/>
                    <a:pt x="166" y="433"/>
                    <a:pt x="163" y="449"/>
                  </a:cubicBezTo>
                  <a:cubicBezTo>
                    <a:pt x="163" y="449"/>
                    <a:pt x="163" y="449"/>
                    <a:pt x="163" y="449"/>
                  </a:cubicBezTo>
                  <a:cubicBezTo>
                    <a:pt x="162" y="451"/>
                    <a:pt x="161" y="452"/>
                    <a:pt x="160" y="454"/>
                  </a:cubicBezTo>
                  <a:cubicBezTo>
                    <a:pt x="161" y="448"/>
                    <a:pt x="162" y="441"/>
                    <a:pt x="163" y="435"/>
                  </a:cubicBezTo>
                  <a:cubicBezTo>
                    <a:pt x="163" y="433"/>
                    <a:pt x="164" y="432"/>
                    <a:pt x="165" y="430"/>
                  </a:cubicBezTo>
                  <a:cubicBezTo>
                    <a:pt x="165" y="429"/>
                    <a:pt x="164" y="429"/>
                    <a:pt x="164" y="429"/>
                  </a:cubicBezTo>
                  <a:cubicBezTo>
                    <a:pt x="168" y="397"/>
                    <a:pt x="171" y="365"/>
                    <a:pt x="181" y="336"/>
                  </a:cubicBezTo>
                  <a:cubicBezTo>
                    <a:pt x="191" y="317"/>
                    <a:pt x="205" y="300"/>
                    <a:pt x="217" y="282"/>
                  </a:cubicBezTo>
                  <a:cubicBezTo>
                    <a:pt x="218" y="280"/>
                    <a:pt x="213" y="280"/>
                    <a:pt x="212" y="282"/>
                  </a:cubicBezTo>
                  <a:cubicBezTo>
                    <a:pt x="204" y="293"/>
                    <a:pt x="196" y="304"/>
                    <a:pt x="189" y="315"/>
                  </a:cubicBezTo>
                  <a:cubicBezTo>
                    <a:pt x="196" y="299"/>
                    <a:pt x="206" y="284"/>
                    <a:pt x="219" y="271"/>
                  </a:cubicBezTo>
                  <a:cubicBezTo>
                    <a:pt x="222" y="268"/>
                    <a:pt x="217" y="267"/>
                    <a:pt x="215" y="269"/>
                  </a:cubicBezTo>
                  <a:cubicBezTo>
                    <a:pt x="194" y="290"/>
                    <a:pt x="183" y="313"/>
                    <a:pt x="175" y="338"/>
                  </a:cubicBezTo>
                  <a:cubicBezTo>
                    <a:pt x="172" y="343"/>
                    <a:pt x="170" y="347"/>
                    <a:pt x="168" y="352"/>
                  </a:cubicBezTo>
                  <a:cubicBezTo>
                    <a:pt x="156" y="380"/>
                    <a:pt x="159" y="413"/>
                    <a:pt x="155" y="443"/>
                  </a:cubicBezTo>
                  <a:cubicBezTo>
                    <a:pt x="155" y="444"/>
                    <a:pt x="155" y="444"/>
                    <a:pt x="156" y="445"/>
                  </a:cubicBezTo>
                  <a:cubicBezTo>
                    <a:pt x="154" y="454"/>
                    <a:pt x="153" y="464"/>
                    <a:pt x="150" y="473"/>
                  </a:cubicBezTo>
                  <a:cubicBezTo>
                    <a:pt x="150" y="476"/>
                    <a:pt x="155" y="475"/>
                    <a:pt x="156" y="473"/>
                  </a:cubicBezTo>
                  <a:cubicBezTo>
                    <a:pt x="156" y="473"/>
                    <a:pt x="156" y="472"/>
                    <a:pt x="156" y="472"/>
                  </a:cubicBezTo>
                  <a:cubicBezTo>
                    <a:pt x="158" y="471"/>
                    <a:pt x="159" y="471"/>
                    <a:pt x="159" y="470"/>
                  </a:cubicBezTo>
                  <a:cubicBezTo>
                    <a:pt x="163" y="467"/>
                    <a:pt x="165" y="463"/>
                    <a:pt x="167" y="459"/>
                  </a:cubicBezTo>
                  <a:cubicBezTo>
                    <a:pt x="170" y="456"/>
                    <a:pt x="172" y="454"/>
                    <a:pt x="174" y="451"/>
                  </a:cubicBezTo>
                  <a:cubicBezTo>
                    <a:pt x="173" y="453"/>
                    <a:pt x="172" y="455"/>
                    <a:pt x="171" y="457"/>
                  </a:cubicBezTo>
                  <a:cubicBezTo>
                    <a:pt x="169" y="459"/>
                    <a:pt x="167" y="462"/>
                    <a:pt x="166" y="465"/>
                  </a:cubicBezTo>
                  <a:cubicBezTo>
                    <a:pt x="166" y="465"/>
                    <a:pt x="166" y="465"/>
                    <a:pt x="166" y="465"/>
                  </a:cubicBezTo>
                  <a:cubicBezTo>
                    <a:pt x="166" y="465"/>
                    <a:pt x="166" y="465"/>
                    <a:pt x="166" y="465"/>
                  </a:cubicBezTo>
                  <a:cubicBezTo>
                    <a:pt x="166" y="465"/>
                    <a:pt x="166" y="465"/>
                    <a:pt x="166" y="465"/>
                  </a:cubicBezTo>
                  <a:cubicBezTo>
                    <a:pt x="165" y="465"/>
                    <a:pt x="165" y="465"/>
                    <a:pt x="166" y="466"/>
                  </a:cubicBezTo>
                  <a:cubicBezTo>
                    <a:pt x="149" y="486"/>
                    <a:pt x="134" y="508"/>
                    <a:pt x="118" y="529"/>
                  </a:cubicBezTo>
                  <a:cubicBezTo>
                    <a:pt x="115" y="532"/>
                    <a:pt x="113" y="536"/>
                    <a:pt x="110" y="539"/>
                  </a:cubicBezTo>
                  <a:cubicBezTo>
                    <a:pt x="110" y="539"/>
                    <a:pt x="110" y="539"/>
                    <a:pt x="110" y="539"/>
                  </a:cubicBezTo>
                  <a:cubicBezTo>
                    <a:pt x="106" y="512"/>
                    <a:pt x="97" y="489"/>
                    <a:pt x="103" y="461"/>
                  </a:cubicBezTo>
                  <a:cubicBezTo>
                    <a:pt x="108" y="439"/>
                    <a:pt x="117" y="419"/>
                    <a:pt x="114" y="396"/>
                  </a:cubicBezTo>
                  <a:cubicBezTo>
                    <a:pt x="114" y="395"/>
                    <a:pt x="109" y="396"/>
                    <a:pt x="109" y="398"/>
                  </a:cubicBezTo>
                  <a:cubicBezTo>
                    <a:pt x="112" y="422"/>
                    <a:pt x="101" y="444"/>
                    <a:pt x="97" y="467"/>
                  </a:cubicBezTo>
                  <a:cubicBezTo>
                    <a:pt x="92" y="492"/>
                    <a:pt x="101" y="515"/>
                    <a:pt x="105" y="540"/>
                  </a:cubicBezTo>
                  <a:cubicBezTo>
                    <a:pt x="105" y="541"/>
                    <a:pt x="108" y="541"/>
                    <a:pt x="110" y="540"/>
                  </a:cubicBezTo>
                  <a:cubicBezTo>
                    <a:pt x="92" y="563"/>
                    <a:pt x="76" y="586"/>
                    <a:pt x="61" y="611"/>
                  </a:cubicBezTo>
                  <a:cubicBezTo>
                    <a:pt x="43" y="641"/>
                    <a:pt x="26" y="672"/>
                    <a:pt x="2" y="698"/>
                  </a:cubicBezTo>
                  <a:cubicBezTo>
                    <a:pt x="0" y="701"/>
                    <a:pt x="5" y="702"/>
                    <a:pt x="7" y="700"/>
                  </a:cubicBezTo>
                  <a:cubicBezTo>
                    <a:pt x="7" y="699"/>
                    <a:pt x="8" y="699"/>
                    <a:pt x="8" y="698"/>
                  </a:cubicBezTo>
                  <a:cubicBezTo>
                    <a:pt x="9" y="698"/>
                    <a:pt x="9" y="698"/>
                    <a:pt x="9" y="698"/>
                  </a:cubicBezTo>
                  <a:cubicBezTo>
                    <a:pt x="39" y="679"/>
                    <a:pt x="62" y="654"/>
                    <a:pt x="82" y="625"/>
                  </a:cubicBezTo>
                  <a:cubicBezTo>
                    <a:pt x="103" y="595"/>
                    <a:pt x="119" y="561"/>
                    <a:pt x="140" y="531"/>
                  </a:cubicBezTo>
                  <a:cubicBezTo>
                    <a:pt x="165" y="519"/>
                    <a:pt x="186" y="501"/>
                    <a:pt x="210" y="488"/>
                  </a:cubicBezTo>
                  <a:close/>
                  <a:moveTo>
                    <a:pt x="413" y="381"/>
                  </a:moveTo>
                  <a:cubicBezTo>
                    <a:pt x="425" y="379"/>
                    <a:pt x="436" y="374"/>
                    <a:pt x="447" y="369"/>
                  </a:cubicBezTo>
                  <a:cubicBezTo>
                    <a:pt x="447" y="369"/>
                    <a:pt x="447" y="369"/>
                    <a:pt x="448" y="368"/>
                  </a:cubicBezTo>
                  <a:cubicBezTo>
                    <a:pt x="450" y="368"/>
                    <a:pt x="453" y="367"/>
                    <a:pt x="455" y="365"/>
                  </a:cubicBezTo>
                  <a:cubicBezTo>
                    <a:pt x="444" y="376"/>
                    <a:pt x="428" y="380"/>
                    <a:pt x="413" y="381"/>
                  </a:cubicBezTo>
                  <a:close/>
                  <a:moveTo>
                    <a:pt x="217" y="481"/>
                  </a:moveTo>
                  <a:cubicBezTo>
                    <a:pt x="190" y="492"/>
                    <a:pt x="169" y="512"/>
                    <a:pt x="143" y="525"/>
                  </a:cubicBezTo>
                  <a:cubicBezTo>
                    <a:pt x="148" y="518"/>
                    <a:pt x="153" y="511"/>
                    <a:pt x="158" y="504"/>
                  </a:cubicBezTo>
                  <a:cubicBezTo>
                    <a:pt x="159" y="505"/>
                    <a:pt x="161" y="505"/>
                    <a:pt x="162" y="504"/>
                  </a:cubicBezTo>
                  <a:cubicBezTo>
                    <a:pt x="196" y="475"/>
                    <a:pt x="241" y="467"/>
                    <a:pt x="285" y="464"/>
                  </a:cubicBezTo>
                  <a:cubicBezTo>
                    <a:pt x="262" y="469"/>
                    <a:pt x="239" y="473"/>
                    <a:pt x="217" y="481"/>
                  </a:cubicBezTo>
                  <a:close/>
                  <a:moveTo>
                    <a:pt x="583" y="72"/>
                  </a:moveTo>
                  <a:cubicBezTo>
                    <a:pt x="586" y="71"/>
                    <a:pt x="588" y="70"/>
                    <a:pt x="591" y="69"/>
                  </a:cubicBezTo>
                  <a:cubicBezTo>
                    <a:pt x="588" y="70"/>
                    <a:pt x="586" y="72"/>
                    <a:pt x="584" y="74"/>
                  </a:cubicBezTo>
                  <a:cubicBezTo>
                    <a:pt x="578" y="78"/>
                    <a:pt x="572" y="82"/>
                    <a:pt x="566" y="87"/>
                  </a:cubicBezTo>
                  <a:cubicBezTo>
                    <a:pt x="571" y="82"/>
                    <a:pt x="576" y="77"/>
                    <a:pt x="581" y="73"/>
                  </a:cubicBezTo>
                  <a:cubicBezTo>
                    <a:pt x="582" y="73"/>
                    <a:pt x="583" y="72"/>
                    <a:pt x="583" y="72"/>
                  </a:cubicBezTo>
                  <a:close/>
                  <a:moveTo>
                    <a:pt x="483" y="150"/>
                  </a:moveTo>
                  <a:cubicBezTo>
                    <a:pt x="485" y="148"/>
                    <a:pt x="486" y="146"/>
                    <a:pt x="488" y="145"/>
                  </a:cubicBezTo>
                  <a:cubicBezTo>
                    <a:pt x="487" y="146"/>
                    <a:pt x="487" y="147"/>
                    <a:pt x="486" y="148"/>
                  </a:cubicBezTo>
                  <a:cubicBezTo>
                    <a:pt x="485" y="149"/>
                    <a:pt x="484" y="149"/>
                    <a:pt x="483" y="150"/>
                  </a:cubicBezTo>
                  <a:close/>
                  <a:moveTo>
                    <a:pt x="428" y="200"/>
                  </a:moveTo>
                  <a:cubicBezTo>
                    <a:pt x="430" y="199"/>
                    <a:pt x="432" y="198"/>
                    <a:pt x="434" y="197"/>
                  </a:cubicBezTo>
                  <a:cubicBezTo>
                    <a:pt x="430" y="199"/>
                    <a:pt x="427" y="201"/>
                    <a:pt x="423" y="204"/>
                  </a:cubicBezTo>
                  <a:cubicBezTo>
                    <a:pt x="425" y="202"/>
                    <a:pt x="426" y="201"/>
                    <a:pt x="428" y="200"/>
                  </a:cubicBezTo>
                  <a:close/>
                  <a:moveTo>
                    <a:pt x="454" y="185"/>
                  </a:moveTo>
                  <a:cubicBezTo>
                    <a:pt x="454" y="185"/>
                    <a:pt x="455" y="185"/>
                    <a:pt x="455" y="185"/>
                  </a:cubicBezTo>
                  <a:cubicBezTo>
                    <a:pt x="455" y="185"/>
                    <a:pt x="454" y="185"/>
                    <a:pt x="454" y="185"/>
                  </a:cubicBezTo>
                  <a:cubicBezTo>
                    <a:pt x="454" y="185"/>
                    <a:pt x="454" y="185"/>
                    <a:pt x="454" y="185"/>
                  </a:cubicBezTo>
                  <a:close/>
                  <a:moveTo>
                    <a:pt x="436" y="192"/>
                  </a:moveTo>
                  <a:cubicBezTo>
                    <a:pt x="443" y="186"/>
                    <a:pt x="449" y="180"/>
                    <a:pt x="455" y="174"/>
                  </a:cubicBezTo>
                  <a:cubicBezTo>
                    <a:pt x="456" y="174"/>
                    <a:pt x="456" y="174"/>
                    <a:pt x="456" y="174"/>
                  </a:cubicBezTo>
                  <a:cubicBezTo>
                    <a:pt x="456" y="175"/>
                    <a:pt x="456" y="175"/>
                    <a:pt x="455" y="175"/>
                  </a:cubicBezTo>
                  <a:cubicBezTo>
                    <a:pt x="455" y="177"/>
                    <a:pt x="460" y="175"/>
                    <a:pt x="461" y="175"/>
                  </a:cubicBezTo>
                  <a:cubicBezTo>
                    <a:pt x="461" y="174"/>
                    <a:pt x="462" y="173"/>
                    <a:pt x="463" y="173"/>
                  </a:cubicBezTo>
                  <a:cubicBezTo>
                    <a:pt x="463" y="173"/>
                    <a:pt x="464" y="173"/>
                    <a:pt x="464" y="173"/>
                  </a:cubicBezTo>
                  <a:cubicBezTo>
                    <a:pt x="460" y="175"/>
                    <a:pt x="456" y="178"/>
                    <a:pt x="452" y="180"/>
                  </a:cubicBezTo>
                  <a:cubicBezTo>
                    <a:pt x="449" y="182"/>
                    <a:pt x="453" y="183"/>
                    <a:pt x="455" y="182"/>
                  </a:cubicBezTo>
                  <a:cubicBezTo>
                    <a:pt x="463" y="177"/>
                    <a:pt x="472" y="172"/>
                    <a:pt x="480" y="167"/>
                  </a:cubicBezTo>
                  <a:cubicBezTo>
                    <a:pt x="481" y="167"/>
                    <a:pt x="482" y="167"/>
                    <a:pt x="483" y="167"/>
                  </a:cubicBezTo>
                  <a:cubicBezTo>
                    <a:pt x="467" y="176"/>
                    <a:pt x="452" y="184"/>
                    <a:pt x="436" y="192"/>
                  </a:cubicBezTo>
                  <a:close/>
                  <a:moveTo>
                    <a:pt x="479" y="143"/>
                  </a:moveTo>
                  <a:cubicBezTo>
                    <a:pt x="476" y="146"/>
                    <a:pt x="473" y="149"/>
                    <a:pt x="471" y="152"/>
                  </a:cubicBezTo>
                  <a:cubicBezTo>
                    <a:pt x="469" y="154"/>
                    <a:pt x="467" y="156"/>
                    <a:pt x="465" y="158"/>
                  </a:cubicBezTo>
                  <a:cubicBezTo>
                    <a:pt x="465" y="158"/>
                    <a:pt x="465" y="159"/>
                    <a:pt x="465" y="159"/>
                  </a:cubicBezTo>
                  <a:cubicBezTo>
                    <a:pt x="460" y="163"/>
                    <a:pt x="456" y="168"/>
                    <a:pt x="452" y="172"/>
                  </a:cubicBezTo>
                  <a:cubicBezTo>
                    <a:pt x="451" y="172"/>
                    <a:pt x="450" y="172"/>
                    <a:pt x="449" y="173"/>
                  </a:cubicBezTo>
                  <a:cubicBezTo>
                    <a:pt x="459" y="163"/>
                    <a:pt x="469" y="153"/>
                    <a:pt x="479" y="143"/>
                  </a:cubicBezTo>
                  <a:close/>
                  <a:moveTo>
                    <a:pt x="496" y="139"/>
                  </a:moveTo>
                  <a:cubicBezTo>
                    <a:pt x="496" y="139"/>
                    <a:pt x="495" y="139"/>
                    <a:pt x="495" y="139"/>
                  </a:cubicBezTo>
                  <a:cubicBezTo>
                    <a:pt x="496" y="138"/>
                    <a:pt x="497" y="137"/>
                    <a:pt x="498" y="136"/>
                  </a:cubicBezTo>
                  <a:cubicBezTo>
                    <a:pt x="497" y="137"/>
                    <a:pt x="497" y="138"/>
                    <a:pt x="496" y="139"/>
                  </a:cubicBezTo>
                  <a:close/>
                  <a:moveTo>
                    <a:pt x="468" y="171"/>
                  </a:moveTo>
                  <a:cubicBezTo>
                    <a:pt x="468" y="171"/>
                    <a:pt x="468" y="171"/>
                    <a:pt x="468" y="170"/>
                  </a:cubicBezTo>
                  <a:cubicBezTo>
                    <a:pt x="468" y="170"/>
                    <a:pt x="469" y="170"/>
                    <a:pt x="469" y="170"/>
                  </a:cubicBezTo>
                  <a:cubicBezTo>
                    <a:pt x="469" y="170"/>
                    <a:pt x="468" y="171"/>
                    <a:pt x="468" y="171"/>
                  </a:cubicBezTo>
                  <a:close/>
                  <a:moveTo>
                    <a:pt x="466" y="165"/>
                  </a:moveTo>
                  <a:cubicBezTo>
                    <a:pt x="466" y="165"/>
                    <a:pt x="466" y="165"/>
                    <a:pt x="466" y="164"/>
                  </a:cubicBezTo>
                  <a:cubicBezTo>
                    <a:pt x="467" y="164"/>
                    <a:pt x="467" y="164"/>
                    <a:pt x="467" y="164"/>
                  </a:cubicBezTo>
                  <a:cubicBezTo>
                    <a:pt x="467" y="164"/>
                    <a:pt x="467" y="164"/>
                    <a:pt x="467" y="164"/>
                  </a:cubicBezTo>
                  <a:cubicBezTo>
                    <a:pt x="467" y="164"/>
                    <a:pt x="466" y="165"/>
                    <a:pt x="466" y="165"/>
                  </a:cubicBezTo>
                  <a:close/>
                  <a:moveTo>
                    <a:pt x="501" y="139"/>
                  </a:moveTo>
                  <a:cubicBezTo>
                    <a:pt x="502" y="138"/>
                    <a:pt x="504" y="137"/>
                    <a:pt x="505" y="136"/>
                  </a:cubicBezTo>
                  <a:cubicBezTo>
                    <a:pt x="504" y="137"/>
                    <a:pt x="502" y="138"/>
                    <a:pt x="501" y="139"/>
                  </a:cubicBezTo>
                  <a:close/>
                  <a:moveTo>
                    <a:pt x="527" y="112"/>
                  </a:moveTo>
                  <a:cubicBezTo>
                    <a:pt x="535" y="107"/>
                    <a:pt x="544" y="102"/>
                    <a:pt x="553" y="97"/>
                  </a:cubicBezTo>
                  <a:cubicBezTo>
                    <a:pt x="553" y="97"/>
                    <a:pt x="554" y="97"/>
                    <a:pt x="554" y="97"/>
                  </a:cubicBezTo>
                  <a:cubicBezTo>
                    <a:pt x="554" y="98"/>
                    <a:pt x="553" y="98"/>
                    <a:pt x="553" y="99"/>
                  </a:cubicBezTo>
                  <a:cubicBezTo>
                    <a:pt x="552" y="99"/>
                    <a:pt x="551" y="100"/>
                    <a:pt x="551" y="100"/>
                  </a:cubicBezTo>
                  <a:cubicBezTo>
                    <a:pt x="543" y="104"/>
                    <a:pt x="535" y="108"/>
                    <a:pt x="527" y="112"/>
                  </a:cubicBezTo>
                  <a:close/>
                  <a:moveTo>
                    <a:pt x="569" y="88"/>
                  </a:moveTo>
                  <a:cubicBezTo>
                    <a:pt x="569" y="88"/>
                    <a:pt x="570" y="88"/>
                    <a:pt x="570" y="88"/>
                  </a:cubicBezTo>
                  <a:cubicBezTo>
                    <a:pt x="569" y="88"/>
                    <a:pt x="569" y="88"/>
                    <a:pt x="568" y="89"/>
                  </a:cubicBezTo>
                  <a:cubicBezTo>
                    <a:pt x="569" y="89"/>
                    <a:pt x="569" y="88"/>
                    <a:pt x="569" y="88"/>
                  </a:cubicBezTo>
                  <a:close/>
                  <a:moveTo>
                    <a:pt x="585" y="78"/>
                  </a:moveTo>
                  <a:cubicBezTo>
                    <a:pt x="583" y="80"/>
                    <a:pt x="582" y="81"/>
                    <a:pt x="581" y="82"/>
                  </a:cubicBezTo>
                  <a:cubicBezTo>
                    <a:pt x="580" y="82"/>
                    <a:pt x="579" y="82"/>
                    <a:pt x="578" y="82"/>
                  </a:cubicBezTo>
                  <a:cubicBezTo>
                    <a:pt x="581" y="81"/>
                    <a:pt x="583" y="80"/>
                    <a:pt x="585" y="78"/>
                  </a:cubicBezTo>
                  <a:close/>
                  <a:moveTo>
                    <a:pt x="527" y="109"/>
                  </a:moveTo>
                  <a:cubicBezTo>
                    <a:pt x="523" y="111"/>
                    <a:pt x="520" y="114"/>
                    <a:pt x="517" y="116"/>
                  </a:cubicBezTo>
                  <a:cubicBezTo>
                    <a:pt x="520" y="113"/>
                    <a:pt x="523" y="111"/>
                    <a:pt x="526" y="109"/>
                  </a:cubicBezTo>
                  <a:cubicBezTo>
                    <a:pt x="526" y="109"/>
                    <a:pt x="526" y="109"/>
                    <a:pt x="526" y="109"/>
                  </a:cubicBezTo>
                  <a:cubicBezTo>
                    <a:pt x="526" y="109"/>
                    <a:pt x="526" y="109"/>
                    <a:pt x="527" y="109"/>
                  </a:cubicBezTo>
                  <a:close/>
                  <a:moveTo>
                    <a:pt x="487" y="137"/>
                  </a:moveTo>
                  <a:cubicBezTo>
                    <a:pt x="486" y="137"/>
                    <a:pt x="486" y="137"/>
                    <a:pt x="485" y="137"/>
                  </a:cubicBezTo>
                  <a:cubicBezTo>
                    <a:pt x="486" y="137"/>
                    <a:pt x="487" y="136"/>
                    <a:pt x="488" y="136"/>
                  </a:cubicBezTo>
                  <a:cubicBezTo>
                    <a:pt x="488" y="136"/>
                    <a:pt x="487" y="137"/>
                    <a:pt x="487" y="137"/>
                  </a:cubicBezTo>
                  <a:close/>
                  <a:moveTo>
                    <a:pt x="444" y="178"/>
                  </a:moveTo>
                  <a:cubicBezTo>
                    <a:pt x="444" y="179"/>
                    <a:pt x="444" y="178"/>
                    <a:pt x="445" y="178"/>
                  </a:cubicBezTo>
                  <a:cubicBezTo>
                    <a:pt x="441" y="181"/>
                    <a:pt x="438" y="185"/>
                    <a:pt x="435" y="188"/>
                  </a:cubicBezTo>
                  <a:cubicBezTo>
                    <a:pt x="435" y="187"/>
                    <a:pt x="436" y="187"/>
                    <a:pt x="436" y="186"/>
                  </a:cubicBezTo>
                  <a:cubicBezTo>
                    <a:pt x="438" y="184"/>
                    <a:pt x="441" y="181"/>
                    <a:pt x="444" y="178"/>
                  </a:cubicBezTo>
                  <a:close/>
                  <a:moveTo>
                    <a:pt x="377" y="261"/>
                  </a:moveTo>
                  <a:cubicBezTo>
                    <a:pt x="375" y="263"/>
                    <a:pt x="373" y="265"/>
                    <a:pt x="370" y="268"/>
                  </a:cubicBezTo>
                  <a:cubicBezTo>
                    <a:pt x="369" y="268"/>
                    <a:pt x="368" y="269"/>
                    <a:pt x="366" y="270"/>
                  </a:cubicBezTo>
                  <a:cubicBezTo>
                    <a:pt x="370" y="267"/>
                    <a:pt x="373" y="264"/>
                    <a:pt x="377" y="261"/>
                  </a:cubicBezTo>
                  <a:close/>
                  <a:moveTo>
                    <a:pt x="317" y="325"/>
                  </a:moveTo>
                  <a:cubicBezTo>
                    <a:pt x="317" y="325"/>
                    <a:pt x="318" y="325"/>
                    <a:pt x="318" y="325"/>
                  </a:cubicBezTo>
                  <a:cubicBezTo>
                    <a:pt x="315" y="329"/>
                    <a:pt x="311" y="332"/>
                    <a:pt x="307" y="336"/>
                  </a:cubicBezTo>
                  <a:cubicBezTo>
                    <a:pt x="310" y="332"/>
                    <a:pt x="313" y="328"/>
                    <a:pt x="317" y="325"/>
                  </a:cubicBezTo>
                  <a:close/>
                  <a:moveTo>
                    <a:pt x="337" y="306"/>
                  </a:moveTo>
                  <a:cubicBezTo>
                    <a:pt x="338" y="306"/>
                    <a:pt x="338" y="306"/>
                    <a:pt x="338" y="306"/>
                  </a:cubicBezTo>
                  <a:cubicBezTo>
                    <a:pt x="338" y="306"/>
                    <a:pt x="338" y="306"/>
                    <a:pt x="338" y="305"/>
                  </a:cubicBezTo>
                  <a:cubicBezTo>
                    <a:pt x="338" y="306"/>
                    <a:pt x="338" y="306"/>
                    <a:pt x="337" y="306"/>
                  </a:cubicBezTo>
                  <a:close/>
                  <a:moveTo>
                    <a:pt x="325" y="305"/>
                  </a:moveTo>
                  <a:cubicBezTo>
                    <a:pt x="322" y="309"/>
                    <a:pt x="319" y="312"/>
                    <a:pt x="317" y="315"/>
                  </a:cubicBezTo>
                  <a:cubicBezTo>
                    <a:pt x="317" y="314"/>
                    <a:pt x="317" y="314"/>
                    <a:pt x="318" y="313"/>
                  </a:cubicBezTo>
                  <a:cubicBezTo>
                    <a:pt x="320" y="311"/>
                    <a:pt x="322" y="308"/>
                    <a:pt x="325" y="305"/>
                  </a:cubicBezTo>
                  <a:close/>
                  <a:moveTo>
                    <a:pt x="306" y="326"/>
                  </a:moveTo>
                  <a:cubicBezTo>
                    <a:pt x="306" y="327"/>
                    <a:pt x="307" y="327"/>
                    <a:pt x="308" y="328"/>
                  </a:cubicBezTo>
                  <a:cubicBezTo>
                    <a:pt x="301" y="335"/>
                    <a:pt x="293" y="343"/>
                    <a:pt x="286" y="350"/>
                  </a:cubicBezTo>
                  <a:cubicBezTo>
                    <a:pt x="289" y="347"/>
                    <a:pt x="292" y="344"/>
                    <a:pt x="294" y="341"/>
                  </a:cubicBezTo>
                  <a:cubicBezTo>
                    <a:pt x="294" y="340"/>
                    <a:pt x="294" y="340"/>
                    <a:pt x="295" y="340"/>
                  </a:cubicBezTo>
                  <a:cubicBezTo>
                    <a:pt x="298" y="335"/>
                    <a:pt x="302" y="331"/>
                    <a:pt x="306" y="326"/>
                  </a:cubicBezTo>
                  <a:close/>
                  <a:moveTo>
                    <a:pt x="241" y="418"/>
                  </a:moveTo>
                  <a:cubicBezTo>
                    <a:pt x="240" y="417"/>
                    <a:pt x="237" y="418"/>
                    <a:pt x="237" y="418"/>
                  </a:cubicBezTo>
                  <a:cubicBezTo>
                    <a:pt x="236" y="418"/>
                    <a:pt x="236" y="419"/>
                    <a:pt x="236" y="419"/>
                  </a:cubicBezTo>
                  <a:cubicBezTo>
                    <a:pt x="236" y="418"/>
                    <a:pt x="236" y="418"/>
                    <a:pt x="235" y="418"/>
                  </a:cubicBezTo>
                  <a:cubicBezTo>
                    <a:pt x="236" y="417"/>
                    <a:pt x="237" y="415"/>
                    <a:pt x="238" y="413"/>
                  </a:cubicBezTo>
                  <a:cubicBezTo>
                    <a:pt x="238" y="412"/>
                    <a:pt x="239" y="412"/>
                    <a:pt x="240" y="411"/>
                  </a:cubicBezTo>
                  <a:cubicBezTo>
                    <a:pt x="241" y="411"/>
                    <a:pt x="242" y="411"/>
                    <a:pt x="243" y="410"/>
                  </a:cubicBezTo>
                  <a:cubicBezTo>
                    <a:pt x="244" y="409"/>
                    <a:pt x="246" y="408"/>
                    <a:pt x="247" y="406"/>
                  </a:cubicBezTo>
                  <a:cubicBezTo>
                    <a:pt x="247" y="408"/>
                    <a:pt x="250" y="409"/>
                    <a:pt x="252" y="407"/>
                  </a:cubicBezTo>
                  <a:cubicBezTo>
                    <a:pt x="253" y="407"/>
                    <a:pt x="253" y="406"/>
                    <a:pt x="254" y="405"/>
                  </a:cubicBezTo>
                  <a:cubicBezTo>
                    <a:pt x="255" y="405"/>
                    <a:pt x="256" y="405"/>
                    <a:pt x="257" y="405"/>
                  </a:cubicBezTo>
                  <a:cubicBezTo>
                    <a:pt x="266" y="399"/>
                    <a:pt x="276" y="394"/>
                    <a:pt x="286" y="389"/>
                  </a:cubicBezTo>
                  <a:cubicBezTo>
                    <a:pt x="273" y="401"/>
                    <a:pt x="257" y="410"/>
                    <a:pt x="241" y="418"/>
                  </a:cubicBezTo>
                  <a:cubicBezTo>
                    <a:pt x="241" y="418"/>
                    <a:pt x="241" y="418"/>
                    <a:pt x="241" y="418"/>
                  </a:cubicBezTo>
                  <a:close/>
                  <a:moveTo>
                    <a:pt x="235" y="447"/>
                  </a:moveTo>
                  <a:cubicBezTo>
                    <a:pt x="232" y="448"/>
                    <a:pt x="229" y="449"/>
                    <a:pt x="226" y="451"/>
                  </a:cubicBezTo>
                  <a:cubicBezTo>
                    <a:pt x="224" y="451"/>
                    <a:pt x="224" y="452"/>
                    <a:pt x="224" y="452"/>
                  </a:cubicBezTo>
                  <a:cubicBezTo>
                    <a:pt x="221" y="454"/>
                    <a:pt x="218" y="455"/>
                    <a:pt x="216" y="457"/>
                  </a:cubicBezTo>
                  <a:cubicBezTo>
                    <a:pt x="217" y="455"/>
                    <a:pt x="219" y="453"/>
                    <a:pt x="220" y="452"/>
                  </a:cubicBezTo>
                  <a:cubicBezTo>
                    <a:pt x="220" y="452"/>
                    <a:pt x="220" y="452"/>
                    <a:pt x="220" y="452"/>
                  </a:cubicBezTo>
                  <a:cubicBezTo>
                    <a:pt x="221" y="451"/>
                    <a:pt x="222" y="451"/>
                    <a:pt x="223" y="451"/>
                  </a:cubicBezTo>
                  <a:cubicBezTo>
                    <a:pt x="228" y="449"/>
                    <a:pt x="232" y="446"/>
                    <a:pt x="237" y="444"/>
                  </a:cubicBezTo>
                  <a:cubicBezTo>
                    <a:pt x="241" y="441"/>
                    <a:pt x="244" y="440"/>
                    <a:pt x="248" y="440"/>
                  </a:cubicBezTo>
                  <a:cubicBezTo>
                    <a:pt x="245" y="442"/>
                    <a:pt x="241" y="444"/>
                    <a:pt x="238" y="446"/>
                  </a:cubicBezTo>
                  <a:cubicBezTo>
                    <a:pt x="237" y="446"/>
                    <a:pt x="236" y="447"/>
                    <a:pt x="235" y="447"/>
                  </a:cubicBezTo>
                  <a:close/>
                  <a:moveTo>
                    <a:pt x="188" y="468"/>
                  </a:moveTo>
                  <a:cubicBezTo>
                    <a:pt x="188" y="467"/>
                    <a:pt x="188" y="467"/>
                    <a:pt x="188" y="467"/>
                  </a:cubicBezTo>
                  <a:cubicBezTo>
                    <a:pt x="188" y="468"/>
                    <a:pt x="188" y="468"/>
                    <a:pt x="188" y="468"/>
                  </a:cubicBezTo>
                  <a:cubicBezTo>
                    <a:pt x="188" y="468"/>
                    <a:pt x="188" y="468"/>
                    <a:pt x="188" y="468"/>
                  </a:cubicBezTo>
                  <a:close/>
                  <a:moveTo>
                    <a:pt x="221" y="445"/>
                  </a:moveTo>
                  <a:cubicBezTo>
                    <a:pt x="222" y="444"/>
                    <a:pt x="223" y="443"/>
                    <a:pt x="224" y="442"/>
                  </a:cubicBezTo>
                  <a:cubicBezTo>
                    <a:pt x="225" y="442"/>
                    <a:pt x="225" y="441"/>
                    <a:pt x="226" y="441"/>
                  </a:cubicBezTo>
                  <a:cubicBezTo>
                    <a:pt x="226" y="441"/>
                    <a:pt x="226" y="441"/>
                    <a:pt x="226" y="441"/>
                  </a:cubicBezTo>
                  <a:cubicBezTo>
                    <a:pt x="225" y="442"/>
                    <a:pt x="223" y="444"/>
                    <a:pt x="221" y="445"/>
                  </a:cubicBezTo>
                  <a:close/>
                  <a:moveTo>
                    <a:pt x="222" y="438"/>
                  </a:moveTo>
                  <a:cubicBezTo>
                    <a:pt x="222" y="438"/>
                    <a:pt x="222" y="438"/>
                    <a:pt x="222" y="438"/>
                  </a:cubicBezTo>
                  <a:cubicBezTo>
                    <a:pt x="222" y="438"/>
                    <a:pt x="222" y="438"/>
                    <a:pt x="222" y="438"/>
                  </a:cubicBezTo>
                  <a:cubicBezTo>
                    <a:pt x="222" y="438"/>
                    <a:pt x="222" y="438"/>
                    <a:pt x="222" y="438"/>
                  </a:cubicBezTo>
                  <a:cubicBezTo>
                    <a:pt x="222" y="438"/>
                    <a:pt x="222" y="438"/>
                    <a:pt x="222" y="438"/>
                  </a:cubicBezTo>
                  <a:close/>
                  <a:moveTo>
                    <a:pt x="228" y="422"/>
                  </a:moveTo>
                  <a:cubicBezTo>
                    <a:pt x="228" y="422"/>
                    <a:pt x="227" y="423"/>
                    <a:pt x="227" y="423"/>
                  </a:cubicBezTo>
                  <a:cubicBezTo>
                    <a:pt x="226" y="424"/>
                    <a:pt x="226" y="424"/>
                    <a:pt x="225" y="425"/>
                  </a:cubicBezTo>
                  <a:cubicBezTo>
                    <a:pt x="226" y="424"/>
                    <a:pt x="227" y="423"/>
                    <a:pt x="228" y="422"/>
                  </a:cubicBezTo>
                  <a:close/>
                  <a:moveTo>
                    <a:pt x="182" y="475"/>
                  </a:moveTo>
                  <a:cubicBezTo>
                    <a:pt x="190" y="470"/>
                    <a:pt x="198" y="465"/>
                    <a:pt x="206" y="460"/>
                  </a:cubicBezTo>
                  <a:cubicBezTo>
                    <a:pt x="198" y="467"/>
                    <a:pt x="191" y="473"/>
                    <a:pt x="184" y="479"/>
                  </a:cubicBezTo>
                  <a:cubicBezTo>
                    <a:pt x="182" y="481"/>
                    <a:pt x="180" y="482"/>
                    <a:pt x="178" y="483"/>
                  </a:cubicBezTo>
                  <a:cubicBezTo>
                    <a:pt x="179" y="480"/>
                    <a:pt x="181" y="477"/>
                    <a:pt x="182" y="475"/>
                  </a:cubicBezTo>
                  <a:close/>
                  <a:moveTo>
                    <a:pt x="190" y="479"/>
                  </a:moveTo>
                  <a:cubicBezTo>
                    <a:pt x="189" y="479"/>
                    <a:pt x="189" y="479"/>
                    <a:pt x="189" y="480"/>
                  </a:cubicBezTo>
                  <a:cubicBezTo>
                    <a:pt x="189" y="479"/>
                    <a:pt x="189" y="479"/>
                    <a:pt x="190" y="479"/>
                  </a:cubicBezTo>
                  <a:cubicBezTo>
                    <a:pt x="190" y="479"/>
                    <a:pt x="190" y="479"/>
                    <a:pt x="190" y="479"/>
                  </a:cubicBezTo>
                  <a:close/>
                  <a:moveTo>
                    <a:pt x="226" y="446"/>
                  </a:moveTo>
                  <a:cubicBezTo>
                    <a:pt x="232" y="442"/>
                    <a:pt x="237" y="437"/>
                    <a:pt x="243" y="431"/>
                  </a:cubicBezTo>
                  <a:cubicBezTo>
                    <a:pt x="243" y="431"/>
                    <a:pt x="243" y="431"/>
                    <a:pt x="243" y="431"/>
                  </a:cubicBezTo>
                  <a:cubicBezTo>
                    <a:pt x="244" y="430"/>
                    <a:pt x="245" y="429"/>
                    <a:pt x="247" y="429"/>
                  </a:cubicBezTo>
                  <a:cubicBezTo>
                    <a:pt x="252" y="426"/>
                    <a:pt x="259" y="423"/>
                    <a:pt x="253" y="429"/>
                  </a:cubicBezTo>
                  <a:cubicBezTo>
                    <a:pt x="249" y="434"/>
                    <a:pt x="243" y="437"/>
                    <a:pt x="237" y="440"/>
                  </a:cubicBezTo>
                  <a:cubicBezTo>
                    <a:pt x="233" y="442"/>
                    <a:pt x="229" y="444"/>
                    <a:pt x="226" y="446"/>
                  </a:cubicBezTo>
                  <a:close/>
                  <a:moveTo>
                    <a:pt x="210" y="439"/>
                  </a:moveTo>
                  <a:cubicBezTo>
                    <a:pt x="212" y="437"/>
                    <a:pt x="215" y="435"/>
                    <a:pt x="216" y="434"/>
                  </a:cubicBezTo>
                  <a:cubicBezTo>
                    <a:pt x="218" y="432"/>
                    <a:pt x="220" y="431"/>
                    <a:pt x="222" y="429"/>
                  </a:cubicBezTo>
                  <a:cubicBezTo>
                    <a:pt x="219" y="434"/>
                    <a:pt x="215" y="437"/>
                    <a:pt x="211" y="441"/>
                  </a:cubicBezTo>
                  <a:cubicBezTo>
                    <a:pt x="208" y="443"/>
                    <a:pt x="206" y="445"/>
                    <a:pt x="204" y="446"/>
                  </a:cubicBezTo>
                  <a:cubicBezTo>
                    <a:pt x="204" y="446"/>
                    <a:pt x="204" y="447"/>
                    <a:pt x="204" y="447"/>
                  </a:cubicBezTo>
                  <a:cubicBezTo>
                    <a:pt x="206" y="444"/>
                    <a:pt x="208" y="441"/>
                    <a:pt x="210" y="439"/>
                  </a:cubicBezTo>
                  <a:close/>
                  <a:moveTo>
                    <a:pt x="172" y="486"/>
                  </a:moveTo>
                  <a:cubicBezTo>
                    <a:pt x="173" y="486"/>
                    <a:pt x="175" y="486"/>
                    <a:pt x="175" y="486"/>
                  </a:cubicBezTo>
                  <a:cubicBezTo>
                    <a:pt x="176" y="486"/>
                    <a:pt x="177" y="485"/>
                    <a:pt x="178" y="485"/>
                  </a:cubicBezTo>
                  <a:cubicBezTo>
                    <a:pt x="175" y="488"/>
                    <a:pt x="172" y="491"/>
                    <a:pt x="169" y="494"/>
                  </a:cubicBezTo>
                  <a:cubicBezTo>
                    <a:pt x="168" y="494"/>
                    <a:pt x="168" y="494"/>
                    <a:pt x="168" y="494"/>
                  </a:cubicBezTo>
                  <a:cubicBezTo>
                    <a:pt x="167" y="495"/>
                    <a:pt x="165" y="497"/>
                    <a:pt x="163" y="498"/>
                  </a:cubicBezTo>
                  <a:cubicBezTo>
                    <a:pt x="166" y="494"/>
                    <a:pt x="169" y="490"/>
                    <a:pt x="172" y="486"/>
                  </a:cubicBezTo>
                  <a:close/>
                  <a:moveTo>
                    <a:pt x="194" y="480"/>
                  </a:moveTo>
                  <a:cubicBezTo>
                    <a:pt x="190" y="482"/>
                    <a:pt x="186" y="484"/>
                    <a:pt x="181" y="486"/>
                  </a:cubicBezTo>
                  <a:cubicBezTo>
                    <a:pt x="183" y="485"/>
                    <a:pt x="184" y="484"/>
                    <a:pt x="185" y="483"/>
                  </a:cubicBezTo>
                  <a:cubicBezTo>
                    <a:pt x="186" y="483"/>
                    <a:pt x="188" y="483"/>
                    <a:pt x="189" y="482"/>
                  </a:cubicBezTo>
                  <a:cubicBezTo>
                    <a:pt x="192" y="481"/>
                    <a:pt x="194" y="480"/>
                    <a:pt x="197" y="478"/>
                  </a:cubicBezTo>
                  <a:cubicBezTo>
                    <a:pt x="196" y="479"/>
                    <a:pt x="195" y="479"/>
                    <a:pt x="194" y="480"/>
                  </a:cubicBezTo>
                  <a:close/>
                  <a:moveTo>
                    <a:pt x="228" y="461"/>
                  </a:moveTo>
                  <a:cubicBezTo>
                    <a:pt x="227" y="461"/>
                    <a:pt x="227" y="461"/>
                    <a:pt x="227" y="461"/>
                  </a:cubicBezTo>
                  <a:cubicBezTo>
                    <a:pt x="229" y="459"/>
                    <a:pt x="231" y="458"/>
                    <a:pt x="234" y="456"/>
                  </a:cubicBezTo>
                  <a:cubicBezTo>
                    <a:pt x="240" y="454"/>
                    <a:pt x="247" y="451"/>
                    <a:pt x="253" y="449"/>
                  </a:cubicBezTo>
                  <a:cubicBezTo>
                    <a:pt x="245" y="452"/>
                    <a:pt x="236" y="456"/>
                    <a:pt x="228" y="461"/>
                  </a:cubicBezTo>
                  <a:close/>
                  <a:moveTo>
                    <a:pt x="225" y="459"/>
                  </a:moveTo>
                  <a:cubicBezTo>
                    <a:pt x="223" y="460"/>
                    <a:pt x="221" y="461"/>
                    <a:pt x="219" y="462"/>
                  </a:cubicBezTo>
                  <a:cubicBezTo>
                    <a:pt x="218" y="463"/>
                    <a:pt x="216" y="464"/>
                    <a:pt x="215" y="465"/>
                  </a:cubicBezTo>
                  <a:cubicBezTo>
                    <a:pt x="211" y="466"/>
                    <a:pt x="207" y="468"/>
                    <a:pt x="202" y="469"/>
                  </a:cubicBezTo>
                  <a:cubicBezTo>
                    <a:pt x="205" y="467"/>
                    <a:pt x="207" y="465"/>
                    <a:pt x="209" y="463"/>
                  </a:cubicBezTo>
                  <a:cubicBezTo>
                    <a:pt x="210" y="463"/>
                    <a:pt x="210" y="463"/>
                    <a:pt x="210" y="463"/>
                  </a:cubicBezTo>
                  <a:cubicBezTo>
                    <a:pt x="215" y="462"/>
                    <a:pt x="220" y="460"/>
                    <a:pt x="225" y="459"/>
                  </a:cubicBezTo>
                  <a:close/>
                  <a:moveTo>
                    <a:pt x="293" y="406"/>
                  </a:moveTo>
                  <a:cubicBezTo>
                    <a:pt x="320" y="397"/>
                    <a:pt x="347" y="394"/>
                    <a:pt x="375" y="393"/>
                  </a:cubicBezTo>
                  <a:cubicBezTo>
                    <a:pt x="396" y="392"/>
                    <a:pt x="416" y="395"/>
                    <a:pt x="436" y="390"/>
                  </a:cubicBezTo>
                  <a:cubicBezTo>
                    <a:pt x="382" y="432"/>
                    <a:pt x="310" y="427"/>
                    <a:pt x="246" y="444"/>
                  </a:cubicBezTo>
                  <a:cubicBezTo>
                    <a:pt x="250" y="442"/>
                    <a:pt x="253" y="440"/>
                    <a:pt x="256" y="438"/>
                  </a:cubicBezTo>
                  <a:cubicBezTo>
                    <a:pt x="257" y="437"/>
                    <a:pt x="256" y="437"/>
                    <a:pt x="255" y="437"/>
                  </a:cubicBezTo>
                  <a:cubicBezTo>
                    <a:pt x="251" y="437"/>
                    <a:pt x="247" y="438"/>
                    <a:pt x="244" y="439"/>
                  </a:cubicBezTo>
                  <a:cubicBezTo>
                    <a:pt x="245" y="438"/>
                    <a:pt x="246" y="437"/>
                    <a:pt x="248" y="437"/>
                  </a:cubicBezTo>
                  <a:cubicBezTo>
                    <a:pt x="254" y="433"/>
                    <a:pt x="259" y="429"/>
                    <a:pt x="263" y="423"/>
                  </a:cubicBezTo>
                  <a:cubicBezTo>
                    <a:pt x="264" y="422"/>
                    <a:pt x="262" y="422"/>
                    <a:pt x="261" y="422"/>
                  </a:cubicBezTo>
                  <a:cubicBezTo>
                    <a:pt x="259" y="422"/>
                    <a:pt x="257" y="423"/>
                    <a:pt x="254" y="424"/>
                  </a:cubicBezTo>
                  <a:cubicBezTo>
                    <a:pt x="258" y="421"/>
                    <a:pt x="262" y="418"/>
                    <a:pt x="266" y="416"/>
                  </a:cubicBezTo>
                  <a:cubicBezTo>
                    <a:pt x="268" y="414"/>
                    <a:pt x="262" y="414"/>
                    <a:pt x="261" y="415"/>
                  </a:cubicBezTo>
                  <a:cubicBezTo>
                    <a:pt x="255" y="420"/>
                    <a:pt x="249" y="424"/>
                    <a:pt x="243" y="428"/>
                  </a:cubicBezTo>
                  <a:cubicBezTo>
                    <a:pt x="242" y="429"/>
                    <a:pt x="241" y="429"/>
                    <a:pt x="240" y="429"/>
                  </a:cubicBezTo>
                  <a:cubicBezTo>
                    <a:pt x="244" y="426"/>
                    <a:pt x="248" y="422"/>
                    <a:pt x="252" y="418"/>
                  </a:cubicBezTo>
                  <a:cubicBezTo>
                    <a:pt x="265" y="413"/>
                    <a:pt x="280" y="410"/>
                    <a:pt x="293" y="406"/>
                  </a:cubicBezTo>
                  <a:close/>
                  <a:moveTo>
                    <a:pt x="239" y="421"/>
                  </a:moveTo>
                  <a:cubicBezTo>
                    <a:pt x="240" y="420"/>
                    <a:pt x="240" y="420"/>
                    <a:pt x="240" y="420"/>
                  </a:cubicBezTo>
                  <a:cubicBezTo>
                    <a:pt x="240" y="420"/>
                    <a:pt x="240" y="420"/>
                    <a:pt x="241" y="420"/>
                  </a:cubicBezTo>
                  <a:cubicBezTo>
                    <a:pt x="240" y="420"/>
                    <a:pt x="240" y="420"/>
                    <a:pt x="239" y="421"/>
                  </a:cubicBezTo>
                  <a:close/>
                  <a:moveTo>
                    <a:pt x="306" y="369"/>
                  </a:moveTo>
                  <a:cubicBezTo>
                    <a:pt x="317" y="364"/>
                    <a:pt x="301" y="378"/>
                    <a:pt x="301" y="377"/>
                  </a:cubicBezTo>
                  <a:cubicBezTo>
                    <a:pt x="297" y="380"/>
                    <a:pt x="293" y="382"/>
                    <a:pt x="288" y="384"/>
                  </a:cubicBezTo>
                  <a:cubicBezTo>
                    <a:pt x="281" y="387"/>
                    <a:pt x="274" y="389"/>
                    <a:pt x="268" y="392"/>
                  </a:cubicBezTo>
                  <a:cubicBezTo>
                    <a:pt x="269" y="391"/>
                    <a:pt x="271" y="389"/>
                    <a:pt x="272" y="387"/>
                  </a:cubicBezTo>
                  <a:cubicBezTo>
                    <a:pt x="274" y="386"/>
                    <a:pt x="275" y="385"/>
                    <a:pt x="276" y="384"/>
                  </a:cubicBezTo>
                  <a:cubicBezTo>
                    <a:pt x="276" y="386"/>
                    <a:pt x="279" y="386"/>
                    <a:pt x="281" y="385"/>
                  </a:cubicBezTo>
                  <a:cubicBezTo>
                    <a:pt x="286" y="382"/>
                    <a:pt x="291" y="378"/>
                    <a:pt x="296" y="375"/>
                  </a:cubicBezTo>
                  <a:cubicBezTo>
                    <a:pt x="299" y="373"/>
                    <a:pt x="303" y="371"/>
                    <a:pt x="306" y="369"/>
                  </a:cubicBezTo>
                  <a:close/>
                  <a:moveTo>
                    <a:pt x="291" y="374"/>
                  </a:moveTo>
                  <a:cubicBezTo>
                    <a:pt x="291" y="374"/>
                    <a:pt x="292" y="373"/>
                    <a:pt x="293" y="373"/>
                  </a:cubicBezTo>
                  <a:cubicBezTo>
                    <a:pt x="295" y="371"/>
                    <a:pt x="293" y="370"/>
                    <a:pt x="290" y="370"/>
                  </a:cubicBezTo>
                  <a:cubicBezTo>
                    <a:pt x="292" y="368"/>
                    <a:pt x="293" y="367"/>
                    <a:pt x="295" y="365"/>
                  </a:cubicBezTo>
                  <a:cubicBezTo>
                    <a:pt x="298" y="363"/>
                    <a:pt x="310" y="359"/>
                    <a:pt x="302" y="366"/>
                  </a:cubicBezTo>
                  <a:cubicBezTo>
                    <a:pt x="300" y="368"/>
                    <a:pt x="298" y="369"/>
                    <a:pt x="296" y="371"/>
                  </a:cubicBezTo>
                  <a:cubicBezTo>
                    <a:pt x="294" y="372"/>
                    <a:pt x="293" y="373"/>
                    <a:pt x="291" y="374"/>
                  </a:cubicBezTo>
                  <a:close/>
                  <a:moveTo>
                    <a:pt x="299" y="357"/>
                  </a:moveTo>
                  <a:cubicBezTo>
                    <a:pt x="299" y="356"/>
                    <a:pt x="295" y="357"/>
                    <a:pt x="294" y="357"/>
                  </a:cubicBezTo>
                  <a:cubicBezTo>
                    <a:pt x="292" y="360"/>
                    <a:pt x="289" y="362"/>
                    <a:pt x="287" y="365"/>
                  </a:cubicBezTo>
                  <a:cubicBezTo>
                    <a:pt x="284" y="367"/>
                    <a:pt x="281" y="368"/>
                    <a:pt x="279" y="370"/>
                  </a:cubicBezTo>
                  <a:cubicBezTo>
                    <a:pt x="277" y="372"/>
                    <a:pt x="278" y="372"/>
                    <a:pt x="280" y="372"/>
                  </a:cubicBezTo>
                  <a:cubicBezTo>
                    <a:pt x="276" y="377"/>
                    <a:pt x="272" y="381"/>
                    <a:pt x="268" y="385"/>
                  </a:cubicBezTo>
                  <a:cubicBezTo>
                    <a:pt x="267" y="386"/>
                    <a:pt x="267" y="387"/>
                    <a:pt x="266" y="387"/>
                  </a:cubicBezTo>
                  <a:cubicBezTo>
                    <a:pt x="261" y="390"/>
                    <a:pt x="257" y="393"/>
                    <a:pt x="252" y="396"/>
                  </a:cubicBezTo>
                  <a:cubicBezTo>
                    <a:pt x="262" y="387"/>
                    <a:pt x="271" y="377"/>
                    <a:pt x="278" y="365"/>
                  </a:cubicBezTo>
                  <a:cubicBezTo>
                    <a:pt x="279" y="365"/>
                    <a:pt x="278" y="364"/>
                    <a:pt x="278" y="364"/>
                  </a:cubicBezTo>
                  <a:cubicBezTo>
                    <a:pt x="284" y="358"/>
                    <a:pt x="291" y="352"/>
                    <a:pt x="297" y="345"/>
                  </a:cubicBezTo>
                  <a:cubicBezTo>
                    <a:pt x="296" y="348"/>
                    <a:pt x="300" y="348"/>
                    <a:pt x="301" y="347"/>
                  </a:cubicBezTo>
                  <a:cubicBezTo>
                    <a:pt x="302" y="346"/>
                    <a:pt x="302" y="346"/>
                    <a:pt x="302" y="346"/>
                  </a:cubicBezTo>
                  <a:cubicBezTo>
                    <a:pt x="302" y="347"/>
                    <a:pt x="305" y="347"/>
                    <a:pt x="306" y="347"/>
                  </a:cubicBezTo>
                  <a:cubicBezTo>
                    <a:pt x="310" y="345"/>
                    <a:pt x="313" y="344"/>
                    <a:pt x="316" y="342"/>
                  </a:cubicBezTo>
                  <a:cubicBezTo>
                    <a:pt x="311" y="348"/>
                    <a:pt x="306" y="353"/>
                    <a:pt x="299" y="357"/>
                  </a:cubicBezTo>
                  <a:close/>
                  <a:moveTo>
                    <a:pt x="413" y="314"/>
                  </a:moveTo>
                  <a:cubicBezTo>
                    <a:pt x="394" y="314"/>
                    <a:pt x="376" y="316"/>
                    <a:pt x="358" y="319"/>
                  </a:cubicBezTo>
                  <a:cubicBezTo>
                    <a:pt x="360" y="318"/>
                    <a:pt x="362" y="317"/>
                    <a:pt x="364" y="316"/>
                  </a:cubicBezTo>
                  <a:cubicBezTo>
                    <a:pt x="365" y="315"/>
                    <a:pt x="366" y="315"/>
                    <a:pt x="367" y="314"/>
                  </a:cubicBezTo>
                  <a:cubicBezTo>
                    <a:pt x="392" y="310"/>
                    <a:pt x="417" y="314"/>
                    <a:pt x="443" y="315"/>
                  </a:cubicBezTo>
                  <a:cubicBezTo>
                    <a:pt x="446" y="316"/>
                    <a:pt x="450" y="316"/>
                    <a:pt x="453" y="317"/>
                  </a:cubicBezTo>
                  <a:cubicBezTo>
                    <a:pt x="452" y="317"/>
                    <a:pt x="451" y="317"/>
                    <a:pt x="450" y="317"/>
                  </a:cubicBezTo>
                  <a:cubicBezTo>
                    <a:pt x="437" y="316"/>
                    <a:pt x="425" y="314"/>
                    <a:pt x="413" y="314"/>
                  </a:cubicBezTo>
                  <a:close/>
                  <a:moveTo>
                    <a:pt x="475" y="319"/>
                  </a:moveTo>
                  <a:cubicBezTo>
                    <a:pt x="469" y="319"/>
                    <a:pt x="463" y="318"/>
                    <a:pt x="457" y="318"/>
                  </a:cubicBezTo>
                  <a:cubicBezTo>
                    <a:pt x="458" y="318"/>
                    <a:pt x="460" y="318"/>
                    <a:pt x="461" y="317"/>
                  </a:cubicBezTo>
                  <a:cubicBezTo>
                    <a:pt x="466" y="318"/>
                    <a:pt x="471" y="318"/>
                    <a:pt x="476" y="318"/>
                  </a:cubicBezTo>
                  <a:cubicBezTo>
                    <a:pt x="476" y="318"/>
                    <a:pt x="475" y="318"/>
                    <a:pt x="475" y="319"/>
                  </a:cubicBezTo>
                  <a:close/>
                  <a:moveTo>
                    <a:pt x="496" y="312"/>
                  </a:moveTo>
                  <a:cubicBezTo>
                    <a:pt x="495" y="312"/>
                    <a:pt x="494" y="312"/>
                    <a:pt x="493" y="313"/>
                  </a:cubicBezTo>
                  <a:cubicBezTo>
                    <a:pt x="489" y="314"/>
                    <a:pt x="485" y="314"/>
                    <a:pt x="481" y="315"/>
                  </a:cubicBezTo>
                  <a:cubicBezTo>
                    <a:pt x="486" y="314"/>
                    <a:pt x="491" y="313"/>
                    <a:pt x="496" y="312"/>
                  </a:cubicBezTo>
                  <a:close/>
                  <a:moveTo>
                    <a:pt x="417" y="312"/>
                  </a:moveTo>
                  <a:cubicBezTo>
                    <a:pt x="406" y="311"/>
                    <a:pt x="395" y="310"/>
                    <a:pt x="384" y="311"/>
                  </a:cubicBezTo>
                  <a:cubicBezTo>
                    <a:pt x="394" y="310"/>
                    <a:pt x="406" y="310"/>
                    <a:pt x="417" y="312"/>
                  </a:cubicBezTo>
                  <a:close/>
                  <a:moveTo>
                    <a:pt x="336" y="325"/>
                  </a:moveTo>
                  <a:cubicBezTo>
                    <a:pt x="340" y="322"/>
                    <a:pt x="345" y="320"/>
                    <a:pt x="350" y="319"/>
                  </a:cubicBezTo>
                  <a:cubicBezTo>
                    <a:pt x="350" y="319"/>
                    <a:pt x="350" y="319"/>
                    <a:pt x="350" y="319"/>
                  </a:cubicBezTo>
                  <a:cubicBezTo>
                    <a:pt x="349" y="319"/>
                    <a:pt x="349" y="320"/>
                    <a:pt x="349" y="320"/>
                  </a:cubicBezTo>
                  <a:cubicBezTo>
                    <a:pt x="349" y="320"/>
                    <a:pt x="349" y="320"/>
                    <a:pt x="349" y="320"/>
                  </a:cubicBezTo>
                  <a:cubicBezTo>
                    <a:pt x="348" y="320"/>
                    <a:pt x="347" y="320"/>
                    <a:pt x="346" y="321"/>
                  </a:cubicBezTo>
                  <a:cubicBezTo>
                    <a:pt x="344" y="321"/>
                    <a:pt x="341" y="323"/>
                    <a:pt x="344" y="323"/>
                  </a:cubicBezTo>
                  <a:cubicBezTo>
                    <a:pt x="330" y="330"/>
                    <a:pt x="317" y="336"/>
                    <a:pt x="304" y="344"/>
                  </a:cubicBezTo>
                  <a:cubicBezTo>
                    <a:pt x="314" y="336"/>
                    <a:pt x="324" y="326"/>
                    <a:pt x="331" y="316"/>
                  </a:cubicBezTo>
                  <a:cubicBezTo>
                    <a:pt x="332" y="315"/>
                    <a:pt x="333" y="314"/>
                    <a:pt x="334" y="313"/>
                  </a:cubicBezTo>
                  <a:cubicBezTo>
                    <a:pt x="336" y="313"/>
                    <a:pt x="337" y="313"/>
                    <a:pt x="337" y="312"/>
                  </a:cubicBezTo>
                  <a:cubicBezTo>
                    <a:pt x="338" y="311"/>
                    <a:pt x="339" y="311"/>
                    <a:pt x="339" y="310"/>
                  </a:cubicBezTo>
                  <a:cubicBezTo>
                    <a:pt x="340" y="309"/>
                    <a:pt x="341" y="308"/>
                    <a:pt x="343" y="308"/>
                  </a:cubicBezTo>
                  <a:cubicBezTo>
                    <a:pt x="336" y="314"/>
                    <a:pt x="329" y="321"/>
                    <a:pt x="323" y="328"/>
                  </a:cubicBezTo>
                  <a:cubicBezTo>
                    <a:pt x="320" y="330"/>
                    <a:pt x="325" y="331"/>
                    <a:pt x="327" y="329"/>
                  </a:cubicBezTo>
                  <a:cubicBezTo>
                    <a:pt x="329" y="328"/>
                    <a:pt x="330" y="327"/>
                    <a:pt x="331" y="325"/>
                  </a:cubicBezTo>
                  <a:cubicBezTo>
                    <a:pt x="332" y="326"/>
                    <a:pt x="334" y="326"/>
                    <a:pt x="336" y="325"/>
                  </a:cubicBezTo>
                  <a:close/>
                  <a:moveTo>
                    <a:pt x="363" y="299"/>
                  </a:moveTo>
                  <a:cubicBezTo>
                    <a:pt x="358" y="302"/>
                    <a:pt x="353" y="305"/>
                    <a:pt x="348" y="308"/>
                  </a:cubicBezTo>
                  <a:cubicBezTo>
                    <a:pt x="351" y="306"/>
                    <a:pt x="353" y="304"/>
                    <a:pt x="355" y="301"/>
                  </a:cubicBezTo>
                  <a:cubicBezTo>
                    <a:pt x="358" y="301"/>
                    <a:pt x="360" y="300"/>
                    <a:pt x="363" y="299"/>
                  </a:cubicBezTo>
                  <a:close/>
                  <a:moveTo>
                    <a:pt x="359" y="293"/>
                  </a:moveTo>
                  <a:cubicBezTo>
                    <a:pt x="355" y="296"/>
                    <a:pt x="352" y="298"/>
                    <a:pt x="349" y="301"/>
                  </a:cubicBezTo>
                  <a:cubicBezTo>
                    <a:pt x="348" y="302"/>
                    <a:pt x="346" y="302"/>
                    <a:pt x="345" y="303"/>
                  </a:cubicBezTo>
                  <a:cubicBezTo>
                    <a:pt x="347" y="301"/>
                    <a:pt x="349" y="299"/>
                    <a:pt x="351" y="297"/>
                  </a:cubicBezTo>
                  <a:cubicBezTo>
                    <a:pt x="353" y="296"/>
                    <a:pt x="356" y="294"/>
                    <a:pt x="359" y="293"/>
                  </a:cubicBezTo>
                  <a:close/>
                  <a:moveTo>
                    <a:pt x="350" y="293"/>
                  </a:moveTo>
                  <a:cubicBezTo>
                    <a:pt x="348" y="294"/>
                    <a:pt x="347" y="295"/>
                    <a:pt x="345" y="296"/>
                  </a:cubicBezTo>
                  <a:cubicBezTo>
                    <a:pt x="348" y="293"/>
                    <a:pt x="350" y="288"/>
                    <a:pt x="351" y="284"/>
                  </a:cubicBezTo>
                  <a:cubicBezTo>
                    <a:pt x="351" y="284"/>
                    <a:pt x="351" y="284"/>
                    <a:pt x="351" y="283"/>
                  </a:cubicBezTo>
                  <a:cubicBezTo>
                    <a:pt x="352" y="282"/>
                    <a:pt x="354" y="281"/>
                    <a:pt x="355" y="279"/>
                  </a:cubicBezTo>
                  <a:cubicBezTo>
                    <a:pt x="358" y="277"/>
                    <a:pt x="361" y="276"/>
                    <a:pt x="364" y="274"/>
                  </a:cubicBezTo>
                  <a:cubicBezTo>
                    <a:pt x="362" y="276"/>
                    <a:pt x="360" y="278"/>
                    <a:pt x="358" y="281"/>
                  </a:cubicBezTo>
                  <a:cubicBezTo>
                    <a:pt x="356" y="283"/>
                    <a:pt x="361" y="283"/>
                    <a:pt x="362" y="282"/>
                  </a:cubicBezTo>
                  <a:cubicBezTo>
                    <a:pt x="366" y="278"/>
                    <a:pt x="370" y="273"/>
                    <a:pt x="374" y="270"/>
                  </a:cubicBezTo>
                  <a:cubicBezTo>
                    <a:pt x="378" y="268"/>
                    <a:pt x="383" y="266"/>
                    <a:pt x="387" y="265"/>
                  </a:cubicBezTo>
                  <a:cubicBezTo>
                    <a:pt x="375" y="274"/>
                    <a:pt x="362" y="283"/>
                    <a:pt x="350" y="293"/>
                  </a:cubicBezTo>
                  <a:close/>
                  <a:moveTo>
                    <a:pt x="379" y="255"/>
                  </a:moveTo>
                  <a:cubicBezTo>
                    <a:pt x="377" y="256"/>
                    <a:pt x="376" y="257"/>
                    <a:pt x="374" y="259"/>
                  </a:cubicBezTo>
                  <a:cubicBezTo>
                    <a:pt x="374" y="259"/>
                    <a:pt x="374" y="259"/>
                    <a:pt x="374" y="259"/>
                  </a:cubicBezTo>
                  <a:cubicBezTo>
                    <a:pt x="366" y="265"/>
                    <a:pt x="359" y="271"/>
                    <a:pt x="352" y="277"/>
                  </a:cubicBezTo>
                  <a:cubicBezTo>
                    <a:pt x="350" y="278"/>
                    <a:pt x="349" y="279"/>
                    <a:pt x="348" y="280"/>
                  </a:cubicBezTo>
                  <a:cubicBezTo>
                    <a:pt x="353" y="274"/>
                    <a:pt x="358" y="269"/>
                    <a:pt x="363" y="263"/>
                  </a:cubicBezTo>
                  <a:cubicBezTo>
                    <a:pt x="368" y="259"/>
                    <a:pt x="373" y="257"/>
                    <a:pt x="379" y="255"/>
                  </a:cubicBezTo>
                  <a:close/>
                  <a:moveTo>
                    <a:pt x="394" y="231"/>
                  </a:moveTo>
                  <a:cubicBezTo>
                    <a:pt x="398" y="226"/>
                    <a:pt x="403" y="222"/>
                    <a:pt x="408" y="218"/>
                  </a:cubicBezTo>
                  <a:cubicBezTo>
                    <a:pt x="414" y="213"/>
                    <a:pt x="421" y="209"/>
                    <a:pt x="427" y="205"/>
                  </a:cubicBezTo>
                  <a:cubicBezTo>
                    <a:pt x="426" y="206"/>
                    <a:pt x="427" y="206"/>
                    <a:pt x="427" y="207"/>
                  </a:cubicBezTo>
                  <a:cubicBezTo>
                    <a:pt x="416" y="214"/>
                    <a:pt x="404" y="222"/>
                    <a:pt x="394" y="231"/>
                  </a:cubicBezTo>
                  <a:close/>
                  <a:moveTo>
                    <a:pt x="441" y="198"/>
                  </a:moveTo>
                  <a:cubicBezTo>
                    <a:pt x="446" y="194"/>
                    <a:pt x="452" y="190"/>
                    <a:pt x="458" y="187"/>
                  </a:cubicBezTo>
                  <a:cubicBezTo>
                    <a:pt x="460" y="186"/>
                    <a:pt x="462" y="186"/>
                    <a:pt x="463" y="185"/>
                  </a:cubicBezTo>
                  <a:cubicBezTo>
                    <a:pt x="456" y="189"/>
                    <a:pt x="448" y="194"/>
                    <a:pt x="441" y="198"/>
                  </a:cubicBezTo>
                  <a:close/>
                  <a:moveTo>
                    <a:pt x="474" y="179"/>
                  </a:moveTo>
                  <a:cubicBezTo>
                    <a:pt x="474" y="179"/>
                    <a:pt x="474" y="179"/>
                    <a:pt x="474" y="179"/>
                  </a:cubicBezTo>
                  <a:cubicBezTo>
                    <a:pt x="474" y="179"/>
                    <a:pt x="474" y="179"/>
                    <a:pt x="474" y="179"/>
                  </a:cubicBezTo>
                  <a:cubicBezTo>
                    <a:pt x="474" y="179"/>
                    <a:pt x="474" y="179"/>
                    <a:pt x="474" y="179"/>
                  </a:cubicBezTo>
                  <a:close/>
                  <a:moveTo>
                    <a:pt x="492" y="165"/>
                  </a:moveTo>
                  <a:cubicBezTo>
                    <a:pt x="483" y="171"/>
                    <a:pt x="472" y="176"/>
                    <a:pt x="462" y="181"/>
                  </a:cubicBezTo>
                  <a:cubicBezTo>
                    <a:pt x="471" y="176"/>
                    <a:pt x="480" y="171"/>
                    <a:pt x="489" y="165"/>
                  </a:cubicBezTo>
                  <a:cubicBezTo>
                    <a:pt x="490" y="165"/>
                    <a:pt x="491" y="165"/>
                    <a:pt x="492" y="165"/>
                  </a:cubicBezTo>
                  <a:close/>
                  <a:moveTo>
                    <a:pt x="498" y="158"/>
                  </a:moveTo>
                  <a:cubicBezTo>
                    <a:pt x="496" y="159"/>
                    <a:pt x="495" y="160"/>
                    <a:pt x="493" y="161"/>
                  </a:cubicBezTo>
                  <a:cubicBezTo>
                    <a:pt x="492" y="161"/>
                    <a:pt x="492" y="161"/>
                    <a:pt x="491" y="161"/>
                  </a:cubicBezTo>
                  <a:cubicBezTo>
                    <a:pt x="492" y="161"/>
                    <a:pt x="493" y="160"/>
                    <a:pt x="494" y="159"/>
                  </a:cubicBezTo>
                  <a:cubicBezTo>
                    <a:pt x="496" y="159"/>
                    <a:pt x="497" y="158"/>
                    <a:pt x="498" y="158"/>
                  </a:cubicBezTo>
                  <a:close/>
                  <a:moveTo>
                    <a:pt x="518" y="130"/>
                  </a:moveTo>
                  <a:cubicBezTo>
                    <a:pt x="523" y="129"/>
                    <a:pt x="528" y="127"/>
                    <a:pt x="533" y="125"/>
                  </a:cubicBezTo>
                  <a:cubicBezTo>
                    <a:pt x="525" y="129"/>
                    <a:pt x="517" y="133"/>
                    <a:pt x="509" y="137"/>
                  </a:cubicBezTo>
                  <a:cubicBezTo>
                    <a:pt x="510" y="136"/>
                    <a:pt x="511" y="135"/>
                    <a:pt x="512" y="134"/>
                  </a:cubicBezTo>
                  <a:cubicBezTo>
                    <a:pt x="513" y="133"/>
                    <a:pt x="509" y="133"/>
                    <a:pt x="507" y="134"/>
                  </a:cubicBezTo>
                  <a:cubicBezTo>
                    <a:pt x="509" y="133"/>
                    <a:pt x="510" y="131"/>
                    <a:pt x="511" y="130"/>
                  </a:cubicBezTo>
                  <a:cubicBezTo>
                    <a:pt x="513" y="129"/>
                    <a:pt x="511" y="128"/>
                    <a:pt x="510" y="128"/>
                  </a:cubicBezTo>
                  <a:cubicBezTo>
                    <a:pt x="513" y="127"/>
                    <a:pt x="517" y="127"/>
                    <a:pt x="521" y="126"/>
                  </a:cubicBezTo>
                  <a:cubicBezTo>
                    <a:pt x="520" y="126"/>
                    <a:pt x="518" y="127"/>
                    <a:pt x="517" y="127"/>
                  </a:cubicBezTo>
                  <a:cubicBezTo>
                    <a:pt x="514" y="128"/>
                    <a:pt x="515" y="131"/>
                    <a:pt x="518" y="130"/>
                  </a:cubicBezTo>
                  <a:close/>
                  <a:moveTo>
                    <a:pt x="554" y="91"/>
                  </a:moveTo>
                  <a:cubicBezTo>
                    <a:pt x="547" y="96"/>
                    <a:pt x="541" y="100"/>
                    <a:pt x="533" y="104"/>
                  </a:cubicBezTo>
                  <a:cubicBezTo>
                    <a:pt x="534" y="104"/>
                    <a:pt x="534" y="103"/>
                    <a:pt x="534" y="103"/>
                  </a:cubicBezTo>
                  <a:cubicBezTo>
                    <a:pt x="541" y="98"/>
                    <a:pt x="547" y="94"/>
                    <a:pt x="554" y="91"/>
                  </a:cubicBezTo>
                  <a:close/>
                  <a:moveTo>
                    <a:pt x="531" y="101"/>
                  </a:moveTo>
                  <a:cubicBezTo>
                    <a:pt x="530" y="101"/>
                    <a:pt x="528" y="102"/>
                    <a:pt x="527" y="103"/>
                  </a:cubicBezTo>
                  <a:cubicBezTo>
                    <a:pt x="529" y="102"/>
                    <a:pt x="530" y="101"/>
                    <a:pt x="531" y="99"/>
                  </a:cubicBezTo>
                  <a:cubicBezTo>
                    <a:pt x="531" y="100"/>
                    <a:pt x="531" y="100"/>
                    <a:pt x="531" y="101"/>
                  </a:cubicBezTo>
                  <a:close/>
                  <a:moveTo>
                    <a:pt x="548" y="81"/>
                  </a:moveTo>
                  <a:cubicBezTo>
                    <a:pt x="547" y="81"/>
                    <a:pt x="547" y="81"/>
                    <a:pt x="546" y="81"/>
                  </a:cubicBezTo>
                  <a:cubicBezTo>
                    <a:pt x="545" y="83"/>
                    <a:pt x="543" y="85"/>
                    <a:pt x="542" y="87"/>
                  </a:cubicBezTo>
                  <a:cubicBezTo>
                    <a:pt x="541" y="87"/>
                    <a:pt x="541" y="87"/>
                    <a:pt x="541" y="87"/>
                  </a:cubicBezTo>
                  <a:cubicBezTo>
                    <a:pt x="527" y="99"/>
                    <a:pt x="513" y="110"/>
                    <a:pt x="502" y="124"/>
                  </a:cubicBezTo>
                  <a:cubicBezTo>
                    <a:pt x="501" y="124"/>
                    <a:pt x="501" y="125"/>
                    <a:pt x="501" y="125"/>
                  </a:cubicBezTo>
                  <a:cubicBezTo>
                    <a:pt x="500" y="125"/>
                    <a:pt x="500" y="125"/>
                    <a:pt x="500" y="126"/>
                  </a:cubicBezTo>
                  <a:cubicBezTo>
                    <a:pt x="497" y="128"/>
                    <a:pt x="495" y="130"/>
                    <a:pt x="492" y="132"/>
                  </a:cubicBezTo>
                  <a:cubicBezTo>
                    <a:pt x="491" y="133"/>
                    <a:pt x="490" y="133"/>
                    <a:pt x="488" y="134"/>
                  </a:cubicBezTo>
                  <a:cubicBezTo>
                    <a:pt x="508" y="115"/>
                    <a:pt x="528" y="96"/>
                    <a:pt x="548" y="78"/>
                  </a:cubicBezTo>
                  <a:cubicBezTo>
                    <a:pt x="552" y="75"/>
                    <a:pt x="556" y="72"/>
                    <a:pt x="560" y="69"/>
                  </a:cubicBezTo>
                  <a:cubicBezTo>
                    <a:pt x="556" y="73"/>
                    <a:pt x="552" y="77"/>
                    <a:pt x="548" y="81"/>
                  </a:cubicBezTo>
                  <a:close/>
                  <a:moveTo>
                    <a:pt x="438" y="179"/>
                  </a:moveTo>
                  <a:cubicBezTo>
                    <a:pt x="424" y="192"/>
                    <a:pt x="411" y="206"/>
                    <a:pt x="398" y="220"/>
                  </a:cubicBezTo>
                  <a:cubicBezTo>
                    <a:pt x="396" y="221"/>
                    <a:pt x="394" y="223"/>
                    <a:pt x="392" y="224"/>
                  </a:cubicBezTo>
                  <a:cubicBezTo>
                    <a:pt x="401" y="216"/>
                    <a:pt x="409" y="207"/>
                    <a:pt x="418" y="199"/>
                  </a:cubicBezTo>
                  <a:cubicBezTo>
                    <a:pt x="424" y="192"/>
                    <a:pt x="431" y="185"/>
                    <a:pt x="438" y="179"/>
                  </a:cubicBezTo>
                  <a:close/>
                  <a:moveTo>
                    <a:pt x="34" y="668"/>
                  </a:moveTo>
                  <a:cubicBezTo>
                    <a:pt x="32" y="671"/>
                    <a:pt x="29" y="674"/>
                    <a:pt x="27" y="677"/>
                  </a:cubicBezTo>
                  <a:cubicBezTo>
                    <a:pt x="29" y="674"/>
                    <a:pt x="31" y="671"/>
                    <a:pt x="34" y="668"/>
                  </a:cubicBezTo>
                  <a:close/>
                  <a:moveTo>
                    <a:pt x="59" y="630"/>
                  </a:moveTo>
                  <a:cubicBezTo>
                    <a:pt x="60" y="629"/>
                    <a:pt x="60" y="628"/>
                    <a:pt x="61" y="627"/>
                  </a:cubicBezTo>
                  <a:cubicBezTo>
                    <a:pt x="64" y="621"/>
                    <a:pt x="68" y="615"/>
                    <a:pt x="72" y="609"/>
                  </a:cubicBezTo>
                  <a:cubicBezTo>
                    <a:pt x="70" y="613"/>
                    <a:pt x="68" y="616"/>
                    <a:pt x="66" y="619"/>
                  </a:cubicBezTo>
                  <a:cubicBezTo>
                    <a:pt x="64" y="624"/>
                    <a:pt x="61" y="628"/>
                    <a:pt x="58" y="632"/>
                  </a:cubicBezTo>
                  <a:cubicBezTo>
                    <a:pt x="58" y="631"/>
                    <a:pt x="59" y="631"/>
                    <a:pt x="59" y="630"/>
                  </a:cubicBezTo>
                  <a:close/>
                  <a:moveTo>
                    <a:pt x="107" y="552"/>
                  </a:moveTo>
                  <a:cubicBezTo>
                    <a:pt x="107" y="552"/>
                    <a:pt x="107" y="552"/>
                    <a:pt x="106" y="552"/>
                  </a:cubicBezTo>
                  <a:cubicBezTo>
                    <a:pt x="109" y="548"/>
                    <a:pt x="112" y="544"/>
                    <a:pt x="115" y="541"/>
                  </a:cubicBezTo>
                  <a:cubicBezTo>
                    <a:pt x="112" y="544"/>
                    <a:pt x="110" y="548"/>
                    <a:pt x="107" y="552"/>
                  </a:cubicBezTo>
                  <a:close/>
                  <a:moveTo>
                    <a:pt x="35" y="674"/>
                  </a:moveTo>
                  <a:cubicBezTo>
                    <a:pt x="42" y="666"/>
                    <a:pt x="47" y="657"/>
                    <a:pt x="52" y="647"/>
                  </a:cubicBezTo>
                  <a:cubicBezTo>
                    <a:pt x="59" y="638"/>
                    <a:pt x="66" y="629"/>
                    <a:pt x="72" y="620"/>
                  </a:cubicBezTo>
                  <a:cubicBezTo>
                    <a:pt x="87" y="593"/>
                    <a:pt x="103" y="566"/>
                    <a:pt x="120" y="540"/>
                  </a:cubicBezTo>
                  <a:cubicBezTo>
                    <a:pt x="121" y="538"/>
                    <a:pt x="117" y="539"/>
                    <a:pt x="115" y="540"/>
                  </a:cubicBezTo>
                  <a:cubicBezTo>
                    <a:pt x="115" y="540"/>
                    <a:pt x="116" y="539"/>
                    <a:pt x="116" y="539"/>
                  </a:cubicBezTo>
                  <a:cubicBezTo>
                    <a:pt x="138" y="510"/>
                    <a:pt x="159" y="481"/>
                    <a:pt x="182" y="453"/>
                  </a:cubicBezTo>
                  <a:cubicBezTo>
                    <a:pt x="207" y="423"/>
                    <a:pt x="233" y="394"/>
                    <a:pt x="260" y="365"/>
                  </a:cubicBezTo>
                  <a:cubicBezTo>
                    <a:pt x="296" y="326"/>
                    <a:pt x="332" y="287"/>
                    <a:pt x="369" y="248"/>
                  </a:cubicBezTo>
                  <a:cubicBezTo>
                    <a:pt x="370" y="248"/>
                    <a:pt x="370" y="248"/>
                    <a:pt x="370" y="248"/>
                  </a:cubicBezTo>
                  <a:cubicBezTo>
                    <a:pt x="365" y="253"/>
                    <a:pt x="360" y="259"/>
                    <a:pt x="355" y="264"/>
                  </a:cubicBezTo>
                  <a:cubicBezTo>
                    <a:pt x="355" y="265"/>
                    <a:pt x="355" y="265"/>
                    <a:pt x="354" y="265"/>
                  </a:cubicBezTo>
                  <a:cubicBezTo>
                    <a:pt x="354" y="266"/>
                    <a:pt x="354" y="266"/>
                    <a:pt x="354" y="266"/>
                  </a:cubicBezTo>
                  <a:cubicBezTo>
                    <a:pt x="339" y="283"/>
                    <a:pt x="321" y="297"/>
                    <a:pt x="310" y="317"/>
                  </a:cubicBezTo>
                  <a:cubicBezTo>
                    <a:pt x="304" y="324"/>
                    <a:pt x="298" y="331"/>
                    <a:pt x="291" y="338"/>
                  </a:cubicBezTo>
                  <a:cubicBezTo>
                    <a:pt x="291" y="338"/>
                    <a:pt x="290" y="339"/>
                    <a:pt x="289" y="339"/>
                  </a:cubicBezTo>
                  <a:cubicBezTo>
                    <a:pt x="285" y="344"/>
                    <a:pt x="281" y="349"/>
                    <a:pt x="277" y="354"/>
                  </a:cubicBezTo>
                  <a:cubicBezTo>
                    <a:pt x="259" y="372"/>
                    <a:pt x="237" y="388"/>
                    <a:pt x="227" y="412"/>
                  </a:cubicBezTo>
                  <a:cubicBezTo>
                    <a:pt x="226" y="411"/>
                    <a:pt x="224" y="412"/>
                    <a:pt x="223" y="413"/>
                  </a:cubicBezTo>
                  <a:cubicBezTo>
                    <a:pt x="215" y="422"/>
                    <a:pt x="208" y="432"/>
                    <a:pt x="201" y="441"/>
                  </a:cubicBezTo>
                  <a:cubicBezTo>
                    <a:pt x="200" y="442"/>
                    <a:pt x="201" y="442"/>
                    <a:pt x="201" y="443"/>
                  </a:cubicBezTo>
                  <a:cubicBezTo>
                    <a:pt x="199" y="445"/>
                    <a:pt x="196" y="447"/>
                    <a:pt x="194" y="449"/>
                  </a:cubicBezTo>
                  <a:cubicBezTo>
                    <a:pt x="193" y="450"/>
                    <a:pt x="196" y="450"/>
                    <a:pt x="196" y="450"/>
                  </a:cubicBezTo>
                  <a:cubicBezTo>
                    <a:pt x="196" y="450"/>
                    <a:pt x="197" y="450"/>
                    <a:pt x="197" y="450"/>
                  </a:cubicBezTo>
                  <a:cubicBezTo>
                    <a:pt x="190" y="458"/>
                    <a:pt x="184" y="467"/>
                    <a:pt x="177" y="475"/>
                  </a:cubicBezTo>
                  <a:cubicBezTo>
                    <a:pt x="173" y="477"/>
                    <a:pt x="170" y="480"/>
                    <a:pt x="166" y="482"/>
                  </a:cubicBezTo>
                  <a:cubicBezTo>
                    <a:pt x="164" y="484"/>
                    <a:pt x="169" y="483"/>
                    <a:pt x="170" y="483"/>
                  </a:cubicBezTo>
                  <a:cubicBezTo>
                    <a:pt x="171" y="482"/>
                    <a:pt x="171" y="482"/>
                    <a:pt x="171" y="482"/>
                  </a:cubicBezTo>
                  <a:cubicBezTo>
                    <a:pt x="171" y="482"/>
                    <a:pt x="171" y="483"/>
                    <a:pt x="170" y="483"/>
                  </a:cubicBezTo>
                  <a:cubicBezTo>
                    <a:pt x="159" y="498"/>
                    <a:pt x="148" y="512"/>
                    <a:pt x="138" y="528"/>
                  </a:cubicBezTo>
                  <a:cubicBezTo>
                    <a:pt x="137" y="528"/>
                    <a:pt x="137" y="528"/>
                    <a:pt x="136" y="528"/>
                  </a:cubicBezTo>
                  <a:cubicBezTo>
                    <a:pt x="134" y="529"/>
                    <a:pt x="134" y="530"/>
                    <a:pt x="135" y="531"/>
                  </a:cubicBezTo>
                  <a:cubicBezTo>
                    <a:pt x="121" y="552"/>
                    <a:pt x="108" y="574"/>
                    <a:pt x="95" y="596"/>
                  </a:cubicBezTo>
                  <a:cubicBezTo>
                    <a:pt x="79" y="625"/>
                    <a:pt x="60" y="652"/>
                    <a:pt x="35" y="67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131"/>
            <p:cNvSpPr>
              <a:spLocks/>
            </p:cNvSpPr>
            <p:nvPr/>
          </p:nvSpPr>
          <p:spPr bwMode="auto">
            <a:xfrm>
              <a:off x="6737350" y="4508501"/>
              <a:ext cx="227013" cy="112713"/>
            </a:xfrm>
            <a:custGeom>
              <a:avLst/>
              <a:gdLst>
                <a:gd name="T0" fmla="*/ 125 w 131"/>
                <a:gd name="T1" fmla="*/ 2 h 65"/>
                <a:gd name="T2" fmla="*/ 3 w 131"/>
                <a:gd name="T3" fmla="*/ 63 h 65"/>
                <a:gd name="T4" fmla="*/ 7 w 131"/>
                <a:gd name="T5" fmla="*/ 64 h 65"/>
                <a:gd name="T6" fmla="*/ 127 w 131"/>
                <a:gd name="T7" fmla="*/ 4 h 65"/>
                <a:gd name="T8" fmla="*/ 125 w 131"/>
                <a:gd name="T9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65">
                  <a:moveTo>
                    <a:pt x="125" y="2"/>
                  </a:moveTo>
                  <a:cubicBezTo>
                    <a:pt x="83" y="21"/>
                    <a:pt x="39" y="34"/>
                    <a:pt x="3" y="63"/>
                  </a:cubicBezTo>
                  <a:cubicBezTo>
                    <a:pt x="0" y="65"/>
                    <a:pt x="6" y="65"/>
                    <a:pt x="7" y="64"/>
                  </a:cubicBezTo>
                  <a:cubicBezTo>
                    <a:pt x="43" y="35"/>
                    <a:pt x="86" y="23"/>
                    <a:pt x="127" y="4"/>
                  </a:cubicBezTo>
                  <a:cubicBezTo>
                    <a:pt x="131" y="2"/>
                    <a:pt x="128" y="0"/>
                    <a:pt x="125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Freeform 2132"/>
            <p:cNvSpPr>
              <a:spLocks/>
            </p:cNvSpPr>
            <p:nvPr/>
          </p:nvSpPr>
          <p:spPr bwMode="auto">
            <a:xfrm>
              <a:off x="6707188" y="4562476"/>
              <a:ext cx="252413" cy="107950"/>
            </a:xfrm>
            <a:custGeom>
              <a:avLst/>
              <a:gdLst>
                <a:gd name="T0" fmla="*/ 141 w 146"/>
                <a:gd name="T1" fmla="*/ 1 h 62"/>
                <a:gd name="T2" fmla="*/ 3 w 146"/>
                <a:gd name="T3" fmla="*/ 58 h 62"/>
                <a:gd name="T4" fmla="*/ 7 w 146"/>
                <a:gd name="T5" fmla="*/ 60 h 62"/>
                <a:gd name="T6" fmla="*/ 143 w 146"/>
                <a:gd name="T7" fmla="*/ 4 h 62"/>
                <a:gd name="T8" fmla="*/ 141 w 146"/>
                <a:gd name="T9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62">
                  <a:moveTo>
                    <a:pt x="141" y="1"/>
                  </a:moveTo>
                  <a:cubicBezTo>
                    <a:pt x="95" y="23"/>
                    <a:pt x="43" y="26"/>
                    <a:pt x="3" y="58"/>
                  </a:cubicBezTo>
                  <a:cubicBezTo>
                    <a:pt x="0" y="60"/>
                    <a:pt x="4" y="62"/>
                    <a:pt x="7" y="60"/>
                  </a:cubicBezTo>
                  <a:cubicBezTo>
                    <a:pt x="47" y="28"/>
                    <a:pt x="98" y="26"/>
                    <a:pt x="143" y="4"/>
                  </a:cubicBezTo>
                  <a:cubicBezTo>
                    <a:pt x="146" y="3"/>
                    <a:pt x="143" y="0"/>
                    <a:pt x="141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Freeform 2133"/>
            <p:cNvSpPr>
              <a:spLocks/>
            </p:cNvSpPr>
            <p:nvPr/>
          </p:nvSpPr>
          <p:spPr bwMode="auto">
            <a:xfrm>
              <a:off x="6705600" y="4648201"/>
              <a:ext cx="239713" cy="44450"/>
            </a:xfrm>
            <a:custGeom>
              <a:avLst/>
              <a:gdLst>
                <a:gd name="T0" fmla="*/ 131 w 138"/>
                <a:gd name="T1" fmla="*/ 3 h 26"/>
                <a:gd name="T2" fmla="*/ 55 w 138"/>
                <a:gd name="T3" fmla="*/ 10 h 26"/>
                <a:gd name="T4" fmla="*/ 3 w 138"/>
                <a:gd name="T5" fmla="*/ 24 h 26"/>
                <a:gd name="T6" fmla="*/ 6 w 138"/>
                <a:gd name="T7" fmla="*/ 25 h 26"/>
                <a:gd name="T8" fmla="*/ 135 w 138"/>
                <a:gd name="T9" fmla="*/ 4 h 26"/>
                <a:gd name="T10" fmla="*/ 131 w 138"/>
                <a:gd name="T11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" h="26">
                  <a:moveTo>
                    <a:pt x="131" y="3"/>
                  </a:moveTo>
                  <a:cubicBezTo>
                    <a:pt x="107" y="15"/>
                    <a:pt x="81" y="10"/>
                    <a:pt x="55" y="10"/>
                  </a:cubicBezTo>
                  <a:cubicBezTo>
                    <a:pt x="36" y="9"/>
                    <a:pt x="19" y="14"/>
                    <a:pt x="3" y="24"/>
                  </a:cubicBezTo>
                  <a:cubicBezTo>
                    <a:pt x="0" y="26"/>
                    <a:pt x="4" y="26"/>
                    <a:pt x="6" y="25"/>
                  </a:cubicBezTo>
                  <a:cubicBezTo>
                    <a:pt x="46" y="0"/>
                    <a:pt x="93" y="25"/>
                    <a:pt x="135" y="4"/>
                  </a:cubicBezTo>
                  <a:cubicBezTo>
                    <a:pt x="138" y="2"/>
                    <a:pt x="133" y="2"/>
                    <a:pt x="131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2134"/>
            <p:cNvSpPr>
              <a:spLocks/>
            </p:cNvSpPr>
            <p:nvPr/>
          </p:nvSpPr>
          <p:spPr bwMode="auto">
            <a:xfrm>
              <a:off x="6635750" y="4468814"/>
              <a:ext cx="36513" cy="215900"/>
            </a:xfrm>
            <a:custGeom>
              <a:avLst/>
              <a:gdLst>
                <a:gd name="T0" fmla="*/ 6 w 21"/>
                <a:gd name="T1" fmla="*/ 121 h 124"/>
                <a:gd name="T2" fmla="*/ 9 w 21"/>
                <a:gd name="T3" fmla="*/ 65 h 124"/>
                <a:gd name="T4" fmla="*/ 20 w 21"/>
                <a:gd name="T5" fmla="*/ 3 h 124"/>
                <a:gd name="T6" fmla="*/ 15 w 21"/>
                <a:gd name="T7" fmla="*/ 3 h 124"/>
                <a:gd name="T8" fmla="*/ 5 w 21"/>
                <a:gd name="T9" fmla="*/ 61 h 124"/>
                <a:gd name="T10" fmla="*/ 1 w 21"/>
                <a:gd name="T11" fmla="*/ 122 h 124"/>
                <a:gd name="T12" fmla="*/ 6 w 21"/>
                <a:gd name="T13" fmla="*/ 12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24">
                  <a:moveTo>
                    <a:pt x="6" y="121"/>
                  </a:moveTo>
                  <a:cubicBezTo>
                    <a:pt x="9" y="103"/>
                    <a:pt x="8" y="84"/>
                    <a:pt x="9" y="65"/>
                  </a:cubicBezTo>
                  <a:cubicBezTo>
                    <a:pt x="11" y="44"/>
                    <a:pt x="17" y="24"/>
                    <a:pt x="20" y="3"/>
                  </a:cubicBezTo>
                  <a:cubicBezTo>
                    <a:pt x="21" y="0"/>
                    <a:pt x="15" y="1"/>
                    <a:pt x="15" y="3"/>
                  </a:cubicBezTo>
                  <a:cubicBezTo>
                    <a:pt x="12" y="23"/>
                    <a:pt x="7" y="41"/>
                    <a:pt x="5" y="61"/>
                  </a:cubicBezTo>
                  <a:cubicBezTo>
                    <a:pt x="2" y="81"/>
                    <a:pt x="4" y="102"/>
                    <a:pt x="1" y="122"/>
                  </a:cubicBezTo>
                  <a:cubicBezTo>
                    <a:pt x="0" y="124"/>
                    <a:pt x="6" y="124"/>
                    <a:pt x="6" y="12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2135"/>
            <p:cNvSpPr>
              <a:spLocks/>
            </p:cNvSpPr>
            <p:nvPr/>
          </p:nvSpPr>
          <p:spPr bwMode="auto">
            <a:xfrm>
              <a:off x="7583488" y="3800476"/>
              <a:ext cx="115888" cy="76200"/>
            </a:xfrm>
            <a:custGeom>
              <a:avLst/>
              <a:gdLst>
                <a:gd name="T0" fmla="*/ 66 w 67"/>
                <a:gd name="T1" fmla="*/ 1 h 44"/>
                <a:gd name="T2" fmla="*/ 61 w 67"/>
                <a:gd name="T3" fmla="*/ 2 h 44"/>
                <a:gd name="T4" fmla="*/ 5 w 67"/>
                <a:gd name="T5" fmla="*/ 39 h 44"/>
                <a:gd name="T6" fmla="*/ 9 w 67"/>
                <a:gd name="T7" fmla="*/ 39 h 44"/>
                <a:gd name="T8" fmla="*/ 51 w 67"/>
                <a:gd name="T9" fmla="*/ 17 h 44"/>
                <a:gd name="T10" fmla="*/ 5 w 67"/>
                <a:gd name="T11" fmla="*/ 41 h 44"/>
                <a:gd name="T12" fmla="*/ 4 w 67"/>
                <a:gd name="T13" fmla="*/ 43 h 44"/>
                <a:gd name="T14" fmla="*/ 58 w 67"/>
                <a:gd name="T15" fmla="*/ 12 h 44"/>
                <a:gd name="T16" fmla="*/ 56 w 67"/>
                <a:gd name="T17" fmla="*/ 12 h 44"/>
                <a:gd name="T18" fmla="*/ 66 w 67"/>
                <a:gd name="T1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44">
                  <a:moveTo>
                    <a:pt x="66" y="1"/>
                  </a:moveTo>
                  <a:cubicBezTo>
                    <a:pt x="67" y="0"/>
                    <a:pt x="62" y="0"/>
                    <a:pt x="61" y="2"/>
                  </a:cubicBezTo>
                  <a:cubicBezTo>
                    <a:pt x="47" y="21"/>
                    <a:pt x="23" y="25"/>
                    <a:pt x="5" y="39"/>
                  </a:cubicBezTo>
                  <a:cubicBezTo>
                    <a:pt x="3" y="41"/>
                    <a:pt x="8" y="40"/>
                    <a:pt x="9" y="39"/>
                  </a:cubicBezTo>
                  <a:cubicBezTo>
                    <a:pt x="23" y="33"/>
                    <a:pt x="37" y="25"/>
                    <a:pt x="51" y="17"/>
                  </a:cubicBezTo>
                  <a:cubicBezTo>
                    <a:pt x="42" y="31"/>
                    <a:pt x="19" y="37"/>
                    <a:pt x="5" y="41"/>
                  </a:cubicBezTo>
                  <a:cubicBezTo>
                    <a:pt x="3" y="41"/>
                    <a:pt x="0" y="44"/>
                    <a:pt x="4" y="43"/>
                  </a:cubicBezTo>
                  <a:cubicBezTo>
                    <a:pt x="21" y="39"/>
                    <a:pt x="51" y="32"/>
                    <a:pt x="58" y="12"/>
                  </a:cubicBezTo>
                  <a:cubicBezTo>
                    <a:pt x="58" y="12"/>
                    <a:pt x="57" y="12"/>
                    <a:pt x="56" y="12"/>
                  </a:cubicBezTo>
                  <a:cubicBezTo>
                    <a:pt x="60" y="9"/>
                    <a:pt x="63" y="5"/>
                    <a:pt x="66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2136"/>
            <p:cNvSpPr>
              <a:spLocks/>
            </p:cNvSpPr>
            <p:nvPr/>
          </p:nvSpPr>
          <p:spPr bwMode="auto">
            <a:xfrm>
              <a:off x="7581900" y="3749676"/>
              <a:ext cx="76200" cy="53975"/>
            </a:xfrm>
            <a:custGeom>
              <a:avLst/>
              <a:gdLst>
                <a:gd name="T0" fmla="*/ 5 w 44"/>
                <a:gd name="T1" fmla="*/ 28 h 31"/>
                <a:gd name="T2" fmla="*/ 4 w 44"/>
                <a:gd name="T3" fmla="*/ 30 h 31"/>
                <a:gd name="T4" fmla="*/ 42 w 44"/>
                <a:gd name="T5" fmla="*/ 1 h 31"/>
                <a:gd name="T6" fmla="*/ 37 w 44"/>
                <a:gd name="T7" fmla="*/ 2 h 31"/>
                <a:gd name="T8" fmla="*/ 25 w 44"/>
                <a:gd name="T9" fmla="*/ 14 h 31"/>
                <a:gd name="T10" fmla="*/ 5 w 44"/>
                <a:gd name="T11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31">
                  <a:moveTo>
                    <a:pt x="5" y="28"/>
                  </a:moveTo>
                  <a:cubicBezTo>
                    <a:pt x="3" y="28"/>
                    <a:pt x="0" y="31"/>
                    <a:pt x="4" y="30"/>
                  </a:cubicBezTo>
                  <a:cubicBezTo>
                    <a:pt x="19" y="27"/>
                    <a:pt x="32" y="12"/>
                    <a:pt x="42" y="1"/>
                  </a:cubicBezTo>
                  <a:cubicBezTo>
                    <a:pt x="44" y="0"/>
                    <a:pt x="38" y="1"/>
                    <a:pt x="37" y="2"/>
                  </a:cubicBezTo>
                  <a:cubicBezTo>
                    <a:pt x="33" y="6"/>
                    <a:pt x="29" y="10"/>
                    <a:pt x="25" y="14"/>
                  </a:cubicBezTo>
                  <a:cubicBezTo>
                    <a:pt x="19" y="19"/>
                    <a:pt x="12" y="26"/>
                    <a:pt x="5" y="2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Freeform 2137"/>
            <p:cNvSpPr>
              <a:spLocks/>
            </p:cNvSpPr>
            <p:nvPr/>
          </p:nvSpPr>
          <p:spPr bwMode="auto">
            <a:xfrm>
              <a:off x="7426325" y="3717926"/>
              <a:ext cx="47625" cy="87313"/>
            </a:xfrm>
            <a:custGeom>
              <a:avLst/>
              <a:gdLst>
                <a:gd name="T0" fmla="*/ 22 w 28"/>
                <a:gd name="T1" fmla="*/ 2 h 50"/>
                <a:gd name="T2" fmla="*/ 11 w 28"/>
                <a:gd name="T3" fmla="*/ 33 h 50"/>
                <a:gd name="T4" fmla="*/ 10 w 28"/>
                <a:gd name="T5" fmla="*/ 33 h 50"/>
                <a:gd name="T6" fmla="*/ 1 w 28"/>
                <a:gd name="T7" fmla="*/ 48 h 50"/>
                <a:gd name="T8" fmla="*/ 6 w 28"/>
                <a:gd name="T9" fmla="*/ 48 h 50"/>
                <a:gd name="T10" fmla="*/ 28 w 28"/>
                <a:gd name="T11" fmla="*/ 2 h 50"/>
                <a:gd name="T12" fmla="*/ 22 w 28"/>
                <a:gd name="T13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50">
                  <a:moveTo>
                    <a:pt x="22" y="2"/>
                  </a:moveTo>
                  <a:cubicBezTo>
                    <a:pt x="21" y="13"/>
                    <a:pt x="16" y="23"/>
                    <a:pt x="11" y="33"/>
                  </a:cubicBezTo>
                  <a:cubicBezTo>
                    <a:pt x="11" y="33"/>
                    <a:pt x="11" y="33"/>
                    <a:pt x="10" y="33"/>
                  </a:cubicBezTo>
                  <a:cubicBezTo>
                    <a:pt x="7" y="38"/>
                    <a:pt x="4" y="43"/>
                    <a:pt x="1" y="48"/>
                  </a:cubicBezTo>
                  <a:cubicBezTo>
                    <a:pt x="0" y="50"/>
                    <a:pt x="5" y="50"/>
                    <a:pt x="6" y="48"/>
                  </a:cubicBezTo>
                  <a:cubicBezTo>
                    <a:pt x="16" y="34"/>
                    <a:pt x="25" y="19"/>
                    <a:pt x="28" y="2"/>
                  </a:cubicBezTo>
                  <a:cubicBezTo>
                    <a:pt x="28" y="0"/>
                    <a:pt x="23" y="0"/>
                    <a:pt x="22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138"/>
            <p:cNvSpPr>
              <a:spLocks/>
            </p:cNvSpPr>
            <p:nvPr/>
          </p:nvSpPr>
          <p:spPr bwMode="auto">
            <a:xfrm>
              <a:off x="7458075" y="3716339"/>
              <a:ext cx="33338" cy="68263"/>
            </a:xfrm>
            <a:custGeom>
              <a:avLst/>
              <a:gdLst>
                <a:gd name="T0" fmla="*/ 6 w 20"/>
                <a:gd name="T1" fmla="*/ 37 h 39"/>
                <a:gd name="T2" fmla="*/ 12 w 20"/>
                <a:gd name="T3" fmla="*/ 26 h 39"/>
                <a:gd name="T4" fmla="*/ 11 w 20"/>
                <a:gd name="T5" fmla="*/ 26 h 39"/>
                <a:gd name="T6" fmla="*/ 19 w 20"/>
                <a:gd name="T7" fmla="*/ 2 h 39"/>
                <a:gd name="T8" fmla="*/ 14 w 20"/>
                <a:gd name="T9" fmla="*/ 3 h 39"/>
                <a:gd name="T10" fmla="*/ 1 w 20"/>
                <a:gd name="T11" fmla="*/ 37 h 39"/>
                <a:gd name="T12" fmla="*/ 6 w 20"/>
                <a:gd name="T1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39">
                  <a:moveTo>
                    <a:pt x="6" y="37"/>
                  </a:moveTo>
                  <a:cubicBezTo>
                    <a:pt x="8" y="33"/>
                    <a:pt x="10" y="30"/>
                    <a:pt x="12" y="26"/>
                  </a:cubicBezTo>
                  <a:cubicBezTo>
                    <a:pt x="12" y="26"/>
                    <a:pt x="12" y="26"/>
                    <a:pt x="11" y="26"/>
                  </a:cubicBezTo>
                  <a:cubicBezTo>
                    <a:pt x="14" y="18"/>
                    <a:pt x="17" y="10"/>
                    <a:pt x="19" y="2"/>
                  </a:cubicBezTo>
                  <a:cubicBezTo>
                    <a:pt x="20" y="0"/>
                    <a:pt x="14" y="1"/>
                    <a:pt x="14" y="3"/>
                  </a:cubicBezTo>
                  <a:cubicBezTo>
                    <a:pt x="11" y="15"/>
                    <a:pt x="6" y="26"/>
                    <a:pt x="1" y="37"/>
                  </a:cubicBezTo>
                  <a:cubicBezTo>
                    <a:pt x="0" y="39"/>
                    <a:pt x="5" y="38"/>
                    <a:pt x="6" y="3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139"/>
            <p:cNvSpPr>
              <a:spLocks/>
            </p:cNvSpPr>
            <p:nvPr/>
          </p:nvSpPr>
          <p:spPr bwMode="auto">
            <a:xfrm>
              <a:off x="7473950" y="3711576"/>
              <a:ext cx="34925" cy="69850"/>
            </a:xfrm>
            <a:custGeom>
              <a:avLst/>
              <a:gdLst>
                <a:gd name="T0" fmla="*/ 14 w 20"/>
                <a:gd name="T1" fmla="*/ 2 h 40"/>
                <a:gd name="T2" fmla="*/ 0 w 20"/>
                <a:gd name="T3" fmla="*/ 40 h 40"/>
                <a:gd name="T4" fmla="*/ 6 w 20"/>
                <a:gd name="T5" fmla="*/ 39 h 40"/>
                <a:gd name="T6" fmla="*/ 18 w 20"/>
                <a:gd name="T7" fmla="*/ 18 h 40"/>
                <a:gd name="T8" fmla="*/ 15 w 20"/>
                <a:gd name="T9" fmla="*/ 18 h 40"/>
                <a:gd name="T10" fmla="*/ 20 w 20"/>
                <a:gd name="T11" fmla="*/ 1 h 40"/>
                <a:gd name="T12" fmla="*/ 14 w 20"/>
                <a:gd name="T13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0">
                  <a:moveTo>
                    <a:pt x="14" y="2"/>
                  </a:moveTo>
                  <a:cubicBezTo>
                    <a:pt x="13" y="16"/>
                    <a:pt x="7" y="28"/>
                    <a:pt x="0" y="40"/>
                  </a:cubicBezTo>
                  <a:cubicBezTo>
                    <a:pt x="0" y="40"/>
                    <a:pt x="5" y="40"/>
                    <a:pt x="6" y="39"/>
                  </a:cubicBezTo>
                  <a:cubicBezTo>
                    <a:pt x="9" y="32"/>
                    <a:pt x="13" y="25"/>
                    <a:pt x="18" y="18"/>
                  </a:cubicBezTo>
                  <a:cubicBezTo>
                    <a:pt x="18" y="18"/>
                    <a:pt x="17" y="18"/>
                    <a:pt x="15" y="18"/>
                  </a:cubicBezTo>
                  <a:cubicBezTo>
                    <a:pt x="18" y="12"/>
                    <a:pt x="19" y="7"/>
                    <a:pt x="20" y="1"/>
                  </a:cubicBezTo>
                  <a:cubicBezTo>
                    <a:pt x="20" y="0"/>
                    <a:pt x="14" y="1"/>
                    <a:pt x="14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140"/>
            <p:cNvSpPr>
              <a:spLocks noEditPoints="1"/>
            </p:cNvSpPr>
            <p:nvPr/>
          </p:nvSpPr>
          <p:spPr bwMode="auto">
            <a:xfrm>
              <a:off x="7035800" y="4583114"/>
              <a:ext cx="395288" cy="358775"/>
            </a:xfrm>
            <a:custGeom>
              <a:avLst/>
              <a:gdLst>
                <a:gd name="T0" fmla="*/ 197 w 228"/>
                <a:gd name="T1" fmla="*/ 170 h 207"/>
                <a:gd name="T2" fmla="*/ 186 w 228"/>
                <a:gd name="T3" fmla="*/ 143 h 207"/>
                <a:gd name="T4" fmla="*/ 175 w 228"/>
                <a:gd name="T5" fmla="*/ 41 h 207"/>
                <a:gd name="T6" fmla="*/ 87 w 228"/>
                <a:gd name="T7" fmla="*/ 4 h 207"/>
                <a:gd name="T8" fmla="*/ 1 w 228"/>
                <a:gd name="T9" fmla="*/ 47 h 207"/>
                <a:gd name="T10" fmla="*/ 150 w 228"/>
                <a:gd name="T11" fmla="*/ 73 h 207"/>
                <a:gd name="T12" fmla="*/ 33 w 228"/>
                <a:gd name="T13" fmla="*/ 70 h 207"/>
                <a:gd name="T14" fmla="*/ 31 w 228"/>
                <a:gd name="T15" fmla="*/ 68 h 207"/>
                <a:gd name="T16" fmla="*/ 18 w 228"/>
                <a:gd name="T17" fmla="*/ 87 h 207"/>
                <a:gd name="T18" fmla="*/ 34 w 228"/>
                <a:gd name="T19" fmla="*/ 183 h 207"/>
                <a:gd name="T20" fmla="*/ 135 w 228"/>
                <a:gd name="T21" fmla="*/ 198 h 207"/>
                <a:gd name="T22" fmla="*/ 172 w 228"/>
                <a:gd name="T23" fmla="*/ 195 h 207"/>
                <a:gd name="T24" fmla="*/ 206 w 228"/>
                <a:gd name="T25" fmla="*/ 172 h 207"/>
                <a:gd name="T26" fmla="*/ 24 w 228"/>
                <a:gd name="T27" fmla="*/ 96 h 207"/>
                <a:gd name="T28" fmla="*/ 157 w 228"/>
                <a:gd name="T29" fmla="*/ 182 h 207"/>
                <a:gd name="T30" fmla="*/ 145 w 228"/>
                <a:gd name="T31" fmla="*/ 79 h 207"/>
                <a:gd name="T32" fmla="*/ 144 w 228"/>
                <a:gd name="T33" fmla="*/ 76 h 207"/>
                <a:gd name="T34" fmla="*/ 151 w 228"/>
                <a:gd name="T35" fmla="*/ 78 h 207"/>
                <a:gd name="T36" fmla="*/ 119 w 228"/>
                <a:gd name="T37" fmla="*/ 100 h 207"/>
                <a:gd name="T38" fmla="*/ 162 w 228"/>
                <a:gd name="T39" fmla="*/ 182 h 207"/>
                <a:gd name="T40" fmla="*/ 151 w 228"/>
                <a:gd name="T41" fmla="*/ 95 h 207"/>
                <a:gd name="T42" fmla="*/ 127 w 228"/>
                <a:gd name="T43" fmla="*/ 99 h 207"/>
                <a:gd name="T44" fmla="*/ 78 w 228"/>
                <a:gd name="T45" fmla="*/ 99 h 207"/>
                <a:gd name="T46" fmla="*/ 131 w 228"/>
                <a:gd name="T47" fmla="*/ 105 h 207"/>
                <a:gd name="T48" fmla="*/ 157 w 228"/>
                <a:gd name="T49" fmla="*/ 91 h 207"/>
                <a:gd name="T50" fmla="*/ 160 w 228"/>
                <a:gd name="T51" fmla="*/ 84 h 207"/>
                <a:gd name="T52" fmla="*/ 41 w 228"/>
                <a:gd name="T53" fmla="*/ 111 h 207"/>
                <a:gd name="T54" fmla="*/ 59 w 228"/>
                <a:gd name="T55" fmla="*/ 155 h 207"/>
                <a:gd name="T56" fmla="*/ 110 w 228"/>
                <a:gd name="T57" fmla="*/ 100 h 207"/>
                <a:gd name="T58" fmla="*/ 142 w 228"/>
                <a:gd name="T59" fmla="*/ 131 h 207"/>
                <a:gd name="T60" fmla="*/ 108 w 228"/>
                <a:gd name="T61" fmla="*/ 173 h 207"/>
                <a:gd name="T62" fmla="*/ 41 w 228"/>
                <a:gd name="T63" fmla="*/ 110 h 207"/>
                <a:gd name="T64" fmla="*/ 190 w 228"/>
                <a:gd name="T65" fmla="*/ 176 h 207"/>
                <a:gd name="T66" fmla="*/ 168 w 228"/>
                <a:gd name="T67" fmla="*/ 87 h 207"/>
                <a:gd name="T68" fmla="*/ 205 w 228"/>
                <a:gd name="T69" fmla="*/ 164 h 207"/>
                <a:gd name="T70" fmla="*/ 180 w 228"/>
                <a:gd name="T71" fmla="*/ 174 h 207"/>
                <a:gd name="T72" fmla="*/ 159 w 228"/>
                <a:gd name="T73" fmla="*/ 60 h 207"/>
                <a:gd name="T74" fmla="*/ 129 w 228"/>
                <a:gd name="T75" fmla="*/ 44 h 207"/>
                <a:gd name="T76" fmla="*/ 151 w 228"/>
                <a:gd name="T77" fmla="*/ 28 h 207"/>
                <a:gd name="T78" fmla="*/ 56 w 228"/>
                <a:gd name="T79" fmla="*/ 41 h 207"/>
                <a:gd name="T80" fmla="*/ 91 w 228"/>
                <a:gd name="T81" fmla="*/ 28 h 207"/>
                <a:gd name="T82" fmla="*/ 103 w 228"/>
                <a:gd name="T83" fmla="*/ 22 h 207"/>
                <a:gd name="T84" fmla="*/ 89 w 228"/>
                <a:gd name="T85" fmla="*/ 14 h 207"/>
                <a:gd name="T86" fmla="*/ 54 w 228"/>
                <a:gd name="T87" fmla="*/ 15 h 207"/>
                <a:gd name="T88" fmla="*/ 62 w 228"/>
                <a:gd name="T89" fmla="*/ 11 h 207"/>
                <a:gd name="T90" fmla="*/ 48 w 228"/>
                <a:gd name="T91" fmla="*/ 21 h 207"/>
                <a:gd name="T92" fmla="*/ 63 w 228"/>
                <a:gd name="T93" fmla="*/ 20 h 207"/>
                <a:gd name="T94" fmla="*/ 76 w 228"/>
                <a:gd name="T95" fmla="*/ 15 h 207"/>
                <a:gd name="T96" fmla="*/ 30 w 228"/>
                <a:gd name="T97" fmla="*/ 18 h 207"/>
                <a:gd name="T98" fmla="*/ 44 w 228"/>
                <a:gd name="T99" fmla="*/ 41 h 207"/>
                <a:gd name="T100" fmla="*/ 75 w 228"/>
                <a:gd name="T101" fmla="*/ 8 h 207"/>
                <a:gd name="T102" fmla="*/ 47 w 228"/>
                <a:gd name="T103" fmla="*/ 47 h 207"/>
                <a:gd name="T104" fmla="*/ 152 w 228"/>
                <a:gd name="T105" fmla="*/ 6 h 207"/>
                <a:gd name="T106" fmla="*/ 9 w 228"/>
                <a:gd name="T107" fmla="*/ 44 h 207"/>
                <a:gd name="T108" fmla="*/ 19 w 228"/>
                <a:gd name="T109" fmla="*/ 12 h 207"/>
                <a:gd name="T110" fmla="*/ 160 w 228"/>
                <a:gd name="T111" fmla="*/ 56 h 207"/>
                <a:gd name="T112" fmla="*/ 159 w 228"/>
                <a:gd name="T113" fmla="*/ 74 h 207"/>
                <a:gd name="T114" fmla="*/ 85 w 228"/>
                <a:gd name="T115" fmla="*/ 89 h 207"/>
                <a:gd name="T116" fmla="*/ 24 w 228"/>
                <a:gd name="T117" fmla="*/ 93 h 207"/>
                <a:gd name="T118" fmla="*/ 101 w 228"/>
                <a:gd name="T119" fmla="*/ 187 h 207"/>
                <a:gd name="T120" fmla="*/ 188 w 228"/>
                <a:gd name="T121" fmla="*/ 18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8" h="207">
                  <a:moveTo>
                    <a:pt x="221" y="163"/>
                  </a:moveTo>
                  <a:cubicBezTo>
                    <a:pt x="221" y="164"/>
                    <a:pt x="221" y="164"/>
                    <a:pt x="221" y="165"/>
                  </a:cubicBezTo>
                  <a:cubicBezTo>
                    <a:pt x="220" y="161"/>
                    <a:pt x="220" y="157"/>
                    <a:pt x="220" y="153"/>
                  </a:cubicBezTo>
                  <a:cubicBezTo>
                    <a:pt x="220" y="151"/>
                    <a:pt x="214" y="153"/>
                    <a:pt x="214" y="155"/>
                  </a:cubicBezTo>
                  <a:cubicBezTo>
                    <a:pt x="215" y="155"/>
                    <a:pt x="215" y="156"/>
                    <a:pt x="215" y="156"/>
                  </a:cubicBezTo>
                  <a:cubicBezTo>
                    <a:pt x="214" y="156"/>
                    <a:pt x="213" y="157"/>
                    <a:pt x="213" y="157"/>
                  </a:cubicBezTo>
                  <a:cubicBezTo>
                    <a:pt x="212" y="160"/>
                    <a:pt x="211" y="162"/>
                    <a:pt x="210" y="165"/>
                  </a:cubicBezTo>
                  <a:cubicBezTo>
                    <a:pt x="210" y="160"/>
                    <a:pt x="210" y="156"/>
                    <a:pt x="209" y="151"/>
                  </a:cubicBezTo>
                  <a:cubicBezTo>
                    <a:pt x="208" y="150"/>
                    <a:pt x="204" y="151"/>
                    <a:pt x="203" y="152"/>
                  </a:cubicBezTo>
                  <a:cubicBezTo>
                    <a:pt x="201" y="158"/>
                    <a:pt x="200" y="164"/>
                    <a:pt x="197" y="170"/>
                  </a:cubicBezTo>
                  <a:cubicBezTo>
                    <a:pt x="197" y="168"/>
                    <a:pt x="197" y="166"/>
                    <a:pt x="197" y="164"/>
                  </a:cubicBezTo>
                  <a:cubicBezTo>
                    <a:pt x="198" y="159"/>
                    <a:pt x="198" y="154"/>
                    <a:pt x="198" y="149"/>
                  </a:cubicBezTo>
                  <a:cubicBezTo>
                    <a:pt x="198" y="148"/>
                    <a:pt x="193" y="149"/>
                    <a:pt x="192" y="151"/>
                  </a:cubicBezTo>
                  <a:cubicBezTo>
                    <a:pt x="192" y="155"/>
                    <a:pt x="191" y="160"/>
                    <a:pt x="191" y="165"/>
                  </a:cubicBezTo>
                  <a:cubicBezTo>
                    <a:pt x="191" y="166"/>
                    <a:pt x="191" y="167"/>
                    <a:pt x="191" y="168"/>
                  </a:cubicBezTo>
                  <a:cubicBezTo>
                    <a:pt x="189" y="161"/>
                    <a:pt x="190" y="153"/>
                    <a:pt x="189" y="147"/>
                  </a:cubicBezTo>
                  <a:cubicBezTo>
                    <a:pt x="189" y="146"/>
                    <a:pt x="187" y="146"/>
                    <a:pt x="186" y="147"/>
                  </a:cubicBezTo>
                  <a:cubicBezTo>
                    <a:pt x="186" y="146"/>
                    <a:pt x="186" y="146"/>
                    <a:pt x="186" y="145"/>
                  </a:cubicBezTo>
                  <a:cubicBezTo>
                    <a:pt x="186" y="145"/>
                    <a:pt x="186" y="145"/>
                    <a:pt x="186" y="145"/>
                  </a:cubicBezTo>
                  <a:cubicBezTo>
                    <a:pt x="186" y="145"/>
                    <a:pt x="186" y="144"/>
                    <a:pt x="186" y="143"/>
                  </a:cubicBezTo>
                  <a:cubicBezTo>
                    <a:pt x="186" y="142"/>
                    <a:pt x="180" y="143"/>
                    <a:pt x="180" y="144"/>
                  </a:cubicBezTo>
                  <a:cubicBezTo>
                    <a:pt x="180" y="146"/>
                    <a:pt x="180" y="147"/>
                    <a:pt x="180" y="148"/>
                  </a:cubicBezTo>
                  <a:cubicBezTo>
                    <a:pt x="180" y="147"/>
                    <a:pt x="179" y="146"/>
                    <a:pt x="179" y="145"/>
                  </a:cubicBezTo>
                  <a:cubicBezTo>
                    <a:pt x="179" y="145"/>
                    <a:pt x="178" y="145"/>
                    <a:pt x="177" y="145"/>
                  </a:cubicBezTo>
                  <a:cubicBezTo>
                    <a:pt x="177" y="143"/>
                    <a:pt x="177" y="141"/>
                    <a:pt x="177" y="138"/>
                  </a:cubicBezTo>
                  <a:cubicBezTo>
                    <a:pt x="176" y="118"/>
                    <a:pt x="174" y="98"/>
                    <a:pt x="173" y="78"/>
                  </a:cubicBezTo>
                  <a:cubicBezTo>
                    <a:pt x="173" y="77"/>
                    <a:pt x="173" y="77"/>
                    <a:pt x="173" y="77"/>
                  </a:cubicBezTo>
                  <a:cubicBezTo>
                    <a:pt x="175" y="79"/>
                    <a:pt x="179" y="78"/>
                    <a:pt x="179" y="76"/>
                  </a:cubicBezTo>
                  <a:cubicBezTo>
                    <a:pt x="175" y="68"/>
                    <a:pt x="169" y="62"/>
                    <a:pt x="165" y="54"/>
                  </a:cubicBezTo>
                  <a:cubicBezTo>
                    <a:pt x="169" y="51"/>
                    <a:pt x="173" y="46"/>
                    <a:pt x="175" y="41"/>
                  </a:cubicBezTo>
                  <a:cubicBezTo>
                    <a:pt x="176" y="39"/>
                    <a:pt x="177" y="38"/>
                    <a:pt x="178" y="36"/>
                  </a:cubicBezTo>
                  <a:cubicBezTo>
                    <a:pt x="180" y="31"/>
                    <a:pt x="180" y="26"/>
                    <a:pt x="179" y="21"/>
                  </a:cubicBezTo>
                  <a:cubicBezTo>
                    <a:pt x="179" y="20"/>
                    <a:pt x="179" y="19"/>
                    <a:pt x="179" y="18"/>
                  </a:cubicBezTo>
                  <a:cubicBezTo>
                    <a:pt x="179" y="18"/>
                    <a:pt x="178" y="18"/>
                    <a:pt x="178" y="18"/>
                  </a:cubicBezTo>
                  <a:cubicBezTo>
                    <a:pt x="175" y="11"/>
                    <a:pt x="168" y="6"/>
                    <a:pt x="160" y="4"/>
                  </a:cubicBezTo>
                  <a:cubicBezTo>
                    <a:pt x="160" y="4"/>
                    <a:pt x="160" y="4"/>
                    <a:pt x="160" y="3"/>
                  </a:cubicBezTo>
                  <a:cubicBezTo>
                    <a:pt x="159" y="3"/>
                    <a:pt x="158" y="3"/>
                    <a:pt x="158" y="3"/>
                  </a:cubicBezTo>
                  <a:cubicBezTo>
                    <a:pt x="157" y="2"/>
                    <a:pt x="157" y="2"/>
                    <a:pt x="156" y="2"/>
                  </a:cubicBezTo>
                  <a:cubicBezTo>
                    <a:pt x="147" y="0"/>
                    <a:pt x="138" y="2"/>
                    <a:pt x="128" y="3"/>
                  </a:cubicBezTo>
                  <a:cubicBezTo>
                    <a:pt x="115" y="4"/>
                    <a:pt x="101" y="4"/>
                    <a:pt x="87" y="4"/>
                  </a:cubicBezTo>
                  <a:cubicBezTo>
                    <a:pt x="64" y="4"/>
                    <a:pt x="40" y="1"/>
                    <a:pt x="18" y="8"/>
                  </a:cubicBezTo>
                  <a:cubicBezTo>
                    <a:pt x="17" y="8"/>
                    <a:pt x="17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1" y="13"/>
                    <a:pt x="7" y="16"/>
                    <a:pt x="5" y="22"/>
                  </a:cubicBezTo>
                  <a:cubicBezTo>
                    <a:pt x="5" y="23"/>
                    <a:pt x="5" y="23"/>
                    <a:pt x="6" y="24"/>
                  </a:cubicBezTo>
                  <a:cubicBezTo>
                    <a:pt x="5" y="24"/>
                    <a:pt x="4" y="25"/>
                    <a:pt x="4" y="26"/>
                  </a:cubicBezTo>
                  <a:cubicBezTo>
                    <a:pt x="2" y="29"/>
                    <a:pt x="2" y="33"/>
                    <a:pt x="2" y="36"/>
                  </a:cubicBezTo>
                  <a:cubicBezTo>
                    <a:pt x="1" y="37"/>
                    <a:pt x="0" y="38"/>
                    <a:pt x="1" y="39"/>
                  </a:cubicBezTo>
                  <a:cubicBezTo>
                    <a:pt x="2" y="41"/>
                    <a:pt x="3" y="43"/>
                    <a:pt x="4" y="45"/>
                  </a:cubicBezTo>
                  <a:cubicBezTo>
                    <a:pt x="2" y="45"/>
                    <a:pt x="1" y="46"/>
                    <a:pt x="1" y="47"/>
                  </a:cubicBezTo>
                  <a:cubicBezTo>
                    <a:pt x="3" y="50"/>
                    <a:pt x="5" y="54"/>
                    <a:pt x="8" y="57"/>
                  </a:cubicBezTo>
                  <a:cubicBezTo>
                    <a:pt x="8" y="57"/>
                    <a:pt x="9" y="57"/>
                    <a:pt x="10" y="57"/>
                  </a:cubicBezTo>
                  <a:cubicBezTo>
                    <a:pt x="18" y="65"/>
                    <a:pt x="33" y="66"/>
                    <a:pt x="45" y="67"/>
                  </a:cubicBezTo>
                  <a:cubicBezTo>
                    <a:pt x="70" y="68"/>
                    <a:pt x="95" y="69"/>
                    <a:pt x="121" y="68"/>
                  </a:cubicBezTo>
                  <a:cubicBezTo>
                    <a:pt x="133" y="68"/>
                    <a:pt x="144" y="66"/>
                    <a:pt x="153" y="62"/>
                  </a:cubicBezTo>
                  <a:cubicBezTo>
                    <a:pt x="153" y="62"/>
                    <a:pt x="154" y="62"/>
                    <a:pt x="154" y="62"/>
                  </a:cubicBezTo>
                  <a:cubicBezTo>
                    <a:pt x="154" y="63"/>
                    <a:pt x="155" y="64"/>
                    <a:pt x="155" y="66"/>
                  </a:cubicBezTo>
                  <a:cubicBezTo>
                    <a:pt x="153" y="65"/>
                    <a:pt x="150" y="66"/>
                    <a:pt x="150" y="68"/>
                  </a:cubicBezTo>
                  <a:cubicBezTo>
                    <a:pt x="151" y="69"/>
                    <a:pt x="151" y="71"/>
                    <a:pt x="151" y="73"/>
                  </a:cubicBezTo>
                  <a:cubicBezTo>
                    <a:pt x="151" y="73"/>
                    <a:pt x="150" y="73"/>
                    <a:pt x="150" y="73"/>
                  </a:cubicBezTo>
                  <a:cubicBezTo>
                    <a:pt x="150" y="70"/>
                    <a:pt x="150" y="68"/>
                    <a:pt x="151" y="65"/>
                  </a:cubicBezTo>
                  <a:cubicBezTo>
                    <a:pt x="151" y="63"/>
                    <a:pt x="146" y="64"/>
                    <a:pt x="145" y="66"/>
                  </a:cubicBezTo>
                  <a:cubicBezTo>
                    <a:pt x="145" y="68"/>
                    <a:pt x="145" y="70"/>
                    <a:pt x="144" y="72"/>
                  </a:cubicBezTo>
                  <a:cubicBezTo>
                    <a:pt x="144" y="72"/>
                    <a:pt x="143" y="72"/>
                    <a:pt x="142" y="72"/>
                  </a:cubicBezTo>
                  <a:cubicBezTo>
                    <a:pt x="142" y="72"/>
                    <a:pt x="142" y="72"/>
                    <a:pt x="142" y="72"/>
                  </a:cubicBezTo>
                  <a:cubicBezTo>
                    <a:pt x="124" y="72"/>
                    <a:pt x="106" y="71"/>
                    <a:pt x="89" y="71"/>
                  </a:cubicBezTo>
                  <a:cubicBezTo>
                    <a:pt x="73" y="71"/>
                    <a:pt x="58" y="69"/>
                    <a:pt x="42" y="71"/>
                  </a:cubicBezTo>
                  <a:cubicBezTo>
                    <a:pt x="42" y="70"/>
                    <a:pt x="42" y="69"/>
                    <a:pt x="42" y="68"/>
                  </a:cubicBezTo>
                  <a:cubicBezTo>
                    <a:pt x="42" y="67"/>
                    <a:pt x="40" y="67"/>
                    <a:pt x="38" y="68"/>
                  </a:cubicBezTo>
                  <a:cubicBezTo>
                    <a:pt x="37" y="67"/>
                    <a:pt x="33" y="68"/>
                    <a:pt x="33" y="70"/>
                  </a:cubicBezTo>
                  <a:cubicBezTo>
                    <a:pt x="33" y="71"/>
                    <a:pt x="34" y="73"/>
                    <a:pt x="34" y="74"/>
                  </a:cubicBezTo>
                  <a:cubicBezTo>
                    <a:pt x="33" y="75"/>
                    <a:pt x="32" y="77"/>
                    <a:pt x="35" y="77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6" y="78"/>
                    <a:pt x="37" y="79"/>
                    <a:pt x="37" y="80"/>
                  </a:cubicBezTo>
                  <a:cubicBezTo>
                    <a:pt x="33" y="80"/>
                    <a:pt x="28" y="80"/>
                    <a:pt x="23" y="80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24" y="79"/>
                    <a:pt x="24" y="78"/>
                    <a:pt x="24" y="78"/>
                  </a:cubicBezTo>
                  <a:cubicBezTo>
                    <a:pt x="25" y="78"/>
                    <a:pt x="25" y="77"/>
                    <a:pt x="25" y="77"/>
                  </a:cubicBezTo>
                  <a:cubicBezTo>
                    <a:pt x="25" y="77"/>
                    <a:pt x="25" y="76"/>
                    <a:pt x="25" y="76"/>
                  </a:cubicBezTo>
                  <a:cubicBezTo>
                    <a:pt x="27" y="74"/>
                    <a:pt x="30" y="71"/>
                    <a:pt x="31" y="68"/>
                  </a:cubicBezTo>
                  <a:cubicBezTo>
                    <a:pt x="31" y="66"/>
                    <a:pt x="26" y="68"/>
                    <a:pt x="26" y="69"/>
                  </a:cubicBezTo>
                  <a:cubicBezTo>
                    <a:pt x="23" y="71"/>
                    <a:pt x="22" y="74"/>
                    <a:pt x="20" y="77"/>
                  </a:cubicBezTo>
                  <a:cubicBezTo>
                    <a:pt x="19" y="77"/>
                    <a:pt x="18" y="78"/>
                    <a:pt x="18" y="79"/>
                  </a:cubicBezTo>
                  <a:cubicBezTo>
                    <a:pt x="18" y="79"/>
                    <a:pt x="18" y="80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6" y="81"/>
                    <a:pt x="16" y="83"/>
                    <a:pt x="18" y="83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4"/>
                    <a:pt x="18" y="86"/>
                    <a:pt x="18" y="87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18" y="87"/>
                    <a:pt x="18" y="88"/>
                    <a:pt x="18" y="88"/>
                  </a:cubicBezTo>
                  <a:cubicBezTo>
                    <a:pt x="18" y="90"/>
                    <a:pt x="18" y="92"/>
                    <a:pt x="18" y="94"/>
                  </a:cubicBezTo>
                  <a:cubicBezTo>
                    <a:pt x="17" y="95"/>
                    <a:pt x="16" y="96"/>
                    <a:pt x="18" y="96"/>
                  </a:cubicBezTo>
                  <a:cubicBezTo>
                    <a:pt x="19" y="100"/>
                    <a:pt x="20" y="105"/>
                    <a:pt x="21" y="109"/>
                  </a:cubicBezTo>
                  <a:cubicBezTo>
                    <a:pt x="22" y="117"/>
                    <a:pt x="21" y="126"/>
                    <a:pt x="21" y="134"/>
                  </a:cubicBezTo>
                  <a:cubicBezTo>
                    <a:pt x="20" y="148"/>
                    <a:pt x="20" y="163"/>
                    <a:pt x="21" y="178"/>
                  </a:cubicBezTo>
                  <a:cubicBezTo>
                    <a:pt x="19" y="178"/>
                    <a:pt x="17" y="181"/>
                    <a:pt x="20" y="181"/>
                  </a:cubicBezTo>
                  <a:cubicBezTo>
                    <a:pt x="21" y="181"/>
                    <a:pt x="21" y="181"/>
                    <a:pt x="22" y="181"/>
                  </a:cubicBezTo>
                  <a:cubicBezTo>
                    <a:pt x="22" y="181"/>
                    <a:pt x="22" y="181"/>
                    <a:pt x="23" y="181"/>
                  </a:cubicBezTo>
                  <a:cubicBezTo>
                    <a:pt x="26" y="182"/>
                    <a:pt x="30" y="182"/>
                    <a:pt x="34" y="183"/>
                  </a:cubicBezTo>
                  <a:cubicBezTo>
                    <a:pt x="29" y="183"/>
                    <a:pt x="24" y="182"/>
                    <a:pt x="19" y="182"/>
                  </a:cubicBezTo>
                  <a:cubicBezTo>
                    <a:pt x="18" y="182"/>
                    <a:pt x="13" y="185"/>
                    <a:pt x="17" y="185"/>
                  </a:cubicBezTo>
                  <a:cubicBezTo>
                    <a:pt x="21" y="185"/>
                    <a:pt x="24" y="185"/>
                    <a:pt x="28" y="185"/>
                  </a:cubicBezTo>
                  <a:cubicBezTo>
                    <a:pt x="27" y="186"/>
                    <a:pt x="27" y="186"/>
                    <a:pt x="26" y="187"/>
                  </a:cubicBezTo>
                  <a:cubicBezTo>
                    <a:pt x="24" y="187"/>
                    <a:pt x="21" y="189"/>
                    <a:pt x="24" y="189"/>
                  </a:cubicBezTo>
                  <a:cubicBezTo>
                    <a:pt x="49" y="192"/>
                    <a:pt x="74" y="191"/>
                    <a:pt x="98" y="190"/>
                  </a:cubicBezTo>
                  <a:cubicBezTo>
                    <a:pt x="116" y="190"/>
                    <a:pt x="134" y="191"/>
                    <a:pt x="152" y="190"/>
                  </a:cubicBezTo>
                  <a:cubicBezTo>
                    <a:pt x="152" y="190"/>
                    <a:pt x="152" y="190"/>
                    <a:pt x="152" y="190"/>
                  </a:cubicBezTo>
                  <a:cubicBezTo>
                    <a:pt x="146" y="191"/>
                    <a:pt x="140" y="193"/>
                    <a:pt x="135" y="195"/>
                  </a:cubicBezTo>
                  <a:cubicBezTo>
                    <a:pt x="132" y="196"/>
                    <a:pt x="132" y="199"/>
                    <a:pt x="135" y="198"/>
                  </a:cubicBezTo>
                  <a:cubicBezTo>
                    <a:pt x="146" y="197"/>
                    <a:pt x="157" y="195"/>
                    <a:pt x="167" y="192"/>
                  </a:cubicBezTo>
                  <a:cubicBezTo>
                    <a:pt x="166" y="193"/>
                    <a:pt x="164" y="194"/>
                    <a:pt x="162" y="195"/>
                  </a:cubicBezTo>
                  <a:cubicBezTo>
                    <a:pt x="162" y="195"/>
                    <a:pt x="162" y="195"/>
                    <a:pt x="161" y="196"/>
                  </a:cubicBezTo>
                  <a:cubicBezTo>
                    <a:pt x="153" y="198"/>
                    <a:pt x="145" y="199"/>
                    <a:pt x="138" y="204"/>
                  </a:cubicBezTo>
                  <a:cubicBezTo>
                    <a:pt x="136" y="205"/>
                    <a:pt x="137" y="207"/>
                    <a:pt x="139" y="207"/>
                  </a:cubicBezTo>
                  <a:cubicBezTo>
                    <a:pt x="152" y="207"/>
                    <a:pt x="164" y="203"/>
                    <a:pt x="176" y="199"/>
                  </a:cubicBezTo>
                  <a:cubicBezTo>
                    <a:pt x="186" y="200"/>
                    <a:pt x="196" y="199"/>
                    <a:pt x="204" y="194"/>
                  </a:cubicBezTo>
                  <a:cubicBezTo>
                    <a:pt x="207" y="192"/>
                    <a:pt x="205" y="191"/>
                    <a:pt x="203" y="191"/>
                  </a:cubicBezTo>
                  <a:cubicBezTo>
                    <a:pt x="194" y="191"/>
                    <a:pt x="185" y="193"/>
                    <a:pt x="177" y="196"/>
                  </a:cubicBezTo>
                  <a:cubicBezTo>
                    <a:pt x="175" y="196"/>
                    <a:pt x="174" y="196"/>
                    <a:pt x="172" y="195"/>
                  </a:cubicBezTo>
                  <a:cubicBezTo>
                    <a:pt x="175" y="195"/>
                    <a:pt x="178" y="193"/>
                    <a:pt x="180" y="192"/>
                  </a:cubicBezTo>
                  <a:cubicBezTo>
                    <a:pt x="192" y="189"/>
                    <a:pt x="205" y="189"/>
                    <a:pt x="215" y="182"/>
                  </a:cubicBezTo>
                  <a:cubicBezTo>
                    <a:pt x="217" y="181"/>
                    <a:pt x="216" y="179"/>
                    <a:pt x="214" y="179"/>
                  </a:cubicBezTo>
                  <a:cubicBezTo>
                    <a:pt x="207" y="180"/>
                    <a:pt x="200" y="181"/>
                    <a:pt x="194" y="182"/>
                  </a:cubicBezTo>
                  <a:cubicBezTo>
                    <a:pt x="194" y="182"/>
                    <a:pt x="194" y="181"/>
                    <a:pt x="194" y="181"/>
                  </a:cubicBezTo>
                  <a:cubicBezTo>
                    <a:pt x="195" y="181"/>
                    <a:pt x="195" y="180"/>
                    <a:pt x="195" y="180"/>
                  </a:cubicBezTo>
                  <a:cubicBezTo>
                    <a:pt x="200" y="178"/>
                    <a:pt x="206" y="177"/>
                    <a:pt x="212" y="175"/>
                  </a:cubicBezTo>
                  <a:cubicBezTo>
                    <a:pt x="215" y="174"/>
                    <a:pt x="214" y="171"/>
                    <a:pt x="211" y="172"/>
                  </a:cubicBezTo>
                  <a:cubicBezTo>
                    <a:pt x="208" y="172"/>
                    <a:pt x="206" y="173"/>
                    <a:pt x="203" y="174"/>
                  </a:cubicBezTo>
                  <a:cubicBezTo>
                    <a:pt x="204" y="173"/>
                    <a:pt x="205" y="173"/>
                    <a:pt x="206" y="172"/>
                  </a:cubicBezTo>
                  <a:cubicBezTo>
                    <a:pt x="207" y="172"/>
                    <a:pt x="207" y="172"/>
                    <a:pt x="208" y="171"/>
                  </a:cubicBezTo>
                  <a:cubicBezTo>
                    <a:pt x="209" y="171"/>
                    <a:pt x="211" y="170"/>
                    <a:pt x="211" y="170"/>
                  </a:cubicBezTo>
                  <a:cubicBezTo>
                    <a:pt x="213" y="168"/>
                    <a:pt x="214" y="167"/>
                    <a:pt x="215" y="165"/>
                  </a:cubicBezTo>
                  <a:cubicBezTo>
                    <a:pt x="215" y="168"/>
                    <a:pt x="216" y="170"/>
                    <a:pt x="217" y="173"/>
                  </a:cubicBezTo>
                  <a:cubicBezTo>
                    <a:pt x="218" y="175"/>
                    <a:pt x="221" y="173"/>
                    <a:pt x="222" y="172"/>
                  </a:cubicBezTo>
                  <a:cubicBezTo>
                    <a:pt x="224" y="169"/>
                    <a:pt x="225" y="166"/>
                    <a:pt x="226" y="164"/>
                  </a:cubicBezTo>
                  <a:cubicBezTo>
                    <a:pt x="228" y="161"/>
                    <a:pt x="222" y="162"/>
                    <a:pt x="221" y="163"/>
                  </a:cubicBezTo>
                  <a:close/>
                  <a:moveTo>
                    <a:pt x="26" y="133"/>
                  </a:moveTo>
                  <a:cubicBezTo>
                    <a:pt x="26" y="124"/>
                    <a:pt x="26" y="116"/>
                    <a:pt x="26" y="108"/>
                  </a:cubicBezTo>
                  <a:cubicBezTo>
                    <a:pt x="26" y="104"/>
                    <a:pt x="25" y="100"/>
                    <a:pt x="24" y="96"/>
                  </a:cubicBezTo>
                  <a:cubicBezTo>
                    <a:pt x="26" y="96"/>
                    <a:pt x="28" y="96"/>
                    <a:pt x="30" y="96"/>
                  </a:cubicBezTo>
                  <a:cubicBezTo>
                    <a:pt x="31" y="107"/>
                    <a:pt x="35" y="118"/>
                    <a:pt x="36" y="129"/>
                  </a:cubicBezTo>
                  <a:cubicBezTo>
                    <a:pt x="37" y="136"/>
                    <a:pt x="37" y="144"/>
                    <a:pt x="38" y="151"/>
                  </a:cubicBezTo>
                  <a:cubicBezTo>
                    <a:pt x="37" y="151"/>
                    <a:pt x="36" y="152"/>
                    <a:pt x="36" y="153"/>
                  </a:cubicBezTo>
                  <a:cubicBezTo>
                    <a:pt x="35" y="160"/>
                    <a:pt x="35" y="167"/>
                    <a:pt x="35" y="175"/>
                  </a:cubicBezTo>
                  <a:cubicBezTo>
                    <a:pt x="35" y="176"/>
                    <a:pt x="36" y="176"/>
                    <a:pt x="36" y="176"/>
                  </a:cubicBezTo>
                  <a:cubicBezTo>
                    <a:pt x="76" y="180"/>
                    <a:pt x="116" y="180"/>
                    <a:pt x="155" y="180"/>
                  </a:cubicBezTo>
                  <a:cubicBezTo>
                    <a:pt x="156" y="180"/>
                    <a:pt x="156" y="181"/>
                    <a:pt x="156" y="182"/>
                  </a:cubicBezTo>
                  <a:cubicBezTo>
                    <a:pt x="156" y="182"/>
                    <a:pt x="157" y="182"/>
                    <a:pt x="157" y="182"/>
                  </a:cubicBezTo>
                  <a:cubicBezTo>
                    <a:pt x="157" y="182"/>
                    <a:pt x="157" y="182"/>
                    <a:pt x="157" y="182"/>
                  </a:cubicBezTo>
                  <a:cubicBezTo>
                    <a:pt x="152" y="182"/>
                    <a:pt x="148" y="182"/>
                    <a:pt x="144" y="182"/>
                  </a:cubicBezTo>
                  <a:cubicBezTo>
                    <a:pt x="130" y="181"/>
                    <a:pt x="115" y="182"/>
                    <a:pt x="101" y="182"/>
                  </a:cubicBezTo>
                  <a:cubicBezTo>
                    <a:pt x="76" y="183"/>
                    <a:pt x="52" y="181"/>
                    <a:pt x="27" y="178"/>
                  </a:cubicBezTo>
                  <a:cubicBezTo>
                    <a:pt x="26" y="163"/>
                    <a:pt x="26" y="148"/>
                    <a:pt x="26" y="133"/>
                  </a:cubicBezTo>
                  <a:close/>
                  <a:moveTo>
                    <a:pt x="105" y="80"/>
                  </a:moveTo>
                  <a:cubicBezTo>
                    <a:pt x="94" y="79"/>
                    <a:pt x="82" y="79"/>
                    <a:pt x="70" y="79"/>
                  </a:cubicBezTo>
                  <a:cubicBezTo>
                    <a:pt x="62" y="79"/>
                    <a:pt x="53" y="79"/>
                    <a:pt x="44" y="79"/>
                  </a:cubicBezTo>
                  <a:cubicBezTo>
                    <a:pt x="44" y="79"/>
                    <a:pt x="44" y="78"/>
                    <a:pt x="44" y="78"/>
                  </a:cubicBezTo>
                  <a:cubicBezTo>
                    <a:pt x="62" y="78"/>
                    <a:pt x="81" y="78"/>
                    <a:pt x="99" y="78"/>
                  </a:cubicBezTo>
                  <a:cubicBezTo>
                    <a:pt x="114" y="79"/>
                    <a:pt x="130" y="80"/>
                    <a:pt x="145" y="79"/>
                  </a:cubicBezTo>
                  <a:cubicBezTo>
                    <a:pt x="145" y="80"/>
                    <a:pt x="145" y="80"/>
                    <a:pt x="146" y="81"/>
                  </a:cubicBezTo>
                  <a:cubicBezTo>
                    <a:pt x="146" y="81"/>
                    <a:pt x="146" y="81"/>
                    <a:pt x="147" y="81"/>
                  </a:cubicBezTo>
                  <a:cubicBezTo>
                    <a:pt x="136" y="82"/>
                    <a:pt x="125" y="82"/>
                    <a:pt x="115" y="81"/>
                  </a:cubicBezTo>
                  <a:cubicBezTo>
                    <a:pt x="115" y="81"/>
                    <a:pt x="115" y="81"/>
                    <a:pt x="115" y="81"/>
                  </a:cubicBezTo>
                  <a:cubicBezTo>
                    <a:pt x="114" y="80"/>
                    <a:pt x="112" y="80"/>
                    <a:pt x="110" y="81"/>
                  </a:cubicBezTo>
                  <a:cubicBezTo>
                    <a:pt x="109" y="81"/>
                    <a:pt x="108" y="81"/>
                    <a:pt x="107" y="81"/>
                  </a:cubicBezTo>
                  <a:cubicBezTo>
                    <a:pt x="107" y="80"/>
                    <a:pt x="107" y="80"/>
                    <a:pt x="105" y="80"/>
                  </a:cubicBezTo>
                  <a:close/>
                  <a:moveTo>
                    <a:pt x="144" y="77"/>
                  </a:moveTo>
                  <a:cubicBezTo>
                    <a:pt x="135" y="77"/>
                    <a:pt x="126" y="77"/>
                    <a:pt x="116" y="76"/>
                  </a:cubicBezTo>
                  <a:cubicBezTo>
                    <a:pt x="126" y="76"/>
                    <a:pt x="135" y="75"/>
                    <a:pt x="144" y="76"/>
                  </a:cubicBezTo>
                  <a:cubicBezTo>
                    <a:pt x="144" y="76"/>
                    <a:pt x="144" y="76"/>
                    <a:pt x="144" y="77"/>
                  </a:cubicBezTo>
                  <a:close/>
                  <a:moveTo>
                    <a:pt x="157" y="79"/>
                  </a:moveTo>
                  <a:cubicBezTo>
                    <a:pt x="157" y="78"/>
                    <a:pt x="157" y="78"/>
                    <a:pt x="157" y="78"/>
                  </a:cubicBezTo>
                  <a:cubicBezTo>
                    <a:pt x="158" y="77"/>
                    <a:pt x="158" y="77"/>
                    <a:pt x="159" y="76"/>
                  </a:cubicBezTo>
                  <a:cubicBezTo>
                    <a:pt x="160" y="78"/>
                    <a:pt x="161" y="79"/>
                    <a:pt x="163" y="81"/>
                  </a:cubicBezTo>
                  <a:cubicBezTo>
                    <a:pt x="162" y="81"/>
                    <a:pt x="162" y="80"/>
                    <a:pt x="161" y="81"/>
                  </a:cubicBezTo>
                  <a:cubicBezTo>
                    <a:pt x="157" y="81"/>
                    <a:pt x="153" y="81"/>
                    <a:pt x="148" y="81"/>
                  </a:cubicBezTo>
                  <a:cubicBezTo>
                    <a:pt x="150" y="81"/>
                    <a:pt x="152" y="80"/>
                    <a:pt x="151" y="79"/>
                  </a:cubicBezTo>
                  <a:cubicBezTo>
                    <a:pt x="151" y="79"/>
                    <a:pt x="151" y="79"/>
                    <a:pt x="151" y="79"/>
                  </a:cubicBezTo>
                  <a:cubicBezTo>
                    <a:pt x="151" y="79"/>
                    <a:pt x="151" y="78"/>
                    <a:pt x="151" y="78"/>
                  </a:cubicBezTo>
                  <a:cubicBezTo>
                    <a:pt x="151" y="79"/>
                    <a:pt x="151" y="79"/>
                    <a:pt x="151" y="80"/>
                  </a:cubicBezTo>
                  <a:cubicBezTo>
                    <a:pt x="151" y="81"/>
                    <a:pt x="157" y="80"/>
                    <a:pt x="157" y="79"/>
                  </a:cubicBezTo>
                  <a:close/>
                  <a:moveTo>
                    <a:pt x="164" y="82"/>
                  </a:moveTo>
                  <a:cubicBezTo>
                    <a:pt x="163" y="82"/>
                    <a:pt x="163" y="82"/>
                    <a:pt x="163" y="82"/>
                  </a:cubicBezTo>
                  <a:cubicBezTo>
                    <a:pt x="163" y="82"/>
                    <a:pt x="163" y="82"/>
                    <a:pt x="163" y="82"/>
                  </a:cubicBezTo>
                  <a:cubicBezTo>
                    <a:pt x="163" y="82"/>
                    <a:pt x="163" y="82"/>
                    <a:pt x="164" y="82"/>
                  </a:cubicBezTo>
                  <a:close/>
                  <a:moveTo>
                    <a:pt x="108" y="148"/>
                  </a:moveTo>
                  <a:cubicBezTo>
                    <a:pt x="108" y="135"/>
                    <a:pt x="112" y="120"/>
                    <a:pt x="114" y="108"/>
                  </a:cubicBezTo>
                  <a:cubicBezTo>
                    <a:pt x="114" y="105"/>
                    <a:pt x="115" y="103"/>
                    <a:pt x="115" y="100"/>
                  </a:cubicBezTo>
                  <a:cubicBezTo>
                    <a:pt x="117" y="100"/>
                    <a:pt x="118" y="100"/>
                    <a:pt x="119" y="100"/>
                  </a:cubicBezTo>
                  <a:cubicBezTo>
                    <a:pt x="114" y="115"/>
                    <a:pt x="115" y="134"/>
                    <a:pt x="108" y="148"/>
                  </a:cubicBezTo>
                  <a:close/>
                  <a:moveTo>
                    <a:pt x="74" y="156"/>
                  </a:moveTo>
                  <a:cubicBezTo>
                    <a:pt x="74" y="147"/>
                    <a:pt x="79" y="137"/>
                    <a:pt x="82" y="130"/>
                  </a:cubicBezTo>
                  <a:cubicBezTo>
                    <a:pt x="85" y="120"/>
                    <a:pt x="88" y="110"/>
                    <a:pt x="88" y="100"/>
                  </a:cubicBezTo>
                  <a:cubicBezTo>
                    <a:pt x="90" y="100"/>
                    <a:pt x="91" y="100"/>
                    <a:pt x="93" y="100"/>
                  </a:cubicBezTo>
                  <a:cubicBezTo>
                    <a:pt x="85" y="118"/>
                    <a:pt x="85" y="139"/>
                    <a:pt x="74" y="156"/>
                  </a:cubicBezTo>
                  <a:close/>
                  <a:moveTo>
                    <a:pt x="164" y="180"/>
                  </a:moveTo>
                  <a:cubicBezTo>
                    <a:pt x="165" y="180"/>
                    <a:pt x="165" y="180"/>
                    <a:pt x="166" y="180"/>
                  </a:cubicBezTo>
                  <a:cubicBezTo>
                    <a:pt x="165" y="181"/>
                    <a:pt x="165" y="181"/>
                    <a:pt x="165" y="182"/>
                  </a:cubicBezTo>
                  <a:cubicBezTo>
                    <a:pt x="164" y="182"/>
                    <a:pt x="163" y="182"/>
                    <a:pt x="162" y="182"/>
                  </a:cubicBezTo>
                  <a:cubicBezTo>
                    <a:pt x="162" y="182"/>
                    <a:pt x="163" y="181"/>
                    <a:pt x="164" y="180"/>
                  </a:cubicBezTo>
                  <a:close/>
                  <a:moveTo>
                    <a:pt x="136" y="134"/>
                  </a:moveTo>
                  <a:cubicBezTo>
                    <a:pt x="136" y="133"/>
                    <a:pt x="136" y="131"/>
                    <a:pt x="136" y="130"/>
                  </a:cubicBezTo>
                  <a:cubicBezTo>
                    <a:pt x="137" y="121"/>
                    <a:pt x="138" y="112"/>
                    <a:pt x="138" y="103"/>
                  </a:cubicBezTo>
                  <a:cubicBezTo>
                    <a:pt x="138" y="103"/>
                    <a:pt x="138" y="102"/>
                    <a:pt x="138" y="102"/>
                  </a:cubicBezTo>
                  <a:cubicBezTo>
                    <a:pt x="138" y="113"/>
                    <a:pt x="139" y="124"/>
                    <a:pt x="136" y="134"/>
                  </a:cubicBezTo>
                  <a:close/>
                  <a:moveTo>
                    <a:pt x="151" y="95"/>
                  </a:moveTo>
                  <a:cubicBezTo>
                    <a:pt x="151" y="95"/>
                    <a:pt x="151" y="95"/>
                    <a:pt x="151" y="95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5"/>
                    <a:pt x="151" y="95"/>
                    <a:pt x="151" y="95"/>
                  </a:cubicBezTo>
                  <a:close/>
                  <a:moveTo>
                    <a:pt x="49" y="97"/>
                  </a:moveTo>
                  <a:cubicBezTo>
                    <a:pt x="49" y="97"/>
                    <a:pt x="50" y="97"/>
                    <a:pt x="51" y="98"/>
                  </a:cubicBezTo>
                  <a:cubicBezTo>
                    <a:pt x="49" y="100"/>
                    <a:pt x="48" y="102"/>
                    <a:pt x="47" y="104"/>
                  </a:cubicBezTo>
                  <a:cubicBezTo>
                    <a:pt x="47" y="102"/>
                    <a:pt x="48" y="100"/>
                    <a:pt x="49" y="97"/>
                  </a:cubicBezTo>
                  <a:close/>
                  <a:moveTo>
                    <a:pt x="127" y="99"/>
                  </a:moveTo>
                  <a:cubicBezTo>
                    <a:pt x="128" y="99"/>
                    <a:pt x="130" y="99"/>
                    <a:pt x="132" y="99"/>
                  </a:cubicBezTo>
                  <a:cubicBezTo>
                    <a:pt x="132" y="100"/>
                    <a:pt x="132" y="100"/>
                    <a:pt x="132" y="101"/>
                  </a:cubicBezTo>
                  <a:cubicBezTo>
                    <a:pt x="131" y="101"/>
                    <a:pt x="131" y="101"/>
                    <a:pt x="130" y="101"/>
                  </a:cubicBezTo>
                  <a:cubicBezTo>
                    <a:pt x="129" y="102"/>
                    <a:pt x="128" y="102"/>
                    <a:pt x="127" y="103"/>
                  </a:cubicBezTo>
                  <a:cubicBezTo>
                    <a:pt x="127" y="102"/>
                    <a:pt x="127" y="101"/>
                    <a:pt x="127" y="99"/>
                  </a:cubicBezTo>
                  <a:close/>
                  <a:moveTo>
                    <a:pt x="56" y="98"/>
                  </a:moveTo>
                  <a:cubicBezTo>
                    <a:pt x="57" y="98"/>
                    <a:pt x="58" y="98"/>
                    <a:pt x="60" y="98"/>
                  </a:cubicBezTo>
                  <a:cubicBezTo>
                    <a:pt x="57" y="105"/>
                    <a:pt x="54" y="115"/>
                    <a:pt x="49" y="121"/>
                  </a:cubicBezTo>
                  <a:cubicBezTo>
                    <a:pt x="49" y="113"/>
                    <a:pt x="54" y="105"/>
                    <a:pt x="56" y="98"/>
                  </a:cubicBezTo>
                  <a:close/>
                  <a:moveTo>
                    <a:pt x="65" y="98"/>
                  </a:moveTo>
                  <a:cubicBezTo>
                    <a:pt x="67" y="98"/>
                    <a:pt x="68" y="99"/>
                    <a:pt x="70" y="99"/>
                  </a:cubicBezTo>
                  <a:cubicBezTo>
                    <a:pt x="66" y="109"/>
                    <a:pt x="62" y="124"/>
                    <a:pt x="55" y="133"/>
                  </a:cubicBezTo>
                  <a:cubicBezTo>
                    <a:pt x="56" y="121"/>
                    <a:pt x="63" y="110"/>
                    <a:pt x="65" y="98"/>
                  </a:cubicBezTo>
                  <a:close/>
                  <a:moveTo>
                    <a:pt x="75" y="99"/>
                  </a:moveTo>
                  <a:cubicBezTo>
                    <a:pt x="76" y="99"/>
                    <a:pt x="77" y="99"/>
                    <a:pt x="78" y="99"/>
                  </a:cubicBezTo>
                  <a:cubicBezTo>
                    <a:pt x="76" y="102"/>
                    <a:pt x="75" y="104"/>
                    <a:pt x="74" y="107"/>
                  </a:cubicBezTo>
                  <a:cubicBezTo>
                    <a:pt x="75" y="104"/>
                    <a:pt x="75" y="102"/>
                    <a:pt x="75" y="99"/>
                  </a:cubicBezTo>
                  <a:close/>
                  <a:moveTo>
                    <a:pt x="101" y="100"/>
                  </a:moveTo>
                  <a:cubicBezTo>
                    <a:pt x="102" y="100"/>
                    <a:pt x="103" y="100"/>
                    <a:pt x="105" y="100"/>
                  </a:cubicBezTo>
                  <a:cubicBezTo>
                    <a:pt x="103" y="107"/>
                    <a:pt x="102" y="114"/>
                    <a:pt x="101" y="121"/>
                  </a:cubicBezTo>
                  <a:cubicBezTo>
                    <a:pt x="99" y="128"/>
                    <a:pt x="98" y="139"/>
                    <a:pt x="94" y="146"/>
                  </a:cubicBezTo>
                  <a:cubicBezTo>
                    <a:pt x="95" y="130"/>
                    <a:pt x="102" y="115"/>
                    <a:pt x="101" y="100"/>
                  </a:cubicBezTo>
                  <a:close/>
                  <a:moveTo>
                    <a:pt x="125" y="152"/>
                  </a:moveTo>
                  <a:cubicBezTo>
                    <a:pt x="124" y="137"/>
                    <a:pt x="128" y="122"/>
                    <a:pt x="127" y="106"/>
                  </a:cubicBezTo>
                  <a:cubicBezTo>
                    <a:pt x="129" y="106"/>
                    <a:pt x="130" y="105"/>
                    <a:pt x="131" y="105"/>
                  </a:cubicBezTo>
                  <a:cubicBezTo>
                    <a:pt x="131" y="111"/>
                    <a:pt x="131" y="117"/>
                    <a:pt x="131" y="123"/>
                  </a:cubicBezTo>
                  <a:cubicBezTo>
                    <a:pt x="131" y="125"/>
                    <a:pt x="130" y="128"/>
                    <a:pt x="130" y="130"/>
                  </a:cubicBezTo>
                  <a:cubicBezTo>
                    <a:pt x="129" y="136"/>
                    <a:pt x="129" y="146"/>
                    <a:pt x="125" y="152"/>
                  </a:cubicBezTo>
                  <a:close/>
                  <a:moveTo>
                    <a:pt x="163" y="174"/>
                  </a:moveTo>
                  <a:cubicBezTo>
                    <a:pt x="163" y="170"/>
                    <a:pt x="163" y="167"/>
                    <a:pt x="163" y="163"/>
                  </a:cubicBezTo>
                  <a:cubicBezTo>
                    <a:pt x="163" y="162"/>
                    <a:pt x="163" y="161"/>
                    <a:pt x="163" y="160"/>
                  </a:cubicBezTo>
                  <a:cubicBezTo>
                    <a:pt x="163" y="165"/>
                    <a:pt x="164" y="169"/>
                    <a:pt x="164" y="174"/>
                  </a:cubicBezTo>
                  <a:cubicBezTo>
                    <a:pt x="164" y="174"/>
                    <a:pt x="163" y="174"/>
                    <a:pt x="163" y="174"/>
                  </a:cubicBezTo>
                  <a:close/>
                  <a:moveTo>
                    <a:pt x="157" y="91"/>
                  </a:moveTo>
                  <a:cubicBezTo>
                    <a:pt x="157" y="91"/>
                    <a:pt x="157" y="91"/>
                    <a:pt x="157" y="91"/>
                  </a:cubicBezTo>
                  <a:cubicBezTo>
                    <a:pt x="157" y="90"/>
                    <a:pt x="156" y="90"/>
                    <a:pt x="156" y="89"/>
                  </a:cubicBezTo>
                  <a:cubicBezTo>
                    <a:pt x="157" y="89"/>
                    <a:pt x="157" y="89"/>
                    <a:pt x="157" y="89"/>
                  </a:cubicBezTo>
                  <a:cubicBezTo>
                    <a:pt x="157" y="90"/>
                    <a:pt x="157" y="90"/>
                    <a:pt x="157" y="91"/>
                  </a:cubicBezTo>
                  <a:close/>
                  <a:moveTo>
                    <a:pt x="161" y="85"/>
                  </a:moveTo>
                  <a:cubicBezTo>
                    <a:pt x="160" y="85"/>
                    <a:pt x="159" y="85"/>
                    <a:pt x="158" y="86"/>
                  </a:cubicBezTo>
                  <a:cubicBezTo>
                    <a:pt x="145" y="89"/>
                    <a:pt x="130" y="89"/>
                    <a:pt x="116" y="89"/>
                  </a:cubicBezTo>
                  <a:cubicBezTo>
                    <a:pt x="116" y="88"/>
                    <a:pt x="116" y="86"/>
                    <a:pt x="116" y="85"/>
                  </a:cubicBezTo>
                  <a:cubicBezTo>
                    <a:pt x="131" y="85"/>
                    <a:pt x="145" y="85"/>
                    <a:pt x="160" y="84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4"/>
                    <a:pt x="161" y="85"/>
                    <a:pt x="161" y="85"/>
                  </a:cubicBezTo>
                  <a:close/>
                  <a:moveTo>
                    <a:pt x="40" y="96"/>
                  </a:moveTo>
                  <a:cubicBezTo>
                    <a:pt x="41" y="96"/>
                    <a:pt x="42" y="97"/>
                    <a:pt x="43" y="97"/>
                  </a:cubicBezTo>
                  <a:cubicBezTo>
                    <a:pt x="43" y="97"/>
                    <a:pt x="43" y="98"/>
                    <a:pt x="43" y="98"/>
                  </a:cubicBezTo>
                  <a:cubicBezTo>
                    <a:pt x="42" y="98"/>
                    <a:pt x="41" y="99"/>
                    <a:pt x="40" y="99"/>
                  </a:cubicBezTo>
                  <a:cubicBezTo>
                    <a:pt x="38" y="102"/>
                    <a:pt x="38" y="105"/>
                    <a:pt x="38" y="108"/>
                  </a:cubicBezTo>
                  <a:cubicBezTo>
                    <a:pt x="37" y="104"/>
                    <a:pt x="36" y="100"/>
                    <a:pt x="36" y="96"/>
                  </a:cubicBezTo>
                  <a:cubicBezTo>
                    <a:pt x="37" y="96"/>
                    <a:pt x="38" y="96"/>
                    <a:pt x="40" y="96"/>
                  </a:cubicBezTo>
                  <a:close/>
                  <a:moveTo>
                    <a:pt x="41" y="110"/>
                  </a:moveTo>
                  <a:cubicBezTo>
                    <a:pt x="41" y="110"/>
                    <a:pt x="41" y="110"/>
                    <a:pt x="41" y="111"/>
                  </a:cubicBezTo>
                  <a:cubicBezTo>
                    <a:pt x="41" y="113"/>
                    <a:pt x="44" y="112"/>
                    <a:pt x="45" y="112"/>
                  </a:cubicBezTo>
                  <a:cubicBezTo>
                    <a:pt x="46" y="111"/>
                    <a:pt x="46" y="111"/>
                    <a:pt x="46" y="111"/>
                  </a:cubicBezTo>
                  <a:cubicBezTo>
                    <a:pt x="44" y="116"/>
                    <a:pt x="43" y="120"/>
                    <a:pt x="43" y="126"/>
                  </a:cubicBezTo>
                  <a:cubicBezTo>
                    <a:pt x="43" y="127"/>
                    <a:pt x="46" y="127"/>
                    <a:pt x="47" y="126"/>
                  </a:cubicBezTo>
                  <a:cubicBezTo>
                    <a:pt x="49" y="126"/>
                    <a:pt x="50" y="125"/>
                    <a:pt x="52" y="123"/>
                  </a:cubicBezTo>
                  <a:cubicBezTo>
                    <a:pt x="50" y="128"/>
                    <a:pt x="49" y="134"/>
                    <a:pt x="49" y="139"/>
                  </a:cubicBezTo>
                  <a:cubicBezTo>
                    <a:pt x="49" y="141"/>
                    <a:pt x="53" y="141"/>
                    <a:pt x="54" y="140"/>
                  </a:cubicBezTo>
                  <a:cubicBezTo>
                    <a:pt x="55" y="139"/>
                    <a:pt x="57" y="137"/>
                    <a:pt x="58" y="136"/>
                  </a:cubicBezTo>
                  <a:cubicBezTo>
                    <a:pt x="56" y="142"/>
                    <a:pt x="54" y="148"/>
                    <a:pt x="54" y="154"/>
                  </a:cubicBezTo>
                  <a:cubicBezTo>
                    <a:pt x="54" y="157"/>
                    <a:pt x="58" y="155"/>
                    <a:pt x="59" y="155"/>
                  </a:cubicBezTo>
                  <a:cubicBezTo>
                    <a:pt x="73" y="142"/>
                    <a:pt x="75" y="119"/>
                    <a:pt x="82" y="101"/>
                  </a:cubicBezTo>
                  <a:cubicBezTo>
                    <a:pt x="82" y="112"/>
                    <a:pt x="78" y="123"/>
                    <a:pt x="75" y="133"/>
                  </a:cubicBezTo>
                  <a:cubicBezTo>
                    <a:pt x="73" y="142"/>
                    <a:pt x="67" y="153"/>
                    <a:pt x="70" y="163"/>
                  </a:cubicBezTo>
                  <a:cubicBezTo>
                    <a:pt x="70" y="165"/>
                    <a:pt x="74" y="164"/>
                    <a:pt x="75" y="163"/>
                  </a:cubicBezTo>
                  <a:cubicBezTo>
                    <a:pt x="88" y="147"/>
                    <a:pt x="89" y="127"/>
                    <a:pt x="95" y="108"/>
                  </a:cubicBezTo>
                  <a:cubicBezTo>
                    <a:pt x="94" y="123"/>
                    <a:pt x="88" y="138"/>
                    <a:pt x="88" y="153"/>
                  </a:cubicBezTo>
                  <a:cubicBezTo>
                    <a:pt x="88" y="155"/>
                    <a:pt x="91" y="155"/>
                    <a:pt x="93" y="154"/>
                  </a:cubicBezTo>
                  <a:cubicBezTo>
                    <a:pt x="100" y="148"/>
                    <a:pt x="102" y="139"/>
                    <a:pt x="104" y="130"/>
                  </a:cubicBezTo>
                  <a:cubicBezTo>
                    <a:pt x="107" y="120"/>
                    <a:pt x="108" y="110"/>
                    <a:pt x="110" y="100"/>
                  </a:cubicBezTo>
                  <a:cubicBezTo>
                    <a:pt x="110" y="100"/>
                    <a:pt x="110" y="100"/>
                    <a:pt x="110" y="100"/>
                  </a:cubicBezTo>
                  <a:cubicBezTo>
                    <a:pt x="109" y="106"/>
                    <a:pt x="108" y="111"/>
                    <a:pt x="107" y="117"/>
                  </a:cubicBezTo>
                  <a:cubicBezTo>
                    <a:pt x="106" y="130"/>
                    <a:pt x="101" y="144"/>
                    <a:pt x="103" y="157"/>
                  </a:cubicBezTo>
                  <a:cubicBezTo>
                    <a:pt x="103" y="159"/>
                    <a:pt x="107" y="158"/>
                    <a:pt x="108" y="157"/>
                  </a:cubicBezTo>
                  <a:cubicBezTo>
                    <a:pt x="119" y="145"/>
                    <a:pt x="118" y="126"/>
                    <a:pt x="122" y="109"/>
                  </a:cubicBezTo>
                  <a:cubicBezTo>
                    <a:pt x="122" y="126"/>
                    <a:pt x="118" y="142"/>
                    <a:pt x="121" y="158"/>
                  </a:cubicBezTo>
                  <a:cubicBezTo>
                    <a:pt x="121" y="160"/>
                    <a:pt x="124" y="159"/>
                    <a:pt x="125" y="159"/>
                  </a:cubicBezTo>
                  <a:cubicBezTo>
                    <a:pt x="130" y="155"/>
                    <a:pt x="132" y="149"/>
                    <a:pt x="134" y="142"/>
                  </a:cubicBezTo>
                  <a:cubicBezTo>
                    <a:pt x="134" y="143"/>
                    <a:pt x="134" y="143"/>
                    <a:pt x="134" y="143"/>
                  </a:cubicBezTo>
                  <a:cubicBezTo>
                    <a:pt x="135" y="145"/>
                    <a:pt x="138" y="143"/>
                    <a:pt x="139" y="142"/>
                  </a:cubicBezTo>
                  <a:cubicBezTo>
                    <a:pt x="141" y="138"/>
                    <a:pt x="142" y="135"/>
                    <a:pt x="142" y="131"/>
                  </a:cubicBezTo>
                  <a:cubicBezTo>
                    <a:pt x="142" y="131"/>
                    <a:pt x="143" y="131"/>
                    <a:pt x="143" y="131"/>
                  </a:cubicBezTo>
                  <a:cubicBezTo>
                    <a:pt x="146" y="130"/>
                    <a:pt x="147" y="127"/>
                    <a:pt x="143" y="127"/>
                  </a:cubicBezTo>
                  <a:cubicBezTo>
                    <a:pt x="146" y="127"/>
                    <a:pt x="145" y="111"/>
                    <a:pt x="145" y="102"/>
                  </a:cubicBezTo>
                  <a:cubicBezTo>
                    <a:pt x="145" y="102"/>
                    <a:pt x="145" y="102"/>
                    <a:pt x="145" y="102"/>
                  </a:cubicBezTo>
                  <a:cubicBezTo>
                    <a:pt x="145" y="102"/>
                    <a:pt x="145" y="102"/>
                    <a:pt x="145" y="102"/>
                  </a:cubicBezTo>
                  <a:cubicBezTo>
                    <a:pt x="145" y="110"/>
                    <a:pt x="146" y="119"/>
                    <a:pt x="148" y="127"/>
                  </a:cubicBezTo>
                  <a:cubicBezTo>
                    <a:pt x="149" y="128"/>
                    <a:pt x="150" y="128"/>
                    <a:pt x="152" y="128"/>
                  </a:cubicBezTo>
                  <a:cubicBezTo>
                    <a:pt x="152" y="135"/>
                    <a:pt x="152" y="141"/>
                    <a:pt x="152" y="148"/>
                  </a:cubicBezTo>
                  <a:cubicBezTo>
                    <a:pt x="153" y="156"/>
                    <a:pt x="152" y="165"/>
                    <a:pt x="153" y="174"/>
                  </a:cubicBezTo>
                  <a:cubicBezTo>
                    <a:pt x="138" y="173"/>
                    <a:pt x="123" y="173"/>
                    <a:pt x="108" y="173"/>
                  </a:cubicBezTo>
                  <a:cubicBezTo>
                    <a:pt x="97" y="173"/>
                    <a:pt x="84" y="175"/>
                    <a:pt x="72" y="175"/>
                  </a:cubicBezTo>
                  <a:cubicBezTo>
                    <a:pt x="69" y="174"/>
                    <a:pt x="67" y="174"/>
                    <a:pt x="64" y="174"/>
                  </a:cubicBezTo>
                  <a:cubicBezTo>
                    <a:pt x="61" y="174"/>
                    <a:pt x="57" y="173"/>
                    <a:pt x="54" y="173"/>
                  </a:cubicBezTo>
                  <a:cubicBezTo>
                    <a:pt x="63" y="173"/>
                    <a:pt x="73" y="173"/>
                    <a:pt x="82" y="173"/>
                  </a:cubicBezTo>
                  <a:cubicBezTo>
                    <a:pt x="84" y="173"/>
                    <a:pt x="88" y="170"/>
                    <a:pt x="85" y="170"/>
                  </a:cubicBezTo>
                  <a:cubicBezTo>
                    <a:pt x="72" y="170"/>
                    <a:pt x="59" y="170"/>
                    <a:pt x="46" y="170"/>
                  </a:cubicBezTo>
                  <a:cubicBezTo>
                    <a:pt x="45" y="170"/>
                    <a:pt x="45" y="170"/>
                    <a:pt x="44" y="170"/>
                  </a:cubicBezTo>
                  <a:cubicBezTo>
                    <a:pt x="44" y="158"/>
                    <a:pt x="43" y="146"/>
                    <a:pt x="42" y="133"/>
                  </a:cubicBezTo>
                  <a:cubicBezTo>
                    <a:pt x="41" y="125"/>
                    <a:pt x="40" y="118"/>
                    <a:pt x="38" y="110"/>
                  </a:cubicBezTo>
                  <a:cubicBezTo>
                    <a:pt x="39" y="110"/>
                    <a:pt x="40" y="110"/>
                    <a:pt x="41" y="110"/>
                  </a:cubicBezTo>
                  <a:close/>
                  <a:moveTo>
                    <a:pt x="70" y="120"/>
                  </a:moveTo>
                  <a:cubicBezTo>
                    <a:pt x="68" y="128"/>
                    <a:pt x="65" y="138"/>
                    <a:pt x="61" y="146"/>
                  </a:cubicBezTo>
                  <a:cubicBezTo>
                    <a:pt x="62" y="137"/>
                    <a:pt x="66" y="129"/>
                    <a:pt x="70" y="120"/>
                  </a:cubicBezTo>
                  <a:close/>
                  <a:moveTo>
                    <a:pt x="190" y="176"/>
                  </a:moveTo>
                  <a:cubicBezTo>
                    <a:pt x="189" y="177"/>
                    <a:pt x="188" y="177"/>
                    <a:pt x="187" y="178"/>
                  </a:cubicBezTo>
                  <a:cubicBezTo>
                    <a:pt x="186" y="178"/>
                    <a:pt x="185" y="178"/>
                    <a:pt x="184" y="178"/>
                  </a:cubicBezTo>
                  <a:cubicBezTo>
                    <a:pt x="184" y="177"/>
                    <a:pt x="184" y="177"/>
                    <a:pt x="185" y="177"/>
                  </a:cubicBezTo>
                  <a:cubicBezTo>
                    <a:pt x="185" y="177"/>
                    <a:pt x="185" y="177"/>
                    <a:pt x="185" y="177"/>
                  </a:cubicBezTo>
                  <a:cubicBezTo>
                    <a:pt x="185" y="177"/>
                    <a:pt x="185" y="177"/>
                    <a:pt x="185" y="177"/>
                  </a:cubicBezTo>
                  <a:cubicBezTo>
                    <a:pt x="187" y="177"/>
                    <a:pt x="188" y="177"/>
                    <a:pt x="190" y="176"/>
                  </a:cubicBezTo>
                  <a:close/>
                  <a:moveTo>
                    <a:pt x="173" y="171"/>
                  </a:moveTo>
                  <a:cubicBezTo>
                    <a:pt x="172" y="171"/>
                    <a:pt x="171" y="171"/>
                    <a:pt x="170" y="172"/>
                  </a:cubicBezTo>
                  <a:cubicBezTo>
                    <a:pt x="167" y="148"/>
                    <a:pt x="168" y="123"/>
                    <a:pt x="166" y="99"/>
                  </a:cubicBezTo>
                  <a:cubicBezTo>
                    <a:pt x="166" y="97"/>
                    <a:pt x="166" y="96"/>
                    <a:pt x="166" y="94"/>
                  </a:cubicBezTo>
                  <a:cubicBezTo>
                    <a:pt x="167" y="93"/>
                    <a:pt x="167" y="92"/>
                    <a:pt x="166" y="91"/>
                  </a:cubicBezTo>
                  <a:cubicBezTo>
                    <a:pt x="166" y="90"/>
                    <a:pt x="166" y="89"/>
                    <a:pt x="166" y="88"/>
                  </a:cubicBezTo>
                  <a:cubicBezTo>
                    <a:pt x="166" y="88"/>
                    <a:pt x="164" y="88"/>
                    <a:pt x="163" y="88"/>
                  </a:cubicBezTo>
                  <a:cubicBezTo>
                    <a:pt x="163" y="88"/>
                    <a:pt x="163" y="88"/>
                    <a:pt x="163" y="87"/>
                  </a:cubicBezTo>
                  <a:cubicBezTo>
                    <a:pt x="163" y="87"/>
                    <a:pt x="163" y="88"/>
                    <a:pt x="163" y="88"/>
                  </a:cubicBezTo>
                  <a:cubicBezTo>
                    <a:pt x="165" y="88"/>
                    <a:pt x="167" y="87"/>
                    <a:pt x="168" y="87"/>
                  </a:cubicBezTo>
                  <a:cubicBezTo>
                    <a:pt x="168" y="87"/>
                    <a:pt x="168" y="87"/>
                    <a:pt x="168" y="87"/>
                  </a:cubicBezTo>
                  <a:cubicBezTo>
                    <a:pt x="169" y="101"/>
                    <a:pt x="170" y="115"/>
                    <a:pt x="171" y="129"/>
                  </a:cubicBezTo>
                  <a:cubicBezTo>
                    <a:pt x="171" y="137"/>
                    <a:pt x="172" y="146"/>
                    <a:pt x="173" y="155"/>
                  </a:cubicBezTo>
                  <a:cubicBezTo>
                    <a:pt x="172" y="160"/>
                    <a:pt x="172" y="166"/>
                    <a:pt x="173" y="171"/>
                  </a:cubicBezTo>
                  <a:close/>
                  <a:moveTo>
                    <a:pt x="162" y="190"/>
                  </a:moveTo>
                  <a:cubicBezTo>
                    <a:pt x="164" y="190"/>
                    <a:pt x="167" y="189"/>
                    <a:pt x="170" y="189"/>
                  </a:cubicBezTo>
                  <a:cubicBezTo>
                    <a:pt x="166" y="190"/>
                    <a:pt x="163" y="190"/>
                    <a:pt x="160" y="191"/>
                  </a:cubicBezTo>
                  <a:cubicBezTo>
                    <a:pt x="161" y="191"/>
                    <a:pt x="161" y="191"/>
                    <a:pt x="162" y="190"/>
                  </a:cubicBezTo>
                  <a:close/>
                  <a:moveTo>
                    <a:pt x="202" y="170"/>
                  </a:moveTo>
                  <a:cubicBezTo>
                    <a:pt x="203" y="168"/>
                    <a:pt x="204" y="166"/>
                    <a:pt x="205" y="164"/>
                  </a:cubicBezTo>
                  <a:cubicBezTo>
                    <a:pt x="205" y="166"/>
                    <a:pt x="205" y="167"/>
                    <a:pt x="205" y="169"/>
                  </a:cubicBezTo>
                  <a:cubicBezTo>
                    <a:pt x="205" y="169"/>
                    <a:pt x="204" y="169"/>
                    <a:pt x="203" y="170"/>
                  </a:cubicBezTo>
                  <a:cubicBezTo>
                    <a:pt x="203" y="170"/>
                    <a:pt x="203" y="170"/>
                    <a:pt x="202" y="170"/>
                  </a:cubicBezTo>
                  <a:close/>
                  <a:moveTo>
                    <a:pt x="187" y="173"/>
                  </a:moveTo>
                  <a:cubicBezTo>
                    <a:pt x="187" y="173"/>
                    <a:pt x="187" y="173"/>
                    <a:pt x="187" y="173"/>
                  </a:cubicBezTo>
                  <a:cubicBezTo>
                    <a:pt x="187" y="173"/>
                    <a:pt x="187" y="173"/>
                    <a:pt x="187" y="173"/>
                  </a:cubicBezTo>
                  <a:cubicBezTo>
                    <a:pt x="187" y="173"/>
                    <a:pt x="187" y="173"/>
                    <a:pt x="187" y="173"/>
                  </a:cubicBezTo>
                  <a:cubicBezTo>
                    <a:pt x="187" y="173"/>
                    <a:pt x="187" y="173"/>
                    <a:pt x="187" y="173"/>
                  </a:cubicBezTo>
                  <a:close/>
                  <a:moveTo>
                    <a:pt x="180" y="174"/>
                  </a:moveTo>
                  <a:cubicBezTo>
                    <a:pt x="180" y="174"/>
                    <a:pt x="180" y="174"/>
                    <a:pt x="180" y="174"/>
                  </a:cubicBezTo>
                  <a:cubicBezTo>
                    <a:pt x="179" y="173"/>
                    <a:pt x="179" y="172"/>
                    <a:pt x="179" y="171"/>
                  </a:cubicBezTo>
                  <a:cubicBezTo>
                    <a:pt x="178" y="168"/>
                    <a:pt x="178" y="165"/>
                    <a:pt x="178" y="162"/>
                  </a:cubicBezTo>
                  <a:cubicBezTo>
                    <a:pt x="178" y="163"/>
                    <a:pt x="178" y="164"/>
                    <a:pt x="179" y="164"/>
                  </a:cubicBezTo>
                  <a:cubicBezTo>
                    <a:pt x="179" y="167"/>
                    <a:pt x="179" y="171"/>
                    <a:pt x="180" y="174"/>
                  </a:cubicBezTo>
                  <a:close/>
                  <a:moveTo>
                    <a:pt x="173" y="77"/>
                  </a:moveTo>
                  <a:cubicBezTo>
                    <a:pt x="172" y="76"/>
                    <a:pt x="169" y="77"/>
                    <a:pt x="168" y="78"/>
                  </a:cubicBezTo>
                  <a:cubicBezTo>
                    <a:pt x="168" y="78"/>
                    <a:pt x="167" y="77"/>
                    <a:pt x="167" y="77"/>
                  </a:cubicBezTo>
                  <a:cubicBezTo>
                    <a:pt x="169" y="76"/>
                    <a:pt x="171" y="75"/>
                    <a:pt x="170" y="74"/>
                  </a:cubicBezTo>
                  <a:cubicBezTo>
                    <a:pt x="167" y="69"/>
                    <a:pt x="163" y="65"/>
                    <a:pt x="159" y="60"/>
                  </a:cubicBezTo>
                  <a:cubicBezTo>
                    <a:pt x="159" y="60"/>
                    <a:pt x="159" y="60"/>
                    <a:pt x="159" y="60"/>
                  </a:cubicBezTo>
                  <a:cubicBezTo>
                    <a:pt x="159" y="59"/>
                    <a:pt x="159" y="59"/>
                    <a:pt x="158" y="59"/>
                  </a:cubicBezTo>
                  <a:cubicBezTo>
                    <a:pt x="159" y="59"/>
                    <a:pt x="160" y="58"/>
                    <a:pt x="161" y="58"/>
                  </a:cubicBezTo>
                  <a:cubicBezTo>
                    <a:pt x="165" y="64"/>
                    <a:pt x="170" y="70"/>
                    <a:pt x="173" y="77"/>
                  </a:cubicBezTo>
                  <a:close/>
                  <a:moveTo>
                    <a:pt x="151" y="35"/>
                  </a:moveTo>
                  <a:cubicBezTo>
                    <a:pt x="151" y="35"/>
                    <a:pt x="151" y="35"/>
                    <a:pt x="152" y="35"/>
                  </a:cubicBezTo>
                  <a:cubicBezTo>
                    <a:pt x="152" y="36"/>
                    <a:pt x="151" y="36"/>
                    <a:pt x="151" y="37"/>
                  </a:cubicBezTo>
                  <a:cubicBezTo>
                    <a:pt x="151" y="36"/>
                    <a:pt x="149" y="36"/>
                    <a:pt x="149" y="37"/>
                  </a:cubicBezTo>
                  <a:cubicBezTo>
                    <a:pt x="149" y="36"/>
                    <a:pt x="150" y="35"/>
                    <a:pt x="151" y="35"/>
                  </a:cubicBezTo>
                  <a:cubicBezTo>
                    <a:pt x="151" y="35"/>
                    <a:pt x="151" y="35"/>
                    <a:pt x="151" y="35"/>
                  </a:cubicBezTo>
                  <a:close/>
                  <a:moveTo>
                    <a:pt x="129" y="44"/>
                  </a:moveTo>
                  <a:cubicBezTo>
                    <a:pt x="132" y="44"/>
                    <a:pt x="134" y="44"/>
                    <a:pt x="137" y="44"/>
                  </a:cubicBezTo>
                  <a:cubicBezTo>
                    <a:pt x="133" y="45"/>
                    <a:pt x="130" y="44"/>
                    <a:pt x="126" y="44"/>
                  </a:cubicBezTo>
                  <a:cubicBezTo>
                    <a:pt x="127" y="44"/>
                    <a:pt x="128" y="44"/>
                    <a:pt x="129" y="44"/>
                  </a:cubicBezTo>
                  <a:close/>
                  <a:moveTo>
                    <a:pt x="138" y="42"/>
                  </a:moveTo>
                  <a:cubicBezTo>
                    <a:pt x="141" y="41"/>
                    <a:pt x="144" y="39"/>
                    <a:pt x="147" y="37"/>
                  </a:cubicBezTo>
                  <a:cubicBezTo>
                    <a:pt x="147" y="37"/>
                    <a:pt x="147" y="37"/>
                    <a:pt x="147" y="37"/>
                  </a:cubicBezTo>
                  <a:cubicBezTo>
                    <a:pt x="146" y="39"/>
                    <a:pt x="144" y="41"/>
                    <a:pt x="143" y="42"/>
                  </a:cubicBezTo>
                  <a:cubicBezTo>
                    <a:pt x="141" y="42"/>
                    <a:pt x="139" y="42"/>
                    <a:pt x="138" y="42"/>
                  </a:cubicBezTo>
                  <a:close/>
                  <a:moveTo>
                    <a:pt x="147" y="16"/>
                  </a:moveTo>
                  <a:cubicBezTo>
                    <a:pt x="149" y="20"/>
                    <a:pt x="150" y="24"/>
                    <a:pt x="151" y="28"/>
                  </a:cubicBezTo>
                  <a:cubicBezTo>
                    <a:pt x="148" y="33"/>
                    <a:pt x="143" y="37"/>
                    <a:pt x="139" y="38"/>
                  </a:cubicBezTo>
                  <a:cubicBezTo>
                    <a:pt x="136" y="40"/>
                    <a:pt x="132" y="41"/>
                    <a:pt x="128" y="41"/>
                  </a:cubicBezTo>
                  <a:cubicBezTo>
                    <a:pt x="127" y="41"/>
                    <a:pt x="127" y="41"/>
                    <a:pt x="126" y="41"/>
                  </a:cubicBezTo>
                  <a:cubicBezTo>
                    <a:pt x="125" y="41"/>
                    <a:pt x="124" y="42"/>
                    <a:pt x="124" y="42"/>
                  </a:cubicBezTo>
                  <a:cubicBezTo>
                    <a:pt x="121" y="42"/>
                    <a:pt x="119" y="43"/>
                    <a:pt x="116" y="43"/>
                  </a:cubicBezTo>
                  <a:cubicBezTo>
                    <a:pt x="113" y="43"/>
                    <a:pt x="110" y="43"/>
                    <a:pt x="108" y="44"/>
                  </a:cubicBezTo>
                  <a:cubicBezTo>
                    <a:pt x="97" y="44"/>
                    <a:pt x="87" y="43"/>
                    <a:pt x="77" y="43"/>
                  </a:cubicBezTo>
                  <a:cubicBezTo>
                    <a:pt x="70" y="43"/>
                    <a:pt x="63" y="43"/>
                    <a:pt x="56" y="43"/>
                  </a:cubicBezTo>
                  <a:cubicBezTo>
                    <a:pt x="55" y="43"/>
                    <a:pt x="54" y="43"/>
                    <a:pt x="54" y="43"/>
                  </a:cubicBezTo>
                  <a:cubicBezTo>
                    <a:pt x="55" y="43"/>
                    <a:pt x="56" y="42"/>
                    <a:pt x="56" y="41"/>
                  </a:cubicBezTo>
                  <a:cubicBezTo>
                    <a:pt x="57" y="38"/>
                    <a:pt x="58" y="35"/>
                    <a:pt x="58" y="32"/>
                  </a:cubicBezTo>
                  <a:cubicBezTo>
                    <a:pt x="59" y="35"/>
                    <a:pt x="60" y="38"/>
                    <a:pt x="61" y="41"/>
                  </a:cubicBezTo>
                  <a:cubicBezTo>
                    <a:pt x="62" y="43"/>
                    <a:pt x="66" y="41"/>
                    <a:pt x="66" y="40"/>
                  </a:cubicBezTo>
                  <a:cubicBezTo>
                    <a:pt x="69" y="35"/>
                    <a:pt x="70" y="30"/>
                    <a:pt x="71" y="25"/>
                  </a:cubicBezTo>
                  <a:cubicBezTo>
                    <a:pt x="71" y="30"/>
                    <a:pt x="71" y="35"/>
                    <a:pt x="71" y="40"/>
                  </a:cubicBezTo>
                  <a:cubicBezTo>
                    <a:pt x="72" y="42"/>
                    <a:pt x="76" y="41"/>
                    <a:pt x="77" y="40"/>
                  </a:cubicBezTo>
                  <a:cubicBezTo>
                    <a:pt x="79" y="36"/>
                    <a:pt x="80" y="32"/>
                    <a:pt x="81" y="29"/>
                  </a:cubicBezTo>
                  <a:cubicBezTo>
                    <a:pt x="81" y="30"/>
                    <a:pt x="82" y="32"/>
                    <a:pt x="82" y="33"/>
                  </a:cubicBezTo>
                  <a:cubicBezTo>
                    <a:pt x="83" y="36"/>
                    <a:pt x="86" y="35"/>
                    <a:pt x="87" y="34"/>
                  </a:cubicBezTo>
                  <a:cubicBezTo>
                    <a:pt x="89" y="32"/>
                    <a:pt x="90" y="30"/>
                    <a:pt x="91" y="28"/>
                  </a:cubicBezTo>
                  <a:cubicBezTo>
                    <a:pt x="91" y="32"/>
                    <a:pt x="91" y="36"/>
                    <a:pt x="93" y="40"/>
                  </a:cubicBezTo>
                  <a:cubicBezTo>
                    <a:pt x="93" y="42"/>
                    <a:pt x="97" y="40"/>
                    <a:pt x="98" y="39"/>
                  </a:cubicBezTo>
                  <a:cubicBezTo>
                    <a:pt x="100" y="36"/>
                    <a:pt x="102" y="33"/>
                    <a:pt x="104" y="29"/>
                  </a:cubicBezTo>
                  <a:cubicBezTo>
                    <a:pt x="104" y="32"/>
                    <a:pt x="104" y="34"/>
                    <a:pt x="105" y="36"/>
                  </a:cubicBezTo>
                  <a:cubicBezTo>
                    <a:pt x="105" y="38"/>
                    <a:pt x="110" y="36"/>
                    <a:pt x="110" y="35"/>
                  </a:cubicBezTo>
                  <a:cubicBezTo>
                    <a:pt x="111" y="34"/>
                    <a:pt x="111" y="33"/>
                    <a:pt x="111" y="32"/>
                  </a:cubicBezTo>
                  <a:cubicBezTo>
                    <a:pt x="111" y="32"/>
                    <a:pt x="110" y="31"/>
                    <a:pt x="110" y="31"/>
                  </a:cubicBezTo>
                  <a:cubicBezTo>
                    <a:pt x="109" y="28"/>
                    <a:pt x="109" y="24"/>
                    <a:pt x="109" y="20"/>
                  </a:cubicBezTo>
                  <a:cubicBezTo>
                    <a:pt x="109" y="18"/>
                    <a:pt x="103" y="19"/>
                    <a:pt x="103" y="21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2" y="23"/>
                    <a:pt x="102" y="23"/>
                    <a:pt x="101" y="24"/>
                  </a:cubicBezTo>
                  <a:cubicBezTo>
                    <a:pt x="100" y="27"/>
                    <a:pt x="98" y="30"/>
                    <a:pt x="97" y="33"/>
                  </a:cubicBezTo>
                  <a:cubicBezTo>
                    <a:pt x="97" y="28"/>
                    <a:pt x="97" y="24"/>
                    <a:pt x="98" y="19"/>
                  </a:cubicBezTo>
                  <a:cubicBezTo>
                    <a:pt x="98" y="17"/>
                    <a:pt x="93" y="18"/>
                    <a:pt x="93" y="20"/>
                  </a:cubicBezTo>
                  <a:cubicBezTo>
                    <a:pt x="92" y="21"/>
                    <a:pt x="92" y="23"/>
                    <a:pt x="92" y="25"/>
                  </a:cubicBezTo>
                  <a:cubicBezTo>
                    <a:pt x="91" y="24"/>
                    <a:pt x="88" y="24"/>
                    <a:pt x="87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6" y="23"/>
                    <a:pt x="86" y="19"/>
                    <a:pt x="86" y="15"/>
                  </a:cubicBezTo>
                  <a:cubicBezTo>
                    <a:pt x="86" y="15"/>
                    <a:pt x="86" y="14"/>
                    <a:pt x="86" y="14"/>
                  </a:cubicBezTo>
                  <a:cubicBezTo>
                    <a:pt x="87" y="14"/>
                    <a:pt x="88" y="14"/>
                    <a:pt x="89" y="14"/>
                  </a:cubicBezTo>
                  <a:cubicBezTo>
                    <a:pt x="90" y="14"/>
                    <a:pt x="91" y="13"/>
                    <a:pt x="92" y="12"/>
                  </a:cubicBezTo>
                  <a:cubicBezTo>
                    <a:pt x="100" y="12"/>
                    <a:pt x="109" y="12"/>
                    <a:pt x="117" y="12"/>
                  </a:cubicBezTo>
                  <a:cubicBezTo>
                    <a:pt x="118" y="12"/>
                    <a:pt x="120" y="12"/>
                    <a:pt x="121" y="11"/>
                  </a:cubicBezTo>
                  <a:cubicBezTo>
                    <a:pt x="130" y="11"/>
                    <a:pt x="140" y="11"/>
                    <a:pt x="147" y="16"/>
                  </a:cubicBezTo>
                  <a:close/>
                  <a:moveTo>
                    <a:pt x="68" y="15"/>
                  </a:moveTo>
                  <a:cubicBezTo>
                    <a:pt x="68" y="15"/>
                    <a:pt x="68" y="16"/>
                    <a:pt x="68" y="16"/>
                  </a:cubicBezTo>
                  <a:cubicBezTo>
                    <a:pt x="66" y="16"/>
                    <a:pt x="64" y="16"/>
                    <a:pt x="62" y="16"/>
                  </a:cubicBezTo>
                  <a:cubicBezTo>
                    <a:pt x="62" y="14"/>
                    <a:pt x="58" y="15"/>
                    <a:pt x="57" y="16"/>
                  </a:cubicBezTo>
                  <a:cubicBezTo>
                    <a:pt x="56" y="16"/>
                    <a:pt x="55" y="16"/>
                    <a:pt x="54" y="17"/>
                  </a:cubicBezTo>
                  <a:cubicBezTo>
                    <a:pt x="54" y="16"/>
                    <a:pt x="54" y="16"/>
                    <a:pt x="54" y="15"/>
                  </a:cubicBezTo>
                  <a:cubicBezTo>
                    <a:pt x="54" y="15"/>
                    <a:pt x="55" y="15"/>
                    <a:pt x="55" y="15"/>
                  </a:cubicBezTo>
                  <a:cubicBezTo>
                    <a:pt x="59" y="15"/>
                    <a:pt x="64" y="15"/>
                    <a:pt x="68" y="15"/>
                  </a:cubicBezTo>
                  <a:close/>
                  <a:moveTo>
                    <a:pt x="48" y="16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8" y="16"/>
                    <a:pt x="47" y="16"/>
                    <a:pt x="47" y="16"/>
                  </a:cubicBezTo>
                  <a:cubicBezTo>
                    <a:pt x="47" y="16"/>
                    <a:pt x="48" y="16"/>
                    <a:pt x="48" y="16"/>
                  </a:cubicBezTo>
                  <a:close/>
                  <a:moveTo>
                    <a:pt x="56" y="12"/>
                  </a:moveTo>
                  <a:cubicBezTo>
                    <a:pt x="55" y="12"/>
                    <a:pt x="54" y="12"/>
                    <a:pt x="53" y="12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6" y="11"/>
                    <a:pt x="59" y="11"/>
                    <a:pt x="62" y="11"/>
                  </a:cubicBezTo>
                  <a:cubicBezTo>
                    <a:pt x="60" y="11"/>
                    <a:pt x="58" y="11"/>
                    <a:pt x="56" y="12"/>
                  </a:cubicBezTo>
                  <a:close/>
                  <a:moveTo>
                    <a:pt x="50" y="11"/>
                  </a:moveTo>
                  <a:cubicBezTo>
                    <a:pt x="49" y="11"/>
                    <a:pt x="49" y="11"/>
                    <a:pt x="48" y="11"/>
                  </a:cubicBezTo>
                  <a:cubicBezTo>
                    <a:pt x="49" y="11"/>
                    <a:pt x="50" y="11"/>
                    <a:pt x="50" y="11"/>
                  </a:cubicBezTo>
                  <a:cubicBezTo>
                    <a:pt x="50" y="11"/>
                    <a:pt x="50" y="11"/>
                    <a:pt x="50" y="11"/>
                  </a:cubicBezTo>
                  <a:close/>
                  <a:moveTo>
                    <a:pt x="47" y="34"/>
                  </a:moveTo>
                  <a:cubicBezTo>
                    <a:pt x="47" y="33"/>
                    <a:pt x="47" y="32"/>
                    <a:pt x="47" y="31"/>
                  </a:cubicBezTo>
                  <a:cubicBezTo>
                    <a:pt x="47" y="28"/>
                    <a:pt x="47" y="25"/>
                    <a:pt x="48" y="22"/>
                  </a:cubicBezTo>
                  <a:cubicBezTo>
                    <a:pt x="48" y="22"/>
                    <a:pt x="48" y="21"/>
                    <a:pt x="47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8" y="24"/>
                    <a:pt x="48" y="27"/>
                    <a:pt x="48" y="29"/>
                  </a:cubicBezTo>
                  <a:cubicBezTo>
                    <a:pt x="48" y="31"/>
                    <a:pt x="48" y="32"/>
                    <a:pt x="47" y="34"/>
                  </a:cubicBezTo>
                  <a:close/>
                  <a:moveTo>
                    <a:pt x="53" y="30"/>
                  </a:moveTo>
                  <a:cubicBezTo>
                    <a:pt x="53" y="29"/>
                    <a:pt x="53" y="28"/>
                    <a:pt x="53" y="27"/>
                  </a:cubicBezTo>
                  <a:cubicBezTo>
                    <a:pt x="53" y="25"/>
                    <a:pt x="53" y="24"/>
                    <a:pt x="53" y="23"/>
                  </a:cubicBezTo>
                  <a:cubicBezTo>
                    <a:pt x="53" y="22"/>
                    <a:pt x="53" y="21"/>
                    <a:pt x="53" y="21"/>
                  </a:cubicBezTo>
                  <a:cubicBezTo>
                    <a:pt x="54" y="21"/>
                    <a:pt x="55" y="21"/>
                    <a:pt x="55" y="21"/>
                  </a:cubicBezTo>
                  <a:cubicBezTo>
                    <a:pt x="55" y="24"/>
                    <a:pt x="54" y="27"/>
                    <a:pt x="53" y="30"/>
                  </a:cubicBezTo>
                  <a:close/>
                  <a:moveTo>
                    <a:pt x="64" y="33"/>
                  </a:moveTo>
                  <a:cubicBezTo>
                    <a:pt x="63" y="29"/>
                    <a:pt x="63" y="25"/>
                    <a:pt x="63" y="20"/>
                  </a:cubicBezTo>
                  <a:cubicBezTo>
                    <a:pt x="64" y="20"/>
                    <a:pt x="65" y="20"/>
                    <a:pt x="67" y="20"/>
                  </a:cubicBezTo>
                  <a:cubicBezTo>
                    <a:pt x="66" y="24"/>
                    <a:pt x="65" y="29"/>
                    <a:pt x="64" y="33"/>
                  </a:cubicBezTo>
                  <a:close/>
                  <a:moveTo>
                    <a:pt x="77" y="26"/>
                  </a:moveTo>
                  <a:cubicBezTo>
                    <a:pt x="77" y="24"/>
                    <a:pt x="77" y="22"/>
                    <a:pt x="76" y="19"/>
                  </a:cubicBezTo>
                  <a:cubicBezTo>
                    <a:pt x="77" y="19"/>
                    <a:pt x="78" y="19"/>
                    <a:pt x="79" y="19"/>
                  </a:cubicBezTo>
                  <a:cubicBezTo>
                    <a:pt x="79" y="19"/>
                    <a:pt x="79" y="19"/>
                    <a:pt x="79" y="19"/>
                  </a:cubicBezTo>
                  <a:cubicBezTo>
                    <a:pt x="78" y="22"/>
                    <a:pt x="77" y="24"/>
                    <a:pt x="77" y="26"/>
                  </a:cubicBezTo>
                  <a:close/>
                  <a:moveTo>
                    <a:pt x="81" y="15"/>
                  </a:moveTo>
                  <a:cubicBezTo>
                    <a:pt x="79" y="15"/>
                    <a:pt x="78" y="15"/>
                    <a:pt x="76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8" y="14"/>
                    <a:pt x="79" y="14"/>
                    <a:pt x="81" y="14"/>
                  </a:cubicBezTo>
                  <a:cubicBezTo>
                    <a:pt x="81" y="15"/>
                    <a:pt x="81" y="15"/>
                    <a:pt x="81" y="15"/>
                  </a:cubicBezTo>
                  <a:close/>
                  <a:moveTo>
                    <a:pt x="35" y="14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5" y="16"/>
                    <a:pt x="35" y="16"/>
                    <a:pt x="35" y="17"/>
                  </a:cubicBezTo>
                  <a:cubicBezTo>
                    <a:pt x="35" y="17"/>
                    <a:pt x="34" y="18"/>
                    <a:pt x="35" y="18"/>
                  </a:cubicBezTo>
                  <a:cubicBezTo>
                    <a:pt x="34" y="20"/>
                    <a:pt x="34" y="23"/>
                    <a:pt x="34" y="25"/>
                  </a:cubicBezTo>
                  <a:cubicBezTo>
                    <a:pt x="34" y="23"/>
                    <a:pt x="33" y="20"/>
                    <a:pt x="33" y="18"/>
                  </a:cubicBezTo>
                  <a:cubicBezTo>
                    <a:pt x="33" y="17"/>
                    <a:pt x="31" y="17"/>
                    <a:pt x="30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3" y="15"/>
                    <a:pt x="34" y="15"/>
                    <a:pt x="35" y="14"/>
                  </a:cubicBezTo>
                  <a:close/>
                  <a:moveTo>
                    <a:pt x="39" y="41"/>
                  </a:moveTo>
                  <a:cubicBezTo>
                    <a:pt x="39" y="41"/>
                    <a:pt x="39" y="41"/>
                    <a:pt x="39" y="41"/>
                  </a:cubicBezTo>
                  <a:cubicBezTo>
                    <a:pt x="40" y="39"/>
                    <a:pt x="40" y="36"/>
                    <a:pt x="41" y="34"/>
                  </a:cubicBezTo>
                  <a:cubicBezTo>
                    <a:pt x="41" y="35"/>
                    <a:pt x="41" y="35"/>
                    <a:pt x="41" y="36"/>
                  </a:cubicBezTo>
                  <a:cubicBezTo>
                    <a:pt x="41" y="37"/>
                    <a:pt x="42" y="37"/>
                    <a:pt x="42" y="37"/>
                  </a:cubicBezTo>
                  <a:cubicBezTo>
                    <a:pt x="43" y="38"/>
                    <a:pt x="44" y="40"/>
                    <a:pt x="44" y="41"/>
                  </a:cubicBezTo>
                  <a:cubicBezTo>
                    <a:pt x="45" y="42"/>
                    <a:pt x="48" y="41"/>
                    <a:pt x="49" y="40"/>
                  </a:cubicBezTo>
                  <a:cubicBezTo>
                    <a:pt x="49" y="40"/>
                    <a:pt x="50" y="40"/>
                    <a:pt x="50" y="40"/>
                  </a:cubicBezTo>
                  <a:cubicBezTo>
                    <a:pt x="50" y="40"/>
                    <a:pt x="50" y="41"/>
                    <a:pt x="51" y="42"/>
                  </a:cubicBezTo>
                  <a:cubicBezTo>
                    <a:pt x="51" y="43"/>
                    <a:pt x="52" y="43"/>
                    <a:pt x="53" y="43"/>
                  </a:cubicBezTo>
                  <a:cubicBezTo>
                    <a:pt x="50" y="43"/>
                    <a:pt x="47" y="43"/>
                    <a:pt x="44" y="43"/>
                  </a:cubicBezTo>
                  <a:cubicBezTo>
                    <a:pt x="42" y="42"/>
                    <a:pt x="41" y="42"/>
                    <a:pt x="39" y="41"/>
                  </a:cubicBezTo>
                  <a:close/>
                  <a:moveTo>
                    <a:pt x="82" y="8"/>
                  </a:moveTo>
                  <a:cubicBezTo>
                    <a:pt x="89" y="8"/>
                    <a:pt x="96" y="8"/>
                    <a:pt x="102" y="8"/>
                  </a:cubicBezTo>
                  <a:cubicBezTo>
                    <a:pt x="97" y="8"/>
                    <a:pt x="91" y="8"/>
                    <a:pt x="85" y="8"/>
                  </a:cubicBezTo>
                  <a:cubicBezTo>
                    <a:pt x="82" y="8"/>
                    <a:pt x="78" y="8"/>
                    <a:pt x="75" y="8"/>
                  </a:cubicBezTo>
                  <a:cubicBezTo>
                    <a:pt x="75" y="8"/>
                    <a:pt x="75" y="8"/>
                    <a:pt x="74" y="8"/>
                  </a:cubicBezTo>
                  <a:cubicBezTo>
                    <a:pt x="63" y="7"/>
                    <a:pt x="51" y="7"/>
                    <a:pt x="40" y="9"/>
                  </a:cubicBezTo>
                  <a:cubicBezTo>
                    <a:pt x="40" y="8"/>
                    <a:pt x="37" y="8"/>
                    <a:pt x="36" y="9"/>
                  </a:cubicBezTo>
                  <a:cubicBezTo>
                    <a:pt x="34" y="10"/>
                    <a:pt x="32" y="11"/>
                    <a:pt x="30" y="12"/>
                  </a:cubicBezTo>
                  <a:cubicBezTo>
                    <a:pt x="29" y="13"/>
                    <a:pt x="28" y="13"/>
                    <a:pt x="26" y="14"/>
                  </a:cubicBezTo>
                  <a:cubicBezTo>
                    <a:pt x="25" y="15"/>
                    <a:pt x="25" y="16"/>
                    <a:pt x="25" y="16"/>
                  </a:cubicBezTo>
                  <a:cubicBezTo>
                    <a:pt x="21" y="19"/>
                    <a:pt x="19" y="23"/>
                    <a:pt x="18" y="28"/>
                  </a:cubicBezTo>
                  <a:cubicBezTo>
                    <a:pt x="18" y="31"/>
                    <a:pt x="19" y="33"/>
                    <a:pt x="21" y="35"/>
                  </a:cubicBezTo>
                  <a:cubicBezTo>
                    <a:pt x="22" y="38"/>
                    <a:pt x="24" y="41"/>
                    <a:pt x="26" y="42"/>
                  </a:cubicBezTo>
                  <a:cubicBezTo>
                    <a:pt x="33" y="46"/>
                    <a:pt x="40" y="47"/>
                    <a:pt x="47" y="47"/>
                  </a:cubicBezTo>
                  <a:cubicBezTo>
                    <a:pt x="65" y="50"/>
                    <a:pt x="83" y="49"/>
                    <a:pt x="100" y="47"/>
                  </a:cubicBezTo>
                  <a:cubicBezTo>
                    <a:pt x="108" y="47"/>
                    <a:pt x="116" y="48"/>
                    <a:pt x="124" y="48"/>
                  </a:cubicBezTo>
                  <a:cubicBezTo>
                    <a:pt x="133" y="49"/>
                    <a:pt x="142" y="48"/>
                    <a:pt x="148" y="43"/>
                  </a:cubicBezTo>
                  <a:cubicBezTo>
                    <a:pt x="149" y="43"/>
                    <a:pt x="151" y="42"/>
                    <a:pt x="152" y="42"/>
                  </a:cubicBezTo>
                  <a:cubicBezTo>
                    <a:pt x="158" y="39"/>
                    <a:pt x="158" y="32"/>
                    <a:pt x="156" y="26"/>
                  </a:cubicBezTo>
                  <a:cubicBezTo>
                    <a:pt x="157" y="24"/>
                    <a:pt x="157" y="23"/>
                    <a:pt x="157" y="22"/>
                  </a:cubicBezTo>
                  <a:cubicBezTo>
                    <a:pt x="157" y="13"/>
                    <a:pt x="148" y="10"/>
                    <a:pt x="138" y="9"/>
                  </a:cubicBezTo>
                  <a:cubicBezTo>
                    <a:pt x="140" y="9"/>
                    <a:pt x="142" y="8"/>
                    <a:pt x="145" y="8"/>
                  </a:cubicBezTo>
                  <a:cubicBezTo>
                    <a:pt x="146" y="8"/>
                    <a:pt x="149" y="6"/>
                    <a:pt x="148" y="5"/>
                  </a:cubicBezTo>
                  <a:cubicBezTo>
                    <a:pt x="150" y="5"/>
                    <a:pt x="151" y="6"/>
                    <a:pt x="152" y="6"/>
                  </a:cubicBezTo>
                  <a:cubicBezTo>
                    <a:pt x="152" y="6"/>
                    <a:pt x="153" y="6"/>
                    <a:pt x="153" y="6"/>
                  </a:cubicBezTo>
                  <a:cubicBezTo>
                    <a:pt x="154" y="6"/>
                    <a:pt x="155" y="6"/>
                    <a:pt x="155" y="7"/>
                  </a:cubicBezTo>
                  <a:cubicBezTo>
                    <a:pt x="156" y="7"/>
                    <a:pt x="157" y="8"/>
                    <a:pt x="157" y="9"/>
                  </a:cubicBezTo>
                  <a:cubicBezTo>
                    <a:pt x="158" y="10"/>
                    <a:pt x="161" y="10"/>
                    <a:pt x="162" y="9"/>
                  </a:cubicBezTo>
                  <a:cubicBezTo>
                    <a:pt x="169" y="12"/>
                    <a:pt x="173" y="18"/>
                    <a:pt x="173" y="25"/>
                  </a:cubicBezTo>
                  <a:cubicBezTo>
                    <a:pt x="173" y="30"/>
                    <a:pt x="173" y="35"/>
                    <a:pt x="171" y="39"/>
                  </a:cubicBezTo>
                  <a:cubicBezTo>
                    <a:pt x="163" y="58"/>
                    <a:pt x="134" y="55"/>
                    <a:pt x="117" y="56"/>
                  </a:cubicBezTo>
                  <a:cubicBezTo>
                    <a:pt x="82" y="57"/>
                    <a:pt x="46" y="57"/>
                    <a:pt x="11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0" y="46"/>
                    <a:pt x="10" y="45"/>
                    <a:pt x="9" y="44"/>
                  </a:cubicBezTo>
                  <a:cubicBezTo>
                    <a:pt x="9" y="44"/>
                    <a:pt x="10" y="43"/>
                    <a:pt x="10" y="43"/>
                  </a:cubicBezTo>
                  <a:cubicBezTo>
                    <a:pt x="8" y="38"/>
                    <a:pt x="7" y="33"/>
                    <a:pt x="8" y="28"/>
                  </a:cubicBezTo>
                  <a:cubicBezTo>
                    <a:pt x="9" y="25"/>
                    <a:pt x="10" y="23"/>
                    <a:pt x="12" y="21"/>
                  </a:cubicBezTo>
                  <a:cubicBezTo>
                    <a:pt x="13" y="21"/>
                    <a:pt x="14" y="21"/>
                    <a:pt x="15" y="20"/>
                  </a:cubicBezTo>
                  <a:cubicBezTo>
                    <a:pt x="17" y="19"/>
                    <a:pt x="18" y="17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5"/>
                    <a:pt x="22" y="15"/>
                    <a:pt x="22" y="14"/>
                  </a:cubicBezTo>
                  <a:cubicBezTo>
                    <a:pt x="23" y="14"/>
                    <a:pt x="24" y="13"/>
                    <a:pt x="23" y="12"/>
                  </a:cubicBezTo>
                  <a:cubicBezTo>
                    <a:pt x="22" y="11"/>
                    <a:pt x="20" y="12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40" y="6"/>
                    <a:pt x="61" y="7"/>
                    <a:pt x="82" y="8"/>
                  </a:cubicBezTo>
                  <a:close/>
                  <a:moveTo>
                    <a:pt x="112" y="66"/>
                  </a:moveTo>
                  <a:cubicBezTo>
                    <a:pt x="94" y="66"/>
                    <a:pt x="76" y="65"/>
                    <a:pt x="58" y="64"/>
                  </a:cubicBezTo>
                  <a:cubicBezTo>
                    <a:pt x="43" y="64"/>
                    <a:pt x="21" y="65"/>
                    <a:pt x="12" y="51"/>
                  </a:cubicBezTo>
                  <a:cubicBezTo>
                    <a:pt x="55" y="62"/>
                    <a:pt x="103" y="62"/>
                    <a:pt x="146" y="57"/>
                  </a:cubicBezTo>
                  <a:cubicBezTo>
                    <a:pt x="153" y="56"/>
                    <a:pt x="160" y="54"/>
                    <a:pt x="165" y="51"/>
                  </a:cubicBezTo>
                  <a:cubicBezTo>
                    <a:pt x="164" y="52"/>
                    <a:pt x="164" y="52"/>
                    <a:pt x="163" y="53"/>
                  </a:cubicBezTo>
                  <a:cubicBezTo>
                    <a:pt x="161" y="53"/>
                    <a:pt x="159" y="55"/>
                    <a:pt x="160" y="56"/>
                  </a:cubicBezTo>
                  <a:cubicBezTo>
                    <a:pt x="158" y="57"/>
                    <a:pt x="157" y="58"/>
                    <a:pt x="156" y="58"/>
                  </a:cubicBezTo>
                  <a:cubicBezTo>
                    <a:pt x="156" y="58"/>
                    <a:pt x="156" y="59"/>
                    <a:pt x="156" y="59"/>
                  </a:cubicBezTo>
                  <a:cubicBezTo>
                    <a:pt x="155" y="59"/>
                    <a:pt x="154" y="59"/>
                    <a:pt x="154" y="60"/>
                  </a:cubicBezTo>
                  <a:cubicBezTo>
                    <a:pt x="141" y="66"/>
                    <a:pt x="126" y="65"/>
                    <a:pt x="112" y="66"/>
                  </a:cubicBezTo>
                  <a:close/>
                  <a:moveTo>
                    <a:pt x="159" y="74"/>
                  </a:moveTo>
                  <a:cubicBezTo>
                    <a:pt x="158" y="74"/>
                    <a:pt x="158" y="75"/>
                    <a:pt x="158" y="75"/>
                  </a:cubicBezTo>
                  <a:cubicBezTo>
                    <a:pt x="158" y="75"/>
                    <a:pt x="158" y="75"/>
                    <a:pt x="157" y="75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7" y="73"/>
                    <a:pt x="157" y="71"/>
                    <a:pt x="157" y="69"/>
                  </a:cubicBezTo>
                  <a:cubicBezTo>
                    <a:pt x="157" y="71"/>
                    <a:pt x="158" y="72"/>
                    <a:pt x="159" y="74"/>
                  </a:cubicBezTo>
                  <a:close/>
                  <a:moveTo>
                    <a:pt x="151" y="75"/>
                  </a:moveTo>
                  <a:cubicBezTo>
                    <a:pt x="151" y="76"/>
                    <a:pt x="151" y="76"/>
                    <a:pt x="151" y="76"/>
                  </a:cubicBezTo>
                  <a:cubicBezTo>
                    <a:pt x="151" y="76"/>
                    <a:pt x="151" y="76"/>
                    <a:pt x="150" y="76"/>
                  </a:cubicBezTo>
                  <a:cubicBezTo>
                    <a:pt x="150" y="76"/>
                    <a:pt x="150" y="76"/>
                    <a:pt x="150" y="76"/>
                  </a:cubicBezTo>
                  <a:cubicBezTo>
                    <a:pt x="151" y="76"/>
                    <a:pt x="151" y="76"/>
                    <a:pt x="151" y="75"/>
                  </a:cubicBezTo>
                  <a:close/>
                  <a:moveTo>
                    <a:pt x="69" y="83"/>
                  </a:moveTo>
                  <a:cubicBezTo>
                    <a:pt x="83" y="83"/>
                    <a:pt x="96" y="84"/>
                    <a:pt x="109" y="84"/>
                  </a:cubicBezTo>
                  <a:cubicBezTo>
                    <a:pt x="108" y="86"/>
                    <a:pt x="108" y="88"/>
                    <a:pt x="107" y="89"/>
                  </a:cubicBezTo>
                  <a:cubicBezTo>
                    <a:pt x="103" y="89"/>
                    <a:pt x="98" y="89"/>
                    <a:pt x="94" y="89"/>
                  </a:cubicBezTo>
                  <a:cubicBezTo>
                    <a:pt x="91" y="89"/>
                    <a:pt x="88" y="89"/>
                    <a:pt x="85" y="89"/>
                  </a:cubicBezTo>
                  <a:cubicBezTo>
                    <a:pt x="74" y="89"/>
                    <a:pt x="62" y="89"/>
                    <a:pt x="51" y="89"/>
                  </a:cubicBezTo>
                  <a:cubicBezTo>
                    <a:pt x="44" y="88"/>
                    <a:pt x="37" y="86"/>
                    <a:pt x="30" y="84"/>
                  </a:cubicBezTo>
                  <a:cubicBezTo>
                    <a:pt x="28" y="83"/>
                    <a:pt x="23" y="85"/>
                    <a:pt x="25" y="86"/>
                  </a:cubicBezTo>
                  <a:cubicBezTo>
                    <a:pt x="29" y="88"/>
                    <a:pt x="33" y="89"/>
                    <a:pt x="37" y="90"/>
                  </a:cubicBezTo>
                  <a:cubicBezTo>
                    <a:pt x="36" y="90"/>
                    <a:pt x="35" y="90"/>
                    <a:pt x="33" y="89"/>
                  </a:cubicBezTo>
                  <a:cubicBezTo>
                    <a:pt x="33" y="89"/>
                    <a:pt x="33" y="89"/>
                    <a:pt x="32" y="90"/>
                  </a:cubicBezTo>
                  <a:cubicBezTo>
                    <a:pt x="31" y="89"/>
                    <a:pt x="30" y="89"/>
                    <a:pt x="29" y="88"/>
                  </a:cubicBezTo>
                  <a:cubicBezTo>
                    <a:pt x="27" y="87"/>
                    <a:pt x="22" y="90"/>
                    <a:pt x="25" y="91"/>
                  </a:cubicBezTo>
                  <a:cubicBezTo>
                    <a:pt x="26" y="92"/>
                    <a:pt x="28" y="92"/>
                    <a:pt x="29" y="93"/>
                  </a:cubicBezTo>
                  <a:cubicBezTo>
                    <a:pt x="27" y="93"/>
                    <a:pt x="26" y="93"/>
                    <a:pt x="24" y="93"/>
                  </a:cubicBezTo>
                  <a:cubicBezTo>
                    <a:pt x="23" y="91"/>
                    <a:pt x="23" y="89"/>
                    <a:pt x="23" y="87"/>
                  </a:cubicBezTo>
                  <a:cubicBezTo>
                    <a:pt x="23" y="87"/>
                    <a:pt x="24" y="87"/>
                    <a:pt x="24" y="86"/>
                  </a:cubicBezTo>
                  <a:cubicBezTo>
                    <a:pt x="24" y="85"/>
                    <a:pt x="24" y="84"/>
                    <a:pt x="24" y="83"/>
                  </a:cubicBezTo>
                  <a:cubicBezTo>
                    <a:pt x="39" y="84"/>
                    <a:pt x="54" y="83"/>
                    <a:pt x="69" y="83"/>
                  </a:cubicBezTo>
                  <a:close/>
                  <a:moveTo>
                    <a:pt x="101" y="187"/>
                  </a:moveTo>
                  <a:cubicBezTo>
                    <a:pt x="81" y="188"/>
                    <a:pt x="61" y="189"/>
                    <a:pt x="41" y="188"/>
                  </a:cubicBezTo>
                  <a:cubicBezTo>
                    <a:pt x="64" y="188"/>
                    <a:pt x="87" y="187"/>
                    <a:pt x="111" y="186"/>
                  </a:cubicBezTo>
                  <a:cubicBezTo>
                    <a:pt x="126" y="186"/>
                    <a:pt x="142" y="187"/>
                    <a:pt x="158" y="186"/>
                  </a:cubicBezTo>
                  <a:cubicBezTo>
                    <a:pt x="158" y="186"/>
                    <a:pt x="157" y="186"/>
                    <a:pt x="157" y="186"/>
                  </a:cubicBezTo>
                  <a:cubicBezTo>
                    <a:pt x="138" y="188"/>
                    <a:pt x="119" y="187"/>
                    <a:pt x="101" y="187"/>
                  </a:cubicBezTo>
                  <a:close/>
                  <a:moveTo>
                    <a:pt x="179" y="189"/>
                  </a:moveTo>
                  <a:cubicBezTo>
                    <a:pt x="179" y="189"/>
                    <a:pt x="178" y="189"/>
                    <a:pt x="178" y="189"/>
                  </a:cubicBezTo>
                  <a:cubicBezTo>
                    <a:pt x="177" y="190"/>
                    <a:pt x="176" y="190"/>
                    <a:pt x="176" y="190"/>
                  </a:cubicBezTo>
                  <a:cubicBezTo>
                    <a:pt x="177" y="190"/>
                    <a:pt x="178" y="189"/>
                    <a:pt x="179" y="189"/>
                  </a:cubicBezTo>
                  <a:close/>
                  <a:moveTo>
                    <a:pt x="167" y="199"/>
                  </a:moveTo>
                  <a:cubicBezTo>
                    <a:pt x="166" y="199"/>
                    <a:pt x="164" y="200"/>
                    <a:pt x="162" y="200"/>
                  </a:cubicBezTo>
                  <a:cubicBezTo>
                    <a:pt x="158" y="201"/>
                    <a:pt x="138" y="205"/>
                    <a:pt x="152" y="201"/>
                  </a:cubicBezTo>
                  <a:cubicBezTo>
                    <a:pt x="156" y="200"/>
                    <a:pt x="160" y="199"/>
                    <a:pt x="163" y="198"/>
                  </a:cubicBezTo>
                  <a:cubicBezTo>
                    <a:pt x="165" y="198"/>
                    <a:pt x="166" y="198"/>
                    <a:pt x="167" y="199"/>
                  </a:cubicBezTo>
                  <a:close/>
                  <a:moveTo>
                    <a:pt x="188" y="186"/>
                  </a:moveTo>
                  <a:cubicBezTo>
                    <a:pt x="194" y="185"/>
                    <a:pt x="199" y="184"/>
                    <a:pt x="205" y="183"/>
                  </a:cubicBezTo>
                  <a:cubicBezTo>
                    <a:pt x="199" y="186"/>
                    <a:pt x="192" y="187"/>
                    <a:pt x="186" y="188"/>
                  </a:cubicBezTo>
                  <a:cubicBezTo>
                    <a:pt x="187" y="187"/>
                    <a:pt x="188" y="187"/>
                    <a:pt x="188" y="18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141"/>
            <p:cNvSpPr>
              <a:spLocks/>
            </p:cNvSpPr>
            <p:nvPr/>
          </p:nvSpPr>
          <p:spPr bwMode="auto">
            <a:xfrm>
              <a:off x="7426325" y="4841876"/>
              <a:ext cx="23813" cy="38100"/>
            </a:xfrm>
            <a:custGeom>
              <a:avLst/>
              <a:gdLst>
                <a:gd name="T0" fmla="*/ 9 w 14"/>
                <a:gd name="T1" fmla="*/ 18 h 22"/>
                <a:gd name="T2" fmla="*/ 6 w 14"/>
                <a:gd name="T3" fmla="*/ 2 h 22"/>
                <a:gd name="T4" fmla="*/ 0 w 14"/>
                <a:gd name="T5" fmla="*/ 3 h 22"/>
                <a:gd name="T6" fmla="*/ 5 w 14"/>
                <a:gd name="T7" fmla="*/ 21 h 22"/>
                <a:gd name="T8" fmla="*/ 7 w 14"/>
                <a:gd name="T9" fmla="*/ 22 h 22"/>
                <a:gd name="T10" fmla="*/ 11 w 14"/>
                <a:gd name="T11" fmla="*/ 20 h 22"/>
                <a:gd name="T12" fmla="*/ 9 w 14"/>
                <a:gd name="T13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9" y="18"/>
                  </a:moveTo>
                  <a:cubicBezTo>
                    <a:pt x="7" y="13"/>
                    <a:pt x="6" y="8"/>
                    <a:pt x="6" y="2"/>
                  </a:cubicBezTo>
                  <a:cubicBezTo>
                    <a:pt x="6" y="0"/>
                    <a:pt x="0" y="1"/>
                    <a:pt x="0" y="3"/>
                  </a:cubicBezTo>
                  <a:cubicBezTo>
                    <a:pt x="0" y="10"/>
                    <a:pt x="2" y="16"/>
                    <a:pt x="5" y="21"/>
                  </a:cubicBezTo>
                  <a:cubicBezTo>
                    <a:pt x="5" y="22"/>
                    <a:pt x="6" y="22"/>
                    <a:pt x="7" y="22"/>
                  </a:cubicBezTo>
                  <a:cubicBezTo>
                    <a:pt x="9" y="22"/>
                    <a:pt x="10" y="21"/>
                    <a:pt x="11" y="20"/>
                  </a:cubicBezTo>
                  <a:cubicBezTo>
                    <a:pt x="14" y="19"/>
                    <a:pt x="11" y="18"/>
                    <a:pt x="9" y="1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142"/>
            <p:cNvSpPr>
              <a:spLocks/>
            </p:cNvSpPr>
            <p:nvPr/>
          </p:nvSpPr>
          <p:spPr bwMode="auto">
            <a:xfrm>
              <a:off x="7448550" y="4852989"/>
              <a:ext cx="19050" cy="26988"/>
            </a:xfrm>
            <a:custGeom>
              <a:avLst/>
              <a:gdLst>
                <a:gd name="T0" fmla="*/ 8 w 11"/>
                <a:gd name="T1" fmla="*/ 8 h 16"/>
                <a:gd name="T2" fmla="*/ 6 w 11"/>
                <a:gd name="T3" fmla="*/ 8 h 16"/>
                <a:gd name="T4" fmla="*/ 6 w 11"/>
                <a:gd name="T5" fmla="*/ 3 h 16"/>
                <a:gd name="T6" fmla="*/ 0 w 11"/>
                <a:gd name="T7" fmla="*/ 4 h 16"/>
                <a:gd name="T8" fmla="*/ 1 w 11"/>
                <a:gd name="T9" fmla="*/ 14 h 16"/>
                <a:gd name="T10" fmla="*/ 5 w 11"/>
                <a:gd name="T11" fmla="*/ 15 h 16"/>
                <a:gd name="T12" fmla="*/ 10 w 11"/>
                <a:gd name="T13" fmla="*/ 10 h 16"/>
                <a:gd name="T14" fmla="*/ 8 w 11"/>
                <a:gd name="T15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6">
                  <a:moveTo>
                    <a:pt x="8" y="8"/>
                  </a:moveTo>
                  <a:cubicBezTo>
                    <a:pt x="8" y="8"/>
                    <a:pt x="7" y="8"/>
                    <a:pt x="6" y="8"/>
                  </a:cubicBezTo>
                  <a:cubicBezTo>
                    <a:pt x="6" y="6"/>
                    <a:pt x="6" y="4"/>
                    <a:pt x="6" y="3"/>
                  </a:cubicBezTo>
                  <a:cubicBezTo>
                    <a:pt x="6" y="0"/>
                    <a:pt x="0" y="1"/>
                    <a:pt x="0" y="4"/>
                  </a:cubicBezTo>
                  <a:cubicBezTo>
                    <a:pt x="1" y="7"/>
                    <a:pt x="1" y="11"/>
                    <a:pt x="1" y="14"/>
                  </a:cubicBezTo>
                  <a:cubicBezTo>
                    <a:pt x="2" y="16"/>
                    <a:pt x="4" y="15"/>
                    <a:pt x="5" y="15"/>
                  </a:cubicBezTo>
                  <a:cubicBezTo>
                    <a:pt x="8" y="14"/>
                    <a:pt x="9" y="12"/>
                    <a:pt x="10" y="10"/>
                  </a:cubicBezTo>
                  <a:cubicBezTo>
                    <a:pt x="11" y="9"/>
                    <a:pt x="9" y="8"/>
                    <a:pt x="8" y="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143"/>
            <p:cNvSpPr>
              <a:spLocks/>
            </p:cNvSpPr>
            <p:nvPr/>
          </p:nvSpPr>
          <p:spPr bwMode="auto">
            <a:xfrm>
              <a:off x="7466013" y="4848226"/>
              <a:ext cx="14288" cy="31750"/>
            </a:xfrm>
            <a:custGeom>
              <a:avLst/>
              <a:gdLst>
                <a:gd name="T0" fmla="*/ 0 w 8"/>
                <a:gd name="T1" fmla="*/ 3 h 18"/>
                <a:gd name="T2" fmla="*/ 2 w 8"/>
                <a:gd name="T3" fmla="*/ 16 h 18"/>
                <a:gd name="T4" fmla="*/ 8 w 8"/>
                <a:gd name="T5" fmla="*/ 14 h 18"/>
                <a:gd name="T6" fmla="*/ 6 w 8"/>
                <a:gd name="T7" fmla="*/ 2 h 18"/>
                <a:gd name="T8" fmla="*/ 0 w 8"/>
                <a:gd name="T9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0" y="3"/>
                  </a:moveTo>
                  <a:cubicBezTo>
                    <a:pt x="0" y="7"/>
                    <a:pt x="1" y="12"/>
                    <a:pt x="2" y="16"/>
                  </a:cubicBezTo>
                  <a:cubicBezTo>
                    <a:pt x="3" y="18"/>
                    <a:pt x="8" y="16"/>
                    <a:pt x="8" y="14"/>
                  </a:cubicBezTo>
                  <a:cubicBezTo>
                    <a:pt x="6" y="11"/>
                    <a:pt x="6" y="6"/>
                    <a:pt x="6" y="2"/>
                  </a:cubicBezTo>
                  <a:cubicBezTo>
                    <a:pt x="6" y="0"/>
                    <a:pt x="0" y="1"/>
                    <a:pt x="0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144"/>
            <p:cNvSpPr>
              <a:spLocks/>
            </p:cNvSpPr>
            <p:nvPr/>
          </p:nvSpPr>
          <p:spPr bwMode="auto">
            <a:xfrm>
              <a:off x="7483475" y="4841876"/>
              <a:ext cx="36513" cy="39688"/>
            </a:xfrm>
            <a:custGeom>
              <a:avLst/>
              <a:gdLst>
                <a:gd name="T0" fmla="*/ 15 w 21"/>
                <a:gd name="T1" fmla="*/ 9 h 23"/>
                <a:gd name="T2" fmla="*/ 14 w 21"/>
                <a:gd name="T3" fmla="*/ 12 h 23"/>
                <a:gd name="T4" fmla="*/ 12 w 21"/>
                <a:gd name="T5" fmla="*/ 12 h 23"/>
                <a:gd name="T6" fmla="*/ 12 w 21"/>
                <a:gd name="T7" fmla="*/ 3 h 23"/>
                <a:gd name="T8" fmla="*/ 7 w 21"/>
                <a:gd name="T9" fmla="*/ 3 h 23"/>
                <a:gd name="T10" fmla="*/ 7 w 21"/>
                <a:gd name="T11" fmla="*/ 17 h 23"/>
                <a:gd name="T12" fmla="*/ 7 w 21"/>
                <a:gd name="T13" fmla="*/ 17 h 23"/>
                <a:gd name="T14" fmla="*/ 2 w 21"/>
                <a:gd name="T15" fmla="*/ 19 h 23"/>
                <a:gd name="T16" fmla="*/ 1 w 21"/>
                <a:gd name="T17" fmla="*/ 22 h 23"/>
                <a:gd name="T18" fmla="*/ 5 w 21"/>
                <a:gd name="T19" fmla="*/ 22 h 23"/>
                <a:gd name="T20" fmla="*/ 20 w 21"/>
                <a:gd name="T21" fmla="*/ 8 h 23"/>
                <a:gd name="T22" fmla="*/ 15 w 21"/>
                <a:gd name="T23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3">
                  <a:moveTo>
                    <a:pt x="15" y="9"/>
                  </a:moveTo>
                  <a:cubicBezTo>
                    <a:pt x="15" y="10"/>
                    <a:pt x="14" y="11"/>
                    <a:pt x="14" y="12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2" y="9"/>
                    <a:pt x="12" y="6"/>
                    <a:pt x="12" y="3"/>
                  </a:cubicBezTo>
                  <a:cubicBezTo>
                    <a:pt x="12" y="0"/>
                    <a:pt x="7" y="1"/>
                    <a:pt x="7" y="3"/>
                  </a:cubicBezTo>
                  <a:cubicBezTo>
                    <a:pt x="7" y="8"/>
                    <a:pt x="7" y="13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5" y="18"/>
                    <a:pt x="4" y="18"/>
                    <a:pt x="2" y="19"/>
                  </a:cubicBezTo>
                  <a:cubicBezTo>
                    <a:pt x="1" y="19"/>
                    <a:pt x="0" y="21"/>
                    <a:pt x="1" y="22"/>
                  </a:cubicBezTo>
                  <a:cubicBezTo>
                    <a:pt x="2" y="23"/>
                    <a:pt x="4" y="23"/>
                    <a:pt x="5" y="22"/>
                  </a:cubicBezTo>
                  <a:cubicBezTo>
                    <a:pt x="12" y="20"/>
                    <a:pt x="20" y="17"/>
                    <a:pt x="20" y="8"/>
                  </a:cubicBezTo>
                  <a:cubicBezTo>
                    <a:pt x="21" y="5"/>
                    <a:pt x="15" y="6"/>
                    <a:pt x="15" y="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145"/>
            <p:cNvSpPr>
              <a:spLocks/>
            </p:cNvSpPr>
            <p:nvPr/>
          </p:nvSpPr>
          <p:spPr bwMode="auto">
            <a:xfrm>
              <a:off x="7164388" y="4057651"/>
              <a:ext cx="136525" cy="49213"/>
            </a:xfrm>
            <a:custGeom>
              <a:avLst/>
              <a:gdLst>
                <a:gd name="T0" fmla="*/ 75 w 79"/>
                <a:gd name="T1" fmla="*/ 1 h 28"/>
                <a:gd name="T2" fmla="*/ 3 w 79"/>
                <a:gd name="T3" fmla="*/ 26 h 28"/>
                <a:gd name="T4" fmla="*/ 7 w 79"/>
                <a:gd name="T5" fmla="*/ 27 h 28"/>
                <a:gd name="T6" fmla="*/ 74 w 79"/>
                <a:gd name="T7" fmla="*/ 3 h 28"/>
                <a:gd name="T8" fmla="*/ 75 w 79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28">
                  <a:moveTo>
                    <a:pt x="75" y="1"/>
                  </a:moveTo>
                  <a:cubicBezTo>
                    <a:pt x="49" y="4"/>
                    <a:pt x="22" y="7"/>
                    <a:pt x="3" y="26"/>
                  </a:cubicBezTo>
                  <a:cubicBezTo>
                    <a:pt x="0" y="28"/>
                    <a:pt x="6" y="28"/>
                    <a:pt x="7" y="27"/>
                  </a:cubicBezTo>
                  <a:cubicBezTo>
                    <a:pt x="25" y="9"/>
                    <a:pt x="50" y="7"/>
                    <a:pt x="74" y="3"/>
                  </a:cubicBezTo>
                  <a:cubicBezTo>
                    <a:pt x="77" y="3"/>
                    <a:pt x="79" y="0"/>
                    <a:pt x="7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146"/>
            <p:cNvSpPr>
              <a:spLocks/>
            </p:cNvSpPr>
            <p:nvPr/>
          </p:nvSpPr>
          <p:spPr bwMode="auto">
            <a:xfrm>
              <a:off x="7199313" y="4257676"/>
              <a:ext cx="155575" cy="44450"/>
            </a:xfrm>
            <a:custGeom>
              <a:avLst/>
              <a:gdLst>
                <a:gd name="T0" fmla="*/ 84 w 90"/>
                <a:gd name="T1" fmla="*/ 2 h 26"/>
                <a:gd name="T2" fmla="*/ 6 w 90"/>
                <a:gd name="T3" fmla="*/ 24 h 26"/>
                <a:gd name="T4" fmla="*/ 3 w 90"/>
                <a:gd name="T5" fmla="*/ 26 h 26"/>
                <a:gd name="T6" fmla="*/ 89 w 90"/>
                <a:gd name="T7" fmla="*/ 1 h 26"/>
                <a:gd name="T8" fmla="*/ 84 w 90"/>
                <a:gd name="T9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6">
                  <a:moveTo>
                    <a:pt x="84" y="2"/>
                  </a:moveTo>
                  <a:cubicBezTo>
                    <a:pt x="62" y="21"/>
                    <a:pt x="33" y="20"/>
                    <a:pt x="6" y="24"/>
                  </a:cubicBezTo>
                  <a:cubicBezTo>
                    <a:pt x="5" y="24"/>
                    <a:pt x="0" y="26"/>
                    <a:pt x="3" y="26"/>
                  </a:cubicBezTo>
                  <a:cubicBezTo>
                    <a:pt x="33" y="22"/>
                    <a:pt x="65" y="22"/>
                    <a:pt x="89" y="1"/>
                  </a:cubicBezTo>
                  <a:cubicBezTo>
                    <a:pt x="90" y="0"/>
                    <a:pt x="85" y="1"/>
                    <a:pt x="84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147"/>
            <p:cNvSpPr>
              <a:spLocks noEditPoints="1"/>
            </p:cNvSpPr>
            <p:nvPr/>
          </p:nvSpPr>
          <p:spPr bwMode="auto">
            <a:xfrm>
              <a:off x="7259638" y="4125914"/>
              <a:ext cx="201613" cy="73025"/>
            </a:xfrm>
            <a:custGeom>
              <a:avLst/>
              <a:gdLst>
                <a:gd name="T0" fmla="*/ 4 w 116"/>
                <a:gd name="T1" fmla="*/ 42 h 42"/>
                <a:gd name="T2" fmla="*/ 106 w 116"/>
                <a:gd name="T3" fmla="*/ 10 h 42"/>
                <a:gd name="T4" fmla="*/ 106 w 116"/>
                <a:gd name="T5" fmla="*/ 10 h 42"/>
                <a:gd name="T6" fmla="*/ 113 w 116"/>
                <a:gd name="T7" fmla="*/ 4 h 42"/>
                <a:gd name="T8" fmla="*/ 109 w 116"/>
                <a:gd name="T9" fmla="*/ 2 h 42"/>
                <a:gd name="T10" fmla="*/ 26 w 116"/>
                <a:gd name="T11" fmla="*/ 33 h 42"/>
                <a:gd name="T12" fmla="*/ 26 w 116"/>
                <a:gd name="T13" fmla="*/ 37 h 42"/>
                <a:gd name="T14" fmla="*/ 34 w 116"/>
                <a:gd name="T15" fmla="*/ 37 h 42"/>
                <a:gd name="T16" fmla="*/ 5 w 116"/>
                <a:gd name="T17" fmla="*/ 39 h 42"/>
                <a:gd name="T18" fmla="*/ 4 w 116"/>
                <a:gd name="T19" fmla="*/ 42 h 42"/>
                <a:gd name="T20" fmla="*/ 67 w 116"/>
                <a:gd name="T21" fmla="*/ 31 h 42"/>
                <a:gd name="T22" fmla="*/ 64 w 116"/>
                <a:gd name="T23" fmla="*/ 32 h 42"/>
                <a:gd name="T24" fmla="*/ 67 w 116"/>
                <a:gd name="T25" fmla="*/ 31 h 42"/>
                <a:gd name="T26" fmla="*/ 76 w 116"/>
                <a:gd name="T27" fmla="*/ 28 h 42"/>
                <a:gd name="T28" fmla="*/ 74 w 116"/>
                <a:gd name="T29" fmla="*/ 29 h 42"/>
                <a:gd name="T30" fmla="*/ 76 w 116"/>
                <a:gd name="T31" fmla="*/ 28 h 42"/>
                <a:gd name="T32" fmla="*/ 73 w 116"/>
                <a:gd name="T33" fmla="*/ 29 h 42"/>
                <a:gd name="T34" fmla="*/ 68 w 116"/>
                <a:gd name="T35" fmla="*/ 31 h 42"/>
                <a:gd name="T36" fmla="*/ 73 w 116"/>
                <a:gd name="T37" fmla="*/ 2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6" h="42">
                  <a:moveTo>
                    <a:pt x="4" y="42"/>
                  </a:moveTo>
                  <a:cubicBezTo>
                    <a:pt x="39" y="40"/>
                    <a:pt x="82" y="39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9" y="8"/>
                    <a:pt x="111" y="6"/>
                    <a:pt x="113" y="4"/>
                  </a:cubicBezTo>
                  <a:cubicBezTo>
                    <a:pt x="116" y="1"/>
                    <a:pt x="110" y="0"/>
                    <a:pt x="109" y="2"/>
                  </a:cubicBezTo>
                  <a:cubicBezTo>
                    <a:pt x="87" y="24"/>
                    <a:pt x="57" y="33"/>
                    <a:pt x="26" y="33"/>
                  </a:cubicBezTo>
                  <a:cubicBezTo>
                    <a:pt x="23" y="33"/>
                    <a:pt x="22" y="37"/>
                    <a:pt x="26" y="37"/>
                  </a:cubicBezTo>
                  <a:cubicBezTo>
                    <a:pt x="29" y="37"/>
                    <a:pt x="31" y="37"/>
                    <a:pt x="34" y="37"/>
                  </a:cubicBezTo>
                  <a:cubicBezTo>
                    <a:pt x="24" y="38"/>
                    <a:pt x="14" y="38"/>
                    <a:pt x="5" y="39"/>
                  </a:cubicBezTo>
                  <a:cubicBezTo>
                    <a:pt x="2" y="39"/>
                    <a:pt x="0" y="42"/>
                    <a:pt x="4" y="42"/>
                  </a:cubicBezTo>
                  <a:close/>
                  <a:moveTo>
                    <a:pt x="67" y="31"/>
                  </a:moveTo>
                  <a:cubicBezTo>
                    <a:pt x="66" y="32"/>
                    <a:pt x="65" y="32"/>
                    <a:pt x="64" y="32"/>
                  </a:cubicBezTo>
                  <a:cubicBezTo>
                    <a:pt x="65" y="32"/>
                    <a:pt x="66" y="32"/>
                    <a:pt x="67" y="31"/>
                  </a:cubicBezTo>
                  <a:close/>
                  <a:moveTo>
                    <a:pt x="76" y="28"/>
                  </a:moveTo>
                  <a:cubicBezTo>
                    <a:pt x="75" y="28"/>
                    <a:pt x="75" y="29"/>
                    <a:pt x="74" y="29"/>
                  </a:cubicBezTo>
                  <a:cubicBezTo>
                    <a:pt x="75" y="29"/>
                    <a:pt x="75" y="28"/>
                    <a:pt x="76" y="28"/>
                  </a:cubicBezTo>
                  <a:close/>
                  <a:moveTo>
                    <a:pt x="73" y="29"/>
                  </a:moveTo>
                  <a:cubicBezTo>
                    <a:pt x="71" y="30"/>
                    <a:pt x="69" y="30"/>
                    <a:pt x="68" y="31"/>
                  </a:cubicBezTo>
                  <a:cubicBezTo>
                    <a:pt x="69" y="30"/>
                    <a:pt x="71" y="30"/>
                    <a:pt x="73" y="2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148"/>
            <p:cNvSpPr>
              <a:spLocks noEditPoints="1"/>
            </p:cNvSpPr>
            <p:nvPr/>
          </p:nvSpPr>
          <p:spPr bwMode="auto">
            <a:xfrm>
              <a:off x="7307263" y="3679826"/>
              <a:ext cx="422275" cy="477838"/>
            </a:xfrm>
            <a:custGeom>
              <a:avLst/>
              <a:gdLst>
                <a:gd name="T0" fmla="*/ 215 w 244"/>
                <a:gd name="T1" fmla="*/ 145 h 275"/>
                <a:gd name="T2" fmla="*/ 215 w 244"/>
                <a:gd name="T3" fmla="*/ 146 h 275"/>
                <a:gd name="T4" fmla="*/ 195 w 244"/>
                <a:gd name="T5" fmla="*/ 1 h 275"/>
                <a:gd name="T6" fmla="*/ 189 w 244"/>
                <a:gd name="T7" fmla="*/ 2 h 275"/>
                <a:gd name="T8" fmla="*/ 216 w 244"/>
                <a:gd name="T9" fmla="*/ 32 h 275"/>
                <a:gd name="T10" fmla="*/ 215 w 244"/>
                <a:gd name="T11" fmla="*/ 33 h 275"/>
                <a:gd name="T12" fmla="*/ 148 w 244"/>
                <a:gd name="T13" fmla="*/ 93 h 275"/>
                <a:gd name="T14" fmla="*/ 152 w 244"/>
                <a:gd name="T15" fmla="*/ 94 h 275"/>
                <a:gd name="T16" fmla="*/ 224 w 244"/>
                <a:gd name="T17" fmla="*/ 51 h 275"/>
                <a:gd name="T18" fmla="*/ 224 w 244"/>
                <a:gd name="T19" fmla="*/ 52 h 275"/>
                <a:gd name="T20" fmla="*/ 223 w 244"/>
                <a:gd name="T21" fmla="*/ 53 h 275"/>
                <a:gd name="T22" fmla="*/ 221 w 244"/>
                <a:gd name="T23" fmla="*/ 69 h 275"/>
                <a:gd name="T24" fmla="*/ 226 w 244"/>
                <a:gd name="T25" fmla="*/ 68 h 275"/>
                <a:gd name="T26" fmla="*/ 227 w 244"/>
                <a:gd name="T27" fmla="*/ 66 h 275"/>
                <a:gd name="T28" fmla="*/ 201 w 244"/>
                <a:gd name="T29" fmla="*/ 161 h 275"/>
                <a:gd name="T30" fmla="*/ 120 w 244"/>
                <a:gd name="T31" fmla="*/ 204 h 275"/>
                <a:gd name="T32" fmla="*/ 121 w 244"/>
                <a:gd name="T33" fmla="*/ 208 h 275"/>
                <a:gd name="T34" fmla="*/ 192 w 244"/>
                <a:gd name="T35" fmla="*/ 174 h 275"/>
                <a:gd name="T36" fmla="*/ 90 w 244"/>
                <a:gd name="T37" fmla="*/ 247 h 275"/>
                <a:gd name="T38" fmla="*/ 88 w 244"/>
                <a:gd name="T39" fmla="*/ 249 h 275"/>
                <a:gd name="T40" fmla="*/ 41 w 244"/>
                <a:gd name="T41" fmla="*/ 264 h 275"/>
                <a:gd name="T42" fmla="*/ 40 w 244"/>
                <a:gd name="T43" fmla="*/ 267 h 275"/>
                <a:gd name="T44" fmla="*/ 72 w 244"/>
                <a:gd name="T45" fmla="*/ 259 h 275"/>
                <a:gd name="T46" fmla="*/ 6 w 244"/>
                <a:gd name="T47" fmla="*/ 271 h 275"/>
                <a:gd name="T48" fmla="*/ 4 w 244"/>
                <a:gd name="T49" fmla="*/ 274 h 275"/>
                <a:gd name="T50" fmla="*/ 91 w 244"/>
                <a:gd name="T51" fmla="*/ 252 h 275"/>
                <a:gd name="T52" fmla="*/ 92 w 244"/>
                <a:gd name="T53" fmla="*/ 250 h 275"/>
                <a:gd name="T54" fmla="*/ 93 w 244"/>
                <a:gd name="T55" fmla="*/ 250 h 275"/>
                <a:gd name="T56" fmla="*/ 93 w 244"/>
                <a:gd name="T57" fmla="*/ 248 h 275"/>
                <a:gd name="T58" fmla="*/ 203 w 244"/>
                <a:gd name="T59" fmla="*/ 165 h 275"/>
                <a:gd name="T60" fmla="*/ 220 w 244"/>
                <a:gd name="T61" fmla="*/ 147 h 275"/>
                <a:gd name="T62" fmla="*/ 215 w 244"/>
                <a:gd name="T63" fmla="*/ 145 h 275"/>
                <a:gd name="T64" fmla="*/ 167 w 244"/>
                <a:gd name="T65" fmla="*/ 83 h 275"/>
                <a:gd name="T66" fmla="*/ 218 w 244"/>
                <a:gd name="T67" fmla="*/ 37 h 275"/>
                <a:gd name="T68" fmla="*/ 223 w 244"/>
                <a:gd name="T69" fmla="*/ 48 h 275"/>
                <a:gd name="T70" fmla="*/ 167 w 244"/>
                <a:gd name="T71" fmla="*/ 83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4" h="275">
                  <a:moveTo>
                    <a:pt x="215" y="145"/>
                  </a:moveTo>
                  <a:cubicBezTo>
                    <a:pt x="215" y="146"/>
                    <a:pt x="215" y="146"/>
                    <a:pt x="215" y="146"/>
                  </a:cubicBezTo>
                  <a:cubicBezTo>
                    <a:pt x="242" y="96"/>
                    <a:pt x="244" y="40"/>
                    <a:pt x="195" y="1"/>
                  </a:cubicBezTo>
                  <a:cubicBezTo>
                    <a:pt x="194" y="0"/>
                    <a:pt x="189" y="2"/>
                    <a:pt x="189" y="2"/>
                  </a:cubicBezTo>
                  <a:cubicBezTo>
                    <a:pt x="201" y="12"/>
                    <a:pt x="210" y="22"/>
                    <a:pt x="216" y="32"/>
                  </a:cubicBezTo>
                  <a:cubicBezTo>
                    <a:pt x="215" y="32"/>
                    <a:pt x="215" y="33"/>
                    <a:pt x="215" y="33"/>
                  </a:cubicBezTo>
                  <a:cubicBezTo>
                    <a:pt x="200" y="61"/>
                    <a:pt x="173" y="75"/>
                    <a:pt x="148" y="93"/>
                  </a:cubicBezTo>
                  <a:cubicBezTo>
                    <a:pt x="146" y="95"/>
                    <a:pt x="151" y="94"/>
                    <a:pt x="152" y="94"/>
                  </a:cubicBezTo>
                  <a:cubicBezTo>
                    <a:pt x="177" y="81"/>
                    <a:pt x="203" y="70"/>
                    <a:pt x="224" y="51"/>
                  </a:cubicBezTo>
                  <a:cubicBezTo>
                    <a:pt x="224" y="51"/>
                    <a:pt x="224" y="51"/>
                    <a:pt x="224" y="52"/>
                  </a:cubicBezTo>
                  <a:cubicBezTo>
                    <a:pt x="223" y="52"/>
                    <a:pt x="223" y="52"/>
                    <a:pt x="223" y="53"/>
                  </a:cubicBezTo>
                  <a:cubicBezTo>
                    <a:pt x="224" y="58"/>
                    <a:pt x="223" y="64"/>
                    <a:pt x="221" y="69"/>
                  </a:cubicBezTo>
                  <a:cubicBezTo>
                    <a:pt x="220" y="70"/>
                    <a:pt x="226" y="70"/>
                    <a:pt x="226" y="68"/>
                  </a:cubicBezTo>
                  <a:cubicBezTo>
                    <a:pt x="227" y="67"/>
                    <a:pt x="227" y="66"/>
                    <a:pt x="227" y="66"/>
                  </a:cubicBezTo>
                  <a:cubicBezTo>
                    <a:pt x="231" y="97"/>
                    <a:pt x="220" y="131"/>
                    <a:pt x="201" y="161"/>
                  </a:cubicBezTo>
                  <a:cubicBezTo>
                    <a:pt x="179" y="182"/>
                    <a:pt x="150" y="195"/>
                    <a:pt x="120" y="204"/>
                  </a:cubicBezTo>
                  <a:cubicBezTo>
                    <a:pt x="117" y="205"/>
                    <a:pt x="118" y="209"/>
                    <a:pt x="121" y="208"/>
                  </a:cubicBezTo>
                  <a:cubicBezTo>
                    <a:pt x="146" y="200"/>
                    <a:pt x="171" y="189"/>
                    <a:pt x="192" y="174"/>
                  </a:cubicBezTo>
                  <a:cubicBezTo>
                    <a:pt x="165" y="209"/>
                    <a:pt x="127" y="238"/>
                    <a:pt x="90" y="247"/>
                  </a:cubicBezTo>
                  <a:cubicBezTo>
                    <a:pt x="88" y="248"/>
                    <a:pt x="88" y="249"/>
                    <a:pt x="88" y="249"/>
                  </a:cubicBezTo>
                  <a:cubicBezTo>
                    <a:pt x="73" y="256"/>
                    <a:pt x="58" y="262"/>
                    <a:pt x="41" y="264"/>
                  </a:cubicBezTo>
                  <a:cubicBezTo>
                    <a:pt x="39" y="264"/>
                    <a:pt x="37" y="267"/>
                    <a:pt x="40" y="267"/>
                  </a:cubicBezTo>
                  <a:cubicBezTo>
                    <a:pt x="51" y="265"/>
                    <a:pt x="62" y="262"/>
                    <a:pt x="72" y="259"/>
                  </a:cubicBezTo>
                  <a:cubicBezTo>
                    <a:pt x="51" y="268"/>
                    <a:pt x="29" y="272"/>
                    <a:pt x="6" y="271"/>
                  </a:cubicBezTo>
                  <a:cubicBezTo>
                    <a:pt x="4" y="271"/>
                    <a:pt x="0" y="274"/>
                    <a:pt x="4" y="274"/>
                  </a:cubicBezTo>
                  <a:cubicBezTo>
                    <a:pt x="35" y="275"/>
                    <a:pt x="64" y="268"/>
                    <a:pt x="91" y="252"/>
                  </a:cubicBezTo>
                  <a:cubicBezTo>
                    <a:pt x="92" y="251"/>
                    <a:pt x="92" y="251"/>
                    <a:pt x="92" y="250"/>
                  </a:cubicBezTo>
                  <a:cubicBezTo>
                    <a:pt x="92" y="250"/>
                    <a:pt x="92" y="250"/>
                    <a:pt x="93" y="250"/>
                  </a:cubicBezTo>
                  <a:cubicBezTo>
                    <a:pt x="94" y="249"/>
                    <a:pt x="94" y="249"/>
                    <a:pt x="93" y="248"/>
                  </a:cubicBezTo>
                  <a:cubicBezTo>
                    <a:pt x="133" y="237"/>
                    <a:pt x="175" y="205"/>
                    <a:pt x="203" y="165"/>
                  </a:cubicBezTo>
                  <a:cubicBezTo>
                    <a:pt x="209" y="159"/>
                    <a:pt x="214" y="153"/>
                    <a:pt x="220" y="147"/>
                  </a:cubicBezTo>
                  <a:cubicBezTo>
                    <a:pt x="222" y="144"/>
                    <a:pt x="216" y="144"/>
                    <a:pt x="215" y="145"/>
                  </a:cubicBezTo>
                  <a:close/>
                  <a:moveTo>
                    <a:pt x="167" y="83"/>
                  </a:moveTo>
                  <a:cubicBezTo>
                    <a:pt x="187" y="70"/>
                    <a:pt x="206" y="57"/>
                    <a:pt x="218" y="37"/>
                  </a:cubicBezTo>
                  <a:cubicBezTo>
                    <a:pt x="220" y="40"/>
                    <a:pt x="221" y="44"/>
                    <a:pt x="223" y="48"/>
                  </a:cubicBezTo>
                  <a:cubicBezTo>
                    <a:pt x="207" y="63"/>
                    <a:pt x="187" y="74"/>
                    <a:pt x="167" y="8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149"/>
            <p:cNvSpPr>
              <a:spLocks/>
            </p:cNvSpPr>
            <p:nvPr/>
          </p:nvSpPr>
          <p:spPr bwMode="auto">
            <a:xfrm>
              <a:off x="7432675" y="3798889"/>
              <a:ext cx="138113" cy="82550"/>
            </a:xfrm>
            <a:custGeom>
              <a:avLst/>
              <a:gdLst>
                <a:gd name="T0" fmla="*/ 72 w 79"/>
                <a:gd name="T1" fmla="*/ 2 h 48"/>
                <a:gd name="T2" fmla="*/ 4 w 79"/>
                <a:gd name="T3" fmla="*/ 46 h 48"/>
                <a:gd name="T4" fmla="*/ 7 w 79"/>
                <a:gd name="T5" fmla="*/ 48 h 48"/>
                <a:gd name="T6" fmla="*/ 76 w 79"/>
                <a:gd name="T7" fmla="*/ 2 h 48"/>
                <a:gd name="T8" fmla="*/ 72 w 79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48">
                  <a:moveTo>
                    <a:pt x="72" y="2"/>
                  </a:moveTo>
                  <a:cubicBezTo>
                    <a:pt x="50" y="18"/>
                    <a:pt x="27" y="33"/>
                    <a:pt x="4" y="46"/>
                  </a:cubicBezTo>
                  <a:cubicBezTo>
                    <a:pt x="0" y="48"/>
                    <a:pt x="5" y="48"/>
                    <a:pt x="7" y="48"/>
                  </a:cubicBezTo>
                  <a:cubicBezTo>
                    <a:pt x="31" y="34"/>
                    <a:pt x="54" y="19"/>
                    <a:pt x="76" y="2"/>
                  </a:cubicBezTo>
                  <a:cubicBezTo>
                    <a:pt x="79" y="0"/>
                    <a:pt x="73" y="1"/>
                    <a:pt x="72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37" name="组合 336"/>
          <p:cNvGrpSpPr/>
          <p:nvPr/>
        </p:nvGrpSpPr>
        <p:grpSpPr>
          <a:xfrm>
            <a:off x="10092526" y="5130624"/>
            <a:ext cx="1733003" cy="1392949"/>
            <a:chOff x="2551906" y="765498"/>
            <a:chExt cx="1022350" cy="920751"/>
          </a:xfrm>
        </p:grpSpPr>
        <p:sp>
          <p:nvSpPr>
            <p:cNvPr id="338" name="Freeform 30"/>
            <p:cNvSpPr>
              <a:spLocks/>
            </p:cNvSpPr>
            <p:nvPr/>
          </p:nvSpPr>
          <p:spPr bwMode="auto">
            <a:xfrm>
              <a:off x="3186906" y="811536"/>
              <a:ext cx="7938" cy="6350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1 h 4"/>
                <a:gd name="T4" fmla="*/ 0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0"/>
                    <a:pt x="3" y="1"/>
                    <a:pt x="4" y="1"/>
                  </a:cubicBezTo>
                  <a:cubicBezTo>
                    <a:pt x="3" y="4"/>
                    <a:pt x="2" y="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1"/>
            <p:cNvSpPr>
              <a:spLocks/>
            </p:cNvSpPr>
            <p:nvPr/>
          </p:nvSpPr>
          <p:spPr bwMode="auto">
            <a:xfrm>
              <a:off x="3352006" y="830586"/>
              <a:ext cx="34925" cy="19050"/>
            </a:xfrm>
            <a:custGeom>
              <a:avLst/>
              <a:gdLst>
                <a:gd name="T0" fmla="*/ 20 w 20"/>
                <a:gd name="T1" fmla="*/ 6 h 11"/>
                <a:gd name="T2" fmla="*/ 0 w 20"/>
                <a:gd name="T3" fmla="*/ 10 h 11"/>
                <a:gd name="T4" fmla="*/ 3 w 20"/>
                <a:gd name="T5" fmla="*/ 9 h 11"/>
                <a:gd name="T6" fmla="*/ 16 w 20"/>
                <a:gd name="T7" fmla="*/ 1 h 11"/>
                <a:gd name="T8" fmla="*/ 20 w 20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20" y="6"/>
                  </a:moveTo>
                  <a:cubicBezTo>
                    <a:pt x="13" y="0"/>
                    <a:pt x="7" y="11"/>
                    <a:pt x="0" y="10"/>
                  </a:cubicBezTo>
                  <a:cubicBezTo>
                    <a:pt x="0" y="9"/>
                    <a:pt x="2" y="8"/>
                    <a:pt x="3" y="9"/>
                  </a:cubicBezTo>
                  <a:cubicBezTo>
                    <a:pt x="6" y="5"/>
                    <a:pt x="12" y="4"/>
                    <a:pt x="16" y="1"/>
                  </a:cubicBezTo>
                  <a:cubicBezTo>
                    <a:pt x="18" y="2"/>
                    <a:pt x="20" y="4"/>
                    <a:pt x="20" y="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2"/>
            <p:cNvSpPr>
              <a:spLocks/>
            </p:cNvSpPr>
            <p:nvPr/>
          </p:nvSpPr>
          <p:spPr bwMode="auto">
            <a:xfrm>
              <a:off x="3382169" y="854398"/>
              <a:ext cx="42863" cy="19050"/>
            </a:xfrm>
            <a:custGeom>
              <a:avLst/>
              <a:gdLst>
                <a:gd name="T0" fmla="*/ 25 w 25"/>
                <a:gd name="T1" fmla="*/ 1 h 11"/>
                <a:gd name="T2" fmla="*/ 2 w 25"/>
                <a:gd name="T3" fmla="*/ 10 h 11"/>
                <a:gd name="T4" fmla="*/ 1 w 25"/>
                <a:gd name="T5" fmla="*/ 7 h 11"/>
                <a:gd name="T6" fmla="*/ 15 w 25"/>
                <a:gd name="T7" fmla="*/ 3 h 11"/>
                <a:gd name="T8" fmla="*/ 22 w 25"/>
                <a:gd name="T9" fmla="*/ 0 h 11"/>
                <a:gd name="T10" fmla="*/ 25 w 25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1">
                  <a:moveTo>
                    <a:pt x="25" y="1"/>
                  </a:moveTo>
                  <a:cubicBezTo>
                    <a:pt x="17" y="4"/>
                    <a:pt x="7" y="5"/>
                    <a:pt x="2" y="10"/>
                  </a:cubicBezTo>
                  <a:cubicBezTo>
                    <a:pt x="0" y="11"/>
                    <a:pt x="1" y="8"/>
                    <a:pt x="1" y="7"/>
                  </a:cubicBezTo>
                  <a:cubicBezTo>
                    <a:pt x="5" y="4"/>
                    <a:pt x="10" y="4"/>
                    <a:pt x="15" y="3"/>
                  </a:cubicBezTo>
                  <a:cubicBezTo>
                    <a:pt x="18" y="2"/>
                    <a:pt x="19" y="0"/>
                    <a:pt x="22" y="0"/>
                  </a:cubicBezTo>
                  <a:cubicBezTo>
                    <a:pt x="23" y="0"/>
                    <a:pt x="24" y="1"/>
                    <a:pt x="2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3"/>
            <p:cNvSpPr>
              <a:spLocks/>
            </p:cNvSpPr>
            <p:nvPr/>
          </p:nvSpPr>
          <p:spPr bwMode="auto">
            <a:xfrm>
              <a:off x="3452019" y="873448"/>
              <a:ext cx="4763" cy="1588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4"/>
            <p:cNvSpPr>
              <a:spLocks/>
            </p:cNvSpPr>
            <p:nvPr/>
          </p:nvSpPr>
          <p:spPr bwMode="auto">
            <a:xfrm>
              <a:off x="2947194" y="878211"/>
              <a:ext cx="44450" cy="25400"/>
            </a:xfrm>
            <a:custGeom>
              <a:avLst/>
              <a:gdLst>
                <a:gd name="T0" fmla="*/ 26 w 26"/>
                <a:gd name="T1" fmla="*/ 14 h 14"/>
                <a:gd name="T2" fmla="*/ 0 w 26"/>
                <a:gd name="T3" fmla="*/ 3 h 14"/>
                <a:gd name="T4" fmla="*/ 2 w 26"/>
                <a:gd name="T5" fmla="*/ 0 h 14"/>
                <a:gd name="T6" fmla="*/ 26 w 26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4">
                  <a:moveTo>
                    <a:pt x="26" y="14"/>
                  </a:moveTo>
                  <a:cubicBezTo>
                    <a:pt x="17" y="11"/>
                    <a:pt x="9" y="7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9" y="6"/>
                    <a:pt x="19" y="9"/>
                    <a:pt x="26" y="1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5"/>
            <p:cNvSpPr>
              <a:spLocks/>
            </p:cNvSpPr>
            <p:nvPr/>
          </p:nvSpPr>
          <p:spPr bwMode="auto">
            <a:xfrm>
              <a:off x="3336131" y="881386"/>
              <a:ext cx="7938" cy="3175"/>
            </a:xfrm>
            <a:custGeom>
              <a:avLst/>
              <a:gdLst>
                <a:gd name="T0" fmla="*/ 0 w 4"/>
                <a:gd name="T1" fmla="*/ 0 h 2"/>
                <a:gd name="T2" fmla="*/ 4 w 4"/>
                <a:gd name="T3" fmla="*/ 1 h 2"/>
                <a:gd name="T4" fmla="*/ 0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2" y="0"/>
                    <a:pt x="3" y="1"/>
                    <a:pt x="4" y="1"/>
                  </a:cubicBezTo>
                  <a:cubicBezTo>
                    <a:pt x="4" y="2"/>
                    <a:pt x="0" y="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6"/>
            <p:cNvSpPr>
              <a:spLocks/>
            </p:cNvSpPr>
            <p:nvPr/>
          </p:nvSpPr>
          <p:spPr bwMode="auto">
            <a:xfrm>
              <a:off x="2974181" y="881386"/>
              <a:ext cx="12700" cy="6350"/>
            </a:xfrm>
            <a:custGeom>
              <a:avLst/>
              <a:gdLst>
                <a:gd name="T0" fmla="*/ 0 w 7"/>
                <a:gd name="T1" fmla="*/ 1 h 4"/>
                <a:gd name="T2" fmla="*/ 7 w 7"/>
                <a:gd name="T3" fmla="*/ 4 h 4"/>
                <a:gd name="T4" fmla="*/ 0 w 7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0" y="1"/>
                  </a:moveTo>
                  <a:cubicBezTo>
                    <a:pt x="3" y="0"/>
                    <a:pt x="6" y="2"/>
                    <a:pt x="7" y="4"/>
                  </a:cubicBezTo>
                  <a:cubicBezTo>
                    <a:pt x="3" y="4"/>
                    <a:pt x="3" y="2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7"/>
            <p:cNvSpPr>
              <a:spLocks/>
            </p:cNvSpPr>
            <p:nvPr/>
          </p:nvSpPr>
          <p:spPr bwMode="auto">
            <a:xfrm>
              <a:off x="2986881" y="887736"/>
              <a:ext cx="23813" cy="14288"/>
            </a:xfrm>
            <a:custGeom>
              <a:avLst/>
              <a:gdLst>
                <a:gd name="T0" fmla="*/ 0 w 14"/>
                <a:gd name="T1" fmla="*/ 0 h 8"/>
                <a:gd name="T2" fmla="*/ 1 w 14"/>
                <a:gd name="T3" fmla="*/ 0 h 8"/>
                <a:gd name="T4" fmla="*/ 14 w 14"/>
                <a:gd name="T5" fmla="*/ 8 h 8"/>
                <a:gd name="T6" fmla="*/ 0 w 14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8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4" y="3"/>
                    <a:pt x="11" y="3"/>
                    <a:pt x="14" y="8"/>
                  </a:cubicBezTo>
                  <a:cubicBezTo>
                    <a:pt x="8" y="6"/>
                    <a:pt x="3" y="4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8"/>
            <p:cNvSpPr>
              <a:spLocks/>
            </p:cNvSpPr>
            <p:nvPr/>
          </p:nvSpPr>
          <p:spPr bwMode="auto">
            <a:xfrm>
              <a:off x="3442494" y="889323"/>
              <a:ext cx="53975" cy="23813"/>
            </a:xfrm>
            <a:custGeom>
              <a:avLst/>
              <a:gdLst>
                <a:gd name="T0" fmla="*/ 30 w 31"/>
                <a:gd name="T1" fmla="*/ 3 h 14"/>
                <a:gd name="T2" fmla="*/ 2 w 31"/>
                <a:gd name="T3" fmla="*/ 14 h 14"/>
                <a:gd name="T4" fmla="*/ 6 w 31"/>
                <a:gd name="T5" fmla="*/ 10 h 14"/>
                <a:gd name="T6" fmla="*/ 26 w 31"/>
                <a:gd name="T7" fmla="*/ 2 h 14"/>
                <a:gd name="T8" fmla="*/ 25 w 31"/>
                <a:gd name="T9" fmla="*/ 2 h 14"/>
                <a:gd name="T10" fmla="*/ 30 w 31"/>
                <a:gd name="T1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4">
                  <a:moveTo>
                    <a:pt x="30" y="3"/>
                  </a:moveTo>
                  <a:cubicBezTo>
                    <a:pt x="21" y="5"/>
                    <a:pt x="11" y="9"/>
                    <a:pt x="2" y="14"/>
                  </a:cubicBezTo>
                  <a:cubicBezTo>
                    <a:pt x="0" y="11"/>
                    <a:pt x="4" y="10"/>
                    <a:pt x="6" y="10"/>
                  </a:cubicBezTo>
                  <a:cubicBezTo>
                    <a:pt x="12" y="7"/>
                    <a:pt x="20" y="3"/>
                    <a:pt x="26" y="2"/>
                  </a:cubicBezTo>
                  <a:cubicBezTo>
                    <a:pt x="26" y="2"/>
                    <a:pt x="25" y="2"/>
                    <a:pt x="25" y="2"/>
                  </a:cubicBezTo>
                  <a:cubicBezTo>
                    <a:pt x="26" y="0"/>
                    <a:pt x="31" y="2"/>
                    <a:pt x="30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9"/>
            <p:cNvSpPr>
              <a:spLocks/>
            </p:cNvSpPr>
            <p:nvPr/>
          </p:nvSpPr>
          <p:spPr bwMode="auto">
            <a:xfrm>
              <a:off x="3012281" y="895673"/>
              <a:ext cx="23813" cy="19050"/>
            </a:xfrm>
            <a:custGeom>
              <a:avLst/>
              <a:gdLst>
                <a:gd name="T0" fmla="*/ 14 w 14"/>
                <a:gd name="T1" fmla="*/ 9 h 11"/>
                <a:gd name="T2" fmla="*/ 0 w 14"/>
                <a:gd name="T3" fmla="*/ 4 h 11"/>
                <a:gd name="T4" fmla="*/ 14 w 14"/>
                <a:gd name="T5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1">
                  <a:moveTo>
                    <a:pt x="14" y="9"/>
                  </a:moveTo>
                  <a:cubicBezTo>
                    <a:pt x="9" y="11"/>
                    <a:pt x="4" y="5"/>
                    <a:pt x="0" y="4"/>
                  </a:cubicBezTo>
                  <a:cubicBezTo>
                    <a:pt x="4" y="0"/>
                    <a:pt x="10" y="6"/>
                    <a:pt x="14" y="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40"/>
            <p:cNvSpPr>
              <a:spLocks/>
            </p:cNvSpPr>
            <p:nvPr/>
          </p:nvSpPr>
          <p:spPr bwMode="auto">
            <a:xfrm>
              <a:off x="2832894" y="908373"/>
              <a:ext cx="74613" cy="53975"/>
            </a:xfrm>
            <a:custGeom>
              <a:avLst/>
              <a:gdLst>
                <a:gd name="T0" fmla="*/ 5 w 43"/>
                <a:gd name="T1" fmla="*/ 0 h 31"/>
                <a:gd name="T2" fmla="*/ 5 w 43"/>
                <a:gd name="T3" fmla="*/ 2 h 31"/>
                <a:gd name="T4" fmla="*/ 31 w 43"/>
                <a:gd name="T5" fmla="*/ 22 h 31"/>
                <a:gd name="T6" fmla="*/ 32 w 43"/>
                <a:gd name="T7" fmla="*/ 24 h 31"/>
                <a:gd name="T8" fmla="*/ 43 w 43"/>
                <a:gd name="T9" fmla="*/ 31 h 31"/>
                <a:gd name="T10" fmla="*/ 31 w 43"/>
                <a:gd name="T11" fmla="*/ 25 h 31"/>
                <a:gd name="T12" fmla="*/ 0 w 43"/>
                <a:gd name="T13" fmla="*/ 4 h 31"/>
                <a:gd name="T14" fmla="*/ 5 w 43"/>
                <a:gd name="T1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31">
                  <a:moveTo>
                    <a:pt x="5" y="0"/>
                  </a:moveTo>
                  <a:cubicBezTo>
                    <a:pt x="6" y="1"/>
                    <a:pt x="6" y="1"/>
                    <a:pt x="5" y="2"/>
                  </a:cubicBezTo>
                  <a:cubicBezTo>
                    <a:pt x="11" y="10"/>
                    <a:pt x="22" y="16"/>
                    <a:pt x="31" y="22"/>
                  </a:cubicBezTo>
                  <a:cubicBezTo>
                    <a:pt x="31" y="23"/>
                    <a:pt x="32" y="23"/>
                    <a:pt x="32" y="24"/>
                  </a:cubicBezTo>
                  <a:cubicBezTo>
                    <a:pt x="36" y="25"/>
                    <a:pt x="40" y="28"/>
                    <a:pt x="43" y="31"/>
                  </a:cubicBezTo>
                  <a:cubicBezTo>
                    <a:pt x="38" y="31"/>
                    <a:pt x="35" y="25"/>
                    <a:pt x="31" y="25"/>
                  </a:cubicBezTo>
                  <a:cubicBezTo>
                    <a:pt x="22" y="17"/>
                    <a:pt x="10" y="11"/>
                    <a:pt x="0" y="4"/>
                  </a:cubicBezTo>
                  <a:cubicBezTo>
                    <a:pt x="0" y="1"/>
                    <a:pt x="3" y="1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41"/>
            <p:cNvSpPr>
              <a:spLocks/>
            </p:cNvSpPr>
            <p:nvPr/>
          </p:nvSpPr>
          <p:spPr bwMode="auto">
            <a:xfrm>
              <a:off x="2855119" y="908373"/>
              <a:ext cx="15875" cy="12700"/>
            </a:xfrm>
            <a:custGeom>
              <a:avLst/>
              <a:gdLst>
                <a:gd name="T0" fmla="*/ 1 w 9"/>
                <a:gd name="T1" fmla="*/ 0 h 7"/>
                <a:gd name="T2" fmla="*/ 9 w 9"/>
                <a:gd name="T3" fmla="*/ 7 h 7"/>
                <a:gd name="T4" fmla="*/ 1 w 9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1" y="0"/>
                  </a:moveTo>
                  <a:cubicBezTo>
                    <a:pt x="5" y="1"/>
                    <a:pt x="7" y="5"/>
                    <a:pt x="9" y="7"/>
                  </a:cubicBezTo>
                  <a:cubicBezTo>
                    <a:pt x="7" y="7"/>
                    <a:pt x="0" y="5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42"/>
            <p:cNvSpPr>
              <a:spLocks/>
            </p:cNvSpPr>
            <p:nvPr/>
          </p:nvSpPr>
          <p:spPr bwMode="auto">
            <a:xfrm>
              <a:off x="2874169" y="922661"/>
              <a:ext cx="17463" cy="9525"/>
            </a:xfrm>
            <a:custGeom>
              <a:avLst/>
              <a:gdLst>
                <a:gd name="T0" fmla="*/ 10 w 10"/>
                <a:gd name="T1" fmla="*/ 4 h 6"/>
                <a:gd name="T2" fmla="*/ 0 w 10"/>
                <a:gd name="T3" fmla="*/ 0 h 6"/>
                <a:gd name="T4" fmla="*/ 10 w 10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6">
                  <a:moveTo>
                    <a:pt x="10" y="4"/>
                  </a:moveTo>
                  <a:cubicBezTo>
                    <a:pt x="6" y="6"/>
                    <a:pt x="1" y="3"/>
                    <a:pt x="0" y="0"/>
                  </a:cubicBezTo>
                  <a:cubicBezTo>
                    <a:pt x="3" y="0"/>
                    <a:pt x="6" y="4"/>
                    <a:pt x="10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43"/>
            <p:cNvSpPr>
              <a:spLocks/>
            </p:cNvSpPr>
            <p:nvPr/>
          </p:nvSpPr>
          <p:spPr bwMode="auto">
            <a:xfrm>
              <a:off x="3382169" y="935361"/>
              <a:ext cx="4763" cy="4763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2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2"/>
                    <a:pt x="1" y="2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44"/>
            <p:cNvSpPr>
              <a:spLocks/>
            </p:cNvSpPr>
            <p:nvPr/>
          </p:nvSpPr>
          <p:spPr bwMode="auto">
            <a:xfrm>
              <a:off x="2907506" y="938536"/>
              <a:ext cx="11113" cy="12700"/>
            </a:xfrm>
            <a:custGeom>
              <a:avLst/>
              <a:gdLst>
                <a:gd name="T0" fmla="*/ 0 w 7"/>
                <a:gd name="T1" fmla="*/ 0 h 8"/>
                <a:gd name="T2" fmla="*/ 7 w 7"/>
                <a:gd name="T3" fmla="*/ 6 h 8"/>
                <a:gd name="T4" fmla="*/ 0 w 7"/>
                <a:gd name="T5" fmla="*/ 3 h 8"/>
                <a:gd name="T6" fmla="*/ 0 w 7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8">
                  <a:moveTo>
                    <a:pt x="0" y="0"/>
                  </a:moveTo>
                  <a:cubicBezTo>
                    <a:pt x="3" y="1"/>
                    <a:pt x="6" y="3"/>
                    <a:pt x="7" y="6"/>
                  </a:cubicBezTo>
                  <a:cubicBezTo>
                    <a:pt x="4" y="8"/>
                    <a:pt x="3" y="3"/>
                    <a:pt x="0" y="3"/>
                  </a:cubicBezTo>
                  <a:cubicBezTo>
                    <a:pt x="0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45"/>
            <p:cNvSpPr>
              <a:spLocks/>
            </p:cNvSpPr>
            <p:nvPr/>
          </p:nvSpPr>
          <p:spPr bwMode="auto">
            <a:xfrm>
              <a:off x="2772569" y="948061"/>
              <a:ext cx="6350" cy="49213"/>
            </a:xfrm>
            <a:custGeom>
              <a:avLst/>
              <a:gdLst>
                <a:gd name="T0" fmla="*/ 1 w 4"/>
                <a:gd name="T1" fmla="*/ 0 h 28"/>
                <a:gd name="T2" fmla="*/ 1 w 4"/>
                <a:gd name="T3" fmla="*/ 28 h 28"/>
                <a:gd name="T4" fmla="*/ 0 w 4"/>
                <a:gd name="T5" fmla="*/ 26 h 28"/>
                <a:gd name="T6" fmla="*/ 1 w 4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8">
                  <a:moveTo>
                    <a:pt x="1" y="0"/>
                  </a:moveTo>
                  <a:cubicBezTo>
                    <a:pt x="4" y="8"/>
                    <a:pt x="1" y="18"/>
                    <a:pt x="1" y="28"/>
                  </a:cubicBezTo>
                  <a:cubicBezTo>
                    <a:pt x="0" y="28"/>
                    <a:pt x="0" y="26"/>
                    <a:pt x="0" y="26"/>
                  </a:cubicBezTo>
                  <a:cubicBezTo>
                    <a:pt x="2" y="17"/>
                    <a:pt x="0" y="7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46"/>
            <p:cNvSpPr>
              <a:spLocks/>
            </p:cNvSpPr>
            <p:nvPr/>
          </p:nvSpPr>
          <p:spPr bwMode="auto">
            <a:xfrm>
              <a:off x="2915444" y="967111"/>
              <a:ext cx="3175" cy="317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1 h 2"/>
                <a:gd name="T4" fmla="*/ 0 w 2"/>
                <a:gd name="T5" fmla="*/ 1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47"/>
            <p:cNvSpPr>
              <a:spLocks/>
            </p:cNvSpPr>
            <p:nvPr/>
          </p:nvSpPr>
          <p:spPr bwMode="auto">
            <a:xfrm>
              <a:off x="3288506" y="970286"/>
              <a:ext cx="4763" cy="6350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2 h 3"/>
                <a:gd name="T4" fmla="*/ 3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3" y="2"/>
                    <a:pt x="2" y="3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48"/>
            <p:cNvSpPr>
              <a:spLocks/>
            </p:cNvSpPr>
            <p:nvPr/>
          </p:nvSpPr>
          <p:spPr bwMode="auto">
            <a:xfrm>
              <a:off x="3240881" y="986161"/>
              <a:ext cx="6350" cy="7938"/>
            </a:xfrm>
            <a:custGeom>
              <a:avLst/>
              <a:gdLst>
                <a:gd name="T0" fmla="*/ 2 w 3"/>
                <a:gd name="T1" fmla="*/ 0 h 4"/>
                <a:gd name="T2" fmla="*/ 3 w 3"/>
                <a:gd name="T3" fmla="*/ 3 h 4"/>
                <a:gd name="T4" fmla="*/ 0 w 3"/>
                <a:gd name="T5" fmla="*/ 1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1"/>
                    <a:pt x="3" y="1"/>
                    <a:pt x="3" y="3"/>
                  </a:cubicBezTo>
                  <a:cubicBezTo>
                    <a:pt x="0" y="4"/>
                    <a:pt x="2" y="0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49"/>
            <p:cNvSpPr>
              <a:spLocks/>
            </p:cNvSpPr>
            <p:nvPr/>
          </p:nvSpPr>
          <p:spPr bwMode="auto">
            <a:xfrm>
              <a:off x="3136106" y="1006798"/>
              <a:ext cx="11113" cy="7938"/>
            </a:xfrm>
            <a:custGeom>
              <a:avLst/>
              <a:gdLst>
                <a:gd name="T0" fmla="*/ 6 w 7"/>
                <a:gd name="T1" fmla="*/ 0 h 4"/>
                <a:gd name="T2" fmla="*/ 0 w 7"/>
                <a:gd name="T3" fmla="*/ 4 h 4"/>
                <a:gd name="T4" fmla="*/ 6 w 7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6" y="0"/>
                  </a:moveTo>
                  <a:cubicBezTo>
                    <a:pt x="7" y="1"/>
                    <a:pt x="2" y="3"/>
                    <a:pt x="0" y="4"/>
                  </a:cubicBezTo>
                  <a:cubicBezTo>
                    <a:pt x="1" y="2"/>
                    <a:pt x="5" y="2"/>
                    <a:pt x="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50"/>
            <p:cNvSpPr>
              <a:spLocks/>
            </p:cNvSpPr>
            <p:nvPr/>
          </p:nvSpPr>
          <p:spPr bwMode="auto">
            <a:xfrm>
              <a:off x="3409156" y="1024261"/>
              <a:ext cx="9525" cy="9525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1 h 5"/>
                <a:gd name="T4" fmla="*/ 0 w 5"/>
                <a:gd name="T5" fmla="*/ 5 h 5"/>
                <a:gd name="T6" fmla="*/ 4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4" y="1"/>
                    <a:pt x="4" y="2"/>
                    <a:pt x="4" y="1"/>
                  </a:cubicBezTo>
                  <a:cubicBezTo>
                    <a:pt x="5" y="3"/>
                    <a:pt x="2" y="5"/>
                    <a:pt x="0" y="5"/>
                  </a:cubicBezTo>
                  <a:cubicBezTo>
                    <a:pt x="1" y="3"/>
                    <a:pt x="2" y="1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51"/>
            <p:cNvSpPr>
              <a:spLocks/>
            </p:cNvSpPr>
            <p:nvPr/>
          </p:nvSpPr>
          <p:spPr bwMode="auto">
            <a:xfrm>
              <a:off x="3240881" y="1029023"/>
              <a:ext cx="7938" cy="6350"/>
            </a:xfrm>
            <a:custGeom>
              <a:avLst/>
              <a:gdLst>
                <a:gd name="T0" fmla="*/ 0 w 4"/>
                <a:gd name="T1" fmla="*/ 0 h 3"/>
                <a:gd name="T2" fmla="*/ 4 w 4"/>
                <a:gd name="T3" fmla="*/ 3 h 3"/>
                <a:gd name="T4" fmla="*/ 0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3" y="0"/>
                    <a:pt x="3" y="1"/>
                    <a:pt x="4" y="3"/>
                  </a:cubicBezTo>
                  <a:cubicBezTo>
                    <a:pt x="3" y="3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52"/>
            <p:cNvSpPr>
              <a:spLocks/>
            </p:cNvSpPr>
            <p:nvPr/>
          </p:nvSpPr>
          <p:spPr bwMode="auto">
            <a:xfrm>
              <a:off x="2953544" y="1032198"/>
              <a:ext cx="17463" cy="80963"/>
            </a:xfrm>
            <a:custGeom>
              <a:avLst/>
              <a:gdLst>
                <a:gd name="T0" fmla="*/ 3 w 10"/>
                <a:gd name="T1" fmla="*/ 0 h 47"/>
                <a:gd name="T2" fmla="*/ 4 w 10"/>
                <a:gd name="T3" fmla="*/ 15 h 47"/>
                <a:gd name="T4" fmla="*/ 5 w 10"/>
                <a:gd name="T5" fmla="*/ 16 h 47"/>
                <a:gd name="T6" fmla="*/ 4 w 10"/>
                <a:gd name="T7" fmla="*/ 28 h 47"/>
                <a:gd name="T8" fmla="*/ 6 w 10"/>
                <a:gd name="T9" fmla="*/ 43 h 47"/>
                <a:gd name="T10" fmla="*/ 9 w 10"/>
                <a:gd name="T11" fmla="*/ 18 h 47"/>
                <a:gd name="T12" fmla="*/ 9 w 10"/>
                <a:gd name="T13" fmla="*/ 23 h 47"/>
                <a:gd name="T14" fmla="*/ 9 w 10"/>
                <a:gd name="T15" fmla="*/ 32 h 47"/>
                <a:gd name="T16" fmla="*/ 9 w 10"/>
                <a:gd name="T17" fmla="*/ 36 h 47"/>
                <a:gd name="T18" fmla="*/ 6 w 10"/>
                <a:gd name="T19" fmla="*/ 47 h 47"/>
                <a:gd name="T20" fmla="*/ 4 w 10"/>
                <a:gd name="T21" fmla="*/ 47 h 47"/>
                <a:gd name="T22" fmla="*/ 1 w 10"/>
                <a:gd name="T23" fmla="*/ 2 h 47"/>
                <a:gd name="T24" fmla="*/ 2 w 10"/>
                <a:gd name="T25" fmla="*/ 0 h 47"/>
                <a:gd name="T26" fmla="*/ 3 w 10"/>
                <a:gd name="T2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47">
                  <a:moveTo>
                    <a:pt x="3" y="0"/>
                  </a:moveTo>
                  <a:cubicBezTo>
                    <a:pt x="4" y="5"/>
                    <a:pt x="5" y="11"/>
                    <a:pt x="4" y="15"/>
                  </a:cubicBezTo>
                  <a:cubicBezTo>
                    <a:pt x="4" y="15"/>
                    <a:pt x="5" y="15"/>
                    <a:pt x="5" y="16"/>
                  </a:cubicBezTo>
                  <a:cubicBezTo>
                    <a:pt x="4" y="20"/>
                    <a:pt x="6" y="25"/>
                    <a:pt x="4" y="28"/>
                  </a:cubicBezTo>
                  <a:cubicBezTo>
                    <a:pt x="6" y="34"/>
                    <a:pt x="5" y="37"/>
                    <a:pt x="6" y="43"/>
                  </a:cubicBezTo>
                  <a:cubicBezTo>
                    <a:pt x="8" y="35"/>
                    <a:pt x="7" y="25"/>
                    <a:pt x="9" y="18"/>
                  </a:cubicBezTo>
                  <a:cubicBezTo>
                    <a:pt x="10" y="19"/>
                    <a:pt x="10" y="22"/>
                    <a:pt x="9" y="23"/>
                  </a:cubicBezTo>
                  <a:cubicBezTo>
                    <a:pt x="9" y="26"/>
                    <a:pt x="9" y="29"/>
                    <a:pt x="9" y="32"/>
                  </a:cubicBezTo>
                  <a:cubicBezTo>
                    <a:pt x="9" y="34"/>
                    <a:pt x="8" y="34"/>
                    <a:pt x="9" y="36"/>
                  </a:cubicBezTo>
                  <a:cubicBezTo>
                    <a:pt x="9" y="39"/>
                    <a:pt x="8" y="45"/>
                    <a:pt x="6" y="47"/>
                  </a:cubicBezTo>
                  <a:cubicBezTo>
                    <a:pt x="5" y="47"/>
                    <a:pt x="5" y="47"/>
                    <a:pt x="4" y="47"/>
                  </a:cubicBezTo>
                  <a:cubicBezTo>
                    <a:pt x="3" y="30"/>
                    <a:pt x="3" y="18"/>
                    <a:pt x="1" y="2"/>
                  </a:cubicBezTo>
                  <a:cubicBezTo>
                    <a:pt x="0" y="1"/>
                    <a:pt x="2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53"/>
            <p:cNvSpPr>
              <a:spLocks/>
            </p:cNvSpPr>
            <p:nvPr/>
          </p:nvSpPr>
          <p:spPr bwMode="auto">
            <a:xfrm>
              <a:off x="3074194" y="1044898"/>
              <a:ext cx="6350" cy="6350"/>
            </a:xfrm>
            <a:custGeom>
              <a:avLst/>
              <a:gdLst>
                <a:gd name="T0" fmla="*/ 2 w 3"/>
                <a:gd name="T1" fmla="*/ 0 h 3"/>
                <a:gd name="T2" fmla="*/ 1 w 3"/>
                <a:gd name="T3" fmla="*/ 1 h 3"/>
                <a:gd name="T4" fmla="*/ 3 w 3"/>
                <a:gd name="T5" fmla="*/ 1 h 3"/>
                <a:gd name="T6" fmla="*/ 3 w 3"/>
                <a:gd name="T7" fmla="*/ 3 h 3"/>
                <a:gd name="T8" fmla="*/ 0 w 3"/>
                <a:gd name="T9" fmla="*/ 3 h 3"/>
                <a:gd name="T10" fmla="*/ 0 w 3"/>
                <a:gd name="T11" fmla="*/ 1 h 3"/>
                <a:gd name="T12" fmla="*/ 2 w 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3" y="0"/>
                    <a:pt x="2" y="1"/>
                    <a:pt x="1" y="1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2" y="2"/>
                    <a:pt x="2" y="3"/>
                    <a:pt x="0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54"/>
            <p:cNvSpPr>
              <a:spLocks/>
            </p:cNvSpPr>
            <p:nvPr/>
          </p:nvSpPr>
          <p:spPr bwMode="auto">
            <a:xfrm>
              <a:off x="3126581" y="1063948"/>
              <a:ext cx="46038" cy="28575"/>
            </a:xfrm>
            <a:custGeom>
              <a:avLst/>
              <a:gdLst>
                <a:gd name="T0" fmla="*/ 25 w 26"/>
                <a:gd name="T1" fmla="*/ 1 h 16"/>
                <a:gd name="T2" fmla="*/ 25 w 26"/>
                <a:gd name="T3" fmla="*/ 1 h 16"/>
                <a:gd name="T4" fmla="*/ 23 w 26"/>
                <a:gd name="T5" fmla="*/ 3 h 16"/>
                <a:gd name="T6" fmla="*/ 0 w 26"/>
                <a:gd name="T7" fmla="*/ 16 h 16"/>
                <a:gd name="T8" fmla="*/ 25 w 26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6">
                  <a:moveTo>
                    <a:pt x="25" y="1"/>
                  </a:moveTo>
                  <a:cubicBezTo>
                    <a:pt x="26" y="0"/>
                    <a:pt x="26" y="1"/>
                    <a:pt x="25" y="1"/>
                  </a:cubicBezTo>
                  <a:cubicBezTo>
                    <a:pt x="26" y="3"/>
                    <a:pt x="24" y="3"/>
                    <a:pt x="23" y="3"/>
                  </a:cubicBezTo>
                  <a:cubicBezTo>
                    <a:pt x="16" y="8"/>
                    <a:pt x="9" y="12"/>
                    <a:pt x="0" y="16"/>
                  </a:cubicBezTo>
                  <a:cubicBezTo>
                    <a:pt x="8" y="10"/>
                    <a:pt x="17" y="6"/>
                    <a:pt x="2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55"/>
            <p:cNvSpPr>
              <a:spLocks/>
            </p:cNvSpPr>
            <p:nvPr/>
          </p:nvSpPr>
          <p:spPr bwMode="auto">
            <a:xfrm>
              <a:off x="3399631" y="1098873"/>
              <a:ext cx="31750" cy="93663"/>
            </a:xfrm>
            <a:custGeom>
              <a:avLst/>
              <a:gdLst>
                <a:gd name="T0" fmla="*/ 18 w 19"/>
                <a:gd name="T1" fmla="*/ 0 h 54"/>
                <a:gd name="T2" fmla="*/ 19 w 19"/>
                <a:gd name="T3" fmla="*/ 1 h 54"/>
                <a:gd name="T4" fmla="*/ 2 w 19"/>
                <a:gd name="T5" fmla="*/ 52 h 54"/>
                <a:gd name="T6" fmla="*/ 13 w 19"/>
                <a:gd name="T7" fmla="*/ 40 h 54"/>
                <a:gd name="T8" fmla="*/ 4 w 19"/>
                <a:gd name="T9" fmla="*/ 54 h 54"/>
                <a:gd name="T10" fmla="*/ 1 w 19"/>
                <a:gd name="T11" fmla="*/ 54 h 54"/>
                <a:gd name="T12" fmla="*/ 4 w 19"/>
                <a:gd name="T13" fmla="*/ 42 h 54"/>
                <a:gd name="T14" fmla="*/ 18 w 19"/>
                <a:gd name="T1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54">
                  <a:moveTo>
                    <a:pt x="18" y="0"/>
                  </a:moveTo>
                  <a:cubicBezTo>
                    <a:pt x="19" y="0"/>
                    <a:pt x="19" y="1"/>
                    <a:pt x="19" y="1"/>
                  </a:cubicBezTo>
                  <a:cubicBezTo>
                    <a:pt x="13" y="18"/>
                    <a:pt x="6" y="35"/>
                    <a:pt x="2" y="52"/>
                  </a:cubicBezTo>
                  <a:cubicBezTo>
                    <a:pt x="7" y="50"/>
                    <a:pt x="8" y="43"/>
                    <a:pt x="13" y="40"/>
                  </a:cubicBezTo>
                  <a:cubicBezTo>
                    <a:pt x="10" y="47"/>
                    <a:pt x="8" y="50"/>
                    <a:pt x="4" y="54"/>
                  </a:cubicBezTo>
                  <a:cubicBezTo>
                    <a:pt x="3" y="54"/>
                    <a:pt x="2" y="54"/>
                    <a:pt x="1" y="54"/>
                  </a:cubicBezTo>
                  <a:cubicBezTo>
                    <a:pt x="0" y="50"/>
                    <a:pt x="3" y="46"/>
                    <a:pt x="4" y="42"/>
                  </a:cubicBezTo>
                  <a:cubicBezTo>
                    <a:pt x="8" y="28"/>
                    <a:pt x="13" y="14"/>
                    <a:pt x="1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56"/>
            <p:cNvSpPr>
              <a:spLocks/>
            </p:cNvSpPr>
            <p:nvPr/>
          </p:nvSpPr>
          <p:spPr bwMode="auto">
            <a:xfrm>
              <a:off x="2950369" y="1100461"/>
              <a:ext cx="3175" cy="317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1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57"/>
            <p:cNvSpPr>
              <a:spLocks/>
            </p:cNvSpPr>
            <p:nvPr/>
          </p:nvSpPr>
          <p:spPr bwMode="auto">
            <a:xfrm>
              <a:off x="3420269" y="1103636"/>
              <a:ext cx="4763" cy="9525"/>
            </a:xfrm>
            <a:custGeom>
              <a:avLst/>
              <a:gdLst>
                <a:gd name="T0" fmla="*/ 3 w 3"/>
                <a:gd name="T1" fmla="*/ 0 h 5"/>
                <a:gd name="T2" fmla="*/ 0 w 3"/>
                <a:gd name="T3" fmla="*/ 5 h 5"/>
                <a:gd name="T4" fmla="*/ 3 w 3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cubicBezTo>
                    <a:pt x="3" y="1"/>
                    <a:pt x="2" y="5"/>
                    <a:pt x="0" y="5"/>
                  </a:cubicBezTo>
                  <a:cubicBezTo>
                    <a:pt x="1" y="3"/>
                    <a:pt x="2" y="2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58"/>
            <p:cNvSpPr>
              <a:spLocks/>
            </p:cNvSpPr>
            <p:nvPr/>
          </p:nvSpPr>
          <p:spPr bwMode="auto">
            <a:xfrm>
              <a:off x="3412331" y="1117923"/>
              <a:ext cx="6350" cy="4763"/>
            </a:xfrm>
            <a:custGeom>
              <a:avLst/>
              <a:gdLst>
                <a:gd name="T0" fmla="*/ 2 w 3"/>
                <a:gd name="T1" fmla="*/ 0 h 3"/>
                <a:gd name="T2" fmla="*/ 1 w 3"/>
                <a:gd name="T3" fmla="*/ 3 h 3"/>
                <a:gd name="T4" fmla="*/ 2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3" y="0"/>
                    <a:pt x="2" y="2"/>
                    <a:pt x="1" y="3"/>
                  </a:cubicBezTo>
                  <a:cubicBezTo>
                    <a:pt x="0" y="2"/>
                    <a:pt x="2" y="1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59"/>
            <p:cNvSpPr>
              <a:spLocks/>
            </p:cNvSpPr>
            <p:nvPr/>
          </p:nvSpPr>
          <p:spPr bwMode="auto">
            <a:xfrm>
              <a:off x="2772569" y="1121098"/>
              <a:ext cx="79375" cy="38100"/>
            </a:xfrm>
            <a:custGeom>
              <a:avLst/>
              <a:gdLst>
                <a:gd name="T0" fmla="*/ 46 w 46"/>
                <a:gd name="T1" fmla="*/ 1 h 22"/>
                <a:gd name="T2" fmla="*/ 39 w 46"/>
                <a:gd name="T3" fmla="*/ 4 h 22"/>
                <a:gd name="T4" fmla="*/ 8 w 46"/>
                <a:gd name="T5" fmla="*/ 18 h 22"/>
                <a:gd name="T6" fmla="*/ 6 w 46"/>
                <a:gd name="T7" fmla="*/ 21 h 22"/>
                <a:gd name="T8" fmla="*/ 0 w 46"/>
                <a:gd name="T9" fmla="*/ 21 h 22"/>
                <a:gd name="T10" fmla="*/ 40 w 46"/>
                <a:gd name="T11" fmla="*/ 1 h 22"/>
                <a:gd name="T12" fmla="*/ 46 w 46"/>
                <a:gd name="T13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2">
                  <a:moveTo>
                    <a:pt x="46" y="1"/>
                  </a:moveTo>
                  <a:cubicBezTo>
                    <a:pt x="44" y="3"/>
                    <a:pt x="42" y="3"/>
                    <a:pt x="39" y="4"/>
                  </a:cubicBezTo>
                  <a:cubicBezTo>
                    <a:pt x="30" y="10"/>
                    <a:pt x="18" y="13"/>
                    <a:pt x="8" y="18"/>
                  </a:cubicBezTo>
                  <a:cubicBezTo>
                    <a:pt x="7" y="19"/>
                    <a:pt x="6" y="19"/>
                    <a:pt x="6" y="21"/>
                  </a:cubicBezTo>
                  <a:cubicBezTo>
                    <a:pt x="4" y="21"/>
                    <a:pt x="2" y="22"/>
                    <a:pt x="0" y="21"/>
                  </a:cubicBezTo>
                  <a:cubicBezTo>
                    <a:pt x="11" y="12"/>
                    <a:pt x="28" y="10"/>
                    <a:pt x="40" y="1"/>
                  </a:cubicBezTo>
                  <a:cubicBezTo>
                    <a:pt x="43" y="0"/>
                    <a:pt x="43" y="2"/>
                    <a:pt x="46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60"/>
            <p:cNvSpPr>
              <a:spLocks/>
            </p:cNvSpPr>
            <p:nvPr/>
          </p:nvSpPr>
          <p:spPr bwMode="auto">
            <a:xfrm>
              <a:off x="2820194" y="1132211"/>
              <a:ext cx="53975" cy="28575"/>
            </a:xfrm>
            <a:custGeom>
              <a:avLst/>
              <a:gdLst>
                <a:gd name="T0" fmla="*/ 31 w 31"/>
                <a:gd name="T1" fmla="*/ 4 h 17"/>
                <a:gd name="T2" fmla="*/ 0 w 31"/>
                <a:gd name="T3" fmla="*/ 17 h 17"/>
                <a:gd name="T4" fmla="*/ 16 w 31"/>
                <a:gd name="T5" fmla="*/ 9 h 17"/>
                <a:gd name="T6" fmla="*/ 31 w 31"/>
                <a:gd name="T7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7">
                  <a:moveTo>
                    <a:pt x="31" y="4"/>
                  </a:moveTo>
                  <a:cubicBezTo>
                    <a:pt x="21" y="8"/>
                    <a:pt x="11" y="13"/>
                    <a:pt x="0" y="17"/>
                  </a:cubicBezTo>
                  <a:cubicBezTo>
                    <a:pt x="3" y="14"/>
                    <a:pt x="9" y="11"/>
                    <a:pt x="16" y="9"/>
                  </a:cubicBezTo>
                  <a:cubicBezTo>
                    <a:pt x="22" y="7"/>
                    <a:pt x="25" y="0"/>
                    <a:pt x="31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61"/>
            <p:cNvSpPr>
              <a:spLocks/>
            </p:cNvSpPr>
            <p:nvPr/>
          </p:nvSpPr>
          <p:spPr bwMode="auto">
            <a:xfrm>
              <a:off x="3129756" y="1157611"/>
              <a:ext cx="4763" cy="1588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1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1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62"/>
            <p:cNvSpPr>
              <a:spLocks/>
            </p:cNvSpPr>
            <p:nvPr/>
          </p:nvSpPr>
          <p:spPr bwMode="auto">
            <a:xfrm>
              <a:off x="3115469" y="1159198"/>
              <a:ext cx="14288" cy="14288"/>
            </a:xfrm>
            <a:custGeom>
              <a:avLst/>
              <a:gdLst>
                <a:gd name="T0" fmla="*/ 8 w 9"/>
                <a:gd name="T1" fmla="*/ 0 h 8"/>
                <a:gd name="T2" fmla="*/ 0 w 9"/>
                <a:gd name="T3" fmla="*/ 8 h 8"/>
                <a:gd name="T4" fmla="*/ 8 w 9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8" y="0"/>
                  </a:moveTo>
                  <a:cubicBezTo>
                    <a:pt x="9" y="3"/>
                    <a:pt x="2" y="6"/>
                    <a:pt x="0" y="8"/>
                  </a:cubicBezTo>
                  <a:cubicBezTo>
                    <a:pt x="2" y="4"/>
                    <a:pt x="6" y="3"/>
                    <a:pt x="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63"/>
            <p:cNvSpPr>
              <a:spLocks/>
            </p:cNvSpPr>
            <p:nvPr/>
          </p:nvSpPr>
          <p:spPr bwMode="auto">
            <a:xfrm>
              <a:off x="3334544" y="1184598"/>
              <a:ext cx="41275" cy="42863"/>
            </a:xfrm>
            <a:custGeom>
              <a:avLst/>
              <a:gdLst>
                <a:gd name="T0" fmla="*/ 24 w 24"/>
                <a:gd name="T1" fmla="*/ 0 h 25"/>
                <a:gd name="T2" fmla="*/ 0 w 24"/>
                <a:gd name="T3" fmla="*/ 25 h 25"/>
                <a:gd name="T4" fmla="*/ 23 w 24"/>
                <a:gd name="T5" fmla="*/ 0 h 25"/>
                <a:gd name="T6" fmla="*/ 24 w 2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5">
                  <a:moveTo>
                    <a:pt x="24" y="0"/>
                  </a:moveTo>
                  <a:cubicBezTo>
                    <a:pt x="17" y="9"/>
                    <a:pt x="8" y="17"/>
                    <a:pt x="0" y="25"/>
                  </a:cubicBezTo>
                  <a:cubicBezTo>
                    <a:pt x="6" y="16"/>
                    <a:pt x="15" y="9"/>
                    <a:pt x="23" y="0"/>
                  </a:cubicBezTo>
                  <a:cubicBezTo>
                    <a:pt x="23" y="0"/>
                    <a:pt x="24" y="0"/>
                    <a:pt x="2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64"/>
            <p:cNvSpPr>
              <a:spLocks/>
            </p:cNvSpPr>
            <p:nvPr/>
          </p:nvSpPr>
          <p:spPr bwMode="auto">
            <a:xfrm>
              <a:off x="3328194" y="1229048"/>
              <a:ext cx="6350" cy="4763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3 h 3"/>
                <a:gd name="T4" fmla="*/ 3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4" y="1"/>
                    <a:pt x="2" y="1"/>
                    <a:pt x="2" y="3"/>
                  </a:cubicBezTo>
                  <a:cubicBezTo>
                    <a:pt x="0" y="2"/>
                    <a:pt x="2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65"/>
            <p:cNvSpPr>
              <a:spLocks/>
            </p:cNvSpPr>
            <p:nvPr/>
          </p:nvSpPr>
          <p:spPr bwMode="auto">
            <a:xfrm>
              <a:off x="2905919" y="1230636"/>
              <a:ext cx="6350" cy="4763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3 h 3"/>
                <a:gd name="T4" fmla="*/ 4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2"/>
                    <a:pt x="2" y="3"/>
                    <a:pt x="0" y="3"/>
                  </a:cubicBezTo>
                  <a:cubicBezTo>
                    <a:pt x="1" y="1"/>
                    <a:pt x="3" y="0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66"/>
            <p:cNvSpPr>
              <a:spLocks/>
            </p:cNvSpPr>
            <p:nvPr/>
          </p:nvSpPr>
          <p:spPr bwMode="auto">
            <a:xfrm>
              <a:off x="2726531" y="1230636"/>
              <a:ext cx="3175" cy="9525"/>
            </a:xfrm>
            <a:custGeom>
              <a:avLst/>
              <a:gdLst>
                <a:gd name="T0" fmla="*/ 0 w 2"/>
                <a:gd name="T1" fmla="*/ 2 h 5"/>
                <a:gd name="T2" fmla="*/ 0 w 2"/>
                <a:gd name="T3" fmla="*/ 4 h 5"/>
                <a:gd name="T4" fmla="*/ 0 w 2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2"/>
                  </a:moveTo>
                  <a:cubicBezTo>
                    <a:pt x="1" y="0"/>
                    <a:pt x="2" y="5"/>
                    <a:pt x="0" y="4"/>
                  </a:cubicBezTo>
                  <a:cubicBezTo>
                    <a:pt x="0" y="3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67"/>
            <p:cNvSpPr>
              <a:spLocks/>
            </p:cNvSpPr>
            <p:nvPr/>
          </p:nvSpPr>
          <p:spPr bwMode="auto">
            <a:xfrm>
              <a:off x="2891631" y="1240161"/>
              <a:ext cx="11113" cy="9525"/>
            </a:xfrm>
            <a:custGeom>
              <a:avLst/>
              <a:gdLst>
                <a:gd name="T0" fmla="*/ 5 w 7"/>
                <a:gd name="T1" fmla="*/ 0 h 6"/>
                <a:gd name="T2" fmla="*/ 6 w 7"/>
                <a:gd name="T3" fmla="*/ 2 h 6"/>
                <a:gd name="T4" fmla="*/ 0 w 7"/>
                <a:gd name="T5" fmla="*/ 6 h 6"/>
                <a:gd name="T6" fmla="*/ 5 w 7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5" y="0"/>
                  </a:moveTo>
                  <a:cubicBezTo>
                    <a:pt x="7" y="1"/>
                    <a:pt x="5" y="1"/>
                    <a:pt x="6" y="2"/>
                  </a:cubicBezTo>
                  <a:cubicBezTo>
                    <a:pt x="3" y="3"/>
                    <a:pt x="3" y="6"/>
                    <a:pt x="0" y="6"/>
                  </a:cubicBezTo>
                  <a:cubicBezTo>
                    <a:pt x="1" y="3"/>
                    <a:pt x="3" y="2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68"/>
            <p:cNvSpPr>
              <a:spLocks/>
            </p:cNvSpPr>
            <p:nvPr/>
          </p:nvSpPr>
          <p:spPr bwMode="auto">
            <a:xfrm>
              <a:off x="2953544" y="1275086"/>
              <a:ext cx="3175" cy="6350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1 h 3"/>
                <a:gd name="T4" fmla="*/ 2 w 2"/>
                <a:gd name="T5" fmla="*/ 3 h 3"/>
                <a:gd name="T6" fmla="*/ 1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1"/>
                    <a:pt x="2" y="1"/>
                    <a:pt x="2" y="1"/>
                  </a:cubicBezTo>
                  <a:cubicBezTo>
                    <a:pt x="2" y="2"/>
                    <a:pt x="1" y="2"/>
                    <a:pt x="2" y="3"/>
                  </a:cubicBezTo>
                  <a:cubicBezTo>
                    <a:pt x="0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69"/>
            <p:cNvSpPr>
              <a:spLocks/>
            </p:cNvSpPr>
            <p:nvPr/>
          </p:nvSpPr>
          <p:spPr bwMode="auto">
            <a:xfrm>
              <a:off x="3547269" y="1278261"/>
              <a:ext cx="4763" cy="1588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0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70"/>
            <p:cNvSpPr>
              <a:spLocks/>
            </p:cNvSpPr>
            <p:nvPr/>
          </p:nvSpPr>
          <p:spPr bwMode="auto">
            <a:xfrm>
              <a:off x="3329781" y="1289373"/>
              <a:ext cx="17463" cy="20638"/>
            </a:xfrm>
            <a:custGeom>
              <a:avLst/>
              <a:gdLst>
                <a:gd name="T0" fmla="*/ 10 w 10"/>
                <a:gd name="T1" fmla="*/ 0 h 12"/>
                <a:gd name="T2" fmla="*/ 0 w 10"/>
                <a:gd name="T3" fmla="*/ 12 h 12"/>
                <a:gd name="T4" fmla="*/ 10 w 10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2">
                  <a:moveTo>
                    <a:pt x="10" y="0"/>
                  </a:moveTo>
                  <a:cubicBezTo>
                    <a:pt x="6" y="4"/>
                    <a:pt x="4" y="8"/>
                    <a:pt x="0" y="12"/>
                  </a:cubicBezTo>
                  <a:cubicBezTo>
                    <a:pt x="1" y="7"/>
                    <a:pt x="6" y="3"/>
                    <a:pt x="1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71"/>
            <p:cNvSpPr>
              <a:spLocks/>
            </p:cNvSpPr>
            <p:nvPr/>
          </p:nvSpPr>
          <p:spPr bwMode="auto">
            <a:xfrm>
              <a:off x="2951956" y="1319536"/>
              <a:ext cx="4763" cy="476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1"/>
                    <a:pt x="2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72"/>
            <p:cNvSpPr>
              <a:spLocks/>
            </p:cNvSpPr>
            <p:nvPr/>
          </p:nvSpPr>
          <p:spPr bwMode="auto">
            <a:xfrm>
              <a:off x="2894806" y="1333823"/>
              <a:ext cx="12700" cy="15875"/>
            </a:xfrm>
            <a:custGeom>
              <a:avLst/>
              <a:gdLst>
                <a:gd name="T0" fmla="*/ 6 w 7"/>
                <a:gd name="T1" fmla="*/ 0 h 10"/>
                <a:gd name="T2" fmla="*/ 3 w 7"/>
                <a:gd name="T3" fmla="*/ 5 h 10"/>
                <a:gd name="T4" fmla="*/ 0 w 7"/>
                <a:gd name="T5" fmla="*/ 10 h 10"/>
                <a:gd name="T6" fmla="*/ 6 w 7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0">
                  <a:moveTo>
                    <a:pt x="6" y="0"/>
                  </a:moveTo>
                  <a:cubicBezTo>
                    <a:pt x="7" y="2"/>
                    <a:pt x="6" y="5"/>
                    <a:pt x="3" y="5"/>
                  </a:cubicBezTo>
                  <a:cubicBezTo>
                    <a:pt x="3" y="6"/>
                    <a:pt x="1" y="9"/>
                    <a:pt x="0" y="10"/>
                  </a:cubicBezTo>
                  <a:cubicBezTo>
                    <a:pt x="0" y="6"/>
                    <a:pt x="4" y="2"/>
                    <a:pt x="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73"/>
            <p:cNvSpPr>
              <a:spLocks/>
            </p:cNvSpPr>
            <p:nvPr/>
          </p:nvSpPr>
          <p:spPr bwMode="auto">
            <a:xfrm>
              <a:off x="3366294" y="1336998"/>
              <a:ext cx="4763" cy="4763"/>
            </a:xfrm>
            <a:custGeom>
              <a:avLst/>
              <a:gdLst>
                <a:gd name="T0" fmla="*/ 0 w 3"/>
                <a:gd name="T1" fmla="*/ 1 h 3"/>
                <a:gd name="T2" fmla="*/ 3 w 3"/>
                <a:gd name="T3" fmla="*/ 1 h 3"/>
                <a:gd name="T4" fmla="*/ 3 w 3"/>
                <a:gd name="T5" fmla="*/ 3 h 3"/>
                <a:gd name="T6" fmla="*/ 0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3" y="2"/>
                    <a:pt x="2" y="2"/>
                    <a:pt x="3" y="3"/>
                  </a:cubicBezTo>
                  <a:cubicBezTo>
                    <a:pt x="1" y="3"/>
                    <a:pt x="1" y="2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74"/>
            <p:cNvSpPr>
              <a:spLocks/>
            </p:cNvSpPr>
            <p:nvPr/>
          </p:nvSpPr>
          <p:spPr bwMode="auto">
            <a:xfrm>
              <a:off x="2785269" y="1379861"/>
              <a:ext cx="6350" cy="7938"/>
            </a:xfrm>
            <a:custGeom>
              <a:avLst/>
              <a:gdLst>
                <a:gd name="T0" fmla="*/ 1 w 3"/>
                <a:gd name="T1" fmla="*/ 0 h 5"/>
                <a:gd name="T2" fmla="*/ 2 w 3"/>
                <a:gd name="T3" fmla="*/ 5 h 5"/>
                <a:gd name="T4" fmla="*/ 1 w 3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2" y="1"/>
                    <a:pt x="3" y="3"/>
                    <a:pt x="2" y="5"/>
                  </a:cubicBezTo>
                  <a:cubicBezTo>
                    <a:pt x="0" y="5"/>
                    <a:pt x="0" y="2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75"/>
            <p:cNvSpPr>
              <a:spLocks/>
            </p:cNvSpPr>
            <p:nvPr/>
          </p:nvSpPr>
          <p:spPr bwMode="auto">
            <a:xfrm>
              <a:off x="3353594" y="1378273"/>
              <a:ext cx="182563" cy="88900"/>
            </a:xfrm>
            <a:custGeom>
              <a:avLst/>
              <a:gdLst>
                <a:gd name="T0" fmla="*/ 105 w 105"/>
                <a:gd name="T1" fmla="*/ 2 h 51"/>
                <a:gd name="T2" fmla="*/ 63 w 105"/>
                <a:gd name="T3" fmla="*/ 20 h 51"/>
                <a:gd name="T4" fmla="*/ 41 w 105"/>
                <a:gd name="T5" fmla="*/ 31 h 51"/>
                <a:gd name="T6" fmla="*/ 23 w 105"/>
                <a:gd name="T7" fmla="*/ 40 h 51"/>
                <a:gd name="T8" fmla="*/ 11 w 105"/>
                <a:gd name="T9" fmla="*/ 46 h 51"/>
                <a:gd name="T10" fmla="*/ 0 w 105"/>
                <a:gd name="T11" fmla="*/ 51 h 51"/>
                <a:gd name="T12" fmla="*/ 2 w 105"/>
                <a:gd name="T13" fmla="*/ 48 h 51"/>
                <a:gd name="T14" fmla="*/ 61 w 105"/>
                <a:gd name="T15" fmla="*/ 19 h 51"/>
                <a:gd name="T16" fmla="*/ 62 w 105"/>
                <a:gd name="T17" fmla="*/ 19 h 51"/>
                <a:gd name="T18" fmla="*/ 63 w 105"/>
                <a:gd name="T19" fmla="*/ 18 h 51"/>
                <a:gd name="T20" fmla="*/ 101 w 105"/>
                <a:gd name="T21" fmla="*/ 2 h 51"/>
                <a:gd name="T22" fmla="*/ 105 w 105"/>
                <a:gd name="T23" fmla="*/ 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51">
                  <a:moveTo>
                    <a:pt x="105" y="2"/>
                  </a:moveTo>
                  <a:cubicBezTo>
                    <a:pt x="90" y="7"/>
                    <a:pt x="76" y="16"/>
                    <a:pt x="63" y="20"/>
                  </a:cubicBezTo>
                  <a:cubicBezTo>
                    <a:pt x="56" y="25"/>
                    <a:pt x="48" y="27"/>
                    <a:pt x="41" y="31"/>
                  </a:cubicBezTo>
                  <a:cubicBezTo>
                    <a:pt x="36" y="34"/>
                    <a:pt x="28" y="37"/>
                    <a:pt x="23" y="40"/>
                  </a:cubicBezTo>
                  <a:cubicBezTo>
                    <a:pt x="19" y="43"/>
                    <a:pt x="15" y="44"/>
                    <a:pt x="11" y="46"/>
                  </a:cubicBezTo>
                  <a:cubicBezTo>
                    <a:pt x="8" y="48"/>
                    <a:pt x="4" y="51"/>
                    <a:pt x="0" y="51"/>
                  </a:cubicBezTo>
                  <a:cubicBezTo>
                    <a:pt x="2" y="50"/>
                    <a:pt x="1" y="50"/>
                    <a:pt x="2" y="48"/>
                  </a:cubicBezTo>
                  <a:cubicBezTo>
                    <a:pt x="21" y="38"/>
                    <a:pt x="41" y="28"/>
                    <a:pt x="61" y="19"/>
                  </a:cubicBezTo>
                  <a:cubicBezTo>
                    <a:pt x="62" y="19"/>
                    <a:pt x="62" y="19"/>
                    <a:pt x="62" y="19"/>
                  </a:cubicBezTo>
                  <a:cubicBezTo>
                    <a:pt x="63" y="19"/>
                    <a:pt x="63" y="18"/>
                    <a:pt x="63" y="18"/>
                  </a:cubicBezTo>
                  <a:cubicBezTo>
                    <a:pt x="75" y="14"/>
                    <a:pt x="90" y="5"/>
                    <a:pt x="101" y="2"/>
                  </a:cubicBezTo>
                  <a:cubicBezTo>
                    <a:pt x="102" y="2"/>
                    <a:pt x="104" y="0"/>
                    <a:pt x="105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76"/>
            <p:cNvSpPr>
              <a:spLocks/>
            </p:cNvSpPr>
            <p:nvPr/>
          </p:nvSpPr>
          <p:spPr bwMode="auto">
            <a:xfrm>
              <a:off x="3356769" y="1405261"/>
              <a:ext cx="168275" cy="79375"/>
            </a:xfrm>
            <a:custGeom>
              <a:avLst/>
              <a:gdLst>
                <a:gd name="T0" fmla="*/ 96 w 97"/>
                <a:gd name="T1" fmla="*/ 0 h 45"/>
                <a:gd name="T2" fmla="*/ 93 w 97"/>
                <a:gd name="T3" fmla="*/ 3 h 45"/>
                <a:gd name="T4" fmla="*/ 56 w 97"/>
                <a:gd name="T5" fmla="*/ 19 h 45"/>
                <a:gd name="T6" fmla="*/ 55 w 97"/>
                <a:gd name="T7" fmla="*/ 21 h 45"/>
                <a:gd name="T8" fmla="*/ 48 w 97"/>
                <a:gd name="T9" fmla="*/ 25 h 45"/>
                <a:gd name="T10" fmla="*/ 2 w 97"/>
                <a:gd name="T11" fmla="*/ 45 h 45"/>
                <a:gd name="T12" fmla="*/ 2 w 97"/>
                <a:gd name="T13" fmla="*/ 41 h 45"/>
                <a:gd name="T14" fmla="*/ 73 w 97"/>
                <a:gd name="T15" fmla="*/ 9 h 45"/>
                <a:gd name="T16" fmla="*/ 96 w 97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7" h="45">
                  <a:moveTo>
                    <a:pt x="96" y="0"/>
                  </a:moveTo>
                  <a:cubicBezTo>
                    <a:pt x="97" y="2"/>
                    <a:pt x="93" y="1"/>
                    <a:pt x="93" y="3"/>
                  </a:cubicBezTo>
                  <a:cubicBezTo>
                    <a:pt x="81" y="7"/>
                    <a:pt x="69" y="14"/>
                    <a:pt x="56" y="19"/>
                  </a:cubicBezTo>
                  <a:cubicBezTo>
                    <a:pt x="56" y="20"/>
                    <a:pt x="55" y="21"/>
                    <a:pt x="55" y="21"/>
                  </a:cubicBezTo>
                  <a:cubicBezTo>
                    <a:pt x="52" y="22"/>
                    <a:pt x="49" y="23"/>
                    <a:pt x="48" y="25"/>
                  </a:cubicBezTo>
                  <a:cubicBezTo>
                    <a:pt x="31" y="32"/>
                    <a:pt x="18" y="40"/>
                    <a:pt x="2" y="45"/>
                  </a:cubicBezTo>
                  <a:cubicBezTo>
                    <a:pt x="0" y="43"/>
                    <a:pt x="3" y="43"/>
                    <a:pt x="2" y="41"/>
                  </a:cubicBezTo>
                  <a:cubicBezTo>
                    <a:pt x="28" y="33"/>
                    <a:pt x="49" y="19"/>
                    <a:pt x="73" y="9"/>
                  </a:cubicBezTo>
                  <a:cubicBezTo>
                    <a:pt x="80" y="6"/>
                    <a:pt x="88" y="3"/>
                    <a:pt x="9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77"/>
            <p:cNvSpPr>
              <a:spLocks/>
            </p:cNvSpPr>
            <p:nvPr/>
          </p:nvSpPr>
          <p:spPr bwMode="auto">
            <a:xfrm>
              <a:off x="2899569" y="1452886"/>
              <a:ext cx="15875" cy="7938"/>
            </a:xfrm>
            <a:custGeom>
              <a:avLst/>
              <a:gdLst>
                <a:gd name="T0" fmla="*/ 9 w 9"/>
                <a:gd name="T1" fmla="*/ 0 h 5"/>
                <a:gd name="T2" fmla="*/ 3 w 9"/>
                <a:gd name="T3" fmla="*/ 5 h 5"/>
                <a:gd name="T4" fmla="*/ 0 w 9"/>
                <a:gd name="T5" fmla="*/ 5 h 5"/>
                <a:gd name="T6" fmla="*/ 9 w 9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cubicBezTo>
                    <a:pt x="8" y="2"/>
                    <a:pt x="4" y="2"/>
                    <a:pt x="3" y="5"/>
                  </a:cubicBezTo>
                  <a:cubicBezTo>
                    <a:pt x="2" y="5"/>
                    <a:pt x="1" y="5"/>
                    <a:pt x="0" y="5"/>
                  </a:cubicBezTo>
                  <a:cubicBezTo>
                    <a:pt x="2" y="2"/>
                    <a:pt x="4" y="0"/>
                    <a:pt x="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Freeform 78"/>
            <p:cNvSpPr>
              <a:spLocks/>
            </p:cNvSpPr>
            <p:nvPr/>
          </p:nvSpPr>
          <p:spPr bwMode="auto">
            <a:xfrm>
              <a:off x="2710656" y="1459236"/>
              <a:ext cx="4763" cy="317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2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0" y="2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Freeform 79"/>
            <p:cNvSpPr>
              <a:spLocks/>
            </p:cNvSpPr>
            <p:nvPr/>
          </p:nvSpPr>
          <p:spPr bwMode="auto">
            <a:xfrm>
              <a:off x="2978944" y="1508448"/>
              <a:ext cx="4763" cy="6350"/>
            </a:xfrm>
            <a:custGeom>
              <a:avLst/>
              <a:gdLst>
                <a:gd name="T0" fmla="*/ 1 w 2"/>
                <a:gd name="T1" fmla="*/ 1 h 4"/>
                <a:gd name="T2" fmla="*/ 0 w 2"/>
                <a:gd name="T3" fmla="*/ 4 h 4"/>
                <a:gd name="T4" fmla="*/ 1 w 2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1" y="1"/>
                  </a:moveTo>
                  <a:cubicBezTo>
                    <a:pt x="2" y="0"/>
                    <a:pt x="2" y="4"/>
                    <a:pt x="0" y="4"/>
                  </a:cubicBezTo>
                  <a:cubicBezTo>
                    <a:pt x="0" y="2"/>
                    <a:pt x="1" y="2"/>
                    <a:pt x="1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80"/>
            <p:cNvSpPr>
              <a:spLocks/>
            </p:cNvSpPr>
            <p:nvPr/>
          </p:nvSpPr>
          <p:spPr bwMode="auto">
            <a:xfrm>
              <a:off x="2710656" y="1581473"/>
              <a:ext cx="4763" cy="6350"/>
            </a:xfrm>
            <a:custGeom>
              <a:avLst/>
              <a:gdLst>
                <a:gd name="T0" fmla="*/ 0 w 2"/>
                <a:gd name="T1" fmla="*/ 1 h 4"/>
                <a:gd name="T2" fmla="*/ 2 w 2"/>
                <a:gd name="T3" fmla="*/ 2 h 4"/>
                <a:gd name="T4" fmla="*/ 0 w 2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1" y="0"/>
                    <a:pt x="1" y="2"/>
                    <a:pt x="2" y="2"/>
                  </a:cubicBezTo>
                  <a:cubicBezTo>
                    <a:pt x="1" y="4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81"/>
            <p:cNvSpPr>
              <a:spLocks/>
            </p:cNvSpPr>
            <p:nvPr/>
          </p:nvSpPr>
          <p:spPr bwMode="auto">
            <a:xfrm>
              <a:off x="2918619" y="1619573"/>
              <a:ext cx="103188" cy="47625"/>
            </a:xfrm>
            <a:custGeom>
              <a:avLst/>
              <a:gdLst>
                <a:gd name="T0" fmla="*/ 59 w 59"/>
                <a:gd name="T1" fmla="*/ 0 h 28"/>
                <a:gd name="T2" fmla="*/ 51 w 59"/>
                <a:gd name="T3" fmla="*/ 5 h 28"/>
                <a:gd name="T4" fmla="*/ 23 w 59"/>
                <a:gd name="T5" fmla="*/ 18 h 28"/>
                <a:gd name="T6" fmla="*/ 22 w 59"/>
                <a:gd name="T7" fmla="*/ 20 h 28"/>
                <a:gd name="T8" fmla="*/ 0 w 59"/>
                <a:gd name="T9" fmla="*/ 28 h 28"/>
                <a:gd name="T10" fmla="*/ 7 w 59"/>
                <a:gd name="T11" fmla="*/ 23 h 28"/>
                <a:gd name="T12" fmla="*/ 31 w 59"/>
                <a:gd name="T13" fmla="*/ 12 h 28"/>
                <a:gd name="T14" fmla="*/ 49 w 59"/>
                <a:gd name="T15" fmla="*/ 4 h 28"/>
                <a:gd name="T16" fmla="*/ 59 w 59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28">
                  <a:moveTo>
                    <a:pt x="59" y="0"/>
                  </a:moveTo>
                  <a:cubicBezTo>
                    <a:pt x="57" y="3"/>
                    <a:pt x="54" y="4"/>
                    <a:pt x="51" y="5"/>
                  </a:cubicBezTo>
                  <a:cubicBezTo>
                    <a:pt x="43" y="10"/>
                    <a:pt x="33" y="15"/>
                    <a:pt x="23" y="18"/>
                  </a:cubicBezTo>
                  <a:cubicBezTo>
                    <a:pt x="22" y="19"/>
                    <a:pt x="22" y="20"/>
                    <a:pt x="22" y="20"/>
                  </a:cubicBezTo>
                  <a:cubicBezTo>
                    <a:pt x="14" y="22"/>
                    <a:pt x="7" y="28"/>
                    <a:pt x="0" y="28"/>
                  </a:cubicBezTo>
                  <a:cubicBezTo>
                    <a:pt x="0" y="25"/>
                    <a:pt x="4" y="24"/>
                    <a:pt x="7" y="23"/>
                  </a:cubicBezTo>
                  <a:cubicBezTo>
                    <a:pt x="14" y="20"/>
                    <a:pt x="24" y="17"/>
                    <a:pt x="31" y="12"/>
                  </a:cubicBezTo>
                  <a:cubicBezTo>
                    <a:pt x="38" y="10"/>
                    <a:pt x="43" y="7"/>
                    <a:pt x="49" y="4"/>
                  </a:cubicBezTo>
                  <a:cubicBezTo>
                    <a:pt x="53" y="4"/>
                    <a:pt x="55" y="0"/>
                    <a:pt x="5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82"/>
            <p:cNvSpPr>
              <a:spLocks/>
            </p:cNvSpPr>
            <p:nvPr/>
          </p:nvSpPr>
          <p:spPr bwMode="auto">
            <a:xfrm>
              <a:off x="2926556" y="1646561"/>
              <a:ext cx="85725" cy="39688"/>
            </a:xfrm>
            <a:custGeom>
              <a:avLst/>
              <a:gdLst>
                <a:gd name="T0" fmla="*/ 50 w 50"/>
                <a:gd name="T1" fmla="*/ 0 h 23"/>
                <a:gd name="T2" fmla="*/ 31 w 50"/>
                <a:gd name="T3" fmla="*/ 8 h 23"/>
                <a:gd name="T4" fmla="*/ 0 w 50"/>
                <a:gd name="T5" fmla="*/ 23 h 23"/>
                <a:gd name="T6" fmla="*/ 10 w 50"/>
                <a:gd name="T7" fmla="*/ 14 h 23"/>
                <a:gd name="T8" fmla="*/ 31 w 50"/>
                <a:gd name="T9" fmla="*/ 6 h 23"/>
                <a:gd name="T10" fmla="*/ 38 w 50"/>
                <a:gd name="T11" fmla="*/ 3 h 23"/>
                <a:gd name="T12" fmla="*/ 47 w 50"/>
                <a:gd name="T13" fmla="*/ 0 h 23"/>
                <a:gd name="T14" fmla="*/ 50 w 50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23">
                  <a:moveTo>
                    <a:pt x="50" y="0"/>
                  </a:moveTo>
                  <a:cubicBezTo>
                    <a:pt x="44" y="4"/>
                    <a:pt x="36" y="6"/>
                    <a:pt x="31" y="8"/>
                  </a:cubicBezTo>
                  <a:cubicBezTo>
                    <a:pt x="22" y="13"/>
                    <a:pt x="9" y="17"/>
                    <a:pt x="0" y="23"/>
                  </a:cubicBezTo>
                  <a:cubicBezTo>
                    <a:pt x="1" y="18"/>
                    <a:pt x="6" y="16"/>
                    <a:pt x="10" y="14"/>
                  </a:cubicBezTo>
                  <a:cubicBezTo>
                    <a:pt x="17" y="11"/>
                    <a:pt x="24" y="9"/>
                    <a:pt x="31" y="6"/>
                  </a:cubicBezTo>
                  <a:cubicBezTo>
                    <a:pt x="33" y="5"/>
                    <a:pt x="36" y="4"/>
                    <a:pt x="38" y="3"/>
                  </a:cubicBezTo>
                  <a:cubicBezTo>
                    <a:pt x="41" y="2"/>
                    <a:pt x="45" y="2"/>
                    <a:pt x="47" y="0"/>
                  </a:cubicBezTo>
                  <a:cubicBezTo>
                    <a:pt x="48" y="1"/>
                    <a:pt x="49" y="0"/>
                    <a:pt x="5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83"/>
            <p:cNvSpPr>
              <a:spLocks noEditPoints="1"/>
            </p:cNvSpPr>
            <p:nvPr/>
          </p:nvSpPr>
          <p:spPr bwMode="auto">
            <a:xfrm>
              <a:off x="2551906" y="765498"/>
              <a:ext cx="1022350" cy="909638"/>
            </a:xfrm>
            <a:custGeom>
              <a:avLst/>
              <a:gdLst>
                <a:gd name="T0" fmla="*/ 88 w 590"/>
                <a:gd name="T1" fmla="*/ 366 h 524"/>
                <a:gd name="T2" fmla="*/ 136 w 590"/>
                <a:gd name="T3" fmla="*/ 369 h 524"/>
                <a:gd name="T4" fmla="*/ 1 w 590"/>
                <a:gd name="T5" fmla="*/ 180 h 524"/>
                <a:gd name="T6" fmla="*/ 178 w 590"/>
                <a:gd name="T7" fmla="*/ 65 h 524"/>
                <a:gd name="T8" fmla="*/ 291 w 590"/>
                <a:gd name="T9" fmla="*/ 76 h 524"/>
                <a:gd name="T10" fmla="*/ 311 w 590"/>
                <a:gd name="T11" fmla="*/ 44 h 524"/>
                <a:gd name="T12" fmla="*/ 421 w 590"/>
                <a:gd name="T13" fmla="*/ 26 h 524"/>
                <a:gd name="T14" fmla="*/ 510 w 590"/>
                <a:gd name="T15" fmla="*/ 137 h 524"/>
                <a:gd name="T16" fmla="*/ 549 w 590"/>
                <a:gd name="T17" fmla="*/ 285 h 524"/>
                <a:gd name="T18" fmla="*/ 140 w 590"/>
                <a:gd name="T19" fmla="*/ 522 h 524"/>
                <a:gd name="T20" fmla="*/ 53 w 590"/>
                <a:gd name="T21" fmla="*/ 407 h 524"/>
                <a:gd name="T22" fmla="*/ 468 w 590"/>
                <a:gd name="T23" fmla="*/ 26 h 524"/>
                <a:gd name="T24" fmla="*/ 357 w 590"/>
                <a:gd name="T25" fmla="*/ 97 h 524"/>
                <a:gd name="T26" fmla="*/ 552 w 590"/>
                <a:gd name="T27" fmla="*/ 67 h 524"/>
                <a:gd name="T28" fmla="*/ 477 w 590"/>
                <a:gd name="T29" fmla="*/ 89 h 524"/>
                <a:gd name="T30" fmla="*/ 476 w 590"/>
                <a:gd name="T31" fmla="*/ 117 h 524"/>
                <a:gd name="T32" fmla="*/ 351 w 590"/>
                <a:gd name="T33" fmla="*/ 99 h 524"/>
                <a:gd name="T34" fmla="*/ 247 w 590"/>
                <a:gd name="T35" fmla="*/ 105 h 524"/>
                <a:gd name="T36" fmla="*/ 522 w 590"/>
                <a:gd name="T37" fmla="*/ 107 h 524"/>
                <a:gd name="T38" fmla="*/ 546 w 590"/>
                <a:gd name="T39" fmla="*/ 152 h 524"/>
                <a:gd name="T40" fmla="*/ 376 w 590"/>
                <a:gd name="T41" fmla="*/ 122 h 524"/>
                <a:gd name="T42" fmla="*/ 388 w 590"/>
                <a:gd name="T43" fmla="*/ 155 h 524"/>
                <a:gd name="T44" fmla="*/ 373 w 590"/>
                <a:gd name="T45" fmla="*/ 215 h 524"/>
                <a:gd name="T46" fmla="*/ 501 w 590"/>
                <a:gd name="T47" fmla="*/ 150 h 524"/>
                <a:gd name="T48" fmla="*/ 131 w 590"/>
                <a:gd name="T49" fmla="*/ 155 h 524"/>
                <a:gd name="T50" fmla="*/ 118 w 590"/>
                <a:gd name="T51" fmla="*/ 158 h 524"/>
                <a:gd name="T52" fmla="*/ 392 w 590"/>
                <a:gd name="T53" fmla="*/ 158 h 524"/>
                <a:gd name="T54" fmla="*/ 378 w 590"/>
                <a:gd name="T55" fmla="*/ 288 h 524"/>
                <a:gd name="T56" fmla="*/ 501 w 590"/>
                <a:gd name="T57" fmla="*/ 232 h 524"/>
                <a:gd name="T58" fmla="*/ 110 w 590"/>
                <a:gd name="T59" fmla="*/ 218 h 524"/>
                <a:gd name="T60" fmla="*/ 465 w 590"/>
                <a:gd name="T61" fmla="*/ 195 h 524"/>
                <a:gd name="T62" fmla="*/ 366 w 590"/>
                <a:gd name="T63" fmla="*/ 187 h 524"/>
                <a:gd name="T64" fmla="*/ 45 w 590"/>
                <a:gd name="T65" fmla="*/ 198 h 524"/>
                <a:gd name="T66" fmla="*/ 381 w 590"/>
                <a:gd name="T67" fmla="*/ 392 h 524"/>
                <a:gd name="T68" fmla="*/ 292 w 590"/>
                <a:gd name="T69" fmla="*/ 364 h 524"/>
                <a:gd name="T70" fmla="*/ 448 w 590"/>
                <a:gd name="T71" fmla="*/ 228 h 524"/>
                <a:gd name="T72" fmla="*/ 224 w 590"/>
                <a:gd name="T73" fmla="*/ 225 h 524"/>
                <a:gd name="T74" fmla="*/ 375 w 590"/>
                <a:gd name="T75" fmla="*/ 231 h 524"/>
                <a:gd name="T76" fmla="*/ 182 w 590"/>
                <a:gd name="T77" fmla="*/ 240 h 524"/>
                <a:gd name="T78" fmla="*/ 173 w 590"/>
                <a:gd name="T79" fmla="*/ 252 h 524"/>
                <a:gd name="T80" fmla="*/ 243 w 590"/>
                <a:gd name="T81" fmla="*/ 301 h 524"/>
                <a:gd name="T82" fmla="*/ 155 w 590"/>
                <a:gd name="T83" fmla="*/ 251 h 524"/>
                <a:gd name="T84" fmla="*/ 419 w 590"/>
                <a:gd name="T85" fmla="*/ 265 h 524"/>
                <a:gd name="T86" fmla="*/ 321 w 590"/>
                <a:gd name="T87" fmla="*/ 298 h 524"/>
                <a:gd name="T88" fmla="*/ 175 w 590"/>
                <a:gd name="T89" fmla="*/ 266 h 524"/>
                <a:gd name="T90" fmla="*/ 139 w 590"/>
                <a:gd name="T91" fmla="*/ 275 h 524"/>
                <a:gd name="T92" fmla="*/ 170 w 590"/>
                <a:gd name="T93" fmla="*/ 285 h 524"/>
                <a:gd name="T94" fmla="*/ 249 w 590"/>
                <a:gd name="T95" fmla="*/ 296 h 524"/>
                <a:gd name="T96" fmla="*/ 342 w 590"/>
                <a:gd name="T97" fmla="*/ 363 h 524"/>
                <a:gd name="T98" fmla="*/ 555 w 590"/>
                <a:gd name="T99" fmla="*/ 306 h 524"/>
                <a:gd name="T100" fmla="*/ 444 w 590"/>
                <a:gd name="T101" fmla="*/ 378 h 524"/>
                <a:gd name="T102" fmla="*/ 198 w 590"/>
                <a:gd name="T103" fmla="*/ 354 h 524"/>
                <a:gd name="T104" fmla="*/ 251 w 590"/>
                <a:gd name="T105" fmla="*/ 405 h 524"/>
                <a:gd name="T106" fmla="*/ 159 w 590"/>
                <a:gd name="T107" fmla="*/ 346 h 524"/>
                <a:gd name="T108" fmla="*/ 515 w 590"/>
                <a:gd name="T109" fmla="*/ 354 h 524"/>
                <a:gd name="T110" fmla="*/ 502 w 590"/>
                <a:gd name="T111" fmla="*/ 356 h 524"/>
                <a:gd name="T112" fmla="*/ 203 w 590"/>
                <a:gd name="T113" fmla="*/ 392 h 524"/>
                <a:gd name="T114" fmla="*/ 191 w 590"/>
                <a:gd name="T115" fmla="*/ 407 h 524"/>
                <a:gd name="T116" fmla="*/ 204 w 590"/>
                <a:gd name="T117" fmla="*/ 421 h 524"/>
                <a:gd name="T118" fmla="*/ 230 w 590"/>
                <a:gd name="T119" fmla="*/ 452 h 524"/>
                <a:gd name="T120" fmla="*/ 199 w 590"/>
                <a:gd name="T121" fmla="*/ 467 h 524"/>
                <a:gd name="T122" fmla="*/ 177 w 590"/>
                <a:gd name="T123" fmla="*/ 476 h 524"/>
                <a:gd name="T124" fmla="*/ 155 w 590"/>
                <a:gd name="T125" fmla="*/ 502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0" h="524">
                  <a:moveTo>
                    <a:pt x="147" y="482"/>
                  </a:moveTo>
                  <a:cubicBezTo>
                    <a:pt x="149" y="482"/>
                    <a:pt x="149" y="481"/>
                    <a:pt x="150" y="481"/>
                  </a:cubicBezTo>
                  <a:cubicBezTo>
                    <a:pt x="151" y="482"/>
                    <a:pt x="151" y="483"/>
                    <a:pt x="152" y="484"/>
                  </a:cubicBezTo>
                  <a:cubicBezTo>
                    <a:pt x="157" y="482"/>
                    <a:pt x="163" y="477"/>
                    <a:pt x="169" y="474"/>
                  </a:cubicBezTo>
                  <a:cubicBezTo>
                    <a:pt x="176" y="470"/>
                    <a:pt x="183" y="468"/>
                    <a:pt x="191" y="464"/>
                  </a:cubicBezTo>
                  <a:cubicBezTo>
                    <a:pt x="192" y="462"/>
                    <a:pt x="192" y="459"/>
                    <a:pt x="194" y="459"/>
                  </a:cubicBezTo>
                  <a:cubicBezTo>
                    <a:pt x="195" y="459"/>
                    <a:pt x="193" y="461"/>
                    <a:pt x="195" y="462"/>
                  </a:cubicBezTo>
                  <a:cubicBezTo>
                    <a:pt x="197" y="462"/>
                    <a:pt x="196" y="458"/>
                    <a:pt x="199" y="458"/>
                  </a:cubicBezTo>
                  <a:cubicBezTo>
                    <a:pt x="200" y="458"/>
                    <a:pt x="199" y="459"/>
                    <a:pt x="199" y="460"/>
                  </a:cubicBezTo>
                  <a:cubicBezTo>
                    <a:pt x="202" y="458"/>
                    <a:pt x="206" y="459"/>
                    <a:pt x="207" y="456"/>
                  </a:cubicBezTo>
                  <a:cubicBezTo>
                    <a:pt x="212" y="455"/>
                    <a:pt x="216" y="454"/>
                    <a:pt x="219" y="451"/>
                  </a:cubicBezTo>
                  <a:cubicBezTo>
                    <a:pt x="218" y="449"/>
                    <a:pt x="220" y="448"/>
                    <a:pt x="220" y="446"/>
                  </a:cubicBezTo>
                  <a:cubicBezTo>
                    <a:pt x="221" y="445"/>
                    <a:pt x="222" y="448"/>
                    <a:pt x="222" y="446"/>
                  </a:cubicBezTo>
                  <a:cubicBezTo>
                    <a:pt x="223" y="447"/>
                    <a:pt x="222" y="450"/>
                    <a:pt x="222" y="451"/>
                  </a:cubicBezTo>
                  <a:cubicBezTo>
                    <a:pt x="224" y="451"/>
                    <a:pt x="225" y="448"/>
                    <a:pt x="226" y="449"/>
                  </a:cubicBezTo>
                  <a:cubicBezTo>
                    <a:pt x="226" y="448"/>
                    <a:pt x="227" y="441"/>
                    <a:pt x="229" y="441"/>
                  </a:cubicBezTo>
                  <a:cubicBezTo>
                    <a:pt x="231" y="441"/>
                    <a:pt x="230" y="444"/>
                    <a:pt x="230" y="446"/>
                  </a:cubicBezTo>
                  <a:cubicBezTo>
                    <a:pt x="232" y="445"/>
                    <a:pt x="233" y="444"/>
                    <a:pt x="235" y="443"/>
                  </a:cubicBezTo>
                  <a:cubicBezTo>
                    <a:pt x="231" y="442"/>
                    <a:pt x="226" y="435"/>
                    <a:pt x="221" y="437"/>
                  </a:cubicBezTo>
                  <a:cubicBezTo>
                    <a:pt x="220" y="437"/>
                    <a:pt x="220" y="438"/>
                    <a:pt x="219" y="438"/>
                  </a:cubicBezTo>
                  <a:cubicBezTo>
                    <a:pt x="213" y="442"/>
                    <a:pt x="204" y="443"/>
                    <a:pt x="196" y="445"/>
                  </a:cubicBezTo>
                  <a:cubicBezTo>
                    <a:pt x="192" y="446"/>
                    <a:pt x="188" y="449"/>
                    <a:pt x="184" y="450"/>
                  </a:cubicBezTo>
                  <a:cubicBezTo>
                    <a:pt x="179" y="451"/>
                    <a:pt x="175" y="449"/>
                    <a:pt x="171" y="453"/>
                  </a:cubicBezTo>
                  <a:cubicBezTo>
                    <a:pt x="160" y="453"/>
                    <a:pt x="152" y="455"/>
                    <a:pt x="139" y="454"/>
                  </a:cubicBezTo>
                  <a:cubicBezTo>
                    <a:pt x="139" y="453"/>
                    <a:pt x="139" y="453"/>
                    <a:pt x="138" y="452"/>
                  </a:cubicBezTo>
                  <a:cubicBezTo>
                    <a:pt x="133" y="451"/>
                    <a:pt x="127" y="449"/>
                    <a:pt x="122" y="447"/>
                  </a:cubicBezTo>
                  <a:cubicBezTo>
                    <a:pt x="116" y="445"/>
                    <a:pt x="113" y="437"/>
                    <a:pt x="107" y="435"/>
                  </a:cubicBezTo>
                  <a:cubicBezTo>
                    <a:pt x="106" y="432"/>
                    <a:pt x="104" y="432"/>
                    <a:pt x="103" y="429"/>
                  </a:cubicBezTo>
                  <a:cubicBezTo>
                    <a:pt x="100" y="428"/>
                    <a:pt x="99" y="425"/>
                    <a:pt x="97" y="421"/>
                  </a:cubicBezTo>
                  <a:cubicBezTo>
                    <a:pt x="93" y="415"/>
                    <a:pt x="86" y="404"/>
                    <a:pt x="87" y="395"/>
                  </a:cubicBezTo>
                  <a:cubicBezTo>
                    <a:pt x="86" y="394"/>
                    <a:pt x="86" y="394"/>
                    <a:pt x="85" y="394"/>
                  </a:cubicBezTo>
                  <a:cubicBezTo>
                    <a:pt x="86" y="389"/>
                    <a:pt x="83" y="386"/>
                    <a:pt x="85" y="382"/>
                  </a:cubicBezTo>
                  <a:cubicBezTo>
                    <a:pt x="84" y="350"/>
                    <a:pt x="83" y="323"/>
                    <a:pt x="81" y="295"/>
                  </a:cubicBezTo>
                  <a:cubicBezTo>
                    <a:pt x="81" y="289"/>
                    <a:pt x="82" y="283"/>
                    <a:pt x="81" y="277"/>
                  </a:cubicBezTo>
                  <a:cubicBezTo>
                    <a:pt x="80" y="269"/>
                    <a:pt x="78" y="261"/>
                    <a:pt x="80" y="253"/>
                  </a:cubicBezTo>
                  <a:cubicBezTo>
                    <a:pt x="79" y="251"/>
                    <a:pt x="79" y="249"/>
                    <a:pt x="78" y="245"/>
                  </a:cubicBezTo>
                  <a:cubicBezTo>
                    <a:pt x="79" y="245"/>
                    <a:pt x="79" y="244"/>
                    <a:pt x="80" y="244"/>
                  </a:cubicBezTo>
                  <a:cubicBezTo>
                    <a:pt x="84" y="247"/>
                    <a:pt x="81" y="255"/>
                    <a:pt x="82" y="261"/>
                  </a:cubicBezTo>
                  <a:cubicBezTo>
                    <a:pt x="83" y="269"/>
                    <a:pt x="82" y="281"/>
                    <a:pt x="83" y="291"/>
                  </a:cubicBezTo>
                  <a:cubicBezTo>
                    <a:pt x="83" y="298"/>
                    <a:pt x="84" y="304"/>
                    <a:pt x="84" y="310"/>
                  </a:cubicBezTo>
                  <a:cubicBezTo>
                    <a:pt x="84" y="313"/>
                    <a:pt x="84" y="315"/>
                    <a:pt x="84" y="317"/>
                  </a:cubicBezTo>
                  <a:cubicBezTo>
                    <a:pt x="85" y="321"/>
                    <a:pt x="86" y="327"/>
                    <a:pt x="85" y="333"/>
                  </a:cubicBezTo>
                  <a:cubicBezTo>
                    <a:pt x="88" y="335"/>
                    <a:pt x="87" y="342"/>
                    <a:pt x="88" y="345"/>
                  </a:cubicBezTo>
                  <a:cubicBezTo>
                    <a:pt x="84" y="350"/>
                    <a:pt x="87" y="359"/>
                    <a:pt x="88" y="366"/>
                  </a:cubicBezTo>
                  <a:cubicBezTo>
                    <a:pt x="88" y="374"/>
                    <a:pt x="88" y="383"/>
                    <a:pt x="87" y="391"/>
                  </a:cubicBezTo>
                  <a:cubicBezTo>
                    <a:pt x="88" y="392"/>
                    <a:pt x="89" y="390"/>
                    <a:pt x="90" y="391"/>
                  </a:cubicBezTo>
                  <a:cubicBezTo>
                    <a:pt x="88" y="392"/>
                    <a:pt x="90" y="392"/>
                    <a:pt x="91" y="393"/>
                  </a:cubicBezTo>
                  <a:cubicBezTo>
                    <a:pt x="91" y="394"/>
                    <a:pt x="89" y="396"/>
                    <a:pt x="89" y="398"/>
                  </a:cubicBezTo>
                  <a:cubicBezTo>
                    <a:pt x="89" y="400"/>
                    <a:pt x="90" y="403"/>
                    <a:pt x="91" y="405"/>
                  </a:cubicBezTo>
                  <a:cubicBezTo>
                    <a:pt x="92" y="406"/>
                    <a:pt x="92" y="405"/>
                    <a:pt x="93" y="406"/>
                  </a:cubicBezTo>
                  <a:cubicBezTo>
                    <a:pt x="94" y="407"/>
                    <a:pt x="94" y="411"/>
                    <a:pt x="96" y="413"/>
                  </a:cubicBezTo>
                  <a:cubicBezTo>
                    <a:pt x="98" y="417"/>
                    <a:pt x="100" y="418"/>
                    <a:pt x="100" y="422"/>
                  </a:cubicBezTo>
                  <a:cubicBezTo>
                    <a:pt x="104" y="425"/>
                    <a:pt x="105" y="429"/>
                    <a:pt x="111" y="431"/>
                  </a:cubicBezTo>
                  <a:cubicBezTo>
                    <a:pt x="111" y="432"/>
                    <a:pt x="111" y="432"/>
                    <a:pt x="110" y="432"/>
                  </a:cubicBezTo>
                  <a:cubicBezTo>
                    <a:pt x="112" y="433"/>
                    <a:pt x="114" y="435"/>
                    <a:pt x="114" y="436"/>
                  </a:cubicBezTo>
                  <a:cubicBezTo>
                    <a:pt x="120" y="441"/>
                    <a:pt x="127" y="444"/>
                    <a:pt x="134" y="447"/>
                  </a:cubicBezTo>
                  <a:cubicBezTo>
                    <a:pt x="137" y="446"/>
                    <a:pt x="139" y="448"/>
                    <a:pt x="141" y="449"/>
                  </a:cubicBezTo>
                  <a:cubicBezTo>
                    <a:pt x="144" y="448"/>
                    <a:pt x="150" y="443"/>
                    <a:pt x="153" y="447"/>
                  </a:cubicBezTo>
                  <a:cubicBezTo>
                    <a:pt x="150" y="447"/>
                    <a:pt x="149" y="449"/>
                    <a:pt x="146" y="449"/>
                  </a:cubicBezTo>
                  <a:cubicBezTo>
                    <a:pt x="155" y="452"/>
                    <a:pt x="163" y="447"/>
                    <a:pt x="170" y="444"/>
                  </a:cubicBezTo>
                  <a:cubicBezTo>
                    <a:pt x="166" y="443"/>
                    <a:pt x="160" y="449"/>
                    <a:pt x="155" y="445"/>
                  </a:cubicBezTo>
                  <a:cubicBezTo>
                    <a:pt x="161" y="444"/>
                    <a:pt x="167" y="441"/>
                    <a:pt x="172" y="442"/>
                  </a:cubicBezTo>
                  <a:cubicBezTo>
                    <a:pt x="179" y="439"/>
                    <a:pt x="191" y="439"/>
                    <a:pt x="196" y="433"/>
                  </a:cubicBezTo>
                  <a:cubicBezTo>
                    <a:pt x="194" y="432"/>
                    <a:pt x="191" y="434"/>
                    <a:pt x="189" y="435"/>
                  </a:cubicBezTo>
                  <a:cubicBezTo>
                    <a:pt x="187" y="435"/>
                    <a:pt x="186" y="435"/>
                    <a:pt x="186" y="434"/>
                  </a:cubicBezTo>
                  <a:cubicBezTo>
                    <a:pt x="179" y="437"/>
                    <a:pt x="171" y="437"/>
                    <a:pt x="164" y="439"/>
                  </a:cubicBezTo>
                  <a:cubicBezTo>
                    <a:pt x="159" y="441"/>
                    <a:pt x="154" y="444"/>
                    <a:pt x="149" y="443"/>
                  </a:cubicBezTo>
                  <a:cubicBezTo>
                    <a:pt x="150" y="441"/>
                    <a:pt x="154" y="440"/>
                    <a:pt x="157" y="439"/>
                  </a:cubicBezTo>
                  <a:cubicBezTo>
                    <a:pt x="161" y="438"/>
                    <a:pt x="165" y="437"/>
                    <a:pt x="169" y="436"/>
                  </a:cubicBezTo>
                  <a:cubicBezTo>
                    <a:pt x="167" y="432"/>
                    <a:pt x="163" y="434"/>
                    <a:pt x="161" y="431"/>
                  </a:cubicBezTo>
                  <a:cubicBezTo>
                    <a:pt x="156" y="412"/>
                    <a:pt x="156" y="385"/>
                    <a:pt x="157" y="363"/>
                  </a:cubicBezTo>
                  <a:cubicBezTo>
                    <a:pt x="157" y="348"/>
                    <a:pt x="157" y="334"/>
                    <a:pt x="158" y="320"/>
                  </a:cubicBezTo>
                  <a:cubicBezTo>
                    <a:pt x="158" y="314"/>
                    <a:pt x="159" y="308"/>
                    <a:pt x="157" y="306"/>
                  </a:cubicBezTo>
                  <a:cubicBezTo>
                    <a:pt x="154" y="300"/>
                    <a:pt x="146" y="306"/>
                    <a:pt x="142" y="305"/>
                  </a:cubicBezTo>
                  <a:cubicBezTo>
                    <a:pt x="140" y="307"/>
                    <a:pt x="140" y="311"/>
                    <a:pt x="141" y="314"/>
                  </a:cubicBezTo>
                  <a:cubicBezTo>
                    <a:pt x="141" y="331"/>
                    <a:pt x="142" y="347"/>
                    <a:pt x="143" y="366"/>
                  </a:cubicBezTo>
                  <a:cubicBezTo>
                    <a:pt x="143" y="368"/>
                    <a:pt x="142" y="370"/>
                    <a:pt x="142" y="372"/>
                  </a:cubicBezTo>
                  <a:cubicBezTo>
                    <a:pt x="142" y="385"/>
                    <a:pt x="143" y="397"/>
                    <a:pt x="141" y="409"/>
                  </a:cubicBezTo>
                  <a:cubicBezTo>
                    <a:pt x="143" y="415"/>
                    <a:pt x="141" y="421"/>
                    <a:pt x="143" y="426"/>
                  </a:cubicBezTo>
                  <a:cubicBezTo>
                    <a:pt x="144" y="427"/>
                    <a:pt x="145" y="428"/>
                    <a:pt x="146" y="430"/>
                  </a:cubicBezTo>
                  <a:cubicBezTo>
                    <a:pt x="145" y="432"/>
                    <a:pt x="140" y="431"/>
                    <a:pt x="138" y="431"/>
                  </a:cubicBezTo>
                  <a:cubicBezTo>
                    <a:pt x="138" y="429"/>
                    <a:pt x="138" y="426"/>
                    <a:pt x="137" y="425"/>
                  </a:cubicBezTo>
                  <a:cubicBezTo>
                    <a:pt x="137" y="426"/>
                    <a:pt x="136" y="427"/>
                    <a:pt x="135" y="427"/>
                  </a:cubicBezTo>
                  <a:cubicBezTo>
                    <a:pt x="134" y="425"/>
                    <a:pt x="135" y="421"/>
                    <a:pt x="132" y="420"/>
                  </a:cubicBezTo>
                  <a:cubicBezTo>
                    <a:pt x="137" y="409"/>
                    <a:pt x="132" y="393"/>
                    <a:pt x="134" y="378"/>
                  </a:cubicBezTo>
                  <a:cubicBezTo>
                    <a:pt x="136" y="378"/>
                    <a:pt x="134" y="380"/>
                    <a:pt x="135" y="380"/>
                  </a:cubicBezTo>
                  <a:cubicBezTo>
                    <a:pt x="136" y="374"/>
                    <a:pt x="134" y="364"/>
                    <a:pt x="136" y="359"/>
                  </a:cubicBezTo>
                  <a:cubicBezTo>
                    <a:pt x="138" y="361"/>
                    <a:pt x="136" y="365"/>
                    <a:pt x="136" y="369"/>
                  </a:cubicBezTo>
                  <a:cubicBezTo>
                    <a:pt x="137" y="381"/>
                    <a:pt x="138" y="394"/>
                    <a:pt x="139" y="406"/>
                  </a:cubicBezTo>
                  <a:cubicBezTo>
                    <a:pt x="140" y="401"/>
                    <a:pt x="141" y="396"/>
                    <a:pt x="139" y="391"/>
                  </a:cubicBezTo>
                  <a:cubicBezTo>
                    <a:pt x="140" y="391"/>
                    <a:pt x="140" y="391"/>
                    <a:pt x="140" y="391"/>
                  </a:cubicBezTo>
                  <a:cubicBezTo>
                    <a:pt x="140" y="364"/>
                    <a:pt x="140" y="333"/>
                    <a:pt x="139" y="305"/>
                  </a:cubicBezTo>
                  <a:cubicBezTo>
                    <a:pt x="138" y="304"/>
                    <a:pt x="137" y="304"/>
                    <a:pt x="136" y="304"/>
                  </a:cubicBezTo>
                  <a:cubicBezTo>
                    <a:pt x="133" y="319"/>
                    <a:pt x="138" y="339"/>
                    <a:pt x="136" y="353"/>
                  </a:cubicBezTo>
                  <a:cubicBezTo>
                    <a:pt x="135" y="351"/>
                    <a:pt x="135" y="349"/>
                    <a:pt x="135" y="347"/>
                  </a:cubicBezTo>
                  <a:cubicBezTo>
                    <a:pt x="135" y="332"/>
                    <a:pt x="132" y="316"/>
                    <a:pt x="134" y="302"/>
                  </a:cubicBezTo>
                  <a:cubicBezTo>
                    <a:pt x="127" y="298"/>
                    <a:pt x="118" y="289"/>
                    <a:pt x="121" y="280"/>
                  </a:cubicBezTo>
                  <a:cubicBezTo>
                    <a:pt x="120" y="271"/>
                    <a:pt x="122" y="260"/>
                    <a:pt x="127" y="255"/>
                  </a:cubicBezTo>
                  <a:cubicBezTo>
                    <a:pt x="110" y="242"/>
                    <a:pt x="92" y="230"/>
                    <a:pt x="72" y="220"/>
                  </a:cubicBezTo>
                  <a:cubicBezTo>
                    <a:pt x="76" y="223"/>
                    <a:pt x="85" y="232"/>
                    <a:pt x="81" y="240"/>
                  </a:cubicBezTo>
                  <a:cubicBezTo>
                    <a:pt x="79" y="242"/>
                    <a:pt x="78" y="246"/>
                    <a:pt x="75" y="247"/>
                  </a:cubicBezTo>
                  <a:cubicBezTo>
                    <a:pt x="75" y="250"/>
                    <a:pt x="72" y="250"/>
                    <a:pt x="72" y="252"/>
                  </a:cubicBezTo>
                  <a:cubicBezTo>
                    <a:pt x="70" y="253"/>
                    <a:pt x="69" y="254"/>
                    <a:pt x="68" y="255"/>
                  </a:cubicBezTo>
                  <a:cubicBezTo>
                    <a:pt x="66" y="255"/>
                    <a:pt x="66" y="255"/>
                    <a:pt x="63" y="255"/>
                  </a:cubicBezTo>
                  <a:cubicBezTo>
                    <a:pt x="65" y="254"/>
                    <a:pt x="67" y="253"/>
                    <a:pt x="68" y="251"/>
                  </a:cubicBezTo>
                  <a:cubicBezTo>
                    <a:pt x="59" y="255"/>
                    <a:pt x="51" y="246"/>
                    <a:pt x="51" y="234"/>
                  </a:cubicBezTo>
                  <a:cubicBezTo>
                    <a:pt x="51" y="229"/>
                    <a:pt x="53" y="221"/>
                    <a:pt x="58" y="221"/>
                  </a:cubicBezTo>
                  <a:cubicBezTo>
                    <a:pt x="62" y="220"/>
                    <a:pt x="63" y="226"/>
                    <a:pt x="68" y="226"/>
                  </a:cubicBezTo>
                  <a:cubicBezTo>
                    <a:pt x="69" y="227"/>
                    <a:pt x="67" y="228"/>
                    <a:pt x="67" y="229"/>
                  </a:cubicBezTo>
                  <a:cubicBezTo>
                    <a:pt x="67" y="231"/>
                    <a:pt x="70" y="239"/>
                    <a:pt x="64" y="239"/>
                  </a:cubicBezTo>
                  <a:cubicBezTo>
                    <a:pt x="60" y="239"/>
                    <a:pt x="59" y="230"/>
                    <a:pt x="61" y="225"/>
                  </a:cubicBezTo>
                  <a:cubicBezTo>
                    <a:pt x="52" y="221"/>
                    <a:pt x="52" y="242"/>
                    <a:pt x="57" y="246"/>
                  </a:cubicBezTo>
                  <a:cubicBezTo>
                    <a:pt x="58" y="247"/>
                    <a:pt x="57" y="247"/>
                    <a:pt x="57" y="247"/>
                  </a:cubicBezTo>
                  <a:cubicBezTo>
                    <a:pt x="59" y="248"/>
                    <a:pt x="61" y="249"/>
                    <a:pt x="63" y="251"/>
                  </a:cubicBezTo>
                  <a:cubicBezTo>
                    <a:pt x="70" y="250"/>
                    <a:pt x="74" y="241"/>
                    <a:pt x="72" y="233"/>
                  </a:cubicBezTo>
                  <a:cubicBezTo>
                    <a:pt x="72" y="229"/>
                    <a:pt x="65" y="219"/>
                    <a:pt x="61" y="218"/>
                  </a:cubicBezTo>
                  <a:cubicBezTo>
                    <a:pt x="52" y="216"/>
                    <a:pt x="47" y="225"/>
                    <a:pt x="45" y="236"/>
                  </a:cubicBezTo>
                  <a:cubicBezTo>
                    <a:pt x="45" y="236"/>
                    <a:pt x="44" y="236"/>
                    <a:pt x="44" y="236"/>
                  </a:cubicBezTo>
                  <a:cubicBezTo>
                    <a:pt x="45" y="247"/>
                    <a:pt x="50" y="253"/>
                    <a:pt x="59" y="255"/>
                  </a:cubicBezTo>
                  <a:cubicBezTo>
                    <a:pt x="49" y="256"/>
                    <a:pt x="40" y="248"/>
                    <a:pt x="43" y="237"/>
                  </a:cubicBezTo>
                  <a:cubicBezTo>
                    <a:pt x="42" y="235"/>
                    <a:pt x="44" y="233"/>
                    <a:pt x="43" y="231"/>
                  </a:cubicBezTo>
                  <a:cubicBezTo>
                    <a:pt x="47" y="223"/>
                    <a:pt x="50" y="214"/>
                    <a:pt x="63" y="215"/>
                  </a:cubicBezTo>
                  <a:cubicBezTo>
                    <a:pt x="54" y="208"/>
                    <a:pt x="42" y="204"/>
                    <a:pt x="33" y="196"/>
                  </a:cubicBezTo>
                  <a:cubicBezTo>
                    <a:pt x="32" y="193"/>
                    <a:pt x="29" y="191"/>
                    <a:pt x="27" y="189"/>
                  </a:cubicBezTo>
                  <a:cubicBezTo>
                    <a:pt x="26" y="189"/>
                    <a:pt x="25" y="190"/>
                    <a:pt x="24" y="190"/>
                  </a:cubicBezTo>
                  <a:cubicBezTo>
                    <a:pt x="24" y="189"/>
                    <a:pt x="23" y="189"/>
                    <a:pt x="24" y="187"/>
                  </a:cubicBezTo>
                  <a:cubicBezTo>
                    <a:pt x="22" y="186"/>
                    <a:pt x="19" y="186"/>
                    <a:pt x="19" y="184"/>
                  </a:cubicBezTo>
                  <a:cubicBezTo>
                    <a:pt x="18" y="184"/>
                    <a:pt x="15" y="183"/>
                    <a:pt x="15" y="181"/>
                  </a:cubicBezTo>
                  <a:cubicBezTo>
                    <a:pt x="19" y="178"/>
                    <a:pt x="22" y="182"/>
                    <a:pt x="24" y="184"/>
                  </a:cubicBezTo>
                  <a:cubicBezTo>
                    <a:pt x="27" y="181"/>
                    <a:pt x="25" y="178"/>
                    <a:pt x="27" y="175"/>
                  </a:cubicBezTo>
                  <a:cubicBezTo>
                    <a:pt x="27" y="173"/>
                    <a:pt x="26" y="173"/>
                    <a:pt x="25" y="172"/>
                  </a:cubicBezTo>
                  <a:cubicBezTo>
                    <a:pt x="17" y="175"/>
                    <a:pt x="9" y="179"/>
                    <a:pt x="1" y="180"/>
                  </a:cubicBezTo>
                  <a:cubicBezTo>
                    <a:pt x="0" y="175"/>
                    <a:pt x="5" y="177"/>
                    <a:pt x="6" y="174"/>
                  </a:cubicBezTo>
                  <a:cubicBezTo>
                    <a:pt x="10" y="173"/>
                    <a:pt x="15" y="172"/>
                    <a:pt x="18" y="170"/>
                  </a:cubicBezTo>
                  <a:cubicBezTo>
                    <a:pt x="19" y="171"/>
                    <a:pt x="20" y="170"/>
                    <a:pt x="21" y="170"/>
                  </a:cubicBezTo>
                  <a:cubicBezTo>
                    <a:pt x="22" y="170"/>
                    <a:pt x="20" y="168"/>
                    <a:pt x="21" y="168"/>
                  </a:cubicBezTo>
                  <a:cubicBezTo>
                    <a:pt x="24" y="168"/>
                    <a:pt x="26" y="170"/>
                    <a:pt x="29" y="169"/>
                  </a:cubicBezTo>
                  <a:cubicBezTo>
                    <a:pt x="30" y="169"/>
                    <a:pt x="30" y="168"/>
                    <a:pt x="29" y="168"/>
                  </a:cubicBezTo>
                  <a:cubicBezTo>
                    <a:pt x="56" y="160"/>
                    <a:pt x="84" y="154"/>
                    <a:pt x="109" y="144"/>
                  </a:cubicBezTo>
                  <a:cubicBezTo>
                    <a:pt x="107" y="144"/>
                    <a:pt x="105" y="142"/>
                    <a:pt x="105" y="139"/>
                  </a:cubicBezTo>
                  <a:cubicBezTo>
                    <a:pt x="110" y="138"/>
                    <a:pt x="112" y="143"/>
                    <a:pt x="117" y="141"/>
                  </a:cubicBezTo>
                  <a:cubicBezTo>
                    <a:pt x="118" y="142"/>
                    <a:pt x="118" y="143"/>
                    <a:pt x="120" y="143"/>
                  </a:cubicBezTo>
                  <a:cubicBezTo>
                    <a:pt x="119" y="141"/>
                    <a:pt x="117" y="141"/>
                    <a:pt x="116" y="140"/>
                  </a:cubicBezTo>
                  <a:cubicBezTo>
                    <a:pt x="116" y="138"/>
                    <a:pt x="116" y="138"/>
                    <a:pt x="118" y="137"/>
                  </a:cubicBezTo>
                  <a:cubicBezTo>
                    <a:pt x="115" y="135"/>
                    <a:pt x="109" y="134"/>
                    <a:pt x="110" y="129"/>
                  </a:cubicBezTo>
                  <a:cubicBezTo>
                    <a:pt x="111" y="128"/>
                    <a:pt x="112" y="127"/>
                    <a:pt x="114" y="127"/>
                  </a:cubicBezTo>
                  <a:cubicBezTo>
                    <a:pt x="112" y="112"/>
                    <a:pt x="113" y="93"/>
                    <a:pt x="113" y="73"/>
                  </a:cubicBezTo>
                  <a:cubicBezTo>
                    <a:pt x="116" y="74"/>
                    <a:pt x="116" y="72"/>
                    <a:pt x="118" y="71"/>
                  </a:cubicBezTo>
                  <a:cubicBezTo>
                    <a:pt x="118" y="73"/>
                    <a:pt x="120" y="73"/>
                    <a:pt x="122" y="73"/>
                  </a:cubicBezTo>
                  <a:cubicBezTo>
                    <a:pt x="124" y="76"/>
                    <a:pt x="129" y="75"/>
                    <a:pt x="130" y="79"/>
                  </a:cubicBezTo>
                  <a:cubicBezTo>
                    <a:pt x="145" y="90"/>
                    <a:pt x="164" y="99"/>
                    <a:pt x="178" y="108"/>
                  </a:cubicBezTo>
                  <a:cubicBezTo>
                    <a:pt x="181" y="111"/>
                    <a:pt x="186" y="111"/>
                    <a:pt x="188" y="115"/>
                  </a:cubicBezTo>
                  <a:cubicBezTo>
                    <a:pt x="202" y="121"/>
                    <a:pt x="213" y="131"/>
                    <a:pt x="226" y="139"/>
                  </a:cubicBezTo>
                  <a:cubicBezTo>
                    <a:pt x="226" y="137"/>
                    <a:pt x="226" y="134"/>
                    <a:pt x="227" y="133"/>
                  </a:cubicBezTo>
                  <a:cubicBezTo>
                    <a:pt x="229" y="134"/>
                    <a:pt x="227" y="137"/>
                    <a:pt x="228" y="140"/>
                  </a:cubicBezTo>
                  <a:cubicBezTo>
                    <a:pt x="232" y="144"/>
                    <a:pt x="240" y="147"/>
                    <a:pt x="246" y="149"/>
                  </a:cubicBezTo>
                  <a:cubicBezTo>
                    <a:pt x="247" y="150"/>
                    <a:pt x="246" y="152"/>
                    <a:pt x="247" y="153"/>
                  </a:cubicBezTo>
                  <a:cubicBezTo>
                    <a:pt x="252" y="153"/>
                    <a:pt x="255" y="148"/>
                    <a:pt x="260" y="149"/>
                  </a:cubicBezTo>
                  <a:cubicBezTo>
                    <a:pt x="257" y="150"/>
                    <a:pt x="256" y="152"/>
                    <a:pt x="253" y="152"/>
                  </a:cubicBezTo>
                  <a:cubicBezTo>
                    <a:pt x="254" y="154"/>
                    <a:pt x="255" y="152"/>
                    <a:pt x="255" y="154"/>
                  </a:cubicBezTo>
                  <a:cubicBezTo>
                    <a:pt x="257" y="153"/>
                    <a:pt x="257" y="152"/>
                    <a:pt x="258" y="152"/>
                  </a:cubicBezTo>
                  <a:cubicBezTo>
                    <a:pt x="273" y="152"/>
                    <a:pt x="288" y="147"/>
                    <a:pt x="299" y="139"/>
                  </a:cubicBezTo>
                  <a:cubicBezTo>
                    <a:pt x="295" y="135"/>
                    <a:pt x="289" y="133"/>
                    <a:pt x="284" y="130"/>
                  </a:cubicBezTo>
                  <a:cubicBezTo>
                    <a:pt x="282" y="129"/>
                    <a:pt x="279" y="127"/>
                    <a:pt x="277" y="125"/>
                  </a:cubicBezTo>
                  <a:cubicBezTo>
                    <a:pt x="262" y="117"/>
                    <a:pt x="247" y="109"/>
                    <a:pt x="232" y="100"/>
                  </a:cubicBezTo>
                  <a:cubicBezTo>
                    <a:pt x="221" y="94"/>
                    <a:pt x="211" y="84"/>
                    <a:pt x="199" y="80"/>
                  </a:cubicBezTo>
                  <a:cubicBezTo>
                    <a:pt x="195" y="76"/>
                    <a:pt x="188" y="74"/>
                    <a:pt x="184" y="70"/>
                  </a:cubicBezTo>
                  <a:cubicBezTo>
                    <a:pt x="183" y="71"/>
                    <a:pt x="183" y="72"/>
                    <a:pt x="182" y="72"/>
                  </a:cubicBezTo>
                  <a:cubicBezTo>
                    <a:pt x="183" y="74"/>
                    <a:pt x="186" y="74"/>
                    <a:pt x="186" y="78"/>
                  </a:cubicBezTo>
                  <a:cubicBezTo>
                    <a:pt x="185" y="77"/>
                    <a:pt x="180" y="75"/>
                    <a:pt x="181" y="72"/>
                  </a:cubicBezTo>
                  <a:cubicBezTo>
                    <a:pt x="167" y="78"/>
                    <a:pt x="151" y="83"/>
                    <a:pt x="136" y="81"/>
                  </a:cubicBezTo>
                  <a:cubicBezTo>
                    <a:pt x="136" y="80"/>
                    <a:pt x="134" y="80"/>
                    <a:pt x="135" y="78"/>
                  </a:cubicBezTo>
                  <a:cubicBezTo>
                    <a:pt x="136" y="77"/>
                    <a:pt x="139" y="76"/>
                    <a:pt x="140" y="76"/>
                  </a:cubicBezTo>
                  <a:cubicBezTo>
                    <a:pt x="141" y="77"/>
                    <a:pt x="142" y="77"/>
                    <a:pt x="142" y="79"/>
                  </a:cubicBezTo>
                  <a:cubicBezTo>
                    <a:pt x="155" y="79"/>
                    <a:pt x="170" y="75"/>
                    <a:pt x="181" y="69"/>
                  </a:cubicBezTo>
                  <a:cubicBezTo>
                    <a:pt x="179" y="69"/>
                    <a:pt x="178" y="67"/>
                    <a:pt x="178" y="65"/>
                  </a:cubicBezTo>
                  <a:cubicBezTo>
                    <a:pt x="181" y="64"/>
                    <a:pt x="181" y="66"/>
                    <a:pt x="184" y="67"/>
                  </a:cubicBezTo>
                  <a:cubicBezTo>
                    <a:pt x="186" y="67"/>
                    <a:pt x="185" y="64"/>
                    <a:pt x="188" y="65"/>
                  </a:cubicBezTo>
                  <a:cubicBezTo>
                    <a:pt x="187" y="63"/>
                    <a:pt x="185" y="63"/>
                    <a:pt x="185" y="60"/>
                  </a:cubicBezTo>
                  <a:cubicBezTo>
                    <a:pt x="186" y="59"/>
                    <a:pt x="186" y="60"/>
                    <a:pt x="188" y="60"/>
                  </a:cubicBezTo>
                  <a:cubicBezTo>
                    <a:pt x="186" y="56"/>
                    <a:pt x="181" y="58"/>
                    <a:pt x="182" y="52"/>
                  </a:cubicBezTo>
                  <a:cubicBezTo>
                    <a:pt x="182" y="51"/>
                    <a:pt x="183" y="52"/>
                    <a:pt x="183" y="51"/>
                  </a:cubicBezTo>
                  <a:cubicBezTo>
                    <a:pt x="186" y="51"/>
                    <a:pt x="186" y="52"/>
                    <a:pt x="188" y="51"/>
                  </a:cubicBezTo>
                  <a:cubicBezTo>
                    <a:pt x="199" y="58"/>
                    <a:pt x="211" y="65"/>
                    <a:pt x="224" y="71"/>
                  </a:cubicBezTo>
                  <a:cubicBezTo>
                    <a:pt x="224" y="73"/>
                    <a:pt x="225" y="73"/>
                    <a:pt x="226" y="74"/>
                  </a:cubicBezTo>
                  <a:cubicBezTo>
                    <a:pt x="229" y="74"/>
                    <a:pt x="233" y="78"/>
                    <a:pt x="235" y="81"/>
                  </a:cubicBezTo>
                  <a:cubicBezTo>
                    <a:pt x="239" y="82"/>
                    <a:pt x="242" y="83"/>
                    <a:pt x="245" y="86"/>
                  </a:cubicBezTo>
                  <a:cubicBezTo>
                    <a:pt x="251" y="88"/>
                    <a:pt x="255" y="92"/>
                    <a:pt x="260" y="95"/>
                  </a:cubicBezTo>
                  <a:cubicBezTo>
                    <a:pt x="264" y="95"/>
                    <a:pt x="265" y="97"/>
                    <a:pt x="267" y="99"/>
                  </a:cubicBezTo>
                  <a:cubicBezTo>
                    <a:pt x="273" y="101"/>
                    <a:pt x="278" y="106"/>
                    <a:pt x="284" y="108"/>
                  </a:cubicBezTo>
                  <a:cubicBezTo>
                    <a:pt x="284" y="109"/>
                    <a:pt x="285" y="109"/>
                    <a:pt x="285" y="110"/>
                  </a:cubicBezTo>
                  <a:cubicBezTo>
                    <a:pt x="295" y="115"/>
                    <a:pt x="305" y="120"/>
                    <a:pt x="315" y="126"/>
                  </a:cubicBezTo>
                  <a:cubicBezTo>
                    <a:pt x="318" y="126"/>
                    <a:pt x="322" y="128"/>
                    <a:pt x="324" y="130"/>
                  </a:cubicBezTo>
                  <a:cubicBezTo>
                    <a:pt x="332" y="129"/>
                    <a:pt x="343" y="125"/>
                    <a:pt x="353" y="126"/>
                  </a:cubicBezTo>
                  <a:cubicBezTo>
                    <a:pt x="357" y="123"/>
                    <a:pt x="362" y="121"/>
                    <a:pt x="366" y="119"/>
                  </a:cubicBezTo>
                  <a:cubicBezTo>
                    <a:pt x="357" y="111"/>
                    <a:pt x="344" y="108"/>
                    <a:pt x="334" y="101"/>
                  </a:cubicBezTo>
                  <a:cubicBezTo>
                    <a:pt x="320" y="95"/>
                    <a:pt x="307" y="88"/>
                    <a:pt x="295" y="80"/>
                  </a:cubicBezTo>
                  <a:cubicBezTo>
                    <a:pt x="286" y="77"/>
                    <a:pt x="278" y="72"/>
                    <a:pt x="271" y="66"/>
                  </a:cubicBezTo>
                  <a:cubicBezTo>
                    <a:pt x="268" y="64"/>
                    <a:pt x="265" y="64"/>
                    <a:pt x="262" y="62"/>
                  </a:cubicBezTo>
                  <a:cubicBezTo>
                    <a:pt x="258" y="60"/>
                    <a:pt x="256" y="56"/>
                    <a:pt x="250" y="57"/>
                  </a:cubicBezTo>
                  <a:cubicBezTo>
                    <a:pt x="254" y="62"/>
                    <a:pt x="263" y="62"/>
                    <a:pt x="267" y="68"/>
                  </a:cubicBezTo>
                  <a:cubicBezTo>
                    <a:pt x="258" y="68"/>
                    <a:pt x="250" y="52"/>
                    <a:pt x="242" y="62"/>
                  </a:cubicBezTo>
                  <a:cubicBezTo>
                    <a:pt x="242" y="64"/>
                    <a:pt x="245" y="64"/>
                    <a:pt x="245" y="66"/>
                  </a:cubicBezTo>
                  <a:cubicBezTo>
                    <a:pt x="242" y="65"/>
                    <a:pt x="240" y="63"/>
                    <a:pt x="238" y="63"/>
                  </a:cubicBezTo>
                  <a:cubicBezTo>
                    <a:pt x="237" y="61"/>
                    <a:pt x="238" y="61"/>
                    <a:pt x="238" y="59"/>
                  </a:cubicBezTo>
                  <a:cubicBezTo>
                    <a:pt x="241" y="59"/>
                    <a:pt x="241" y="58"/>
                    <a:pt x="244" y="58"/>
                  </a:cubicBezTo>
                  <a:cubicBezTo>
                    <a:pt x="244" y="57"/>
                    <a:pt x="243" y="56"/>
                    <a:pt x="244" y="55"/>
                  </a:cubicBezTo>
                  <a:cubicBezTo>
                    <a:pt x="235" y="60"/>
                    <a:pt x="222" y="64"/>
                    <a:pt x="210" y="63"/>
                  </a:cubicBezTo>
                  <a:cubicBezTo>
                    <a:pt x="209" y="61"/>
                    <a:pt x="208" y="61"/>
                    <a:pt x="209" y="60"/>
                  </a:cubicBezTo>
                  <a:cubicBezTo>
                    <a:pt x="212" y="60"/>
                    <a:pt x="213" y="59"/>
                    <a:pt x="215" y="61"/>
                  </a:cubicBezTo>
                  <a:cubicBezTo>
                    <a:pt x="219" y="59"/>
                    <a:pt x="225" y="60"/>
                    <a:pt x="229" y="58"/>
                  </a:cubicBezTo>
                  <a:cubicBezTo>
                    <a:pt x="239" y="55"/>
                    <a:pt x="247" y="51"/>
                    <a:pt x="254" y="45"/>
                  </a:cubicBezTo>
                  <a:cubicBezTo>
                    <a:pt x="255" y="47"/>
                    <a:pt x="253" y="48"/>
                    <a:pt x="253" y="50"/>
                  </a:cubicBezTo>
                  <a:cubicBezTo>
                    <a:pt x="250" y="49"/>
                    <a:pt x="248" y="53"/>
                    <a:pt x="245" y="54"/>
                  </a:cubicBezTo>
                  <a:cubicBezTo>
                    <a:pt x="246" y="56"/>
                    <a:pt x="250" y="54"/>
                    <a:pt x="250" y="55"/>
                  </a:cubicBezTo>
                  <a:cubicBezTo>
                    <a:pt x="251" y="51"/>
                    <a:pt x="255" y="54"/>
                    <a:pt x="258" y="53"/>
                  </a:cubicBezTo>
                  <a:cubicBezTo>
                    <a:pt x="259" y="53"/>
                    <a:pt x="258" y="51"/>
                    <a:pt x="259" y="51"/>
                  </a:cubicBezTo>
                  <a:cubicBezTo>
                    <a:pt x="261" y="51"/>
                    <a:pt x="262" y="53"/>
                    <a:pt x="263" y="55"/>
                  </a:cubicBezTo>
                  <a:cubicBezTo>
                    <a:pt x="262" y="57"/>
                    <a:pt x="260" y="57"/>
                    <a:pt x="258" y="56"/>
                  </a:cubicBezTo>
                  <a:cubicBezTo>
                    <a:pt x="269" y="62"/>
                    <a:pt x="280" y="70"/>
                    <a:pt x="291" y="76"/>
                  </a:cubicBezTo>
                  <a:cubicBezTo>
                    <a:pt x="298" y="80"/>
                    <a:pt x="306" y="83"/>
                    <a:pt x="312" y="88"/>
                  </a:cubicBezTo>
                  <a:cubicBezTo>
                    <a:pt x="330" y="95"/>
                    <a:pt x="345" y="105"/>
                    <a:pt x="363" y="112"/>
                  </a:cubicBezTo>
                  <a:cubicBezTo>
                    <a:pt x="332" y="91"/>
                    <a:pt x="296" y="76"/>
                    <a:pt x="264" y="54"/>
                  </a:cubicBezTo>
                  <a:cubicBezTo>
                    <a:pt x="264" y="53"/>
                    <a:pt x="265" y="53"/>
                    <a:pt x="265" y="51"/>
                  </a:cubicBezTo>
                  <a:cubicBezTo>
                    <a:pt x="266" y="52"/>
                    <a:pt x="267" y="52"/>
                    <a:pt x="269" y="52"/>
                  </a:cubicBezTo>
                  <a:cubicBezTo>
                    <a:pt x="269" y="51"/>
                    <a:pt x="269" y="51"/>
                    <a:pt x="270" y="51"/>
                  </a:cubicBezTo>
                  <a:cubicBezTo>
                    <a:pt x="262" y="46"/>
                    <a:pt x="255" y="41"/>
                    <a:pt x="245" y="38"/>
                  </a:cubicBezTo>
                  <a:cubicBezTo>
                    <a:pt x="245" y="37"/>
                    <a:pt x="246" y="37"/>
                    <a:pt x="246" y="35"/>
                  </a:cubicBezTo>
                  <a:cubicBezTo>
                    <a:pt x="248" y="34"/>
                    <a:pt x="252" y="35"/>
                    <a:pt x="254" y="35"/>
                  </a:cubicBezTo>
                  <a:cubicBezTo>
                    <a:pt x="256" y="34"/>
                    <a:pt x="253" y="33"/>
                    <a:pt x="254" y="31"/>
                  </a:cubicBezTo>
                  <a:cubicBezTo>
                    <a:pt x="258" y="29"/>
                    <a:pt x="261" y="33"/>
                    <a:pt x="263" y="36"/>
                  </a:cubicBezTo>
                  <a:cubicBezTo>
                    <a:pt x="263" y="38"/>
                    <a:pt x="262" y="36"/>
                    <a:pt x="261" y="37"/>
                  </a:cubicBezTo>
                  <a:cubicBezTo>
                    <a:pt x="262" y="38"/>
                    <a:pt x="263" y="38"/>
                    <a:pt x="264" y="39"/>
                  </a:cubicBezTo>
                  <a:cubicBezTo>
                    <a:pt x="265" y="38"/>
                    <a:pt x="264" y="38"/>
                    <a:pt x="264" y="37"/>
                  </a:cubicBezTo>
                  <a:cubicBezTo>
                    <a:pt x="270" y="38"/>
                    <a:pt x="274" y="43"/>
                    <a:pt x="279" y="43"/>
                  </a:cubicBezTo>
                  <a:cubicBezTo>
                    <a:pt x="281" y="43"/>
                    <a:pt x="282" y="42"/>
                    <a:pt x="284" y="43"/>
                  </a:cubicBezTo>
                  <a:cubicBezTo>
                    <a:pt x="284" y="44"/>
                    <a:pt x="281" y="44"/>
                    <a:pt x="280" y="44"/>
                  </a:cubicBezTo>
                  <a:cubicBezTo>
                    <a:pt x="293" y="53"/>
                    <a:pt x="310" y="62"/>
                    <a:pt x="324" y="72"/>
                  </a:cubicBezTo>
                  <a:cubicBezTo>
                    <a:pt x="332" y="76"/>
                    <a:pt x="340" y="81"/>
                    <a:pt x="346" y="86"/>
                  </a:cubicBezTo>
                  <a:cubicBezTo>
                    <a:pt x="351" y="87"/>
                    <a:pt x="355" y="90"/>
                    <a:pt x="359" y="93"/>
                  </a:cubicBezTo>
                  <a:cubicBezTo>
                    <a:pt x="366" y="96"/>
                    <a:pt x="372" y="99"/>
                    <a:pt x="378" y="103"/>
                  </a:cubicBezTo>
                  <a:cubicBezTo>
                    <a:pt x="380" y="103"/>
                    <a:pt x="383" y="104"/>
                    <a:pt x="384" y="105"/>
                  </a:cubicBezTo>
                  <a:cubicBezTo>
                    <a:pt x="386" y="105"/>
                    <a:pt x="386" y="104"/>
                    <a:pt x="386" y="102"/>
                  </a:cubicBezTo>
                  <a:cubicBezTo>
                    <a:pt x="388" y="103"/>
                    <a:pt x="389" y="102"/>
                    <a:pt x="390" y="102"/>
                  </a:cubicBezTo>
                  <a:cubicBezTo>
                    <a:pt x="391" y="104"/>
                    <a:pt x="392" y="105"/>
                    <a:pt x="391" y="107"/>
                  </a:cubicBezTo>
                  <a:cubicBezTo>
                    <a:pt x="394" y="108"/>
                    <a:pt x="397" y="107"/>
                    <a:pt x="401" y="107"/>
                  </a:cubicBezTo>
                  <a:cubicBezTo>
                    <a:pt x="413" y="106"/>
                    <a:pt x="425" y="99"/>
                    <a:pt x="434" y="94"/>
                  </a:cubicBezTo>
                  <a:cubicBezTo>
                    <a:pt x="432" y="93"/>
                    <a:pt x="429" y="91"/>
                    <a:pt x="427" y="93"/>
                  </a:cubicBezTo>
                  <a:cubicBezTo>
                    <a:pt x="403" y="81"/>
                    <a:pt x="379" y="69"/>
                    <a:pt x="356" y="55"/>
                  </a:cubicBezTo>
                  <a:cubicBezTo>
                    <a:pt x="347" y="51"/>
                    <a:pt x="338" y="50"/>
                    <a:pt x="331" y="44"/>
                  </a:cubicBezTo>
                  <a:cubicBezTo>
                    <a:pt x="325" y="41"/>
                    <a:pt x="322" y="35"/>
                    <a:pt x="313" y="35"/>
                  </a:cubicBezTo>
                  <a:cubicBezTo>
                    <a:pt x="314" y="36"/>
                    <a:pt x="315" y="37"/>
                    <a:pt x="316" y="39"/>
                  </a:cubicBezTo>
                  <a:cubicBezTo>
                    <a:pt x="323" y="41"/>
                    <a:pt x="329" y="48"/>
                    <a:pt x="337" y="51"/>
                  </a:cubicBezTo>
                  <a:cubicBezTo>
                    <a:pt x="338" y="52"/>
                    <a:pt x="339" y="52"/>
                    <a:pt x="339" y="54"/>
                  </a:cubicBezTo>
                  <a:cubicBezTo>
                    <a:pt x="343" y="54"/>
                    <a:pt x="344" y="58"/>
                    <a:pt x="348" y="59"/>
                  </a:cubicBezTo>
                  <a:cubicBezTo>
                    <a:pt x="348" y="60"/>
                    <a:pt x="348" y="60"/>
                    <a:pt x="349" y="60"/>
                  </a:cubicBezTo>
                  <a:cubicBezTo>
                    <a:pt x="349" y="62"/>
                    <a:pt x="348" y="60"/>
                    <a:pt x="347" y="60"/>
                  </a:cubicBezTo>
                  <a:cubicBezTo>
                    <a:pt x="334" y="52"/>
                    <a:pt x="321" y="44"/>
                    <a:pt x="308" y="35"/>
                  </a:cubicBezTo>
                  <a:cubicBezTo>
                    <a:pt x="307" y="36"/>
                    <a:pt x="310" y="37"/>
                    <a:pt x="310" y="39"/>
                  </a:cubicBezTo>
                  <a:cubicBezTo>
                    <a:pt x="307" y="39"/>
                    <a:pt x="306" y="36"/>
                    <a:pt x="305" y="35"/>
                  </a:cubicBezTo>
                  <a:cubicBezTo>
                    <a:pt x="300" y="37"/>
                    <a:pt x="297" y="39"/>
                    <a:pt x="293" y="40"/>
                  </a:cubicBezTo>
                  <a:cubicBezTo>
                    <a:pt x="294" y="42"/>
                    <a:pt x="296" y="41"/>
                    <a:pt x="296" y="39"/>
                  </a:cubicBezTo>
                  <a:cubicBezTo>
                    <a:pt x="300" y="41"/>
                    <a:pt x="303" y="43"/>
                    <a:pt x="307" y="44"/>
                  </a:cubicBezTo>
                  <a:cubicBezTo>
                    <a:pt x="309" y="44"/>
                    <a:pt x="310" y="43"/>
                    <a:pt x="311" y="44"/>
                  </a:cubicBezTo>
                  <a:cubicBezTo>
                    <a:pt x="310" y="45"/>
                    <a:pt x="309" y="44"/>
                    <a:pt x="309" y="47"/>
                  </a:cubicBezTo>
                  <a:cubicBezTo>
                    <a:pt x="317" y="52"/>
                    <a:pt x="326" y="55"/>
                    <a:pt x="334" y="63"/>
                  </a:cubicBezTo>
                  <a:cubicBezTo>
                    <a:pt x="323" y="58"/>
                    <a:pt x="312" y="49"/>
                    <a:pt x="300" y="44"/>
                  </a:cubicBezTo>
                  <a:cubicBezTo>
                    <a:pt x="299" y="44"/>
                    <a:pt x="299" y="44"/>
                    <a:pt x="298" y="45"/>
                  </a:cubicBezTo>
                  <a:cubicBezTo>
                    <a:pt x="295" y="42"/>
                    <a:pt x="290" y="41"/>
                    <a:pt x="285" y="42"/>
                  </a:cubicBezTo>
                  <a:cubicBezTo>
                    <a:pt x="291" y="38"/>
                    <a:pt x="298" y="36"/>
                    <a:pt x="304" y="33"/>
                  </a:cubicBezTo>
                  <a:cubicBezTo>
                    <a:pt x="304" y="33"/>
                    <a:pt x="304" y="30"/>
                    <a:pt x="304" y="30"/>
                  </a:cubicBezTo>
                  <a:cubicBezTo>
                    <a:pt x="309" y="30"/>
                    <a:pt x="312" y="30"/>
                    <a:pt x="316" y="31"/>
                  </a:cubicBezTo>
                  <a:cubicBezTo>
                    <a:pt x="318" y="31"/>
                    <a:pt x="316" y="30"/>
                    <a:pt x="317" y="29"/>
                  </a:cubicBezTo>
                  <a:cubicBezTo>
                    <a:pt x="319" y="30"/>
                    <a:pt x="320" y="31"/>
                    <a:pt x="322" y="31"/>
                  </a:cubicBezTo>
                  <a:cubicBezTo>
                    <a:pt x="323" y="33"/>
                    <a:pt x="324" y="33"/>
                    <a:pt x="324" y="34"/>
                  </a:cubicBezTo>
                  <a:cubicBezTo>
                    <a:pt x="339" y="41"/>
                    <a:pt x="351" y="49"/>
                    <a:pt x="365" y="55"/>
                  </a:cubicBezTo>
                  <a:cubicBezTo>
                    <a:pt x="354" y="47"/>
                    <a:pt x="342" y="42"/>
                    <a:pt x="331" y="35"/>
                  </a:cubicBezTo>
                  <a:cubicBezTo>
                    <a:pt x="331" y="32"/>
                    <a:pt x="328" y="32"/>
                    <a:pt x="327" y="30"/>
                  </a:cubicBezTo>
                  <a:cubicBezTo>
                    <a:pt x="327" y="29"/>
                    <a:pt x="327" y="28"/>
                    <a:pt x="328" y="28"/>
                  </a:cubicBezTo>
                  <a:cubicBezTo>
                    <a:pt x="321" y="24"/>
                    <a:pt x="311" y="19"/>
                    <a:pt x="304" y="18"/>
                  </a:cubicBezTo>
                  <a:cubicBezTo>
                    <a:pt x="302" y="14"/>
                    <a:pt x="303" y="11"/>
                    <a:pt x="305" y="9"/>
                  </a:cubicBezTo>
                  <a:cubicBezTo>
                    <a:pt x="307" y="10"/>
                    <a:pt x="307" y="10"/>
                    <a:pt x="309" y="9"/>
                  </a:cubicBezTo>
                  <a:cubicBezTo>
                    <a:pt x="312" y="14"/>
                    <a:pt x="318" y="15"/>
                    <a:pt x="322" y="19"/>
                  </a:cubicBezTo>
                  <a:cubicBezTo>
                    <a:pt x="325" y="18"/>
                    <a:pt x="327" y="22"/>
                    <a:pt x="329" y="21"/>
                  </a:cubicBezTo>
                  <a:cubicBezTo>
                    <a:pt x="330" y="22"/>
                    <a:pt x="332" y="23"/>
                    <a:pt x="333" y="24"/>
                  </a:cubicBezTo>
                  <a:cubicBezTo>
                    <a:pt x="354" y="33"/>
                    <a:pt x="372" y="46"/>
                    <a:pt x="391" y="55"/>
                  </a:cubicBezTo>
                  <a:cubicBezTo>
                    <a:pt x="398" y="61"/>
                    <a:pt x="409" y="64"/>
                    <a:pt x="417" y="70"/>
                  </a:cubicBezTo>
                  <a:cubicBezTo>
                    <a:pt x="423" y="72"/>
                    <a:pt x="431" y="76"/>
                    <a:pt x="437" y="80"/>
                  </a:cubicBezTo>
                  <a:cubicBezTo>
                    <a:pt x="442" y="81"/>
                    <a:pt x="447" y="83"/>
                    <a:pt x="451" y="85"/>
                  </a:cubicBezTo>
                  <a:cubicBezTo>
                    <a:pt x="452" y="86"/>
                    <a:pt x="451" y="87"/>
                    <a:pt x="452" y="88"/>
                  </a:cubicBezTo>
                  <a:cubicBezTo>
                    <a:pt x="457" y="87"/>
                    <a:pt x="462" y="86"/>
                    <a:pt x="467" y="84"/>
                  </a:cubicBezTo>
                  <a:cubicBezTo>
                    <a:pt x="452" y="69"/>
                    <a:pt x="428" y="64"/>
                    <a:pt x="412" y="51"/>
                  </a:cubicBezTo>
                  <a:cubicBezTo>
                    <a:pt x="407" y="49"/>
                    <a:pt x="403" y="45"/>
                    <a:pt x="399" y="42"/>
                  </a:cubicBezTo>
                  <a:cubicBezTo>
                    <a:pt x="392" y="38"/>
                    <a:pt x="386" y="35"/>
                    <a:pt x="381" y="31"/>
                  </a:cubicBezTo>
                  <a:cubicBezTo>
                    <a:pt x="373" y="27"/>
                    <a:pt x="363" y="23"/>
                    <a:pt x="354" y="19"/>
                  </a:cubicBezTo>
                  <a:cubicBezTo>
                    <a:pt x="355" y="18"/>
                    <a:pt x="354" y="18"/>
                    <a:pt x="354" y="16"/>
                  </a:cubicBezTo>
                  <a:cubicBezTo>
                    <a:pt x="349" y="19"/>
                    <a:pt x="343" y="20"/>
                    <a:pt x="339" y="24"/>
                  </a:cubicBezTo>
                  <a:cubicBezTo>
                    <a:pt x="337" y="22"/>
                    <a:pt x="336" y="24"/>
                    <a:pt x="334" y="23"/>
                  </a:cubicBezTo>
                  <a:cubicBezTo>
                    <a:pt x="335" y="20"/>
                    <a:pt x="337" y="21"/>
                    <a:pt x="339" y="21"/>
                  </a:cubicBezTo>
                  <a:cubicBezTo>
                    <a:pt x="344" y="18"/>
                    <a:pt x="349" y="14"/>
                    <a:pt x="355" y="14"/>
                  </a:cubicBezTo>
                  <a:cubicBezTo>
                    <a:pt x="356" y="14"/>
                    <a:pt x="354" y="15"/>
                    <a:pt x="355" y="16"/>
                  </a:cubicBezTo>
                  <a:cubicBezTo>
                    <a:pt x="363" y="17"/>
                    <a:pt x="371" y="21"/>
                    <a:pt x="379" y="23"/>
                  </a:cubicBezTo>
                  <a:cubicBezTo>
                    <a:pt x="371" y="17"/>
                    <a:pt x="358" y="14"/>
                    <a:pt x="346" y="9"/>
                  </a:cubicBezTo>
                  <a:cubicBezTo>
                    <a:pt x="346" y="8"/>
                    <a:pt x="345" y="7"/>
                    <a:pt x="345" y="6"/>
                  </a:cubicBezTo>
                  <a:cubicBezTo>
                    <a:pt x="346" y="5"/>
                    <a:pt x="345" y="2"/>
                    <a:pt x="346" y="0"/>
                  </a:cubicBezTo>
                  <a:cubicBezTo>
                    <a:pt x="367" y="8"/>
                    <a:pt x="388" y="20"/>
                    <a:pt x="407" y="31"/>
                  </a:cubicBezTo>
                  <a:cubicBezTo>
                    <a:pt x="408" y="31"/>
                    <a:pt x="407" y="30"/>
                    <a:pt x="407" y="29"/>
                  </a:cubicBezTo>
                  <a:cubicBezTo>
                    <a:pt x="411" y="26"/>
                    <a:pt x="417" y="27"/>
                    <a:pt x="421" y="26"/>
                  </a:cubicBezTo>
                  <a:cubicBezTo>
                    <a:pt x="422" y="24"/>
                    <a:pt x="422" y="20"/>
                    <a:pt x="425" y="20"/>
                  </a:cubicBezTo>
                  <a:cubicBezTo>
                    <a:pt x="426" y="21"/>
                    <a:pt x="427" y="21"/>
                    <a:pt x="427" y="22"/>
                  </a:cubicBezTo>
                  <a:cubicBezTo>
                    <a:pt x="425" y="22"/>
                    <a:pt x="423" y="23"/>
                    <a:pt x="423" y="24"/>
                  </a:cubicBezTo>
                  <a:cubicBezTo>
                    <a:pt x="423" y="28"/>
                    <a:pt x="429" y="24"/>
                    <a:pt x="434" y="22"/>
                  </a:cubicBezTo>
                  <a:cubicBezTo>
                    <a:pt x="437" y="21"/>
                    <a:pt x="440" y="21"/>
                    <a:pt x="442" y="20"/>
                  </a:cubicBezTo>
                  <a:cubicBezTo>
                    <a:pt x="444" y="19"/>
                    <a:pt x="447" y="17"/>
                    <a:pt x="449" y="17"/>
                  </a:cubicBezTo>
                  <a:cubicBezTo>
                    <a:pt x="450" y="17"/>
                    <a:pt x="448" y="16"/>
                    <a:pt x="449" y="15"/>
                  </a:cubicBezTo>
                  <a:cubicBezTo>
                    <a:pt x="450" y="13"/>
                    <a:pt x="451" y="14"/>
                    <a:pt x="452" y="14"/>
                  </a:cubicBezTo>
                  <a:cubicBezTo>
                    <a:pt x="453" y="14"/>
                    <a:pt x="453" y="12"/>
                    <a:pt x="453" y="12"/>
                  </a:cubicBezTo>
                  <a:cubicBezTo>
                    <a:pt x="455" y="12"/>
                    <a:pt x="455" y="14"/>
                    <a:pt x="457" y="13"/>
                  </a:cubicBezTo>
                  <a:cubicBezTo>
                    <a:pt x="458" y="15"/>
                    <a:pt x="460" y="17"/>
                    <a:pt x="462" y="16"/>
                  </a:cubicBezTo>
                  <a:cubicBezTo>
                    <a:pt x="462" y="17"/>
                    <a:pt x="462" y="17"/>
                    <a:pt x="462" y="18"/>
                  </a:cubicBezTo>
                  <a:cubicBezTo>
                    <a:pt x="468" y="20"/>
                    <a:pt x="473" y="25"/>
                    <a:pt x="480" y="28"/>
                  </a:cubicBezTo>
                  <a:cubicBezTo>
                    <a:pt x="483" y="30"/>
                    <a:pt x="488" y="30"/>
                    <a:pt x="491" y="32"/>
                  </a:cubicBezTo>
                  <a:cubicBezTo>
                    <a:pt x="495" y="33"/>
                    <a:pt x="498" y="35"/>
                    <a:pt x="503" y="37"/>
                  </a:cubicBezTo>
                  <a:cubicBezTo>
                    <a:pt x="503" y="37"/>
                    <a:pt x="504" y="38"/>
                    <a:pt x="504" y="38"/>
                  </a:cubicBezTo>
                  <a:cubicBezTo>
                    <a:pt x="510" y="40"/>
                    <a:pt x="517" y="42"/>
                    <a:pt x="522" y="46"/>
                  </a:cubicBezTo>
                  <a:cubicBezTo>
                    <a:pt x="525" y="45"/>
                    <a:pt x="527" y="48"/>
                    <a:pt x="530" y="48"/>
                  </a:cubicBezTo>
                  <a:cubicBezTo>
                    <a:pt x="530" y="49"/>
                    <a:pt x="531" y="49"/>
                    <a:pt x="531" y="50"/>
                  </a:cubicBezTo>
                  <a:cubicBezTo>
                    <a:pt x="539" y="52"/>
                    <a:pt x="546" y="56"/>
                    <a:pt x="552" y="58"/>
                  </a:cubicBezTo>
                  <a:cubicBezTo>
                    <a:pt x="554" y="61"/>
                    <a:pt x="558" y="61"/>
                    <a:pt x="561" y="63"/>
                  </a:cubicBezTo>
                  <a:cubicBezTo>
                    <a:pt x="544" y="57"/>
                    <a:pt x="526" y="48"/>
                    <a:pt x="510" y="42"/>
                  </a:cubicBezTo>
                  <a:cubicBezTo>
                    <a:pt x="517" y="49"/>
                    <a:pt x="528" y="51"/>
                    <a:pt x="536" y="56"/>
                  </a:cubicBezTo>
                  <a:cubicBezTo>
                    <a:pt x="541" y="58"/>
                    <a:pt x="546" y="59"/>
                    <a:pt x="549" y="62"/>
                  </a:cubicBezTo>
                  <a:cubicBezTo>
                    <a:pt x="555" y="63"/>
                    <a:pt x="558" y="66"/>
                    <a:pt x="563" y="68"/>
                  </a:cubicBezTo>
                  <a:cubicBezTo>
                    <a:pt x="564" y="67"/>
                    <a:pt x="562" y="67"/>
                    <a:pt x="563" y="66"/>
                  </a:cubicBezTo>
                  <a:cubicBezTo>
                    <a:pt x="564" y="66"/>
                    <a:pt x="564" y="66"/>
                    <a:pt x="564" y="65"/>
                  </a:cubicBezTo>
                  <a:cubicBezTo>
                    <a:pt x="567" y="67"/>
                    <a:pt x="570" y="72"/>
                    <a:pt x="575" y="68"/>
                  </a:cubicBezTo>
                  <a:cubicBezTo>
                    <a:pt x="576" y="70"/>
                    <a:pt x="576" y="73"/>
                    <a:pt x="573" y="73"/>
                  </a:cubicBezTo>
                  <a:cubicBezTo>
                    <a:pt x="574" y="74"/>
                    <a:pt x="576" y="75"/>
                    <a:pt x="577" y="76"/>
                  </a:cubicBezTo>
                  <a:cubicBezTo>
                    <a:pt x="581" y="75"/>
                    <a:pt x="583" y="70"/>
                    <a:pt x="587" y="73"/>
                  </a:cubicBezTo>
                  <a:cubicBezTo>
                    <a:pt x="586" y="77"/>
                    <a:pt x="586" y="80"/>
                    <a:pt x="585" y="85"/>
                  </a:cubicBezTo>
                  <a:cubicBezTo>
                    <a:pt x="586" y="86"/>
                    <a:pt x="588" y="84"/>
                    <a:pt x="589" y="85"/>
                  </a:cubicBezTo>
                  <a:cubicBezTo>
                    <a:pt x="590" y="87"/>
                    <a:pt x="588" y="88"/>
                    <a:pt x="588" y="90"/>
                  </a:cubicBezTo>
                  <a:cubicBezTo>
                    <a:pt x="555" y="102"/>
                    <a:pt x="530" y="118"/>
                    <a:pt x="498" y="130"/>
                  </a:cubicBezTo>
                  <a:cubicBezTo>
                    <a:pt x="498" y="132"/>
                    <a:pt x="495" y="133"/>
                    <a:pt x="494" y="134"/>
                  </a:cubicBezTo>
                  <a:cubicBezTo>
                    <a:pt x="494" y="136"/>
                    <a:pt x="495" y="137"/>
                    <a:pt x="495" y="139"/>
                  </a:cubicBezTo>
                  <a:cubicBezTo>
                    <a:pt x="496" y="139"/>
                    <a:pt x="497" y="139"/>
                    <a:pt x="497" y="141"/>
                  </a:cubicBezTo>
                  <a:cubicBezTo>
                    <a:pt x="501" y="138"/>
                    <a:pt x="500" y="129"/>
                    <a:pt x="507" y="128"/>
                  </a:cubicBezTo>
                  <a:cubicBezTo>
                    <a:pt x="506" y="128"/>
                    <a:pt x="506" y="129"/>
                    <a:pt x="507" y="129"/>
                  </a:cubicBezTo>
                  <a:cubicBezTo>
                    <a:pt x="507" y="130"/>
                    <a:pt x="506" y="131"/>
                    <a:pt x="504" y="130"/>
                  </a:cubicBezTo>
                  <a:cubicBezTo>
                    <a:pt x="505" y="136"/>
                    <a:pt x="500" y="138"/>
                    <a:pt x="501" y="145"/>
                  </a:cubicBezTo>
                  <a:cubicBezTo>
                    <a:pt x="503" y="144"/>
                    <a:pt x="505" y="141"/>
                    <a:pt x="506" y="139"/>
                  </a:cubicBezTo>
                  <a:cubicBezTo>
                    <a:pt x="508" y="140"/>
                    <a:pt x="509" y="139"/>
                    <a:pt x="510" y="137"/>
                  </a:cubicBezTo>
                  <a:cubicBezTo>
                    <a:pt x="509" y="136"/>
                    <a:pt x="509" y="138"/>
                    <a:pt x="508" y="138"/>
                  </a:cubicBezTo>
                  <a:cubicBezTo>
                    <a:pt x="510" y="135"/>
                    <a:pt x="510" y="131"/>
                    <a:pt x="509" y="128"/>
                  </a:cubicBezTo>
                  <a:cubicBezTo>
                    <a:pt x="510" y="128"/>
                    <a:pt x="511" y="127"/>
                    <a:pt x="512" y="127"/>
                  </a:cubicBezTo>
                  <a:cubicBezTo>
                    <a:pt x="513" y="127"/>
                    <a:pt x="513" y="129"/>
                    <a:pt x="514" y="129"/>
                  </a:cubicBezTo>
                  <a:cubicBezTo>
                    <a:pt x="523" y="128"/>
                    <a:pt x="524" y="118"/>
                    <a:pt x="533" y="116"/>
                  </a:cubicBezTo>
                  <a:cubicBezTo>
                    <a:pt x="538" y="117"/>
                    <a:pt x="544" y="116"/>
                    <a:pt x="548" y="118"/>
                  </a:cubicBezTo>
                  <a:cubicBezTo>
                    <a:pt x="548" y="119"/>
                    <a:pt x="550" y="118"/>
                    <a:pt x="549" y="120"/>
                  </a:cubicBezTo>
                  <a:cubicBezTo>
                    <a:pt x="552" y="119"/>
                    <a:pt x="554" y="123"/>
                    <a:pt x="558" y="123"/>
                  </a:cubicBezTo>
                  <a:cubicBezTo>
                    <a:pt x="558" y="126"/>
                    <a:pt x="559" y="126"/>
                    <a:pt x="560" y="127"/>
                  </a:cubicBezTo>
                  <a:cubicBezTo>
                    <a:pt x="560" y="129"/>
                    <a:pt x="559" y="127"/>
                    <a:pt x="558" y="127"/>
                  </a:cubicBezTo>
                  <a:cubicBezTo>
                    <a:pt x="558" y="129"/>
                    <a:pt x="560" y="129"/>
                    <a:pt x="561" y="130"/>
                  </a:cubicBezTo>
                  <a:cubicBezTo>
                    <a:pt x="561" y="131"/>
                    <a:pt x="560" y="131"/>
                    <a:pt x="560" y="131"/>
                  </a:cubicBezTo>
                  <a:cubicBezTo>
                    <a:pt x="560" y="132"/>
                    <a:pt x="561" y="131"/>
                    <a:pt x="561" y="131"/>
                  </a:cubicBezTo>
                  <a:cubicBezTo>
                    <a:pt x="561" y="146"/>
                    <a:pt x="556" y="158"/>
                    <a:pt x="543" y="160"/>
                  </a:cubicBezTo>
                  <a:cubicBezTo>
                    <a:pt x="543" y="161"/>
                    <a:pt x="542" y="161"/>
                    <a:pt x="542" y="162"/>
                  </a:cubicBezTo>
                  <a:cubicBezTo>
                    <a:pt x="538" y="161"/>
                    <a:pt x="532" y="165"/>
                    <a:pt x="529" y="162"/>
                  </a:cubicBezTo>
                  <a:cubicBezTo>
                    <a:pt x="527" y="163"/>
                    <a:pt x="521" y="160"/>
                    <a:pt x="519" y="158"/>
                  </a:cubicBezTo>
                  <a:cubicBezTo>
                    <a:pt x="520" y="162"/>
                    <a:pt x="518" y="170"/>
                    <a:pt x="518" y="175"/>
                  </a:cubicBezTo>
                  <a:cubicBezTo>
                    <a:pt x="518" y="182"/>
                    <a:pt x="515" y="189"/>
                    <a:pt x="516" y="197"/>
                  </a:cubicBezTo>
                  <a:cubicBezTo>
                    <a:pt x="518" y="197"/>
                    <a:pt x="517" y="195"/>
                    <a:pt x="519" y="196"/>
                  </a:cubicBezTo>
                  <a:cubicBezTo>
                    <a:pt x="515" y="205"/>
                    <a:pt x="516" y="214"/>
                    <a:pt x="516" y="223"/>
                  </a:cubicBezTo>
                  <a:cubicBezTo>
                    <a:pt x="515" y="224"/>
                    <a:pt x="515" y="225"/>
                    <a:pt x="514" y="225"/>
                  </a:cubicBezTo>
                  <a:cubicBezTo>
                    <a:pt x="515" y="245"/>
                    <a:pt x="514" y="269"/>
                    <a:pt x="515" y="290"/>
                  </a:cubicBezTo>
                  <a:cubicBezTo>
                    <a:pt x="517" y="290"/>
                    <a:pt x="520" y="289"/>
                    <a:pt x="522" y="291"/>
                  </a:cubicBezTo>
                  <a:cubicBezTo>
                    <a:pt x="522" y="292"/>
                    <a:pt x="521" y="293"/>
                    <a:pt x="520" y="293"/>
                  </a:cubicBezTo>
                  <a:cubicBezTo>
                    <a:pt x="520" y="293"/>
                    <a:pt x="520" y="294"/>
                    <a:pt x="520" y="295"/>
                  </a:cubicBezTo>
                  <a:cubicBezTo>
                    <a:pt x="518" y="295"/>
                    <a:pt x="518" y="293"/>
                    <a:pt x="517" y="293"/>
                  </a:cubicBezTo>
                  <a:cubicBezTo>
                    <a:pt x="515" y="298"/>
                    <a:pt x="516" y="300"/>
                    <a:pt x="515" y="305"/>
                  </a:cubicBezTo>
                  <a:cubicBezTo>
                    <a:pt x="516" y="306"/>
                    <a:pt x="516" y="306"/>
                    <a:pt x="518" y="307"/>
                  </a:cubicBezTo>
                  <a:cubicBezTo>
                    <a:pt x="518" y="309"/>
                    <a:pt x="516" y="309"/>
                    <a:pt x="517" y="311"/>
                  </a:cubicBezTo>
                  <a:cubicBezTo>
                    <a:pt x="516" y="311"/>
                    <a:pt x="517" y="309"/>
                    <a:pt x="515" y="309"/>
                  </a:cubicBezTo>
                  <a:cubicBezTo>
                    <a:pt x="508" y="314"/>
                    <a:pt x="504" y="321"/>
                    <a:pt x="500" y="329"/>
                  </a:cubicBezTo>
                  <a:cubicBezTo>
                    <a:pt x="508" y="327"/>
                    <a:pt x="516" y="323"/>
                    <a:pt x="522" y="319"/>
                  </a:cubicBezTo>
                  <a:cubicBezTo>
                    <a:pt x="529" y="316"/>
                    <a:pt x="535" y="314"/>
                    <a:pt x="540" y="310"/>
                  </a:cubicBezTo>
                  <a:cubicBezTo>
                    <a:pt x="542" y="310"/>
                    <a:pt x="544" y="309"/>
                    <a:pt x="545" y="307"/>
                  </a:cubicBezTo>
                  <a:cubicBezTo>
                    <a:pt x="552" y="306"/>
                    <a:pt x="557" y="301"/>
                    <a:pt x="563" y="298"/>
                  </a:cubicBezTo>
                  <a:cubicBezTo>
                    <a:pt x="550" y="288"/>
                    <a:pt x="535" y="279"/>
                    <a:pt x="520" y="271"/>
                  </a:cubicBezTo>
                  <a:cubicBezTo>
                    <a:pt x="518" y="271"/>
                    <a:pt x="517" y="271"/>
                    <a:pt x="516" y="272"/>
                  </a:cubicBezTo>
                  <a:cubicBezTo>
                    <a:pt x="516" y="270"/>
                    <a:pt x="515" y="269"/>
                    <a:pt x="516" y="268"/>
                  </a:cubicBezTo>
                  <a:cubicBezTo>
                    <a:pt x="521" y="268"/>
                    <a:pt x="525" y="267"/>
                    <a:pt x="530" y="270"/>
                  </a:cubicBezTo>
                  <a:cubicBezTo>
                    <a:pt x="529" y="270"/>
                    <a:pt x="529" y="270"/>
                    <a:pt x="529" y="271"/>
                  </a:cubicBezTo>
                  <a:cubicBezTo>
                    <a:pt x="536" y="276"/>
                    <a:pt x="546" y="280"/>
                    <a:pt x="553" y="285"/>
                  </a:cubicBezTo>
                  <a:cubicBezTo>
                    <a:pt x="558" y="286"/>
                    <a:pt x="563" y="287"/>
                    <a:pt x="567" y="290"/>
                  </a:cubicBezTo>
                  <a:cubicBezTo>
                    <a:pt x="563" y="291"/>
                    <a:pt x="555" y="288"/>
                    <a:pt x="549" y="285"/>
                  </a:cubicBezTo>
                  <a:cubicBezTo>
                    <a:pt x="554" y="289"/>
                    <a:pt x="560" y="293"/>
                    <a:pt x="565" y="296"/>
                  </a:cubicBezTo>
                  <a:cubicBezTo>
                    <a:pt x="568" y="296"/>
                    <a:pt x="570" y="295"/>
                    <a:pt x="571" y="293"/>
                  </a:cubicBezTo>
                  <a:cubicBezTo>
                    <a:pt x="570" y="290"/>
                    <a:pt x="572" y="288"/>
                    <a:pt x="574" y="288"/>
                  </a:cubicBezTo>
                  <a:cubicBezTo>
                    <a:pt x="575" y="289"/>
                    <a:pt x="575" y="291"/>
                    <a:pt x="576" y="291"/>
                  </a:cubicBezTo>
                  <a:cubicBezTo>
                    <a:pt x="574" y="292"/>
                    <a:pt x="574" y="295"/>
                    <a:pt x="572" y="296"/>
                  </a:cubicBezTo>
                  <a:cubicBezTo>
                    <a:pt x="574" y="298"/>
                    <a:pt x="574" y="301"/>
                    <a:pt x="573" y="303"/>
                  </a:cubicBezTo>
                  <a:cubicBezTo>
                    <a:pt x="575" y="302"/>
                    <a:pt x="577" y="295"/>
                    <a:pt x="578" y="292"/>
                  </a:cubicBezTo>
                  <a:cubicBezTo>
                    <a:pt x="579" y="292"/>
                    <a:pt x="579" y="292"/>
                    <a:pt x="580" y="292"/>
                  </a:cubicBezTo>
                  <a:cubicBezTo>
                    <a:pt x="579" y="302"/>
                    <a:pt x="572" y="305"/>
                    <a:pt x="573" y="316"/>
                  </a:cubicBezTo>
                  <a:cubicBezTo>
                    <a:pt x="575" y="316"/>
                    <a:pt x="578" y="318"/>
                    <a:pt x="580" y="319"/>
                  </a:cubicBezTo>
                  <a:cubicBezTo>
                    <a:pt x="580" y="321"/>
                    <a:pt x="578" y="321"/>
                    <a:pt x="579" y="323"/>
                  </a:cubicBezTo>
                  <a:cubicBezTo>
                    <a:pt x="575" y="325"/>
                    <a:pt x="571" y="330"/>
                    <a:pt x="566" y="330"/>
                  </a:cubicBezTo>
                  <a:cubicBezTo>
                    <a:pt x="561" y="333"/>
                    <a:pt x="557" y="337"/>
                    <a:pt x="551" y="339"/>
                  </a:cubicBezTo>
                  <a:cubicBezTo>
                    <a:pt x="540" y="345"/>
                    <a:pt x="530" y="352"/>
                    <a:pt x="517" y="356"/>
                  </a:cubicBezTo>
                  <a:cubicBezTo>
                    <a:pt x="507" y="363"/>
                    <a:pt x="495" y="369"/>
                    <a:pt x="484" y="375"/>
                  </a:cubicBezTo>
                  <a:cubicBezTo>
                    <a:pt x="483" y="374"/>
                    <a:pt x="483" y="373"/>
                    <a:pt x="482" y="372"/>
                  </a:cubicBezTo>
                  <a:cubicBezTo>
                    <a:pt x="483" y="375"/>
                    <a:pt x="481" y="373"/>
                    <a:pt x="479" y="375"/>
                  </a:cubicBezTo>
                  <a:cubicBezTo>
                    <a:pt x="480" y="376"/>
                    <a:pt x="479" y="377"/>
                    <a:pt x="479" y="378"/>
                  </a:cubicBezTo>
                  <a:cubicBezTo>
                    <a:pt x="477" y="378"/>
                    <a:pt x="477" y="377"/>
                    <a:pt x="477" y="375"/>
                  </a:cubicBezTo>
                  <a:cubicBezTo>
                    <a:pt x="465" y="379"/>
                    <a:pt x="454" y="387"/>
                    <a:pt x="443" y="388"/>
                  </a:cubicBezTo>
                  <a:cubicBezTo>
                    <a:pt x="441" y="388"/>
                    <a:pt x="443" y="386"/>
                    <a:pt x="441" y="386"/>
                  </a:cubicBezTo>
                  <a:cubicBezTo>
                    <a:pt x="432" y="394"/>
                    <a:pt x="415" y="397"/>
                    <a:pt x="405" y="404"/>
                  </a:cubicBezTo>
                  <a:cubicBezTo>
                    <a:pt x="404" y="403"/>
                    <a:pt x="403" y="405"/>
                    <a:pt x="402" y="404"/>
                  </a:cubicBezTo>
                  <a:cubicBezTo>
                    <a:pt x="402" y="405"/>
                    <a:pt x="401" y="405"/>
                    <a:pt x="401" y="406"/>
                  </a:cubicBezTo>
                  <a:cubicBezTo>
                    <a:pt x="395" y="407"/>
                    <a:pt x="391" y="409"/>
                    <a:pt x="384" y="410"/>
                  </a:cubicBezTo>
                  <a:cubicBezTo>
                    <a:pt x="383" y="414"/>
                    <a:pt x="378" y="413"/>
                    <a:pt x="377" y="417"/>
                  </a:cubicBezTo>
                  <a:cubicBezTo>
                    <a:pt x="362" y="420"/>
                    <a:pt x="349" y="428"/>
                    <a:pt x="334" y="432"/>
                  </a:cubicBezTo>
                  <a:cubicBezTo>
                    <a:pt x="331" y="436"/>
                    <a:pt x="326" y="436"/>
                    <a:pt x="322" y="437"/>
                  </a:cubicBezTo>
                  <a:cubicBezTo>
                    <a:pt x="314" y="440"/>
                    <a:pt x="306" y="446"/>
                    <a:pt x="298" y="449"/>
                  </a:cubicBezTo>
                  <a:cubicBezTo>
                    <a:pt x="298" y="449"/>
                    <a:pt x="298" y="450"/>
                    <a:pt x="297" y="450"/>
                  </a:cubicBezTo>
                  <a:cubicBezTo>
                    <a:pt x="288" y="452"/>
                    <a:pt x="282" y="455"/>
                    <a:pt x="274" y="457"/>
                  </a:cubicBezTo>
                  <a:cubicBezTo>
                    <a:pt x="273" y="459"/>
                    <a:pt x="270" y="459"/>
                    <a:pt x="269" y="461"/>
                  </a:cubicBezTo>
                  <a:cubicBezTo>
                    <a:pt x="266" y="458"/>
                    <a:pt x="261" y="464"/>
                    <a:pt x="258" y="464"/>
                  </a:cubicBezTo>
                  <a:cubicBezTo>
                    <a:pt x="258" y="465"/>
                    <a:pt x="258" y="465"/>
                    <a:pt x="259" y="465"/>
                  </a:cubicBezTo>
                  <a:cubicBezTo>
                    <a:pt x="256" y="465"/>
                    <a:pt x="252" y="467"/>
                    <a:pt x="250" y="470"/>
                  </a:cubicBezTo>
                  <a:cubicBezTo>
                    <a:pt x="249" y="469"/>
                    <a:pt x="249" y="469"/>
                    <a:pt x="250" y="468"/>
                  </a:cubicBezTo>
                  <a:cubicBezTo>
                    <a:pt x="236" y="472"/>
                    <a:pt x="227" y="478"/>
                    <a:pt x="215" y="483"/>
                  </a:cubicBezTo>
                  <a:cubicBezTo>
                    <a:pt x="215" y="485"/>
                    <a:pt x="212" y="485"/>
                    <a:pt x="211" y="486"/>
                  </a:cubicBezTo>
                  <a:cubicBezTo>
                    <a:pt x="204" y="488"/>
                    <a:pt x="200" y="493"/>
                    <a:pt x="193" y="494"/>
                  </a:cubicBezTo>
                  <a:cubicBezTo>
                    <a:pt x="181" y="501"/>
                    <a:pt x="167" y="507"/>
                    <a:pt x="154" y="514"/>
                  </a:cubicBezTo>
                  <a:cubicBezTo>
                    <a:pt x="153" y="517"/>
                    <a:pt x="150" y="518"/>
                    <a:pt x="147" y="520"/>
                  </a:cubicBezTo>
                  <a:cubicBezTo>
                    <a:pt x="147" y="521"/>
                    <a:pt x="148" y="522"/>
                    <a:pt x="147" y="524"/>
                  </a:cubicBezTo>
                  <a:cubicBezTo>
                    <a:pt x="145" y="524"/>
                    <a:pt x="144" y="522"/>
                    <a:pt x="144" y="521"/>
                  </a:cubicBezTo>
                  <a:cubicBezTo>
                    <a:pt x="142" y="521"/>
                    <a:pt x="141" y="522"/>
                    <a:pt x="140" y="522"/>
                  </a:cubicBezTo>
                  <a:cubicBezTo>
                    <a:pt x="140" y="521"/>
                    <a:pt x="139" y="521"/>
                    <a:pt x="139" y="520"/>
                  </a:cubicBezTo>
                  <a:cubicBezTo>
                    <a:pt x="140" y="518"/>
                    <a:pt x="141" y="517"/>
                    <a:pt x="143" y="517"/>
                  </a:cubicBezTo>
                  <a:cubicBezTo>
                    <a:pt x="143" y="514"/>
                    <a:pt x="142" y="512"/>
                    <a:pt x="142" y="510"/>
                  </a:cubicBezTo>
                  <a:cubicBezTo>
                    <a:pt x="142" y="509"/>
                    <a:pt x="139" y="510"/>
                    <a:pt x="140" y="508"/>
                  </a:cubicBezTo>
                  <a:cubicBezTo>
                    <a:pt x="139" y="508"/>
                    <a:pt x="137" y="508"/>
                    <a:pt x="138" y="506"/>
                  </a:cubicBezTo>
                  <a:cubicBezTo>
                    <a:pt x="139" y="506"/>
                    <a:pt x="140" y="507"/>
                    <a:pt x="141" y="507"/>
                  </a:cubicBezTo>
                  <a:cubicBezTo>
                    <a:pt x="142" y="505"/>
                    <a:pt x="139" y="500"/>
                    <a:pt x="140" y="497"/>
                  </a:cubicBezTo>
                  <a:cubicBezTo>
                    <a:pt x="139" y="495"/>
                    <a:pt x="137" y="492"/>
                    <a:pt x="139" y="489"/>
                  </a:cubicBezTo>
                  <a:cubicBezTo>
                    <a:pt x="139" y="488"/>
                    <a:pt x="138" y="488"/>
                    <a:pt x="138" y="488"/>
                  </a:cubicBezTo>
                  <a:cubicBezTo>
                    <a:pt x="138" y="487"/>
                    <a:pt x="137" y="487"/>
                    <a:pt x="136" y="487"/>
                  </a:cubicBezTo>
                  <a:cubicBezTo>
                    <a:pt x="118" y="468"/>
                    <a:pt x="98" y="451"/>
                    <a:pt x="78" y="435"/>
                  </a:cubicBezTo>
                  <a:cubicBezTo>
                    <a:pt x="78" y="435"/>
                    <a:pt x="78" y="434"/>
                    <a:pt x="78" y="434"/>
                  </a:cubicBezTo>
                  <a:cubicBezTo>
                    <a:pt x="66" y="426"/>
                    <a:pt x="55" y="417"/>
                    <a:pt x="43" y="409"/>
                  </a:cubicBezTo>
                  <a:cubicBezTo>
                    <a:pt x="41" y="414"/>
                    <a:pt x="42" y="423"/>
                    <a:pt x="43" y="431"/>
                  </a:cubicBezTo>
                  <a:cubicBezTo>
                    <a:pt x="43" y="432"/>
                    <a:pt x="44" y="432"/>
                    <a:pt x="45" y="432"/>
                  </a:cubicBezTo>
                  <a:cubicBezTo>
                    <a:pt x="43" y="433"/>
                    <a:pt x="46" y="435"/>
                    <a:pt x="45" y="436"/>
                  </a:cubicBezTo>
                  <a:cubicBezTo>
                    <a:pt x="45" y="436"/>
                    <a:pt x="45" y="436"/>
                    <a:pt x="46" y="436"/>
                  </a:cubicBezTo>
                  <a:cubicBezTo>
                    <a:pt x="51" y="443"/>
                    <a:pt x="59" y="447"/>
                    <a:pt x="65" y="454"/>
                  </a:cubicBezTo>
                  <a:cubicBezTo>
                    <a:pt x="69" y="454"/>
                    <a:pt x="70" y="459"/>
                    <a:pt x="74" y="460"/>
                  </a:cubicBezTo>
                  <a:cubicBezTo>
                    <a:pt x="74" y="461"/>
                    <a:pt x="75" y="461"/>
                    <a:pt x="75" y="462"/>
                  </a:cubicBezTo>
                  <a:cubicBezTo>
                    <a:pt x="77" y="463"/>
                    <a:pt x="77" y="464"/>
                    <a:pt x="80" y="464"/>
                  </a:cubicBezTo>
                  <a:cubicBezTo>
                    <a:pt x="79" y="465"/>
                    <a:pt x="81" y="465"/>
                    <a:pt x="80" y="466"/>
                  </a:cubicBezTo>
                  <a:cubicBezTo>
                    <a:pt x="81" y="466"/>
                    <a:pt x="82" y="467"/>
                    <a:pt x="83" y="467"/>
                  </a:cubicBezTo>
                  <a:cubicBezTo>
                    <a:pt x="86" y="471"/>
                    <a:pt x="92" y="473"/>
                    <a:pt x="95" y="478"/>
                  </a:cubicBezTo>
                  <a:cubicBezTo>
                    <a:pt x="98" y="478"/>
                    <a:pt x="100" y="482"/>
                    <a:pt x="102" y="482"/>
                  </a:cubicBezTo>
                  <a:cubicBezTo>
                    <a:pt x="103" y="486"/>
                    <a:pt x="109" y="486"/>
                    <a:pt x="110" y="490"/>
                  </a:cubicBezTo>
                  <a:cubicBezTo>
                    <a:pt x="121" y="495"/>
                    <a:pt x="129" y="505"/>
                    <a:pt x="139" y="511"/>
                  </a:cubicBezTo>
                  <a:cubicBezTo>
                    <a:pt x="139" y="513"/>
                    <a:pt x="141" y="513"/>
                    <a:pt x="141" y="514"/>
                  </a:cubicBezTo>
                  <a:cubicBezTo>
                    <a:pt x="141" y="515"/>
                    <a:pt x="140" y="515"/>
                    <a:pt x="140" y="516"/>
                  </a:cubicBezTo>
                  <a:cubicBezTo>
                    <a:pt x="128" y="506"/>
                    <a:pt x="116" y="496"/>
                    <a:pt x="104" y="486"/>
                  </a:cubicBezTo>
                  <a:cubicBezTo>
                    <a:pt x="81" y="469"/>
                    <a:pt x="60" y="451"/>
                    <a:pt x="39" y="433"/>
                  </a:cubicBezTo>
                  <a:cubicBezTo>
                    <a:pt x="38" y="433"/>
                    <a:pt x="37" y="433"/>
                    <a:pt x="37" y="433"/>
                  </a:cubicBezTo>
                  <a:cubicBezTo>
                    <a:pt x="36" y="430"/>
                    <a:pt x="38" y="430"/>
                    <a:pt x="38" y="428"/>
                  </a:cubicBezTo>
                  <a:cubicBezTo>
                    <a:pt x="39" y="428"/>
                    <a:pt x="39" y="429"/>
                    <a:pt x="40" y="429"/>
                  </a:cubicBezTo>
                  <a:cubicBezTo>
                    <a:pt x="40" y="421"/>
                    <a:pt x="40" y="413"/>
                    <a:pt x="41" y="407"/>
                  </a:cubicBezTo>
                  <a:cubicBezTo>
                    <a:pt x="40" y="406"/>
                    <a:pt x="39" y="406"/>
                    <a:pt x="37" y="406"/>
                  </a:cubicBezTo>
                  <a:cubicBezTo>
                    <a:pt x="37" y="404"/>
                    <a:pt x="38" y="404"/>
                    <a:pt x="39" y="404"/>
                  </a:cubicBezTo>
                  <a:cubicBezTo>
                    <a:pt x="38" y="403"/>
                    <a:pt x="38" y="401"/>
                    <a:pt x="39" y="400"/>
                  </a:cubicBezTo>
                  <a:cubicBezTo>
                    <a:pt x="41" y="401"/>
                    <a:pt x="41" y="400"/>
                    <a:pt x="43" y="401"/>
                  </a:cubicBezTo>
                  <a:cubicBezTo>
                    <a:pt x="53" y="398"/>
                    <a:pt x="65" y="396"/>
                    <a:pt x="75" y="393"/>
                  </a:cubicBezTo>
                  <a:cubicBezTo>
                    <a:pt x="76" y="394"/>
                    <a:pt x="77" y="394"/>
                    <a:pt x="78" y="395"/>
                  </a:cubicBezTo>
                  <a:cubicBezTo>
                    <a:pt x="78" y="397"/>
                    <a:pt x="76" y="397"/>
                    <a:pt x="76" y="399"/>
                  </a:cubicBezTo>
                  <a:cubicBezTo>
                    <a:pt x="66" y="399"/>
                    <a:pt x="56" y="401"/>
                    <a:pt x="48" y="405"/>
                  </a:cubicBezTo>
                  <a:cubicBezTo>
                    <a:pt x="49" y="406"/>
                    <a:pt x="51" y="407"/>
                    <a:pt x="53" y="407"/>
                  </a:cubicBezTo>
                  <a:cubicBezTo>
                    <a:pt x="54" y="415"/>
                    <a:pt x="63" y="416"/>
                    <a:pt x="66" y="422"/>
                  </a:cubicBezTo>
                  <a:cubicBezTo>
                    <a:pt x="67" y="422"/>
                    <a:pt x="67" y="423"/>
                    <a:pt x="69" y="423"/>
                  </a:cubicBezTo>
                  <a:cubicBezTo>
                    <a:pt x="71" y="427"/>
                    <a:pt x="76" y="429"/>
                    <a:pt x="80" y="432"/>
                  </a:cubicBezTo>
                  <a:cubicBezTo>
                    <a:pt x="80" y="432"/>
                    <a:pt x="80" y="435"/>
                    <a:pt x="82" y="434"/>
                  </a:cubicBezTo>
                  <a:cubicBezTo>
                    <a:pt x="82" y="435"/>
                    <a:pt x="81" y="435"/>
                    <a:pt x="81" y="435"/>
                  </a:cubicBezTo>
                  <a:cubicBezTo>
                    <a:pt x="84" y="435"/>
                    <a:pt x="86" y="436"/>
                    <a:pt x="87" y="439"/>
                  </a:cubicBezTo>
                  <a:cubicBezTo>
                    <a:pt x="87" y="439"/>
                    <a:pt x="87" y="438"/>
                    <a:pt x="87" y="438"/>
                  </a:cubicBezTo>
                  <a:cubicBezTo>
                    <a:pt x="100" y="447"/>
                    <a:pt x="112" y="457"/>
                    <a:pt x="125" y="465"/>
                  </a:cubicBezTo>
                  <a:cubicBezTo>
                    <a:pt x="125" y="466"/>
                    <a:pt x="125" y="466"/>
                    <a:pt x="125" y="467"/>
                  </a:cubicBezTo>
                  <a:cubicBezTo>
                    <a:pt x="133" y="471"/>
                    <a:pt x="140" y="477"/>
                    <a:pt x="147" y="482"/>
                  </a:cubicBezTo>
                  <a:close/>
                  <a:moveTo>
                    <a:pt x="355" y="9"/>
                  </a:moveTo>
                  <a:cubicBezTo>
                    <a:pt x="361" y="14"/>
                    <a:pt x="370" y="15"/>
                    <a:pt x="378" y="19"/>
                  </a:cubicBezTo>
                  <a:cubicBezTo>
                    <a:pt x="385" y="23"/>
                    <a:pt x="393" y="27"/>
                    <a:pt x="397" y="29"/>
                  </a:cubicBezTo>
                  <a:cubicBezTo>
                    <a:pt x="400" y="31"/>
                    <a:pt x="403" y="32"/>
                    <a:pt x="406" y="33"/>
                  </a:cubicBezTo>
                  <a:cubicBezTo>
                    <a:pt x="399" y="29"/>
                    <a:pt x="392" y="25"/>
                    <a:pt x="385" y="21"/>
                  </a:cubicBezTo>
                  <a:cubicBezTo>
                    <a:pt x="376" y="16"/>
                    <a:pt x="367" y="9"/>
                    <a:pt x="356" y="7"/>
                  </a:cubicBezTo>
                  <a:cubicBezTo>
                    <a:pt x="355" y="6"/>
                    <a:pt x="351" y="6"/>
                    <a:pt x="353" y="7"/>
                  </a:cubicBezTo>
                  <a:cubicBezTo>
                    <a:pt x="354" y="7"/>
                    <a:pt x="354" y="9"/>
                    <a:pt x="355" y="9"/>
                  </a:cubicBezTo>
                  <a:close/>
                  <a:moveTo>
                    <a:pt x="316" y="20"/>
                  </a:moveTo>
                  <a:cubicBezTo>
                    <a:pt x="341" y="30"/>
                    <a:pt x="363" y="44"/>
                    <a:pt x="386" y="56"/>
                  </a:cubicBezTo>
                  <a:cubicBezTo>
                    <a:pt x="387" y="57"/>
                    <a:pt x="388" y="58"/>
                    <a:pt x="388" y="59"/>
                  </a:cubicBezTo>
                  <a:cubicBezTo>
                    <a:pt x="394" y="59"/>
                    <a:pt x="399" y="66"/>
                    <a:pt x="406" y="67"/>
                  </a:cubicBezTo>
                  <a:cubicBezTo>
                    <a:pt x="414" y="73"/>
                    <a:pt x="423" y="75"/>
                    <a:pt x="431" y="81"/>
                  </a:cubicBezTo>
                  <a:cubicBezTo>
                    <a:pt x="432" y="81"/>
                    <a:pt x="433" y="81"/>
                    <a:pt x="434" y="81"/>
                  </a:cubicBezTo>
                  <a:cubicBezTo>
                    <a:pt x="434" y="83"/>
                    <a:pt x="436" y="82"/>
                    <a:pt x="436" y="84"/>
                  </a:cubicBezTo>
                  <a:cubicBezTo>
                    <a:pt x="435" y="84"/>
                    <a:pt x="434" y="85"/>
                    <a:pt x="434" y="84"/>
                  </a:cubicBezTo>
                  <a:cubicBezTo>
                    <a:pt x="434" y="83"/>
                    <a:pt x="435" y="83"/>
                    <a:pt x="435" y="83"/>
                  </a:cubicBezTo>
                  <a:cubicBezTo>
                    <a:pt x="433" y="82"/>
                    <a:pt x="433" y="83"/>
                    <a:pt x="432" y="84"/>
                  </a:cubicBezTo>
                  <a:cubicBezTo>
                    <a:pt x="436" y="86"/>
                    <a:pt x="440" y="88"/>
                    <a:pt x="445" y="89"/>
                  </a:cubicBezTo>
                  <a:cubicBezTo>
                    <a:pt x="444" y="92"/>
                    <a:pt x="441" y="92"/>
                    <a:pt x="440" y="94"/>
                  </a:cubicBezTo>
                  <a:cubicBezTo>
                    <a:pt x="443" y="92"/>
                    <a:pt x="449" y="93"/>
                    <a:pt x="450" y="89"/>
                  </a:cubicBezTo>
                  <a:cubicBezTo>
                    <a:pt x="449" y="89"/>
                    <a:pt x="449" y="88"/>
                    <a:pt x="449" y="87"/>
                  </a:cubicBezTo>
                  <a:cubicBezTo>
                    <a:pt x="433" y="80"/>
                    <a:pt x="418" y="71"/>
                    <a:pt x="402" y="65"/>
                  </a:cubicBezTo>
                  <a:cubicBezTo>
                    <a:pt x="377" y="48"/>
                    <a:pt x="349" y="34"/>
                    <a:pt x="322" y="20"/>
                  </a:cubicBezTo>
                  <a:cubicBezTo>
                    <a:pt x="320" y="20"/>
                    <a:pt x="320" y="19"/>
                    <a:pt x="318" y="19"/>
                  </a:cubicBezTo>
                  <a:cubicBezTo>
                    <a:pt x="318" y="17"/>
                    <a:pt x="316" y="17"/>
                    <a:pt x="314" y="16"/>
                  </a:cubicBezTo>
                  <a:cubicBezTo>
                    <a:pt x="315" y="18"/>
                    <a:pt x="316" y="18"/>
                    <a:pt x="316" y="20"/>
                  </a:cubicBezTo>
                  <a:close/>
                  <a:moveTo>
                    <a:pt x="493" y="80"/>
                  </a:moveTo>
                  <a:cubicBezTo>
                    <a:pt x="493" y="82"/>
                    <a:pt x="492" y="82"/>
                    <a:pt x="493" y="84"/>
                  </a:cubicBezTo>
                  <a:cubicBezTo>
                    <a:pt x="493" y="85"/>
                    <a:pt x="494" y="84"/>
                    <a:pt x="494" y="85"/>
                  </a:cubicBezTo>
                  <a:cubicBezTo>
                    <a:pt x="495" y="96"/>
                    <a:pt x="494" y="105"/>
                    <a:pt x="495" y="112"/>
                  </a:cubicBezTo>
                  <a:cubicBezTo>
                    <a:pt x="508" y="107"/>
                    <a:pt x="521" y="99"/>
                    <a:pt x="535" y="94"/>
                  </a:cubicBezTo>
                  <a:cubicBezTo>
                    <a:pt x="548" y="89"/>
                    <a:pt x="562" y="85"/>
                    <a:pt x="574" y="77"/>
                  </a:cubicBezTo>
                  <a:cubicBezTo>
                    <a:pt x="534" y="65"/>
                    <a:pt x="506" y="41"/>
                    <a:pt x="468" y="26"/>
                  </a:cubicBezTo>
                  <a:cubicBezTo>
                    <a:pt x="462" y="24"/>
                    <a:pt x="453" y="24"/>
                    <a:pt x="448" y="21"/>
                  </a:cubicBezTo>
                  <a:cubicBezTo>
                    <a:pt x="436" y="25"/>
                    <a:pt x="424" y="30"/>
                    <a:pt x="409" y="31"/>
                  </a:cubicBezTo>
                  <a:cubicBezTo>
                    <a:pt x="422" y="40"/>
                    <a:pt x="438" y="48"/>
                    <a:pt x="451" y="54"/>
                  </a:cubicBezTo>
                  <a:cubicBezTo>
                    <a:pt x="457" y="56"/>
                    <a:pt x="467" y="62"/>
                    <a:pt x="474" y="64"/>
                  </a:cubicBezTo>
                  <a:cubicBezTo>
                    <a:pt x="476" y="64"/>
                    <a:pt x="475" y="62"/>
                    <a:pt x="476" y="63"/>
                  </a:cubicBezTo>
                  <a:cubicBezTo>
                    <a:pt x="478" y="65"/>
                    <a:pt x="482" y="65"/>
                    <a:pt x="483" y="68"/>
                  </a:cubicBezTo>
                  <a:cubicBezTo>
                    <a:pt x="483" y="70"/>
                    <a:pt x="481" y="68"/>
                    <a:pt x="480" y="69"/>
                  </a:cubicBezTo>
                  <a:cubicBezTo>
                    <a:pt x="483" y="70"/>
                    <a:pt x="485" y="72"/>
                    <a:pt x="489" y="73"/>
                  </a:cubicBezTo>
                  <a:cubicBezTo>
                    <a:pt x="488" y="70"/>
                    <a:pt x="490" y="69"/>
                    <a:pt x="491" y="69"/>
                  </a:cubicBezTo>
                  <a:cubicBezTo>
                    <a:pt x="491" y="70"/>
                    <a:pt x="491" y="72"/>
                    <a:pt x="492" y="72"/>
                  </a:cubicBezTo>
                  <a:cubicBezTo>
                    <a:pt x="493" y="71"/>
                    <a:pt x="496" y="71"/>
                    <a:pt x="496" y="73"/>
                  </a:cubicBezTo>
                  <a:cubicBezTo>
                    <a:pt x="495" y="74"/>
                    <a:pt x="493" y="75"/>
                    <a:pt x="493" y="77"/>
                  </a:cubicBezTo>
                  <a:cubicBezTo>
                    <a:pt x="495" y="78"/>
                    <a:pt x="495" y="77"/>
                    <a:pt x="496" y="80"/>
                  </a:cubicBezTo>
                  <a:cubicBezTo>
                    <a:pt x="494" y="78"/>
                    <a:pt x="495" y="81"/>
                    <a:pt x="493" y="80"/>
                  </a:cubicBezTo>
                  <a:close/>
                  <a:moveTo>
                    <a:pt x="389" y="27"/>
                  </a:moveTo>
                  <a:cubicBezTo>
                    <a:pt x="386" y="25"/>
                    <a:pt x="382" y="23"/>
                    <a:pt x="379" y="23"/>
                  </a:cubicBezTo>
                  <a:cubicBezTo>
                    <a:pt x="382" y="24"/>
                    <a:pt x="386" y="27"/>
                    <a:pt x="389" y="27"/>
                  </a:cubicBezTo>
                  <a:close/>
                  <a:moveTo>
                    <a:pt x="445" y="66"/>
                  </a:moveTo>
                  <a:cubicBezTo>
                    <a:pt x="453" y="70"/>
                    <a:pt x="460" y="75"/>
                    <a:pt x="467" y="79"/>
                  </a:cubicBezTo>
                  <a:cubicBezTo>
                    <a:pt x="468" y="80"/>
                    <a:pt x="468" y="78"/>
                    <a:pt x="469" y="78"/>
                  </a:cubicBezTo>
                  <a:cubicBezTo>
                    <a:pt x="470" y="79"/>
                    <a:pt x="471" y="80"/>
                    <a:pt x="472" y="81"/>
                  </a:cubicBezTo>
                  <a:cubicBezTo>
                    <a:pt x="476" y="79"/>
                    <a:pt x="482" y="74"/>
                    <a:pt x="486" y="76"/>
                  </a:cubicBezTo>
                  <a:cubicBezTo>
                    <a:pt x="484" y="71"/>
                    <a:pt x="482" y="74"/>
                    <a:pt x="478" y="74"/>
                  </a:cubicBezTo>
                  <a:cubicBezTo>
                    <a:pt x="474" y="73"/>
                    <a:pt x="469" y="70"/>
                    <a:pt x="465" y="68"/>
                  </a:cubicBezTo>
                  <a:cubicBezTo>
                    <a:pt x="449" y="60"/>
                    <a:pt x="435" y="53"/>
                    <a:pt x="421" y="46"/>
                  </a:cubicBezTo>
                  <a:cubicBezTo>
                    <a:pt x="415" y="43"/>
                    <a:pt x="408" y="40"/>
                    <a:pt x="402" y="37"/>
                  </a:cubicBezTo>
                  <a:cubicBezTo>
                    <a:pt x="394" y="33"/>
                    <a:pt x="388" y="29"/>
                    <a:pt x="379" y="27"/>
                  </a:cubicBezTo>
                  <a:cubicBezTo>
                    <a:pt x="401" y="40"/>
                    <a:pt x="421" y="56"/>
                    <a:pt x="445" y="66"/>
                  </a:cubicBezTo>
                  <a:close/>
                  <a:moveTo>
                    <a:pt x="363" y="52"/>
                  </a:moveTo>
                  <a:cubicBezTo>
                    <a:pt x="366" y="51"/>
                    <a:pt x="369" y="53"/>
                    <a:pt x="371" y="55"/>
                  </a:cubicBezTo>
                  <a:cubicBezTo>
                    <a:pt x="375" y="57"/>
                    <a:pt x="380" y="58"/>
                    <a:pt x="382" y="62"/>
                  </a:cubicBezTo>
                  <a:cubicBezTo>
                    <a:pt x="393" y="64"/>
                    <a:pt x="401" y="71"/>
                    <a:pt x="410" y="73"/>
                  </a:cubicBezTo>
                  <a:cubicBezTo>
                    <a:pt x="388" y="61"/>
                    <a:pt x="365" y="48"/>
                    <a:pt x="340" y="36"/>
                  </a:cubicBezTo>
                  <a:cubicBezTo>
                    <a:pt x="346" y="43"/>
                    <a:pt x="356" y="45"/>
                    <a:pt x="363" y="52"/>
                  </a:cubicBezTo>
                  <a:close/>
                  <a:moveTo>
                    <a:pt x="274" y="51"/>
                  </a:moveTo>
                  <a:cubicBezTo>
                    <a:pt x="275" y="51"/>
                    <a:pt x="276" y="51"/>
                    <a:pt x="277" y="51"/>
                  </a:cubicBezTo>
                  <a:cubicBezTo>
                    <a:pt x="279" y="56"/>
                    <a:pt x="286" y="57"/>
                    <a:pt x="290" y="60"/>
                  </a:cubicBezTo>
                  <a:cubicBezTo>
                    <a:pt x="290" y="60"/>
                    <a:pt x="290" y="58"/>
                    <a:pt x="291" y="58"/>
                  </a:cubicBezTo>
                  <a:cubicBezTo>
                    <a:pt x="295" y="61"/>
                    <a:pt x="301" y="63"/>
                    <a:pt x="303" y="67"/>
                  </a:cubicBezTo>
                  <a:cubicBezTo>
                    <a:pt x="304" y="69"/>
                    <a:pt x="304" y="66"/>
                    <a:pt x="305" y="67"/>
                  </a:cubicBezTo>
                  <a:cubicBezTo>
                    <a:pt x="309" y="70"/>
                    <a:pt x="314" y="70"/>
                    <a:pt x="316" y="74"/>
                  </a:cubicBezTo>
                  <a:cubicBezTo>
                    <a:pt x="317" y="74"/>
                    <a:pt x="317" y="75"/>
                    <a:pt x="318" y="75"/>
                  </a:cubicBezTo>
                  <a:cubicBezTo>
                    <a:pt x="327" y="82"/>
                    <a:pt x="339" y="86"/>
                    <a:pt x="347" y="92"/>
                  </a:cubicBezTo>
                  <a:cubicBezTo>
                    <a:pt x="351" y="93"/>
                    <a:pt x="354" y="95"/>
                    <a:pt x="357" y="97"/>
                  </a:cubicBezTo>
                  <a:cubicBezTo>
                    <a:pt x="361" y="97"/>
                    <a:pt x="363" y="100"/>
                    <a:pt x="366" y="101"/>
                  </a:cubicBezTo>
                  <a:cubicBezTo>
                    <a:pt x="367" y="99"/>
                    <a:pt x="369" y="102"/>
                    <a:pt x="370" y="101"/>
                  </a:cubicBezTo>
                  <a:cubicBezTo>
                    <a:pt x="343" y="86"/>
                    <a:pt x="318" y="68"/>
                    <a:pt x="292" y="55"/>
                  </a:cubicBezTo>
                  <a:cubicBezTo>
                    <a:pt x="292" y="55"/>
                    <a:pt x="293" y="56"/>
                    <a:pt x="293" y="55"/>
                  </a:cubicBezTo>
                  <a:cubicBezTo>
                    <a:pt x="292" y="54"/>
                    <a:pt x="291" y="53"/>
                    <a:pt x="290" y="55"/>
                  </a:cubicBezTo>
                  <a:cubicBezTo>
                    <a:pt x="279" y="48"/>
                    <a:pt x="270" y="43"/>
                    <a:pt x="257" y="39"/>
                  </a:cubicBezTo>
                  <a:cubicBezTo>
                    <a:pt x="262" y="45"/>
                    <a:pt x="269" y="47"/>
                    <a:pt x="274" y="51"/>
                  </a:cubicBezTo>
                  <a:close/>
                  <a:moveTo>
                    <a:pt x="340" y="46"/>
                  </a:moveTo>
                  <a:cubicBezTo>
                    <a:pt x="342" y="46"/>
                    <a:pt x="343" y="48"/>
                    <a:pt x="344" y="47"/>
                  </a:cubicBezTo>
                  <a:cubicBezTo>
                    <a:pt x="340" y="45"/>
                    <a:pt x="335" y="41"/>
                    <a:pt x="330" y="41"/>
                  </a:cubicBezTo>
                  <a:cubicBezTo>
                    <a:pt x="333" y="42"/>
                    <a:pt x="337" y="44"/>
                    <a:pt x="340" y="46"/>
                  </a:cubicBezTo>
                  <a:close/>
                  <a:moveTo>
                    <a:pt x="508" y="41"/>
                  </a:moveTo>
                  <a:cubicBezTo>
                    <a:pt x="506" y="41"/>
                    <a:pt x="505" y="39"/>
                    <a:pt x="505" y="41"/>
                  </a:cubicBezTo>
                  <a:cubicBezTo>
                    <a:pt x="506" y="41"/>
                    <a:pt x="507" y="42"/>
                    <a:pt x="508" y="41"/>
                  </a:cubicBezTo>
                  <a:close/>
                  <a:moveTo>
                    <a:pt x="350" y="50"/>
                  </a:moveTo>
                  <a:cubicBezTo>
                    <a:pt x="348" y="50"/>
                    <a:pt x="347" y="47"/>
                    <a:pt x="345" y="48"/>
                  </a:cubicBezTo>
                  <a:cubicBezTo>
                    <a:pt x="347" y="48"/>
                    <a:pt x="349" y="51"/>
                    <a:pt x="350" y="50"/>
                  </a:cubicBezTo>
                  <a:close/>
                  <a:moveTo>
                    <a:pt x="388" y="67"/>
                  </a:moveTo>
                  <a:cubicBezTo>
                    <a:pt x="393" y="72"/>
                    <a:pt x="401" y="74"/>
                    <a:pt x="406" y="78"/>
                  </a:cubicBezTo>
                  <a:cubicBezTo>
                    <a:pt x="415" y="81"/>
                    <a:pt x="423" y="86"/>
                    <a:pt x="431" y="90"/>
                  </a:cubicBezTo>
                  <a:cubicBezTo>
                    <a:pt x="433" y="89"/>
                    <a:pt x="437" y="94"/>
                    <a:pt x="438" y="91"/>
                  </a:cubicBezTo>
                  <a:cubicBezTo>
                    <a:pt x="426" y="85"/>
                    <a:pt x="415" y="77"/>
                    <a:pt x="401" y="73"/>
                  </a:cubicBezTo>
                  <a:cubicBezTo>
                    <a:pt x="400" y="72"/>
                    <a:pt x="399" y="71"/>
                    <a:pt x="399" y="70"/>
                  </a:cubicBezTo>
                  <a:cubicBezTo>
                    <a:pt x="386" y="67"/>
                    <a:pt x="377" y="59"/>
                    <a:pt x="366" y="55"/>
                  </a:cubicBezTo>
                  <a:cubicBezTo>
                    <a:pt x="374" y="60"/>
                    <a:pt x="379" y="63"/>
                    <a:pt x="388" y="67"/>
                  </a:cubicBezTo>
                  <a:close/>
                  <a:moveTo>
                    <a:pt x="202" y="66"/>
                  </a:moveTo>
                  <a:cubicBezTo>
                    <a:pt x="197" y="64"/>
                    <a:pt x="194" y="61"/>
                    <a:pt x="188" y="60"/>
                  </a:cubicBezTo>
                  <a:cubicBezTo>
                    <a:pt x="189" y="62"/>
                    <a:pt x="191" y="63"/>
                    <a:pt x="193" y="63"/>
                  </a:cubicBezTo>
                  <a:cubicBezTo>
                    <a:pt x="195" y="65"/>
                    <a:pt x="198" y="67"/>
                    <a:pt x="201" y="67"/>
                  </a:cubicBezTo>
                  <a:cubicBezTo>
                    <a:pt x="205" y="73"/>
                    <a:pt x="212" y="73"/>
                    <a:pt x="216" y="78"/>
                  </a:cubicBezTo>
                  <a:cubicBezTo>
                    <a:pt x="219" y="79"/>
                    <a:pt x="221" y="80"/>
                    <a:pt x="223" y="82"/>
                  </a:cubicBezTo>
                  <a:cubicBezTo>
                    <a:pt x="236" y="91"/>
                    <a:pt x="252" y="98"/>
                    <a:pt x="265" y="106"/>
                  </a:cubicBezTo>
                  <a:cubicBezTo>
                    <a:pt x="271" y="108"/>
                    <a:pt x="278" y="112"/>
                    <a:pt x="285" y="116"/>
                  </a:cubicBezTo>
                  <a:cubicBezTo>
                    <a:pt x="289" y="117"/>
                    <a:pt x="294" y="121"/>
                    <a:pt x="298" y="121"/>
                  </a:cubicBezTo>
                  <a:cubicBezTo>
                    <a:pt x="300" y="123"/>
                    <a:pt x="302" y="125"/>
                    <a:pt x="306" y="126"/>
                  </a:cubicBezTo>
                  <a:cubicBezTo>
                    <a:pt x="308" y="127"/>
                    <a:pt x="313" y="130"/>
                    <a:pt x="315" y="129"/>
                  </a:cubicBezTo>
                  <a:cubicBezTo>
                    <a:pt x="288" y="113"/>
                    <a:pt x="261" y="98"/>
                    <a:pt x="235" y="81"/>
                  </a:cubicBezTo>
                  <a:cubicBezTo>
                    <a:pt x="234" y="81"/>
                    <a:pt x="233" y="81"/>
                    <a:pt x="232" y="81"/>
                  </a:cubicBezTo>
                  <a:cubicBezTo>
                    <a:pt x="221" y="72"/>
                    <a:pt x="207" y="64"/>
                    <a:pt x="195" y="60"/>
                  </a:cubicBezTo>
                  <a:cubicBezTo>
                    <a:pt x="198" y="62"/>
                    <a:pt x="201" y="63"/>
                    <a:pt x="202" y="66"/>
                  </a:cubicBezTo>
                  <a:close/>
                  <a:moveTo>
                    <a:pt x="552" y="67"/>
                  </a:moveTo>
                  <a:cubicBezTo>
                    <a:pt x="554" y="66"/>
                    <a:pt x="557" y="69"/>
                    <a:pt x="558" y="68"/>
                  </a:cubicBezTo>
                  <a:cubicBezTo>
                    <a:pt x="552" y="65"/>
                    <a:pt x="546" y="62"/>
                    <a:pt x="539" y="60"/>
                  </a:cubicBezTo>
                  <a:cubicBezTo>
                    <a:pt x="543" y="63"/>
                    <a:pt x="549" y="63"/>
                    <a:pt x="552" y="67"/>
                  </a:cubicBezTo>
                  <a:close/>
                  <a:moveTo>
                    <a:pt x="295" y="70"/>
                  </a:moveTo>
                  <a:cubicBezTo>
                    <a:pt x="297" y="70"/>
                    <a:pt x="293" y="69"/>
                    <a:pt x="295" y="68"/>
                  </a:cubicBezTo>
                  <a:cubicBezTo>
                    <a:pt x="300" y="71"/>
                    <a:pt x="307" y="73"/>
                    <a:pt x="311" y="78"/>
                  </a:cubicBezTo>
                  <a:cubicBezTo>
                    <a:pt x="314" y="77"/>
                    <a:pt x="318" y="83"/>
                    <a:pt x="321" y="81"/>
                  </a:cubicBezTo>
                  <a:cubicBezTo>
                    <a:pt x="321" y="84"/>
                    <a:pt x="325" y="84"/>
                    <a:pt x="326" y="86"/>
                  </a:cubicBezTo>
                  <a:cubicBezTo>
                    <a:pt x="330" y="85"/>
                    <a:pt x="330" y="89"/>
                    <a:pt x="333" y="89"/>
                  </a:cubicBezTo>
                  <a:cubicBezTo>
                    <a:pt x="335" y="89"/>
                    <a:pt x="332" y="88"/>
                    <a:pt x="333" y="88"/>
                  </a:cubicBezTo>
                  <a:cubicBezTo>
                    <a:pt x="335" y="88"/>
                    <a:pt x="336" y="89"/>
                    <a:pt x="338" y="90"/>
                  </a:cubicBezTo>
                  <a:cubicBezTo>
                    <a:pt x="323" y="80"/>
                    <a:pt x="306" y="72"/>
                    <a:pt x="291" y="63"/>
                  </a:cubicBezTo>
                  <a:cubicBezTo>
                    <a:pt x="292" y="65"/>
                    <a:pt x="294" y="66"/>
                    <a:pt x="296" y="68"/>
                  </a:cubicBezTo>
                  <a:cubicBezTo>
                    <a:pt x="294" y="68"/>
                    <a:pt x="291" y="65"/>
                    <a:pt x="292" y="67"/>
                  </a:cubicBezTo>
                  <a:cubicBezTo>
                    <a:pt x="293" y="69"/>
                    <a:pt x="293" y="70"/>
                    <a:pt x="295" y="70"/>
                  </a:cubicBezTo>
                  <a:close/>
                  <a:moveTo>
                    <a:pt x="186" y="70"/>
                  </a:moveTo>
                  <a:cubicBezTo>
                    <a:pt x="190" y="70"/>
                    <a:pt x="192" y="74"/>
                    <a:pt x="195" y="72"/>
                  </a:cubicBezTo>
                  <a:cubicBezTo>
                    <a:pt x="194" y="71"/>
                    <a:pt x="190" y="70"/>
                    <a:pt x="191" y="66"/>
                  </a:cubicBezTo>
                  <a:cubicBezTo>
                    <a:pt x="188" y="66"/>
                    <a:pt x="188" y="69"/>
                    <a:pt x="186" y="70"/>
                  </a:cubicBezTo>
                  <a:close/>
                  <a:moveTo>
                    <a:pt x="385" y="70"/>
                  </a:moveTo>
                  <a:cubicBezTo>
                    <a:pt x="385" y="69"/>
                    <a:pt x="386" y="69"/>
                    <a:pt x="386" y="68"/>
                  </a:cubicBezTo>
                  <a:cubicBezTo>
                    <a:pt x="385" y="69"/>
                    <a:pt x="384" y="67"/>
                    <a:pt x="383" y="68"/>
                  </a:cubicBezTo>
                  <a:cubicBezTo>
                    <a:pt x="384" y="68"/>
                    <a:pt x="384" y="69"/>
                    <a:pt x="385" y="70"/>
                  </a:cubicBezTo>
                  <a:close/>
                  <a:moveTo>
                    <a:pt x="299" y="73"/>
                  </a:moveTo>
                  <a:cubicBezTo>
                    <a:pt x="299" y="72"/>
                    <a:pt x="299" y="72"/>
                    <a:pt x="299" y="72"/>
                  </a:cubicBezTo>
                  <a:cubicBezTo>
                    <a:pt x="299" y="72"/>
                    <a:pt x="300" y="72"/>
                    <a:pt x="300" y="71"/>
                  </a:cubicBezTo>
                  <a:cubicBezTo>
                    <a:pt x="299" y="72"/>
                    <a:pt x="297" y="71"/>
                    <a:pt x="297" y="72"/>
                  </a:cubicBezTo>
                  <a:cubicBezTo>
                    <a:pt x="298" y="72"/>
                    <a:pt x="298" y="73"/>
                    <a:pt x="299" y="73"/>
                  </a:cubicBezTo>
                  <a:close/>
                  <a:moveTo>
                    <a:pt x="195" y="73"/>
                  </a:moveTo>
                  <a:cubicBezTo>
                    <a:pt x="197" y="77"/>
                    <a:pt x="201" y="78"/>
                    <a:pt x="205" y="80"/>
                  </a:cubicBezTo>
                  <a:cubicBezTo>
                    <a:pt x="203" y="77"/>
                    <a:pt x="198" y="74"/>
                    <a:pt x="195" y="73"/>
                  </a:cubicBezTo>
                  <a:close/>
                  <a:moveTo>
                    <a:pt x="206" y="76"/>
                  </a:moveTo>
                  <a:cubicBezTo>
                    <a:pt x="217" y="83"/>
                    <a:pt x="230" y="92"/>
                    <a:pt x="241" y="95"/>
                  </a:cubicBezTo>
                  <a:cubicBezTo>
                    <a:pt x="239" y="94"/>
                    <a:pt x="237" y="92"/>
                    <a:pt x="234" y="92"/>
                  </a:cubicBezTo>
                  <a:cubicBezTo>
                    <a:pt x="224" y="86"/>
                    <a:pt x="214" y="79"/>
                    <a:pt x="204" y="75"/>
                  </a:cubicBezTo>
                  <a:cubicBezTo>
                    <a:pt x="205" y="75"/>
                    <a:pt x="205" y="76"/>
                    <a:pt x="206" y="76"/>
                  </a:cubicBezTo>
                  <a:close/>
                  <a:moveTo>
                    <a:pt x="127" y="83"/>
                  </a:moveTo>
                  <a:cubicBezTo>
                    <a:pt x="127" y="81"/>
                    <a:pt x="126" y="81"/>
                    <a:pt x="127" y="80"/>
                  </a:cubicBezTo>
                  <a:cubicBezTo>
                    <a:pt x="124" y="78"/>
                    <a:pt x="121" y="77"/>
                    <a:pt x="118" y="76"/>
                  </a:cubicBezTo>
                  <a:cubicBezTo>
                    <a:pt x="120" y="79"/>
                    <a:pt x="124" y="80"/>
                    <a:pt x="127" y="83"/>
                  </a:cubicBezTo>
                  <a:close/>
                  <a:moveTo>
                    <a:pt x="448" y="136"/>
                  </a:moveTo>
                  <a:cubicBezTo>
                    <a:pt x="447" y="147"/>
                    <a:pt x="446" y="154"/>
                    <a:pt x="447" y="168"/>
                  </a:cubicBezTo>
                  <a:cubicBezTo>
                    <a:pt x="449" y="167"/>
                    <a:pt x="450" y="165"/>
                    <a:pt x="452" y="164"/>
                  </a:cubicBezTo>
                  <a:cubicBezTo>
                    <a:pt x="451" y="151"/>
                    <a:pt x="454" y="143"/>
                    <a:pt x="452" y="131"/>
                  </a:cubicBezTo>
                  <a:cubicBezTo>
                    <a:pt x="454" y="123"/>
                    <a:pt x="451" y="105"/>
                    <a:pt x="456" y="101"/>
                  </a:cubicBezTo>
                  <a:cubicBezTo>
                    <a:pt x="456" y="101"/>
                    <a:pt x="455" y="102"/>
                    <a:pt x="455" y="102"/>
                  </a:cubicBezTo>
                  <a:cubicBezTo>
                    <a:pt x="465" y="101"/>
                    <a:pt x="469" y="92"/>
                    <a:pt x="477" y="89"/>
                  </a:cubicBezTo>
                  <a:cubicBezTo>
                    <a:pt x="476" y="91"/>
                    <a:pt x="473" y="93"/>
                    <a:pt x="473" y="94"/>
                  </a:cubicBezTo>
                  <a:cubicBezTo>
                    <a:pt x="476" y="94"/>
                    <a:pt x="477" y="91"/>
                    <a:pt x="479" y="89"/>
                  </a:cubicBezTo>
                  <a:cubicBezTo>
                    <a:pt x="481" y="88"/>
                    <a:pt x="484" y="88"/>
                    <a:pt x="485" y="84"/>
                  </a:cubicBezTo>
                  <a:cubicBezTo>
                    <a:pt x="486" y="86"/>
                    <a:pt x="486" y="84"/>
                    <a:pt x="487" y="84"/>
                  </a:cubicBezTo>
                  <a:cubicBezTo>
                    <a:pt x="487" y="82"/>
                    <a:pt x="489" y="80"/>
                    <a:pt x="487" y="78"/>
                  </a:cubicBezTo>
                  <a:cubicBezTo>
                    <a:pt x="479" y="82"/>
                    <a:pt x="471" y="85"/>
                    <a:pt x="463" y="91"/>
                  </a:cubicBezTo>
                  <a:cubicBezTo>
                    <a:pt x="463" y="91"/>
                    <a:pt x="462" y="91"/>
                    <a:pt x="462" y="91"/>
                  </a:cubicBezTo>
                  <a:cubicBezTo>
                    <a:pt x="459" y="96"/>
                    <a:pt x="452" y="90"/>
                    <a:pt x="449" y="96"/>
                  </a:cubicBezTo>
                  <a:cubicBezTo>
                    <a:pt x="450" y="96"/>
                    <a:pt x="451" y="98"/>
                    <a:pt x="451" y="99"/>
                  </a:cubicBezTo>
                  <a:cubicBezTo>
                    <a:pt x="452" y="99"/>
                    <a:pt x="453" y="99"/>
                    <a:pt x="454" y="100"/>
                  </a:cubicBezTo>
                  <a:cubicBezTo>
                    <a:pt x="453" y="101"/>
                    <a:pt x="451" y="101"/>
                    <a:pt x="449" y="102"/>
                  </a:cubicBezTo>
                  <a:cubicBezTo>
                    <a:pt x="449" y="106"/>
                    <a:pt x="449" y="112"/>
                    <a:pt x="449" y="116"/>
                  </a:cubicBezTo>
                  <a:cubicBezTo>
                    <a:pt x="451" y="116"/>
                    <a:pt x="451" y="114"/>
                    <a:pt x="452" y="116"/>
                  </a:cubicBezTo>
                  <a:cubicBezTo>
                    <a:pt x="446" y="120"/>
                    <a:pt x="451" y="131"/>
                    <a:pt x="447" y="134"/>
                  </a:cubicBezTo>
                  <a:cubicBezTo>
                    <a:pt x="448" y="135"/>
                    <a:pt x="448" y="135"/>
                    <a:pt x="448" y="136"/>
                  </a:cubicBezTo>
                  <a:close/>
                  <a:moveTo>
                    <a:pt x="582" y="82"/>
                  </a:moveTo>
                  <a:cubicBezTo>
                    <a:pt x="583" y="80"/>
                    <a:pt x="583" y="79"/>
                    <a:pt x="582" y="78"/>
                  </a:cubicBezTo>
                  <a:cubicBezTo>
                    <a:pt x="581" y="79"/>
                    <a:pt x="580" y="82"/>
                    <a:pt x="582" y="82"/>
                  </a:cubicBezTo>
                  <a:close/>
                  <a:moveTo>
                    <a:pt x="209" y="81"/>
                  </a:moveTo>
                  <a:cubicBezTo>
                    <a:pt x="208" y="81"/>
                    <a:pt x="207" y="79"/>
                    <a:pt x="205" y="80"/>
                  </a:cubicBezTo>
                  <a:cubicBezTo>
                    <a:pt x="206" y="80"/>
                    <a:pt x="208" y="82"/>
                    <a:pt x="209" y="81"/>
                  </a:cubicBezTo>
                  <a:close/>
                  <a:moveTo>
                    <a:pt x="137" y="140"/>
                  </a:moveTo>
                  <a:cubicBezTo>
                    <a:pt x="137" y="124"/>
                    <a:pt x="135" y="108"/>
                    <a:pt x="135" y="93"/>
                  </a:cubicBezTo>
                  <a:cubicBezTo>
                    <a:pt x="133" y="91"/>
                    <a:pt x="132" y="88"/>
                    <a:pt x="129" y="86"/>
                  </a:cubicBezTo>
                  <a:cubicBezTo>
                    <a:pt x="128" y="92"/>
                    <a:pt x="129" y="99"/>
                    <a:pt x="129" y="103"/>
                  </a:cubicBezTo>
                  <a:cubicBezTo>
                    <a:pt x="125" y="99"/>
                    <a:pt x="129" y="90"/>
                    <a:pt x="126" y="86"/>
                  </a:cubicBezTo>
                  <a:cubicBezTo>
                    <a:pt x="125" y="83"/>
                    <a:pt x="121" y="83"/>
                    <a:pt x="118" y="81"/>
                  </a:cubicBezTo>
                  <a:cubicBezTo>
                    <a:pt x="116" y="85"/>
                    <a:pt x="118" y="90"/>
                    <a:pt x="119" y="95"/>
                  </a:cubicBezTo>
                  <a:cubicBezTo>
                    <a:pt x="120" y="105"/>
                    <a:pt x="120" y="115"/>
                    <a:pt x="119" y="126"/>
                  </a:cubicBezTo>
                  <a:cubicBezTo>
                    <a:pt x="125" y="131"/>
                    <a:pt x="130" y="137"/>
                    <a:pt x="137" y="140"/>
                  </a:cubicBezTo>
                  <a:close/>
                  <a:moveTo>
                    <a:pt x="129" y="85"/>
                  </a:moveTo>
                  <a:cubicBezTo>
                    <a:pt x="132" y="85"/>
                    <a:pt x="133" y="87"/>
                    <a:pt x="135" y="88"/>
                  </a:cubicBezTo>
                  <a:cubicBezTo>
                    <a:pt x="136" y="88"/>
                    <a:pt x="136" y="87"/>
                    <a:pt x="136" y="86"/>
                  </a:cubicBezTo>
                  <a:cubicBezTo>
                    <a:pt x="133" y="86"/>
                    <a:pt x="133" y="83"/>
                    <a:pt x="130" y="83"/>
                  </a:cubicBezTo>
                  <a:cubicBezTo>
                    <a:pt x="130" y="83"/>
                    <a:pt x="129" y="83"/>
                    <a:pt x="129" y="85"/>
                  </a:cubicBezTo>
                  <a:close/>
                  <a:moveTo>
                    <a:pt x="567" y="88"/>
                  </a:moveTo>
                  <a:cubicBezTo>
                    <a:pt x="570" y="86"/>
                    <a:pt x="574" y="85"/>
                    <a:pt x="576" y="83"/>
                  </a:cubicBezTo>
                  <a:cubicBezTo>
                    <a:pt x="573" y="84"/>
                    <a:pt x="568" y="85"/>
                    <a:pt x="567" y="88"/>
                  </a:cubicBezTo>
                  <a:close/>
                  <a:moveTo>
                    <a:pt x="227" y="95"/>
                  </a:moveTo>
                  <a:cubicBezTo>
                    <a:pt x="230" y="95"/>
                    <a:pt x="233" y="98"/>
                    <a:pt x="236" y="100"/>
                  </a:cubicBezTo>
                  <a:cubicBezTo>
                    <a:pt x="236" y="98"/>
                    <a:pt x="239" y="102"/>
                    <a:pt x="240" y="100"/>
                  </a:cubicBezTo>
                  <a:cubicBezTo>
                    <a:pt x="233" y="94"/>
                    <a:pt x="222" y="89"/>
                    <a:pt x="214" y="85"/>
                  </a:cubicBezTo>
                  <a:cubicBezTo>
                    <a:pt x="218" y="89"/>
                    <a:pt x="223" y="91"/>
                    <a:pt x="227" y="95"/>
                  </a:cubicBezTo>
                  <a:close/>
                  <a:moveTo>
                    <a:pt x="476" y="117"/>
                  </a:moveTo>
                  <a:cubicBezTo>
                    <a:pt x="479" y="115"/>
                    <a:pt x="485" y="114"/>
                    <a:pt x="488" y="110"/>
                  </a:cubicBezTo>
                  <a:cubicBezTo>
                    <a:pt x="485" y="105"/>
                    <a:pt x="488" y="93"/>
                    <a:pt x="487" y="86"/>
                  </a:cubicBezTo>
                  <a:cubicBezTo>
                    <a:pt x="486" y="88"/>
                    <a:pt x="484" y="90"/>
                    <a:pt x="482" y="91"/>
                  </a:cubicBezTo>
                  <a:cubicBezTo>
                    <a:pt x="482" y="92"/>
                    <a:pt x="482" y="93"/>
                    <a:pt x="482" y="94"/>
                  </a:cubicBezTo>
                  <a:cubicBezTo>
                    <a:pt x="478" y="98"/>
                    <a:pt x="472" y="100"/>
                    <a:pt x="467" y="102"/>
                  </a:cubicBezTo>
                  <a:cubicBezTo>
                    <a:pt x="466" y="106"/>
                    <a:pt x="463" y="106"/>
                    <a:pt x="460" y="108"/>
                  </a:cubicBezTo>
                  <a:cubicBezTo>
                    <a:pt x="460" y="107"/>
                    <a:pt x="459" y="107"/>
                    <a:pt x="458" y="107"/>
                  </a:cubicBezTo>
                  <a:cubicBezTo>
                    <a:pt x="458" y="107"/>
                    <a:pt x="458" y="109"/>
                    <a:pt x="456" y="109"/>
                  </a:cubicBezTo>
                  <a:cubicBezTo>
                    <a:pt x="456" y="107"/>
                    <a:pt x="458" y="105"/>
                    <a:pt x="457" y="105"/>
                  </a:cubicBezTo>
                  <a:cubicBezTo>
                    <a:pt x="454" y="105"/>
                    <a:pt x="457" y="108"/>
                    <a:pt x="454" y="107"/>
                  </a:cubicBezTo>
                  <a:cubicBezTo>
                    <a:pt x="455" y="109"/>
                    <a:pt x="456" y="113"/>
                    <a:pt x="454" y="115"/>
                  </a:cubicBezTo>
                  <a:cubicBezTo>
                    <a:pt x="456" y="121"/>
                    <a:pt x="453" y="131"/>
                    <a:pt x="456" y="136"/>
                  </a:cubicBezTo>
                  <a:cubicBezTo>
                    <a:pt x="458" y="134"/>
                    <a:pt x="461" y="134"/>
                    <a:pt x="463" y="132"/>
                  </a:cubicBezTo>
                  <a:cubicBezTo>
                    <a:pt x="466" y="132"/>
                    <a:pt x="466" y="129"/>
                    <a:pt x="469" y="129"/>
                  </a:cubicBezTo>
                  <a:cubicBezTo>
                    <a:pt x="472" y="124"/>
                    <a:pt x="480" y="123"/>
                    <a:pt x="482" y="117"/>
                  </a:cubicBezTo>
                  <a:cubicBezTo>
                    <a:pt x="474" y="119"/>
                    <a:pt x="470" y="124"/>
                    <a:pt x="461" y="126"/>
                  </a:cubicBezTo>
                  <a:cubicBezTo>
                    <a:pt x="460" y="124"/>
                    <a:pt x="461" y="123"/>
                    <a:pt x="462" y="122"/>
                  </a:cubicBezTo>
                  <a:cubicBezTo>
                    <a:pt x="463" y="120"/>
                    <a:pt x="468" y="118"/>
                    <a:pt x="472" y="115"/>
                  </a:cubicBezTo>
                  <a:cubicBezTo>
                    <a:pt x="475" y="114"/>
                    <a:pt x="478" y="110"/>
                    <a:pt x="480" y="113"/>
                  </a:cubicBezTo>
                  <a:cubicBezTo>
                    <a:pt x="479" y="115"/>
                    <a:pt x="476" y="116"/>
                    <a:pt x="476" y="117"/>
                  </a:cubicBezTo>
                  <a:close/>
                  <a:moveTo>
                    <a:pt x="531" y="102"/>
                  </a:moveTo>
                  <a:cubicBezTo>
                    <a:pt x="530" y="105"/>
                    <a:pt x="525" y="105"/>
                    <a:pt x="522" y="107"/>
                  </a:cubicBezTo>
                  <a:cubicBezTo>
                    <a:pt x="525" y="108"/>
                    <a:pt x="526" y="106"/>
                    <a:pt x="528" y="106"/>
                  </a:cubicBezTo>
                  <a:cubicBezTo>
                    <a:pt x="534" y="101"/>
                    <a:pt x="545" y="100"/>
                    <a:pt x="551" y="94"/>
                  </a:cubicBezTo>
                  <a:cubicBezTo>
                    <a:pt x="551" y="95"/>
                    <a:pt x="550" y="95"/>
                    <a:pt x="551" y="95"/>
                  </a:cubicBezTo>
                  <a:cubicBezTo>
                    <a:pt x="555" y="92"/>
                    <a:pt x="562" y="91"/>
                    <a:pt x="566" y="87"/>
                  </a:cubicBezTo>
                  <a:cubicBezTo>
                    <a:pt x="554" y="92"/>
                    <a:pt x="544" y="98"/>
                    <a:pt x="531" y="102"/>
                  </a:cubicBezTo>
                  <a:close/>
                  <a:moveTo>
                    <a:pt x="137" y="89"/>
                  </a:moveTo>
                  <a:cubicBezTo>
                    <a:pt x="139" y="92"/>
                    <a:pt x="142" y="93"/>
                    <a:pt x="145" y="95"/>
                  </a:cubicBezTo>
                  <a:cubicBezTo>
                    <a:pt x="145" y="94"/>
                    <a:pt x="146" y="93"/>
                    <a:pt x="146" y="92"/>
                  </a:cubicBezTo>
                  <a:cubicBezTo>
                    <a:pt x="143" y="91"/>
                    <a:pt x="140" y="88"/>
                    <a:pt x="137" y="89"/>
                  </a:cubicBezTo>
                  <a:close/>
                  <a:moveTo>
                    <a:pt x="489" y="92"/>
                  </a:moveTo>
                  <a:cubicBezTo>
                    <a:pt x="489" y="96"/>
                    <a:pt x="488" y="99"/>
                    <a:pt x="489" y="102"/>
                  </a:cubicBezTo>
                  <a:cubicBezTo>
                    <a:pt x="488" y="105"/>
                    <a:pt x="488" y="109"/>
                    <a:pt x="490" y="111"/>
                  </a:cubicBezTo>
                  <a:cubicBezTo>
                    <a:pt x="492" y="105"/>
                    <a:pt x="489" y="99"/>
                    <a:pt x="490" y="94"/>
                  </a:cubicBezTo>
                  <a:cubicBezTo>
                    <a:pt x="491" y="93"/>
                    <a:pt x="493" y="91"/>
                    <a:pt x="491" y="90"/>
                  </a:cubicBezTo>
                  <a:cubicBezTo>
                    <a:pt x="491" y="92"/>
                    <a:pt x="490" y="91"/>
                    <a:pt x="489" y="92"/>
                  </a:cubicBezTo>
                  <a:close/>
                  <a:moveTo>
                    <a:pt x="137" y="93"/>
                  </a:moveTo>
                  <a:cubicBezTo>
                    <a:pt x="137" y="109"/>
                    <a:pt x="139" y="126"/>
                    <a:pt x="139" y="142"/>
                  </a:cubicBezTo>
                  <a:cubicBezTo>
                    <a:pt x="142" y="143"/>
                    <a:pt x="144" y="146"/>
                    <a:pt x="147" y="147"/>
                  </a:cubicBezTo>
                  <a:cubicBezTo>
                    <a:pt x="147" y="129"/>
                    <a:pt x="143" y="115"/>
                    <a:pt x="145" y="97"/>
                  </a:cubicBezTo>
                  <a:cubicBezTo>
                    <a:pt x="142" y="96"/>
                    <a:pt x="139" y="93"/>
                    <a:pt x="137" y="93"/>
                  </a:cubicBezTo>
                  <a:close/>
                  <a:moveTo>
                    <a:pt x="350" y="100"/>
                  </a:moveTo>
                  <a:cubicBezTo>
                    <a:pt x="350" y="100"/>
                    <a:pt x="350" y="99"/>
                    <a:pt x="351" y="99"/>
                  </a:cubicBezTo>
                  <a:cubicBezTo>
                    <a:pt x="357" y="101"/>
                    <a:pt x="362" y="109"/>
                    <a:pt x="366" y="108"/>
                  </a:cubicBezTo>
                  <a:cubicBezTo>
                    <a:pt x="359" y="102"/>
                    <a:pt x="350" y="97"/>
                    <a:pt x="341" y="93"/>
                  </a:cubicBezTo>
                  <a:cubicBezTo>
                    <a:pt x="341" y="93"/>
                    <a:pt x="340" y="93"/>
                    <a:pt x="340" y="94"/>
                  </a:cubicBezTo>
                  <a:cubicBezTo>
                    <a:pt x="343" y="96"/>
                    <a:pt x="346" y="99"/>
                    <a:pt x="350" y="100"/>
                  </a:cubicBezTo>
                  <a:close/>
                  <a:moveTo>
                    <a:pt x="147" y="97"/>
                  </a:moveTo>
                  <a:cubicBezTo>
                    <a:pt x="151" y="98"/>
                    <a:pt x="155" y="104"/>
                    <a:pt x="159" y="101"/>
                  </a:cubicBezTo>
                  <a:cubicBezTo>
                    <a:pt x="159" y="103"/>
                    <a:pt x="159" y="103"/>
                    <a:pt x="159" y="105"/>
                  </a:cubicBezTo>
                  <a:cubicBezTo>
                    <a:pt x="162" y="105"/>
                    <a:pt x="164" y="107"/>
                    <a:pt x="166" y="107"/>
                  </a:cubicBezTo>
                  <a:cubicBezTo>
                    <a:pt x="168" y="103"/>
                    <a:pt x="165" y="103"/>
                    <a:pt x="162" y="102"/>
                  </a:cubicBezTo>
                  <a:cubicBezTo>
                    <a:pt x="159" y="100"/>
                    <a:pt x="151" y="94"/>
                    <a:pt x="147" y="94"/>
                  </a:cubicBezTo>
                  <a:cubicBezTo>
                    <a:pt x="147" y="95"/>
                    <a:pt x="147" y="96"/>
                    <a:pt x="147" y="97"/>
                  </a:cubicBezTo>
                  <a:close/>
                  <a:moveTo>
                    <a:pt x="149" y="149"/>
                  </a:moveTo>
                  <a:cubicBezTo>
                    <a:pt x="151" y="150"/>
                    <a:pt x="153" y="152"/>
                    <a:pt x="156" y="152"/>
                  </a:cubicBezTo>
                  <a:cubicBezTo>
                    <a:pt x="153" y="133"/>
                    <a:pt x="154" y="120"/>
                    <a:pt x="156" y="104"/>
                  </a:cubicBezTo>
                  <a:cubicBezTo>
                    <a:pt x="153" y="103"/>
                    <a:pt x="149" y="99"/>
                    <a:pt x="146" y="99"/>
                  </a:cubicBezTo>
                  <a:cubicBezTo>
                    <a:pt x="145" y="112"/>
                    <a:pt x="149" y="132"/>
                    <a:pt x="149" y="149"/>
                  </a:cubicBezTo>
                  <a:close/>
                  <a:moveTo>
                    <a:pt x="422" y="113"/>
                  </a:moveTo>
                  <a:cubicBezTo>
                    <a:pt x="417" y="112"/>
                    <a:pt x="413" y="115"/>
                    <a:pt x="408" y="116"/>
                  </a:cubicBezTo>
                  <a:cubicBezTo>
                    <a:pt x="409" y="114"/>
                    <a:pt x="413" y="115"/>
                    <a:pt x="414" y="113"/>
                  </a:cubicBezTo>
                  <a:cubicBezTo>
                    <a:pt x="404" y="115"/>
                    <a:pt x="396" y="116"/>
                    <a:pt x="390" y="122"/>
                  </a:cubicBezTo>
                  <a:cubicBezTo>
                    <a:pt x="394" y="122"/>
                    <a:pt x="398" y="116"/>
                    <a:pt x="402" y="119"/>
                  </a:cubicBezTo>
                  <a:cubicBezTo>
                    <a:pt x="400" y="120"/>
                    <a:pt x="398" y="120"/>
                    <a:pt x="397" y="121"/>
                  </a:cubicBezTo>
                  <a:cubicBezTo>
                    <a:pt x="402" y="121"/>
                    <a:pt x="405" y="117"/>
                    <a:pt x="410" y="118"/>
                  </a:cubicBezTo>
                  <a:cubicBezTo>
                    <a:pt x="403" y="121"/>
                    <a:pt x="397" y="127"/>
                    <a:pt x="390" y="126"/>
                  </a:cubicBezTo>
                  <a:cubicBezTo>
                    <a:pt x="391" y="131"/>
                    <a:pt x="391" y="132"/>
                    <a:pt x="391" y="136"/>
                  </a:cubicBezTo>
                  <a:cubicBezTo>
                    <a:pt x="394" y="135"/>
                    <a:pt x="397" y="132"/>
                    <a:pt x="401" y="131"/>
                  </a:cubicBezTo>
                  <a:cubicBezTo>
                    <a:pt x="408" y="128"/>
                    <a:pt x="416" y="122"/>
                    <a:pt x="424" y="121"/>
                  </a:cubicBezTo>
                  <a:cubicBezTo>
                    <a:pt x="414" y="128"/>
                    <a:pt x="401" y="131"/>
                    <a:pt x="391" y="139"/>
                  </a:cubicBezTo>
                  <a:cubicBezTo>
                    <a:pt x="391" y="141"/>
                    <a:pt x="391" y="147"/>
                    <a:pt x="391" y="151"/>
                  </a:cubicBezTo>
                  <a:cubicBezTo>
                    <a:pt x="408" y="140"/>
                    <a:pt x="427" y="130"/>
                    <a:pt x="445" y="118"/>
                  </a:cubicBezTo>
                  <a:cubicBezTo>
                    <a:pt x="445" y="116"/>
                    <a:pt x="444" y="116"/>
                    <a:pt x="444" y="114"/>
                  </a:cubicBezTo>
                  <a:cubicBezTo>
                    <a:pt x="447" y="112"/>
                    <a:pt x="448" y="109"/>
                    <a:pt x="446" y="105"/>
                  </a:cubicBezTo>
                  <a:cubicBezTo>
                    <a:pt x="445" y="105"/>
                    <a:pt x="443" y="106"/>
                    <a:pt x="443" y="105"/>
                  </a:cubicBezTo>
                  <a:cubicBezTo>
                    <a:pt x="445" y="105"/>
                    <a:pt x="446" y="105"/>
                    <a:pt x="447" y="103"/>
                  </a:cubicBezTo>
                  <a:cubicBezTo>
                    <a:pt x="444" y="102"/>
                    <a:pt x="439" y="108"/>
                    <a:pt x="437" y="104"/>
                  </a:cubicBezTo>
                  <a:cubicBezTo>
                    <a:pt x="440" y="103"/>
                    <a:pt x="444" y="102"/>
                    <a:pt x="446" y="100"/>
                  </a:cubicBezTo>
                  <a:cubicBezTo>
                    <a:pt x="442" y="101"/>
                    <a:pt x="436" y="103"/>
                    <a:pt x="433" y="106"/>
                  </a:cubicBezTo>
                  <a:cubicBezTo>
                    <a:pt x="434" y="106"/>
                    <a:pt x="436" y="106"/>
                    <a:pt x="437" y="106"/>
                  </a:cubicBezTo>
                  <a:cubicBezTo>
                    <a:pt x="436" y="107"/>
                    <a:pt x="435" y="106"/>
                    <a:pt x="434" y="107"/>
                  </a:cubicBezTo>
                  <a:cubicBezTo>
                    <a:pt x="434" y="107"/>
                    <a:pt x="435" y="107"/>
                    <a:pt x="435" y="108"/>
                  </a:cubicBezTo>
                  <a:cubicBezTo>
                    <a:pt x="431" y="109"/>
                    <a:pt x="422" y="111"/>
                    <a:pt x="422" y="113"/>
                  </a:cubicBezTo>
                  <a:close/>
                  <a:moveTo>
                    <a:pt x="247" y="105"/>
                  </a:moveTo>
                  <a:cubicBezTo>
                    <a:pt x="245" y="104"/>
                    <a:pt x="243" y="102"/>
                    <a:pt x="241" y="101"/>
                  </a:cubicBezTo>
                  <a:cubicBezTo>
                    <a:pt x="242" y="104"/>
                    <a:pt x="245" y="104"/>
                    <a:pt x="247" y="105"/>
                  </a:cubicBezTo>
                  <a:close/>
                  <a:moveTo>
                    <a:pt x="422" y="106"/>
                  </a:moveTo>
                  <a:cubicBezTo>
                    <a:pt x="426" y="105"/>
                    <a:pt x="430" y="103"/>
                    <a:pt x="431" y="101"/>
                  </a:cubicBezTo>
                  <a:cubicBezTo>
                    <a:pt x="428" y="104"/>
                    <a:pt x="425" y="103"/>
                    <a:pt x="422" y="106"/>
                  </a:cubicBezTo>
                  <a:close/>
                  <a:moveTo>
                    <a:pt x="375" y="106"/>
                  </a:moveTo>
                  <a:cubicBezTo>
                    <a:pt x="375" y="107"/>
                    <a:pt x="374" y="110"/>
                    <a:pt x="375" y="110"/>
                  </a:cubicBezTo>
                  <a:cubicBezTo>
                    <a:pt x="373" y="113"/>
                    <a:pt x="369" y="109"/>
                    <a:pt x="367" y="108"/>
                  </a:cubicBezTo>
                  <a:cubicBezTo>
                    <a:pt x="366" y="110"/>
                    <a:pt x="369" y="109"/>
                    <a:pt x="370" y="111"/>
                  </a:cubicBezTo>
                  <a:cubicBezTo>
                    <a:pt x="369" y="111"/>
                    <a:pt x="368" y="111"/>
                    <a:pt x="368" y="111"/>
                  </a:cubicBezTo>
                  <a:cubicBezTo>
                    <a:pt x="369" y="112"/>
                    <a:pt x="369" y="111"/>
                    <a:pt x="370" y="111"/>
                  </a:cubicBezTo>
                  <a:cubicBezTo>
                    <a:pt x="374" y="116"/>
                    <a:pt x="380" y="111"/>
                    <a:pt x="383" y="107"/>
                  </a:cubicBezTo>
                  <a:cubicBezTo>
                    <a:pt x="379" y="106"/>
                    <a:pt x="376" y="104"/>
                    <a:pt x="373" y="102"/>
                  </a:cubicBezTo>
                  <a:cubicBezTo>
                    <a:pt x="373" y="104"/>
                    <a:pt x="376" y="104"/>
                    <a:pt x="375" y="106"/>
                  </a:cubicBezTo>
                  <a:close/>
                  <a:moveTo>
                    <a:pt x="459" y="105"/>
                  </a:moveTo>
                  <a:cubicBezTo>
                    <a:pt x="460" y="104"/>
                    <a:pt x="460" y="106"/>
                    <a:pt x="462" y="106"/>
                  </a:cubicBezTo>
                  <a:cubicBezTo>
                    <a:pt x="463" y="105"/>
                    <a:pt x="466" y="103"/>
                    <a:pt x="465" y="103"/>
                  </a:cubicBezTo>
                  <a:cubicBezTo>
                    <a:pt x="464" y="104"/>
                    <a:pt x="461" y="105"/>
                    <a:pt x="459" y="105"/>
                  </a:cubicBezTo>
                  <a:close/>
                  <a:moveTo>
                    <a:pt x="159" y="106"/>
                  </a:moveTo>
                  <a:cubicBezTo>
                    <a:pt x="157" y="108"/>
                    <a:pt x="157" y="110"/>
                    <a:pt x="157" y="113"/>
                  </a:cubicBezTo>
                  <a:cubicBezTo>
                    <a:pt x="155" y="126"/>
                    <a:pt x="157" y="142"/>
                    <a:pt x="158" y="154"/>
                  </a:cubicBezTo>
                  <a:cubicBezTo>
                    <a:pt x="160" y="155"/>
                    <a:pt x="162" y="156"/>
                    <a:pt x="165" y="157"/>
                  </a:cubicBezTo>
                  <a:cubicBezTo>
                    <a:pt x="165" y="141"/>
                    <a:pt x="165" y="128"/>
                    <a:pt x="167" y="110"/>
                  </a:cubicBezTo>
                  <a:cubicBezTo>
                    <a:pt x="164" y="109"/>
                    <a:pt x="162" y="107"/>
                    <a:pt x="159" y="106"/>
                  </a:cubicBezTo>
                  <a:close/>
                  <a:moveTo>
                    <a:pt x="169" y="110"/>
                  </a:moveTo>
                  <a:cubicBezTo>
                    <a:pt x="171" y="110"/>
                    <a:pt x="174" y="114"/>
                    <a:pt x="176" y="111"/>
                  </a:cubicBezTo>
                  <a:cubicBezTo>
                    <a:pt x="176" y="113"/>
                    <a:pt x="176" y="113"/>
                    <a:pt x="177" y="114"/>
                  </a:cubicBezTo>
                  <a:cubicBezTo>
                    <a:pt x="182" y="118"/>
                    <a:pt x="189" y="123"/>
                    <a:pt x="193" y="124"/>
                  </a:cubicBezTo>
                  <a:cubicBezTo>
                    <a:pt x="193" y="123"/>
                    <a:pt x="193" y="122"/>
                    <a:pt x="193" y="120"/>
                  </a:cubicBezTo>
                  <a:cubicBezTo>
                    <a:pt x="185" y="115"/>
                    <a:pt x="177" y="110"/>
                    <a:pt x="169" y="106"/>
                  </a:cubicBezTo>
                  <a:cubicBezTo>
                    <a:pt x="169" y="107"/>
                    <a:pt x="169" y="109"/>
                    <a:pt x="169" y="110"/>
                  </a:cubicBezTo>
                  <a:close/>
                  <a:moveTo>
                    <a:pt x="398" y="111"/>
                  </a:moveTo>
                  <a:cubicBezTo>
                    <a:pt x="404" y="111"/>
                    <a:pt x="412" y="109"/>
                    <a:pt x="417" y="106"/>
                  </a:cubicBezTo>
                  <a:cubicBezTo>
                    <a:pt x="411" y="108"/>
                    <a:pt x="404" y="109"/>
                    <a:pt x="398" y="111"/>
                  </a:cubicBezTo>
                  <a:close/>
                  <a:moveTo>
                    <a:pt x="427" y="107"/>
                  </a:moveTo>
                  <a:cubicBezTo>
                    <a:pt x="428" y="108"/>
                    <a:pt x="431" y="107"/>
                    <a:pt x="431" y="106"/>
                  </a:cubicBezTo>
                  <a:cubicBezTo>
                    <a:pt x="430" y="106"/>
                    <a:pt x="428" y="107"/>
                    <a:pt x="427" y="107"/>
                  </a:cubicBezTo>
                  <a:close/>
                  <a:moveTo>
                    <a:pt x="250" y="108"/>
                  </a:moveTo>
                  <a:cubicBezTo>
                    <a:pt x="250" y="108"/>
                    <a:pt x="251" y="108"/>
                    <a:pt x="251" y="107"/>
                  </a:cubicBezTo>
                  <a:cubicBezTo>
                    <a:pt x="250" y="107"/>
                    <a:pt x="250" y="106"/>
                    <a:pt x="249" y="106"/>
                  </a:cubicBezTo>
                  <a:cubicBezTo>
                    <a:pt x="249" y="107"/>
                    <a:pt x="250" y="107"/>
                    <a:pt x="250" y="108"/>
                  </a:cubicBezTo>
                  <a:close/>
                  <a:moveTo>
                    <a:pt x="261" y="108"/>
                  </a:moveTo>
                  <a:cubicBezTo>
                    <a:pt x="260" y="108"/>
                    <a:pt x="259" y="107"/>
                    <a:pt x="258" y="107"/>
                  </a:cubicBezTo>
                  <a:cubicBezTo>
                    <a:pt x="258" y="108"/>
                    <a:pt x="260" y="109"/>
                    <a:pt x="261" y="108"/>
                  </a:cubicBezTo>
                  <a:close/>
                  <a:moveTo>
                    <a:pt x="519" y="109"/>
                  </a:moveTo>
                  <a:cubicBezTo>
                    <a:pt x="520" y="109"/>
                    <a:pt x="522" y="109"/>
                    <a:pt x="522" y="107"/>
                  </a:cubicBezTo>
                  <a:cubicBezTo>
                    <a:pt x="521" y="108"/>
                    <a:pt x="520" y="108"/>
                    <a:pt x="519" y="109"/>
                  </a:cubicBezTo>
                  <a:close/>
                  <a:moveTo>
                    <a:pt x="531" y="111"/>
                  </a:moveTo>
                  <a:cubicBezTo>
                    <a:pt x="532" y="110"/>
                    <a:pt x="533" y="110"/>
                    <a:pt x="534" y="109"/>
                  </a:cubicBezTo>
                  <a:cubicBezTo>
                    <a:pt x="533" y="108"/>
                    <a:pt x="530" y="110"/>
                    <a:pt x="531" y="111"/>
                  </a:cubicBezTo>
                  <a:close/>
                  <a:moveTo>
                    <a:pt x="383" y="112"/>
                  </a:moveTo>
                  <a:cubicBezTo>
                    <a:pt x="384" y="113"/>
                    <a:pt x="385" y="111"/>
                    <a:pt x="384" y="110"/>
                  </a:cubicBezTo>
                  <a:cubicBezTo>
                    <a:pt x="384" y="111"/>
                    <a:pt x="383" y="111"/>
                    <a:pt x="383" y="112"/>
                  </a:cubicBezTo>
                  <a:close/>
                  <a:moveTo>
                    <a:pt x="527" y="112"/>
                  </a:moveTo>
                  <a:cubicBezTo>
                    <a:pt x="528" y="113"/>
                    <a:pt x="529" y="112"/>
                    <a:pt x="530" y="111"/>
                  </a:cubicBezTo>
                  <a:cubicBezTo>
                    <a:pt x="528" y="112"/>
                    <a:pt x="527" y="110"/>
                    <a:pt x="527" y="112"/>
                  </a:cubicBezTo>
                  <a:close/>
                  <a:moveTo>
                    <a:pt x="167" y="160"/>
                  </a:moveTo>
                  <a:cubicBezTo>
                    <a:pt x="170" y="161"/>
                    <a:pt x="173" y="162"/>
                    <a:pt x="175" y="165"/>
                  </a:cubicBezTo>
                  <a:cubicBezTo>
                    <a:pt x="177" y="151"/>
                    <a:pt x="173" y="130"/>
                    <a:pt x="173" y="115"/>
                  </a:cubicBezTo>
                  <a:cubicBezTo>
                    <a:pt x="172" y="113"/>
                    <a:pt x="171" y="112"/>
                    <a:pt x="168" y="112"/>
                  </a:cubicBezTo>
                  <a:cubicBezTo>
                    <a:pt x="167" y="129"/>
                    <a:pt x="167" y="142"/>
                    <a:pt x="167" y="160"/>
                  </a:cubicBezTo>
                  <a:close/>
                  <a:moveTo>
                    <a:pt x="380" y="118"/>
                  </a:moveTo>
                  <a:cubicBezTo>
                    <a:pt x="383" y="118"/>
                    <a:pt x="385" y="116"/>
                    <a:pt x="387" y="116"/>
                  </a:cubicBezTo>
                  <a:cubicBezTo>
                    <a:pt x="386" y="114"/>
                    <a:pt x="381" y="116"/>
                    <a:pt x="380" y="118"/>
                  </a:cubicBezTo>
                  <a:close/>
                  <a:moveTo>
                    <a:pt x="177" y="139"/>
                  </a:moveTo>
                  <a:cubicBezTo>
                    <a:pt x="178" y="147"/>
                    <a:pt x="177" y="164"/>
                    <a:pt x="179" y="167"/>
                  </a:cubicBezTo>
                  <a:cubicBezTo>
                    <a:pt x="179" y="168"/>
                    <a:pt x="181" y="168"/>
                    <a:pt x="182" y="168"/>
                  </a:cubicBezTo>
                  <a:cubicBezTo>
                    <a:pt x="181" y="153"/>
                    <a:pt x="183" y="135"/>
                    <a:pt x="182" y="123"/>
                  </a:cubicBezTo>
                  <a:cubicBezTo>
                    <a:pt x="183" y="123"/>
                    <a:pt x="184" y="123"/>
                    <a:pt x="184" y="121"/>
                  </a:cubicBezTo>
                  <a:cubicBezTo>
                    <a:pt x="181" y="120"/>
                    <a:pt x="180" y="117"/>
                    <a:pt x="176" y="117"/>
                  </a:cubicBezTo>
                  <a:cubicBezTo>
                    <a:pt x="175" y="123"/>
                    <a:pt x="176" y="130"/>
                    <a:pt x="177" y="139"/>
                  </a:cubicBezTo>
                  <a:close/>
                  <a:moveTo>
                    <a:pt x="513" y="118"/>
                  </a:moveTo>
                  <a:cubicBezTo>
                    <a:pt x="514" y="119"/>
                    <a:pt x="515" y="117"/>
                    <a:pt x="516" y="117"/>
                  </a:cubicBezTo>
                  <a:cubicBezTo>
                    <a:pt x="516" y="117"/>
                    <a:pt x="515" y="117"/>
                    <a:pt x="515" y="117"/>
                  </a:cubicBezTo>
                  <a:cubicBezTo>
                    <a:pt x="515" y="118"/>
                    <a:pt x="513" y="116"/>
                    <a:pt x="513" y="118"/>
                  </a:cubicBezTo>
                  <a:close/>
                  <a:moveTo>
                    <a:pt x="305" y="131"/>
                  </a:moveTo>
                  <a:cubicBezTo>
                    <a:pt x="305" y="133"/>
                    <a:pt x="303" y="132"/>
                    <a:pt x="303" y="133"/>
                  </a:cubicBezTo>
                  <a:cubicBezTo>
                    <a:pt x="304" y="137"/>
                    <a:pt x="309" y="134"/>
                    <a:pt x="311" y="132"/>
                  </a:cubicBezTo>
                  <a:cubicBezTo>
                    <a:pt x="303" y="127"/>
                    <a:pt x="290" y="121"/>
                    <a:pt x="283" y="118"/>
                  </a:cubicBezTo>
                  <a:cubicBezTo>
                    <a:pt x="289" y="123"/>
                    <a:pt x="298" y="126"/>
                    <a:pt x="305" y="131"/>
                  </a:cubicBezTo>
                  <a:close/>
                  <a:moveTo>
                    <a:pt x="480" y="126"/>
                  </a:moveTo>
                  <a:cubicBezTo>
                    <a:pt x="475" y="130"/>
                    <a:pt x="469" y="132"/>
                    <a:pt x="463" y="134"/>
                  </a:cubicBezTo>
                  <a:cubicBezTo>
                    <a:pt x="461" y="137"/>
                    <a:pt x="458" y="139"/>
                    <a:pt x="454" y="139"/>
                  </a:cubicBezTo>
                  <a:cubicBezTo>
                    <a:pt x="455" y="143"/>
                    <a:pt x="453" y="146"/>
                    <a:pt x="455" y="151"/>
                  </a:cubicBezTo>
                  <a:cubicBezTo>
                    <a:pt x="465" y="144"/>
                    <a:pt x="474" y="136"/>
                    <a:pt x="485" y="129"/>
                  </a:cubicBezTo>
                  <a:cubicBezTo>
                    <a:pt x="485" y="128"/>
                    <a:pt x="485" y="125"/>
                    <a:pt x="487" y="125"/>
                  </a:cubicBezTo>
                  <a:cubicBezTo>
                    <a:pt x="489" y="124"/>
                    <a:pt x="488" y="126"/>
                    <a:pt x="490" y="127"/>
                  </a:cubicBezTo>
                  <a:cubicBezTo>
                    <a:pt x="492" y="123"/>
                    <a:pt x="489" y="120"/>
                    <a:pt x="486" y="118"/>
                  </a:cubicBezTo>
                  <a:cubicBezTo>
                    <a:pt x="482" y="120"/>
                    <a:pt x="482" y="124"/>
                    <a:pt x="480" y="126"/>
                  </a:cubicBezTo>
                  <a:close/>
                  <a:moveTo>
                    <a:pt x="546" y="152"/>
                  </a:moveTo>
                  <a:cubicBezTo>
                    <a:pt x="550" y="149"/>
                    <a:pt x="555" y="138"/>
                    <a:pt x="552" y="132"/>
                  </a:cubicBezTo>
                  <a:cubicBezTo>
                    <a:pt x="551" y="129"/>
                    <a:pt x="544" y="126"/>
                    <a:pt x="541" y="126"/>
                  </a:cubicBezTo>
                  <a:cubicBezTo>
                    <a:pt x="533" y="125"/>
                    <a:pt x="521" y="130"/>
                    <a:pt x="520" y="138"/>
                  </a:cubicBezTo>
                  <a:cubicBezTo>
                    <a:pt x="519" y="144"/>
                    <a:pt x="519" y="150"/>
                    <a:pt x="521" y="156"/>
                  </a:cubicBezTo>
                  <a:cubicBezTo>
                    <a:pt x="531" y="163"/>
                    <a:pt x="546" y="160"/>
                    <a:pt x="553" y="152"/>
                  </a:cubicBezTo>
                  <a:cubicBezTo>
                    <a:pt x="557" y="147"/>
                    <a:pt x="559" y="138"/>
                    <a:pt x="559" y="133"/>
                  </a:cubicBezTo>
                  <a:cubicBezTo>
                    <a:pt x="557" y="132"/>
                    <a:pt x="557" y="128"/>
                    <a:pt x="555" y="127"/>
                  </a:cubicBezTo>
                  <a:cubicBezTo>
                    <a:pt x="549" y="121"/>
                    <a:pt x="539" y="117"/>
                    <a:pt x="528" y="121"/>
                  </a:cubicBezTo>
                  <a:cubicBezTo>
                    <a:pt x="526" y="124"/>
                    <a:pt x="522" y="126"/>
                    <a:pt x="520" y="130"/>
                  </a:cubicBezTo>
                  <a:cubicBezTo>
                    <a:pt x="524" y="130"/>
                    <a:pt x="526" y="126"/>
                    <a:pt x="529" y="125"/>
                  </a:cubicBezTo>
                  <a:cubicBezTo>
                    <a:pt x="539" y="121"/>
                    <a:pt x="550" y="124"/>
                    <a:pt x="555" y="131"/>
                  </a:cubicBezTo>
                  <a:cubicBezTo>
                    <a:pt x="555" y="135"/>
                    <a:pt x="556" y="137"/>
                    <a:pt x="556" y="139"/>
                  </a:cubicBezTo>
                  <a:cubicBezTo>
                    <a:pt x="555" y="144"/>
                    <a:pt x="551" y="151"/>
                    <a:pt x="548" y="153"/>
                  </a:cubicBezTo>
                  <a:cubicBezTo>
                    <a:pt x="543" y="157"/>
                    <a:pt x="538" y="155"/>
                    <a:pt x="530" y="155"/>
                  </a:cubicBezTo>
                  <a:cubicBezTo>
                    <a:pt x="529" y="154"/>
                    <a:pt x="528" y="152"/>
                    <a:pt x="528" y="149"/>
                  </a:cubicBezTo>
                  <a:cubicBezTo>
                    <a:pt x="528" y="147"/>
                    <a:pt x="529" y="145"/>
                    <a:pt x="529" y="141"/>
                  </a:cubicBezTo>
                  <a:cubicBezTo>
                    <a:pt x="533" y="138"/>
                    <a:pt x="539" y="128"/>
                    <a:pt x="544" y="134"/>
                  </a:cubicBezTo>
                  <a:cubicBezTo>
                    <a:pt x="543" y="137"/>
                    <a:pt x="547" y="139"/>
                    <a:pt x="545" y="142"/>
                  </a:cubicBezTo>
                  <a:cubicBezTo>
                    <a:pt x="545" y="140"/>
                    <a:pt x="545" y="139"/>
                    <a:pt x="543" y="139"/>
                  </a:cubicBezTo>
                  <a:cubicBezTo>
                    <a:pt x="542" y="140"/>
                    <a:pt x="542" y="142"/>
                    <a:pt x="540" y="141"/>
                  </a:cubicBezTo>
                  <a:cubicBezTo>
                    <a:pt x="538" y="141"/>
                    <a:pt x="539" y="139"/>
                    <a:pt x="537" y="139"/>
                  </a:cubicBezTo>
                  <a:cubicBezTo>
                    <a:pt x="531" y="140"/>
                    <a:pt x="530" y="147"/>
                    <a:pt x="531" y="152"/>
                  </a:cubicBezTo>
                  <a:cubicBezTo>
                    <a:pt x="535" y="153"/>
                    <a:pt x="542" y="153"/>
                    <a:pt x="546" y="152"/>
                  </a:cubicBezTo>
                  <a:close/>
                  <a:moveTo>
                    <a:pt x="503" y="123"/>
                  </a:moveTo>
                  <a:cubicBezTo>
                    <a:pt x="504" y="122"/>
                    <a:pt x="507" y="122"/>
                    <a:pt x="508" y="120"/>
                  </a:cubicBezTo>
                  <a:cubicBezTo>
                    <a:pt x="506" y="120"/>
                    <a:pt x="503" y="121"/>
                    <a:pt x="503" y="123"/>
                  </a:cubicBezTo>
                  <a:close/>
                  <a:moveTo>
                    <a:pt x="410" y="141"/>
                  </a:moveTo>
                  <a:cubicBezTo>
                    <a:pt x="405" y="143"/>
                    <a:pt x="402" y="147"/>
                    <a:pt x="397" y="149"/>
                  </a:cubicBezTo>
                  <a:cubicBezTo>
                    <a:pt x="398" y="150"/>
                    <a:pt x="400" y="148"/>
                    <a:pt x="402" y="147"/>
                  </a:cubicBezTo>
                  <a:cubicBezTo>
                    <a:pt x="403" y="147"/>
                    <a:pt x="405" y="147"/>
                    <a:pt x="407" y="147"/>
                  </a:cubicBezTo>
                  <a:cubicBezTo>
                    <a:pt x="414" y="145"/>
                    <a:pt x="423" y="143"/>
                    <a:pt x="429" y="143"/>
                  </a:cubicBezTo>
                  <a:cubicBezTo>
                    <a:pt x="429" y="144"/>
                    <a:pt x="430" y="143"/>
                    <a:pt x="430" y="144"/>
                  </a:cubicBezTo>
                  <a:cubicBezTo>
                    <a:pt x="430" y="145"/>
                    <a:pt x="430" y="145"/>
                    <a:pt x="430" y="145"/>
                  </a:cubicBezTo>
                  <a:cubicBezTo>
                    <a:pt x="433" y="144"/>
                    <a:pt x="437" y="142"/>
                    <a:pt x="440" y="142"/>
                  </a:cubicBezTo>
                  <a:cubicBezTo>
                    <a:pt x="439" y="139"/>
                    <a:pt x="439" y="136"/>
                    <a:pt x="438" y="133"/>
                  </a:cubicBezTo>
                  <a:cubicBezTo>
                    <a:pt x="440" y="132"/>
                    <a:pt x="441" y="131"/>
                    <a:pt x="443" y="131"/>
                  </a:cubicBezTo>
                  <a:cubicBezTo>
                    <a:pt x="443" y="131"/>
                    <a:pt x="441" y="132"/>
                    <a:pt x="442" y="133"/>
                  </a:cubicBezTo>
                  <a:cubicBezTo>
                    <a:pt x="445" y="131"/>
                    <a:pt x="445" y="124"/>
                    <a:pt x="444" y="120"/>
                  </a:cubicBezTo>
                  <a:cubicBezTo>
                    <a:pt x="444" y="122"/>
                    <a:pt x="443" y="121"/>
                    <a:pt x="442" y="121"/>
                  </a:cubicBezTo>
                  <a:cubicBezTo>
                    <a:pt x="434" y="128"/>
                    <a:pt x="423" y="133"/>
                    <a:pt x="414" y="139"/>
                  </a:cubicBezTo>
                  <a:cubicBezTo>
                    <a:pt x="413" y="139"/>
                    <a:pt x="412" y="140"/>
                    <a:pt x="411" y="139"/>
                  </a:cubicBezTo>
                  <a:cubicBezTo>
                    <a:pt x="411" y="140"/>
                    <a:pt x="411" y="141"/>
                    <a:pt x="410" y="141"/>
                  </a:cubicBezTo>
                  <a:close/>
                  <a:moveTo>
                    <a:pt x="373" y="124"/>
                  </a:moveTo>
                  <a:cubicBezTo>
                    <a:pt x="373" y="123"/>
                    <a:pt x="375" y="123"/>
                    <a:pt x="376" y="122"/>
                  </a:cubicBezTo>
                  <a:cubicBezTo>
                    <a:pt x="375" y="121"/>
                    <a:pt x="372" y="122"/>
                    <a:pt x="373" y="124"/>
                  </a:cubicBezTo>
                  <a:close/>
                  <a:moveTo>
                    <a:pt x="184" y="169"/>
                  </a:moveTo>
                  <a:cubicBezTo>
                    <a:pt x="187" y="171"/>
                    <a:pt x="190" y="174"/>
                    <a:pt x="193" y="176"/>
                  </a:cubicBezTo>
                  <a:cubicBezTo>
                    <a:pt x="193" y="159"/>
                    <a:pt x="193" y="144"/>
                    <a:pt x="193" y="127"/>
                  </a:cubicBezTo>
                  <a:cubicBezTo>
                    <a:pt x="190" y="126"/>
                    <a:pt x="188" y="123"/>
                    <a:pt x="185" y="122"/>
                  </a:cubicBezTo>
                  <a:cubicBezTo>
                    <a:pt x="184" y="137"/>
                    <a:pt x="184" y="157"/>
                    <a:pt x="184" y="169"/>
                  </a:cubicBezTo>
                  <a:close/>
                  <a:moveTo>
                    <a:pt x="195" y="126"/>
                  </a:moveTo>
                  <a:cubicBezTo>
                    <a:pt x="199" y="127"/>
                    <a:pt x="199" y="129"/>
                    <a:pt x="202" y="130"/>
                  </a:cubicBezTo>
                  <a:cubicBezTo>
                    <a:pt x="203" y="130"/>
                    <a:pt x="202" y="128"/>
                    <a:pt x="204" y="128"/>
                  </a:cubicBezTo>
                  <a:cubicBezTo>
                    <a:pt x="204" y="130"/>
                    <a:pt x="205" y="130"/>
                    <a:pt x="205" y="132"/>
                  </a:cubicBezTo>
                  <a:cubicBezTo>
                    <a:pt x="207" y="133"/>
                    <a:pt x="209" y="135"/>
                    <a:pt x="211" y="136"/>
                  </a:cubicBezTo>
                  <a:cubicBezTo>
                    <a:pt x="216" y="136"/>
                    <a:pt x="220" y="143"/>
                    <a:pt x="225" y="142"/>
                  </a:cubicBezTo>
                  <a:cubicBezTo>
                    <a:pt x="217" y="134"/>
                    <a:pt x="206" y="129"/>
                    <a:pt x="196" y="122"/>
                  </a:cubicBezTo>
                  <a:cubicBezTo>
                    <a:pt x="195" y="124"/>
                    <a:pt x="195" y="124"/>
                    <a:pt x="195" y="126"/>
                  </a:cubicBezTo>
                  <a:close/>
                  <a:moveTo>
                    <a:pt x="386" y="124"/>
                  </a:moveTo>
                  <a:cubicBezTo>
                    <a:pt x="387" y="124"/>
                    <a:pt x="388" y="124"/>
                    <a:pt x="388" y="123"/>
                  </a:cubicBezTo>
                  <a:cubicBezTo>
                    <a:pt x="386" y="122"/>
                    <a:pt x="386" y="123"/>
                    <a:pt x="386" y="124"/>
                  </a:cubicBezTo>
                  <a:close/>
                  <a:moveTo>
                    <a:pt x="497" y="126"/>
                  </a:moveTo>
                  <a:cubicBezTo>
                    <a:pt x="498" y="126"/>
                    <a:pt x="501" y="125"/>
                    <a:pt x="501" y="123"/>
                  </a:cubicBezTo>
                  <a:cubicBezTo>
                    <a:pt x="500" y="123"/>
                    <a:pt x="500" y="123"/>
                    <a:pt x="499" y="123"/>
                  </a:cubicBezTo>
                  <a:cubicBezTo>
                    <a:pt x="499" y="124"/>
                    <a:pt x="498" y="125"/>
                    <a:pt x="497" y="126"/>
                  </a:cubicBezTo>
                  <a:close/>
                  <a:moveTo>
                    <a:pt x="345" y="139"/>
                  </a:moveTo>
                  <a:cubicBezTo>
                    <a:pt x="345" y="137"/>
                    <a:pt x="347" y="137"/>
                    <a:pt x="346" y="136"/>
                  </a:cubicBezTo>
                  <a:cubicBezTo>
                    <a:pt x="338" y="139"/>
                    <a:pt x="330" y="141"/>
                    <a:pt x="321" y="143"/>
                  </a:cubicBezTo>
                  <a:cubicBezTo>
                    <a:pt x="320" y="146"/>
                    <a:pt x="318" y="149"/>
                    <a:pt x="319" y="152"/>
                  </a:cubicBezTo>
                  <a:cubicBezTo>
                    <a:pt x="320" y="153"/>
                    <a:pt x="320" y="151"/>
                    <a:pt x="321" y="152"/>
                  </a:cubicBezTo>
                  <a:cubicBezTo>
                    <a:pt x="321" y="149"/>
                    <a:pt x="319" y="145"/>
                    <a:pt x="323" y="145"/>
                  </a:cubicBezTo>
                  <a:cubicBezTo>
                    <a:pt x="325" y="148"/>
                    <a:pt x="322" y="150"/>
                    <a:pt x="322" y="152"/>
                  </a:cubicBezTo>
                  <a:cubicBezTo>
                    <a:pt x="322" y="152"/>
                    <a:pt x="323" y="152"/>
                    <a:pt x="323" y="153"/>
                  </a:cubicBezTo>
                  <a:cubicBezTo>
                    <a:pt x="323" y="156"/>
                    <a:pt x="323" y="160"/>
                    <a:pt x="323" y="163"/>
                  </a:cubicBezTo>
                  <a:cubicBezTo>
                    <a:pt x="342" y="153"/>
                    <a:pt x="360" y="141"/>
                    <a:pt x="378" y="131"/>
                  </a:cubicBezTo>
                  <a:cubicBezTo>
                    <a:pt x="379" y="129"/>
                    <a:pt x="380" y="127"/>
                    <a:pt x="380" y="125"/>
                  </a:cubicBezTo>
                  <a:cubicBezTo>
                    <a:pt x="368" y="129"/>
                    <a:pt x="355" y="133"/>
                    <a:pt x="345" y="139"/>
                  </a:cubicBezTo>
                  <a:close/>
                  <a:moveTo>
                    <a:pt x="495" y="127"/>
                  </a:moveTo>
                  <a:cubicBezTo>
                    <a:pt x="495" y="128"/>
                    <a:pt x="495" y="128"/>
                    <a:pt x="495" y="129"/>
                  </a:cubicBezTo>
                  <a:cubicBezTo>
                    <a:pt x="497" y="129"/>
                    <a:pt x="498" y="127"/>
                    <a:pt x="499" y="126"/>
                  </a:cubicBezTo>
                  <a:cubicBezTo>
                    <a:pt x="498" y="127"/>
                    <a:pt x="496" y="127"/>
                    <a:pt x="495" y="127"/>
                  </a:cubicBezTo>
                  <a:close/>
                  <a:moveTo>
                    <a:pt x="384" y="130"/>
                  </a:moveTo>
                  <a:cubicBezTo>
                    <a:pt x="384" y="133"/>
                    <a:pt x="384" y="135"/>
                    <a:pt x="384" y="138"/>
                  </a:cubicBezTo>
                  <a:cubicBezTo>
                    <a:pt x="385" y="138"/>
                    <a:pt x="385" y="135"/>
                    <a:pt x="386" y="136"/>
                  </a:cubicBezTo>
                  <a:cubicBezTo>
                    <a:pt x="386" y="138"/>
                    <a:pt x="385" y="139"/>
                    <a:pt x="383" y="139"/>
                  </a:cubicBezTo>
                  <a:cubicBezTo>
                    <a:pt x="384" y="144"/>
                    <a:pt x="383" y="152"/>
                    <a:pt x="384" y="155"/>
                  </a:cubicBezTo>
                  <a:cubicBezTo>
                    <a:pt x="385" y="155"/>
                    <a:pt x="386" y="154"/>
                    <a:pt x="387" y="154"/>
                  </a:cubicBezTo>
                  <a:cubicBezTo>
                    <a:pt x="386" y="156"/>
                    <a:pt x="388" y="154"/>
                    <a:pt x="388" y="155"/>
                  </a:cubicBezTo>
                  <a:cubicBezTo>
                    <a:pt x="387" y="156"/>
                    <a:pt x="384" y="156"/>
                    <a:pt x="384" y="159"/>
                  </a:cubicBezTo>
                  <a:cubicBezTo>
                    <a:pt x="386" y="158"/>
                    <a:pt x="387" y="158"/>
                    <a:pt x="388" y="157"/>
                  </a:cubicBezTo>
                  <a:cubicBezTo>
                    <a:pt x="389" y="148"/>
                    <a:pt x="390" y="136"/>
                    <a:pt x="388" y="128"/>
                  </a:cubicBezTo>
                  <a:cubicBezTo>
                    <a:pt x="386" y="128"/>
                    <a:pt x="385" y="129"/>
                    <a:pt x="384" y="130"/>
                  </a:cubicBezTo>
                  <a:close/>
                  <a:moveTo>
                    <a:pt x="360" y="130"/>
                  </a:moveTo>
                  <a:cubicBezTo>
                    <a:pt x="361" y="130"/>
                    <a:pt x="362" y="130"/>
                    <a:pt x="362" y="128"/>
                  </a:cubicBezTo>
                  <a:cubicBezTo>
                    <a:pt x="361" y="128"/>
                    <a:pt x="360" y="129"/>
                    <a:pt x="360" y="130"/>
                  </a:cubicBezTo>
                  <a:close/>
                  <a:moveTo>
                    <a:pt x="195" y="177"/>
                  </a:moveTo>
                  <a:cubicBezTo>
                    <a:pt x="198" y="179"/>
                    <a:pt x="201" y="181"/>
                    <a:pt x="204" y="183"/>
                  </a:cubicBezTo>
                  <a:cubicBezTo>
                    <a:pt x="205" y="167"/>
                    <a:pt x="206" y="148"/>
                    <a:pt x="203" y="133"/>
                  </a:cubicBezTo>
                  <a:cubicBezTo>
                    <a:pt x="200" y="132"/>
                    <a:pt x="198" y="130"/>
                    <a:pt x="195" y="129"/>
                  </a:cubicBezTo>
                  <a:cubicBezTo>
                    <a:pt x="195" y="147"/>
                    <a:pt x="195" y="157"/>
                    <a:pt x="195" y="177"/>
                  </a:cubicBezTo>
                  <a:close/>
                  <a:moveTo>
                    <a:pt x="341" y="198"/>
                  </a:moveTo>
                  <a:cubicBezTo>
                    <a:pt x="334" y="198"/>
                    <a:pt x="329" y="205"/>
                    <a:pt x="326" y="198"/>
                  </a:cubicBezTo>
                  <a:cubicBezTo>
                    <a:pt x="330" y="199"/>
                    <a:pt x="333" y="198"/>
                    <a:pt x="335" y="197"/>
                  </a:cubicBezTo>
                  <a:cubicBezTo>
                    <a:pt x="340" y="195"/>
                    <a:pt x="344" y="195"/>
                    <a:pt x="348" y="193"/>
                  </a:cubicBezTo>
                  <a:cubicBezTo>
                    <a:pt x="357" y="190"/>
                    <a:pt x="364" y="183"/>
                    <a:pt x="372" y="179"/>
                  </a:cubicBezTo>
                  <a:cubicBezTo>
                    <a:pt x="372" y="174"/>
                    <a:pt x="371" y="171"/>
                    <a:pt x="372" y="165"/>
                  </a:cubicBezTo>
                  <a:cubicBezTo>
                    <a:pt x="368" y="166"/>
                    <a:pt x="364" y="171"/>
                    <a:pt x="360" y="171"/>
                  </a:cubicBezTo>
                  <a:cubicBezTo>
                    <a:pt x="365" y="167"/>
                    <a:pt x="371" y="164"/>
                    <a:pt x="376" y="160"/>
                  </a:cubicBezTo>
                  <a:cubicBezTo>
                    <a:pt x="377" y="155"/>
                    <a:pt x="373" y="150"/>
                    <a:pt x="379" y="149"/>
                  </a:cubicBezTo>
                  <a:cubicBezTo>
                    <a:pt x="380" y="149"/>
                    <a:pt x="380" y="151"/>
                    <a:pt x="381" y="151"/>
                  </a:cubicBezTo>
                  <a:cubicBezTo>
                    <a:pt x="381" y="145"/>
                    <a:pt x="381" y="136"/>
                    <a:pt x="381" y="131"/>
                  </a:cubicBezTo>
                  <a:cubicBezTo>
                    <a:pt x="379" y="130"/>
                    <a:pt x="378" y="133"/>
                    <a:pt x="376" y="134"/>
                  </a:cubicBezTo>
                  <a:cubicBezTo>
                    <a:pt x="366" y="139"/>
                    <a:pt x="358" y="146"/>
                    <a:pt x="348" y="150"/>
                  </a:cubicBezTo>
                  <a:cubicBezTo>
                    <a:pt x="340" y="156"/>
                    <a:pt x="331" y="160"/>
                    <a:pt x="323" y="165"/>
                  </a:cubicBezTo>
                  <a:cubicBezTo>
                    <a:pt x="323" y="171"/>
                    <a:pt x="324" y="170"/>
                    <a:pt x="323" y="176"/>
                  </a:cubicBezTo>
                  <a:cubicBezTo>
                    <a:pt x="343" y="165"/>
                    <a:pt x="361" y="151"/>
                    <a:pt x="380" y="140"/>
                  </a:cubicBezTo>
                  <a:cubicBezTo>
                    <a:pt x="379" y="143"/>
                    <a:pt x="376" y="144"/>
                    <a:pt x="373" y="145"/>
                  </a:cubicBezTo>
                  <a:cubicBezTo>
                    <a:pt x="365" y="151"/>
                    <a:pt x="356" y="158"/>
                    <a:pt x="347" y="162"/>
                  </a:cubicBezTo>
                  <a:cubicBezTo>
                    <a:pt x="340" y="168"/>
                    <a:pt x="331" y="172"/>
                    <a:pt x="323" y="178"/>
                  </a:cubicBezTo>
                  <a:cubicBezTo>
                    <a:pt x="323" y="183"/>
                    <a:pt x="323" y="187"/>
                    <a:pt x="323" y="193"/>
                  </a:cubicBezTo>
                  <a:cubicBezTo>
                    <a:pt x="325" y="193"/>
                    <a:pt x="328" y="188"/>
                    <a:pt x="331" y="190"/>
                  </a:cubicBezTo>
                  <a:cubicBezTo>
                    <a:pt x="329" y="191"/>
                    <a:pt x="325" y="194"/>
                    <a:pt x="322" y="196"/>
                  </a:cubicBezTo>
                  <a:cubicBezTo>
                    <a:pt x="323" y="199"/>
                    <a:pt x="321" y="207"/>
                    <a:pt x="323" y="212"/>
                  </a:cubicBezTo>
                  <a:cubicBezTo>
                    <a:pt x="328" y="206"/>
                    <a:pt x="335" y="203"/>
                    <a:pt x="341" y="198"/>
                  </a:cubicBezTo>
                  <a:close/>
                  <a:moveTo>
                    <a:pt x="345" y="206"/>
                  </a:moveTo>
                  <a:cubicBezTo>
                    <a:pt x="341" y="208"/>
                    <a:pt x="333" y="211"/>
                    <a:pt x="328" y="210"/>
                  </a:cubicBezTo>
                  <a:cubicBezTo>
                    <a:pt x="326" y="212"/>
                    <a:pt x="324" y="211"/>
                    <a:pt x="322" y="212"/>
                  </a:cubicBezTo>
                  <a:cubicBezTo>
                    <a:pt x="321" y="214"/>
                    <a:pt x="322" y="216"/>
                    <a:pt x="322" y="218"/>
                  </a:cubicBezTo>
                  <a:cubicBezTo>
                    <a:pt x="322" y="231"/>
                    <a:pt x="319" y="243"/>
                    <a:pt x="322" y="253"/>
                  </a:cubicBezTo>
                  <a:cubicBezTo>
                    <a:pt x="336" y="240"/>
                    <a:pt x="353" y="229"/>
                    <a:pt x="368" y="217"/>
                  </a:cubicBezTo>
                  <a:cubicBezTo>
                    <a:pt x="369" y="214"/>
                    <a:pt x="367" y="211"/>
                    <a:pt x="370" y="210"/>
                  </a:cubicBezTo>
                  <a:cubicBezTo>
                    <a:pt x="372" y="211"/>
                    <a:pt x="370" y="215"/>
                    <a:pt x="373" y="215"/>
                  </a:cubicBezTo>
                  <a:cubicBezTo>
                    <a:pt x="372" y="210"/>
                    <a:pt x="373" y="201"/>
                    <a:pt x="372" y="197"/>
                  </a:cubicBezTo>
                  <a:cubicBezTo>
                    <a:pt x="364" y="201"/>
                    <a:pt x="353" y="205"/>
                    <a:pt x="345" y="206"/>
                  </a:cubicBezTo>
                  <a:close/>
                  <a:moveTo>
                    <a:pt x="118" y="134"/>
                  </a:moveTo>
                  <a:cubicBezTo>
                    <a:pt x="119" y="135"/>
                    <a:pt x="119" y="135"/>
                    <a:pt x="120" y="135"/>
                  </a:cubicBezTo>
                  <a:cubicBezTo>
                    <a:pt x="121" y="135"/>
                    <a:pt x="121" y="134"/>
                    <a:pt x="121" y="134"/>
                  </a:cubicBezTo>
                  <a:cubicBezTo>
                    <a:pt x="122" y="135"/>
                    <a:pt x="125" y="136"/>
                    <a:pt x="126" y="136"/>
                  </a:cubicBezTo>
                  <a:cubicBezTo>
                    <a:pt x="124" y="133"/>
                    <a:pt x="121" y="131"/>
                    <a:pt x="118" y="134"/>
                  </a:cubicBezTo>
                  <a:close/>
                  <a:moveTo>
                    <a:pt x="316" y="135"/>
                  </a:moveTo>
                  <a:cubicBezTo>
                    <a:pt x="316" y="137"/>
                    <a:pt x="314" y="139"/>
                    <a:pt x="313" y="141"/>
                  </a:cubicBezTo>
                  <a:cubicBezTo>
                    <a:pt x="314" y="145"/>
                    <a:pt x="311" y="152"/>
                    <a:pt x="312" y="157"/>
                  </a:cubicBezTo>
                  <a:cubicBezTo>
                    <a:pt x="317" y="156"/>
                    <a:pt x="316" y="149"/>
                    <a:pt x="317" y="144"/>
                  </a:cubicBezTo>
                  <a:cubicBezTo>
                    <a:pt x="317" y="143"/>
                    <a:pt x="316" y="143"/>
                    <a:pt x="316" y="142"/>
                  </a:cubicBezTo>
                  <a:cubicBezTo>
                    <a:pt x="317" y="137"/>
                    <a:pt x="320" y="139"/>
                    <a:pt x="324" y="139"/>
                  </a:cubicBezTo>
                  <a:cubicBezTo>
                    <a:pt x="328" y="140"/>
                    <a:pt x="337" y="137"/>
                    <a:pt x="339" y="136"/>
                  </a:cubicBezTo>
                  <a:cubicBezTo>
                    <a:pt x="338" y="136"/>
                    <a:pt x="338" y="134"/>
                    <a:pt x="339" y="134"/>
                  </a:cubicBezTo>
                  <a:cubicBezTo>
                    <a:pt x="335" y="134"/>
                    <a:pt x="332" y="134"/>
                    <a:pt x="330" y="136"/>
                  </a:cubicBezTo>
                  <a:cubicBezTo>
                    <a:pt x="326" y="133"/>
                    <a:pt x="322" y="135"/>
                    <a:pt x="316" y="135"/>
                  </a:cubicBezTo>
                  <a:close/>
                  <a:moveTo>
                    <a:pt x="482" y="134"/>
                  </a:moveTo>
                  <a:cubicBezTo>
                    <a:pt x="472" y="141"/>
                    <a:pt x="462" y="147"/>
                    <a:pt x="454" y="155"/>
                  </a:cubicBezTo>
                  <a:cubicBezTo>
                    <a:pt x="454" y="156"/>
                    <a:pt x="453" y="159"/>
                    <a:pt x="454" y="162"/>
                  </a:cubicBezTo>
                  <a:cubicBezTo>
                    <a:pt x="463" y="155"/>
                    <a:pt x="473" y="149"/>
                    <a:pt x="482" y="142"/>
                  </a:cubicBezTo>
                  <a:cubicBezTo>
                    <a:pt x="482" y="140"/>
                    <a:pt x="484" y="136"/>
                    <a:pt x="482" y="134"/>
                  </a:cubicBezTo>
                  <a:close/>
                  <a:moveTo>
                    <a:pt x="492" y="137"/>
                  </a:moveTo>
                  <a:cubicBezTo>
                    <a:pt x="492" y="135"/>
                    <a:pt x="492" y="135"/>
                    <a:pt x="493" y="134"/>
                  </a:cubicBezTo>
                  <a:cubicBezTo>
                    <a:pt x="492" y="134"/>
                    <a:pt x="491" y="134"/>
                    <a:pt x="491" y="134"/>
                  </a:cubicBezTo>
                  <a:cubicBezTo>
                    <a:pt x="492" y="135"/>
                    <a:pt x="491" y="136"/>
                    <a:pt x="492" y="137"/>
                  </a:cubicBezTo>
                  <a:close/>
                  <a:moveTo>
                    <a:pt x="206" y="177"/>
                  </a:moveTo>
                  <a:cubicBezTo>
                    <a:pt x="207" y="180"/>
                    <a:pt x="207" y="183"/>
                    <a:pt x="208" y="185"/>
                  </a:cubicBezTo>
                  <a:cubicBezTo>
                    <a:pt x="210" y="186"/>
                    <a:pt x="212" y="188"/>
                    <a:pt x="215" y="189"/>
                  </a:cubicBezTo>
                  <a:cubicBezTo>
                    <a:pt x="213" y="173"/>
                    <a:pt x="216" y="157"/>
                    <a:pt x="212" y="143"/>
                  </a:cubicBezTo>
                  <a:cubicBezTo>
                    <a:pt x="212" y="142"/>
                    <a:pt x="212" y="140"/>
                    <a:pt x="212" y="139"/>
                  </a:cubicBezTo>
                  <a:cubicBezTo>
                    <a:pt x="210" y="138"/>
                    <a:pt x="208" y="136"/>
                    <a:pt x="206" y="135"/>
                  </a:cubicBezTo>
                  <a:cubicBezTo>
                    <a:pt x="206" y="149"/>
                    <a:pt x="208" y="162"/>
                    <a:pt x="206" y="177"/>
                  </a:cubicBezTo>
                  <a:close/>
                  <a:moveTo>
                    <a:pt x="492" y="147"/>
                  </a:moveTo>
                  <a:cubicBezTo>
                    <a:pt x="492" y="144"/>
                    <a:pt x="493" y="139"/>
                    <a:pt x="491" y="137"/>
                  </a:cubicBezTo>
                  <a:cubicBezTo>
                    <a:pt x="491" y="141"/>
                    <a:pt x="491" y="143"/>
                    <a:pt x="492" y="147"/>
                  </a:cubicBezTo>
                  <a:close/>
                  <a:moveTo>
                    <a:pt x="500" y="144"/>
                  </a:moveTo>
                  <a:cubicBezTo>
                    <a:pt x="497" y="145"/>
                    <a:pt x="497" y="150"/>
                    <a:pt x="494" y="151"/>
                  </a:cubicBezTo>
                  <a:cubicBezTo>
                    <a:pt x="494" y="153"/>
                    <a:pt x="494" y="153"/>
                    <a:pt x="494" y="155"/>
                  </a:cubicBezTo>
                  <a:cubicBezTo>
                    <a:pt x="495" y="156"/>
                    <a:pt x="495" y="153"/>
                    <a:pt x="496" y="155"/>
                  </a:cubicBezTo>
                  <a:cubicBezTo>
                    <a:pt x="492" y="160"/>
                    <a:pt x="493" y="171"/>
                    <a:pt x="493" y="177"/>
                  </a:cubicBezTo>
                  <a:cubicBezTo>
                    <a:pt x="497" y="164"/>
                    <a:pt x="504" y="153"/>
                    <a:pt x="508" y="140"/>
                  </a:cubicBezTo>
                  <a:cubicBezTo>
                    <a:pt x="505" y="141"/>
                    <a:pt x="506" y="146"/>
                    <a:pt x="502" y="146"/>
                  </a:cubicBezTo>
                  <a:cubicBezTo>
                    <a:pt x="502" y="148"/>
                    <a:pt x="501" y="149"/>
                    <a:pt x="501" y="150"/>
                  </a:cubicBezTo>
                  <a:cubicBezTo>
                    <a:pt x="500" y="150"/>
                    <a:pt x="500" y="148"/>
                    <a:pt x="499" y="147"/>
                  </a:cubicBezTo>
                  <a:cubicBezTo>
                    <a:pt x="500" y="147"/>
                    <a:pt x="501" y="145"/>
                    <a:pt x="500" y="145"/>
                  </a:cubicBezTo>
                  <a:cubicBezTo>
                    <a:pt x="500" y="147"/>
                    <a:pt x="500" y="145"/>
                    <a:pt x="500" y="144"/>
                  </a:cubicBezTo>
                  <a:close/>
                  <a:moveTo>
                    <a:pt x="215" y="141"/>
                  </a:moveTo>
                  <a:cubicBezTo>
                    <a:pt x="215" y="150"/>
                    <a:pt x="217" y="158"/>
                    <a:pt x="216" y="168"/>
                  </a:cubicBezTo>
                  <a:cubicBezTo>
                    <a:pt x="216" y="169"/>
                    <a:pt x="216" y="170"/>
                    <a:pt x="215" y="172"/>
                  </a:cubicBezTo>
                  <a:cubicBezTo>
                    <a:pt x="218" y="178"/>
                    <a:pt x="215" y="184"/>
                    <a:pt x="218" y="191"/>
                  </a:cubicBezTo>
                  <a:cubicBezTo>
                    <a:pt x="221" y="192"/>
                    <a:pt x="225" y="193"/>
                    <a:pt x="227" y="195"/>
                  </a:cubicBezTo>
                  <a:cubicBezTo>
                    <a:pt x="226" y="178"/>
                    <a:pt x="227" y="161"/>
                    <a:pt x="226" y="146"/>
                  </a:cubicBezTo>
                  <a:cubicBezTo>
                    <a:pt x="222" y="144"/>
                    <a:pt x="218" y="141"/>
                    <a:pt x="215" y="141"/>
                  </a:cubicBezTo>
                  <a:close/>
                  <a:moveTo>
                    <a:pt x="509" y="146"/>
                  </a:moveTo>
                  <a:cubicBezTo>
                    <a:pt x="503" y="155"/>
                    <a:pt x="499" y="165"/>
                    <a:pt x="496" y="176"/>
                  </a:cubicBezTo>
                  <a:cubicBezTo>
                    <a:pt x="495" y="176"/>
                    <a:pt x="493" y="179"/>
                    <a:pt x="495" y="180"/>
                  </a:cubicBezTo>
                  <a:cubicBezTo>
                    <a:pt x="498" y="178"/>
                    <a:pt x="499" y="171"/>
                    <a:pt x="504" y="169"/>
                  </a:cubicBezTo>
                  <a:cubicBezTo>
                    <a:pt x="501" y="174"/>
                    <a:pt x="499" y="179"/>
                    <a:pt x="494" y="183"/>
                  </a:cubicBezTo>
                  <a:cubicBezTo>
                    <a:pt x="493" y="183"/>
                    <a:pt x="493" y="181"/>
                    <a:pt x="492" y="182"/>
                  </a:cubicBezTo>
                  <a:cubicBezTo>
                    <a:pt x="492" y="192"/>
                    <a:pt x="489" y="201"/>
                    <a:pt x="491" y="212"/>
                  </a:cubicBezTo>
                  <a:cubicBezTo>
                    <a:pt x="496" y="197"/>
                    <a:pt x="504" y="180"/>
                    <a:pt x="507" y="165"/>
                  </a:cubicBezTo>
                  <a:cubicBezTo>
                    <a:pt x="506" y="166"/>
                    <a:pt x="505" y="168"/>
                    <a:pt x="504" y="168"/>
                  </a:cubicBezTo>
                  <a:cubicBezTo>
                    <a:pt x="505" y="164"/>
                    <a:pt x="509" y="162"/>
                    <a:pt x="510" y="157"/>
                  </a:cubicBezTo>
                  <a:cubicBezTo>
                    <a:pt x="511" y="153"/>
                    <a:pt x="510" y="143"/>
                    <a:pt x="510" y="140"/>
                  </a:cubicBezTo>
                  <a:cubicBezTo>
                    <a:pt x="510" y="142"/>
                    <a:pt x="509" y="143"/>
                    <a:pt x="509" y="146"/>
                  </a:cubicBezTo>
                  <a:close/>
                  <a:moveTo>
                    <a:pt x="266" y="159"/>
                  </a:moveTo>
                  <a:cubicBezTo>
                    <a:pt x="266" y="159"/>
                    <a:pt x="265" y="158"/>
                    <a:pt x="265" y="158"/>
                  </a:cubicBezTo>
                  <a:cubicBezTo>
                    <a:pt x="262" y="158"/>
                    <a:pt x="259" y="160"/>
                    <a:pt x="256" y="160"/>
                  </a:cubicBezTo>
                  <a:cubicBezTo>
                    <a:pt x="256" y="158"/>
                    <a:pt x="252" y="158"/>
                    <a:pt x="251" y="159"/>
                  </a:cubicBezTo>
                  <a:cubicBezTo>
                    <a:pt x="252" y="185"/>
                    <a:pt x="253" y="200"/>
                    <a:pt x="253" y="224"/>
                  </a:cubicBezTo>
                  <a:cubicBezTo>
                    <a:pt x="271" y="225"/>
                    <a:pt x="291" y="216"/>
                    <a:pt x="304" y="207"/>
                  </a:cubicBezTo>
                  <a:cubicBezTo>
                    <a:pt x="299" y="206"/>
                    <a:pt x="294" y="211"/>
                    <a:pt x="288" y="212"/>
                  </a:cubicBezTo>
                  <a:cubicBezTo>
                    <a:pt x="277" y="214"/>
                    <a:pt x="268" y="221"/>
                    <a:pt x="258" y="217"/>
                  </a:cubicBezTo>
                  <a:cubicBezTo>
                    <a:pt x="257" y="216"/>
                    <a:pt x="257" y="214"/>
                    <a:pt x="258" y="213"/>
                  </a:cubicBezTo>
                  <a:cubicBezTo>
                    <a:pt x="261" y="214"/>
                    <a:pt x="265" y="215"/>
                    <a:pt x="269" y="213"/>
                  </a:cubicBezTo>
                  <a:cubicBezTo>
                    <a:pt x="268" y="212"/>
                    <a:pt x="267" y="211"/>
                    <a:pt x="267" y="210"/>
                  </a:cubicBezTo>
                  <a:cubicBezTo>
                    <a:pt x="283" y="212"/>
                    <a:pt x="298" y="204"/>
                    <a:pt x="308" y="195"/>
                  </a:cubicBezTo>
                  <a:cubicBezTo>
                    <a:pt x="308" y="187"/>
                    <a:pt x="308" y="180"/>
                    <a:pt x="309" y="175"/>
                  </a:cubicBezTo>
                  <a:cubicBezTo>
                    <a:pt x="306" y="175"/>
                    <a:pt x="306" y="176"/>
                    <a:pt x="304" y="174"/>
                  </a:cubicBezTo>
                  <a:cubicBezTo>
                    <a:pt x="305" y="172"/>
                    <a:pt x="307" y="172"/>
                    <a:pt x="308" y="171"/>
                  </a:cubicBezTo>
                  <a:cubicBezTo>
                    <a:pt x="308" y="168"/>
                    <a:pt x="309" y="163"/>
                    <a:pt x="308" y="160"/>
                  </a:cubicBezTo>
                  <a:cubicBezTo>
                    <a:pt x="307" y="160"/>
                    <a:pt x="306" y="162"/>
                    <a:pt x="305" y="161"/>
                  </a:cubicBezTo>
                  <a:cubicBezTo>
                    <a:pt x="305" y="159"/>
                    <a:pt x="308" y="159"/>
                    <a:pt x="309" y="159"/>
                  </a:cubicBezTo>
                  <a:cubicBezTo>
                    <a:pt x="308" y="152"/>
                    <a:pt x="309" y="147"/>
                    <a:pt x="310" y="142"/>
                  </a:cubicBezTo>
                  <a:cubicBezTo>
                    <a:pt x="298" y="149"/>
                    <a:pt x="283" y="158"/>
                    <a:pt x="266" y="159"/>
                  </a:cubicBezTo>
                  <a:close/>
                  <a:moveTo>
                    <a:pt x="117" y="144"/>
                  </a:moveTo>
                  <a:cubicBezTo>
                    <a:pt x="122" y="148"/>
                    <a:pt x="127" y="151"/>
                    <a:pt x="131" y="155"/>
                  </a:cubicBezTo>
                  <a:cubicBezTo>
                    <a:pt x="136" y="157"/>
                    <a:pt x="141" y="160"/>
                    <a:pt x="145" y="163"/>
                  </a:cubicBezTo>
                  <a:cubicBezTo>
                    <a:pt x="148" y="164"/>
                    <a:pt x="151" y="165"/>
                    <a:pt x="154" y="167"/>
                  </a:cubicBezTo>
                  <a:cubicBezTo>
                    <a:pt x="156" y="168"/>
                    <a:pt x="157" y="170"/>
                    <a:pt x="159" y="168"/>
                  </a:cubicBezTo>
                  <a:cubicBezTo>
                    <a:pt x="152" y="165"/>
                    <a:pt x="147" y="161"/>
                    <a:pt x="142" y="157"/>
                  </a:cubicBezTo>
                  <a:cubicBezTo>
                    <a:pt x="141" y="157"/>
                    <a:pt x="141" y="157"/>
                    <a:pt x="140" y="157"/>
                  </a:cubicBezTo>
                  <a:cubicBezTo>
                    <a:pt x="139" y="153"/>
                    <a:pt x="133" y="152"/>
                    <a:pt x="131" y="149"/>
                  </a:cubicBezTo>
                  <a:cubicBezTo>
                    <a:pt x="130" y="149"/>
                    <a:pt x="128" y="151"/>
                    <a:pt x="127" y="150"/>
                  </a:cubicBezTo>
                  <a:cubicBezTo>
                    <a:pt x="128" y="150"/>
                    <a:pt x="128" y="149"/>
                    <a:pt x="130" y="149"/>
                  </a:cubicBezTo>
                  <a:cubicBezTo>
                    <a:pt x="129" y="147"/>
                    <a:pt x="127" y="147"/>
                    <a:pt x="125" y="147"/>
                  </a:cubicBezTo>
                  <a:cubicBezTo>
                    <a:pt x="125" y="143"/>
                    <a:pt x="120" y="142"/>
                    <a:pt x="117" y="144"/>
                  </a:cubicBezTo>
                  <a:close/>
                  <a:moveTo>
                    <a:pt x="236" y="148"/>
                  </a:moveTo>
                  <a:cubicBezTo>
                    <a:pt x="233" y="147"/>
                    <a:pt x="231" y="144"/>
                    <a:pt x="228" y="144"/>
                  </a:cubicBezTo>
                  <a:cubicBezTo>
                    <a:pt x="229" y="147"/>
                    <a:pt x="233" y="147"/>
                    <a:pt x="236" y="148"/>
                  </a:cubicBezTo>
                  <a:close/>
                  <a:moveTo>
                    <a:pt x="391" y="161"/>
                  </a:moveTo>
                  <a:cubicBezTo>
                    <a:pt x="389" y="175"/>
                    <a:pt x="388" y="191"/>
                    <a:pt x="388" y="202"/>
                  </a:cubicBezTo>
                  <a:cubicBezTo>
                    <a:pt x="389" y="204"/>
                    <a:pt x="387" y="208"/>
                    <a:pt x="388" y="210"/>
                  </a:cubicBezTo>
                  <a:cubicBezTo>
                    <a:pt x="390" y="211"/>
                    <a:pt x="394" y="212"/>
                    <a:pt x="396" y="211"/>
                  </a:cubicBezTo>
                  <a:cubicBezTo>
                    <a:pt x="396" y="209"/>
                    <a:pt x="398" y="208"/>
                    <a:pt x="401" y="207"/>
                  </a:cubicBezTo>
                  <a:cubicBezTo>
                    <a:pt x="400" y="207"/>
                    <a:pt x="400" y="209"/>
                    <a:pt x="401" y="208"/>
                  </a:cubicBezTo>
                  <a:cubicBezTo>
                    <a:pt x="413" y="206"/>
                    <a:pt x="425" y="203"/>
                    <a:pt x="434" y="197"/>
                  </a:cubicBezTo>
                  <a:cubicBezTo>
                    <a:pt x="436" y="196"/>
                    <a:pt x="435" y="197"/>
                    <a:pt x="436" y="197"/>
                  </a:cubicBezTo>
                  <a:cubicBezTo>
                    <a:pt x="437" y="178"/>
                    <a:pt x="441" y="164"/>
                    <a:pt x="440" y="144"/>
                  </a:cubicBezTo>
                  <a:cubicBezTo>
                    <a:pt x="422" y="150"/>
                    <a:pt x="410" y="161"/>
                    <a:pt x="391" y="161"/>
                  </a:cubicBezTo>
                  <a:close/>
                  <a:moveTo>
                    <a:pt x="45" y="174"/>
                  </a:moveTo>
                  <a:cubicBezTo>
                    <a:pt x="45" y="171"/>
                    <a:pt x="50" y="173"/>
                    <a:pt x="50" y="170"/>
                  </a:cubicBezTo>
                  <a:cubicBezTo>
                    <a:pt x="46" y="171"/>
                    <a:pt x="43" y="174"/>
                    <a:pt x="40" y="173"/>
                  </a:cubicBezTo>
                  <a:cubicBezTo>
                    <a:pt x="51" y="169"/>
                    <a:pt x="64" y="161"/>
                    <a:pt x="75" y="159"/>
                  </a:cubicBezTo>
                  <a:cubicBezTo>
                    <a:pt x="74" y="158"/>
                    <a:pt x="76" y="158"/>
                    <a:pt x="76" y="157"/>
                  </a:cubicBezTo>
                  <a:cubicBezTo>
                    <a:pt x="66" y="159"/>
                    <a:pt x="50" y="165"/>
                    <a:pt x="39" y="167"/>
                  </a:cubicBezTo>
                  <a:cubicBezTo>
                    <a:pt x="39" y="169"/>
                    <a:pt x="38" y="168"/>
                    <a:pt x="38" y="169"/>
                  </a:cubicBezTo>
                  <a:cubicBezTo>
                    <a:pt x="35" y="169"/>
                    <a:pt x="30" y="169"/>
                    <a:pt x="30" y="170"/>
                  </a:cubicBezTo>
                  <a:cubicBezTo>
                    <a:pt x="32" y="173"/>
                    <a:pt x="35" y="174"/>
                    <a:pt x="39" y="176"/>
                  </a:cubicBezTo>
                  <a:cubicBezTo>
                    <a:pt x="42" y="178"/>
                    <a:pt x="44" y="180"/>
                    <a:pt x="46" y="180"/>
                  </a:cubicBezTo>
                  <a:cubicBezTo>
                    <a:pt x="50" y="180"/>
                    <a:pt x="53" y="177"/>
                    <a:pt x="57" y="176"/>
                  </a:cubicBezTo>
                  <a:cubicBezTo>
                    <a:pt x="74" y="168"/>
                    <a:pt x="92" y="159"/>
                    <a:pt x="110" y="155"/>
                  </a:cubicBezTo>
                  <a:cubicBezTo>
                    <a:pt x="111" y="154"/>
                    <a:pt x="113" y="152"/>
                    <a:pt x="115" y="155"/>
                  </a:cubicBezTo>
                  <a:cubicBezTo>
                    <a:pt x="107" y="157"/>
                    <a:pt x="101" y="160"/>
                    <a:pt x="93" y="161"/>
                  </a:cubicBezTo>
                  <a:cubicBezTo>
                    <a:pt x="87" y="164"/>
                    <a:pt x="79" y="168"/>
                    <a:pt x="71" y="170"/>
                  </a:cubicBezTo>
                  <a:cubicBezTo>
                    <a:pt x="66" y="174"/>
                    <a:pt x="59" y="177"/>
                    <a:pt x="54" y="178"/>
                  </a:cubicBezTo>
                  <a:cubicBezTo>
                    <a:pt x="53" y="182"/>
                    <a:pt x="50" y="179"/>
                    <a:pt x="48" y="182"/>
                  </a:cubicBezTo>
                  <a:cubicBezTo>
                    <a:pt x="50" y="183"/>
                    <a:pt x="54" y="185"/>
                    <a:pt x="56" y="186"/>
                  </a:cubicBezTo>
                  <a:cubicBezTo>
                    <a:pt x="78" y="176"/>
                    <a:pt x="98" y="165"/>
                    <a:pt x="121" y="156"/>
                  </a:cubicBezTo>
                  <a:cubicBezTo>
                    <a:pt x="121" y="157"/>
                    <a:pt x="124" y="157"/>
                    <a:pt x="125" y="157"/>
                  </a:cubicBezTo>
                  <a:cubicBezTo>
                    <a:pt x="123" y="158"/>
                    <a:pt x="121" y="158"/>
                    <a:pt x="118" y="158"/>
                  </a:cubicBezTo>
                  <a:cubicBezTo>
                    <a:pt x="99" y="169"/>
                    <a:pt x="78" y="177"/>
                    <a:pt x="59" y="188"/>
                  </a:cubicBezTo>
                  <a:cubicBezTo>
                    <a:pt x="61" y="189"/>
                    <a:pt x="63" y="190"/>
                    <a:pt x="65" y="192"/>
                  </a:cubicBezTo>
                  <a:cubicBezTo>
                    <a:pt x="86" y="182"/>
                    <a:pt x="108" y="174"/>
                    <a:pt x="128" y="163"/>
                  </a:cubicBezTo>
                  <a:cubicBezTo>
                    <a:pt x="129" y="165"/>
                    <a:pt x="129" y="165"/>
                    <a:pt x="131" y="165"/>
                  </a:cubicBezTo>
                  <a:cubicBezTo>
                    <a:pt x="124" y="167"/>
                    <a:pt x="120" y="171"/>
                    <a:pt x="112" y="173"/>
                  </a:cubicBezTo>
                  <a:cubicBezTo>
                    <a:pt x="100" y="180"/>
                    <a:pt x="84" y="184"/>
                    <a:pt x="72" y="191"/>
                  </a:cubicBezTo>
                  <a:cubicBezTo>
                    <a:pt x="70" y="192"/>
                    <a:pt x="69" y="191"/>
                    <a:pt x="68" y="193"/>
                  </a:cubicBezTo>
                  <a:cubicBezTo>
                    <a:pt x="71" y="194"/>
                    <a:pt x="73" y="197"/>
                    <a:pt x="76" y="198"/>
                  </a:cubicBezTo>
                  <a:cubicBezTo>
                    <a:pt x="100" y="187"/>
                    <a:pt x="127" y="178"/>
                    <a:pt x="149" y="167"/>
                  </a:cubicBezTo>
                  <a:cubicBezTo>
                    <a:pt x="145" y="165"/>
                    <a:pt x="140" y="163"/>
                    <a:pt x="136" y="160"/>
                  </a:cubicBezTo>
                  <a:cubicBezTo>
                    <a:pt x="130" y="156"/>
                    <a:pt x="124" y="149"/>
                    <a:pt x="115" y="153"/>
                  </a:cubicBezTo>
                  <a:cubicBezTo>
                    <a:pt x="116" y="151"/>
                    <a:pt x="119" y="152"/>
                    <a:pt x="120" y="150"/>
                  </a:cubicBezTo>
                  <a:cubicBezTo>
                    <a:pt x="118" y="148"/>
                    <a:pt x="117" y="146"/>
                    <a:pt x="114" y="146"/>
                  </a:cubicBezTo>
                  <a:cubicBezTo>
                    <a:pt x="113" y="146"/>
                    <a:pt x="110" y="148"/>
                    <a:pt x="110" y="147"/>
                  </a:cubicBezTo>
                  <a:cubicBezTo>
                    <a:pt x="110" y="148"/>
                    <a:pt x="110" y="149"/>
                    <a:pt x="109" y="149"/>
                  </a:cubicBezTo>
                  <a:cubicBezTo>
                    <a:pt x="108" y="148"/>
                    <a:pt x="110" y="148"/>
                    <a:pt x="109" y="147"/>
                  </a:cubicBezTo>
                  <a:cubicBezTo>
                    <a:pt x="101" y="150"/>
                    <a:pt x="95" y="154"/>
                    <a:pt x="87" y="156"/>
                  </a:cubicBezTo>
                  <a:cubicBezTo>
                    <a:pt x="87" y="155"/>
                    <a:pt x="87" y="155"/>
                    <a:pt x="87" y="155"/>
                  </a:cubicBezTo>
                  <a:cubicBezTo>
                    <a:pt x="84" y="156"/>
                    <a:pt x="80" y="155"/>
                    <a:pt x="78" y="157"/>
                  </a:cubicBezTo>
                  <a:cubicBezTo>
                    <a:pt x="79" y="158"/>
                    <a:pt x="82" y="155"/>
                    <a:pt x="84" y="157"/>
                  </a:cubicBezTo>
                  <a:cubicBezTo>
                    <a:pt x="83" y="158"/>
                    <a:pt x="83" y="158"/>
                    <a:pt x="82" y="158"/>
                  </a:cubicBezTo>
                  <a:cubicBezTo>
                    <a:pt x="81" y="158"/>
                    <a:pt x="82" y="157"/>
                    <a:pt x="81" y="157"/>
                  </a:cubicBezTo>
                  <a:cubicBezTo>
                    <a:pt x="79" y="158"/>
                    <a:pt x="76" y="158"/>
                    <a:pt x="75" y="160"/>
                  </a:cubicBezTo>
                  <a:cubicBezTo>
                    <a:pt x="76" y="160"/>
                    <a:pt x="75" y="161"/>
                    <a:pt x="75" y="162"/>
                  </a:cubicBezTo>
                  <a:cubicBezTo>
                    <a:pt x="73" y="162"/>
                    <a:pt x="72" y="163"/>
                    <a:pt x="70" y="163"/>
                  </a:cubicBezTo>
                  <a:cubicBezTo>
                    <a:pt x="70" y="161"/>
                    <a:pt x="73" y="162"/>
                    <a:pt x="72" y="160"/>
                  </a:cubicBezTo>
                  <a:cubicBezTo>
                    <a:pt x="70" y="163"/>
                    <a:pt x="63" y="163"/>
                    <a:pt x="61" y="166"/>
                  </a:cubicBezTo>
                  <a:cubicBezTo>
                    <a:pt x="61" y="165"/>
                    <a:pt x="64" y="165"/>
                    <a:pt x="64" y="166"/>
                  </a:cubicBezTo>
                  <a:cubicBezTo>
                    <a:pt x="61" y="168"/>
                    <a:pt x="57" y="170"/>
                    <a:pt x="54" y="170"/>
                  </a:cubicBezTo>
                  <a:cubicBezTo>
                    <a:pt x="54" y="168"/>
                    <a:pt x="56" y="169"/>
                    <a:pt x="56" y="168"/>
                  </a:cubicBezTo>
                  <a:cubicBezTo>
                    <a:pt x="53" y="168"/>
                    <a:pt x="52" y="170"/>
                    <a:pt x="50" y="170"/>
                  </a:cubicBezTo>
                  <a:cubicBezTo>
                    <a:pt x="52" y="170"/>
                    <a:pt x="53" y="170"/>
                    <a:pt x="54" y="170"/>
                  </a:cubicBezTo>
                  <a:cubicBezTo>
                    <a:pt x="52" y="172"/>
                    <a:pt x="48" y="174"/>
                    <a:pt x="45" y="174"/>
                  </a:cubicBezTo>
                  <a:close/>
                  <a:moveTo>
                    <a:pt x="481" y="146"/>
                  </a:moveTo>
                  <a:cubicBezTo>
                    <a:pt x="472" y="152"/>
                    <a:pt x="462" y="157"/>
                    <a:pt x="454" y="164"/>
                  </a:cubicBezTo>
                  <a:cubicBezTo>
                    <a:pt x="454" y="168"/>
                    <a:pt x="454" y="172"/>
                    <a:pt x="455" y="175"/>
                  </a:cubicBezTo>
                  <a:cubicBezTo>
                    <a:pt x="463" y="168"/>
                    <a:pt x="472" y="161"/>
                    <a:pt x="481" y="155"/>
                  </a:cubicBezTo>
                  <a:cubicBezTo>
                    <a:pt x="481" y="152"/>
                    <a:pt x="483" y="149"/>
                    <a:pt x="481" y="146"/>
                  </a:cubicBezTo>
                  <a:close/>
                  <a:moveTo>
                    <a:pt x="391" y="159"/>
                  </a:moveTo>
                  <a:cubicBezTo>
                    <a:pt x="405" y="158"/>
                    <a:pt x="417" y="153"/>
                    <a:pt x="427" y="147"/>
                  </a:cubicBezTo>
                  <a:cubicBezTo>
                    <a:pt x="421" y="146"/>
                    <a:pt x="418" y="149"/>
                    <a:pt x="413" y="150"/>
                  </a:cubicBezTo>
                  <a:cubicBezTo>
                    <a:pt x="405" y="146"/>
                    <a:pt x="397" y="154"/>
                    <a:pt x="390" y="153"/>
                  </a:cubicBezTo>
                  <a:cubicBezTo>
                    <a:pt x="390" y="155"/>
                    <a:pt x="390" y="155"/>
                    <a:pt x="391" y="158"/>
                  </a:cubicBezTo>
                  <a:cubicBezTo>
                    <a:pt x="392" y="158"/>
                    <a:pt x="392" y="157"/>
                    <a:pt x="392" y="158"/>
                  </a:cubicBezTo>
                  <a:cubicBezTo>
                    <a:pt x="391" y="158"/>
                    <a:pt x="391" y="159"/>
                    <a:pt x="391" y="159"/>
                  </a:cubicBezTo>
                  <a:close/>
                  <a:moveTo>
                    <a:pt x="514" y="149"/>
                  </a:moveTo>
                  <a:cubicBezTo>
                    <a:pt x="514" y="149"/>
                    <a:pt x="514" y="147"/>
                    <a:pt x="513" y="147"/>
                  </a:cubicBezTo>
                  <a:cubicBezTo>
                    <a:pt x="513" y="148"/>
                    <a:pt x="513" y="149"/>
                    <a:pt x="514" y="149"/>
                  </a:cubicBezTo>
                  <a:close/>
                  <a:moveTo>
                    <a:pt x="229" y="196"/>
                  </a:moveTo>
                  <a:cubicBezTo>
                    <a:pt x="236" y="196"/>
                    <a:pt x="236" y="205"/>
                    <a:pt x="244" y="204"/>
                  </a:cubicBezTo>
                  <a:cubicBezTo>
                    <a:pt x="244" y="198"/>
                    <a:pt x="245" y="194"/>
                    <a:pt x="246" y="189"/>
                  </a:cubicBezTo>
                  <a:cubicBezTo>
                    <a:pt x="246" y="188"/>
                    <a:pt x="245" y="187"/>
                    <a:pt x="245" y="186"/>
                  </a:cubicBezTo>
                  <a:cubicBezTo>
                    <a:pt x="245" y="185"/>
                    <a:pt x="246" y="184"/>
                    <a:pt x="246" y="183"/>
                  </a:cubicBezTo>
                  <a:cubicBezTo>
                    <a:pt x="246" y="178"/>
                    <a:pt x="245" y="168"/>
                    <a:pt x="243" y="162"/>
                  </a:cubicBezTo>
                  <a:cubicBezTo>
                    <a:pt x="243" y="165"/>
                    <a:pt x="242" y="167"/>
                    <a:pt x="241" y="170"/>
                  </a:cubicBezTo>
                  <a:cubicBezTo>
                    <a:pt x="241" y="165"/>
                    <a:pt x="240" y="158"/>
                    <a:pt x="245" y="158"/>
                  </a:cubicBezTo>
                  <a:cubicBezTo>
                    <a:pt x="248" y="166"/>
                    <a:pt x="247" y="176"/>
                    <a:pt x="248" y="181"/>
                  </a:cubicBezTo>
                  <a:cubicBezTo>
                    <a:pt x="249" y="174"/>
                    <a:pt x="248" y="167"/>
                    <a:pt x="247" y="158"/>
                  </a:cubicBezTo>
                  <a:cubicBezTo>
                    <a:pt x="239" y="156"/>
                    <a:pt x="236" y="150"/>
                    <a:pt x="228" y="148"/>
                  </a:cubicBezTo>
                  <a:cubicBezTo>
                    <a:pt x="228" y="164"/>
                    <a:pt x="228" y="180"/>
                    <a:pt x="229" y="196"/>
                  </a:cubicBezTo>
                  <a:close/>
                  <a:moveTo>
                    <a:pt x="144" y="157"/>
                  </a:moveTo>
                  <a:cubicBezTo>
                    <a:pt x="146" y="156"/>
                    <a:pt x="146" y="159"/>
                    <a:pt x="147" y="158"/>
                  </a:cubicBezTo>
                  <a:cubicBezTo>
                    <a:pt x="145" y="157"/>
                    <a:pt x="142" y="153"/>
                    <a:pt x="140" y="154"/>
                  </a:cubicBezTo>
                  <a:cubicBezTo>
                    <a:pt x="141" y="155"/>
                    <a:pt x="143" y="155"/>
                    <a:pt x="144" y="157"/>
                  </a:cubicBezTo>
                  <a:close/>
                  <a:moveTo>
                    <a:pt x="318" y="166"/>
                  </a:moveTo>
                  <a:cubicBezTo>
                    <a:pt x="321" y="163"/>
                    <a:pt x="321" y="156"/>
                    <a:pt x="320" y="154"/>
                  </a:cubicBezTo>
                  <a:cubicBezTo>
                    <a:pt x="317" y="155"/>
                    <a:pt x="319" y="164"/>
                    <a:pt x="318" y="166"/>
                  </a:cubicBezTo>
                  <a:close/>
                  <a:moveTo>
                    <a:pt x="514" y="173"/>
                  </a:moveTo>
                  <a:cubicBezTo>
                    <a:pt x="515" y="166"/>
                    <a:pt x="516" y="160"/>
                    <a:pt x="514" y="155"/>
                  </a:cubicBezTo>
                  <a:cubicBezTo>
                    <a:pt x="512" y="161"/>
                    <a:pt x="513" y="169"/>
                    <a:pt x="514" y="173"/>
                  </a:cubicBezTo>
                  <a:close/>
                  <a:moveTo>
                    <a:pt x="311" y="158"/>
                  </a:moveTo>
                  <a:cubicBezTo>
                    <a:pt x="311" y="162"/>
                    <a:pt x="311" y="166"/>
                    <a:pt x="311" y="170"/>
                  </a:cubicBezTo>
                  <a:cubicBezTo>
                    <a:pt x="313" y="169"/>
                    <a:pt x="314" y="168"/>
                    <a:pt x="316" y="168"/>
                  </a:cubicBezTo>
                  <a:cubicBezTo>
                    <a:pt x="316" y="164"/>
                    <a:pt x="316" y="159"/>
                    <a:pt x="315" y="157"/>
                  </a:cubicBezTo>
                  <a:cubicBezTo>
                    <a:pt x="314" y="157"/>
                    <a:pt x="312" y="157"/>
                    <a:pt x="311" y="158"/>
                  </a:cubicBezTo>
                  <a:close/>
                  <a:moveTo>
                    <a:pt x="480" y="158"/>
                  </a:moveTo>
                  <a:cubicBezTo>
                    <a:pt x="471" y="164"/>
                    <a:pt x="462" y="170"/>
                    <a:pt x="454" y="177"/>
                  </a:cubicBezTo>
                  <a:cubicBezTo>
                    <a:pt x="454" y="183"/>
                    <a:pt x="452" y="188"/>
                    <a:pt x="453" y="191"/>
                  </a:cubicBezTo>
                  <a:cubicBezTo>
                    <a:pt x="461" y="184"/>
                    <a:pt x="471" y="177"/>
                    <a:pt x="479" y="170"/>
                  </a:cubicBezTo>
                  <a:cubicBezTo>
                    <a:pt x="479" y="166"/>
                    <a:pt x="481" y="161"/>
                    <a:pt x="480" y="158"/>
                  </a:cubicBezTo>
                  <a:close/>
                  <a:moveTo>
                    <a:pt x="383" y="161"/>
                  </a:moveTo>
                  <a:cubicBezTo>
                    <a:pt x="383" y="164"/>
                    <a:pt x="384" y="166"/>
                    <a:pt x="384" y="169"/>
                  </a:cubicBezTo>
                  <a:cubicBezTo>
                    <a:pt x="383" y="169"/>
                    <a:pt x="383" y="168"/>
                    <a:pt x="382" y="169"/>
                  </a:cubicBezTo>
                  <a:cubicBezTo>
                    <a:pt x="382" y="170"/>
                    <a:pt x="381" y="173"/>
                    <a:pt x="383" y="172"/>
                  </a:cubicBezTo>
                  <a:cubicBezTo>
                    <a:pt x="382" y="175"/>
                    <a:pt x="381" y="178"/>
                    <a:pt x="381" y="181"/>
                  </a:cubicBezTo>
                  <a:cubicBezTo>
                    <a:pt x="381" y="188"/>
                    <a:pt x="382" y="197"/>
                    <a:pt x="382" y="203"/>
                  </a:cubicBezTo>
                  <a:cubicBezTo>
                    <a:pt x="382" y="210"/>
                    <a:pt x="381" y="217"/>
                    <a:pt x="381" y="223"/>
                  </a:cubicBezTo>
                  <a:cubicBezTo>
                    <a:pt x="380" y="244"/>
                    <a:pt x="379" y="269"/>
                    <a:pt x="378" y="288"/>
                  </a:cubicBezTo>
                  <a:cubicBezTo>
                    <a:pt x="378" y="291"/>
                    <a:pt x="379" y="293"/>
                    <a:pt x="379" y="296"/>
                  </a:cubicBezTo>
                  <a:cubicBezTo>
                    <a:pt x="380" y="298"/>
                    <a:pt x="378" y="300"/>
                    <a:pt x="380" y="302"/>
                  </a:cubicBezTo>
                  <a:cubicBezTo>
                    <a:pt x="380" y="295"/>
                    <a:pt x="381" y="288"/>
                    <a:pt x="382" y="282"/>
                  </a:cubicBezTo>
                  <a:cubicBezTo>
                    <a:pt x="382" y="279"/>
                    <a:pt x="381" y="275"/>
                    <a:pt x="381" y="273"/>
                  </a:cubicBezTo>
                  <a:cubicBezTo>
                    <a:pt x="381" y="273"/>
                    <a:pt x="382" y="271"/>
                    <a:pt x="382" y="272"/>
                  </a:cubicBezTo>
                  <a:cubicBezTo>
                    <a:pt x="383" y="270"/>
                    <a:pt x="382" y="268"/>
                    <a:pt x="382" y="266"/>
                  </a:cubicBezTo>
                  <a:cubicBezTo>
                    <a:pt x="383" y="253"/>
                    <a:pt x="384" y="242"/>
                    <a:pt x="385" y="231"/>
                  </a:cubicBezTo>
                  <a:cubicBezTo>
                    <a:pt x="387" y="207"/>
                    <a:pt x="386" y="185"/>
                    <a:pt x="388" y="161"/>
                  </a:cubicBezTo>
                  <a:cubicBezTo>
                    <a:pt x="386" y="162"/>
                    <a:pt x="385" y="161"/>
                    <a:pt x="383" y="161"/>
                  </a:cubicBezTo>
                  <a:close/>
                  <a:moveTo>
                    <a:pt x="159" y="165"/>
                  </a:moveTo>
                  <a:cubicBezTo>
                    <a:pt x="156" y="164"/>
                    <a:pt x="153" y="161"/>
                    <a:pt x="151" y="161"/>
                  </a:cubicBezTo>
                  <a:cubicBezTo>
                    <a:pt x="153" y="162"/>
                    <a:pt x="156" y="167"/>
                    <a:pt x="159" y="165"/>
                  </a:cubicBezTo>
                  <a:close/>
                  <a:moveTo>
                    <a:pt x="374" y="165"/>
                  </a:moveTo>
                  <a:cubicBezTo>
                    <a:pt x="377" y="166"/>
                    <a:pt x="373" y="173"/>
                    <a:pt x="375" y="176"/>
                  </a:cubicBezTo>
                  <a:cubicBezTo>
                    <a:pt x="377" y="171"/>
                    <a:pt x="377" y="166"/>
                    <a:pt x="377" y="162"/>
                  </a:cubicBezTo>
                  <a:cubicBezTo>
                    <a:pt x="375" y="161"/>
                    <a:pt x="375" y="163"/>
                    <a:pt x="374" y="165"/>
                  </a:cubicBezTo>
                  <a:close/>
                  <a:moveTo>
                    <a:pt x="506" y="225"/>
                  </a:moveTo>
                  <a:cubicBezTo>
                    <a:pt x="508" y="218"/>
                    <a:pt x="512" y="213"/>
                    <a:pt x="513" y="206"/>
                  </a:cubicBezTo>
                  <a:cubicBezTo>
                    <a:pt x="513" y="201"/>
                    <a:pt x="511" y="194"/>
                    <a:pt x="512" y="186"/>
                  </a:cubicBezTo>
                  <a:cubicBezTo>
                    <a:pt x="510" y="187"/>
                    <a:pt x="511" y="190"/>
                    <a:pt x="509" y="191"/>
                  </a:cubicBezTo>
                  <a:cubicBezTo>
                    <a:pt x="509" y="187"/>
                    <a:pt x="512" y="184"/>
                    <a:pt x="512" y="181"/>
                  </a:cubicBezTo>
                  <a:cubicBezTo>
                    <a:pt x="513" y="175"/>
                    <a:pt x="511" y="168"/>
                    <a:pt x="511" y="162"/>
                  </a:cubicBezTo>
                  <a:cubicBezTo>
                    <a:pt x="506" y="168"/>
                    <a:pt x="507" y="179"/>
                    <a:pt x="501" y="185"/>
                  </a:cubicBezTo>
                  <a:cubicBezTo>
                    <a:pt x="501" y="186"/>
                    <a:pt x="503" y="186"/>
                    <a:pt x="502" y="187"/>
                  </a:cubicBezTo>
                  <a:cubicBezTo>
                    <a:pt x="498" y="193"/>
                    <a:pt x="499" y="197"/>
                    <a:pt x="495" y="202"/>
                  </a:cubicBezTo>
                  <a:cubicBezTo>
                    <a:pt x="497" y="204"/>
                    <a:pt x="492" y="209"/>
                    <a:pt x="493" y="212"/>
                  </a:cubicBezTo>
                  <a:cubicBezTo>
                    <a:pt x="496" y="211"/>
                    <a:pt x="495" y="208"/>
                    <a:pt x="497" y="207"/>
                  </a:cubicBezTo>
                  <a:cubicBezTo>
                    <a:pt x="496" y="210"/>
                    <a:pt x="495" y="212"/>
                    <a:pt x="493" y="215"/>
                  </a:cubicBezTo>
                  <a:cubicBezTo>
                    <a:pt x="491" y="215"/>
                    <a:pt x="491" y="212"/>
                    <a:pt x="490" y="213"/>
                  </a:cubicBezTo>
                  <a:cubicBezTo>
                    <a:pt x="490" y="227"/>
                    <a:pt x="488" y="239"/>
                    <a:pt x="487" y="252"/>
                  </a:cubicBezTo>
                  <a:cubicBezTo>
                    <a:pt x="487" y="269"/>
                    <a:pt x="484" y="289"/>
                    <a:pt x="484" y="308"/>
                  </a:cubicBezTo>
                  <a:cubicBezTo>
                    <a:pt x="484" y="312"/>
                    <a:pt x="485" y="315"/>
                    <a:pt x="484" y="318"/>
                  </a:cubicBezTo>
                  <a:cubicBezTo>
                    <a:pt x="487" y="323"/>
                    <a:pt x="484" y="329"/>
                    <a:pt x="484" y="336"/>
                  </a:cubicBezTo>
                  <a:cubicBezTo>
                    <a:pt x="486" y="335"/>
                    <a:pt x="488" y="333"/>
                    <a:pt x="490" y="332"/>
                  </a:cubicBezTo>
                  <a:cubicBezTo>
                    <a:pt x="495" y="317"/>
                    <a:pt x="501" y="305"/>
                    <a:pt x="504" y="289"/>
                  </a:cubicBezTo>
                  <a:cubicBezTo>
                    <a:pt x="500" y="292"/>
                    <a:pt x="501" y="297"/>
                    <a:pt x="497" y="301"/>
                  </a:cubicBezTo>
                  <a:cubicBezTo>
                    <a:pt x="498" y="301"/>
                    <a:pt x="498" y="301"/>
                    <a:pt x="498" y="302"/>
                  </a:cubicBezTo>
                  <a:cubicBezTo>
                    <a:pt x="494" y="304"/>
                    <a:pt x="496" y="311"/>
                    <a:pt x="490" y="310"/>
                  </a:cubicBezTo>
                  <a:cubicBezTo>
                    <a:pt x="488" y="304"/>
                    <a:pt x="492" y="300"/>
                    <a:pt x="493" y="294"/>
                  </a:cubicBezTo>
                  <a:cubicBezTo>
                    <a:pt x="497" y="283"/>
                    <a:pt x="499" y="274"/>
                    <a:pt x="502" y="264"/>
                  </a:cubicBezTo>
                  <a:cubicBezTo>
                    <a:pt x="498" y="267"/>
                    <a:pt x="499" y="272"/>
                    <a:pt x="494" y="275"/>
                  </a:cubicBezTo>
                  <a:cubicBezTo>
                    <a:pt x="494" y="274"/>
                    <a:pt x="492" y="274"/>
                    <a:pt x="492" y="273"/>
                  </a:cubicBezTo>
                  <a:cubicBezTo>
                    <a:pt x="495" y="257"/>
                    <a:pt x="502" y="242"/>
                    <a:pt x="505" y="226"/>
                  </a:cubicBezTo>
                  <a:cubicBezTo>
                    <a:pt x="503" y="227"/>
                    <a:pt x="504" y="231"/>
                    <a:pt x="501" y="232"/>
                  </a:cubicBezTo>
                  <a:cubicBezTo>
                    <a:pt x="502" y="229"/>
                    <a:pt x="503" y="225"/>
                    <a:pt x="506" y="225"/>
                  </a:cubicBezTo>
                  <a:close/>
                  <a:moveTo>
                    <a:pt x="176" y="170"/>
                  </a:moveTo>
                  <a:cubicBezTo>
                    <a:pt x="175" y="167"/>
                    <a:pt x="172" y="165"/>
                    <a:pt x="170" y="165"/>
                  </a:cubicBezTo>
                  <a:cubicBezTo>
                    <a:pt x="171" y="167"/>
                    <a:pt x="173" y="169"/>
                    <a:pt x="176" y="170"/>
                  </a:cubicBezTo>
                  <a:close/>
                  <a:moveTo>
                    <a:pt x="482" y="168"/>
                  </a:moveTo>
                  <a:cubicBezTo>
                    <a:pt x="483" y="167"/>
                    <a:pt x="483" y="165"/>
                    <a:pt x="482" y="165"/>
                  </a:cubicBezTo>
                  <a:cubicBezTo>
                    <a:pt x="481" y="166"/>
                    <a:pt x="482" y="167"/>
                    <a:pt x="482" y="168"/>
                  </a:cubicBezTo>
                  <a:close/>
                  <a:moveTo>
                    <a:pt x="444" y="195"/>
                  </a:moveTo>
                  <a:cubicBezTo>
                    <a:pt x="445" y="186"/>
                    <a:pt x="445" y="176"/>
                    <a:pt x="444" y="166"/>
                  </a:cubicBezTo>
                  <a:cubicBezTo>
                    <a:pt x="444" y="178"/>
                    <a:pt x="443" y="185"/>
                    <a:pt x="444" y="195"/>
                  </a:cubicBezTo>
                  <a:close/>
                  <a:moveTo>
                    <a:pt x="166" y="170"/>
                  </a:moveTo>
                  <a:cubicBezTo>
                    <a:pt x="165" y="169"/>
                    <a:pt x="162" y="167"/>
                    <a:pt x="160" y="167"/>
                  </a:cubicBezTo>
                  <a:cubicBezTo>
                    <a:pt x="161" y="168"/>
                    <a:pt x="165" y="170"/>
                    <a:pt x="166" y="170"/>
                  </a:cubicBezTo>
                  <a:close/>
                  <a:moveTo>
                    <a:pt x="449" y="169"/>
                  </a:moveTo>
                  <a:cubicBezTo>
                    <a:pt x="450" y="169"/>
                    <a:pt x="450" y="170"/>
                    <a:pt x="450" y="170"/>
                  </a:cubicBezTo>
                  <a:cubicBezTo>
                    <a:pt x="449" y="170"/>
                    <a:pt x="450" y="172"/>
                    <a:pt x="449" y="172"/>
                  </a:cubicBezTo>
                  <a:cubicBezTo>
                    <a:pt x="448" y="172"/>
                    <a:pt x="447" y="171"/>
                    <a:pt x="447" y="172"/>
                  </a:cubicBezTo>
                  <a:cubicBezTo>
                    <a:pt x="447" y="178"/>
                    <a:pt x="446" y="184"/>
                    <a:pt x="448" y="191"/>
                  </a:cubicBezTo>
                  <a:cubicBezTo>
                    <a:pt x="450" y="188"/>
                    <a:pt x="447" y="185"/>
                    <a:pt x="448" y="182"/>
                  </a:cubicBezTo>
                  <a:cubicBezTo>
                    <a:pt x="449" y="178"/>
                    <a:pt x="451" y="175"/>
                    <a:pt x="452" y="173"/>
                  </a:cubicBezTo>
                  <a:cubicBezTo>
                    <a:pt x="451" y="171"/>
                    <a:pt x="453" y="167"/>
                    <a:pt x="451" y="167"/>
                  </a:cubicBezTo>
                  <a:cubicBezTo>
                    <a:pt x="451" y="168"/>
                    <a:pt x="449" y="168"/>
                    <a:pt x="449" y="169"/>
                  </a:cubicBezTo>
                  <a:close/>
                  <a:moveTo>
                    <a:pt x="318" y="175"/>
                  </a:moveTo>
                  <a:cubicBezTo>
                    <a:pt x="319" y="173"/>
                    <a:pt x="320" y="169"/>
                    <a:pt x="318" y="168"/>
                  </a:cubicBezTo>
                  <a:cubicBezTo>
                    <a:pt x="317" y="169"/>
                    <a:pt x="318" y="173"/>
                    <a:pt x="318" y="175"/>
                  </a:cubicBezTo>
                  <a:close/>
                  <a:moveTo>
                    <a:pt x="380" y="171"/>
                  </a:moveTo>
                  <a:cubicBezTo>
                    <a:pt x="380" y="169"/>
                    <a:pt x="381" y="168"/>
                    <a:pt x="380" y="168"/>
                  </a:cubicBezTo>
                  <a:cubicBezTo>
                    <a:pt x="379" y="168"/>
                    <a:pt x="378" y="171"/>
                    <a:pt x="380" y="171"/>
                  </a:cubicBezTo>
                  <a:close/>
                  <a:moveTo>
                    <a:pt x="81" y="202"/>
                  </a:moveTo>
                  <a:cubicBezTo>
                    <a:pt x="84" y="203"/>
                    <a:pt x="88" y="207"/>
                    <a:pt x="91" y="207"/>
                  </a:cubicBezTo>
                  <a:cubicBezTo>
                    <a:pt x="90" y="207"/>
                    <a:pt x="90" y="207"/>
                    <a:pt x="90" y="206"/>
                  </a:cubicBezTo>
                  <a:cubicBezTo>
                    <a:pt x="111" y="196"/>
                    <a:pt x="134" y="190"/>
                    <a:pt x="155" y="180"/>
                  </a:cubicBezTo>
                  <a:cubicBezTo>
                    <a:pt x="158" y="182"/>
                    <a:pt x="160" y="181"/>
                    <a:pt x="162" y="181"/>
                  </a:cubicBezTo>
                  <a:cubicBezTo>
                    <a:pt x="158" y="182"/>
                    <a:pt x="156" y="183"/>
                    <a:pt x="152" y="183"/>
                  </a:cubicBezTo>
                  <a:cubicBezTo>
                    <a:pt x="134" y="193"/>
                    <a:pt x="109" y="197"/>
                    <a:pt x="92" y="209"/>
                  </a:cubicBezTo>
                  <a:cubicBezTo>
                    <a:pt x="96" y="211"/>
                    <a:pt x="100" y="214"/>
                    <a:pt x="105" y="217"/>
                  </a:cubicBezTo>
                  <a:cubicBezTo>
                    <a:pt x="113" y="211"/>
                    <a:pt x="122" y="209"/>
                    <a:pt x="131" y="206"/>
                  </a:cubicBezTo>
                  <a:cubicBezTo>
                    <a:pt x="134" y="204"/>
                    <a:pt x="138" y="202"/>
                    <a:pt x="141" y="201"/>
                  </a:cubicBezTo>
                  <a:cubicBezTo>
                    <a:pt x="147" y="198"/>
                    <a:pt x="152" y="195"/>
                    <a:pt x="158" y="193"/>
                  </a:cubicBezTo>
                  <a:cubicBezTo>
                    <a:pt x="160" y="192"/>
                    <a:pt x="161" y="193"/>
                    <a:pt x="162" y="194"/>
                  </a:cubicBezTo>
                  <a:cubicBezTo>
                    <a:pt x="163" y="193"/>
                    <a:pt x="165" y="191"/>
                    <a:pt x="166" y="192"/>
                  </a:cubicBezTo>
                  <a:cubicBezTo>
                    <a:pt x="148" y="200"/>
                    <a:pt x="131" y="208"/>
                    <a:pt x="113" y="214"/>
                  </a:cubicBezTo>
                  <a:cubicBezTo>
                    <a:pt x="111" y="215"/>
                    <a:pt x="110" y="217"/>
                    <a:pt x="109" y="218"/>
                  </a:cubicBezTo>
                  <a:cubicBezTo>
                    <a:pt x="109" y="218"/>
                    <a:pt x="110" y="217"/>
                    <a:pt x="110" y="218"/>
                  </a:cubicBezTo>
                  <a:cubicBezTo>
                    <a:pt x="109" y="218"/>
                    <a:pt x="108" y="217"/>
                    <a:pt x="108" y="218"/>
                  </a:cubicBezTo>
                  <a:cubicBezTo>
                    <a:pt x="115" y="223"/>
                    <a:pt x="124" y="227"/>
                    <a:pt x="131" y="233"/>
                  </a:cubicBezTo>
                  <a:cubicBezTo>
                    <a:pt x="138" y="233"/>
                    <a:pt x="138" y="239"/>
                    <a:pt x="144" y="240"/>
                  </a:cubicBezTo>
                  <a:cubicBezTo>
                    <a:pt x="145" y="239"/>
                    <a:pt x="145" y="237"/>
                    <a:pt x="147" y="236"/>
                  </a:cubicBezTo>
                  <a:cubicBezTo>
                    <a:pt x="149" y="237"/>
                    <a:pt x="150" y="237"/>
                    <a:pt x="149" y="240"/>
                  </a:cubicBezTo>
                  <a:cubicBezTo>
                    <a:pt x="153" y="239"/>
                    <a:pt x="156" y="238"/>
                    <a:pt x="159" y="237"/>
                  </a:cubicBezTo>
                  <a:cubicBezTo>
                    <a:pt x="159" y="236"/>
                    <a:pt x="159" y="235"/>
                    <a:pt x="160" y="235"/>
                  </a:cubicBezTo>
                  <a:cubicBezTo>
                    <a:pt x="163" y="234"/>
                    <a:pt x="161" y="237"/>
                    <a:pt x="163" y="237"/>
                  </a:cubicBezTo>
                  <a:cubicBezTo>
                    <a:pt x="170" y="235"/>
                    <a:pt x="180" y="231"/>
                    <a:pt x="187" y="228"/>
                  </a:cubicBezTo>
                  <a:cubicBezTo>
                    <a:pt x="189" y="227"/>
                    <a:pt x="191" y="227"/>
                    <a:pt x="193" y="227"/>
                  </a:cubicBezTo>
                  <a:cubicBezTo>
                    <a:pt x="197" y="225"/>
                    <a:pt x="201" y="223"/>
                    <a:pt x="206" y="221"/>
                  </a:cubicBezTo>
                  <a:cubicBezTo>
                    <a:pt x="212" y="219"/>
                    <a:pt x="219" y="217"/>
                    <a:pt x="225" y="215"/>
                  </a:cubicBezTo>
                  <a:cubicBezTo>
                    <a:pt x="226" y="215"/>
                    <a:pt x="228" y="214"/>
                    <a:pt x="227" y="215"/>
                  </a:cubicBezTo>
                  <a:cubicBezTo>
                    <a:pt x="229" y="215"/>
                    <a:pt x="231" y="214"/>
                    <a:pt x="232" y="213"/>
                  </a:cubicBezTo>
                  <a:cubicBezTo>
                    <a:pt x="217" y="203"/>
                    <a:pt x="202" y="192"/>
                    <a:pt x="184" y="185"/>
                  </a:cubicBezTo>
                  <a:cubicBezTo>
                    <a:pt x="184" y="187"/>
                    <a:pt x="186" y="190"/>
                    <a:pt x="185" y="191"/>
                  </a:cubicBezTo>
                  <a:cubicBezTo>
                    <a:pt x="185" y="191"/>
                    <a:pt x="185" y="192"/>
                    <a:pt x="184" y="192"/>
                  </a:cubicBezTo>
                  <a:cubicBezTo>
                    <a:pt x="182" y="191"/>
                    <a:pt x="182" y="186"/>
                    <a:pt x="182" y="184"/>
                  </a:cubicBezTo>
                  <a:cubicBezTo>
                    <a:pt x="176" y="181"/>
                    <a:pt x="172" y="179"/>
                    <a:pt x="166" y="176"/>
                  </a:cubicBezTo>
                  <a:cubicBezTo>
                    <a:pt x="160" y="173"/>
                    <a:pt x="154" y="168"/>
                    <a:pt x="148" y="170"/>
                  </a:cubicBezTo>
                  <a:cubicBezTo>
                    <a:pt x="145" y="172"/>
                    <a:pt x="141" y="174"/>
                    <a:pt x="137" y="176"/>
                  </a:cubicBezTo>
                  <a:cubicBezTo>
                    <a:pt x="133" y="177"/>
                    <a:pt x="129" y="178"/>
                    <a:pt x="124" y="180"/>
                  </a:cubicBezTo>
                  <a:cubicBezTo>
                    <a:pt x="109" y="186"/>
                    <a:pt x="93" y="192"/>
                    <a:pt x="80" y="199"/>
                  </a:cubicBezTo>
                  <a:cubicBezTo>
                    <a:pt x="82" y="199"/>
                    <a:pt x="79" y="201"/>
                    <a:pt x="81" y="202"/>
                  </a:cubicBezTo>
                  <a:close/>
                  <a:moveTo>
                    <a:pt x="162" y="170"/>
                  </a:moveTo>
                  <a:cubicBezTo>
                    <a:pt x="161" y="170"/>
                    <a:pt x="161" y="169"/>
                    <a:pt x="159" y="169"/>
                  </a:cubicBezTo>
                  <a:cubicBezTo>
                    <a:pt x="160" y="170"/>
                    <a:pt x="162" y="172"/>
                    <a:pt x="162" y="170"/>
                  </a:cubicBezTo>
                  <a:close/>
                  <a:moveTo>
                    <a:pt x="311" y="173"/>
                  </a:moveTo>
                  <a:cubicBezTo>
                    <a:pt x="314" y="175"/>
                    <a:pt x="313" y="178"/>
                    <a:pt x="314" y="182"/>
                  </a:cubicBezTo>
                  <a:cubicBezTo>
                    <a:pt x="317" y="179"/>
                    <a:pt x="316" y="173"/>
                    <a:pt x="315" y="169"/>
                  </a:cubicBezTo>
                  <a:cubicBezTo>
                    <a:pt x="315" y="171"/>
                    <a:pt x="312" y="171"/>
                    <a:pt x="311" y="173"/>
                  </a:cubicBezTo>
                  <a:close/>
                  <a:moveTo>
                    <a:pt x="480" y="183"/>
                  </a:moveTo>
                  <a:cubicBezTo>
                    <a:pt x="481" y="183"/>
                    <a:pt x="482" y="183"/>
                    <a:pt x="483" y="182"/>
                  </a:cubicBezTo>
                  <a:cubicBezTo>
                    <a:pt x="482" y="178"/>
                    <a:pt x="484" y="172"/>
                    <a:pt x="482" y="169"/>
                  </a:cubicBezTo>
                  <a:cubicBezTo>
                    <a:pt x="480" y="174"/>
                    <a:pt x="481" y="177"/>
                    <a:pt x="480" y="183"/>
                  </a:cubicBezTo>
                  <a:close/>
                  <a:moveTo>
                    <a:pt x="181" y="173"/>
                  </a:moveTo>
                  <a:cubicBezTo>
                    <a:pt x="181" y="171"/>
                    <a:pt x="180" y="171"/>
                    <a:pt x="178" y="170"/>
                  </a:cubicBezTo>
                  <a:cubicBezTo>
                    <a:pt x="178" y="172"/>
                    <a:pt x="180" y="173"/>
                    <a:pt x="181" y="173"/>
                  </a:cubicBezTo>
                  <a:close/>
                  <a:moveTo>
                    <a:pt x="176" y="176"/>
                  </a:moveTo>
                  <a:cubicBezTo>
                    <a:pt x="173" y="174"/>
                    <a:pt x="170" y="171"/>
                    <a:pt x="167" y="171"/>
                  </a:cubicBezTo>
                  <a:cubicBezTo>
                    <a:pt x="170" y="173"/>
                    <a:pt x="172" y="175"/>
                    <a:pt x="176" y="176"/>
                  </a:cubicBezTo>
                  <a:close/>
                  <a:moveTo>
                    <a:pt x="452" y="194"/>
                  </a:moveTo>
                  <a:cubicBezTo>
                    <a:pt x="453" y="196"/>
                    <a:pt x="451" y="202"/>
                    <a:pt x="453" y="205"/>
                  </a:cubicBezTo>
                  <a:cubicBezTo>
                    <a:pt x="455" y="202"/>
                    <a:pt x="460" y="199"/>
                    <a:pt x="465" y="195"/>
                  </a:cubicBezTo>
                  <a:cubicBezTo>
                    <a:pt x="468" y="193"/>
                    <a:pt x="477" y="188"/>
                    <a:pt x="478" y="185"/>
                  </a:cubicBezTo>
                  <a:cubicBezTo>
                    <a:pt x="479" y="181"/>
                    <a:pt x="478" y="176"/>
                    <a:pt x="478" y="173"/>
                  </a:cubicBezTo>
                  <a:cubicBezTo>
                    <a:pt x="470" y="181"/>
                    <a:pt x="461" y="186"/>
                    <a:pt x="452" y="194"/>
                  </a:cubicBezTo>
                  <a:close/>
                  <a:moveTo>
                    <a:pt x="184" y="176"/>
                  </a:moveTo>
                  <a:cubicBezTo>
                    <a:pt x="185" y="176"/>
                    <a:pt x="186" y="176"/>
                    <a:pt x="186" y="175"/>
                  </a:cubicBezTo>
                  <a:cubicBezTo>
                    <a:pt x="185" y="174"/>
                    <a:pt x="185" y="174"/>
                    <a:pt x="184" y="174"/>
                  </a:cubicBezTo>
                  <a:cubicBezTo>
                    <a:pt x="184" y="174"/>
                    <a:pt x="184" y="175"/>
                    <a:pt x="184" y="176"/>
                  </a:cubicBezTo>
                  <a:close/>
                  <a:moveTo>
                    <a:pt x="320" y="177"/>
                  </a:moveTo>
                  <a:cubicBezTo>
                    <a:pt x="321" y="177"/>
                    <a:pt x="321" y="174"/>
                    <a:pt x="320" y="174"/>
                  </a:cubicBezTo>
                  <a:cubicBezTo>
                    <a:pt x="321" y="175"/>
                    <a:pt x="319" y="176"/>
                    <a:pt x="320" y="177"/>
                  </a:cubicBezTo>
                  <a:close/>
                  <a:moveTo>
                    <a:pt x="28" y="185"/>
                  </a:moveTo>
                  <a:cubicBezTo>
                    <a:pt x="29" y="186"/>
                    <a:pt x="31" y="186"/>
                    <a:pt x="32" y="188"/>
                  </a:cubicBezTo>
                  <a:cubicBezTo>
                    <a:pt x="31" y="188"/>
                    <a:pt x="30" y="187"/>
                    <a:pt x="30" y="188"/>
                  </a:cubicBezTo>
                  <a:cubicBezTo>
                    <a:pt x="42" y="194"/>
                    <a:pt x="53" y="201"/>
                    <a:pt x="64" y="207"/>
                  </a:cubicBezTo>
                  <a:cubicBezTo>
                    <a:pt x="64" y="209"/>
                    <a:pt x="68" y="208"/>
                    <a:pt x="68" y="211"/>
                  </a:cubicBezTo>
                  <a:cubicBezTo>
                    <a:pt x="73" y="212"/>
                    <a:pt x="76" y="214"/>
                    <a:pt x="79" y="218"/>
                  </a:cubicBezTo>
                  <a:cubicBezTo>
                    <a:pt x="84" y="218"/>
                    <a:pt x="85" y="223"/>
                    <a:pt x="90" y="223"/>
                  </a:cubicBezTo>
                  <a:cubicBezTo>
                    <a:pt x="100" y="232"/>
                    <a:pt x="113" y="237"/>
                    <a:pt x="123" y="245"/>
                  </a:cubicBezTo>
                  <a:cubicBezTo>
                    <a:pt x="127" y="246"/>
                    <a:pt x="130" y="248"/>
                    <a:pt x="133" y="250"/>
                  </a:cubicBezTo>
                  <a:cubicBezTo>
                    <a:pt x="133" y="247"/>
                    <a:pt x="137" y="248"/>
                    <a:pt x="138" y="247"/>
                  </a:cubicBezTo>
                  <a:cubicBezTo>
                    <a:pt x="138" y="244"/>
                    <a:pt x="138" y="242"/>
                    <a:pt x="140" y="241"/>
                  </a:cubicBezTo>
                  <a:cubicBezTo>
                    <a:pt x="138" y="239"/>
                    <a:pt x="136" y="239"/>
                    <a:pt x="134" y="239"/>
                  </a:cubicBezTo>
                  <a:cubicBezTo>
                    <a:pt x="133" y="239"/>
                    <a:pt x="133" y="238"/>
                    <a:pt x="133" y="237"/>
                  </a:cubicBezTo>
                  <a:cubicBezTo>
                    <a:pt x="110" y="223"/>
                    <a:pt x="87" y="208"/>
                    <a:pt x="63" y="194"/>
                  </a:cubicBezTo>
                  <a:cubicBezTo>
                    <a:pt x="62" y="196"/>
                    <a:pt x="60" y="198"/>
                    <a:pt x="58" y="197"/>
                  </a:cubicBezTo>
                  <a:cubicBezTo>
                    <a:pt x="57" y="195"/>
                    <a:pt x="60" y="194"/>
                    <a:pt x="61" y="192"/>
                  </a:cubicBezTo>
                  <a:cubicBezTo>
                    <a:pt x="57" y="192"/>
                    <a:pt x="56" y="189"/>
                    <a:pt x="54" y="189"/>
                  </a:cubicBezTo>
                  <a:cubicBezTo>
                    <a:pt x="50" y="189"/>
                    <a:pt x="47" y="195"/>
                    <a:pt x="43" y="193"/>
                  </a:cubicBezTo>
                  <a:cubicBezTo>
                    <a:pt x="45" y="190"/>
                    <a:pt x="49" y="190"/>
                    <a:pt x="51" y="188"/>
                  </a:cubicBezTo>
                  <a:cubicBezTo>
                    <a:pt x="48" y="186"/>
                    <a:pt x="46" y="185"/>
                    <a:pt x="43" y="183"/>
                  </a:cubicBezTo>
                  <a:cubicBezTo>
                    <a:pt x="41" y="185"/>
                    <a:pt x="39" y="187"/>
                    <a:pt x="36" y="188"/>
                  </a:cubicBezTo>
                  <a:cubicBezTo>
                    <a:pt x="36" y="187"/>
                    <a:pt x="37" y="187"/>
                    <a:pt x="37" y="185"/>
                  </a:cubicBezTo>
                  <a:cubicBezTo>
                    <a:pt x="38" y="184"/>
                    <a:pt x="41" y="184"/>
                    <a:pt x="41" y="182"/>
                  </a:cubicBezTo>
                  <a:cubicBezTo>
                    <a:pt x="38" y="180"/>
                    <a:pt x="34" y="178"/>
                    <a:pt x="30" y="176"/>
                  </a:cubicBezTo>
                  <a:cubicBezTo>
                    <a:pt x="29" y="180"/>
                    <a:pt x="29" y="182"/>
                    <a:pt x="28" y="185"/>
                  </a:cubicBezTo>
                  <a:close/>
                  <a:moveTo>
                    <a:pt x="376" y="186"/>
                  </a:moveTo>
                  <a:cubicBezTo>
                    <a:pt x="377" y="186"/>
                    <a:pt x="378" y="187"/>
                    <a:pt x="379" y="187"/>
                  </a:cubicBezTo>
                  <a:cubicBezTo>
                    <a:pt x="378" y="184"/>
                    <a:pt x="379" y="179"/>
                    <a:pt x="377" y="177"/>
                  </a:cubicBezTo>
                  <a:cubicBezTo>
                    <a:pt x="377" y="181"/>
                    <a:pt x="376" y="182"/>
                    <a:pt x="376" y="186"/>
                  </a:cubicBezTo>
                  <a:close/>
                  <a:moveTo>
                    <a:pt x="319" y="195"/>
                  </a:moveTo>
                  <a:cubicBezTo>
                    <a:pt x="322" y="191"/>
                    <a:pt x="320" y="187"/>
                    <a:pt x="321" y="180"/>
                  </a:cubicBezTo>
                  <a:cubicBezTo>
                    <a:pt x="321" y="179"/>
                    <a:pt x="320" y="179"/>
                    <a:pt x="320" y="179"/>
                  </a:cubicBezTo>
                  <a:cubicBezTo>
                    <a:pt x="319" y="184"/>
                    <a:pt x="319" y="189"/>
                    <a:pt x="319" y="195"/>
                  </a:cubicBezTo>
                  <a:close/>
                  <a:moveTo>
                    <a:pt x="366" y="187"/>
                  </a:moveTo>
                  <a:cubicBezTo>
                    <a:pt x="358" y="192"/>
                    <a:pt x="351" y="198"/>
                    <a:pt x="344" y="204"/>
                  </a:cubicBezTo>
                  <a:cubicBezTo>
                    <a:pt x="352" y="202"/>
                    <a:pt x="366" y="199"/>
                    <a:pt x="372" y="194"/>
                  </a:cubicBezTo>
                  <a:cubicBezTo>
                    <a:pt x="372" y="188"/>
                    <a:pt x="372" y="185"/>
                    <a:pt x="372" y="180"/>
                  </a:cubicBezTo>
                  <a:cubicBezTo>
                    <a:pt x="369" y="182"/>
                    <a:pt x="365" y="182"/>
                    <a:pt x="366" y="187"/>
                  </a:cubicBezTo>
                  <a:close/>
                  <a:moveTo>
                    <a:pt x="483" y="185"/>
                  </a:moveTo>
                  <a:cubicBezTo>
                    <a:pt x="483" y="184"/>
                    <a:pt x="482" y="184"/>
                    <a:pt x="482" y="184"/>
                  </a:cubicBezTo>
                  <a:cubicBezTo>
                    <a:pt x="478" y="188"/>
                    <a:pt x="480" y="194"/>
                    <a:pt x="479" y="201"/>
                  </a:cubicBezTo>
                  <a:cubicBezTo>
                    <a:pt x="484" y="198"/>
                    <a:pt x="482" y="191"/>
                    <a:pt x="483" y="185"/>
                  </a:cubicBezTo>
                  <a:close/>
                  <a:moveTo>
                    <a:pt x="315" y="191"/>
                  </a:moveTo>
                  <a:cubicBezTo>
                    <a:pt x="315" y="188"/>
                    <a:pt x="316" y="187"/>
                    <a:pt x="315" y="185"/>
                  </a:cubicBezTo>
                  <a:cubicBezTo>
                    <a:pt x="314" y="186"/>
                    <a:pt x="314" y="190"/>
                    <a:pt x="315" y="191"/>
                  </a:cubicBezTo>
                  <a:close/>
                  <a:moveTo>
                    <a:pt x="208" y="193"/>
                  </a:moveTo>
                  <a:cubicBezTo>
                    <a:pt x="205" y="191"/>
                    <a:pt x="202" y="188"/>
                    <a:pt x="199" y="186"/>
                  </a:cubicBezTo>
                  <a:cubicBezTo>
                    <a:pt x="201" y="189"/>
                    <a:pt x="205" y="192"/>
                    <a:pt x="208" y="193"/>
                  </a:cubicBezTo>
                  <a:close/>
                  <a:moveTo>
                    <a:pt x="470" y="208"/>
                  </a:moveTo>
                  <a:cubicBezTo>
                    <a:pt x="472" y="207"/>
                    <a:pt x="474" y="206"/>
                    <a:pt x="476" y="204"/>
                  </a:cubicBezTo>
                  <a:cubicBezTo>
                    <a:pt x="479" y="201"/>
                    <a:pt x="477" y="194"/>
                    <a:pt x="478" y="189"/>
                  </a:cubicBezTo>
                  <a:cubicBezTo>
                    <a:pt x="478" y="189"/>
                    <a:pt x="477" y="188"/>
                    <a:pt x="477" y="189"/>
                  </a:cubicBezTo>
                  <a:cubicBezTo>
                    <a:pt x="469" y="194"/>
                    <a:pt x="463" y="201"/>
                    <a:pt x="454" y="205"/>
                  </a:cubicBezTo>
                  <a:cubicBezTo>
                    <a:pt x="451" y="210"/>
                    <a:pt x="453" y="217"/>
                    <a:pt x="452" y="224"/>
                  </a:cubicBezTo>
                  <a:cubicBezTo>
                    <a:pt x="457" y="220"/>
                    <a:pt x="464" y="213"/>
                    <a:pt x="470" y="208"/>
                  </a:cubicBezTo>
                  <a:close/>
                  <a:moveTo>
                    <a:pt x="375" y="193"/>
                  </a:moveTo>
                  <a:cubicBezTo>
                    <a:pt x="374" y="198"/>
                    <a:pt x="374" y="207"/>
                    <a:pt x="375" y="213"/>
                  </a:cubicBezTo>
                  <a:cubicBezTo>
                    <a:pt x="377" y="214"/>
                    <a:pt x="377" y="211"/>
                    <a:pt x="378" y="212"/>
                  </a:cubicBezTo>
                  <a:cubicBezTo>
                    <a:pt x="377" y="213"/>
                    <a:pt x="376" y="214"/>
                    <a:pt x="374" y="215"/>
                  </a:cubicBezTo>
                  <a:cubicBezTo>
                    <a:pt x="374" y="219"/>
                    <a:pt x="375" y="222"/>
                    <a:pt x="374" y="225"/>
                  </a:cubicBezTo>
                  <a:cubicBezTo>
                    <a:pt x="376" y="225"/>
                    <a:pt x="376" y="222"/>
                    <a:pt x="376" y="221"/>
                  </a:cubicBezTo>
                  <a:cubicBezTo>
                    <a:pt x="377" y="221"/>
                    <a:pt x="377" y="222"/>
                    <a:pt x="378" y="222"/>
                  </a:cubicBezTo>
                  <a:cubicBezTo>
                    <a:pt x="380" y="213"/>
                    <a:pt x="380" y="202"/>
                    <a:pt x="379" y="192"/>
                  </a:cubicBezTo>
                  <a:cubicBezTo>
                    <a:pt x="377" y="191"/>
                    <a:pt x="378" y="194"/>
                    <a:pt x="375" y="193"/>
                  </a:cubicBezTo>
                  <a:close/>
                  <a:moveTo>
                    <a:pt x="351" y="193"/>
                  </a:moveTo>
                  <a:cubicBezTo>
                    <a:pt x="346" y="198"/>
                    <a:pt x="339" y="201"/>
                    <a:pt x="334" y="206"/>
                  </a:cubicBezTo>
                  <a:cubicBezTo>
                    <a:pt x="343" y="206"/>
                    <a:pt x="345" y="199"/>
                    <a:pt x="351" y="197"/>
                  </a:cubicBezTo>
                  <a:cubicBezTo>
                    <a:pt x="352" y="195"/>
                    <a:pt x="353" y="194"/>
                    <a:pt x="354" y="193"/>
                  </a:cubicBezTo>
                  <a:cubicBezTo>
                    <a:pt x="353" y="192"/>
                    <a:pt x="353" y="193"/>
                    <a:pt x="351" y="193"/>
                  </a:cubicBezTo>
                  <a:close/>
                  <a:moveTo>
                    <a:pt x="447" y="197"/>
                  </a:moveTo>
                  <a:cubicBezTo>
                    <a:pt x="448" y="195"/>
                    <a:pt x="448" y="194"/>
                    <a:pt x="447" y="194"/>
                  </a:cubicBezTo>
                  <a:cubicBezTo>
                    <a:pt x="447" y="195"/>
                    <a:pt x="446" y="197"/>
                    <a:pt x="447" y="197"/>
                  </a:cubicBezTo>
                  <a:close/>
                  <a:moveTo>
                    <a:pt x="249" y="201"/>
                  </a:moveTo>
                  <a:cubicBezTo>
                    <a:pt x="249" y="199"/>
                    <a:pt x="249" y="195"/>
                    <a:pt x="248" y="194"/>
                  </a:cubicBezTo>
                  <a:cubicBezTo>
                    <a:pt x="249" y="197"/>
                    <a:pt x="247" y="199"/>
                    <a:pt x="249" y="201"/>
                  </a:cubicBezTo>
                  <a:close/>
                  <a:moveTo>
                    <a:pt x="45" y="198"/>
                  </a:moveTo>
                  <a:cubicBezTo>
                    <a:pt x="44" y="198"/>
                    <a:pt x="42" y="196"/>
                    <a:pt x="41" y="197"/>
                  </a:cubicBezTo>
                  <a:cubicBezTo>
                    <a:pt x="43" y="197"/>
                    <a:pt x="43" y="200"/>
                    <a:pt x="45" y="198"/>
                  </a:cubicBezTo>
                  <a:close/>
                  <a:moveTo>
                    <a:pt x="319" y="204"/>
                  </a:moveTo>
                  <a:cubicBezTo>
                    <a:pt x="316" y="207"/>
                    <a:pt x="318" y="211"/>
                    <a:pt x="318" y="215"/>
                  </a:cubicBezTo>
                  <a:cubicBezTo>
                    <a:pt x="321" y="210"/>
                    <a:pt x="321" y="201"/>
                    <a:pt x="319" y="197"/>
                  </a:cubicBezTo>
                  <a:cubicBezTo>
                    <a:pt x="317" y="199"/>
                    <a:pt x="319" y="201"/>
                    <a:pt x="319" y="204"/>
                  </a:cubicBezTo>
                  <a:close/>
                  <a:moveTo>
                    <a:pt x="53" y="203"/>
                  </a:moveTo>
                  <a:cubicBezTo>
                    <a:pt x="53" y="205"/>
                    <a:pt x="55" y="204"/>
                    <a:pt x="55" y="206"/>
                  </a:cubicBezTo>
                  <a:cubicBezTo>
                    <a:pt x="60" y="208"/>
                    <a:pt x="64" y="212"/>
                    <a:pt x="70" y="213"/>
                  </a:cubicBezTo>
                  <a:cubicBezTo>
                    <a:pt x="72" y="216"/>
                    <a:pt x="76" y="219"/>
                    <a:pt x="80" y="218"/>
                  </a:cubicBezTo>
                  <a:cubicBezTo>
                    <a:pt x="68" y="212"/>
                    <a:pt x="57" y="204"/>
                    <a:pt x="46" y="199"/>
                  </a:cubicBezTo>
                  <a:cubicBezTo>
                    <a:pt x="48" y="201"/>
                    <a:pt x="49" y="203"/>
                    <a:pt x="53" y="203"/>
                  </a:cubicBezTo>
                  <a:close/>
                  <a:moveTo>
                    <a:pt x="228" y="204"/>
                  </a:moveTo>
                  <a:cubicBezTo>
                    <a:pt x="227" y="203"/>
                    <a:pt x="224" y="201"/>
                    <a:pt x="223" y="201"/>
                  </a:cubicBezTo>
                  <a:cubicBezTo>
                    <a:pt x="224" y="203"/>
                    <a:pt x="226" y="204"/>
                    <a:pt x="228" y="204"/>
                  </a:cubicBezTo>
                  <a:close/>
                  <a:moveTo>
                    <a:pt x="478" y="204"/>
                  </a:moveTo>
                  <a:cubicBezTo>
                    <a:pt x="479" y="209"/>
                    <a:pt x="478" y="213"/>
                    <a:pt x="478" y="220"/>
                  </a:cubicBezTo>
                  <a:cubicBezTo>
                    <a:pt x="480" y="220"/>
                    <a:pt x="480" y="219"/>
                    <a:pt x="481" y="220"/>
                  </a:cubicBezTo>
                  <a:cubicBezTo>
                    <a:pt x="477" y="220"/>
                    <a:pt x="480" y="230"/>
                    <a:pt x="479" y="236"/>
                  </a:cubicBezTo>
                  <a:cubicBezTo>
                    <a:pt x="480" y="236"/>
                    <a:pt x="481" y="234"/>
                    <a:pt x="482" y="234"/>
                  </a:cubicBezTo>
                  <a:cubicBezTo>
                    <a:pt x="482" y="227"/>
                    <a:pt x="483" y="210"/>
                    <a:pt x="482" y="201"/>
                  </a:cubicBezTo>
                  <a:cubicBezTo>
                    <a:pt x="481" y="202"/>
                    <a:pt x="480" y="203"/>
                    <a:pt x="478" y="204"/>
                  </a:cubicBezTo>
                  <a:close/>
                  <a:moveTo>
                    <a:pt x="249" y="204"/>
                  </a:moveTo>
                  <a:cubicBezTo>
                    <a:pt x="249" y="203"/>
                    <a:pt x="248" y="202"/>
                    <a:pt x="248" y="201"/>
                  </a:cubicBezTo>
                  <a:cubicBezTo>
                    <a:pt x="247" y="202"/>
                    <a:pt x="247" y="204"/>
                    <a:pt x="249" y="204"/>
                  </a:cubicBezTo>
                  <a:close/>
                  <a:moveTo>
                    <a:pt x="450" y="207"/>
                  </a:moveTo>
                  <a:cubicBezTo>
                    <a:pt x="450" y="207"/>
                    <a:pt x="451" y="202"/>
                    <a:pt x="449" y="202"/>
                  </a:cubicBezTo>
                  <a:cubicBezTo>
                    <a:pt x="450" y="204"/>
                    <a:pt x="448" y="207"/>
                    <a:pt x="450" y="207"/>
                  </a:cubicBezTo>
                  <a:close/>
                  <a:moveTo>
                    <a:pt x="306" y="205"/>
                  </a:moveTo>
                  <a:cubicBezTo>
                    <a:pt x="308" y="205"/>
                    <a:pt x="309" y="204"/>
                    <a:pt x="309" y="203"/>
                  </a:cubicBezTo>
                  <a:cubicBezTo>
                    <a:pt x="307" y="203"/>
                    <a:pt x="307" y="204"/>
                    <a:pt x="306" y="205"/>
                  </a:cubicBezTo>
                  <a:close/>
                  <a:moveTo>
                    <a:pt x="436" y="204"/>
                  </a:moveTo>
                  <a:cubicBezTo>
                    <a:pt x="435" y="204"/>
                    <a:pt x="435" y="204"/>
                    <a:pt x="435" y="204"/>
                  </a:cubicBezTo>
                  <a:cubicBezTo>
                    <a:pt x="426" y="207"/>
                    <a:pt x="418" y="212"/>
                    <a:pt x="411" y="216"/>
                  </a:cubicBezTo>
                  <a:cubicBezTo>
                    <a:pt x="408" y="217"/>
                    <a:pt x="403" y="219"/>
                    <a:pt x="401" y="220"/>
                  </a:cubicBezTo>
                  <a:cubicBezTo>
                    <a:pt x="397" y="220"/>
                    <a:pt x="393" y="223"/>
                    <a:pt x="392" y="218"/>
                  </a:cubicBezTo>
                  <a:cubicBezTo>
                    <a:pt x="393" y="216"/>
                    <a:pt x="400" y="213"/>
                    <a:pt x="401" y="215"/>
                  </a:cubicBezTo>
                  <a:cubicBezTo>
                    <a:pt x="401" y="216"/>
                    <a:pt x="397" y="217"/>
                    <a:pt x="399" y="218"/>
                  </a:cubicBezTo>
                  <a:cubicBezTo>
                    <a:pt x="405" y="217"/>
                    <a:pt x="412" y="214"/>
                    <a:pt x="416" y="210"/>
                  </a:cubicBezTo>
                  <a:cubicBezTo>
                    <a:pt x="410" y="212"/>
                    <a:pt x="402" y="212"/>
                    <a:pt x="395" y="214"/>
                  </a:cubicBezTo>
                  <a:cubicBezTo>
                    <a:pt x="392" y="215"/>
                    <a:pt x="389" y="213"/>
                    <a:pt x="388" y="214"/>
                  </a:cubicBezTo>
                  <a:cubicBezTo>
                    <a:pt x="387" y="234"/>
                    <a:pt x="384" y="254"/>
                    <a:pt x="383" y="273"/>
                  </a:cubicBezTo>
                  <a:cubicBezTo>
                    <a:pt x="383" y="277"/>
                    <a:pt x="384" y="280"/>
                    <a:pt x="384" y="284"/>
                  </a:cubicBezTo>
                  <a:cubicBezTo>
                    <a:pt x="384" y="288"/>
                    <a:pt x="381" y="292"/>
                    <a:pt x="383" y="296"/>
                  </a:cubicBezTo>
                  <a:cubicBezTo>
                    <a:pt x="380" y="326"/>
                    <a:pt x="379" y="360"/>
                    <a:pt x="379" y="390"/>
                  </a:cubicBezTo>
                  <a:cubicBezTo>
                    <a:pt x="380" y="390"/>
                    <a:pt x="380" y="391"/>
                    <a:pt x="381" y="392"/>
                  </a:cubicBezTo>
                  <a:cubicBezTo>
                    <a:pt x="379" y="395"/>
                    <a:pt x="378" y="397"/>
                    <a:pt x="379" y="401"/>
                  </a:cubicBezTo>
                  <a:cubicBezTo>
                    <a:pt x="390" y="396"/>
                    <a:pt x="402" y="394"/>
                    <a:pt x="412" y="391"/>
                  </a:cubicBezTo>
                  <a:cubicBezTo>
                    <a:pt x="419" y="387"/>
                    <a:pt x="426" y="384"/>
                    <a:pt x="432" y="379"/>
                  </a:cubicBezTo>
                  <a:cubicBezTo>
                    <a:pt x="432" y="374"/>
                    <a:pt x="432" y="371"/>
                    <a:pt x="430" y="368"/>
                  </a:cubicBezTo>
                  <a:cubicBezTo>
                    <a:pt x="431" y="364"/>
                    <a:pt x="433" y="359"/>
                    <a:pt x="432" y="354"/>
                  </a:cubicBezTo>
                  <a:cubicBezTo>
                    <a:pt x="418" y="360"/>
                    <a:pt x="405" y="370"/>
                    <a:pt x="389" y="372"/>
                  </a:cubicBezTo>
                  <a:cubicBezTo>
                    <a:pt x="388" y="370"/>
                    <a:pt x="387" y="370"/>
                    <a:pt x="386" y="369"/>
                  </a:cubicBezTo>
                  <a:cubicBezTo>
                    <a:pt x="387" y="366"/>
                    <a:pt x="391" y="365"/>
                    <a:pt x="393" y="367"/>
                  </a:cubicBezTo>
                  <a:cubicBezTo>
                    <a:pt x="395" y="367"/>
                    <a:pt x="394" y="364"/>
                    <a:pt x="396" y="366"/>
                  </a:cubicBezTo>
                  <a:cubicBezTo>
                    <a:pt x="395" y="369"/>
                    <a:pt x="391" y="366"/>
                    <a:pt x="390" y="369"/>
                  </a:cubicBezTo>
                  <a:cubicBezTo>
                    <a:pt x="406" y="367"/>
                    <a:pt x="417" y="358"/>
                    <a:pt x="429" y="351"/>
                  </a:cubicBezTo>
                  <a:cubicBezTo>
                    <a:pt x="431" y="351"/>
                    <a:pt x="431" y="352"/>
                    <a:pt x="432" y="352"/>
                  </a:cubicBezTo>
                  <a:cubicBezTo>
                    <a:pt x="431" y="325"/>
                    <a:pt x="433" y="304"/>
                    <a:pt x="435" y="278"/>
                  </a:cubicBezTo>
                  <a:cubicBezTo>
                    <a:pt x="436" y="273"/>
                    <a:pt x="438" y="267"/>
                    <a:pt x="436" y="262"/>
                  </a:cubicBezTo>
                  <a:cubicBezTo>
                    <a:pt x="419" y="269"/>
                    <a:pt x="401" y="278"/>
                    <a:pt x="384" y="283"/>
                  </a:cubicBezTo>
                  <a:cubicBezTo>
                    <a:pt x="394" y="276"/>
                    <a:pt x="407" y="274"/>
                    <a:pt x="417" y="267"/>
                  </a:cubicBezTo>
                  <a:cubicBezTo>
                    <a:pt x="408" y="268"/>
                    <a:pt x="397" y="272"/>
                    <a:pt x="387" y="269"/>
                  </a:cubicBezTo>
                  <a:cubicBezTo>
                    <a:pt x="387" y="269"/>
                    <a:pt x="386" y="268"/>
                    <a:pt x="386" y="267"/>
                  </a:cubicBezTo>
                  <a:cubicBezTo>
                    <a:pt x="388" y="265"/>
                    <a:pt x="392" y="266"/>
                    <a:pt x="396" y="266"/>
                  </a:cubicBezTo>
                  <a:cubicBezTo>
                    <a:pt x="396" y="264"/>
                    <a:pt x="394" y="264"/>
                    <a:pt x="395" y="262"/>
                  </a:cubicBezTo>
                  <a:cubicBezTo>
                    <a:pt x="399" y="264"/>
                    <a:pt x="402" y="262"/>
                    <a:pt x="405" y="261"/>
                  </a:cubicBezTo>
                  <a:cubicBezTo>
                    <a:pt x="416" y="258"/>
                    <a:pt x="427" y="254"/>
                    <a:pt x="437" y="249"/>
                  </a:cubicBezTo>
                  <a:cubicBezTo>
                    <a:pt x="438" y="245"/>
                    <a:pt x="435" y="246"/>
                    <a:pt x="435" y="244"/>
                  </a:cubicBezTo>
                  <a:cubicBezTo>
                    <a:pt x="436" y="243"/>
                    <a:pt x="435" y="245"/>
                    <a:pt x="437" y="244"/>
                  </a:cubicBezTo>
                  <a:cubicBezTo>
                    <a:pt x="435" y="242"/>
                    <a:pt x="437" y="240"/>
                    <a:pt x="437" y="236"/>
                  </a:cubicBezTo>
                  <a:cubicBezTo>
                    <a:pt x="435" y="236"/>
                    <a:pt x="436" y="239"/>
                    <a:pt x="433" y="238"/>
                  </a:cubicBezTo>
                  <a:cubicBezTo>
                    <a:pt x="433" y="227"/>
                    <a:pt x="435" y="216"/>
                    <a:pt x="436" y="204"/>
                  </a:cubicBezTo>
                  <a:close/>
                  <a:moveTo>
                    <a:pt x="461" y="218"/>
                  </a:moveTo>
                  <a:cubicBezTo>
                    <a:pt x="458" y="220"/>
                    <a:pt x="456" y="224"/>
                    <a:pt x="452" y="225"/>
                  </a:cubicBezTo>
                  <a:cubicBezTo>
                    <a:pt x="451" y="233"/>
                    <a:pt x="450" y="239"/>
                    <a:pt x="451" y="245"/>
                  </a:cubicBezTo>
                  <a:cubicBezTo>
                    <a:pt x="459" y="236"/>
                    <a:pt x="468" y="229"/>
                    <a:pt x="477" y="221"/>
                  </a:cubicBezTo>
                  <a:cubicBezTo>
                    <a:pt x="476" y="215"/>
                    <a:pt x="478" y="211"/>
                    <a:pt x="476" y="206"/>
                  </a:cubicBezTo>
                  <a:cubicBezTo>
                    <a:pt x="471" y="210"/>
                    <a:pt x="465" y="213"/>
                    <a:pt x="461" y="218"/>
                  </a:cubicBezTo>
                  <a:close/>
                  <a:moveTo>
                    <a:pt x="280" y="385"/>
                  </a:moveTo>
                  <a:cubicBezTo>
                    <a:pt x="278" y="387"/>
                    <a:pt x="269" y="388"/>
                    <a:pt x="266" y="388"/>
                  </a:cubicBezTo>
                  <a:cubicBezTo>
                    <a:pt x="266" y="388"/>
                    <a:pt x="266" y="388"/>
                    <a:pt x="266" y="388"/>
                  </a:cubicBezTo>
                  <a:cubicBezTo>
                    <a:pt x="263" y="387"/>
                    <a:pt x="260" y="389"/>
                    <a:pt x="260" y="386"/>
                  </a:cubicBezTo>
                  <a:cubicBezTo>
                    <a:pt x="262" y="384"/>
                    <a:pt x="261" y="383"/>
                    <a:pt x="263" y="382"/>
                  </a:cubicBezTo>
                  <a:cubicBezTo>
                    <a:pt x="271" y="380"/>
                    <a:pt x="275" y="374"/>
                    <a:pt x="282" y="370"/>
                  </a:cubicBezTo>
                  <a:cubicBezTo>
                    <a:pt x="279" y="371"/>
                    <a:pt x="272" y="373"/>
                    <a:pt x="272" y="368"/>
                  </a:cubicBezTo>
                  <a:cubicBezTo>
                    <a:pt x="275" y="367"/>
                    <a:pt x="278" y="368"/>
                    <a:pt x="281" y="366"/>
                  </a:cubicBezTo>
                  <a:cubicBezTo>
                    <a:pt x="281" y="367"/>
                    <a:pt x="280" y="367"/>
                    <a:pt x="280" y="367"/>
                  </a:cubicBezTo>
                  <a:cubicBezTo>
                    <a:pt x="282" y="368"/>
                    <a:pt x="284" y="366"/>
                    <a:pt x="286" y="367"/>
                  </a:cubicBezTo>
                  <a:cubicBezTo>
                    <a:pt x="287" y="365"/>
                    <a:pt x="289" y="364"/>
                    <a:pt x="292" y="364"/>
                  </a:cubicBezTo>
                  <a:cubicBezTo>
                    <a:pt x="292" y="363"/>
                    <a:pt x="293" y="362"/>
                    <a:pt x="294" y="362"/>
                  </a:cubicBezTo>
                  <a:cubicBezTo>
                    <a:pt x="298" y="361"/>
                    <a:pt x="301" y="352"/>
                    <a:pt x="305" y="355"/>
                  </a:cubicBezTo>
                  <a:cubicBezTo>
                    <a:pt x="304" y="358"/>
                    <a:pt x="301" y="360"/>
                    <a:pt x="301" y="363"/>
                  </a:cubicBezTo>
                  <a:cubicBezTo>
                    <a:pt x="303" y="362"/>
                    <a:pt x="304" y="363"/>
                    <a:pt x="305" y="365"/>
                  </a:cubicBezTo>
                  <a:cubicBezTo>
                    <a:pt x="309" y="363"/>
                    <a:pt x="307" y="359"/>
                    <a:pt x="307" y="357"/>
                  </a:cubicBezTo>
                  <a:cubicBezTo>
                    <a:pt x="307" y="350"/>
                    <a:pt x="308" y="338"/>
                    <a:pt x="308" y="331"/>
                  </a:cubicBezTo>
                  <a:cubicBezTo>
                    <a:pt x="308" y="324"/>
                    <a:pt x="307" y="318"/>
                    <a:pt x="309" y="314"/>
                  </a:cubicBezTo>
                  <a:cubicBezTo>
                    <a:pt x="308" y="313"/>
                    <a:pt x="308" y="312"/>
                    <a:pt x="307" y="311"/>
                  </a:cubicBezTo>
                  <a:cubicBezTo>
                    <a:pt x="308" y="306"/>
                    <a:pt x="307" y="298"/>
                    <a:pt x="308" y="289"/>
                  </a:cubicBezTo>
                  <a:cubicBezTo>
                    <a:pt x="300" y="288"/>
                    <a:pt x="312" y="283"/>
                    <a:pt x="308" y="277"/>
                  </a:cubicBezTo>
                  <a:cubicBezTo>
                    <a:pt x="309" y="276"/>
                    <a:pt x="309" y="274"/>
                    <a:pt x="311" y="275"/>
                  </a:cubicBezTo>
                  <a:cubicBezTo>
                    <a:pt x="311" y="271"/>
                    <a:pt x="313" y="266"/>
                    <a:pt x="311" y="264"/>
                  </a:cubicBezTo>
                  <a:cubicBezTo>
                    <a:pt x="310" y="265"/>
                    <a:pt x="308" y="265"/>
                    <a:pt x="308" y="267"/>
                  </a:cubicBezTo>
                  <a:cubicBezTo>
                    <a:pt x="308" y="268"/>
                    <a:pt x="310" y="267"/>
                    <a:pt x="310" y="268"/>
                  </a:cubicBezTo>
                  <a:cubicBezTo>
                    <a:pt x="309" y="270"/>
                    <a:pt x="306" y="271"/>
                    <a:pt x="305" y="269"/>
                  </a:cubicBezTo>
                  <a:cubicBezTo>
                    <a:pt x="307" y="265"/>
                    <a:pt x="312" y="263"/>
                    <a:pt x="312" y="257"/>
                  </a:cubicBezTo>
                  <a:cubicBezTo>
                    <a:pt x="310" y="254"/>
                    <a:pt x="312" y="249"/>
                    <a:pt x="308" y="246"/>
                  </a:cubicBezTo>
                  <a:cubicBezTo>
                    <a:pt x="308" y="245"/>
                    <a:pt x="310" y="246"/>
                    <a:pt x="310" y="244"/>
                  </a:cubicBezTo>
                  <a:cubicBezTo>
                    <a:pt x="307" y="231"/>
                    <a:pt x="310" y="221"/>
                    <a:pt x="308" y="208"/>
                  </a:cubicBezTo>
                  <a:cubicBezTo>
                    <a:pt x="304" y="213"/>
                    <a:pt x="297" y="217"/>
                    <a:pt x="292" y="218"/>
                  </a:cubicBezTo>
                  <a:cubicBezTo>
                    <a:pt x="290" y="222"/>
                    <a:pt x="284" y="222"/>
                    <a:pt x="281" y="225"/>
                  </a:cubicBezTo>
                  <a:cubicBezTo>
                    <a:pt x="279" y="225"/>
                    <a:pt x="279" y="225"/>
                    <a:pt x="277" y="226"/>
                  </a:cubicBezTo>
                  <a:cubicBezTo>
                    <a:pt x="270" y="227"/>
                    <a:pt x="260" y="230"/>
                    <a:pt x="253" y="229"/>
                  </a:cubicBezTo>
                  <a:cubicBezTo>
                    <a:pt x="252" y="233"/>
                    <a:pt x="252" y="235"/>
                    <a:pt x="254" y="238"/>
                  </a:cubicBezTo>
                  <a:cubicBezTo>
                    <a:pt x="251" y="243"/>
                    <a:pt x="254" y="251"/>
                    <a:pt x="252" y="256"/>
                  </a:cubicBezTo>
                  <a:cubicBezTo>
                    <a:pt x="252" y="284"/>
                    <a:pt x="250" y="315"/>
                    <a:pt x="252" y="343"/>
                  </a:cubicBezTo>
                  <a:cubicBezTo>
                    <a:pt x="252" y="354"/>
                    <a:pt x="254" y="362"/>
                    <a:pt x="254" y="372"/>
                  </a:cubicBezTo>
                  <a:cubicBezTo>
                    <a:pt x="253" y="376"/>
                    <a:pt x="254" y="385"/>
                    <a:pt x="255" y="389"/>
                  </a:cubicBezTo>
                  <a:cubicBezTo>
                    <a:pt x="255" y="390"/>
                    <a:pt x="254" y="391"/>
                    <a:pt x="254" y="392"/>
                  </a:cubicBezTo>
                  <a:cubicBezTo>
                    <a:pt x="255" y="410"/>
                    <a:pt x="257" y="425"/>
                    <a:pt x="257" y="448"/>
                  </a:cubicBezTo>
                  <a:cubicBezTo>
                    <a:pt x="262" y="449"/>
                    <a:pt x="266" y="446"/>
                    <a:pt x="270" y="447"/>
                  </a:cubicBezTo>
                  <a:cubicBezTo>
                    <a:pt x="272" y="447"/>
                    <a:pt x="273" y="448"/>
                    <a:pt x="275" y="449"/>
                  </a:cubicBezTo>
                  <a:cubicBezTo>
                    <a:pt x="280" y="449"/>
                    <a:pt x="285" y="446"/>
                    <a:pt x="289" y="444"/>
                  </a:cubicBezTo>
                  <a:cubicBezTo>
                    <a:pt x="295" y="441"/>
                    <a:pt x="299" y="436"/>
                    <a:pt x="304" y="434"/>
                  </a:cubicBezTo>
                  <a:cubicBezTo>
                    <a:pt x="307" y="424"/>
                    <a:pt x="303" y="411"/>
                    <a:pt x="309" y="404"/>
                  </a:cubicBezTo>
                  <a:cubicBezTo>
                    <a:pt x="309" y="404"/>
                    <a:pt x="308" y="404"/>
                    <a:pt x="308" y="403"/>
                  </a:cubicBezTo>
                  <a:cubicBezTo>
                    <a:pt x="308" y="391"/>
                    <a:pt x="307" y="381"/>
                    <a:pt x="307" y="369"/>
                  </a:cubicBezTo>
                  <a:cubicBezTo>
                    <a:pt x="298" y="374"/>
                    <a:pt x="292" y="382"/>
                    <a:pt x="280" y="385"/>
                  </a:cubicBezTo>
                  <a:close/>
                  <a:moveTo>
                    <a:pt x="443" y="214"/>
                  </a:moveTo>
                  <a:cubicBezTo>
                    <a:pt x="445" y="213"/>
                    <a:pt x="444" y="210"/>
                    <a:pt x="443" y="208"/>
                  </a:cubicBezTo>
                  <a:cubicBezTo>
                    <a:pt x="444" y="210"/>
                    <a:pt x="442" y="213"/>
                    <a:pt x="443" y="214"/>
                  </a:cubicBezTo>
                  <a:close/>
                  <a:moveTo>
                    <a:pt x="448" y="228"/>
                  </a:moveTo>
                  <a:cubicBezTo>
                    <a:pt x="452" y="224"/>
                    <a:pt x="450" y="215"/>
                    <a:pt x="449" y="210"/>
                  </a:cubicBezTo>
                  <a:cubicBezTo>
                    <a:pt x="447" y="216"/>
                    <a:pt x="448" y="221"/>
                    <a:pt x="448" y="228"/>
                  </a:cubicBezTo>
                  <a:close/>
                  <a:moveTo>
                    <a:pt x="437" y="222"/>
                  </a:moveTo>
                  <a:cubicBezTo>
                    <a:pt x="437" y="222"/>
                    <a:pt x="438" y="222"/>
                    <a:pt x="439" y="222"/>
                  </a:cubicBezTo>
                  <a:cubicBezTo>
                    <a:pt x="439" y="219"/>
                    <a:pt x="439" y="217"/>
                    <a:pt x="439" y="215"/>
                  </a:cubicBezTo>
                  <a:cubicBezTo>
                    <a:pt x="437" y="216"/>
                    <a:pt x="439" y="221"/>
                    <a:pt x="437" y="222"/>
                  </a:cubicBezTo>
                  <a:close/>
                  <a:moveTo>
                    <a:pt x="508" y="225"/>
                  </a:moveTo>
                  <a:cubicBezTo>
                    <a:pt x="507" y="226"/>
                    <a:pt x="508" y="226"/>
                    <a:pt x="508" y="227"/>
                  </a:cubicBezTo>
                  <a:cubicBezTo>
                    <a:pt x="504" y="233"/>
                    <a:pt x="504" y="240"/>
                    <a:pt x="501" y="244"/>
                  </a:cubicBezTo>
                  <a:cubicBezTo>
                    <a:pt x="501" y="245"/>
                    <a:pt x="502" y="245"/>
                    <a:pt x="502" y="246"/>
                  </a:cubicBezTo>
                  <a:cubicBezTo>
                    <a:pt x="499" y="250"/>
                    <a:pt x="498" y="257"/>
                    <a:pt x="497" y="263"/>
                  </a:cubicBezTo>
                  <a:cubicBezTo>
                    <a:pt x="496" y="265"/>
                    <a:pt x="494" y="268"/>
                    <a:pt x="495" y="270"/>
                  </a:cubicBezTo>
                  <a:cubicBezTo>
                    <a:pt x="498" y="267"/>
                    <a:pt x="500" y="263"/>
                    <a:pt x="502" y="260"/>
                  </a:cubicBezTo>
                  <a:cubicBezTo>
                    <a:pt x="502" y="259"/>
                    <a:pt x="503" y="261"/>
                    <a:pt x="504" y="259"/>
                  </a:cubicBezTo>
                  <a:cubicBezTo>
                    <a:pt x="504" y="257"/>
                    <a:pt x="503" y="260"/>
                    <a:pt x="502" y="258"/>
                  </a:cubicBezTo>
                  <a:cubicBezTo>
                    <a:pt x="502" y="256"/>
                    <a:pt x="504" y="257"/>
                    <a:pt x="504" y="256"/>
                  </a:cubicBezTo>
                  <a:cubicBezTo>
                    <a:pt x="505" y="249"/>
                    <a:pt x="510" y="243"/>
                    <a:pt x="511" y="236"/>
                  </a:cubicBezTo>
                  <a:cubicBezTo>
                    <a:pt x="512" y="229"/>
                    <a:pt x="511" y="223"/>
                    <a:pt x="512" y="215"/>
                  </a:cubicBezTo>
                  <a:cubicBezTo>
                    <a:pt x="512" y="215"/>
                    <a:pt x="512" y="215"/>
                    <a:pt x="511" y="215"/>
                  </a:cubicBezTo>
                  <a:cubicBezTo>
                    <a:pt x="510" y="218"/>
                    <a:pt x="510" y="223"/>
                    <a:pt x="508" y="225"/>
                  </a:cubicBezTo>
                  <a:close/>
                  <a:moveTo>
                    <a:pt x="318" y="217"/>
                  </a:moveTo>
                  <a:cubicBezTo>
                    <a:pt x="317" y="222"/>
                    <a:pt x="318" y="227"/>
                    <a:pt x="318" y="233"/>
                  </a:cubicBezTo>
                  <a:cubicBezTo>
                    <a:pt x="318" y="235"/>
                    <a:pt x="317" y="238"/>
                    <a:pt x="319" y="239"/>
                  </a:cubicBezTo>
                  <a:cubicBezTo>
                    <a:pt x="319" y="232"/>
                    <a:pt x="320" y="222"/>
                    <a:pt x="319" y="215"/>
                  </a:cubicBezTo>
                  <a:cubicBezTo>
                    <a:pt x="319" y="216"/>
                    <a:pt x="318" y="216"/>
                    <a:pt x="318" y="217"/>
                  </a:cubicBezTo>
                  <a:close/>
                  <a:moveTo>
                    <a:pt x="444" y="223"/>
                  </a:moveTo>
                  <a:cubicBezTo>
                    <a:pt x="444" y="220"/>
                    <a:pt x="445" y="217"/>
                    <a:pt x="443" y="216"/>
                  </a:cubicBezTo>
                  <a:cubicBezTo>
                    <a:pt x="443" y="217"/>
                    <a:pt x="442" y="221"/>
                    <a:pt x="444" y="223"/>
                  </a:cubicBezTo>
                  <a:close/>
                  <a:moveTo>
                    <a:pt x="371" y="229"/>
                  </a:moveTo>
                  <a:cubicBezTo>
                    <a:pt x="373" y="226"/>
                    <a:pt x="371" y="220"/>
                    <a:pt x="373" y="217"/>
                  </a:cubicBezTo>
                  <a:cubicBezTo>
                    <a:pt x="372" y="217"/>
                    <a:pt x="372" y="216"/>
                    <a:pt x="372" y="216"/>
                  </a:cubicBezTo>
                  <a:cubicBezTo>
                    <a:pt x="370" y="220"/>
                    <a:pt x="371" y="225"/>
                    <a:pt x="371" y="229"/>
                  </a:cubicBezTo>
                  <a:close/>
                  <a:moveTo>
                    <a:pt x="236" y="219"/>
                  </a:moveTo>
                  <a:cubicBezTo>
                    <a:pt x="232" y="218"/>
                    <a:pt x="228" y="221"/>
                    <a:pt x="225" y="222"/>
                  </a:cubicBezTo>
                  <a:cubicBezTo>
                    <a:pt x="220" y="224"/>
                    <a:pt x="214" y="225"/>
                    <a:pt x="210" y="227"/>
                  </a:cubicBezTo>
                  <a:cubicBezTo>
                    <a:pt x="208" y="228"/>
                    <a:pt x="208" y="229"/>
                    <a:pt x="206" y="230"/>
                  </a:cubicBezTo>
                  <a:cubicBezTo>
                    <a:pt x="202" y="232"/>
                    <a:pt x="198" y="233"/>
                    <a:pt x="194" y="235"/>
                  </a:cubicBezTo>
                  <a:cubicBezTo>
                    <a:pt x="194" y="238"/>
                    <a:pt x="194" y="241"/>
                    <a:pt x="195" y="244"/>
                  </a:cubicBezTo>
                  <a:cubicBezTo>
                    <a:pt x="198" y="243"/>
                    <a:pt x="200" y="243"/>
                    <a:pt x="203" y="241"/>
                  </a:cubicBezTo>
                  <a:cubicBezTo>
                    <a:pt x="202" y="238"/>
                    <a:pt x="203" y="236"/>
                    <a:pt x="203" y="233"/>
                  </a:cubicBezTo>
                  <a:cubicBezTo>
                    <a:pt x="203" y="233"/>
                    <a:pt x="204" y="233"/>
                    <a:pt x="204" y="232"/>
                  </a:cubicBezTo>
                  <a:cubicBezTo>
                    <a:pt x="205" y="235"/>
                    <a:pt x="204" y="239"/>
                    <a:pt x="205" y="241"/>
                  </a:cubicBezTo>
                  <a:cubicBezTo>
                    <a:pt x="207" y="241"/>
                    <a:pt x="209" y="240"/>
                    <a:pt x="210" y="239"/>
                  </a:cubicBezTo>
                  <a:cubicBezTo>
                    <a:pt x="211" y="236"/>
                    <a:pt x="211" y="232"/>
                    <a:pt x="215" y="232"/>
                  </a:cubicBezTo>
                  <a:cubicBezTo>
                    <a:pt x="217" y="234"/>
                    <a:pt x="217" y="235"/>
                    <a:pt x="218" y="238"/>
                  </a:cubicBezTo>
                  <a:cubicBezTo>
                    <a:pt x="222" y="236"/>
                    <a:pt x="221" y="229"/>
                    <a:pt x="224" y="225"/>
                  </a:cubicBezTo>
                  <a:cubicBezTo>
                    <a:pt x="224" y="224"/>
                    <a:pt x="225" y="225"/>
                    <a:pt x="226" y="225"/>
                  </a:cubicBezTo>
                  <a:cubicBezTo>
                    <a:pt x="227" y="228"/>
                    <a:pt x="227" y="231"/>
                    <a:pt x="228" y="234"/>
                  </a:cubicBezTo>
                  <a:cubicBezTo>
                    <a:pt x="231" y="233"/>
                    <a:pt x="236" y="237"/>
                    <a:pt x="236" y="232"/>
                  </a:cubicBezTo>
                  <a:cubicBezTo>
                    <a:pt x="236" y="233"/>
                    <a:pt x="234" y="234"/>
                    <a:pt x="234" y="233"/>
                  </a:cubicBezTo>
                  <a:cubicBezTo>
                    <a:pt x="235" y="228"/>
                    <a:pt x="235" y="226"/>
                    <a:pt x="236" y="219"/>
                  </a:cubicBezTo>
                  <a:close/>
                  <a:moveTo>
                    <a:pt x="320" y="256"/>
                  </a:moveTo>
                  <a:cubicBezTo>
                    <a:pt x="321" y="263"/>
                    <a:pt x="320" y="266"/>
                    <a:pt x="321" y="271"/>
                  </a:cubicBezTo>
                  <a:cubicBezTo>
                    <a:pt x="338" y="259"/>
                    <a:pt x="352" y="246"/>
                    <a:pt x="368" y="234"/>
                  </a:cubicBezTo>
                  <a:cubicBezTo>
                    <a:pt x="368" y="229"/>
                    <a:pt x="369" y="223"/>
                    <a:pt x="368" y="219"/>
                  </a:cubicBezTo>
                  <a:cubicBezTo>
                    <a:pt x="352" y="232"/>
                    <a:pt x="335" y="243"/>
                    <a:pt x="320" y="256"/>
                  </a:cubicBezTo>
                  <a:close/>
                  <a:moveTo>
                    <a:pt x="83" y="221"/>
                  </a:moveTo>
                  <a:cubicBezTo>
                    <a:pt x="83" y="220"/>
                    <a:pt x="80" y="219"/>
                    <a:pt x="81" y="220"/>
                  </a:cubicBezTo>
                  <a:cubicBezTo>
                    <a:pt x="81" y="220"/>
                    <a:pt x="81" y="222"/>
                    <a:pt x="83" y="221"/>
                  </a:cubicBezTo>
                  <a:close/>
                  <a:moveTo>
                    <a:pt x="79" y="238"/>
                  </a:moveTo>
                  <a:cubicBezTo>
                    <a:pt x="79" y="235"/>
                    <a:pt x="78" y="234"/>
                    <a:pt x="78" y="232"/>
                  </a:cubicBezTo>
                  <a:cubicBezTo>
                    <a:pt x="76" y="229"/>
                    <a:pt x="73" y="223"/>
                    <a:pt x="70" y="223"/>
                  </a:cubicBezTo>
                  <a:cubicBezTo>
                    <a:pt x="75" y="229"/>
                    <a:pt x="76" y="236"/>
                    <a:pt x="74" y="245"/>
                  </a:cubicBezTo>
                  <a:cubicBezTo>
                    <a:pt x="73" y="246"/>
                    <a:pt x="71" y="248"/>
                    <a:pt x="72" y="249"/>
                  </a:cubicBezTo>
                  <a:cubicBezTo>
                    <a:pt x="75" y="246"/>
                    <a:pt x="76" y="241"/>
                    <a:pt x="79" y="238"/>
                  </a:cubicBezTo>
                  <a:close/>
                  <a:moveTo>
                    <a:pt x="455" y="332"/>
                  </a:moveTo>
                  <a:cubicBezTo>
                    <a:pt x="456" y="330"/>
                    <a:pt x="458" y="329"/>
                    <a:pt x="458" y="328"/>
                  </a:cubicBezTo>
                  <a:cubicBezTo>
                    <a:pt x="463" y="323"/>
                    <a:pt x="469" y="312"/>
                    <a:pt x="474" y="310"/>
                  </a:cubicBezTo>
                  <a:cubicBezTo>
                    <a:pt x="474" y="303"/>
                    <a:pt x="477" y="290"/>
                    <a:pt x="476" y="282"/>
                  </a:cubicBezTo>
                  <a:cubicBezTo>
                    <a:pt x="478" y="277"/>
                    <a:pt x="478" y="269"/>
                    <a:pt x="478" y="262"/>
                  </a:cubicBezTo>
                  <a:cubicBezTo>
                    <a:pt x="474" y="263"/>
                    <a:pt x="472" y="268"/>
                    <a:pt x="469" y="268"/>
                  </a:cubicBezTo>
                  <a:cubicBezTo>
                    <a:pt x="472" y="266"/>
                    <a:pt x="475" y="262"/>
                    <a:pt x="478" y="260"/>
                  </a:cubicBezTo>
                  <a:cubicBezTo>
                    <a:pt x="477" y="248"/>
                    <a:pt x="477" y="236"/>
                    <a:pt x="477" y="224"/>
                  </a:cubicBezTo>
                  <a:cubicBezTo>
                    <a:pt x="472" y="224"/>
                    <a:pt x="471" y="231"/>
                    <a:pt x="466" y="232"/>
                  </a:cubicBezTo>
                  <a:cubicBezTo>
                    <a:pt x="465" y="235"/>
                    <a:pt x="461" y="236"/>
                    <a:pt x="459" y="239"/>
                  </a:cubicBezTo>
                  <a:cubicBezTo>
                    <a:pt x="456" y="241"/>
                    <a:pt x="450" y="247"/>
                    <a:pt x="449" y="250"/>
                  </a:cubicBezTo>
                  <a:cubicBezTo>
                    <a:pt x="448" y="254"/>
                    <a:pt x="449" y="264"/>
                    <a:pt x="449" y="268"/>
                  </a:cubicBezTo>
                  <a:cubicBezTo>
                    <a:pt x="448" y="275"/>
                    <a:pt x="448" y="279"/>
                    <a:pt x="449" y="286"/>
                  </a:cubicBezTo>
                  <a:cubicBezTo>
                    <a:pt x="449" y="288"/>
                    <a:pt x="448" y="288"/>
                    <a:pt x="448" y="290"/>
                  </a:cubicBezTo>
                  <a:cubicBezTo>
                    <a:pt x="455" y="284"/>
                    <a:pt x="461" y="275"/>
                    <a:pt x="469" y="270"/>
                  </a:cubicBezTo>
                  <a:cubicBezTo>
                    <a:pt x="462" y="278"/>
                    <a:pt x="457" y="284"/>
                    <a:pt x="449" y="292"/>
                  </a:cubicBezTo>
                  <a:cubicBezTo>
                    <a:pt x="448" y="303"/>
                    <a:pt x="448" y="311"/>
                    <a:pt x="447" y="320"/>
                  </a:cubicBezTo>
                  <a:cubicBezTo>
                    <a:pt x="447" y="326"/>
                    <a:pt x="447" y="331"/>
                    <a:pt x="447" y="336"/>
                  </a:cubicBezTo>
                  <a:cubicBezTo>
                    <a:pt x="447" y="336"/>
                    <a:pt x="446" y="336"/>
                    <a:pt x="446" y="336"/>
                  </a:cubicBezTo>
                  <a:cubicBezTo>
                    <a:pt x="447" y="339"/>
                    <a:pt x="446" y="340"/>
                    <a:pt x="447" y="343"/>
                  </a:cubicBezTo>
                  <a:cubicBezTo>
                    <a:pt x="450" y="340"/>
                    <a:pt x="452" y="335"/>
                    <a:pt x="455" y="332"/>
                  </a:cubicBezTo>
                  <a:close/>
                  <a:moveTo>
                    <a:pt x="241" y="230"/>
                  </a:moveTo>
                  <a:cubicBezTo>
                    <a:pt x="240" y="229"/>
                    <a:pt x="241" y="226"/>
                    <a:pt x="240" y="226"/>
                  </a:cubicBezTo>
                  <a:cubicBezTo>
                    <a:pt x="240" y="227"/>
                    <a:pt x="239" y="229"/>
                    <a:pt x="241" y="230"/>
                  </a:cubicBezTo>
                  <a:close/>
                  <a:moveTo>
                    <a:pt x="375" y="231"/>
                  </a:moveTo>
                  <a:cubicBezTo>
                    <a:pt x="374" y="229"/>
                    <a:pt x="376" y="226"/>
                    <a:pt x="374" y="226"/>
                  </a:cubicBezTo>
                  <a:cubicBezTo>
                    <a:pt x="375" y="227"/>
                    <a:pt x="373" y="231"/>
                    <a:pt x="375" y="231"/>
                  </a:cubicBezTo>
                  <a:close/>
                  <a:moveTo>
                    <a:pt x="436" y="233"/>
                  </a:moveTo>
                  <a:cubicBezTo>
                    <a:pt x="438" y="232"/>
                    <a:pt x="437" y="230"/>
                    <a:pt x="437" y="228"/>
                  </a:cubicBezTo>
                  <a:cubicBezTo>
                    <a:pt x="437" y="230"/>
                    <a:pt x="436" y="231"/>
                    <a:pt x="436" y="233"/>
                  </a:cubicBezTo>
                  <a:close/>
                  <a:moveTo>
                    <a:pt x="223" y="236"/>
                  </a:moveTo>
                  <a:cubicBezTo>
                    <a:pt x="224" y="235"/>
                    <a:pt x="225" y="236"/>
                    <a:pt x="226" y="235"/>
                  </a:cubicBezTo>
                  <a:cubicBezTo>
                    <a:pt x="225" y="233"/>
                    <a:pt x="225" y="231"/>
                    <a:pt x="226" y="229"/>
                  </a:cubicBezTo>
                  <a:cubicBezTo>
                    <a:pt x="225" y="229"/>
                    <a:pt x="225" y="228"/>
                    <a:pt x="224" y="228"/>
                  </a:cubicBezTo>
                  <a:cubicBezTo>
                    <a:pt x="223" y="231"/>
                    <a:pt x="221" y="234"/>
                    <a:pt x="223" y="236"/>
                  </a:cubicBezTo>
                  <a:close/>
                  <a:moveTo>
                    <a:pt x="448" y="229"/>
                  </a:moveTo>
                  <a:cubicBezTo>
                    <a:pt x="446" y="234"/>
                    <a:pt x="446" y="242"/>
                    <a:pt x="447" y="249"/>
                  </a:cubicBezTo>
                  <a:cubicBezTo>
                    <a:pt x="449" y="244"/>
                    <a:pt x="448" y="235"/>
                    <a:pt x="450" y="229"/>
                  </a:cubicBezTo>
                  <a:cubicBezTo>
                    <a:pt x="449" y="229"/>
                    <a:pt x="449" y="230"/>
                    <a:pt x="448" y="229"/>
                  </a:cubicBezTo>
                  <a:close/>
                  <a:moveTo>
                    <a:pt x="61" y="232"/>
                  </a:moveTo>
                  <a:cubicBezTo>
                    <a:pt x="63" y="233"/>
                    <a:pt x="62" y="235"/>
                    <a:pt x="64" y="236"/>
                  </a:cubicBezTo>
                  <a:cubicBezTo>
                    <a:pt x="67" y="235"/>
                    <a:pt x="66" y="230"/>
                    <a:pt x="63" y="229"/>
                  </a:cubicBezTo>
                  <a:cubicBezTo>
                    <a:pt x="63" y="231"/>
                    <a:pt x="62" y="231"/>
                    <a:pt x="61" y="232"/>
                  </a:cubicBezTo>
                  <a:close/>
                  <a:moveTo>
                    <a:pt x="249" y="232"/>
                  </a:moveTo>
                  <a:cubicBezTo>
                    <a:pt x="249" y="232"/>
                    <a:pt x="250" y="229"/>
                    <a:pt x="249" y="229"/>
                  </a:cubicBezTo>
                  <a:cubicBezTo>
                    <a:pt x="249" y="230"/>
                    <a:pt x="248" y="232"/>
                    <a:pt x="249" y="232"/>
                  </a:cubicBezTo>
                  <a:close/>
                  <a:moveTo>
                    <a:pt x="374" y="242"/>
                  </a:moveTo>
                  <a:cubicBezTo>
                    <a:pt x="374" y="238"/>
                    <a:pt x="375" y="236"/>
                    <a:pt x="374" y="231"/>
                  </a:cubicBezTo>
                  <a:cubicBezTo>
                    <a:pt x="373" y="234"/>
                    <a:pt x="372" y="240"/>
                    <a:pt x="374" y="242"/>
                  </a:cubicBezTo>
                  <a:close/>
                  <a:moveTo>
                    <a:pt x="212" y="235"/>
                  </a:moveTo>
                  <a:cubicBezTo>
                    <a:pt x="214" y="237"/>
                    <a:pt x="211" y="238"/>
                    <a:pt x="212" y="239"/>
                  </a:cubicBezTo>
                  <a:cubicBezTo>
                    <a:pt x="212" y="239"/>
                    <a:pt x="215" y="239"/>
                    <a:pt x="216" y="238"/>
                  </a:cubicBezTo>
                  <a:cubicBezTo>
                    <a:pt x="216" y="237"/>
                    <a:pt x="215" y="235"/>
                    <a:pt x="214" y="234"/>
                  </a:cubicBezTo>
                  <a:cubicBezTo>
                    <a:pt x="213" y="234"/>
                    <a:pt x="213" y="235"/>
                    <a:pt x="212" y="235"/>
                  </a:cubicBezTo>
                  <a:close/>
                  <a:moveTo>
                    <a:pt x="359" y="242"/>
                  </a:moveTo>
                  <a:cubicBezTo>
                    <a:pt x="358" y="242"/>
                    <a:pt x="360" y="244"/>
                    <a:pt x="359" y="244"/>
                  </a:cubicBezTo>
                  <a:cubicBezTo>
                    <a:pt x="355" y="246"/>
                    <a:pt x="352" y="250"/>
                    <a:pt x="347" y="252"/>
                  </a:cubicBezTo>
                  <a:cubicBezTo>
                    <a:pt x="340" y="259"/>
                    <a:pt x="330" y="267"/>
                    <a:pt x="321" y="273"/>
                  </a:cubicBezTo>
                  <a:cubicBezTo>
                    <a:pt x="321" y="279"/>
                    <a:pt x="321" y="288"/>
                    <a:pt x="321" y="296"/>
                  </a:cubicBezTo>
                  <a:cubicBezTo>
                    <a:pt x="323" y="295"/>
                    <a:pt x="324" y="293"/>
                    <a:pt x="326" y="291"/>
                  </a:cubicBezTo>
                  <a:cubicBezTo>
                    <a:pt x="330" y="287"/>
                    <a:pt x="334" y="284"/>
                    <a:pt x="339" y="281"/>
                  </a:cubicBezTo>
                  <a:cubicBezTo>
                    <a:pt x="348" y="272"/>
                    <a:pt x="359" y="265"/>
                    <a:pt x="370" y="257"/>
                  </a:cubicBezTo>
                  <a:cubicBezTo>
                    <a:pt x="369" y="250"/>
                    <a:pt x="370" y="241"/>
                    <a:pt x="368" y="236"/>
                  </a:cubicBezTo>
                  <a:cubicBezTo>
                    <a:pt x="366" y="237"/>
                    <a:pt x="363" y="239"/>
                    <a:pt x="359" y="242"/>
                  </a:cubicBezTo>
                  <a:close/>
                  <a:moveTo>
                    <a:pt x="481" y="236"/>
                  </a:moveTo>
                  <a:cubicBezTo>
                    <a:pt x="481" y="237"/>
                    <a:pt x="480" y="237"/>
                    <a:pt x="479" y="237"/>
                  </a:cubicBezTo>
                  <a:cubicBezTo>
                    <a:pt x="479" y="241"/>
                    <a:pt x="479" y="246"/>
                    <a:pt x="480" y="251"/>
                  </a:cubicBezTo>
                  <a:cubicBezTo>
                    <a:pt x="480" y="247"/>
                    <a:pt x="482" y="239"/>
                    <a:pt x="481" y="236"/>
                  </a:cubicBezTo>
                  <a:close/>
                  <a:moveTo>
                    <a:pt x="182" y="240"/>
                  </a:moveTo>
                  <a:cubicBezTo>
                    <a:pt x="182" y="244"/>
                    <a:pt x="182" y="246"/>
                    <a:pt x="184" y="249"/>
                  </a:cubicBezTo>
                  <a:cubicBezTo>
                    <a:pt x="188" y="248"/>
                    <a:pt x="190" y="239"/>
                    <a:pt x="189" y="236"/>
                  </a:cubicBezTo>
                  <a:cubicBezTo>
                    <a:pt x="187" y="238"/>
                    <a:pt x="184" y="239"/>
                    <a:pt x="182" y="240"/>
                  </a:cubicBezTo>
                  <a:close/>
                  <a:moveTo>
                    <a:pt x="191" y="241"/>
                  </a:moveTo>
                  <a:cubicBezTo>
                    <a:pt x="190" y="242"/>
                    <a:pt x="190" y="244"/>
                    <a:pt x="190" y="246"/>
                  </a:cubicBezTo>
                  <a:cubicBezTo>
                    <a:pt x="191" y="246"/>
                    <a:pt x="192" y="245"/>
                    <a:pt x="193" y="245"/>
                  </a:cubicBezTo>
                  <a:cubicBezTo>
                    <a:pt x="192" y="243"/>
                    <a:pt x="191" y="240"/>
                    <a:pt x="192" y="237"/>
                  </a:cubicBezTo>
                  <a:cubicBezTo>
                    <a:pt x="190" y="237"/>
                    <a:pt x="190" y="241"/>
                    <a:pt x="191" y="241"/>
                  </a:cubicBezTo>
                  <a:close/>
                  <a:moveTo>
                    <a:pt x="229" y="239"/>
                  </a:moveTo>
                  <a:cubicBezTo>
                    <a:pt x="231" y="240"/>
                    <a:pt x="233" y="239"/>
                    <a:pt x="234" y="238"/>
                  </a:cubicBezTo>
                  <a:cubicBezTo>
                    <a:pt x="232" y="238"/>
                    <a:pt x="230" y="238"/>
                    <a:pt x="229" y="239"/>
                  </a:cubicBezTo>
                  <a:close/>
                  <a:moveTo>
                    <a:pt x="221" y="242"/>
                  </a:moveTo>
                  <a:cubicBezTo>
                    <a:pt x="223" y="242"/>
                    <a:pt x="226" y="241"/>
                    <a:pt x="227" y="240"/>
                  </a:cubicBezTo>
                  <a:cubicBezTo>
                    <a:pt x="226" y="240"/>
                    <a:pt x="221" y="240"/>
                    <a:pt x="221" y="242"/>
                  </a:cubicBezTo>
                  <a:close/>
                  <a:moveTo>
                    <a:pt x="317" y="256"/>
                  </a:moveTo>
                  <a:cubicBezTo>
                    <a:pt x="320" y="253"/>
                    <a:pt x="319" y="243"/>
                    <a:pt x="318" y="240"/>
                  </a:cubicBezTo>
                  <a:cubicBezTo>
                    <a:pt x="318" y="245"/>
                    <a:pt x="318" y="250"/>
                    <a:pt x="317" y="256"/>
                  </a:cubicBezTo>
                  <a:close/>
                  <a:moveTo>
                    <a:pt x="181" y="245"/>
                  </a:moveTo>
                  <a:cubicBezTo>
                    <a:pt x="179" y="242"/>
                    <a:pt x="181" y="251"/>
                    <a:pt x="178" y="249"/>
                  </a:cubicBezTo>
                  <a:cubicBezTo>
                    <a:pt x="178" y="246"/>
                    <a:pt x="179" y="244"/>
                    <a:pt x="179" y="241"/>
                  </a:cubicBezTo>
                  <a:cubicBezTo>
                    <a:pt x="177" y="241"/>
                    <a:pt x="175" y="242"/>
                    <a:pt x="174" y="243"/>
                  </a:cubicBezTo>
                  <a:cubicBezTo>
                    <a:pt x="174" y="246"/>
                    <a:pt x="175" y="249"/>
                    <a:pt x="175" y="252"/>
                  </a:cubicBezTo>
                  <a:cubicBezTo>
                    <a:pt x="177" y="251"/>
                    <a:pt x="178" y="250"/>
                    <a:pt x="181" y="249"/>
                  </a:cubicBezTo>
                  <a:cubicBezTo>
                    <a:pt x="181" y="247"/>
                    <a:pt x="180" y="247"/>
                    <a:pt x="181" y="245"/>
                  </a:cubicBezTo>
                  <a:close/>
                  <a:moveTo>
                    <a:pt x="211" y="244"/>
                  </a:moveTo>
                  <a:cubicBezTo>
                    <a:pt x="211" y="244"/>
                    <a:pt x="211" y="245"/>
                    <a:pt x="211" y="246"/>
                  </a:cubicBezTo>
                  <a:cubicBezTo>
                    <a:pt x="214" y="244"/>
                    <a:pt x="216" y="244"/>
                    <a:pt x="219" y="243"/>
                  </a:cubicBezTo>
                  <a:cubicBezTo>
                    <a:pt x="217" y="240"/>
                    <a:pt x="214" y="244"/>
                    <a:pt x="211" y="244"/>
                  </a:cubicBezTo>
                  <a:close/>
                  <a:moveTo>
                    <a:pt x="215" y="247"/>
                  </a:moveTo>
                  <a:cubicBezTo>
                    <a:pt x="216" y="249"/>
                    <a:pt x="217" y="250"/>
                    <a:pt x="217" y="251"/>
                  </a:cubicBezTo>
                  <a:cubicBezTo>
                    <a:pt x="218" y="250"/>
                    <a:pt x="219" y="249"/>
                    <a:pt x="219" y="247"/>
                  </a:cubicBezTo>
                  <a:cubicBezTo>
                    <a:pt x="223" y="249"/>
                    <a:pt x="225" y="246"/>
                    <a:pt x="227" y="244"/>
                  </a:cubicBezTo>
                  <a:cubicBezTo>
                    <a:pt x="223" y="245"/>
                    <a:pt x="219" y="246"/>
                    <a:pt x="215" y="247"/>
                  </a:cubicBezTo>
                  <a:close/>
                  <a:moveTo>
                    <a:pt x="232" y="247"/>
                  </a:moveTo>
                  <a:cubicBezTo>
                    <a:pt x="234" y="247"/>
                    <a:pt x="237" y="245"/>
                    <a:pt x="235" y="244"/>
                  </a:cubicBezTo>
                  <a:cubicBezTo>
                    <a:pt x="234" y="245"/>
                    <a:pt x="232" y="245"/>
                    <a:pt x="232" y="247"/>
                  </a:cubicBezTo>
                  <a:close/>
                  <a:moveTo>
                    <a:pt x="169" y="245"/>
                  </a:moveTo>
                  <a:cubicBezTo>
                    <a:pt x="168" y="248"/>
                    <a:pt x="168" y="250"/>
                    <a:pt x="166" y="252"/>
                  </a:cubicBezTo>
                  <a:cubicBezTo>
                    <a:pt x="167" y="253"/>
                    <a:pt x="167" y="255"/>
                    <a:pt x="164" y="255"/>
                  </a:cubicBezTo>
                  <a:cubicBezTo>
                    <a:pt x="164" y="251"/>
                    <a:pt x="166" y="250"/>
                    <a:pt x="166" y="246"/>
                  </a:cubicBezTo>
                  <a:cubicBezTo>
                    <a:pt x="165" y="246"/>
                    <a:pt x="165" y="247"/>
                    <a:pt x="163" y="247"/>
                  </a:cubicBezTo>
                  <a:cubicBezTo>
                    <a:pt x="164" y="251"/>
                    <a:pt x="162" y="256"/>
                    <a:pt x="163" y="257"/>
                  </a:cubicBezTo>
                  <a:cubicBezTo>
                    <a:pt x="163" y="256"/>
                    <a:pt x="165" y="256"/>
                    <a:pt x="165" y="255"/>
                  </a:cubicBezTo>
                  <a:cubicBezTo>
                    <a:pt x="169" y="257"/>
                    <a:pt x="169" y="253"/>
                    <a:pt x="173" y="252"/>
                  </a:cubicBezTo>
                  <a:cubicBezTo>
                    <a:pt x="172" y="250"/>
                    <a:pt x="172" y="248"/>
                    <a:pt x="172" y="245"/>
                  </a:cubicBezTo>
                  <a:cubicBezTo>
                    <a:pt x="171" y="244"/>
                    <a:pt x="170" y="245"/>
                    <a:pt x="169" y="245"/>
                  </a:cubicBezTo>
                  <a:close/>
                  <a:moveTo>
                    <a:pt x="205" y="246"/>
                  </a:moveTo>
                  <a:cubicBezTo>
                    <a:pt x="206" y="248"/>
                    <a:pt x="209" y="247"/>
                    <a:pt x="209" y="244"/>
                  </a:cubicBezTo>
                  <a:cubicBezTo>
                    <a:pt x="207" y="245"/>
                    <a:pt x="206" y="245"/>
                    <a:pt x="205" y="246"/>
                  </a:cubicBezTo>
                  <a:close/>
                  <a:moveTo>
                    <a:pt x="197" y="249"/>
                  </a:moveTo>
                  <a:cubicBezTo>
                    <a:pt x="199" y="248"/>
                    <a:pt x="203" y="249"/>
                    <a:pt x="204" y="246"/>
                  </a:cubicBezTo>
                  <a:cubicBezTo>
                    <a:pt x="202" y="247"/>
                    <a:pt x="199" y="248"/>
                    <a:pt x="197" y="249"/>
                  </a:cubicBezTo>
                  <a:close/>
                  <a:moveTo>
                    <a:pt x="241" y="252"/>
                  </a:moveTo>
                  <a:cubicBezTo>
                    <a:pt x="242" y="249"/>
                    <a:pt x="241" y="249"/>
                    <a:pt x="239" y="247"/>
                  </a:cubicBezTo>
                  <a:cubicBezTo>
                    <a:pt x="232" y="247"/>
                    <a:pt x="230" y="255"/>
                    <a:pt x="224" y="257"/>
                  </a:cubicBezTo>
                  <a:cubicBezTo>
                    <a:pt x="223" y="263"/>
                    <a:pt x="224" y="270"/>
                    <a:pt x="226" y="277"/>
                  </a:cubicBezTo>
                  <a:cubicBezTo>
                    <a:pt x="228" y="276"/>
                    <a:pt x="229" y="276"/>
                    <a:pt x="230" y="274"/>
                  </a:cubicBezTo>
                  <a:cubicBezTo>
                    <a:pt x="230" y="278"/>
                    <a:pt x="227" y="278"/>
                    <a:pt x="225" y="279"/>
                  </a:cubicBezTo>
                  <a:cubicBezTo>
                    <a:pt x="225" y="281"/>
                    <a:pt x="226" y="281"/>
                    <a:pt x="226" y="283"/>
                  </a:cubicBezTo>
                  <a:cubicBezTo>
                    <a:pt x="225" y="283"/>
                    <a:pt x="225" y="282"/>
                    <a:pt x="225" y="282"/>
                  </a:cubicBezTo>
                  <a:cubicBezTo>
                    <a:pt x="226" y="286"/>
                    <a:pt x="224" y="292"/>
                    <a:pt x="226" y="296"/>
                  </a:cubicBezTo>
                  <a:cubicBezTo>
                    <a:pt x="224" y="296"/>
                    <a:pt x="225" y="297"/>
                    <a:pt x="225" y="297"/>
                  </a:cubicBezTo>
                  <a:cubicBezTo>
                    <a:pt x="225" y="309"/>
                    <a:pt x="224" y="317"/>
                    <a:pt x="226" y="326"/>
                  </a:cubicBezTo>
                  <a:cubicBezTo>
                    <a:pt x="226" y="324"/>
                    <a:pt x="227" y="323"/>
                    <a:pt x="228" y="322"/>
                  </a:cubicBezTo>
                  <a:cubicBezTo>
                    <a:pt x="228" y="318"/>
                    <a:pt x="230" y="308"/>
                    <a:pt x="234" y="307"/>
                  </a:cubicBezTo>
                  <a:cubicBezTo>
                    <a:pt x="231" y="313"/>
                    <a:pt x="230" y="321"/>
                    <a:pt x="227" y="325"/>
                  </a:cubicBezTo>
                  <a:cubicBezTo>
                    <a:pt x="229" y="326"/>
                    <a:pt x="226" y="330"/>
                    <a:pt x="226" y="331"/>
                  </a:cubicBezTo>
                  <a:cubicBezTo>
                    <a:pt x="228" y="331"/>
                    <a:pt x="227" y="330"/>
                    <a:pt x="228" y="331"/>
                  </a:cubicBezTo>
                  <a:cubicBezTo>
                    <a:pt x="228" y="333"/>
                    <a:pt x="227" y="334"/>
                    <a:pt x="225" y="335"/>
                  </a:cubicBezTo>
                  <a:cubicBezTo>
                    <a:pt x="225" y="361"/>
                    <a:pt x="228" y="384"/>
                    <a:pt x="229" y="414"/>
                  </a:cubicBezTo>
                  <a:cubicBezTo>
                    <a:pt x="231" y="413"/>
                    <a:pt x="229" y="407"/>
                    <a:pt x="232" y="407"/>
                  </a:cubicBezTo>
                  <a:cubicBezTo>
                    <a:pt x="233" y="411"/>
                    <a:pt x="236" y="414"/>
                    <a:pt x="236" y="418"/>
                  </a:cubicBezTo>
                  <a:cubicBezTo>
                    <a:pt x="236" y="418"/>
                    <a:pt x="236" y="416"/>
                    <a:pt x="235" y="417"/>
                  </a:cubicBezTo>
                  <a:cubicBezTo>
                    <a:pt x="235" y="422"/>
                    <a:pt x="238" y="428"/>
                    <a:pt x="243" y="429"/>
                  </a:cubicBezTo>
                  <a:cubicBezTo>
                    <a:pt x="244" y="426"/>
                    <a:pt x="243" y="422"/>
                    <a:pt x="244" y="420"/>
                  </a:cubicBezTo>
                  <a:cubicBezTo>
                    <a:pt x="243" y="420"/>
                    <a:pt x="242" y="420"/>
                    <a:pt x="241" y="419"/>
                  </a:cubicBezTo>
                  <a:cubicBezTo>
                    <a:pt x="241" y="412"/>
                    <a:pt x="240" y="406"/>
                    <a:pt x="240" y="400"/>
                  </a:cubicBezTo>
                  <a:cubicBezTo>
                    <a:pt x="240" y="400"/>
                    <a:pt x="238" y="401"/>
                    <a:pt x="237" y="399"/>
                  </a:cubicBezTo>
                  <a:cubicBezTo>
                    <a:pt x="236" y="392"/>
                    <a:pt x="238" y="382"/>
                    <a:pt x="239" y="375"/>
                  </a:cubicBezTo>
                  <a:cubicBezTo>
                    <a:pt x="242" y="358"/>
                    <a:pt x="243" y="339"/>
                    <a:pt x="243" y="323"/>
                  </a:cubicBezTo>
                  <a:cubicBezTo>
                    <a:pt x="243" y="319"/>
                    <a:pt x="243" y="315"/>
                    <a:pt x="243" y="312"/>
                  </a:cubicBezTo>
                  <a:cubicBezTo>
                    <a:pt x="239" y="325"/>
                    <a:pt x="236" y="341"/>
                    <a:pt x="233" y="357"/>
                  </a:cubicBezTo>
                  <a:cubicBezTo>
                    <a:pt x="233" y="358"/>
                    <a:pt x="235" y="355"/>
                    <a:pt x="235" y="357"/>
                  </a:cubicBezTo>
                  <a:cubicBezTo>
                    <a:pt x="235" y="358"/>
                    <a:pt x="234" y="361"/>
                    <a:pt x="233" y="362"/>
                  </a:cubicBezTo>
                  <a:cubicBezTo>
                    <a:pt x="233" y="361"/>
                    <a:pt x="232" y="361"/>
                    <a:pt x="231" y="361"/>
                  </a:cubicBezTo>
                  <a:cubicBezTo>
                    <a:pt x="229" y="359"/>
                    <a:pt x="232" y="357"/>
                    <a:pt x="232" y="354"/>
                  </a:cubicBezTo>
                  <a:cubicBezTo>
                    <a:pt x="233" y="342"/>
                    <a:pt x="237" y="326"/>
                    <a:pt x="240" y="313"/>
                  </a:cubicBezTo>
                  <a:cubicBezTo>
                    <a:pt x="241" y="309"/>
                    <a:pt x="243" y="305"/>
                    <a:pt x="243" y="301"/>
                  </a:cubicBezTo>
                  <a:cubicBezTo>
                    <a:pt x="244" y="294"/>
                    <a:pt x="242" y="288"/>
                    <a:pt x="243" y="280"/>
                  </a:cubicBezTo>
                  <a:cubicBezTo>
                    <a:pt x="240" y="281"/>
                    <a:pt x="241" y="286"/>
                    <a:pt x="239" y="288"/>
                  </a:cubicBezTo>
                  <a:cubicBezTo>
                    <a:pt x="238" y="294"/>
                    <a:pt x="236" y="301"/>
                    <a:pt x="233" y="306"/>
                  </a:cubicBezTo>
                  <a:cubicBezTo>
                    <a:pt x="233" y="301"/>
                    <a:pt x="236" y="297"/>
                    <a:pt x="237" y="291"/>
                  </a:cubicBezTo>
                  <a:cubicBezTo>
                    <a:pt x="235" y="291"/>
                    <a:pt x="236" y="294"/>
                    <a:pt x="234" y="294"/>
                  </a:cubicBezTo>
                  <a:cubicBezTo>
                    <a:pt x="234" y="291"/>
                    <a:pt x="235" y="286"/>
                    <a:pt x="238" y="288"/>
                  </a:cubicBezTo>
                  <a:cubicBezTo>
                    <a:pt x="239" y="281"/>
                    <a:pt x="242" y="275"/>
                    <a:pt x="242" y="268"/>
                  </a:cubicBezTo>
                  <a:cubicBezTo>
                    <a:pt x="240" y="268"/>
                    <a:pt x="242" y="266"/>
                    <a:pt x="240" y="265"/>
                  </a:cubicBezTo>
                  <a:cubicBezTo>
                    <a:pt x="239" y="268"/>
                    <a:pt x="237" y="271"/>
                    <a:pt x="238" y="275"/>
                  </a:cubicBezTo>
                  <a:cubicBezTo>
                    <a:pt x="237" y="275"/>
                    <a:pt x="237" y="277"/>
                    <a:pt x="236" y="276"/>
                  </a:cubicBezTo>
                  <a:cubicBezTo>
                    <a:pt x="234" y="285"/>
                    <a:pt x="229" y="293"/>
                    <a:pt x="228" y="302"/>
                  </a:cubicBezTo>
                  <a:cubicBezTo>
                    <a:pt x="230" y="303"/>
                    <a:pt x="230" y="299"/>
                    <a:pt x="231" y="300"/>
                  </a:cubicBezTo>
                  <a:cubicBezTo>
                    <a:pt x="232" y="303"/>
                    <a:pt x="230" y="305"/>
                    <a:pt x="227" y="306"/>
                  </a:cubicBezTo>
                  <a:cubicBezTo>
                    <a:pt x="227" y="306"/>
                    <a:pt x="226" y="305"/>
                    <a:pt x="226" y="305"/>
                  </a:cubicBezTo>
                  <a:cubicBezTo>
                    <a:pt x="226" y="303"/>
                    <a:pt x="228" y="304"/>
                    <a:pt x="227" y="303"/>
                  </a:cubicBezTo>
                  <a:cubicBezTo>
                    <a:pt x="227" y="303"/>
                    <a:pt x="227" y="302"/>
                    <a:pt x="226" y="301"/>
                  </a:cubicBezTo>
                  <a:cubicBezTo>
                    <a:pt x="228" y="297"/>
                    <a:pt x="229" y="294"/>
                    <a:pt x="229" y="289"/>
                  </a:cubicBezTo>
                  <a:cubicBezTo>
                    <a:pt x="232" y="286"/>
                    <a:pt x="233" y="280"/>
                    <a:pt x="234" y="276"/>
                  </a:cubicBezTo>
                  <a:cubicBezTo>
                    <a:pt x="235" y="271"/>
                    <a:pt x="239" y="265"/>
                    <a:pt x="240" y="260"/>
                  </a:cubicBezTo>
                  <a:cubicBezTo>
                    <a:pt x="241" y="259"/>
                    <a:pt x="242" y="256"/>
                    <a:pt x="240" y="255"/>
                  </a:cubicBezTo>
                  <a:cubicBezTo>
                    <a:pt x="241" y="256"/>
                    <a:pt x="240" y="258"/>
                    <a:pt x="239" y="257"/>
                  </a:cubicBezTo>
                  <a:cubicBezTo>
                    <a:pt x="239" y="255"/>
                    <a:pt x="240" y="255"/>
                    <a:pt x="240" y="254"/>
                  </a:cubicBezTo>
                  <a:cubicBezTo>
                    <a:pt x="238" y="253"/>
                    <a:pt x="236" y="254"/>
                    <a:pt x="235" y="255"/>
                  </a:cubicBezTo>
                  <a:cubicBezTo>
                    <a:pt x="236" y="253"/>
                    <a:pt x="239" y="251"/>
                    <a:pt x="241" y="252"/>
                  </a:cubicBezTo>
                  <a:close/>
                  <a:moveTo>
                    <a:pt x="498" y="281"/>
                  </a:moveTo>
                  <a:cubicBezTo>
                    <a:pt x="498" y="287"/>
                    <a:pt x="495" y="291"/>
                    <a:pt x="494" y="295"/>
                  </a:cubicBezTo>
                  <a:cubicBezTo>
                    <a:pt x="494" y="295"/>
                    <a:pt x="494" y="296"/>
                    <a:pt x="494" y="297"/>
                  </a:cubicBezTo>
                  <a:cubicBezTo>
                    <a:pt x="494" y="301"/>
                    <a:pt x="490" y="304"/>
                    <a:pt x="492" y="307"/>
                  </a:cubicBezTo>
                  <a:cubicBezTo>
                    <a:pt x="499" y="300"/>
                    <a:pt x="500" y="287"/>
                    <a:pt x="508" y="281"/>
                  </a:cubicBezTo>
                  <a:cubicBezTo>
                    <a:pt x="509" y="270"/>
                    <a:pt x="510" y="257"/>
                    <a:pt x="509" y="247"/>
                  </a:cubicBezTo>
                  <a:cubicBezTo>
                    <a:pt x="505" y="259"/>
                    <a:pt x="502" y="270"/>
                    <a:pt x="498" y="281"/>
                  </a:cubicBezTo>
                  <a:close/>
                  <a:moveTo>
                    <a:pt x="210" y="248"/>
                  </a:moveTo>
                  <a:cubicBezTo>
                    <a:pt x="210" y="249"/>
                    <a:pt x="210" y="250"/>
                    <a:pt x="210" y="251"/>
                  </a:cubicBezTo>
                  <a:cubicBezTo>
                    <a:pt x="211" y="251"/>
                    <a:pt x="211" y="251"/>
                    <a:pt x="213" y="251"/>
                  </a:cubicBezTo>
                  <a:cubicBezTo>
                    <a:pt x="213" y="249"/>
                    <a:pt x="213" y="249"/>
                    <a:pt x="213" y="248"/>
                  </a:cubicBezTo>
                  <a:cubicBezTo>
                    <a:pt x="212" y="248"/>
                    <a:pt x="212" y="249"/>
                    <a:pt x="210" y="248"/>
                  </a:cubicBezTo>
                  <a:close/>
                  <a:moveTo>
                    <a:pt x="130" y="252"/>
                  </a:moveTo>
                  <a:cubicBezTo>
                    <a:pt x="127" y="252"/>
                    <a:pt x="125" y="249"/>
                    <a:pt x="123" y="249"/>
                  </a:cubicBezTo>
                  <a:cubicBezTo>
                    <a:pt x="125" y="250"/>
                    <a:pt x="127" y="255"/>
                    <a:pt x="130" y="252"/>
                  </a:cubicBezTo>
                  <a:close/>
                  <a:moveTo>
                    <a:pt x="155" y="251"/>
                  </a:moveTo>
                  <a:cubicBezTo>
                    <a:pt x="155" y="255"/>
                    <a:pt x="156" y="254"/>
                    <a:pt x="155" y="259"/>
                  </a:cubicBezTo>
                  <a:cubicBezTo>
                    <a:pt x="157" y="258"/>
                    <a:pt x="159" y="257"/>
                    <a:pt x="160" y="257"/>
                  </a:cubicBezTo>
                  <a:cubicBezTo>
                    <a:pt x="161" y="254"/>
                    <a:pt x="161" y="251"/>
                    <a:pt x="160" y="249"/>
                  </a:cubicBezTo>
                  <a:cubicBezTo>
                    <a:pt x="158" y="249"/>
                    <a:pt x="157" y="251"/>
                    <a:pt x="155" y="251"/>
                  </a:cubicBezTo>
                  <a:close/>
                  <a:moveTo>
                    <a:pt x="221" y="256"/>
                  </a:moveTo>
                  <a:cubicBezTo>
                    <a:pt x="225" y="254"/>
                    <a:pt x="227" y="252"/>
                    <a:pt x="229" y="249"/>
                  </a:cubicBezTo>
                  <a:cubicBezTo>
                    <a:pt x="226" y="249"/>
                    <a:pt x="222" y="251"/>
                    <a:pt x="221" y="256"/>
                  </a:cubicBezTo>
                  <a:close/>
                  <a:moveTo>
                    <a:pt x="374" y="251"/>
                  </a:moveTo>
                  <a:cubicBezTo>
                    <a:pt x="374" y="250"/>
                    <a:pt x="375" y="249"/>
                    <a:pt x="373" y="249"/>
                  </a:cubicBezTo>
                  <a:cubicBezTo>
                    <a:pt x="373" y="249"/>
                    <a:pt x="373" y="251"/>
                    <a:pt x="374" y="251"/>
                  </a:cubicBezTo>
                  <a:close/>
                  <a:moveTo>
                    <a:pt x="206" y="252"/>
                  </a:moveTo>
                  <a:cubicBezTo>
                    <a:pt x="208" y="253"/>
                    <a:pt x="209" y="249"/>
                    <a:pt x="207" y="249"/>
                  </a:cubicBezTo>
                  <a:cubicBezTo>
                    <a:pt x="206" y="250"/>
                    <a:pt x="206" y="251"/>
                    <a:pt x="206" y="252"/>
                  </a:cubicBezTo>
                  <a:close/>
                  <a:moveTo>
                    <a:pt x="137" y="252"/>
                  </a:moveTo>
                  <a:cubicBezTo>
                    <a:pt x="138" y="253"/>
                    <a:pt x="138" y="252"/>
                    <a:pt x="138" y="250"/>
                  </a:cubicBezTo>
                  <a:cubicBezTo>
                    <a:pt x="136" y="250"/>
                    <a:pt x="138" y="251"/>
                    <a:pt x="137" y="252"/>
                  </a:cubicBezTo>
                  <a:close/>
                  <a:moveTo>
                    <a:pt x="196" y="252"/>
                  </a:moveTo>
                  <a:cubicBezTo>
                    <a:pt x="196" y="254"/>
                    <a:pt x="196" y="256"/>
                    <a:pt x="197" y="257"/>
                  </a:cubicBezTo>
                  <a:cubicBezTo>
                    <a:pt x="199" y="255"/>
                    <a:pt x="202" y="255"/>
                    <a:pt x="204" y="254"/>
                  </a:cubicBezTo>
                  <a:cubicBezTo>
                    <a:pt x="204" y="253"/>
                    <a:pt x="204" y="252"/>
                    <a:pt x="204" y="251"/>
                  </a:cubicBezTo>
                  <a:cubicBezTo>
                    <a:pt x="201" y="250"/>
                    <a:pt x="199" y="252"/>
                    <a:pt x="196" y="252"/>
                  </a:cubicBezTo>
                  <a:close/>
                  <a:moveTo>
                    <a:pt x="446" y="255"/>
                  </a:moveTo>
                  <a:cubicBezTo>
                    <a:pt x="446" y="255"/>
                    <a:pt x="445" y="254"/>
                    <a:pt x="445" y="254"/>
                  </a:cubicBezTo>
                  <a:cubicBezTo>
                    <a:pt x="445" y="255"/>
                    <a:pt x="445" y="255"/>
                    <a:pt x="445" y="256"/>
                  </a:cubicBezTo>
                  <a:cubicBezTo>
                    <a:pt x="448" y="256"/>
                    <a:pt x="447" y="252"/>
                    <a:pt x="448" y="251"/>
                  </a:cubicBezTo>
                  <a:cubicBezTo>
                    <a:pt x="447" y="251"/>
                    <a:pt x="447" y="252"/>
                    <a:pt x="446" y="252"/>
                  </a:cubicBezTo>
                  <a:cubicBezTo>
                    <a:pt x="446" y="254"/>
                    <a:pt x="447" y="255"/>
                    <a:pt x="446" y="255"/>
                  </a:cubicBezTo>
                  <a:close/>
                  <a:moveTo>
                    <a:pt x="150" y="260"/>
                  </a:moveTo>
                  <a:cubicBezTo>
                    <a:pt x="153" y="260"/>
                    <a:pt x="151" y="255"/>
                    <a:pt x="152" y="252"/>
                  </a:cubicBezTo>
                  <a:cubicBezTo>
                    <a:pt x="148" y="253"/>
                    <a:pt x="150" y="257"/>
                    <a:pt x="150" y="260"/>
                  </a:cubicBezTo>
                  <a:close/>
                  <a:moveTo>
                    <a:pt x="186" y="261"/>
                  </a:moveTo>
                  <a:cubicBezTo>
                    <a:pt x="188" y="259"/>
                    <a:pt x="192" y="259"/>
                    <a:pt x="195" y="257"/>
                  </a:cubicBezTo>
                  <a:cubicBezTo>
                    <a:pt x="195" y="256"/>
                    <a:pt x="195" y="254"/>
                    <a:pt x="193" y="254"/>
                  </a:cubicBezTo>
                  <a:cubicBezTo>
                    <a:pt x="190" y="255"/>
                    <a:pt x="185" y="257"/>
                    <a:pt x="186" y="261"/>
                  </a:cubicBezTo>
                  <a:close/>
                  <a:moveTo>
                    <a:pt x="210" y="254"/>
                  </a:moveTo>
                  <a:cubicBezTo>
                    <a:pt x="209" y="257"/>
                    <a:pt x="212" y="255"/>
                    <a:pt x="213" y="255"/>
                  </a:cubicBezTo>
                  <a:cubicBezTo>
                    <a:pt x="213" y="255"/>
                    <a:pt x="213" y="254"/>
                    <a:pt x="213" y="254"/>
                  </a:cubicBezTo>
                  <a:cubicBezTo>
                    <a:pt x="212" y="254"/>
                    <a:pt x="211" y="254"/>
                    <a:pt x="210" y="254"/>
                  </a:cubicBezTo>
                  <a:close/>
                  <a:moveTo>
                    <a:pt x="145" y="256"/>
                  </a:moveTo>
                  <a:cubicBezTo>
                    <a:pt x="145" y="257"/>
                    <a:pt x="147" y="256"/>
                    <a:pt x="147" y="257"/>
                  </a:cubicBezTo>
                  <a:cubicBezTo>
                    <a:pt x="145" y="257"/>
                    <a:pt x="146" y="259"/>
                    <a:pt x="145" y="259"/>
                  </a:cubicBezTo>
                  <a:cubicBezTo>
                    <a:pt x="145" y="260"/>
                    <a:pt x="147" y="262"/>
                    <a:pt x="148" y="261"/>
                  </a:cubicBezTo>
                  <a:cubicBezTo>
                    <a:pt x="145" y="260"/>
                    <a:pt x="148" y="256"/>
                    <a:pt x="147" y="254"/>
                  </a:cubicBezTo>
                  <a:cubicBezTo>
                    <a:pt x="146" y="254"/>
                    <a:pt x="145" y="254"/>
                    <a:pt x="145" y="256"/>
                  </a:cubicBezTo>
                  <a:close/>
                  <a:moveTo>
                    <a:pt x="419" y="265"/>
                  </a:moveTo>
                  <a:cubicBezTo>
                    <a:pt x="425" y="263"/>
                    <a:pt x="431" y="260"/>
                    <a:pt x="436" y="257"/>
                  </a:cubicBezTo>
                  <a:cubicBezTo>
                    <a:pt x="436" y="256"/>
                    <a:pt x="437" y="256"/>
                    <a:pt x="437" y="254"/>
                  </a:cubicBezTo>
                  <a:cubicBezTo>
                    <a:pt x="431" y="256"/>
                    <a:pt x="424" y="261"/>
                    <a:pt x="419" y="265"/>
                  </a:cubicBezTo>
                  <a:close/>
                  <a:moveTo>
                    <a:pt x="401" y="266"/>
                  </a:moveTo>
                  <a:cubicBezTo>
                    <a:pt x="412" y="265"/>
                    <a:pt x="419" y="261"/>
                    <a:pt x="428" y="256"/>
                  </a:cubicBezTo>
                  <a:cubicBezTo>
                    <a:pt x="418" y="259"/>
                    <a:pt x="410" y="263"/>
                    <a:pt x="401" y="266"/>
                  </a:cubicBezTo>
                  <a:close/>
                  <a:moveTo>
                    <a:pt x="148" y="259"/>
                  </a:moveTo>
                  <a:cubicBezTo>
                    <a:pt x="148" y="258"/>
                    <a:pt x="150" y="256"/>
                    <a:pt x="148" y="256"/>
                  </a:cubicBezTo>
                  <a:cubicBezTo>
                    <a:pt x="149" y="257"/>
                    <a:pt x="147" y="258"/>
                    <a:pt x="148" y="259"/>
                  </a:cubicBezTo>
                  <a:close/>
                  <a:moveTo>
                    <a:pt x="445" y="260"/>
                  </a:moveTo>
                  <a:cubicBezTo>
                    <a:pt x="447" y="260"/>
                    <a:pt x="443" y="265"/>
                    <a:pt x="446" y="266"/>
                  </a:cubicBezTo>
                  <a:cubicBezTo>
                    <a:pt x="447" y="265"/>
                    <a:pt x="445" y="261"/>
                    <a:pt x="447" y="260"/>
                  </a:cubicBezTo>
                  <a:cubicBezTo>
                    <a:pt x="445" y="260"/>
                    <a:pt x="447" y="258"/>
                    <a:pt x="446" y="257"/>
                  </a:cubicBezTo>
                  <a:cubicBezTo>
                    <a:pt x="446" y="258"/>
                    <a:pt x="445" y="258"/>
                    <a:pt x="445" y="260"/>
                  </a:cubicBezTo>
                  <a:close/>
                  <a:moveTo>
                    <a:pt x="127" y="261"/>
                  </a:moveTo>
                  <a:cubicBezTo>
                    <a:pt x="126" y="274"/>
                    <a:pt x="123" y="296"/>
                    <a:pt x="137" y="296"/>
                  </a:cubicBezTo>
                  <a:cubicBezTo>
                    <a:pt x="137" y="293"/>
                    <a:pt x="134" y="291"/>
                    <a:pt x="132" y="289"/>
                  </a:cubicBezTo>
                  <a:cubicBezTo>
                    <a:pt x="131" y="277"/>
                    <a:pt x="131" y="267"/>
                    <a:pt x="131" y="257"/>
                  </a:cubicBezTo>
                  <a:cubicBezTo>
                    <a:pt x="131" y="257"/>
                    <a:pt x="131" y="257"/>
                    <a:pt x="130" y="257"/>
                  </a:cubicBezTo>
                  <a:cubicBezTo>
                    <a:pt x="131" y="260"/>
                    <a:pt x="128" y="260"/>
                    <a:pt x="127" y="261"/>
                  </a:cubicBezTo>
                  <a:close/>
                  <a:moveTo>
                    <a:pt x="136" y="258"/>
                  </a:moveTo>
                  <a:cubicBezTo>
                    <a:pt x="137" y="259"/>
                    <a:pt x="138" y="261"/>
                    <a:pt x="140" y="260"/>
                  </a:cubicBezTo>
                  <a:cubicBezTo>
                    <a:pt x="141" y="257"/>
                    <a:pt x="136" y="257"/>
                    <a:pt x="136" y="258"/>
                  </a:cubicBezTo>
                  <a:close/>
                  <a:moveTo>
                    <a:pt x="195" y="273"/>
                  </a:moveTo>
                  <a:cubicBezTo>
                    <a:pt x="199" y="269"/>
                    <a:pt x="204" y="261"/>
                    <a:pt x="209" y="258"/>
                  </a:cubicBezTo>
                  <a:cubicBezTo>
                    <a:pt x="205" y="257"/>
                    <a:pt x="200" y="257"/>
                    <a:pt x="198" y="260"/>
                  </a:cubicBezTo>
                  <a:cubicBezTo>
                    <a:pt x="192" y="259"/>
                    <a:pt x="186" y="265"/>
                    <a:pt x="184" y="272"/>
                  </a:cubicBezTo>
                  <a:cubicBezTo>
                    <a:pt x="187" y="271"/>
                    <a:pt x="189" y="271"/>
                    <a:pt x="191" y="270"/>
                  </a:cubicBezTo>
                  <a:cubicBezTo>
                    <a:pt x="190" y="269"/>
                    <a:pt x="190" y="268"/>
                    <a:pt x="190" y="267"/>
                  </a:cubicBezTo>
                  <a:cubicBezTo>
                    <a:pt x="191" y="266"/>
                    <a:pt x="192" y="265"/>
                    <a:pt x="194" y="265"/>
                  </a:cubicBezTo>
                  <a:cubicBezTo>
                    <a:pt x="194" y="267"/>
                    <a:pt x="195" y="268"/>
                    <a:pt x="196" y="269"/>
                  </a:cubicBezTo>
                  <a:cubicBezTo>
                    <a:pt x="196" y="271"/>
                    <a:pt x="194" y="270"/>
                    <a:pt x="194" y="271"/>
                  </a:cubicBezTo>
                  <a:cubicBezTo>
                    <a:pt x="195" y="271"/>
                    <a:pt x="195" y="271"/>
                    <a:pt x="195" y="273"/>
                  </a:cubicBezTo>
                  <a:close/>
                  <a:moveTo>
                    <a:pt x="316" y="275"/>
                  </a:moveTo>
                  <a:cubicBezTo>
                    <a:pt x="321" y="273"/>
                    <a:pt x="318" y="262"/>
                    <a:pt x="318" y="258"/>
                  </a:cubicBezTo>
                  <a:cubicBezTo>
                    <a:pt x="318" y="258"/>
                    <a:pt x="318" y="258"/>
                    <a:pt x="317" y="258"/>
                  </a:cubicBezTo>
                  <a:cubicBezTo>
                    <a:pt x="316" y="265"/>
                    <a:pt x="318" y="268"/>
                    <a:pt x="316" y="275"/>
                  </a:cubicBezTo>
                  <a:close/>
                  <a:moveTo>
                    <a:pt x="176" y="264"/>
                  </a:moveTo>
                  <a:cubicBezTo>
                    <a:pt x="177" y="264"/>
                    <a:pt x="177" y="264"/>
                    <a:pt x="179" y="264"/>
                  </a:cubicBezTo>
                  <a:cubicBezTo>
                    <a:pt x="179" y="263"/>
                    <a:pt x="179" y="261"/>
                    <a:pt x="179" y="260"/>
                  </a:cubicBezTo>
                  <a:cubicBezTo>
                    <a:pt x="179" y="260"/>
                    <a:pt x="180" y="259"/>
                    <a:pt x="181" y="260"/>
                  </a:cubicBezTo>
                  <a:cubicBezTo>
                    <a:pt x="182" y="259"/>
                    <a:pt x="181" y="261"/>
                    <a:pt x="182" y="262"/>
                  </a:cubicBezTo>
                  <a:cubicBezTo>
                    <a:pt x="183" y="261"/>
                    <a:pt x="183" y="259"/>
                    <a:pt x="183" y="258"/>
                  </a:cubicBezTo>
                  <a:cubicBezTo>
                    <a:pt x="178" y="257"/>
                    <a:pt x="177" y="261"/>
                    <a:pt x="176" y="264"/>
                  </a:cubicBezTo>
                  <a:close/>
                  <a:moveTo>
                    <a:pt x="370" y="281"/>
                  </a:moveTo>
                  <a:cubicBezTo>
                    <a:pt x="368" y="273"/>
                    <a:pt x="369" y="266"/>
                    <a:pt x="369" y="259"/>
                  </a:cubicBezTo>
                  <a:cubicBezTo>
                    <a:pt x="353" y="272"/>
                    <a:pt x="336" y="284"/>
                    <a:pt x="321" y="298"/>
                  </a:cubicBezTo>
                  <a:cubicBezTo>
                    <a:pt x="320" y="306"/>
                    <a:pt x="321" y="313"/>
                    <a:pt x="320" y="322"/>
                  </a:cubicBezTo>
                  <a:cubicBezTo>
                    <a:pt x="325" y="318"/>
                    <a:pt x="329" y="313"/>
                    <a:pt x="334" y="311"/>
                  </a:cubicBezTo>
                  <a:cubicBezTo>
                    <a:pt x="330" y="316"/>
                    <a:pt x="324" y="319"/>
                    <a:pt x="320" y="325"/>
                  </a:cubicBezTo>
                  <a:cubicBezTo>
                    <a:pt x="319" y="337"/>
                    <a:pt x="320" y="349"/>
                    <a:pt x="319" y="363"/>
                  </a:cubicBezTo>
                  <a:cubicBezTo>
                    <a:pt x="325" y="363"/>
                    <a:pt x="332" y="359"/>
                    <a:pt x="337" y="357"/>
                  </a:cubicBezTo>
                  <a:cubicBezTo>
                    <a:pt x="334" y="357"/>
                    <a:pt x="329" y="358"/>
                    <a:pt x="329" y="354"/>
                  </a:cubicBezTo>
                  <a:cubicBezTo>
                    <a:pt x="329" y="352"/>
                    <a:pt x="331" y="353"/>
                    <a:pt x="331" y="352"/>
                  </a:cubicBezTo>
                  <a:cubicBezTo>
                    <a:pt x="331" y="353"/>
                    <a:pt x="331" y="353"/>
                    <a:pt x="332" y="353"/>
                  </a:cubicBezTo>
                  <a:cubicBezTo>
                    <a:pt x="346" y="353"/>
                    <a:pt x="359" y="346"/>
                    <a:pt x="368" y="338"/>
                  </a:cubicBezTo>
                  <a:cubicBezTo>
                    <a:pt x="369" y="325"/>
                    <a:pt x="367" y="315"/>
                    <a:pt x="370" y="307"/>
                  </a:cubicBezTo>
                  <a:cubicBezTo>
                    <a:pt x="363" y="314"/>
                    <a:pt x="354" y="321"/>
                    <a:pt x="346" y="328"/>
                  </a:cubicBezTo>
                  <a:cubicBezTo>
                    <a:pt x="344" y="330"/>
                    <a:pt x="343" y="331"/>
                    <a:pt x="341" y="333"/>
                  </a:cubicBezTo>
                  <a:cubicBezTo>
                    <a:pt x="339" y="335"/>
                    <a:pt x="337" y="336"/>
                    <a:pt x="335" y="337"/>
                  </a:cubicBezTo>
                  <a:cubicBezTo>
                    <a:pt x="334" y="338"/>
                    <a:pt x="334" y="339"/>
                    <a:pt x="334" y="340"/>
                  </a:cubicBezTo>
                  <a:cubicBezTo>
                    <a:pt x="333" y="341"/>
                    <a:pt x="332" y="340"/>
                    <a:pt x="331" y="341"/>
                  </a:cubicBezTo>
                  <a:cubicBezTo>
                    <a:pt x="330" y="341"/>
                    <a:pt x="330" y="342"/>
                    <a:pt x="330" y="343"/>
                  </a:cubicBezTo>
                  <a:cubicBezTo>
                    <a:pt x="329" y="343"/>
                    <a:pt x="328" y="343"/>
                    <a:pt x="328" y="344"/>
                  </a:cubicBezTo>
                  <a:cubicBezTo>
                    <a:pt x="327" y="344"/>
                    <a:pt x="328" y="345"/>
                    <a:pt x="328" y="346"/>
                  </a:cubicBezTo>
                  <a:cubicBezTo>
                    <a:pt x="327" y="346"/>
                    <a:pt x="325" y="347"/>
                    <a:pt x="324" y="348"/>
                  </a:cubicBezTo>
                  <a:cubicBezTo>
                    <a:pt x="322" y="350"/>
                    <a:pt x="323" y="352"/>
                    <a:pt x="321" y="353"/>
                  </a:cubicBezTo>
                  <a:cubicBezTo>
                    <a:pt x="320" y="349"/>
                    <a:pt x="325" y="348"/>
                    <a:pt x="326" y="344"/>
                  </a:cubicBezTo>
                  <a:cubicBezTo>
                    <a:pt x="340" y="330"/>
                    <a:pt x="356" y="319"/>
                    <a:pt x="370" y="304"/>
                  </a:cubicBezTo>
                  <a:cubicBezTo>
                    <a:pt x="371" y="299"/>
                    <a:pt x="370" y="291"/>
                    <a:pt x="370" y="283"/>
                  </a:cubicBezTo>
                  <a:cubicBezTo>
                    <a:pt x="359" y="288"/>
                    <a:pt x="353" y="299"/>
                    <a:pt x="342" y="303"/>
                  </a:cubicBezTo>
                  <a:cubicBezTo>
                    <a:pt x="351" y="295"/>
                    <a:pt x="361" y="288"/>
                    <a:pt x="370" y="281"/>
                  </a:cubicBezTo>
                  <a:close/>
                  <a:moveTo>
                    <a:pt x="133" y="267"/>
                  </a:moveTo>
                  <a:cubicBezTo>
                    <a:pt x="136" y="267"/>
                    <a:pt x="137" y="266"/>
                    <a:pt x="138" y="266"/>
                  </a:cubicBezTo>
                  <a:cubicBezTo>
                    <a:pt x="137" y="265"/>
                    <a:pt x="138" y="263"/>
                    <a:pt x="138" y="262"/>
                  </a:cubicBezTo>
                  <a:cubicBezTo>
                    <a:pt x="136" y="261"/>
                    <a:pt x="136" y="260"/>
                    <a:pt x="134" y="260"/>
                  </a:cubicBezTo>
                  <a:cubicBezTo>
                    <a:pt x="134" y="262"/>
                    <a:pt x="133" y="264"/>
                    <a:pt x="133" y="267"/>
                  </a:cubicBezTo>
                  <a:close/>
                  <a:moveTo>
                    <a:pt x="194" y="274"/>
                  </a:moveTo>
                  <a:cubicBezTo>
                    <a:pt x="195" y="277"/>
                    <a:pt x="193" y="279"/>
                    <a:pt x="195" y="281"/>
                  </a:cubicBezTo>
                  <a:cubicBezTo>
                    <a:pt x="194" y="283"/>
                    <a:pt x="195" y="286"/>
                    <a:pt x="195" y="288"/>
                  </a:cubicBezTo>
                  <a:cubicBezTo>
                    <a:pt x="201" y="283"/>
                    <a:pt x="205" y="275"/>
                    <a:pt x="210" y="269"/>
                  </a:cubicBezTo>
                  <a:cubicBezTo>
                    <a:pt x="211" y="267"/>
                    <a:pt x="209" y="262"/>
                    <a:pt x="212" y="262"/>
                  </a:cubicBezTo>
                  <a:cubicBezTo>
                    <a:pt x="214" y="264"/>
                    <a:pt x="213" y="270"/>
                    <a:pt x="215" y="272"/>
                  </a:cubicBezTo>
                  <a:cubicBezTo>
                    <a:pt x="216" y="267"/>
                    <a:pt x="215" y="263"/>
                    <a:pt x="213" y="260"/>
                  </a:cubicBezTo>
                  <a:cubicBezTo>
                    <a:pt x="206" y="264"/>
                    <a:pt x="200" y="268"/>
                    <a:pt x="194" y="274"/>
                  </a:cubicBezTo>
                  <a:close/>
                  <a:moveTo>
                    <a:pt x="501" y="262"/>
                  </a:moveTo>
                  <a:cubicBezTo>
                    <a:pt x="501" y="263"/>
                    <a:pt x="502" y="263"/>
                    <a:pt x="502" y="264"/>
                  </a:cubicBezTo>
                  <a:cubicBezTo>
                    <a:pt x="502" y="263"/>
                    <a:pt x="504" y="261"/>
                    <a:pt x="503" y="260"/>
                  </a:cubicBezTo>
                  <a:cubicBezTo>
                    <a:pt x="502" y="261"/>
                    <a:pt x="502" y="262"/>
                    <a:pt x="501" y="262"/>
                  </a:cubicBezTo>
                  <a:close/>
                  <a:moveTo>
                    <a:pt x="170" y="263"/>
                  </a:moveTo>
                  <a:cubicBezTo>
                    <a:pt x="172" y="263"/>
                    <a:pt x="173" y="266"/>
                    <a:pt x="175" y="266"/>
                  </a:cubicBezTo>
                  <a:cubicBezTo>
                    <a:pt x="175" y="265"/>
                    <a:pt x="176" y="265"/>
                    <a:pt x="176" y="265"/>
                  </a:cubicBezTo>
                  <a:cubicBezTo>
                    <a:pt x="174" y="265"/>
                    <a:pt x="173" y="263"/>
                    <a:pt x="173" y="261"/>
                  </a:cubicBezTo>
                  <a:cubicBezTo>
                    <a:pt x="171" y="261"/>
                    <a:pt x="170" y="262"/>
                    <a:pt x="170" y="263"/>
                  </a:cubicBezTo>
                  <a:close/>
                  <a:moveTo>
                    <a:pt x="151" y="264"/>
                  </a:moveTo>
                  <a:cubicBezTo>
                    <a:pt x="153" y="264"/>
                    <a:pt x="153" y="263"/>
                    <a:pt x="153" y="263"/>
                  </a:cubicBezTo>
                  <a:cubicBezTo>
                    <a:pt x="153" y="263"/>
                    <a:pt x="153" y="263"/>
                    <a:pt x="154" y="263"/>
                  </a:cubicBezTo>
                  <a:cubicBezTo>
                    <a:pt x="154" y="262"/>
                    <a:pt x="151" y="263"/>
                    <a:pt x="151" y="264"/>
                  </a:cubicBezTo>
                  <a:close/>
                  <a:moveTo>
                    <a:pt x="144" y="270"/>
                  </a:moveTo>
                  <a:cubicBezTo>
                    <a:pt x="147" y="269"/>
                    <a:pt x="151" y="268"/>
                    <a:pt x="153" y="266"/>
                  </a:cubicBezTo>
                  <a:cubicBezTo>
                    <a:pt x="150" y="266"/>
                    <a:pt x="144" y="267"/>
                    <a:pt x="144" y="270"/>
                  </a:cubicBezTo>
                  <a:close/>
                  <a:moveTo>
                    <a:pt x="175" y="267"/>
                  </a:moveTo>
                  <a:cubicBezTo>
                    <a:pt x="174" y="267"/>
                    <a:pt x="173" y="265"/>
                    <a:pt x="172" y="266"/>
                  </a:cubicBezTo>
                  <a:cubicBezTo>
                    <a:pt x="173" y="266"/>
                    <a:pt x="174" y="269"/>
                    <a:pt x="175" y="267"/>
                  </a:cubicBezTo>
                  <a:close/>
                  <a:moveTo>
                    <a:pt x="446" y="273"/>
                  </a:moveTo>
                  <a:cubicBezTo>
                    <a:pt x="446" y="272"/>
                    <a:pt x="447" y="268"/>
                    <a:pt x="446" y="267"/>
                  </a:cubicBezTo>
                  <a:cubicBezTo>
                    <a:pt x="446" y="270"/>
                    <a:pt x="443" y="272"/>
                    <a:pt x="446" y="273"/>
                  </a:cubicBezTo>
                  <a:close/>
                  <a:moveTo>
                    <a:pt x="164" y="269"/>
                  </a:moveTo>
                  <a:cubicBezTo>
                    <a:pt x="167" y="271"/>
                    <a:pt x="171" y="274"/>
                    <a:pt x="173" y="278"/>
                  </a:cubicBezTo>
                  <a:cubicBezTo>
                    <a:pt x="174" y="276"/>
                    <a:pt x="174" y="273"/>
                    <a:pt x="174" y="271"/>
                  </a:cubicBezTo>
                  <a:cubicBezTo>
                    <a:pt x="172" y="270"/>
                    <a:pt x="167" y="267"/>
                    <a:pt x="164" y="269"/>
                  </a:cubicBezTo>
                  <a:close/>
                  <a:moveTo>
                    <a:pt x="247" y="272"/>
                  </a:moveTo>
                  <a:cubicBezTo>
                    <a:pt x="246" y="273"/>
                    <a:pt x="248" y="271"/>
                    <a:pt x="249" y="273"/>
                  </a:cubicBezTo>
                  <a:cubicBezTo>
                    <a:pt x="249" y="274"/>
                    <a:pt x="248" y="275"/>
                    <a:pt x="248" y="275"/>
                  </a:cubicBezTo>
                  <a:cubicBezTo>
                    <a:pt x="250" y="277"/>
                    <a:pt x="250" y="269"/>
                    <a:pt x="249" y="268"/>
                  </a:cubicBezTo>
                  <a:cubicBezTo>
                    <a:pt x="250" y="272"/>
                    <a:pt x="247" y="270"/>
                    <a:pt x="247" y="272"/>
                  </a:cubicBezTo>
                  <a:close/>
                  <a:moveTo>
                    <a:pt x="148" y="271"/>
                  </a:moveTo>
                  <a:cubicBezTo>
                    <a:pt x="148" y="272"/>
                    <a:pt x="148" y="273"/>
                    <a:pt x="147" y="274"/>
                  </a:cubicBezTo>
                  <a:cubicBezTo>
                    <a:pt x="147" y="274"/>
                    <a:pt x="147" y="273"/>
                    <a:pt x="146" y="273"/>
                  </a:cubicBezTo>
                  <a:cubicBezTo>
                    <a:pt x="144" y="275"/>
                    <a:pt x="144" y="279"/>
                    <a:pt x="141" y="281"/>
                  </a:cubicBezTo>
                  <a:cubicBezTo>
                    <a:pt x="142" y="284"/>
                    <a:pt x="140" y="285"/>
                    <a:pt x="140" y="288"/>
                  </a:cubicBezTo>
                  <a:cubicBezTo>
                    <a:pt x="140" y="297"/>
                    <a:pt x="148" y="297"/>
                    <a:pt x="155" y="299"/>
                  </a:cubicBezTo>
                  <a:cubicBezTo>
                    <a:pt x="155" y="299"/>
                    <a:pt x="155" y="300"/>
                    <a:pt x="155" y="300"/>
                  </a:cubicBezTo>
                  <a:cubicBezTo>
                    <a:pt x="156" y="300"/>
                    <a:pt x="157" y="300"/>
                    <a:pt x="158" y="299"/>
                  </a:cubicBezTo>
                  <a:cubicBezTo>
                    <a:pt x="156" y="297"/>
                    <a:pt x="153" y="294"/>
                    <a:pt x="152" y="289"/>
                  </a:cubicBezTo>
                  <a:cubicBezTo>
                    <a:pt x="151" y="284"/>
                    <a:pt x="153" y="279"/>
                    <a:pt x="152" y="275"/>
                  </a:cubicBezTo>
                  <a:cubicBezTo>
                    <a:pt x="151" y="277"/>
                    <a:pt x="150" y="279"/>
                    <a:pt x="149" y="280"/>
                  </a:cubicBezTo>
                  <a:cubicBezTo>
                    <a:pt x="150" y="279"/>
                    <a:pt x="148" y="279"/>
                    <a:pt x="148" y="278"/>
                  </a:cubicBezTo>
                  <a:cubicBezTo>
                    <a:pt x="148" y="277"/>
                    <a:pt x="150" y="278"/>
                    <a:pt x="149" y="277"/>
                  </a:cubicBezTo>
                  <a:cubicBezTo>
                    <a:pt x="149" y="274"/>
                    <a:pt x="154" y="271"/>
                    <a:pt x="153" y="269"/>
                  </a:cubicBezTo>
                  <a:cubicBezTo>
                    <a:pt x="152" y="270"/>
                    <a:pt x="150" y="270"/>
                    <a:pt x="148" y="271"/>
                  </a:cubicBezTo>
                  <a:close/>
                  <a:moveTo>
                    <a:pt x="133" y="270"/>
                  </a:moveTo>
                  <a:cubicBezTo>
                    <a:pt x="133" y="277"/>
                    <a:pt x="132" y="289"/>
                    <a:pt x="138" y="291"/>
                  </a:cubicBezTo>
                  <a:cubicBezTo>
                    <a:pt x="138" y="284"/>
                    <a:pt x="140" y="280"/>
                    <a:pt x="142" y="274"/>
                  </a:cubicBezTo>
                  <a:cubicBezTo>
                    <a:pt x="141" y="274"/>
                    <a:pt x="141" y="276"/>
                    <a:pt x="139" y="275"/>
                  </a:cubicBezTo>
                  <a:cubicBezTo>
                    <a:pt x="138" y="272"/>
                    <a:pt x="140" y="271"/>
                    <a:pt x="139" y="269"/>
                  </a:cubicBezTo>
                  <a:cubicBezTo>
                    <a:pt x="137" y="270"/>
                    <a:pt x="135" y="270"/>
                    <a:pt x="133" y="270"/>
                  </a:cubicBezTo>
                  <a:close/>
                  <a:moveTo>
                    <a:pt x="172" y="283"/>
                  </a:moveTo>
                  <a:cubicBezTo>
                    <a:pt x="172" y="284"/>
                    <a:pt x="171" y="286"/>
                    <a:pt x="172" y="287"/>
                  </a:cubicBezTo>
                  <a:cubicBezTo>
                    <a:pt x="173" y="286"/>
                    <a:pt x="173" y="284"/>
                    <a:pt x="173" y="281"/>
                  </a:cubicBezTo>
                  <a:cubicBezTo>
                    <a:pt x="169" y="279"/>
                    <a:pt x="165" y="268"/>
                    <a:pt x="159" y="269"/>
                  </a:cubicBezTo>
                  <a:cubicBezTo>
                    <a:pt x="156" y="270"/>
                    <a:pt x="155" y="275"/>
                    <a:pt x="155" y="277"/>
                  </a:cubicBezTo>
                  <a:cubicBezTo>
                    <a:pt x="161" y="275"/>
                    <a:pt x="171" y="275"/>
                    <a:pt x="172" y="283"/>
                  </a:cubicBezTo>
                  <a:close/>
                  <a:moveTo>
                    <a:pt x="203" y="282"/>
                  </a:moveTo>
                  <a:cubicBezTo>
                    <a:pt x="200" y="285"/>
                    <a:pt x="194" y="291"/>
                    <a:pt x="195" y="295"/>
                  </a:cubicBezTo>
                  <a:cubicBezTo>
                    <a:pt x="201" y="291"/>
                    <a:pt x="206" y="286"/>
                    <a:pt x="212" y="282"/>
                  </a:cubicBezTo>
                  <a:cubicBezTo>
                    <a:pt x="212" y="279"/>
                    <a:pt x="211" y="273"/>
                    <a:pt x="210" y="272"/>
                  </a:cubicBezTo>
                  <a:cubicBezTo>
                    <a:pt x="208" y="276"/>
                    <a:pt x="206" y="278"/>
                    <a:pt x="203" y="282"/>
                  </a:cubicBezTo>
                  <a:close/>
                  <a:moveTo>
                    <a:pt x="125" y="291"/>
                  </a:moveTo>
                  <a:cubicBezTo>
                    <a:pt x="124" y="285"/>
                    <a:pt x="125" y="276"/>
                    <a:pt x="123" y="272"/>
                  </a:cubicBezTo>
                  <a:cubicBezTo>
                    <a:pt x="122" y="279"/>
                    <a:pt x="122" y="286"/>
                    <a:pt x="125" y="291"/>
                  </a:cubicBezTo>
                  <a:close/>
                  <a:moveTo>
                    <a:pt x="186" y="292"/>
                  </a:moveTo>
                  <a:cubicBezTo>
                    <a:pt x="184" y="290"/>
                    <a:pt x="188" y="290"/>
                    <a:pt x="188" y="289"/>
                  </a:cubicBezTo>
                  <a:cubicBezTo>
                    <a:pt x="187" y="289"/>
                    <a:pt x="188" y="289"/>
                    <a:pt x="188" y="288"/>
                  </a:cubicBezTo>
                  <a:cubicBezTo>
                    <a:pt x="187" y="287"/>
                    <a:pt x="185" y="287"/>
                    <a:pt x="185" y="287"/>
                  </a:cubicBezTo>
                  <a:cubicBezTo>
                    <a:pt x="185" y="282"/>
                    <a:pt x="190" y="278"/>
                    <a:pt x="193" y="274"/>
                  </a:cubicBezTo>
                  <a:cubicBezTo>
                    <a:pt x="193" y="274"/>
                    <a:pt x="192" y="272"/>
                    <a:pt x="190" y="272"/>
                  </a:cubicBezTo>
                  <a:cubicBezTo>
                    <a:pt x="189" y="274"/>
                    <a:pt x="187" y="274"/>
                    <a:pt x="186" y="275"/>
                  </a:cubicBezTo>
                  <a:cubicBezTo>
                    <a:pt x="187" y="276"/>
                    <a:pt x="189" y="274"/>
                    <a:pt x="190" y="275"/>
                  </a:cubicBezTo>
                  <a:cubicBezTo>
                    <a:pt x="188" y="276"/>
                    <a:pt x="186" y="277"/>
                    <a:pt x="184" y="277"/>
                  </a:cubicBezTo>
                  <a:cubicBezTo>
                    <a:pt x="184" y="283"/>
                    <a:pt x="184" y="287"/>
                    <a:pt x="183" y="293"/>
                  </a:cubicBezTo>
                  <a:cubicBezTo>
                    <a:pt x="184" y="292"/>
                    <a:pt x="185" y="293"/>
                    <a:pt x="186" y="292"/>
                  </a:cubicBezTo>
                  <a:close/>
                  <a:moveTo>
                    <a:pt x="221" y="287"/>
                  </a:moveTo>
                  <a:cubicBezTo>
                    <a:pt x="221" y="283"/>
                    <a:pt x="221" y="277"/>
                    <a:pt x="220" y="275"/>
                  </a:cubicBezTo>
                  <a:cubicBezTo>
                    <a:pt x="220" y="279"/>
                    <a:pt x="218" y="284"/>
                    <a:pt x="221" y="287"/>
                  </a:cubicBezTo>
                  <a:close/>
                  <a:moveTo>
                    <a:pt x="317" y="276"/>
                  </a:moveTo>
                  <a:cubicBezTo>
                    <a:pt x="315" y="282"/>
                    <a:pt x="316" y="292"/>
                    <a:pt x="315" y="301"/>
                  </a:cubicBezTo>
                  <a:cubicBezTo>
                    <a:pt x="317" y="300"/>
                    <a:pt x="318" y="298"/>
                    <a:pt x="319" y="297"/>
                  </a:cubicBezTo>
                  <a:cubicBezTo>
                    <a:pt x="319" y="291"/>
                    <a:pt x="319" y="284"/>
                    <a:pt x="318" y="276"/>
                  </a:cubicBezTo>
                  <a:cubicBezTo>
                    <a:pt x="318" y="277"/>
                    <a:pt x="318" y="276"/>
                    <a:pt x="317" y="276"/>
                  </a:cubicBezTo>
                  <a:close/>
                  <a:moveTo>
                    <a:pt x="249" y="283"/>
                  </a:moveTo>
                  <a:cubicBezTo>
                    <a:pt x="249" y="282"/>
                    <a:pt x="250" y="279"/>
                    <a:pt x="249" y="278"/>
                  </a:cubicBezTo>
                  <a:cubicBezTo>
                    <a:pt x="248" y="279"/>
                    <a:pt x="248" y="282"/>
                    <a:pt x="249" y="283"/>
                  </a:cubicBezTo>
                  <a:close/>
                  <a:moveTo>
                    <a:pt x="163" y="283"/>
                  </a:moveTo>
                  <a:cubicBezTo>
                    <a:pt x="161" y="284"/>
                    <a:pt x="161" y="285"/>
                    <a:pt x="159" y="286"/>
                  </a:cubicBezTo>
                  <a:cubicBezTo>
                    <a:pt x="158" y="284"/>
                    <a:pt x="159" y="283"/>
                    <a:pt x="159" y="281"/>
                  </a:cubicBezTo>
                  <a:cubicBezTo>
                    <a:pt x="152" y="282"/>
                    <a:pt x="157" y="295"/>
                    <a:pt x="160" y="296"/>
                  </a:cubicBezTo>
                  <a:cubicBezTo>
                    <a:pt x="162" y="296"/>
                    <a:pt x="163" y="295"/>
                    <a:pt x="165" y="295"/>
                  </a:cubicBezTo>
                  <a:cubicBezTo>
                    <a:pt x="166" y="291"/>
                    <a:pt x="170" y="288"/>
                    <a:pt x="170" y="285"/>
                  </a:cubicBezTo>
                  <a:cubicBezTo>
                    <a:pt x="169" y="281"/>
                    <a:pt x="165" y="278"/>
                    <a:pt x="160" y="279"/>
                  </a:cubicBezTo>
                  <a:cubicBezTo>
                    <a:pt x="161" y="280"/>
                    <a:pt x="162" y="281"/>
                    <a:pt x="163" y="283"/>
                  </a:cubicBezTo>
                  <a:close/>
                  <a:moveTo>
                    <a:pt x="188" y="285"/>
                  </a:moveTo>
                  <a:cubicBezTo>
                    <a:pt x="189" y="285"/>
                    <a:pt x="189" y="284"/>
                    <a:pt x="190" y="284"/>
                  </a:cubicBezTo>
                  <a:cubicBezTo>
                    <a:pt x="190" y="282"/>
                    <a:pt x="192" y="281"/>
                    <a:pt x="190" y="280"/>
                  </a:cubicBezTo>
                  <a:cubicBezTo>
                    <a:pt x="190" y="282"/>
                    <a:pt x="188" y="283"/>
                    <a:pt x="188" y="285"/>
                  </a:cubicBezTo>
                  <a:close/>
                  <a:moveTo>
                    <a:pt x="176" y="285"/>
                  </a:moveTo>
                  <a:cubicBezTo>
                    <a:pt x="177" y="285"/>
                    <a:pt x="177" y="282"/>
                    <a:pt x="177" y="281"/>
                  </a:cubicBezTo>
                  <a:cubicBezTo>
                    <a:pt x="177" y="283"/>
                    <a:pt x="176" y="283"/>
                    <a:pt x="176" y="285"/>
                  </a:cubicBezTo>
                  <a:close/>
                  <a:moveTo>
                    <a:pt x="446" y="290"/>
                  </a:moveTo>
                  <a:cubicBezTo>
                    <a:pt x="446" y="289"/>
                    <a:pt x="446" y="285"/>
                    <a:pt x="446" y="283"/>
                  </a:cubicBezTo>
                  <a:cubicBezTo>
                    <a:pt x="446" y="286"/>
                    <a:pt x="443" y="289"/>
                    <a:pt x="446" y="290"/>
                  </a:cubicBezTo>
                  <a:close/>
                  <a:moveTo>
                    <a:pt x="306" y="287"/>
                  </a:moveTo>
                  <a:cubicBezTo>
                    <a:pt x="307" y="287"/>
                    <a:pt x="307" y="288"/>
                    <a:pt x="308" y="288"/>
                  </a:cubicBezTo>
                  <a:cubicBezTo>
                    <a:pt x="308" y="287"/>
                    <a:pt x="308" y="285"/>
                    <a:pt x="307" y="285"/>
                  </a:cubicBezTo>
                  <a:cubicBezTo>
                    <a:pt x="307" y="286"/>
                    <a:pt x="307" y="286"/>
                    <a:pt x="306" y="287"/>
                  </a:cubicBezTo>
                  <a:close/>
                  <a:moveTo>
                    <a:pt x="494" y="328"/>
                  </a:moveTo>
                  <a:cubicBezTo>
                    <a:pt x="499" y="323"/>
                    <a:pt x="507" y="315"/>
                    <a:pt x="508" y="305"/>
                  </a:cubicBezTo>
                  <a:cubicBezTo>
                    <a:pt x="509" y="299"/>
                    <a:pt x="508" y="291"/>
                    <a:pt x="508" y="285"/>
                  </a:cubicBezTo>
                  <a:cubicBezTo>
                    <a:pt x="504" y="302"/>
                    <a:pt x="498" y="312"/>
                    <a:pt x="494" y="328"/>
                  </a:cubicBezTo>
                  <a:close/>
                  <a:moveTo>
                    <a:pt x="176" y="286"/>
                  </a:moveTo>
                  <a:cubicBezTo>
                    <a:pt x="176" y="293"/>
                    <a:pt x="171" y="295"/>
                    <a:pt x="170" y="301"/>
                  </a:cubicBezTo>
                  <a:cubicBezTo>
                    <a:pt x="177" y="300"/>
                    <a:pt x="179" y="293"/>
                    <a:pt x="179" y="288"/>
                  </a:cubicBezTo>
                  <a:cubicBezTo>
                    <a:pt x="178" y="288"/>
                    <a:pt x="177" y="286"/>
                    <a:pt x="176" y="286"/>
                  </a:cubicBezTo>
                  <a:close/>
                  <a:moveTo>
                    <a:pt x="203" y="292"/>
                  </a:moveTo>
                  <a:cubicBezTo>
                    <a:pt x="198" y="294"/>
                    <a:pt x="193" y="297"/>
                    <a:pt x="195" y="304"/>
                  </a:cubicBezTo>
                  <a:cubicBezTo>
                    <a:pt x="201" y="298"/>
                    <a:pt x="205" y="291"/>
                    <a:pt x="210" y="286"/>
                  </a:cubicBezTo>
                  <a:cubicBezTo>
                    <a:pt x="208" y="287"/>
                    <a:pt x="203" y="289"/>
                    <a:pt x="203" y="292"/>
                  </a:cubicBezTo>
                  <a:close/>
                  <a:moveTo>
                    <a:pt x="195" y="308"/>
                  </a:moveTo>
                  <a:cubicBezTo>
                    <a:pt x="196" y="310"/>
                    <a:pt x="194" y="313"/>
                    <a:pt x="196" y="315"/>
                  </a:cubicBezTo>
                  <a:cubicBezTo>
                    <a:pt x="203" y="311"/>
                    <a:pt x="207" y="305"/>
                    <a:pt x="214" y="301"/>
                  </a:cubicBezTo>
                  <a:cubicBezTo>
                    <a:pt x="213" y="307"/>
                    <a:pt x="208" y="309"/>
                    <a:pt x="206" y="313"/>
                  </a:cubicBezTo>
                  <a:cubicBezTo>
                    <a:pt x="204" y="319"/>
                    <a:pt x="197" y="322"/>
                    <a:pt x="196" y="329"/>
                  </a:cubicBezTo>
                  <a:cubicBezTo>
                    <a:pt x="195" y="334"/>
                    <a:pt x="197" y="340"/>
                    <a:pt x="197" y="346"/>
                  </a:cubicBezTo>
                  <a:cubicBezTo>
                    <a:pt x="202" y="337"/>
                    <a:pt x="211" y="328"/>
                    <a:pt x="215" y="319"/>
                  </a:cubicBezTo>
                  <a:cubicBezTo>
                    <a:pt x="215" y="317"/>
                    <a:pt x="214" y="316"/>
                    <a:pt x="214" y="313"/>
                  </a:cubicBezTo>
                  <a:cubicBezTo>
                    <a:pt x="214" y="307"/>
                    <a:pt x="215" y="293"/>
                    <a:pt x="212" y="287"/>
                  </a:cubicBezTo>
                  <a:cubicBezTo>
                    <a:pt x="206" y="294"/>
                    <a:pt x="200" y="301"/>
                    <a:pt x="195" y="308"/>
                  </a:cubicBezTo>
                  <a:close/>
                  <a:moveTo>
                    <a:pt x="168" y="292"/>
                  </a:moveTo>
                  <a:cubicBezTo>
                    <a:pt x="168" y="295"/>
                    <a:pt x="166" y="295"/>
                    <a:pt x="166" y="297"/>
                  </a:cubicBezTo>
                  <a:cubicBezTo>
                    <a:pt x="168" y="298"/>
                    <a:pt x="168" y="292"/>
                    <a:pt x="171" y="293"/>
                  </a:cubicBezTo>
                  <a:cubicBezTo>
                    <a:pt x="170" y="291"/>
                    <a:pt x="172" y="290"/>
                    <a:pt x="170" y="289"/>
                  </a:cubicBezTo>
                  <a:cubicBezTo>
                    <a:pt x="169" y="290"/>
                    <a:pt x="170" y="292"/>
                    <a:pt x="168" y="292"/>
                  </a:cubicBezTo>
                  <a:close/>
                  <a:moveTo>
                    <a:pt x="249" y="296"/>
                  </a:moveTo>
                  <a:cubicBezTo>
                    <a:pt x="249" y="296"/>
                    <a:pt x="249" y="292"/>
                    <a:pt x="249" y="294"/>
                  </a:cubicBezTo>
                  <a:cubicBezTo>
                    <a:pt x="249" y="297"/>
                    <a:pt x="247" y="293"/>
                    <a:pt x="247" y="295"/>
                  </a:cubicBezTo>
                  <a:cubicBezTo>
                    <a:pt x="248" y="295"/>
                    <a:pt x="248" y="296"/>
                    <a:pt x="249" y="296"/>
                  </a:cubicBezTo>
                  <a:close/>
                  <a:moveTo>
                    <a:pt x="164" y="304"/>
                  </a:moveTo>
                  <a:cubicBezTo>
                    <a:pt x="165" y="317"/>
                    <a:pt x="170" y="335"/>
                    <a:pt x="168" y="349"/>
                  </a:cubicBezTo>
                  <a:cubicBezTo>
                    <a:pt x="170" y="370"/>
                    <a:pt x="167" y="393"/>
                    <a:pt x="170" y="413"/>
                  </a:cubicBezTo>
                  <a:cubicBezTo>
                    <a:pt x="171" y="420"/>
                    <a:pt x="174" y="427"/>
                    <a:pt x="172" y="435"/>
                  </a:cubicBezTo>
                  <a:cubicBezTo>
                    <a:pt x="177" y="434"/>
                    <a:pt x="181" y="432"/>
                    <a:pt x="186" y="432"/>
                  </a:cubicBezTo>
                  <a:cubicBezTo>
                    <a:pt x="191" y="426"/>
                    <a:pt x="188" y="418"/>
                    <a:pt x="188" y="409"/>
                  </a:cubicBezTo>
                  <a:cubicBezTo>
                    <a:pt x="188" y="400"/>
                    <a:pt x="188" y="389"/>
                    <a:pt x="188" y="380"/>
                  </a:cubicBezTo>
                  <a:cubicBezTo>
                    <a:pt x="187" y="373"/>
                    <a:pt x="186" y="368"/>
                    <a:pt x="186" y="362"/>
                  </a:cubicBezTo>
                  <a:cubicBezTo>
                    <a:pt x="186" y="350"/>
                    <a:pt x="184" y="338"/>
                    <a:pt x="183" y="327"/>
                  </a:cubicBezTo>
                  <a:cubicBezTo>
                    <a:pt x="183" y="315"/>
                    <a:pt x="185" y="303"/>
                    <a:pt x="182" y="294"/>
                  </a:cubicBezTo>
                  <a:cubicBezTo>
                    <a:pt x="181" y="302"/>
                    <a:pt x="171" y="304"/>
                    <a:pt x="164" y="304"/>
                  </a:cubicBezTo>
                  <a:close/>
                  <a:moveTo>
                    <a:pt x="478" y="295"/>
                  </a:moveTo>
                  <a:cubicBezTo>
                    <a:pt x="478" y="295"/>
                    <a:pt x="478" y="295"/>
                    <a:pt x="478" y="296"/>
                  </a:cubicBezTo>
                  <a:cubicBezTo>
                    <a:pt x="477" y="301"/>
                    <a:pt x="476" y="308"/>
                    <a:pt x="476" y="314"/>
                  </a:cubicBezTo>
                  <a:cubicBezTo>
                    <a:pt x="476" y="320"/>
                    <a:pt x="475" y="327"/>
                    <a:pt x="477" y="332"/>
                  </a:cubicBezTo>
                  <a:cubicBezTo>
                    <a:pt x="477" y="323"/>
                    <a:pt x="478" y="302"/>
                    <a:pt x="478" y="295"/>
                  </a:cubicBezTo>
                  <a:close/>
                  <a:moveTo>
                    <a:pt x="445" y="316"/>
                  </a:moveTo>
                  <a:cubicBezTo>
                    <a:pt x="446" y="311"/>
                    <a:pt x="446" y="300"/>
                    <a:pt x="446" y="296"/>
                  </a:cubicBezTo>
                  <a:cubicBezTo>
                    <a:pt x="444" y="297"/>
                    <a:pt x="443" y="298"/>
                    <a:pt x="442" y="299"/>
                  </a:cubicBezTo>
                  <a:cubicBezTo>
                    <a:pt x="442" y="306"/>
                    <a:pt x="441" y="314"/>
                    <a:pt x="442" y="320"/>
                  </a:cubicBezTo>
                  <a:cubicBezTo>
                    <a:pt x="443" y="320"/>
                    <a:pt x="444" y="317"/>
                    <a:pt x="445" y="316"/>
                  </a:cubicBezTo>
                  <a:close/>
                  <a:moveTo>
                    <a:pt x="248" y="330"/>
                  </a:moveTo>
                  <a:cubicBezTo>
                    <a:pt x="247" y="333"/>
                    <a:pt x="249" y="328"/>
                    <a:pt x="250" y="327"/>
                  </a:cubicBezTo>
                  <a:cubicBezTo>
                    <a:pt x="251" y="321"/>
                    <a:pt x="248" y="313"/>
                    <a:pt x="249" y="309"/>
                  </a:cubicBezTo>
                  <a:cubicBezTo>
                    <a:pt x="249" y="309"/>
                    <a:pt x="248" y="310"/>
                    <a:pt x="248" y="309"/>
                  </a:cubicBezTo>
                  <a:cubicBezTo>
                    <a:pt x="249" y="306"/>
                    <a:pt x="249" y="300"/>
                    <a:pt x="249" y="297"/>
                  </a:cubicBezTo>
                  <a:cubicBezTo>
                    <a:pt x="247" y="305"/>
                    <a:pt x="247" y="318"/>
                    <a:pt x="248" y="330"/>
                  </a:cubicBezTo>
                  <a:close/>
                  <a:moveTo>
                    <a:pt x="136" y="301"/>
                  </a:moveTo>
                  <a:cubicBezTo>
                    <a:pt x="136" y="300"/>
                    <a:pt x="136" y="299"/>
                    <a:pt x="136" y="298"/>
                  </a:cubicBezTo>
                  <a:cubicBezTo>
                    <a:pt x="135" y="299"/>
                    <a:pt x="134" y="297"/>
                    <a:pt x="133" y="298"/>
                  </a:cubicBezTo>
                  <a:cubicBezTo>
                    <a:pt x="134" y="299"/>
                    <a:pt x="135" y="300"/>
                    <a:pt x="136" y="301"/>
                  </a:cubicBezTo>
                  <a:close/>
                  <a:moveTo>
                    <a:pt x="140" y="302"/>
                  </a:moveTo>
                  <a:cubicBezTo>
                    <a:pt x="143" y="303"/>
                    <a:pt x="147" y="304"/>
                    <a:pt x="149" y="302"/>
                  </a:cubicBezTo>
                  <a:cubicBezTo>
                    <a:pt x="146" y="302"/>
                    <a:pt x="144" y="300"/>
                    <a:pt x="141" y="299"/>
                  </a:cubicBezTo>
                  <a:cubicBezTo>
                    <a:pt x="141" y="300"/>
                    <a:pt x="140" y="300"/>
                    <a:pt x="140" y="302"/>
                  </a:cubicBezTo>
                  <a:close/>
                  <a:moveTo>
                    <a:pt x="371" y="302"/>
                  </a:moveTo>
                  <a:cubicBezTo>
                    <a:pt x="372" y="302"/>
                    <a:pt x="372" y="301"/>
                    <a:pt x="372" y="300"/>
                  </a:cubicBezTo>
                  <a:cubicBezTo>
                    <a:pt x="372" y="300"/>
                    <a:pt x="372" y="299"/>
                    <a:pt x="371" y="299"/>
                  </a:cubicBezTo>
                  <a:cubicBezTo>
                    <a:pt x="371" y="300"/>
                    <a:pt x="371" y="301"/>
                    <a:pt x="371" y="302"/>
                  </a:cubicBezTo>
                  <a:close/>
                  <a:moveTo>
                    <a:pt x="367" y="353"/>
                  </a:moveTo>
                  <a:cubicBezTo>
                    <a:pt x="361" y="356"/>
                    <a:pt x="353" y="362"/>
                    <a:pt x="342" y="363"/>
                  </a:cubicBezTo>
                  <a:cubicBezTo>
                    <a:pt x="340" y="366"/>
                    <a:pt x="337" y="369"/>
                    <a:pt x="333" y="370"/>
                  </a:cubicBezTo>
                  <a:cubicBezTo>
                    <a:pt x="335" y="368"/>
                    <a:pt x="337" y="366"/>
                    <a:pt x="339" y="364"/>
                  </a:cubicBezTo>
                  <a:cubicBezTo>
                    <a:pt x="334" y="364"/>
                    <a:pt x="327" y="365"/>
                    <a:pt x="319" y="366"/>
                  </a:cubicBezTo>
                  <a:cubicBezTo>
                    <a:pt x="317" y="388"/>
                    <a:pt x="319" y="401"/>
                    <a:pt x="318" y="422"/>
                  </a:cubicBezTo>
                  <a:cubicBezTo>
                    <a:pt x="317" y="422"/>
                    <a:pt x="316" y="422"/>
                    <a:pt x="315" y="421"/>
                  </a:cubicBezTo>
                  <a:cubicBezTo>
                    <a:pt x="316" y="401"/>
                    <a:pt x="316" y="385"/>
                    <a:pt x="316" y="367"/>
                  </a:cubicBezTo>
                  <a:cubicBezTo>
                    <a:pt x="317" y="354"/>
                    <a:pt x="318" y="341"/>
                    <a:pt x="318" y="329"/>
                  </a:cubicBezTo>
                  <a:cubicBezTo>
                    <a:pt x="318" y="328"/>
                    <a:pt x="316" y="329"/>
                    <a:pt x="317" y="327"/>
                  </a:cubicBezTo>
                  <a:cubicBezTo>
                    <a:pt x="317" y="325"/>
                    <a:pt x="319" y="326"/>
                    <a:pt x="318" y="324"/>
                  </a:cubicBezTo>
                  <a:cubicBezTo>
                    <a:pt x="318" y="317"/>
                    <a:pt x="320" y="308"/>
                    <a:pt x="318" y="301"/>
                  </a:cubicBezTo>
                  <a:cubicBezTo>
                    <a:pt x="317" y="302"/>
                    <a:pt x="316" y="303"/>
                    <a:pt x="316" y="305"/>
                  </a:cubicBezTo>
                  <a:cubicBezTo>
                    <a:pt x="317" y="306"/>
                    <a:pt x="317" y="304"/>
                    <a:pt x="317" y="306"/>
                  </a:cubicBezTo>
                  <a:cubicBezTo>
                    <a:pt x="317" y="307"/>
                    <a:pt x="316" y="308"/>
                    <a:pt x="315" y="309"/>
                  </a:cubicBezTo>
                  <a:cubicBezTo>
                    <a:pt x="315" y="327"/>
                    <a:pt x="315" y="345"/>
                    <a:pt x="316" y="365"/>
                  </a:cubicBezTo>
                  <a:cubicBezTo>
                    <a:pt x="316" y="365"/>
                    <a:pt x="316" y="364"/>
                    <a:pt x="316" y="365"/>
                  </a:cubicBezTo>
                  <a:cubicBezTo>
                    <a:pt x="315" y="370"/>
                    <a:pt x="316" y="373"/>
                    <a:pt x="315" y="378"/>
                  </a:cubicBezTo>
                  <a:cubicBezTo>
                    <a:pt x="315" y="377"/>
                    <a:pt x="315" y="378"/>
                    <a:pt x="315" y="379"/>
                  </a:cubicBezTo>
                  <a:cubicBezTo>
                    <a:pt x="311" y="388"/>
                    <a:pt x="316" y="397"/>
                    <a:pt x="315" y="405"/>
                  </a:cubicBezTo>
                  <a:cubicBezTo>
                    <a:pt x="313" y="405"/>
                    <a:pt x="313" y="404"/>
                    <a:pt x="312" y="404"/>
                  </a:cubicBezTo>
                  <a:cubicBezTo>
                    <a:pt x="312" y="409"/>
                    <a:pt x="313" y="414"/>
                    <a:pt x="312" y="418"/>
                  </a:cubicBezTo>
                  <a:cubicBezTo>
                    <a:pt x="312" y="418"/>
                    <a:pt x="313" y="421"/>
                    <a:pt x="313" y="423"/>
                  </a:cubicBezTo>
                  <a:cubicBezTo>
                    <a:pt x="317" y="424"/>
                    <a:pt x="320" y="425"/>
                    <a:pt x="323" y="423"/>
                  </a:cubicBezTo>
                  <a:cubicBezTo>
                    <a:pt x="324" y="423"/>
                    <a:pt x="324" y="424"/>
                    <a:pt x="326" y="425"/>
                  </a:cubicBezTo>
                  <a:cubicBezTo>
                    <a:pt x="330" y="423"/>
                    <a:pt x="337" y="421"/>
                    <a:pt x="342" y="421"/>
                  </a:cubicBezTo>
                  <a:cubicBezTo>
                    <a:pt x="349" y="416"/>
                    <a:pt x="361" y="415"/>
                    <a:pt x="368" y="409"/>
                  </a:cubicBezTo>
                  <a:cubicBezTo>
                    <a:pt x="368" y="393"/>
                    <a:pt x="368" y="376"/>
                    <a:pt x="370" y="360"/>
                  </a:cubicBezTo>
                  <a:cubicBezTo>
                    <a:pt x="366" y="363"/>
                    <a:pt x="369" y="371"/>
                    <a:pt x="365" y="373"/>
                  </a:cubicBezTo>
                  <a:cubicBezTo>
                    <a:pt x="364" y="367"/>
                    <a:pt x="366" y="357"/>
                    <a:pt x="367" y="353"/>
                  </a:cubicBezTo>
                  <a:close/>
                  <a:moveTo>
                    <a:pt x="560" y="303"/>
                  </a:moveTo>
                  <a:cubicBezTo>
                    <a:pt x="561" y="303"/>
                    <a:pt x="562" y="302"/>
                    <a:pt x="563" y="302"/>
                  </a:cubicBezTo>
                  <a:cubicBezTo>
                    <a:pt x="562" y="302"/>
                    <a:pt x="560" y="302"/>
                    <a:pt x="560" y="303"/>
                  </a:cubicBezTo>
                  <a:close/>
                  <a:moveTo>
                    <a:pt x="561" y="310"/>
                  </a:moveTo>
                  <a:cubicBezTo>
                    <a:pt x="559" y="316"/>
                    <a:pt x="555" y="322"/>
                    <a:pt x="553" y="328"/>
                  </a:cubicBezTo>
                  <a:cubicBezTo>
                    <a:pt x="556" y="325"/>
                    <a:pt x="559" y="320"/>
                    <a:pt x="562" y="319"/>
                  </a:cubicBezTo>
                  <a:cubicBezTo>
                    <a:pt x="562" y="321"/>
                    <a:pt x="558" y="322"/>
                    <a:pt x="559" y="325"/>
                  </a:cubicBezTo>
                  <a:cubicBezTo>
                    <a:pt x="562" y="322"/>
                    <a:pt x="566" y="322"/>
                    <a:pt x="569" y="320"/>
                  </a:cubicBezTo>
                  <a:cubicBezTo>
                    <a:pt x="567" y="318"/>
                    <a:pt x="569" y="314"/>
                    <a:pt x="567" y="312"/>
                  </a:cubicBezTo>
                  <a:cubicBezTo>
                    <a:pt x="565" y="314"/>
                    <a:pt x="565" y="318"/>
                    <a:pt x="562" y="318"/>
                  </a:cubicBezTo>
                  <a:cubicBezTo>
                    <a:pt x="564" y="313"/>
                    <a:pt x="569" y="307"/>
                    <a:pt x="566" y="302"/>
                  </a:cubicBezTo>
                  <a:cubicBezTo>
                    <a:pt x="565" y="304"/>
                    <a:pt x="562" y="308"/>
                    <a:pt x="561" y="310"/>
                  </a:cubicBezTo>
                  <a:close/>
                  <a:moveTo>
                    <a:pt x="379" y="317"/>
                  </a:moveTo>
                  <a:cubicBezTo>
                    <a:pt x="379" y="314"/>
                    <a:pt x="381" y="308"/>
                    <a:pt x="379" y="304"/>
                  </a:cubicBezTo>
                  <a:cubicBezTo>
                    <a:pt x="378" y="308"/>
                    <a:pt x="378" y="314"/>
                    <a:pt x="379" y="317"/>
                  </a:cubicBezTo>
                  <a:close/>
                  <a:moveTo>
                    <a:pt x="555" y="306"/>
                  </a:moveTo>
                  <a:cubicBezTo>
                    <a:pt x="556" y="304"/>
                    <a:pt x="557" y="306"/>
                    <a:pt x="557" y="304"/>
                  </a:cubicBezTo>
                  <a:cubicBezTo>
                    <a:pt x="556" y="304"/>
                    <a:pt x="554" y="305"/>
                    <a:pt x="555" y="306"/>
                  </a:cubicBezTo>
                  <a:close/>
                  <a:moveTo>
                    <a:pt x="571" y="310"/>
                  </a:moveTo>
                  <a:cubicBezTo>
                    <a:pt x="570" y="309"/>
                    <a:pt x="572" y="305"/>
                    <a:pt x="570" y="304"/>
                  </a:cubicBezTo>
                  <a:cubicBezTo>
                    <a:pt x="570" y="307"/>
                    <a:pt x="570" y="308"/>
                    <a:pt x="571" y="310"/>
                  </a:cubicBezTo>
                  <a:close/>
                  <a:moveTo>
                    <a:pt x="159" y="306"/>
                  </a:moveTo>
                  <a:cubicBezTo>
                    <a:pt x="160" y="308"/>
                    <a:pt x="160" y="308"/>
                    <a:pt x="160" y="311"/>
                  </a:cubicBezTo>
                  <a:cubicBezTo>
                    <a:pt x="162" y="310"/>
                    <a:pt x="161" y="313"/>
                    <a:pt x="162" y="314"/>
                  </a:cubicBezTo>
                  <a:cubicBezTo>
                    <a:pt x="162" y="311"/>
                    <a:pt x="163" y="307"/>
                    <a:pt x="160" y="305"/>
                  </a:cubicBezTo>
                  <a:cubicBezTo>
                    <a:pt x="160" y="305"/>
                    <a:pt x="159" y="305"/>
                    <a:pt x="159" y="306"/>
                  </a:cubicBezTo>
                  <a:close/>
                  <a:moveTo>
                    <a:pt x="560" y="305"/>
                  </a:moveTo>
                  <a:cubicBezTo>
                    <a:pt x="557" y="308"/>
                    <a:pt x="553" y="308"/>
                    <a:pt x="550" y="311"/>
                  </a:cubicBezTo>
                  <a:cubicBezTo>
                    <a:pt x="546" y="316"/>
                    <a:pt x="547" y="325"/>
                    <a:pt x="541" y="328"/>
                  </a:cubicBezTo>
                  <a:cubicBezTo>
                    <a:pt x="542" y="331"/>
                    <a:pt x="539" y="332"/>
                    <a:pt x="539" y="335"/>
                  </a:cubicBezTo>
                  <a:cubicBezTo>
                    <a:pt x="543" y="334"/>
                    <a:pt x="546" y="332"/>
                    <a:pt x="550" y="330"/>
                  </a:cubicBezTo>
                  <a:cubicBezTo>
                    <a:pt x="553" y="322"/>
                    <a:pt x="558" y="314"/>
                    <a:pt x="561" y="305"/>
                  </a:cubicBezTo>
                  <a:cubicBezTo>
                    <a:pt x="561" y="305"/>
                    <a:pt x="561" y="305"/>
                    <a:pt x="560" y="305"/>
                  </a:cubicBezTo>
                  <a:close/>
                  <a:moveTo>
                    <a:pt x="196" y="317"/>
                  </a:moveTo>
                  <a:cubicBezTo>
                    <a:pt x="195" y="319"/>
                    <a:pt x="196" y="322"/>
                    <a:pt x="196" y="324"/>
                  </a:cubicBezTo>
                  <a:cubicBezTo>
                    <a:pt x="199" y="319"/>
                    <a:pt x="204" y="313"/>
                    <a:pt x="206" y="308"/>
                  </a:cubicBezTo>
                  <a:cubicBezTo>
                    <a:pt x="203" y="311"/>
                    <a:pt x="199" y="315"/>
                    <a:pt x="196" y="317"/>
                  </a:cubicBezTo>
                  <a:close/>
                  <a:moveTo>
                    <a:pt x="193" y="314"/>
                  </a:moveTo>
                  <a:cubicBezTo>
                    <a:pt x="193" y="314"/>
                    <a:pt x="194" y="311"/>
                    <a:pt x="193" y="311"/>
                  </a:cubicBezTo>
                  <a:cubicBezTo>
                    <a:pt x="193" y="313"/>
                    <a:pt x="192" y="313"/>
                    <a:pt x="193" y="314"/>
                  </a:cubicBezTo>
                  <a:close/>
                  <a:moveTo>
                    <a:pt x="187" y="314"/>
                  </a:moveTo>
                  <a:cubicBezTo>
                    <a:pt x="187" y="314"/>
                    <a:pt x="188" y="314"/>
                    <a:pt x="188" y="314"/>
                  </a:cubicBezTo>
                  <a:cubicBezTo>
                    <a:pt x="188" y="313"/>
                    <a:pt x="188" y="312"/>
                    <a:pt x="188" y="312"/>
                  </a:cubicBezTo>
                  <a:cubicBezTo>
                    <a:pt x="187" y="311"/>
                    <a:pt x="187" y="312"/>
                    <a:pt x="187" y="314"/>
                  </a:cubicBezTo>
                  <a:close/>
                  <a:moveTo>
                    <a:pt x="473" y="314"/>
                  </a:moveTo>
                  <a:cubicBezTo>
                    <a:pt x="464" y="323"/>
                    <a:pt x="456" y="332"/>
                    <a:pt x="450" y="344"/>
                  </a:cubicBezTo>
                  <a:cubicBezTo>
                    <a:pt x="455" y="343"/>
                    <a:pt x="456" y="338"/>
                    <a:pt x="460" y="338"/>
                  </a:cubicBezTo>
                  <a:cubicBezTo>
                    <a:pt x="458" y="342"/>
                    <a:pt x="454" y="346"/>
                    <a:pt x="448" y="347"/>
                  </a:cubicBezTo>
                  <a:cubicBezTo>
                    <a:pt x="447" y="347"/>
                    <a:pt x="447" y="345"/>
                    <a:pt x="447" y="345"/>
                  </a:cubicBezTo>
                  <a:cubicBezTo>
                    <a:pt x="446" y="350"/>
                    <a:pt x="445" y="355"/>
                    <a:pt x="447" y="359"/>
                  </a:cubicBezTo>
                  <a:cubicBezTo>
                    <a:pt x="448" y="359"/>
                    <a:pt x="448" y="356"/>
                    <a:pt x="448" y="355"/>
                  </a:cubicBezTo>
                  <a:cubicBezTo>
                    <a:pt x="450" y="356"/>
                    <a:pt x="447" y="360"/>
                    <a:pt x="448" y="361"/>
                  </a:cubicBezTo>
                  <a:cubicBezTo>
                    <a:pt x="450" y="360"/>
                    <a:pt x="450" y="357"/>
                    <a:pt x="452" y="357"/>
                  </a:cubicBezTo>
                  <a:cubicBezTo>
                    <a:pt x="457" y="349"/>
                    <a:pt x="464" y="343"/>
                    <a:pt x="468" y="334"/>
                  </a:cubicBezTo>
                  <a:cubicBezTo>
                    <a:pt x="470" y="334"/>
                    <a:pt x="470" y="333"/>
                    <a:pt x="471" y="333"/>
                  </a:cubicBezTo>
                  <a:cubicBezTo>
                    <a:pt x="469" y="339"/>
                    <a:pt x="464" y="343"/>
                    <a:pt x="460" y="348"/>
                  </a:cubicBezTo>
                  <a:cubicBezTo>
                    <a:pt x="461" y="351"/>
                    <a:pt x="458" y="352"/>
                    <a:pt x="456" y="354"/>
                  </a:cubicBezTo>
                  <a:cubicBezTo>
                    <a:pt x="452" y="358"/>
                    <a:pt x="450" y="365"/>
                    <a:pt x="445" y="368"/>
                  </a:cubicBezTo>
                  <a:cubicBezTo>
                    <a:pt x="445" y="371"/>
                    <a:pt x="443" y="371"/>
                    <a:pt x="442" y="373"/>
                  </a:cubicBezTo>
                  <a:cubicBezTo>
                    <a:pt x="443" y="374"/>
                    <a:pt x="444" y="376"/>
                    <a:pt x="444" y="378"/>
                  </a:cubicBezTo>
                  <a:cubicBezTo>
                    <a:pt x="453" y="374"/>
                    <a:pt x="461" y="369"/>
                    <a:pt x="470" y="365"/>
                  </a:cubicBezTo>
                  <a:cubicBezTo>
                    <a:pt x="470" y="358"/>
                    <a:pt x="473" y="352"/>
                    <a:pt x="474" y="344"/>
                  </a:cubicBezTo>
                  <a:cubicBezTo>
                    <a:pt x="473" y="344"/>
                    <a:pt x="472" y="345"/>
                    <a:pt x="471" y="345"/>
                  </a:cubicBezTo>
                  <a:cubicBezTo>
                    <a:pt x="471" y="344"/>
                    <a:pt x="470" y="345"/>
                    <a:pt x="470" y="344"/>
                  </a:cubicBezTo>
                  <a:cubicBezTo>
                    <a:pt x="471" y="342"/>
                    <a:pt x="474" y="341"/>
                    <a:pt x="475" y="340"/>
                  </a:cubicBezTo>
                  <a:cubicBezTo>
                    <a:pt x="473" y="331"/>
                    <a:pt x="474" y="323"/>
                    <a:pt x="474" y="312"/>
                  </a:cubicBezTo>
                  <a:cubicBezTo>
                    <a:pt x="474" y="312"/>
                    <a:pt x="474" y="312"/>
                    <a:pt x="473" y="312"/>
                  </a:cubicBezTo>
                  <a:cubicBezTo>
                    <a:pt x="473" y="313"/>
                    <a:pt x="472" y="313"/>
                    <a:pt x="473" y="314"/>
                  </a:cubicBezTo>
                  <a:close/>
                  <a:moveTo>
                    <a:pt x="527" y="341"/>
                  </a:moveTo>
                  <a:cubicBezTo>
                    <a:pt x="530" y="340"/>
                    <a:pt x="533" y="339"/>
                    <a:pt x="535" y="337"/>
                  </a:cubicBezTo>
                  <a:cubicBezTo>
                    <a:pt x="537" y="334"/>
                    <a:pt x="537" y="331"/>
                    <a:pt x="541" y="328"/>
                  </a:cubicBezTo>
                  <a:cubicBezTo>
                    <a:pt x="541" y="324"/>
                    <a:pt x="546" y="318"/>
                    <a:pt x="546" y="314"/>
                  </a:cubicBezTo>
                  <a:cubicBezTo>
                    <a:pt x="534" y="317"/>
                    <a:pt x="532" y="331"/>
                    <a:pt x="527" y="341"/>
                  </a:cubicBezTo>
                  <a:close/>
                  <a:moveTo>
                    <a:pt x="521" y="324"/>
                  </a:moveTo>
                  <a:cubicBezTo>
                    <a:pt x="522" y="324"/>
                    <a:pt x="523" y="324"/>
                    <a:pt x="524" y="324"/>
                  </a:cubicBezTo>
                  <a:cubicBezTo>
                    <a:pt x="526" y="322"/>
                    <a:pt x="531" y="320"/>
                    <a:pt x="532" y="317"/>
                  </a:cubicBezTo>
                  <a:cubicBezTo>
                    <a:pt x="528" y="319"/>
                    <a:pt x="525" y="323"/>
                    <a:pt x="521" y="324"/>
                  </a:cubicBezTo>
                  <a:close/>
                  <a:moveTo>
                    <a:pt x="161" y="324"/>
                  </a:moveTo>
                  <a:cubicBezTo>
                    <a:pt x="161" y="322"/>
                    <a:pt x="161" y="321"/>
                    <a:pt x="161" y="319"/>
                  </a:cubicBezTo>
                  <a:cubicBezTo>
                    <a:pt x="160" y="319"/>
                    <a:pt x="160" y="323"/>
                    <a:pt x="161" y="324"/>
                  </a:cubicBezTo>
                  <a:close/>
                  <a:moveTo>
                    <a:pt x="193" y="322"/>
                  </a:moveTo>
                  <a:cubicBezTo>
                    <a:pt x="193" y="321"/>
                    <a:pt x="192" y="321"/>
                    <a:pt x="192" y="321"/>
                  </a:cubicBezTo>
                  <a:cubicBezTo>
                    <a:pt x="191" y="325"/>
                    <a:pt x="192" y="328"/>
                    <a:pt x="192" y="331"/>
                  </a:cubicBezTo>
                  <a:cubicBezTo>
                    <a:pt x="193" y="330"/>
                    <a:pt x="192" y="327"/>
                    <a:pt x="193" y="325"/>
                  </a:cubicBezTo>
                  <a:cubicBezTo>
                    <a:pt x="194" y="325"/>
                    <a:pt x="193" y="326"/>
                    <a:pt x="194" y="325"/>
                  </a:cubicBezTo>
                  <a:cubicBezTo>
                    <a:pt x="194" y="324"/>
                    <a:pt x="194" y="321"/>
                    <a:pt x="193" y="320"/>
                  </a:cubicBezTo>
                  <a:cubicBezTo>
                    <a:pt x="192" y="320"/>
                    <a:pt x="194" y="321"/>
                    <a:pt x="193" y="322"/>
                  </a:cubicBezTo>
                  <a:close/>
                  <a:moveTo>
                    <a:pt x="441" y="326"/>
                  </a:moveTo>
                  <a:cubicBezTo>
                    <a:pt x="442" y="326"/>
                    <a:pt x="441" y="329"/>
                    <a:pt x="441" y="330"/>
                  </a:cubicBezTo>
                  <a:cubicBezTo>
                    <a:pt x="443" y="330"/>
                    <a:pt x="443" y="330"/>
                    <a:pt x="443" y="331"/>
                  </a:cubicBezTo>
                  <a:cubicBezTo>
                    <a:pt x="442" y="332"/>
                    <a:pt x="441" y="332"/>
                    <a:pt x="440" y="333"/>
                  </a:cubicBezTo>
                  <a:cubicBezTo>
                    <a:pt x="440" y="346"/>
                    <a:pt x="441" y="358"/>
                    <a:pt x="442" y="369"/>
                  </a:cubicBezTo>
                  <a:cubicBezTo>
                    <a:pt x="444" y="368"/>
                    <a:pt x="445" y="366"/>
                    <a:pt x="445" y="365"/>
                  </a:cubicBezTo>
                  <a:cubicBezTo>
                    <a:pt x="445" y="365"/>
                    <a:pt x="443" y="365"/>
                    <a:pt x="443" y="364"/>
                  </a:cubicBezTo>
                  <a:cubicBezTo>
                    <a:pt x="444" y="352"/>
                    <a:pt x="444" y="336"/>
                    <a:pt x="445" y="320"/>
                  </a:cubicBezTo>
                  <a:cubicBezTo>
                    <a:pt x="442" y="321"/>
                    <a:pt x="442" y="324"/>
                    <a:pt x="441" y="326"/>
                  </a:cubicBezTo>
                  <a:close/>
                  <a:moveTo>
                    <a:pt x="517" y="346"/>
                  </a:moveTo>
                  <a:cubicBezTo>
                    <a:pt x="520" y="345"/>
                    <a:pt x="522" y="344"/>
                    <a:pt x="524" y="343"/>
                  </a:cubicBezTo>
                  <a:cubicBezTo>
                    <a:pt x="526" y="335"/>
                    <a:pt x="530" y="329"/>
                    <a:pt x="532" y="322"/>
                  </a:cubicBezTo>
                  <a:cubicBezTo>
                    <a:pt x="521" y="325"/>
                    <a:pt x="520" y="336"/>
                    <a:pt x="517" y="346"/>
                  </a:cubicBezTo>
                  <a:close/>
                  <a:moveTo>
                    <a:pt x="200" y="346"/>
                  </a:moveTo>
                  <a:cubicBezTo>
                    <a:pt x="198" y="349"/>
                    <a:pt x="195" y="352"/>
                    <a:pt x="197" y="356"/>
                  </a:cubicBezTo>
                  <a:cubicBezTo>
                    <a:pt x="200" y="352"/>
                    <a:pt x="203" y="346"/>
                    <a:pt x="206" y="345"/>
                  </a:cubicBezTo>
                  <a:cubicBezTo>
                    <a:pt x="204" y="348"/>
                    <a:pt x="202" y="353"/>
                    <a:pt x="198" y="354"/>
                  </a:cubicBezTo>
                  <a:cubicBezTo>
                    <a:pt x="197" y="361"/>
                    <a:pt x="196" y="366"/>
                    <a:pt x="198" y="370"/>
                  </a:cubicBezTo>
                  <a:cubicBezTo>
                    <a:pt x="202" y="365"/>
                    <a:pt x="204" y="360"/>
                    <a:pt x="208" y="356"/>
                  </a:cubicBezTo>
                  <a:cubicBezTo>
                    <a:pt x="209" y="348"/>
                    <a:pt x="215" y="345"/>
                    <a:pt x="215" y="336"/>
                  </a:cubicBezTo>
                  <a:cubicBezTo>
                    <a:pt x="213" y="336"/>
                    <a:pt x="214" y="339"/>
                    <a:pt x="212" y="338"/>
                  </a:cubicBezTo>
                  <a:cubicBezTo>
                    <a:pt x="215" y="335"/>
                    <a:pt x="217" y="329"/>
                    <a:pt x="214" y="324"/>
                  </a:cubicBezTo>
                  <a:cubicBezTo>
                    <a:pt x="209" y="330"/>
                    <a:pt x="204" y="339"/>
                    <a:pt x="200" y="346"/>
                  </a:cubicBezTo>
                  <a:close/>
                  <a:moveTo>
                    <a:pt x="309" y="329"/>
                  </a:moveTo>
                  <a:cubicBezTo>
                    <a:pt x="311" y="328"/>
                    <a:pt x="311" y="326"/>
                    <a:pt x="310" y="325"/>
                  </a:cubicBezTo>
                  <a:cubicBezTo>
                    <a:pt x="310" y="326"/>
                    <a:pt x="310" y="328"/>
                    <a:pt x="309" y="329"/>
                  </a:cubicBezTo>
                  <a:close/>
                  <a:moveTo>
                    <a:pt x="502" y="333"/>
                  </a:moveTo>
                  <a:cubicBezTo>
                    <a:pt x="501" y="331"/>
                    <a:pt x="498" y="334"/>
                    <a:pt x="498" y="335"/>
                  </a:cubicBezTo>
                  <a:cubicBezTo>
                    <a:pt x="499" y="335"/>
                    <a:pt x="499" y="333"/>
                    <a:pt x="500" y="334"/>
                  </a:cubicBezTo>
                  <a:cubicBezTo>
                    <a:pt x="501" y="336"/>
                    <a:pt x="499" y="335"/>
                    <a:pt x="499" y="337"/>
                  </a:cubicBezTo>
                  <a:cubicBezTo>
                    <a:pt x="506" y="334"/>
                    <a:pt x="514" y="329"/>
                    <a:pt x="520" y="325"/>
                  </a:cubicBezTo>
                  <a:cubicBezTo>
                    <a:pt x="514" y="327"/>
                    <a:pt x="508" y="330"/>
                    <a:pt x="502" y="333"/>
                  </a:cubicBezTo>
                  <a:close/>
                  <a:moveTo>
                    <a:pt x="188" y="329"/>
                  </a:moveTo>
                  <a:cubicBezTo>
                    <a:pt x="188" y="329"/>
                    <a:pt x="189" y="326"/>
                    <a:pt x="188" y="326"/>
                  </a:cubicBezTo>
                  <a:cubicBezTo>
                    <a:pt x="188" y="328"/>
                    <a:pt x="186" y="328"/>
                    <a:pt x="188" y="329"/>
                  </a:cubicBezTo>
                  <a:close/>
                  <a:moveTo>
                    <a:pt x="510" y="329"/>
                  </a:moveTo>
                  <a:cubicBezTo>
                    <a:pt x="510" y="328"/>
                    <a:pt x="511" y="328"/>
                    <a:pt x="511" y="327"/>
                  </a:cubicBezTo>
                  <a:cubicBezTo>
                    <a:pt x="510" y="327"/>
                    <a:pt x="509" y="328"/>
                    <a:pt x="510" y="329"/>
                  </a:cubicBezTo>
                  <a:close/>
                  <a:moveTo>
                    <a:pt x="160" y="333"/>
                  </a:moveTo>
                  <a:cubicBezTo>
                    <a:pt x="161" y="331"/>
                    <a:pt x="161" y="327"/>
                    <a:pt x="160" y="327"/>
                  </a:cubicBezTo>
                  <a:cubicBezTo>
                    <a:pt x="160" y="330"/>
                    <a:pt x="158" y="331"/>
                    <a:pt x="160" y="333"/>
                  </a:cubicBezTo>
                  <a:close/>
                  <a:moveTo>
                    <a:pt x="554" y="331"/>
                  </a:moveTo>
                  <a:cubicBezTo>
                    <a:pt x="555" y="330"/>
                    <a:pt x="557" y="330"/>
                    <a:pt x="557" y="329"/>
                  </a:cubicBezTo>
                  <a:cubicBezTo>
                    <a:pt x="556" y="329"/>
                    <a:pt x="554" y="330"/>
                    <a:pt x="554" y="331"/>
                  </a:cubicBezTo>
                  <a:close/>
                  <a:moveTo>
                    <a:pt x="492" y="333"/>
                  </a:moveTo>
                  <a:cubicBezTo>
                    <a:pt x="494" y="333"/>
                    <a:pt x="497" y="331"/>
                    <a:pt x="496" y="330"/>
                  </a:cubicBezTo>
                  <a:cubicBezTo>
                    <a:pt x="495" y="331"/>
                    <a:pt x="493" y="332"/>
                    <a:pt x="492" y="333"/>
                  </a:cubicBezTo>
                  <a:close/>
                  <a:moveTo>
                    <a:pt x="309" y="333"/>
                  </a:moveTo>
                  <a:cubicBezTo>
                    <a:pt x="310" y="333"/>
                    <a:pt x="311" y="330"/>
                    <a:pt x="310" y="330"/>
                  </a:cubicBezTo>
                  <a:cubicBezTo>
                    <a:pt x="309" y="331"/>
                    <a:pt x="309" y="332"/>
                    <a:pt x="309" y="333"/>
                  </a:cubicBezTo>
                  <a:close/>
                  <a:moveTo>
                    <a:pt x="509" y="336"/>
                  </a:moveTo>
                  <a:cubicBezTo>
                    <a:pt x="509" y="342"/>
                    <a:pt x="508" y="345"/>
                    <a:pt x="507" y="351"/>
                  </a:cubicBezTo>
                  <a:cubicBezTo>
                    <a:pt x="509" y="350"/>
                    <a:pt x="512" y="349"/>
                    <a:pt x="514" y="347"/>
                  </a:cubicBezTo>
                  <a:cubicBezTo>
                    <a:pt x="516" y="341"/>
                    <a:pt x="518" y="336"/>
                    <a:pt x="519" y="330"/>
                  </a:cubicBezTo>
                  <a:cubicBezTo>
                    <a:pt x="517" y="330"/>
                    <a:pt x="517" y="332"/>
                    <a:pt x="515" y="332"/>
                  </a:cubicBezTo>
                  <a:cubicBezTo>
                    <a:pt x="515" y="333"/>
                    <a:pt x="517" y="333"/>
                    <a:pt x="516" y="333"/>
                  </a:cubicBezTo>
                  <a:cubicBezTo>
                    <a:pt x="514" y="332"/>
                    <a:pt x="512" y="335"/>
                    <a:pt x="509" y="336"/>
                  </a:cubicBezTo>
                  <a:close/>
                  <a:moveTo>
                    <a:pt x="548" y="334"/>
                  </a:moveTo>
                  <a:cubicBezTo>
                    <a:pt x="548" y="333"/>
                    <a:pt x="551" y="334"/>
                    <a:pt x="550" y="333"/>
                  </a:cubicBezTo>
                  <a:cubicBezTo>
                    <a:pt x="550" y="333"/>
                    <a:pt x="547" y="333"/>
                    <a:pt x="548" y="334"/>
                  </a:cubicBezTo>
                  <a:close/>
                  <a:moveTo>
                    <a:pt x="251" y="405"/>
                  </a:moveTo>
                  <a:cubicBezTo>
                    <a:pt x="251" y="381"/>
                    <a:pt x="252" y="362"/>
                    <a:pt x="249" y="334"/>
                  </a:cubicBezTo>
                  <a:cubicBezTo>
                    <a:pt x="248" y="338"/>
                    <a:pt x="247" y="344"/>
                    <a:pt x="247" y="347"/>
                  </a:cubicBezTo>
                  <a:cubicBezTo>
                    <a:pt x="246" y="348"/>
                    <a:pt x="246" y="351"/>
                    <a:pt x="245" y="352"/>
                  </a:cubicBezTo>
                  <a:cubicBezTo>
                    <a:pt x="247" y="362"/>
                    <a:pt x="244" y="374"/>
                    <a:pt x="248" y="382"/>
                  </a:cubicBezTo>
                  <a:cubicBezTo>
                    <a:pt x="248" y="383"/>
                    <a:pt x="249" y="382"/>
                    <a:pt x="249" y="383"/>
                  </a:cubicBezTo>
                  <a:cubicBezTo>
                    <a:pt x="248" y="395"/>
                    <a:pt x="247" y="405"/>
                    <a:pt x="247" y="413"/>
                  </a:cubicBezTo>
                  <a:cubicBezTo>
                    <a:pt x="247" y="416"/>
                    <a:pt x="247" y="420"/>
                    <a:pt x="248" y="422"/>
                  </a:cubicBezTo>
                  <a:cubicBezTo>
                    <a:pt x="249" y="422"/>
                    <a:pt x="248" y="421"/>
                    <a:pt x="250" y="420"/>
                  </a:cubicBezTo>
                  <a:cubicBezTo>
                    <a:pt x="250" y="423"/>
                    <a:pt x="248" y="422"/>
                    <a:pt x="248" y="424"/>
                  </a:cubicBezTo>
                  <a:cubicBezTo>
                    <a:pt x="248" y="424"/>
                    <a:pt x="249" y="424"/>
                    <a:pt x="249" y="424"/>
                  </a:cubicBezTo>
                  <a:cubicBezTo>
                    <a:pt x="249" y="426"/>
                    <a:pt x="248" y="427"/>
                    <a:pt x="248" y="428"/>
                  </a:cubicBezTo>
                  <a:cubicBezTo>
                    <a:pt x="247" y="428"/>
                    <a:pt x="246" y="428"/>
                    <a:pt x="246" y="429"/>
                  </a:cubicBezTo>
                  <a:cubicBezTo>
                    <a:pt x="246" y="432"/>
                    <a:pt x="244" y="436"/>
                    <a:pt x="246" y="438"/>
                  </a:cubicBezTo>
                  <a:cubicBezTo>
                    <a:pt x="247" y="436"/>
                    <a:pt x="247" y="434"/>
                    <a:pt x="247" y="433"/>
                  </a:cubicBezTo>
                  <a:cubicBezTo>
                    <a:pt x="248" y="433"/>
                    <a:pt x="249" y="433"/>
                    <a:pt x="250" y="433"/>
                  </a:cubicBezTo>
                  <a:cubicBezTo>
                    <a:pt x="250" y="426"/>
                    <a:pt x="250" y="411"/>
                    <a:pt x="250" y="405"/>
                  </a:cubicBezTo>
                  <a:cubicBezTo>
                    <a:pt x="250" y="405"/>
                    <a:pt x="250" y="406"/>
                    <a:pt x="251" y="405"/>
                  </a:cubicBezTo>
                  <a:close/>
                  <a:moveTo>
                    <a:pt x="192" y="340"/>
                  </a:moveTo>
                  <a:cubicBezTo>
                    <a:pt x="193" y="340"/>
                    <a:pt x="193" y="340"/>
                    <a:pt x="193" y="340"/>
                  </a:cubicBezTo>
                  <a:cubicBezTo>
                    <a:pt x="193" y="338"/>
                    <a:pt x="193" y="336"/>
                    <a:pt x="192" y="336"/>
                  </a:cubicBezTo>
                  <a:cubicBezTo>
                    <a:pt x="192" y="337"/>
                    <a:pt x="192" y="339"/>
                    <a:pt x="192" y="340"/>
                  </a:cubicBezTo>
                  <a:close/>
                  <a:moveTo>
                    <a:pt x="495" y="339"/>
                  </a:moveTo>
                  <a:cubicBezTo>
                    <a:pt x="497" y="339"/>
                    <a:pt x="498" y="338"/>
                    <a:pt x="499" y="336"/>
                  </a:cubicBezTo>
                  <a:cubicBezTo>
                    <a:pt x="497" y="337"/>
                    <a:pt x="496" y="338"/>
                    <a:pt x="495" y="339"/>
                  </a:cubicBezTo>
                  <a:close/>
                  <a:moveTo>
                    <a:pt x="506" y="338"/>
                  </a:moveTo>
                  <a:cubicBezTo>
                    <a:pt x="504" y="340"/>
                    <a:pt x="502" y="340"/>
                    <a:pt x="500" y="341"/>
                  </a:cubicBezTo>
                  <a:cubicBezTo>
                    <a:pt x="497" y="345"/>
                    <a:pt x="500" y="350"/>
                    <a:pt x="497" y="354"/>
                  </a:cubicBezTo>
                  <a:cubicBezTo>
                    <a:pt x="504" y="355"/>
                    <a:pt x="507" y="344"/>
                    <a:pt x="506" y="338"/>
                  </a:cubicBezTo>
                  <a:close/>
                  <a:moveTo>
                    <a:pt x="484" y="342"/>
                  </a:moveTo>
                  <a:cubicBezTo>
                    <a:pt x="484" y="344"/>
                    <a:pt x="485" y="342"/>
                    <a:pt x="486" y="344"/>
                  </a:cubicBezTo>
                  <a:cubicBezTo>
                    <a:pt x="485" y="344"/>
                    <a:pt x="485" y="345"/>
                    <a:pt x="486" y="346"/>
                  </a:cubicBezTo>
                  <a:cubicBezTo>
                    <a:pt x="488" y="344"/>
                    <a:pt x="491" y="343"/>
                    <a:pt x="493" y="341"/>
                  </a:cubicBezTo>
                  <a:cubicBezTo>
                    <a:pt x="491" y="341"/>
                    <a:pt x="492" y="339"/>
                    <a:pt x="490" y="339"/>
                  </a:cubicBezTo>
                  <a:cubicBezTo>
                    <a:pt x="490" y="341"/>
                    <a:pt x="490" y="342"/>
                    <a:pt x="488" y="342"/>
                  </a:cubicBezTo>
                  <a:cubicBezTo>
                    <a:pt x="488" y="342"/>
                    <a:pt x="488" y="340"/>
                    <a:pt x="488" y="339"/>
                  </a:cubicBezTo>
                  <a:cubicBezTo>
                    <a:pt x="486" y="340"/>
                    <a:pt x="485" y="340"/>
                    <a:pt x="484" y="342"/>
                  </a:cubicBezTo>
                  <a:close/>
                  <a:moveTo>
                    <a:pt x="437" y="350"/>
                  </a:moveTo>
                  <a:cubicBezTo>
                    <a:pt x="435" y="352"/>
                    <a:pt x="436" y="355"/>
                    <a:pt x="436" y="358"/>
                  </a:cubicBezTo>
                  <a:cubicBezTo>
                    <a:pt x="436" y="363"/>
                    <a:pt x="433" y="371"/>
                    <a:pt x="436" y="375"/>
                  </a:cubicBezTo>
                  <a:cubicBezTo>
                    <a:pt x="437" y="374"/>
                    <a:pt x="436" y="372"/>
                    <a:pt x="438" y="372"/>
                  </a:cubicBezTo>
                  <a:cubicBezTo>
                    <a:pt x="438" y="371"/>
                    <a:pt x="437" y="371"/>
                    <a:pt x="437" y="371"/>
                  </a:cubicBezTo>
                  <a:cubicBezTo>
                    <a:pt x="440" y="362"/>
                    <a:pt x="438" y="350"/>
                    <a:pt x="438" y="341"/>
                  </a:cubicBezTo>
                  <a:cubicBezTo>
                    <a:pt x="437" y="343"/>
                    <a:pt x="435" y="348"/>
                    <a:pt x="437" y="350"/>
                  </a:cubicBezTo>
                  <a:close/>
                  <a:moveTo>
                    <a:pt x="159" y="346"/>
                  </a:moveTo>
                  <a:cubicBezTo>
                    <a:pt x="161" y="345"/>
                    <a:pt x="161" y="341"/>
                    <a:pt x="159" y="342"/>
                  </a:cubicBezTo>
                  <a:cubicBezTo>
                    <a:pt x="160" y="343"/>
                    <a:pt x="158" y="344"/>
                    <a:pt x="159" y="346"/>
                  </a:cubicBezTo>
                  <a:close/>
                  <a:moveTo>
                    <a:pt x="193" y="353"/>
                  </a:moveTo>
                  <a:cubicBezTo>
                    <a:pt x="195" y="351"/>
                    <a:pt x="194" y="345"/>
                    <a:pt x="193" y="343"/>
                  </a:cubicBezTo>
                  <a:cubicBezTo>
                    <a:pt x="192" y="345"/>
                    <a:pt x="192" y="350"/>
                    <a:pt x="193" y="353"/>
                  </a:cubicBezTo>
                  <a:close/>
                  <a:moveTo>
                    <a:pt x="310" y="366"/>
                  </a:moveTo>
                  <a:cubicBezTo>
                    <a:pt x="312" y="363"/>
                    <a:pt x="309" y="355"/>
                    <a:pt x="311" y="351"/>
                  </a:cubicBezTo>
                  <a:cubicBezTo>
                    <a:pt x="310" y="349"/>
                    <a:pt x="311" y="345"/>
                    <a:pt x="311" y="344"/>
                  </a:cubicBezTo>
                  <a:cubicBezTo>
                    <a:pt x="311" y="344"/>
                    <a:pt x="311" y="344"/>
                    <a:pt x="311" y="344"/>
                  </a:cubicBezTo>
                  <a:cubicBezTo>
                    <a:pt x="310" y="344"/>
                    <a:pt x="310" y="344"/>
                    <a:pt x="310" y="344"/>
                  </a:cubicBezTo>
                  <a:cubicBezTo>
                    <a:pt x="310" y="353"/>
                    <a:pt x="309" y="358"/>
                    <a:pt x="310" y="366"/>
                  </a:cubicBezTo>
                  <a:close/>
                  <a:moveTo>
                    <a:pt x="484" y="349"/>
                  </a:moveTo>
                  <a:cubicBezTo>
                    <a:pt x="484" y="351"/>
                    <a:pt x="483" y="354"/>
                    <a:pt x="484" y="357"/>
                  </a:cubicBezTo>
                  <a:cubicBezTo>
                    <a:pt x="492" y="359"/>
                    <a:pt x="498" y="356"/>
                    <a:pt x="495" y="348"/>
                  </a:cubicBezTo>
                  <a:cubicBezTo>
                    <a:pt x="496" y="347"/>
                    <a:pt x="497" y="345"/>
                    <a:pt x="496" y="344"/>
                  </a:cubicBezTo>
                  <a:cubicBezTo>
                    <a:pt x="493" y="344"/>
                    <a:pt x="490" y="348"/>
                    <a:pt x="486" y="349"/>
                  </a:cubicBezTo>
                  <a:cubicBezTo>
                    <a:pt x="485" y="349"/>
                    <a:pt x="485" y="347"/>
                    <a:pt x="484" y="348"/>
                  </a:cubicBezTo>
                  <a:cubicBezTo>
                    <a:pt x="484" y="349"/>
                    <a:pt x="485" y="349"/>
                    <a:pt x="484" y="349"/>
                  </a:cubicBezTo>
                  <a:close/>
                  <a:moveTo>
                    <a:pt x="350" y="358"/>
                  </a:moveTo>
                  <a:cubicBezTo>
                    <a:pt x="357" y="357"/>
                    <a:pt x="362" y="353"/>
                    <a:pt x="367" y="349"/>
                  </a:cubicBezTo>
                  <a:cubicBezTo>
                    <a:pt x="367" y="347"/>
                    <a:pt x="368" y="346"/>
                    <a:pt x="368" y="344"/>
                  </a:cubicBezTo>
                  <a:cubicBezTo>
                    <a:pt x="360" y="347"/>
                    <a:pt x="355" y="353"/>
                    <a:pt x="350" y="358"/>
                  </a:cubicBezTo>
                  <a:close/>
                  <a:moveTo>
                    <a:pt x="529" y="346"/>
                  </a:moveTo>
                  <a:cubicBezTo>
                    <a:pt x="529" y="346"/>
                    <a:pt x="528" y="347"/>
                    <a:pt x="529" y="347"/>
                  </a:cubicBezTo>
                  <a:cubicBezTo>
                    <a:pt x="529" y="347"/>
                    <a:pt x="530" y="346"/>
                    <a:pt x="531" y="346"/>
                  </a:cubicBezTo>
                  <a:cubicBezTo>
                    <a:pt x="531" y="346"/>
                    <a:pt x="531" y="345"/>
                    <a:pt x="531" y="345"/>
                  </a:cubicBezTo>
                  <a:cubicBezTo>
                    <a:pt x="531" y="346"/>
                    <a:pt x="530" y="346"/>
                    <a:pt x="529" y="346"/>
                  </a:cubicBezTo>
                  <a:close/>
                  <a:moveTo>
                    <a:pt x="160" y="354"/>
                  </a:moveTo>
                  <a:cubicBezTo>
                    <a:pt x="159" y="352"/>
                    <a:pt x="160" y="348"/>
                    <a:pt x="159" y="346"/>
                  </a:cubicBezTo>
                  <a:cubicBezTo>
                    <a:pt x="159" y="348"/>
                    <a:pt x="158" y="352"/>
                    <a:pt x="160" y="354"/>
                  </a:cubicBezTo>
                  <a:close/>
                  <a:moveTo>
                    <a:pt x="214" y="346"/>
                  </a:moveTo>
                  <a:cubicBezTo>
                    <a:pt x="209" y="356"/>
                    <a:pt x="203" y="366"/>
                    <a:pt x="197" y="376"/>
                  </a:cubicBezTo>
                  <a:cubicBezTo>
                    <a:pt x="197" y="377"/>
                    <a:pt x="199" y="379"/>
                    <a:pt x="198" y="380"/>
                  </a:cubicBezTo>
                  <a:cubicBezTo>
                    <a:pt x="204" y="374"/>
                    <a:pt x="209" y="367"/>
                    <a:pt x="215" y="362"/>
                  </a:cubicBezTo>
                  <a:cubicBezTo>
                    <a:pt x="216" y="356"/>
                    <a:pt x="216" y="351"/>
                    <a:pt x="215" y="346"/>
                  </a:cubicBezTo>
                  <a:cubicBezTo>
                    <a:pt x="215" y="346"/>
                    <a:pt x="215" y="346"/>
                    <a:pt x="214" y="346"/>
                  </a:cubicBezTo>
                  <a:close/>
                  <a:moveTo>
                    <a:pt x="527" y="347"/>
                  </a:moveTo>
                  <a:cubicBezTo>
                    <a:pt x="527" y="348"/>
                    <a:pt x="527" y="348"/>
                    <a:pt x="527" y="348"/>
                  </a:cubicBezTo>
                  <a:cubicBezTo>
                    <a:pt x="527" y="347"/>
                    <a:pt x="526" y="347"/>
                    <a:pt x="526" y="347"/>
                  </a:cubicBezTo>
                  <a:cubicBezTo>
                    <a:pt x="527" y="348"/>
                    <a:pt x="523" y="349"/>
                    <a:pt x="523" y="351"/>
                  </a:cubicBezTo>
                  <a:cubicBezTo>
                    <a:pt x="524" y="350"/>
                    <a:pt x="527" y="348"/>
                    <a:pt x="527" y="347"/>
                  </a:cubicBezTo>
                  <a:close/>
                  <a:moveTo>
                    <a:pt x="515" y="354"/>
                  </a:moveTo>
                  <a:cubicBezTo>
                    <a:pt x="518" y="354"/>
                    <a:pt x="520" y="352"/>
                    <a:pt x="522" y="351"/>
                  </a:cubicBezTo>
                  <a:cubicBezTo>
                    <a:pt x="519" y="351"/>
                    <a:pt x="517" y="353"/>
                    <a:pt x="515" y="354"/>
                  </a:cubicBezTo>
                  <a:close/>
                  <a:moveTo>
                    <a:pt x="374" y="378"/>
                  </a:moveTo>
                  <a:cubicBezTo>
                    <a:pt x="374" y="377"/>
                    <a:pt x="374" y="376"/>
                    <a:pt x="375" y="376"/>
                  </a:cubicBezTo>
                  <a:cubicBezTo>
                    <a:pt x="376" y="377"/>
                    <a:pt x="375" y="378"/>
                    <a:pt x="376" y="378"/>
                  </a:cubicBezTo>
                  <a:cubicBezTo>
                    <a:pt x="376" y="371"/>
                    <a:pt x="378" y="359"/>
                    <a:pt x="376" y="352"/>
                  </a:cubicBezTo>
                  <a:cubicBezTo>
                    <a:pt x="375" y="360"/>
                    <a:pt x="375" y="365"/>
                    <a:pt x="376" y="373"/>
                  </a:cubicBezTo>
                  <a:cubicBezTo>
                    <a:pt x="375" y="375"/>
                    <a:pt x="373" y="376"/>
                    <a:pt x="374" y="378"/>
                  </a:cubicBezTo>
                  <a:close/>
                  <a:moveTo>
                    <a:pt x="190" y="357"/>
                  </a:moveTo>
                  <a:cubicBezTo>
                    <a:pt x="190" y="356"/>
                    <a:pt x="190" y="354"/>
                    <a:pt x="189" y="353"/>
                  </a:cubicBezTo>
                  <a:cubicBezTo>
                    <a:pt x="189" y="355"/>
                    <a:pt x="189" y="356"/>
                    <a:pt x="190" y="357"/>
                  </a:cubicBezTo>
                  <a:close/>
                  <a:moveTo>
                    <a:pt x="161" y="357"/>
                  </a:moveTo>
                  <a:cubicBezTo>
                    <a:pt x="164" y="360"/>
                    <a:pt x="161" y="364"/>
                    <a:pt x="161" y="369"/>
                  </a:cubicBezTo>
                  <a:cubicBezTo>
                    <a:pt x="161" y="374"/>
                    <a:pt x="163" y="380"/>
                    <a:pt x="163" y="386"/>
                  </a:cubicBezTo>
                  <a:cubicBezTo>
                    <a:pt x="163" y="390"/>
                    <a:pt x="161" y="393"/>
                    <a:pt x="163" y="396"/>
                  </a:cubicBezTo>
                  <a:cubicBezTo>
                    <a:pt x="162" y="401"/>
                    <a:pt x="163" y="407"/>
                    <a:pt x="164" y="413"/>
                  </a:cubicBezTo>
                  <a:cubicBezTo>
                    <a:pt x="164" y="414"/>
                    <a:pt x="163" y="414"/>
                    <a:pt x="163" y="415"/>
                  </a:cubicBezTo>
                  <a:cubicBezTo>
                    <a:pt x="165" y="419"/>
                    <a:pt x="163" y="426"/>
                    <a:pt x="164" y="429"/>
                  </a:cubicBezTo>
                  <a:cubicBezTo>
                    <a:pt x="166" y="431"/>
                    <a:pt x="167" y="431"/>
                    <a:pt x="171" y="431"/>
                  </a:cubicBezTo>
                  <a:cubicBezTo>
                    <a:pt x="170" y="428"/>
                    <a:pt x="170" y="426"/>
                    <a:pt x="170" y="424"/>
                  </a:cubicBezTo>
                  <a:cubicBezTo>
                    <a:pt x="169" y="424"/>
                    <a:pt x="168" y="424"/>
                    <a:pt x="168" y="423"/>
                  </a:cubicBezTo>
                  <a:cubicBezTo>
                    <a:pt x="166" y="400"/>
                    <a:pt x="166" y="378"/>
                    <a:pt x="163" y="356"/>
                  </a:cubicBezTo>
                  <a:cubicBezTo>
                    <a:pt x="163" y="355"/>
                    <a:pt x="164" y="354"/>
                    <a:pt x="164" y="353"/>
                  </a:cubicBezTo>
                  <a:cubicBezTo>
                    <a:pt x="163" y="353"/>
                    <a:pt x="162" y="353"/>
                    <a:pt x="162" y="353"/>
                  </a:cubicBezTo>
                  <a:cubicBezTo>
                    <a:pt x="162" y="355"/>
                    <a:pt x="163" y="356"/>
                    <a:pt x="161" y="357"/>
                  </a:cubicBezTo>
                  <a:close/>
                  <a:moveTo>
                    <a:pt x="506" y="354"/>
                  </a:moveTo>
                  <a:cubicBezTo>
                    <a:pt x="507" y="354"/>
                    <a:pt x="508" y="354"/>
                    <a:pt x="508" y="353"/>
                  </a:cubicBezTo>
                  <a:cubicBezTo>
                    <a:pt x="507" y="354"/>
                    <a:pt x="506" y="353"/>
                    <a:pt x="506" y="354"/>
                  </a:cubicBezTo>
                  <a:close/>
                  <a:moveTo>
                    <a:pt x="473" y="365"/>
                  </a:moveTo>
                  <a:cubicBezTo>
                    <a:pt x="474" y="364"/>
                    <a:pt x="474" y="364"/>
                    <a:pt x="475" y="364"/>
                  </a:cubicBezTo>
                  <a:cubicBezTo>
                    <a:pt x="476" y="362"/>
                    <a:pt x="477" y="355"/>
                    <a:pt x="475" y="354"/>
                  </a:cubicBezTo>
                  <a:cubicBezTo>
                    <a:pt x="473" y="356"/>
                    <a:pt x="472" y="361"/>
                    <a:pt x="473" y="365"/>
                  </a:cubicBezTo>
                  <a:close/>
                  <a:moveTo>
                    <a:pt x="333" y="362"/>
                  </a:moveTo>
                  <a:cubicBezTo>
                    <a:pt x="340" y="361"/>
                    <a:pt x="346" y="359"/>
                    <a:pt x="350" y="354"/>
                  </a:cubicBezTo>
                  <a:cubicBezTo>
                    <a:pt x="345" y="356"/>
                    <a:pt x="337" y="360"/>
                    <a:pt x="333" y="362"/>
                  </a:cubicBezTo>
                  <a:close/>
                  <a:moveTo>
                    <a:pt x="159" y="360"/>
                  </a:moveTo>
                  <a:cubicBezTo>
                    <a:pt x="160" y="359"/>
                    <a:pt x="160" y="356"/>
                    <a:pt x="159" y="355"/>
                  </a:cubicBezTo>
                  <a:cubicBezTo>
                    <a:pt x="158" y="357"/>
                    <a:pt x="160" y="358"/>
                    <a:pt x="159" y="360"/>
                  </a:cubicBezTo>
                  <a:close/>
                  <a:moveTo>
                    <a:pt x="193" y="361"/>
                  </a:moveTo>
                  <a:cubicBezTo>
                    <a:pt x="194" y="359"/>
                    <a:pt x="195" y="357"/>
                    <a:pt x="194" y="355"/>
                  </a:cubicBezTo>
                  <a:cubicBezTo>
                    <a:pt x="192" y="357"/>
                    <a:pt x="192" y="360"/>
                    <a:pt x="193" y="361"/>
                  </a:cubicBezTo>
                  <a:close/>
                  <a:moveTo>
                    <a:pt x="511" y="357"/>
                  </a:moveTo>
                  <a:cubicBezTo>
                    <a:pt x="512" y="357"/>
                    <a:pt x="512" y="356"/>
                    <a:pt x="513" y="355"/>
                  </a:cubicBezTo>
                  <a:cubicBezTo>
                    <a:pt x="512" y="356"/>
                    <a:pt x="511" y="356"/>
                    <a:pt x="511" y="357"/>
                  </a:cubicBezTo>
                  <a:close/>
                  <a:moveTo>
                    <a:pt x="496" y="359"/>
                  </a:moveTo>
                  <a:cubicBezTo>
                    <a:pt x="499" y="359"/>
                    <a:pt x="501" y="358"/>
                    <a:pt x="502" y="356"/>
                  </a:cubicBezTo>
                  <a:cubicBezTo>
                    <a:pt x="500" y="357"/>
                    <a:pt x="498" y="358"/>
                    <a:pt x="496" y="359"/>
                  </a:cubicBezTo>
                  <a:close/>
                  <a:moveTo>
                    <a:pt x="223" y="361"/>
                  </a:moveTo>
                  <a:cubicBezTo>
                    <a:pt x="223" y="361"/>
                    <a:pt x="224" y="358"/>
                    <a:pt x="223" y="357"/>
                  </a:cubicBezTo>
                  <a:cubicBezTo>
                    <a:pt x="222" y="358"/>
                    <a:pt x="224" y="359"/>
                    <a:pt x="222" y="359"/>
                  </a:cubicBezTo>
                  <a:cubicBezTo>
                    <a:pt x="223" y="360"/>
                    <a:pt x="223" y="361"/>
                    <a:pt x="223" y="361"/>
                  </a:cubicBezTo>
                  <a:close/>
                  <a:moveTo>
                    <a:pt x="491" y="360"/>
                  </a:moveTo>
                  <a:cubicBezTo>
                    <a:pt x="490" y="362"/>
                    <a:pt x="489" y="362"/>
                    <a:pt x="488" y="363"/>
                  </a:cubicBezTo>
                  <a:cubicBezTo>
                    <a:pt x="489" y="363"/>
                    <a:pt x="494" y="362"/>
                    <a:pt x="495" y="359"/>
                  </a:cubicBezTo>
                  <a:cubicBezTo>
                    <a:pt x="493" y="360"/>
                    <a:pt x="493" y="360"/>
                    <a:pt x="491" y="360"/>
                  </a:cubicBezTo>
                  <a:close/>
                  <a:moveTo>
                    <a:pt x="194" y="362"/>
                  </a:moveTo>
                  <a:cubicBezTo>
                    <a:pt x="194" y="363"/>
                    <a:pt x="193" y="363"/>
                    <a:pt x="192" y="364"/>
                  </a:cubicBezTo>
                  <a:cubicBezTo>
                    <a:pt x="193" y="367"/>
                    <a:pt x="193" y="373"/>
                    <a:pt x="194" y="377"/>
                  </a:cubicBezTo>
                  <a:cubicBezTo>
                    <a:pt x="194" y="373"/>
                    <a:pt x="196" y="367"/>
                    <a:pt x="194" y="362"/>
                  </a:cubicBezTo>
                  <a:close/>
                  <a:moveTo>
                    <a:pt x="224" y="367"/>
                  </a:moveTo>
                  <a:cubicBezTo>
                    <a:pt x="224" y="366"/>
                    <a:pt x="223" y="366"/>
                    <a:pt x="223" y="365"/>
                  </a:cubicBezTo>
                  <a:cubicBezTo>
                    <a:pt x="223" y="366"/>
                    <a:pt x="223" y="368"/>
                    <a:pt x="224" y="367"/>
                  </a:cubicBezTo>
                  <a:close/>
                  <a:moveTo>
                    <a:pt x="199" y="381"/>
                  </a:moveTo>
                  <a:cubicBezTo>
                    <a:pt x="199" y="384"/>
                    <a:pt x="197" y="391"/>
                    <a:pt x="199" y="394"/>
                  </a:cubicBezTo>
                  <a:cubicBezTo>
                    <a:pt x="205" y="385"/>
                    <a:pt x="211" y="376"/>
                    <a:pt x="215" y="366"/>
                  </a:cubicBezTo>
                  <a:cubicBezTo>
                    <a:pt x="208" y="367"/>
                    <a:pt x="205" y="377"/>
                    <a:pt x="199" y="381"/>
                  </a:cubicBezTo>
                  <a:close/>
                  <a:moveTo>
                    <a:pt x="188" y="370"/>
                  </a:moveTo>
                  <a:cubicBezTo>
                    <a:pt x="189" y="370"/>
                    <a:pt x="189" y="371"/>
                    <a:pt x="189" y="372"/>
                  </a:cubicBezTo>
                  <a:cubicBezTo>
                    <a:pt x="191" y="373"/>
                    <a:pt x="191" y="368"/>
                    <a:pt x="190" y="368"/>
                  </a:cubicBezTo>
                  <a:cubicBezTo>
                    <a:pt x="190" y="370"/>
                    <a:pt x="189" y="369"/>
                    <a:pt x="188" y="370"/>
                  </a:cubicBezTo>
                  <a:close/>
                  <a:moveTo>
                    <a:pt x="296" y="370"/>
                  </a:moveTo>
                  <a:cubicBezTo>
                    <a:pt x="295" y="369"/>
                    <a:pt x="295" y="370"/>
                    <a:pt x="293" y="370"/>
                  </a:cubicBezTo>
                  <a:cubicBezTo>
                    <a:pt x="291" y="373"/>
                    <a:pt x="288" y="375"/>
                    <a:pt x="285" y="377"/>
                  </a:cubicBezTo>
                  <a:cubicBezTo>
                    <a:pt x="283" y="379"/>
                    <a:pt x="280" y="379"/>
                    <a:pt x="280" y="381"/>
                  </a:cubicBezTo>
                  <a:cubicBezTo>
                    <a:pt x="289" y="378"/>
                    <a:pt x="295" y="374"/>
                    <a:pt x="301" y="368"/>
                  </a:cubicBezTo>
                  <a:cubicBezTo>
                    <a:pt x="299" y="368"/>
                    <a:pt x="298" y="369"/>
                    <a:pt x="296" y="370"/>
                  </a:cubicBezTo>
                  <a:close/>
                  <a:moveTo>
                    <a:pt x="274" y="378"/>
                  </a:moveTo>
                  <a:cubicBezTo>
                    <a:pt x="275" y="381"/>
                    <a:pt x="278" y="379"/>
                    <a:pt x="280" y="378"/>
                  </a:cubicBezTo>
                  <a:cubicBezTo>
                    <a:pt x="283" y="376"/>
                    <a:pt x="287" y="372"/>
                    <a:pt x="289" y="370"/>
                  </a:cubicBezTo>
                  <a:cubicBezTo>
                    <a:pt x="283" y="372"/>
                    <a:pt x="280" y="377"/>
                    <a:pt x="274" y="378"/>
                  </a:cubicBezTo>
                  <a:close/>
                  <a:moveTo>
                    <a:pt x="203" y="392"/>
                  </a:moveTo>
                  <a:cubicBezTo>
                    <a:pt x="201" y="395"/>
                    <a:pt x="197" y="397"/>
                    <a:pt x="199" y="403"/>
                  </a:cubicBezTo>
                  <a:cubicBezTo>
                    <a:pt x="200" y="403"/>
                    <a:pt x="201" y="401"/>
                    <a:pt x="201" y="403"/>
                  </a:cubicBezTo>
                  <a:cubicBezTo>
                    <a:pt x="201" y="404"/>
                    <a:pt x="200" y="404"/>
                    <a:pt x="199" y="404"/>
                  </a:cubicBezTo>
                  <a:cubicBezTo>
                    <a:pt x="199" y="407"/>
                    <a:pt x="200" y="410"/>
                    <a:pt x="199" y="412"/>
                  </a:cubicBezTo>
                  <a:cubicBezTo>
                    <a:pt x="205" y="407"/>
                    <a:pt x="208" y="399"/>
                    <a:pt x="213" y="394"/>
                  </a:cubicBezTo>
                  <a:cubicBezTo>
                    <a:pt x="211" y="393"/>
                    <a:pt x="211" y="396"/>
                    <a:pt x="210" y="393"/>
                  </a:cubicBezTo>
                  <a:cubicBezTo>
                    <a:pt x="211" y="393"/>
                    <a:pt x="212" y="391"/>
                    <a:pt x="214" y="391"/>
                  </a:cubicBezTo>
                  <a:cubicBezTo>
                    <a:pt x="214" y="385"/>
                    <a:pt x="216" y="379"/>
                    <a:pt x="214" y="374"/>
                  </a:cubicBezTo>
                  <a:cubicBezTo>
                    <a:pt x="210" y="380"/>
                    <a:pt x="207" y="386"/>
                    <a:pt x="203" y="392"/>
                  </a:cubicBezTo>
                  <a:close/>
                  <a:moveTo>
                    <a:pt x="223" y="378"/>
                  </a:moveTo>
                  <a:cubicBezTo>
                    <a:pt x="223" y="376"/>
                    <a:pt x="224" y="375"/>
                    <a:pt x="223" y="374"/>
                  </a:cubicBezTo>
                  <a:cubicBezTo>
                    <a:pt x="223" y="376"/>
                    <a:pt x="222" y="377"/>
                    <a:pt x="223" y="378"/>
                  </a:cubicBezTo>
                  <a:close/>
                  <a:moveTo>
                    <a:pt x="219" y="384"/>
                  </a:moveTo>
                  <a:cubicBezTo>
                    <a:pt x="219" y="383"/>
                    <a:pt x="220" y="377"/>
                    <a:pt x="219" y="375"/>
                  </a:cubicBezTo>
                  <a:cubicBezTo>
                    <a:pt x="218" y="379"/>
                    <a:pt x="218" y="384"/>
                    <a:pt x="219" y="384"/>
                  </a:cubicBezTo>
                  <a:close/>
                  <a:moveTo>
                    <a:pt x="239" y="397"/>
                  </a:moveTo>
                  <a:cubicBezTo>
                    <a:pt x="241" y="397"/>
                    <a:pt x="240" y="394"/>
                    <a:pt x="240" y="392"/>
                  </a:cubicBezTo>
                  <a:cubicBezTo>
                    <a:pt x="241" y="388"/>
                    <a:pt x="241" y="382"/>
                    <a:pt x="241" y="376"/>
                  </a:cubicBezTo>
                  <a:cubicBezTo>
                    <a:pt x="241" y="376"/>
                    <a:pt x="240" y="376"/>
                    <a:pt x="240" y="376"/>
                  </a:cubicBezTo>
                  <a:cubicBezTo>
                    <a:pt x="240" y="384"/>
                    <a:pt x="238" y="391"/>
                    <a:pt x="239" y="397"/>
                  </a:cubicBezTo>
                  <a:close/>
                  <a:moveTo>
                    <a:pt x="190" y="378"/>
                  </a:moveTo>
                  <a:cubicBezTo>
                    <a:pt x="190" y="378"/>
                    <a:pt x="191" y="376"/>
                    <a:pt x="190" y="376"/>
                  </a:cubicBezTo>
                  <a:cubicBezTo>
                    <a:pt x="189" y="377"/>
                    <a:pt x="189" y="378"/>
                    <a:pt x="190" y="378"/>
                  </a:cubicBezTo>
                  <a:close/>
                  <a:moveTo>
                    <a:pt x="191" y="382"/>
                  </a:moveTo>
                  <a:cubicBezTo>
                    <a:pt x="193" y="382"/>
                    <a:pt x="193" y="378"/>
                    <a:pt x="192" y="377"/>
                  </a:cubicBezTo>
                  <a:cubicBezTo>
                    <a:pt x="191" y="378"/>
                    <a:pt x="192" y="380"/>
                    <a:pt x="191" y="382"/>
                  </a:cubicBezTo>
                  <a:close/>
                  <a:moveTo>
                    <a:pt x="223" y="386"/>
                  </a:moveTo>
                  <a:cubicBezTo>
                    <a:pt x="223" y="383"/>
                    <a:pt x="224" y="380"/>
                    <a:pt x="223" y="378"/>
                  </a:cubicBezTo>
                  <a:cubicBezTo>
                    <a:pt x="223" y="381"/>
                    <a:pt x="223" y="384"/>
                    <a:pt x="223" y="386"/>
                  </a:cubicBezTo>
                  <a:close/>
                  <a:moveTo>
                    <a:pt x="374" y="385"/>
                  </a:moveTo>
                  <a:cubicBezTo>
                    <a:pt x="374" y="383"/>
                    <a:pt x="375" y="379"/>
                    <a:pt x="374" y="378"/>
                  </a:cubicBezTo>
                  <a:cubicBezTo>
                    <a:pt x="374" y="379"/>
                    <a:pt x="373" y="384"/>
                    <a:pt x="374" y="385"/>
                  </a:cubicBezTo>
                  <a:close/>
                  <a:moveTo>
                    <a:pt x="190" y="383"/>
                  </a:moveTo>
                  <a:cubicBezTo>
                    <a:pt x="191" y="382"/>
                    <a:pt x="191" y="381"/>
                    <a:pt x="190" y="381"/>
                  </a:cubicBezTo>
                  <a:cubicBezTo>
                    <a:pt x="190" y="382"/>
                    <a:pt x="189" y="383"/>
                    <a:pt x="190" y="383"/>
                  </a:cubicBezTo>
                  <a:close/>
                  <a:moveTo>
                    <a:pt x="376" y="387"/>
                  </a:moveTo>
                  <a:cubicBezTo>
                    <a:pt x="376" y="386"/>
                    <a:pt x="377" y="383"/>
                    <a:pt x="376" y="381"/>
                  </a:cubicBezTo>
                  <a:cubicBezTo>
                    <a:pt x="376" y="382"/>
                    <a:pt x="375" y="386"/>
                    <a:pt x="376" y="387"/>
                  </a:cubicBezTo>
                  <a:close/>
                  <a:moveTo>
                    <a:pt x="247" y="387"/>
                  </a:moveTo>
                  <a:cubicBezTo>
                    <a:pt x="247" y="385"/>
                    <a:pt x="248" y="384"/>
                    <a:pt x="247" y="383"/>
                  </a:cubicBezTo>
                  <a:cubicBezTo>
                    <a:pt x="247" y="384"/>
                    <a:pt x="245" y="386"/>
                    <a:pt x="247" y="387"/>
                  </a:cubicBezTo>
                  <a:close/>
                  <a:moveTo>
                    <a:pt x="219" y="386"/>
                  </a:moveTo>
                  <a:cubicBezTo>
                    <a:pt x="219" y="389"/>
                    <a:pt x="219" y="389"/>
                    <a:pt x="219" y="391"/>
                  </a:cubicBezTo>
                  <a:cubicBezTo>
                    <a:pt x="220" y="391"/>
                    <a:pt x="219" y="387"/>
                    <a:pt x="219" y="385"/>
                  </a:cubicBezTo>
                  <a:cubicBezTo>
                    <a:pt x="219" y="385"/>
                    <a:pt x="218" y="385"/>
                    <a:pt x="218" y="385"/>
                  </a:cubicBezTo>
                  <a:cubicBezTo>
                    <a:pt x="218" y="386"/>
                    <a:pt x="218" y="386"/>
                    <a:pt x="219" y="386"/>
                  </a:cubicBezTo>
                  <a:close/>
                  <a:moveTo>
                    <a:pt x="311" y="392"/>
                  </a:moveTo>
                  <a:cubicBezTo>
                    <a:pt x="311" y="391"/>
                    <a:pt x="312" y="387"/>
                    <a:pt x="310" y="386"/>
                  </a:cubicBezTo>
                  <a:cubicBezTo>
                    <a:pt x="310" y="388"/>
                    <a:pt x="310" y="391"/>
                    <a:pt x="311" y="392"/>
                  </a:cubicBezTo>
                  <a:close/>
                  <a:moveTo>
                    <a:pt x="223" y="393"/>
                  </a:moveTo>
                  <a:cubicBezTo>
                    <a:pt x="225" y="392"/>
                    <a:pt x="224" y="388"/>
                    <a:pt x="223" y="387"/>
                  </a:cubicBezTo>
                  <a:cubicBezTo>
                    <a:pt x="223" y="389"/>
                    <a:pt x="223" y="391"/>
                    <a:pt x="223" y="393"/>
                  </a:cubicBezTo>
                  <a:close/>
                  <a:moveTo>
                    <a:pt x="191" y="407"/>
                  </a:moveTo>
                  <a:cubicBezTo>
                    <a:pt x="195" y="402"/>
                    <a:pt x="193" y="396"/>
                    <a:pt x="193" y="389"/>
                  </a:cubicBezTo>
                  <a:cubicBezTo>
                    <a:pt x="189" y="394"/>
                    <a:pt x="191" y="402"/>
                    <a:pt x="191" y="407"/>
                  </a:cubicBezTo>
                  <a:close/>
                  <a:moveTo>
                    <a:pt x="372" y="403"/>
                  </a:moveTo>
                  <a:cubicBezTo>
                    <a:pt x="372" y="403"/>
                    <a:pt x="373" y="403"/>
                    <a:pt x="374" y="402"/>
                  </a:cubicBezTo>
                  <a:cubicBezTo>
                    <a:pt x="373" y="399"/>
                    <a:pt x="374" y="393"/>
                    <a:pt x="372" y="391"/>
                  </a:cubicBezTo>
                  <a:cubicBezTo>
                    <a:pt x="373" y="397"/>
                    <a:pt x="371" y="399"/>
                    <a:pt x="372" y="403"/>
                  </a:cubicBezTo>
                  <a:close/>
                  <a:moveTo>
                    <a:pt x="224" y="397"/>
                  </a:moveTo>
                  <a:cubicBezTo>
                    <a:pt x="223" y="396"/>
                    <a:pt x="225" y="394"/>
                    <a:pt x="223" y="394"/>
                  </a:cubicBezTo>
                  <a:cubicBezTo>
                    <a:pt x="223" y="395"/>
                    <a:pt x="222" y="397"/>
                    <a:pt x="224" y="397"/>
                  </a:cubicBezTo>
                  <a:close/>
                  <a:moveTo>
                    <a:pt x="203" y="412"/>
                  </a:moveTo>
                  <a:cubicBezTo>
                    <a:pt x="201" y="413"/>
                    <a:pt x="200" y="414"/>
                    <a:pt x="200" y="415"/>
                  </a:cubicBezTo>
                  <a:cubicBezTo>
                    <a:pt x="199" y="419"/>
                    <a:pt x="200" y="424"/>
                    <a:pt x="200" y="428"/>
                  </a:cubicBezTo>
                  <a:cubicBezTo>
                    <a:pt x="201" y="426"/>
                    <a:pt x="203" y="424"/>
                    <a:pt x="204" y="422"/>
                  </a:cubicBezTo>
                  <a:cubicBezTo>
                    <a:pt x="203" y="422"/>
                    <a:pt x="202" y="422"/>
                    <a:pt x="202" y="421"/>
                  </a:cubicBezTo>
                  <a:cubicBezTo>
                    <a:pt x="204" y="418"/>
                    <a:pt x="208" y="416"/>
                    <a:pt x="211" y="415"/>
                  </a:cubicBezTo>
                  <a:cubicBezTo>
                    <a:pt x="212" y="421"/>
                    <a:pt x="204" y="422"/>
                    <a:pt x="203" y="428"/>
                  </a:cubicBezTo>
                  <a:cubicBezTo>
                    <a:pt x="208" y="425"/>
                    <a:pt x="212" y="423"/>
                    <a:pt x="217" y="420"/>
                  </a:cubicBezTo>
                  <a:cubicBezTo>
                    <a:pt x="216" y="419"/>
                    <a:pt x="214" y="420"/>
                    <a:pt x="214" y="418"/>
                  </a:cubicBezTo>
                  <a:cubicBezTo>
                    <a:pt x="216" y="410"/>
                    <a:pt x="214" y="406"/>
                    <a:pt x="214" y="398"/>
                  </a:cubicBezTo>
                  <a:cubicBezTo>
                    <a:pt x="214" y="398"/>
                    <a:pt x="214" y="397"/>
                    <a:pt x="213" y="397"/>
                  </a:cubicBezTo>
                  <a:cubicBezTo>
                    <a:pt x="209" y="402"/>
                    <a:pt x="206" y="407"/>
                    <a:pt x="203" y="412"/>
                  </a:cubicBezTo>
                  <a:close/>
                  <a:moveTo>
                    <a:pt x="223" y="401"/>
                  </a:moveTo>
                  <a:cubicBezTo>
                    <a:pt x="223" y="399"/>
                    <a:pt x="225" y="397"/>
                    <a:pt x="223" y="397"/>
                  </a:cubicBezTo>
                  <a:cubicBezTo>
                    <a:pt x="223" y="399"/>
                    <a:pt x="222" y="400"/>
                    <a:pt x="223" y="401"/>
                  </a:cubicBezTo>
                  <a:close/>
                  <a:moveTo>
                    <a:pt x="136" y="401"/>
                  </a:moveTo>
                  <a:cubicBezTo>
                    <a:pt x="136" y="400"/>
                    <a:pt x="137" y="399"/>
                    <a:pt x="136" y="399"/>
                  </a:cubicBezTo>
                  <a:cubicBezTo>
                    <a:pt x="135" y="399"/>
                    <a:pt x="135" y="402"/>
                    <a:pt x="136" y="401"/>
                  </a:cubicBezTo>
                  <a:close/>
                  <a:moveTo>
                    <a:pt x="253" y="407"/>
                  </a:moveTo>
                  <a:cubicBezTo>
                    <a:pt x="253" y="404"/>
                    <a:pt x="254" y="403"/>
                    <a:pt x="253" y="401"/>
                  </a:cubicBezTo>
                  <a:cubicBezTo>
                    <a:pt x="252" y="403"/>
                    <a:pt x="252" y="406"/>
                    <a:pt x="253" y="407"/>
                  </a:cubicBezTo>
                  <a:close/>
                  <a:moveTo>
                    <a:pt x="197" y="416"/>
                  </a:moveTo>
                  <a:cubicBezTo>
                    <a:pt x="197" y="414"/>
                    <a:pt x="197" y="409"/>
                    <a:pt x="196" y="407"/>
                  </a:cubicBezTo>
                  <a:cubicBezTo>
                    <a:pt x="196" y="410"/>
                    <a:pt x="196" y="414"/>
                    <a:pt x="197" y="416"/>
                  </a:cubicBezTo>
                  <a:close/>
                  <a:moveTo>
                    <a:pt x="191" y="423"/>
                  </a:moveTo>
                  <a:cubicBezTo>
                    <a:pt x="195" y="421"/>
                    <a:pt x="192" y="413"/>
                    <a:pt x="193" y="408"/>
                  </a:cubicBezTo>
                  <a:cubicBezTo>
                    <a:pt x="192" y="408"/>
                    <a:pt x="192" y="408"/>
                    <a:pt x="191" y="408"/>
                  </a:cubicBezTo>
                  <a:cubicBezTo>
                    <a:pt x="192" y="413"/>
                    <a:pt x="191" y="417"/>
                    <a:pt x="191" y="423"/>
                  </a:cubicBezTo>
                  <a:close/>
                  <a:moveTo>
                    <a:pt x="379" y="410"/>
                  </a:moveTo>
                  <a:cubicBezTo>
                    <a:pt x="380" y="410"/>
                    <a:pt x="381" y="410"/>
                    <a:pt x="382" y="409"/>
                  </a:cubicBezTo>
                  <a:cubicBezTo>
                    <a:pt x="381" y="408"/>
                    <a:pt x="380" y="409"/>
                    <a:pt x="379" y="409"/>
                  </a:cubicBezTo>
                  <a:cubicBezTo>
                    <a:pt x="379" y="409"/>
                    <a:pt x="379" y="410"/>
                    <a:pt x="379" y="410"/>
                  </a:cubicBezTo>
                  <a:close/>
                  <a:moveTo>
                    <a:pt x="204" y="421"/>
                  </a:moveTo>
                  <a:cubicBezTo>
                    <a:pt x="206" y="421"/>
                    <a:pt x="207" y="420"/>
                    <a:pt x="207" y="419"/>
                  </a:cubicBezTo>
                  <a:cubicBezTo>
                    <a:pt x="206" y="419"/>
                    <a:pt x="205" y="420"/>
                    <a:pt x="204" y="421"/>
                  </a:cubicBezTo>
                  <a:close/>
                  <a:moveTo>
                    <a:pt x="192" y="428"/>
                  </a:moveTo>
                  <a:cubicBezTo>
                    <a:pt x="197" y="428"/>
                    <a:pt x="198" y="423"/>
                    <a:pt x="197" y="420"/>
                  </a:cubicBezTo>
                  <a:cubicBezTo>
                    <a:pt x="196" y="423"/>
                    <a:pt x="192" y="424"/>
                    <a:pt x="192" y="428"/>
                  </a:cubicBezTo>
                  <a:close/>
                  <a:moveTo>
                    <a:pt x="225" y="429"/>
                  </a:moveTo>
                  <a:cubicBezTo>
                    <a:pt x="226" y="427"/>
                    <a:pt x="226" y="423"/>
                    <a:pt x="225" y="420"/>
                  </a:cubicBezTo>
                  <a:cubicBezTo>
                    <a:pt x="224" y="423"/>
                    <a:pt x="224" y="427"/>
                    <a:pt x="225" y="429"/>
                  </a:cubicBezTo>
                  <a:close/>
                  <a:moveTo>
                    <a:pt x="254" y="440"/>
                  </a:moveTo>
                  <a:cubicBezTo>
                    <a:pt x="254" y="434"/>
                    <a:pt x="255" y="427"/>
                    <a:pt x="254" y="422"/>
                  </a:cubicBezTo>
                  <a:cubicBezTo>
                    <a:pt x="253" y="428"/>
                    <a:pt x="253" y="435"/>
                    <a:pt x="254" y="440"/>
                  </a:cubicBezTo>
                  <a:close/>
                  <a:moveTo>
                    <a:pt x="214" y="427"/>
                  </a:moveTo>
                  <a:cubicBezTo>
                    <a:pt x="215" y="427"/>
                    <a:pt x="215" y="427"/>
                    <a:pt x="217" y="427"/>
                  </a:cubicBezTo>
                  <a:cubicBezTo>
                    <a:pt x="217" y="425"/>
                    <a:pt x="218" y="425"/>
                    <a:pt x="217" y="424"/>
                  </a:cubicBezTo>
                  <a:cubicBezTo>
                    <a:pt x="216" y="425"/>
                    <a:pt x="215" y="426"/>
                    <a:pt x="214" y="427"/>
                  </a:cubicBezTo>
                  <a:close/>
                  <a:moveTo>
                    <a:pt x="309" y="427"/>
                  </a:moveTo>
                  <a:cubicBezTo>
                    <a:pt x="310" y="427"/>
                    <a:pt x="309" y="429"/>
                    <a:pt x="310" y="430"/>
                  </a:cubicBezTo>
                  <a:cubicBezTo>
                    <a:pt x="311" y="428"/>
                    <a:pt x="314" y="428"/>
                    <a:pt x="313" y="427"/>
                  </a:cubicBezTo>
                  <a:cubicBezTo>
                    <a:pt x="312" y="428"/>
                    <a:pt x="311" y="426"/>
                    <a:pt x="309" y="427"/>
                  </a:cubicBezTo>
                  <a:close/>
                  <a:moveTo>
                    <a:pt x="318" y="428"/>
                  </a:moveTo>
                  <a:cubicBezTo>
                    <a:pt x="319" y="427"/>
                    <a:pt x="319" y="429"/>
                    <a:pt x="321" y="429"/>
                  </a:cubicBezTo>
                  <a:cubicBezTo>
                    <a:pt x="322" y="428"/>
                    <a:pt x="321" y="427"/>
                    <a:pt x="320" y="427"/>
                  </a:cubicBezTo>
                  <a:cubicBezTo>
                    <a:pt x="320" y="428"/>
                    <a:pt x="317" y="426"/>
                    <a:pt x="318" y="428"/>
                  </a:cubicBezTo>
                  <a:close/>
                  <a:moveTo>
                    <a:pt x="314" y="433"/>
                  </a:moveTo>
                  <a:cubicBezTo>
                    <a:pt x="315" y="433"/>
                    <a:pt x="315" y="432"/>
                    <a:pt x="316" y="432"/>
                  </a:cubicBezTo>
                  <a:cubicBezTo>
                    <a:pt x="316" y="431"/>
                    <a:pt x="316" y="431"/>
                    <a:pt x="315" y="430"/>
                  </a:cubicBezTo>
                  <a:cubicBezTo>
                    <a:pt x="315" y="431"/>
                    <a:pt x="314" y="431"/>
                    <a:pt x="314" y="433"/>
                  </a:cubicBezTo>
                  <a:close/>
                  <a:moveTo>
                    <a:pt x="212" y="436"/>
                  </a:moveTo>
                  <a:cubicBezTo>
                    <a:pt x="215" y="436"/>
                    <a:pt x="220" y="436"/>
                    <a:pt x="219" y="433"/>
                  </a:cubicBezTo>
                  <a:cubicBezTo>
                    <a:pt x="216" y="434"/>
                    <a:pt x="214" y="435"/>
                    <a:pt x="212" y="436"/>
                  </a:cubicBezTo>
                  <a:close/>
                  <a:moveTo>
                    <a:pt x="311" y="438"/>
                  </a:moveTo>
                  <a:cubicBezTo>
                    <a:pt x="313" y="438"/>
                    <a:pt x="312" y="437"/>
                    <a:pt x="313" y="437"/>
                  </a:cubicBezTo>
                  <a:cubicBezTo>
                    <a:pt x="313" y="437"/>
                    <a:pt x="313" y="437"/>
                    <a:pt x="313" y="436"/>
                  </a:cubicBezTo>
                  <a:cubicBezTo>
                    <a:pt x="313" y="436"/>
                    <a:pt x="313" y="436"/>
                    <a:pt x="313" y="436"/>
                  </a:cubicBezTo>
                  <a:cubicBezTo>
                    <a:pt x="312" y="437"/>
                    <a:pt x="311" y="437"/>
                    <a:pt x="311" y="438"/>
                  </a:cubicBezTo>
                  <a:close/>
                  <a:moveTo>
                    <a:pt x="233" y="439"/>
                  </a:moveTo>
                  <a:cubicBezTo>
                    <a:pt x="234" y="439"/>
                    <a:pt x="234" y="439"/>
                    <a:pt x="235" y="439"/>
                  </a:cubicBezTo>
                  <a:cubicBezTo>
                    <a:pt x="235" y="438"/>
                    <a:pt x="232" y="437"/>
                    <a:pt x="232" y="438"/>
                  </a:cubicBezTo>
                  <a:cubicBezTo>
                    <a:pt x="232" y="438"/>
                    <a:pt x="234" y="438"/>
                    <a:pt x="233" y="439"/>
                  </a:cubicBezTo>
                  <a:close/>
                  <a:moveTo>
                    <a:pt x="247" y="449"/>
                  </a:moveTo>
                  <a:cubicBezTo>
                    <a:pt x="249" y="448"/>
                    <a:pt x="249" y="443"/>
                    <a:pt x="247" y="441"/>
                  </a:cubicBezTo>
                  <a:cubicBezTo>
                    <a:pt x="247" y="444"/>
                    <a:pt x="248" y="446"/>
                    <a:pt x="247" y="449"/>
                  </a:cubicBezTo>
                  <a:close/>
                  <a:moveTo>
                    <a:pt x="293" y="447"/>
                  </a:moveTo>
                  <a:cubicBezTo>
                    <a:pt x="294" y="447"/>
                    <a:pt x="296" y="447"/>
                    <a:pt x="297" y="446"/>
                  </a:cubicBezTo>
                  <a:cubicBezTo>
                    <a:pt x="295" y="446"/>
                    <a:pt x="294" y="446"/>
                    <a:pt x="293" y="447"/>
                  </a:cubicBezTo>
                  <a:close/>
                  <a:moveTo>
                    <a:pt x="230" y="452"/>
                  </a:moveTo>
                  <a:cubicBezTo>
                    <a:pt x="231" y="450"/>
                    <a:pt x="234" y="452"/>
                    <a:pt x="235" y="450"/>
                  </a:cubicBezTo>
                  <a:cubicBezTo>
                    <a:pt x="233" y="450"/>
                    <a:pt x="229" y="450"/>
                    <a:pt x="230" y="452"/>
                  </a:cubicBezTo>
                  <a:close/>
                  <a:moveTo>
                    <a:pt x="247" y="456"/>
                  </a:moveTo>
                  <a:cubicBezTo>
                    <a:pt x="249" y="455"/>
                    <a:pt x="248" y="451"/>
                    <a:pt x="248" y="450"/>
                  </a:cubicBezTo>
                  <a:cubicBezTo>
                    <a:pt x="247" y="451"/>
                    <a:pt x="247" y="454"/>
                    <a:pt x="247" y="456"/>
                  </a:cubicBezTo>
                  <a:close/>
                  <a:moveTo>
                    <a:pt x="241" y="465"/>
                  </a:moveTo>
                  <a:cubicBezTo>
                    <a:pt x="241" y="464"/>
                    <a:pt x="243" y="465"/>
                    <a:pt x="243" y="464"/>
                  </a:cubicBezTo>
                  <a:cubicBezTo>
                    <a:pt x="242" y="460"/>
                    <a:pt x="244" y="455"/>
                    <a:pt x="243" y="454"/>
                  </a:cubicBezTo>
                  <a:cubicBezTo>
                    <a:pt x="243" y="457"/>
                    <a:pt x="238" y="461"/>
                    <a:pt x="241" y="465"/>
                  </a:cubicBezTo>
                  <a:close/>
                  <a:moveTo>
                    <a:pt x="229" y="457"/>
                  </a:moveTo>
                  <a:cubicBezTo>
                    <a:pt x="229" y="460"/>
                    <a:pt x="228" y="465"/>
                    <a:pt x="228" y="470"/>
                  </a:cubicBezTo>
                  <a:cubicBezTo>
                    <a:pt x="230" y="465"/>
                    <a:pt x="231" y="460"/>
                    <a:pt x="234" y="456"/>
                  </a:cubicBezTo>
                  <a:cubicBezTo>
                    <a:pt x="234" y="461"/>
                    <a:pt x="232" y="463"/>
                    <a:pt x="230" y="470"/>
                  </a:cubicBezTo>
                  <a:cubicBezTo>
                    <a:pt x="233" y="469"/>
                    <a:pt x="234" y="468"/>
                    <a:pt x="237" y="467"/>
                  </a:cubicBezTo>
                  <a:cubicBezTo>
                    <a:pt x="234" y="464"/>
                    <a:pt x="239" y="457"/>
                    <a:pt x="236" y="454"/>
                  </a:cubicBezTo>
                  <a:cubicBezTo>
                    <a:pt x="234" y="455"/>
                    <a:pt x="232" y="456"/>
                    <a:pt x="229" y="457"/>
                  </a:cubicBezTo>
                  <a:close/>
                  <a:moveTo>
                    <a:pt x="256" y="455"/>
                  </a:moveTo>
                  <a:cubicBezTo>
                    <a:pt x="256" y="456"/>
                    <a:pt x="255" y="458"/>
                    <a:pt x="256" y="458"/>
                  </a:cubicBezTo>
                  <a:cubicBezTo>
                    <a:pt x="258" y="457"/>
                    <a:pt x="261" y="457"/>
                    <a:pt x="262" y="455"/>
                  </a:cubicBezTo>
                  <a:cubicBezTo>
                    <a:pt x="259" y="454"/>
                    <a:pt x="258" y="455"/>
                    <a:pt x="256" y="455"/>
                  </a:cubicBezTo>
                  <a:close/>
                  <a:moveTo>
                    <a:pt x="141" y="487"/>
                  </a:moveTo>
                  <a:cubicBezTo>
                    <a:pt x="142" y="487"/>
                    <a:pt x="144" y="487"/>
                    <a:pt x="145" y="486"/>
                  </a:cubicBezTo>
                  <a:cubicBezTo>
                    <a:pt x="144" y="485"/>
                    <a:pt x="146" y="484"/>
                    <a:pt x="146" y="483"/>
                  </a:cubicBezTo>
                  <a:cubicBezTo>
                    <a:pt x="133" y="474"/>
                    <a:pt x="121" y="465"/>
                    <a:pt x="108" y="457"/>
                  </a:cubicBezTo>
                  <a:cubicBezTo>
                    <a:pt x="118" y="467"/>
                    <a:pt x="130" y="477"/>
                    <a:pt x="141" y="487"/>
                  </a:cubicBezTo>
                  <a:close/>
                  <a:moveTo>
                    <a:pt x="224" y="459"/>
                  </a:moveTo>
                  <a:cubicBezTo>
                    <a:pt x="223" y="464"/>
                    <a:pt x="219" y="470"/>
                    <a:pt x="217" y="475"/>
                  </a:cubicBezTo>
                  <a:cubicBezTo>
                    <a:pt x="220" y="475"/>
                    <a:pt x="222" y="473"/>
                    <a:pt x="225" y="472"/>
                  </a:cubicBezTo>
                  <a:cubicBezTo>
                    <a:pt x="225" y="466"/>
                    <a:pt x="227" y="462"/>
                    <a:pt x="226" y="458"/>
                  </a:cubicBezTo>
                  <a:cubicBezTo>
                    <a:pt x="226" y="459"/>
                    <a:pt x="225" y="459"/>
                    <a:pt x="224" y="459"/>
                  </a:cubicBezTo>
                  <a:close/>
                  <a:moveTo>
                    <a:pt x="218" y="467"/>
                  </a:moveTo>
                  <a:cubicBezTo>
                    <a:pt x="219" y="466"/>
                    <a:pt x="221" y="462"/>
                    <a:pt x="219" y="461"/>
                  </a:cubicBezTo>
                  <a:cubicBezTo>
                    <a:pt x="218" y="462"/>
                    <a:pt x="219" y="465"/>
                    <a:pt x="218" y="467"/>
                  </a:cubicBezTo>
                  <a:close/>
                  <a:moveTo>
                    <a:pt x="209" y="463"/>
                  </a:moveTo>
                  <a:cubicBezTo>
                    <a:pt x="211" y="463"/>
                    <a:pt x="213" y="463"/>
                    <a:pt x="213" y="462"/>
                  </a:cubicBezTo>
                  <a:cubicBezTo>
                    <a:pt x="211" y="462"/>
                    <a:pt x="210" y="462"/>
                    <a:pt x="209" y="463"/>
                  </a:cubicBezTo>
                  <a:close/>
                  <a:moveTo>
                    <a:pt x="214" y="464"/>
                  </a:moveTo>
                  <a:cubicBezTo>
                    <a:pt x="213" y="470"/>
                    <a:pt x="210" y="474"/>
                    <a:pt x="208" y="480"/>
                  </a:cubicBezTo>
                  <a:cubicBezTo>
                    <a:pt x="209" y="480"/>
                    <a:pt x="212" y="478"/>
                    <a:pt x="213" y="477"/>
                  </a:cubicBezTo>
                  <a:cubicBezTo>
                    <a:pt x="214" y="472"/>
                    <a:pt x="216" y="466"/>
                    <a:pt x="217" y="462"/>
                  </a:cubicBezTo>
                  <a:cubicBezTo>
                    <a:pt x="215" y="463"/>
                    <a:pt x="215" y="464"/>
                    <a:pt x="214" y="464"/>
                  </a:cubicBezTo>
                  <a:close/>
                  <a:moveTo>
                    <a:pt x="199" y="467"/>
                  </a:moveTo>
                  <a:cubicBezTo>
                    <a:pt x="201" y="466"/>
                    <a:pt x="204" y="467"/>
                    <a:pt x="205" y="464"/>
                  </a:cubicBezTo>
                  <a:cubicBezTo>
                    <a:pt x="202" y="465"/>
                    <a:pt x="200" y="465"/>
                    <a:pt x="199" y="467"/>
                  </a:cubicBezTo>
                  <a:close/>
                  <a:moveTo>
                    <a:pt x="209" y="466"/>
                  </a:moveTo>
                  <a:cubicBezTo>
                    <a:pt x="208" y="469"/>
                    <a:pt x="207" y="474"/>
                    <a:pt x="208" y="475"/>
                  </a:cubicBezTo>
                  <a:cubicBezTo>
                    <a:pt x="209" y="471"/>
                    <a:pt x="211" y="468"/>
                    <a:pt x="212" y="464"/>
                  </a:cubicBezTo>
                  <a:cubicBezTo>
                    <a:pt x="211" y="465"/>
                    <a:pt x="210" y="465"/>
                    <a:pt x="209" y="466"/>
                  </a:cubicBezTo>
                  <a:close/>
                  <a:moveTo>
                    <a:pt x="217" y="471"/>
                  </a:moveTo>
                  <a:cubicBezTo>
                    <a:pt x="218" y="471"/>
                    <a:pt x="218" y="468"/>
                    <a:pt x="217" y="467"/>
                  </a:cubicBezTo>
                  <a:cubicBezTo>
                    <a:pt x="217" y="469"/>
                    <a:pt x="217" y="470"/>
                    <a:pt x="217" y="471"/>
                  </a:cubicBezTo>
                  <a:close/>
                  <a:moveTo>
                    <a:pt x="195" y="469"/>
                  </a:moveTo>
                  <a:cubicBezTo>
                    <a:pt x="197" y="469"/>
                    <a:pt x="197" y="469"/>
                    <a:pt x="197" y="467"/>
                  </a:cubicBezTo>
                  <a:cubicBezTo>
                    <a:pt x="196" y="467"/>
                    <a:pt x="195" y="468"/>
                    <a:pt x="195" y="469"/>
                  </a:cubicBezTo>
                  <a:close/>
                  <a:moveTo>
                    <a:pt x="199" y="470"/>
                  </a:moveTo>
                  <a:cubicBezTo>
                    <a:pt x="198" y="475"/>
                    <a:pt x="197" y="478"/>
                    <a:pt x="197" y="482"/>
                  </a:cubicBezTo>
                  <a:cubicBezTo>
                    <a:pt x="201" y="479"/>
                    <a:pt x="200" y="472"/>
                    <a:pt x="204" y="470"/>
                  </a:cubicBezTo>
                  <a:cubicBezTo>
                    <a:pt x="204" y="475"/>
                    <a:pt x="201" y="479"/>
                    <a:pt x="200" y="483"/>
                  </a:cubicBezTo>
                  <a:cubicBezTo>
                    <a:pt x="201" y="484"/>
                    <a:pt x="202" y="482"/>
                    <a:pt x="204" y="482"/>
                  </a:cubicBezTo>
                  <a:cubicBezTo>
                    <a:pt x="204" y="477"/>
                    <a:pt x="206" y="472"/>
                    <a:pt x="205" y="467"/>
                  </a:cubicBezTo>
                  <a:cubicBezTo>
                    <a:pt x="202" y="468"/>
                    <a:pt x="201" y="469"/>
                    <a:pt x="199" y="470"/>
                  </a:cubicBezTo>
                  <a:close/>
                  <a:moveTo>
                    <a:pt x="193" y="470"/>
                  </a:moveTo>
                  <a:cubicBezTo>
                    <a:pt x="195" y="471"/>
                    <a:pt x="196" y="469"/>
                    <a:pt x="194" y="468"/>
                  </a:cubicBezTo>
                  <a:cubicBezTo>
                    <a:pt x="194" y="469"/>
                    <a:pt x="193" y="469"/>
                    <a:pt x="193" y="470"/>
                  </a:cubicBezTo>
                  <a:close/>
                  <a:moveTo>
                    <a:pt x="181" y="475"/>
                  </a:moveTo>
                  <a:cubicBezTo>
                    <a:pt x="184" y="474"/>
                    <a:pt x="187" y="474"/>
                    <a:pt x="188" y="472"/>
                  </a:cubicBezTo>
                  <a:cubicBezTo>
                    <a:pt x="185" y="472"/>
                    <a:pt x="183" y="474"/>
                    <a:pt x="181" y="475"/>
                  </a:cubicBezTo>
                  <a:close/>
                  <a:moveTo>
                    <a:pt x="192" y="475"/>
                  </a:moveTo>
                  <a:cubicBezTo>
                    <a:pt x="193" y="475"/>
                    <a:pt x="194" y="474"/>
                    <a:pt x="194" y="472"/>
                  </a:cubicBezTo>
                  <a:cubicBezTo>
                    <a:pt x="193" y="472"/>
                    <a:pt x="193" y="472"/>
                    <a:pt x="193" y="472"/>
                  </a:cubicBezTo>
                  <a:cubicBezTo>
                    <a:pt x="193" y="474"/>
                    <a:pt x="193" y="474"/>
                    <a:pt x="192" y="475"/>
                  </a:cubicBezTo>
                  <a:close/>
                  <a:moveTo>
                    <a:pt x="183" y="491"/>
                  </a:moveTo>
                  <a:cubicBezTo>
                    <a:pt x="186" y="490"/>
                    <a:pt x="187" y="489"/>
                    <a:pt x="190" y="488"/>
                  </a:cubicBezTo>
                  <a:cubicBezTo>
                    <a:pt x="188" y="483"/>
                    <a:pt x="191" y="475"/>
                    <a:pt x="190" y="473"/>
                  </a:cubicBezTo>
                  <a:cubicBezTo>
                    <a:pt x="187" y="479"/>
                    <a:pt x="186" y="484"/>
                    <a:pt x="183" y="491"/>
                  </a:cubicBezTo>
                  <a:close/>
                  <a:moveTo>
                    <a:pt x="181" y="477"/>
                  </a:moveTo>
                  <a:cubicBezTo>
                    <a:pt x="180" y="483"/>
                    <a:pt x="179" y="488"/>
                    <a:pt x="180" y="492"/>
                  </a:cubicBezTo>
                  <a:cubicBezTo>
                    <a:pt x="181" y="486"/>
                    <a:pt x="185" y="482"/>
                    <a:pt x="186" y="475"/>
                  </a:cubicBezTo>
                  <a:cubicBezTo>
                    <a:pt x="184" y="475"/>
                    <a:pt x="183" y="477"/>
                    <a:pt x="181" y="477"/>
                  </a:cubicBezTo>
                  <a:close/>
                  <a:moveTo>
                    <a:pt x="195" y="478"/>
                  </a:moveTo>
                  <a:cubicBezTo>
                    <a:pt x="196" y="478"/>
                    <a:pt x="195" y="476"/>
                    <a:pt x="196" y="475"/>
                  </a:cubicBezTo>
                  <a:cubicBezTo>
                    <a:pt x="196" y="475"/>
                    <a:pt x="195" y="475"/>
                    <a:pt x="195" y="475"/>
                  </a:cubicBezTo>
                  <a:cubicBezTo>
                    <a:pt x="195" y="477"/>
                    <a:pt x="195" y="477"/>
                    <a:pt x="195" y="478"/>
                  </a:cubicBezTo>
                  <a:close/>
                  <a:moveTo>
                    <a:pt x="173" y="478"/>
                  </a:moveTo>
                  <a:cubicBezTo>
                    <a:pt x="172" y="482"/>
                    <a:pt x="170" y="491"/>
                    <a:pt x="171" y="496"/>
                  </a:cubicBezTo>
                  <a:cubicBezTo>
                    <a:pt x="175" y="490"/>
                    <a:pt x="175" y="483"/>
                    <a:pt x="179" y="478"/>
                  </a:cubicBezTo>
                  <a:cubicBezTo>
                    <a:pt x="179" y="478"/>
                    <a:pt x="177" y="478"/>
                    <a:pt x="177" y="478"/>
                  </a:cubicBezTo>
                  <a:cubicBezTo>
                    <a:pt x="177" y="477"/>
                    <a:pt x="179" y="476"/>
                    <a:pt x="177" y="476"/>
                  </a:cubicBezTo>
                  <a:cubicBezTo>
                    <a:pt x="176" y="477"/>
                    <a:pt x="174" y="477"/>
                    <a:pt x="173" y="478"/>
                  </a:cubicBezTo>
                  <a:close/>
                  <a:moveTo>
                    <a:pt x="192" y="487"/>
                  </a:moveTo>
                  <a:cubicBezTo>
                    <a:pt x="194" y="487"/>
                    <a:pt x="195" y="486"/>
                    <a:pt x="196" y="485"/>
                  </a:cubicBezTo>
                  <a:cubicBezTo>
                    <a:pt x="193" y="484"/>
                    <a:pt x="196" y="481"/>
                    <a:pt x="195" y="478"/>
                  </a:cubicBezTo>
                  <a:cubicBezTo>
                    <a:pt x="194" y="481"/>
                    <a:pt x="193" y="485"/>
                    <a:pt x="192" y="487"/>
                  </a:cubicBezTo>
                  <a:close/>
                  <a:moveTo>
                    <a:pt x="166" y="482"/>
                  </a:moveTo>
                  <a:cubicBezTo>
                    <a:pt x="165" y="482"/>
                    <a:pt x="164" y="483"/>
                    <a:pt x="163" y="483"/>
                  </a:cubicBezTo>
                  <a:cubicBezTo>
                    <a:pt x="164" y="489"/>
                    <a:pt x="160" y="494"/>
                    <a:pt x="161" y="499"/>
                  </a:cubicBezTo>
                  <a:cubicBezTo>
                    <a:pt x="164" y="498"/>
                    <a:pt x="164" y="494"/>
                    <a:pt x="166" y="492"/>
                  </a:cubicBezTo>
                  <a:cubicBezTo>
                    <a:pt x="166" y="488"/>
                    <a:pt x="170" y="484"/>
                    <a:pt x="169" y="480"/>
                  </a:cubicBezTo>
                  <a:cubicBezTo>
                    <a:pt x="168" y="481"/>
                    <a:pt x="166" y="481"/>
                    <a:pt x="166" y="482"/>
                  </a:cubicBezTo>
                  <a:close/>
                  <a:moveTo>
                    <a:pt x="154" y="485"/>
                  </a:moveTo>
                  <a:cubicBezTo>
                    <a:pt x="154" y="487"/>
                    <a:pt x="156" y="487"/>
                    <a:pt x="156" y="487"/>
                  </a:cubicBezTo>
                  <a:cubicBezTo>
                    <a:pt x="157" y="486"/>
                    <a:pt x="159" y="486"/>
                    <a:pt x="159" y="484"/>
                  </a:cubicBezTo>
                  <a:cubicBezTo>
                    <a:pt x="158" y="484"/>
                    <a:pt x="156" y="486"/>
                    <a:pt x="154" y="485"/>
                  </a:cubicBezTo>
                  <a:close/>
                  <a:moveTo>
                    <a:pt x="176" y="488"/>
                  </a:moveTo>
                  <a:cubicBezTo>
                    <a:pt x="177" y="488"/>
                    <a:pt x="176" y="490"/>
                    <a:pt x="177" y="489"/>
                  </a:cubicBezTo>
                  <a:cubicBezTo>
                    <a:pt x="177" y="488"/>
                    <a:pt x="179" y="485"/>
                    <a:pt x="177" y="485"/>
                  </a:cubicBezTo>
                  <a:cubicBezTo>
                    <a:pt x="177" y="487"/>
                    <a:pt x="177" y="488"/>
                    <a:pt x="176" y="488"/>
                  </a:cubicBezTo>
                  <a:close/>
                  <a:moveTo>
                    <a:pt x="150" y="491"/>
                  </a:moveTo>
                  <a:cubicBezTo>
                    <a:pt x="151" y="493"/>
                    <a:pt x="149" y="502"/>
                    <a:pt x="152" y="504"/>
                  </a:cubicBezTo>
                  <a:cubicBezTo>
                    <a:pt x="153" y="500"/>
                    <a:pt x="153" y="494"/>
                    <a:pt x="155" y="491"/>
                  </a:cubicBezTo>
                  <a:cubicBezTo>
                    <a:pt x="154" y="489"/>
                    <a:pt x="153" y="488"/>
                    <a:pt x="151" y="488"/>
                  </a:cubicBezTo>
                  <a:cubicBezTo>
                    <a:pt x="151" y="491"/>
                    <a:pt x="150" y="490"/>
                    <a:pt x="150" y="491"/>
                  </a:cubicBezTo>
                  <a:close/>
                  <a:moveTo>
                    <a:pt x="175" y="494"/>
                  </a:moveTo>
                  <a:cubicBezTo>
                    <a:pt x="176" y="494"/>
                    <a:pt x="176" y="494"/>
                    <a:pt x="177" y="493"/>
                  </a:cubicBezTo>
                  <a:cubicBezTo>
                    <a:pt x="177" y="492"/>
                    <a:pt x="177" y="491"/>
                    <a:pt x="177" y="490"/>
                  </a:cubicBezTo>
                  <a:cubicBezTo>
                    <a:pt x="177" y="490"/>
                    <a:pt x="177" y="490"/>
                    <a:pt x="176" y="490"/>
                  </a:cubicBezTo>
                  <a:cubicBezTo>
                    <a:pt x="175" y="491"/>
                    <a:pt x="175" y="493"/>
                    <a:pt x="175" y="494"/>
                  </a:cubicBezTo>
                  <a:close/>
                  <a:moveTo>
                    <a:pt x="167" y="491"/>
                  </a:moveTo>
                  <a:cubicBezTo>
                    <a:pt x="167" y="494"/>
                    <a:pt x="166" y="496"/>
                    <a:pt x="165" y="499"/>
                  </a:cubicBezTo>
                  <a:cubicBezTo>
                    <a:pt x="166" y="498"/>
                    <a:pt x="168" y="498"/>
                    <a:pt x="169" y="497"/>
                  </a:cubicBezTo>
                  <a:cubicBezTo>
                    <a:pt x="168" y="495"/>
                    <a:pt x="170" y="492"/>
                    <a:pt x="168" y="491"/>
                  </a:cubicBezTo>
                  <a:cubicBezTo>
                    <a:pt x="168" y="491"/>
                    <a:pt x="168" y="491"/>
                    <a:pt x="167" y="491"/>
                  </a:cubicBezTo>
                  <a:close/>
                  <a:moveTo>
                    <a:pt x="143" y="495"/>
                  </a:moveTo>
                  <a:cubicBezTo>
                    <a:pt x="145" y="495"/>
                    <a:pt x="142" y="498"/>
                    <a:pt x="145" y="499"/>
                  </a:cubicBezTo>
                  <a:cubicBezTo>
                    <a:pt x="145" y="497"/>
                    <a:pt x="145" y="496"/>
                    <a:pt x="145" y="494"/>
                  </a:cubicBezTo>
                  <a:cubicBezTo>
                    <a:pt x="144" y="493"/>
                    <a:pt x="144" y="494"/>
                    <a:pt x="143" y="493"/>
                  </a:cubicBezTo>
                  <a:cubicBezTo>
                    <a:pt x="143" y="494"/>
                    <a:pt x="143" y="494"/>
                    <a:pt x="143" y="495"/>
                  </a:cubicBezTo>
                  <a:close/>
                  <a:moveTo>
                    <a:pt x="155" y="502"/>
                  </a:moveTo>
                  <a:cubicBezTo>
                    <a:pt x="156" y="502"/>
                    <a:pt x="157" y="501"/>
                    <a:pt x="159" y="501"/>
                  </a:cubicBezTo>
                  <a:cubicBezTo>
                    <a:pt x="158" y="499"/>
                    <a:pt x="156" y="498"/>
                    <a:pt x="156" y="495"/>
                  </a:cubicBezTo>
                  <a:cubicBezTo>
                    <a:pt x="156" y="496"/>
                    <a:pt x="156" y="495"/>
                    <a:pt x="155" y="495"/>
                  </a:cubicBezTo>
                  <a:cubicBezTo>
                    <a:pt x="155" y="499"/>
                    <a:pt x="155" y="500"/>
                    <a:pt x="155" y="502"/>
                  </a:cubicBezTo>
                  <a:close/>
                  <a:moveTo>
                    <a:pt x="171" y="502"/>
                  </a:moveTo>
                  <a:cubicBezTo>
                    <a:pt x="174" y="501"/>
                    <a:pt x="176" y="501"/>
                    <a:pt x="177" y="499"/>
                  </a:cubicBezTo>
                  <a:cubicBezTo>
                    <a:pt x="175" y="500"/>
                    <a:pt x="173" y="501"/>
                    <a:pt x="171" y="502"/>
                  </a:cubicBezTo>
                  <a:close/>
                  <a:moveTo>
                    <a:pt x="159" y="509"/>
                  </a:moveTo>
                  <a:cubicBezTo>
                    <a:pt x="163" y="507"/>
                    <a:pt x="167" y="505"/>
                    <a:pt x="171" y="503"/>
                  </a:cubicBezTo>
                  <a:cubicBezTo>
                    <a:pt x="166" y="504"/>
                    <a:pt x="161" y="505"/>
                    <a:pt x="159" y="509"/>
                  </a:cubicBezTo>
                  <a:close/>
                  <a:moveTo>
                    <a:pt x="149" y="512"/>
                  </a:moveTo>
                  <a:cubicBezTo>
                    <a:pt x="151" y="513"/>
                    <a:pt x="152" y="512"/>
                    <a:pt x="154" y="512"/>
                  </a:cubicBezTo>
                  <a:cubicBezTo>
                    <a:pt x="153" y="508"/>
                    <a:pt x="150" y="511"/>
                    <a:pt x="149" y="51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Freeform 84"/>
            <p:cNvSpPr>
              <a:spLocks/>
            </p:cNvSpPr>
            <p:nvPr/>
          </p:nvSpPr>
          <p:spPr bwMode="auto">
            <a:xfrm>
              <a:off x="3296444" y="808361"/>
              <a:ext cx="46038" cy="23813"/>
            </a:xfrm>
            <a:custGeom>
              <a:avLst/>
              <a:gdLst>
                <a:gd name="T0" fmla="*/ 26 w 26"/>
                <a:gd name="T1" fmla="*/ 1 h 14"/>
                <a:gd name="T2" fmla="*/ 18 w 26"/>
                <a:gd name="T3" fmla="*/ 5 h 14"/>
                <a:gd name="T4" fmla="*/ 13 w 26"/>
                <a:gd name="T5" fmla="*/ 7 h 14"/>
                <a:gd name="T6" fmla="*/ 0 w 26"/>
                <a:gd name="T7" fmla="*/ 14 h 14"/>
                <a:gd name="T8" fmla="*/ 9 w 26"/>
                <a:gd name="T9" fmla="*/ 10 h 14"/>
                <a:gd name="T10" fmla="*/ 20 w 26"/>
                <a:gd name="T11" fmla="*/ 2 h 14"/>
                <a:gd name="T12" fmla="*/ 26 w 26"/>
                <a:gd name="T1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4">
                  <a:moveTo>
                    <a:pt x="26" y="1"/>
                  </a:moveTo>
                  <a:cubicBezTo>
                    <a:pt x="25" y="4"/>
                    <a:pt x="20" y="5"/>
                    <a:pt x="18" y="5"/>
                  </a:cubicBezTo>
                  <a:cubicBezTo>
                    <a:pt x="18" y="6"/>
                    <a:pt x="14" y="9"/>
                    <a:pt x="13" y="7"/>
                  </a:cubicBezTo>
                  <a:cubicBezTo>
                    <a:pt x="10" y="11"/>
                    <a:pt x="4" y="12"/>
                    <a:pt x="0" y="14"/>
                  </a:cubicBezTo>
                  <a:cubicBezTo>
                    <a:pt x="3" y="13"/>
                    <a:pt x="5" y="9"/>
                    <a:pt x="9" y="10"/>
                  </a:cubicBezTo>
                  <a:cubicBezTo>
                    <a:pt x="11" y="6"/>
                    <a:pt x="18" y="5"/>
                    <a:pt x="20" y="2"/>
                  </a:cubicBezTo>
                  <a:cubicBezTo>
                    <a:pt x="22" y="3"/>
                    <a:pt x="24" y="0"/>
                    <a:pt x="26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85"/>
            <p:cNvSpPr>
              <a:spLocks/>
            </p:cNvSpPr>
            <p:nvPr/>
          </p:nvSpPr>
          <p:spPr bwMode="auto">
            <a:xfrm>
              <a:off x="3423444" y="849636"/>
              <a:ext cx="6350" cy="3175"/>
            </a:xfrm>
            <a:custGeom>
              <a:avLst/>
              <a:gdLst>
                <a:gd name="T0" fmla="*/ 4 w 4"/>
                <a:gd name="T1" fmla="*/ 1 h 2"/>
                <a:gd name="T2" fmla="*/ 0 w 4"/>
                <a:gd name="T3" fmla="*/ 1 h 2"/>
                <a:gd name="T4" fmla="*/ 4 w 4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4" y="1"/>
                  </a:moveTo>
                  <a:cubicBezTo>
                    <a:pt x="3" y="2"/>
                    <a:pt x="1" y="1"/>
                    <a:pt x="0" y="1"/>
                  </a:cubicBezTo>
                  <a:cubicBezTo>
                    <a:pt x="0" y="0"/>
                    <a:pt x="3" y="1"/>
                    <a:pt x="4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86"/>
            <p:cNvSpPr>
              <a:spLocks/>
            </p:cNvSpPr>
            <p:nvPr/>
          </p:nvSpPr>
          <p:spPr bwMode="auto">
            <a:xfrm>
              <a:off x="3420269" y="875036"/>
              <a:ext cx="41275" cy="22225"/>
            </a:xfrm>
            <a:custGeom>
              <a:avLst/>
              <a:gdLst>
                <a:gd name="T0" fmla="*/ 2 w 24"/>
                <a:gd name="T1" fmla="*/ 11 h 13"/>
                <a:gd name="T2" fmla="*/ 0 w 24"/>
                <a:gd name="T3" fmla="*/ 11 h 13"/>
                <a:gd name="T4" fmla="*/ 19 w 24"/>
                <a:gd name="T5" fmla="*/ 2 h 13"/>
                <a:gd name="T6" fmla="*/ 19 w 24"/>
                <a:gd name="T7" fmla="*/ 3 h 13"/>
                <a:gd name="T8" fmla="*/ 22 w 24"/>
                <a:gd name="T9" fmla="*/ 2 h 13"/>
                <a:gd name="T10" fmla="*/ 22 w 24"/>
                <a:gd name="T11" fmla="*/ 0 h 13"/>
                <a:gd name="T12" fmla="*/ 24 w 24"/>
                <a:gd name="T13" fmla="*/ 2 h 13"/>
                <a:gd name="T14" fmla="*/ 0 w 24"/>
                <a:gd name="T15" fmla="*/ 13 h 13"/>
                <a:gd name="T16" fmla="*/ 2 w 24"/>
                <a:gd name="T17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3">
                  <a:moveTo>
                    <a:pt x="2" y="11"/>
                  </a:moveTo>
                  <a:cubicBezTo>
                    <a:pt x="2" y="10"/>
                    <a:pt x="0" y="10"/>
                    <a:pt x="0" y="11"/>
                  </a:cubicBezTo>
                  <a:cubicBezTo>
                    <a:pt x="3" y="6"/>
                    <a:pt x="13" y="5"/>
                    <a:pt x="19" y="2"/>
                  </a:cubicBezTo>
                  <a:cubicBezTo>
                    <a:pt x="19" y="2"/>
                    <a:pt x="19" y="2"/>
                    <a:pt x="19" y="3"/>
                  </a:cubicBezTo>
                  <a:cubicBezTo>
                    <a:pt x="21" y="3"/>
                    <a:pt x="21" y="2"/>
                    <a:pt x="22" y="2"/>
                  </a:cubicBezTo>
                  <a:cubicBezTo>
                    <a:pt x="22" y="1"/>
                    <a:pt x="22" y="1"/>
                    <a:pt x="22" y="0"/>
                  </a:cubicBezTo>
                  <a:cubicBezTo>
                    <a:pt x="23" y="1"/>
                    <a:pt x="24" y="1"/>
                    <a:pt x="24" y="2"/>
                  </a:cubicBezTo>
                  <a:cubicBezTo>
                    <a:pt x="16" y="4"/>
                    <a:pt x="7" y="8"/>
                    <a:pt x="0" y="13"/>
                  </a:cubicBezTo>
                  <a:cubicBezTo>
                    <a:pt x="0" y="11"/>
                    <a:pt x="1" y="12"/>
                    <a:pt x="2" y="1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87"/>
            <p:cNvSpPr>
              <a:spLocks/>
            </p:cNvSpPr>
            <p:nvPr/>
          </p:nvSpPr>
          <p:spPr bwMode="auto">
            <a:xfrm>
              <a:off x="3131344" y="873448"/>
              <a:ext cx="50800" cy="39688"/>
            </a:xfrm>
            <a:custGeom>
              <a:avLst/>
              <a:gdLst>
                <a:gd name="T0" fmla="*/ 0 w 29"/>
                <a:gd name="T1" fmla="*/ 2 h 23"/>
                <a:gd name="T2" fmla="*/ 9 w 29"/>
                <a:gd name="T3" fmla="*/ 6 h 23"/>
                <a:gd name="T4" fmla="*/ 10 w 29"/>
                <a:gd name="T5" fmla="*/ 8 h 23"/>
                <a:gd name="T6" fmla="*/ 29 w 29"/>
                <a:gd name="T7" fmla="*/ 23 h 23"/>
                <a:gd name="T8" fmla="*/ 0 w 29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3">
                  <a:moveTo>
                    <a:pt x="0" y="2"/>
                  </a:moveTo>
                  <a:cubicBezTo>
                    <a:pt x="4" y="0"/>
                    <a:pt x="5" y="6"/>
                    <a:pt x="9" y="6"/>
                  </a:cubicBezTo>
                  <a:cubicBezTo>
                    <a:pt x="9" y="8"/>
                    <a:pt x="10" y="7"/>
                    <a:pt x="10" y="8"/>
                  </a:cubicBezTo>
                  <a:cubicBezTo>
                    <a:pt x="18" y="12"/>
                    <a:pt x="23" y="18"/>
                    <a:pt x="29" y="23"/>
                  </a:cubicBezTo>
                  <a:cubicBezTo>
                    <a:pt x="18" y="18"/>
                    <a:pt x="10" y="7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88"/>
            <p:cNvSpPr>
              <a:spLocks/>
            </p:cNvSpPr>
            <p:nvPr/>
          </p:nvSpPr>
          <p:spPr bwMode="auto">
            <a:xfrm>
              <a:off x="3004344" y="889323"/>
              <a:ext cx="6350" cy="6350"/>
            </a:xfrm>
            <a:custGeom>
              <a:avLst/>
              <a:gdLst>
                <a:gd name="T0" fmla="*/ 0 w 4"/>
                <a:gd name="T1" fmla="*/ 2 h 4"/>
                <a:gd name="T2" fmla="*/ 4 w 4"/>
                <a:gd name="T3" fmla="*/ 3 h 4"/>
                <a:gd name="T4" fmla="*/ 0 w 4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1" y="0"/>
                    <a:pt x="2" y="3"/>
                    <a:pt x="4" y="3"/>
                  </a:cubicBezTo>
                  <a:cubicBezTo>
                    <a:pt x="3" y="4"/>
                    <a:pt x="1" y="3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89"/>
            <p:cNvSpPr>
              <a:spLocks/>
            </p:cNvSpPr>
            <p:nvPr/>
          </p:nvSpPr>
          <p:spPr bwMode="auto">
            <a:xfrm>
              <a:off x="2875756" y="900436"/>
              <a:ext cx="31750" cy="22225"/>
            </a:xfrm>
            <a:custGeom>
              <a:avLst/>
              <a:gdLst>
                <a:gd name="T0" fmla="*/ 0 w 18"/>
                <a:gd name="T1" fmla="*/ 1 h 13"/>
                <a:gd name="T2" fmla="*/ 6 w 18"/>
                <a:gd name="T3" fmla="*/ 4 h 13"/>
                <a:gd name="T4" fmla="*/ 7 w 18"/>
                <a:gd name="T5" fmla="*/ 7 h 13"/>
                <a:gd name="T6" fmla="*/ 9 w 18"/>
                <a:gd name="T7" fmla="*/ 7 h 13"/>
                <a:gd name="T8" fmla="*/ 18 w 18"/>
                <a:gd name="T9" fmla="*/ 12 h 13"/>
                <a:gd name="T10" fmla="*/ 5 w 18"/>
                <a:gd name="T11" fmla="*/ 6 h 13"/>
                <a:gd name="T12" fmla="*/ 0 w 18"/>
                <a:gd name="T13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3">
                  <a:moveTo>
                    <a:pt x="0" y="1"/>
                  </a:moveTo>
                  <a:cubicBezTo>
                    <a:pt x="0" y="0"/>
                    <a:pt x="4" y="2"/>
                    <a:pt x="6" y="4"/>
                  </a:cubicBezTo>
                  <a:cubicBezTo>
                    <a:pt x="7" y="5"/>
                    <a:pt x="7" y="6"/>
                    <a:pt x="7" y="7"/>
                  </a:cubicBezTo>
                  <a:cubicBezTo>
                    <a:pt x="8" y="7"/>
                    <a:pt x="8" y="6"/>
                    <a:pt x="9" y="7"/>
                  </a:cubicBezTo>
                  <a:cubicBezTo>
                    <a:pt x="13" y="9"/>
                    <a:pt x="16" y="11"/>
                    <a:pt x="18" y="12"/>
                  </a:cubicBezTo>
                  <a:cubicBezTo>
                    <a:pt x="12" y="13"/>
                    <a:pt x="9" y="6"/>
                    <a:pt x="5" y="6"/>
                  </a:cubicBezTo>
                  <a:cubicBezTo>
                    <a:pt x="4" y="4"/>
                    <a:pt x="1" y="3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90"/>
            <p:cNvSpPr>
              <a:spLocks/>
            </p:cNvSpPr>
            <p:nvPr/>
          </p:nvSpPr>
          <p:spPr bwMode="auto">
            <a:xfrm>
              <a:off x="2912269" y="924248"/>
              <a:ext cx="7938" cy="6350"/>
            </a:xfrm>
            <a:custGeom>
              <a:avLst/>
              <a:gdLst>
                <a:gd name="T0" fmla="*/ 0 w 5"/>
                <a:gd name="T1" fmla="*/ 0 h 4"/>
                <a:gd name="T2" fmla="*/ 4 w 5"/>
                <a:gd name="T3" fmla="*/ 1 h 4"/>
                <a:gd name="T4" fmla="*/ 5 w 5"/>
                <a:gd name="T5" fmla="*/ 3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1" y="1"/>
                    <a:pt x="2" y="1"/>
                    <a:pt x="4" y="1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3" y="4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91"/>
            <p:cNvSpPr>
              <a:spLocks/>
            </p:cNvSpPr>
            <p:nvPr/>
          </p:nvSpPr>
          <p:spPr bwMode="auto">
            <a:xfrm>
              <a:off x="2890044" y="930598"/>
              <a:ext cx="15875" cy="9525"/>
            </a:xfrm>
            <a:custGeom>
              <a:avLst/>
              <a:gdLst>
                <a:gd name="T0" fmla="*/ 2 w 9"/>
                <a:gd name="T1" fmla="*/ 1 h 5"/>
                <a:gd name="T2" fmla="*/ 9 w 9"/>
                <a:gd name="T3" fmla="*/ 3 h 5"/>
                <a:gd name="T4" fmla="*/ 0 w 9"/>
                <a:gd name="T5" fmla="*/ 2 h 5"/>
                <a:gd name="T6" fmla="*/ 2 w 9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2" y="1"/>
                  </a:moveTo>
                  <a:cubicBezTo>
                    <a:pt x="4" y="0"/>
                    <a:pt x="7" y="2"/>
                    <a:pt x="9" y="3"/>
                  </a:cubicBezTo>
                  <a:cubicBezTo>
                    <a:pt x="6" y="5"/>
                    <a:pt x="3" y="2"/>
                    <a:pt x="0" y="2"/>
                  </a:cubicBezTo>
                  <a:cubicBezTo>
                    <a:pt x="0" y="1"/>
                    <a:pt x="4" y="2"/>
                    <a:pt x="2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Freeform 92"/>
            <p:cNvSpPr>
              <a:spLocks/>
            </p:cNvSpPr>
            <p:nvPr/>
          </p:nvSpPr>
          <p:spPr bwMode="auto">
            <a:xfrm>
              <a:off x="3313906" y="959173"/>
              <a:ext cx="4763" cy="3175"/>
            </a:xfrm>
            <a:custGeom>
              <a:avLst/>
              <a:gdLst>
                <a:gd name="T0" fmla="*/ 3 w 3"/>
                <a:gd name="T1" fmla="*/ 2 h 2"/>
                <a:gd name="T2" fmla="*/ 2 w 3"/>
                <a:gd name="T3" fmla="*/ 1 h 2"/>
                <a:gd name="T4" fmla="*/ 1 w 3"/>
                <a:gd name="T5" fmla="*/ 2 h 2"/>
                <a:gd name="T6" fmla="*/ 0 w 3"/>
                <a:gd name="T7" fmla="*/ 2 h 2"/>
                <a:gd name="T8" fmla="*/ 0 w 3"/>
                <a:gd name="T9" fmla="*/ 1 h 2"/>
                <a:gd name="T10" fmla="*/ 3 w 3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2"/>
                    <a:pt x="2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3" y="0"/>
                    <a:pt x="3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Freeform 93"/>
            <p:cNvSpPr>
              <a:spLocks/>
            </p:cNvSpPr>
            <p:nvPr/>
          </p:nvSpPr>
          <p:spPr bwMode="auto">
            <a:xfrm>
              <a:off x="3294856" y="962348"/>
              <a:ext cx="17463" cy="9525"/>
            </a:xfrm>
            <a:custGeom>
              <a:avLst/>
              <a:gdLst>
                <a:gd name="T0" fmla="*/ 9 w 10"/>
                <a:gd name="T1" fmla="*/ 0 h 6"/>
                <a:gd name="T2" fmla="*/ 10 w 10"/>
                <a:gd name="T3" fmla="*/ 0 h 6"/>
                <a:gd name="T4" fmla="*/ 0 w 10"/>
                <a:gd name="T5" fmla="*/ 6 h 6"/>
                <a:gd name="T6" fmla="*/ 9 w 10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6">
                  <a:moveTo>
                    <a:pt x="9" y="0"/>
                  </a:moveTo>
                  <a:cubicBezTo>
                    <a:pt x="9" y="0"/>
                    <a:pt x="9" y="0"/>
                    <a:pt x="10" y="0"/>
                  </a:cubicBezTo>
                  <a:cubicBezTo>
                    <a:pt x="7" y="3"/>
                    <a:pt x="3" y="4"/>
                    <a:pt x="0" y="6"/>
                  </a:cubicBezTo>
                  <a:cubicBezTo>
                    <a:pt x="2" y="3"/>
                    <a:pt x="6" y="2"/>
                    <a:pt x="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94"/>
            <p:cNvSpPr>
              <a:spLocks/>
            </p:cNvSpPr>
            <p:nvPr/>
          </p:nvSpPr>
          <p:spPr bwMode="auto">
            <a:xfrm>
              <a:off x="3352006" y="1002036"/>
              <a:ext cx="4763" cy="6350"/>
            </a:xfrm>
            <a:custGeom>
              <a:avLst/>
              <a:gdLst>
                <a:gd name="T0" fmla="*/ 0 w 3"/>
                <a:gd name="T1" fmla="*/ 0 h 4"/>
                <a:gd name="T2" fmla="*/ 3 w 3"/>
                <a:gd name="T3" fmla="*/ 3 h 4"/>
                <a:gd name="T4" fmla="*/ 0 w 3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cubicBezTo>
                    <a:pt x="1" y="1"/>
                    <a:pt x="1" y="3"/>
                    <a:pt x="3" y="3"/>
                  </a:cubicBezTo>
                  <a:cubicBezTo>
                    <a:pt x="2" y="4"/>
                    <a:pt x="0" y="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95"/>
            <p:cNvSpPr>
              <a:spLocks/>
            </p:cNvSpPr>
            <p:nvPr/>
          </p:nvSpPr>
          <p:spPr bwMode="auto">
            <a:xfrm>
              <a:off x="3296444" y="998861"/>
              <a:ext cx="12700" cy="7938"/>
            </a:xfrm>
            <a:custGeom>
              <a:avLst/>
              <a:gdLst>
                <a:gd name="T0" fmla="*/ 7 w 7"/>
                <a:gd name="T1" fmla="*/ 0 h 5"/>
                <a:gd name="T2" fmla="*/ 4 w 7"/>
                <a:gd name="T3" fmla="*/ 3 h 5"/>
                <a:gd name="T4" fmla="*/ 0 w 7"/>
                <a:gd name="T5" fmla="*/ 5 h 5"/>
                <a:gd name="T6" fmla="*/ 7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7" y="0"/>
                  </a:moveTo>
                  <a:cubicBezTo>
                    <a:pt x="7" y="2"/>
                    <a:pt x="3" y="2"/>
                    <a:pt x="4" y="3"/>
                  </a:cubicBezTo>
                  <a:cubicBezTo>
                    <a:pt x="3" y="4"/>
                    <a:pt x="0" y="3"/>
                    <a:pt x="0" y="5"/>
                  </a:cubicBezTo>
                  <a:cubicBezTo>
                    <a:pt x="1" y="3"/>
                    <a:pt x="4" y="1"/>
                    <a:pt x="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96"/>
            <p:cNvSpPr>
              <a:spLocks/>
            </p:cNvSpPr>
            <p:nvPr/>
          </p:nvSpPr>
          <p:spPr bwMode="auto">
            <a:xfrm>
              <a:off x="3120231" y="1021086"/>
              <a:ext cx="3175" cy="1588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97"/>
            <p:cNvSpPr>
              <a:spLocks/>
            </p:cNvSpPr>
            <p:nvPr/>
          </p:nvSpPr>
          <p:spPr bwMode="auto">
            <a:xfrm>
              <a:off x="2685256" y="1040136"/>
              <a:ext cx="6350" cy="3175"/>
            </a:xfrm>
            <a:custGeom>
              <a:avLst/>
              <a:gdLst>
                <a:gd name="T0" fmla="*/ 0 w 4"/>
                <a:gd name="T1" fmla="*/ 2 h 2"/>
                <a:gd name="T2" fmla="*/ 0 w 4"/>
                <a:gd name="T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2" y="0"/>
                    <a:pt x="4" y="2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Freeform 98"/>
            <p:cNvSpPr>
              <a:spLocks/>
            </p:cNvSpPr>
            <p:nvPr/>
          </p:nvSpPr>
          <p:spPr bwMode="auto">
            <a:xfrm>
              <a:off x="3134519" y="1124273"/>
              <a:ext cx="39688" cy="31750"/>
            </a:xfrm>
            <a:custGeom>
              <a:avLst/>
              <a:gdLst>
                <a:gd name="T0" fmla="*/ 23 w 23"/>
                <a:gd name="T1" fmla="*/ 0 h 18"/>
                <a:gd name="T2" fmla="*/ 21 w 23"/>
                <a:gd name="T3" fmla="*/ 3 h 18"/>
                <a:gd name="T4" fmla="*/ 0 w 23"/>
                <a:gd name="T5" fmla="*/ 18 h 18"/>
                <a:gd name="T6" fmla="*/ 23 w 23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8">
                  <a:moveTo>
                    <a:pt x="23" y="0"/>
                  </a:moveTo>
                  <a:cubicBezTo>
                    <a:pt x="23" y="1"/>
                    <a:pt x="22" y="2"/>
                    <a:pt x="21" y="3"/>
                  </a:cubicBezTo>
                  <a:cubicBezTo>
                    <a:pt x="14" y="8"/>
                    <a:pt x="9" y="15"/>
                    <a:pt x="0" y="18"/>
                  </a:cubicBezTo>
                  <a:cubicBezTo>
                    <a:pt x="7" y="12"/>
                    <a:pt x="15" y="6"/>
                    <a:pt x="2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7" name="Freeform 99"/>
            <p:cNvSpPr>
              <a:spLocks/>
            </p:cNvSpPr>
            <p:nvPr/>
          </p:nvSpPr>
          <p:spPr bwMode="auto">
            <a:xfrm>
              <a:off x="3347244" y="1262386"/>
              <a:ext cx="22225" cy="25400"/>
            </a:xfrm>
            <a:custGeom>
              <a:avLst/>
              <a:gdLst>
                <a:gd name="T0" fmla="*/ 13 w 13"/>
                <a:gd name="T1" fmla="*/ 0 h 15"/>
                <a:gd name="T2" fmla="*/ 12 w 13"/>
                <a:gd name="T3" fmla="*/ 5 h 15"/>
                <a:gd name="T4" fmla="*/ 10 w 13"/>
                <a:gd name="T5" fmla="*/ 5 h 15"/>
                <a:gd name="T6" fmla="*/ 0 w 13"/>
                <a:gd name="T7" fmla="*/ 15 h 15"/>
                <a:gd name="T8" fmla="*/ 13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13" y="0"/>
                  </a:moveTo>
                  <a:cubicBezTo>
                    <a:pt x="13" y="2"/>
                    <a:pt x="12" y="3"/>
                    <a:pt x="12" y="5"/>
                  </a:cubicBezTo>
                  <a:cubicBezTo>
                    <a:pt x="11" y="5"/>
                    <a:pt x="11" y="5"/>
                    <a:pt x="10" y="5"/>
                  </a:cubicBezTo>
                  <a:cubicBezTo>
                    <a:pt x="7" y="8"/>
                    <a:pt x="4" y="12"/>
                    <a:pt x="0" y="15"/>
                  </a:cubicBezTo>
                  <a:cubicBezTo>
                    <a:pt x="4" y="10"/>
                    <a:pt x="8" y="5"/>
                    <a:pt x="1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100"/>
            <p:cNvSpPr>
              <a:spLocks/>
            </p:cNvSpPr>
            <p:nvPr/>
          </p:nvSpPr>
          <p:spPr bwMode="auto">
            <a:xfrm>
              <a:off x="3139281" y="1292548"/>
              <a:ext cx="4763" cy="6350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3 h 3"/>
                <a:gd name="T4" fmla="*/ 0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2"/>
                    <a:pt x="1" y="1"/>
                    <a:pt x="1" y="3"/>
                  </a:cubicBezTo>
                  <a:cubicBezTo>
                    <a:pt x="1" y="2"/>
                    <a:pt x="1" y="3"/>
                    <a:pt x="0" y="3"/>
                  </a:cubicBezTo>
                  <a:cubicBezTo>
                    <a:pt x="0" y="2"/>
                    <a:pt x="1" y="1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101"/>
            <p:cNvSpPr>
              <a:spLocks/>
            </p:cNvSpPr>
            <p:nvPr/>
          </p:nvSpPr>
          <p:spPr bwMode="auto">
            <a:xfrm>
              <a:off x="3440906" y="1306836"/>
              <a:ext cx="4763" cy="4763"/>
            </a:xfrm>
            <a:custGeom>
              <a:avLst/>
              <a:gdLst>
                <a:gd name="T0" fmla="*/ 3 w 3"/>
                <a:gd name="T1" fmla="*/ 0 h 3"/>
                <a:gd name="T2" fmla="*/ 2 w 3"/>
                <a:gd name="T3" fmla="*/ 3 h 3"/>
                <a:gd name="T4" fmla="*/ 0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3" y="1"/>
                    <a:pt x="1" y="1"/>
                    <a:pt x="2" y="3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1" y="1"/>
                    <a:pt x="2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102"/>
            <p:cNvSpPr>
              <a:spLocks/>
            </p:cNvSpPr>
            <p:nvPr/>
          </p:nvSpPr>
          <p:spPr bwMode="auto">
            <a:xfrm>
              <a:off x="3383756" y="1360811"/>
              <a:ext cx="139700" cy="63500"/>
            </a:xfrm>
            <a:custGeom>
              <a:avLst/>
              <a:gdLst>
                <a:gd name="T0" fmla="*/ 10 w 81"/>
                <a:gd name="T1" fmla="*/ 33 h 37"/>
                <a:gd name="T2" fmla="*/ 1 w 81"/>
                <a:gd name="T3" fmla="*/ 37 h 37"/>
                <a:gd name="T4" fmla="*/ 0 w 81"/>
                <a:gd name="T5" fmla="*/ 36 h 37"/>
                <a:gd name="T6" fmla="*/ 28 w 81"/>
                <a:gd name="T7" fmla="*/ 22 h 37"/>
                <a:gd name="T8" fmla="*/ 81 w 81"/>
                <a:gd name="T9" fmla="*/ 0 h 37"/>
                <a:gd name="T10" fmla="*/ 73 w 81"/>
                <a:gd name="T11" fmla="*/ 6 h 37"/>
                <a:gd name="T12" fmla="*/ 67 w 81"/>
                <a:gd name="T13" fmla="*/ 8 h 37"/>
                <a:gd name="T14" fmla="*/ 65 w 81"/>
                <a:gd name="T15" fmla="*/ 8 h 37"/>
                <a:gd name="T16" fmla="*/ 61 w 81"/>
                <a:gd name="T17" fmla="*/ 10 h 37"/>
                <a:gd name="T18" fmla="*/ 54 w 81"/>
                <a:gd name="T19" fmla="*/ 13 h 37"/>
                <a:gd name="T20" fmla="*/ 46 w 81"/>
                <a:gd name="T21" fmla="*/ 17 h 37"/>
                <a:gd name="T22" fmla="*/ 24 w 81"/>
                <a:gd name="T23" fmla="*/ 26 h 37"/>
                <a:gd name="T24" fmla="*/ 12 w 81"/>
                <a:gd name="T25" fmla="*/ 32 h 37"/>
                <a:gd name="T26" fmla="*/ 13 w 81"/>
                <a:gd name="T27" fmla="*/ 32 h 37"/>
                <a:gd name="T28" fmla="*/ 10 w 81"/>
                <a:gd name="T29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37">
                  <a:moveTo>
                    <a:pt x="10" y="33"/>
                  </a:moveTo>
                  <a:cubicBezTo>
                    <a:pt x="6" y="33"/>
                    <a:pt x="5" y="37"/>
                    <a:pt x="1" y="37"/>
                  </a:cubicBezTo>
                  <a:cubicBezTo>
                    <a:pt x="1" y="36"/>
                    <a:pt x="0" y="37"/>
                    <a:pt x="0" y="36"/>
                  </a:cubicBezTo>
                  <a:cubicBezTo>
                    <a:pt x="8" y="29"/>
                    <a:pt x="18" y="28"/>
                    <a:pt x="28" y="22"/>
                  </a:cubicBezTo>
                  <a:cubicBezTo>
                    <a:pt x="46" y="15"/>
                    <a:pt x="62" y="7"/>
                    <a:pt x="81" y="0"/>
                  </a:cubicBezTo>
                  <a:cubicBezTo>
                    <a:pt x="80" y="4"/>
                    <a:pt x="74" y="2"/>
                    <a:pt x="73" y="6"/>
                  </a:cubicBezTo>
                  <a:cubicBezTo>
                    <a:pt x="70" y="4"/>
                    <a:pt x="69" y="7"/>
                    <a:pt x="67" y="8"/>
                  </a:cubicBezTo>
                  <a:cubicBezTo>
                    <a:pt x="67" y="8"/>
                    <a:pt x="66" y="7"/>
                    <a:pt x="65" y="8"/>
                  </a:cubicBezTo>
                  <a:cubicBezTo>
                    <a:pt x="64" y="8"/>
                    <a:pt x="62" y="9"/>
                    <a:pt x="61" y="10"/>
                  </a:cubicBezTo>
                  <a:cubicBezTo>
                    <a:pt x="59" y="11"/>
                    <a:pt x="56" y="12"/>
                    <a:pt x="54" y="13"/>
                  </a:cubicBezTo>
                  <a:cubicBezTo>
                    <a:pt x="52" y="14"/>
                    <a:pt x="49" y="16"/>
                    <a:pt x="46" y="17"/>
                  </a:cubicBezTo>
                  <a:cubicBezTo>
                    <a:pt x="39" y="19"/>
                    <a:pt x="31" y="25"/>
                    <a:pt x="24" y="26"/>
                  </a:cubicBezTo>
                  <a:cubicBezTo>
                    <a:pt x="21" y="29"/>
                    <a:pt x="16" y="30"/>
                    <a:pt x="12" y="32"/>
                  </a:cubicBezTo>
                  <a:cubicBezTo>
                    <a:pt x="12" y="32"/>
                    <a:pt x="12" y="32"/>
                    <a:pt x="13" y="32"/>
                  </a:cubicBezTo>
                  <a:cubicBezTo>
                    <a:pt x="11" y="33"/>
                    <a:pt x="7" y="36"/>
                    <a:pt x="10" y="3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103"/>
            <p:cNvSpPr>
              <a:spLocks/>
            </p:cNvSpPr>
            <p:nvPr/>
          </p:nvSpPr>
          <p:spPr bwMode="auto">
            <a:xfrm>
              <a:off x="3148806" y="803598"/>
              <a:ext cx="80963" cy="42863"/>
            </a:xfrm>
            <a:custGeom>
              <a:avLst/>
              <a:gdLst>
                <a:gd name="T0" fmla="*/ 3 w 46"/>
                <a:gd name="T1" fmla="*/ 0 h 24"/>
                <a:gd name="T2" fmla="*/ 12 w 46"/>
                <a:gd name="T3" fmla="*/ 2 h 24"/>
                <a:gd name="T4" fmla="*/ 10 w 46"/>
                <a:gd name="T5" fmla="*/ 2 h 24"/>
                <a:gd name="T6" fmla="*/ 46 w 46"/>
                <a:gd name="T7" fmla="*/ 21 h 24"/>
                <a:gd name="T8" fmla="*/ 45 w 46"/>
                <a:gd name="T9" fmla="*/ 24 h 24"/>
                <a:gd name="T10" fmla="*/ 0 w 46"/>
                <a:gd name="T11" fmla="*/ 4 h 24"/>
                <a:gd name="T12" fmla="*/ 1 w 46"/>
                <a:gd name="T13" fmla="*/ 2 h 24"/>
                <a:gd name="T14" fmla="*/ 7 w 46"/>
                <a:gd name="T15" fmla="*/ 4 h 24"/>
                <a:gd name="T16" fmla="*/ 3 w 46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24">
                  <a:moveTo>
                    <a:pt x="3" y="0"/>
                  </a:moveTo>
                  <a:cubicBezTo>
                    <a:pt x="6" y="0"/>
                    <a:pt x="9" y="1"/>
                    <a:pt x="12" y="2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22" y="11"/>
                    <a:pt x="34" y="15"/>
                    <a:pt x="46" y="21"/>
                  </a:cubicBezTo>
                  <a:cubicBezTo>
                    <a:pt x="46" y="22"/>
                    <a:pt x="46" y="24"/>
                    <a:pt x="45" y="24"/>
                  </a:cubicBezTo>
                  <a:cubicBezTo>
                    <a:pt x="30" y="17"/>
                    <a:pt x="15" y="11"/>
                    <a:pt x="0" y="4"/>
                  </a:cubicBezTo>
                  <a:cubicBezTo>
                    <a:pt x="0" y="4"/>
                    <a:pt x="1" y="3"/>
                    <a:pt x="1" y="2"/>
                  </a:cubicBezTo>
                  <a:cubicBezTo>
                    <a:pt x="3" y="2"/>
                    <a:pt x="4" y="3"/>
                    <a:pt x="7" y="4"/>
                  </a:cubicBezTo>
                  <a:cubicBezTo>
                    <a:pt x="6" y="2"/>
                    <a:pt x="3" y="2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104"/>
            <p:cNvSpPr>
              <a:spLocks noEditPoints="1"/>
            </p:cNvSpPr>
            <p:nvPr/>
          </p:nvSpPr>
          <p:spPr bwMode="auto">
            <a:xfrm>
              <a:off x="2747169" y="1227461"/>
              <a:ext cx="15875" cy="271463"/>
            </a:xfrm>
            <a:custGeom>
              <a:avLst/>
              <a:gdLst>
                <a:gd name="T0" fmla="*/ 5 w 9"/>
                <a:gd name="T1" fmla="*/ 0 h 157"/>
                <a:gd name="T2" fmla="*/ 6 w 9"/>
                <a:gd name="T3" fmla="*/ 71 h 157"/>
                <a:gd name="T4" fmla="*/ 7 w 9"/>
                <a:gd name="T5" fmla="*/ 78 h 157"/>
                <a:gd name="T6" fmla="*/ 6 w 9"/>
                <a:gd name="T7" fmla="*/ 80 h 157"/>
                <a:gd name="T8" fmla="*/ 7 w 9"/>
                <a:gd name="T9" fmla="*/ 91 h 157"/>
                <a:gd name="T10" fmla="*/ 6 w 9"/>
                <a:gd name="T11" fmla="*/ 98 h 157"/>
                <a:gd name="T12" fmla="*/ 7 w 9"/>
                <a:gd name="T13" fmla="*/ 124 h 157"/>
                <a:gd name="T14" fmla="*/ 7 w 9"/>
                <a:gd name="T15" fmla="*/ 125 h 157"/>
                <a:gd name="T16" fmla="*/ 9 w 9"/>
                <a:gd name="T17" fmla="*/ 145 h 157"/>
                <a:gd name="T18" fmla="*/ 7 w 9"/>
                <a:gd name="T19" fmla="*/ 157 h 157"/>
                <a:gd name="T20" fmla="*/ 5 w 9"/>
                <a:gd name="T21" fmla="*/ 149 h 157"/>
                <a:gd name="T22" fmla="*/ 3 w 9"/>
                <a:gd name="T23" fmla="*/ 147 h 157"/>
                <a:gd name="T24" fmla="*/ 2 w 9"/>
                <a:gd name="T25" fmla="*/ 141 h 157"/>
                <a:gd name="T26" fmla="*/ 2 w 9"/>
                <a:gd name="T27" fmla="*/ 96 h 157"/>
                <a:gd name="T28" fmla="*/ 1 w 9"/>
                <a:gd name="T29" fmla="*/ 56 h 157"/>
                <a:gd name="T30" fmla="*/ 1 w 9"/>
                <a:gd name="T31" fmla="*/ 30 h 157"/>
                <a:gd name="T32" fmla="*/ 2 w 9"/>
                <a:gd name="T33" fmla="*/ 0 h 157"/>
                <a:gd name="T34" fmla="*/ 5 w 9"/>
                <a:gd name="T35" fmla="*/ 0 h 157"/>
                <a:gd name="T36" fmla="*/ 4 w 9"/>
                <a:gd name="T37" fmla="*/ 17 h 157"/>
                <a:gd name="T38" fmla="*/ 3 w 9"/>
                <a:gd name="T39" fmla="*/ 14 h 157"/>
                <a:gd name="T40" fmla="*/ 4 w 9"/>
                <a:gd name="T41" fmla="*/ 17 h 157"/>
                <a:gd name="T42" fmla="*/ 2 w 9"/>
                <a:gd name="T43" fmla="*/ 21 h 157"/>
                <a:gd name="T44" fmla="*/ 3 w 9"/>
                <a:gd name="T45" fmla="*/ 58 h 157"/>
                <a:gd name="T46" fmla="*/ 4 w 9"/>
                <a:gd name="T47" fmla="*/ 91 h 157"/>
                <a:gd name="T48" fmla="*/ 5 w 9"/>
                <a:gd name="T49" fmla="*/ 99 h 157"/>
                <a:gd name="T50" fmla="*/ 3 w 9"/>
                <a:gd name="T51" fmla="*/ 17 h 157"/>
                <a:gd name="T52" fmla="*/ 2 w 9"/>
                <a:gd name="T53" fmla="*/ 21 h 157"/>
                <a:gd name="T54" fmla="*/ 5 w 9"/>
                <a:gd name="T55" fmla="*/ 105 h 157"/>
                <a:gd name="T56" fmla="*/ 5 w 9"/>
                <a:gd name="T57" fmla="*/ 99 h 157"/>
                <a:gd name="T58" fmla="*/ 4 w 9"/>
                <a:gd name="T59" fmla="*/ 99 h 157"/>
                <a:gd name="T60" fmla="*/ 5 w 9"/>
                <a:gd name="T61" fmla="*/ 105 h 157"/>
                <a:gd name="T62" fmla="*/ 5 w 9"/>
                <a:gd name="T63" fmla="*/ 114 h 157"/>
                <a:gd name="T64" fmla="*/ 4 w 9"/>
                <a:gd name="T65" fmla="*/ 107 h 157"/>
                <a:gd name="T66" fmla="*/ 5 w 9"/>
                <a:gd name="T67" fmla="*/ 1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" h="157">
                  <a:moveTo>
                    <a:pt x="5" y="0"/>
                  </a:moveTo>
                  <a:cubicBezTo>
                    <a:pt x="6" y="24"/>
                    <a:pt x="6" y="49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78"/>
                    <a:pt x="6" y="80"/>
                    <a:pt x="6" y="80"/>
                  </a:cubicBezTo>
                  <a:cubicBezTo>
                    <a:pt x="6" y="84"/>
                    <a:pt x="7" y="88"/>
                    <a:pt x="7" y="91"/>
                  </a:cubicBezTo>
                  <a:cubicBezTo>
                    <a:pt x="7" y="93"/>
                    <a:pt x="6" y="95"/>
                    <a:pt x="6" y="98"/>
                  </a:cubicBezTo>
                  <a:cubicBezTo>
                    <a:pt x="6" y="107"/>
                    <a:pt x="7" y="116"/>
                    <a:pt x="7" y="124"/>
                  </a:cubicBezTo>
                  <a:cubicBezTo>
                    <a:pt x="6" y="126"/>
                    <a:pt x="8" y="124"/>
                    <a:pt x="7" y="125"/>
                  </a:cubicBezTo>
                  <a:cubicBezTo>
                    <a:pt x="8" y="132"/>
                    <a:pt x="7" y="139"/>
                    <a:pt x="9" y="145"/>
                  </a:cubicBezTo>
                  <a:cubicBezTo>
                    <a:pt x="8" y="150"/>
                    <a:pt x="9" y="154"/>
                    <a:pt x="7" y="157"/>
                  </a:cubicBezTo>
                  <a:cubicBezTo>
                    <a:pt x="4" y="156"/>
                    <a:pt x="6" y="151"/>
                    <a:pt x="5" y="149"/>
                  </a:cubicBezTo>
                  <a:cubicBezTo>
                    <a:pt x="5" y="148"/>
                    <a:pt x="4" y="148"/>
                    <a:pt x="3" y="147"/>
                  </a:cubicBezTo>
                  <a:cubicBezTo>
                    <a:pt x="3" y="145"/>
                    <a:pt x="4" y="141"/>
                    <a:pt x="2" y="141"/>
                  </a:cubicBezTo>
                  <a:cubicBezTo>
                    <a:pt x="4" y="125"/>
                    <a:pt x="3" y="111"/>
                    <a:pt x="2" y="96"/>
                  </a:cubicBezTo>
                  <a:cubicBezTo>
                    <a:pt x="2" y="82"/>
                    <a:pt x="1" y="69"/>
                    <a:pt x="1" y="56"/>
                  </a:cubicBezTo>
                  <a:cubicBezTo>
                    <a:pt x="0" y="47"/>
                    <a:pt x="1" y="39"/>
                    <a:pt x="1" y="30"/>
                  </a:cubicBezTo>
                  <a:cubicBezTo>
                    <a:pt x="0" y="21"/>
                    <a:pt x="1" y="9"/>
                    <a:pt x="2" y="0"/>
                  </a:cubicBezTo>
                  <a:cubicBezTo>
                    <a:pt x="3" y="0"/>
                    <a:pt x="4" y="0"/>
                    <a:pt x="5" y="0"/>
                  </a:cubicBezTo>
                  <a:close/>
                  <a:moveTo>
                    <a:pt x="4" y="17"/>
                  </a:moveTo>
                  <a:cubicBezTo>
                    <a:pt x="4" y="16"/>
                    <a:pt x="4" y="14"/>
                    <a:pt x="3" y="14"/>
                  </a:cubicBezTo>
                  <a:cubicBezTo>
                    <a:pt x="3" y="15"/>
                    <a:pt x="3" y="17"/>
                    <a:pt x="4" y="17"/>
                  </a:cubicBezTo>
                  <a:close/>
                  <a:moveTo>
                    <a:pt x="2" y="21"/>
                  </a:moveTo>
                  <a:cubicBezTo>
                    <a:pt x="4" y="32"/>
                    <a:pt x="2" y="45"/>
                    <a:pt x="3" y="58"/>
                  </a:cubicBezTo>
                  <a:cubicBezTo>
                    <a:pt x="3" y="69"/>
                    <a:pt x="4" y="81"/>
                    <a:pt x="4" y="91"/>
                  </a:cubicBezTo>
                  <a:cubicBezTo>
                    <a:pt x="4" y="93"/>
                    <a:pt x="3" y="96"/>
                    <a:pt x="5" y="99"/>
                  </a:cubicBezTo>
                  <a:cubicBezTo>
                    <a:pt x="4" y="74"/>
                    <a:pt x="4" y="47"/>
                    <a:pt x="3" y="17"/>
                  </a:cubicBezTo>
                  <a:cubicBezTo>
                    <a:pt x="3" y="18"/>
                    <a:pt x="3" y="20"/>
                    <a:pt x="2" y="21"/>
                  </a:cubicBezTo>
                  <a:close/>
                  <a:moveTo>
                    <a:pt x="5" y="105"/>
                  </a:moveTo>
                  <a:cubicBezTo>
                    <a:pt x="5" y="103"/>
                    <a:pt x="4" y="101"/>
                    <a:pt x="5" y="99"/>
                  </a:cubicBezTo>
                  <a:cubicBezTo>
                    <a:pt x="5" y="99"/>
                    <a:pt x="4" y="99"/>
                    <a:pt x="4" y="99"/>
                  </a:cubicBezTo>
                  <a:cubicBezTo>
                    <a:pt x="5" y="100"/>
                    <a:pt x="3" y="104"/>
                    <a:pt x="5" y="105"/>
                  </a:cubicBezTo>
                  <a:close/>
                  <a:moveTo>
                    <a:pt x="5" y="114"/>
                  </a:moveTo>
                  <a:cubicBezTo>
                    <a:pt x="5" y="112"/>
                    <a:pt x="6" y="109"/>
                    <a:pt x="4" y="107"/>
                  </a:cubicBezTo>
                  <a:cubicBezTo>
                    <a:pt x="4" y="108"/>
                    <a:pt x="3" y="114"/>
                    <a:pt x="5" y="11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105"/>
            <p:cNvSpPr>
              <a:spLocks/>
            </p:cNvSpPr>
            <p:nvPr/>
          </p:nvSpPr>
          <p:spPr bwMode="auto">
            <a:xfrm>
              <a:off x="2697956" y="1195711"/>
              <a:ext cx="41275" cy="266700"/>
            </a:xfrm>
            <a:custGeom>
              <a:avLst/>
              <a:gdLst>
                <a:gd name="T0" fmla="*/ 5 w 24"/>
                <a:gd name="T1" fmla="*/ 0 h 154"/>
                <a:gd name="T2" fmla="*/ 5 w 24"/>
                <a:gd name="T3" fmla="*/ 4 h 154"/>
                <a:gd name="T4" fmla="*/ 3 w 24"/>
                <a:gd name="T5" fmla="*/ 6 h 154"/>
                <a:gd name="T6" fmla="*/ 7 w 24"/>
                <a:gd name="T7" fmla="*/ 76 h 154"/>
                <a:gd name="T8" fmla="*/ 8 w 24"/>
                <a:gd name="T9" fmla="*/ 83 h 154"/>
                <a:gd name="T10" fmla="*/ 8 w 24"/>
                <a:gd name="T11" fmla="*/ 73 h 154"/>
                <a:gd name="T12" fmla="*/ 8 w 24"/>
                <a:gd name="T13" fmla="*/ 12 h 154"/>
                <a:gd name="T14" fmla="*/ 9 w 24"/>
                <a:gd name="T15" fmla="*/ 7 h 154"/>
                <a:gd name="T16" fmla="*/ 10 w 24"/>
                <a:gd name="T17" fmla="*/ 18 h 154"/>
                <a:gd name="T18" fmla="*/ 12 w 24"/>
                <a:gd name="T19" fmla="*/ 41 h 154"/>
                <a:gd name="T20" fmla="*/ 14 w 24"/>
                <a:gd name="T21" fmla="*/ 67 h 154"/>
                <a:gd name="T22" fmla="*/ 18 w 24"/>
                <a:gd name="T23" fmla="*/ 137 h 154"/>
                <a:gd name="T24" fmla="*/ 19 w 24"/>
                <a:gd name="T25" fmla="*/ 90 h 154"/>
                <a:gd name="T26" fmla="*/ 17 w 24"/>
                <a:gd name="T27" fmla="*/ 48 h 154"/>
                <a:gd name="T28" fmla="*/ 14 w 24"/>
                <a:gd name="T29" fmla="*/ 14 h 154"/>
                <a:gd name="T30" fmla="*/ 16 w 24"/>
                <a:gd name="T31" fmla="*/ 8 h 154"/>
                <a:gd name="T32" fmla="*/ 17 w 24"/>
                <a:gd name="T33" fmla="*/ 18 h 154"/>
                <a:gd name="T34" fmla="*/ 16 w 24"/>
                <a:gd name="T35" fmla="*/ 20 h 154"/>
                <a:gd name="T36" fmla="*/ 20 w 24"/>
                <a:gd name="T37" fmla="*/ 143 h 154"/>
                <a:gd name="T38" fmla="*/ 22 w 24"/>
                <a:gd name="T39" fmla="*/ 140 h 154"/>
                <a:gd name="T40" fmla="*/ 22 w 24"/>
                <a:gd name="T41" fmla="*/ 147 h 154"/>
                <a:gd name="T42" fmla="*/ 18 w 24"/>
                <a:gd name="T43" fmla="*/ 147 h 154"/>
                <a:gd name="T44" fmla="*/ 18 w 24"/>
                <a:gd name="T45" fmla="*/ 154 h 154"/>
                <a:gd name="T46" fmla="*/ 15 w 24"/>
                <a:gd name="T47" fmla="*/ 148 h 154"/>
                <a:gd name="T48" fmla="*/ 13 w 24"/>
                <a:gd name="T49" fmla="*/ 117 h 154"/>
                <a:gd name="T50" fmla="*/ 13 w 24"/>
                <a:gd name="T51" fmla="*/ 103 h 154"/>
                <a:gd name="T52" fmla="*/ 14 w 24"/>
                <a:gd name="T53" fmla="*/ 100 h 154"/>
                <a:gd name="T54" fmla="*/ 13 w 24"/>
                <a:gd name="T55" fmla="*/ 100 h 154"/>
                <a:gd name="T56" fmla="*/ 11 w 24"/>
                <a:gd name="T57" fmla="*/ 64 h 154"/>
                <a:gd name="T58" fmla="*/ 10 w 24"/>
                <a:gd name="T59" fmla="*/ 100 h 154"/>
                <a:gd name="T60" fmla="*/ 12 w 24"/>
                <a:gd name="T61" fmla="*/ 142 h 154"/>
                <a:gd name="T62" fmla="*/ 8 w 24"/>
                <a:gd name="T63" fmla="*/ 126 h 154"/>
                <a:gd name="T64" fmla="*/ 7 w 24"/>
                <a:gd name="T65" fmla="*/ 90 h 154"/>
                <a:gd name="T66" fmla="*/ 8 w 24"/>
                <a:gd name="T67" fmla="*/ 94 h 154"/>
                <a:gd name="T68" fmla="*/ 8 w 24"/>
                <a:gd name="T69" fmla="*/ 84 h 154"/>
                <a:gd name="T70" fmla="*/ 7 w 24"/>
                <a:gd name="T71" fmla="*/ 89 h 154"/>
                <a:gd name="T72" fmla="*/ 7 w 24"/>
                <a:gd name="T73" fmla="*/ 84 h 154"/>
                <a:gd name="T74" fmla="*/ 4 w 24"/>
                <a:gd name="T75" fmla="*/ 33 h 154"/>
                <a:gd name="T76" fmla="*/ 3 w 24"/>
                <a:gd name="T77" fmla="*/ 25 h 154"/>
                <a:gd name="T78" fmla="*/ 1 w 24"/>
                <a:gd name="T79" fmla="*/ 21 h 154"/>
                <a:gd name="T80" fmla="*/ 1 w 24"/>
                <a:gd name="T81" fmla="*/ 12 h 154"/>
                <a:gd name="T82" fmla="*/ 3 w 24"/>
                <a:gd name="T83" fmla="*/ 0 h 154"/>
                <a:gd name="T84" fmla="*/ 5 w 24"/>
                <a:gd name="T8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" h="154">
                  <a:moveTo>
                    <a:pt x="5" y="0"/>
                  </a:moveTo>
                  <a:cubicBezTo>
                    <a:pt x="6" y="2"/>
                    <a:pt x="3" y="2"/>
                    <a:pt x="5" y="4"/>
                  </a:cubicBezTo>
                  <a:cubicBezTo>
                    <a:pt x="4" y="5"/>
                    <a:pt x="3" y="5"/>
                    <a:pt x="3" y="6"/>
                  </a:cubicBezTo>
                  <a:cubicBezTo>
                    <a:pt x="4" y="32"/>
                    <a:pt x="8" y="50"/>
                    <a:pt x="7" y="76"/>
                  </a:cubicBezTo>
                  <a:cubicBezTo>
                    <a:pt x="8" y="78"/>
                    <a:pt x="8" y="80"/>
                    <a:pt x="8" y="83"/>
                  </a:cubicBezTo>
                  <a:cubicBezTo>
                    <a:pt x="10" y="82"/>
                    <a:pt x="8" y="77"/>
                    <a:pt x="8" y="73"/>
                  </a:cubicBezTo>
                  <a:cubicBezTo>
                    <a:pt x="9" y="53"/>
                    <a:pt x="7" y="29"/>
                    <a:pt x="8" y="12"/>
                  </a:cubicBezTo>
                  <a:cubicBezTo>
                    <a:pt x="8" y="10"/>
                    <a:pt x="7" y="8"/>
                    <a:pt x="9" y="7"/>
                  </a:cubicBezTo>
                  <a:cubicBezTo>
                    <a:pt x="12" y="9"/>
                    <a:pt x="12" y="16"/>
                    <a:pt x="10" y="18"/>
                  </a:cubicBezTo>
                  <a:cubicBezTo>
                    <a:pt x="11" y="27"/>
                    <a:pt x="11" y="34"/>
                    <a:pt x="12" y="41"/>
                  </a:cubicBezTo>
                  <a:cubicBezTo>
                    <a:pt x="11" y="47"/>
                    <a:pt x="13" y="60"/>
                    <a:pt x="14" y="67"/>
                  </a:cubicBezTo>
                  <a:cubicBezTo>
                    <a:pt x="16" y="91"/>
                    <a:pt x="17" y="115"/>
                    <a:pt x="18" y="137"/>
                  </a:cubicBezTo>
                  <a:cubicBezTo>
                    <a:pt x="21" y="124"/>
                    <a:pt x="21" y="107"/>
                    <a:pt x="19" y="90"/>
                  </a:cubicBezTo>
                  <a:cubicBezTo>
                    <a:pt x="18" y="76"/>
                    <a:pt x="18" y="63"/>
                    <a:pt x="17" y="48"/>
                  </a:cubicBezTo>
                  <a:cubicBezTo>
                    <a:pt x="16" y="36"/>
                    <a:pt x="14" y="26"/>
                    <a:pt x="14" y="14"/>
                  </a:cubicBezTo>
                  <a:cubicBezTo>
                    <a:pt x="14" y="12"/>
                    <a:pt x="13" y="9"/>
                    <a:pt x="16" y="8"/>
                  </a:cubicBezTo>
                  <a:cubicBezTo>
                    <a:pt x="18" y="12"/>
                    <a:pt x="15" y="15"/>
                    <a:pt x="17" y="18"/>
                  </a:cubicBezTo>
                  <a:cubicBezTo>
                    <a:pt x="17" y="20"/>
                    <a:pt x="16" y="19"/>
                    <a:pt x="16" y="20"/>
                  </a:cubicBezTo>
                  <a:cubicBezTo>
                    <a:pt x="21" y="64"/>
                    <a:pt x="24" y="102"/>
                    <a:pt x="20" y="143"/>
                  </a:cubicBezTo>
                  <a:cubicBezTo>
                    <a:pt x="22" y="144"/>
                    <a:pt x="21" y="139"/>
                    <a:pt x="22" y="140"/>
                  </a:cubicBezTo>
                  <a:cubicBezTo>
                    <a:pt x="24" y="142"/>
                    <a:pt x="23" y="145"/>
                    <a:pt x="22" y="147"/>
                  </a:cubicBezTo>
                  <a:cubicBezTo>
                    <a:pt x="20" y="147"/>
                    <a:pt x="20" y="147"/>
                    <a:pt x="18" y="147"/>
                  </a:cubicBezTo>
                  <a:cubicBezTo>
                    <a:pt x="18" y="149"/>
                    <a:pt x="19" y="153"/>
                    <a:pt x="18" y="154"/>
                  </a:cubicBezTo>
                  <a:cubicBezTo>
                    <a:pt x="15" y="154"/>
                    <a:pt x="15" y="150"/>
                    <a:pt x="15" y="148"/>
                  </a:cubicBezTo>
                  <a:cubicBezTo>
                    <a:pt x="13" y="137"/>
                    <a:pt x="15" y="127"/>
                    <a:pt x="13" y="117"/>
                  </a:cubicBezTo>
                  <a:cubicBezTo>
                    <a:pt x="14" y="114"/>
                    <a:pt x="13" y="108"/>
                    <a:pt x="13" y="103"/>
                  </a:cubicBezTo>
                  <a:cubicBezTo>
                    <a:pt x="14" y="103"/>
                    <a:pt x="14" y="102"/>
                    <a:pt x="14" y="100"/>
                  </a:cubicBezTo>
                  <a:cubicBezTo>
                    <a:pt x="14" y="99"/>
                    <a:pt x="13" y="101"/>
                    <a:pt x="13" y="100"/>
                  </a:cubicBezTo>
                  <a:cubicBezTo>
                    <a:pt x="12" y="88"/>
                    <a:pt x="13" y="76"/>
                    <a:pt x="11" y="64"/>
                  </a:cubicBezTo>
                  <a:cubicBezTo>
                    <a:pt x="10" y="76"/>
                    <a:pt x="11" y="88"/>
                    <a:pt x="10" y="100"/>
                  </a:cubicBezTo>
                  <a:cubicBezTo>
                    <a:pt x="10" y="114"/>
                    <a:pt x="12" y="127"/>
                    <a:pt x="12" y="142"/>
                  </a:cubicBezTo>
                  <a:cubicBezTo>
                    <a:pt x="7" y="139"/>
                    <a:pt x="8" y="131"/>
                    <a:pt x="8" y="126"/>
                  </a:cubicBezTo>
                  <a:cubicBezTo>
                    <a:pt x="7" y="115"/>
                    <a:pt x="7" y="103"/>
                    <a:pt x="7" y="90"/>
                  </a:cubicBezTo>
                  <a:cubicBezTo>
                    <a:pt x="8" y="90"/>
                    <a:pt x="8" y="93"/>
                    <a:pt x="8" y="94"/>
                  </a:cubicBezTo>
                  <a:cubicBezTo>
                    <a:pt x="10" y="92"/>
                    <a:pt x="9" y="88"/>
                    <a:pt x="8" y="84"/>
                  </a:cubicBezTo>
                  <a:cubicBezTo>
                    <a:pt x="7" y="86"/>
                    <a:pt x="8" y="88"/>
                    <a:pt x="7" y="89"/>
                  </a:cubicBezTo>
                  <a:cubicBezTo>
                    <a:pt x="6" y="88"/>
                    <a:pt x="7" y="86"/>
                    <a:pt x="7" y="84"/>
                  </a:cubicBezTo>
                  <a:cubicBezTo>
                    <a:pt x="5" y="67"/>
                    <a:pt x="6" y="50"/>
                    <a:pt x="4" y="33"/>
                  </a:cubicBezTo>
                  <a:cubicBezTo>
                    <a:pt x="3" y="30"/>
                    <a:pt x="3" y="27"/>
                    <a:pt x="3" y="25"/>
                  </a:cubicBezTo>
                  <a:cubicBezTo>
                    <a:pt x="3" y="23"/>
                    <a:pt x="2" y="22"/>
                    <a:pt x="1" y="21"/>
                  </a:cubicBezTo>
                  <a:cubicBezTo>
                    <a:pt x="1" y="19"/>
                    <a:pt x="1" y="15"/>
                    <a:pt x="1" y="12"/>
                  </a:cubicBezTo>
                  <a:cubicBezTo>
                    <a:pt x="1" y="6"/>
                    <a:pt x="0" y="2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106"/>
            <p:cNvSpPr>
              <a:spLocks/>
            </p:cNvSpPr>
            <p:nvPr/>
          </p:nvSpPr>
          <p:spPr bwMode="auto">
            <a:xfrm>
              <a:off x="3215481" y="1308423"/>
              <a:ext cx="84138" cy="38100"/>
            </a:xfrm>
            <a:custGeom>
              <a:avLst/>
              <a:gdLst>
                <a:gd name="T0" fmla="*/ 49 w 49"/>
                <a:gd name="T1" fmla="*/ 0 h 22"/>
                <a:gd name="T2" fmla="*/ 38 w 49"/>
                <a:gd name="T3" fmla="*/ 11 h 22"/>
                <a:gd name="T4" fmla="*/ 30 w 49"/>
                <a:gd name="T5" fmla="*/ 14 h 22"/>
                <a:gd name="T6" fmla="*/ 16 w 49"/>
                <a:gd name="T7" fmla="*/ 17 h 22"/>
                <a:gd name="T8" fmla="*/ 1 w 49"/>
                <a:gd name="T9" fmla="*/ 17 h 22"/>
                <a:gd name="T10" fmla="*/ 7 w 49"/>
                <a:gd name="T11" fmla="*/ 14 h 22"/>
                <a:gd name="T12" fmla="*/ 9 w 49"/>
                <a:gd name="T13" fmla="*/ 15 h 22"/>
                <a:gd name="T14" fmla="*/ 41 w 49"/>
                <a:gd name="T15" fmla="*/ 4 h 22"/>
                <a:gd name="T16" fmla="*/ 49 w 49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22">
                  <a:moveTo>
                    <a:pt x="49" y="0"/>
                  </a:moveTo>
                  <a:cubicBezTo>
                    <a:pt x="48" y="3"/>
                    <a:pt x="43" y="7"/>
                    <a:pt x="38" y="11"/>
                  </a:cubicBezTo>
                  <a:cubicBezTo>
                    <a:pt x="37" y="12"/>
                    <a:pt x="32" y="13"/>
                    <a:pt x="30" y="14"/>
                  </a:cubicBezTo>
                  <a:cubicBezTo>
                    <a:pt x="25" y="15"/>
                    <a:pt x="20" y="16"/>
                    <a:pt x="16" y="17"/>
                  </a:cubicBezTo>
                  <a:cubicBezTo>
                    <a:pt x="14" y="18"/>
                    <a:pt x="0" y="22"/>
                    <a:pt x="1" y="17"/>
                  </a:cubicBezTo>
                  <a:cubicBezTo>
                    <a:pt x="2" y="15"/>
                    <a:pt x="6" y="15"/>
                    <a:pt x="7" y="14"/>
                  </a:cubicBezTo>
                  <a:cubicBezTo>
                    <a:pt x="7" y="15"/>
                    <a:pt x="9" y="14"/>
                    <a:pt x="9" y="15"/>
                  </a:cubicBezTo>
                  <a:cubicBezTo>
                    <a:pt x="22" y="12"/>
                    <a:pt x="31" y="10"/>
                    <a:pt x="41" y="4"/>
                  </a:cubicBezTo>
                  <a:cubicBezTo>
                    <a:pt x="43" y="2"/>
                    <a:pt x="45" y="0"/>
                    <a:pt x="4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415" name="流动的城市-林海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2011" y="-746670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45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85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6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1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5"/>
                </p:tgtEl>
              </p:cMediaNode>
            </p:audio>
          </p:childTnLst>
        </p:cTn>
      </p:par>
    </p:tnLst>
    <p:bldLst>
      <p:bldP spid="32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9251315" y="5090234"/>
            <a:ext cx="2487263" cy="1435159"/>
            <a:chOff x="4092575" y="4752976"/>
            <a:chExt cx="2278063" cy="1314450"/>
          </a:xfrm>
        </p:grpSpPr>
        <p:sp>
          <p:nvSpPr>
            <p:cNvPr id="21" name="Freeform 2150"/>
            <p:cNvSpPr>
              <a:spLocks/>
            </p:cNvSpPr>
            <p:nvPr/>
          </p:nvSpPr>
          <p:spPr bwMode="auto">
            <a:xfrm>
              <a:off x="4325938" y="4806951"/>
              <a:ext cx="3175" cy="4763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2 h 3"/>
                <a:gd name="T4" fmla="*/ 0 w 2"/>
                <a:gd name="T5" fmla="*/ 3 h 3"/>
                <a:gd name="T6" fmla="*/ 1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2" y="0"/>
                    <a:pt x="1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1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51"/>
            <p:cNvSpPr>
              <a:spLocks/>
            </p:cNvSpPr>
            <p:nvPr/>
          </p:nvSpPr>
          <p:spPr bwMode="auto">
            <a:xfrm>
              <a:off x="4427538" y="4819651"/>
              <a:ext cx="4763" cy="4763"/>
            </a:xfrm>
            <a:custGeom>
              <a:avLst/>
              <a:gdLst>
                <a:gd name="T0" fmla="*/ 1 w 3"/>
                <a:gd name="T1" fmla="*/ 0 h 3"/>
                <a:gd name="T2" fmla="*/ 2 w 3"/>
                <a:gd name="T3" fmla="*/ 3 h 3"/>
                <a:gd name="T4" fmla="*/ 0 w 3"/>
                <a:gd name="T5" fmla="*/ 3 h 3"/>
                <a:gd name="T6" fmla="*/ 1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3" y="1"/>
                    <a:pt x="2" y="1"/>
                    <a:pt x="2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152"/>
            <p:cNvSpPr>
              <a:spLocks/>
            </p:cNvSpPr>
            <p:nvPr/>
          </p:nvSpPr>
          <p:spPr bwMode="auto">
            <a:xfrm>
              <a:off x="4311650" y="4827589"/>
              <a:ext cx="12700" cy="19050"/>
            </a:xfrm>
            <a:custGeom>
              <a:avLst/>
              <a:gdLst>
                <a:gd name="T0" fmla="*/ 6 w 7"/>
                <a:gd name="T1" fmla="*/ 0 h 11"/>
                <a:gd name="T2" fmla="*/ 3 w 7"/>
                <a:gd name="T3" fmla="*/ 11 h 11"/>
                <a:gd name="T4" fmla="*/ 4 w 7"/>
                <a:gd name="T5" fmla="*/ 1 h 11"/>
                <a:gd name="T6" fmla="*/ 6 w 7"/>
                <a:gd name="T7" fmla="*/ 1 h 11"/>
                <a:gd name="T8" fmla="*/ 6 w 7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6" y="0"/>
                  </a:moveTo>
                  <a:cubicBezTo>
                    <a:pt x="7" y="3"/>
                    <a:pt x="4" y="7"/>
                    <a:pt x="3" y="11"/>
                  </a:cubicBezTo>
                  <a:cubicBezTo>
                    <a:pt x="0" y="8"/>
                    <a:pt x="4" y="5"/>
                    <a:pt x="4" y="1"/>
                  </a:cubicBezTo>
                  <a:cubicBezTo>
                    <a:pt x="5" y="0"/>
                    <a:pt x="6" y="2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53"/>
            <p:cNvSpPr>
              <a:spLocks/>
            </p:cNvSpPr>
            <p:nvPr/>
          </p:nvSpPr>
          <p:spPr bwMode="auto">
            <a:xfrm>
              <a:off x="4514850" y="4833939"/>
              <a:ext cx="3175" cy="476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1"/>
                    <a:pt x="1" y="3"/>
                    <a:pt x="0" y="3"/>
                  </a:cubicBezTo>
                  <a:cubicBezTo>
                    <a:pt x="0" y="1"/>
                    <a:pt x="0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54"/>
            <p:cNvSpPr>
              <a:spLocks/>
            </p:cNvSpPr>
            <p:nvPr/>
          </p:nvSpPr>
          <p:spPr bwMode="auto">
            <a:xfrm>
              <a:off x="4532313" y="4843464"/>
              <a:ext cx="6350" cy="11113"/>
            </a:xfrm>
            <a:custGeom>
              <a:avLst/>
              <a:gdLst>
                <a:gd name="T0" fmla="*/ 0 w 4"/>
                <a:gd name="T1" fmla="*/ 0 h 6"/>
                <a:gd name="T2" fmla="*/ 4 w 4"/>
                <a:gd name="T3" fmla="*/ 4 h 6"/>
                <a:gd name="T4" fmla="*/ 0 w 4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cubicBezTo>
                    <a:pt x="3" y="0"/>
                    <a:pt x="3" y="3"/>
                    <a:pt x="4" y="4"/>
                  </a:cubicBezTo>
                  <a:cubicBezTo>
                    <a:pt x="1" y="6"/>
                    <a:pt x="0" y="3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55"/>
            <p:cNvSpPr>
              <a:spLocks/>
            </p:cNvSpPr>
            <p:nvPr/>
          </p:nvSpPr>
          <p:spPr bwMode="auto">
            <a:xfrm>
              <a:off x="4213225" y="4865689"/>
              <a:ext cx="15875" cy="26988"/>
            </a:xfrm>
            <a:custGeom>
              <a:avLst/>
              <a:gdLst>
                <a:gd name="T0" fmla="*/ 8 w 9"/>
                <a:gd name="T1" fmla="*/ 2 h 15"/>
                <a:gd name="T2" fmla="*/ 5 w 9"/>
                <a:gd name="T3" fmla="*/ 5 h 15"/>
                <a:gd name="T4" fmla="*/ 5 w 9"/>
                <a:gd name="T5" fmla="*/ 15 h 15"/>
                <a:gd name="T6" fmla="*/ 4 w 9"/>
                <a:gd name="T7" fmla="*/ 4 h 15"/>
                <a:gd name="T8" fmla="*/ 8 w 9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8" y="2"/>
                  </a:moveTo>
                  <a:cubicBezTo>
                    <a:pt x="5" y="2"/>
                    <a:pt x="9" y="5"/>
                    <a:pt x="5" y="5"/>
                  </a:cubicBezTo>
                  <a:cubicBezTo>
                    <a:pt x="7" y="8"/>
                    <a:pt x="6" y="13"/>
                    <a:pt x="5" y="15"/>
                  </a:cubicBezTo>
                  <a:cubicBezTo>
                    <a:pt x="0" y="12"/>
                    <a:pt x="6" y="7"/>
                    <a:pt x="4" y="4"/>
                  </a:cubicBezTo>
                  <a:cubicBezTo>
                    <a:pt x="5" y="3"/>
                    <a:pt x="6" y="0"/>
                    <a:pt x="8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56"/>
            <p:cNvSpPr>
              <a:spLocks/>
            </p:cNvSpPr>
            <p:nvPr/>
          </p:nvSpPr>
          <p:spPr bwMode="auto">
            <a:xfrm>
              <a:off x="4214813" y="4894264"/>
              <a:ext cx="6350" cy="7938"/>
            </a:xfrm>
            <a:custGeom>
              <a:avLst/>
              <a:gdLst>
                <a:gd name="T0" fmla="*/ 2 w 4"/>
                <a:gd name="T1" fmla="*/ 0 h 5"/>
                <a:gd name="T2" fmla="*/ 2 w 4"/>
                <a:gd name="T3" fmla="*/ 5 h 5"/>
                <a:gd name="T4" fmla="*/ 0 w 4"/>
                <a:gd name="T5" fmla="*/ 4 h 5"/>
                <a:gd name="T6" fmla="*/ 2 w 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2" y="0"/>
                  </a:moveTo>
                  <a:cubicBezTo>
                    <a:pt x="4" y="0"/>
                    <a:pt x="3" y="4"/>
                    <a:pt x="2" y="5"/>
                  </a:cubicBezTo>
                  <a:cubicBezTo>
                    <a:pt x="1" y="5"/>
                    <a:pt x="2" y="3"/>
                    <a:pt x="0" y="4"/>
                  </a:cubicBezTo>
                  <a:cubicBezTo>
                    <a:pt x="1" y="3"/>
                    <a:pt x="2" y="2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57"/>
            <p:cNvSpPr>
              <a:spLocks/>
            </p:cNvSpPr>
            <p:nvPr/>
          </p:nvSpPr>
          <p:spPr bwMode="auto">
            <a:xfrm>
              <a:off x="4283075" y="4894264"/>
              <a:ext cx="6350" cy="3175"/>
            </a:xfrm>
            <a:custGeom>
              <a:avLst/>
              <a:gdLst>
                <a:gd name="T0" fmla="*/ 3 w 3"/>
                <a:gd name="T1" fmla="*/ 0 h 2"/>
                <a:gd name="T2" fmla="*/ 3 w 3"/>
                <a:gd name="T3" fmla="*/ 2 h 2"/>
                <a:gd name="T4" fmla="*/ 0 w 3"/>
                <a:gd name="T5" fmla="*/ 2 h 2"/>
                <a:gd name="T6" fmla="*/ 0 w 3"/>
                <a:gd name="T7" fmla="*/ 0 h 2"/>
                <a:gd name="T8" fmla="*/ 3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2" y="2"/>
                    <a:pt x="1" y="2"/>
                    <a:pt x="0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2" y="1"/>
                    <a:pt x="2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8"/>
            <p:cNvSpPr>
              <a:spLocks/>
            </p:cNvSpPr>
            <p:nvPr/>
          </p:nvSpPr>
          <p:spPr bwMode="auto">
            <a:xfrm>
              <a:off x="4332288" y="4892676"/>
              <a:ext cx="6350" cy="3175"/>
            </a:xfrm>
            <a:custGeom>
              <a:avLst/>
              <a:gdLst>
                <a:gd name="T0" fmla="*/ 4 w 4"/>
                <a:gd name="T1" fmla="*/ 1 h 2"/>
                <a:gd name="T2" fmla="*/ 1 w 4"/>
                <a:gd name="T3" fmla="*/ 2 h 2"/>
                <a:gd name="T4" fmla="*/ 4 w 4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4" y="1"/>
                  </a:moveTo>
                  <a:cubicBezTo>
                    <a:pt x="3" y="2"/>
                    <a:pt x="2" y="2"/>
                    <a:pt x="1" y="2"/>
                  </a:cubicBezTo>
                  <a:cubicBezTo>
                    <a:pt x="0" y="0"/>
                    <a:pt x="3" y="1"/>
                    <a:pt x="4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59"/>
            <p:cNvSpPr>
              <a:spLocks/>
            </p:cNvSpPr>
            <p:nvPr/>
          </p:nvSpPr>
          <p:spPr bwMode="auto">
            <a:xfrm>
              <a:off x="4198938" y="4899026"/>
              <a:ext cx="176213" cy="107950"/>
            </a:xfrm>
            <a:custGeom>
              <a:avLst/>
              <a:gdLst>
                <a:gd name="T0" fmla="*/ 102 w 102"/>
                <a:gd name="T1" fmla="*/ 1 h 62"/>
                <a:gd name="T2" fmla="*/ 83 w 102"/>
                <a:gd name="T3" fmla="*/ 8 h 62"/>
                <a:gd name="T4" fmla="*/ 82 w 102"/>
                <a:gd name="T5" fmla="*/ 7 h 62"/>
                <a:gd name="T6" fmla="*/ 78 w 102"/>
                <a:gd name="T7" fmla="*/ 9 h 62"/>
                <a:gd name="T8" fmla="*/ 78 w 102"/>
                <a:gd name="T9" fmla="*/ 11 h 62"/>
                <a:gd name="T10" fmla="*/ 0 w 102"/>
                <a:gd name="T11" fmla="*/ 62 h 62"/>
                <a:gd name="T12" fmla="*/ 2 w 102"/>
                <a:gd name="T13" fmla="*/ 59 h 62"/>
                <a:gd name="T14" fmla="*/ 2 w 102"/>
                <a:gd name="T15" fmla="*/ 54 h 62"/>
                <a:gd name="T16" fmla="*/ 10 w 102"/>
                <a:gd name="T17" fmla="*/ 46 h 62"/>
                <a:gd name="T18" fmla="*/ 43 w 102"/>
                <a:gd name="T19" fmla="*/ 24 h 62"/>
                <a:gd name="T20" fmla="*/ 66 w 102"/>
                <a:gd name="T21" fmla="*/ 13 h 62"/>
                <a:gd name="T22" fmla="*/ 102 w 102"/>
                <a:gd name="T23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" h="62">
                  <a:moveTo>
                    <a:pt x="102" y="1"/>
                  </a:moveTo>
                  <a:cubicBezTo>
                    <a:pt x="95" y="4"/>
                    <a:pt x="89" y="4"/>
                    <a:pt x="83" y="8"/>
                  </a:cubicBezTo>
                  <a:cubicBezTo>
                    <a:pt x="82" y="8"/>
                    <a:pt x="82" y="8"/>
                    <a:pt x="82" y="7"/>
                  </a:cubicBezTo>
                  <a:cubicBezTo>
                    <a:pt x="81" y="8"/>
                    <a:pt x="81" y="10"/>
                    <a:pt x="78" y="9"/>
                  </a:cubicBezTo>
                  <a:cubicBezTo>
                    <a:pt x="78" y="9"/>
                    <a:pt x="78" y="10"/>
                    <a:pt x="78" y="11"/>
                  </a:cubicBezTo>
                  <a:cubicBezTo>
                    <a:pt x="48" y="24"/>
                    <a:pt x="21" y="40"/>
                    <a:pt x="0" y="62"/>
                  </a:cubicBezTo>
                  <a:cubicBezTo>
                    <a:pt x="1" y="61"/>
                    <a:pt x="1" y="60"/>
                    <a:pt x="2" y="59"/>
                  </a:cubicBezTo>
                  <a:cubicBezTo>
                    <a:pt x="1" y="57"/>
                    <a:pt x="2" y="55"/>
                    <a:pt x="2" y="54"/>
                  </a:cubicBezTo>
                  <a:cubicBezTo>
                    <a:pt x="5" y="51"/>
                    <a:pt x="9" y="50"/>
                    <a:pt x="10" y="46"/>
                  </a:cubicBezTo>
                  <a:cubicBezTo>
                    <a:pt x="21" y="40"/>
                    <a:pt x="32" y="31"/>
                    <a:pt x="43" y="24"/>
                  </a:cubicBezTo>
                  <a:cubicBezTo>
                    <a:pt x="51" y="20"/>
                    <a:pt x="59" y="17"/>
                    <a:pt x="66" y="13"/>
                  </a:cubicBezTo>
                  <a:cubicBezTo>
                    <a:pt x="77" y="8"/>
                    <a:pt x="89" y="0"/>
                    <a:pt x="102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60"/>
            <p:cNvSpPr>
              <a:spLocks/>
            </p:cNvSpPr>
            <p:nvPr/>
          </p:nvSpPr>
          <p:spPr bwMode="auto">
            <a:xfrm>
              <a:off x="4254500" y="4902201"/>
              <a:ext cx="3175" cy="11113"/>
            </a:xfrm>
            <a:custGeom>
              <a:avLst/>
              <a:gdLst>
                <a:gd name="T0" fmla="*/ 1 w 2"/>
                <a:gd name="T1" fmla="*/ 0 h 6"/>
                <a:gd name="T2" fmla="*/ 2 w 2"/>
                <a:gd name="T3" fmla="*/ 6 h 6"/>
                <a:gd name="T4" fmla="*/ 0 w 2"/>
                <a:gd name="T5" fmla="*/ 0 h 6"/>
                <a:gd name="T6" fmla="*/ 1 w 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6">
                  <a:moveTo>
                    <a:pt x="1" y="0"/>
                  </a:moveTo>
                  <a:cubicBezTo>
                    <a:pt x="2" y="1"/>
                    <a:pt x="2" y="4"/>
                    <a:pt x="2" y="6"/>
                  </a:cubicBezTo>
                  <a:cubicBezTo>
                    <a:pt x="1" y="5"/>
                    <a:pt x="0" y="3"/>
                    <a:pt x="0" y="0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61"/>
            <p:cNvSpPr>
              <a:spLocks/>
            </p:cNvSpPr>
            <p:nvPr/>
          </p:nvSpPr>
          <p:spPr bwMode="auto">
            <a:xfrm>
              <a:off x="4684713" y="4903789"/>
              <a:ext cx="7938" cy="11113"/>
            </a:xfrm>
            <a:custGeom>
              <a:avLst/>
              <a:gdLst>
                <a:gd name="T0" fmla="*/ 1 w 5"/>
                <a:gd name="T1" fmla="*/ 0 h 6"/>
                <a:gd name="T2" fmla="*/ 0 w 5"/>
                <a:gd name="T3" fmla="*/ 5 h 6"/>
                <a:gd name="T4" fmla="*/ 1 w 5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6">
                  <a:moveTo>
                    <a:pt x="1" y="0"/>
                  </a:moveTo>
                  <a:cubicBezTo>
                    <a:pt x="4" y="0"/>
                    <a:pt x="5" y="6"/>
                    <a:pt x="0" y="5"/>
                  </a:cubicBezTo>
                  <a:cubicBezTo>
                    <a:pt x="0" y="3"/>
                    <a:pt x="1" y="2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62"/>
            <p:cNvSpPr>
              <a:spLocks/>
            </p:cNvSpPr>
            <p:nvPr/>
          </p:nvSpPr>
          <p:spPr bwMode="auto">
            <a:xfrm>
              <a:off x="4538663" y="4924426"/>
              <a:ext cx="25400" cy="11113"/>
            </a:xfrm>
            <a:custGeom>
              <a:avLst/>
              <a:gdLst>
                <a:gd name="T0" fmla="*/ 15 w 15"/>
                <a:gd name="T1" fmla="*/ 1 h 6"/>
                <a:gd name="T2" fmla="*/ 1 w 15"/>
                <a:gd name="T3" fmla="*/ 6 h 6"/>
                <a:gd name="T4" fmla="*/ 0 w 15"/>
                <a:gd name="T5" fmla="*/ 5 h 6"/>
                <a:gd name="T6" fmla="*/ 15 w 15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15" y="1"/>
                  </a:moveTo>
                  <a:cubicBezTo>
                    <a:pt x="13" y="6"/>
                    <a:pt x="5" y="5"/>
                    <a:pt x="1" y="6"/>
                  </a:cubicBezTo>
                  <a:cubicBezTo>
                    <a:pt x="2" y="5"/>
                    <a:pt x="1" y="4"/>
                    <a:pt x="0" y="5"/>
                  </a:cubicBezTo>
                  <a:cubicBezTo>
                    <a:pt x="3" y="3"/>
                    <a:pt x="11" y="0"/>
                    <a:pt x="1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163"/>
            <p:cNvSpPr>
              <a:spLocks/>
            </p:cNvSpPr>
            <p:nvPr/>
          </p:nvSpPr>
          <p:spPr bwMode="auto">
            <a:xfrm>
              <a:off x="4794250" y="5013326"/>
              <a:ext cx="7938" cy="6350"/>
            </a:xfrm>
            <a:custGeom>
              <a:avLst/>
              <a:gdLst>
                <a:gd name="T0" fmla="*/ 2 w 4"/>
                <a:gd name="T1" fmla="*/ 0 h 4"/>
                <a:gd name="T2" fmla="*/ 4 w 4"/>
                <a:gd name="T3" fmla="*/ 0 h 4"/>
                <a:gd name="T4" fmla="*/ 3 w 4"/>
                <a:gd name="T5" fmla="*/ 3 h 4"/>
                <a:gd name="T6" fmla="*/ 2 w 4"/>
                <a:gd name="T7" fmla="*/ 4 h 4"/>
                <a:gd name="T8" fmla="*/ 2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3" y="0"/>
                    <a:pt x="3" y="0"/>
                    <a:pt x="4" y="0"/>
                  </a:cubicBezTo>
                  <a:cubicBezTo>
                    <a:pt x="4" y="2"/>
                    <a:pt x="3" y="2"/>
                    <a:pt x="3" y="3"/>
                  </a:cubicBezTo>
                  <a:cubicBezTo>
                    <a:pt x="3" y="3"/>
                    <a:pt x="1" y="2"/>
                    <a:pt x="2" y="4"/>
                  </a:cubicBezTo>
                  <a:cubicBezTo>
                    <a:pt x="0" y="3"/>
                    <a:pt x="2" y="1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164"/>
            <p:cNvSpPr>
              <a:spLocks/>
            </p:cNvSpPr>
            <p:nvPr/>
          </p:nvSpPr>
          <p:spPr bwMode="auto">
            <a:xfrm>
              <a:off x="4791075" y="5026026"/>
              <a:ext cx="9525" cy="11113"/>
            </a:xfrm>
            <a:custGeom>
              <a:avLst/>
              <a:gdLst>
                <a:gd name="T0" fmla="*/ 3 w 5"/>
                <a:gd name="T1" fmla="*/ 0 h 7"/>
                <a:gd name="T2" fmla="*/ 1 w 5"/>
                <a:gd name="T3" fmla="*/ 7 h 7"/>
                <a:gd name="T4" fmla="*/ 3 w 5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7">
                  <a:moveTo>
                    <a:pt x="3" y="0"/>
                  </a:moveTo>
                  <a:cubicBezTo>
                    <a:pt x="5" y="1"/>
                    <a:pt x="3" y="5"/>
                    <a:pt x="1" y="7"/>
                  </a:cubicBezTo>
                  <a:cubicBezTo>
                    <a:pt x="0" y="5"/>
                    <a:pt x="0" y="1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165"/>
            <p:cNvSpPr>
              <a:spLocks/>
            </p:cNvSpPr>
            <p:nvPr/>
          </p:nvSpPr>
          <p:spPr bwMode="auto">
            <a:xfrm>
              <a:off x="5083175" y="5038726"/>
              <a:ext cx="541338" cy="261938"/>
            </a:xfrm>
            <a:custGeom>
              <a:avLst/>
              <a:gdLst>
                <a:gd name="T0" fmla="*/ 195 w 313"/>
                <a:gd name="T1" fmla="*/ 71 h 151"/>
                <a:gd name="T2" fmla="*/ 159 w 313"/>
                <a:gd name="T3" fmla="*/ 57 h 151"/>
                <a:gd name="T4" fmla="*/ 159 w 313"/>
                <a:gd name="T5" fmla="*/ 54 h 151"/>
                <a:gd name="T6" fmla="*/ 173 w 313"/>
                <a:gd name="T7" fmla="*/ 56 h 151"/>
                <a:gd name="T8" fmla="*/ 184 w 313"/>
                <a:gd name="T9" fmla="*/ 62 h 151"/>
                <a:gd name="T10" fmla="*/ 191 w 313"/>
                <a:gd name="T11" fmla="*/ 66 h 151"/>
                <a:gd name="T12" fmla="*/ 197 w 313"/>
                <a:gd name="T13" fmla="*/ 67 h 151"/>
                <a:gd name="T14" fmla="*/ 222 w 313"/>
                <a:gd name="T15" fmla="*/ 75 h 151"/>
                <a:gd name="T16" fmla="*/ 232 w 313"/>
                <a:gd name="T17" fmla="*/ 82 h 151"/>
                <a:gd name="T18" fmla="*/ 250 w 313"/>
                <a:gd name="T19" fmla="*/ 95 h 151"/>
                <a:gd name="T20" fmla="*/ 249 w 313"/>
                <a:gd name="T21" fmla="*/ 96 h 151"/>
                <a:gd name="T22" fmla="*/ 283 w 313"/>
                <a:gd name="T23" fmla="*/ 123 h 151"/>
                <a:gd name="T24" fmla="*/ 252 w 313"/>
                <a:gd name="T25" fmla="*/ 102 h 151"/>
                <a:gd name="T26" fmla="*/ 274 w 313"/>
                <a:gd name="T27" fmla="*/ 120 h 151"/>
                <a:gd name="T28" fmla="*/ 313 w 313"/>
                <a:gd name="T29" fmla="*/ 150 h 151"/>
                <a:gd name="T30" fmla="*/ 296 w 313"/>
                <a:gd name="T31" fmla="*/ 142 h 151"/>
                <a:gd name="T32" fmla="*/ 251 w 313"/>
                <a:gd name="T33" fmla="*/ 109 h 151"/>
                <a:gd name="T34" fmla="*/ 238 w 313"/>
                <a:gd name="T35" fmla="*/ 95 h 151"/>
                <a:gd name="T36" fmla="*/ 237 w 313"/>
                <a:gd name="T37" fmla="*/ 93 h 151"/>
                <a:gd name="T38" fmla="*/ 219 w 313"/>
                <a:gd name="T39" fmla="*/ 80 h 151"/>
                <a:gd name="T40" fmla="*/ 184 w 313"/>
                <a:gd name="T41" fmla="*/ 72 h 151"/>
                <a:gd name="T42" fmla="*/ 173 w 313"/>
                <a:gd name="T43" fmla="*/ 71 h 151"/>
                <a:gd name="T44" fmla="*/ 166 w 313"/>
                <a:gd name="T45" fmla="*/ 72 h 151"/>
                <a:gd name="T46" fmla="*/ 166 w 313"/>
                <a:gd name="T47" fmla="*/ 69 h 151"/>
                <a:gd name="T48" fmla="*/ 139 w 313"/>
                <a:gd name="T49" fmla="*/ 57 h 151"/>
                <a:gd name="T50" fmla="*/ 132 w 313"/>
                <a:gd name="T51" fmla="*/ 52 h 151"/>
                <a:gd name="T52" fmla="*/ 113 w 313"/>
                <a:gd name="T53" fmla="*/ 41 h 151"/>
                <a:gd name="T54" fmla="*/ 107 w 313"/>
                <a:gd name="T55" fmla="*/ 40 h 151"/>
                <a:gd name="T56" fmla="*/ 92 w 313"/>
                <a:gd name="T57" fmla="*/ 33 h 151"/>
                <a:gd name="T58" fmla="*/ 86 w 313"/>
                <a:gd name="T59" fmla="*/ 31 h 151"/>
                <a:gd name="T60" fmla="*/ 57 w 313"/>
                <a:gd name="T61" fmla="*/ 19 h 151"/>
                <a:gd name="T62" fmla="*/ 49 w 313"/>
                <a:gd name="T63" fmla="*/ 16 h 151"/>
                <a:gd name="T64" fmla="*/ 33 w 313"/>
                <a:gd name="T65" fmla="*/ 8 h 151"/>
                <a:gd name="T66" fmla="*/ 9 w 313"/>
                <a:gd name="T67" fmla="*/ 3 h 151"/>
                <a:gd name="T68" fmla="*/ 1 w 313"/>
                <a:gd name="T69" fmla="*/ 3 h 151"/>
                <a:gd name="T70" fmla="*/ 3 w 313"/>
                <a:gd name="T71" fmla="*/ 1 h 151"/>
                <a:gd name="T72" fmla="*/ 37 w 313"/>
                <a:gd name="T73" fmla="*/ 3 h 151"/>
                <a:gd name="T74" fmla="*/ 39 w 313"/>
                <a:gd name="T75" fmla="*/ 7 h 151"/>
                <a:gd name="T76" fmla="*/ 56 w 313"/>
                <a:gd name="T77" fmla="*/ 12 h 151"/>
                <a:gd name="T78" fmla="*/ 62 w 313"/>
                <a:gd name="T79" fmla="*/ 16 h 151"/>
                <a:gd name="T80" fmla="*/ 68 w 313"/>
                <a:gd name="T81" fmla="*/ 18 h 151"/>
                <a:gd name="T82" fmla="*/ 88 w 313"/>
                <a:gd name="T83" fmla="*/ 28 h 151"/>
                <a:gd name="T84" fmla="*/ 130 w 313"/>
                <a:gd name="T85" fmla="*/ 47 h 151"/>
                <a:gd name="T86" fmla="*/ 168 w 313"/>
                <a:gd name="T87" fmla="*/ 65 h 151"/>
                <a:gd name="T88" fmla="*/ 172 w 313"/>
                <a:gd name="T89" fmla="*/ 68 h 151"/>
                <a:gd name="T90" fmla="*/ 186 w 313"/>
                <a:gd name="T91" fmla="*/ 68 h 151"/>
                <a:gd name="T92" fmla="*/ 195 w 313"/>
                <a:gd name="T93" fmla="*/ 7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3" h="151">
                  <a:moveTo>
                    <a:pt x="195" y="71"/>
                  </a:moveTo>
                  <a:cubicBezTo>
                    <a:pt x="185" y="66"/>
                    <a:pt x="173" y="60"/>
                    <a:pt x="159" y="57"/>
                  </a:cubicBezTo>
                  <a:cubicBezTo>
                    <a:pt x="159" y="56"/>
                    <a:pt x="159" y="55"/>
                    <a:pt x="159" y="54"/>
                  </a:cubicBezTo>
                  <a:cubicBezTo>
                    <a:pt x="164" y="52"/>
                    <a:pt x="169" y="55"/>
                    <a:pt x="173" y="56"/>
                  </a:cubicBezTo>
                  <a:cubicBezTo>
                    <a:pt x="175" y="59"/>
                    <a:pt x="180" y="60"/>
                    <a:pt x="184" y="62"/>
                  </a:cubicBezTo>
                  <a:cubicBezTo>
                    <a:pt x="187" y="63"/>
                    <a:pt x="189" y="65"/>
                    <a:pt x="191" y="66"/>
                  </a:cubicBezTo>
                  <a:cubicBezTo>
                    <a:pt x="193" y="67"/>
                    <a:pt x="195" y="66"/>
                    <a:pt x="197" y="67"/>
                  </a:cubicBezTo>
                  <a:cubicBezTo>
                    <a:pt x="204" y="69"/>
                    <a:pt x="212" y="75"/>
                    <a:pt x="222" y="75"/>
                  </a:cubicBezTo>
                  <a:cubicBezTo>
                    <a:pt x="225" y="77"/>
                    <a:pt x="228" y="80"/>
                    <a:pt x="232" y="82"/>
                  </a:cubicBezTo>
                  <a:cubicBezTo>
                    <a:pt x="233" y="89"/>
                    <a:pt x="243" y="91"/>
                    <a:pt x="250" y="95"/>
                  </a:cubicBezTo>
                  <a:cubicBezTo>
                    <a:pt x="250" y="96"/>
                    <a:pt x="249" y="96"/>
                    <a:pt x="249" y="96"/>
                  </a:cubicBezTo>
                  <a:cubicBezTo>
                    <a:pt x="260" y="104"/>
                    <a:pt x="274" y="113"/>
                    <a:pt x="283" y="123"/>
                  </a:cubicBezTo>
                  <a:cubicBezTo>
                    <a:pt x="273" y="118"/>
                    <a:pt x="264" y="107"/>
                    <a:pt x="252" y="102"/>
                  </a:cubicBezTo>
                  <a:cubicBezTo>
                    <a:pt x="257" y="110"/>
                    <a:pt x="266" y="114"/>
                    <a:pt x="274" y="120"/>
                  </a:cubicBezTo>
                  <a:cubicBezTo>
                    <a:pt x="286" y="131"/>
                    <a:pt x="299" y="141"/>
                    <a:pt x="313" y="150"/>
                  </a:cubicBezTo>
                  <a:cubicBezTo>
                    <a:pt x="306" y="151"/>
                    <a:pt x="300" y="145"/>
                    <a:pt x="296" y="142"/>
                  </a:cubicBezTo>
                  <a:cubicBezTo>
                    <a:pt x="281" y="131"/>
                    <a:pt x="267" y="119"/>
                    <a:pt x="251" y="109"/>
                  </a:cubicBezTo>
                  <a:cubicBezTo>
                    <a:pt x="250" y="103"/>
                    <a:pt x="244" y="96"/>
                    <a:pt x="238" y="95"/>
                  </a:cubicBezTo>
                  <a:cubicBezTo>
                    <a:pt x="236" y="95"/>
                    <a:pt x="237" y="94"/>
                    <a:pt x="237" y="93"/>
                  </a:cubicBezTo>
                  <a:cubicBezTo>
                    <a:pt x="232" y="88"/>
                    <a:pt x="227" y="83"/>
                    <a:pt x="219" y="80"/>
                  </a:cubicBezTo>
                  <a:cubicBezTo>
                    <a:pt x="208" y="80"/>
                    <a:pt x="196" y="73"/>
                    <a:pt x="184" y="72"/>
                  </a:cubicBezTo>
                  <a:cubicBezTo>
                    <a:pt x="180" y="72"/>
                    <a:pt x="176" y="74"/>
                    <a:pt x="173" y="71"/>
                  </a:cubicBezTo>
                  <a:cubicBezTo>
                    <a:pt x="171" y="72"/>
                    <a:pt x="168" y="74"/>
                    <a:pt x="166" y="72"/>
                  </a:cubicBezTo>
                  <a:cubicBezTo>
                    <a:pt x="164" y="72"/>
                    <a:pt x="168" y="70"/>
                    <a:pt x="166" y="69"/>
                  </a:cubicBezTo>
                  <a:cubicBezTo>
                    <a:pt x="156" y="66"/>
                    <a:pt x="147" y="62"/>
                    <a:pt x="139" y="57"/>
                  </a:cubicBezTo>
                  <a:cubicBezTo>
                    <a:pt x="139" y="55"/>
                    <a:pt x="135" y="54"/>
                    <a:pt x="132" y="52"/>
                  </a:cubicBezTo>
                  <a:cubicBezTo>
                    <a:pt x="127" y="48"/>
                    <a:pt x="117" y="44"/>
                    <a:pt x="113" y="41"/>
                  </a:cubicBezTo>
                  <a:cubicBezTo>
                    <a:pt x="110" y="42"/>
                    <a:pt x="110" y="39"/>
                    <a:pt x="107" y="40"/>
                  </a:cubicBezTo>
                  <a:cubicBezTo>
                    <a:pt x="106" y="36"/>
                    <a:pt x="97" y="35"/>
                    <a:pt x="92" y="33"/>
                  </a:cubicBezTo>
                  <a:cubicBezTo>
                    <a:pt x="89" y="32"/>
                    <a:pt x="89" y="29"/>
                    <a:pt x="86" y="31"/>
                  </a:cubicBezTo>
                  <a:cubicBezTo>
                    <a:pt x="78" y="26"/>
                    <a:pt x="68" y="21"/>
                    <a:pt x="57" y="19"/>
                  </a:cubicBezTo>
                  <a:cubicBezTo>
                    <a:pt x="56" y="16"/>
                    <a:pt x="53" y="17"/>
                    <a:pt x="49" y="16"/>
                  </a:cubicBezTo>
                  <a:cubicBezTo>
                    <a:pt x="44" y="13"/>
                    <a:pt x="40" y="9"/>
                    <a:pt x="33" y="8"/>
                  </a:cubicBezTo>
                  <a:cubicBezTo>
                    <a:pt x="25" y="6"/>
                    <a:pt x="16" y="6"/>
                    <a:pt x="9" y="3"/>
                  </a:cubicBezTo>
                  <a:cubicBezTo>
                    <a:pt x="6" y="5"/>
                    <a:pt x="4" y="4"/>
                    <a:pt x="1" y="3"/>
                  </a:cubicBezTo>
                  <a:cubicBezTo>
                    <a:pt x="0" y="1"/>
                    <a:pt x="3" y="3"/>
                    <a:pt x="3" y="1"/>
                  </a:cubicBezTo>
                  <a:cubicBezTo>
                    <a:pt x="13" y="0"/>
                    <a:pt x="26" y="1"/>
                    <a:pt x="37" y="3"/>
                  </a:cubicBezTo>
                  <a:cubicBezTo>
                    <a:pt x="37" y="5"/>
                    <a:pt x="39" y="5"/>
                    <a:pt x="39" y="7"/>
                  </a:cubicBezTo>
                  <a:cubicBezTo>
                    <a:pt x="44" y="10"/>
                    <a:pt x="50" y="10"/>
                    <a:pt x="56" y="12"/>
                  </a:cubicBezTo>
                  <a:cubicBezTo>
                    <a:pt x="58" y="13"/>
                    <a:pt x="60" y="15"/>
                    <a:pt x="62" y="16"/>
                  </a:cubicBezTo>
                  <a:cubicBezTo>
                    <a:pt x="64" y="17"/>
                    <a:pt x="66" y="17"/>
                    <a:pt x="68" y="18"/>
                  </a:cubicBezTo>
                  <a:cubicBezTo>
                    <a:pt x="75" y="21"/>
                    <a:pt x="81" y="24"/>
                    <a:pt x="88" y="28"/>
                  </a:cubicBezTo>
                  <a:cubicBezTo>
                    <a:pt x="103" y="33"/>
                    <a:pt x="117" y="40"/>
                    <a:pt x="130" y="47"/>
                  </a:cubicBezTo>
                  <a:cubicBezTo>
                    <a:pt x="141" y="54"/>
                    <a:pt x="151" y="64"/>
                    <a:pt x="168" y="65"/>
                  </a:cubicBezTo>
                  <a:cubicBezTo>
                    <a:pt x="170" y="65"/>
                    <a:pt x="170" y="67"/>
                    <a:pt x="172" y="68"/>
                  </a:cubicBezTo>
                  <a:cubicBezTo>
                    <a:pt x="176" y="68"/>
                    <a:pt x="182" y="67"/>
                    <a:pt x="186" y="68"/>
                  </a:cubicBezTo>
                  <a:cubicBezTo>
                    <a:pt x="187" y="70"/>
                    <a:pt x="192" y="70"/>
                    <a:pt x="195" y="7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166"/>
            <p:cNvSpPr>
              <a:spLocks/>
            </p:cNvSpPr>
            <p:nvPr/>
          </p:nvSpPr>
          <p:spPr bwMode="auto">
            <a:xfrm>
              <a:off x="4410075" y="5062539"/>
              <a:ext cx="269875" cy="188913"/>
            </a:xfrm>
            <a:custGeom>
              <a:avLst/>
              <a:gdLst>
                <a:gd name="T0" fmla="*/ 118 w 156"/>
                <a:gd name="T1" fmla="*/ 33 h 109"/>
                <a:gd name="T2" fmla="*/ 76 w 156"/>
                <a:gd name="T3" fmla="*/ 65 h 109"/>
                <a:gd name="T4" fmla="*/ 75 w 156"/>
                <a:gd name="T5" fmla="*/ 65 h 109"/>
                <a:gd name="T6" fmla="*/ 7 w 156"/>
                <a:gd name="T7" fmla="*/ 107 h 109"/>
                <a:gd name="T8" fmla="*/ 0 w 156"/>
                <a:gd name="T9" fmla="*/ 108 h 109"/>
                <a:gd name="T10" fmla="*/ 61 w 156"/>
                <a:gd name="T11" fmla="*/ 73 h 109"/>
                <a:gd name="T12" fmla="*/ 122 w 156"/>
                <a:gd name="T13" fmla="*/ 29 h 109"/>
                <a:gd name="T14" fmla="*/ 124 w 156"/>
                <a:gd name="T15" fmla="*/ 25 h 109"/>
                <a:gd name="T16" fmla="*/ 156 w 156"/>
                <a:gd name="T17" fmla="*/ 0 h 109"/>
                <a:gd name="T18" fmla="*/ 148 w 156"/>
                <a:gd name="T19" fmla="*/ 6 h 109"/>
                <a:gd name="T20" fmla="*/ 75 w 156"/>
                <a:gd name="T21" fmla="*/ 75 h 109"/>
                <a:gd name="T22" fmla="*/ 68 w 156"/>
                <a:gd name="T23" fmla="*/ 81 h 109"/>
                <a:gd name="T24" fmla="*/ 72 w 156"/>
                <a:gd name="T25" fmla="*/ 76 h 109"/>
                <a:gd name="T26" fmla="*/ 89 w 156"/>
                <a:gd name="T27" fmla="*/ 61 h 109"/>
                <a:gd name="T28" fmla="*/ 118 w 156"/>
                <a:gd name="T29" fmla="*/ 34 h 109"/>
                <a:gd name="T30" fmla="*/ 118 w 156"/>
                <a:gd name="T31" fmla="*/ 3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6" h="109">
                  <a:moveTo>
                    <a:pt x="118" y="33"/>
                  </a:moveTo>
                  <a:cubicBezTo>
                    <a:pt x="105" y="44"/>
                    <a:pt x="89" y="55"/>
                    <a:pt x="76" y="65"/>
                  </a:cubicBezTo>
                  <a:cubicBezTo>
                    <a:pt x="76" y="65"/>
                    <a:pt x="75" y="66"/>
                    <a:pt x="75" y="65"/>
                  </a:cubicBezTo>
                  <a:cubicBezTo>
                    <a:pt x="55" y="80"/>
                    <a:pt x="31" y="95"/>
                    <a:pt x="7" y="107"/>
                  </a:cubicBezTo>
                  <a:cubicBezTo>
                    <a:pt x="4" y="106"/>
                    <a:pt x="2" y="109"/>
                    <a:pt x="0" y="108"/>
                  </a:cubicBezTo>
                  <a:cubicBezTo>
                    <a:pt x="22" y="98"/>
                    <a:pt x="41" y="85"/>
                    <a:pt x="61" y="73"/>
                  </a:cubicBezTo>
                  <a:cubicBezTo>
                    <a:pt x="82" y="58"/>
                    <a:pt x="101" y="43"/>
                    <a:pt x="122" y="29"/>
                  </a:cubicBezTo>
                  <a:cubicBezTo>
                    <a:pt x="123" y="27"/>
                    <a:pt x="125" y="27"/>
                    <a:pt x="124" y="25"/>
                  </a:cubicBezTo>
                  <a:cubicBezTo>
                    <a:pt x="136" y="19"/>
                    <a:pt x="142" y="4"/>
                    <a:pt x="156" y="0"/>
                  </a:cubicBezTo>
                  <a:cubicBezTo>
                    <a:pt x="154" y="3"/>
                    <a:pt x="151" y="4"/>
                    <a:pt x="148" y="6"/>
                  </a:cubicBezTo>
                  <a:cubicBezTo>
                    <a:pt x="125" y="30"/>
                    <a:pt x="104" y="56"/>
                    <a:pt x="75" y="75"/>
                  </a:cubicBezTo>
                  <a:cubicBezTo>
                    <a:pt x="74" y="77"/>
                    <a:pt x="70" y="80"/>
                    <a:pt x="68" y="81"/>
                  </a:cubicBezTo>
                  <a:cubicBezTo>
                    <a:pt x="67" y="78"/>
                    <a:pt x="71" y="77"/>
                    <a:pt x="72" y="76"/>
                  </a:cubicBezTo>
                  <a:cubicBezTo>
                    <a:pt x="78" y="72"/>
                    <a:pt x="83" y="66"/>
                    <a:pt x="89" y="61"/>
                  </a:cubicBezTo>
                  <a:cubicBezTo>
                    <a:pt x="100" y="53"/>
                    <a:pt x="109" y="44"/>
                    <a:pt x="118" y="34"/>
                  </a:cubicBezTo>
                  <a:cubicBezTo>
                    <a:pt x="118" y="34"/>
                    <a:pt x="118" y="34"/>
                    <a:pt x="118" y="3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167"/>
            <p:cNvSpPr>
              <a:spLocks/>
            </p:cNvSpPr>
            <p:nvPr/>
          </p:nvSpPr>
          <p:spPr bwMode="auto">
            <a:xfrm>
              <a:off x="4443413" y="5084764"/>
              <a:ext cx="152400" cy="96838"/>
            </a:xfrm>
            <a:custGeom>
              <a:avLst/>
              <a:gdLst>
                <a:gd name="T0" fmla="*/ 88 w 88"/>
                <a:gd name="T1" fmla="*/ 0 h 56"/>
                <a:gd name="T2" fmla="*/ 78 w 88"/>
                <a:gd name="T3" fmla="*/ 10 h 56"/>
                <a:gd name="T4" fmla="*/ 77 w 88"/>
                <a:gd name="T5" fmla="*/ 8 h 56"/>
                <a:gd name="T6" fmla="*/ 77 w 88"/>
                <a:gd name="T7" fmla="*/ 10 h 56"/>
                <a:gd name="T8" fmla="*/ 61 w 88"/>
                <a:gd name="T9" fmla="*/ 19 h 56"/>
                <a:gd name="T10" fmla="*/ 4 w 88"/>
                <a:gd name="T11" fmla="*/ 56 h 56"/>
                <a:gd name="T12" fmla="*/ 14 w 88"/>
                <a:gd name="T13" fmla="*/ 46 h 56"/>
                <a:gd name="T14" fmla="*/ 43 w 88"/>
                <a:gd name="T15" fmla="*/ 29 h 56"/>
                <a:gd name="T16" fmla="*/ 49 w 88"/>
                <a:gd name="T17" fmla="*/ 26 h 56"/>
                <a:gd name="T18" fmla="*/ 74 w 88"/>
                <a:gd name="T19" fmla="*/ 8 h 56"/>
                <a:gd name="T20" fmla="*/ 78 w 88"/>
                <a:gd name="T21" fmla="*/ 8 h 56"/>
                <a:gd name="T22" fmla="*/ 88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8" y="0"/>
                  </a:moveTo>
                  <a:cubicBezTo>
                    <a:pt x="86" y="5"/>
                    <a:pt x="81" y="7"/>
                    <a:pt x="78" y="10"/>
                  </a:cubicBezTo>
                  <a:cubicBezTo>
                    <a:pt x="77" y="10"/>
                    <a:pt x="77" y="9"/>
                    <a:pt x="77" y="8"/>
                  </a:cubicBezTo>
                  <a:cubicBezTo>
                    <a:pt x="76" y="8"/>
                    <a:pt x="75" y="10"/>
                    <a:pt x="77" y="10"/>
                  </a:cubicBezTo>
                  <a:cubicBezTo>
                    <a:pt x="70" y="12"/>
                    <a:pt x="67" y="17"/>
                    <a:pt x="61" y="19"/>
                  </a:cubicBezTo>
                  <a:cubicBezTo>
                    <a:pt x="45" y="35"/>
                    <a:pt x="22" y="43"/>
                    <a:pt x="4" y="56"/>
                  </a:cubicBezTo>
                  <a:cubicBezTo>
                    <a:pt x="0" y="51"/>
                    <a:pt x="10" y="48"/>
                    <a:pt x="14" y="46"/>
                  </a:cubicBezTo>
                  <a:cubicBezTo>
                    <a:pt x="23" y="40"/>
                    <a:pt x="34" y="33"/>
                    <a:pt x="43" y="29"/>
                  </a:cubicBezTo>
                  <a:cubicBezTo>
                    <a:pt x="45" y="28"/>
                    <a:pt x="47" y="27"/>
                    <a:pt x="49" y="26"/>
                  </a:cubicBezTo>
                  <a:cubicBezTo>
                    <a:pt x="56" y="20"/>
                    <a:pt x="66" y="15"/>
                    <a:pt x="74" y="8"/>
                  </a:cubicBezTo>
                  <a:cubicBezTo>
                    <a:pt x="75" y="8"/>
                    <a:pt x="76" y="8"/>
                    <a:pt x="78" y="8"/>
                  </a:cubicBezTo>
                  <a:cubicBezTo>
                    <a:pt x="81" y="5"/>
                    <a:pt x="83" y="1"/>
                    <a:pt x="8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168"/>
            <p:cNvSpPr>
              <a:spLocks noEditPoints="1"/>
            </p:cNvSpPr>
            <p:nvPr/>
          </p:nvSpPr>
          <p:spPr bwMode="auto">
            <a:xfrm>
              <a:off x="4425950" y="5089526"/>
              <a:ext cx="188913" cy="122238"/>
            </a:xfrm>
            <a:custGeom>
              <a:avLst/>
              <a:gdLst>
                <a:gd name="T0" fmla="*/ 109 w 109"/>
                <a:gd name="T1" fmla="*/ 0 h 70"/>
                <a:gd name="T2" fmla="*/ 73 w 109"/>
                <a:gd name="T3" fmla="*/ 36 h 70"/>
                <a:gd name="T4" fmla="*/ 67 w 109"/>
                <a:gd name="T5" fmla="*/ 40 h 70"/>
                <a:gd name="T6" fmla="*/ 45 w 109"/>
                <a:gd name="T7" fmla="*/ 57 h 70"/>
                <a:gd name="T8" fmla="*/ 29 w 109"/>
                <a:gd name="T9" fmla="*/ 67 h 70"/>
                <a:gd name="T10" fmla="*/ 37 w 109"/>
                <a:gd name="T11" fmla="*/ 60 h 70"/>
                <a:gd name="T12" fmla="*/ 55 w 109"/>
                <a:gd name="T13" fmla="*/ 45 h 70"/>
                <a:gd name="T14" fmla="*/ 58 w 109"/>
                <a:gd name="T15" fmla="*/ 45 h 70"/>
                <a:gd name="T16" fmla="*/ 77 w 109"/>
                <a:gd name="T17" fmla="*/ 29 h 70"/>
                <a:gd name="T18" fmla="*/ 65 w 109"/>
                <a:gd name="T19" fmla="*/ 37 h 70"/>
                <a:gd name="T20" fmla="*/ 62 w 109"/>
                <a:gd name="T21" fmla="*/ 38 h 70"/>
                <a:gd name="T22" fmla="*/ 29 w 109"/>
                <a:gd name="T23" fmla="*/ 54 h 70"/>
                <a:gd name="T24" fmla="*/ 0 w 109"/>
                <a:gd name="T25" fmla="*/ 70 h 70"/>
                <a:gd name="T26" fmla="*/ 11 w 109"/>
                <a:gd name="T27" fmla="*/ 61 h 70"/>
                <a:gd name="T28" fmla="*/ 52 w 109"/>
                <a:gd name="T29" fmla="*/ 36 h 70"/>
                <a:gd name="T30" fmla="*/ 63 w 109"/>
                <a:gd name="T31" fmla="*/ 28 h 70"/>
                <a:gd name="T32" fmla="*/ 78 w 109"/>
                <a:gd name="T33" fmla="*/ 16 h 70"/>
                <a:gd name="T34" fmla="*/ 37 w 109"/>
                <a:gd name="T35" fmla="*/ 48 h 70"/>
                <a:gd name="T36" fmla="*/ 104 w 109"/>
                <a:gd name="T37" fmla="*/ 5 h 70"/>
                <a:gd name="T38" fmla="*/ 107 w 109"/>
                <a:gd name="T39" fmla="*/ 0 h 70"/>
                <a:gd name="T40" fmla="*/ 109 w 109"/>
                <a:gd name="T41" fmla="*/ 0 h 70"/>
                <a:gd name="T42" fmla="*/ 77 w 109"/>
                <a:gd name="T43" fmla="*/ 28 h 70"/>
                <a:gd name="T44" fmla="*/ 80 w 109"/>
                <a:gd name="T45" fmla="*/ 26 h 70"/>
                <a:gd name="T46" fmla="*/ 77 w 109"/>
                <a:gd name="T47" fmla="*/ 2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9" h="70">
                  <a:moveTo>
                    <a:pt x="109" y="0"/>
                  </a:moveTo>
                  <a:cubicBezTo>
                    <a:pt x="102" y="17"/>
                    <a:pt x="85" y="24"/>
                    <a:pt x="73" y="36"/>
                  </a:cubicBezTo>
                  <a:cubicBezTo>
                    <a:pt x="70" y="36"/>
                    <a:pt x="70" y="40"/>
                    <a:pt x="67" y="40"/>
                  </a:cubicBezTo>
                  <a:cubicBezTo>
                    <a:pt x="61" y="46"/>
                    <a:pt x="52" y="51"/>
                    <a:pt x="45" y="57"/>
                  </a:cubicBezTo>
                  <a:cubicBezTo>
                    <a:pt x="40" y="61"/>
                    <a:pt x="36" y="67"/>
                    <a:pt x="29" y="67"/>
                  </a:cubicBezTo>
                  <a:cubicBezTo>
                    <a:pt x="30" y="63"/>
                    <a:pt x="34" y="62"/>
                    <a:pt x="37" y="60"/>
                  </a:cubicBezTo>
                  <a:cubicBezTo>
                    <a:pt x="43" y="55"/>
                    <a:pt x="50" y="51"/>
                    <a:pt x="55" y="45"/>
                  </a:cubicBezTo>
                  <a:cubicBezTo>
                    <a:pt x="56" y="45"/>
                    <a:pt x="57" y="45"/>
                    <a:pt x="58" y="45"/>
                  </a:cubicBezTo>
                  <a:cubicBezTo>
                    <a:pt x="63" y="38"/>
                    <a:pt x="72" y="35"/>
                    <a:pt x="77" y="29"/>
                  </a:cubicBezTo>
                  <a:cubicBezTo>
                    <a:pt x="74" y="30"/>
                    <a:pt x="68" y="33"/>
                    <a:pt x="65" y="37"/>
                  </a:cubicBezTo>
                  <a:cubicBezTo>
                    <a:pt x="64" y="37"/>
                    <a:pt x="62" y="37"/>
                    <a:pt x="62" y="38"/>
                  </a:cubicBezTo>
                  <a:cubicBezTo>
                    <a:pt x="51" y="44"/>
                    <a:pt x="42" y="51"/>
                    <a:pt x="29" y="54"/>
                  </a:cubicBezTo>
                  <a:cubicBezTo>
                    <a:pt x="21" y="61"/>
                    <a:pt x="9" y="66"/>
                    <a:pt x="0" y="70"/>
                  </a:cubicBezTo>
                  <a:cubicBezTo>
                    <a:pt x="0" y="65"/>
                    <a:pt x="7" y="62"/>
                    <a:pt x="11" y="61"/>
                  </a:cubicBezTo>
                  <a:cubicBezTo>
                    <a:pt x="26" y="54"/>
                    <a:pt x="39" y="44"/>
                    <a:pt x="52" y="36"/>
                  </a:cubicBezTo>
                  <a:cubicBezTo>
                    <a:pt x="55" y="33"/>
                    <a:pt x="59" y="30"/>
                    <a:pt x="63" y="28"/>
                  </a:cubicBezTo>
                  <a:cubicBezTo>
                    <a:pt x="67" y="24"/>
                    <a:pt x="73" y="18"/>
                    <a:pt x="78" y="16"/>
                  </a:cubicBezTo>
                  <a:cubicBezTo>
                    <a:pt x="66" y="28"/>
                    <a:pt x="52" y="38"/>
                    <a:pt x="37" y="48"/>
                  </a:cubicBezTo>
                  <a:cubicBezTo>
                    <a:pt x="63" y="37"/>
                    <a:pt x="84" y="21"/>
                    <a:pt x="104" y="5"/>
                  </a:cubicBezTo>
                  <a:cubicBezTo>
                    <a:pt x="105" y="3"/>
                    <a:pt x="105" y="1"/>
                    <a:pt x="107" y="0"/>
                  </a:cubicBezTo>
                  <a:cubicBezTo>
                    <a:pt x="107" y="0"/>
                    <a:pt x="108" y="0"/>
                    <a:pt x="109" y="0"/>
                  </a:cubicBezTo>
                  <a:close/>
                  <a:moveTo>
                    <a:pt x="77" y="28"/>
                  </a:moveTo>
                  <a:cubicBezTo>
                    <a:pt x="78" y="29"/>
                    <a:pt x="80" y="28"/>
                    <a:pt x="80" y="26"/>
                  </a:cubicBezTo>
                  <a:cubicBezTo>
                    <a:pt x="78" y="26"/>
                    <a:pt x="78" y="27"/>
                    <a:pt x="77" y="2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169"/>
            <p:cNvSpPr>
              <a:spLocks/>
            </p:cNvSpPr>
            <p:nvPr/>
          </p:nvSpPr>
          <p:spPr bwMode="auto">
            <a:xfrm>
              <a:off x="5413375" y="5113339"/>
              <a:ext cx="250825" cy="41275"/>
            </a:xfrm>
            <a:custGeom>
              <a:avLst/>
              <a:gdLst>
                <a:gd name="T0" fmla="*/ 18 w 145"/>
                <a:gd name="T1" fmla="*/ 13 h 23"/>
                <a:gd name="T2" fmla="*/ 18 w 145"/>
                <a:gd name="T3" fmla="*/ 10 h 23"/>
                <a:gd name="T4" fmla="*/ 27 w 145"/>
                <a:gd name="T5" fmla="*/ 6 h 23"/>
                <a:gd name="T6" fmla="*/ 39 w 145"/>
                <a:gd name="T7" fmla="*/ 8 h 23"/>
                <a:gd name="T8" fmla="*/ 96 w 145"/>
                <a:gd name="T9" fmla="*/ 2 h 23"/>
                <a:gd name="T10" fmla="*/ 111 w 145"/>
                <a:gd name="T11" fmla="*/ 1 h 23"/>
                <a:gd name="T12" fmla="*/ 126 w 145"/>
                <a:gd name="T13" fmla="*/ 5 h 23"/>
                <a:gd name="T14" fmla="*/ 138 w 145"/>
                <a:gd name="T15" fmla="*/ 18 h 23"/>
                <a:gd name="T16" fmla="*/ 145 w 145"/>
                <a:gd name="T17" fmla="*/ 23 h 23"/>
                <a:gd name="T18" fmla="*/ 130 w 145"/>
                <a:gd name="T19" fmla="*/ 14 h 23"/>
                <a:gd name="T20" fmla="*/ 120 w 145"/>
                <a:gd name="T21" fmla="*/ 8 h 23"/>
                <a:gd name="T22" fmla="*/ 111 w 145"/>
                <a:gd name="T23" fmla="*/ 5 h 23"/>
                <a:gd name="T24" fmla="*/ 77 w 145"/>
                <a:gd name="T25" fmla="*/ 6 h 23"/>
                <a:gd name="T26" fmla="*/ 54 w 145"/>
                <a:gd name="T27" fmla="*/ 8 h 23"/>
                <a:gd name="T28" fmla="*/ 29 w 145"/>
                <a:gd name="T29" fmla="*/ 11 h 23"/>
                <a:gd name="T30" fmla="*/ 0 w 145"/>
                <a:gd name="T31" fmla="*/ 16 h 23"/>
                <a:gd name="T32" fmla="*/ 0 w 145"/>
                <a:gd name="T33" fmla="*/ 15 h 23"/>
                <a:gd name="T34" fmla="*/ 18 w 145"/>
                <a:gd name="T35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5" h="23">
                  <a:moveTo>
                    <a:pt x="18" y="13"/>
                  </a:moveTo>
                  <a:cubicBezTo>
                    <a:pt x="20" y="13"/>
                    <a:pt x="17" y="12"/>
                    <a:pt x="18" y="10"/>
                  </a:cubicBezTo>
                  <a:cubicBezTo>
                    <a:pt x="23" y="11"/>
                    <a:pt x="25" y="9"/>
                    <a:pt x="27" y="6"/>
                  </a:cubicBezTo>
                  <a:cubicBezTo>
                    <a:pt x="30" y="9"/>
                    <a:pt x="33" y="7"/>
                    <a:pt x="39" y="8"/>
                  </a:cubicBezTo>
                  <a:cubicBezTo>
                    <a:pt x="56" y="9"/>
                    <a:pt x="78" y="0"/>
                    <a:pt x="96" y="2"/>
                  </a:cubicBezTo>
                  <a:cubicBezTo>
                    <a:pt x="101" y="2"/>
                    <a:pt x="106" y="4"/>
                    <a:pt x="111" y="1"/>
                  </a:cubicBezTo>
                  <a:cubicBezTo>
                    <a:pt x="116" y="4"/>
                    <a:pt x="122" y="2"/>
                    <a:pt x="126" y="5"/>
                  </a:cubicBezTo>
                  <a:cubicBezTo>
                    <a:pt x="132" y="8"/>
                    <a:pt x="134" y="14"/>
                    <a:pt x="138" y="18"/>
                  </a:cubicBezTo>
                  <a:cubicBezTo>
                    <a:pt x="142" y="18"/>
                    <a:pt x="143" y="21"/>
                    <a:pt x="145" y="23"/>
                  </a:cubicBezTo>
                  <a:cubicBezTo>
                    <a:pt x="140" y="20"/>
                    <a:pt x="134" y="19"/>
                    <a:pt x="130" y="14"/>
                  </a:cubicBezTo>
                  <a:cubicBezTo>
                    <a:pt x="126" y="11"/>
                    <a:pt x="125" y="9"/>
                    <a:pt x="120" y="8"/>
                  </a:cubicBezTo>
                  <a:cubicBezTo>
                    <a:pt x="117" y="7"/>
                    <a:pt x="114" y="6"/>
                    <a:pt x="111" y="5"/>
                  </a:cubicBezTo>
                  <a:cubicBezTo>
                    <a:pt x="99" y="4"/>
                    <a:pt x="90" y="5"/>
                    <a:pt x="77" y="6"/>
                  </a:cubicBezTo>
                  <a:cubicBezTo>
                    <a:pt x="68" y="7"/>
                    <a:pt x="62" y="8"/>
                    <a:pt x="54" y="8"/>
                  </a:cubicBezTo>
                  <a:cubicBezTo>
                    <a:pt x="48" y="11"/>
                    <a:pt x="37" y="11"/>
                    <a:pt x="29" y="11"/>
                  </a:cubicBezTo>
                  <a:cubicBezTo>
                    <a:pt x="23" y="20"/>
                    <a:pt x="10" y="17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2" y="12"/>
                    <a:pt x="13" y="15"/>
                    <a:pt x="18" y="1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170"/>
            <p:cNvSpPr>
              <a:spLocks/>
            </p:cNvSpPr>
            <p:nvPr/>
          </p:nvSpPr>
          <p:spPr bwMode="auto">
            <a:xfrm>
              <a:off x="5059363" y="5151439"/>
              <a:ext cx="23813" cy="44450"/>
            </a:xfrm>
            <a:custGeom>
              <a:avLst/>
              <a:gdLst>
                <a:gd name="T0" fmla="*/ 13 w 13"/>
                <a:gd name="T1" fmla="*/ 2 h 25"/>
                <a:gd name="T2" fmla="*/ 4 w 13"/>
                <a:gd name="T3" fmla="*/ 23 h 25"/>
                <a:gd name="T4" fmla="*/ 7 w 13"/>
                <a:gd name="T5" fmla="*/ 23 h 25"/>
                <a:gd name="T6" fmla="*/ 2 w 13"/>
                <a:gd name="T7" fmla="*/ 25 h 25"/>
                <a:gd name="T8" fmla="*/ 4 w 13"/>
                <a:gd name="T9" fmla="*/ 11 h 25"/>
                <a:gd name="T10" fmla="*/ 10 w 13"/>
                <a:gd name="T11" fmla="*/ 0 h 25"/>
                <a:gd name="T12" fmla="*/ 13 w 13"/>
                <a:gd name="T13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5">
                  <a:moveTo>
                    <a:pt x="13" y="2"/>
                  </a:moveTo>
                  <a:cubicBezTo>
                    <a:pt x="6" y="6"/>
                    <a:pt x="5" y="13"/>
                    <a:pt x="4" y="23"/>
                  </a:cubicBezTo>
                  <a:cubicBezTo>
                    <a:pt x="4" y="25"/>
                    <a:pt x="6" y="21"/>
                    <a:pt x="7" y="23"/>
                  </a:cubicBezTo>
                  <a:cubicBezTo>
                    <a:pt x="6" y="25"/>
                    <a:pt x="4" y="24"/>
                    <a:pt x="2" y="25"/>
                  </a:cubicBezTo>
                  <a:cubicBezTo>
                    <a:pt x="0" y="19"/>
                    <a:pt x="3" y="17"/>
                    <a:pt x="4" y="11"/>
                  </a:cubicBezTo>
                  <a:cubicBezTo>
                    <a:pt x="6" y="5"/>
                    <a:pt x="5" y="1"/>
                    <a:pt x="10" y="0"/>
                  </a:cubicBezTo>
                  <a:cubicBezTo>
                    <a:pt x="11" y="1"/>
                    <a:pt x="13" y="0"/>
                    <a:pt x="13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171"/>
            <p:cNvSpPr>
              <a:spLocks/>
            </p:cNvSpPr>
            <p:nvPr/>
          </p:nvSpPr>
          <p:spPr bwMode="auto">
            <a:xfrm>
              <a:off x="5070475" y="5156201"/>
              <a:ext cx="23813" cy="55563"/>
            </a:xfrm>
            <a:custGeom>
              <a:avLst/>
              <a:gdLst>
                <a:gd name="T0" fmla="*/ 12 w 14"/>
                <a:gd name="T1" fmla="*/ 0 h 32"/>
                <a:gd name="T2" fmla="*/ 7 w 14"/>
                <a:gd name="T3" fmla="*/ 19 h 32"/>
                <a:gd name="T4" fmla="*/ 5 w 14"/>
                <a:gd name="T5" fmla="*/ 32 h 32"/>
                <a:gd name="T6" fmla="*/ 6 w 14"/>
                <a:gd name="T7" fmla="*/ 16 h 32"/>
                <a:gd name="T8" fmla="*/ 12 w 14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2" y="0"/>
                  </a:moveTo>
                  <a:cubicBezTo>
                    <a:pt x="14" y="6"/>
                    <a:pt x="10" y="14"/>
                    <a:pt x="7" y="19"/>
                  </a:cubicBezTo>
                  <a:cubicBezTo>
                    <a:pt x="6" y="24"/>
                    <a:pt x="5" y="26"/>
                    <a:pt x="5" y="32"/>
                  </a:cubicBezTo>
                  <a:cubicBezTo>
                    <a:pt x="0" y="28"/>
                    <a:pt x="7" y="21"/>
                    <a:pt x="6" y="16"/>
                  </a:cubicBezTo>
                  <a:cubicBezTo>
                    <a:pt x="9" y="12"/>
                    <a:pt x="8" y="3"/>
                    <a:pt x="1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172"/>
            <p:cNvSpPr>
              <a:spLocks/>
            </p:cNvSpPr>
            <p:nvPr/>
          </p:nvSpPr>
          <p:spPr bwMode="auto">
            <a:xfrm>
              <a:off x="5097463" y="5162551"/>
              <a:ext cx="15875" cy="58738"/>
            </a:xfrm>
            <a:custGeom>
              <a:avLst/>
              <a:gdLst>
                <a:gd name="T0" fmla="*/ 8 w 9"/>
                <a:gd name="T1" fmla="*/ 0 h 34"/>
                <a:gd name="T2" fmla="*/ 9 w 9"/>
                <a:gd name="T3" fmla="*/ 0 h 34"/>
                <a:gd name="T4" fmla="*/ 5 w 9"/>
                <a:gd name="T5" fmla="*/ 24 h 34"/>
                <a:gd name="T6" fmla="*/ 0 w 9"/>
                <a:gd name="T7" fmla="*/ 34 h 34"/>
                <a:gd name="T8" fmla="*/ 8 w 9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4">
                  <a:moveTo>
                    <a:pt x="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9"/>
                    <a:pt x="6" y="16"/>
                    <a:pt x="5" y="24"/>
                  </a:cubicBezTo>
                  <a:cubicBezTo>
                    <a:pt x="1" y="26"/>
                    <a:pt x="2" y="32"/>
                    <a:pt x="0" y="34"/>
                  </a:cubicBezTo>
                  <a:cubicBezTo>
                    <a:pt x="3" y="24"/>
                    <a:pt x="4" y="10"/>
                    <a:pt x="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173"/>
            <p:cNvSpPr>
              <a:spLocks/>
            </p:cNvSpPr>
            <p:nvPr/>
          </p:nvSpPr>
          <p:spPr bwMode="auto">
            <a:xfrm>
              <a:off x="4787900" y="5178426"/>
              <a:ext cx="3175" cy="3175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1 w 2"/>
                <a:gd name="T5" fmla="*/ 2 h 2"/>
                <a:gd name="T6" fmla="*/ 0 w 2"/>
                <a:gd name="T7" fmla="*/ 2 h 2"/>
                <a:gd name="T8" fmla="*/ 0 w 2"/>
                <a:gd name="T9" fmla="*/ 0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174"/>
            <p:cNvSpPr>
              <a:spLocks/>
            </p:cNvSpPr>
            <p:nvPr/>
          </p:nvSpPr>
          <p:spPr bwMode="auto">
            <a:xfrm>
              <a:off x="4594225" y="5186364"/>
              <a:ext cx="120650" cy="76200"/>
            </a:xfrm>
            <a:custGeom>
              <a:avLst/>
              <a:gdLst>
                <a:gd name="T0" fmla="*/ 70 w 70"/>
                <a:gd name="T1" fmla="*/ 0 h 44"/>
                <a:gd name="T2" fmla="*/ 62 w 70"/>
                <a:gd name="T3" fmla="*/ 5 h 44"/>
                <a:gd name="T4" fmla="*/ 9 w 70"/>
                <a:gd name="T5" fmla="*/ 40 h 44"/>
                <a:gd name="T6" fmla="*/ 0 w 70"/>
                <a:gd name="T7" fmla="*/ 40 h 44"/>
                <a:gd name="T8" fmla="*/ 4 w 70"/>
                <a:gd name="T9" fmla="*/ 39 h 44"/>
                <a:gd name="T10" fmla="*/ 35 w 70"/>
                <a:gd name="T11" fmla="*/ 20 h 44"/>
                <a:gd name="T12" fmla="*/ 65 w 70"/>
                <a:gd name="T13" fmla="*/ 0 h 44"/>
                <a:gd name="T14" fmla="*/ 70 w 70"/>
                <a:gd name="T1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44">
                  <a:moveTo>
                    <a:pt x="70" y="0"/>
                  </a:moveTo>
                  <a:cubicBezTo>
                    <a:pt x="67" y="2"/>
                    <a:pt x="65" y="5"/>
                    <a:pt x="62" y="5"/>
                  </a:cubicBezTo>
                  <a:cubicBezTo>
                    <a:pt x="46" y="15"/>
                    <a:pt x="27" y="32"/>
                    <a:pt x="9" y="40"/>
                  </a:cubicBezTo>
                  <a:cubicBezTo>
                    <a:pt x="6" y="41"/>
                    <a:pt x="0" y="44"/>
                    <a:pt x="0" y="40"/>
                  </a:cubicBezTo>
                  <a:cubicBezTo>
                    <a:pt x="1" y="38"/>
                    <a:pt x="2" y="39"/>
                    <a:pt x="4" y="39"/>
                  </a:cubicBezTo>
                  <a:cubicBezTo>
                    <a:pt x="15" y="37"/>
                    <a:pt x="25" y="26"/>
                    <a:pt x="35" y="20"/>
                  </a:cubicBezTo>
                  <a:cubicBezTo>
                    <a:pt x="46" y="13"/>
                    <a:pt x="56" y="6"/>
                    <a:pt x="65" y="0"/>
                  </a:cubicBezTo>
                  <a:cubicBezTo>
                    <a:pt x="67" y="0"/>
                    <a:pt x="68" y="0"/>
                    <a:pt x="7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175"/>
            <p:cNvSpPr>
              <a:spLocks/>
            </p:cNvSpPr>
            <p:nvPr/>
          </p:nvSpPr>
          <p:spPr bwMode="auto">
            <a:xfrm>
              <a:off x="4779963" y="5186364"/>
              <a:ext cx="9525" cy="7938"/>
            </a:xfrm>
            <a:custGeom>
              <a:avLst/>
              <a:gdLst>
                <a:gd name="T0" fmla="*/ 3 w 6"/>
                <a:gd name="T1" fmla="*/ 0 h 4"/>
                <a:gd name="T2" fmla="*/ 2 w 6"/>
                <a:gd name="T3" fmla="*/ 4 h 4"/>
                <a:gd name="T4" fmla="*/ 3 w 6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cubicBezTo>
                    <a:pt x="6" y="2"/>
                    <a:pt x="2" y="3"/>
                    <a:pt x="2" y="4"/>
                  </a:cubicBezTo>
                  <a:cubicBezTo>
                    <a:pt x="0" y="3"/>
                    <a:pt x="3" y="2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176"/>
            <p:cNvSpPr>
              <a:spLocks/>
            </p:cNvSpPr>
            <p:nvPr/>
          </p:nvSpPr>
          <p:spPr bwMode="auto">
            <a:xfrm>
              <a:off x="5141913" y="5186364"/>
              <a:ext cx="19050" cy="76200"/>
            </a:xfrm>
            <a:custGeom>
              <a:avLst/>
              <a:gdLst>
                <a:gd name="T0" fmla="*/ 4 w 11"/>
                <a:gd name="T1" fmla="*/ 44 h 44"/>
                <a:gd name="T2" fmla="*/ 3 w 11"/>
                <a:gd name="T3" fmla="*/ 37 h 44"/>
                <a:gd name="T4" fmla="*/ 7 w 11"/>
                <a:gd name="T5" fmla="*/ 5 h 44"/>
                <a:gd name="T6" fmla="*/ 11 w 11"/>
                <a:gd name="T7" fmla="*/ 1 h 44"/>
                <a:gd name="T8" fmla="*/ 4 w 11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44">
                  <a:moveTo>
                    <a:pt x="4" y="44"/>
                  </a:moveTo>
                  <a:cubicBezTo>
                    <a:pt x="0" y="42"/>
                    <a:pt x="3" y="40"/>
                    <a:pt x="3" y="37"/>
                  </a:cubicBezTo>
                  <a:cubicBezTo>
                    <a:pt x="5" y="27"/>
                    <a:pt x="9" y="13"/>
                    <a:pt x="7" y="5"/>
                  </a:cubicBezTo>
                  <a:cubicBezTo>
                    <a:pt x="8" y="3"/>
                    <a:pt x="9" y="0"/>
                    <a:pt x="11" y="1"/>
                  </a:cubicBezTo>
                  <a:cubicBezTo>
                    <a:pt x="10" y="20"/>
                    <a:pt x="6" y="29"/>
                    <a:pt x="4" y="4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177"/>
            <p:cNvSpPr>
              <a:spLocks/>
            </p:cNvSpPr>
            <p:nvPr/>
          </p:nvSpPr>
          <p:spPr bwMode="auto">
            <a:xfrm>
              <a:off x="5019675" y="5192714"/>
              <a:ext cx="3175" cy="4763"/>
            </a:xfrm>
            <a:custGeom>
              <a:avLst/>
              <a:gdLst>
                <a:gd name="T0" fmla="*/ 1 w 2"/>
                <a:gd name="T1" fmla="*/ 1 h 3"/>
                <a:gd name="T2" fmla="*/ 2 w 2"/>
                <a:gd name="T3" fmla="*/ 2 h 3"/>
                <a:gd name="T4" fmla="*/ 0 w 2"/>
                <a:gd name="T5" fmla="*/ 3 h 3"/>
                <a:gd name="T6" fmla="*/ 1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1"/>
                  </a:moveTo>
                  <a:cubicBezTo>
                    <a:pt x="2" y="0"/>
                    <a:pt x="1" y="2"/>
                    <a:pt x="2" y="2"/>
                  </a:cubicBezTo>
                  <a:cubicBezTo>
                    <a:pt x="2" y="3"/>
                    <a:pt x="0" y="2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178"/>
            <p:cNvSpPr>
              <a:spLocks/>
            </p:cNvSpPr>
            <p:nvPr/>
          </p:nvSpPr>
          <p:spPr bwMode="auto">
            <a:xfrm>
              <a:off x="4548188" y="5197476"/>
              <a:ext cx="109538" cy="65088"/>
            </a:xfrm>
            <a:custGeom>
              <a:avLst/>
              <a:gdLst>
                <a:gd name="T0" fmla="*/ 63 w 63"/>
                <a:gd name="T1" fmla="*/ 1 h 38"/>
                <a:gd name="T2" fmla="*/ 52 w 63"/>
                <a:gd name="T3" fmla="*/ 7 h 38"/>
                <a:gd name="T4" fmla="*/ 52 w 63"/>
                <a:gd name="T5" fmla="*/ 9 h 38"/>
                <a:gd name="T6" fmla="*/ 50 w 63"/>
                <a:gd name="T7" fmla="*/ 9 h 38"/>
                <a:gd name="T8" fmla="*/ 31 w 63"/>
                <a:gd name="T9" fmla="*/ 21 h 38"/>
                <a:gd name="T10" fmla="*/ 2 w 63"/>
                <a:gd name="T11" fmla="*/ 38 h 38"/>
                <a:gd name="T12" fmla="*/ 0 w 63"/>
                <a:gd name="T13" fmla="*/ 37 h 38"/>
                <a:gd name="T14" fmla="*/ 32 w 63"/>
                <a:gd name="T15" fmla="*/ 19 h 38"/>
                <a:gd name="T16" fmla="*/ 62 w 63"/>
                <a:gd name="T17" fmla="*/ 0 h 38"/>
                <a:gd name="T18" fmla="*/ 63 w 63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38">
                  <a:moveTo>
                    <a:pt x="63" y="1"/>
                  </a:moveTo>
                  <a:cubicBezTo>
                    <a:pt x="60" y="3"/>
                    <a:pt x="58" y="6"/>
                    <a:pt x="52" y="7"/>
                  </a:cubicBezTo>
                  <a:cubicBezTo>
                    <a:pt x="51" y="8"/>
                    <a:pt x="53" y="9"/>
                    <a:pt x="52" y="9"/>
                  </a:cubicBezTo>
                  <a:cubicBezTo>
                    <a:pt x="51" y="9"/>
                    <a:pt x="51" y="9"/>
                    <a:pt x="50" y="9"/>
                  </a:cubicBezTo>
                  <a:cubicBezTo>
                    <a:pt x="45" y="14"/>
                    <a:pt x="38" y="17"/>
                    <a:pt x="31" y="21"/>
                  </a:cubicBezTo>
                  <a:cubicBezTo>
                    <a:pt x="23" y="28"/>
                    <a:pt x="13" y="34"/>
                    <a:pt x="2" y="38"/>
                  </a:cubicBezTo>
                  <a:cubicBezTo>
                    <a:pt x="2" y="37"/>
                    <a:pt x="0" y="38"/>
                    <a:pt x="0" y="37"/>
                  </a:cubicBezTo>
                  <a:cubicBezTo>
                    <a:pt x="10" y="30"/>
                    <a:pt x="21" y="25"/>
                    <a:pt x="32" y="19"/>
                  </a:cubicBezTo>
                  <a:cubicBezTo>
                    <a:pt x="42" y="12"/>
                    <a:pt x="52" y="6"/>
                    <a:pt x="62" y="0"/>
                  </a:cubicBezTo>
                  <a:cubicBezTo>
                    <a:pt x="63" y="0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179"/>
            <p:cNvSpPr>
              <a:spLocks/>
            </p:cNvSpPr>
            <p:nvPr/>
          </p:nvSpPr>
          <p:spPr bwMode="auto">
            <a:xfrm>
              <a:off x="5851525" y="5200651"/>
              <a:ext cx="6350" cy="6350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2 h 4"/>
                <a:gd name="T4" fmla="*/ 3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2" y="0"/>
                    <a:pt x="2" y="2"/>
                    <a:pt x="4" y="2"/>
                  </a:cubicBezTo>
                  <a:cubicBezTo>
                    <a:pt x="4" y="3"/>
                    <a:pt x="3" y="4"/>
                    <a:pt x="3" y="4"/>
                  </a:cubicBezTo>
                  <a:cubicBezTo>
                    <a:pt x="2" y="3"/>
                    <a:pt x="0" y="3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180"/>
            <p:cNvSpPr>
              <a:spLocks/>
            </p:cNvSpPr>
            <p:nvPr/>
          </p:nvSpPr>
          <p:spPr bwMode="auto">
            <a:xfrm>
              <a:off x="5376863" y="5213351"/>
              <a:ext cx="44450" cy="28575"/>
            </a:xfrm>
            <a:custGeom>
              <a:avLst/>
              <a:gdLst>
                <a:gd name="T0" fmla="*/ 18 w 26"/>
                <a:gd name="T1" fmla="*/ 0 h 17"/>
                <a:gd name="T2" fmla="*/ 26 w 26"/>
                <a:gd name="T3" fmla="*/ 7 h 17"/>
                <a:gd name="T4" fmla="*/ 7 w 26"/>
                <a:gd name="T5" fmla="*/ 12 h 17"/>
                <a:gd name="T6" fmla="*/ 5 w 26"/>
                <a:gd name="T7" fmla="*/ 13 h 17"/>
                <a:gd name="T8" fmla="*/ 4 w 26"/>
                <a:gd name="T9" fmla="*/ 17 h 17"/>
                <a:gd name="T10" fmla="*/ 5 w 26"/>
                <a:gd name="T11" fmla="*/ 10 h 17"/>
                <a:gd name="T12" fmla="*/ 18 w 26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7">
                  <a:moveTo>
                    <a:pt x="18" y="0"/>
                  </a:moveTo>
                  <a:cubicBezTo>
                    <a:pt x="21" y="3"/>
                    <a:pt x="24" y="4"/>
                    <a:pt x="26" y="7"/>
                  </a:cubicBezTo>
                  <a:cubicBezTo>
                    <a:pt x="18" y="1"/>
                    <a:pt x="11" y="3"/>
                    <a:pt x="7" y="12"/>
                  </a:cubicBezTo>
                  <a:cubicBezTo>
                    <a:pt x="6" y="12"/>
                    <a:pt x="6" y="13"/>
                    <a:pt x="5" y="13"/>
                  </a:cubicBezTo>
                  <a:cubicBezTo>
                    <a:pt x="4" y="16"/>
                    <a:pt x="4" y="15"/>
                    <a:pt x="4" y="17"/>
                  </a:cubicBezTo>
                  <a:cubicBezTo>
                    <a:pt x="0" y="15"/>
                    <a:pt x="5" y="13"/>
                    <a:pt x="5" y="10"/>
                  </a:cubicBezTo>
                  <a:cubicBezTo>
                    <a:pt x="10" y="6"/>
                    <a:pt x="11" y="0"/>
                    <a:pt x="1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181"/>
            <p:cNvSpPr>
              <a:spLocks/>
            </p:cNvSpPr>
            <p:nvPr/>
          </p:nvSpPr>
          <p:spPr bwMode="auto">
            <a:xfrm>
              <a:off x="5924550" y="5232401"/>
              <a:ext cx="14288" cy="20638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6 h 12"/>
                <a:gd name="T4" fmla="*/ 7 w 8"/>
                <a:gd name="T5" fmla="*/ 12 h 12"/>
                <a:gd name="T6" fmla="*/ 0 w 8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4" y="0"/>
                    <a:pt x="3" y="5"/>
                    <a:pt x="6" y="6"/>
                  </a:cubicBezTo>
                  <a:cubicBezTo>
                    <a:pt x="4" y="9"/>
                    <a:pt x="8" y="11"/>
                    <a:pt x="7" y="12"/>
                  </a:cubicBezTo>
                  <a:cubicBezTo>
                    <a:pt x="4" y="9"/>
                    <a:pt x="2" y="4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182"/>
            <p:cNvSpPr>
              <a:spLocks/>
            </p:cNvSpPr>
            <p:nvPr/>
          </p:nvSpPr>
          <p:spPr bwMode="auto">
            <a:xfrm>
              <a:off x="5449888" y="5233989"/>
              <a:ext cx="4763" cy="6350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4 h 4"/>
                <a:gd name="T4" fmla="*/ 1 w 3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3" y="0"/>
                    <a:pt x="2" y="4"/>
                    <a:pt x="0" y="4"/>
                  </a:cubicBezTo>
                  <a:cubicBezTo>
                    <a:pt x="1" y="2"/>
                    <a:pt x="1" y="2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183"/>
            <p:cNvSpPr>
              <a:spLocks/>
            </p:cNvSpPr>
            <p:nvPr/>
          </p:nvSpPr>
          <p:spPr bwMode="auto">
            <a:xfrm>
              <a:off x="5464175" y="5233989"/>
              <a:ext cx="7938" cy="7938"/>
            </a:xfrm>
            <a:custGeom>
              <a:avLst/>
              <a:gdLst>
                <a:gd name="T0" fmla="*/ 5 w 5"/>
                <a:gd name="T1" fmla="*/ 4 h 5"/>
                <a:gd name="T2" fmla="*/ 0 w 5"/>
                <a:gd name="T3" fmla="*/ 5 h 5"/>
                <a:gd name="T4" fmla="*/ 5 w 5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5" y="4"/>
                  </a:moveTo>
                  <a:cubicBezTo>
                    <a:pt x="3" y="2"/>
                    <a:pt x="2" y="5"/>
                    <a:pt x="0" y="5"/>
                  </a:cubicBezTo>
                  <a:cubicBezTo>
                    <a:pt x="1" y="4"/>
                    <a:pt x="4" y="0"/>
                    <a:pt x="5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184"/>
            <p:cNvSpPr>
              <a:spLocks/>
            </p:cNvSpPr>
            <p:nvPr/>
          </p:nvSpPr>
          <p:spPr bwMode="auto">
            <a:xfrm>
              <a:off x="5113338" y="5245101"/>
              <a:ext cx="12700" cy="12700"/>
            </a:xfrm>
            <a:custGeom>
              <a:avLst/>
              <a:gdLst>
                <a:gd name="T0" fmla="*/ 6 w 7"/>
                <a:gd name="T1" fmla="*/ 0 h 7"/>
                <a:gd name="T2" fmla="*/ 0 w 7"/>
                <a:gd name="T3" fmla="*/ 5 h 7"/>
                <a:gd name="T4" fmla="*/ 6 w 7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6" y="0"/>
                  </a:moveTo>
                  <a:cubicBezTo>
                    <a:pt x="7" y="3"/>
                    <a:pt x="4" y="7"/>
                    <a:pt x="0" y="5"/>
                  </a:cubicBezTo>
                  <a:cubicBezTo>
                    <a:pt x="2" y="4"/>
                    <a:pt x="4" y="2"/>
                    <a:pt x="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185"/>
            <p:cNvSpPr>
              <a:spLocks/>
            </p:cNvSpPr>
            <p:nvPr/>
          </p:nvSpPr>
          <p:spPr bwMode="auto">
            <a:xfrm>
              <a:off x="4872038" y="5245101"/>
              <a:ext cx="31750" cy="63500"/>
            </a:xfrm>
            <a:custGeom>
              <a:avLst/>
              <a:gdLst>
                <a:gd name="T0" fmla="*/ 18 w 18"/>
                <a:gd name="T1" fmla="*/ 2 h 36"/>
                <a:gd name="T2" fmla="*/ 11 w 18"/>
                <a:gd name="T3" fmla="*/ 13 h 36"/>
                <a:gd name="T4" fmla="*/ 4 w 18"/>
                <a:gd name="T5" fmla="*/ 29 h 36"/>
                <a:gd name="T6" fmla="*/ 3 w 18"/>
                <a:gd name="T7" fmla="*/ 36 h 36"/>
                <a:gd name="T8" fmla="*/ 0 w 18"/>
                <a:gd name="T9" fmla="*/ 36 h 36"/>
                <a:gd name="T10" fmla="*/ 14 w 18"/>
                <a:gd name="T11" fmla="*/ 10 h 36"/>
                <a:gd name="T12" fmla="*/ 18 w 18"/>
                <a:gd name="T13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36">
                  <a:moveTo>
                    <a:pt x="18" y="2"/>
                  </a:moveTo>
                  <a:cubicBezTo>
                    <a:pt x="17" y="7"/>
                    <a:pt x="17" y="13"/>
                    <a:pt x="11" y="13"/>
                  </a:cubicBezTo>
                  <a:cubicBezTo>
                    <a:pt x="12" y="18"/>
                    <a:pt x="7" y="26"/>
                    <a:pt x="4" y="29"/>
                  </a:cubicBezTo>
                  <a:cubicBezTo>
                    <a:pt x="6" y="32"/>
                    <a:pt x="4" y="33"/>
                    <a:pt x="3" y="36"/>
                  </a:cubicBezTo>
                  <a:cubicBezTo>
                    <a:pt x="1" y="36"/>
                    <a:pt x="2" y="36"/>
                    <a:pt x="0" y="36"/>
                  </a:cubicBezTo>
                  <a:cubicBezTo>
                    <a:pt x="5" y="27"/>
                    <a:pt x="6" y="15"/>
                    <a:pt x="14" y="10"/>
                  </a:cubicBezTo>
                  <a:cubicBezTo>
                    <a:pt x="13" y="6"/>
                    <a:pt x="15" y="0"/>
                    <a:pt x="18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186"/>
            <p:cNvSpPr>
              <a:spLocks/>
            </p:cNvSpPr>
            <p:nvPr/>
          </p:nvSpPr>
          <p:spPr bwMode="auto">
            <a:xfrm>
              <a:off x="5437188" y="5249864"/>
              <a:ext cx="15875" cy="9525"/>
            </a:xfrm>
            <a:custGeom>
              <a:avLst/>
              <a:gdLst>
                <a:gd name="T0" fmla="*/ 5 w 9"/>
                <a:gd name="T1" fmla="*/ 0 h 6"/>
                <a:gd name="T2" fmla="*/ 9 w 9"/>
                <a:gd name="T3" fmla="*/ 1 h 6"/>
                <a:gd name="T4" fmla="*/ 2 w 9"/>
                <a:gd name="T5" fmla="*/ 6 h 6"/>
                <a:gd name="T6" fmla="*/ 5 w 9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6">
                  <a:moveTo>
                    <a:pt x="5" y="0"/>
                  </a:moveTo>
                  <a:cubicBezTo>
                    <a:pt x="6" y="0"/>
                    <a:pt x="7" y="3"/>
                    <a:pt x="9" y="1"/>
                  </a:cubicBezTo>
                  <a:cubicBezTo>
                    <a:pt x="9" y="3"/>
                    <a:pt x="5" y="6"/>
                    <a:pt x="2" y="6"/>
                  </a:cubicBezTo>
                  <a:cubicBezTo>
                    <a:pt x="0" y="3"/>
                    <a:pt x="5" y="3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187"/>
            <p:cNvSpPr>
              <a:spLocks/>
            </p:cNvSpPr>
            <p:nvPr/>
          </p:nvSpPr>
          <p:spPr bwMode="auto">
            <a:xfrm>
              <a:off x="5754688" y="5253039"/>
              <a:ext cx="4763" cy="6350"/>
            </a:xfrm>
            <a:custGeom>
              <a:avLst/>
              <a:gdLst>
                <a:gd name="T0" fmla="*/ 2 w 3"/>
                <a:gd name="T1" fmla="*/ 1 h 4"/>
                <a:gd name="T2" fmla="*/ 1 w 3"/>
                <a:gd name="T3" fmla="*/ 4 h 4"/>
                <a:gd name="T4" fmla="*/ 0 w 3"/>
                <a:gd name="T5" fmla="*/ 1 h 4"/>
                <a:gd name="T6" fmla="*/ 2 w 3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1"/>
                  </a:moveTo>
                  <a:cubicBezTo>
                    <a:pt x="3" y="3"/>
                    <a:pt x="2" y="4"/>
                    <a:pt x="1" y="4"/>
                  </a:cubicBezTo>
                  <a:cubicBezTo>
                    <a:pt x="0" y="4"/>
                    <a:pt x="0" y="2"/>
                    <a:pt x="0" y="1"/>
                  </a:cubicBezTo>
                  <a:cubicBezTo>
                    <a:pt x="1" y="2"/>
                    <a:pt x="1" y="0"/>
                    <a:pt x="2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188"/>
            <p:cNvSpPr>
              <a:spLocks/>
            </p:cNvSpPr>
            <p:nvPr/>
          </p:nvSpPr>
          <p:spPr bwMode="auto">
            <a:xfrm>
              <a:off x="5146675" y="5262564"/>
              <a:ext cx="6350" cy="6350"/>
            </a:xfrm>
            <a:custGeom>
              <a:avLst/>
              <a:gdLst>
                <a:gd name="T0" fmla="*/ 2 w 4"/>
                <a:gd name="T1" fmla="*/ 0 h 3"/>
                <a:gd name="T2" fmla="*/ 4 w 4"/>
                <a:gd name="T3" fmla="*/ 1 h 3"/>
                <a:gd name="T4" fmla="*/ 0 w 4"/>
                <a:gd name="T5" fmla="*/ 0 h 3"/>
                <a:gd name="T6" fmla="*/ 2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cubicBezTo>
                    <a:pt x="3" y="0"/>
                    <a:pt x="3" y="1"/>
                    <a:pt x="4" y="1"/>
                  </a:cubicBezTo>
                  <a:cubicBezTo>
                    <a:pt x="3" y="3"/>
                    <a:pt x="0" y="3"/>
                    <a:pt x="0" y="0"/>
                  </a:cubicBezTo>
                  <a:cubicBezTo>
                    <a:pt x="0" y="1"/>
                    <a:pt x="2" y="1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189"/>
            <p:cNvSpPr>
              <a:spLocks/>
            </p:cNvSpPr>
            <p:nvPr/>
          </p:nvSpPr>
          <p:spPr bwMode="auto">
            <a:xfrm>
              <a:off x="5467350" y="5264151"/>
              <a:ext cx="11113" cy="14288"/>
            </a:xfrm>
            <a:custGeom>
              <a:avLst/>
              <a:gdLst>
                <a:gd name="T0" fmla="*/ 3 w 7"/>
                <a:gd name="T1" fmla="*/ 0 h 8"/>
                <a:gd name="T2" fmla="*/ 7 w 7"/>
                <a:gd name="T3" fmla="*/ 0 h 8"/>
                <a:gd name="T4" fmla="*/ 7 w 7"/>
                <a:gd name="T5" fmla="*/ 3 h 8"/>
                <a:gd name="T6" fmla="*/ 0 w 7"/>
                <a:gd name="T7" fmla="*/ 7 h 8"/>
                <a:gd name="T8" fmla="*/ 3 w 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3" y="0"/>
                  </a:moveTo>
                  <a:cubicBezTo>
                    <a:pt x="5" y="2"/>
                    <a:pt x="5" y="1"/>
                    <a:pt x="7" y="0"/>
                  </a:cubicBezTo>
                  <a:cubicBezTo>
                    <a:pt x="7" y="2"/>
                    <a:pt x="4" y="2"/>
                    <a:pt x="7" y="3"/>
                  </a:cubicBezTo>
                  <a:cubicBezTo>
                    <a:pt x="5" y="4"/>
                    <a:pt x="3" y="8"/>
                    <a:pt x="0" y="7"/>
                  </a:cubicBezTo>
                  <a:cubicBezTo>
                    <a:pt x="1" y="5"/>
                    <a:pt x="2" y="3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190"/>
            <p:cNvSpPr>
              <a:spLocks/>
            </p:cNvSpPr>
            <p:nvPr/>
          </p:nvSpPr>
          <p:spPr bwMode="auto">
            <a:xfrm>
              <a:off x="5589588" y="5268914"/>
              <a:ext cx="6350" cy="4763"/>
            </a:xfrm>
            <a:custGeom>
              <a:avLst/>
              <a:gdLst>
                <a:gd name="T0" fmla="*/ 0 w 3"/>
                <a:gd name="T1" fmla="*/ 1 h 3"/>
                <a:gd name="T2" fmla="*/ 3 w 3"/>
                <a:gd name="T3" fmla="*/ 3 h 3"/>
                <a:gd name="T4" fmla="*/ 0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2" y="0"/>
                    <a:pt x="3" y="2"/>
                    <a:pt x="3" y="3"/>
                  </a:cubicBezTo>
                  <a:cubicBezTo>
                    <a:pt x="1" y="3"/>
                    <a:pt x="0" y="2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191"/>
            <p:cNvSpPr>
              <a:spLocks/>
            </p:cNvSpPr>
            <p:nvPr/>
          </p:nvSpPr>
          <p:spPr bwMode="auto">
            <a:xfrm>
              <a:off x="5511800" y="5276851"/>
              <a:ext cx="46038" cy="31750"/>
            </a:xfrm>
            <a:custGeom>
              <a:avLst/>
              <a:gdLst>
                <a:gd name="T0" fmla="*/ 22 w 26"/>
                <a:gd name="T1" fmla="*/ 0 h 18"/>
                <a:gd name="T2" fmla="*/ 26 w 26"/>
                <a:gd name="T3" fmla="*/ 1 h 18"/>
                <a:gd name="T4" fmla="*/ 19 w 26"/>
                <a:gd name="T5" fmla="*/ 4 h 18"/>
                <a:gd name="T6" fmla="*/ 18 w 26"/>
                <a:gd name="T7" fmla="*/ 3 h 18"/>
                <a:gd name="T8" fmla="*/ 18 w 26"/>
                <a:gd name="T9" fmla="*/ 4 h 18"/>
                <a:gd name="T10" fmla="*/ 3 w 26"/>
                <a:gd name="T11" fmla="*/ 18 h 18"/>
                <a:gd name="T12" fmla="*/ 0 w 26"/>
                <a:gd name="T13" fmla="*/ 17 h 18"/>
                <a:gd name="T14" fmla="*/ 2 w 26"/>
                <a:gd name="T15" fmla="*/ 13 h 18"/>
                <a:gd name="T16" fmla="*/ 4 w 26"/>
                <a:gd name="T17" fmla="*/ 15 h 18"/>
                <a:gd name="T18" fmla="*/ 6 w 26"/>
                <a:gd name="T19" fmla="*/ 12 h 18"/>
                <a:gd name="T20" fmla="*/ 13 w 26"/>
                <a:gd name="T21" fmla="*/ 7 h 18"/>
                <a:gd name="T22" fmla="*/ 22 w 26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18">
                  <a:moveTo>
                    <a:pt x="22" y="0"/>
                  </a:moveTo>
                  <a:cubicBezTo>
                    <a:pt x="23" y="0"/>
                    <a:pt x="25" y="0"/>
                    <a:pt x="26" y="1"/>
                  </a:cubicBezTo>
                  <a:cubicBezTo>
                    <a:pt x="23" y="1"/>
                    <a:pt x="20" y="1"/>
                    <a:pt x="19" y="4"/>
                  </a:cubicBezTo>
                  <a:cubicBezTo>
                    <a:pt x="19" y="4"/>
                    <a:pt x="19" y="3"/>
                    <a:pt x="18" y="3"/>
                  </a:cubicBezTo>
                  <a:cubicBezTo>
                    <a:pt x="17" y="3"/>
                    <a:pt x="16" y="4"/>
                    <a:pt x="18" y="4"/>
                  </a:cubicBezTo>
                  <a:cubicBezTo>
                    <a:pt x="14" y="9"/>
                    <a:pt x="8" y="14"/>
                    <a:pt x="3" y="18"/>
                  </a:cubicBezTo>
                  <a:cubicBezTo>
                    <a:pt x="2" y="18"/>
                    <a:pt x="1" y="17"/>
                    <a:pt x="0" y="17"/>
                  </a:cubicBezTo>
                  <a:cubicBezTo>
                    <a:pt x="1" y="16"/>
                    <a:pt x="2" y="15"/>
                    <a:pt x="2" y="13"/>
                  </a:cubicBezTo>
                  <a:cubicBezTo>
                    <a:pt x="4" y="13"/>
                    <a:pt x="3" y="15"/>
                    <a:pt x="4" y="15"/>
                  </a:cubicBezTo>
                  <a:cubicBezTo>
                    <a:pt x="6" y="15"/>
                    <a:pt x="6" y="14"/>
                    <a:pt x="6" y="12"/>
                  </a:cubicBezTo>
                  <a:cubicBezTo>
                    <a:pt x="9" y="11"/>
                    <a:pt x="10" y="8"/>
                    <a:pt x="13" y="7"/>
                  </a:cubicBezTo>
                  <a:cubicBezTo>
                    <a:pt x="14" y="2"/>
                    <a:pt x="20" y="3"/>
                    <a:pt x="2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192"/>
            <p:cNvSpPr>
              <a:spLocks/>
            </p:cNvSpPr>
            <p:nvPr/>
          </p:nvSpPr>
          <p:spPr bwMode="auto">
            <a:xfrm>
              <a:off x="5156200" y="5280026"/>
              <a:ext cx="6350" cy="11113"/>
            </a:xfrm>
            <a:custGeom>
              <a:avLst/>
              <a:gdLst>
                <a:gd name="T0" fmla="*/ 1 w 3"/>
                <a:gd name="T1" fmla="*/ 0 h 6"/>
                <a:gd name="T2" fmla="*/ 3 w 3"/>
                <a:gd name="T3" fmla="*/ 3 h 6"/>
                <a:gd name="T4" fmla="*/ 2 w 3"/>
                <a:gd name="T5" fmla="*/ 6 h 6"/>
                <a:gd name="T6" fmla="*/ 1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3" y="0"/>
                    <a:pt x="2" y="3"/>
                    <a:pt x="3" y="3"/>
                  </a:cubicBezTo>
                  <a:cubicBezTo>
                    <a:pt x="3" y="4"/>
                    <a:pt x="2" y="4"/>
                    <a:pt x="2" y="6"/>
                  </a:cubicBezTo>
                  <a:cubicBezTo>
                    <a:pt x="2" y="5"/>
                    <a:pt x="0" y="2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193"/>
            <p:cNvSpPr>
              <a:spLocks/>
            </p:cNvSpPr>
            <p:nvPr/>
          </p:nvSpPr>
          <p:spPr bwMode="auto">
            <a:xfrm>
              <a:off x="5492750" y="5281614"/>
              <a:ext cx="9525" cy="6350"/>
            </a:xfrm>
            <a:custGeom>
              <a:avLst/>
              <a:gdLst>
                <a:gd name="T0" fmla="*/ 0 w 5"/>
                <a:gd name="T1" fmla="*/ 0 h 3"/>
                <a:gd name="T2" fmla="*/ 5 w 5"/>
                <a:gd name="T3" fmla="*/ 0 h 3"/>
                <a:gd name="T4" fmla="*/ 1 w 5"/>
                <a:gd name="T5" fmla="*/ 3 h 3"/>
                <a:gd name="T6" fmla="*/ 0 w 5"/>
                <a:gd name="T7" fmla="*/ 2 h 3"/>
                <a:gd name="T8" fmla="*/ 0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0" y="0"/>
                  </a:moveTo>
                  <a:cubicBezTo>
                    <a:pt x="2" y="0"/>
                    <a:pt x="3" y="0"/>
                    <a:pt x="5" y="0"/>
                  </a:cubicBezTo>
                  <a:cubicBezTo>
                    <a:pt x="4" y="1"/>
                    <a:pt x="3" y="3"/>
                    <a:pt x="1" y="3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2" y="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194"/>
            <p:cNvSpPr>
              <a:spLocks/>
            </p:cNvSpPr>
            <p:nvPr/>
          </p:nvSpPr>
          <p:spPr bwMode="auto">
            <a:xfrm>
              <a:off x="4737100" y="5283201"/>
              <a:ext cx="12700" cy="19050"/>
            </a:xfrm>
            <a:custGeom>
              <a:avLst/>
              <a:gdLst>
                <a:gd name="T0" fmla="*/ 4 w 7"/>
                <a:gd name="T1" fmla="*/ 0 h 11"/>
                <a:gd name="T2" fmla="*/ 0 w 7"/>
                <a:gd name="T3" fmla="*/ 11 h 11"/>
                <a:gd name="T4" fmla="*/ 4 w 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1">
                  <a:moveTo>
                    <a:pt x="4" y="0"/>
                  </a:moveTo>
                  <a:cubicBezTo>
                    <a:pt x="7" y="2"/>
                    <a:pt x="4" y="10"/>
                    <a:pt x="0" y="11"/>
                  </a:cubicBezTo>
                  <a:cubicBezTo>
                    <a:pt x="0" y="6"/>
                    <a:pt x="3" y="4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195"/>
            <p:cNvSpPr>
              <a:spLocks/>
            </p:cNvSpPr>
            <p:nvPr/>
          </p:nvSpPr>
          <p:spPr bwMode="auto">
            <a:xfrm>
              <a:off x="5189538" y="5286376"/>
              <a:ext cx="3175" cy="3175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2 h 2"/>
                <a:gd name="T4" fmla="*/ 0 w 2"/>
                <a:gd name="T5" fmla="*/ 2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196"/>
            <p:cNvSpPr>
              <a:spLocks/>
            </p:cNvSpPr>
            <p:nvPr/>
          </p:nvSpPr>
          <p:spPr bwMode="auto">
            <a:xfrm>
              <a:off x="4343400" y="5291139"/>
              <a:ext cx="31750" cy="19050"/>
            </a:xfrm>
            <a:custGeom>
              <a:avLst/>
              <a:gdLst>
                <a:gd name="T0" fmla="*/ 2 w 19"/>
                <a:gd name="T1" fmla="*/ 0 h 11"/>
                <a:gd name="T2" fmla="*/ 19 w 19"/>
                <a:gd name="T3" fmla="*/ 8 h 11"/>
                <a:gd name="T4" fmla="*/ 0 w 19"/>
                <a:gd name="T5" fmla="*/ 3 h 11"/>
                <a:gd name="T6" fmla="*/ 2 w 19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1">
                  <a:moveTo>
                    <a:pt x="2" y="0"/>
                  </a:moveTo>
                  <a:cubicBezTo>
                    <a:pt x="7" y="4"/>
                    <a:pt x="16" y="4"/>
                    <a:pt x="19" y="8"/>
                  </a:cubicBezTo>
                  <a:cubicBezTo>
                    <a:pt x="13" y="11"/>
                    <a:pt x="7" y="3"/>
                    <a:pt x="0" y="3"/>
                  </a:cubicBezTo>
                  <a:cubicBezTo>
                    <a:pt x="0" y="2"/>
                    <a:pt x="2" y="2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197"/>
            <p:cNvSpPr>
              <a:spLocks/>
            </p:cNvSpPr>
            <p:nvPr/>
          </p:nvSpPr>
          <p:spPr bwMode="auto">
            <a:xfrm>
              <a:off x="5549900" y="5294314"/>
              <a:ext cx="7938" cy="4763"/>
            </a:xfrm>
            <a:custGeom>
              <a:avLst/>
              <a:gdLst>
                <a:gd name="T0" fmla="*/ 2 w 4"/>
                <a:gd name="T1" fmla="*/ 0 h 3"/>
                <a:gd name="T2" fmla="*/ 1 w 4"/>
                <a:gd name="T3" fmla="*/ 3 h 3"/>
                <a:gd name="T4" fmla="*/ 2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cubicBezTo>
                    <a:pt x="4" y="0"/>
                    <a:pt x="1" y="2"/>
                    <a:pt x="1" y="3"/>
                  </a:cubicBezTo>
                  <a:cubicBezTo>
                    <a:pt x="0" y="2"/>
                    <a:pt x="2" y="1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198"/>
            <p:cNvSpPr>
              <a:spLocks/>
            </p:cNvSpPr>
            <p:nvPr/>
          </p:nvSpPr>
          <p:spPr bwMode="auto">
            <a:xfrm>
              <a:off x="4378325" y="5305426"/>
              <a:ext cx="23813" cy="9525"/>
            </a:xfrm>
            <a:custGeom>
              <a:avLst/>
              <a:gdLst>
                <a:gd name="T0" fmla="*/ 0 w 13"/>
                <a:gd name="T1" fmla="*/ 1 h 6"/>
                <a:gd name="T2" fmla="*/ 13 w 13"/>
                <a:gd name="T3" fmla="*/ 4 h 6"/>
                <a:gd name="T4" fmla="*/ 9 w 13"/>
                <a:gd name="T5" fmla="*/ 6 h 6"/>
                <a:gd name="T6" fmla="*/ 0 w 13"/>
                <a:gd name="T7" fmla="*/ 3 h 6"/>
                <a:gd name="T8" fmla="*/ 0 w 13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0" y="1"/>
                  </a:moveTo>
                  <a:cubicBezTo>
                    <a:pt x="4" y="0"/>
                    <a:pt x="9" y="4"/>
                    <a:pt x="13" y="4"/>
                  </a:cubicBezTo>
                  <a:cubicBezTo>
                    <a:pt x="13" y="5"/>
                    <a:pt x="10" y="5"/>
                    <a:pt x="9" y="6"/>
                  </a:cubicBezTo>
                  <a:cubicBezTo>
                    <a:pt x="8" y="4"/>
                    <a:pt x="3" y="2"/>
                    <a:pt x="0" y="3"/>
                  </a:cubicBezTo>
                  <a:cubicBezTo>
                    <a:pt x="1" y="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199"/>
            <p:cNvSpPr>
              <a:spLocks/>
            </p:cNvSpPr>
            <p:nvPr/>
          </p:nvSpPr>
          <p:spPr bwMode="auto">
            <a:xfrm>
              <a:off x="5222875" y="5307014"/>
              <a:ext cx="6350" cy="19050"/>
            </a:xfrm>
            <a:custGeom>
              <a:avLst/>
              <a:gdLst>
                <a:gd name="T0" fmla="*/ 1 w 4"/>
                <a:gd name="T1" fmla="*/ 0 h 11"/>
                <a:gd name="T2" fmla="*/ 2 w 4"/>
                <a:gd name="T3" fmla="*/ 6 h 11"/>
                <a:gd name="T4" fmla="*/ 4 w 4"/>
                <a:gd name="T5" fmla="*/ 6 h 11"/>
                <a:gd name="T6" fmla="*/ 4 w 4"/>
                <a:gd name="T7" fmla="*/ 10 h 11"/>
                <a:gd name="T8" fmla="*/ 2 w 4"/>
                <a:gd name="T9" fmla="*/ 11 h 11"/>
                <a:gd name="T10" fmla="*/ 1 w 4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1">
                  <a:moveTo>
                    <a:pt x="1" y="0"/>
                  </a:moveTo>
                  <a:cubicBezTo>
                    <a:pt x="3" y="1"/>
                    <a:pt x="3" y="4"/>
                    <a:pt x="2" y="6"/>
                  </a:cubicBezTo>
                  <a:cubicBezTo>
                    <a:pt x="2" y="6"/>
                    <a:pt x="3" y="6"/>
                    <a:pt x="4" y="6"/>
                  </a:cubicBezTo>
                  <a:cubicBezTo>
                    <a:pt x="2" y="8"/>
                    <a:pt x="4" y="8"/>
                    <a:pt x="4" y="10"/>
                  </a:cubicBezTo>
                  <a:cubicBezTo>
                    <a:pt x="3" y="10"/>
                    <a:pt x="2" y="11"/>
                    <a:pt x="2" y="11"/>
                  </a:cubicBezTo>
                  <a:cubicBezTo>
                    <a:pt x="0" y="8"/>
                    <a:pt x="0" y="4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200"/>
            <p:cNvSpPr>
              <a:spLocks/>
            </p:cNvSpPr>
            <p:nvPr/>
          </p:nvSpPr>
          <p:spPr bwMode="auto">
            <a:xfrm>
              <a:off x="4638675" y="5308601"/>
              <a:ext cx="7938" cy="6350"/>
            </a:xfrm>
            <a:custGeom>
              <a:avLst/>
              <a:gdLst>
                <a:gd name="T0" fmla="*/ 4 w 4"/>
                <a:gd name="T1" fmla="*/ 2 h 4"/>
                <a:gd name="T2" fmla="*/ 1 w 4"/>
                <a:gd name="T3" fmla="*/ 4 h 4"/>
                <a:gd name="T4" fmla="*/ 4 w 4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3" y="3"/>
                    <a:pt x="2" y="3"/>
                    <a:pt x="1" y="4"/>
                  </a:cubicBezTo>
                  <a:cubicBezTo>
                    <a:pt x="0" y="3"/>
                    <a:pt x="3" y="0"/>
                    <a:pt x="4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201"/>
            <p:cNvSpPr>
              <a:spLocks/>
            </p:cNvSpPr>
            <p:nvPr/>
          </p:nvSpPr>
          <p:spPr bwMode="auto">
            <a:xfrm>
              <a:off x="4746625" y="5326064"/>
              <a:ext cx="9525" cy="11113"/>
            </a:xfrm>
            <a:custGeom>
              <a:avLst/>
              <a:gdLst>
                <a:gd name="T0" fmla="*/ 5 w 6"/>
                <a:gd name="T1" fmla="*/ 0 h 7"/>
                <a:gd name="T2" fmla="*/ 0 w 6"/>
                <a:gd name="T3" fmla="*/ 4 h 7"/>
                <a:gd name="T4" fmla="*/ 5 w 6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5" y="0"/>
                  </a:moveTo>
                  <a:cubicBezTo>
                    <a:pt x="6" y="2"/>
                    <a:pt x="2" y="7"/>
                    <a:pt x="0" y="4"/>
                  </a:cubicBezTo>
                  <a:cubicBezTo>
                    <a:pt x="0" y="1"/>
                    <a:pt x="4" y="2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202"/>
            <p:cNvSpPr>
              <a:spLocks/>
            </p:cNvSpPr>
            <p:nvPr/>
          </p:nvSpPr>
          <p:spPr bwMode="auto">
            <a:xfrm>
              <a:off x="5802313" y="5338764"/>
              <a:ext cx="15875" cy="25400"/>
            </a:xfrm>
            <a:custGeom>
              <a:avLst/>
              <a:gdLst>
                <a:gd name="T0" fmla="*/ 0 w 9"/>
                <a:gd name="T1" fmla="*/ 0 h 14"/>
                <a:gd name="T2" fmla="*/ 9 w 9"/>
                <a:gd name="T3" fmla="*/ 14 h 14"/>
                <a:gd name="T4" fmla="*/ 0 w 9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4">
                  <a:moveTo>
                    <a:pt x="0" y="0"/>
                  </a:moveTo>
                  <a:cubicBezTo>
                    <a:pt x="4" y="2"/>
                    <a:pt x="8" y="10"/>
                    <a:pt x="9" y="14"/>
                  </a:cubicBezTo>
                  <a:cubicBezTo>
                    <a:pt x="6" y="12"/>
                    <a:pt x="3" y="5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203"/>
            <p:cNvSpPr>
              <a:spLocks/>
            </p:cNvSpPr>
            <p:nvPr/>
          </p:nvSpPr>
          <p:spPr bwMode="auto">
            <a:xfrm>
              <a:off x="4589463" y="5340351"/>
              <a:ext cx="11113" cy="31750"/>
            </a:xfrm>
            <a:custGeom>
              <a:avLst/>
              <a:gdLst>
                <a:gd name="T0" fmla="*/ 6 w 7"/>
                <a:gd name="T1" fmla="*/ 1 h 18"/>
                <a:gd name="T2" fmla="*/ 6 w 7"/>
                <a:gd name="T3" fmla="*/ 0 h 18"/>
                <a:gd name="T4" fmla="*/ 7 w 7"/>
                <a:gd name="T5" fmla="*/ 0 h 18"/>
                <a:gd name="T6" fmla="*/ 7 w 7"/>
                <a:gd name="T7" fmla="*/ 4 h 18"/>
                <a:gd name="T8" fmla="*/ 2 w 7"/>
                <a:gd name="T9" fmla="*/ 18 h 18"/>
                <a:gd name="T10" fmla="*/ 6 w 7"/>
                <a:gd name="T11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8">
                  <a:moveTo>
                    <a:pt x="6" y="1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5" y="9"/>
                    <a:pt x="4" y="15"/>
                    <a:pt x="2" y="18"/>
                  </a:cubicBezTo>
                  <a:cubicBezTo>
                    <a:pt x="0" y="14"/>
                    <a:pt x="6" y="6"/>
                    <a:pt x="6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204"/>
            <p:cNvSpPr>
              <a:spLocks/>
            </p:cNvSpPr>
            <p:nvPr/>
          </p:nvSpPr>
          <p:spPr bwMode="auto">
            <a:xfrm>
              <a:off x="5446713" y="5353051"/>
              <a:ext cx="7938" cy="12700"/>
            </a:xfrm>
            <a:custGeom>
              <a:avLst/>
              <a:gdLst>
                <a:gd name="T0" fmla="*/ 5 w 5"/>
                <a:gd name="T1" fmla="*/ 0 h 7"/>
                <a:gd name="T2" fmla="*/ 5 w 5"/>
                <a:gd name="T3" fmla="*/ 4 h 7"/>
                <a:gd name="T4" fmla="*/ 0 w 5"/>
                <a:gd name="T5" fmla="*/ 7 h 7"/>
                <a:gd name="T6" fmla="*/ 5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5" y="0"/>
                  </a:moveTo>
                  <a:cubicBezTo>
                    <a:pt x="5" y="1"/>
                    <a:pt x="5" y="3"/>
                    <a:pt x="5" y="4"/>
                  </a:cubicBezTo>
                  <a:cubicBezTo>
                    <a:pt x="3" y="5"/>
                    <a:pt x="2" y="6"/>
                    <a:pt x="0" y="7"/>
                  </a:cubicBezTo>
                  <a:cubicBezTo>
                    <a:pt x="1" y="3"/>
                    <a:pt x="1" y="0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205"/>
            <p:cNvSpPr>
              <a:spLocks/>
            </p:cNvSpPr>
            <p:nvPr/>
          </p:nvSpPr>
          <p:spPr bwMode="auto">
            <a:xfrm>
              <a:off x="5629275" y="5356226"/>
              <a:ext cx="9525" cy="11113"/>
            </a:xfrm>
            <a:custGeom>
              <a:avLst/>
              <a:gdLst>
                <a:gd name="T0" fmla="*/ 5 w 5"/>
                <a:gd name="T1" fmla="*/ 0 h 6"/>
                <a:gd name="T2" fmla="*/ 1 w 5"/>
                <a:gd name="T3" fmla="*/ 6 h 6"/>
                <a:gd name="T4" fmla="*/ 0 w 5"/>
                <a:gd name="T5" fmla="*/ 5 h 6"/>
                <a:gd name="T6" fmla="*/ 5 w 5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5" y="0"/>
                  </a:moveTo>
                  <a:cubicBezTo>
                    <a:pt x="4" y="2"/>
                    <a:pt x="3" y="5"/>
                    <a:pt x="1" y="6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2" y="3"/>
                    <a:pt x="2" y="0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206"/>
            <p:cNvSpPr>
              <a:spLocks/>
            </p:cNvSpPr>
            <p:nvPr/>
          </p:nvSpPr>
          <p:spPr bwMode="auto">
            <a:xfrm>
              <a:off x="5607050" y="5356226"/>
              <a:ext cx="12700" cy="11113"/>
            </a:xfrm>
            <a:custGeom>
              <a:avLst/>
              <a:gdLst>
                <a:gd name="T0" fmla="*/ 3 w 7"/>
                <a:gd name="T1" fmla="*/ 0 h 6"/>
                <a:gd name="T2" fmla="*/ 7 w 7"/>
                <a:gd name="T3" fmla="*/ 1 h 6"/>
                <a:gd name="T4" fmla="*/ 0 w 7"/>
                <a:gd name="T5" fmla="*/ 6 h 6"/>
                <a:gd name="T6" fmla="*/ 3 w 7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3" y="0"/>
                  </a:moveTo>
                  <a:cubicBezTo>
                    <a:pt x="4" y="1"/>
                    <a:pt x="6" y="0"/>
                    <a:pt x="7" y="1"/>
                  </a:cubicBezTo>
                  <a:cubicBezTo>
                    <a:pt x="6" y="4"/>
                    <a:pt x="3" y="6"/>
                    <a:pt x="0" y="6"/>
                  </a:cubicBezTo>
                  <a:cubicBezTo>
                    <a:pt x="1" y="4"/>
                    <a:pt x="2" y="2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207"/>
            <p:cNvSpPr>
              <a:spLocks/>
            </p:cNvSpPr>
            <p:nvPr/>
          </p:nvSpPr>
          <p:spPr bwMode="auto">
            <a:xfrm>
              <a:off x="5627688" y="5365751"/>
              <a:ext cx="6350" cy="6350"/>
            </a:xfrm>
            <a:custGeom>
              <a:avLst/>
              <a:gdLst>
                <a:gd name="T0" fmla="*/ 0 w 3"/>
                <a:gd name="T1" fmla="*/ 2 h 4"/>
                <a:gd name="T2" fmla="*/ 3 w 3"/>
                <a:gd name="T3" fmla="*/ 2 h 4"/>
                <a:gd name="T4" fmla="*/ 1 w 3"/>
                <a:gd name="T5" fmla="*/ 4 h 4"/>
                <a:gd name="T6" fmla="*/ 0 w 3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1" y="0"/>
                    <a:pt x="2" y="2"/>
                    <a:pt x="3" y="2"/>
                  </a:cubicBezTo>
                  <a:cubicBezTo>
                    <a:pt x="3" y="3"/>
                    <a:pt x="1" y="2"/>
                    <a:pt x="1" y="4"/>
                  </a:cubicBezTo>
                  <a:cubicBezTo>
                    <a:pt x="0" y="4"/>
                    <a:pt x="2" y="1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208"/>
            <p:cNvSpPr>
              <a:spLocks/>
            </p:cNvSpPr>
            <p:nvPr/>
          </p:nvSpPr>
          <p:spPr bwMode="auto">
            <a:xfrm>
              <a:off x="5607050" y="5372101"/>
              <a:ext cx="103188" cy="98425"/>
            </a:xfrm>
            <a:custGeom>
              <a:avLst/>
              <a:gdLst>
                <a:gd name="T0" fmla="*/ 6 w 59"/>
                <a:gd name="T1" fmla="*/ 13 h 57"/>
                <a:gd name="T2" fmla="*/ 26 w 59"/>
                <a:gd name="T3" fmla="*/ 0 h 57"/>
                <a:gd name="T4" fmla="*/ 12 w 59"/>
                <a:gd name="T5" fmla="*/ 30 h 57"/>
                <a:gd name="T6" fmla="*/ 27 w 59"/>
                <a:gd name="T7" fmla="*/ 18 h 57"/>
                <a:gd name="T8" fmla="*/ 36 w 59"/>
                <a:gd name="T9" fmla="*/ 15 h 57"/>
                <a:gd name="T10" fmla="*/ 21 w 59"/>
                <a:gd name="T11" fmla="*/ 44 h 57"/>
                <a:gd name="T12" fmla="*/ 48 w 59"/>
                <a:gd name="T13" fmla="*/ 27 h 57"/>
                <a:gd name="T14" fmla="*/ 49 w 59"/>
                <a:gd name="T15" fmla="*/ 31 h 57"/>
                <a:gd name="T16" fmla="*/ 37 w 59"/>
                <a:gd name="T17" fmla="*/ 53 h 57"/>
                <a:gd name="T18" fmla="*/ 59 w 59"/>
                <a:gd name="T19" fmla="*/ 40 h 57"/>
                <a:gd name="T20" fmla="*/ 35 w 59"/>
                <a:gd name="T21" fmla="*/ 57 h 57"/>
                <a:gd name="T22" fmla="*/ 43 w 59"/>
                <a:gd name="T23" fmla="*/ 34 h 57"/>
                <a:gd name="T24" fmla="*/ 37 w 59"/>
                <a:gd name="T25" fmla="*/ 38 h 57"/>
                <a:gd name="T26" fmla="*/ 36 w 59"/>
                <a:gd name="T27" fmla="*/ 40 h 57"/>
                <a:gd name="T28" fmla="*/ 35 w 59"/>
                <a:gd name="T29" fmla="*/ 39 h 57"/>
                <a:gd name="T30" fmla="*/ 25 w 59"/>
                <a:gd name="T31" fmla="*/ 46 h 57"/>
                <a:gd name="T32" fmla="*/ 17 w 59"/>
                <a:gd name="T33" fmla="*/ 46 h 57"/>
                <a:gd name="T34" fmla="*/ 27 w 59"/>
                <a:gd name="T35" fmla="*/ 24 h 57"/>
                <a:gd name="T36" fmla="*/ 9 w 59"/>
                <a:gd name="T37" fmla="*/ 35 h 57"/>
                <a:gd name="T38" fmla="*/ 8 w 59"/>
                <a:gd name="T39" fmla="*/ 34 h 57"/>
                <a:gd name="T40" fmla="*/ 19 w 59"/>
                <a:gd name="T41" fmla="*/ 10 h 57"/>
                <a:gd name="T42" fmla="*/ 22 w 59"/>
                <a:gd name="T43" fmla="*/ 6 h 57"/>
                <a:gd name="T44" fmla="*/ 1 w 59"/>
                <a:gd name="T45" fmla="*/ 19 h 57"/>
                <a:gd name="T46" fmla="*/ 0 w 59"/>
                <a:gd name="T47" fmla="*/ 18 h 57"/>
                <a:gd name="T48" fmla="*/ 5 w 59"/>
                <a:gd name="T49" fmla="*/ 9 h 57"/>
                <a:gd name="T50" fmla="*/ 6 w 59"/>
                <a:gd name="T51" fmla="*/ 1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57">
                  <a:moveTo>
                    <a:pt x="6" y="13"/>
                  </a:moveTo>
                  <a:cubicBezTo>
                    <a:pt x="13" y="11"/>
                    <a:pt x="18" y="1"/>
                    <a:pt x="26" y="0"/>
                  </a:cubicBezTo>
                  <a:cubicBezTo>
                    <a:pt x="24" y="11"/>
                    <a:pt x="17" y="20"/>
                    <a:pt x="12" y="30"/>
                  </a:cubicBezTo>
                  <a:cubicBezTo>
                    <a:pt x="18" y="27"/>
                    <a:pt x="24" y="24"/>
                    <a:pt x="27" y="18"/>
                  </a:cubicBezTo>
                  <a:cubicBezTo>
                    <a:pt x="31" y="18"/>
                    <a:pt x="32" y="13"/>
                    <a:pt x="36" y="15"/>
                  </a:cubicBezTo>
                  <a:cubicBezTo>
                    <a:pt x="31" y="26"/>
                    <a:pt x="24" y="33"/>
                    <a:pt x="21" y="44"/>
                  </a:cubicBezTo>
                  <a:cubicBezTo>
                    <a:pt x="32" y="43"/>
                    <a:pt x="38" y="31"/>
                    <a:pt x="48" y="27"/>
                  </a:cubicBezTo>
                  <a:cubicBezTo>
                    <a:pt x="50" y="28"/>
                    <a:pt x="47" y="30"/>
                    <a:pt x="49" y="31"/>
                  </a:cubicBezTo>
                  <a:cubicBezTo>
                    <a:pt x="44" y="37"/>
                    <a:pt x="40" y="45"/>
                    <a:pt x="37" y="53"/>
                  </a:cubicBezTo>
                  <a:cubicBezTo>
                    <a:pt x="45" y="50"/>
                    <a:pt x="48" y="41"/>
                    <a:pt x="59" y="40"/>
                  </a:cubicBezTo>
                  <a:cubicBezTo>
                    <a:pt x="51" y="46"/>
                    <a:pt x="45" y="53"/>
                    <a:pt x="35" y="57"/>
                  </a:cubicBezTo>
                  <a:cubicBezTo>
                    <a:pt x="32" y="49"/>
                    <a:pt x="41" y="41"/>
                    <a:pt x="43" y="34"/>
                  </a:cubicBezTo>
                  <a:cubicBezTo>
                    <a:pt x="41" y="35"/>
                    <a:pt x="40" y="37"/>
                    <a:pt x="37" y="38"/>
                  </a:cubicBezTo>
                  <a:cubicBezTo>
                    <a:pt x="36" y="38"/>
                    <a:pt x="37" y="38"/>
                    <a:pt x="36" y="40"/>
                  </a:cubicBezTo>
                  <a:cubicBezTo>
                    <a:pt x="35" y="40"/>
                    <a:pt x="35" y="39"/>
                    <a:pt x="35" y="39"/>
                  </a:cubicBezTo>
                  <a:cubicBezTo>
                    <a:pt x="33" y="42"/>
                    <a:pt x="29" y="44"/>
                    <a:pt x="25" y="46"/>
                  </a:cubicBezTo>
                  <a:cubicBezTo>
                    <a:pt x="23" y="47"/>
                    <a:pt x="18" y="51"/>
                    <a:pt x="17" y="46"/>
                  </a:cubicBezTo>
                  <a:cubicBezTo>
                    <a:pt x="17" y="43"/>
                    <a:pt x="26" y="29"/>
                    <a:pt x="27" y="24"/>
                  </a:cubicBezTo>
                  <a:cubicBezTo>
                    <a:pt x="21" y="26"/>
                    <a:pt x="16" y="34"/>
                    <a:pt x="9" y="35"/>
                  </a:cubicBezTo>
                  <a:cubicBezTo>
                    <a:pt x="8" y="35"/>
                    <a:pt x="8" y="34"/>
                    <a:pt x="8" y="34"/>
                  </a:cubicBezTo>
                  <a:cubicBezTo>
                    <a:pt x="10" y="25"/>
                    <a:pt x="17" y="20"/>
                    <a:pt x="19" y="10"/>
                  </a:cubicBezTo>
                  <a:cubicBezTo>
                    <a:pt x="20" y="9"/>
                    <a:pt x="21" y="8"/>
                    <a:pt x="22" y="6"/>
                  </a:cubicBezTo>
                  <a:cubicBezTo>
                    <a:pt x="15" y="8"/>
                    <a:pt x="9" y="16"/>
                    <a:pt x="1" y="19"/>
                  </a:cubicBezTo>
                  <a:cubicBezTo>
                    <a:pt x="1" y="18"/>
                    <a:pt x="1" y="18"/>
                    <a:pt x="0" y="18"/>
                  </a:cubicBezTo>
                  <a:cubicBezTo>
                    <a:pt x="1" y="13"/>
                    <a:pt x="5" y="14"/>
                    <a:pt x="5" y="9"/>
                  </a:cubicBezTo>
                  <a:cubicBezTo>
                    <a:pt x="5" y="10"/>
                    <a:pt x="7" y="12"/>
                    <a:pt x="6" y="1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209"/>
            <p:cNvSpPr>
              <a:spLocks/>
            </p:cNvSpPr>
            <p:nvPr/>
          </p:nvSpPr>
          <p:spPr bwMode="auto">
            <a:xfrm>
              <a:off x="5624513" y="5373689"/>
              <a:ext cx="4763" cy="9525"/>
            </a:xfrm>
            <a:custGeom>
              <a:avLst/>
              <a:gdLst>
                <a:gd name="T0" fmla="*/ 3 w 3"/>
                <a:gd name="T1" fmla="*/ 0 h 5"/>
                <a:gd name="T2" fmla="*/ 0 w 3"/>
                <a:gd name="T3" fmla="*/ 5 h 5"/>
                <a:gd name="T4" fmla="*/ 3 w 3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cubicBezTo>
                    <a:pt x="1" y="2"/>
                    <a:pt x="1" y="4"/>
                    <a:pt x="0" y="5"/>
                  </a:cubicBezTo>
                  <a:cubicBezTo>
                    <a:pt x="0" y="3"/>
                    <a:pt x="0" y="1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210"/>
            <p:cNvSpPr>
              <a:spLocks/>
            </p:cNvSpPr>
            <p:nvPr/>
          </p:nvSpPr>
          <p:spPr bwMode="auto">
            <a:xfrm>
              <a:off x="5591175" y="5381626"/>
              <a:ext cx="7938" cy="9525"/>
            </a:xfrm>
            <a:custGeom>
              <a:avLst/>
              <a:gdLst>
                <a:gd name="T0" fmla="*/ 4 w 4"/>
                <a:gd name="T1" fmla="*/ 0 h 6"/>
                <a:gd name="T2" fmla="*/ 1 w 4"/>
                <a:gd name="T3" fmla="*/ 6 h 6"/>
                <a:gd name="T4" fmla="*/ 4 w 4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4" y="2"/>
                    <a:pt x="2" y="5"/>
                    <a:pt x="1" y="6"/>
                  </a:cubicBezTo>
                  <a:cubicBezTo>
                    <a:pt x="0" y="5"/>
                    <a:pt x="3" y="2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211"/>
            <p:cNvSpPr>
              <a:spLocks/>
            </p:cNvSpPr>
            <p:nvPr/>
          </p:nvSpPr>
          <p:spPr bwMode="auto">
            <a:xfrm>
              <a:off x="5468938" y="5383214"/>
              <a:ext cx="44450" cy="98425"/>
            </a:xfrm>
            <a:custGeom>
              <a:avLst/>
              <a:gdLst>
                <a:gd name="T0" fmla="*/ 26 w 26"/>
                <a:gd name="T1" fmla="*/ 0 h 57"/>
                <a:gd name="T2" fmla="*/ 3 w 26"/>
                <a:gd name="T3" fmla="*/ 53 h 57"/>
                <a:gd name="T4" fmla="*/ 6 w 26"/>
                <a:gd name="T5" fmla="*/ 52 h 57"/>
                <a:gd name="T6" fmla="*/ 1 w 26"/>
                <a:gd name="T7" fmla="*/ 57 h 57"/>
                <a:gd name="T8" fmla="*/ 0 w 26"/>
                <a:gd name="T9" fmla="*/ 55 h 57"/>
                <a:gd name="T10" fmla="*/ 24 w 26"/>
                <a:gd name="T11" fmla="*/ 0 h 57"/>
                <a:gd name="T12" fmla="*/ 26 w 26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57">
                  <a:moveTo>
                    <a:pt x="26" y="0"/>
                  </a:moveTo>
                  <a:cubicBezTo>
                    <a:pt x="20" y="16"/>
                    <a:pt x="10" y="34"/>
                    <a:pt x="3" y="53"/>
                  </a:cubicBezTo>
                  <a:cubicBezTo>
                    <a:pt x="4" y="55"/>
                    <a:pt x="5" y="52"/>
                    <a:pt x="6" y="52"/>
                  </a:cubicBezTo>
                  <a:cubicBezTo>
                    <a:pt x="6" y="55"/>
                    <a:pt x="3" y="56"/>
                    <a:pt x="1" y="57"/>
                  </a:cubicBezTo>
                  <a:cubicBezTo>
                    <a:pt x="1" y="56"/>
                    <a:pt x="0" y="56"/>
                    <a:pt x="0" y="55"/>
                  </a:cubicBezTo>
                  <a:cubicBezTo>
                    <a:pt x="6" y="38"/>
                    <a:pt x="17" y="20"/>
                    <a:pt x="24" y="0"/>
                  </a:cubicBezTo>
                  <a:cubicBezTo>
                    <a:pt x="24" y="0"/>
                    <a:pt x="25" y="0"/>
                    <a:pt x="2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212"/>
            <p:cNvSpPr>
              <a:spLocks/>
            </p:cNvSpPr>
            <p:nvPr/>
          </p:nvSpPr>
          <p:spPr bwMode="auto">
            <a:xfrm>
              <a:off x="5448300" y="5384801"/>
              <a:ext cx="34925" cy="82550"/>
            </a:xfrm>
            <a:custGeom>
              <a:avLst/>
              <a:gdLst>
                <a:gd name="T0" fmla="*/ 19 w 20"/>
                <a:gd name="T1" fmla="*/ 0 h 48"/>
                <a:gd name="T2" fmla="*/ 20 w 20"/>
                <a:gd name="T3" fmla="*/ 1 h 48"/>
                <a:gd name="T4" fmla="*/ 8 w 20"/>
                <a:gd name="T5" fmla="*/ 34 h 48"/>
                <a:gd name="T6" fmla="*/ 3 w 20"/>
                <a:gd name="T7" fmla="*/ 43 h 48"/>
                <a:gd name="T8" fmla="*/ 8 w 20"/>
                <a:gd name="T9" fmla="*/ 42 h 48"/>
                <a:gd name="T10" fmla="*/ 0 w 20"/>
                <a:gd name="T11" fmla="*/ 46 h 48"/>
                <a:gd name="T12" fmla="*/ 19 w 20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8">
                  <a:moveTo>
                    <a:pt x="19" y="0"/>
                  </a:moveTo>
                  <a:cubicBezTo>
                    <a:pt x="20" y="0"/>
                    <a:pt x="20" y="1"/>
                    <a:pt x="20" y="1"/>
                  </a:cubicBezTo>
                  <a:cubicBezTo>
                    <a:pt x="19" y="13"/>
                    <a:pt x="11" y="22"/>
                    <a:pt x="8" y="34"/>
                  </a:cubicBezTo>
                  <a:cubicBezTo>
                    <a:pt x="5" y="36"/>
                    <a:pt x="5" y="40"/>
                    <a:pt x="3" y="43"/>
                  </a:cubicBezTo>
                  <a:cubicBezTo>
                    <a:pt x="5" y="45"/>
                    <a:pt x="6" y="43"/>
                    <a:pt x="8" y="42"/>
                  </a:cubicBezTo>
                  <a:cubicBezTo>
                    <a:pt x="7" y="46"/>
                    <a:pt x="3" y="48"/>
                    <a:pt x="0" y="46"/>
                  </a:cubicBezTo>
                  <a:cubicBezTo>
                    <a:pt x="5" y="31"/>
                    <a:pt x="14" y="18"/>
                    <a:pt x="1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213"/>
            <p:cNvSpPr>
              <a:spLocks/>
            </p:cNvSpPr>
            <p:nvPr/>
          </p:nvSpPr>
          <p:spPr bwMode="auto">
            <a:xfrm>
              <a:off x="4957763" y="5386389"/>
              <a:ext cx="15875" cy="79375"/>
            </a:xfrm>
            <a:custGeom>
              <a:avLst/>
              <a:gdLst>
                <a:gd name="T0" fmla="*/ 9 w 9"/>
                <a:gd name="T1" fmla="*/ 0 h 46"/>
                <a:gd name="T2" fmla="*/ 4 w 9"/>
                <a:gd name="T3" fmla="*/ 45 h 46"/>
                <a:gd name="T4" fmla="*/ 0 w 9"/>
                <a:gd name="T5" fmla="*/ 45 h 46"/>
                <a:gd name="T6" fmla="*/ 7 w 9"/>
                <a:gd name="T7" fmla="*/ 0 h 46"/>
                <a:gd name="T8" fmla="*/ 9 w 9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6">
                  <a:moveTo>
                    <a:pt x="9" y="0"/>
                  </a:moveTo>
                  <a:cubicBezTo>
                    <a:pt x="7" y="17"/>
                    <a:pt x="2" y="29"/>
                    <a:pt x="4" y="45"/>
                  </a:cubicBezTo>
                  <a:cubicBezTo>
                    <a:pt x="3" y="46"/>
                    <a:pt x="2" y="45"/>
                    <a:pt x="0" y="45"/>
                  </a:cubicBezTo>
                  <a:cubicBezTo>
                    <a:pt x="3" y="30"/>
                    <a:pt x="2" y="15"/>
                    <a:pt x="7" y="0"/>
                  </a:cubicBezTo>
                  <a:cubicBezTo>
                    <a:pt x="7" y="0"/>
                    <a:pt x="8" y="0"/>
                    <a:pt x="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214"/>
            <p:cNvSpPr>
              <a:spLocks/>
            </p:cNvSpPr>
            <p:nvPr/>
          </p:nvSpPr>
          <p:spPr bwMode="auto">
            <a:xfrm>
              <a:off x="5532438" y="5392739"/>
              <a:ext cx="7938" cy="9525"/>
            </a:xfrm>
            <a:custGeom>
              <a:avLst/>
              <a:gdLst>
                <a:gd name="T0" fmla="*/ 4 w 4"/>
                <a:gd name="T1" fmla="*/ 1 h 5"/>
                <a:gd name="T2" fmla="*/ 0 w 4"/>
                <a:gd name="T3" fmla="*/ 5 h 5"/>
                <a:gd name="T4" fmla="*/ 0 w 4"/>
                <a:gd name="T5" fmla="*/ 4 h 5"/>
                <a:gd name="T6" fmla="*/ 4 w 4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4" y="1"/>
                  </a:moveTo>
                  <a:cubicBezTo>
                    <a:pt x="2" y="2"/>
                    <a:pt x="3" y="5"/>
                    <a:pt x="0" y="5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2"/>
                    <a:pt x="2" y="0"/>
                    <a:pt x="4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215"/>
            <p:cNvSpPr>
              <a:spLocks/>
            </p:cNvSpPr>
            <p:nvPr/>
          </p:nvSpPr>
          <p:spPr bwMode="auto">
            <a:xfrm>
              <a:off x="5589588" y="5394326"/>
              <a:ext cx="9525" cy="7938"/>
            </a:xfrm>
            <a:custGeom>
              <a:avLst/>
              <a:gdLst>
                <a:gd name="T0" fmla="*/ 4 w 5"/>
                <a:gd name="T1" fmla="*/ 0 h 4"/>
                <a:gd name="T2" fmla="*/ 5 w 5"/>
                <a:gd name="T3" fmla="*/ 3 h 4"/>
                <a:gd name="T4" fmla="*/ 0 w 5"/>
                <a:gd name="T5" fmla="*/ 1 h 4"/>
                <a:gd name="T6" fmla="*/ 4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4" y="0"/>
                  </a:moveTo>
                  <a:cubicBezTo>
                    <a:pt x="5" y="0"/>
                    <a:pt x="5" y="2"/>
                    <a:pt x="5" y="3"/>
                  </a:cubicBezTo>
                  <a:cubicBezTo>
                    <a:pt x="3" y="4"/>
                    <a:pt x="0" y="4"/>
                    <a:pt x="0" y="1"/>
                  </a:cubicBezTo>
                  <a:cubicBezTo>
                    <a:pt x="0" y="0"/>
                    <a:pt x="3" y="2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216"/>
            <p:cNvSpPr>
              <a:spLocks/>
            </p:cNvSpPr>
            <p:nvPr/>
          </p:nvSpPr>
          <p:spPr bwMode="auto">
            <a:xfrm>
              <a:off x="4924425" y="5399089"/>
              <a:ext cx="12700" cy="53975"/>
            </a:xfrm>
            <a:custGeom>
              <a:avLst/>
              <a:gdLst>
                <a:gd name="T0" fmla="*/ 6 w 7"/>
                <a:gd name="T1" fmla="*/ 0 h 32"/>
                <a:gd name="T2" fmla="*/ 7 w 7"/>
                <a:gd name="T3" fmla="*/ 1 h 32"/>
                <a:gd name="T4" fmla="*/ 2 w 7"/>
                <a:gd name="T5" fmla="*/ 25 h 32"/>
                <a:gd name="T6" fmla="*/ 3 w 7"/>
                <a:gd name="T7" fmla="*/ 32 h 32"/>
                <a:gd name="T8" fmla="*/ 0 w 7"/>
                <a:gd name="T9" fmla="*/ 25 h 32"/>
                <a:gd name="T10" fmla="*/ 6 w 7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2">
                  <a:moveTo>
                    <a:pt x="6" y="0"/>
                  </a:moveTo>
                  <a:cubicBezTo>
                    <a:pt x="6" y="0"/>
                    <a:pt x="7" y="0"/>
                    <a:pt x="7" y="1"/>
                  </a:cubicBezTo>
                  <a:cubicBezTo>
                    <a:pt x="2" y="6"/>
                    <a:pt x="4" y="21"/>
                    <a:pt x="2" y="25"/>
                  </a:cubicBezTo>
                  <a:cubicBezTo>
                    <a:pt x="2" y="28"/>
                    <a:pt x="5" y="29"/>
                    <a:pt x="3" y="32"/>
                  </a:cubicBezTo>
                  <a:cubicBezTo>
                    <a:pt x="0" y="31"/>
                    <a:pt x="0" y="27"/>
                    <a:pt x="0" y="25"/>
                  </a:cubicBezTo>
                  <a:cubicBezTo>
                    <a:pt x="0" y="16"/>
                    <a:pt x="1" y="5"/>
                    <a:pt x="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217"/>
            <p:cNvSpPr>
              <a:spLocks/>
            </p:cNvSpPr>
            <p:nvPr/>
          </p:nvSpPr>
          <p:spPr bwMode="auto">
            <a:xfrm>
              <a:off x="4949825" y="5395914"/>
              <a:ext cx="4763" cy="9525"/>
            </a:xfrm>
            <a:custGeom>
              <a:avLst/>
              <a:gdLst>
                <a:gd name="T0" fmla="*/ 1 w 3"/>
                <a:gd name="T1" fmla="*/ 1 h 5"/>
                <a:gd name="T2" fmla="*/ 1 w 3"/>
                <a:gd name="T3" fmla="*/ 4 h 5"/>
                <a:gd name="T4" fmla="*/ 1 w 3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1" y="1"/>
                  </a:moveTo>
                  <a:cubicBezTo>
                    <a:pt x="3" y="0"/>
                    <a:pt x="2" y="5"/>
                    <a:pt x="1" y="4"/>
                  </a:cubicBezTo>
                  <a:cubicBezTo>
                    <a:pt x="0" y="3"/>
                    <a:pt x="1" y="2"/>
                    <a:pt x="1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218"/>
            <p:cNvSpPr>
              <a:spLocks/>
            </p:cNvSpPr>
            <p:nvPr/>
          </p:nvSpPr>
          <p:spPr bwMode="auto">
            <a:xfrm>
              <a:off x="5429250" y="5400676"/>
              <a:ext cx="3175" cy="476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2"/>
                    <a:pt x="2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219"/>
            <p:cNvSpPr>
              <a:spLocks/>
            </p:cNvSpPr>
            <p:nvPr/>
          </p:nvSpPr>
          <p:spPr bwMode="auto">
            <a:xfrm>
              <a:off x="5487988" y="5403851"/>
              <a:ext cx="46038" cy="106363"/>
            </a:xfrm>
            <a:custGeom>
              <a:avLst/>
              <a:gdLst>
                <a:gd name="T0" fmla="*/ 25 w 27"/>
                <a:gd name="T1" fmla="*/ 0 h 62"/>
                <a:gd name="T2" fmla="*/ 26 w 27"/>
                <a:gd name="T3" fmla="*/ 3 h 62"/>
                <a:gd name="T4" fmla="*/ 3 w 27"/>
                <a:gd name="T5" fmla="*/ 57 h 62"/>
                <a:gd name="T6" fmla="*/ 6 w 27"/>
                <a:gd name="T7" fmla="*/ 58 h 62"/>
                <a:gd name="T8" fmla="*/ 1 w 27"/>
                <a:gd name="T9" fmla="*/ 61 h 62"/>
                <a:gd name="T10" fmla="*/ 4 w 27"/>
                <a:gd name="T11" fmla="*/ 51 h 62"/>
                <a:gd name="T12" fmla="*/ 20 w 27"/>
                <a:gd name="T13" fmla="*/ 11 h 62"/>
                <a:gd name="T14" fmla="*/ 25 w 27"/>
                <a:gd name="T1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62">
                  <a:moveTo>
                    <a:pt x="25" y="0"/>
                  </a:moveTo>
                  <a:cubicBezTo>
                    <a:pt x="27" y="1"/>
                    <a:pt x="24" y="3"/>
                    <a:pt x="26" y="3"/>
                  </a:cubicBezTo>
                  <a:cubicBezTo>
                    <a:pt x="20" y="21"/>
                    <a:pt x="10" y="41"/>
                    <a:pt x="3" y="57"/>
                  </a:cubicBezTo>
                  <a:cubicBezTo>
                    <a:pt x="3" y="59"/>
                    <a:pt x="4" y="58"/>
                    <a:pt x="6" y="58"/>
                  </a:cubicBezTo>
                  <a:cubicBezTo>
                    <a:pt x="5" y="61"/>
                    <a:pt x="4" y="62"/>
                    <a:pt x="1" y="61"/>
                  </a:cubicBezTo>
                  <a:cubicBezTo>
                    <a:pt x="0" y="59"/>
                    <a:pt x="2" y="54"/>
                    <a:pt x="4" y="51"/>
                  </a:cubicBezTo>
                  <a:cubicBezTo>
                    <a:pt x="9" y="37"/>
                    <a:pt x="15" y="24"/>
                    <a:pt x="20" y="11"/>
                  </a:cubicBezTo>
                  <a:cubicBezTo>
                    <a:pt x="22" y="7"/>
                    <a:pt x="24" y="4"/>
                    <a:pt x="2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220"/>
            <p:cNvSpPr>
              <a:spLocks/>
            </p:cNvSpPr>
            <p:nvPr/>
          </p:nvSpPr>
          <p:spPr bwMode="auto">
            <a:xfrm>
              <a:off x="4437063" y="5405439"/>
              <a:ext cx="7938" cy="6350"/>
            </a:xfrm>
            <a:custGeom>
              <a:avLst/>
              <a:gdLst>
                <a:gd name="T0" fmla="*/ 1 w 5"/>
                <a:gd name="T1" fmla="*/ 0 h 4"/>
                <a:gd name="T2" fmla="*/ 5 w 5"/>
                <a:gd name="T3" fmla="*/ 1 h 4"/>
                <a:gd name="T4" fmla="*/ 4 w 5"/>
                <a:gd name="T5" fmla="*/ 4 h 4"/>
                <a:gd name="T6" fmla="*/ 0 w 5"/>
                <a:gd name="T7" fmla="*/ 3 h 4"/>
                <a:gd name="T8" fmla="*/ 1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cubicBezTo>
                    <a:pt x="2" y="1"/>
                    <a:pt x="4" y="0"/>
                    <a:pt x="5" y="1"/>
                  </a:cubicBezTo>
                  <a:cubicBezTo>
                    <a:pt x="5" y="2"/>
                    <a:pt x="4" y="3"/>
                    <a:pt x="4" y="4"/>
                  </a:cubicBezTo>
                  <a:cubicBezTo>
                    <a:pt x="2" y="4"/>
                    <a:pt x="1" y="3"/>
                    <a:pt x="0" y="3"/>
                  </a:cubicBezTo>
                  <a:cubicBezTo>
                    <a:pt x="1" y="1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221"/>
            <p:cNvSpPr>
              <a:spLocks noEditPoints="1"/>
            </p:cNvSpPr>
            <p:nvPr/>
          </p:nvSpPr>
          <p:spPr bwMode="auto">
            <a:xfrm>
              <a:off x="6002338" y="5410201"/>
              <a:ext cx="120650" cy="185738"/>
            </a:xfrm>
            <a:custGeom>
              <a:avLst/>
              <a:gdLst>
                <a:gd name="T0" fmla="*/ 13 w 70"/>
                <a:gd name="T1" fmla="*/ 0 h 107"/>
                <a:gd name="T2" fmla="*/ 14 w 70"/>
                <a:gd name="T3" fmla="*/ 3 h 107"/>
                <a:gd name="T4" fmla="*/ 10 w 70"/>
                <a:gd name="T5" fmla="*/ 8 h 107"/>
                <a:gd name="T6" fmla="*/ 15 w 70"/>
                <a:gd name="T7" fmla="*/ 18 h 107"/>
                <a:gd name="T8" fmla="*/ 22 w 70"/>
                <a:gd name="T9" fmla="*/ 18 h 107"/>
                <a:gd name="T10" fmla="*/ 21 w 70"/>
                <a:gd name="T11" fmla="*/ 25 h 107"/>
                <a:gd name="T12" fmla="*/ 22 w 70"/>
                <a:gd name="T13" fmla="*/ 27 h 107"/>
                <a:gd name="T14" fmla="*/ 26 w 70"/>
                <a:gd name="T15" fmla="*/ 28 h 107"/>
                <a:gd name="T16" fmla="*/ 38 w 70"/>
                <a:gd name="T17" fmla="*/ 56 h 107"/>
                <a:gd name="T18" fmla="*/ 41 w 70"/>
                <a:gd name="T19" fmla="*/ 59 h 107"/>
                <a:gd name="T20" fmla="*/ 64 w 70"/>
                <a:gd name="T21" fmla="*/ 100 h 107"/>
                <a:gd name="T22" fmla="*/ 70 w 70"/>
                <a:gd name="T23" fmla="*/ 107 h 107"/>
                <a:gd name="T24" fmla="*/ 61 w 70"/>
                <a:gd name="T25" fmla="*/ 102 h 107"/>
                <a:gd name="T26" fmla="*/ 25 w 70"/>
                <a:gd name="T27" fmla="*/ 39 h 107"/>
                <a:gd name="T28" fmla="*/ 24 w 70"/>
                <a:gd name="T29" fmla="*/ 55 h 107"/>
                <a:gd name="T30" fmla="*/ 22 w 70"/>
                <a:gd name="T31" fmla="*/ 34 h 107"/>
                <a:gd name="T32" fmla="*/ 13 w 70"/>
                <a:gd name="T33" fmla="*/ 21 h 107"/>
                <a:gd name="T34" fmla="*/ 13 w 70"/>
                <a:gd name="T35" fmla="*/ 24 h 107"/>
                <a:gd name="T36" fmla="*/ 5 w 70"/>
                <a:gd name="T37" fmla="*/ 27 h 107"/>
                <a:gd name="T38" fmla="*/ 6 w 70"/>
                <a:gd name="T39" fmla="*/ 12 h 107"/>
                <a:gd name="T40" fmla="*/ 4 w 70"/>
                <a:gd name="T41" fmla="*/ 6 h 107"/>
                <a:gd name="T42" fmla="*/ 13 w 70"/>
                <a:gd name="T43" fmla="*/ 0 h 107"/>
                <a:gd name="T44" fmla="*/ 8 w 70"/>
                <a:gd name="T45" fmla="*/ 22 h 107"/>
                <a:gd name="T46" fmla="*/ 13 w 70"/>
                <a:gd name="T47" fmla="*/ 19 h 107"/>
                <a:gd name="T48" fmla="*/ 8 w 70"/>
                <a:gd name="T49" fmla="*/ 14 h 107"/>
                <a:gd name="T50" fmla="*/ 8 w 70"/>
                <a:gd name="T51" fmla="*/ 22 h 107"/>
                <a:gd name="T52" fmla="*/ 20 w 70"/>
                <a:gd name="T53" fmla="*/ 24 h 107"/>
                <a:gd name="T54" fmla="*/ 19 w 70"/>
                <a:gd name="T55" fmla="*/ 20 h 107"/>
                <a:gd name="T56" fmla="*/ 17 w 70"/>
                <a:gd name="T57" fmla="*/ 20 h 107"/>
                <a:gd name="T58" fmla="*/ 20 w 70"/>
                <a:gd name="T59" fmla="*/ 2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0" h="107">
                  <a:moveTo>
                    <a:pt x="13" y="0"/>
                  </a:moveTo>
                  <a:cubicBezTo>
                    <a:pt x="13" y="2"/>
                    <a:pt x="14" y="2"/>
                    <a:pt x="14" y="3"/>
                  </a:cubicBezTo>
                  <a:cubicBezTo>
                    <a:pt x="13" y="5"/>
                    <a:pt x="11" y="6"/>
                    <a:pt x="10" y="8"/>
                  </a:cubicBezTo>
                  <a:cubicBezTo>
                    <a:pt x="11" y="12"/>
                    <a:pt x="14" y="14"/>
                    <a:pt x="15" y="18"/>
                  </a:cubicBezTo>
                  <a:cubicBezTo>
                    <a:pt x="17" y="16"/>
                    <a:pt x="20" y="17"/>
                    <a:pt x="22" y="18"/>
                  </a:cubicBezTo>
                  <a:cubicBezTo>
                    <a:pt x="22" y="22"/>
                    <a:pt x="24" y="23"/>
                    <a:pt x="21" y="25"/>
                  </a:cubicBezTo>
                  <a:cubicBezTo>
                    <a:pt x="21" y="26"/>
                    <a:pt x="23" y="25"/>
                    <a:pt x="22" y="27"/>
                  </a:cubicBezTo>
                  <a:cubicBezTo>
                    <a:pt x="23" y="28"/>
                    <a:pt x="25" y="28"/>
                    <a:pt x="26" y="28"/>
                  </a:cubicBezTo>
                  <a:cubicBezTo>
                    <a:pt x="25" y="41"/>
                    <a:pt x="35" y="46"/>
                    <a:pt x="38" y="56"/>
                  </a:cubicBezTo>
                  <a:cubicBezTo>
                    <a:pt x="39" y="57"/>
                    <a:pt x="40" y="58"/>
                    <a:pt x="41" y="59"/>
                  </a:cubicBezTo>
                  <a:cubicBezTo>
                    <a:pt x="48" y="73"/>
                    <a:pt x="54" y="89"/>
                    <a:pt x="64" y="100"/>
                  </a:cubicBezTo>
                  <a:cubicBezTo>
                    <a:pt x="66" y="103"/>
                    <a:pt x="70" y="102"/>
                    <a:pt x="70" y="107"/>
                  </a:cubicBezTo>
                  <a:cubicBezTo>
                    <a:pt x="66" y="106"/>
                    <a:pt x="64" y="103"/>
                    <a:pt x="61" y="102"/>
                  </a:cubicBezTo>
                  <a:cubicBezTo>
                    <a:pt x="48" y="81"/>
                    <a:pt x="39" y="59"/>
                    <a:pt x="25" y="39"/>
                  </a:cubicBezTo>
                  <a:cubicBezTo>
                    <a:pt x="22" y="44"/>
                    <a:pt x="22" y="51"/>
                    <a:pt x="24" y="55"/>
                  </a:cubicBezTo>
                  <a:cubicBezTo>
                    <a:pt x="14" y="53"/>
                    <a:pt x="22" y="40"/>
                    <a:pt x="22" y="34"/>
                  </a:cubicBezTo>
                  <a:cubicBezTo>
                    <a:pt x="17" y="32"/>
                    <a:pt x="18" y="23"/>
                    <a:pt x="13" y="21"/>
                  </a:cubicBezTo>
                  <a:cubicBezTo>
                    <a:pt x="12" y="22"/>
                    <a:pt x="14" y="23"/>
                    <a:pt x="13" y="24"/>
                  </a:cubicBezTo>
                  <a:cubicBezTo>
                    <a:pt x="10" y="24"/>
                    <a:pt x="8" y="27"/>
                    <a:pt x="5" y="27"/>
                  </a:cubicBezTo>
                  <a:cubicBezTo>
                    <a:pt x="0" y="25"/>
                    <a:pt x="6" y="18"/>
                    <a:pt x="6" y="12"/>
                  </a:cubicBezTo>
                  <a:cubicBezTo>
                    <a:pt x="6" y="10"/>
                    <a:pt x="4" y="7"/>
                    <a:pt x="4" y="6"/>
                  </a:cubicBezTo>
                  <a:cubicBezTo>
                    <a:pt x="5" y="3"/>
                    <a:pt x="9" y="0"/>
                    <a:pt x="13" y="0"/>
                  </a:cubicBezTo>
                  <a:close/>
                  <a:moveTo>
                    <a:pt x="8" y="22"/>
                  </a:moveTo>
                  <a:cubicBezTo>
                    <a:pt x="10" y="21"/>
                    <a:pt x="12" y="21"/>
                    <a:pt x="13" y="19"/>
                  </a:cubicBezTo>
                  <a:cubicBezTo>
                    <a:pt x="11" y="17"/>
                    <a:pt x="11" y="15"/>
                    <a:pt x="8" y="14"/>
                  </a:cubicBezTo>
                  <a:cubicBezTo>
                    <a:pt x="8" y="17"/>
                    <a:pt x="6" y="20"/>
                    <a:pt x="8" y="22"/>
                  </a:cubicBezTo>
                  <a:close/>
                  <a:moveTo>
                    <a:pt x="20" y="24"/>
                  </a:moveTo>
                  <a:cubicBezTo>
                    <a:pt x="20" y="22"/>
                    <a:pt x="19" y="22"/>
                    <a:pt x="19" y="20"/>
                  </a:cubicBezTo>
                  <a:cubicBezTo>
                    <a:pt x="18" y="20"/>
                    <a:pt x="18" y="20"/>
                    <a:pt x="17" y="20"/>
                  </a:cubicBezTo>
                  <a:cubicBezTo>
                    <a:pt x="18" y="22"/>
                    <a:pt x="18" y="23"/>
                    <a:pt x="20" y="2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222"/>
            <p:cNvSpPr>
              <a:spLocks/>
            </p:cNvSpPr>
            <p:nvPr/>
          </p:nvSpPr>
          <p:spPr bwMode="auto">
            <a:xfrm>
              <a:off x="5508625" y="5411789"/>
              <a:ext cx="52388" cy="106363"/>
            </a:xfrm>
            <a:custGeom>
              <a:avLst/>
              <a:gdLst>
                <a:gd name="T0" fmla="*/ 28 w 30"/>
                <a:gd name="T1" fmla="*/ 0 h 61"/>
                <a:gd name="T2" fmla="*/ 30 w 30"/>
                <a:gd name="T3" fmla="*/ 2 h 61"/>
                <a:gd name="T4" fmla="*/ 6 w 30"/>
                <a:gd name="T5" fmla="*/ 52 h 61"/>
                <a:gd name="T6" fmla="*/ 6 w 30"/>
                <a:gd name="T7" fmla="*/ 61 h 61"/>
                <a:gd name="T8" fmla="*/ 8 w 30"/>
                <a:gd name="T9" fmla="*/ 43 h 61"/>
                <a:gd name="T10" fmla="*/ 24 w 30"/>
                <a:gd name="T11" fmla="*/ 6 h 61"/>
                <a:gd name="T12" fmla="*/ 28 w 30"/>
                <a:gd name="T1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61">
                  <a:moveTo>
                    <a:pt x="28" y="0"/>
                  </a:moveTo>
                  <a:cubicBezTo>
                    <a:pt x="29" y="0"/>
                    <a:pt x="29" y="2"/>
                    <a:pt x="30" y="2"/>
                  </a:cubicBezTo>
                  <a:cubicBezTo>
                    <a:pt x="19" y="16"/>
                    <a:pt x="14" y="36"/>
                    <a:pt x="6" y="52"/>
                  </a:cubicBezTo>
                  <a:cubicBezTo>
                    <a:pt x="6" y="55"/>
                    <a:pt x="5" y="57"/>
                    <a:pt x="6" y="61"/>
                  </a:cubicBezTo>
                  <a:cubicBezTo>
                    <a:pt x="0" y="57"/>
                    <a:pt x="6" y="49"/>
                    <a:pt x="8" y="43"/>
                  </a:cubicBezTo>
                  <a:cubicBezTo>
                    <a:pt x="11" y="30"/>
                    <a:pt x="19" y="16"/>
                    <a:pt x="24" y="6"/>
                  </a:cubicBezTo>
                  <a:cubicBezTo>
                    <a:pt x="26" y="4"/>
                    <a:pt x="28" y="2"/>
                    <a:pt x="2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223"/>
            <p:cNvSpPr>
              <a:spLocks/>
            </p:cNvSpPr>
            <p:nvPr/>
          </p:nvSpPr>
          <p:spPr bwMode="auto">
            <a:xfrm>
              <a:off x="4981575" y="5414964"/>
              <a:ext cx="9525" cy="68263"/>
            </a:xfrm>
            <a:custGeom>
              <a:avLst/>
              <a:gdLst>
                <a:gd name="T0" fmla="*/ 3 w 5"/>
                <a:gd name="T1" fmla="*/ 1 h 39"/>
                <a:gd name="T2" fmla="*/ 4 w 5"/>
                <a:gd name="T3" fmla="*/ 3 h 39"/>
                <a:gd name="T4" fmla="*/ 5 w 5"/>
                <a:gd name="T5" fmla="*/ 1 h 39"/>
                <a:gd name="T6" fmla="*/ 2 w 5"/>
                <a:gd name="T7" fmla="*/ 39 h 39"/>
                <a:gd name="T8" fmla="*/ 0 w 5"/>
                <a:gd name="T9" fmla="*/ 38 h 39"/>
                <a:gd name="T10" fmla="*/ 1 w 5"/>
                <a:gd name="T11" fmla="*/ 17 h 39"/>
                <a:gd name="T12" fmla="*/ 3 w 5"/>
                <a:gd name="T13" fmla="*/ 15 h 39"/>
                <a:gd name="T14" fmla="*/ 3 w 5"/>
                <a:gd name="T1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39">
                  <a:moveTo>
                    <a:pt x="3" y="1"/>
                  </a:moveTo>
                  <a:cubicBezTo>
                    <a:pt x="4" y="0"/>
                    <a:pt x="4" y="2"/>
                    <a:pt x="4" y="3"/>
                  </a:cubicBezTo>
                  <a:cubicBezTo>
                    <a:pt x="5" y="3"/>
                    <a:pt x="3" y="0"/>
                    <a:pt x="5" y="1"/>
                  </a:cubicBezTo>
                  <a:cubicBezTo>
                    <a:pt x="3" y="12"/>
                    <a:pt x="3" y="27"/>
                    <a:pt x="2" y="39"/>
                  </a:cubicBezTo>
                  <a:cubicBezTo>
                    <a:pt x="1" y="39"/>
                    <a:pt x="1" y="38"/>
                    <a:pt x="0" y="38"/>
                  </a:cubicBezTo>
                  <a:cubicBezTo>
                    <a:pt x="0" y="30"/>
                    <a:pt x="1" y="24"/>
                    <a:pt x="1" y="17"/>
                  </a:cubicBezTo>
                  <a:cubicBezTo>
                    <a:pt x="2" y="17"/>
                    <a:pt x="1" y="14"/>
                    <a:pt x="3" y="15"/>
                  </a:cubicBezTo>
                  <a:cubicBezTo>
                    <a:pt x="0" y="11"/>
                    <a:pt x="2" y="6"/>
                    <a:pt x="3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224"/>
            <p:cNvSpPr>
              <a:spLocks/>
            </p:cNvSpPr>
            <p:nvPr/>
          </p:nvSpPr>
          <p:spPr bwMode="auto">
            <a:xfrm>
              <a:off x="5583238" y="5419726"/>
              <a:ext cx="6350" cy="12700"/>
            </a:xfrm>
            <a:custGeom>
              <a:avLst/>
              <a:gdLst>
                <a:gd name="T0" fmla="*/ 4 w 4"/>
                <a:gd name="T1" fmla="*/ 1 h 8"/>
                <a:gd name="T2" fmla="*/ 3 w 4"/>
                <a:gd name="T3" fmla="*/ 8 h 8"/>
                <a:gd name="T4" fmla="*/ 1 w 4"/>
                <a:gd name="T5" fmla="*/ 8 h 8"/>
                <a:gd name="T6" fmla="*/ 4 w 4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8">
                  <a:moveTo>
                    <a:pt x="4" y="1"/>
                  </a:moveTo>
                  <a:cubicBezTo>
                    <a:pt x="4" y="4"/>
                    <a:pt x="3" y="6"/>
                    <a:pt x="3" y="8"/>
                  </a:cubicBezTo>
                  <a:cubicBezTo>
                    <a:pt x="2" y="8"/>
                    <a:pt x="2" y="7"/>
                    <a:pt x="1" y="8"/>
                  </a:cubicBezTo>
                  <a:cubicBezTo>
                    <a:pt x="0" y="5"/>
                    <a:pt x="0" y="0"/>
                    <a:pt x="4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2225"/>
            <p:cNvSpPr>
              <a:spLocks/>
            </p:cNvSpPr>
            <p:nvPr/>
          </p:nvSpPr>
          <p:spPr bwMode="auto">
            <a:xfrm>
              <a:off x="5683250" y="5427664"/>
              <a:ext cx="103188" cy="133350"/>
            </a:xfrm>
            <a:custGeom>
              <a:avLst/>
              <a:gdLst>
                <a:gd name="T0" fmla="*/ 20 w 59"/>
                <a:gd name="T1" fmla="*/ 5 h 77"/>
                <a:gd name="T2" fmla="*/ 13 w 59"/>
                <a:gd name="T3" fmla="*/ 17 h 77"/>
                <a:gd name="T4" fmla="*/ 4 w 59"/>
                <a:gd name="T5" fmla="*/ 35 h 77"/>
                <a:gd name="T6" fmla="*/ 24 w 59"/>
                <a:gd name="T7" fmla="*/ 23 h 77"/>
                <a:gd name="T8" fmla="*/ 28 w 59"/>
                <a:gd name="T9" fmla="*/ 17 h 77"/>
                <a:gd name="T10" fmla="*/ 32 w 59"/>
                <a:gd name="T11" fmla="*/ 18 h 77"/>
                <a:gd name="T12" fmla="*/ 23 w 59"/>
                <a:gd name="T13" fmla="*/ 44 h 77"/>
                <a:gd name="T14" fmla="*/ 41 w 59"/>
                <a:gd name="T15" fmla="*/ 31 h 77"/>
                <a:gd name="T16" fmla="*/ 38 w 59"/>
                <a:gd name="T17" fmla="*/ 51 h 77"/>
                <a:gd name="T18" fmla="*/ 56 w 59"/>
                <a:gd name="T19" fmla="*/ 42 h 77"/>
                <a:gd name="T20" fmla="*/ 51 w 59"/>
                <a:gd name="T21" fmla="*/ 77 h 77"/>
                <a:gd name="T22" fmla="*/ 48 w 59"/>
                <a:gd name="T23" fmla="*/ 77 h 77"/>
                <a:gd name="T24" fmla="*/ 53 w 59"/>
                <a:gd name="T25" fmla="*/ 45 h 77"/>
                <a:gd name="T26" fmla="*/ 38 w 59"/>
                <a:gd name="T27" fmla="*/ 55 h 77"/>
                <a:gd name="T28" fmla="*/ 37 w 59"/>
                <a:gd name="T29" fmla="*/ 38 h 77"/>
                <a:gd name="T30" fmla="*/ 22 w 59"/>
                <a:gd name="T31" fmla="*/ 49 h 77"/>
                <a:gd name="T32" fmla="*/ 28 w 59"/>
                <a:gd name="T33" fmla="*/ 22 h 77"/>
                <a:gd name="T34" fmla="*/ 26 w 59"/>
                <a:gd name="T35" fmla="*/ 21 h 77"/>
                <a:gd name="T36" fmla="*/ 24 w 59"/>
                <a:gd name="T37" fmla="*/ 25 h 77"/>
                <a:gd name="T38" fmla="*/ 3 w 59"/>
                <a:gd name="T39" fmla="*/ 40 h 77"/>
                <a:gd name="T40" fmla="*/ 0 w 59"/>
                <a:gd name="T41" fmla="*/ 38 h 77"/>
                <a:gd name="T42" fmla="*/ 17 w 59"/>
                <a:gd name="T43" fmla="*/ 8 h 77"/>
                <a:gd name="T44" fmla="*/ 13 w 59"/>
                <a:gd name="T45" fmla="*/ 7 h 77"/>
                <a:gd name="T46" fmla="*/ 20 w 59"/>
                <a:gd name="T47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77">
                  <a:moveTo>
                    <a:pt x="20" y="5"/>
                  </a:moveTo>
                  <a:cubicBezTo>
                    <a:pt x="18" y="9"/>
                    <a:pt x="18" y="15"/>
                    <a:pt x="13" y="17"/>
                  </a:cubicBezTo>
                  <a:cubicBezTo>
                    <a:pt x="12" y="24"/>
                    <a:pt x="7" y="29"/>
                    <a:pt x="4" y="35"/>
                  </a:cubicBezTo>
                  <a:cubicBezTo>
                    <a:pt x="12" y="33"/>
                    <a:pt x="15" y="24"/>
                    <a:pt x="24" y="23"/>
                  </a:cubicBezTo>
                  <a:cubicBezTo>
                    <a:pt x="23" y="21"/>
                    <a:pt x="27" y="19"/>
                    <a:pt x="28" y="17"/>
                  </a:cubicBezTo>
                  <a:cubicBezTo>
                    <a:pt x="30" y="17"/>
                    <a:pt x="30" y="18"/>
                    <a:pt x="32" y="18"/>
                  </a:cubicBezTo>
                  <a:cubicBezTo>
                    <a:pt x="31" y="29"/>
                    <a:pt x="25" y="34"/>
                    <a:pt x="23" y="44"/>
                  </a:cubicBezTo>
                  <a:cubicBezTo>
                    <a:pt x="30" y="41"/>
                    <a:pt x="33" y="33"/>
                    <a:pt x="41" y="31"/>
                  </a:cubicBezTo>
                  <a:cubicBezTo>
                    <a:pt x="41" y="38"/>
                    <a:pt x="38" y="44"/>
                    <a:pt x="38" y="51"/>
                  </a:cubicBezTo>
                  <a:cubicBezTo>
                    <a:pt x="44" y="49"/>
                    <a:pt x="48" y="41"/>
                    <a:pt x="56" y="42"/>
                  </a:cubicBezTo>
                  <a:cubicBezTo>
                    <a:pt x="59" y="52"/>
                    <a:pt x="49" y="65"/>
                    <a:pt x="51" y="77"/>
                  </a:cubicBezTo>
                  <a:cubicBezTo>
                    <a:pt x="50" y="77"/>
                    <a:pt x="50" y="77"/>
                    <a:pt x="48" y="77"/>
                  </a:cubicBezTo>
                  <a:cubicBezTo>
                    <a:pt x="47" y="64"/>
                    <a:pt x="53" y="55"/>
                    <a:pt x="53" y="45"/>
                  </a:cubicBezTo>
                  <a:cubicBezTo>
                    <a:pt x="48" y="48"/>
                    <a:pt x="44" y="52"/>
                    <a:pt x="38" y="55"/>
                  </a:cubicBezTo>
                  <a:cubicBezTo>
                    <a:pt x="31" y="51"/>
                    <a:pt x="37" y="46"/>
                    <a:pt x="37" y="38"/>
                  </a:cubicBezTo>
                  <a:cubicBezTo>
                    <a:pt x="32" y="41"/>
                    <a:pt x="27" y="45"/>
                    <a:pt x="22" y="49"/>
                  </a:cubicBezTo>
                  <a:cubicBezTo>
                    <a:pt x="16" y="43"/>
                    <a:pt x="28" y="31"/>
                    <a:pt x="28" y="22"/>
                  </a:cubicBezTo>
                  <a:cubicBezTo>
                    <a:pt x="27" y="21"/>
                    <a:pt x="27" y="23"/>
                    <a:pt x="26" y="21"/>
                  </a:cubicBezTo>
                  <a:cubicBezTo>
                    <a:pt x="24" y="22"/>
                    <a:pt x="25" y="24"/>
                    <a:pt x="24" y="25"/>
                  </a:cubicBezTo>
                  <a:cubicBezTo>
                    <a:pt x="16" y="29"/>
                    <a:pt x="12" y="36"/>
                    <a:pt x="3" y="40"/>
                  </a:cubicBezTo>
                  <a:cubicBezTo>
                    <a:pt x="2" y="40"/>
                    <a:pt x="2" y="38"/>
                    <a:pt x="0" y="38"/>
                  </a:cubicBezTo>
                  <a:cubicBezTo>
                    <a:pt x="5" y="27"/>
                    <a:pt x="12" y="17"/>
                    <a:pt x="17" y="8"/>
                  </a:cubicBezTo>
                  <a:cubicBezTo>
                    <a:pt x="16" y="5"/>
                    <a:pt x="15" y="7"/>
                    <a:pt x="13" y="7"/>
                  </a:cubicBezTo>
                  <a:cubicBezTo>
                    <a:pt x="15" y="5"/>
                    <a:pt x="18" y="0"/>
                    <a:pt x="20" y="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2226"/>
            <p:cNvSpPr>
              <a:spLocks/>
            </p:cNvSpPr>
            <p:nvPr/>
          </p:nvSpPr>
          <p:spPr bwMode="auto">
            <a:xfrm>
              <a:off x="4997450" y="5432426"/>
              <a:ext cx="4763" cy="14288"/>
            </a:xfrm>
            <a:custGeom>
              <a:avLst/>
              <a:gdLst>
                <a:gd name="T0" fmla="*/ 1 w 3"/>
                <a:gd name="T1" fmla="*/ 0 h 8"/>
                <a:gd name="T2" fmla="*/ 2 w 3"/>
                <a:gd name="T3" fmla="*/ 8 h 8"/>
                <a:gd name="T4" fmla="*/ 1 w 3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1" y="0"/>
                  </a:moveTo>
                  <a:cubicBezTo>
                    <a:pt x="3" y="1"/>
                    <a:pt x="1" y="4"/>
                    <a:pt x="2" y="8"/>
                  </a:cubicBezTo>
                  <a:cubicBezTo>
                    <a:pt x="0" y="6"/>
                    <a:pt x="1" y="4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2227"/>
            <p:cNvSpPr>
              <a:spLocks/>
            </p:cNvSpPr>
            <p:nvPr/>
          </p:nvSpPr>
          <p:spPr bwMode="auto">
            <a:xfrm>
              <a:off x="4943475" y="5437189"/>
              <a:ext cx="7938" cy="11113"/>
            </a:xfrm>
            <a:custGeom>
              <a:avLst/>
              <a:gdLst>
                <a:gd name="T0" fmla="*/ 2 w 4"/>
                <a:gd name="T1" fmla="*/ 0 h 7"/>
                <a:gd name="T2" fmla="*/ 3 w 4"/>
                <a:gd name="T3" fmla="*/ 1 h 7"/>
                <a:gd name="T4" fmla="*/ 2 w 4"/>
                <a:gd name="T5" fmla="*/ 7 h 7"/>
                <a:gd name="T6" fmla="*/ 2 w 4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7">
                  <a:moveTo>
                    <a:pt x="2" y="0"/>
                  </a:moveTo>
                  <a:cubicBezTo>
                    <a:pt x="2" y="0"/>
                    <a:pt x="2" y="2"/>
                    <a:pt x="3" y="1"/>
                  </a:cubicBezTo>
                  <a:cubicBezTo>
                    <a:pt x="4" y="3"/>
                    <a:pt x="2" y="5"/>
                    <a:pt x="2" y="7"/>
                  </a:cubicBezTo>
                  <a:cubicBezTo>
                    <a:pt x="0" y="6"/>
                    <a:pt x="2" y="2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2228"/>
            <p:cNvSpPr>
              <a:spLocks/>
            </p:cNvSpPr>
            <p:nvPr/>
          </p:nvSpPr>
          <p:spPr bwMode="auto">
            <a:xfrm>
              <a:off x="4995863" y="5448301"/>
              <a:ext cx="3175" cy="4763"/>
            </a:xfrm>
            <a:custGeom>
              <a:avLst/>
              <a:gdLst>
                <a:gd name="T0" fmla="*/ 0 w 2"/>
                <a:gd name="T1" fmla="*/ 1 h 3"/>
                <a:gd name="T2" fmla="*/ 2 w 2"/>
                <a:gd name="T3" fmla="*/ 0 h 3"/>
                <a:gd name="T4" fmla="*/ 2 w 2"/>
                <a:gd name="T5" fmla="*/ 2 h 3"/>
                <a:gd name="T6" fmla="*/ 0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0"/>
                    <a:pt x="2" y="0"/>
                    <a:pt x="2" y="0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1" y="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2229"/>
            <p:cNvSpPr>
              <a:spLocks/>
            </p:cNvSpPr>
            <p:nvPr/>
          </p:nvSpPr>
          <p:spPr bwMode="auto">
            <a:xfrm>
              <a:off x="5588000" y="5457826"/>
              <a:ext cx="31750" cy="103188"/>
            </a:xfrm>
            <a:custGeom>
              <a:avLst/>
              <a:gdLst>
                <a:gd name="T0" fmla="*/ 18 w 18"/>
                <a:gd name="T1" fmla="*/ 0 h 60"/>
                <a:gd name="T2" fmla="*/ 10 w 18"/>
                <a:gd name="T3" fmla="*/ 27 h 60"/>
                <a:gd name="T4" fmla="*/ 3 w 18"/>
                <a:gd name="T5" fmla="*/ 50 h 60"/>
                <a:gd name="T6" fmla="*/ 0 w 18"/>
                <a:gd name="T7" fmla="*/ 60 h 60"/>
                <a:gd name="T8" fmla="*/ 16 w 18"/>
                <a:gd name="T9" fmla="*/ 0 h 60"/>
                <a:gd name="T10" fmla="*/ 18 w 18"/>
                <a:gd name="T1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60">
                  <a:moveTo>
                    <a:pt x="18" y="0"/>
                  </a:moveTo>
                  <a:cubicBezTo>
                    <a:pt x="16" y="11"/>
                    <a:pt x="14" y="19"/>
                    <a:pt x="10" y="27"/>
                  </a:cubicBezTo>
                  <a:cubicBezTo>
                    <a:pt x="9" y="34"/>
                    <a:pt x="6" y="44"/>
                    <a:pt x="3" y="50"/>
                  </a:cubicBezTo>
                  <a:cubicBezTo>
                    <a:pt x="3" y="54"/>
                    <a:pt x="2" y="58"/>
                    <a:pt x="0" y="60"/>
                  </a:cubicBezTo>
                  <a:cubicBezTo>
                    <a:pt x="3" y="41"/>
                    <a:pt x="11" y="21"/>
                    <a:pt x="16" y="0"/>
                  </a:cubicBezTo>
                  <a:cubicBezTo>
                    <a:pt x="17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2230"/>
            <p:cNvSpPr>
              <a:spLocks/>
            </p:cNvSpPr>
            <p:nvPr/>
          </p:nvSpPr>
          <p:spPr bwMode="auto">
            <a:xfrm>
              <a:off x="5068888" y="5464176"/>
              <a:ext cx="9525" cy="22225"/>
            </a:xfrm>
            <a:custGeom>
              <a:avLst/>
              <a:gdLst>
                <a:gd name="T0" fmla="*/ 4 w 6"/>
                <a:gd name="T1" fmla="*/ 0 h 13"/>
                <a:gd name="T2" fmla="*/ 2 w 6"/>
                <a:gd name="T3" fmla="*/ 13 h 13"/>
                <a:gd name="T4" fmla="*/ 0 w 6"/>
                <a:gd name="T5" fmla="*/ 6 h 13"/>
                <a:gd name="T6" fmla="*/ 4 w 6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3">
                  <a:moveTo>
                    <a:pt x="4" y="0"/>
                  </a:moveTo>
                  <a:cubicBezTo>
                    <a:pt x="5" y="4"/>
                    <a:pt x="6" y="10"/>
                    <a:pt x="2" y="13"/>
                  </a:cubicBezTo>
                  <a:cubicBezTo>
                    <a:pt x="2" y="11"/>
                    <a:pt x="3" y="6"/>
                    <a:pt x="0" y="6"/>
                  </a:cubicBezTo>
                  <a:cubicBezTo>
                    <a:pt x="1" y="3"/>
                    <a:pt x="1" y="2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2231"/>
            <p:cNvSpPr>
              <a:spLocks/>
            </p:cNvSpPr>
            <p:nvPr/>
          </p:nvSpPr>
          <p:spPr bwMode="auto">
            <a:xfrm>
              <a:off x="4957763" y="5467351"/>
              <a:ext cx="7938" cy="12700"/>
            </a:xfrm>
            <a:custGeom>
              <a:avLst/>
              <a:gdLst>
                <a:gd name="T0" fmla="*/ 4 w 5"/>
                <a:gd name="T1" fmla="*/ 0 h 7"/>
                <a:gd name="T2" fmla="*/ 4 w 5"/>
                <a:gd name="T3" fmla="*/ 7 h 7"/>
                <a:gd name="T4" fmla="*/ 2 w 5"/>
                <a:gd name="T5" fmla="*/ 7 h 7"/>
                <a:gd name="T6" fmla="*/ 4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cubicBezTo>
                    <a:pt x="2" y="3"/>
                    <a:pt x="5" y="3"/>
                    <a:pt x="4" y="7"/>
                  </a:cubicBezTo>
                  <a:cubicBezTo>
                    <a:pt x="4" y="7"/>
                    <a:pt x="3" y="7"/>
                    <a:pt x="2" y="7"/>
                  </a:cubicBezTo>
                  <a:cubicBezTo>
                    <a:pt x="2" y="4"/>
                    <a:pt x="0" y="1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2232"/>
            <p:cNvSpPr>
              <a:spLocks/>
            </p:cNvSpPr>
            <p:nvPr/>
          </p:nvSpPr>
          <p:spPr bwMode="auto">
            <a:xfrm>
              <a:off x="5208588" y="5467351"/>
              <a:ext cx="7938" cy="9525"/>
            </a:xfrm>
            <a:custGeom>
              <a:avLst/>
              <a:gdLst>
                <a:gd name="T0" fmla="*/ 0 w 4"/>
                <a:gd name="T1" fmla="*/ 0 h 5"/>
                <a:gd name="T2" fmla="*/ 1 w 4"/>
                <a:gd name="T3" fmla="*/ 0 h 5"/>
                <a:gd name="T4" fmla="*/ 4 w 4"/>
                <a:gd name="T5" fmla="*/ 5 h 5"/>
                <a:gd name="T6" fmla="*/ 0 w 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3" y="0"/>
                    <a:pt x="4" y="2"/>
                    <a:pt x="4" y="5"/>
                  </a:cubicBezTo>
                  <a:cubicBezTo>
                    <a:pt x="1" y="5"/>
                    <a:pt x="2" y="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2233"/>
            <p:cNvSpPr>
              <a:spLocks/>
            </p:cNvSpPr>
            <p:nvPr/>
          </p:nvSpPr>
          <p:spPr bwMode="auto">
            <a:xfrm>
              <a:off x="5227638" y="5467351"/>
              <a:ext cx="17463" cy="95250"/>
            </a:xfrm>
            <a:custGeom>
              <a:avLst/>
              <a:gdLst>
                <a:gd name="T0" fmla="*/ 6 w 10"/>
                <a:gd name="T1" fmla="*/ 0 h 55"/>
                <a:gd name="T2" fmla="*/ 6 w 10"/>
                <a:gd name="T3" fmla="*/ 13 h 55"/>
                <a:gd name="T4" fmla="*/ 4 w 10"/>
                <a:gd name="T5" fmla="*/ 55 h 55"/>
                <a:gd name="T6" fmla="*/ 5 w 10"/>
                <a:gd name="T7" fmla="*/ 41 h 55"/>
                <a:gd name="T8" fmla="*/ 4 w 10"/>
                <a:gd name="T9" fmla="*/ 2 h 55"/>
                <a:gd name="T10" fmla="*/ 5 w 10"/>
                <a:gd name="T11" fmla="*/ 0 h 55"/>
                <a:gd name="T12" fmla="*/ 6 w 10"/>
                <a:gd name="T1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5">
                  <a:moveTo>
                    <a:pt x="6" y="0"/>
                  </a:moveTo>
                  <a:cubicBezTo>
                    <a:pt x="8" y="3"/>
                    <a:pt x="7" y="11"/>
                    <a:pt x="6" y="13"/>
                  </a:cubicBezTo>
                  <a:cubicBezTo>
                    <a:pt x="8" y="25"/>
                    <a:pt x="10" y="46"/>
                    <a:pt x="4" y="55"/>
                  </a:cubicBezTo>
                  <a:cubicBezTo>
                    <a:pt x="0" y="52"/>
                    <a:pt x="4" y="45"/>
                    <a:pt x="5" y="41"/>
                  </a:cubicBezTo>
                  <a:cubicBezTo>
                    <a:pt x="5" y="28"/>
                    <a:pt x="5" y="14"/>
                    <a:pt x="4" y="2"/>
                  </a:cubicBezTo>
                  <a:cubicBezTo>
                    <a:pt x="3" y="0"/>
                    <a:pt x="5" y="1"/>
                    <a:pt x="5" y="0"/>
                  </a:cubicBezTo>
                  <a:cubicBezTo>
                    <a:pt x="5" y="0"/>
                    <a:pt x="5" y="0"/>
                    <a:pt x="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2234"/>
            <p:cNvSpPr>
              <a:spLocks/>
            </p:cNvSpPr>
            <p:nvPr/>
          </p:nvSpPr>
          <p:spPr bwMode="auto">
            <a:xfrm>
              <a:off x="4946650" y="5472114"/>
              <a:ext cx="9525" cy="6350"/>
            </a:xfrm>
            <a:custGeom>
              <a:avLst/>
              <a:gdLst>
                <a:gd name="T0" fmla="*/ 5 w 5"/>
                <a:gd name="T1" fmla="*/ 0 h 3"/>
                <a:gd name="T2" fmla="*/ 2 w 5"/>
                <a:gd name="T3" fmla="*/ 3 h 3"/>
                <a:gd name="T4" fmla="*/ 0 w 5"/>
                <a:gd name="T5" fmla="*/ 2 h 3"/>
                <a:gd name="T6" fmla="*/ 5 w 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4" y="1"/>
                    <a:pt x="3" y="2"/>
                    <a:pt x="2" y="3"/>
                  </a:cubicBezTo>
                  <a:cubicBezTo>
                    <a:pt x="1" y="3"/>
                    <a:pt x="1" y="2"/>
                    <a:pt x="0" y="2"/>
                  </a:cubicBezTo>
                  <a:cubicBezTo>
                    <a:pt x="2" y="2"/>
                    <a:pt x="2" y="0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2235"/>
            <p:cNvSpPr>
              <a:spLocks/>
            </p:cNvSpPr>
            <p:nvPr/>
          </p:nvSpPr>
          <p:spPr bwMode="auto">
            <a:xfrm>
              <a:off x="5210175" y="5476876"/>
              <a:ext cx="7938" cy="9525"/>
            </a:xfrm>
            <a:custGeom>
              <a:avLst/>
              <a:gdLst>
                <a:gd name="T0" fmla="*/ 1 w 4"/>
                <a:gd name="T1" fmla="*/ 0 h 6"/>
                <a:gd name="T2" fmla="*/ 3 w 4"/>
                <a:gd name="T3" fmla="*/ 0 h 6"/>
                <a:gd name="T4" fmla="*/ 3 w 4"/>
                <a:gd name="T5" fmla="*/ 6 h 6"/>
                <a:gd name="T6" fmla="*/ 1 w 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1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2" y="3"/>
                    <a:pt x="4" y="4"/>
                    <a:pt x="3" y="6"/>
                  </a:cubicBezTo>
                  <a:cubicBezTo>
                    <a:pt x="0" y="6"/>
                    <a:pt x="0" y="2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2236"/>
            <p:cNvSpPr>
              <a:spLocks/>
            </p:cNvSpPr>
            <p:nvPr/>
          </p:nvSpPr>
          <p:spPr bwMode="auto">
            <a:xfrm>
              <a:off x="5259388" y="5487989"/>
              <a:ext cx="17463" cy="82550"/>
            </a:xfrm>
            <a:custGeom>
              <a:avLst/>
              <a:gdLst>
                <a:gd name="T0" fmla="*/ 6 w 10"/>
                <a:gd name="T1" fmla="*/ 0 h 47"/>
                <a:gd name="T2" fmla="*/ 7 w 10"/>
                <a:gd name="T3" fmla="*/ 0 h 47"/>
                <a:gd name="T4" fmla="*/ 7 w 10"/>
                <a:gd name="T5" fmla="*/ 29 h 47"/>
                <a:gd name="T6" fmla="*/ 3 w 10"/>
                <a:gd name="T7" fmla="*/ 47 h 47"/>
                <a:gd name="T8" fmla="*/ 4 w 10"/>
                <a:gd name="T9" fmla="*/ 36 h 47"/>
                <a:gd name="T10" fmla="*/ 6 w 10"/>
                <a:gd name="T1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7">
                  <a:moveTo>
                    <a:pt x="6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8"/>
                    <a:pt x="7" y="19"/>
                    <a:pt x="7" y="29"/>
                  </a:cubicBezTo>
                  <a:cubicBezTo>
                    <a:pt x="7" y="36"/>
                    <a:pt x="7" y="44"/>
                    <a:pt x="3" y="47"/>
                  </a:cubicBezTo>
                  <a:cubicBezTo>
                    <a:pt x="0" y="44"/>
                    <a:pt x="3" y="40"/>
                    <a:pt x="4" y="36"/>
                  </a:cubicBezTo>
                  <a:cubicBezTo>
                    <a:pt x="5" y="27"/>
                    <a:pt x="5" y="12"/>
                    <a:pt x="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2237"/>
            <p:cNvSpPr>
              <a:spLocks/>
            </p:cNvSpPr>
            <p:nvPr/>
          </p:nvSpPr>
          <p:spPr bwMode="auto">
            <a:xfrm>
              <a:off x="5203825" y="5489576"/>
              <a:ext cx="15875" cy="47625"/>
            </a:xfrm>
            <a:custGeom>
              <a:avLst/>
              <a:gdLst>
                <a:gd name="T0" fmla="*/ 5 w 9"/>
                <a:gd name="T1" fmla="*/ 0 h 27"/>
                <a:gd name="T2" fmla="*/ 7 w 9"/>
                <a:gd name="T3" fmla="*/ 0 h 27"/>
                <a:gd name="T4" fmla="*/ 3 w 9"/>
                <a:gd name="T5" fmla="*/ 27 h 27"/>
                <a:gd name="T6" fmla="*/ 0 w 9"/>
                <a:gd name="T7" fmla="*/ 26 h 27"/>
                <a:gd name="T8" fmla="*/ 5 w 9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7">
                  <a:moveTo>
                    <a:pt x="5" y="0"/>
                  </a:moveTo>
                  <a:cubicBezTo>
                    <a:pt x="6" y="0"/>
                    <a:pt x="7" y="0"/>
                    <a:pt x="7" y="0"/>
                  </a:cubicBezTo>
                  <a:cubicBezTo>
                    <a:pt x="9" y="9"/>
                    <a:pt x="9" y="19"/>
                    <a:pt x="3" y="27"/>
                  </a:cubicBezTo>
                  <a:cubicBezTo>
                    <a:pt x="2" y="27"/>
                    <a:pt x="1" y="26"/>
                    <a:pt x="0" y="26"/>
                  </a:cubicBezTo>
                  <a:cubicBezTo>
                    <a:pt x="4" y="18"/>
                    <a:pt x="6" y="11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2238"/>
            <p:cNvSpPr>
              <a:spLocks/>
            </p:cNvSpPr>
            <p:nvPr/>
          </p:nvSpPr>
          <p:spPr bwMode="auto">
            <a:xfrm>
              <a:off x="5103813" y="5489576"/>
              <a:ext cx="17463" cy="25400"/>
            </a:xfrm>
            <a:custGeom>
              <a:avLst/>
              <a:gdLst>
                <a:gd name="T0" fmla="*/ 9 w 10"/>
                <a:gd name="T1" fmla="*/ 9 h 14"/>
                <a:gd name="T2" fmla="*/ 2 w 10"/>
                <a:gd name="T3" fmla="*/ 14 h 14"/>
                <a:gd name="T4" fmla="*/ 10 w 10"/>
                <a:gd name="T5" fmla="*/ 6 h 14"/>
                <a:gd name="T6" fmla="*/ 9 w 10"/>
                <a:gd name="T7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4">
                  <a:moveTo>
                    <a:pt x="9" y="9"/>
                  </a:moveTo>
                  <a:cubicBezTo>
                    <a:pt x="5" y="8"/>
                    <a:pt x="4" y="12"/>
                    <a:pt x="2" y="14"/>
                  </a:cubicBezTo>
                  <a:cubicBezTo>
                    <a:pt x="0" y="9"/>
                    <a:pt x="5" y="0"/>
                    <a:pt x="10" y="6"/>
                  </a:cubicBezTo>
                  <a:cubicBezTo>
                    <a:pt x="10" y="8"/>
                    <a:pt x="9" y="7"/>
                    <a:pt x="9" y="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2239"/>
            <p:cNvSpPr>
              <a:spLocks/>
            </p:cNvSpPr>
            <p:nvPr/>
          </p:nvSpPr>
          <p:spPr bwMode="auto">
            <a:xfrm>
              <a:off x="5811838" y="5503864"/>
              <a:ext cx="153988" cy="196850"/>
            </a:xfrm>
            <a:custGeom>
              <a:avLst/>
              <a:gdLst>
                <a:gd name="T0" fmla="*/ 0 w 89"/>
                <a:gd name="T1" fmla="*/ 0 h 113"/>
                <a:gd name="T2" fmla="*/ 1 w 89"/>
                <a:gd name="T3" fmla="*/ 0 h 113"/>
                <a:gd name="T4" fmla="*/ 10 w 89"/>
                <a:gd name="T5" fmla="*/ 12 h 113"/>
                <a:gd name="T6" fmla="*/ 14 w 89"/>
                <a:gd name="T7" fmla="*/ 15 h 113"/>
                <a:gd name="T8" fmla="*/ 17 w 89"/>
                <a:gd name="T9" fmla="*/ 16 h 113"/>
                <a:gd name="T10" fmla="*/ 61 w 89"/>
                <a:gd name="T11" fmla="*/ 49 h 113"/>
                <a:gd name="T12" fmla="*/ 74 w 89"/>
                <a:gd name="T13" fmla="*/ 60 h 113"/>
                <a:gd name="T14" fmla="*/ 89 w 89"/>
                <a:gd name="T15" fmla="*/ 74 h 113"/>
                <a:gd name="T16" fmla="*/ 62 w 89"/>
                <a:gd name="T17" fmla="*/ 112 h 113"/>
                <a:gd name="T18" fmla="*/ 59 w 89"/>
                <a:gd name="T19" fmla="*/ 113 h 113"/>
                <a:gd name="T20" fmla="*/ 86 w 89"/>
                <a:gd name="T21" fmla="*/ 75 h 113"/>
                <a:gd name="T22" fmla="*/ 76 w 89"/>
                <a:gd name="T23" fmla="*/ 65 h 113"/>
                <a:gd name="T24" fmla="*/ 49 w 89"/>
                <a:gd name="T25" fmla="*/ 100 h 113"/>
                <a:gd name="T26" fmla="*/ 54 w 89"/>
                <a:gd name="T27" fmla="*/ 99 h 113"/>
                <a:gd name="T28" fmla="*/ 53 w 89"/>
                <a:gd name="T29" fmla="*/ 102 h 113"/>
                <a:gd name="T30" fmla="*/ 46 w 89"/>
                <a:gd name="T31" fmla="*/ 102 h 113"/>
                <a:gd name="T32" fmla="*/ 66 w 89"/>
                <a:gd name="T33" fmla="*/ 73 h 113"/>
                <a:gd name="T34" fmla="*/ 67 w 89"/>
                <a:gd name="T35" fmla="*/ 70 h 113"/>
                <a:gd name="T36" fmla="*/ 74 w 89"/>
                <a:gd name="T37" fmla="*/ 63 h 113"/>
                <a:gd name="T38" fmla="*/ 6 w 89"/>
                <a:gd name="T39" fmla="*/ 11 h 113"/>
                <a:gd name="T40" fmla="*/ 0 w 89"/>
                <a:gd name="T41" fmla="*/ 4 h 113"/>
                <a:gd name="T42" fmla="*/ 0 w 89"/>
                <a:gd name="T4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9" h="113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4" y="4"/>
                    <a:pt x="6" y="8"/>
                    <a:pt x="10" y="12"/>
                  </a:cubicBezTo>
                  <a:cubicBezTo>
                    <a:pt x="13" y="12"/>
                    <a:pt x="13" y="13"/>
                    <a:pt x="14" y="15"/>
                  </a:cubicBezTo>
                  <a:cubicBezTo>
                    <a:pt x="15" y="16"/>
                    <a:pt x="16" y="15"/>
                    <a:pt x="17" y="16"/>
                  </a:cubicBezTo>
                  <a:cubicBezTo>
                    <a:pt x="31" y="28"/>
                    <a:pt x="45" y="40"/>
                    <a:pt x="61" y="49"/>
                  </a:cubicBezTo>
                  <a:cubicBezTo>
                    <a:pt x="65" y="54"/>
                    <a:pt x="69" y="57"/>
                    <a:pt x="74" y="60"/>
                  </a:cubicBezTo>
                  <a:cubicBezTo>
                    <a:pt x="78" y="65"/>
                    <a:pt x="84" y="69"/>
                    <a:pt x="89" y="74"/>
                  </a:cubicBezTo>
                  <a:cubicBezTo>
                    <a:pt x="81" y="88"/>
                    <a:pt x="67" y="98"/>
                    <a:pt x="62" y="112"/>
                  </a:cubicBezTo>
                  <a:cubicBezTo>
                    <a:pt x="60" y="112"/>
                    <a:pt x="60" y="113"/>
                    <a:pt x="59" y="113"/>
                  </a:cubicBezTo>
                  <a:cubicBezTo>
                    <a:pt x="66" y="98"/>
                    <a:pt x="76" y="87"/>
                    <a:pt x="86" y="75"/>
                  </a:cubicBezTo>
                  <a:cubicBezTo>
                    <a:pt x="84" y="71"/>
                    <a:pt x="79" y="69"/>
                    <a:pt x="76" y="65"/>
                  </a:cubicBezTo>
                  <a:cubicBezTo>
                    <a:pt x="66" y="76"/>
                    <a:pt x="57" y="87"/>
                    <a:pt x="49" y="100"/>
                  </a:cubicBezTo>
                  <a:cubicBezTo>
                    <a:pt x="49" y="101"/>
                    <a:pt x="53" y="100"/>
                    <a:pt x="54" y="99"/>
                  </a:cubicBezTo>
                  <a:cubicBezTo>
                    <a:pt x="56" y="100"/>
                    <a:pt x="51" y="101"/>
                    <a:pt x="53" y="102"/>
                  </a:cubicBezTo>
                  <a:cubicBezTo>
                    <a:pt x="51" y="104"/>
                    <a:pt x="48" y="103"/>
                    <a:pt x="46" y="102"/>
                  </a:cubicBezTo>
                  <a:cubicBezTo>
                    <a:pt x="51" y="90"/>
                    <a:pt x="59" y="82"/>
                    <a:pt x="66" y="73"/>
                  </a:cubicBezTo>
                  <a:cubicBezTo>
                    <a:pt x="63" y="72"/>
                    <a:pt x="66" y="72"/>
                    <a:pt x="67" y="70"/>
                  </a:cubicBezTo>
                  <a:cubicBezTo>
                    <a:pt x="70" y="68"/>
                    <a:pt x="72" y="64"/>
                    <a:pt x="74" y="63"/>
                  </a:cubicBezTo>
                  <a:cubicBezTo>
                    <a:pt x="51" y="45"/>
                    <a:pt x="28" y="28"/>
                    <a:pt x="6" y="11"/>
                  </a:cubicBezTo>
                  <a:cubicBezTo>
                    <a:pt x="4" y="8"/>
                    <a:pt x="3" y="5"/>
                    <a:pt x="0" y="4"/>
                  </a:cubicBezTo>
                  <a:cubicBezTo>
                    <a:pt x="0" y="3"/>
                    <a:pt x="0" y="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2241"/>
            <p:cNvSpPr>
              <a:spLocks/>
            </p:cNvSpPr>
            <p:nvPr/>
          </p:nvSpPr>
          <p:spPr bwMode="auto">
            <a:xfrm>
              <a:off x="5287963" y="5505451"/>
              <a:ext cx="9525" cy="20638"/>
            </a:xfrm>
            <a:custGeom>
              <a:avLst/>
              <a:gdLst>
                <a:gd name="T0" fmla="*/ 2 w 5"/>
                <a:gd name="T1" fmla="*/ 0 h 12"/>
                <a:gd name="T2" fmla="*/ 4 w 5"/>
                <a:gd name="T3" fmla="*/ 0 h 12"/>
                <a:gd name="T4" fmla="*/ 3 w 5"/>
                <a:gd name="T5" fmla="*/ 12 h 12"/>
                <a:gd name="T6" fmla="*/ 2 w 5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2">
                  <a:moveTo>
                    <a:pt x="2" y="0"/>
                  </a:moveTo>
                  <a:cubicBezTo>
                    <a:pt x="3" y="0"/>
                    <a:pt x="3" y="0"/>
                    <a:pt x="4" y="0"/>
                  </a:cubicBezTo>
                  <a:cubicBezTo>
                    <a:pt x="5" y="3"/>
                    <a:pt x="5" y="10"/>
                    <a:pt x="3" y="12"/>
                  </a:cubicBezTo>
                  <a:cubicBezTo>
                    <a:pt x="0" y="10"/>
                    <a:pt x="2" y="3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2242"/>
            <p:cNvSpPr>
              <a:spLocks/>
            </p:cNvSpPr>
            <p:nvPr/>
          </p:nvSpPr>
          <p:spPr bwMode="auto">
            <a:xfrm>
              <a:off x="5089525" y="5519738"/>
              <a:ext cx="14288" cy="36513"/>
            </a:xfrm>
            <a:custGeom>
              <a:avLst/>
              <a:gdLst>
                <a:gd name="T0" fmla="*/ 8 w 8"/>
                <a:gd name="T1" fmla="*/ 0 h 21"/>
                <a:gd name="T2" fmla="*/ 6 w 8"/>
                <a:gd name="T3" fmla="*/ 8 h 21"/>
                <a:gd name="T4" fmla="*/ 1 w 8"/>
                <a:gd name="T5" fmla="*/ 21 h 21"/>
                <a:gd name="T6" fmla="*/ 8 w 8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1">
                  <a:moveTo>
                    <a:pt x="8" y="0"/>
                  </a:moveTo>
                  <a:cubicBezTo>
                    <a:pt x="6" y="2"/>
                    <a:pt x="4" y="6"/>
                    <a:pt x="6" y="8"/>
                  </a:cubicBezTo>
                  <a:cubicBezTo>
                    <a:pt x="2" y="12"/>
                    <a:pt x="4" y="16"/>
                    <a:pt x="1" y="21"/>
                  </a:cubicBezTo>
                  <a:cubicBezTo>
                    <a:pt x="0" y="14"/>
                    <a:pt x="3" y="3"/>
                    <a:pt x="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2243"/>
            <p:cNvSpPr>
              <a:spLocks/>
            </p:cNvSpPr>
            <p:nvPr/>
          </p:nvSpPr>
          <p:spPr bwMode="auto">
            <a:xfrm>
              <a:off x="5289550" y="5530851"/>
              <a:ext cx="9525" cy="25400"/>
            </a:xfrm>
            <a:custGeom>
              <a:avLst/>
              <a:gdLst>
                <a:gd name="T0" fmla="*/ 0 w 5"/>
                <a:gd name="T1" fmla="*/ 0 h 15"/>
                <a:gd name="T2" fmla="*/ 0 w 5"/>
                <a:gd name="T3" fmla="*/ 15 h 15"/>
                <a:gd name="T4" fmla="*/ 0 w 5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5" y="2"/>
                    <a:pt x="3" y="11"/>
                    <a:pt x="0" y="15"/>
                  </a:cubicBezTo>
                  <a:cubicBezTo>
                    <a:pt x="0" y="11"/>
                    <a:pt x="0" y="5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2244"/>
            <p:cNvSpPr>
              <a:spLocks/>
            </p:cNvSpPr>
            <p:nvPr/>
          </p:nvSpPr>
          <p:spPr bwMode="auto">
            <a:xfrm>
              <a:off x="5413375" y="5553076"/>
              <a:ext cx="6350" cy="11113"/>
            </a:xfrm>
            <a:custGeom>
              <a:avLst/>
              <a:gdLst>
                <a:gd name="T0" fmla="*/ 3 w 4"/>
                <a:gd name="T1" fmla="*/ 0 h 7"/>
                <a:gd name="T2" fmla="*/ 4 w 4"/>
                <a:gd name="T3" fmla="*/ 4 h 7"/>
                <a:gd name="T4" fmla="*/ 3 w 4"/>
                <a:gd name="T5" fmla="*/ 4 h 7"/>
                <a:gd name="T6" fmla="*/ 4 w 4"/>
                <a:gd name="T7" fmla="*/ 7 h 7"/>
                <a:gd name="T8" fmla="*/ 0 w 4"/>
                <a:gd name="T9" fmla="*/ 7 h 7"/>
                <a:gd name="T10" fmla="*/ 0 w 4"/>
                <a:gd name="T11" fmla="*/ 2 h 7"/>
                <a:gd name="T12" fmla="*/ 3 w 4"/>
                <a:gd name="T13" fmla="*/ 3 h 7"/>
                <a:gd name="T14" fmla="*/ 3 w 4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7">
                  <a:moveTo>
                    <a:pt x="3" y="0"/>
                  </a:moveTo>
                  <a:cubicBezTo>
                    <a:pt x="4" y="0"/>
                    <a:pt x="4" y="3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5"/>
                    <a:pt x="4" y="6"/>
                    <a:pt x="4" y="7"/>
                  </a:cubicBezTo>
                  <a:cubicBezTo>
                    <a:pt x="2" y="7"/>
                    <a:pt x="1" y="7"/>
                    <a:pt x="0" y="7"/>
                  </a:cubicBezTo>
                  <a:cubicBezTo>
                    <a:pt x="0" y="5"/>
                    <a:pt x="1" y="4"/>
                    <a:pt x="0" y="2"/>
                  </a:cubicBezTo>
                  <a:cubicBezTo>
                    <a:pt x="2" y="1"/>
                    <a:pt x="1" y="2"/>
                    <a:pt x="3" y="3"/>
                  </a:cubicBezTo>
                  <a:cubicBezTo>
                    <a:pt x="4" y="2"/>
                    <a:pt x="2" y="1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2245"/>
            <p:cNvSpPr>
              <a:spLocks/>
            </p:cNvSpPr>
            <p:nvPr/>
          </p:nvSpPr>
          <p:spPr bwMode="auto">
            <a:xfrm>
              <a:off x="5319713" y="5554663"/>
              <a:ext cx="6350" cy="11113"/>
            </a:xfrm>
            <a:custGeom>
              <a:avLst/>
              <a:gdLst>
                <a:gd name="T0" fmla="*/ 0 w 4"/>
                <a:gd name="T1" fmla="*/ 1 h 7"/>
                <a:gd name="T2" fmla="*/ 2 w 4"/>
                <a:gd name="T3" fmla="*/ 2 h 7"/>
                <a:gd name="T4" fmla="*/ 3 w 4"/>
                <a:gd name="T5" fmla="*/ 7 h 7"/>
                <a:gd name="T6" fmla="*/ 0 w 4"/>
                <a:gd name="T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7">
                  <a:moveTo>
                    <a:pt x="0" y="1"/>
                  </a:moveTo>
                  <a:cubicBezTo>
                    <a:pt x="2" y="0"/>
                    <a:pt x="1" y="2"/>
                    <a:pt x="2" y="2"/>
                  </a:cubicBezTo>
                  <a:cubicBezTo>
                    <a:pt x="1" y="4"/>
                    <a:pt x="4" y="4"/>
                    <a:pt x="3" y="7"/>
                  </a:cubicBezTo>
                  <a:cubicBezTo>
                    <a:pt x="0" y="7"/>
                    <a:pt x="1" y="3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2246"/>
            <p:cNvSpPr>
              <a:spLocks/>
            </p:cNvSpPr>
            <p:nvPr/>
          </p:nvSpPr>
          <p:spPr bwMode="auto">
            <a:xfrm>
              <a:off x="5086350" y="5559426"/>
              <a:ext cx="6350" cy="9525"/>
            </a:xfrm>
            <a:custGeom>
              <a:avLst/>
              <a:gdLst>
                <a:gd name="T0" fmla="*/ 2 w 4"/>
                <a:gd name="T1" fmla="*/ 0 h 5"/>
                <a:gd name="T2" fmla="*/ 1 w 4"/>
                <a:gd name="T3" fmla="*/ 5 h 5"/>
                <a:gd name="T4" fmla="*/ 2 w 4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2" y="0"/>
                  </a:moveTo>
                  <a:cubicBezTo>
                    <a:pt x="4" y="0"/>
                    <a:pt x="2" y="3"/>
                    <a:pt x="1" y="5"/>
                  </a:cubicBezTo>
                  <a:cubicBezTo>
                    <a:pt x="0" y="4"/>
                    <a:pt x="2" y="1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2247"/>
            <p:cNvSpPr>
              <a:spLocks/>
            </p:cNvSpPr>
            <p:nvPr/>
          </p:nvSpPr>
          <p:spPr bwMode="auto">
            <a:xfrm>
              <a:off x="5287963" y="5559426"/>
              <a:ext cx="6350" cy="14288"/>
            </a:xfrm>
            <a:custGeom>
              <a:avLst/>
              <a:gdLst>
                <a:gd name="T0" fmla="*/ 1 w 3"/>
                <a:gd name="T1" fmla="*/ 0 h 8"/>
                <a:gd name="T2" fmla="*/ 0 w 3"/>
                <a:gd name="T3" fmla="*/ 8 h 8"/>
                <a:gd name="T4" fmla="*/ 1 w 3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1" y="0"/>
                  </a:moveTo>
                  <a:cubicBezTo>
                    <a:pt x="3" y="2"/>
                    <a:pt x="2" y="7"/>
                    <a:pt x="0" y="8"/>
                  </a:cubicBezTo>
                  <a:cubicBezTo>
                    <a:pt x="0" y="4"/>
                    <a:pt x="2" y="2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2248"/>
            <p:cNvSpPr>
              <a:spLocks/>
            </p:cNvSpPr>
            <p:nvPr/>
          </p:nvSpPr>
          <p:spPr bwMode="auto">
            <a:xfrm>
              <a:off x="5416550" y="5568951"/>
              <a:ext cx="6350" cy="14288"/>
            </a:xfrm>
            <a:custGeom>
              <a:avLst/>
              <a:gdLst>
                <a:gd name="T0" fmla="*/ 2 w 4"/>
                <a:gd name="T1" fmla="*/ 0 h 9"/>
                <a:gd name="T2" fmla="*/ 4 w 4"/>
                <a:gd name="T3" fmla="*/ 9 h 9"/>
                <a:gd name="T4" fmla="*/ 1 w 4"/>
                <a:gd name="T5" fmla="*/ 0 h 9"/>
                <a:gd name="T6" fmla="*/ 2 w 4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9">
                  <a:moveTo>
                    <a:pt x="2" y="0"/>
                  </a:moveTo>
                  <a:cubicBezTo>
                    <a:pt x="4" y="3"/>
                    <a:pt x="4" y="6"/>
                    <a:pt x="4" y="9"/>
                  </a:cubicBezTo>
                  <a:cubicBezTo>
                    <a:pt x="0" y="7"/>
                    <a:pt x="0" y="4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2249"/>
            <p:cNvSpPr>
              <a:spLocks/>
            </p:cNvSpPr>
            <p:nvPr/>
          </p:nvSpPr>
          <p:spPr bwMode="auto">
            <a:xfrm>
              <a:off x="5319713" y="5570538"/>
              <a:ext cx="7938" cy="14288"/>
            </a:xfrm>
            <a:custGeom>
              <a:avLst/>
              <a:gdLst>
                <a:gd name="T0" fmla="*/ 2 w 5"/>
                <a:gd name="T1" fmla="*/ 0 h 9"/>
                <a:gd name="T2" fmla="*/ 4 w 5"/>
                <a:gd name="T3" fmla="*/ 9 h 9"/>
                <a:gd name="T4" fmla="*/ 2 w 5"/>
                <a:gd name="T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9">
                  <a:moveTo>
                    <a:pt x="2" y="0"/>
                  </a:moveTo>
                  <a:cubicBezTo>
                    <a:pt x="4" y="2"/>
                    <a:pt x="5" y="5"/>
                    <a:pt x="4" y="9"/>
                  </a:cubicBezTo>
                  <a:cubicBezTo>
                    <a:pt x="0" y="9"/>
                    <a:pt x="2" y="2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2250"/>
            <p:cNvSpPr>
              <a:spLocks/>
            </p:cNvSpPr>
            <p:nvPr/>
          </p:nvSpPr>
          <p:spPr bwMode="auto">
            <a:xfrm>
              <a:off x="5283200" y="5573713"/>
              <a:ext cx="4763" cy="14288"/>
            </a:xfrm>
            <a:custGeom>
              <a:avLst/>
              <a:gdLst>
                <a:gd name="T0" fmla="*/ 3 w 3"/>
                <a:gd name="T1" fmla="*/ 1 h 8"/>
                <a:gd name="T2" fmla="*/ 2 w 3"/>
                <a:gd name="T3" fmla="*/ 8 h 8"/>
                <a:gd name="T4" fmla="*/ 1 w 3"/>
                <a:gd name="T5" fmla="*/ 3 h 8"/>
                <a:gd name="T6" fmla="*/ 3 w 3"/>
                <a:gd name="T7" fmla="*/ 2 h 8"/>
                <a:gd name="T8" fmla="*/ 1 w 3"/>
                <a:gd name="T9" fmla="*/ 1 h 8"/>
                <a:gd name="T10" fmla="*/ 3 w 3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8">
                  <a:moveTo>
                    <a:pt x="3" y="1"/>
                  </a:moveTo>
                  <a:cubicBezTo>
                    <a:pt x="3" y="4"/>
                    <a:pt x="3" y="5"/>
                    <a:pt x="2" y="8"/>
                  </a:cubicBezTo>
                  <a:cubicBezTo>
                    <a:pt x="0" y="7"/>
                    <a:pt x="2" y="6"/>
                    <a:pt x="1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0"/>
                    <a:pt x="1" y="3"/>
                    <a:pt x="1" y="1"/>
                  </a:cubicBezTo>
                  <a:cubicBezTo>
                    <a:pt x="2" y="0"/>
                    <a:pt x="2" y="1"/>
                    <a:pt x="3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2251"/>
            <p:cNvSpPr>
              <a:spLocks/>
            </p:cNvSpPr>
            <p:nvPr/>
          </p:nvSpPr>
          <p:spPr bwMode="auto">
            <a:xfrm>
              <a:off x="5362575" y="5578476"/>
              <a:ext cx="7938" cy="23813"/>
            </a:xfrm>
            <a:custGeom>
              <a:avLst/>
              <a:gdLst>
                <a:gd name="T0" fmla="*/ 2 w 4"/>
                <a:gd name="T1" fmla="*/ 0 h 14"/>
                <a:gd name="T2" fmla="*/ 3 w 4"/>
                <a:gd name="T3" fmla="*/ 0 h 14"/>
                <a:gd name="T4" fmla="*/ 3 w 4"/>
                <a:gd name="T5" fmla="*/ 14 h 14"/>
                <a:gd name="T6" fmla="*/ 1 w 4"/>
                <a:gd name="T7" fmla="*/ 12 h 14"/>
                <a:gd name="T8" fmla="*/ 2 w 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2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3" y="5"/>
                    <a:pt x="4" y="8"/>
                    <a:pt x="3" y="14"/>
                  </a:cubicBezTo>
                  <a:cubicBezTo>
                    <a:pt x="2" y="13"/>
                    <a:pt x="2" y="12"/>
                    <a:pt x="1" y="12"/>
                  </a:cubicBezTo>
                  <a:cubicBezTo>
                    <a:pt x="4" y="8"/>
                    <a:pt x="0" y="4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2252"/>
            <p:cNvSpPr>
              <a:spLocks/>
            </p:cNvSpPr>
            <p:nvPr/>
          </p:nvSpPr>
          <p:spPr bwMode="auto">
            <a:xfrm>
              <a:off x="5087938" y="5580063"/>
              <a:ext cx="7938" cy="7938"/>
            </a:xfrm>
            <a:custGeom>
              <a:avLst/>
              <a:gdLst>
                <a:gd name="T0" fmla="*/ 4 w 5"/>
                <a:gd name="T1" fmla="*/ 0 h 4"/>
                <a:gd name="T2" fmla="*/ 4 w 5"/>
                <a:gd name="T3" fmla="*/ 2 h 4"/>
                <a:gd name="T4" fmla="*/ 0 w 5"/>
                <a:gd name="T5" fmla="*/ 3 h 4"/>
                <a:gd name="T6" fmla="*/ 4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4" y="0"/>
                  </a:moveTo>
                  <a:cubicBezTo>
                    <a:pt x="5" y="0"/>
                    <a:pt x="4" y="2"/>
                    <a:pt x="4" y="2"/>
                  </a:cubicBezTo>
                  <a:cubicBezTo>
                    <a:pt x="3" y="3"/>
                    <a:pt x="1" y="4"/>
                    <a:pt x="0" y="3"/>
                  </a:cubicBezTo>
                  <a:cubicBezTo>
                    <a:pt x="0" y="1"/>
                    <a:pt x="3" y="2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2253"/>
            <p:cNvSpPr>
              <a:spLocks/>
            </p:cNvSpPr>
            <p:nvPr/>
          </p:nvSpPr>
          <p:spPr bwMode="auto">
            <a:xfrm>
              <a:off x="5421313" y="5584826"/>
              <a:ext cx="20638" cy="47625"/>
            </a:xfrm>
            <a:custGeom>
              <a:avLst/>
              <a:gdLst>
                <a:gd name="T0" fmla="*/ 9 w 12"/>
                <a:gd name="T1" fmla="*/ 27 h 27"/>
                <a:gd name="T2" fmla="*/ 6 w 12"/>
                <a:gd name="T3" fmla="*/ 25 h 27"/>
                <a:gd name="T4" fmla="*/ 0 w 12"/>
                <a:gd name="T5" fmla="*/ 1 h 27"/>
                <a:gd name="T6" fmla="*/ 3 w 12"/>
                <a:gd name="T7" fmla="*/ 2 h 27"/>
                <a:gd name="T8" fmla="*/ 9 w 1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9" y="27"/>
                  </a:moveTo>
                  <a:cubicBezTo>
                    <a:pt x="7" y="27"/>
                    <a:pt x="7" y="25"/>
                    <a:pt x="6" y="25"/>
                  </a:cubicBezTo>
                  <a:cubicBezTo>
                    <a:pt x="5" y="17"/>
                    <a:pt x="1" y="10"/>
                    <a:pt x="0" y="1"/>
                  </a:cubicBezTo>
                  <a:cubicBezTo>
                    <a:pt x="1" y="0"/>
                    <a:pt x="1" y="3"/>
                    <a:pt x="3" y="2"/>
                  </a:cubicBezTo>
                  <a:cubicBezTo>
                    <a:pt x="2" y="12"/>
                    <a:pt x="12" y="18"/>
                    <a:pt x="9" y="2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2254"/>
            <p:cNvSpPr>
              <a:spLocks/>
            </p:cNvSpPr>
            <p:nvPr/>
          </p:nvSpPr>
          <p:spPr bwMode="auto">
            <a:xfrm>
              <a:off x="5875338" y="5594351"/>
              <a:ext cx="30163" cy="38100"/>
            </a:xfrm>
            <a:custGeom>
              <a:avLst/>
              <a:gdLst>
                <a:gd name="T0" fmla="*/ 17 w 17"/>
                <a:gd name="T1" fmla="*/ 0 h 22"/>
                <a:gd name="T2" fmla="*/ 16 w 17"/>
                <a:gd name="T3" fmla="*/ 4 h 22"/>
                <a:gd name="T4" fmla="*/ 2 w 17"/>
                <a:gd name="T5" fmla="*/ 17 h 22"/>
                <a:gd name="T6" fmla="*/ 0 w 17"/>
                <a:gd name="T7" fmla="*/ 22 h 22"/>
                <a:gd name="T8" fmla="*/ 1 w 17"/>
                <a:gd name="T9" fmla="*/ 14 h 22"/>
                <a:gd name="T10" fmla="*/ 17 w 17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22">
                  <a:moveTo>
                    <a:pt x="17" y="0"/>
                  </a:moveTo>
                  <a:cubicBezTo>
                    <a:pt x="17" y="1"/>
                    <a:pt x="15" y="1"/>
                    <a:pt x="16" y="4"/>
                  </a:cubicBezTo>
                  <a:cubicBezTo>
                    <a:pt x="9" y="6"/>
                    <a:pt x="8" y="14"/>
                    <a:pt x="2" y="17"/>
                  </a:cubicBezTo>
                  <a:cubicBezTo>
                    <a:pt x="2" y="19"/>
                    <a:pt x="2" y="22"/>
                    <a:pt x="0" y="22"/>
                  </a:cubicBezTo>
                  <a:cubicBezTo>
                    <a:pt x="0" y="18"/>
                    <a:pt x="0" y="18"/>
                    <a:pt x="1" y="14"/>
                  </a:cubicBezTo>
                  <a:cubicBezTo>
                    <a:pt x="7" y="11"/>
                    <a:pt x="9" y="0"/>
                    <a:pt x="1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2255"/>
            <p:cNvSpPr>
              <a:spLocks/>
            </p:cNvSpPr>
            <p:nvPr/>
          </p:nvSpPr>
          <p:spPr bwMode="auto">
            <a:xfrm>
              <a:off x="5511800" y="5607051"/>
              <a:ext cx="22225" cy="95250"/>
            </a:xfrm>
            <a:custGeom>
              <a:avLst/>
              <a:gdLst>
                <a:gd name="T0" fmla="*/ 13 w 13"/>
                <a:gd name="T1" fmla="*/ 0 h 55"/>
                <a:gd name="T2" fmla="*/ 4 w 13"/>
                <a:gd name="T3" fmla="*/ 52 h 55"/>
                <a:gd name="T4" fmla="*/ 5 w 13"/>
                <a:gd name="T5" fmla="*/ 51 h 55"/>
                <a:gd name="T6" fmla="*/ 6 w 13"/>
                <a:gd name="T7" fmla="*/ 54 h 55"/>
                <a:gd name="T8" fmla="*/ 2 w 13"/>
                <a:gd name="T9" fmla="*/ 55 h 55"/>
                <a:gd name="T10" fmla="*/ 11 w 13"/>
                <a:gd name="T11" fmla="*/ 1 h 55"/>
                <a:gd name="T12" fmla="*/ 13 w 13"/>
                <a:gd name="T1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55">
                  <a:moveTo>
                    <a:pt x="13" y="0"/>
                  </a:moveTo>
                  <a:cubicBezTo>
                    <a:pt x="12" y="19"/>
                    <a:pt x="4" y="32"/>
                    <a:pt x="4" y="52"/>
                  </a:cubicBezTo>
                  <a:cubicBezTo>
                    <a:pt x="6" y="53"/>
                    <a:pt x="4" y="51"/>
                    <a:pt x="5" y="51"/>
                  </a:cubicBezTo>
                  <a:cubicBezTo>
                    <a:pt x="8" y="51"/>
                    <a:pt x="5" y="54"/>
                    <a:pt x="6" y="54"/>
                  </a:cubicBezTo>
                  <a:cubicBezTo>
                    <a:pt x="5" y="55"/>
                    <a:pt x="4" y="55"/>
                    <a:pt x="2" y="55"/>
                  </a:cubicBezTo>
                  <a:cubicBezTo>
                    <a:pt x="0" y="39"/>
                    <a:pt x="8" y="21"/>
                    <a:pt x="11" y="1"/>
                  </a:cubicBezTo>
                  <a:cubicBezTo>
                    <a:pt x="12" y="1"/>
                    <a:pt x="13" y="1"/>
                    <a:pt x="1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2256"/>
            <p:cNvSpPr>
              <a:spLocks/>
            </p:cNvSpPr>
            <p:nvPr/>
          </p:nvSpPr>
          <p:spPr bwMode="auto">
            <a:xfrm>
              <a:off x="5886450" y="5608638"/>
              <a:ext cx="30163" cy="42863"/>
            </a:xfrm>
            <a:custGeom>
              <a:avLst/>
              <a:gdLst>
                <a:gd name="T0" fmla="*/ 15 w 18"/>
                <a:gd name="T1" fmla="*/ 0 h 25"/>
                <a:gd name="T2" fmla="*/ 18 w 18"/>
                <a:gd name="T3" fmla="*/ 0 h 25"/>
                <a:gd name="T4" fmla="*/ 4 w 18"/>
                <a:gd name="T5" fmla="*/ 21 h 25"/>
                <a:gd name="T6" fmla="*/ 5 w 18"/>
                <a:gd name="T7" fmla="*/ 23 h 25"/>
                <a:gd name="T8" fmla="*/ 1 w 18"/>
                <a:gd name="T9" fmla="*/ 25 h 25"/>
                <a:gd name="T10" fmla="*/ 0 w 18"/>
                <a:gd name="T11" fmla="*/ 23 h 25"/>
                <a:gd name="T12" fmla="*/ 15 w 18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5">
                  <a:moveTo>
                    <a:pt x="15" y="0"/>
                  </a:moveTo>
                  <a:cubicBezTo>
                    <a:pt x="16" y="0"/>
                    <a:pt x="17" y="0"/>
                    <a:pt x="18" y="0"/>
                  </a:cubicBezTo>
                  <a:cubicBezTo>
                    <a:pt x="15" y="9"/>
                    <a:pt x="9" y="14"/>
                    <a:pt x="4" y="21"/>
                  </a:cubicBezTo>
                  <a:cubicBezTo>
                    <a:pt x="4" y="23"/>
                    <a:pt x="5" y="22"/>
                    <a:pt x="5" y="23"/>
                  </a:cubicBezTo>
                  <a:cubicBezTo>
                    <a:pt x="5" y="25"/>
                    <a:pt x="2" y="24"/>
                    <a:pt x="1" y="25"/>
                  </a:cubicBezTo>
                  <a:cubicBezTo>
                    <a:pt x="1" y="24"/>
                    <a:pt x="1" y="23"/>
                    <a:pt x="0" y="23"/>
                  </a:cubicBezTo>
                  <a:cubicBezTo>
                    <a:pt x="5" y="15"/>
                    <a:pt x="12" y="10"/>
                    <a:pt x="1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2257"/>
            <p:cNvSpPr>
              <a:spLocks/>
            </p:cNvSpPr>
            <p:nvPr/>
          </p:nvSpPr>
          <p:spPr bwMode="auto">
            <a:xfrm>
              <a:off x="5441950" y="5610226"/>
              <a:ext cx="14288" cy="36513"/>
            </a:xfrm>
            <a:custGeom>
              <a:avLst/>
              <a:gdLst>
                <a:gd name="T0" fmla="*/ 2 w 8"/>
                <a:gd name="T1" fmla="*/ 0 h 21"/>
                <a:gd name="T2" fmla="*/ 4 w 8"/>
                <a:gd name="T3" fmla="*/ 6 h 21"/>
                <a:gd name="T4" fmla="*/ 7 w 8"/>
                <a:gd name="T5" fmla="*/ 21 h 21"/>
                <a:gd name="T6" fmla="*/ 6 w 8"/>
                <a:gd name="T7" fmla="*/ 19 h 21"/>
                <a:gd name="T8" fmla="*/ 2 w 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1">
                  <a:moveTo>
                    <a:pt x="2" y="0"/>
                  </a:moveTo>
                  <a:cubicBezTo>
                    <a:pt x="4" y="0"/>
                    <a:pt x="6" y="5"/>
                    <a:pt x="4" y="6"/>
                  </a:cubicBezTo>
                  <a:cubicBezTo>
                    <a:pt x="8" y="10"/>
                    <a:pt x="8" y="17"/>
                    <a:pt x="7" y="21"/>
                  </a:cubicBezTo>
                  <a:cubicBezTo>
                    <a:pt x="6" y="21"/>
                    <a:pt x="7" y="20"/>
                    <a:pt x="6" y="19"/>
                  </a:cubicBezTo>
                  <a:cubicBezTo>
                    <a:pt x="5" y="13"/>
                    <a:pt x="0" y="5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2258"/>
            <p:cNvSpPr>
              <a:spLocks/>
            </p:cNvSpPr>
            <p:nvPr/>
          </p:nvSpPr>
          <p:spPr bwMode="auto">
            <a:xfrm>
              <a:off x="5492750" y="5610226"/>
              <a:ext cx="26988" cy="82550"/>
            </a:xfrm>
            <a:custGeom>
              <a:avLst/>
              <a:gdLst>
                <a:gd name="T0" fmla="*/ 14 w 15"/>
                <a:gd name="T1" fmla="*/ 0 h 48"/>
                <a:gd name="T2" fmla="*/ 15 w 15"/>
                <a:gd name="T3" fmla="*/ 1 h 48"/>
                <a:gd name="T4" fmla="*/ 3 w 15"/>
                <a:gd name="T5" fmla="*/ 48 h 48"/>
                <a:gd name="T6" fmla="*/ 0 w 15"/>
                <a:gd name="T7" fmla="*/ 48 h 48"/>
                <a:gd name="T8" fmla="*/ 12 w 15"/>
                <a:gd name="T9" fmla="*/ 1 h 48"/>
                <a:gd name="T10" fmla="*/ 14 w 15"/>
                <a:gd name="T1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48">
                  <a:moveTo>
                    <a:pt x="14" y="0"/>
                  </a:moveTo>
                  <a:cubicBezTo>
                    <a:pt x="14" y="0"/>
                    <a:pt x="15" y="0"/>
                    <a:pt x="15" y="1"/>
                  </a:cubicBezTo>
                  <a:cubicBezTo>
                    <a:pt x="10" y="17"/>
                    <a:pt x="3" y="32"/>
                    <a:pt x="3" y="48"/>
                  </a:cubicBezTo>
                  <a:cubicBezTo>
                    <a:pt x="2" y="48"/>
                    <a:pt x="2" y="47"/>
                    <a:pt x="0" y="48"/>
                  </a:cubicBezTo>
                  <a:cubicBezTo>
                    <a:pt x="1" y="32"/>
                    <a:pt x="8" y="17"/>
                    <a:pt x="12" y="1"/>
                  </a:cubicBezTo>
                  <a:cubicBezTo>
                    <a:pt x="13" y="1"/>
                    <a:pt x="14" y="2"/>
                    <a:pt x="1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2259"/>
            <p:cNvSpPr>
              <a:spLocks/>
            </p:cNvSpPr>
            <p:nvPr/>
          </p:nvSpPr>
          <p:spPr bwMode="auto">
            <a:xfrm>
              <a:off x="5608638" y="5614988"/>
              <a:ext cx="17463" cy="114300"/>
            </a:xfrm>
            <a:custGeom>
              <a:avLst/>
              <a:gdLst>
                <a:gd name="T0" fmla="*/ 7 w 10"/>
                <a:gd name="T1" fmla="*/ 1 h 66"/>
                <a:gd name="T2" fmla="*/ 6 w 10"/>
                <a:gd name="T3" fmla="*/ 61 h 66"/>
                <a:gd name="T4" fmla="*/ 8 w 10"/>
                <a:gd name="T5" fmla="*/ 59 h 66"/>
                <a:gd name="T6" fmla="*/ 10 w 10"/>
                <a:gd name="T7" fmla="*/ 63 h 66"/>
                <a:gd name="T8" fmla="*/ 8 w 10"/>
                <a:gd name="T9" fmla="*/ 66 h 66"/>
                <a:gd name="T10" fmla="*/ 4 w 10"/>
                <a:gd name="T11" fmla="*/ 65 h 66"/>
                <a:gd name="T12" fmla="*/ 4 w 10"/>
                <a:gd name="T13" fmla="*/ 27 h 66"/>
                <a:gd name="T14" fmla="*/ 4 w 10"/>
                <a:gd name="T15" fmla="*/ 5 h 66"/>
                <a:gd name="T16" fmla="*/ 0 w 10"/>
                <a:gd name="T17" fmla="*/ 11 h 66"/>
                <a:gd name="T18" fmla="*/ 7 w 10"/>
                <a:gd name="T19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66">
                  <a:moveTo>
                    <a:pt x="7" y="1"/>
                  </a:moveTo>
                  <a:cubicBezTo>
                    <a:pt x="9" y="17"/>
                    <a:pt x="4" y="40"/>
                    <a:pt x="6" y="61"/>
                  </a:cubicBezTo>
                  <a:cubicBezTo>
                    <a:pt x="8" y="61"/>
                    <a:pt x="7" y="59"/>
                    <a:pt x="8" y="59"/>
                  </a:cubicBezTo>
                  <a:cubicBezTo>
                    <a:pt x="10" y="60"/>
                    <a:pt x="9" y="61"/>
                    <a:pt x="10" y="63"/>
                  </a:cubicBezTo>
                  <a:cubicBezTo>
                    <a:pt x="9" y="64"/>
                    <a:pt x="8" y="64"/>
                    <a:pt x="8" y="66"/>
                  </a:cubicBezTo>
                  <a:cubicBezTo>
                    <a:pt x="6" y="65"/>
                    <a:pt x="6" y="66"/>
                    <a:pt x="4" y="65"/>
                  </a:cubicBezTo>
                  <a:cubicBezTo>
                    <a:pt x="1" y="54"/>
                    <a:pt x="4" y="41"/>
                    <a:pt x="4" y="27"/>
                  </a:cubicBezTo>
                  <a:cubicBezTo>
                    <a:pt x="5" y="19"/>
                    <a:pt x="4" y="11"/>
                    <a:pt x="4" y="5"/>
                  </a:cubicBezTo>
                  <a:cubicBezTo>
                    <a:pt x="3" y="6"/>
                    <a:pt x="2" y="9"/>
                    <a:pt x="0" y="11"/>
                  </a:cubicBezTo>
                  <a:cubicBezTo>
                    <a:pt x="1" y="7"/>
                    <a:pt x="2" y="0"/>
                    <a:pt x="7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2260"/>
            <p:cNvSpPr>
              <a:spLocks/>
            </p:cNvSpPr>
            <p:nvPr/>
          </p:nvSpPr>
          <p:spPr bwMode="auto">
            <a:xfrm>
              <a:off x="5410200" y="5619751"/>
              <a:ext cx="4763" cy="11113"/>
            </a:xfrm>
            <a:custGeom>
              <a:avLst/>
              <a:gdLst>
                <a:gd name="T0" fmla="*/ 2 w 3"/>
                <a:gd name="T1" fmla="*/ 0 h 6"/>
                <a:gd name="T2" fmla="*/ 3 w 3"/>
                <a:gd name="T3" fmla="*/ 4 h 6"/>
                <a:gd name="T4" fmla="*/ 2 w 3"/>
                <a:gd name="T5" fmla="*/ 6 h 6"/>
                <a:gd name="T6" fmla="*/ 0 w 3"/>
                <a:gd name="T7" fmla="*/ 0 h 6"/>
                <a:gd name="T8" fmla="*/ 2 w 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3" y="0"/>
                    <a:pt x="3" y="3"/>
                    <a:pt x="3" y="4"/>
                  </a:cubicBezTo>
                  <a:cubicBezTo>
                    <a:pt x="2" y="4"/>
                    <a:pt x="3" y="5"/>
                    <a:pt x="2" y="6"/>
                  </a:cubicBezTo>
                  <a:cubicBezTo>
                    <a:pt x="0" y="6"/>
                    <a:pt x="1" y="2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2261"/>
            <p:cNvSpPr>
              <a:spLocks/>
            </p:cNvSpPr>
            <p:nvPr/>
          </p:nvSpPr>
          <p:spPr bwMode="auto">
            <a:xfrm>
              <a:off x="5522913" y="5621338"/>
              <a:ext cx="66675" cy="177800"/>
            </a:xfrm>
            <a:custGeom>
              <a:avLst/>
              <a:gdLst>
                <a:gd name="T0" fmla="*/ 31 w 39"/>
                <a:gd name="T1" fmla="*/ 0 h 102"/>
                <a:gd name="T2" fmla="*/ 33 w 39"/>
                <a:gd name="T3" fmla="*/ 57 h 102"/>
                <a:gd name="T4" fmla="*/ 36 w 39"/>
                <a:gd name="T5" fmla="*/ 55 h 102"/>
                <a:gd name="T6" fmla="*/ 30 w 39"/>
                <a:gd name="T7" fmla="*/ 57 h 102"/>
                <a:gd name="T8" fmla="*/ 22 w 39"/>
                <a:gd name="T9" fmla="*/ 70 h 102"/>
                <a:gd name="T10" fmla="*/ 20 w 39"/>
                <a:gd name="T11" fmla="*/ 70 h 102"/>
                <a:gd name="T12" fmla="*/ 12 w 39"/>
                <a:gd name="T13" fmla="*/ 86 h 102"/>
                <a:gd name="T14" fmla="*/ 3 w 39"/>
                <a:gd name="T15" fmla="*/ 99 h 102"/>
                <a:gd name="T16" fmla="*/ 4 w 39"/>
                <a:gd name="T17" fmla="*/ 102 h 102"/>
                <a:gd name="T18" fmla="*/ 4 w 39"/>
                <a:gd name="T19" fmla="*/ 93 h 102"/>
                <a:gd name="T20" fmla="*/ 27 w 39"/>
                <a:gd name="T21" fmla="*/ 56 h 102"/>
                <a:gd name="T22" fmla="*/ 27 w 39"/>
                <a:gd name="T23" fmla="*/ 54 h 102"/>
                <a:gd name="T24" fmla="*/ 29 w 39"/>
                <a:gd name="T25" fmla="*/ 54 h 102"/>
                <a:gd name="T26" fmla="*/ 30 w 39"/>
                <a:gd name="T27" fmla="*/ 1 h 102"/>
                <a:gd name="T28" fmla="*/ 31 w 39"/>
                <a:gd name="T2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" h="102">
                  <a:moveTo>
                    <a:pt x="31" y="0"/>
                  </a:moveTo>
                  <a:cubicBezTo>
                    <a:pt x="36" y="19"/>
                    <a:pt x="28" y="39"/>
                    <a:pt x="33" y="57"/>
                  </a:cubicBezTo>
                  <a:cubicBezTo>
                    <a:pt x="35" y="58"/>
                    <a:pt x="34" y="55"/>
                    <a:pt x="36" y="55"/>
                  </a:cubicBezTo>
                  <a:cubicBezTo>
                    <a:pt x="39" y="59"/>
                    <a:pt x="30" y="62"/>
                    <a:pt x="30" y="57"/>
                  </a:cubicBezTo>
                  <a:cubicBezTo>
                    <a:pt x="26" y="60"/>
                    <a:pt x="22" y="65"/>
                    <a:pt x="22" y="70"/>
                  </a:cubicBezTo>
                  <a:cubicBezTo>
                    <a:pt x="21" y="70"/>
                    <a:pt x="21" y="70"/>
                    <a:pt x="20" y="70"/>
                  </a:cubicBezTo>
                  <a:cubicBezTo>
                    <a:pt x="20" y="76"/>
                    <a:pt x="13" y="80"/>
                    <a:pt x="12" y="86"/>
                  </a:cubicBezTo>
                  <a:cubicBezTo>
                    <a:pt x="8" y="89"/>
                    <a:pt x="8" y="96"/>
                    <a:pt x="3" y="99"/>
                  </a:cubicBezTo>
                  <a:cubicBezTo>
                    <a:pt x="3" y="101"/>
                    <a:pt x="5" y="100"/>
                    <a:pt x="4" y="102"/>
                  </a:cubicBezTo>
                  <a:cubicBezTo>
                    <a:pt x="0" y="100"/>
                    <a:pt x="5" y="96"/>
                    <a:pt x="4" y="93"/>
                  </a:cubicBezTo>
                  <a:cubicBezTo>
                    <a:pt x="13" y="82"/>
                    <a:pt x="19" y="68"/>
                    <a:pt x="27" y="56"/>
                  </a:cubicBezTo>
                  <a:cubicBezTo>
                    <a:pt x="28" y="55"/>
                    <a:pt x="27" y="55"/>
                    <a:pt x="27" y="54"/>
                  </a:cubicBezTo>
                  <a:cubicBezTo>
                    <a:pt x="28" y="54"/>
                    <a:pt x="28" y="54"/>
                    <a:pt x="29" y="54"/>
                  </a:cubicBezTo>
                  <a:cubicBezTo>
                    <a:pt x="28" y="32"/>
                    <a:pt x="31" y="19"/>
                    <a:pt x="30" y="1"/>
                  </a:cubicBezTo>
                  <a:cubicBezTo>
                    <a:pt x="31" y="1"/>
                    <a:pt x="31" y="1"/>
                    <a:pt x="3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2262"/>
            <p:cNvSpPr>
              <a:spLocks/>
            </p:cNvSpPr>
            <p:nvPr/>
          </p:nvSpPr>
          <p:spPr bwMode="auto">
            <a:xfrm>
              <a:off x="5489575" y="5630863"/>
              <a:ext cx="14288" cy="17463"/>
            </a:xfrm>
            <a:custGeom>
              <a:avLst/>
              <a:gdLst>
                <a:gd name="T0" fmla="*/ 6 w 8"/>
                <a:gd name="T1" fmla="*/ 0 h 10"/>
                <a:gd name="T2" fmla="*/ 3 w 8"/>
                <a:gd name="T3" fmla="*/ 10 h 10"/>
                <a:gd name="T4" fmla="*/ 6 w 8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0">
                  <a:moveTo>
                    <a:pt x="6" y="0"/>
                  </a:moveTo>
                  <a:cubicBezTo>
                    <a:pt x="8" y="3"/>
                    <a:pt x="2" y="5"/>
                    <a:pt x="3" y="10"/>
                  </a:cubicBezTo>
                  <a:cubicBezTo>
                    <a:pt x="0" y="7"/>
                    <a:pt x="4" y="3"/>
                    <a:pt x="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2263"/>
            <p:cNvSpPr>
              <a:spLocks/>
            </p:cNvSpPr>
            <p:nvPr/>
          </p:nvSpPr>
          <p:spPr bwMode="auto">
            <a:xfrm>
              <a:off x="5649913" y="5634038"/>
              <a:ext cx="17463" cy="88900"/>
            </a:xfrm>
            <a:custGeom>
              <a:avLst/>
              <a:gdLst>
                <a:gd name="T0" fmla="*/ 3 w 10"/>
                <a:gd name="T1" fmla="*/ 0 h 51"/>
                <a:gd name="T2" fmla="*/ 8 w 10"/>
                <a:gd name="T3" fmla="*/ 45 h 51"/>
                <a:gd name="T4" fmla="*/ 10 w 10"/>
                <a:gd name="T5" fmla="*/ 49 h 51"/>
                <a:gd name="T6" fmla="*/ 6 w 10"/>
                <a:gd name="T7" fmla="*/ 50 h 51"/>
                <a:gd name="T8" fmla="*/ 0 w 10"/>
                <a:gd name="T9" fmla="*/ 1 h 51"/>
                <a:gd name="T10" fmla="*/ 3 w 10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1">
                  <a:moveTo>
                    <a:pt x="3" y="0"/>
                  </a:moveTo>
                  <a:cubicBezTo>
                    <a:pt x="10" y="11"/>
                    <a:pt x="7" y="29"/>
                    <a:pt x="8" y="45"/>
                  </a:cubicBezTo>
                  <a:cubicBezTo>
                    <a:pt x="8" y="46"/>
                    <a:pt x="10" y="47"/>
                    <a:pt x="10" y="49"/>
                  </a:cubicBezTo>
                  <a:cubicBezTo>
                    <a:pt x="10" y="51"/>
                    <a:pt x="7" y="50"/>
                    <a:pt x="6" y="50"/>
                  </a:cubicBezTo>
                  <a:cubicBezTo>
                    <a:pt x="3" y="35"/>
                    <a:pt x="7" y="13"/>
                    <a:pt x="0" y="1"/>
                  </a:cubicBezTo>
                  <a:cubicBezTo>
                    <a:pt x="1" y="0"/>
                    <a:pt x="3" y="1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2264"/>
            <p:cNvSpPr>
              <a:spLocks/>
            </p:cNvSpPr>
            <p:nvPr/>
          </p:nvSpPr>
          <p:spPr bwMode="auto">
            <a:xfrm>
              <a:off x="5876925" y="5635626"/>
              <a:ext cx="6350" cy="6350"/>
            </a:xfrm>
            <a:custGeom>
              <a:avLst/>
              <a:gdLst>
                <a:gd name="T0" fmla="*/ 1 w 3"/>
                <a:gd name="T1" fmla="*/ 0 h 4"/>
                <a:gd name="T2" fmla="*/ 3 w 3"/>
                <a:gd name="T3" fmla="*/ 2 h 4"/>
                <a:gd name="T4" fmla="*/ 1 w 3"/>
                <a:gd name="T5" fmla="*/ 4 h 4"/>
                <a:gd name="T6" fmla="*/ 1 w 3"/>
                <a:gd name="T7" fmla="*/ 3 h 4"/>
                <a:gd name="T8" fmla="*/ 1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2" y="0"/>
                    <a:pt x="2" y="2"/>
                    <a:pt x="3" y="2"/>
                  </a:cubicBezTo>
                  <a:cubicBezTo>
                    <a:pt x="3" y="3"/>
                    <a:pt x="1" y="3"/>
                    <a:pt x="1" y="4"/>
                  </a:cubicBezTo>
                  <a:cubicBezTo>
                    <a:pt x="0" y="3"/>
                    <a:pt x="0" y="2"/>
                    <a:pt x="1" y="3"/>
                  </a:cubicBezTo>
                  <a:cubicBezTo>
                    <a:pt x="1" y="2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2265"/>
            <p:cNvSpPr>
              <a:spLocks/>
            </p:cNvSpPr>
            <p:nvPr/>
          </p:nvSpPr>
          <p:spPr bwMode="auto">
            <a:xfrm>
              <a:off x="5967413" y="5635626"/>
              <a:ext cx="9525" cy="9525"/>
            </a:xfrm>
            <a:custGeom>
              <a:avLst/>
              <a:gdLst>
                <a:gd name="T0" fmla="*/ 0 w 5"/>
                <a:gd name="T1" fmla="*/ 2 h 5"/>
                <a:gd name="T2" fmla="*/ 5 w 5"/>
                <a:gd name="T3" fmla="*/ 3 h 5"/>
                <a:gd name="T4" fmla="*/ 0 w 5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cubicBezTo>
                    <a:pt x="1" y="0"/>
                    <a:pt x="3" y="2"/>
                    <a:pt x="5" y="3"/>
                  </a:cubicBezTo>
                  <a:cubicBezTo>
                    <a:pt x="4" y="5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2266"/>
            <p:cNvSpPr>
              <a:spLocks/>
            </p:cNvSpPr>
            <p:nvPr/>
          </p:nvSpPr>
          <p:spPr bwMode="auto">
            <a:xfrm>
              <a:off x="5867400" y="5638801"/>
              <a:ext cx="7938" cy="7938"/>
            </a:xfrm>
            <a:custGeom>
              <a:avLst/>
              <a:gdLst>
                <a:gd name="T0" fmla="*/ 5 w 5"/>
                <a:gd name="T1" fmla="*/ 1 h 4"/>
                <a:gd name="T2" fmla="*/ 3 w 5"/>
                <a:gd name="T3" fmla="*/ 4 h 4"/>
                <a:gd name="T4" fmla="*/ 0 w 5"/>
                <a:gd name="T5" fmla="*/ 2 h 4"/>
                <a:gd name="T6" fmla="*/ 5 w 5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1"/>
                  </a:moveTo>
                  <a:cubicBezTo>
                    <a:pt x="5" y="2"/>
                    <a:pt x="3" y="1"/>
                    <a:pt x="3" y="4"/>
                  </a:cubicBezTo>
                  <a:cubicBezTo>
                    <a:pt x="2" y="3"/>
                    <a:pt x="2" y="2"/>
                    <a:pt x="0" y="2"/>
                  </a:cubicBezTo>
                  <a:cubicBezTo>
                    <a:pt x="1" y="0"/>
                    <a:pt x="3" y="0"/>
                    <a:pt x="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2267"/>
            <p:cNvSpPr>
              <a:spLocks/>
            </p:cNvSpPr>
            <p:nvPr/>
          </p:nvSpPr>
          <p:spPr bwMode="auto">
            <a:xfrm>
              <a:off x="5346700" y="5645151"/>
              <a:ext cx="6350" cy="7938"/>
            </a:xfrm>
            <a:custGeom>
              <a:avLst/>
              <a:gdLst>
                <a:gd name="T0" fmla="*/ 1 w 3"/>
                <a:gd name="T1" fmla="*/ 0 h 5"/>
                <a:gd name="T2" fmla="*/ 3 w 3"/>
                <a:gd name="T3" fmla="*/ 5 h 5"/>
                <a:gd name="T4" fmla="*/ 1 w 3"/>
                <a:gd name="T5" fmla="*/ 5 h 5"/>
                <a:gd name="T6" fmla="*/ 1 w 3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2" y="1"/>
                    <a:pt x="2" y="4"/>
                    <a:pt x="3" y="5"/>
                  </a:cubicBezTo>
                  <a:cubicBezTo>
                    <a:pt x="2" y="5"/>
                    <a:pt x="2" y="5"/>
                    <a:pt x="1" y="5"/>
                  </a:cubicBezTo>
                  <a:cubicBezTo>
                    <a:pt x="0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2268"/>
            <p:cNvSpPr>
              <a:spLocks/>
            </p:cNvSpPr>
            <p:nvPr/>
          </p:nvSpPr>
          <p:spPr bwMode="auto">
            <a:xfrm>
              <a:off x="5686425" y="5648326"/>
              <a:ext cx="52388" cy="85725"/>
            </a:xfrm>
            <a:custGeom>
              <a:avLst/>
              <a:gdLst>
                <a:gd name="T0" fmla="*/ 5 w 30"/>
                <a:gd name="T1" fmla="*/ 0 h 50"/>
                <a:gd name="T2" fmla="*/ 9 w 30"/>
                <a:gd name="T3" fmla="*/ 6 h 50"/>
                <a:gd name="T4" fmla="*/ 11 w 30"/>
                <a:gd name="T5" fmla="*/ 45 h 50"/>
                <a:gd name="T6" fmla="*/ 19 w 30"/>
                <a:gd name="T7" fmla="*/ 22 h 50"/>
                <a:gd name="T8" fmla="*/ 28 w 30"/>
                <a:gd name="T9" fmla="*/ 21 h 50"/>
                <a:gd name="T10" fmla="*/ 28 w 30"/>
                <a:gd name="T11" fmla="*/ 23 h 50"/>
                <a:gd name="T12" fmla="*/ 29 w 30"/>
                <a:gd name="T13" fmla="*/ 27 h 50"/>
                <a:gd name="T14" fmla="*/ 25 w 30"/>
                <a:gd name="T15" fmla="*/ 20 h 50"/>
                <a:gd name="T16" fmla="*/ 21 w 30"/>
                <a:gd name="T17" fmla="*/ 22 h 50"/>
                <a:gd name="T18" fmla="*/ 17 w 30"/>
                <a:gd name="T19" fmla="*/ 37 h 50"/>
                <a:gd name="T20" fmla="*/ 12 w 30"/>
                <a:gd name="T21" fmla="*/ 50 h 50"/>
                <a:gd name="T22" fmla="*/ 9 w 30"/>
                <a:gd name="T23" fmla="*/ 40 h 50"/>
                <a:gd name="T24" fmla="*/ 4 w 30"/>
                <a:gd name="T25" fmla="*/ 4 h 50"/>
                <a:gd name="T26" fmla="*/ 0 w 30"/>
                <a:gd name="T27" fmla="*/ 2 h 50"/>
                <a:gd name="T28" fmla="*/ 5 w 30"/>
                <a:gd name="T2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50">
                  <a:moveTo>
                    <a:pt x="5" y="0"/>
                  </a:moveTo>
                  <a:cubicBezTo>
                    <a:pt x="7" y="2"/>
                    <a:pt x="6" y="6"/>
                    <a:pt x="9" y="6"/>
                  </a:cubicBezTo>
                  <a:cubicBezTo>
                    <a:pt x="10" y="19"/>
                    <a:pt x="11" y="34"/>
                    <a:pt x="11" y="45"/>
                  </a:cubicBezTo>
                  <a:cubicBezTo>
                    <a:pt x="14" y="41"/>
                    <a:pt x="17" y="29"/>
                    <a:pt x="19" y="22"/>
                  </a:cubicBezTo>
                  <a:cubicBezTo>
                    <a:pt x="21" y="18"/>
                    <a:pt x="27" y="16"/>
                    <a:pt x="28" y="21"/>
                  </a:cubicBezTo>
                  <a:cubicBezTo>
                    <a:pt x="28" y="23"/>
                    <a:pt x="29" y="21"/>
                    <a:pt x="28" y="23"/>
                  </a:cubicBezTo>
                  <a:cubicBezTo>
                    <a:pt x="28" y="23"/>
                    <a:pt x="30" y="25"/>
                    <a:pt x="29" y="27"/>
                  </a:cubicBezTo>
                  <a:cubicBezTo>
                    <a:pt x="27" y="25"/>
                    <a:pt x="28" y="20"/>
                    <a:pt x="25" y="20"/>
                  </a:cubicBezTo>
                  <a:cubicBezTo>
                    <a:pt x="23" y="19"/>
                    <a:pt x="23" y="22"/>
                    <a:pt x="21" y="22"/>
                  </a:cubicBezTo>
                  <a:cubicBezTo>
                    <a:pt x="22" y="27"/>
                    <a:pt x="18" y="31"/>
                    <a:pt x="17" y="37"/>
                  </a:cubicBezTo>
                  <a:cubicBezTo>
                    <a:pt x="15" y="42"/>
                    <a:pt x="16" y="48"/>
                    <a:pt x="12" y="50"/>
                  </a:cubicBezTo>
                  <a:cubicBezTo>
                    <a:pt x="7" y="48"/>
                    <a:pt x="8" y="43"/>
                    <a:pt x="9" y="40"/>
                  </a:cubicBezTo>
                  <a:cubicBezTo>
                    <a:pt x="7" y="28"/>
                    <a:pt x="8" y="15"/>
                    <a:pt x="4" y="4"/>
                  </a:cubicBezTo>
                  <a:cubicBezTo>
                    <a:pt x="3" y="2"/>
                    <a:pt x="1" y="3"/>
                    <a:pt x="0" y="2"/>
                  </a:cubicBezTo>
                  <a:cubicBezTo>
                    <a:pt x="0" y="0"/>
                    <a:pt x="2" y="0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2269"/>
            <p:cNvSpPr>
              <a:spLocks/>
            </p:cNvSpPr>
            <p:nvPr/>
          </p:nvSpPr>
          <p:spPr bwMode="auto">
            <a:xfrm>
              <a:off x="5942013" y="5648326"/>
              <a:ext cx="42863" cy="55563"/>
            </a:xfrm>
            <a:custGeom>
              <a:avLst/>
              <a:gdLst>
                <a:gd name="T0" fmla="*/ 25 w 25"/>
                <a:gd name="T1" fmla="*/ 0 h 32"/>
                <a:gd name="T2" fmla="*/ 3 w 25"/>
                <a:gd name="T3" fmla="*/ 28 h 32"/>
                <a:gd name="T4" fmla="*/ 6 w 25"/>
                <a:gd name="T5" fmla="*/ 28 h 32"/>
                <a:gd name="T6" fmla="*/ 0 w 25"/>
                <a:gd name="T7" fmla="*/ 30 h 32"/>
                <a:gd name="T8" fmla="*/ 17 w 25"/>
                <a:gd name="T9" fmla="*/ 5 h 32"/>
                <a:gd name="T10" fmla="*/ 21 w 25"/>
                <a:gd name="T11" fmla="*/ 0 h 32"/>
                <a:gd name="T12" fmla="*/ 25 w 25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32">
                  <a:moveTo>
                    <a:pt x="25" y="0"/>
                  </a:moveTo>
                  <a:cubicBezTo>
                    <a:pt x="19" y="11"/>
                    <a:pt x="9" y="17"/>
                    <a:pt x="3" y="28"/>
                  </a:cubicBezTo>
                  <a:cubicBezTo>
                    <a:pt x="3" y="30"/>
                    <a:pt x="5" y="27"/>
                    <a:pt x="6" y="28"/>
                  </a:cubicBezTo>
                  <a:cubicBezTo>
                    <a:pt x="6" y="32"/>
                    <a:pt x="2" y="30"/>
                    <a:pt x="0" y="30"/>
                  </a:cubicBezTo>
                  <a:cubicBezTo>
                    <a:pt x="1" y="19"/>
                    <a:pt x="13" y="15"/>
                    <a:pt x="17" y="5"/>
                  </a:cubicBezTo>
                  <a:cubicBezTo>
                    <a:pt x="19" y="4"/>
                    <a:pt x="20" y="2"/>
                    <a:pt x="21" y="0"/>
                  </a:cubicBezTo>
                  <a:cubicBezTo>
                    <a:pt x="22" y="0"/>
                    <a:pt x="24" y="0"/>
                    <a:pt x="2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2270"/>
            <p:cNvSpPr>
              <a:spLocks/>
            </p:cNvSpPr>
            <p:nvPr/>
          </p:nvSpPr>
          <p:spPr bwMode="auto">
            <a:xfrm>
              <a:off x="5351463" y="5656263"/>
              <a:ext cx="12700" cy="39688"/>
            </a:xfrm>
            <a:custGeom>
              <a:avLst/>
              <a:gdLst>
                <a:gd name="T0" fmla="*/ 0 w 8"/>
                <a:gd name="T1" fmla="*/ 0 h 23"/>
                <a:gd name="T2" fmla="*/ 5 w 8"/>
                <a:gd name="T3" fmla="*/ 14 h 23"/>
                <a:gd name="T4" fmla="*/ 7 w 8"/>
                <a:gd name="T5" fmla="*/ 23 h 23"/>
                <a:gd name="T6" fmla="*/ 0 w 8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3">
                  <a:moveTo>
                    <a:pt x="0" y="0"/>
                  </a:moveTo>
                  <a:cubicBezTo>
                    <a:pt x="4" y="1"/>
                    <a:pt x="5" y="11"/>
                    <a:pt x="5" y="14"/>
                  </a:cubicBezTo>
                  <a:cubicBezTo>
                    <a:pt x="7" y="18"/>
                    <a:pt x="8" y="19"/>
                    <a:pt x="7" y="23"/>
                  </a:cubicBezTo>
                  <a:cubicBezTo>
                    <a:pt x="4" y="16"/>
                    <a:pt x="2" y="8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2271"/>
            <p:cNvSpPr>
              <a:spLocks/>
            </p:cNvSpPr>
            <p:nvPr/>
          </p:nvSpPr>
          <p:spPr bwMode="auto">
            <a:xfrm>
              <a:off x="5294313" y="5661026"/>
              <a:ext cx="12700" cy="26988"/>
            </a:xfrm>
            <a:custGeom>
              <a:avLst/>
              <a:gdLst>
                <a:gd name="T0" fmla="*/ 4 w 8"/>
                <a:gd name="T1" fmla="*/ 0 h 15"/>
                <a:gd name="T2" fmla="*/ 7 w 8"/>
                <a:gd name="T3" fmla="*/ 9 h 15"/>
                <a:gd name="T4" fmla="*/ 4 w 8"/>
                <a:gd name="T5" fmla="*/ 6 h 15"/>
                <a:gd name="T6" fmla="*/ 4 w 8"/>
                <a:gd name="T7" fmla="*/ 15 h 15"/>
                <a:gd name="T8" fmla="*/ 0 w 8"/>
                <a:gd name="T9" fmla="*/ 6 h 15"/>
                <a:gd name="T10" fmla="*/ 3 w 8"/>
                <a:gd name="T11" fmla="*/ 1 h 15"/>
                <a:gd name="T12" fmla="*/ 4 w 8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5">
                  <a:moveTo>
                    <a:pt x="4" y="0"/>
                  </a:moveTo>
                  <a:cubicBezTo>
                    <a:pt x="6" y="2"/>
                    <a:pt x="8" y="6"/>
                    <a:pt x="7" y="9"/>
                  </a:cubicBezTo>
                  <a:cubicBezTo>
                    <a:pt x="6" y="8"/>
                    <a:pt x="6" y="6"/>
                    <a:pt x="4" y="6"/>
                  </a:cubicBezTo>
                  <a:cubicBezTo>
                    <a:pt x="3" y="8"/>
                    <a:pt x="4" y="12"/>
                    <a:pt x="4" y="15"/>
                  </a:cubicBezTo>
                  <a:cubicBezTo>
                    <a:pt x="2" y="13"/>
                    <a:pt x="2" y="10"/>
                    <a:pt x="0" y="6"/>
                  </a:cubicBezTo>
                  <a:cubicBezTo>
                    <a:pt x="2" y="5"/>
                    <a:pt x="3" y="4"/>
                    <a:pt x="3" y="1"/>
                  </a:cubicBezTo>
                  <a:cubicBezTo>
                    <a:pt x="3" y="1"/>
                    <a:pt x="4" y="1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2272"/>
            <p:cNvSpPr>
              <a:spLocks/>
            </p:cNvSpPr>
            <p:nvPr/>
          </p:nvSpPr>
          <p:spPr bwMode="auto">
            <a:xfrm>
              <a:off x="6140450" y="5665788"/>
              <a:ext cx="112713" cy="57150"/>
            </a:xfrm>
            <a:custGeom>
              <a:avLst/>
              <a:gdLst>
                <a:gd name="T0" fmla="*/ 65 w 65"/>
                <a:gd name="T1" fmla="*/ 5 h 33"/>
                <a:gd name="T2" fmla="*/ 37 w 65"/>
                <a:gd name="T3" fmla="*/ 15 h 33"/>
                <a:gd name="T4" fmla="*/ 25 w 65"/>
                <a:gd name="T5" fmla="*/ 22 h 33"/>
                <a:gd name="T6" fmla="*/ 20 w 65"/>
                <a:gd name="T7" fmla="*/ 23 h 33"/>
                <a:gd name="T8" fmla="*/ 8 w 65"/>
                <a:gd name="T9" fmla="*/ 30 h 33"/>
                <a:gd name="T10" fmla="*/ 0 w 65"/>
                <a:gd name="T11" fmla="*/ 32 h 33"/>
                <a:gd name="T12" fmla="*/ 53 w 65"/>
                <a:gd name="T13" fmla="*/ 6 h 33"/>
                <a:gd name="T14" fmla="*/ 65 w 65"/>
                <a:gd name="T15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33">
                  <a:moveTo>
                    <a:pt x="65" y="5"/>
                  </a:moveTo>
                  <a:cubicBezTo>
                    <a:pt x="54" y="6"/>
                    <a:pt x="47" y="11"/>
                    <a:pt x="37" y="15"/>
                  </a:cubicBezTo>
                  <a:cubicBezTo>
                    <a:pt x="32" y="17"/>
                    <a:pt x="28" y="21"/>
                    <a:pt x="25" y="22"/>
                  </a:cubicBezTo>
                  <a:cubicBezTo>
                    <a:pt x="23" y="23"/>
                    <a:pt x="21" y="23"/>
                    <a:pt x="20" y="23"/>
                  </a:cubicBezTo>
                  <a:cubicBezTo>
                    <a:pt x="16" y="25"/>
                    <a:pt x="12" y="27"/>
                    <a:pt x="8" y="30"/>
                  </a:cubicBezTo>
                  <a:cubicBezTo>
                    <a:pt x="6" y="29"/>
                    <a:pt x="3" y="33"/>
                    <a:pt x="0" y="32"/>
                  </a:cubicBezTo>
                  <a:cubicBezTo>
                    <a:pt x="15" y="23"/>
                    <a:pt x="37" y="13"/>
                    <a:pt x="53" y="6"/>
                  </a:cubicBezTo>
                  <a:cubicBezTo>
                    <a:pt x="56" y="4"/>
                    <a:pt x="62" y="0"/>
                    <a:pt x="65" y="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2273"/>
            <p:cNvSpPr>
              <a:spLocks/>
            </p:cNvSpPr>
            <p:nvPr/>
          </p:nvSpPr>
          <p:spPr bwMode="auto">
            <a:xfrm>
              <a:off x="5278438" y="5673726"/>
              <a:ext cx="9525" cy="22225"/>
            </a:xfrm>
            <a:custGeom>
              <a:avLst/>
              <a:gdLst>
                <a:gd name="T0" fmla="*/ 2 w 6"/>
                <a:gd name="T1" fmla="*/ 0 h 13"/>
                <a:gd name="T2" fmla="*/ 6 w 6"/>
                <a:gd name="T3" fmla="*/ 8 h 13"/>
                <a:gd name="T4" fmla="*/ 2 w 6"/>
                <a:gd name="T5" fmla="*/ 13 h 13"/>
                <a:gd name="T6" fmla="*/ 0 w 6"/>
                <a:gd name="T7" fmla="*/ 1 h 13"/>
                <a:gd name="T8" fmla="*/ 2 w 6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3">
                  <a:moveTo>
                    <a:pt x="2" y="0"/>
                  </a:moveTo>
                  <a:cubicBezTo>
                    <a:pt x="3" y="3"/>
                    <a:pt x="5" y="5"/>
                    <a:pt x="6" y="8"/>
                  </a:cubicBezTo>
                  <a:cubicBezTo>
                    <a:pt x="4" y="9"/>
                    <a:pt x="3" y="11"/>
                    <a:pt x="2" y="13"/>
                  </a:cubicBezTo>
                  <a:cubicBezTo>
                    <a:pt x="2" y="10"/>
                    <a:pt x="4" y="4"/>
                    <a:pt x="0" y="1"/>
                  </a:cubicBezTo>
                  <a:cubicBezTo>
                    <a:pt x="1" y="1"/>
                    <a:pt x="2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2274"/>
            <p:cNvSpPr>
              <a:spLocks/>
            </p:cNvSpPr>
            <p:nvPr/>
          </p:nvSpPr>
          <p:spPr bwMode="auto">
            <a:xfrm>
              <a:off x="6005513" y="5676901"/>
              <a:ext cx="46038" cy="61913"/>
            </a:xfrm>
            <a:custGeom>
              <a:avLst/>
              <a:gdLst>
                <a:gd name="T0" fmla="*/ 5 w 26"/>
                <a:gd name="T1" fmla="*/ 25 h 35"/>
                <a:gd name="T2" fmla="*/ 26 w 26"/>
                <a:gd name="T3" fmla="*/ 14 h 35"/>
                <a:gd name="T4" fmla="*/ 6 w 26"/>
                <a:gd name="T5" fmla="*/ 30 h 35"/>
                <a:gd name="T6" fmla="*/ 11 w 26"/>
                <a:gd name="T7" fmla="*/ 30 h 35"/>
                <a:gd name="T8" fmla="*/ 0 w 26"/>
                <a:gd name="T9" fmla="*/ 32 h 35"/>
                <a:gd name="T10" fmla="*/ 3 w 26"/>
                <a:gd name="T11" fmla="*/ 29 h 35"/>
                <a:gd name="T12" fmla="*/ 2 w 26"/>
                <a:gd name="T13" fmla="*/ 27 h 35"/>
                <a:gd name="T14" fmla="*/ 15 w 26"/>
                <a:gd name="T15" fmla="*/ 6 h 35"/>
                <a:gd name="T16" fmla="*/ 6 w 26"/>
                <a:gd name="T17" fmla="*/ 6 h 35"/>
                <a:gd name="T18" fmla="*/ 18 w 26"/>
                <a:gd name="T19" fmla="*/ 3 h 35"/>
                <a:gd name="T20" fmla="*/ 5 w 26"/>
                <a:gd name="T21" fmla="*/ 2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35">
                  <a:moveTo>
                    <a:pt x="5" y="25"/>
                  </a:moveTo>
                  <a:cubicBezTo>
                    <a:pt x="13" y="26"/>
                    <a:pt x="16" y="14"/>
                    <a:pt x="26" y="14"/>
                  </a:cubicBezTo>
                  <a:cubicBezTo>
                    <a:pt x="21" y="21"/>
                    <a:pt x="12" y="24"/>
                    <a:pt x="6" y="30"/>
                  </a:cubicBezTo>
                  <a:cubicBezTo>
                    <a:pt x="7" y="31"/>
                    <a:pt x="9" y="30"/>
                    <a:pt x="11" y="30"/>
                  </a:cubicBezTo>
                  <a:cubicBezTo>
                    <a:pt x="9" y="33"/>
                    <a:pt x="2" y="35"/>
                    <a:pt x="0" y="32"/>
                  </a:cubicBezTo>
                  <a:cubicBezTo>
                    <a:pt x="1" y="30"/>
                    <a:pt x="2" y="29"/>
                    <a:pt x="3" y="29"/>
                  </a:cubicBezTo>
                  <a:cubicBezTo>
                    <a:pt x="4" y="28"/>
                    <a:pt x="2" y="28"/>
                    <a:pt x="2" y="27"/>
                  </a:cubicBezTo>
                  <a:cubicBezTo>
                    <a:pt x="6" y="20"/>
                    <a:pt x="11" y="13"/>
                    <a:pt x="15" y="6"/>
                  </a:cubicBezTo>
                  <a:cubicBezTo>
                    <a:pt x="13" y="3"/>
                    <a:pt x="10" y="6"/>
                    <a:pt x="6" y="6"/>
                  </a:cubicBezTo>
                  <a:cubicBezTo>
                    <a:pt x="7" y="4"/>
                    <a:pt x="15" y="0"/>
                    <a:pt x="18" y="3"/>
                  </a:cubicBezTo>
                  <a:cubicBezTo>
                    <a:pt x="18" y="12"/>
                    <a:pt x="10" y="19"/>
                    <a:pt x="5" y="2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2275"/>
            <p:cNvSpPr>
              <a:spLocks/>
            </p:cNvSpPr>
            <p:nvPr/>
          </p:nvSpPr>
          <p:spPr bwMode="auto">
            <a:xfrm>
              <a:off x="5311775" y="5686426"/>
              <a:ext cx="4763" cy="6350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4 h 4"/>
                <a:gd name="T4" fmla="*/ 2 w 3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3" y="1"/>
                    <a:pt x="1" y="3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2276"/>
            <p:cNvSpPr>
              <a:spLocks/>
            </p:cNvSpPr>
            <p:nvPr/>
          </p:nvSpPr>
          <p:spPr bwMode="auto">
            <a:xfrm>
              <a:off x="5286375" y="5689601"/>
              <a:ext cx="14288" cy="12700"/>
            </a:xfrm>
            <a:custGeom>
              <a:avLst/>
              <a:gdLst>
                <a:gd name="T0" fmla="*/ 0 w 8"/>
                <a:gd name="T1" fmla="*/ 0 h 7"/>
                <a:gd name="T2" fmla="*/ 4 w 8"/>
                <a:gd name="T3" fmla="*/ 3 h 7"/>
                <a:gd name="T4" fmla="*/ 8 w 8"/>
                <a:gd name="T5" fmla="*/ 1 h 7"/>
                <a:gd name="T6" fmla="*/ 6 w 8"/>
                <a:gd name="T7" fmla="*/ 7 h 7"/>
                <a:gd name="T8" fmla="*/ 0 w 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0" y="0"/>
                  </a:moveTo>
                  <a:cubicBezTo>
                    <a:pt x="2" y="1"/>
                    <a:pt x="4" y="1"/>
                    <a:pt x="4" y="3"/>
                  </a:cubicBezTo>
                  <a:cubicBezTo>
                    <a:pt x="5" y="2"/>
                    <a:pt x="7" y="1"/>
                    <a:pt x="8" y="1"/>
                  </a:cubicBezTo>
                  <a:cubicBezTo>
                    <a:pt x="7" y="4"/>
                    <a:pt x="6" y="5"/>
                    <a:pt x="6" y="7"/>
                  </a:cubicBezTo>
                  <a:cubicBezTo>
                    <a:pt x="3" y="6"/>
                    <a:pt x="0" y="3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2277"/>
            <p:cNvSpPr>
              <a:spLocks/>
            </p:cNvSpPr>
            <p:nvPr/>
          </p:nvSpPr>
          <p:spPr bwMode="auto">
            <a:xfrm>
              <a:off x="5346700" y="5692776"/>
              <a:ext cx="4763" cy="9525"/>
            </a:xfrm>
            <a:custGeom>
              <a:avLst/>
              <a:gdLst>
                <a:gd name="T0" fmla="*/ 1 w 2"/>
                <a:gd name="T1" fmla="*/ 0 h 5"/>
                <a:gd name="T2" fmla="*/ 2 w 2"/>
                <a:gd name="T3" fmla="*/ 4 h 5"/>
                <a:gd name="T4" fmla="*/ 1 w 2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1" y="0"/>
                  </a:moveTo>
                  <a:cubicBezTo>
                    <a:pt x="2" y="1"/>
                    <a:pt x="2" y="2"/>
                    <a:pt x="2" y="4"/>
                  </a:cubicBezTo>
                  <a:cubicBezTo>
                    <a:pt x="0" y="5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2278"/>
            <p:cNvSpPr>
              <a:spLocks/>
            </p:cNvSpPr>
            <p:nvPr/>
          </p:nvSpPr>
          <p:spPr bwMode="auto">
            <a:xfrm>
              <a:off x="5308600" y="5702301"/>
              <a:ext cx="12700" cy="42863"/>
            </a:xfrm>
            <a:custGeom>
              <a:avLst/>
              <a:gdLst>
                <a:gd name="T0" fmla="*/ 0 w 7"/>
                <a:gd name="T1" fmla="*/ 24 h 25"/>
                <a:gd name="T2" fmla="*/ 4 w 7"/>
                <a:gd name="T3" fmla="*/ 1 h 25"/>
                <a:gd name="T4" fmla="*/ 7 w 7"/>
                <a:gd name="T5" fmla="*/ 0 h 25"/>
                <a:gd name="T6" fmla="*/ 1 w 7"/>
                <a:gd name="T7" fmla="*/ 25 h 25"/>
                <a:gd name="T8" fmla="*/ 0 w 7"/>
                <a:gd name="T9" fmla="*/ 25 h 25"/>
                <a:gd name="T10" fmla="*/ 0 w 7"/>
                <a:gd name="T11" fmla="*/ 25 h 25"/>
                <a:gd name="T12" fmla="*/ 0 w 7"/>
                <a:gd name="T1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5">
                  <a:moveTo>
                    <a:pt x="0" y="24"/>
                  </a:moveTo>
                  <a:cubicBezTo>
                    <a:pt x="0" y="19"/>
                    <a:pt x="4" y="9"/>
                    <a:pt x="4" y="1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4" y="9"/>
                    <a:pt x="3" y="17"/>
                    <a:pt x="1" y="25"/>
                  </a:cubicBezTo>
                  <a:cubicBezTo>
                    <a:pt x="1" y="25"/>
                    <a:pt x="1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2279"/>
            <p:cNvSpPr>
              <a:spLocks/>
            </p:cNvSpPr>
            <p:nvPr/>
          </p:nvSpPr>
          <p:spPr bwMode="auto">
            <a:xfrm>
              <a:off x="5340350" y="5710238"/>
              <a:ext cx="6350" cy="6350"/>
            </a:xfrm>
            <a:custGeom>
              <a:avLst/>
              <a:gdLst>
                <a:gd name="T0" fmla="*/ 3 w 4"/>
                <a:gd name="T1" fmla="*/ 0 h 4"/>
                <a:gd name="T2" fmla="*/ 3 w 4"/>
                <a:gd name="T3" fmla="*/ 4 h 4"/>
                <a:gd name="T4" fmla="*/ 3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4" y="1"/>
                    <a:pt x="2" y="2"/>
                    <a:pt x="3" y="4"/>
                  </a:cubicBezTo>
                  <a:cubicBezTo>
                    <a:pt x="0" y="4"/>
                    <a:pt x="2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2280"/>
            <p:cNvSpPr>
              <a:spLocks/>
            </p:cNvSpPr>
            <p:nvPr/>
          </p:nvSpPr>
          <p:spPr bwMode="auto">
            <a:xfrm>
              <a:off x="5372100" y="5715001"/>
              <a:ext cx="17463" cy="47625"/>
            </a:xfrm>
            <a:custGeom>
              <a:avLst/>
              <a:gdLst>
                <a:gd name="T0" fmla="*/ 8 w 10"/>
                <a:gd name="T1" fmla="*/ 0 h 27"/>
                <a:gd name="T2" fmla="*/ 6 w 10"/>
                <a:gd name="T3" fmla="*/ 4 h 27"/>
                <a:gd name="T4" fmla="*/ 1 w 10"/>
                <a:gd name="T5" fmla="*/ 27 h 27"/>
                <a:gd name="T6" fmla="*/ 8 w 10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7">
                  <a:moveTo>
                    <a:pt x="8" y="0"/>
                  </a:moveTo>
                  <a:cubicBezTo>
                    <a:pt x="10" y="1"/>
                    <a:pt x="7" y="4"/>
                    <a:pt x="6" y="4"/>
                  </a:cubicBezTo>
                  <a:cubicBezTo>
                    <a:pt x="8" y="11"/>
                    <a:pt x="2" y="18"/>
                    <a:pt x="1" y="27"/>
                  </a:cubicBezTo>
                  <a:cubicBezTo>
                    <a:pt x="0" y="20"/>
                    <a:pt x="4" y="7"/>
                    <a:pt x="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2281"/>
            <p:cNvSpPr>
              <a:spLocks/>
            </p:cNvSpPr>
            <p:nvPr/>
          </p:nvSpPr>
          <p:spPr bwMode="auto">
            <a:xfrm>
              <a:off x="6010275" y="5716588"/>
              <a:ext cx="82550" cy="65088"/>
            </a:xfrm>
            <a:custGeom>
              <a:avLst/>
              <a:gdLst>
                <a:gd name="T0" fmla="*/ 4 w 47"/>
                <a:gd name="T1" fmla="*/ 33 h 37"/>
                <a:gd name="T2" fmla="*/ 7 w 47"/>
                <a:gd name="T3" fmla="*/ 34 h 37"/>
                <a:gd name="T4" fmla="*/ 0 w 47"/>
                <a:gd name="T5" fmla="*/ 34 h 37"/>
                <a:gd name="T6" fmla="*/ 38 w 47"/>
                <a:gd name="T7" fmla="*/ 5 h 37"/>
                <a:gd name="T8" fmla="*/ 43 w 47"/>
                <a:gd name="T9" fmla="*/ 2 h 37"/>
                <a:gd name="T10" fmla="*/ 43 w 47"/>
                <a:gd name="T11" fmla="*/ 1 h 37"/>
                <a:gd name="T12" fmla="*/ 47 w 47"/>
                <a:gd name="T13" fmla="*/ 1 h 37"/>
                <a:gd name="T14" fmla="*/ 46 w 47"/>
                <a:gd name="T15" fmla="*/ 4 h 37"/>
                <a:gd name="T16" fmla="*/ 4 w 47"/>
                <a:gd name="T1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37">
                  <a:moveTo>
                    <a:pt x="4" y="33"/>
                  </a:moveTo>
                  <a:cubicBezTo>
                    <a:pt x="5" y="34"/>
                    <a:pt x="7" y="33"/>
                    <a:pt x="7" y="34"/>
                  </a:cubicBezTo>
                  <a:cubicBezTo>
                    <a:pt x="6" y="37"/>
                    <a:pt x="2" y="37"/>
                    <a:pt x="0" y="34"/>
                  </a:cubicBezTo>
                  <a:cubicBezTo>
                    <a:pt x="10" y="22"/>
                    <a:pt x="27" y="16"/>
                    <a:pt x="38" y="5"/>
                  </a:cubicBezTo>
                  <a:cubicBezTo>
                    <a:pt x="40" y="5"/>
                    <a:pt x="41" y="2"/>
                    <a:pt x="43" y="2"/>
                  </a:cubicBezTo>
                  <a:cubicBezTo>
                    <a:pt x="43" y="2"/>
                    <a:pt x="43" y="1"/>
                    <a:pt x="43" y="1"/>
                  </a:cubicBezTo>
                  <a:cubicBezTo>
                    <a:pt x="45" y="1"/>
                    <a:pt x="45" y="0"/>
                    <a:pt x="47" y="1"/>
                  </a:cubicBezTo>
                  <a:cubicBezTo>
                    <a:pt x="47" y="2"/>
                    <a:pt x="45" y="2"/>
                    <a:pt x="46" y="4"/>
                  </a:cubicBezTo>
                  <a:cubicBezTo>
                    <a:pt x="30" y="14"/>
                    <a:pt x="19" y="22"/>
                    <a:pt x="4" y="3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2282"/>
            <p:cNvSpPr>
              <a:spLocks/>
            </p:cNvSpPr>
            <p:nvPr/>
          </p:nvSpPr>
          <p:spPr bwMode="auto">
            <a:xfrm>
              <a:off x="6015038" y="5719763"/>
              <a:ext cx="44450" cy="39688"/>
            </a:xfrm>
            <a:custGeom>
              <a:avLst/>
              <a:gdLst>
                <a:gd name="T0" fmla="*/ 26 w 26"/>
                <a:gd name="T1" fmla="*/ 0 h 23"/>
                <a:gd name="T2" fmla="*/ 7 w 26"/>
                <a:gd name="T3" fmla="*/ 16 h 23"/>
                <a:gd name="T4" fmla="*/ 9 w 26"/>
                <a:gd name="T5" fmla="*/ 19 h 23"/>
                <a:gd name="T6" fmla="*/ 0 w 26"/>
                <a:gd name="T7" fmla="*/ 21 h 23"/>
                <a:gd name="T8" fmla="*/ 11 w 26"/>
                <a:gd name="T9" fmla="*/ 11 h 23"/>
                <a:gd name="T10" fmla="*/ 23 w 26"/>
                <a:gd name="T11" fmla="*/ 0 h 23"/>
                <a:gd name="T12" fmla="*/ 26 w 26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3">
                  <a:moveTo>
                    <a:pt x="26" y="0"/>
                  </a:moveTo>
                  <a:cubicBezTo>
                    <a:pt x="21" y="7"/>
                    <a:pt x="13" y="11"/>
                    <a:pt x="7" y="16"/>
                  </a:cubicBezTo>
                  <a:cubicBezTo>
                    <a:pt x="7" y="18"/>
                    <a:pt x="8" y="18"/>
                    <a:pt x="9" y="19"/>
                  </a:cubicBezTo>
                  <a:cubicBezTo>
                    <a:pt x="7" y="21"/>
                    <a:pt x="3" y="23"/>
                    <a:pt x="0" y="21"/>
                  </a:cubicBezTo>
                  <a:cubicBezTo>
                    <a:pt x="1" y="16"/>
                    <a:pt x="7" y="14"/>
                    <a:pt x="11" y="11"/>
                  </a:cubicBezTo>
                  <a:cubicBezTo>
                    <a:pt x="14" y="7"/>
                    <a:pt x="20" y="5"/>
                    <a:pt x="23" y="0"/>
                  </a:cubicBezTo>
                  <a:cubicBezTo>
                    <a:pt x="24" y="0"/>
                    <a:pt x="24" y="0"/>
                    <a:pt x="2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2283"/>
            <p:cNvSpPr>
              <a:spLocks/>
            </p:cNvSpPr>
            <p:nvPr/>
          </p:nvSpPr>
          <p:spPr bwMode="auto">
            <a:xfrm>
              <a:off x="5502275" y="5724526"/>
              <a:ext cx="31750" cy="58738"/>
            </a:xfrm>
            <a:custGeom>
              <a:avLst/>
              <a:gdLst>
                <a:gd name="T0" fmla="*/ 14 w 19"/>
                <a:gd name="T1" fmla="*/ 7 h 34"/>
                <a:gd name="T2" fmla="*/ 15 w 19"/>
                <a:gd name="T3" fmla="*/ 8 h 34"/>
                <a:gd name="T4" fmla="*/ 2 w 19"/>
                <a:gd name="T5" fmla="*/ 32 h 34"/>
                <a:gd name="T6" fmla="*/ 3 w 19"/>
                <a:gd name="T7" fmla="*/ 34 h 34"/>
                <a:gd name="T8" fmla="*/ 0 w 19"/>
                <a:gd name="T9" fmla="*/ 31 h 34"/>
                <a:gd name="T10" fmla="*/ 18 w 19"/>
                <a:gd name="T11" fmla="*/ 0 h 34"/>
                <a:gd name="T12" fmla="*/ 14 w 19"/>
                <a:gd name="T13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4">
                  <a:moveTo>
                    <a:pt x="14" y="7"/>
                  </a:moveTo>
                  <a:cubicBezTo>
                    <a:pt x="14" y="8"/>
                    <a:pt x="14" y="8"/>
                    <a:pt x="15" y="8"/>
                  </a:cubicBezTo>
                  <a:cubicBezTo>
                    <a:pt x="9" y="16"/>
                    <a:pt x="7" y="25"/>
                    <a:pt x="2" y="32"/>
                  </a:cubicBezTo>
                  <a:cubicBezTo>
                    <a:pt x="2" y="33"/>
                    <a:pt x="3" y="33"/>
                    <a:pt x="3" y="34"/>
                  </a:cubicBezTo>
                  <a:cubicBezTo>
                    <a:pt x="1" y="34"/>
                    <a:pt x="0" y="33"/>
                    <a:pt x="0" y="31"/>
                  </a:cubicBezTo>
                  <a:cubicBezTo>
                    <a:pt x="7" y="21"/>
                    <a:pt x="10" y="8"/>
                    <a:pt x="18" y="0"/>
                  </a:cubicBezTo>
                  <a:cubicBezTo>
                    <a:pt x="17" y="3"/>
                    <a:pt x="19" y="4"/>
                    <a:pt x="14" y="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2284"/>
            <p:cNvSpPr>
              <a:spLocks/>
            </p:cNvSpPr>
            <p:nvPr/>
          </p:nvSpPr>
          <p:spPr bwMode="auto">
            <a:xfrm>
              <a:off x="5599113" y="5729288"/>
              <a:ext cx="60325" cy="107950"/>
            </a:xfrm>
            <a:custGeom>
              <a:avLst/>
              <a:gdLst>
                <a:gd name="T0" fmla="*/ 33 w 35"/>
                <a:gd name="T1" fmla="*/ 0 h 62"/>
                <a:gd name="T2" fmla="*/ 35 w 35"/>
                <a:gd name="T3" fmla="*/ 1 h 62"/>
                <a:gd name="T4" fmla="*/ 4 w 35"/>
                <a:gd name="T5" fmla="*/ 55 h 62"/>
                <a:gd name="T6" fmla="*/ 6 w 35"/>
                <a:gd name="T7" fmla="*/ 57 h 62"/>
                <a:gd name="T8" fmla="*/ 0 w 35"/>
                <a:gd name="T9" fmla="*/ 59 h 62"/>
                <a:gd name="T10" fmla="*/ 28 w 35"/>
                <a:gd name="T11" fmla="*/ 8 h 62"/>
                <a:gd name="T12" fmla="*/ 33 w 35"/>
                <a:gd name="T13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62">
                  <a:moveTo>
                    <a:pt x="33" y="0"/>
                  </a:moveTo>
                  <a:cubicBezTo>
                    <a:pt x="33" y="1"/>
                    <a:pt x="34" y="1"/>
                    <a:pt x="35" y="1"/>
                  </a:cubicBezTo>
                  <a:cubicBezTo>
                    <a:pt x="26" y="21"/>
                    <a:pt x="14" y="37"/>
                    <a:pt x="4" y="55"/>
                  </a:cubicBezTo>
                  <a:cubicBezTo>
                    <a:pt x="4" y="57"/>
                    <a:pt x="5" y="57"/>
                    <a:pt x="6" y="57"/>
                  </a:cubicBezTo>
                  <a:cubicBezTo>
                    <a:pt x="5" y="60"/>
                    <a:pt x="3" y="62"/>
                    <a:pt x="0" y="59"/>
                  </a:cubicBezTo>
                  <a:cubicBezTo>
                    <a:pt x="6" y="41"/>
                    <a:pt x="21" y="27"/>
                    <a:pt x="28" y="8"/>
                  </a:cubicBezTo>
                  <a:cubicBezTo>
                    <a:pt x="30" y="8"/>
                    <a:pt x="32" y="3"/>
                    <a:pt x="3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2285"/>
            <p:cNvSpPr>
              <a:spLocks/>
            </p:cNvSpPr>
            <p:nvPr/>
          </p:nvSpPr>
          <p:spPr bwMode="auto">
            <a:xfrm>
              <a:off x="5589588" y="5729288"/>
              <a:ext cx="49213" cy="73025"/>
            </a:xfrm>
            <a:custGeom>
              <a:avLst/>
              <a:gdLst>
                <a:gd name="T0" fmla="*/ 26 w 28"/>
                <a:gd name="T1" fmla="*/ 1 h 42"/>
                <a:gd name="T2" fmla="*/ 28 w 28"/>
                <a:gd name="T3" fmla="*/ 2 h 42"/>
                <a:gd name="T4" fmla="*/ 3 w 28"/>
                <a:gd name="T5" fmla="*/ 40 h 42"/>
                <a:gd name="T6" fmla="*/ 0 w 28"/>
                <a:gd name="T7" fmla="*/ 42 h 42"/>
                <a:gd name="T8" fmla="*/ 26 w 28"/>
                <a:gd name="T9" fmla="*/ 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2">
                  <a:moveTo>
                    <a:pt x="26" y="1"/>
                  </a:moveTo>
                  <a:cubicBezTo>
                    <a:pt x="27" y="0"/>
                    <a:pt x="26" y="2"/>
                    <a:pt x="28" y="2"/>
                  </a:cubicBezTo>
                  <a:cubicBezTo>
                    <a:pt x="19" y="15"/>
                    <a:pt x="8" y="26"/>
                    <a:pt x="3" y="40"/>
                  </a:cubicBezTo>
                  <a:cubicBezTo>
                    <a:pt x="1" y="41"/>
                    <a:pt x="1" y="42"/>
                    <a:pt x="0" y="42"/>
                  </a:cubicBezTo>
                  <a:cubicBezTo>
                    <a:pt x="6" y="25"/>
                    <a:pt x="17" y="15"/>
                    <a:pt x="26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2286"/>
            <p:cNvSpPr>
              <a:spLocks/>
            </p:cNvSpPr>
            <p:nvPr/>
          </p:nvSpPr>
          <p:spPr bwMode="auto">
            <a:xfrm>
              <a:off x="5337175" y="5730876"/>
              <a:ext cx="4763" cy="9525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5 h 5"/>
                <a:gd name="T4" fmla="*/ 1 w 3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2" y="0"/>
                    <a:pt x="3" y="5"/>
                    <a:pt x="0" y="5"/>
                  </a:cubicBezTo>
                  <a:cubicBezTo>
                    <a:pt x="0" y="3"/>
                    <a:pt x="1" y="2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2287"/>
            <p:cNvSpPr>
              <a:spLocks/>
            </p:cNvSpPr>
            <p:nvPr/>
          </p:nvSpPr>
          <p:spPr bwMode="auto">
            <a:xfrm>
              <a:off x="5280025" y="5732463"/>
              <a:ext cx="15875" cy="47625"/>
            </a:xfrm>
            <a:custGeom>
              <a:avLst/>
              <a:gdLst>
                <a:gd name="T0" fmla="*/ 9 w 9"/>
                <a:gd name="T1" fmla="*/ 1 h 27"/>
                <a:gd name="T2" fmla="*/ 3 w 9"/>
                <a:gd name="T3" fmla="*/ 25 h 27"/>
                <a:gd name="T4" fmla="*/ 0 w 9"/>
                <a:gd name="T5" fmla="*/ 26 h 27"/>
                <a:gd name="T6" fmla="*/ 4 w 9"/>
                <a:gd name="T7" fmla="*/ 13 h 27"/>
                <a:gd name="T8" fmla="*/ 9 w 9"/>
                <a:gd name="T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7">
                  <a:moveTo>
                    <a:pt x="9" y="1"/>
                  </a:moveTo>
                  <a:cubicBezTo>
                    <a:pt x="6" y="6"/>
                    <a:pt x="1" y="19"/>
                    <a:pt x="3" y="25"/>
                  </a:cubicBezTo>
                  <a:cubicBezTo>
                    <a:pt x="3" y="27"/>
                    <a:pt x="2" y="26"/>
                    <a:pt x="0" y="26"/>
                  </a:cubicBezTo>
                  <a:cubicBezTo>
                    <a:pt x="0" y="21"/>
                    <a:pt x="2" y="16"/>
                    <a:pt x="4" y="13"/>
                  </a:cubicBezTo>
                  <a:cubicBezTo>
                    <a:pt x="4" y="9"/>
                    <a:pt x="6" y="0"/>
                    <a:pt x="9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2288"/>
            <p:cNvSpPr>
              <a:spLocks/>
            </p:cNvSpPr>
            <p:nvPr/>
          </p:nvSpPr>
          <p:spPr bwMode="auto">
            <a:xfrm>
              <a:off x="6026150" y="5738813"/>
              <a:ext cx="79375" cy="66675"/>
            </a:xfrm>
            <a:custGeom>
              <a:avLst/>
              <a:gdLst>
                <a:gd name="T0" fmla="*/ 46 w 46"/>
                <a:gd name="T1" fmla="*/ 0 h 39"/>
                <a:gd name="T2" fmla="*/ 5 w 46"/>
                <a:gd name="T3" fmla="*/ 35 h 39"/>
                <a:gd name="T4" fmla="*/ 8 w 46"/>
                <a:gd name="T5" fmla="*/ 37 h 39"/>
                <a:gd name="T6" fmla="*/ 0 w 46"/>
                <a:gd name="T7" fmla="*/ 37 h 39"/>
                <a:gd name="T8" fmla="*/ 14 w 46"/>
                <a:gd name="T9" fmla="*/ 23 h 39"/>
                <a:gd name="T10" fmla="*/ 31 w 46"/>
                <a:gd name="T11" fmla="*/ 11 h 39"/>
                <a:gd name="T12" fmla="*/ 40 w 46"/>
                <a:gd name="T13" fmla="*/ 3 h 39"/>
                <a:gd name="T14" fmla="*/ 42 w 46"/>
                <a:gd name="T15" fmla="*/ 0 h 39"/>
                <a:gd name="T16" fmla="*/ 46 w 46"/>
                <a:gd name="T1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39">
                  <a:moveTo>
                    <a:pt x="46" y="0"/>
                  </a:moveTo>
                  <a:cubicBezTo>
                    <a:pt x="34" y="15"/>
                    <a:pt x="17" y="21"/>
                    <a:pt x="5" y="35"/>
                  </a:cubicBezTo>
                  <a:cubicBezTo>
                    <a:pt x="5" y="37"/>
                    <a:pt x="8" y="35"/>
                    <a:pt x="8" y="37"/>
                  </a:cubicBezTo>
                  <a:cubicBezTo>
                    <a:pt x="6" y="38"/>
                    <a:pt x="2" y="39"/>
                    <a:pt x="0" y="37"/>
                  </a:cubicBezTo>
                  <a:cubicBezTo>
                    <a:pt x="3" y="31"/>
                    <a:pt x="9" y="27"/>
                    <a:pt x="14" y="23"/>
                  </a:cubicBezTo>
                  <a:cubicBezTo>
                    <a:pt x="20" y="19"/>
                    <a:pt x="25" y="15"/>
                    <a:pt x="31" y="11"/>
                  </a:cubicBezTo>
                  <a:cubicBezTo>
                    <a:pt x="34" y="8"/>
                    <a:pt x="36" y="5"/>
                    <a:pt x="40" y="3"/>
                  </a:cubicBezTo>
                  <a:cubicBezTo>
                    <a:pt x="40" y="2"/>
                    <a:pt x="41" y="1"/>
                    <a:pt x="42" y="0"/>
                  </a:cubicBezTo>
                  <a:cubicBezTo>
                    <a:pt x="44" y="0"/>
                    <a:pt x="44" y="0"/>
                    <a:pt x="4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2289"/>
            <p:cNvSpPr>
              <a:spLocks/>
            </p:cNvSpPr>
            <p:nvPr/>
          </p:nvSpPr>
          <p:spPr bwMode="auto">
            <a:xfrm>
              <a:off x="5268913" y="5740401"/>
              <a:ext cx="6350" cy="17463"/>
            </a:xfrm>
            <a:custGeom>
              <a:avLst/>
              <a:gdLst>
                <a:gd name="T0" fmla="*/ 2 w 3"/>
                <a:gd name="T1" fmla="*/ 0 h 10"/>
                <a:gd name="T2" fmla="*/ 2 w 3"/>
                <a:gd name="T3" fmla="*/ 10 h 10"/>
                <a:gd name="T4" fmla="*/ 2 w 3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0">
                  <a:moveTo>
                    <a:pt x="2" y="0"/>
                  </a:moveTo>
                  <a:cubicBezTo>
                    <a:pt x="3" y="3"/>
                    <a:pt x="1" y="6"/>
                    <a:pt x="2" y="10"/>
                  </a:cubicBezTo>
                  <a:cubicBezTo>
                    <a:pt x="0" y="8"/>
                    <a:pt x="2" y="3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2290"/>
            <p:cNvSpPr>
              <a:spLocks/>
            </p:cNvSpPr>
            <p:nvPr/>
          </p:nvSpPr>
          <p:spPr bwMode="auto">
            <a:xfrm>
              <a:off x="6029325" y="5741988"/>
              <a:ext cx="12700" cy="7938"/>
            </a:xfrm>
            <a:custGeom>
              <a:avLst/>
              <a:gdLst>
                <a:gd name="T0" fmla="*/ 4 w 7"/>
                <a:gd name="T1" fmla="*/ 1 h 5"/>
                <a:gd name="T2" fmla="*/ 5 w 7"/>
                <a:gd name="T3" fmla="*/ 2 h 5"/>
                <a:gd name="T4" fmla="*/ 0 w 7"/>
                <a:gd name="T5" fmla="*/ 4 h 5"/>
                <a:gd name="T6" fmla="*/ 4 w 7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4" y="1"/>
                  </a:moveTo>
                  <a:cubicBezTo>
                    <a:pt x="5" y="0"/>
                    <a:pt x="5" y="4"/>
                    <a:pt x="5" y="2"/>
                  </a:cubicBezTo>
                  <a:cubicBezTo>
                    <a:pt x="7" y="4"/>
                    <a:pt x="1" y="5"/>
                    <a:pt x="0" y="4"/>
                  </a:cubicBezTo>
                  <a:cubicBezTo>
                    <a:pt x="0" y="2"/>
                    <a:pt x="4" y="4"/>
                    <a:pt x="4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2291"/>
            <p:cNvSpPr>
              <a:spLocks/>
            </p:cNvSpPr>
            <p:nvPr/>
          </p:nvSpPr>
          <p:spPr bwMode="auto">
            <a:xfrm>
              <a:off x="5300663" y="5746751"/>
              <a:ext cx="11113" cy="33338"/>
            </a:xfrm>
            <a:custGeom>
              <a:avLst/>
              <a:gdLst>
                <a:gd name="T0" fmla="*/ 5 w 6"/>
                <a:gd name="T1" fmla="*/ 0 h 19"/>
                <a:gd name="T2" fmla="*/ 6 w 6"/>
                <a:gd name="T3" fmla="*/ 0 h 19"/>
                <a:gd name="T4" fmla="*/ 2 w 6"/>
                <a:gd name="T5" fmla="*/ 19 h 19"/>
                <a:gd name="T6" fmla="*/ 5 w 6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9">
                  <a:moveTo>
                    <a:pt x="5" y="0"/>
                  </a:moveTo>
                  <a:cubicBezTo>
                    <a:pt x="5" y="0"/>
                    <a:pt x="6" y="0"/>
                    <a:pt x="6" y="0"/>
                  </a:cubicBezTo>
                  <a:cubicBezTo>
                    <a:pt x="4" y="5"/>
                    <a:pt x="5" y="12"/>
                    <a:pt x="2" y="19"/>
                  </a:cubicBezTo>
                  <a:cubicBezTo>
                    <a:pt x="0" y="14"/>
                    <a:pt x="4" y="6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2292"/>
            <p:cNvSpPr>
              <a:spLocks/>
            </p:cNvSpPr>
            <p:nvPr/>
          </p:nvSpPr>
          <p:spPr bwMode="auto">
            <a:xfrm>
              <a:off x="5683250" y="5745163"/>
              <a:ext cx="69850" cy="125413"/>
            </a:xfrm>
            <a:custGeom>
              <a:avLst/>
              <a:gdLst>
                <a:gd name="T0" fmla="*/ 40 w 40"/>
                <a:gd name="T1" fmla="*/ 1 h 72"/>
                <a:gd name="T2" fmla="*/ 35 w 40"/>
                <a:gd name="T3" fmla="*/ 8 h 72"/>
                <a:gd name="T4" fmla="*/ 33 w 40"/>
                <a:gd name="T5" fmla="*/ 12 h 72"/>
                <a:gd name="T6" fmla="*/ 27 w 40"/>
                <a:gd name="T7" fmla="*/ 21 h 72"/>
                <a:gd name="T8" fmla="*/ 24 w 40"/>
                <a:gd name="T9" fmla="*/ 27 h 72"/>
                <a:gd name="T10" fmla="*/ 22 w 40"/>
                <a:gd name="T11" fmla="*/ 31 h 72"/>
                <a:gd name="T12" fmla="*/ 14 w 40"/>
                <a:gd name="T13" fmla="*/ 43 h 72"/>
                <a:gd name="T14" fmla="*/ 4 w 40"/>
                <a:gd name="T15" fmla="*/ 62 h 72"/>
                <a:gd name="T16" fmla="*/ 2 w 40"/>
                <a:gd name="T17" fmla="*/ 68 h 72"/>
                <a:gd name="T18" fmla="*/ 5 w 40"/>
                <a:gd name="T19" fmla="*/ 67 h 72"/>
                <a:gd name="T20" fmla="*/ 2 w 40"/>
                <a:gd name="T21" fmla="*/ 72 h 72"/>
                <a:gd name="T22" fmla="*/ 0 w 40"/>
                <a:gd name="T23" fmla="*/ 71 h 72"/>
                <a:gd name="T24" fmla="*/ 27 w 40"/>
                <a:gd name="T25" fmla="*/ 17 h 72"/>
                <a:gd name="T26" fmla="*/ 38 w 40"/>
                <a:gd name="T27" fmla="*/ 1 h 72"/>
                <a:gd name="T28" fmla="*/ 40 w 40"/>
                <a:gd name="T29" fmla="*/ 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" h="72">
                  <a:moveTo>
                    <a:pt x="40" y="1"/>
                  </a:moveTo>
                  <a:cubicBezTo>
                    <a:pt x="40" y="3"/>
                    <a:pt x="37" y="6"/>
                    <a:pt x="35" y="8"/>
                  </a:cubicBezTo>
                  <a:cubicBezTo>
                    <a:pt x="35" y="10"/>
                    <a:pt x="34" y="13"/>
                    <a:pt x="33" y="12"/>
                  </a:cubicBezTo>
                  <a:cubicBezTo>
                    <a:pt x="32" y="17"/>
                    <a:pt x="30" y="18"/>
                    <a:pt x="27" y="21"/>
                  </a:cubicBezTo>
                  <a:cubicBezTo>
                    <a:pt x="27" y="24"/>
                    <a:pt x="26" y="26"/>
                    <a:pt x="24" y="27"/>
                  </a:cubicBezTo>
                  <a:cubicBezTo>
                    <a:pt x="24" y="30"/>
                    <a:pt x="23" y="30"/>
                    <a:pt x="22" y="31"/>
                  </a:cubicBezTo>
                  <a:cubicBezTo>
                    <a:pt x="21" y="36"/>
                    <a:pt x="16" y="39"/>
                    <a:pt x="14" y="43"/>
                  </a:cubicBezTo>
                  <a:cubicBezTo>
                    <a:pt x="10" y="50"/>
                    <a:pt x="9" y="57"/>
                    <a:pt x="4" y="62"/>
                  </a:cubicBezTo>
                  <a:cubicBezTo>
                    <a:pt x="4" y="65"/>
                    <a:pt x="3" y="67"/>
                    <a:pt x="2" y="68"/>
                  </a:cubicBezTo>
                  <a:cubicBezTo>
                    <a:pt x="4" y="69"/>
                    <a:pt x="4" y="67"/>
                    <a:pt x="5" y="67"/>
                  </a:cubicBezTo>
                  <a:cubicBezTo>
                    <a:pt x="5" y="69"/>
                    <a:pt x="4" y="71"/>
                    <a:pt x="2" y="72"/>
                  </a:cubicBezTo>
                  <a:cubicBezTo>
                    <a:pt x="1" y="72"/>
                    <a:pt x="1" y="71"/>
                    <a:pt x="0" y="71"/>
                  </a:cubicBezTo>
                  <a:cubicBezTo>
                    <a:pt x="6" y="51"/>
                    <a:pt x="17" y="35"/>
                    <a:pt x="27" y="17"/>
                  </a:cubicBezTo>
                  <a:cubicBezTo>
                    <a:pt x="31" y="11"/>
                    <a:pt x="34" y="6"/>
                    <a:pt x="38" y="1"/>
                  </a:cubicBezTo>
                  <a:cubicBezTo>
                    <a:pt x="39" y="0"/>
                    <a:pt x="40" y="2"/>
                    <a:pt x="4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2293"/>
            <p:cNvSpPr>
              <a:spLocks/>
            </p:cNvSpPr>
            <p:nvPr/>
          </p:nvSpPr>
          <p:spPr bwMode="auto">
            <a:xfrm>
              <a:off x="5421313" y="5751513"/>
              <a:ext cx="23813" cy="120650"/>
            </a:xfrm>
            <a:custGeom>
              <a:avLst/>
              <a:gdLst>
                <a:gd name="T0" fmla="*/ 10 w 13"/>
                <a:gd name="T1" fmla="*/ 0 h 69"/>
                <a:gd name="T2" fmla="*/ 12 w 13"/>
                <a:gd name="T3" fmla="*/ 0 h 69"/>
                <a:gd name="T4" fmla="*/ 11 w 13"/>
                <a:gd name="T5" fmla="*/ 16 h 69"/>
                <a:gd name="T6" fmla="*/ 3 w 13"/>
                <a:gd name="T7" fmla="*/ 69 h 69"/>
                <a:gd name="T8" fmla="*/ 2 w 13"/>
                <a:gd name="T9" fmla="*/ 65 h 69"/>
                <a:gd name="T10" fmla="*/ 10 w 13"/>
                <a:gd name="T1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69">
                  <a:moveTo>
                    <a:pt x="10" y="0"/>
                  </a:moveTo>
                  <a:cubicBezTo>
                    <a:pt x="11" y="0"/>
                    <a:pt x="11" y="0"/>
                    <a:pt x="12" y="0"/>
                  </a:cubicBezTo>
                  <a:cubicBezTo>
                    <a:pt x="13" y="5"/>
                    <a:pt x="12" y="11"/>
                    <a:pt x="11" y="16"/>
                  </a:cubicBezTo>
                  <a:cubicBezTo>
                    <a:pt x="9" y="32"/>
                    <a:pt x="6" y="51"/>
                    <a:pt x="3" y="69"/>
                  </a:cubicBezTo>
                  <a:cubicBezTo>
                    <a:pt x="0" y="69"/>
                    <a:pt x="5" y="66"/>
                    <a:pt x="2" y="65"/>
                  </a:cubicBezTo>
                  <a:cubicBezTo>
                    <a:pt x="6" y="43"/>
                    <a:pt x="8" y="21"/>
                    <a:pt x="1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2294"/>
            <p:cNvSpPr>
              <a:spLocks/>
            </p:cNvSpPr>
            <p:nvPr/>
          </p:nvSpPr>
          <p:spPr bwMode="auto">
            <a:xfrm>
              <a:off x="6037263" y="5757863"/>
              <a:ext cx="79375" cy="65088"/>
            </a:xfrm>
            <a:custGeom>
              <a:avLst/>
              <a:gdLst>
                <a:gd name="T0" fmla="*/ 46 w 46"/>
                <a:gd name="T1" fmla="*/ 1 h 38"/>
                <a:gd name="T2" fmla="*/ 31 w 46"/>
                <a:gd name="T3" fmla="*/ 16 h 38"/>
                <a:gd name="T4" fmla="*/ 8 w 46"/>
                <a:gd name="T5" fmla="*/ 34 h 38"/>
                <a:gd name="T6" fmla="*/ 16 w 46"/>
                <a:gd name="T7" fmla="*/ 36 h 38"/>
                <a:gd name="T8" fmla="*/ 7 w 46"/>
                <a:gd name="T9" fmla="*/ 38 h 38"/>
                <a:gd name="T10" fmla="*/ 21 w 46"/>
                <a:gd name="T11" fmla="*/ 19 h 38"/>
                <a:gd name="T12" fmla="*/ 39 w 46"/>
                <a:gd name="T13" fmla="*/ 5 h 38"/>
                <a:gd name="T14" fmla="*/ 44 w 46"/>
                <a:gd name="T15" fmla="*/ 1 h 38"/>
                <a:gd name="T16" fmla="*/ 46 w 46"/>
                <a:gd name="T17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38">
                  <a:moveTo>
                    <a:pt x="46" y="1"/>
                  </a:moveTo>
                  <a:cubicBezTo>
                    <a:pt x="43" y="8"/>
                    <a:pt x="35" y="10"/>
                    <a:pt x="31" y="16"/>
                  </a:cubicBezTo>
                  <a:cubicBezTo>
                    <a:pt x="23" y="21"/>
                    <a:pt x="15" y="27"/>
                    <a:pt x="8" y="34"/>
                  </a:cubicBezTo>
                  <a:cubicBezTo>
                    <a:pt x="10" y="38"/>
                    <a:pt x="15" y="31"/>
                    <a:pt x="16" y="36"/>
                  </a:cubicBezTo>
                  <a:cubicBezTo>
                    <a:pt x="13" y="38"/>
                    <a:pt x="11" y="38"/>
                    <a:pt x="7" y="38"/>
                  </a:cubicBezTo>
                  <a:cubicBezTo>
                    <a:pt x="0" y="32"/>
                    <a:pt x="17" y="23"/>
                    <a:pt x="21" y="19"/>
                  </a:cubicBezTo>
                  <a:cubicBezTo>
                    <a:pt x="29" y="14"/>
                    <a:pt x="35" y="10"/>
                    <a:pt x="39" y="5"/>
                  </a:cubicBezTo>
                  <a:cubicBezTo>
                    <a:pt x="41" y="4"/>
                    <a:pt x="42" y="2"/>
                    <a:pt x="44" y="1"/>
                  </a:cubicBezTo>
                  <a:cubicBezTo>
                    <a:pt x="45" y="0"/>
                    <a:pt x="45" y="1"/>
                    <a:pt x="46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2295"/>
            <p:cNvSpPr>
              <a:spLocks/>
            </p:cNvSpPr>
            <p:nvPr/>
          </p:nvSpPr>
          <p:spPr bwMode="auto">
            <a:xfrm>
              <a:off x="6067425" y="5786438"/>
              <a:ext cx="66675" cy="69850"/>
            </a:xfrm>
            <a:custGeom>
              <a:avLst/>
              <a:gdLst>
                <a:gd name="T0" fmla="*/ 10 w 38"/>
                <a:gd name="T1" fmla="*/ 29 h 40"/>
                <a:gd name="T2" fmla="*/ 29 w 38"/>
                <a:gd name="T3" fmla="*/ 17 h 40"/>
                <a:gd name="T4" fmla="*/ 38 w 38"/>
                <a:gd name="T5" fmla="*/ 12 h 40"/>
                <a:gd name="T6" fmla="*/ 32 w 38"/>
                <a:gd name="T7" fmla="*/ 20 h 40"/>
                <a:gd name="T8" fmla="*/ 9 w 38"/>
                <a:gd name="T9" fmla="*/ 40 h 40"/>
                <a:gd name="T10" fmla="*/ 26 w 38"/>
                <a:gd name="T11" fmla="*/ 21 h 40"/>
                <a:gd name="T12" fmla="*/ 10 w 38"/>
                <a:gd name="T13" fmla="*/ 30 h 40"/>
                <a:gd name="T14" fmla="*/ 2 w 38"/>
                <a:gd name="T15" fmla="*/ 36 h 40"/>
                <a:gd name="T16" fmla="*/ 0 w 38"/>
                <a:gd name="T17" fmla="*/ 35 h 40"/>
                <a:gd name="T18" fmla="*/ 28 w 38"/>
                <a:gd name="T19" fmla="*/ 5 h 40"/>
                <a:gd name="T20" fmla="*/ 30 w 38"/>
                <a:gd name="T21" fmla="*/ 5 h 40"/>
                <a:gd name="T22" fmla="*/ 30 w 38"/>
                <a:gd name="T23" fmla="*/ 1 h 40"/>
                <a:gd name="T24" fmla="*/ 34 w 38"/>
                <a:gd name="T25" fmla="*/ 1 h 40"/>
                <a:gd name="T26" fmla="*/ 10 w 38"/>
                <a:gd name="T27" fmla="*/ 2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40">
                  <a:moveTo>
                    <a:pt x="10" y="29"/>
                  </a:moveTo>
                  <a:cubicBezTo>
                    <a:pt x="15" y="24"/>
                    <a:pt x="23" y="21"/>
                    <a:pt x="29" y="17"/>
                  </a:cubicBezTo>
                  <a:cubicBezTo>
                    <a:pt x="31" y="15"/>
                    <a:pt x="33" y="11"/>
                    <a:pt x="38" y="12"/>
                  </a:cubicBezTo>
                  <a:cubicBezTo>
                    <a:pt x="38" y="16"/>
                    <a:pt x="34" y="18"/>
                    <a:pt x="32" y="20"/>
                  </a:cubicBezTo>
                  <a:cubicBezTo>
                    <a:pt x="25" y="27"/>
                    <a:pt x="17" y="35"/>
                    <a:pt x="9" y="40"/>
                  </a:cubicBezTo>
                  <a:cubicBezTo>
                    <a:pt x="12" y="33"/>
                    <a:pt x="21" y="28"/>
                    <a:pt x="26" y="21"/>
                  </a:cubicBezTo>
                  <a:cubicBezTo>
                    <a:pt x="20" y="23"/>
                    <a:pt x="18" y="29"/>
                    <a:pt x="10" y="30"/>
                  </a:cubicBezTo>
                  <a:cubicBezTo>
                    <a:pt x="10" y="33"/>
                    <a:pt x="5" y="34"/>
                    <a:pt x="2" y="36"/>
                  </a:cubicBezTo>
                  <a:cubicBezTo>
                    <a:pt x="1" y="35"/>
                    <a:pt x="1" y="35"/>
                    <a:pt x="0" y="35"/>
                  </a:cubicBezTo>
                  <a:cubicBezTo>
                    <a:pt x="8" y="23"/>
                    <a:pt x="20" y="17"/>
                    <a:pt x="28" y="5"/>
                  </a:cubicBezTo>
                  <a:cubicBezTo>
                    <a:pt x="28" y="5"/>
                    <a:pt x="29" y="4"/>
                    <a:pt x="30" y="5"/>
                  </a:cubicBezTo>
                  <a:cubicBezTo>
                    <a:pt x="30" y="3"/>
                    <a:pt x="30" y="2"/>
                    <a:pt x="30" y="1"/>
                  </a:cubicBezTo>
                  <a:cubicBezTo>
                    <a:pt x="32" y="0"/>
                    <a:pt x="32" y="0"/>
                    <a:pt x="34" y="1"/>
                  </a:cubicBezTo>
                  <a:cubicBezTo>
                    <a:pt x="28" y="13"/>
                    <a:pt x="18" y="19"/>
                    <a:pt x="10" y="2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2296"/>
            <p:cNvSpPr>
              <a:spLocks/>
            </p:cNvSpPr>
            <p:nvPr/>
          </p:nvSpPr>
          <p:spPr bwMode="auto">
            <a:xfrm>
              <a:off x="5588000" y="5807076"/>
              <a:ext cx="3175" cy="9525"/>
            </a:xfrm>
            <a:custGeom>
              <a:avLst/>
              <a:gdLst>
                <a:gd name="T0" fmla="*/ 1 w 2"/>
                <a:gd name="T1" fmla="*/ 0 h 5"/>
                <a:gd name="T2" fmla="*/ 0 w 2"/>
                <a:gd name="T3" fmla="*/ 5 h 5"/>
                <a:gd name="T4" fmla="*/ 1 w 2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1" y="0"/>
                  </a:moveTo>
                  <a:cubicBezTo>
                    <a:pt x="2" y="1"/>
                    <a:pt x="1" y="4"/>
                    <a:pt x="0" y="5"/>
                  </a:cubicBezTo>
                  <a:cubicBezTo>
                    <a:pt x="0" y="2"/>
                    <a:pt x="0" y="2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2297"/>
            <p:cNvSpPr>
              <a:spLocks/>
            </p:cNvSpPr>
            <p:nvPr/>
          </p:nvSpPr>
          <p:spPr bwMode="auto">
            <a:xfrm>
              <a:off x="5387975" y="5816601"/>
              <a:ext cx="9525" cy="9525"/>
            </a:xfrm>
            <a:custGeom>
              <a:avLst/>
              <a:gdLst>
                <a:gd name="T0" fmla="*/ 2 w 6"/>
                <a:gd name="T1" fmla="*/ 0 h 6"/>
                <a:gd name="T2" fmla="*/ 6 w 6"/>
                <a:gd name="T3" fmla="*/ 5 h 6"/>
                <a:gd name="T4" fmla="*/ 0 w 6"/>
                <a:gd name="T5" fmla="*/ 0 h 6"/>
                <a:gd name="T6" fmla="*/ 2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2" y="3"/>
                    <a:pt x="6" y="2"/>
                    <a:pt x="6" y="5"/>
                  </a:cubicBezTo>
                  <a:cubicBezTo>
                    <a:pt x="3" y="6"/>
                    <a:pt x="1" y="3"/>
                    <a:pt x="0" y="0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2298"/>
            <p:cNvSpPr>
              <a:spLocks/>
            </p:cNvSpPr>
            <p:nvPr/>
          </p:nvSpPr>
          <p:spPr bwMode="auto">
            <a:xfrm>
              <a:off x="5608638" y="5876926"/>
              <a:ext cx="14288" cy="98425"/>
            </a:xfrm>
            <a:custGeom>
              <a:avLst/>
              <a:gdLst>
                <a:gd name="T0" fmla="*/ 6 w 8"/>
                <a:gd name="T1" fmla="*/ 0 h 57"/>
                <a:gd name="T2" fmla="*/ 7 w 8"/>
                <a:gd name="T3" fmla="*/ 11 h 57"/>
                <a:gd name="T4" fmla="*/ 4 w 8"/>
                <a:gd name="T5" fmla="*/ 50 h 57"/>
                <a:gd name="T6" fmla="*/ 3 w 8"/>
                <a:gd name="T7" fmla="*/ 57 h 57"/>
                <a:gd name="T8" fmla="*/ 2 w 8"/>
                <a:gd name="T9" fmla="*/ 52 h 57"/>
                <a:gd name="T10" fmla="*/ 6 w 8"/>
                <a:gd name="T1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7">
                  <a:moveTo>
                    <a:pt x="6" y="0"/>
                  </a:moveTo>
                  <a:cubicBezTo>
                    <a:pt x="8" y="0"/>
                    <a:pt x="8" y="8"/>
                    <a:pt x="7" y="11"/>
                  </a:cubicBezTo>
                  <a:cubicBezTo>
                    <a:pt x="6" y="25"/>
                    <a:pt x="3" y="39"/>
                    <a:pt x="4" y="50"/>
                  </a:cubicBezTo>
                  <a:cubicBezTo>
                    <a:pt x="4" y="52"/>
                    <a:pt x="2" y="54"/>
                    <a:pt x="3" y="57"/>
                  </a:cubicBezTo>
                  <a:cubicBezTo>
                    <a:pt x="0" y="56"/>
                    <a:pt x="2" y="54"/>
                    <a:pt x="2" y="52"/>
                  </a:cubicBezTo>
                  <a:cubicBezTo>
                    <a:pt x="2" y="36"/>
                    <a:pt x="2" y="16"/>
                    <a:pt x="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2299"/>
            <p:cNvSpPr>
              <a:spLocks/>
            </p:cNvSpPr>
            <p:nvPr/>
          </p:nvSpPr>
          <p:spPr bwMode="auto">
            <a:xfrm>
              <a:off x="5421313" y="5880101"/>
              <a:ext cx="9525" cy="17463"/>
            </a:xfrm>
            <a:custGeom>
              <a:avLst/>
              <a:gdLst>
                <a:gd name="T0" fmla="*/ 3 w 5"/>
                <a:gd name="T1" fmla="*/ 0 h 10"/>
                <a:gd name="T2" fmla="*/ 3 w 5"/>
                <a:gd name="T3" fmla="*/ 10 h 10"/>
                <a:gd name="T4" fmla="*/ 3 w 5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0">
                  <a:moveTo>
                    <a:pt x="3" y="0"/>
                  </a:moveTo>
                  <a:cubicBezTo>
                    <a:pt x="5" y="2"/>
                    <a:pt x="2" y="6"/>
                    <a:pt x="3" y="10"/>
                  </a:cubicBezTo>
                  <a:cubicBezTo>
                    <a:pt x="0" y="9"/>
                    <a:pt x="1" y="1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2300"/>
            <p:cNvSpPr>
              <a:spLocks/>
            </p:cNvSpPr>
            <p:nvPr/>
          </p:nvSpPr>
          <p:spPr bwMode="auto">
            <a:xfrm>
              <a:off x="5588000" y="5889626"/>
              <a:ext cx="12700" cy="87313"/>
            </a:xfrm>
            <a:custGeom>
              <a:avLst/>
              <a:gdLst>
                <a:gd name="T0" fmla="*/ 6 w 7"/>
                <a:gd name="T1" fmla="*/ 0 h 51"/>
                <a:gd name="T2" fmla="*/ 4 w 7"/>
                <a:gd name="T3" fmla="*/ 16 h 51"/>
                <a:gd name="T4" fmla="*/ 1 w 7"/>
                <a:gd name="T5" fmla="*/ 35 h 51"/>
                <a:gd name="T6" fmla="*/ 2 w 7"/>
                <a:gd name="T7" fmla="*/ 51 h 51"/>
                <a:gd name="T8" fmla="*/ 1 w 7"/>
                <a:gd name="T9" fmla="*/ 44 h 51"/>
                <a:gd name="T10" fmla="*/ 3 w 7"/>
                <a:gd name="T11" fmla="*/ 11 h 51"/>
                <a:gd name="T12" fmla="*/ 6 w 7"/>
                <a:gd name="T1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1">
                  <a:moveTo>
                    <a:pt x="6" y="0"/>
                  </a:moveTo>
                  <a:cubicBezTo>
                    <a:pt x="7" y="5"/>
                    <a:pt x="2" y="11"/>
                    <a:pt x="4" y="16"/>
                  </a:cubicBezTo>
                  <a:cubicBezTo>
                    <a:pt x="2" y="21"/>
                    <a:pt x="4" y="28"/>
                    <a:pt x="1" y="35"/>
                  </a:cubicBezTo>
                  <a:cubicBezTo>
                    <a:pt x="4" y="41"/>
                    <a:pt x="2" y="45"/>
                    <a:pt x="2" y="51"/>
                  </a:cubicBezTo>
                  <a:cubicBezTo>
                    <a:pt x="0" y="50"/>
                    <a:pt x="0" y="47"/>
                    <a:pt x="1" y="44"/>
                  </a:cubicBezTo>
                  <a:cubicBezTo>
                    <a:pt x="1" y="34"/>
                    <a:pt x="0" y="20"/>
                    <a:pt x="3" y="11"/>
                  </a:cubicBezTo>
                  <a:cubicBezTo>
                    <a:pt x="1" y="8"/>
                    <a:pt x="4" y="2"/>
                    <a:pt x="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2301"/>
            <p:cNvSpPr>
              <a:spLocks/>
            </p:cNvSpPr>
            <p:nvPr/>
          </p:nvSpPr>
          <p:spPr bwMode="auto">
            <a:xfrm>
              <a:off x="5711825" y="5894388"/>
              <a:ext cx="9525" cy="47625"/>
            </a:xfrm>
            <a:custGeom>
              <a:avLst/>
              <a:gdLst>
                <a:gd name="T0" fmla="*/ 4 w 6"/>
                <a:gd name="T1" fmla="*/ 0 h 28"/>
                <a:gd name="T2" fmla="*/ 5 w 6"/>
                <a:gd name="T3" fmla="*/ 0 h 28"/>
                <a:gd name="T4" fmla="*/ 2 w 6"/>
                <a:gd name="T5" fmla="*/ 28 h 28"/>
                <a:gd name="T6" fmla="*/ 3 w 6"/>
                <a:gd name="T7" fmla="*/ 7 h 28"/>
                <a:gd name="T8" fmla="*/ 4 w 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4" y="0"/>
                  </a:moveTo>
                  <a:cubicBezTo>
                    <a:pt x="4" y="0"/>
                    <a:pt x="4" y="0"/>
                    <a:pt x="5" y="0"/>
                  </a:cubicBezTo>
                  <a:cubicBezTo>
                    <a:pt x="6" y="6"/>
                    <a:pt x="5" y="21"/>
                    <a:pt x="2" y="28"/>
                  </a:cubicBezTo>
                  <a:cubicBezTo>
                    <a:pt x="0" y="25"/>
                    <a:pt x="3" y="11"/>
                    <a:pt x="3" y="7"/>
                  </a:cubicBezTo>
                  <a:cubicBezTo>
                    <a:pt x="2" y="4"/>
                    <a:pt x="3" y="2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2302"/>
            <p:cNvSpPr>
              <a:spLocks/>
            </p:cNvSpPr>
            <p:nvPr/>
          </p:nvSpPr>
          <p:spPr bwMode="auto">
            <a:xfrm>
              <a:off x="5768975" y="5916613"/>
              <a:ext cx="14288" cy="127000"/>
            </a:xfrm>
            <a:custGeom>
              <a:avLst/>
              <a:gdLst>
                <a:gd name="T0" fmla="*/ 7 w 9"/>
                <a:gd name="T1" fmla="*/ 0 h 73"/>
                <a:gd name="T2" fmla="*/ 8 w 9"/>
                <a:gd name="T3" fmla="*/ 0 h 73"/>
                <a:gd name="T4" fmla="*/ 8 w 9"/>
                <a:gd name="T5" fmla="*/ 13 h 73"/>
                <a:gd name="T6" fmla="*/ 7 w 9"/>
                <a:gd name="T7" fmla="*/ 28 h 73"/>
                <a:gd name="T8" fmla="*/ 5 w 9"/>
                <a:gd name="T9" fmla="*/ 73 h 73"/>
                <a:gd name="T10" fmla="*/ 2 w 9"/>
                <a:gd name="T11" fmla="*/ 50 h 73"/>
                <a:gd name="T12" fmla="*/ 7 w 9"/>
                <a:gd name="T1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73">
                  <a:moveTo>
                    <a:pt x="7" y="0"/>
                  </a:moveTo>
                  <a:cubicBezTo>
                    <a:pt x="7" y="0"/>
                    <a:pt x="7" y="0"/>
                    <a:pt x="8" y="0"/>
                  </a:cubicBezTo>
                  <a:cubicBezTo>
                    <a:pt x="9" y="4"/>
                    <a:pt x="8" y="9"/>
                    <a:pt x="8" y="13"/>
                  </a:cubicBezTo>
                  <a:cubicBezTo>
                    <a:pt x="8" y="18"/>
                    <a:pt x="7" y="24"/>
                    <a:pt x="7" y="28"/>
                  </a:cubicBezTo>
                  <a:cubicBezTo>
                    <a:pt x="4" y="41"/>
                    <a:pt x="3" y="59"/>
                    <a:pt x="5" y="73"/>
                  </a:cubicBezTo>
                  <a:cubicBezTo>
                    <a:pt x="1" y="68"/>
                    <a:pt x="0" y="55"/>
                    <a:pt x="2" y="50"/>
                  </a:cubicBezTo>
                  <a:cubicBezTo>
                    <a:pt x="2" y="35"/>
                    <a:pt x="5" y="17"/>
                    <a:pt x="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2303"/>
            <p:cNvSpPr>
              <a:spLocks/>
            </p:cNvSpPr>
            <p:nvPr/>
          </p:nvSpPr>
          <p:spPr bwMode="auto">
            <a:xfrm>
              <a:off x="5653088" y="6024563"/>
              <a:ext cx="4763" cy="4763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0 w 3"/>
                <a:gd name="T5" fmla="*/ 3 h 3"/>
                <a:gd name="T6" fmla="*/ 1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2" y="1"/>
                    <a:pt x="3" y="1"/>
                    <a:pt x="3" y="1"/>
                  </a:cubicBezTo>
                  <a:cubicBezTo>
                    <a:pt x="3" y="3"/>
                    <a:pt x="2" y="3"/>
                    <a:pt x="0" y="3"/>
                  </a:cubicBezTo>
                  <a:cubicBezTo>
                    <a:pt x="1" y="2"/>
                    <a:pt x="2" y="2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2304"/>
            <p:cNvSpPr>
              <a:spLocks noEditPoints="1"/>
            </p:cNvSpPr>
            <p:nvPr/>
          </p:nvSpPr>
          <p:spPr bwMode="auto">
            <a:xfrm>
              <a:off x="4092575" y="4752976"/>
              <a:ext cx="1595438" cy="1300163"/>
            </a:xfrm>
            <a:custGeom>
              <a:avLst/>
              <a:gdLst>
                <a:gd name="T0" fmla="*/ 476 w 921"/>
                <a:gd name="T1" fmla="*/ 240 h 750"/>
                <a:gd name="T2" fmla="*/ 535 w 921"/>
                <a:gd name="T3" fmla="*/ 229 h 750"/>
                <a:gd name="T4" fmla="*/ 583 w 921"/>
                <a:gd name="T5" fmla="*/ 291 h 750"/>
                <a:gd name="T6" fmla="*/ 616 w 921"/>
                <a:gd name="T7" fmla="*/ 295 h 750"/>
                <a:gd name="T8" fmla="*/ 640 w 921"/>
                <a:gd name="T9" fmla="*/ 334 h 750"/>
                <a:gd name="T10" fmla="*/ 648 w 921"/>
                <a:gd name="T11" fmla="*/ 320 h 750"/>
                <a:gd name="T12" fmla="*/ 676 w 921"/>
                <a:gd name="T13" fmla="*/ 331 h 750"/>
                <a:gd name="T14" fmla="*/ 760 w 921"/>
                <a:gd name="T15" fmla="*/ 489 h 750"/>
                <a:gd name="T16" fmla="*/ 701 w 921"/>
                <a:gd name="T17" fmla="*/ 425 h 750"/>
                <a:gd name="T18" fmla="*/ 486 w 921"/>
                <a:gd name="T19" fmla="*/ 325 h 750"/>
                <a:gd name="T20" fmla="*/ 594 w 921"/>
                <a:gd name="T21" fmla="*/ 432 h 750"/>
                <a:gd name="T22" fmla="*/ 681 w 921"/>
                <a:gd name="T23" fmla="*/ 589 h 750"/>
                <a:gd name="T24" fmla="*/ 735 w 921"/>
                <a:gd name="T25" fmla="*/ 598 h 750"/>
                <a:gd name="T26" fmla="*/ 771 w 921"/>
                <a:gd name="T27" fmla="*/ 664 h 750"/>
                <a:gd name="T28" fmla="*/ 920 w 921"/>
                <a:gd name="T29" fmla="*/ 653 h 750"/>
                <a:gd name="T30" fmla="*/ 733 w 921"/>
                <a:gd name="T31" fmla="*/ 622 h 750"/>
                <a:gd name="T32" fmla="*/ 451 w 921"/>
                <a:gd name="T33" fmla="*/ 395 h 750"/>
                <a:gd name="T34" fmla="*/ 444 w 921"/>
                <a:gd name="T35" fmla="*/ 378 h 750"/>
                <a:gd name="T36" fmla="*/ 406 w 921"/>
                <a:gd name="T37" fmla="*/ 306 h 750"/>
                <a:gd name="T38" fmla="*/ 14 w 921"/>
                <a:gd name="T39" fmla="*/ 253 h 750"/>
                <a:gd name="T40" fmla="*/ 311 w 921"/>
                <a:gd name="T41" fmla="*/ 29 h 750"/>
                <a:gd name="T42" fmla="*/ 441 w 921"/>
                <a:gd name="T43" fmla="*/ 246 h 750"/>
                <a:gd name="T44" fmla="*/ 258 w 921"/>
                <a:gd name="T45" fmla="*/ 22 h 750"/>
                <a:gd name="T46" fmla="*/ 169 w 921"/>
                <a:gd name="T47" fmla="*/ 54 h 750"/>
                <a:gd name="T48" fmla="*/ 263 w 921"/>
                <a:gd name="T49" fmla="*/ 71 h 750"/>
                <a:gd name="T50" fmla="*/ 253 w 921"/>
                <a:gd name="T51" fmla="*/ 36 h 750"/>
                <a:gd name="T52" fmla="*/ 143 w 921"/>
                <a:gd name="T53" fmla="*/ 68 h 750"/>
                <a:gd name="T54" fmla="*/ 90 w 921"/>
                <a:gd name="T55" fmla="*/ 284 h 750"/>
                <a:gd name="T56" fmla="*/ 381 w 921"/>
                <a:gd name="T57" fmla="*/ 278 h 750"/>
                <a:gd name="T58" fmla="*/ 349 w 921"/>
                <a:gd name="T59" fmla="*/ 271 h 750"/>
                <a:gd name="T60" fmla="*/ 415 w 921"/>
                <a:gd name="T61" fmla="*/ 141 h 750"/>
                <a:gd name="T62" fmla="*/ 349 w 921"/>
                <a:gd name="T63" fmla="*/ 46 h 750"/>
                <a:gd name="T64" fmla="*/ 47 w 921"/>
                <a:gd name="T65" fmla="*/ 108 h 750"/>
                <a:gd name="T66" fmla="*/ 146 w 921"/>
                <a:gd name="T67" fmla="*/ 61 h 750"/>
                <a:gd name="T68" fmla="*/ 392 w 921"/>
                <a:gd name="T69" fmla="*/ 92 h 750"/>
                <a:gd name="T70" fmla="*/ 397 w 921"/>
                <a:gd name="T71" fmla="*/ 114 h 750"/>
                <a:gd name="T72" fmla="*/ 431 w 921"/>
                <a:gd name="T73" fmla="*/ 163 h 750"/>
                <a:gd name="T74" fmla="*/ 396 w 921"/>
                <a:gd name="T75" fmla="*/ 211 h 750"/>
                <a:gd name="T76" fmla="*/ 398 w 921"/>
                <a:gd name="T77" fmla="*/ 231 h 750"/>
                <a:gd name="T78" fmla="*/ 21 w 921"/>
                <a:gd name="T79" fmla="*/ 232 h 750"/>
                <a:gd name="T80" fmla="*/ 412 w 921"/>
                <a:gd name="T81" fmla="*/ 255 h 750"/>
                <a:gd name="T82" fmla="*/ 505 w 921"/>
                <a:gd name="T83" fmla="*/ 248 h 750"/>
                <a:gd name="T84" fmla="*/ 464 w 921"/>
                <a:gd name="T85" fmla="*/ 303 h 750"/>
                <a:gd name="T86" fmla="*/ 488 w 921"/>
                <a:gd name="T87" fmla="*/ 264 h 750"/>
                <a:gd name="T88" fmla="*/ 389 w 921"/>
                <a:gd name="T89" fmla="*/ 269 h 750"/>
                <a:gd name="T90" fmla="*/ 363 w 921"/>
                <a:gd name="T91" fmla="*/ 336 h 750"/>
                <a:gd name="T92" fmla="*/ 353 w 921"/>
                <a:gd name="T93" fmla="*/ 345 h 750"/>
                <a:gd name="T94" fmla="*/ 424 w 921"/>
                <a:gd name="T95" fmla="*/ 302 h 750"/>
                <a:gd name="T96" fmla="*/ 512 w 921"/>
                <a:gd name="T97" fmla="*/ 313 h 750"/>
                <a:gd name="T98" fmla="*/ 599 w 921"/>
                <a:gd name="T99" fmla="*/ 321 h 750"/>
                <a:gd name="T100" fmla="*/ 209 w 921"/>
                <a:gd name="T101" fmla="*/ 330 h 750"/>
                <a:gd name="T102" fmla="*/ 268 w 921"/>
                <a:gd name="T103" fmla="*/ 333 h 750"/>
                <a:gd name="T104" fmla="*/ 288 w 921"/>
                <a:gd name="T105" fmla="*/ 359 h 750"/>
                <a:gd name="T106" fmla="*/ 207 w 921"/>
                <a:gd name="T107" fmla="*/ 340 h 750"/>
                <a:gd name="T108" fmla="*/ 228 w 921"/>
                <a:gd name="T109" fmla="*/ 344 h 750"/>
                <a:gd name="T110" fmla="*/ 506 w 921"/>
                <a:gd name="T111" fmla="*/ 352 h 750"/>
                <a:gd name="T112" fmla="*/ 603 w 921"/>
                <a:gd name="T113" fmla="*/ 364 h 750"/>
                <a:gd name="T114" fmla="*/ 702 w 921"/>
                <a:gd name="T115" fmla="*/ 372 h 750"/>
                <a:gd name="T116" fmla="*/ 710 w 921"/>
                <a:gd name="T117" fmla="*/ 415 h 750"/>
                <a:gd name="T118" fmla="*/ 655 w 921"/>
                <a:gd name="T119" fmla="*/ 397 h 750"/>
                <a:gd name="T120" fmla="*/ 730 w 921"/>
                <a:gd name="T121" fmla="*/ 432 h 750"/>
                <a:gd name="T122" fmla="*/ 738 w 921"/>
                <a:gd name="T123" fmla="*/ 624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21" h="750">
                  <a:moveTo>
                    <a:pt x="433" y="266"/>
                  </a:moveTo>
                  <a:cubicBezTo>
                    <a:pt x="433" y="265"/>
                    <a:pt x="428" y="265"/>
                    <a:pt x="429" y="264"/>
                  </a:cubicBezTo>
                  <a:cubicBezTo>
                    <a:pt x="426" y="268"/>
                    <a:pt x="424" y="275"/>
                    <a:pt x="423" y="279"/>
                  </a:cubicBezTo>
                  <a:cubicBezTo>
                    <a:pt x="420" y="281"/>
                    <a:pt x="419" y="284"/>
                    <a:pt x="418" y="288"/>
                  </a:cubicBezTo>
                  <a:cubicBezTo>
                    <a:pt x="426" y="280"/>
                    <a:pt x="424" y="272"/>
                    <a:pt x="430" y="266"/>
                  </a:cubicBezTo>
                  <a:cubicBezTo>
                    <a:pt x="432" y="265"/>
                    <a:pt x="431" y="268"/>
                    <a:pt x="432" y="268"/>
                  </a:cubicBezTo>
                  <a:cubicBezTo>
                    <a:pt x="444" y="258"/>
                    <a:pt x="451" y="236"/>
                    <a:pt x="471" y="239"/>
                  </a:cubicBezTo>
                  <a:cubicBezTo>
                    <a:pt x="472" y="241"/>
                    <a:pt x="469" y="241"/>
                    <a:pt x="469" y="244"/>
                  </a:cubicBezTo>
                  <a:cubicBezTo>
                    <a:pt x="474" y="241"/>
                    <a:pt x="475" y="234"/>
                    <a:pt x="478" y="230"/>
                  </a:cubicBezTo>
                  <a:cubicBezTo>
                    <a:pt x="483" y="225"/>
                    <a:pt x="488" y="221"/>
                    <a:pt x="493" y="216"/>
                  </a:cubicBezTo>
                  <a:cubicBezTo>
                    <a:pt x="495" y="213"/>
                    <a:pt x="499" y="207"/>
                    <a:pt x="504" y="207"/>
                  </a:cubicBezTo>
                  <a:cubicBezTo>
                    <a:pt x="505" y="206"/>
                    <a:pt x="506" y="205"/>
                    <a:pt x="508" y="205"/>
                  </a:cubicBezTo>
                  <a:cubicBezTo>
                    <a:pt x="508" y="203"/>
                    <a:pt x="511" y="202"/>
                    <a:pt x="513" y="200"/>
                  </a:cubicBezTo>
                  <a:cubicBezTo>
                    <a:pt x="515" y="198"/>
                    <a:pt x="517" y="195"/>
                    <a:pt x="519" y="194"/>
                  </a:cubicBezTo>
                  <a:cubicBezTo>
                    <a:pt x="522" y="192"/>
                    <a:pt x="527" y="193"/>
                    <a:pt x="530" y="190"/>
                  </a:cubicBezTo>
                  <a:cubicBezTo>
                    <a:pt x="532" y="189"/>
                    <a:pt x="533" y="186"/>
                    <a:pt x="535" y="185"/>
                  </a:cubicBezTo>
                  <a:cubicBezTo>
                    <a:pt x="543" y="179"/>
                    <a:pt x="554" y="173"/>
                    <a:pt x="563" y="171"/>
                  </a:cubicBezTo>
                  <a:cubicBezTo>
                    <a:pt x="561" y="174"/>
                    <a:pt x="556" y="173"/>
                    <a:pt x="556" y="177"/>
                  </a:cubicBezTo>
                  <a:cubicBezTo>
                    <a:pt x="546" y="181"/>
                    <a:pt x="538" y="187"/>
                    <a:pt x="531" y="193"/>
                  </a:cubicBezTo>
                  <a:cubicBezTo>
                    <a:pt x="530" y="196"/>
                    <a:pt x="525" y="200"/>
                    <a:pt x="520" y="199"/>
                  </a:cubicBezTo>
                  <a:cubicBezTo>
                    <a:pt x="517" y="201"/>
                    <a:pt x="513" y="203"/>
                    <a:pt x="512" y="207"/>
                  </a:cubicBezTo>
                  <a:cubicBezTo>
                    <a:pt x="502" y="208"/>
                    <a:pt x="497" y="215"/>
                    <a:pt x="492" y="221"/>
                  </a:cubicBezTo>
                  <a:cubicBezTo>
                    <a:pt x="488" y="225"/>
                    <a:pt x="483" y="231"/>
                    <a:pt x="478" y="234"/>
                  </a:cubicBezTo>
                  <a:cubicBezTo>
                    <a:pt x="479" y="237"/>
                    <a:pt x="476" y="237"/>
                    <a:pt x="476" y="240"/>
                  </a:cubicBezTo>
                  <a:cubicBezTo>
                    <a:pt x="478" y="239"/>
                    <a:pt x="479" y="237"/>
                    <a:pt x="480" y="240"/>
                  </a:cubicBezTo>
                  <a:cubicBezTo>
                    <a:pt x="483" y="238"/>
                    <a:pt x="485" y="235"/>
                    <a:pt x="488" y="232"/>
                  </a:cubicBezTo>
                  <a:cubicBezTo>
                    <a:pt x="491" y="229"/>
                    <a:pt x="492" y="226"/>
                    <a:pt x="495" y="224"/>
                  </a:cubicBezTo>
                  <a:cubicBezTo>
                    <a:pt x="495" y="223"/>
                    <a:pt x="497" y="223"/>
                    <a:pt x="497" y="223"/>
                  </a:cubicBezTo>
                  <a:cubicBezTo>
                    <a:pt x="501" y="219"/>
                    <a:pt x="503" y="214"/>
                    <a:pt x="506" y="210"/>
                  </a:cubicBezTo>
                  <a:cubicBezTo>
                    <a:pt x="509" y="210"/>
                    <a:pt x="510" y="209"/>
                    <a:pt x="513" y="208"/>
                  </a:cubicBezTo>
                  <a:cubicBezTo>
                    <a:pt x="514" y="210"/>
                    <a:pt x="510" y="212"/>
                    <a:pt x="508" y="213"/>
                  </a:cubicBezTo>
                  <a:cubicBezTo>
                    <a:pt x="508" y="214"/>
                    <a:pt x="510" y="213"/>
                    <a:pt x="509" y="215"/>
                  </a:cubicBezTo>
                  <a:cubicBezTo>
                    <a:pt x="508" y="215"/>
                    <a:pt x="507" y="215"/>
                    <a:pt x="506" y="215"/>
                  </a:cubicBezTo>
                  <a:cubicBezTo>
                    <a:pt x="497" y="225"/>
                    <a:pt x="486" y="238"/>
                    <a:pt x="478" y="246"/>
                  </a:cubicBezTo>
                  <a:cubicBezTo>
                    <a:pt x="479" y="247"/>
                    <a:pt x="480" y="249"/>
                    <a:pt x="482" y="249"/>
                  </a:cubicBezTo>
                  <a:cubicBezTo>
                    <a:pt x="482" y="250"/>
                    <a:pt x="482" y="250"/>
                    <a:pt x="481" y="250"/>
                  </a:cubicBezTo>
                  <a:cubicBezTo>
                    <a:pt x="482" y="251"/>
                    <a:pt x="483" y="251"/>
                    <a:pt x="484" y="252"/>
                  </a:cubicBezTo>
                  <a:cubicBezTo>
                    <a:pt x="492" y="239"/>
                    <a:pt x="503" y="226"/>
                    <a:pt x="513" y="218"/>
                  </a:cubicBezTo>
                  <a:cubicBezTo>
                    <a:pt x="512" y="218"/>
                    <a:pt x="512" y="221"/>
                    <a:pt x="512" y="221"/>
                  </a:cubicBezTo>
                  <a:cubicBezTo>
                    <a:pt x="507" y="227"/>
                    <a:pt x="496" y="238"/>
                    <a:pt x="491" y="245"/>
                  </a:cubicBezTo>
                  <a:cubicBezTo>
                    <a:pt x="486" y="251"/>
                    <a:pt x="486" y="255"/>
                    <a:pt x="494" y="258"/>
                  </a:cubicBezTo>
                  <a:cubicBezTo>
                    <a:pt x="496" y="253"/>
                    <a:pt x="502" y="250"/>
                    <a:pt x="503" y="244"/>
                  </a:cubicBezTo>
                  <a:cubicBezTo>
                    <a:pt x="509" y="242"/>
                    <a:pt x="510" y="233"/>
                    <a:pt x="516" y="231"/>
                  </a:cubicBezTo>
                  <a:cubicBezTo>
                    <a:pt x="517" y="227"/>
                    <a:pt x="519" y="224"/>
                    <a:pt x="522" y="222"/>
                  </a:cubicBezTo>
                  <a:cubicBezTo>
                    <a:pt x="523" y="219"/>
                    <a:pt x="524" y="217"/>
                    <a:pt x="527" y="218"/>
                  </a:cubicBezTo>
                  <a:cubicBezTo>
                    <a:pt x="521" y="227"/>
                    <a:pt x="513" y="235"/>
                    <a:pt x="508" y="244"/>
                  </a:cubicBezTo>
                  <a:cubicBezTo>
                    <a:pt x="508" y="247"/>
                    <a:pt x="511" y="249"/>
                    <a:pt x="513" y="251"/>
                  </a:cubicBezTo>
                  <a:cubicBezTo>
                    <a:pt x="520" y="243"/>
                    <a:pt x="525" y="234"/>
                    <a:pt x="535" y="229"/>
                  </a:cubicBezTo>
                  <a:cubicBezTo>
                    <a:pt x="534" y="226"/>
                    <a:pt x="533" y="224"/>
                    <a:pt x="534" y="222"/>
                  </a:cubicBezTo>
                  <a:cubicBezTo>
                    <a:pt x="538" y="223"/>
                    <a:pt x="541" y="230"/>
                    <a:pt x="540" y="233"/>
                  </a:cubicBezTo>
                  <a:cubicBezTo>
                    <a:pt x="541" y="236"/>
                    <a:pt x="543" y="240"/>
                    <a:pt x="545" y="243"/>
                  </a:cubicBezTo>
                  <a:cubicBezTo>
                    <a:pt x="547" y="243"/>
                    <a:pt x="547" y="242"/>
                    <a:pt x="549" y="242"/>
                  </a:cubicBezTo>
                  <a:cubicBezTo>
                    <a:pt x="551" y="244"/>
                    <a:pt x="548" y="246"/>
                    <a:pt x="548" y="248"/>
                  </a:cubicBezTo>
                  <a:cubicBezTo>
                    <a:pt x="550" y="253"/>
                    <a:pt x="554" y="256"/>
                    <a:pt x="557" y="261"/>
                  </a:cubicBezTo>
                  <a:cubicBezTo>
                    <a:pt x="560" y="262"/>
                    <a:pt x="563" y="263"/>
                    <a:pt x="566" y="265"/>
                  </a:cubicBezTo>
                  <a:cubicBezTo>
                    <a:pt x="560" y="269"/>
                    <a:pt x="555" y="262"/>
                    <a:pt x="551" y="259"/>
                  </a:cubicBezTo>
                  <a:cubicBezTo>
                    <a:pt x="551" y="265"/>
                    <a:pt x="549" y="270"/>
                    <a:pt x="550" y="275"/>
                  </a:cubicBezTo>
                  <a:cubicBezTo>
                    <a:pt x="552" y="280"/>
                    <a:pt x="558" y="282"/>
                    <a:pt x="559" y="287"/>
                  </a:cubicBezTo>
                  <a:cubicBezTo>
                    <a:pt x="560" y="288"/>
                    <a:pt x="561" y="287"/>
                    <a:pt x="562" y="288"/>
                  </a:cubicBezTo>
                  <a:cubicBezTo>
                    <a:pt x="561" y="290"/>
                    <a:pt x="564" y="291"/>
                    <a:pt x="563" y="292"/>
                  </a:cubicBezTo>
                  <a:cubicBezTo>
                    <a:pt x="567" y="292"/>
                    <a:pt x="568" y="297"/>
                    <a:pt x="572" y="295"/>
                  </a:cubicBezTo>
                  <a:cubicBezTo>
                    <a:pt x="571" y="298"/>
                    <a:pt x="578" y="300"/>
                    <a:pt x="579" y="305"/>
                  </a:cubicBezTo>
                  <a:cubicBezTo>
                    <a:pt x="579" y="304"/>
                    <a:pt x="578" y="304"/>
                    <a:pt x="578" y="304"/>
                  </a:cubicBezTo>
                  <a:cubicBezTo>
                    <a:pt x="577" y="306"/>
                    <a:pt x="579" y="305"/>
                    <a:pt x="579" y="306"/>
                  </a:cubicBezTo>
                  <a:cubicBezTo>
                    <a:pt x="586" y="303"/>
                    <a:pt x="592" y="313"/>
                    <a:pt x="598" y="316"/>
                  </a:cubicBezTo>
                  <a:cubicBezTo>
                    <a:pt x="600" y="314"/>
                    <a:pt x="597" y="314"/>
                    <a:pt x="598" y="312"/>
                  </a:cubicBezTo>
                  <a:cubicBezTo>
                    <a:pt x="593" y="311"/>
                    <a:pt x="591" y="308"/>
                    <a:pt x="590" y="304"/>
                  </a:cubicBezTo>
                  <a:cubicBezTo>
                    <a:pt x="591" y="303"/>
                    <a:pt x="592" y="304"/>
                    <a:pt x="592" y="304"/>
                  </a:cubicBezTo>
                  <a:cubicBezTo>
                    <a:pt x="591" y="300"/>
                    <a:pt x="587" y="297"/>
                    <a:pt x="582" y="296"/>
                  </a:cubicBezTo>
                  <a:cubicBezTo>
                    <a:pt x="582" y="294"/>
                    <a:pt x="577" y="293"/>
                    <a:pt x="574" y="291"/>
                  </a:cubicBezTo>
                  <a:cubicBezTo>
                    <a:pt x="574" y="289"/>
                    <a:pt x="576" y="289"/>
                    <a:pt x="576" y="287"/>
                  </a:cubicBezTo>
                  <a:cubicBezTo>
                    <a:pt x="579" y="288"/>
                    <a:pt x="581" y="290"/>
                    <a:pt x="583" y="291"/>
                  </a:cubicBezTo>
                  <a:cubicBezTo>
                    <a:pt x="583" y="286"/>
                    <a:pt x="574" y="282"/>
                    <a:pt x="576" y="277"/>
                  </a:cubicBezTo>
                  <a:cubicBezTo>
                    <a:pt x="583" y="277"/>
                    <a:pt x="584" y="284"/>
                    <a:pt x="586" y="289"/>
                  </a:cubicBezTo>
                  <a:cubicBezTo>
                    <a:pt x="588" y="294"/>
                    <a:pt x="592" y="297"/>
                    <a:pt x="593" y="302"/>
                  </a:cubicBezTo>
                  <a:cubicBezTo>
                    <a:pt x="599" y="306"/>
                    <a:pt x="603" y="314"/>
                    <a:pt x="610" y="315"/>
                  </a:cubicBezTo>
                  <a:cubicBezTo>
                    <a:pt x="610" y="318"/>
                    <a:pt x="612" y="317"/>
                    <a:pt x="615" y="317"/>
                  </a:cubicBezTo>
                  <a:cubicBezTo>
                    <a:pt x="612" y="310"/>
                    <a:pt x="604" y="308"/>
                    <a:pt x="603" y="299"/>
                  </a:cubicBezTo>
                  <a:cubicBezTo>
                    <a:pt x="605" y="297"/>
                    <a:pt x="597" y="292"/>
                    <a:pt x="597" y="287"/>
                  </a:cubicBezTo>
                  <a:cubicBezTo>
                    <a:pt x="600" y="287"/>
                    <a:pt x="601" y="291"/>
                    <a:pt x="603" y="294"/>
                  </a:cubicBezTo>
                  <a:cubicBezTo>
                    <a:pt x="606" y="301"/>
                    <a:pt x="613" y="310"/>
                    <a:pt x="617" y="316"/>
                  </a:cubicBezTo>
                  <a:cubicBezTo>
                    <a:pt x="619" y="315"/>
                    <a:pt x="616" y="314"/>
                    <a:pt x="617" y="314"/>
                  </a:cubicBezTo>
                  <a:cubicBezTo>
                    <a:pt x="622" y="314"/>
                    <a:pt x="621" y="320"/>
                    <a:pt x="623" y="322"/>
                  </a:cubicBezTo>
                  <a:cubicBezTo>
                    <a:pt x="623" y="323"/>
                    <a:pt x="622" y="324"/>
                    <a:pt x="621" y="325"/>
                  </a:cubicBezTo>
                  <a:cubicBezTo>
                    <a:pt x="619" y="325"/>
                    <a:pt x="617" y="325"/>
                    <a:pt x="616" y="324"/>
                  </a:cubicBezTo>
                  <a:cubicBezTo>
                    <a:pt x="616" y="322"/>
                    <a:pt x="617" y="322"/>
                    <a:pt x="616" y="321"/>
                  </a:cubicBezTo>
                  <a:cubicBezTo>
                    <a:pt x="618" y="321"/>
                    <a:pt x="617" y="322"/>
                    <a:pt x="618" y="323"/>
                  </a:cubicBezTo>
                  <a:cubicBezTo>
                    <a:pt x="619" y="315"/>
                    <a:pt x="613" y="322"/>
                    <a:pt x="610" y="319"/>
                  </a:cubicBezTo>
                  <a:cubicBezTo>
                    <a:pt x="611" y="322"/>
                    <a:pt x="610" y="325"/>
                    <a:pt x="611" y="328"/>
                  </a:cubicBezTo>
                  <a:cubicBezTo>
                    <a:pt x="614" y="330"/>
                    <a:pt x="618" y="331"/>
                    <a:pt x="621" y="333"/>
                  </a:cubicBezTo>
                  <a:cubicBezTo>
                    <a:pt x="621" y="328"/>
                    <a:pt x="621" y="324"/>
                    <a:pt x="625" y="323"/>
                  </a:cubicBezTo>
                  <a:cubicBezTo>
                    <a:pt x="626" y="327"/>
                    <a:pt x="624" y="331"/>
                    <a:pt x="624" y="334"/>
                  </a:cubicBezTo>
                  <a:cubicBezTo>
                    <a:pt x="626" y="336"/>
                    <a:pt x="628" y="337"/>
                    <a:pt x="631" y="338"/>
                  </a:cubicBezTo>
                  <a:cubicBezTo>
                    <a:pt x="628" y="329"/>
                    <a:pt x="625" y="319"/>
                    <a:pt x="621" y="310"/>
                  </a:cubicBezTo>
                  <a:cubicBezTo>
                    <a:pt x="621" y="309"/>
                    <a:pt x="622" y="309"/>
                    <a:pt x="623" y="309"/>
                  </a:cubicBezTo>
                  <a:cubicBezTo>
                    <a:pt x="621" y="304"/>
                    <a:pt x="618" y="300"/>
                    <a:pt x="616" y="295"/>
                  </a:cubicBezTo>
                  <a:cubicBezTo>
                    <a:pt x="615" y="295"/>
                    <a:pt x="614" y="298"/>
                    <a:pt x="615" y="298"/>
                  </a:cubicBezTo>
                  <a:cubicBezTo>
                    <a:pt x="612" y="297"/>
                    <a:pt x="611" y="286"/>
                    <a:pt x="613" y="283"/>
                  </a:cubicBezTo>
                  <a:cubicBezTo>
                    <a:pt x="616" y="283"/>
                    <a:pt x="615" y="287"/>
                    <a:pt x="618" y="287"/>
                  </a:cubicBezTo>
                  <a:cubicBezTo>
                    <a:pt x="616" y="293"/>
                    <a:pt x="621" y="301"/>
                    <a:pt x="623" y="307"/>
                  </a:cubicBezTo>
                  <a:cubicBezTo>
                    <a:pt x="626" y="302"/>
                    <a:pt x="621" y="298"/>
                    <a:pt x="622" y="293"/>
                  </a:cubicBezTo>
                  <a:cubicBezTo>
                    <a:pt x="623" y="292"/>
                    <a:pt x="624" y="293"/>
                    <a:pt x="625" y="293"/>
                  </a:cubicBezTo>
                  <a:cubicBezTo>
                    <a:pt x="627" y="284"/>
                    <a:pt x="626" y="277"/>
                    <a:pt x="629" y="269"/>
                  </a:cubicBezTo>
                  <a:cubicBezTo>
                    <a:pt x="627" y="270"/>
                    <a:pt x="627" y="273"/>
                    <a:pt x="625" y="274"/>
                  </a:cubicBezTo>
                  <a:cubicBezTo>
                    <a:pt x="625" y="270"/>
                    <a:pt x="626" y="261"/>
                    <a:pt x="631" y="259"/>
                  </a:cubicBezTo>
                  <a:cubicBezTo>
                    <a:pt x="632" y="262"/>
                    <a:pt x="631" y="268"/>
                    <a:pt x="629" y="270"/>
                  </a:cubicBezTo>
                  <a:cubicBezTo>
                    <a:pt x="630" y="278"/>
                    <a:pt x="627" y="288"/>
                    <a:pt x="626" y="296"/>
                  </a:cubicBezTo>
                  <a:cubicBezTo>
                    <a:pt x="631" y="308"/>
                    <a:pt x="636" y="321"/>
                    <a:pt x="641" y="331"/>
                  </a:cubicBezTo>
                  <a:cubicBezTo>
                    <a:pt x="636" y="330"/>
                    <a:pt x="636" y="323"/>
                    <a:pt x="633" y="318"/>
                  </a:cubicBezTo>
                  <a:cubicBezTo>
                    <a:pt x="632" y="317"/>
                    <a:pt x="631" y="320"/>
                    <a:pt x="630" y="318"/>
                  </a:cubicBezTo>
                  <a:cubicBezTo>
                    <a:pt x="629" y="316"/>
                    <a:pt x="629" y="312"/>
                    <a:pt x="632" y="311"/>
                  </a:cubicBezTo>
                  <a:cubicBezTo>
                    <a:pt x="629" y="310"/>
                    <a:pt x="628" y="308"/>
                    <a:pt x="627" y="306"/>
                  </a:cubicBezTo>
                  <a:cubicBezTo>
                    <a:pt x="624" y="310"/>
                    <a:pt x="627" y="318"/>
                    <a:pt x="629" y="324"/>
                  </a:cubicBezTo>
                  <a:cubicBezTo>
                    <a:pt x="628" y="324"/>
                    <a:pt x="628" y="324"/>
                    <a:pt x="627" y="324"/>
                  </a:cubicBezTo>
                  <a:cubicBezTo>
                    <a:pt x="632" y="326"/>
                    <a:pt x="630" y="332"/>
                    <a:pt x="633" y="336"/>
                  </a:cubicBezTo>
                  <a:cubicBezTo>
                    <a:pt x="634" y="335"/>
                    <a:pt x="633" y="331"/>
                    <a:pt x="633" y="328"/>
                  </a:cubicBezTo>
                  <a:cubicBezTo>
                    <a:pt x="637" y="331"/>
                    <a:pt x="638" y="336"/>
                    <a:pt x="638" y="342"/>
                  </a:cubicBezTo>
                  <a:cubicBezTo>
                    <a:pt x="638" y="343"/>
                    <a:pt x="639" y="343"/>
                    <a:pt x="640" y="344"/>
                  </a:cubicBezTo>
                  <a:cubicBezTo>
                    <a:pt x="642" y="344"/>
                    <a:pt x="640" y="341"/>
                    <a:pt x="643" y="341"/>
                  </a:cubicBezTo>
                  <a:cubicBezTo>
                    <a:pt x="643" y="338"/>
                    <a:pt x="640" y="337"/>
                    <a:pt x="640" y="334"/>
                  </a:cubicBezTo>
                  <a:cubicBezTo>
                    <a:pt x="644" y="333"/>
                    <a:pt x="644" y="337"/>
                    <a:pt x="646" y="339"/>
                  </a:cubicBezTo>
                  <a:cubicBezTo>
                    <a:pt x="647" y="338"/>
                    <a:pt x="646" y="335"/>
                    <a:pt x="649" y="336"/>
                  </a:cubicBezTo>
                  <a:cubicBezTo>
                    <a:pt x="647" y="335"/>
                    <a:pt x="648" y="330"/>
                    <a:pt x="645" y="329"/>
                  </a:cubicBezTo>
                  <a:cubicBezTo>
                    <a:pt x="645" y="328"/>
                    <a:pt x="646" y="328"/>
                    <a:pt x="648" y="328"/>
                  </a:cubicBezTo>
                  <a:cubicBezTo>
                    <a:pt x="648" y="327"/>
                    <a:pt x="647" y="326"/>
                    <a:pt x="647" y="325"/>
                  </a:cubicBezTo>
                  <a:cubicBezTo>
                    <a:pt x="645" y="324"/>
                    <a:pt x="645" y="324"/>
                    <a:pt x="643" y="325"/>
                  </a:cubicBezTo>
                  <a:cubicBezTo>
                    <a:pt x="642" y="324"/>
                    <a:pt x="643" y="321"/>
                    <a:pt x="642" y="321"/>
                  </a:cubicBezTo>
                  <a:cubicBezTo>
                    <a:pt x="643" y="320"/>
                    <a:pt x="646" y="321"/>
                    <a:pt x="645" y="324"/>
                  </a:cubicBezTo>
                  <a:cubicBezTo>
                    <a:pt x="646" y="323"/>
                    <a:pt x="646" y="322"/>
                    <a:pt x="648" y="321"/>
                  </a:cubicBezTo>
                  <a:cubicBezTo>
                    <a:pt x="647" y="320"/>
                    <a:pt x="646" y="320"/>
                    <a:pt x="645" y="320"/>
                  </a:cubicBezTo>
                  <a:cubicBezTo>
                    <a:pt x="645" y="315"/>
                    <a:pt x="638" y="314"/>
                    <a:pt x="641" y="310"/>
                  </a:cubicBezTo>
                  <a:cubicBezTo>
                    <a:pt x="640" y="307"/>
                    <a:pt x="639" y="311"/>
                    <a:pt x="638" y="309"/>
                  </a:cubicBezTo>
                  <a:cubicBezTo>
                    <a:pt x="639" y="306"/>
                    <a:pt x="637" y="307"/>
                    <a:pt x="637" y="305"/>
                  </a:cubicBezTo>
                  <a:cubicBezTo>
                    <a:pt x="636" y="305"/>
                    <a:pt x="636" y="305"/>
                    <a:pt x="635" y="305"/>
                  </a:cubicBezTo>
                  <a:cubicBezTo>
                    <a:pt x="634" y="304"/>
                    <a:pt x="635" y="304"/>
                    <a:pt x="636" y="304"/>
                  </a:cubicBezTo>
                  <a:cubicBezTo>
                    <a:pt x="636" y="302"/>
                    <a:pt x="635" y="302"/>
                    <a:pt x="635" y="300"/>
                  </a:cubicBezTo>
                  <a:cubicBezTo>
                    <a:pt x="638" y="296"/>
                    <a:pt x="638" y="289"/>
                    <a:pt x="640" y="285"/>
                  </a:cubicBezTo>
                  <a:cubicBezTo>
                    <a:pt x="639" y="285"/>
                    <a:pt x="640" y="279"/>
                    <a:pt x="643" y="280"/>
                  </a:cubicBezTo>
                  <a:cubicBezTo>
                    <a:pt x="644" y="284"/>
                    <a:pt x="643" y="289"/>
                    <a:pt x="643" y="292"/>
                  </a:cubicBezTo>
                  <a:cubicBezTo>
                    <a:pt x="643" y="295"/>
                    <a:pt x="644" y="298"/>
                    <a:pt x="644" y="300"/>
                  </a:cubicBezTo>
                  <a:cubicBezTo>
                    <a:pt x="644" y="302"/>
                    <a:pt x="641" y="306"/>
                    <a:pt x="643" y="310"/>
                  </a:cubicBezTo>
                  <a:cubicBezTo>
                    <a:pt x="644" y="309"/>
                    <a:pt x="646" y="309"/>
                    <a:pt x="647" y="308"/>
                  </a:cubicBezTo>
                  <a:cubicBezTo>
                    <a:pt x="649" y="310"/>
                    <a:pt x="645" y="310"/>
                    <a:pt x="644" y="312"/>
                  </a:cubicBezTo>
                  <a:cubicBezTo>
                    <a:pt x="644" y="313"/>
                    <a:pt x="647" y="317"/>
                    <a:pt x="648" y="320"/>
                  </a:cubicBezTo>
                  <a:cubicBezTo>
                    <a:pt x="648" y="321"/>
                    <a:pt x="648" y="322"/>
                    <a:pt x="648" y="322"/>
                  </a:cubicBezTo>
                  <a:cubicBezTo>
                    <a:pt x="650" y="328"/>
                    <a:pt x="655" y="333"/>
                    <a:pt x="659" y="335"/>
                  </a:cubicBezTo>
                  <a:cubicBezTo>
                    <a:pt x="660" y="335"/>
                    <a:pt x="659" y="334"/>
                    <a:pt x="660" y="333"/>
                  </a:cubicBezTo>
                  <a:cubicBezTo>
                    <a:pt x="657" y="325"/>
                    <a:pt x="656" y="314"/>
                    <a:pt x="651" y="311"/>
                  </a:cubicBezTo>
                  <a:cubicBezTo>
                    <a:pt x="653" y="309"/>
                    <a:pt x="652" y="302"/>
                    <a:pt x="649" y="301"/>
                  </a:cubicBezTo>
                  <a:cubicBezTo>
                    <a:pt x="648" y="299"/>
                    <a:pt x="648" y="297"/>
                    <a:pt x="649" y="295"/>
                  </a:cubicBezTo>
                  <a:cubicBezTo>
                    <a:pt x="651" y="296"/>
                    <a:pt x="653" y="300"/>
                    <a:pt x="652" y="303"/>
                  </a:cubicBezTo>
                  <a:cubicBezTo>
                    <a:pt x="654" y="305"/>
                    <a:pt x="655" y="310"/>
                    <a:pt x="656" y="314"/>
                  </a:cubicBezTo>
                  <a:cubicBezTo>
                    <a:pt x="657" y="307"/>
                    <a:pt x="656" y="301"/>
                    <a:pt x="657" y="296"/>
                  </a:cubicBezTo>
                  <a:cubicBezTo>
                    <a:pt x="657" y="292"/>
                    <a:pt x="658" y="287"/>
                    <a:pt x="661" y="285"/>
                  </a:cubicBezTo>
                  <a:cubicBezTo>
                    <a:pt x="659" y="297"/>
                    <a:pt x="658" y="306"/>
                    <a:pt x="659" y="319"/>
                  </a:cubicBezTo>
                  <a:cubicBezTo>
                    <a:pt x="659" y="323"/>
                    <a:pt x="660" y="328"/>
                    <a:pt x="666" y="328"/>
                  </a:cubicBezTo>
                  <a:cubicBezTo>
                    <a:pt x="665" y="321"/>
                    <a:pt x="662" y="317"/>
                    <a:pt x="664" y="312"/>
                  </a:cubicBezTo>
                  <a:cubicBezTo>
                    <a:pt x="669" y="315"/>
                    <a:pt x="670" y="325"/>
                    <a:pt x="671" y="331"/>
                  </a:cubicBezTo>
                  <a:cubicBezTo>
                    <a:pt x="673" y="333"/>
                    <a:pt x="676" y="336"/>
                    <a:pt x="678" y="336"/>
                  </a:cubicBezTo>
                  <a:cubicBezTo>
                    <a:pt x="679" y="339"/>
                    <a:pt x="682" y="342"/>
                    <a:pt x="684" y="345"/>
                  </a:cubicBezTo>
                  <a:cubicBezTo>
                    <a:pt x="684" y="346"/>
                    <a:pt x="684" y="352"/>
                    <a:pt x="687" y="354"/>
                  </a:cubicBezTo>
                  <a:cubicBezTo>
                    <a:pt x="687" y="355"/>
                    <a:pt x="686" y="355"/>
                    <a:pt x="686" y="356"/>
                  </a:cubicBezTo>
                  <a:cubicBezTo>
                    <a:pt x="687" y="357"/>
                    <a:pt x="688" y="356"/>
                    <a:pt x="689" y="356"/>
                  </a:cubicBezTo>
                  <a:cubicBezTo>
                    <a:pt x="693" y="362"/>
                    <a:pt x="693" y="367"/>
                    <a:pt x="698" y="370"/>
                  </a:cubicBezTo>
                  <a:cubicBezTo>
                    <a:pt x="698" y="370"/>
                    <a:pt x="698" y="364"/>
                    <a:pt x="701" y="366"/>
                  </a:cubicBezTo>
                  <a:cubicBezTo>
                    <a:pt x="695" y="364"/>
                    <a:pt x="694" y="356"/>
                    <a:pt x="690" y="350"/>
                  </a:cubicBezTo>
                  <a:cubicBezTo>
                    <a:pt x="687" y="344"/>
                    <a:pt x="681" y="340"/>
                    <a:pt x="678" y="333"/>
                  </a:cubicBezTo>
                  <a:cubicBezTo>
                    <a:pt x="678" y="332"/>
                    <a:pt x="676" y="332"/>
                    <a:pt x="676" y="331"/>
                  </a:cubicBezTo>
                  <a:cubicBezTo>
                    <a:pt x="673" y="325"/>
                    <a:pt x="673" y="318"/>
                    <a:pt x="668" y="315"/>
                  </a:cubicBezTo>
                  <a:cubicBezTo>
                    <a:pt x="670" y="310"/>
                    <a:pt x="675" y="315"/>
                    <a:pt x="677" y="316"/>
                  </a:cubicBezTo>
                  <a:cubicBezTo>
                    <a:pt x="679" y="326"/>
                    <a:pt x="682" y="334"/>
                    <a:pt x="687" y="341"/>
                  </a:cubicBezTo>
                  <a:cubicBezTo>
                    <a:pt x="693" y="344"/>
                    <a:pt x="695" y="355"/>
                    <a:pt x="700" y="361"/>
                  </a:cubicBezTo>
                  <a:cubicBezTo>
                    <a:pt x="701" y="361"/>
                    <a:pt x="702" y="361"/>
                    <a:pt x="703" y="361"/>
                  </a:cubicBezTo>
                  <a:cubicBezTo>
                    <a:pt x="704" y="364"/>
                    <a:pt x="706" y="367"/>
                    <a:pt x="707" y="370"/>
                  </a:cubicBezTo>
                  <a:cubicBezTo>
                    <a:pt x="709" y="370"/>
                    <a:pt x="709" y="369"/>
                    <a:pt x="710" y="369"/>
                  </a:cubicBezTo>
                  <a:cubicBezTo>
                    <a:pt x="715" y="379"/>
                    <a:pt x="721" y="387"/>
                    <a:pt x="730" y="392"/>
                  </a:cubicBezTo>
                  <a:cubicBezTo>
                    <a:pt x="731" y="391"/>
                    <a:pt x="731" y="389"/>
                    <a:pt x="733" y="388"/>
                  </a:cubicBezTo>
                  <a:cubicBezTo>
                    <a:pt x="734" y="388"/>
                    <a:pt x="735" y="390"/>
                    <a:pt x="737" y="389"/>
                  </a:cubicBezTo>
                  <a:cubicBezTo>
                    <a:pt x="744" y="406"/>
                    <a:pt x="746" y="426"/>
                    <a:pt x="754" y="445"/>
                  </a:cubicBezTo>
                  <a:cubicBezTo>
                    <a:pt x="756" y="448"/>
                    <a:pt x="759" y="449"/>
                    <a:pt x="761" y="450"/>
                  </a:cubicBezTo>
                  <a:cubicBezTo>
                    <a:pt x="761" y="450"/>
                    <a:pt x="761" y="447"/>
                    <a:pt x="762" y="445"/>
                  </a:cubicBezTo>
                  <a:cubicBezTo>
                    <a:pt x="764" y="448"/>
                    <a:pt x="764" y="454"/>
                    <a:pt x="768" y="453"/>
                  </a:cubicBezTo>
                  <a:cubicBezTo>
                    <a:pt x="773" y="462"/>
                    <a:pt x="775" y="472"/>
                    <a:pt x="780" y="481"/>
                  </a:cubicBezTo>
                  <a:cubicBezTo>
                    <a:pt x="783" y="489"/>
                    <a:pt x="788" y="496"/>
                    <a:pt x="791" y="503"/>
                  </a:cubicBezTo>
                  <a:cubicBezTo>
                    <a:pt x="797" y="507"/>
                    <a:pt x="799" y="513"/>
                    <a:pt x="806" y="515"/>
                  </a:cubicBezTo>
                  <a:cubicBezTo>
                    <a:pt x="793" y="513"/>
                    <a:pt x="787" y="501"/>
                    <a:pt x="782" y="490"/>
                  </a:cubicBezTo>
                  <a:cubicBezTo>
                    <a:pt x="780" y="489"/>
                    <a:pt x="780" y="490"/>
                    <a:pt x="779" y="490"/>
                  </a:cubicBezTo>
                  <a:cubicBezTo>
                    <a:pt x="777" y="487"/>
                    <a:pt x="776" y="482"/>
                    <a:pt x="776" y="479"/>
                  </a:cubicBezTo>
                  <a:cubicBezTo>
                    <a:pt x="776" y="478"/>
                    <a:pt x="775" y="478"/>
                    <a:pt x="774" y="477"/>
                  </a:cubicBezTo>
                  <a:cubicBezTo>
                    <a:pt x="773" y="471"/>
                    <a:pt x="769" y="457"/>
                    <a:pt x="762" y="457"/>
                  </a:cubicBezTo>
                  <a:cubicBezTo>
                    <a:pt x="761" y="454"/>
                    <a:pt x="757" y="453"/>
                    <a:pt x="755" y="451"/>
                  </a:cubicBezTo>
                  <a:cubicBezTo>
                    <a:pt x="754" y="464"/>
                    <a:pt x="760" y="474"/>
                    <a:pt x="760" y="489"/>
                  </a:cubicBezTo>
                  <a:cubicBezTo>
                    <a:pt x="753" y="479"/>
                    <a:pt x="756" y="465"/>
                    <a:pt x="752" y="456"/>
                  </a:cubicBezTo>
                  <a:cubicBezTo>
                    <a:pt x="752" y="450"/>
                    <a:pt x="749" y="445"/>
                    <a:pt x="749" y="441"/>
                  </a:cubicBezTo>
                  <a:cubicBezTo>
                    <a:pt x="748" y="442"/>
                    <a:pt x="748" y="444"/>
                    <a:pt x="746" y="442"/>
                  </a:cubicBezTo>
                  <a:cubicBezTo>
                    <a:pt x="745" y="461"/>
                    <a:pt x="751" y="480"/>
                    <a:pt x="752" y="498"/>
                  </a:cubicBezTo>
                  <a:cubicBezTo>
                    <a:pt x="751" y="498"/>
                    <a:pt x="750" y="498"/>
                    <a:pt x="749" y="498"/>
                  </a:cubicBezTo>
                  <a:cubicBezTo>
                    <a:pt x="747" y="482"/>
                    <a:pt x="747" y="462"/>
                    <a:pt x="741" y="447"/>
                  </a:cubicBezTo>
                  <a:cubicBezTo>
                    <a:pt x="739" y="448"/>
                    <a:pt x="739" y="447"/>
                    <a:pt x="737" y="447"/>
                  </a:cubicBezTo>
                  <a:cubicBezTo>
                    <a:pt x="736" y="444"/>
                    <a:pt x="737" y="440"/>
                    <a:pt x="734" y="440"/>
                  </a:cubicBezTo>
                  <a:cubicBezTo>
                    <a:pt x="734" y="452"/>
                    <a:pt x="737" y="465"/>
                    <a:pt x="736" y="475"/>
                  </a:cubicBezTo>
                  <a:cubicBezTo>
                    <a:pt x="733" y="476"/>
                    <a:pt x="735" y="472"/>
                    <a:pt x="734" y="470"/>
                  </a:cubicBezTo>
                  <a:cubicBezTo>
                    <a:pt x="734" y="461"/>
                    <a:pt x="731" y="447"/>
                    <a:pt x="731" y="437"/>
                  </a:cubicBezTo>
                  <a:cubicBezTo>
                    <a:pt x="729" y="435"/>
                    <a:pt x="725" y="434"/>
                    <a:pt x="723" y="432"/>
                  </a:cubicBezTo>
                  <a:cubicBezTo>
                    <a:pt x="724" y="447"/>
                    <a:pt x="727" y="459"/>
                    <a:pt x="727" y="472"/>
                  </a:cubicBezTo>
                  <a:cubicBezTo>
                    <a:pt x="727" y="472"/>
                    <a:pt x="726" y="472"/>
                    <a:pt x="726" y="472"/>
                  </a:cubicBezTo>
                  <a:cubicBezTo>
                    <a:pt x="727" y="473"/>
                    <a:pt x="729" y="478"/>
                    <a:pt x="725" y="479"/>
                  </a:cubicBezTo>
                  <a:cubicBezTo>
                    <a:pt x="726" y="468"/>
                    <a:pt x="722" y="448"/>
                    <a:pt x="720" y="435"/>
                  </a:cubicBezTo>
                  <a:cubicBezTo>
                    <a:pt x="716" y="433"/>
                    <a:pt x="711" y="428"/>
                    <a:pt x="705" y="426"/>
                  </a:cubicBezTo>
                  <a:cubicBezTo>
                    <a:pt x="706" y="429"/>
                    <a:pt x="709" y="434"/>
                    <a:pt x="706" y="436"/>
                  </a:cubicBezTo>
                  <a:cubicBezTo>
                    <a:pt x="706" y="441"/>
                    <a:pt x="709" y="445"/>
                    <a:pt x="707" y="449"/>
                  </a:cubicBezTo>
                  <a:cubicBezTo>
                    <a:pt x="710" y="451"/>
                    <a:pt x="707" y="456"/>
                    <a:pt x="710" y="458"/>
                  </a:cubicBezTo>
                  <a:cubicBezTo>
                    <a:pt x="709" y="458"/>
                    <a:pt x="708" y="458"/>
                    <a:pt x="707" y="458"/>
                  </a:cubicBezTo>
                  <a:cubicBezTo>
                    <a:pt x="705" y="451"/>
                    <a:pt x="707" y="441"/>
                    <a:pt x="702" y="435"/>
                  </a:cubicBezTo>
                  <a:cubicBezTo>
                    <a:pt x="702" y="435"/>
                    <a:pt x="703" y="435"/>
                    <a:pt x="704" y="435"/>
                  </a:cubicBezTo>
                  <a:cubicBezTo>
                    <a:pt x="702" y="433"/>
                    <a:pt x="699" y="427"/>
                    <a:pt x="701" y="425"/>
                  </a:cubicBezTo>
                  <a:cubicBezTo>
                    <a:pt x="700" y="424"/>
                    <a:pt x="697" y="425"/>
                    <a:pt x="695" y="424"/>
                  </a:cubicBezTo>
                  <a:cubicBezTo>
                    <a:pt x="693" y="426"/>
                    <a:pt x="695" y="428"/>
                    <a:pt x="694" y="428"/>
                  </a:cubicBezTo>
                  <a:cubicBezTo>
                    <a:pt x="692" y="428"/>
                    <a:pt x="691" y="426"/>
                    <a:pt x="691" y="425"/>
                  </a:cubicBezTo>
                  <a:cubicBezTo>
                    <a:pt x="687" y="426"/>
                    <a:pt x="688" y="434"/>
                    <a:pt x="683" y="435"/>
                  </a:cubicBezTo>
                  <a:cubicBezTo>
                    <a:pt x="686" y="428"/>
                    <a:pt x="686" y="422"/>
                    <a:pt x="682" y="416"/>
                  </a:cubicBezTo>
                  <a:cubicBezTo>
                    <a:pt x="676" y="416"/>
                    <a:pt x="674" y="412"/>
                    <a:pt x="671" y="409"/>
                  </a:cubicBezTo>
                  <a:cubicBezTo>
                    <a:pt x="670" y="410"/>
                    <a:pt x="671" y="411"/>
                    <a:pt x="670" y="411"/>
                  </a:cubicBezTo>
                  <a:cubicBezTo>
                    <a:pt x="663" y="415"/>
                    <a:pt x="652" y="403"/>
                    <a:pt x="645" y="397"/>
                  </a:cubicBezTo>
                  <a:cubicBezTo>
                    <a:pt x="641" y="394"/>
                    <a:pt x="636" y="390"/>
                    <a:pt x="633" y="386"/>
                  </a:cubicBezTo>
                  <a:cubicBezTo>
                    <a:pt x="621" y="380"/>
                    <a:pt x="611" y="372"/>
                    <a:pt x="598" y="366"/>
                  </a:cubicBezTo>
                  <a:cubicBezTo>
                    <a:pt x="596" y="368"/>
                    <a:pt x="595" y="368"/>
                    <a:pt x="592" y="368"/>
                  </a:cubicBezTo>
                  <a:cubicBezTo>
                    <a:pt x="585" y="356"/>
                    <a:pt x="568" y="354"/>
                    <a:pt x="561" y="342"/>
                  </a:cubicBezTo>
                  <a:cubicBezTo>
                    <a:pt x="546" y="338"/>
                    <a:pt x="534" y="327"/>
                    <a:pt x="519" y="323"/>
                  </a:cubicBezTo>
                  <a:cubicBezTo>
                    <a:pt x="515" y="322"/>
                    <a:pt x="512" y="322"/>
                    <a:pt x="510" y="319"/>
                  </a:cubicBezTo>
                  <a:cubicBezTo>
                    <a:pt x="498" y="318"/>
                    <a:pt x="487" y="314"/>
                    <a:pt x="477" y="313"/>
                  </a:cubicBezTo>
                  <a:cubicBezTo>
                    <a:pt x="474" y="316"/>
                    <a:pt x="470" y="318"/>
                    <a:pt x="467" y="319"/>
                  </a:cubicBezTo>
                  <a:cubicBezTo>
                    <a:pt x="468" y="320"/>
                    <a:pt x="468" y="319"/>
                    <a:pt x="470" y="320"/>
                  </a:cubicBezTo>
                  <a:cubicBezTo>
                    <a:pt x="471" y="323"/>
                    <a:pt x="474" y="324"/>
                    <a:pt x="474" y="327"/>
                  </a:cubicBezTo>
                  <a:cubicBezTo>
                    <a:pt x="473" y="327"/>
                    <a:pt x="473" y="327"/>
                    <a:pt x="472" y="328"/>
                  </a:cubicBezTo>
                  <a:cubicBezTo>
                    <a:pt x="474" y="331"/>
                    <a:pt x="476" y="331"/>
                    <a:pt x="478" y="334"/>
                  </a:cubicBezTo>
                  <a:cubicBezTo>
                    <a:pt x="484" y="334"/>
                    <a:pt x="485" y="341"/>
                    <a:pt x="490" y="340"/>
                  </a:cubicBezTo>
                  <a:cubicBezTo>
                    <a:pt x="485" y="335"/>
                    <a:pt x="478" y="333"/>
                    <a:pt x="475" y="325"/>
                  </a:cubicBezTo>
                  <a:cubicBezTo>
                    <a:pt x="478" y="323"/>
                    <a:pt x="481" y="325"/>
                    <a:pt x="483" y="326"/>
                  </a:cubicBezTo>
                  <a:cubicBezTo>
                    <a:pt x="485" y="326"/>
                    <a:pt x="484" y="324"/>
                    <a:pt x="486" y="325"/>
                  </a:cubicBezTo>
                  <a:cubicBezTo>
                    <a:pt x="484" y="322"/>
                    <a:pt x="482" y="323"/>
                    <a:pt x="480" y="321"/>
                  </a:cubicBezTo>
                  <a:cubicBezTo>
                    <a:pt x="481" y="318"/>
                    <a:pt x="483" y="318"/>
                    <a:pt x="485" y="317"/>
                  </a:cubicBezTo>
                  <a:cubicBezTo>
                    <a:pt x="489" y="319"/>
                    <a:pt x="491" y="323"/>
                    <a:pt x="494" y="327"/>
                  </a:cubicBezTo>
                  <a:cubicBezTo>
                    <a:pt x="501" y="337"/>
                    <a:pt x="513" y="345"/>
                    <a:pt x="520" y="353"/>
                  </a:cubicBezTo>
                  <a:cubicBezTo>
                    <a:pt x="521" y="355"/>
                    <a:pt x="522" y="357"/>
                    <a:pt x="523" y="358"/>
                  </a:cubicBezTo>
                  <a:cubicBezTo>
                    <a:pt x="525" y="359"/>
                    <a:pt x="529" y="360"/>
                    <a:pt x="528" y="362"/>
                  </a:cubicBezTo>
                  <a:cubicBezTo>
                    <a:pt x="529" y="362"/>
                    <a:pt x="531" y="362"/>
                    <a:pt x="532" y="363"/>
                  </a:cubicBezTo>
                  <a:cubicBezTo>
                    <a:pt x="532" y="370"/>
                    <a:pt x="538" y="378"/>
                    <a:pt x="533" y="385"/>
                  </a:cubicBezTo>
                  <a:cubicBezTo>
                    <a:pt x="533" y="389"/>
                    <a:pt x="535" y="392"/>
                    <a:pt x="535" y="396"/>
                  </a:cubicBezTo>
                  <a:cubicBezTo>
                    <a:pt x="534" y="400"/>
                    <a:pt x="532" y="403"/>
                    <a:pt x="530" y="407"/>
                  </a:cubicBezTo>
                  <a:cubicBezTo>
                    <a:pt x="527" y="415"/>
                    <a:pt x="528" y="422"/>
                    <a:pt x="525" y="428"/>
                  </a:cubicBezTo>
                  <a:cubicBezTo>
                    <a:pt x="525" y="428"/>
                    <a:pt x="525" y="427"/>
                    <a:pt x="524" y="427"/>
                  </a:cubicBezTo>
                  <a:cubicBezTo>
                    <a:pt x="523" y="432"/>
                    <a:pt x="524" y="438"/>
                    <a:pt x="517" y="437"/>
                  </a:cubicBezTo>
                  <a:cubicBezTo>
                    <a:pt x="521" y="444"/>
                    <a:pt x="527" y="448"/>
                    <a:pt x="533" y="452"/>
                  </a:cubicBezTo>
                  <a:cubicBezTo>
                    <a:pt x="535" y="458"/>
                    <a:pt x="538" y="462"/>
                    <a:pt x="540" y="467"/>
                  </a:cubicBezTo>
                  <a:cubicBezTo>
                    <a:pt x="555" y="473"/>
                    <a:pt x="563" y="485"/>
                    <a:pt x="581" y="488"/>
                  </a:cubicBezTo>
                  <a:cubicBezTo>
                    <a:pt x="582" y="484"/>
                    <a:pt x="580" y="481"/>
                    <a:pt x="582" y="477"/>
                  </a:cubicBezTo>
                  <a:cubicBezTo>
                    <a:pt x="583" y="477"/>
                    <a:pt x="583" y="478"/>
                    <a:pt x="584" y="478"/>
                  </a:cubicBezTo>
                  <a:cubicBezTo>
                    <a:pt x="586" y="476"/>
                    <a:pt x="583" y="474"/>
                    <a:pt x="584" y="471"/>
                  </a:cubicBezTo>
                  <a:cubicBezTo>
                    <a:pt x="589" y="473"/>
                    <a:pt x="587" y="463"/>
                    <a:pt x="588" y="468"/>
                  </a:cubicBezTo>
                  <a:cubicBezTo>
                    <a:pt x="589" y="467"/>
                    <a:pt x="589" y="463"/>
                    <a:pt x="589" y="461"/>
                  </a:cubicBezTo>
                  <a:cubicBezTo>
                    <a:pt x="587" y="459"/>
                    <a:pt x="587" y="462"/>
                    <a:pt x="585" y="462"/>
                  </a:cubicBezTo>
                  <a:cubicBezTo>
                    <a:pt x="585" y="459"/>
                    <a:pt x="587" y="458"/>
                    <a:pt x="588" y="457"/>
                  </a:cubicBezTo>
                  <a:cubicBezTo>
                    <a:pt x="589" y="447"/>
                    <a:pt x="592" y="438"/>
                    <a:pt x="594" y="432"/>
                  </a:cubicBezTo>
                  <a:cubicBezTo>
                    <a:pt x="595" y="432"/>
                    <a:pt x="595" y="431"/>
                    <a:pt x="597" y="431"/>
                  </a:cubicBezTo>
                  <a:cubicBezTo>
                    <a:pt x="596" y="444"/>
                    <a:pt x="589" y="454"/>
                    <a:pt x="589" y="467"/>
                  </a:cubicBezTo>
                  <a:cubicBezTo>
                    <a:pt x="590" y="467"/>
                    <a:pt x="590" y="467"/>
                    <a:pt x="591" y="467"/>
                  </a:cubicBezTo>
                  <a:cubicBezTo>
                    <a:pt x="591" y="466"/>
                    <a:pt x="591" y="458"/>
                    <a:pt x="596" y="460"/>
                  </a:cubicBezTo>
                  <a:cubicBezTo>
                    <a:pt x="594" y="450"/>
                    <a:pt x="601" y="444"/>
                    <a:pt x="601" y="435"/>
                  </a:cubicBezTo>
                  <a:cubicBezTo>
                    <a:pt x="601" y="435"/>
                    <a:pt x="602" y="435"/>
                    <a:pt x="603" y="434"/>
                  </a:cubicBezTo>
                  <a:cubicBezTo>
                    <a:pt x="604" y="442"/>
                    <a:pt x="597" y="452"/>
                    <a:pt x="596" y="463"/>
                  </a:cubicBezTo>
                  <a:cubicBezTo>
                    <a:pt x="595" y="463"/>
                    <a:pt x="594" y="464"/>
                    <a:pt x="593" y="464"/>
                  </a:cubicBezTo>
                  <a:cubicBezTo>
                    <a:pt x="594" y="464"/>
                    <a:pt x="594" y="465"/>
                    <a:pt x="595" y="466"/>
                  </a:cubicBezTo>
                  <a:cubicBezTo>
                    <a:pt x="595" y="471"/>
                    <a:pt x="590" y="476"/>
                    <a:pt x="590" y="481"/>
                  </a:cubicBezTo>
                  <a:cubicBezTo>
                    <a:pt x="590" y="482"/>
                    <a:pt x="592" y="484"/>
                    <a:pt x="592" y="486"/>
                  </a:cubicBezTo>
                  <a:cubicBezTo>
                    <a:pt x="592" y="487"/>
                    <a:pt x="591" y="488"/>
                    <a:pt x="591" y="489"/>
                  </a:cubicBezTo>
                  <a:cubicBezTo>
                    <a:pt x="593" y="493"/>
                    <a:pt x="599" y="496"/>
                    <a:pt x="602" y="499"/>
                  </a:cubicBezTo>
                  <a:cubicBezTo>
                    <a:pt x="604" y="501"/>
                    <a:pt x="604" y="503"/>
                    <a:pt x="606" y="505"/>
                  </a:cubicBezTo>
                  <a:cubicBezTo>
                    <a:pt x="608" y="506"/>
                    <a:pt x="610" y="506"/>
                    <a:pt x="611" y="508"/>
                  </a:cubicBezTo>
                  <a:cubicBezTo>
                    <a:pt x="623" y="518"/>
                    <a:pt x="631" y="535"/>
                    <a:pt x="639" y="547"/>
                  </a:cubicBezTo>
                  <a:cubicBezTo>
                    <a:pt x="642" y="547"/>
                    <a:pt x="642" y="549"/>
                    <a:pt x="644" y="549"/>
                  </a:cubicBezTo>
                  <a:cubicBezTo>
                    <a:pt x="648" y="567"/>
                    <a:pt x="659" y="579"/>
                    <a:pt x="672" y="589"/>
                  </a:cubicBezTo>
                  <a:cubicBezTo>
                    <a:pt x="673" y="589"/>
                    <a:pt x="672" y="586"/>
                    <a:pt x="675" y="587"/>
                  </a:cubicBezTo>
                  <a:cubicBezTo>
                    <a:pt x="674" y="587"/>
                    <a:pt x="674" y="590"/>
                    <a:pt x="675" y="588"/>
                  </a:cubicBezTo>
                  <a:cubicBezTo>
                    <a:pt x="676" y="588"/>
                    <a:pt x="675" y="590"/>
                    <a:pt x="674" y="589"/>
                  </a:cubicBezTo>
                  <a:cubicBezTo>
                    <a:pt x="674" y="591"/>
                    <a:pt x="676" y="591"/>
                    <a:pt x="677" y="591"/>
                  </a:cubicBezTo>
                  <a:cubicBezTo>
                    <a:pt x="678" y="590"/>
                    <a:pt x="677" y="590"/>
                    <a:pt x="677" y="588"/>
                  </a:cubicBezTo>
                  <a:cubicBezTo>
                    <a:pt x="679" y="589"/>
                    <a:pt x="679" y="588"/>
                    <a:pt x="681" y="589"/>
                  </a:cubicBezTo>
                  <a:cubicBezTo>
                    <a:pt x="680" y="590"/>
                    <a:pt x="680" y="593"/>
                    <a:pt x="678" y="592"/>
                  </a:cubicBezTo>
                  <a:cubicBezTo>
                    <a:pt x="684" y="595"/>
                    <a:pt x="690" y="598"/>
                    <a:pt x="697" y="599"/>
                  </a:cubicBezTo>
                  <a:cubicBezTo>
                    <a:pt x="698" y="599"/>
                    <a:pt x="698" y="598"/>
                    <a:pt x="698" y="596"/>
                  </a:cubicBezTo>
                  <a:cubicBezTo>
                    <a:pt x="699" y="596"/>
                    <a:pt x="698" y="599"/>
                    <a:pt x="699" y="599"/>
                  </a:cubicBezTo>
                  <a:cubicBezTo>
                    <a:pt x="700" y="600"/>
                    <a:pt x="701" y="599"/>
                    <a:pt x="701" y="598"/>
                  </a:cubicBezTo>
                  <a:cubicBezTo>
                    <a:pt x="703" y="599"/>
                    <a:pt x="700" y="600"/>
                    <a:pt x="701" y="601"/>
                  </a:cubicBezTo>
                  <a:cubicBezTo>
                    <a:pt x="703" y="600"/>
                    <a:pt x="709" y="599"/>
                    <a:pt x="713" y="602"/>
                  </a:cubicBezTo>
                  <a:cubicBezTo>
                    <a:pt x="713" y="599"/>
                    <a:pt x="712" y="600"/>
                    <a:pt x="711" y="599"/>
                  </a:cubicBezTo>
                  <a:cubicBezTo>
                    <a:pt x="712" y="590"/>
                    <a:pt x="715" y="581"/>
                    <a:pt x="718" y="570"/>
                  </a:cubicBezTo>
                  <a:cubicBezTo>
                    <a:pt x="720" y="574"/>
                    <a:pt x="717" y="578"/>
                    <a:pt x="716" y="583"/>
                  </a:cubicBezTo>
                  <a:cubicBezTo>
                    <a:pt x="716" y="588"/>
                    <a:pt x="713" y="594"/>
                    <a:pt x="712" y="598"/>
                  </a:cubicBezTo>
                  <a:cubicBezTo>
                    <a:pt x="713" y="599"/>
                    <a:pt x="715" y="597"/>
                    <a:pt x="715" y="599"/>
                  </a:cubicBezTo>
                  <a:cubicBezTo>
                    <a:pt x="717" y="599"/>
                    <a:pt x="717" y="598"/>
                    <a:pt x="718" y="597"/>
                  </a:cubicBezTo>
                  <a:cubicBezTo>
                    <a:pt x="719" y="598"/>
                    <a:pt x="720" y="599"/>
                    <a:pt x="722" y="600"/>
                  </a:cubicBezTo>
                  <a:cubicBezTo>
                    <a:pt x="725" y="588"/>
                    <a:pt x="727" y="576"/>
                    <a:pt x="730" y="564"/>
                  </a:cubicBezTo>
                  <a:cubicBezTo>
                    <a:pt x="731" y="563"/>
                    <a:pt x="731" y="565"/>
                    <a:pt x="732" y="565"/>
                  </a:cubicBezTo>
                  <a:cubicBezTo>
                    <a:pt x="732" y="563"/>
                    <a:pt x="731" y="562"/>
                    <a:pt x="731" y="561"/>
                  </a:cubicBezTo>
                  <a:cubicBezTo>
                    <a:pt x="733" y="559"/>
                    <a:pt x="730" y="554"/>
                    <a:pt x="735" y="554"/>
                  </a:cubicBezTo>
                  <a:cubicBezTo>
                    <a:pt x="731" y="572"/>
                    <a:pt x="727" y="583"/>
                    <a:pt x="724" y="602"/>
                  </a:cubicBezTo>
                  <a:cubicBezTo>
                    <a:pt x="726" y="604"/>
                    <a:pt x="729" y="604"/>
                    <a:pt x="730" y="608"/>
                  </a:cubicBezTo>
                  <a:cubicBezTo>
                    <a:pt x="734" y="603"/>
                    <a:pt x="728" y="599"/>
                    <a:pt x="730" y="595"/>
                  </a:cubicBezTo>
                  <a:cubicBezTo>
                    <a:pt x="732" y="594"/>
                    <a:pt x="732" y="596"/>
                    <a:pt x="733" y="596"/>
                  </a:cubicBezTo>
                  <a:cubicBezTo>
                    <a:pt x="736" y="592"/>
                    <a:pt x="734" y="586"/>
                    <a:pt x="738" y="582"/>
                  </a:cubicBezTo>
                  <a:cubicBezTo>
                    <a:pt x="740" y="588"/>
                    <a:pt x="734" y="593"/>
                    <a:pt x="735" y="598"/>
                  </a:cubicBezTo>
                  <a:cubicBezTo>
                    <a:pt x="736" y="602"/>
                    <a:pt x="741" y="604"/>
                    <a:pt x="744" y="608"/>
                  </a:cubicBezTo>
                  <a:cubicBezTo>
                    <a:pt x="746" y="601"/>
                    <a:pt x="747" y="594"/>
                    <a:pt x="748" y="589"/>
                  </a:cubicBezTo>
                  <a:cubicBezTo>
                    <a:pt x="748" y="587"/>
                    <a:pt x="750" y="585"/>
                    <a:pt x="750" y="583"/>
                  </a:cubicBezTo>
                  <a:cubicBezTo>
                    <a:pt x="750" y="583"/>
                    <a:pt x="750" y="579"/>
                    <a:pt x="750" y="577"/>
                  </a:cubicBezTo>
                  <a:cubicBezTo>
                    <a:pt x="751" y="573"/>
                    <a:pt x="751" y="568"/>
                    <a:pt x="754" y="564"/>
                  </a:cubicBezTo>
                  <a:cubicBezTo>
                    <a:pt x="753" y="579"/>
                    <a:pt x="750" y="593"/>
                    <a:pt x="746" y="607"/>
                  </a:cubicBezTo>
                  <a:cubicBezTo>
                    <a:pt x="746" y="609"/>
                    <a:pt x="746" y="611"/>
                    <a:pt x="747" y="612"/>
                  </a:cubicBezTo>
                  <a:cubicBezTo>
                    <a:pt x="747" y="613"/>
                    <a:pt x="745" y="612"/>
                    <a:pt x="745" y="613"/>
                  </a:cubicBezTo>
                  <a:cubicBezTo>
                    <a:pt x="747" y="618"/>
                    <a:pt x="750" y="623"/>
                    <a:pt x="753" y="628"/>
                  </a:cubicBezTo>
                  <a:cubicBezTo>
                    <a:pt x="758" y="610"/>
                    <a:pt x="759" y="590"/>
                    <a:pt x="766" y="572"/>
                  </a:cubicBezTo>
                  <a:cubicBezTo>
                    <a:pt x="767" y="582"/>
                    <a:pt x="761" y="592"/>
                    <a:pt x="761" y="602"/>
                  </a:cubicBezTo>
                  <a:cubicBezTo>
                    <a:pt x="759" y="604"/>
                    <a:pt x="761" y="606"/>
                    <a:pt x="759" y="608"/>
                  </a:cubicBezTo>
                  <a:cubicBezTo>
                    <a:pt x="760" y="611"/>
                    <a:pt x="758" y="611"/>
                    <a:pt x="759" y="613"/>
                  </a:cubicBezTo>
                  <a:cubicBezTo>
                    <a:pt x="758" y="613"/>
                    <a:pt x="758" y="613"/>
                    <a:pt x="757" y="613"/>
                  </a:cubicBezTo>
                  <a:cubicBezTo>
                    <a:pt x="758" y="618"/>
                    <a:pt x="756" y="624"/>
                    <a:pt x="754" y="629"/>
                  </a:cubicBezTo>
                  <a:cubicBezTo>
                    <a:pt x="753" y="629"/>
                    <a:pt x="753" y="631"/>
                    <a:pt x="751" y="631"/>
                  </a:cubicBezTo>
                  <a:cubicBezTo>
                    <a:pt x="752" y="635"/>
                    <a:pt x="755" y="636"/>
                    <a:pt x="754" y="639"/>
                  </a:cubicBezTo>
                  <a:cubicBezTo>
                    <a:pt x="756" y="639"/>
                    <a:pt x="755" y="637"/>
                    <a:pt x="757" y="638"/>
                  </a:cubicBezTo>
                  <a:cubicBezTo>
                    <a:pt x="757" y="640"/>
                    <a:pt x="757" y="641"/>
                    <a:pt x="756" y="642"/>
                  </a:cubicBezTo>
                  <a:cubicBezTo>
                    <a:pt x="754" y="642"/>
                    <a:pt x="754" y="641"/>
                    <a:pt x="753" y="641"/>
                  </a:cubicBezTo>
                  <a:cubicBezTo>
                    <a:pt x="753" y="638"/>
                    <a:pt x="750" y="637"/>
                    <a:pt x="748" y="636"/>
                  </a:cubicBezTo>
                  <a:cubicBezTo>
                    <a:pt x="751" y="645"/>
                    <a:pt x="758" y="653"/>
                    <a:pt x="765" y="660"/>
                  </a:cubicBezTo>
                  <a:cubicBezTo>
                    <a:pt x="766" y="661"/>
                    <a:pt x="770" y="663"/>
                    <a:pt x="769" y="662"/>
                  </a:cubicBezTo>
                  <a:cubicBezTo>
                    <a:pt x="770" y="663"/>
                    <a:pt x="770" y="664"/>
                    <a:pt x="771" y="664"/>
                  </a:cubicBezTo>
                  <a:cubicBezTo>
                    <a:pt x="774" y="668"/>
                    <a:pt x="784" y="676"/>
                    <a:pt x="790" y="681"/>
                  </a:cubicBezTo>
                  <a:cubicBezTo>
                    <a:pt x="794" y="684"/>
                    <a:pt x="799" y="685"/>
                    <a:pt x="803" y="687"/>
                  </a:cubicBezTo>
                  <a:cubicBezTo>
                    <a:pt x="809" y="690"/>
                    <a:pt x="814" y="694"/>
                    <a:pt x="818" y="697"/>
                  </a:cubicBezTo>
                  <a:cubicBezTo>
                    <a:pt x="820" y="698"/>
                    <a:pt x="825" y="700"/>
                    <a:pt x="829" y="702"/>
                  </a:cubicBezTo>
                  <a:cubicBezTo>
                    <a:pt x="833" y="704"/>
                    <a:pt x="838" y="705"/>
                    <a:pt x="841" y="707"/>
                  </a:cubicBezTo>
                  <a:cubicBezTo>
                    <a:pt x="843" y="708"/>
                    <a:pt x="844" y="710"/>
                    <a:pt x="846" y="711"/>
                  </a:cubicBezTo>
                  <a:cubicBezTo>
                    <a:pt x="853" y="713"/>
                    <a:pt x="858" y="709"/>
                    <a:pt x="864" y="713"/>
                  </a:cubicBezTo>
                  <a:cubicBezTo>
                    <a:pt x="865" y="713"/>
                    <a:pt x="864" y="712"/>
                    <a:pt x="864" y="711"/>
                  </a:cubicBezTo>
                  <a:cubicBezTo>
                    <a:pt x="868" y="710"/>
                    <a:pt x="866" y="715"/>
                    <a:pt x="870" y="714"/>
                  </a:cubicBezTo>
                  <a:cubicBezTo>
                    <a:pt x="871" y="715"/>
                    <a:pt x="869" y="715"/>
                    <a:pt x="869" y="716"/>
                  </a:cubicBezTo>
                  <a:cubicBezTo>
                    <a:pt x="871" y="717"/>
                    <a:pt x="875" y="716"/>
                    <a:pt x="875" y="718"/>
                  </a:cubicBezTo>
                  <a:cubicBezTo>
                    <a:pt x="878" y="715"/>
                    <a:pt x="875" y="709"/>
                    <a:pt x="877" y="706"/>
                  </a:cubicBezTo>
                  <a:cubicBezTo>
                    <a:pt x="879" y="707"/>
                    <a:pt x="878" y="711"/>
                    <a:pt x="877" y="713"/>
                  </a:cubicBezTo>
                  <a:cubicBezTo>
                    <a:pt x="880" y="714"/>
                    <a:pt x="878" y="717"/>
                    <a:pt x="881" y="719"/>
                  </a:cubicBezTo>
                  <a:cubicBezTo>
                    <a:pt x="884" y="718"/>
                    <a:pt x="889" y="717"/>
                    <a:pt x="892" y="719"/>
                  </a:cubicBezTo>
                  <a:cubicBezTo>
                    <a:pt x="895" y="691"/>
                    <a:pt x="897" y="676"/>
                    <a:pt x="899" y="650"/>
                  </a:cubicBezTo>
                  <a:cubicBezTo>
                    <a:pt x="900" y="649"/>
                    <a:pt x="901" y="650"/>
                    <a:pt x="902" y="649"/>
                  </a:cubicBezTo>
                  <a:cubicBezTo>
                    <a:pt x="900" y="662"/>
                    <a:pt x="898" y="671"/>
                    <a:pt x="898" y="686"/>
                  </a:cubicBezTo>
                  <a:cubicBezTo>
                    <a:pt x="897" y="686"/>
                    <a:pt x="898" y="688"/>
                    <a:pt x="896" y="687"/>
                  </a:cubicBezTo>
                  <a:cubicBezTo>
                    <a:pt x="897" y="697"/>
                    <a:pt x="894" y="707"/>
                    <a:pt x="894" y="719"/>
                  </a:cubicBezTo>
                  <a:cubicBezTo>
                    <a:pt x="899" y="721"/>
                    <a:pt x="904" y="719"/>
                    <a:pt x="910" y="719"/>
                  </a:cubicBezTo>
                  <a:cubicBezTo>
                    <a:pt x="911" y="708"/>
                    <a:pt x="913" y="697"/>
                    <a:pt x="914" y="687"/>
                  </a:cubicBezTo>
                  <a:cubicBezTo>
                    <a:pt x="916" y="679"/>
                    <a:pt x="915" y="669"/>
                    <a:pt x="916" y="661"/>
                  </a:cubicBezTo>
                  <a:cubicBezTo>
                    <a:pt x="917" y="659"/>
                    <a:pt x="918" y="655"/>
                    <a:pt x="920" y="653"/>
                  </a:cubicBezTo>
                  <a:cubicBezTo>
                    <a:pt x="921" y="655"/>
                    <a:pt x="920" y="658"/>
                    <a:pt x="919" y="660"/>
                  </a:cubicBezTo>
                  <a:cubicBezTo>
                    <a:pt x="919" y="679"/>
                    <a:pt x="913" y="697"/>
                    <a:pt x="913" y="718"/>
                  </a:cubicBezTo>
                  <a:cubicBezTo>
                    <a:pt x="915" y="718"/>
                    <a:pt x="915" y="716"/>
                    <a:pt x="916" y="715"/>
                  </a:cubicBezTo>
                  <a:cubicBezTo>
                    <a:pt x="917" y="716"/>
                    <a:pt x="918" y="718"/>
                    <a:pt x="917" y="719"/>
                  </a:cubicBezTo>
                  <a:cubicBezTo>
                    <a:pt x="917" y="719"/>
                    <a:pt x="915" y="720"/>
                    <a:pt x="913" y="721"/>
                  </a:cubicBezTo>
                  <a:cubicBezTo>
                    <a:pt x="913" y="727"/>
                    <a:pt x="912" y="734"/>
                    <a:pt x="914" y="738"/>
                  </a:cubicBezTo>
                  <a:cubicBezTo>
                    <a:pt x="917" y="739"/>
                    <a:pt x="918" y="737"/>
                    <a:pt x="920" y="738"/>
                  </a:cubicBezTo>
                  <a:cubicBezTo>
                    <a:pt x="913" y="750"/>
                    <a:pt x="908" y="731"/>
                    <a:pt x="910" y="724"/>
                  </a:cubicBezTo>
                  <a:cubicBezTo>
                    <a:pt x="906" y="722"/>
                    <a:pt x="901" y="725"/>
                    <a:pt x="895" y="724"/>
                  </a:cubicBezTo>
                  <a:cubicBezTo>
                    <a:pt x="893" y="729"/>
                    <a:pt x="896" y="734"/>
                    <a:pt x="895" y="741"/>
                  </a:cubicBezTo>
                  <a:cubicBezTo>
                    <a:pt x="896" y="743"/>
                    <a:pt x="898" y="738"/>
                    <a:pt x="898" y="741"/>
                  </a:cubicBezTo>
                  <a:cubicBezTo>
                    <a:pt x="897" y="741"/>
                    <a:pt x="896" y="742"/>
                    <a:pt x="894" y="742"/>
                  </a:cubicBezTo>
                  <a:cubicBezTo>
                    <a:pt x="892" y="737"/>
                    <a:pt x="893" y="729"/>
                    <a:pt x="892" y="724"/>
                  </a:cubicBezTo>
                  <a:cubicBezTo>
                    <a:pt x="887" y="723"/>
                    <a:pt x="882" y="724"/>
                    <a:pt x="877" y="723"/>
                  </a:cubicBezTo>
                  <a:cubicBezTo>
                    <a:pt x="877" y="726"/>
                    <a:pt x="880" y="726"/>
                    <a:pt x="881" y="728"/>
                  </a:cubicBezTo>
                  <a:cubicBezTo>
                    <a:pt x="879" y="728"/>
                    <a:pt x="879" y="727"/>
                    <a:pt x="877" y="727"/>
                  </a:cubicBezTo>
                  <a:cubicBezTo>
                    <a:pt x="877" y="726"/>
                    <a:pt x="877" y="725"/>
                    <a:pt x="877" y="723"/>
                  </a:cubicBezTo>
                  <a:cubicBezTo>
                    <a:pt x="870" y="723"/>
                    <a:pt x="862" y="721"/>
                    <a:pt x="855" y="718"/>
                  </a:cubicBezTo>
                  <a:cubicBezTo>
                    <a:pt x="854" y="717"/>
                    <a:pt x="854" y="718"/>
                    <a:pt x="852" y="718"/>
                  </a:cubicBezTo>
                  <a:cubicBezTo>
                    <a:pt x="840" y="712"/>
                    <a:pt x="829" y="705"/>
                    <a:pt x="816" y="700"/>
                  </a:cubicBezTo>
                  <a:cubicBezTo>
                    <a:pt x="805" y="691"/>
                    <a:pt x="791" y="689"/>
                    <a:pt x="782" y="678"/>
                  </a:cubicBezTo>
                  <a:cubicBezTo>
                    <a:pt x="766" y="666"/>
                    <a:pt x="748" y="652"/>
                    <a:pt x="741" y="633"/>
                  </a:cubicBezTo>
                  <a:cubicBezTo>
                    <a:pt x="738" y="630"/>
                    <a:pt x="735" y="627"/>
                    <a:pt x="732" y="625"/>
                  </a:cubicBezTo>
                  <a:cubicBezTo>
                    <a:pt x="731" y="623"/>
                    <a:pt x="733" y="623"/>
                    <a:pt x="733" y="622"/>
                  </a:cubicBezTo>
                  <a:cubicBezTo>
                    <a:pt x="729" y="622"/>
                    <a:pt x="721" y="618"/>
                    <a:pt x="722" y="616"/>
                  </a:cubicBezTo>
                  <a:cubicBezTo>
                    <a:pt x="716" y="616"/>
                    <a:pt x="715" y="612"/>
                    <a:pt x="709" y="612"/>
                  </a:cubicBezTo>
                  <a:cubicBezTo>
                    <a:pt x="702" y="601"/>
                    <a:pt x="682" y="603"/>
                    <a:pt x="673" y="594"/>
                  </a:cubicBezTo>
                  <a:cubicBezTo>
                    <a:pt x="671" y="594"/>
                    <a:pt x="671" y="596"/>
                    <a:pt x="670" y="596"/>
                  </a:cubicBezTo>
                  <a:cubicBezTo>
                    <a:pt x="670" y="595"/>
                    <a:pt x="666" y="594"/>
                    <a:pt x="667" y="592"/>
                  </a:cubicBezTo>
                  <a:cubicBezTo>
                    <a:pt x="661" y="585"/>
                    <a:pt x="653" y="581"/>
                    <a:pt x="650" y="572"/>
                  </a:cubicBezTo>
                  <a:cubicBezTo>
                    <a:pt x="647" y="571"/>
                    <a:pt x="646" y="567"/>
                    <a:pt x="643" y="565"/>
                  </a:cubicBezTo>
                  <a:cubicBezTo>
                    <a:pt x="642" y="560"/>
                    <a:pt x="639" y="557"/>
                    <a:pt x="637" y="553"/>
                  </a:cubicBezTo>
                  <a:cubicBezTo>
                    <a:pt x="629" y="532"/>
                    <a:pt x="615" y="518"/>
                    <a:pt x="601" y="504"/>
                  </a:cubicBezTo>
                  <a:cubicBezTo>
                    <a:pt x="595" y="501"/>
                    <a:pt x="590" y="498"/>
                    <a:pt x="586" y="493"/>
                  </a:cubicBezTo>
                  <a:cubicBezTo>
                    <a:pt x="566" y="490"/>
                    <a:pt x="555" y="478"/>
                    <a:pt x="538" y="471"/>
                  </a:cubicBezTo>
                  <a:cubicBezTo>
                    <a:pt x="528" y="454"/>
                    <a:pt x="513" y="443"/>
                    <a:pt x="502" y="427"/>
                  </a:cubicBezTo>
                  <a:cubicBezTo>
                    <a:pt x="498" y="427"/>
                    <a:pt x="495" y="423"/>
                    <a:pt x="491" y="424"/>
                  </a:cubicBezTo>
                  <a:cubicBezTo>
                    <a:pt x="486" y="421"/>
                    <a:pt x="480" y="415"/>
                    <a:pt x="475" y="414"/>
                  </a:cubicBezTo>
                  <a:cubicBezTo>
                    <a:pt x="472" y="413"/>
                    <a:pt x="468" y="413"/>
                    <a:pt x="465" y="412"/>
                  </a:cubicBezTo>
                  <a:cubicBezTo>
                    <a:pt x="459" y="410"/>
                    <a:pt x="455" y="403"/>
                    <a:pt x="451" y="398"/>
                  </a:cubicBezTo>
                  <a:cubicBezTo>
                    <a:pt x="449" y="398"/>
                    <a:pt x="448" y="396"/>
                    <a:pt x="447" y="396"/>
                  </a:cubicBezTo>
                  <a:cubicBezTo>
                    <a:pt x="446" y="392"/>
                    <a:pt x="442" y="390"/>
                    <a:pt x="440" y="388"/>
                  </a:cubicBezTo>
                  <a:cubicBezTo>
                    <a:pt x="440" y="386"/>
                    <a:pt x="441" y="385"/>
                    <a:pt x="442" y="384"/>
                  </a:cubicBezTo>
                  <a:cubicBezTo>
                    <a:pt x="445" y="386"/>
                    <a:pt x="446" y="386"/>
                    <a:pt x="450" y="386"/>
                  </a:cubicBezTo>
                  <a:cubicBezTo>
                    <a:pt x="451" y="385"/>
                    <a:pt x="450" y="383"/>
                    <a:pt x="450" y="381"/>
                  </a:cubicBezTo>
                  <a:cubicBezTo>
                    <a:pt x="453" y="382"/>
                    <a:pt x="453" y="390"/>
                    <a:pt x="450" y="388"/>
                  </a:cubicBezTo>
                  <a:cubicBezTo>
                    <a:pt x="450" y="390"/>
                    <a:pt x="452" y="391"/>
                    <a:pt x="452" y="393"/>
                  </a:cubicBezTo>
                  <a:cubicBezTo>
                    <a:pt x="453" y="394"/>
                    <a:pt x="451" y="393"/>
                    <a:pt x="451" y="395"/>
                  </a:cubicBezTo>
                  <a:cubicBezTo>
                    <a:pt x="457" y="400"/>
                    <a:pt x="461" y="409"/>
                    <a:pt x="470" y="410"/>
                  </a:cubicBezTo>
                  <a:cubicBezTo>
                    <a:pt x="480" y="411"/>
                    <a:pt x="486" y="416"/>
                    <a:pt x="495" y="419"/>
                  </a:cubicBezTo>
                  <a:cubicBezTo>
                    <a:pt x="500" y="425"/>
                    <a:pt x="512" y="426"/>
                    <a:pt x="518" y="430"/>
                  </a:cubicBezTo>
                  <a:cubicBezTo>
                    <a:pt x="524" y="424"/>
                    <a:pt x="519" y="413"/>
                    <a:pt x="521" y="406"/>
                  </a:cubicBezTo>
                  <a:cubicBezTo>
                    <a:pt x="523" y="407"/>
                    <a:pt x="522" y="408"/>
                    <a:pt x="524" y="407"/>
                  </a:cubicBezTo>
                  <a:cubicBezTo>
                    <a:pt x="522" y="411"/>
                    <a:pt x="524" y="416"/>
                    <a:pt x="523" y="419"/>
                  </a:cubicBezTo>
                  <a:cubicBezTo>
                    <a:pt x="526" y="417"/>
                    <a:pt x="526" y="410"/>
                    <a:pt x="527" y="405"/>
                  </a:cubicBezTo>
                  <a:cubicBezTo>
                    <a:pt x="533" y="400"/>
                    <a:pt x="531" y="389"/>
                    <a:pt x="527" y="383"/>
                  </a:cubicBezTo>
                  <a:cubicBezTo>
                    <a:pt x="525" y="383"/>
                    <a:pt x="528" y="384"/>
                    <a:pt x="526" y="385"/>
                  </a:cubicBezTo>
                  <a:cubicBezTo>
                    <a:pt x="525" y="385"/>
                    <a:pt x="524" y="384"/>
                    <a:pt x="523" y="383"/>
                  </a:cubicBezTo>
                  <a:cubicBezTo>
                    <a:pt x="524" y="385"/>
                    <a:pt x="524" y="390"/>
                    <a:pt x="522" y="391"/>
                  </a:cubicBezTo>
                  <a:cubicBezTo>
                    <a:pt x="522" y="386"/>
                    <a:pt x="521" y="383"/>
                    <a:pt x="521" y="379"/>
                  </a:cubicBezTo>
                  <a:cubicBezTo>
                    <a:pt x="523" y="379"/>
                    <a:pt x="523" y="382"/>
                    <a:pt x="526" y="381"/>
                  </a:cubicBezTo>
                  <a:cubicBezTo>
                    <a:pt x="525" y="379"/>
                    <a:pt x="522" y="374"/>
                    <a:pt x="520" y="372"/>
                  </a:cubicBezTo>
                  <a:cubicBezTo>
                    <a:pt x="521" y="376"/>
                    <a:pt x="519" y="376"/>
                    <a:pt x="519" y="378"/>
                  </a:cubicBezTo>
                  <a:cubicBezTo>
                    <a:pt x="517" y="379"/>
                    <a:pt x="518" y="377"/>
                    <a:pt x="518" y="376"/>
                  </a:cubicBezTo>
                  <a:cubicBezTo>
                    <a:pt x="515" y="371"/>
                    <a:pt x="509" y="367"/>
                    <a:pt x="508" y="360"/>
                  </a:cubicBezTo>
                  <a:cubicBezTo>
                    <a:pt x="505" y="358"/>
                    <a:pt x="505" y="355"/>
                    <a:pt x="500" y="354"/>
                  </a:cubicBezTo>
                  <a:cubicBezTo>
                    <a:pt x="498" y="347"/>
                    <a:pt x="489" y="345"/>
                    <a:pt x="482" y="341"/>
                  </a:cubicBezTo>
                  <a:cubicBezTo>
                    <a:pt x="473" y="336"/>
                    <a:pt x="471" y="326"/>
                    <a:pt x="457" y="326"/>
                  </a:cubicBezTo>
                  <a:cubicBezTo>
                    <a:pt x="455" y="329"/>
                    <a:pt x="453" y="332"/>
                    <a:pt x="449" y="333"/>
                  </a:cubicBezTo>
                  <a:cubicBezTo>
                    <a:pt x="450" y="334"/>
                    <a:pt x="449" y="335"/>
                    <a:pt x="450" y="336"/>
                  </a:cubicBezTo>
                  <a:cubicBezTo>
                    <a:pt x="443" y="339"/>
                    <a:pt x="443" y="351"/>
                    <a:pt x="443" y="360"/>
                  </a:cubicBezTo>
                  <a:cubicBezTo>
                    <a:pt x="442" y="369"/>
                    <a:pt x="441" y="375"/>
                    <a:pt x="444" y="378"/>
                  </a:cubicBezTo>
                  <a:cubicBezTo>
                    <a:pt x="446" y="378"/>
                    <a:pt x="446" y="377"/>
                    <a:pt x="447" y="377"/>
                  </a:cubicBezTo>
                  <a:cubicBezTo>
                    <a:pt x="448" y="369"/>
                    <a:pt x="452" y="363"/>
                    <a:pt x="454" y="357"/>
                  </a:cubicBezTo>
                  <a:cubicBezTo>
                    <a:pt x="458" y="350"/>
                    <a:pt x="456" y="343"/>
                    <a:pt x="464" y="342"/>
                  </a:cubicBezTo>
                  <a:cubicBezTo>
                    <a:pt x="467" y="346"/>
                    <a:pt x="464" y="351"/>
                    <a:pt x="464" y="354"/>
                  </a:cubicBezTo>
                  <a:cubicBezTo>
                    <a:pt x="461" y="354"/>
                    <a:pt x="464" y="352"/>
                    <a:pt x="463" y="351"/>
                  </a:cubicBezTo>
                  <a:cubicBezTo>
                    <a:pt x="461" y="352"/>
                    <a:pt x="463" y="355"/>
                    <a:pt x="461" y="355"/>
                  </a:cubicBezTo>
                  <a:cubicBezTo>
                    <a:pt x="463" y="362"/>
                    <a:pt x="459" y="373"/>
                    <a:pt x="461" y="380"/>
                  </a:cubicBezTo>
                  <a:cubicBezTo>
                    <a:pt x="462" y="380"/>
                    <a:pt x="462" y="380"/>
                    <a:pt x="462" y="379"/>
                  </a:cubicBezTo>
                  <a:cubicBezTo>
                    <a:pt x="463" y="381"/>
                    <a:pt x="463" y="384"/>
                    <a:pt x="461" y="386"/>
                  </a:cubicBezTo>
                  <a:cubicBezTo>
                    <a:pt x="459" y="387"/>
                    <a:pt x="459" y="386"/>
                    <a:pt x="457" y="386"/>
                  </a:cubicBezTo>
                  <a:cubicBezTo>
                    <a:pt x="458" y="373"/>
                    <a:pt x="459" y="365"/>
                    <a:pt x="459" y="353"/>
                  </a:cubicBezTo>
                  <a:cubicBezTo>
                    <a:pt x="453" y="361"/>
                    <a:pt x="450" y="372"/>
                    <a:pt x="448" y="383"/>
                  </a:cubicBezTo>
                  <a:cubicBezTo>
                    <a:pt x="447" y="383"/>
                    <a:pt x="446" y="382"/>
                    <a:pt x="446" y="381"/>
                  </a:cubicBezTo>
                  <a:cubicBezTo>
                    <a:pt x="445" y="381"/>
                    <a:pt x="445" y="383"/>
                    <a:pt x="444" y="383"/>
                  </a:cubicBezTo>
                  <a:cubicBezTo>
                    <a:pt x="442" y="384"/>
                    <a:pt x="441" y="382"/>
                    <a:pt x="440" y="382"/>
                  </a:cubicBezTo>
                  <a:cubicBezTo>
                    <a:pt x="440" y="367"/>
                    <a:pt x="438" y="350"/>
                    <a:pt x="444" y="337"/>
                  </a:cubicBezTo>
                  <a:cubicBezTo>
                    <a:pt x="439" y="331"/>
                    <a:pt x="432" y="327"/>
                    <a:pt x="427" y="323"/>
                  </a:cubicBezTo>
                  <a:cubicBezTo>
                    <a:pt x="424" y="323"/>
                    <a:pt x="422" y="324"/>
                    <a:pt x="420" y="324"/>
                  </a:cubicBezTo>
                  <a:cubicBezTo>
                    <a:pt x="418" y="324"/>
                    <a:pt x="421" y="323"/>
                    <a:pt x="420" y="322"/>
                  </a:cubicBezTo>
                  <a:cubicBezTo>
                    <a:pt x="416" y="312"/>
                    <a:pt x="421" y="296"/>
                    <a:pt x="424" y="286"/>
                  </a:cubicBezTo>
                  <a:cubicBezTo>
                    <a:pt x="422" y="287"/>
                    <a:pt x="420" y="292"/>
                    <a:pt x="418" y="294"/>
                  </a:cubicBezTo>
                  <a:cubicBezTo>
                    <a:pt x="418" y="296"/>
                    <a:pt x="419" y="296"/>
                    <a:pt x="419" y="298"/>
                  </a:cubicBezTo>
                  <a:cubicBezTo>
                    <a:pt x="414" y="301"/>
                    <a:pt x="414" y="308"/>
                    <a:pt x="407" y="309"/>
                  </a:cubicBezTo>
                  <a:cubicBezTo>
                    <a:pt x="405" y="308"/>
                    <a:pt x="408" y="305"/>
                    <a:pt x="406" y="306"/>
                  </a:cubicBezTo>
                  <a:cubicBezTo>
                    <a:pt x="411" y="293"/>
                    <a:pt x="417" y="281"/>
                    <a:pt x="422" y="268"/>
                  </a:cubicBezTo>
                  <a:cubicBezTo>
                    <a:pt x="413" y="279"/>
                    <a:pt x="407" y="291"/>
                    <a:pt x="399" y="302"/>
                  </a:cubicBezTo>
                  <a:cubicBezTo>
                    <a:pt x="400" y="302"/>
                    <a:pt x="400" y="303"/>
                    <a:pt x="400" y="304"/>
                  </a:cubicBezTo>
                  <a:cubicBezTo>
                    <a:pt x="397" y="308"/>
                    <a:pt x="394" y="312"/>
                    <a:pt x="391" y="316"/>
                  </a:cubicBezTo>
                  <a:cubicBezTo>
                    <a:pt x="390" y="318"/>
                    <a:pt x="392" y="316"/>
                    <a:pt x="392" y="318"/>
                  </a:cubicBezTo>
                  <a:cubicBezTo>
                    <a:pt x="374" y="333"/>
                    <a:pt x="359" y="350"/>
                    <a:pt x="335" y="358"/>
                  </a:cubicBezTo>
                  <a:cubicBezTo>
                    <a:pt x="314" y="370"/>
                    <a:pt x="282" y="374"/>
                    <a:pt x="255" y="377"/>
                  </a:cubicBezTo>
                  <a:cubicBezTo>
                    <a:pt x="255" y="379"/>
                    <a:pt x="252" y="384"/>
                    <a:pt x="248" y="383"/>
                  </a:cubicBezTo>
                  <a:cubicBezTo>
                    <a:pt x="248" y="381"/>
                    <a:pt x="250" y="382"/>
                    <a:pt x="250" y="380"/>
                  </a:cubicBezTo>
                  <a:cubicBezTo>
                    <a:pt x="250" y="379"/>
                    <a:pt x="249" y="379"/>
                    <a:pt x="249" y="379"/>
                  </a:cubicBezTo>
                  <a:cubicBezTo>
                    <a:pt x="240" y="376"/>
                    <a:pt x="227" y="377"/>
                    <a:pt x="215" y="377"/>
                  </a:cubicBezTo>
                  <a:cubicBezTo>
                    <a:pt x="210" y="377"/>
                    <a:pt x="204" y="373"/>
                    <a:pt x="201" y="376"/>
                  </a:cubicBezTo>
                  <a:cubicBezTo>
                    <a:pt x="198" y="373"/>
                    <a:pt x="191" y="373"/>
                    <a:pt x="189" y="373"/>
                  </a:cubicBezTo>
                  <a:cubicBezTo>
                    <a:pt x="187" y="373"/>
                    <a:pt x="188" y="377"/>
                    <a:pt x="186" y="377"/>
                  </a:cubicBezTo>
                  <a:cubicBezTo>
                    <a:pt x="186" y="376"/>
                    <a:pt x="185" y="376"/>
                    <a:pt x="185" y="376"/>
                  </a:cubicBezTo>
                  <a:cubicBezTo>
                    <a:pt x="184" y="376"/>
                    <a:pt x="184" y="374"/>
                    <a:pt x="183" y="372"/>
                  </a:cubicBezTo>
                  <a:cubicBezTo>
                    <a:pt x="181" y="371"/>
                    <a:pt x="176" y="372"/>
                    <a:pt x="175" y="370"/>
                  </a:cubicBezTo>
                  <a:cubicBezTo>
                    <a:pt x="143" y="368"/>
                    <a:pt x="117" y="354"/>
                    <a:pt x="92" y="341"/>
                  </a:cubicBezTo>
                  <a:cubicBezTo>
                    <a:pt x="92" y="340"/>
                    <a:pt x="94" y="341"/>
                    <a:pt x="95" y="340"/>
                  </a:cubicBezTo>
                  <a:cubicBezTo>
                    <a:pt x="80" y="330"/>
                    <a:pt x="66" y="319"/>
                    <a:pt x="52" y="307"/>
                  </a:cubicBezTo>
                  <a:cubicBezTo>
                    <a:pt x="49" y="307"/>
                    <a:pt x="48" y="308"/>
                    <a:pt x="45" y="307"/>
                  </a:cubicBezTo>
                  <a:cubicBezTo>
                    <a:pt x="40" y="298"/>
                    <a:pt x="35" y="289"/>
                    <a:pt x="30" y="281"/>
                  </a:cubicBezTo>
                  <a:cubicBezTo>
                    <a:pt x="23" y="273"/>
                    <a:pt x="22" y="262"/>
                    <a:pt x="17" y="254"/>
                  </a:cubicBezTo>
                  <a:cubicBezTo>
                    <a:pt x="17" y="253"/>
                    <a:pt x="15" y="253"/>
                    <a:pt x="14" y="253"/>
                  </a:cubicBezTo>
                  <a:cubicBezTo>
                    <a:pt x="7" y="224"/>
                    <a:pt x="0" y="195"/>
                    <a:pt x="6" y="168"/>
                  </a:cubicBezTo>
                  <a:cubicBezTo>
                    <a:pt x="7" y="168"/>
                    <a:pt x="7" y="166"/>
                    <a:pt x="9" y="167"/>
                  </a:cubicBezTo>
                  <a:cubicBezTo>
                    <a:pt x="11" y="158"/>
                    <a:pt x="10" y="147"/>
                    <a:pt x="12" y="137"/>
                  </a:cubicBezTo>
                  <a:cubicBezTo>
                    <a:pt x="14" y="125"/>
                    <a:pt x="21" y="116"/>
                    <a:pt x="24" y="106"/>
                  </a:cubicBezTo>
                  <a:cubicBezTo>
                    <a:pt x="28" y="103"/>
                    <a:pt x="32" y="98"/>
                    <a:pt x="34" y="91"/>
                  </a:cubicBezTo>
                  <a:cubicBezTo>
                    <a:pt x="38" y="90"/>
                    <a:pt x="39" y="86"/>
                    <a:pt x="42" y="84"/>
                  </a:cubicBezTo>
                  <a:cubicBezTo>
                    <a:pt x="42" y="83"/>
                    <a:pt x="40" y="84"/>
                    <a:pt x="40" y="82"/>
                  </a:cubicBezTo>
                  <a:cubicBezTo>
                    <a:pt x="41" y="83"/>
                    <a:pt x="42" y="81"/>
                    <a:pt x="43" y="82"/>
                  </a:cubicBezTo>
                  <a:cubicBezTo>
                    <a:pt x="50" y="76"/>
                    <a:pt x="53" y="66"/>
                    <a:pt x="64" y="64"/>
                  </a:cubicBezTo>
                  <a:cubicBezTo>
                    <a:pt x="67" y="60"/>
                    <a:pt x="72" y="57"/>
                    <a:pt x="75" y="53"/>
                  </a:cubicBezTo>
                  <a:cubicBezTo>
                    <a:pt x="76" y="53"/>
                    <a:pt x="77" y="53"/>
                    <a:pt x="78" y="52"/>
                  </a:cubicBezTo>
                  <a:cubicBezTo>
                    <a:pt x="80" y="51"/>
                    <a:pt x="82" y="50"/>
                    <a:pt x="81" y="47"/>
                  </a:cubicBezTo>
                  <a:cubicBezTo>
                    <a:pt x="88" y="45"/>
                    <a:pt x="92" y="40"/>
                    <a:pt x="96" y="36"/>
                  </a:cubicBezTo>
                  <a:cubicBezTo>
                    <a:pt x="102" y="31"/>
                    <a:pt x="108" y="30"/>
                    <a:pt x="117" y="27"/>
                  </a:cubicBezTo>
                  <a:cubicBezTo>
                    <a:pt x="122" y="25"/>
                    <a:pt x="127" y="21"/>
                    <a:pt x="132" y="20"/>
                  </a:cubicBezTo>
                  <a:cubicBezTo>
                    <a:pt x="135" y="18"/>
                    <a:pt x="139" y="19"/>
                    <a:pt x="142" y="18"/>
                  </a:cubicBezTo>
                  <a:cubicBezTo>
                    <a:pt x="150" y="16"/>
                    <a:pt x="157" y="12"/>
                    <a:pt x="166" y="11"/>
                  </a:cubicBezTo>
                  <a:cubicBezTo>
                    <a:pt x="167" y="10"/>
                    <a:pt x="167" y="9"/>
                    <a:pt x="168" y="8"/>
                  </a:cubicBezTo>
                  <a:cubicBezTo>
                    <a:pt x="196" y="10"/>
                    <a:pt x="226" y="0"/>
                    <a:pt x="251" y="11"/>
                  </a:cubicBezTo>
                  <a:cubicBezTo>
                    <a:pt x="253" y="11"/>
                    <a:pt x="254" y="12"/>
                    <a:pt x="257" y="12"/>
                  </a:cubicBezTo>
                  <a:cubicBezTo>
                    <a:pt x="259" y="16"/>
                    <a:pt x="268" y="15"/>
                    <a:pt x="274" y="16"/>
                  </a:cubicBezTo>
                  <a:cubicBezTo>
                    <a:pt x="276" y="16"/>
                    <a:pt x="278" y="18"/>
                    <a:pt x="280" y="19"/>
                  </a:cubicBezTo>
                  <a:cubicBezTo>
                    <a:pt x="287" y="21"/>
                    <a:pt x="296" y="22"/>
                    <a:pt x="303" y="26"/>
                  </a:cubicBezTo>
                  <a:cubicBezTo>
                    <a:pt x="307" y="26"/>
                    <a:pt x="308" y="27"/>
                    <a:pt x="311" y="29"/>
                  </a:cubicBezTo>
                  <a:cubicBezTo>
                    <a:pt x="312" y="29"/>
                    <a:pt x="312" y="27"/>
                    <a:pt x="312" y="27"/>
                  </a:cubicBezTo>
                  <a:cubicBezTo>
                    <a:pt x="320" y="28"/>
                    <a:pt x="330" y="32"/>
                    <a:pt x="337" y="36"/>
                  </a:cubicBezTo>
                  <a:cubicBezTo>
                    <a:pt x="355" y="34"/>
                    <a:pt x="367" y="51"/>
                    <a:pt x="380" y="63"/>
                  </a:cubicBezTo>
                  <a:cubicBezTo>
                    <a:pt x="386" y="68"/>
                    <a:pt x="391" y="72"/>
                    <a:pt x="396" y="76"/>
                  </a:cubicBezTo>
                  <a:cubicBezTo>
                    <a:pt x="397" y="76"/>
                    <a:pt x="397" y="77"/>
                    <a:pt x="397" y="78"/>
                  </a:cubicBezTo>
                  <a:cubicBezTo>
                    <a:pt x="404" y="82"/>
                    <a:pt x="412" y="87"/>
                    <a:pt x="415" y="94"/>
                  </a:cubicBezTo>
                  <a:cubicBezTo>
                    <a:pt x="411" y="96"/>
                    <a:pt x="406" y="89"/>
                    <a:pt x="403" y="86"/>
                  </a:cubicBezTo>
                  <a:cubicBezTo>
                    <a:pt x="401" y="86"/>
                    <a:pt x="400" y="85"/>
                    <a:pt x="399" y="83"/>
                  </a:cubicBezTo>
                  <a:cubicBezTo>
                    <a:pt x="398" y="84"/>
                    <a:pt x="398" y="85"/>
                    <a:pt x="397" y="86"/>
                  </a:cubicBezTo>
                  <a:cubicBezTo>
                    <a:pt x="401" y="94"/>
                    <a:pt x="409" y="99"/>
                    <a:pt x="417" y="104"/>
                  </a:cubicBezTo>
                  <a:cubicBezTo>
                    <a:pt x="418" y="110"/>
                    <a:pt x="422" y="114"/>
                    <a:pt x="426" y="117"/>
                  </a:cubicBezTo>
                  <a:cubicBezTo>
                    <a:pt x="428" y="117"/>
                    <a:pt x="427" y="114"/>
                    <a:pt x="429" y="115"/>
                  </a:cubicBezTo>
                  <a:cubicBezTo>
                    <a:pt x="433" y="118"/>
                    <a:pt x="430" y="126"/>
                    <a:pt x="434" y="128"/>
                  </a:cubicBezTo>
                  <a:cubicBezTo>
                    <a:pt x="441" y="150"/>
                    <a:pt x="446" y="171"/>
                    <a:pt x="443" y="197"/>
                  </a:cubicBezTo>
                  <a:cubicBezTo>
                    <a:pt x="443" y="199"/>
                    <a:pt x="444" y="203"/>
                    <a:pt x="442" y="203"/>
                  </a:cubicBezTo>
                  <a:cubicBezTo>
                    <a:pt x="443" y="206"/>
                    <a:pt x="443" y="206"/>
                    <a:pt x="443" y="210"/>
                  </a:cubicBezTo>
                  <a:cubicBezTo>
                    <a:pt x="445" y="210"/>
                    <a:pt x="444" y="207"/>
                    <a:pt x="447" y="208"/>
                  </a:cubicBezTo>
                  <a:cubicBezTo>
                    <a:pt x="447" y="210"/>
                    <a:pt x="444" y="211"/>
                    <a:pt x="446" y="214"/>
                  </a:cubicBezTo>
                  <a:cubicBezTo>
                    <a:pt x="444" y="214"/>
                    <a:pt x="444" y="217"/>
                    <a:pt x="442" y="217"/>
                  </a:cubicBezTo>
                  <a:cubicBezTo>
                    <a:pt x="437" y="234"/>
                    <a:pt x="430" y="251"/>
                    <a:pt x="422" y="266"/>
                  </a:cubicBezTo>
                  <a:cubicBezTo>
                    <a:pt x="424" y="267"/>
                    <a:pt x="425" y="261"/>
                    <a:pt x="427" y="263"/>
                  </a:cubicBezTo>
                  <a:cubicBezTo>
                    <a:pt x="430" y="252"/>
                    <a:pt x="438" y="240"/>
                    <a:pt x="448" y="236"/>
                  </a:cubicBezTo>
                  <a:cubicBezTo>
                    <a:pt x="448" y="240"/>
                    <a:pt x="443" y="242"/>
                    <a:pt x="443" y="247"/>
                  </a:cubicBezTo>
                  <a:cubicBezTo>
                    <a:pt x="442" y="247"/>
                    <a:pt x="442" y="246"/>
                    <a:pt x="441" y="246"/>
                  </a:cubicBezTo>
                  <a:cubicBezTo>
                    <a:pt x="441" y="253"/>
                    <a:pt x="437" y="261"/>
                    <a:pt x="433" y="266"/>
                  </a:cubicBezTo>
                  <a:close/>
                  <a:moveTo>
                    <a:pt x="335" y="50"/>
                  </a:moveTo>
                  <a:cubicBezTo>
                    <a:pt x="335" y="49"/>
                    <a:pt x="335" y="48"/>
                    <a:pt x="335" y="48"/>
                  </a:cubicBezTo>
                  <a:cubicBezTo>
                    <a:pt x="333" y="46"/>
                    <a:pt x="332" y="45"/>
                    <a:pt x="329" y="45"/>
                  </a:cubicBezTo>
                  <a:cubicBezTo>
                    <a:pt x="326" y="41"/>
                    <a:pt x="321" y="40"/>
                    <a:pt x="316" y="38"/>
                  </a:cubicBezTo>
                  <a:cubicBezTo>
                    <a:pt x="316" y="38"/>
                    <a:pt x="316" y="37"/>
                    <a:pt x="316" y="36"/>
                  </a:cubicBezTo>
                  <a:cubicBezTo>
                    <a:pt x="315" y="36"/>
                    <a:pt x="313" y="36"/>
                    <a:pt x="313" y="36"/>
                  </a:cubicBezTo>
                  <a:cubicBezTo>
                    <a:pt x="307" y="33"/>
                    <a:pt x="303" y="27"/>
                    <a:pt x="297" y="29"/>
                  </a:cubicBezTo>
                  <a:cubicBezTo>
                    <a:pt x="296" y="28"/>
                    <a:pt x="296" y="27"/>
                    <a:pt x="295" y="26"/>
                  </a:cubicBezTo>
                  <a:cubicBezTo>
                    <a:pt x="293" y="27"/>
                    <a:pt x="286" y="24"/>
                    <a:pt x="283" y="23"/>
                  </a:cubicBezTo>
                  <a:cubicBezTo>
                    <a:pt x="260" y="20"/>
                    <a:pt x="236" y="6"/>
                    <a:pt x="212" y="10"/>
                  </a:cubicBezTo>
                  <a:cubicBezTo>
                    <a:pt x="210" y="12"/>
                    <a:pt x="209" y="14"/>
                    <a:pt x="206" y="15"/>
                  </a:cubicBezTo>
                  <a:cubicBezTo>
                    <a:pt x="206" y="14"/>
                    <a:pt x="206" y="13"/>
                    <a:pt x="205" y="12"/>
                  </a:cubicBezTo>
                  <a:cubicBezTo>
                    <a:pt x="197" y="16"/>
                    <a:pt x="186" y="14"/>
                    <a:pt x="177" y="16"/>
                  </a:cubicBezTo>
                  <a:cubicBezTo>
                    <a:pt x="178" y="18"/>
                    <a:pt x="177" y="18"/>
                    <a:pt x="177" y="20"/>
                  </a:cubicBezTo>
                  <a:cubicBezTo>
                    <a:pt x="192" y="16"/>
                    <a:pt x="211" y="19"/>
                    <a:pt x="221" y="20"/>
                  </a:cubicBezTo>
                  <a:cubicBezTo>
                    <a:pt x="219" y="19"/>
                    <a:pt x="220" y="15"/>
                    <a:pt x="223" y="15"/>
                  </a:cubicBezTo>
                  <a:cubicBezTo>
                    <a:pt x="224" y="17"/>
                    <a:pt x="224" y="19"/>
                    <a:pt x="224" y="21"/>
                  </a:cubicBezTo>
                  <a:cubicBezTo>
                    <a:pt x="227" y="22"/>
                    <a:pt x="227" y="21"/>
                    <a:pt x="229" y="22"/>
                  </a:cubicBezTo>
                  <a:cubicBezTo>
                    <a:pt x="229" y="20"/>
                    <a:pt x="228" y="18"/>
                    <a:pt x="230" y="18"/>
                  </a:cubicBezTo>
                  <a:cubicBezTo>
                    <a:pt x="231" y="19"/>
                    <a:pt x="233" y="19"/>
                    <a:pt x="235" y="19"/>
                  </a:cubicBezTo>
                  <a:cubicBezTo>
                    <a:pt x="237" y="18"/>
                    <a:pt x="236" y="16"/>
                    <a:pt x="238" y="16"/>
                  </a:cubicBezTo>
                  <a:cubicBezTo>
                    <a:pt x="240" y="16"/>
                    <a:pt x="239" y="18"/>
                    <a:pt x="239" y="19"/>
                  </a:cubicBezTo>
                  <a:cubicBezTo>
                    <a:pt x="247" y="18"/>
                    <a:pt x="252" y="24"/>
                    <a:pt x="258" y="22"/>
                  </a:cubicBezTo>
                  <a:cubicBezTo>
                    <a:pt x="258" y="23"/>
                    <a:pt x="258" y="23"/>
                    <a:pt x="259" y="23"/>
                  </a:cubicBezTo>
                  <a:cubicBezTo>
                    <a:pt x="267" y="27"/>
                    <a:pt x="277" y="28"/>
                    <a:pt x="286" y="31"/>
                  </a:cubicBezTo>
                  <a:cubicBezTo>
                    <a:pt x="305" y="39"/>
                    <a:pt x="326" y="45"/>
                    <a:pt x="341" y="55"/>
                  </a:cubicBezTo>
                  <a:cubicBezTo>
                    <a:pt x="340" y="53"/>
                    <a:pt x="337" y="52"/>
                    <a:pt x="335" y="50"/>
                  </a:cubicBezTo>
                  <a:close/>
                  <a:moveTo>
                    <a:pt x="168" y="20"/>
                  </a:moveTo>
                  <a:cubicBezTo>
                    <a:pt x="170" y="20"/>
                    <a:pt x="172" y="20"/>
                    <a:pt x="174" y="20"/>
                  </a:cubicBezTo>
                  <a:cubicBezTo>
                    <a:pt x="173" y="16"/>
                    <a:pt x="169" y="19"/>
                    <a:pt x="168" y="20"/>
                  </a:cubicBezTo>
                  <a:close/>
                  <a:moveTo>
                    <a:pt x="188" y="23"/>
                  </a:moveTo>
                  <a:cubicBezTo>
                    <a:pt x="189" y="33"/>
                    <a:pt x="183" y="46"/>
                    <a:pt x="185" y="53"/>
                  </a:cubicBezTo>
                  <a:cubicBezTo>
                    <a:pt x="188" y="52"/>
                    <a:pt x="188" y="49"/>
                    <a:pt x="190" y="48"/>
                  </a:cubicBezTo>
                  <a:cubicBezTo>
                    <a:pt x="190" y="51"/>
                    <a:pt x="189" y="51"/>
                    <a:pt x="189" y="53"/>
                  </a:cubicBezTo>
                  <a:cubicBezTo>
                    <a:pt x="194" y="53"/>
                    <a:pt x="197" y="53"/>
                    <a:pt x="200" y="53"/>
                  </a:cubicBezTo>
                  <a:cubicBezTo>
                    <a:pt x="201" y="43"/>
                    <a:pt x="203" y="31"/>
                    <a:pt x="203" y="22"/>
                  </a:cubicBezTo>
                  <a:cubicBezTo>
                    <a:pt x="198" y="21"/>
                    <a:pt x="192" y="22"/>
                    <a:pt x="188" y="23"/>
                  </a:cubicBezTo>
                  <a:close/>
                  <a:moveTo>
                    <a:pt x="208" y="53"/>
                  </a:moveTo>
                  <a:cubicBezTo>
                    <a:pt x="214" y="53"/>
                    <a:pt x="218" y="56"/>
                    <a:pt x="222" y="54"/>
                  </a:cubicBezTo>
                  <a:cubicBezTo>
                    <a:pt x="221" y="53"/>
                    <a:pt x="220" y="53"/>
                    <a:pt x="220" y="52"/>
                  </a:cubicBezTo>
                  <a:cubicBezTo>
                    <a:pt x="222" y="42"/>
                    <a:pt x="221" y="34"/>
                    <a:pt x="222" y="24"/>
                  </a:cubicBezTo>
                  <a:cubicBezTo>
                    <a:pt x="217" y="23"/>
                    <a:pt x="212" y="23"/>
                    <a:pt x="206" y="22"/>
                  </a:cubicBezTo>
                  <a:cubicBezTo>
                    <a:pt x="205" y="32"/>
                    <a:pt x="204" y="44"/>
                    <a:pt x="202" y="53"/>
                  </a:cubicBezTo>
                  <a:cubicBezTo>
                    <a:pt x="205" y="54"/>
                    <a:pt x="207" y="52"/>
                    <a:pt x="208" y="50"/>
                  </a:cubicBezTo>
                  <a:cubicBezTo>
                    <a:pt x="208" y="51"/>
                    <a:pt x="208" y="52"/>
                    <a:pt x="208" y="53"/>
                  </a:cubicBezTo>
                  <a:close/>
                  <a:moveTo>
                    <a:pt x="176" y="23"/>
                  </a:moveTo>
                  <a:cubicBezTo>
                    <a:pt x="173" y="33"/>
                    <a:pt x="171" y="43"/>
                    <a:pt x="169" y="54"/>
                  </a:cubicBezTo>
                  <a:cubicBezTo>
                    <a:pt x="173" y="53"/>
                    <a:pt x="176" y="52"/>
                    <a:pt x="181" y="53"/>
                  </a:cubicBezTo>
                  <a:cubicBezTo>
                    <a:pt x="183" y="43"/>
                    <a:pt x="185" y="33"/>
                    <a:pt x="185" y="23"/>
                  </a:cubicBezTo>
                  <a:cubicBezTo>
                    <a:pt x="183" y="23"/>
                    <a:pt x="179" y="22"/>
                    <a:pt x="176" y="23"/>
                  </a:cubicBezTo>
                  <a:close/>
                  <a:moveTo>
                    <a:pt x="155" y="26"/>
                  </a:moveTo>
                  <a:cubicBezTo>
                    <a:pt x="153" y="36"/>
                    <a:pt x="150" y="45"/>
                    <a:pt x="149" y="56"/>
                  </a:cubicBezTo>
                  <a:cubicBezTo>
                    <a:pt x="155" y="56"/>
                    <a:pt x="159" y="54"/>
                    <a:pt x="166" y="54"/>
                  </a:cubicBezTo>
                  <a:cubicBezTo>
                    <a:pt x="169" y="44"/>
                    <a:pt x="171" y="30"/>
                    <a:pt x="174" y="23"/>
                  </a:cubicBezTo>
                  <a:cubicBezTo>
                    <a:pt x="168" y="24"/>
                    <a:pt x="162" y="24"/>
                    <a:pt x="155" y="26"/>
                  </a:cubicBezTo>
                  <a:close/>
                  <a:moveTo>
                    <a:pt x="248" y="30"/>
                  </a:moveTo>
                  <a:cubicBezTo>
                    <a:pt x="250" y="29"/>
                    <a:pt x="253" y="31"/>
                    <a:pt x="254" y="33"/>
                  </a:cubicBezTo>
                  <a:cubicBezTo>
                    <a:pt x="254" y="31"/>
                    <a:pt x="255" y="29"/>
                    <a:pt x="255" y="26"/>
                  </a:cubicBezTo>
                  <a:cubicBezTo>
                    <a:pt x="251" y="25"/>
                    <a:pt x="248" y="25"/>
                    <a:pt x="244" y="23"/>
                  </a:cubicBezTo>
                  <a:cubicBezTo>
                    <a:pt x="244" y="26"/>
                    <a:pt x="247" y="28"/>
                    <a:pt x="248" y="30"/>
                  </a:cubicBezTo>
                  <a:close/>
                  <a:moveTo>
                    <a:pt x="380" y="96"/>
                  </a:moveTo>
                  <a:cubicBezTo>
                    <a:pt x="379" y="104"/>
                    <a:pt x="378" y="116"/>
                    <a:pt x="377" y="126"/>
                  </a:cubicBezTo>
                  <a:cubicBezTo>
                    <a:pt x="377" y="127"/>
                    <a:pt x="376" y="127"/>
                    <a:pt x="376" y="128"/>
                  </a:cubicBezTo>
                  <a:cubicBezTo>
                    <a:pt x="375" y="138"/>
                    <a:pt x="391" y="143"/>
                    <a:pt x="387" y="154"/>
                  </a:cubicBezTo>
                  <a:cubicBezTo>
                    <a:pt x="384" y="152"/>
                    <a:pt x="380" y="147"/>
                    <a:pt x="380" y="143"/>
                  </a:cubicBezTo>
                  <a:cubicBezTo>
                    <a:pt x="376" y="142"/>
                    <a:pt x="376" y="140"/>
                    <a:pt x="373" y="139"/>
                  </a:cubicBezTo>
                  <a:cubicBezTo>
                    <a:pt x="373" y="137"/>
                    <a:pt x="373" y="137"/>
                    <a:pt x="373" y="136"/>
                  </a:cubicBezTo>
                  <a:cubicBezTo>
                    <a:pt x="356" y="113"/>
                    <a:pt x="331" y="99"/>
                    <a:pt x="306" y="84"/>
                  </a:cubicBezTo>
                  <a:cubicBezTo>
                    <a:pt x="301" y="84"/>
                    <a:pt x="297" y="81"/>
                    <a:pt x="293" y="80"/>
                  </a:cubicBezTo>
                  <a:cubicBezTo>
                    <a:pt x="288" y="79"/>
                    <a:pt x="283" y="79"/>
                    <a:pt x="279" y="78"/>
                  </a:cubicBezTo>
                  <a:cubicBezTo>
                    <a:pt x="273" y="76"/>
                    <a:pt x="268" y="72"/>
                    <a:pt x="263" y="71"/>
                  </a:cubicBezTo>
                  <a:cubicBezTo>
                    <a:pt x="258" y="70"/>
                    <a:pt x="251" y="73"/>
                    <a:pt x="247" y="68"/>
                  </a:cubicBezTo>
                  <a:cubicBezTo>
                    <a:pt x="247" y="66"/>
                    <a:pt x="248" y="66"/>
                    <a:pt x="249" y="66"/>
                  </a:cubicBezTo>
                  <a:cubicBezTo>
                    <a:pt x="280" y="68"/>
                    <a:pt x="301" y="80"/>
                    <a:pt x="326" y="90"/>
                  </a:cubicBezTo>
                  <a:cubicBezTo>
                    <a:pt x="333" y="97"/>
                    <a:pt x="342" y="102"/>
                    <a:pt x="351" y="108"/>
                  </a:cubicBezTo>
                  <a:cubicBezTo>
                    <a:pt x="352" y="103"/>
                    <a:pt x="350" y="99"/>
                    <a:pt x="352" y="95"/>
                  </a:cubicBezTo>
                  <a:cubicBezTo>
                    <a:pt x="353" y="99"/>
                    <a:pt x="355" y="103"/>
                    <a:pt x="353" y="108"/>
                  </a:cubicBezTo>
                  <a:cubicBezTo>
                    <a:pt x="355" y="111"/>
                    <a:pt x="357" y="114"/>
                    <a:pt x="361" y="116"/>
                  </a:cubicBezTo>
                  <a:cubicBezTo>
                    <a:pt x="362" y="112"/>
                    <a:pt x="360" y="109"/>
                    <a:pt x="363" y="106"/>
                  </a:cubicBezTo>
                  <a:cubicBezTo>
                    <a:pt x="362" y="106"/>
                    <a:pt x="361" y="107"/>
                    <a:pt x="361" y="106"/>
                  </a:cubicBezTo>
                  <a:cubicBezTo>
                    <a:pt x="361" y="98"/>
                    <a:pt x="361" y="90"/>
                    <a:pt x="364" y="82"/>
                  </a:cubicBezTo>
                  <a:cubicBezTo>
                    <a:pt x="361" y="81"/>
                    <a:pt x="359" y="78"/>
                    <a:pt x="356" y="76"/>
                  </a:cubicBezTo>
                  <a:cubicBezTo>
                    <a:pt x="357" y="78"/>
                    <a:pt x="355" y="82"/>
                    <a:pt x="354" y="83"/>
                  </a:cubicBezTo>
                  <a:cubicBezTo>
                    <a:pt x="354" y="80"/>
                    <a:pt x="352" y="81"/>
                    <a:pt x="353" y="78"/>
                  </a:cubicBezTo>
                  <a:cubicBezTo>
                    <a:pt x="350" y="77"/>
                    <a:pt x="350" y="74"/>
                    <a:pt x="347" y="74"/>
                  </a:cubicBezTo>
                  <a:cubicBezTo>
                    <a:pt x="345" y="76"/>
                    <a:pt x="346" y="80"/>
                    <a:pt x="345" y="82"/>
                  </a:cubicBezTo>
                  <a:cubicBezTo>
                    <a:pt x="340" y="81"/>
                    <a:pt x="345" y="75"/>
                    <a:pt x="344" y="71"/>
                  </a:cubicBezTo>
                  <a:cubicBezTo>
                    <a:pt x="339" y="68"/>
                    <a:pt x="334" y="64"/>
                    <a:pt x="330" y="60"/>
                  </a:cubicBezTo>
                  <a:cubicBezTo>
                    <a:pt x="319" y="56"/>
                    <a:pt x="308" y="47"/>
                    <a:pt x="298" y="40"/>
                  </a:cubicBezTo>
                  <a:cubicBezTo>
                    <a:pt x="294" y="40"/>
                    <a:pt x="292" y="37"/>
                    <a:pt x="288" y="37"/>
                  </a:cubicBezTo>
                  <a:cubicBezTo>
                    <a:pt x="287" y="38"/>
                    <a:pt x="289" y="39"/>
                    <a:pt x="288" y="39"/>
                  </a:cubicBezTo>
                  <a:cubicBezTo>
                    <a:pt x="279" y="31"/>
                    <a:pt x="268" y="30"/>
                    <a:pt x="257" y="26"/>
                  </a:cubicBezTo>
                  <a:cubicBezTo>
                    <a:pt x="255" y="32"/>
                    <a:pt x="256" y="44"/>
                    <a:pt x="255" y="51"/>
                  </a:cubicBezTo>
                  <a:cubicBezTo>
                    <a:pt x="255" y="48"/>
                    <a:pt x="253" y="47"/>
                    <a:pt x="253" y="45"/>
                  </a:cubicBezTo>
                  <a:cubicBezTo>
                    <a:pt x="252" y="41"/>
                    <a:pt x="254" y="39"/>
                    <a:pt x="253" y="36"/>
                  </a:cubicBezTo>
                  <a:cubicBezTo>
                    <a:pt x="252" y="30"/>
                    <a:pt x="244" y="28"/>
                    <a:pt x="238" y="26"/>
                  </a:cubicBezTo>
                  <a:cubicBezTo>
                    <a:pt x="239" y="34"/>
                    <a:pt x="238" y="44"/>
                    <a:pt x="238" y="52"/>
                  </a:cubicBezTo>
                  <a:cubicBezTo>
                    <a:pt x="239" y="53"/>
                    <a:pt x="242" y="52"/>
                    <a:pt x="242" y="53"/>
                  </a:cubicBezTo>
                  <a:cubicBezTo>
                    <a:pt x="241" y="55"/>
                    <a:pt x="240" y="57"/>
                    <a:pt x="238" y="59"/>
                  </a:cubicBezTo>
                  <a:cubicBezTo>
                    <a:pt x="233" y="51"/>
                    <a:pt x="238" y="32"/>
                    <a:pt x="235" y="25"/>
                  </a:cubicBezTo>
                  <a:cubicBezTo>
                    <a:pt x="235" y="26"/>
                    <a:pt x="235" y="27"/>
                    <a:pt x="234" y="27"/>
                  </a:cubicBezTo>
                  <a:cubicBezTo>
                    <a:pt x="233" y="24"/>
                    <a:pt x="229" y="24"/>
                    <a:pt x="224" y="24"/>
                  </a:cubicBezTo>
                  <a:cubicBezTo>
                    <a:pt x="225" y="30"/>
                    <a:pt x="222" y="40"/>
                    <a:pt x="224" y="47"/>
                  </a:cubicBezTo>
                  <a:cubicBezTo>
                    <a:pt x="225" y="42"/>
                    <a:pt x="228" y="34"/>
                    <a:pt x="232" y="30"/>
                  </a:cubicBezTo>
                  <a:cubicBezTo>
                    <a:pt x="230" y="34"/>
                    <a:pt x="230" y="39"/>
                    <a:pt x="227" y="41"/>
                  </a:cubicBezTo>
                  <a:cubicBezTo>
                    <a:pt x="228" y="45"/>
                    <a:pt x="224" y="50"/>
                    <a:pt x="222" y="54"/>
                  </a:cubicBezTo>
                  <a:cubicBezTo>
                    <a:pt x="223" y="55"/>
                    <a:pt x="225" y="54"/>
                    <a:pt x="226" y="55"/>
                  </a:cubicBezTo>
                  <a:cubicBezTo>
                    <a:pt x="221" y="59"/>
                    <a:pt x="213" y="55"/>
                    <a:pt x="208" y="59"/>
                  </a:cubicBezTo>
                  <a:cubicBezTo>
                    <a:pt x="208" y="57"/>
                    <a:pt x="206" y="58"/>
                    <a:pt x="205" y="58"/>
                  </a:cubicBezTo>
                  <a:cubicBezTo>
                    <a:pt x="205" y="61"/>
                    <a:pt x="205" y="64"/>
                    <a:pt x="201" y="65"/>
                  </a:cubicBezTo>
                  <a:cubicBezTo>
                    <a:pt x="200" y="62"/>
                    <a:pt x="200" y="60"/>
                    <a:pt x="199" y="58"/>
                  </a:cubicBezTo>
                  <a:cubicBezTo>
                    <a:pt x="196" y="58"/>
                    <a:pt x="190" y="59"/>
                    <a:pt x="186" y="59"/>
                  </a:cubicBezTo>
                  <a:cubicBezTo>
                    <a:pt x="184" y="61"/>
                    <a:pt x="184" y="64"/>
                    <a:pt x="180" y="64"/>
                  </a:cubicBezTo>
                  <a:cubicBezTo>
                    <a:pt x="180" y="63"/>
                    <a:pt x="180" y="62"/>
                    <a:pt x="180" y="61"/>
                  </a:cubicBezTo>
                  <a:cubicBezTo>
                    <a:pt x="177" y="61"/>
                    <a:pt x="173" y="61"/>
                    <a:pt x="168" y="62"/>
                  </a:cubicBezTo>
                  <a:cubicBezTo>
                    <a:pt x="167" y="64"/>
                    <a:pt x="166" y="67"/>
                    <a:pt x="164" y="69"/>
                  </a:cubicBezTo>
                  <a:cubicBezTo>
                    <a:pt x="162" y="67"/>
                    <a:pt x="164" y="64"/>
                    <a:pt x="165" y="62"/>
                  </a:cubicBezTo>
                  <a:cubicBezTo>
                    <a:pt x="158" y="65"/>
                    <a:pt x="148" y="64"/>
                    <a:pt x="145" y="70"/>
                  </a:cubicBezTo>
                  <a:cubicBezTo>
                    <a:pt x="143" y="69"/>
                    <a:pt x="145" y="67"/>
                    <a:pt x="143" y="68"/>
                  </a:cubicBezTo>
                  <a:cubicBezTo>
                    <a:pt x="137" y="71"/>
                    <a:pt x="125" y="69"/>
                    <a:pt x="124" y="77"/>
                  </a:cubicBezTo>
                  <a:cubicBezTo>
                    <a:pt x="126" y="78"/>
                    <a:pt x="124" y="75"/>
                    <a:pt x="126" y="76"/>
                  </a:cubicBezTo>
                  <a:cubicBezTo>
                    <a:pt x="125" y="78"/>
                    <a:pt x="125" y="81"/>
                    <a:pt x="122" y="81"/>
                  </a:cubicBezTo>
                  <a:cubicBezTo>
                    <a:pt x="122" y="81"/>
                    <a:pt x="122" y="81"/>
                    <a:pt x="121" y="81"/>
                  </a:cubicBezTo>
                  <a:cubicBezTo>
                    <a:pt x="121" y="78"/>
                    <a:pt x="121" y="76"/>
                    <a:pt x="122" y="75"/>
                  </a:cubicBezTo>
                  <a:cubicBezTo>
                    <a:pt x="111" y="77"/>
                    <a:pt x="100" y="80"/>
                    <a:pt x="93" y="85"/>
                  </a:cubicBezTo>
                  <a:cubicBezTo>
                    <a:pt x="93" y="85"/>
                    <a:pt x="93" y="84"/>
                    <a:pt x="92" y="84"/>
                  </a:cubicBezTo>
                  <a:cubicBezTo>
                    <a:pt x="88" y="85"/>
                    <a:pt x="87" y="89"/>
                    <a:pt x="82" y="90"/>
                  </a:cubicBezTo>
                  <a:cubicBezTo>
                    <a:pt x="83" y="92"/>
                    <a:pt x="85" y="90"/>
                    <a:pt x="85" y="91"/>
                  </a:cubicBezTo>
                  <a:cubicBezTo>
                    <a:pt x="84" y="93"/>
                    <a:pt x="82" y="91"/>
                    <a:pt x="81" y="90"/>
                  </a:cubicBezTo>
                  <a:cubicBezTo>
                    <a:pt x="73" y="96"/>
                    <a:pt x="64" y="101"/>
                    <a:pt x="59" y="109"/>
                  </a:cubicBezTo>
                  <a:cubicBezTo>
                    <a:pt x="58" y="110"/>
                    <a:pt x="58" y="109"/>
                    <a:pt x="56" y="109"/>
                  </a:cubicBezTo>
                  <a:cubicBezTo>
                    <a:pt x="56" y="110"/>
                    <a:pt x="55" y="111"/>
                    <a:pt x="55" y="112"/>
                  </a:cubicBezTo>
                  <a:cubicBezTo>
                    <a:pt x="50" y="113"/>
                    <a:pt x="50" y="118"/>
                    <a:pt x="45" y="121"/>
                  </a:cubicBezTo>
                  <a:cubicBezTo>
                    <a:pt x="35" y="135"/>
                    <a:pt x="30" y="146"/>
                    <a:pt x="28" y="164"/>
                  </a:cubicBezTo>
                  <a:cubicBezTo>
                    <a:pt x="28" y="171"/>
                    <a:pt x="28" y="179"/>
                    <a:pt x="29" y="186"/>
                  </a:cubicBezTo>
                  <a:cubicBezTo>
                    <a:pt x="30" y="190"/>
                    <a:pt x="32" y="194"/>
                    <a:pt x="32" y="198"/>
                  </a:cubicBezTo>
                  <a:cubicBezTo>
                    <a:pt x="32" y="207"/>
                    <a:pt x="36" y="210"/>
                    <a:pt x="39" y="217"/>
                  </a:cubicBezTo>
                  <a:cubicBezTo>
                    <a:pt x="43" y="226"/>
                    <a:pt x="46" y="232"/>
                    <a:pt x="50" y="239"/>
                  </a:cubicBezTo>
                  <a:cubicBezTo>
                    <a:pt x="58" y="244"/>
                    <a:pt x="62" y="254"/>
                    <a:pt x="69" y="260"/>
                  </a:cubicBezTo>
                  <a:cubicBezTo>
                    <a:pt x="78" y="269"/>
                    <a:pt x="88" y="277"/>
                    <a:pt x="98" y="284"/>
                  </a:cubicBezTo>
                  <a:cubicBezTo>
                    <a:pt x="100" y="286"/>
                    <a:pt x="105" y="290"/>
                    <a:pt x="108" y="292"/>
                  </a:cubicBezTo>
                  <a:cubicBezTo>
                    <a:pt x="114" y="296"/>
                    <a:pt x="123" y="298"/>
                    <a:pt x="127" y="303"/>
                  </a:cubicBezTo>
                  <a:cubicBezTo>
                    <a:pt x="113" y="300"/>
                    <a:pt x="102" y="291"/>
                    <a:pt x="90" y="284"/>
                  </a:cubicBezTo>
                  <a:cubicBezTo>
                    <a:pt x="87" y="280"/>
                    <a:pt x="82" y="277"/>
                    <a:pt x="78" y="274"/>
                  </a:cubicBezTo>
                  <a:cubicBezTo>
                    <a:pt x="71" y="268"/>
                    <a:pt x="65" y="261"/>
                    <a:pt x="59" y="256"/>
                  </a:cubicBezTo>
                  <a:cubicBezTo>
                    <a:pt x="56" y="252"/>
                    <a:pt x="55" y="249"/>
                    <a:pt x="52" y="246"/>
                  </a:cubicBezTo>
                  <a:cubicBezTo>
                    <a:pt x="50" y="244"/>
                    <a:pt x="49" y="243"/>
                    <a:pt x="47" y="242"/>
                  </a:cubicBezTo>
                  <a:cubicBezTo>
                    <a:pt x="46" y="240"/>
                    <a:pt x="45" y="237"/>
                    <a:pt x="43" y="236"/>
                  </a:cubicBezTo>
                  <a:cubicBezTo>
                    <a:pt x="54" y="258"/>
                    <a:pt x="73" y="272"/>
                    <a:pt x="89" y="290"/>
                  </a:cubicBezTo>
                  <a:cubicBezTo>
                    <a:pt x="89" y="291"/>
                    <a:pt x="89" y="292"/>
                    <a:pt x="89" y="292"/>
                  </a:cubicBezTo>
                  <a:cubicBezTo>
                    <a:pt x="99" y="302"/>
                    <a:pt x="114" y="306"/>
                    <a:pt x="126" y="314"/>
                  </a:cubicBezTo>
                  <a:cubicBezTo>
                    <a:pt x="142" y="320"/>
                    <a:pt x="155" y="326"/>
                    <a:pt x="173" y="330"/>
                  </a:cubicBezTo>
                  <a:cubicBezTo>
                    <a:pt x="174" y="329"/>
                    <a:pt x="173" y="327"/>
                    <a:pt x="175" y="327"/>
                  </a:cubicBezTo>
                  <a:cubicBezTo>
                    <a:pt x="178" y="328"/>
                    <a:pt x="175" y="330"/>
                    <a:pt x="176" y="331"/>
                  </a:cubicBezTo>
                  <a:cubicBezTo>
                    <a:pt x="178" y="331"/>
                    <a:pt x="180" y="331"/>
                    <a:pt x="182" y="332"/>
                  </a:cubicBezTo>
                  <a:cubicBezTo>
                    <a:pt x="182" y="330"/>
                    <a:pt x="182" y="329"/>
                    <a:pt x="184" y="329"/>
                  </a:cubicBezTo>
                  <a:cubicBezTo>
                    <a:pt x="186" y="330"/>
                    <a:pt x="187" y="330"/>
                    <a:pt x="189" y="331"/>
                  </a:cubicBezTo>
                  <a:cubicBezTo>
                    <a:pt x="189" y="330"/>
                    <a:pt x="190" y="329"/>
                    <a:pt x="190" y="328"/>
                  </a:cubicBezTo>
                  <a:cubicBezTo>
                    <a:pt x="188" y="325"/>
                    <a:pt x="181" y="327"/>
                    <a:pt x="180" y="323"/>
                  </a:cubicBezTo>
                  <a:cubicBezTo>
                    <a:pt x="190" y="322"/>
                    <a:pt x="198" y="327"/>
                    <a:pt x="208" y="327"/>
                  </a:cubicBezTo>
                  <a:cubicBezTo>
                    <a:pt x="222" y="327"/>
                    <a:pt x="238" y="325"/>
                    <a:pt x="252" y="325"/>
                  </a:cubicBezTo>
                  <a:cubicBezTo>
                    <a:pt x="274" y="325"/>
                    <a:pt x="295" y="322"/>
                    <a:pt x="313" y="317"/>
                  </a:cubicBezTo>
                  <a:cubicBezTo>
                    <a:pt x="324" y="314"/>
                    <a:pt x="332" y="309"/>
                    <a:pt x="341" y="306"/>
                  </a:cubicBezTo>
                  <a:cubicBezTo>
                    <a:pt x="343" y="305"/>
                    <a:pt x="345" y="305"/>
                    <a:pt x="347" y="304"/>
                  </a:cubicBezTo>
                  <a:cubicBezTo>
                    <a:pt x="350" y="303"/>
                    <a:pt x="351" y="299"/>
                    <a:pt x="354" y="300"/>
                  </a:cubicBezTo>
                  <a:cubicBezTo>
                    <a:pt x="353" y="300"/>
                    <a:pt x="353" y="300"/>
                    <a:pt x="353" y="299"/>
                  </a:cubicBezTo>
                  <a:cubicBezTo>
                    <a:pt x="364" y="294"/>
                    <a:pt x="373" y="286"/>
                    <a:pt x="381" y="278"/>
                  </a:cubicBezTo>
                  <a:cubicBezTo>
                    <a:pt x="382" y="277"/>
                    <a:pt x="380" y="275"/>
                    <a:pt x="382" y="274"/>
                  </a:cubicBezTo>
                  <a:cubicBezTo>
                    <a:pt x="383" y="274"/>
                    <a:pt x="382" y="275"/>
                    <a:pt x="383" y="275"/>
                  </a:cubicBezTo>
                  <a:cubicBezTo>
                    <a:pt x="384" y="274"/>
                    <a:pt x="383" y="272"/>
                    <a:pt x="384" y="270"/>
                  </a:cubicBezTo>
                  <a:cubicBezTo>
                    <a:pt x="389" y="268"/>
                    <a:pt x="393" y="261"/>
                    <a:pt x="398" y="257"/>
                  </a:cubicBezTo>
                  <a:cubicBezTo>
                    <a:pt x="399" y="255"/>
                    <a:pt x="396" y="255"/>
                    <a:pt x="398" y="255"/>
                  </a:cubicBezTo>
                  <a:cubicBezTo>
                    <a:pt x="399" y="257"/>
                    <a:pt x="400" y="252"/>
                    <a:pt x="401" y="256"/>
                  </a:cubicBezTo>
                  <a:cubicBezTo>
                    <a:pt x="401" y="254"/>
                    <a:pt x="402" y="254"/>
                    <a:pt x="402" y="252"/>
                  </a:cubicBezTo>
                  <a:cubicBezTo>
                    <a:pt x="400" y="252"/>
                    <a:pt x="402" y="248"/>
                    <a:pt x="400" y="248"/>
                  </a:cubicBezTo>
                  <a:cubicBezTo>
                    <a:pt x="404" y="249"/>
                    <a:pt x="405" y="245"/>
                    <a:pt x="404" y="242"/>
                  </a:cubicBezTo>
                  <a:cubicBezTo>
                    <a:pt x="404" y="244"/>
                    <a:pt x="402" y="242"/>
                    <a:pt x="403" y="241"/>
                  </a:cubicBezTo>
                  <a:cubicBezTo>
                    <a:pt x="387" y="260"/>
                    <a:pt x="373" y="280"/>
                    <a:pt x="352" y="293"/>
                  </a:cubicBezTo>
                  <a:cubicBezTo>
                    <a:pt x="351" y="292"/>
                    <a:pt x="350" y="291"/>
                    <a:pt x="351" y="290"/>
                  </a:cubicBezTo>
                  <a:cubicBezTo>
                    <a:pt x="351" y="289"/>
                    <a:pt x="353" y="289"/>
                    <a:pt x="353" y="287"/>
                  </a:cubicBezTo>
                  <a:cubicBezTo>
                    <a:pt x="346" y="287"/>
                    <a:pt x="342" y="292"/>
                    <a:pt x="333" y="292"/>
                  </a:cubicBezTo>
                  <a:cubicBezTo>
                    <a:pt x="334" y="290"/>
                    <a:pt x="331" y="291"/>
                    <a:pt x="332" y="289"/>
                  </a:cubicBezTo>
                  <a:cubicBezTo>
                    <a:pt x="334" y="288"/>
                    <a:pt x="335" y="289"/>
                    <a:pt x="337" y="289"/>
                  </a:cubicBezTo>
                  <a:cubicBezTo>
                    <a:pt x="346" y="280"/>
                    <a:pt x="356" y="273"/>
                    <a:pt x="364" y="264"/>
                  </a:cubicBezTo>
                  <a:cubicBezTo>
                    <a:pt x="358" y="268"/>
                    <a:pt x="352" y="272"/>
                    <a:pt x="347" y="278"/>
                  </a:cubicBezTo>
                  <a:cubicBezTo>
                    <a:pt x="342" y="278"/>
                    <a:pt x="342" y="280"/>
                    <a:pt x="339" y="282"/>
                  </a:cubicBezTo>
                  <a:cubicBezTo>
                    <a:pt x="337" y="283"/>
                    <a:pt x="335" y="283"/>
                    <a:pt x="333" y="284"/>
                  </a:cubicBezTo>
                  <a:cubicBezTo>
                    <a:pt x="327" y="288"/>
                    <a:pt x="321" y="294"/>
                    <a:pt x="316" y="294"/>
                  </a:cubicBezTo>
                  <a:cubicBezTo>
                    <a:pt x="314" y="294"/>
                    <a:pt x="310" y="295"/>
                    <a:pt x="311" y="291"/>
                  </a:cubicBezTo>
                  <a:cubicBezTo>
                    <a:pt x="321" y="290"/>
                    <a:pt x="326" y="285"/>
                    <a:pt x="333" y="281"/>
                  </a:cubicBezTo>
                  <a:cubicBezTo>
                    <a:pt x="339" y="278"/>
                    <a:pt x="345" y="275"/>
                    <a:pt x="349" y="271"/>
                  </a:cubicBezTo>
                  <a:cubicBezTo>
                    <a:pt x="353" y="268"/>
                    <a:pt x="356" y="263"/>
                    <a:pt x="359" y="260"/>
                  </a:cubicBezTo>
                  <a:cubicBezTo>
                    <a:pt x="370" y="249"/>
                    <a:pt x="381" y="241"/>
                    <a:pt x="389" y="230"/>
                  </a:cubicBezTo>
                  <a:cubicBezTo>
                    <a:pt x="390" y="221"/>
                    <a:pt x="394" y="210"/>
                    <a:pt x="397" y="200"/>
                  </a:cubicBezTo>
                  <a:cubicBezTo>
                    <a:pt x="398" y="195"/>
                    <a:pt x="398" y="189"/>
                    <a:pt x="402" y="190"/>
                  </a:cubicBezTo>
                  <a:cubicBezTo>
                    <a:pt x="397" y="181"/>
                    <a:pt x="394" y="168"/>
                    <a:pt x="389" y="159"/>
                  </a:cubicBezTo>
                  <a:cubicBezTo>
                    <a:pt x="390" y="158"/>
                    <a:pt x="391" y="157"/>
                    <a:pt x="393" y="156"/>
                  </a:cubicBezTo>
                  <a:cubicBezTo>
                    <a:pt x="393" y="158"/>
                    <a:pt x="396" y="157"/>
                    <a:pt x="397" y="159"/>
                  </a:cubicBezTo>
                  <a:cubicBezTo>
                    <a:pt x="397" y="156"/>
                    <a:pt x="396" y="152"/>
                    <a:pt x="397" y="150"/>
                  </a:cubicBezTo>
                  <a:cubicBezTo>
                    <a:pt x="398" y="150"/>
                    <a:pt x="399" y="151"/>
                    <a:pt x="399" y="151"/>
                  </a:cubicBezTo>
                  <a:cubicBezTo>
                    <a:pt x="400" y="160"/>
                    <a:pt x="397" y="165"/>
                    <a:pt x="402" y="170"/>
                  </a:cubicBezTo>
                  <a:cubicBezTo>
                    <a:pt x="404" y="169"/>
                    <a:pt x="402" y="167"/>
                    <a:pt x="404" y="167"/>
                  </a:cubicBezTo>
                  <a:cubicBezTo>
                    <a:pt x="402" y="174"/>
                    <a:pt x="404" y="178"/>
                    <a:pt x="407" y="184"/>
                  </a:cubicBezTo>
                  <a:cubicBezTo>
                    <a:pt x="408" y="179"/>
                    <a:pt x="407" y="172"/>
                    <a:pt x="409" y="167"/>
                  </a:cubicBezTo>
                  <a:cubicBezTo>
                    <a:pt x="412" y="172"/>
                    <a:pt x="409" y="179"/>
                    <a:pt x="410" y="185"/>
                  </a:cubicBezTo>
                  <a:cubicBezTo>
                    <a:pt x="407" y="187"/>
                    <a:pt x="409" y="195"/>
                    <a:pt x="409" y="197"/>
                  </a:cubicBezTo>
                  <a:cubicBezTo>
                    <a:pt x="410" y="197"/>
                    <a:pt x="411" y="195"/>
                    <a:pt x="412" y="196"/>
                  </a:cubicBezTo>
                  <a:cubicBezTo>
                    <a:pt x="412" y="197"/>
                    <a:pt x="412" y="198"/>
                    <a:pt x="412" y="199"/>
                  </a:cubicBezTo>
                  <a:cubicBezTo>
                    <a:pt x="411" y="201"/>
                    <a:pt x="410" y="200"/>
                    <a:pt x="409" y="200"/>
                  </a:cubicBezTo>
                  <a:cubicBezTo>
                    <a:pt x="410" y="205"/>
                    <a:pt x="409" y="210"/>
                    <a:pt x="411" y="213"/>
                  </a:cubicBezTo>
                  <a:cubicBezTo>
                    <a:pt x="415" y="207"/>
                    <a:pt x="414" y="194"/>
                    <a:pt x="418" y="185"/>
                  </a:cubicBezTo>
                  <a:cubicBezTo>
                    <a:pt x="420" y="189"/>
                    <a:pt x="417" y="196"/>
                    <a:pt x="416" y="201"/>
                  </a:cubicBezTo>
                  <a:cubicBezTo>
                    <a:pt x="422" y="200"/>
                    <a:pt x="419" y="187"/>
                    <a:pt x="421" y="184"/>
                  </a:cubicBezTo>
                  <a:cubicBezTo>
                    <a:pt x="420" y="182"/>
                    <a:pt x="418" y="185"/>
                    <a:pt x="418" y="183"/>
                  </a:cubicBezTo>
                  <a:cubicBezTo>
                    <a:pt x="419" y="170"/>
                    <a:pt x="426" y="149"/>
                    <a:pt x="415" y="141"/>
                  </a:cubicBezTo>
                  <a:cubicBezTo>
                    <a:pt x="412" y="149"/>
                    <a:pt x="414" y="157"/>
                    <a:pt x="410" y="164"/>
                  </a:cubicBezTo>
                  <a:cubicBezTo>
                    <a:pt x="409" y="158"/>
                    <a:pt x="411" y="152"/>
                    <a:pt x="411" y="144"/>
                  </a:cubicBezTo>
                  <a:cubicBezTo>
                    <a:pt x="410" y="143"/>
                    <a:pt x="408" y="144"/>
                    <a:pt x="408" y="142"/>
                  </a:cubicBezTo>
                  <a:cubicBezTo>
                    <a:pt x="409" y="140"/>
                    <a:pt x="410" y="139"/>
                    <a:pt x="410" y="137"/>
                  </a:cubicBezTo>
                  <a:cubicBezTo>
                    <a:pt x="411" y="137"/>
                    <a:pt x="410" y="139"/>
                    <a:pt x="412" y="139"/>
                  </a:cubicBezTo>
                  <a:cubicBezTo>
                    <a:pt x="413" y="136"/>
                    <a:pt x="411" y="136"/>
                    <a:pt x="410" y="136"/>
                  </a:cubicBezTo>
                  <a:cubicBezTo>
                    <a:pt x="409" y="130"/>
                    <a:pt x="404" y="124"/>
                    <a:pt x="401" y="119"/>
                  </a:cubicBezTo>
                  <a:cubicBezTo>
                    <a:pt x="399" y="126"/>
                    <a:pt x="401" y="137"/>
                    <a:pt x="398" y="146"/>
                  </a:cubicBezTo>
                  <a:cubicBezTo>
                    <a:pt x="396" y="138"/>
                    <a:pt x="397" y="129"/>
                    <a:pt x="399" y="118"/>
                  </a:cubicBezTo>
                  <a:cubicBezTo>
                    <a:pt x="396" y="123"/>
                    <a:pt x="393" y="129"/>
                    <a:pt x="395" y="135"/>
                  </a:cubicBezTo>
                  <a:cubicBezTo>
                    <a:pt x="391" y="138"/>
                    <a:pt x="394" y="145"/>
                    <a:pt x="390" y="148"/>
                  </a:cubicBezTo>
                  <a:cubicBezTo>
                    <a:pt x="390" y="147"/>
                    <a:pt x="389" y="147"/>
                    <a:pt x="388" y="147"/>
                  </a:cubicBezTo>
                  <a:cubicBezTo>
                    <a:pt x="386" y="131"/>
                    <a:pt x="386" y="115"/>
                    <a:pt x="388" y="102"/>
                  </a:cubicBezTo>
                  <a:cubicBezTo>
                    <a:pt x="385" y="101"/>
                    <a:pt x="382" y="97"/>
                    <a:pt x="380" y="96"/>
                  </a:cubicBezTo>
                  <a:close/>
                  <a:moveTo>
                    <a:pt x="134" y="31"/>
                  </a:moveTo>
                  <a:cubicBezTo>
                    <a:pt x="129" y="34"/>
                    <a:pt x="125" y="38"/>
                    <a:pt x="119" y="39"/>
                  </a:cubicBezTo>
                  <a:cubicBezTo>
                    <a:pt x="115" y="47"/>
                    <a:pt x="115" y="59"/>
                    <a:pt x="114" y="67"/>
                  </a:cubicBezTo>
                  <a:cubicBezTo>
                    <a:pt x="117" y="66"/>
                    <a:pt x="121" y="66"/>
                    <a:pt x="124" y="64"/>
                  </a:cubicBezTo>
                  <a:cubicBezTo>
                    <a:pt x="125" y="61"/>
                    <a:pt x="126" y="57"/>
                    <a:pt x="127" y="55"/>
                  </a:cubicBezTo>
                  <a:cubicBezTo>
                    <a:pt x="129" y="57"/>
                    <a:pt x="127" y="60"/>
                    <a:pt x="127" y="62"/>
                  </a:cubicBezTo>
                  <a:cubicBezTo>
                    <a:pt x="135" y="61"/>
                    <a:pt x="139" y="59"/>
                    <a:pt x="146" y="57"/>
                  </a:cubicBezTo>
                  <a:cubicBezTo>
                    <a:pt x="149" y="47"/>
                    <a:pt x="151" y="36"/>
                    <a:pt x="152" y="26"/>
                  </a:cubicBezTo>
                  <a:cubicBezTo>
                    <a:pt x="146" y="28"/>
                    <a:pt x="141" y="31"/>
                    <a:pt x="134" y="31"/>
                  </a:cubicBezTo>
                  <a:close/>
                  <a:moveTo>
                    <a:pt x="349" y="46"/>
                  </a:moveTo>
                  <a:cubicBezTo>
                    <a:pt x="347" y="47"/>
                    <a:pt x="346" y="45"/>
                    <a:pt x="345" y="46"/>
                  </a:cubicBezTo>
                  <a:cubicBezTo>
                    <a:pt x="338" y="42"/>
                    <a:pt x="328" y="37"/>
                    <a:pt x="323" y="36"/>
                  </a:cubicBezTo>
                  <a:cubicBezTo>
                    <a:pt x="334" y="39"/>
                    <a:pt x="339" y="48"/>
                    <a:pt x="350" y="51"/>
                  </a:cubicBezTo>
                  <a:cubicBezTo>
                    <a:pt x="357" y="59"/>
                    <a:pt x="370" y="64"/>
                    <a:pt x="373" y="75"/>
                  </a:cubicBezTo>
                  <a:cubicBezTo>
                    <a:pt x="376" y="75"/>
                    <a:pt x="379" y="79"/>
                    <a:pt x="381" y="77"/>
                  </a:cubicBezTo>
                  <a:cubicBezTo>
                    <a:pt x="373" y="66"/>
                    <a:pt x="360" y="55"/>
                    <a:pt x="349" y="46"/>
                  </a:cubicBezTo>
                  <a:close/>
                  <a:moveTo>
                    <a:pt x="115" y="40"/>
                  </a:moveTo>
                  <a:cubicBezTo>
                    <a:pt x="111" y="42"/>
                    <a:pt x="106" y="44"/>
                    <a:pt x="102" y="44"/>
                  </a:cubicBezTo>
                  <a:cubicBezTo>
                    <a:pt x="100" y="54"/>
                    <a:pt x="97" y="64"/>
                    <a:pt x="96" y="75"/>
                  </a:cubicBezTo>
                  <a:cubicBezTo>
                    <a:pt x="103" y="74"/>
                    <a:pt x="107" y="70"/>
                    <a:pt x="112" y="68"/>
                  </a:cubicBezTo>
                  <a:cubicBezTo>
                    <a:pt x="112" y="60"/>
                    <a:pt x="113" y="54"/>
                    <a:pt x="114" y="45"/>
                  </a:cubicBezTo>
                  <a:cubicBezTo>
                    <a:pt x="114" y="44"/>
                    <a:pt x="115" y="44"/>
                    <a:pt x="116" y="44"/>
                  </a:cubicBezTo>
                  <a:cubicBezTo>
                    <a:pt x="116" y="41"/>
                    <a:pt x="116" y="43"/>
                    <a:pt x="115" y="40"/>
                  </a:cubicBezTo>
                  <a:close/>
                  <a:moveTo>
                    <a:pt x="357" y="46"/>
                  </a:moveTo>
                  <a:cubicBezTo>
                    <a:pt x="356" y="44"/>
                    <a:pt x="354" y="43"/>
                    <a:pt x="351" y="42"/>
                  </a:cubicBezTo>
                  <a:cubicBezTo>
                    <a:pt x="352" y="44"/>
                    <a:pt x="356" y="47"/>
                    <a:pt x="357" y="46"/>
                  </a:cubicBezTo>
                  <a:close/>
                  <a:moveTo>
                    <a:pt x="85" y="54"/>
                  </a:moveTo>
                  <a:cubicBezTo>
                    <a:pt x="84" y="60"/>
                    <a:pt x="86" y="65"/>
                    <a:pt x="81" y="68"/>
                  </a:cubicBezTo>
                  <a:cubicBezTo>
                    <a:pt x="81" y="64"/>
                    <a:pt x="83" y="59"/>
                    <a:pt x="83" y="55"/>
                  </a:cubicBezTo>
                  <a:cubicBezTo>
                    <a:pt x="73" y="59"/>
                    <a:pt x="69" y="68"/>
                    <a:pt x="61" y="74"/>
                  </a:cubicBezTo>
                  <a:cubicBezTo>
                    <a:pt x="58" y="80"/>
                    <a:pt x="52" y="89"/>
                    <a:pt x="47" y="94"/>
                  </a:cubicBezTo>
                  <a:cubicBezTo>
                    <a:pt x="44" y="96"/>
                    <a:pt x="41" y="97"/>
                    <a:pt x="44" y="102"/>
                  </a:cubicBezTo>
                  <a:cubicBezTo>
                    <a:pt x="44" y="103"/>
                    <a:pt x="46" y="102"/>
                    <a:pt x="47" y="103"/>
                  </a:cubicBezTo>
                  <a:cubicBezTo>
                    <a:pt x="46" y="106"/>
                    <a:pt x="48" y="107"/>
                    <a:pt x="47" y="108"/>
                  </a:cubicBezTo>
                  <a:cubicBezTo>
                    <a:pt x="39" y="109"/>
                    <a:pt x="40" y="119"/>
                    <a:pt x="38" y="125"/>
                  </a:cubicBezTo>
                  <a:cubicBezTo>
                    <a:pt x="45" y="119"/>
                    <a:pt x="50" y="112"/>
                    <a:pt x="54" y="104"/>
                  </a:cubicBezTo>
                  <a:cubicBezTo>
                    <a:pt x="61" y="105"/>
                    <a:pt x="60" y="97"/>
                    <a:pt x="66" y="96"/>
                  </a:cubicBezTo>
                  <a:cubicBezTo>
                    <a:pt x="64" y="95"/>
                    <a:pt x="65" y="91"/>
                    <a:pt x="69" y="92"/>
                  </a:cubicBezTo>
                  <a:cubicBezTo>
                    <a:pt x="69" y="89"/>
                    <a:pt x="71" y="90"/>
                    <a:pt x="72" y="88"/>
                  </a:cubicBezTo>
                  <a:cubicBezTo>
                    <a:pt x="79" y="87"/>
                    <a:pt x="85" y="80"/>
                    <a:pt x="93" y="77"/>
                  </a:cubicBezTo>
                  <a:cubicBezTo>
                    <a:pt x="95" y="66"/>
                    <a:pt x="97" y="54"/>
                    <a:pt x="99" y="45"/>
                  </a:cubicBezTo>
                  <a:cubicBezTo>
                    <a:pt x="93" y="47"/>
                    <a:pt x="90" y="51"/>
                    <a:pt x="85" y="54"/>
                  </a:cubicBezTo>
                  <a:close/>
                  <a:moveTo>
                    <a:pt x="335" y="59"/>
                  </a:moveTo>
                  <a:cubicBezTo>
                    <a:pt x="334" y="59"/>
                    <a:pt x="334" y="59"/>
                    <a:pt x="333" y="58"/>
                  </a:cubicBezTo>
                  <a:cubicBezTo>
                    <a:pt x="335" y="62"/>
                    <a:pt x="339" y="63"/>
                    <a:pt x="341" y="66"/>
                  </a:cubicBezTo>
                  <a:cubicBezTo>
                    <a:pt x="344" y="66"/>
                    <a:pt x="346" y="65"/>
                    <a:pt x="347" y="63"/>
                  </a:cubicBezTo>
                  <a:cubicBezTo>
                    <a:pt x="343" y="60"/>
                    <a:pt x="339" y="58"/>
                    <a:pt x="334" y="56"/>
                  </a:cubicBezTo>
                  <a:cubicBezTo>
                    <a:pt x="334" y="57"/>
                    <a:pt x="336" y="57"/>
                    <a:pt x="335" y="59"/>
                  </a:cubicBezTo>
                  <a:close/>
                  <a:moveTo>
                    <a:pt x="201" y="58"/>
                  </a:moveTo>
                  <a:cubicBezTo>
                    <a:pt x="201" y="59"/>
                    <a:pt x="201" y="59"/>
                    <a:pt x="201" y="60"/>
                  </a:cubicBezTo>
                  <a:cubicBezTo>
                    <a:pt x="202" y="60"/>
                    <a:pt x="203" y="60"/>
                    <a:pt x="203" y="59"/>
                  </a:cubicBezTo>
                  <a:cubicBezTo>
                    <a:pt x="204" y="58"/>
                    <a:pt x="203" y="57"/>
                    <a:pt x="202" y="57"/>
                  </a:cubicBezTo>
                  <a:cubicBezTo>
                    <a:pt x="202" y="58"/>
                    <a:pt x="202" y="58"/>
                    <a:pt x="201" y="58"/>
                  </a:cubicBezTo>
                  <a:close/>
                  <a:moveTo>
                    <a:pt x="149" y="61"/>
                  </a:moveTo>
                  <a:cubicBezTo>
                    <a:pt x="154" y="62"/>
                    <a:pt x="161" y="60"/>
                    <a:pt x="165" y="58"/>
                  </a:cubicBezTo>
                  <a:cubicBezTo>
                    <a:pt x="159" y="58"/>
                    <a:pt x="154" y="60"/>
                    <a:pt x="149" y="61"/>
                  </a:cubicBezTo>
                  <a:close/>
                  <a:moveTo>
                    <a:pt x="142" y="63"/>
                  </a:moveTo>
                  <a:cubicBezTo>
                    <a:pt x="144" y="63"/>
                    <a:pt x="145" y="63"/>
                    <a:pt x="146" y="61"/>
                  </a:cubicBezTo>
                  <a:cubicBezTo>
                    <a:pt x="144" y="61"/>
                    <a:pt x="142" y="62"/>
                    <a:pt x="142" y="63"/>
                  </a:cubicBezTo>
                  <a:close/>
                  <a:moveTo>
                    <a:pt x="130" y="67"/>
                  </a:moveTo>
                  <a:cubicBezTo>
                    <a:pt x="135" y="66"/>
                    <a:pt x="139" y="66"/>
                    <a:pt x="142" y="63"/>
                  </a:cubicBezTo>
                  <a:cubicBezTo>
                    <a:pt x="137" y="65"/>
                    <a:pt x="133" y="64"/>
                    <a:pt x="130" y="67"/>
                  </a:cubicBezTo>
                  <a:close/>
                  <a:moveTo>
                    <a:pt x="356" y="70"/>
                  </a:moveTo>
                  <a:cubicBezTo>
                    <a:pt x="353" y="67"/>
                    <a:pt x="351" y="65"/>
                    <a:pt x="348" y="64"/>
                  </a:cubicBezTo>
                  <a:cubicBezTo>
                    <a:pt x="349" y="67"/>
                    <a:pt x="353" y="70"/>
                    <a:pt x="356" y="70"/>
                  </a:cubicBezTo>
                  <a:close/>
                  <a:moveTo>
                    <a:pt x="124" y="69"/>
                  </a:moveTo>
                  <a:cubicBezTo>
                    <a:pt x="126" y="68"/>
                    <a:pt x="129" y="68"/>
                    <a:pt x="130" y="67"/>
                  </a:cubicBezTo>
                  <a:cubicBezTo>
                    <a:pt x="128" y="67"/>
                    <a:pt x="126" y="68"/>
                    <a:pt x="124" y="69"/>
                  </a:cubicBezTo>
                  <a:close/>
                  <a:moveTo>
                    <a:pt x="114" y="72"/>
                  </a:moveTo>
                  <a:cubicBezTo>
                    <a:pt x="117" y="71"/>
                    <a:pt x="124" y="71"/>
                    <a:pt x="122" y="69"/>
                  </a:cubicBezTo>
                  <a:cubicBezTo>
                    <a:pt x="120" y="71"/>
                    <a:pt x="116" y="70"/>
                    <a:pt x="114" y="72"/>
                  </a:cubicBezTo>
                  <a:close/>
                  <a:moveTo>
                    <a:pt x="353" y="74"/>
                  </a:moveTo>
                  <a:cubicBezTo>
                    <a:pt x="353" y="72"/>
                    <a:pt x="350" y="73"/>
                    <a:pt x="350" y="70"/>
                  </a:cubicBezTo>
                  <a:cubicBezTo>
                    <a:pt x="349" y="71"/>
                    <a:pt x="348" y="69"/>
                    <a:pt x="347" y="70"/>
                  </a:cubicBezTo>
                  <a:cubicBezTo>
                    <a:pt x="350" y="71"/>
                    <a:pt x="350" y="74"/>
                    <a:pt x="353" y="74"/>
                  </a:cubicBezTo>
                  <a:close/>
                  <a:moveTo>
                    <a:pt x="374" y="128"/>
                  </a:moveTo>
                  <a:cubicBezTo>
                    <a:pt x="375" y="116"/>
                    <a:pt x="378" y="103"/>
                    <a:pt x="377" y="93"/>
                  </a:cubicBezTo>
                  <a:cubicBezTo>
                    <a:pt x="376" y="92"/>
                    <a:pt x="376" y="94"/>
                    <a:pt x="375" y="94"/>
                  </a:cubicBezTo>
                  <a:cubicBezTo>
                    <a:pt x="376" y="89"/>
                    <a:pt x="369" y="88"/>
                    <a:pt x="367" y="85"/>
                  </a:cubicBezTo>
                  <a:cubicBezTo>
                    <a:pt x="363" y="98"/>
                    <a:pt x="360" y="123"/>
                    <a:pt x="374" y="128"/>
                  </a:cubicBezTo>
                  <a:close/>
                  <a:moveTo>
                    <a:pt x="382" y="89"/>
                  </a:moveTo>
                  <a:cubicBezTo>
                    <a:pt x="383" y="93"/>
                    <a:pt x="388" y="92"/>
                    <a:pt x="392" y="92"/>
                  </a:cubicBezTo>
                  <a:cubicBezTo>
                    <a:pt x="392" y="93"/>
                    <a:pt x="391" y="93"/>
                    <a:pt x="392" y="95"/>
                  </a:cubicBezTo>
                  <a:cubicBezTo>
                    <a:pt x="400" y="105"/>
                    <a:pt x="408" y="116"/>
                    <a:pt x="417" y="125"/>
                  </a:cubicBezTo>
                  <a:cubicBezTo>
                    <a:pt x="419" y="125"/>
                    <a:pt x="419" y="122"/>
                    <a:pt x="422" y="122"/>
                  </a:cubicBezTo>
                  <a:cubicBezTo>
                    <a:pt x="422" y="127"/>
                    <a:pt x="424" y="131"/>
                    <a:pt x="425" y="136"/>
                  </a:cubicBezTo>
                  <a:cubicBezTo>
                    <a:pt x="426" y="137"/>
                    <a:pt x="425" y="139"/>
                    <a:pt x="425" y="141"/>
                  </a:cubicBezTo>
                  <a:cubicBezTo>
                    <a:pt x="428" y="146"/>
                    <a:pt x="432" y="150"/>
                    <a:pt x="434" y="156"/>
                  </a:cubicBezTo>
                  <a:cubicBezTo>
                    <a:pt x="436" y="159"/>
                    <a:pt x="435" y="162"/>
                    <a:pt x="437" y="165"/>
                  </a:cubicBezTo>
                  <a:cubicBezTo>
                    <a:pt x="438" y="159"/>
                    <a:pt x="434" y="150"/>
                    <a:pt x="435" y="143"/>
                  </a:cubicBezTo>
                  <a:cubicBezTo>
                    <a:pt x="432" y="137"/>
                    <a:pt x="430" y="130"/>
                    <a:pt x="428" y="123"/>
                  </a:cubicBezTo>
                  <a:cubicBezTo>
                    <a:pt x="426" y="123"/>
                    <a:pt x="425" y="123"/>
                    <a:pt x="424" y="122"/>
                  </a:cubicBezTo>
                  <a:cubicBezTo>
                    <a:pt x="424" y="121"/>
                    <a:pt x="424" y="120"/>
                    <a:pt x="424" y="119"/>
                  </a:cubicBezTo>
                  <a:cubicBezTo>
                    <a:pt x="420" y="116"/>
                    <a:pt x="414" y="112"/>
                    <a:pt x="413" y="107"/>
                  </a:cubicBezTo>
                  <a:cubicBezTo>
                    <a:pt x="403" y="100"/>
                    <a:pt x="395" y="90"/>
                    <a:pt x="382" y="85"/>
                  </a:cubicBezTo>
                  <a:cubicBezTo>
                    <a:pt x="381" y="88"/>
                    <a:pt x="385" y="89"/>
                    <a:pt x="384" y="90"/>
                  </a:cubicBezTo>
                  <a:cubicBezTo>
                    <a:pt x="383" y="90"/>
                    <a:pt x="383" y="89"/>
                    <a:pt x="382" y="89"/>
                  </a:cubicBezTo>
                  <a:close/>
                  <a:moveTo>
                    <a:pt x="39" y="102"/>
                  </a:moveTo>
                  <a:cubicBezTo>
                    <a:pt x="40" y="101"/>
                    <a:pt x="42" y="102"/>
                    <a:pt x="43" y="103"/>
                  </a:cubicBezTo>
                  <a:cubicBezTo>
                    <a:pt x="43" y="101"/>
                    <a:pt x="41" y="101"/>
                    <a:pt x="42" y="100"/>
                  </a:cubicBezTo>
                  <a:cubicBezTo>
                    <a:pt x="40" y="100"/>
                    <a:pt x="38" y="102"/>
                    <a:pt x="39" y="102"/>
                  </a:cubicBezTo>
                  <a:close/>
                  <a:moveTo>
                    <a:pt x="31" y="118"/>
                  </a:moveTo>
                  <a:cubicBezTo>
                    <a:pt x="35" y="116"/>
                    <a:pt x="38" y="107"/>
                    <a:pt x="37" y="104"/>
                  </a:cubicBezTo>
                  <a:cubicBezTo>
                    <a:pt x="36" y="109"/>
                    <a:pt x="31" y="113"/>
                    <a:pt x="31" y="118"/>
                  </a:cubicBezTo>
                  <a:close/>
                  <a:moveTo>
                    <a:pt x="391" y="140"/>
                  </a:moveTo>
                  <a:cubicBezTo>
                    <a:pt x="394" y="133"/>
                    <a:pt x="391" y="122"/>
                    <a:pt x="397" y="114"/>
                  </a:cubicBezTo>
                  <a:cubicBezTo>
                    <a:pt x="395" y="111"/>
                    <a:pt x="393" y="105"/>
                    <a:pt x="390" y="104"/>
                  </a:cubicBezTo>
                  <a:cubicBezTo>
                    <a:pt x="390" y="117"/>
                    <a:pt x="389" y="127"/>
                    <a:pt x="391" y="140"/>
                  </a:cubicBezTo>
                  <a:close/>
                  <a:moveTo>
                    <a:pt x="18" y="131"/>
                  </a:moveTo>
                  <a:cubicBezTo>
                    <a:pt x="20" y="128"/>
                    <a:pt x="21" y="123"/>
                    <a:pt x="22" y="120"/>
                  </a:cubicBezTo>
                  <a:cubicBezTo>
                    <a:pt x="21" y="124"/>
                    <a:pt x="17" y="128"/>
                    <a:pt x="18" y="131"/>
                  </a:cubicBezTo>
                  <a:close/>
                  <a:moveTo>
                    <a:pt x="16" y="153"/>
                  </a:moveTo>
                  <a:cubicBezTo>
                    <a:pt x="17" y="147"/>
                    <a:pt x="19" y="145"/>
                    <a:pt x="18" y="139"/>
                  </a:cubicBezTo>
                  <a:cubicBezTo>
                    <a:pt x="17" y="144"/>
                    <a:pt x="11" y="150"/>
                    <a:pt x="16" y="153"/>
                  </a:cubicBezTo>
                  <a:close/>
                  <a:moveTo>
                    <a:pt x="423" y="161"/>
                  </a:moveTo>
                  <a:cubicBezTo>
                    <a:pt x="425" y="161"/>
                    <a:pt x="423" y="158"/>
                    <a:pt x="426" y="158"/>
                  </a:cubicBezTo>
                  <a:cubicBezTo>
                    <a:pt x="426" y="168"/>
                    <a:pt x="424" y="181"/>
                    <a:pt x="422" y="193"/>
                  </a:cubicBezTo>
                  <a:cubicBezTo>
                    <a:pt x="422" y="198"/>
                    <a:pt x="420" y="204"/>
                    <a:pt x="423" y="207"/>
                  </a:cubicBezTo>
                  <a:cubicBezTo>
                    <a:pt x="425" y="204"/>
                    <a:pt x="425" y="196"/>
                    <a:pt x="428" y="196"/>
                  </a:cubicBezTo>
                  <a:cubicBezTo>
                    <a:pt x="431" y="180"/>
                    <a:pt x="429" y="169"/>
                    <a:pt x="426" y="155"/>
                  </a:cubicBezTo>
                  <a:cubicBezTo>
                    <a:pt x="425" y="155"/>
                    <a:pt x="424" y="155"/>
                    <a:pt x="423" y="155"/>
                  </a:cubicBezTo>
                  <a:cubicBezTo>
                    <a:pt x="423" y="157"/>
                    <a:pt x="423" y="159"/>
                    <a:pt x="423" y="161"/>
                  </a:cubicBezTo>
                  <a:close/>
                  <a:moveTo>
                    <a:pt x="423" y="168"/>
                  </a:moveTo>
                  <a:cubicBezTo>
                    <a:pt x="422" y="166"/>
                    <a:pt x="425" y="163"/>
                    <a:pt x="423" y="162"/>
                  </a:cubicBezTo>
                  <a:cubicBezTo>
                    <a:pt x="423" y="164"/>
                    <a:pt x="421" y="167"/>
                    <a:pt x="423" y="168"/>
                  </a:cubicBezTo>
                  <a:close/>
                  <a:moveTo>
                    <a:pt x="433" y="189"/>
                  </a:moveTo>
                  <a:cubicBezTo>
                    <a:pt x="434" y="186"/>
                    <a:pt x="434" y="181"/>
                    <a:pt x="438" y="181"/>
                  </a:cubicBezTo>
                  <a:cubicBezTo>
                    <a:pt x="441" y="186"/>
                    <a:pt x="433" y="189"/>
                    <a:pt x="435" y="192"/>
                  </a:cubicBezTo>
                  <a:cubicBezTo>
                    <a:pt x="436" y="191"/>
                    <a:pt x="438" y="191"/>
                    <a:pt x="440" y="190"/>
                  </a:cubicBezTo>
                  <a:cubicBezTo>
                    <a:pt x="440" y="177"/>
                    <a:pt x="438" y="170"/>
                    <a:pt x="431" y="163"/>
                  </a:cubicBezTo>
                  <a:cubicBezTo>
                    <a:pt x="432" y="170"/>
                    <a:pt x="432" y="180"/>
                    <a:pt x="433" y="189"/>
                  </a:cubicBezTo>
                  <a:close/>
                  <a:moveTo>
                    <a:pt x="420" y="183"/>
                  </a:moveTo>
                  <a:cubicBezTo>
                    <a:pt x="422" y="179"/>
                    <a:pt x="422" y="175"/>
                    <a:pt x="422" y="170"/>
                  </a:cubicBezTo>
                  <a:cubicBezTo>
                    <a:pt x="421" y="175"/>
                    <a:pt x="421" y="178"/>
                    <a:pt x="420" y="183"/>
                  </a:cubicBezTo>
                  <a:close/>
                  <a:moveTo>
                    <a:pt x="403" y="182"/>
                  </a:moveTo>
                  <a:cubicBezTo>
                    <a:pt x="402" y="179"/>
                    <a:pt x="401" y="173"/>
                    <a:pt x="399" y="173"/>
                  </a:cubicBezTo>
                  <a:cubicBezTo>
                    <a:pt x="402" y="175"/>
                    <a:pt x="400" y="181"/>
                    <a:pt x="403" y="182"/>
                  </a:cubicBezTo>
                  <a:close/>
                  <a:moveTo>
                    <a:pt x="8" y="187"/>
                  </a:moveTo>
                  <a:cubicBezTo>
                    <a:pt x="8" y="186"/>
                    <a:pt x="9" y="183"/>
                    <a:pt x="7" y="182"/>
                  </a:cubicBezTo>
                  <a:cubicBezTo>
                    <a:pt x="6" y="183"/>
                    <a:pt x="6" y="186"/>
                    <a:pt x="8" y="187"/>
                  </a:cubicBezTo>
                  <a:close/>
                  <a:moveTo>
                    <a:pt x="8" y="204"/>
                  </a:moveTo>
                  <a:cubicBezTo>
                    <a:pt x="9" y="198"/>
                    <a:pt x="8" y="194"/>
                    <a:pt x="8" y="187"/>
                  </a:cubicBezTo>
                  <a:cubicBezTo>
                    <a:pt x="8" y="187"/>
                    <a:pt x="7" y="187"/>
                    <a:pt x="7" y="187"/>
                  </a:cubicBezTo>
                  <a:cubicBezTo>
                    <a:pt x="7" y="194"/>
                    <a:pt x="6" y="198"/>
                    <a:pt x="8" y="204"/>
                  </a:cubicBezTo>
                  <a:close/>
                  <a:moveTo>
                    <a:pt x="431" y="213"/>
                  </a:moveTo>
                  <a:cubicBezTo>
                    <a:pt x="432" y="214"/>
                    <a:pt x="434" y="214"/>
                    <a:pt x="434" y="215"/>
                  </a:cubicBezTo>
                  <a:cubicBezTo>
                    <a:pt x="431" y="220"/>
                    <a:pt x="432" y="227"/>
                    <a:pt x="430" y="233"/>
                  </a:cubicBezTo>
                  <a:cubicBezTo>
                    <a:pt x="436" y="223"/>
                    <a:pt x="435" y="211"/>
                    <a:pt x="436" y="199"/>
                  </a:cubicBezTo>
                  <a:cubicBezTo>
                    <a:pt x="433" y="203"/>
                    <a:pt x="433" y="210"/>
                    <a:pt x="431" y="213"/>
                  </a:cubicBezTo>
                  <a:close/>
                  <a:moveTo>
                    <a:pt x="396" y="211"/>
                  </a:moveTo>
                  <a:cubicBezTo>
                    <a:pt x="397" y="214"/>
                    <a:pt x="394" y="219"/>
                    <a:pt x="394" y="222"/>
                  </a:cubicBezTo>
                  <a:cubicBezTo>
                    <a:pt x="400" y="219"/>
                    <a:pt x="398" y="212"/>
                    <a:pt x="400" y="203"/>
                  </a:cubicBezTo>
                  <a:cubicBezTo>
                    <a:pt x="400" y="203"/>
                    <a:pt x="400" y="203"/>
                    <a:pt x="399" y="203"/>
                  </a:cubicBezTo>
                  <a:cubicBezTo>
                    <a:pt x="397" y="206"/>
                    <a:pt x="398" y="209"/>
                    <a:pt x="396" y="211"/>
                  </a:cubicBezTo>
                  <a:close/>
                  <a:moveTo>
                    <a:pt x="427" y="212"/>
                  </a:moveTo>
                  <a:cubicBezTo>
                    <a:pt x="428" y="211"/>
                    <a:pt x="428" y="206"/>
                    <a:pt x="427" y="206"/>
                  </a:cubicBezTo>
                  <a:cubicBezTo>
                    <a:pt x="428" y="208"/>
                    <a:pt x="426" y="210"/>
                    <a:pt x="427" y="212"/>
                  </a:cubicBezTo>
                  <a:close/>
                  <a:moveTo>
                    <a:pt x="36" y="222"/>
                  </a:moveTo>
                  <a:cubicBezTo>
                    <a:pt x="36" y="219"/>
                    <a:pt x="34" y="216"/>
                    <a:pt x="33" y="217"/>
                  </a:cubicBezTo>
                  <a:cubicBezTo>
                    <a:pt x="35" y="218"/>
                    <a:pt x="34" y="221"/>
                    <a:pt x="36" y="222"/>
                  </a:cubicBezTo>
                  <a:close/>
                  <a:moveTo>
                    <a:pt x="418" y="231"/>
                  </a:moveTo>
                  <a:cubicBezTo>
                    <a:pt x="418" y="232"/>
                    <a:pt x="419" y="232"/>
                    <a:pt x="419" y="234"/>
                  </a:cubicBezTo>
                  <a:cubicBezTo>
                    <a:pt x="417" y="234"/>
                    <a:pt x="416" y="235"/>
                    <a:pt x="416" y="234"/>
                  </a:cubicBezTo>
                  <a:cubicBezTo>
                    <a:pt x="415" y="235"/>
                    <a:pt x="415" y="236"/>
                    <a:pt x="416" y="237"/>
                  </a:cubicBezTo>
                  <a:cubicBezTo>
                    <a:pt x="416" y="237"/>
                    <a:pt x="415" y="237"/>
                    <a:pt x="415" y="237"/>
                  </a:cubicBezTo>
                  <a:cubicBezTo>
                    <a:pt x="415" y="239"/>
                    <a:pt x="415" y="241"/>
                    <a:pt x="414" y="243"/>
                  </a:cubicBezTo>
                  <a:cubicBezTo>
                    <a:pt x="416" y="244"/>
                    <a:pt x="416" y="244"/>
                    <a:pt x="418" y="245"/>
                  </a:cubicBezTo>
                  <a:cubicBezTo>
                    <a:pt x="419" y="239"/>
                    <a:pt x="423" y="233"/>
                    <a:pt x="423" y="227"/>
                  </a:cubicBezTo>
                  <a:cubicBezTo>
                    <a:pt x="422" y="227"/>
                    <a:pt x="422" y="228"/>
                    <a:pt x="422" y="227"/>
                  </a:cubicBezTo>
                  <a:cubicBezTo>
                    <a:pt x="424" y="226"/>
                    <a:pt x="424" y="220"/>
                    <a:pt x="424" y="216"/>
                  </a:cubicBezTo>
                  <a:cubicBezTo>
                    <a:pt x="420" y="219"/>
                    <a:pt x="421" y="227"/>
                    <a:pt x="418" y="231"/>
                  </a:cubicBezTo>
                  <a:close/>
                  <a:moveTo>
                    <a:pt x="415" y="228"/>
                  </a:moveTo>
                  <a:cubicBezTo>
                    <a:pt x="416" y="227"/>
                    <a:pt x="415" y="230"/>
                    <a:pt x="416" y="230"/>
                  </a:cubicBezTo>
                  <a:cubicBezTo>
                    <a:pt x="416" y="228"/>
                    <a:pt x="418" y="229"/>
                    <a:pt x="419" y="228"/>
                  </a:cubicBezTo>
                  <a:cubicBezTo>
                    <a:pt x="415" y="228"/>
                    <a:pt x="417" y="221"/>
                    <a:pt x="417" y="219"/>
                  </a:cubicBezTo>
                  <a:cubicBezTo>
                    <a:pt x="417" y="219"/>
                    <a:pt x="416" y="219"/>
                    <a:pt x="416" y="219"/>
                  </a:cubicBezTo>
                  <a:cubicBezTo>
                    <a:pt x="416" y="223"/>
                    <a:pt x="414" y="224"/>
                    <a:pt x="415" y="228"/>
                  </a:cubicBezTo>
                  <a:close/>
                  <a:moveTo>
                    <a:pt x="398" y="231"/>
                  </a:moveTo>
                  <a:cubicBezTo>
                    <a:pt x="400" y="231"/>
                    <a:pt x="399" y="229"/>
                    <a:pt x="401" y="230"/>
                  </a:cubicBezTo>
                  <a:cubicBezTo>
                    <a:pt x="400" y="228"/>
                    <a:pt x="400" y="225"/>
                    <a:pt x="403" y="224"/>
                  </a:cubicBezTo>
                  <a:cubicBezTo>
                    <a:pt x="402" y="223"/>
                    <a:pt x="403" y="221"/>
                    <a:pt x="401" y="220"/>
                  </a:cubicBezTo>
                  <a:cubicBezTo>
                    <a:pt x="399" y="223"/>
                    <a:pt x="398" y="227"/>
                    <a:pt x="398" y="231"/>
                  </a:cubicBezTo>
                  <a:close/>
                  <a:moveTo>
                    <a:pt x="408" y="231"/>
                  </a:moveTo>
                  <a:cubicBezTo>
                    <a:pt x="410" y="233"/>
                    <a:pt x="407" y="238"/>
                    <a:pt x="406" y="241"/>
                  </a:cubicBezTo>
                  <a:cubicBezTo>
                    <a:pt x="411" y="237"/>
                    <a:pt x="411" y="229"/>
                    <a:pt x="412" y="222"/>
                  </a:cubicBezTo>
                  <a:cubicBezTo>
                    <a:pt x="411" y="222"/>
                    <a:pt x="411" y="222"/>
                    <a:pt x="410" y="222"/>
                  </a:cubicBezTo>
                  <a:cubicBezTo>
                    <a:pt x="411" y="225"/>
                    <a:pt x="411" y="230"/>
                    <a:pt x="408" y="231"/>
                  </a:cubicBezTo>
                  <a:close/>
                  <a:moveTo>
                    <a:pt x="516" y="251"/>
                  </a:moveTo>
                  <a:cubicBezTo>
                    <a:pt x="517" y="252"/>
                    <a:pt x="519" y="251"/>
                    <a:pt x="519" y="253"/>
                  </a:cubicBezTo>
                  <a:cubicBezTo>
                    <a:pt x="518" y="253"/>
                    <a:pt x="517" y="252"/>
                    <a:pt x="516" y="253"/>
                  </a:cubicBezTo>
                  <a:cubicBezTo>
                    <a:pt x="515" y="256"/>
                    <a:pt x="519" y="258"/>
                    <a:pt x="521" y="260"/>
                  </a:cubicBezTo>
                  <a:cubicBezTo>
                    <a:pt x="521" y="258"/>
                    <a:pt x="520" y="257"/>
                    <a:pt x="521" y="255"/>
                  </a:cubicBezTo>
                  <a:cubicBezTo>
                    <a:pt x="521" y="257"/>
                    <a:pt x="521" y="258"/>
                    <a:pt x="522" y="258"/>
                  </a:cubicBezTo>
                  <a:cubicBezTo>
                    <a:pt x="528" y="251"/>
                    <a:pt x="533" y="243"/>
                    <a:pt x="538" y="235"/>
                  </a:cubicBezTo>
                  <a:cubicBezTo>
                    <a:pt x="536" y="233"/>
                    <a:pt x="537" y="230"/>
                    <a:pt x="534" y="230"/>
                  </a:cubicBezTo>
                  <a:cubicBezTo>
                    <a:pt x="528" y="237"/>
                    <a:pt x="521" y="243"/>
                    <a:pt x="516" y="251"/>
                  </a:cubicBezTo>
                  <a:close/>
                  <a:moveTo>
                    <a:pt x="402" y="235"/>
                  </a:moveTo>
                  <a:cubicBezTo>
                    <a:pt x="403" y="234"/>
                    <a:pt x="403" y="232"/>
                    <a:pt x="403" y="230"/>
                  </a:cubicBezTo>
                  <a:cubicBezTo>
                    <a:pt x="403" y="230"/>
                    <a:pt x="402" y="230"/>
                    <a:pt x="401" y="230"/>
                  </a:cubicBezTo>
                  <a:cubicBezTo>
                    <a:pt x="402" y="232"/>
                    <a:pt x="401" y="234"/>
                    <a:pt x="402" y="235"/>
                  </a:cubicBezTo>
                  <a:close/>
                  <a:moveTo>
                    <a:pt x="23" y="239"/>
                  </a:moveTo>
                  <a:cubicBezTo>
                    <a:pt x="24" y="237"/>
                    <a:pt x="24" y="232"/>
                    <a:pt x="21" y="232"/>
                  </a:cubicBezTo>
                  <a:cubicBezTo>
                    <a:pt x="21" y="236"/>
                    <a:pt x="20" y="238"/>
                    <a:pt x="23" y="239"/>
                  </a:cubicBezTo>
                  <a:close/>
                  <a:moveTo>
                    <a:pt x="531" y="268"/>
                  </a:moveTo>
                  <a:cubicBezTo>
                    <a:pt x="534" y="262"/>
                    <a:pt x="539" y="257"/>
                    <a:pt x="542" y="250"/>
                  </a:cubicBezTo>
                  <a:cubicBezTo>
                    <a:pt x="541" y="249"/>
                    <a:pt x="540" y="251"/>
                    <a:pt x="540" y="250"/>
                  </a:cubicBezTo>
                  <a:cubicBezTo>
                    <a:pt x="540" y="248"/>
                    <a:pt x="544" y="251"/>
                    <a:pt x="544" y="248"/>
                  </a:cubicBezTo>
                  <a:cubicBezTo>
                    <a:pt x="543" y="248"/>
                    <a:pt x="541" y="249"/>
                    <a:pt x="541" y="247"/>
                  </a:cubicBezTo>
                  <a:cubicBezTo>
                    <a:pt x="542" y="246"/>
                    <a:pt x="543" y="247"/>
                    <a:pt x="543" y="245"/>
                  </a:cubicBezTo>
                  <a:cubicBezTo>
                    <a:pt x="541" y="243"/>
                    <a:pt x="541" y="240"/>
                    <a:pt x="539" y="238"/>
                  </a:cubicBezTo>
                  <a:cubicBezTo>
                    <a:pt x="534" y="246"/>
                    <a:pt x="528" y="254"/>
                    <a:pt x="523" y="262"/>
                  </a:cubicBezTo>
                  <a:cubicBezTo>
                    <a:pt x="524" y="263"/>
                    <a:pt x="525" y="264"/>
                    <a:pt x="526" y="264"/>
                  </a:cubicBezTo>
                  <a:cubicBezTo>
                    <a:pt x="527" y="262"/>
                    <a:pt x="528" y="261"/>
                    <a:pt x="530" y="261"/>
                  </a:cubicBezTo>
                  <a:cubicBezTo>
                    <a:pt x="529" y="263"/>
                    <a:pt x="528" y="264"/>
                    <a:pt x="526" y="264"/>
                  </a:cubicBezTo>
                  <a:cubicBezTo>
                    <a:pt x="527" y="266"/>
                    <a:pt x="529" y="268"/>
                    <a:pt x="531" y="268"/>
                  </a:cubicBezTo>
                  <a:close/>
                  <a:moveTo>
                    <a:pt x="476" y="245"/>
                  </a:moveTo>
                  <a:cubicBezTo>
                    <a:pt x="476" y="244"/>
                    <a:pt x="480" y="243"/>
                    <a:pt x="478" y="241"/>
                  </a:cubicBezTo>
                  <a:cubicBezTo>
                    <a:pt x="478" y="243"/>
                    <a:pt x="474" y="244"/>
                    <a:pt x="476" y="245"/>
                  </a:cubicBezTo>
                  <a:close/>
                  <a:moveTo>
                    <a:pt x="464" y="247"/>
                  </a:moveTo>
                  <a:cubicBezTo>
                    <a:pt x="465" y="247"/>
                    <a:pt x="466" y="248"/>
                    <a:pt x="468" y="247"/>
                  </a:cubicBezTo>
                  <a:cubicBezTo>
                    <a:pt x="468" y="246"/>
                    <a:pt x="467" y="245"/>
                    <a:pt x="468" y="244"/>
                  </a:cubicBezTo>
                  <a:cubicBezTo>
                    <a:pt x="466" y="244"/>
                    <a:pt x="465" y="245"/>
                    <a:pt x="464" y="247"/>
                  </a:cubicBezTo>
                  <a:close/>
                  <a:moveTo>
                    <a:pt x="365" y="263"/>
                  </a:moveTo>
                  <a:cubicBezTo>
                    <a:pt x="371" y="258"/>
                    <a:pt x="378" y="251"/>
                    <a:pt x="381" y="244"/>
                  </a:cubicBezTo>
                  <a:cubicBezTo>
                    <a:pt x="375" y="251"/>
                    <a:pt x="367" y="255"/>
                    <a:pt x="365" y="263"/>
                  </a:cubicBezTo>
                  <a:close/>
                  <a:moveTo>
                    <a:pt x="412" y="255"/>
                  </a:moveTo>
                  <a:cubicBezTo>
                    <a:pt x="413" y="254"/>
                    <a:pt x="416" y="248"/>
                    <a:pt x="414" y="247"/>
                  </a:cubicBezTo>
                  <a:cubicBezTo>
                    <a:pt x="414" y="250"/>
                    <a:pt x="411" y="253"/>
                    <a:pt x="412" y="255"/>
                  </a:cubicBezTo>
                  <a:close/>
                  <a:moveTo>
                    <a:pt x="46" y="270"/>
                  </a:moveTo>
                  <a:cubicBezTo>
                    <a:pt x="42" y="270"/>
                    <a:pt x="42" y="266"/>
                    <a:pt x="39" y="264"/>
                  </a:cubicBezTo>
                  <a:cubicBezTo>
                    <a:pt x="39" y="266"/>
                    <a:pt x="38" y="265"/>
                    <a:pt x="36" y="265"/>
                  </a:cubicBezTo>
                  <a:cubicBezTo>
                    <a:pt x="41" y="277"/>
                    <a:pt x="50" y="284"/>
                    <a:pt x="55" y="296"/>
                  </a:cubicBezTo>
                  <a:cubicBezTo>
                    <a:pt x="53" y="296"/>
                    <a:pt x="53" y="295"/>
                    <a:pt x="52" y="296"/>
                  </a:cubicBezTo>
                  <a:cubicBezTo>
                    <a:pt x="55" y="301"/>
                    <a:pt x="58" y="305"/>
                    <a:pt x="62" y="309"/>
                  </a:cubicBezTo>
                  <a:cubicBezTo>
                    <a:pt x="62" y="309"/>
                    <a:pt x="61" y="310"/>
                    <a:pt x="61" y="311"/>
                  </a:cubicBezTo>
                  <a:cubicBezTo>
                    <a:pt x="73" y="320"/>
                    <a:pt x="86" y="327"/>
                    <a:pt x="97" y="337"/>
                  </a:cubicBezTo>
                  <a:cubicBezTo>
                    <a:pt x="98" y="336"/>
                    <a:pt x="99" y="337"/>
                    <a:pt x="102" y="337"/>
                  </a:cubicBezTo>
                  <a:cubicBezTo>
                    <a:pt x="114" y="351"/>
                    <a:pt x="138" y="353"/>
                    <a:pt x="155" y="362"/>
                  </a:cubicBezTo>
                  <a:cubicBezTo>
                    <a:pt x="159" y="362"/>
                    <a:pt x="163" y="364"/>
                    <a:pt x="167" y="363"/>
                  </a:cubicBezTo>
                  <a:cubicBezTo>
                    <a:pt x="170" y="354"/>
                    <a:pt x="172" y="346"/>
                    <a:pt x="173" y="334"/>
                  </a:cubicBezTo>
                  <a:cubicBezTo>
                    <a:pt x="162" y="331"/>
                    <a:pt x="150" y="327"/>
                    <a:pt x="138" y="323"/>
                  </a:cubicBezTo>
                  <a:cubicBezTo>
                    <a:pt x="119" y="312"/>
                    <a:pt x="97" y="306"/>
                    <a:pt x="82" y="291"/>
                  </a:cubicBezTo>
                  <a:cubicBezTo>
                    <a:pt x="73" y="282"/>
                    <a:pt x="66" y="271"/>
                    <a:pt x="55" y="265"/>
                  </a:cubicBezTo>
                  <a:cubicBezTo>
                    <a:pt x="56" y="266"/>
                    <a:pt x="55" y="267"/>
                    <a:pt x="53" y="267"/>
                  </a:cubicBezTo>
                  <a:cubicBezTo>
                    <a:pt x="47" y="262"/>
                    <a:pt x="44" y="254"/>
                    <a:pt x="39" y="248"/>
                  </a:cubicBezTo>
                  <a:cubicBezTo>
                    <a:pt x="36" y="258"/>
                    <a:pt x="49" y="261"/>
                    <a:pt x="46" y="270"/>
                  </a:cubicBezTo>
                  <a:close/>
                  <a:moveTo>
                    <a:pt x="496" y="259"/>
                  </a:moveTo>
                  <a:cubicBezTo>
                    <a:pt x="498" y="261"/>
                    <a:pt x="501" y="262"/>
                    <a:pt x="504" y="263"/>
                  </a:cubicBezTo>
                  <a:cubicBezTo>
                    <a:pt x="505" y="260"/>
                    <a:pt x="507" y="258"/>
                    <a:pt x="509" y="256"/>
                  </a:cubicBezTo>
                  <a:cubicBezTo>
                    <a:pt x="507" y="254"/>
                    <a:pt x="506" y="251"/>
                    <a:pt x="505" y="248"/>
                  </a:cubicBezTo>
                  <a:cubicBezTo>
                    <a:pt x="501" y="251"/>
                    <a:pt x="498" y="254"/>
                    <a:pt x="496" y="259"/>
                  </a:cubicBezTo>
                  <a:close/>
                  <a:moveTo>
                    <a:pt x="439" y="284"/>
                  </a:moveTo>
                  <a:cubicBezTo>
                    <a:pt x="439" y="284"/>
                    <a:pt x="439" y="285"/>
                    <a:pt x="439" y="284"/>
                  </a:cubicBezTo>
                  <a:cubicBezTo>
                    <a:pt x="439" y="283"/>
                    <a:pt x="440" y="281"/>
                    <a:pt x="441" y="280"/>
                  </a:cubicBezTo>
                  <a:cubicBezTo>
                    <a:pt x="442" y="280"/>
                    <a:pt x="444" y="280"/>
                    <a:pt x="445" y="281"/>
                  </a:cubicBezTo>
                  <a:cubicBezTo>
                    <a:pt x="443" y="293"/>
                    <a:pt x="439" y="304"/>
                    <a:pt x="439" y="316"/>
                  </a:cubicBezTo>
                  <a:cubicBezTo>
                    <a:pt x="439" y="315"/>
                    <a:pt x="441" y="316"/>
                    <a:pt x="441" y="317"/>
                  </a:cubicBezTo>
                  <a:cubicBezTo>
                    <a:pt x="440" y="319"/>
                    <a:pt x="439" y="322"/>
                    <a:pt x="437" y="323"/>
                  </a:cubicBezTo>
                  <a:cubicBezTo>
                    <a:pt x="438" y="326"/>
                    <a:pt x="439" y="329"/>
                    <a:pt x="444" y="329"/>
                  </a:cubicBezTo>
                  <a:cubicBezTo>
                    <a:pt x="446" y="317"/>
                    <a:pt x="449" y="309"/>
                    <a:pt x="452" y="298"/>
                  </a:cubicBezTo>
                  <a:cubicBezTo>
                    <a:pt x="453" y="297"/>
                    <a:pt x="453" y="298"/>
                    <a:pt x="454" y="298"/>
                  </a:cubicBezTo>
                  <a:cubicBezTo>
                    <a:pt x="454" y="294"/>
                    <a:pt x="454" y="292"/>
                    <a:pt x="452" y="291"/>
                  </a:cubicBezTo>
                  <a:cubicBezTo>
                    <a:pt x="449" y="294"/>
                    <a:pt x="450" y="299"/>
                    <a:pt x="446" y="301"/>
                  </a:cubicBezTo>
                  <a:cubicBezTo>
                    <a:pt x="447" y="303"/>
                    <a:pt x="447" y="305"/>
                    <a:pt x="445" y="305"/>
                  </a:cubicBezTo>
                  <a:cubicBezTo>
                    <a:pt x="445" y="308"/>
                    <a:pt x="445" y="311"/>
                    <a:pt x="441" y="310"/>
                  </a:cubicBezTo>
                  <a:cubicBezTo>
                    <a:pt x="445" y="302"/>
                    <a:pt x="448" y="293"/>
                    <a:pt x="453" y="285"/>
                  </a:cubicBezTo>
                  <a:cubicBezTo>
                    <a:pt x="453" y="284"/>
                    <a:pt x="455" y="284"/>
                    <a:pt x="456" y="284"/>
                  </a:cubicBezTo>
                  <a:cubicBezTo>
                    <a:pt x="456" y="300"/>
                    <a:pt x="449" y="312"/>
                    <a:pt x="447" y="326"/>
                  </a:cubicBezTo>
                  <a:cubicBezTo>
                    <a:pt x="449" y="324"/>
                    <a:pt x="449" y="326"/>
                    <a:pt x="451" y="326"/>
                  </a:cubicBezTo>
                  <a:cubicBezTo>
                    <a:pt x="452" y="325"/>
                    <a:pt x="455" y="322"/>
                    <a:pt x="454" y="320"/>
                  </a:cubicBezTo>
                  <a:cubicBezTo>
                    <a:pt x="457" y="320"/>
                    <a:pt x="459" y="317"/>
                    <a:pt x="459" y="315"/>
                  </a:cubicBezTo>
                  <a:cubicBezTo>
                    <a:pt x="458" y="316"/>
                    <a:pt x="458" y="318"/>
                    <a:pt x="456" y="318"/>
                  </a:cubicBezTo>
                  <a:cubicBezTo>
                    <a:pt x="454" y="315"/>
                    <a:pt x="458" y="315"/>
                    <a:pt x="459" y="314"/>
                  </a:cubicBezTo>
                  <a:cubicBezTo>
                    <a:pt x="458" y="311"/>
                    <a:pt x="459" y="303"/>
                    <a:pt x="464" y="303"/>
                  </a:cubicBezTo>
                  <a:cubicBezTo>
                    <a:pt x="463" y="307"/>
                    <a:pt x="462" y="310"/>
                    <a:pt x="461" y="313"/>
                  </a:cubicBezTo>
                  <a:cubicBezTo>
                    <a:pt x="463" y="313"/>
                    <a:pt x="462" y="310"/>
                    <a:pt x="464" y="310"/>
                  </a:cubicBezTo>
                  <a:cubicBezTo>
                    <a:pt x="464" y="311"/>
                    <a:pt x="465" y="311"/>
                    <a:pt x="465" y="311"/>
                  </a:cubicBezTo>
                  <a:cubicBezTo>
                    <a:pt x="465" y="313"/>
                    <a:pt x="464" y="312"/>
                    <a:pt x="464" y="314"/>
                  </a:cubicBezTo>
                  <a:cubicBezTo>
                    <a:pt x="468" y="314"/>
                    <a:pt x="468" y="311"/>
                    <a:pt x="472" y="311"/>
                  </a:cubicBezTo>
                  <a:cubicBezTo>
                    <a:pt x="468" y="307"/>
                    <a:pt x="473" y="302"/>
                    <a:pt x="473" y="297"/>
                  </a:cubicBezTo>
                  <a:cubicBezTo>
                    <a:pt x="470" y="300"/>
                    <a:pt x="469" y="307"/>
                    <a:pt x="464" y="310"/>
                  </a:cubicBezTo>
                  <a:cubicBezTo>
                    <a:pt x="467" y="302"/>
                    <a:pt x="471" y="296"/>
                    <a:pt x="474" y="289"/>
                  </a:cubicBezTo>
                  <a:cubicBezTo>
                    <a:pt x="475" y="289"/>
                    <a:pt x="476" y="290"/>
                    <a:pt x="476" y="290"/>
                  </a:cubicBezTo>
                  <a:cubicBezTo>
                    <a:pt x="476" y="296"/>
                    <a:pt x="474" y="300"/>
                    <a:pt x="475" y="305"/>
                  </a:cubicBezTo>
                  <a:cubicBezTo>
                    <a:pt x="476" y="303"/>
                    <a:pt x="477" y="303"/>
                    <a:pt x="479" y="302"/>
                  </a:cubicBezTo>
                  <a:cubicBezTo>
                    <a:pt x="478" y="298"/>
                    <a:pt x="481" y="294"/>
                    <a:pt x="485" y="291"/>
                  </a:cubicBezTo>
                  <a:cubicBezTo>
                    <a:pt x="485" y="292"/>
                    <a:pt x="486" y="292"/>
                    <a:pt x="486" y="292"/>
                  </a:cubicBezTo>
                  <a:cubicBezTo>
                    <a:pt x="485" y="294"/>
                    <a:pt x="486" y="297"/>
                    <a:pt x="485" y="299"/>
                  </a:cubicBezTo>
                  <a:cubicBezTo>
                    <a:pt x="480" y="299"/>
                    <a:pt x="480" y="305"/>
                    <a:pt x="476" y="308"/>
                  </a:cubicBezTo>
                  <a:cubicBezTo>
                    <a:pt x="510" y="298"/>
                    <a:pt x="538" y="313"/>
                    <a:pt x="560" y="329"/>
                  </a:cubicBezTo>
                  <a:cubicBezTo>
                    <a:pt x="560" y="319"/>
                    <a:pt x="560" y="316"/>
                    <a:pt x="563" y="308"/>
                  </a:cubicBezTo>
                  <a:cubicBezTo>
                    <a:pt x="561" y="307"/>
                    <a:pt x="562" y="307"/>
                    <a:pt x="560" y="308"/>
                  </a:cubicBezTo>
                  <a:cubicBezTo>
                    <a:pt x="550" y="299"/>
                    <a:pt x="540" y="290"/>
                    <a:pt x="526" y="285"/>
                  </a:cubicBezTo>
                  <a:cubicBezTo>
                    <a:pt x="522" y="279"/>
                    <a:pt x="515" y="278"/>
                    <a:pt x="509" y="275"/>
                  </a:cubicBezTo>
                  <a:cubicBezTo>
                    <a:pt x="504" y="273"/>
                    <a:pt x="502" y="270"/>
                    <a:pt x="497" y="269"/>
                  </a:cubicBezTo>
                  <a:cubicBezTo>
                    <a:pt x="496" y="268"/>
                    <a:pt x="494" y="267"/>
                    <a:pt x="492" y="266"/>
                  </a:cubicBezTo>
                  <a:cubicBezTo>
                    <a:pt x="492" y="270"/>
                    <a:pt x="487" y="271"/>
                    <a:pt x="486" y="269"/>
                  </a:cubicBezTo>
                  <a:cubicBezTo>
                    <a:pt x="486" y="267"/>
                    <a:pt x="488" y="267"/>
                    <a:pt x="488" y="264"/>
                  </a:cubicBezTo>
                  <a:cubicBezTo>
                    <a:pt x="480" y="261"/>
                    <a:pt x="470" y="254"/>
                    <a:pt x="462" y="251"/>
                  </a:cubicBezTo>
                  <a:cubicBezTo>
                    <a:pt x="454" y="248"/>
                    <a:pt x="452" y="258"/>
                    <a:pt x="445" y="259"/>
                  </a:cubicBezTo>
                  <a:cubicBezTo>
                    <a:pt x="446" y="261"/>
                    <a:pt x="438" y="264"/>
                    <a:pt x="443" y="264"/>
                  </a:cubicBezTo>
                  <a:cubicBezTo>
                    <a:pt x="440" y="265"/>
                    <a:pt x="438" y="267"/>
                    <a:pt x="435" y="269"/>
                  </a:cubicBezTo>
                  <a:cubicBezTo>
                    <a:pt x="437" y="274"/>
                    <a:pt x="433" y="277"/>
                    <a:pt x="432" y="281"/>
                  </a:cubicBezTo>
                  <a:cubicBezTo>
                    <a:pt x="428" y="291"/>
                    <a:pt x="428" y="305"/>
                    <a:pt x="426" y="315"/>
                  </a:cubicBezTo>
                  <a:cubicBezTo>
                    <a:pt x="428" y="318"/>
                    <a:pt x="433" y="315"/>
                    <a:pt x="434" y="318"/>
                  </a:cubicBezTo>
                  <a:cubicBezTo>
                    <a:pt x="435" y="314"/>
                    <a:pt x="437" y="309"/>
                    <a:pt x="436" y="306"/>
                  </a:cubicBezTo>
                  <a:cubicBezTo>
                    <a:pt x="435" y="307"/>
                    <a:pt x="434" y="309"/>
                    <a:pt x="432" y="309"/>
                  </a:cubicBezTo>
                  <a:cubicBezTo>
                    <a:pt x="424" y="307"/>
                    <a:pt x="436" y="286"/>
                    <a:pt x="439" y="284"/>
                  </a:cubicBezTo>
                  <a:close/>
                  <a:moveTo>
                    <a:pt x="534" y="270"/>
                  </a:moveTo>
                  <a:cubicBezTo>
                    <a:pt x="540" y="269"/>
                    <a:pt x="543" y="259"/>
                    <a:pt x="549" y="257"/>
                  </a:cubicBezTo>
                  <a:cubicBezTo>
                    <a:pt x="549" y="254"/>
                    <a:pt x="547" y="252"/>
                    <a:pt x="545" y="251"/>
                  </a:cubicBezTo>
                  <a:cubicBezTo>
                    <a:pt x="542" y="257"/>
                    <a:pt x="536" y="262"/>
                    <a:pt x="534" y="270"/>
                  </a:cubicBezTo>
                  <a:close/>
                  <a:moveTo>
                    <a:pt x="434" y="258"/>
                  </a:moveTo>
                  <a:cubicBezTo>
                    <a:pt x="434" y="257"/>
                    <a:pt x="435" y="257"/>
                    <a:pt x="435" y="256"/>
                  </a:cubicBezTo>
                  <a:cubicBezTo>
                    <a:pt x="435" y="256"/>
                    <a:pt x="434" y="256"/>
                    <a:pt x="433" y="256"/>
                  </a:cubicBezTo>
                  <a:cubicBezTo>
                    <a:pt x="433" y="257"/>
                    <a:pt x="433" y="258"/>
                    <a:pt x="434" y="258"/>
                  </a:cubicBezTo>
                  <a:close/>
                  <a:moveTo>
                    <a:pt x="389" y="269"/>
                  </a:moveTo>
                  <a:cubicBezTo>
                    <a:pt x="389" y="272"/>
                    <a:pt x="387" y="277"/>
                    <a:pt x="383" y="278"/>
                  </a:cubicBezTo>
                  <a:cubicBezTo>
                    <a:pt x="383" y="280"/>
                    <a:pt x="383" y="281"/>
                    <a:pt x="384" y="282"/>
                  </a:cubicBezTo>
                  <a:cubicBezTo>
                    <a:pt x="391" y="275"/>
                    <a:pt x="396" y="266"/>
                    <a:pt x="401" y="258"/>
                  </a:cubicBezTo>
                  <a:cubicBezTo>
                    <a:pt x="401" y="257"/>
                    <a:pt x="401" y="257"/>
                    <a:pt x="400" y="257"/>
                  </a:cubicBezTo>
                  <a:cubicBezTo>
                    <a:pt x="397" y="262"/>
                    <a:pt x="394" y="266"/>
                    <a:pt x="389" y="269"/>
                  </a:cubicBezTo>
                  <a:close/>
                  <a:moveTo>
                    <a:pt x="406" y="265"/>
                  </a:moveTo>
                  <a:cubicBezTo>
                    <a:pt x="408" y="263"/>
                    <a:pt x="409" y="260"/>
                    <a:pt x="410" y="258"/>
                  </a:cubicBezTo>
                  <a:cubicBezTo>
                    <a:pt x="409" y="258"/>
                    <a:pt x="408" y="258"/>
                    <a:pt x="408" y="257"/>
                  </a:cubicBezTo>
                  <a:cubicBezTo>
                    <a:pt x="407" y="259"/>
                    <a:pt x="407" y="263"/>
                    <a:pt x="406" y="265"/>
                  </a:cubicBezTo>
                  <a:close/>
                  <a:moveTo>
                    <a:pt x="430" y="263"/>
                  </a:moveTo>
                  <a:cubicBezTo>
                    <a:pt x="431" y="262"/>
                    <a:pt x="432" y="261"/>
                    <a:pt x="432" y="259"/>
                  </a:cubicBezTo>
                  <a:cubicBezTo>
                    <a:pt x="431" y="259"/>
                    <a:pt x="428" y="261"/>
                    <a:pt x="430" y="263"/>
                  </a:cubicBezTo>
                  <a:close/>
                  <a:moveTo>
                    <a:pt x="509" y="262"/>
                  </a:moveTo>
                  <a:cubicBezTo>
                    <a:pt x="509" y="262"/>
                    <a:pt x="511" y="261"/>
                    <a:pt x="511" y="263"/>
                  </a:cubicBezTo>
                  <a:cubicBezTo>
                    <a:pt x="510" y="264"/>
                    <a:pt x="509" y="264"/>
                    <a:pt x="509" y="265"/>
                  </a:cubicBezTo>
                  <a:cubicBezTo>
                    <a:pt x="510" y="267"/>
                    <a:pt x="512" y="268"/>
                    <a:pt x="515" y="269"/>
                  </a:cubicBezTo>
                  <a:cubicBezTo>
                    <a:pt x="515" y="268"/>
                    <a:pt x="516" y="268"/>
                    <a:pt x="516" y="267"/>
                  </a:cubicBezTo>
                  <a:cubicBezTo>
                    <a:pt x="514" y="264"/>
                    <a:pt x="511" y="263"/>
                    <a:pt x="511" y="259"/>
                  </a:cubicBezTo>
                  <a:cubicBezTo>
                    <a:pt x="509" y="259"/>
                    <a:pt x="509" y="260"/>
                    <a:pt x="509" y="262"/>
                  </a:cubicBezTo>
                  <a:close/>
                  <a:moveTo>
                    <a:pt x="538" y="272"/>
                  </a:moveTo>
                  <a:cubicBezTo>
                    <a:pt x="541" y="274"/>
                    <a:pt x="543" y="276"/>
                    <a:pt x="545" y="279"/>
                  </a:cubicBezTo>
                  <a:cubicBezTo>
                    <a:pt x="545" y="277"/>
                    <a:pt x="547" y="277"/>
                    <a:pt x="548" y="275"/>
                  </a:cubicBezTo>
                  <a:cubicBezTo>
                    <a:pt x="545" y="271"/>
                    <a:pt x="549" y="264"/>
                    <a:pt x="547" y="261"/>
                  </a:cubicBezTo>
                  <a:cubicBezTo>
                    <a:pt x="545" y="265"/>
                    <a:pt x="541" y="268"/>
                    <a:pt x="538" y="272"/>
                  </a:cubicBezTo>
                  <a:close/>
                  <a:moveTo>
                    <a:pt x="523" y="274"/>
                  </a:moveTo>
                  <a:cubicBezTo>
                    <a:pt x="522" y="274"/>
                    <a:pt x="522" y="272"/>
                    <a:pt x="520" y="272"/>
                  </a:cubicBezTo>
                  <a:cubicBezTo>
                    <a:pt x="521" y="273"/>
                    <a:pt x="523" y="275"/>
                    <a:pt x="523" y="274"/>
                  </a:cubicBezTo>
                  <a:close/>
                  <a:moveTo>
                    <a:pt x="369" y="332"/>
                  </a:moveTo>
                  <a:cubicBezTo>
                    <a:pt x="365" y="332"/>
                    <a:pt x="366" y="336"/>
                    <a:pt x="363" y="336"/>
                  </a:cubicBezTo>
                  <a:cubicBezTo>
                    <a:pt x="362" y="335"/>
                    <a:pt x="363" y="334"/>
                    <a:pt x="363" y="333"/>
                  </a:cubicBezTo>
                  <a:cubicBezTo>
                    <a:pt x="361" y="333"/>
                    <a:pt x="361" y="334"/>
                    <a:pt x="360" y="334"/>
                  </a:cubicBezTo>
                  <a:cubicBezTo>
                    <a:pt x="360" y="332"/>
                    <a:pt x="357" y="333"/>
                    <a:pt x="356" y="332"/>
                  </a:cubicBezTo>
                  <a:cubicBezTo>
                    <a:pt x="358" y="327"/>
                    <a:pt x="357" y="321"/>
                    <a:pt x="362" y="320"/>
                  </a:cubicBezTo>
                  <a:cubicBezTo>
                    <a:pt x="361" y="323"/>
                    <a:pt x="360" y="326"/>
                    <a:pt x="359" y="330"/>
                  </a:cubicBezTo>
                  <a:cubicBezTo>
                    <a:pt x="365" y="327"/>
                    <a:pt x="368" y="324"/>
                    <a:pt x="372" y="321"/>
                  </a:cubicBezTo>
                  <a:cubicBezTo>
                    <a:pt x="372" y="321"/>
                    <a:pt x="371" y="321"/>
                    <a:pt x="371" y="321"/>
                  </a:cubicBezTo>
                  <a:cubicBezTo>
                    <a:pt x="376" y="319"/>
                    <a:pt x="378" y="314"/>
                    <a:pt x="381" y="311"/>
                  </a:cubicBezTo>
                  <a:cubicBezTo>
                    <a:pt x="377" y="310"/>
                    <a:pt x="382" y="306"/>
                    <a:pt x="381" y="304"/>
                  </a:cubicBezTo>
                  <a:cubicBezTo>
                    <a:pt x="379" y="303"/>
                    <a:pt x="380" y="306"/>
                    <a:pt x="378" y="306"/>
                  </a:cubicBezTo>
                  <a:cubicBezTo>
                    <a:pt x="378" y="305"/>
                    <a:pt x="377" y="305"/>
                    <a:pt x="377" y="305"/>
                  </a:cubicBezTo>
                  <a:cubicBezTo>
                    <a:pt x="379" y="302"/>
                    <a:pt x="380" y="299"/>
                    <a:pt x="384" y="299"/>
                  </a:cubicBezTo>
                  <a:cubicBezTo>
                    <a:pt x="384" y="301"/>
                    <a:pt x="384" y="306"/>
                    <a:pt x="383" y="308"/>
                  </a:cubicBezTo>
                  <a:cubicBezTo>
                    <a:pt x="391" y="297"/>
                    <a:pt x="401" y="285"/>
                    <a:pt x="406" y="273"/>
                  </a:cubicBezTo>
                  <a:cubicBezTo>
                    <a:pt x="399" y="279"/>
                    <a:pt x="394" y="287"/>
                    <a:pt x="386" y="292"/>
                  </a:cubicBezTo>
                  <a:cubicBezTo>
                    <a:pt x="387" y="292"/>
                    <a:pt x="388" y="293"/>
                    <a:pt x="388" y="295"/>
                  </a:cubicBezTo>
                  <a:cubicBezTo>
                    <a:pt x="377" y="298"/>
                    <a:pt x="373" y="308"/>
                    <a:pt x="363" y="313"/>
                  </a:cubicBezTo>
                  <a:cubicBezTo>
                    <a:pt x="363" y="315"/>
                    <a:pt x="363" y="316"/>
                    <a:pt x="362" y="317"/>
                  </a:cubicBezTo>
                  <a:cubicBezTo>
                    <a:pt x="358" y="316"/>
                    <a:pt x="353" y="321"/>
                    <a:pt x="348" y="322"/>
                  </a:cubicBezTo>
                  <a:cubicBezTo>
                    <a:pt x="346" y="330"/>
                    <a:pt x="343" y="338"/>
                    <a:pt x="340" y="346"/>
                  </a:cubicBezTo>
                  <a:cubicBezTo>
                    <a:pt x="343" y="346"/>
                    <a:pt x="344" y="345"/>
                    <a:pt x="347" y="344"/>
                  </a:cubicBezTo>
                  <a:cubicBezTo>
                    <a:pt x="347" y="345"/>
                    <a:pt x="348" y="345"/>
                    <a:pt x="348" y="347"/>
                  </a:cubicBezTo>
                  <a:cubicBezTo>
                    <a:pt x="345" y="348"/>
                    <a:pt x="341" y="348"/>
                    <a:pt x="340" y="352"/>
                  </a:cubicBezTo>
                  <a:cubicBezTo>
                    <a:pt x="345" y="350"/>
                    <a:pt x="349" y="348"/>
                    <a:pt x="353" y="345"/>
                  </a:cubicBezTo>
                  <a:cubicBezTo>
                    <a:pt x="354" y="341"/>
                    <a:pt x="353" y="338"/>
                    <a:pt x="355" y="335"/>
                  </a:cubicBezTo>
                  <a:cubicBezTo>
                    <a:pt x="356" y="335"/>
                    <a:pt x="357" y="335"/>
                    <a:pt x="357" y="336"/>
                  </a:cubicBezTo>
                  <a:cubicBezTo>
                    <a:pt x="358" y="339"/>
                    <a:pt x="356" y="340"/>
                    <a:pt x="356" y="342"/>
                  </a:cubicBezTo>
                  <a:cubicBezTo>
                    <a:pt x="358" y="342"/>
                    <a:pt x="364" y="339"/>
                    <a:pt x="360" y="338"/>
                  </a:cubicBezTo>
                  <a:cubicBezTo>
                    <a:pt x="361" y="338"/>
                    <a:pt x="361" y="338"/>
                    <a:pt x="361" y="337"/>
                  </a:cubicBezTo>
                  <a:cubicBezTo>
                    <a:pt x="363" y="341"/>
                    <a:pt x="372" y="332"/>
                    <a:pt x="369" y="332"/>
                  </a:cubicBezTo>
                  <a:close/>
                  <a:moveTo>
                    <a:pt x="432" y="304"/>
                  </a:moveTo>
                  <a:cubicBezTo>
                    <a:pt x="440" y="303"/>
                    <a:pt x="439" y="293"/>
                    <a:pt x="440" y="287"/>
                  </a:cubicBezTo>
                  <a:cubicBezTo>
                    <a:pt x="438" y="289"/>
                    <a:pt x="440" y="286"/>
                    <a:pt x="439" y="287"/>
                  </a:cubicBezTo>
                  <a:cubicBezTo>
                    <a:pt x="436" y="292"/>
                    <a:pt x="434" y="298"/>
                    <a:pt x="432" y="304"/>
                  </a:cubicBezTo>
                  <a:close/>
                  <a:moveTo>
                    <a:pt x="560" y="293"/>
                  </a:moveTo>
                  <a:cubicBezTo>
                    <a:pt x="564" y="293"/>
                    <a:pt x="566" y="300"/>
                    <a:pt x="568" y="299"/>
                  </a:cubicBezTo>
                  <a:cubicBezTo>
                    <a:pt x="567" y="297"/>
                    <a:pt x="560" y="291"/>
                    <a:pt x="559" y="291"/>
                  </a:cubicBezTo>
                  <a:cubicBezTo>
                    <a:pt x="560" y="291"/>
                    <a:pt x="559" y="293"/>
                    <a:pt x="560" y="293"/>
                  </a:cubicBezTo>
                  <a:close/>
                  <a:moveTo>
                    <a:pt x="50" y="300"/>
                  </a:moveTo>
                  <a:cubicBezTo>
                    <a:pt x="50" y="296"/>
                    <a:pt x="47" y="293"/>
                    <a:pt x="45" y="293"/>
                  </a:cubicBezTo>
                  <a:cubicBezTo>
                    <a:pt x="47" y="295"/>
                    <a:pt x="47" y="299"/>
                    <a:pt x="50" y="300"/>
                  </a:cubicBezTo>
                  <a:close/>
                  <a:moveTo>
                    <a:pt x="362" y="302"/>
                  </a:moveTo>
                  <a:cubicBezTo>
                    <a:pt x="367" y="300"/>
                    <a:pt x="370" y="297"/>
                    <a:pt x="373" y="294"/>
                  </a:cubicBezTo>
                  <a:cubicBezTo>
                    <a:pt x="367" y="295"/>
                    <a:pt x="366" y="299"/>
                    <a:pt x="362" y="302"/>
                  </a:cubicBezTo>
                  <a:close/>
                  <a:moveTo>
                    <a:pt x="641" y="301"/>
                  </a:moveTo>
                  <a:cubicBezTo>
                    <a:pt x="639" y="300"/>
                    <a:pt x="641" y="297"/>
                    <a:pt x="639" y="297"/>
                  </a:cubicBezTo>
                  <a:cubicBezTo>
                    <a:pt x="639" y="299"/>
                    <a:pt x="638" y="303"/>
                    <a:pt x="641" y="301"/>
                  </a:cubicBezTo>
                  <a:close/>
                  <a:moveTo>
                    <a:pt x="424" y="302"/>
                  </a:moveTo>
                  <a:cubicBezTo>
                    <a:pt x="425" y="302"/>
                    <a:pt x="426" y="298"/>
                    <a:pt x="425" y="298"/>
                  </a:cubicBezTo>
                  <a:cubicBezTo>
                    <a:pt x="425" y="299"/>
                    <a:pt x="424" y="300"/>
                    <a:pt x="424" y="302"/>
                  </a:cubicBezTo>
                  <a:close/>
                  <a:moveTo>
                    <a:pt x="572" y="302"/>
                  </a:moveTo>
                  <a:cubicBezTo>
                    <a:pt x="572" y="300"/>
                    <a:pt x="570" y="299"/>
                    <a:pt x="569" y="300"/>
                  </a:cubicBezTo>
                  <a:cubicBezTo>
                    <a:pt x="570" y="300"/>
                    <a:pt x="570" y="302"/>
                    <a:pt x="572" y="302"/>
                  </a:cubicBezTo>
                  <a:close/>
                  <a:moveTo>
                    <a:pt x="423" y="308"/>
                  </a:moveTo>
                  <a:cubicBezTo>
                    <a:pt x="423" y="307"/>
                    <a:pt x="425" y="303"/>
                    <a:pt x="424" y="302"/>
                  </a:cubicBezTo>
                  <a:cubicBezTo>
                    <a:pt x="424" y="304"/>
                    <a:pt x="421" y="306"/>
                    <a:pt x="423" y="308"/>
                  </a:cubicBezTo>
                  <a:close/>
                  <a:moveTo>
                    <a:pt x="320" y="321"/>
                  </a:moveTo>
                  <a:cubicBezTo>
                    <a:pt x="321" y="318"/>
                    <a:pt x="322" y="319"/>
                    <a:pt x="323" y="317"/>
                  </a:cubicBezTo>
                  <a:cubicBezTo>
                    <a:pt x="311" y="323"/>
                    <a:pt x="289" y="325"/>
                    <a:pt x="275" y="330"/>
                  </a:cubicBezTo>
                  <a:cubicBezTo>
                    <a:pt x="285" y="331"/>
                    <a:pt x="297" y="328"/>
                    <a:pt x="307" y="325"/>
                  </a:cubicBezTo>
                  <a:cubicBezTo>
                    <a:pt x="307" y="328"/>
                    <a:pt x="311" y="323"/>
                    <a:pt x="312" y="325"/>
                  </a:cubicBezTo>
                  <a:cubicBezTo>
                    <a:pt x="303" y="331"/>
                    <a:pt x="291" y="331"/>
                    <a:pt x="281" y="335"/>
                  </a:cubicBezTo>
                  <a:cubicBezTo>
                    <a:pt x="285" y="334"/>
                    <a:pt x="288" y="336"/>
                    <a:pt x="292" y="335"/>
                  </a:cubicBezTo>
                  <a:cubicBezTo>
                    <a:pt x="293" y="334"/>
                    <a:pt x="293" y="332"/>
                    <a:pt x="294" y="332"/>
                  </a:cubicBezTo>
                  <a:cubicBezTo>
                    <a:pt x="311" y="332"/>
                    <a:pt x="325" y="325"/>
                    <a:pt x="341" y="319"/>
                  </a:cubicBezTo>
                  <a:cubicBezTo>
                    <a:pt x="344" y="313"/>
                    <a:pt x="350" y="311"/>
                    <a:pt x="354" y="306"/>
                  </a:cubicBezTo>
                  <a:cubicBezTo>
                    <a:pt x="343" y="311"/>
                    <a:pt x="333" y="318"/>
                    <a:pt x="320" y="321"/>
                  </a:cubicBezTo>
                  <a:close/>
                  <a:moveTo>
                    <a:pt x="565" y="332"/>
                  </a:moveTo>
                  <a:cubicBezTo>
                    <a:pt x="566" y="326"/>
                    <a:pt x="568" y="317"/>
                    <a:pt x="571" y="312"/>
                  </a:cubicBezTo>
                  <a:cubicBezTo>
                    <a:pt x="569" y="311"/>
                    <a:pt x="568" y="309"/>
                    <a:pt x="565" y="309"/>
                  </a:cubicBezTo>
                  <a:cubicBezTo>
                    <a:pt x="564" y="317"/>
                    <a:pt x="563" y="324"/>
                    <a:pt x="565" y="332"/>
                  </a:cubicBezTo>
                  <a:close/>
                  <a:moveTo>
                    <a:pt x="512" y="313"/>
                  </a:moveTo>
                  <a:cubicBezTo>
                    <a:pt x="518" y="316"/>
                    <a:pt x="525" y="320"/>
                    <a:pt x="533" y="320"/>
                  </a:cubicBezTo>
                  <a:cubicBezTo>
                    <a:pt x="544" y="324"/>
                    <a:pt x="551" y="332"/>
                    <a:pt x="561" y="337"/>
                  </a:cubicBezTo>
                  <a:cubicBezTo>
                    <a:pt x="556" y="331"/>
                    <a:pt x="549" y="329"/>
                    <a:pt x="542" y="324"/>
                  </a:cubicBezTo>
                  <a:cubicBezTo>
                    <a:pt x="541" y="323"/>
                    <a:pt x="540" y="321"/>
                    <a:pt x="538" y="320"/>
                  </a:cubicBezTo>
                  <a:cubicBezTo>
                    <a:pt x="534" y="317"/>
                    <a:pt x="527" y="316"/>
                    <a:pt x="521" y="314"/>
                  </a:cubicBezTo>
                  <a:cubicBezTo>
                    <a:pt x="512" y="312"/>
                    <a:pt x="505" y="307"/>
                    <a:pt x="498" y="311"/>
                  </a:cubicBezTo>
                  <a:cubicBezTo>
                    <a:pt x="502" y="312"/>
                    <a:pt x="507" y="314"/>
                    <a:pt x="512" y="313"/>
                  </a:cubicBezTo>
                  <a:close/>
                  <a:moveTo>
                    <a:pt x="576" y="337"/>
                  </a:moveTo>
                  <a:cubicBezTo>
                    <a:pt x="581" y="338"/>
                    <a:pt x="583" y="342"/>
                    <a:pt x="589" y="343"/>
                  </a:cubicBezTo>
                  <a:cubicBezTo>
                    <a:pt x="589" y="335"/>
                    <a:pt x="588" y="330"/>
                    <a:pt x="587" y="323"/>
                  </a:cubicBezTo>
                  <a:cubicBezTo>
                    <a:pt x="583" y="320"/>
                    <a:pt x="580" y="316"/>
                    <a:pt x="574" y="315"/>
                  </a:cubicBezTo>
                  <a:cubicBezTo>
                    <a:pt x="575" y="322"/>
                    <a:pt x="576" y="328"/>
                    <a:pt x="576" y="337"/>
                  </a:cubicBezTo>
                  <a:close/>
                  <a:moveTo>
                    <a:pt x="591" y="318"/>
                  </a:moveTo>
                  <a:cubicBezTo>
                    <a:pt x="591" y="320"/>
                    <a:pt x="593" y="320"/>
                    <a:pt x="595" y="321"/>
                  </a:cubicBezTo>
                  <a:cubicBezTo>
                    <a:pt x="596" y="319"/>
                    <a:pt x="595" y="316"/>
                    <a:pt x="593" y="315"/>
                  </a:cubicBezTo>
                  <a:cubicBezTo>
                    <a:pt x="593" y="317"/>
                    <a:pt x="594" y="319"/>
                    <a:pt x="591" y="318"/>
                  </a:cubicBezTo>
                  <a:close/>
                  <a:moveTo>
                    <a:pt x="569" y="335"/>
                  </a:moveTo>
                  <a:cubicBezTo>
                    <a:pt x="570" y="333"/>
                    <a:pt x="572" y="334"/>
                    <a:pt x="574" y="335"/>
                  </a:cubicBezTo>
                  <a:cubicBezTo>
                    <a:pt x="573" y="330"/>
                    <a:pt x="574" y="323"/>
                    <a:pt x="571" y="319"/>
                  </a:cubicBezTo>
                  <a:cubicBezTo>
                    <a:pt x="570" y="325"/>
                    <a:pt x="567" y="332"/>
                    <a:pt x="569" y="335"/>
                  </a:cubicBezTo>
                  <a:close/>
                  <a:moveTo>
                    <a:pt x="598" y="323"/>
                  </a:moveTo>
                  <a:cubicBezTo>
                    <a:pt x="602" y="323"/>
                    <a:pt x="604" y="327"/>
                    <a:pt x="608" y="326"/>
                  </a:cubicBezTo>
                  <a:cubicBezTo>
                    <a:pt x="606" y="325"/>
                    <a:pt x="607" y="323"/>
                    <a:pt x="606" y="322"/>
                  </a:cubicBezTo>
                  <a:cubicBezTo>
                    <a:pt x="603" y="322"/>
                    <a:pt x="602" y="322"/>
                    <a:pt x="599" y="321"/>
                  </a:cubicBezTo>
                  <a:cubicBezTo>
                    <a:pt x="599" y="322"/>
                    <a:pt x="598" y="321"/>
                    <a:pt x="598" y="323"/>
                  </a:cubicBezTo>
                  <a:close/>
                  <a:moveTo>
                    <a:pt x="335" y="326"/>
                  </a:moveTo>
                  <a:cubicBezTo>
                    <a:pt x="338" y="325"/>
                    <a:pt x="340" y="323"/>
                    <a:pt x="342" y="322"/>
                  </a:cubicBezTo>
                  <a:cubicBezTo>
                    <a:pt x="340" y="323"/>
                    <a:pt x="336" y="323"/>
                    <a:pt x="335" y="326"/>
                  </a:cubicBezTo>
                  <a:close/>
                  <a:moveTo>
                    <a:pt x="332" y="331"/>
                  </a:moveTo>
                  <a:cubicBezTo>
                    <a:pt x="330" y="339"/>
                    <a:pt x="327" y="345"/>
                    <a:pt x="325" y="353"/>
                  </a:cubicBezTo>
                  <a:cubicBezTo>
                    <a:pt x="329" y="352"/>
                    <a:pt x="333" y="350"/>
                    <a:pt x="337" y="348"/>
                  </a:cubicBezTo>
                  <a:cubicBezTo>
                    <a:pt x="340" y="340"/>
                    <a:pt x="343" y="334"/>
                    <a:pt x="343" y="325"/>
                  </a:cubicBezTo>
                  <a:cubicBezTo>
                    <a:pt x="339" y="326"/>
                    <a:pt x="336" y="329"/>
                    <a:pt x="332" y="331"/>
                  </a:cubicBezTo>
                  <a:close/>
                  <a:moveTo>
                    <a:pt x="540" y="328"/>
                  </a:moveTo>
                  <a:cubicBezTo>
                    <a:pt x="538" y="328"/>
                    <a:pt x="536" y="323"/>
                    <a:pt x="533" y="326"/>
                  </a:cubicBezTo>
                  <a:cubicBezTo>
                    <a:pt x="536" y="326"/>
                    <a:pt x="538" y="329"/>
                    <a:pt x="540" y="328"/>
                  </a:cubicBezTo>
                  <a:close/>
                  <a:moveTo>
                    <a:pt x="591" y="346"/>
                  </a:moveTo>
                  <a:cubicBezTo>
                    <a:pt x="594" y="347"/>
                    <a:pt x="595" y="349"/>
                    <a:pt x="598" y="350"/>
                  </a:cubicBezTo>
                  <a:cubicBezTo>
                    <a:pt x="597" y="342"/>
                    <a:pt x="600" y="327"/>
                    <a:pt x="590" y="325"/>
                  </a:cubicBezTo>
                  <a:cubicBezTo>
                    <a:pt x="590" y="332"/>
                    <a:pt x="593" y="340"/>
                    <a:pt x="591" y="346"/>
                  </a:cubicBezTo>
                  <a:close/>
                  <a:moveTo>
                    <a:pt x="314" y="332"/>
                  </a:moveTo>
                  <a:cubicBezTo>
                    <a:pt x="309" y="340"/>
                    <a:pt x="306" y="350"/>
                    <a:pt x="303" y="360"/>
                  </a:cubicBezTo>
                  <a:cubicBezTo>
                    <a:pt x="309" y="359"/>
                    <a:pt x="314" y="356"/>
                    <a:pt x="321" y="355"/>
                  </a:cubicBezTo>
                  <a:cubicBezTo>
                    <a:pt x="323" y="350"/>
                    <a:pt x="324" y="343"/>
                    <a:pt x="328" y="339"/>
                  </a:cubicBezTo>
                  <a:cubicBezTo>
                    <a:pt x="326" y="338"/>
                    <a:pt x="322" y="342"/>
                    <a:pt x="319" y="339"/>
                  </a:cubicBezTo>
                  <a:cubicBezTo>
                    <a:pt x="321" y="334"/>
                    <a:pt x="333" y="329"/>
                    <a:pt x="331" y="326"/>
                  </a:cubicBezTo>
                  <a:cubicBezTo>
                    <a:pt x="326" y="329"/>
                    <a:pt x="320" y="330"/>
                    <a:pt x="314" y="332"/>
                  </a:cubicBezTo>
                  <a:close/>
                  <a:moveTo>
                    <a:pt x="209" y="330"/>
                  </a:moveTo>
                  <a:cubicBezTo>
                    <a:pt x="204" y="330"/>
                    <a:pt x="198" y="328"/>
                    <a:pt x="193" y="328"/>
                  </a:cubicBezTo>
                  <a:cubicBezTo>
                    <a:pt x="192" y="330"/>
                    <a:pt x="193" y="332"/>
                    <a:pt x="192" y="334"/>
                  </a:cubicBezTo>
                  <a:cubicBezTo>
                    <a:pt x="198" y="337"/>
                    <a:pt x="204" y="337"/>
                    <a:pt x="210" y="333"/>
                  </a:cubicBezTo>
                  <a:cubicBezTo>
                    <a:pt x="210" y="334"/>
                    <a:pt x="210" y="335"/>
                    <a:pt x="210" y="336"/>
                  </a:cubicBezTo>
                  <a:cubicBezTo>
                    <a:pt x="212" y="337"/>
                    <a:pt x="218" y="336"/>
                    <a:pt x="218" y="340"/>
                  </a:cubicBezTo>
                  <a:cubicBezTo>
                    <a:pt x="215" y="340"/>
                    <a:pt x="212" y="340"/>
                    <a:pt x="209" y="338"/>
                  </a:cubicBezTo>
                  <a:cubicBezTo>
                    <a:pt x="207" y="348"/>
                    <a:pt x="205" y="358"/>
                    <a:pt x="202" y="369"/>
                  </a:cubicBezTo>
                  <a:cubicBezTo>
                    <a:pt x="209" y="368"/>
                    <a:pt x="209" y="369"/>
                    <a:pt x="214" y="369"/>
                  </a:cubicBezTo>
                  <a:cubicBezTo>
                    <a:pt x="215" y="363"/>
                    <a:pt x="216" y="356"/>
                    <a:pt x="219" y="352"/>
                  </a:cubicBezTo>
                  <a:cubicBezTo>
                    <a:pt x="217" y="345"/>
                    <a:pt x="222" y="341"/>
                    <a:pt x="222" y="334"/>
                  </a:cubicBezTo>
                  <a:cubicBezTo>
                    <a:pt x="219" y="334"/>
                    <a:pt x="216" y="336"/>
                    <a:pt x="216" y="333"/>
                  </a:cubicBezTo>
                  <a:cubicBezTo>
                    <a:pt x="216" y="331"/>
                    <a:pt x="219" y="330"/>
                    <a:pt x="221" y="331"/>
                  </a:cubicBezTo>
                  <a:cubicBezTo>
                    <a:pt x="218" y="327"/>
                    <a:pt x="213" y="330"/>
                    <a:pt x="209" y="330"/>
                  </a:cubicBezTo>
                  <a:close/>
                  <a:moveTo>
                    <a:pt x="231" y="332"/>
                  </a:moveTo>
                  <a:cubicBezTo>
                    <a:pt x="233" y="333"/>
                    <a:pt x="234" y="331"/>
                    <a:pt x="236" y="332"/>
                  </a:cubicBezTo>
                  <a:cubicBezTo>
                    <a:pt x="236" y="331"/>
                    <a:pt x="237" y="329"/>
                    <a:pt x="236" y="329"/>
                  </a:cubicBezTo>
                  <a:cubicBezTo>
                    <a:pt x="234" y="331"/>
                    <a:pt x="233" y="328"/>
                    <a:pt x="231" y="329"/>
                  </a:cubicBezTo>
                  <a:cubicBezTo>
                    <a:pt x="230" y="330"/>
                    <a:pt x="232" y="331"/>
                    <a:pt x="231" y="332"/>
                  </a:cubicBezTo>
                  <a:close/>
                  <a:moveTo>
                    <a:pt x="602" y="352"/>
                  </a:moveTo>
                  <a:cubicBezTo>
                    <a:pt x="605" y="355"/>
                    <a:pt x="609" y="357"/>
                    <a:pt x="612" y="360"/>
                  </a:cubicBezTo>
                  <a:cubicBezTo>
                    <a:pt x="613" y="351"/>
                    <a:pt x="610" y="345"/>
                    <a:pt x="609" y="335"/>
                  </a:cubicBezTo>
                  <a:cubicBezTo>
                    <a:pt x="606" y="334"/>
                    <a:pt x="603" y="331"/>
                    <a:pt x="599" y="330"/>
                  </a:cubicBezTo>
                  <a:cubicBezTo>
                    <a:pt x="600" y="338"/>
                    <a:pt x="601" y="345"/>
                    <a:pt x="602" y="352"/>
                  </a:cubicBezTo>
                  <a:close/>
                  <a:moveTo>
                    <a:pt x="268" y="333"/>
                  </a:moveTo>
                  <a:cubicBezTo>
                    <a:pt x="267" y="335"/>
                    <a:pt x="265" y="336"/>
                    <a:pt x="265" y="338"/>
                  </a:cubicBezTo>
                  <a:cubicBezTo>
                    <a:pt x="269" y="337"/>
                    <a:pt x="276" y="338"/>
                    <a:pt x="278" y="334"/>
                  </a:cubicBezTo>
                  <a:cubicBezTo>
                    <a:pt x="274" y="332"/>
                    <a:pt x="273" y="334"/>
                    <a:pt x="268" y="333"/>
                  </a:cubicBezTo>
                  <a:close/>
                  <a:moveTo>
                    <a:pt x="490" y="334"/>
                  </a:moveTo>
                  <a:cubicBezTo>
                    <a:pt x="492" y="335"/>
                    <a:pt x="497" y="337"/>
                    <a:pt x="496" y="339"/>
                  </a:cubicBezTo>
                  <a:cubicBezTo>
                    <a:pt x="496" y="339"/>
                    <a:pt x="497" y="339"/>
                    <a:pt x="498" y="339"/>
                  </a:cubicBezTo>
                  <a:cubicBezTo>
                    <a:pt x="496" y="337"/>
                    <a:pt x="492" y="332"/>
                    <a:pt x="490" y="334"/>
                  </a:cubicBezTo>
                  <a:close/>
                  <a:moveTo>
                    <a:pt x="248" y="339"/>
                  </a:moveTo>
                  <a:cubicBezTo>
                    <a:pt x="253" y="339"/>
                    <a:pt x="257" y="339"/>
                    <a:pt x="262" y="338"/>
                  </a:cubicBezTo>
                  <a:cubicBezTo>
                    <a:pt x="262" y="337"/>
                    <a:pt x="265" y="334"/>
                    <a:pt x="263" y="333"/>
                  </a:cubicBezTo>
                  <a:cubicBezTo>
                    <a:pt x="257" y="335"/>
                    <a:pt x="248" y="333"/>
                    <a:pt x="248" y="339"/>
                  </a:cubicBezTo>
                  <a:close/>
                  <a:moveTo>
                    <a:pt x="277" y="340"/>
                  </a:moveTo>
                  <a:cubicBezTo>
                    <a:pt x="272" y="341"/>
                    <a:pt x="269" y="341"/>
                    <a:pt x="263" y="342"/>
                  </a:cubicBezTo>
                  <a:cubicBezTo>
                    <a:pt x="260" y="351"/>
                    <a:pt x="258" y="360"/>
                    <a:pt x="255" y="368"/>
                  </a:cubicBezTo>
                  <a:cubicBezTo>
                    <a:pt x="259" y="368"/>
                    <a:pt x="262" y="368"/>
                    <a:pt x="266" y="368"/>
                  </a:cubicBezTo>
                  <a:cubicBezTo>
                    <a:pt x="271" y="360"/>
                    <a:pt x="270" y="347"/>
                    <a:pt x="277" y="340"/>
                  </a:cubicBezTo>
                  <a:close/>
                  <a:moveTo>
                    <a:pt x="295" y="338"/>
                  </a:moveTo>
                  <a:cubicBezTo>
                    <a:pt x="289" y="339"/>
                    <a:pt x="282" y="338"/>
                    <a:pt x="279" y="340"/>
                  </a:cubicBezTo>
                  <a:cubicBezTo>
                    <a:pt x="275" y="342"/>
                    <a:pt x="277" y="346"/>
                    <a:pt x="274" y="349"/>
                  </a:cubicBezTo>
                  <a:cubicBezTo>
                    <a:pt x="273" y="355"/>
                    <a:pt x="272" y="360"/>
                    <a:pt x="269" y="363"/>
                  </a:cubicBezTo>
                  <a:cubicBezTo>
                    <a:pt x="270" y="366"/>
                    <a:pt x="269" y="365"/>
                    <a:pt x="269" y="368"/>
                  </a:cubicBezTo>
                  <a:cubicBezTo>
                    <a:pt x="274" y="366"/>
                    <a:pt x="281" y="366"/>
                    <a:pt x="285" y="364"/>
                  </a:cubicBezTo>
                  <a:cubicBezTo>
                    <a:pt x="284" y="363"/>
                    <a:pt x="285" y="360"/>
                    <a:pt x="286" y="358"/>
                  </a:cubicBezTo>
                  <a:cubicBezTo>
                    <a:pt x="286" y="359"/>
                    <a:pt x="287" y="359"/>
                    <a:pt x="288" y="359"/>
                  </a:cubicBezTo>
                  <a:cubicBezTo>
                    <a:pt x="288" y="361"/>
                    <a:pt x="287" y="361"/>
                    <a:pt x="287" y="363"/>
                  </a:cubicBezTo>
                  <a:cubicBezTo>
                    <a:pt x="291" y="362"/>
                    <a:pt x="295" y="362"/>
                    <a:pt x="299" y="361"/>
                  </a:cubicBezTo>
                  <a:cubicBezTo>
                    <a:pt x="302" y="352"/>
                    <a:pt x="307" y="342"/>
                    <a:pt x="309" y="333"/>
                  </a:cubicBezTo>
                  <a:cubicBezTo>
                    <a:pt x="305" y="334"/>
                    <a:pt x="301" y="337"/>
                    <a:pt x="295" y="338"/>
                  </a:cubicBezTo>
                  <a:close/>
                  <a:moveTo>
                    <a:pt x="226" y="334"/>
                  </a:moveTo>
                  <a:cubicBezTo>
                    <a:pt x="226" y="335"/>
                    <a:pt x="224" y="337"/>
                    <a:pt x="225" y="338"/>
                  </a:cubicBezTo>
                  <a:cubicBezTo>
                    <a:pt x="230" y="335"/>
                    <a:pt x="241" y="334"/>
                    <a:pt x="241" y="340"/>
                  </a:cubicBezTo>
                  <a:cubicBezTo>
                    <a:pt x="242" y="340"/>
                    <a:pt x="243" y="340"/>
                    <a:pt x="243" y="340"/>
                  </a:cubicBezTo>
                  <a:cubicBezTo>
                    <a:pt x="245" y="340"/>
                    <a:pt x="246" y="337"/>
                    <a:pt x="246" y="335"/>
                  </a:cubicBezTo>
                  <a:cubicBezTo>
                    <a:pt x="239" y="335"/>
                    <a:pt x="232" y="335"/>
                    <a:pt x="228" y="334"/>
                  </a:cubicBezTo>
                  <a:cubicBezTo>
                    <a:pt x="228" y="336"/>
                    <a:pt x="227" y="334"/>
                    <a:pt x="226" y="334"/>
                  </a:cubicBezTo>
                  <a:close/>
                  <a:moveTo>
                    <a:pt x="326" y="335"/>
                  </a:moveTo>
                  <a:cubicBezTo>
                    <a:pt x="326" y="335"/>
                    <a:pt x="326" y="336"/>
                    <a:pt x="326" y="336"/>
                  </a:cubicBezTo>
                  <a:cubicBezTo>
                    <a:pt x="327" y="336"/>
                    <a:pt x="327" y="337"/>
                    <a:pt x="328" y="337"/>
                  </a:cubicBezTo>
                  <a:cubicBezTo>
                    <a:pt x="329" y="336"/>
                    <a:pt x="326" y="335"/>
                    <a:pt x="328" y="334"/>
                  </a:cubicBezTo>
                  <a:cubicBezTo>
                    <a:pt x="327" y="334"/>
                    <a:pt x="327" y="335"/>
                    <a:pt x="326" y="335"/>
                  </a:cubicBezTo>
                  <a:close/>
                  <a:moveTo>
                    <a:pt x="171" y="362"/>
                  </a:moveTo>
                  <a:cubicBezTo>
                    <a:pt x="174" y="365"/>
                    <a:pt x="180" y="365"/>
                    <a:pt x="185" y="366"/>
                  </a:cubicBezTo>
                  <a:cubicBezTo>
                    <a:pt x="187" y="357"/>
                    <a:pt x="185" y="344"/>
                    <a:pt x="189" y="337"/>
                  </a:cubicBezTo>
                  <a:cubicBezTo>
                    <a:pt x="185" y="336"/>
                    <a:pt x="181" y="335"/>
                    <a:pt x="176" y="335"/>
                  </a:cubicBezTo>
                  <a:cubicBezTo>
                    <a:pt x="175" y="346"/>
                    <a:pt x="173" y="351"/>
                    <a:pt x="171" y="362"/>
                  </a:cubicBezTo>
                  <a:close/>
                  <a:moveTo>
                    <a:pt x="188" y="366"/>
                  </a:moveTo>
                  <a:cubicBezTo>
                    <a:pt x="191" y="367"/>
                    <a:pt x="196" y="367"/>
                    <a:pt x="199" y="368"/>
                  </a:cubicBezTo>
                  <a:cubicBezTo>
                    <a:pt x="202" y="359"/>
                    <a:pt x="204" y="349"/>
                    <a:pt x="207" y="340"/>
                  </a:cubicBezTo>
                  <a:cubicBezTo>
                    <a:pt x="200" y="341"/>
                    <a:pt x="196" y="336"/>
                    <a:pt x="190" y="337"/>
                  </a:cubicBezTo>
                  <a:cubicBezTo>
                    <a:pt x="192" y="344"/>
                    <a:pt x="187" y="357"/>
                    <a:pt x="188" y="366"/>
                  </a:cubicBezTo>
                  <a:close/>
                  <a:moveTo>
                    <a:pt x="615" y="361"/>
                  </a:moveTo>
                  <a:cubicBezTo>
                    <a:pt x="620" y="361"/>
                    <a:pt x="620" y="366"/>
                    <a:pt x="624" y="365"/>
                  </a:cubicBezTo>
                  <a:cubicBezTo>
                    <a:pt x="623" y="361"/>
                    <a:pt x="622" y="351"/>
                    <a:pt x="621" y="343"/>
                  </a:cubicBezTo>
                  <a:cubicBezTo>
                    <a:pt x="619" y="341"/>
                    <a:pt x="615" y="339"/>
                    <a:pt x="612" y="337"/>
                  </a:cubicBezTo>
                  <a:cubicBezTo>
                    <a:pt x="613" y="344"/>
                    <a:pt x="614" y="352"/>
                    <a:pt x="615" y="361"/>
                  </a:cubicBezTo>
                  <a:close/>
                  <a:moveTo>
                    <a:pt x="499" y="345"/>
                  </a:moveTo>
                  <a:cubicBezTo>
                    <a:pt x="496" y="342"/>
                    <a:pt x="494" y="339"/>
                    <a:pt x="490" y="337"/>
                  </a:cubicBezTo>
                  <a:cubicBezTo>
                    <a:pt x="491" y="341"/>
                    <a:pt x="497" y="344"/>
                    <a:pt x="499" y="345"/>
                  </a:cubicBezTo>
                  <a:close/>
                  <a:moveTo>
                    <a:pt x="650" y="338"/>
                  </a:moveTo>
                  <a:cubicBezTo>
                    <a:pt x="651" y="339"/>
                    <a:pt x="652" y="341"/>
                    <a:pt x="653" y="340"/>
                  </a:cubicBezTo>
                  <a:cubicBezTo>
                    <a:pt x="653" y="338"/>
                    <a:pt x="650" y="336"/>
                    <a:pt x="650" y="338"/>
                  </a:cubicBezTo>
                  <a:close/>
                  <a:moveTo>
                    <a:pt x="218" y="370"/>
                  </a:moveTo>
                  <a:cubicBezTo>
                    <a:pt x="224" y="368"/>
                    <a:pt x="229" y="370"/>
                    <a:pt x="236" y="370"/>
                  </a:cubicBezTo>
                  <a:cubicBezTo>
                    <a:pt x="238" y="365"/>
                    <a:pt x="239" y="355"/>
                    <a:pt x="242" y="351"/>
                  </a:cubicBezTo>
                  <a:cubicBezTo>
                    <a:pt x="245" y="353"/>
                    <a:pt x="242" y="357"/>
                    <a:pt x="241" y="360"/>
                  </a:cubicBezTo>
                  <a:cubicBezTo>
                    <a:pt x="240" y="364"/>
                    <a:pt x="240" y="368"/>
                    <a:pt x="239" y="370"/>
                  </a:cubicBezTo>
                  <a:cubicBezTo>
                    <a:pt x="243" y="370"/>
                    <a:pt x="246" y="369"/>
                    <a:pt x="252" y="370"/>
                  </a:cubicBezTo>
                  <a:cubicBezTo>
                    <a:pt x="255" y="361"/>
                    <a:pt x="258" y="351"/>
                    <a:pt x="261" y="342"/>
                  </a:cubicBezTo>
                  <a:cubicBezTo>
                    <a:pt x="254" y="343"/>
                    <a:pt x="250" y="343"/>
                    <a:pt x="245" y="345"/>
                  </a:cubicBezTo>
                  <a:cubicBezTo>
                    <a:pt x="246" y="347"/>
                    <a:pt x="245" y="348"/>
                    <a:pt x="242" y="349"/>
                  </a:cubicBezTo>
                  <a:cubicBezTo>
                    <a:pt x="242" y="347"/>
                    <a:pt x="244" y="345"/>
                    <a:pt x="243" y="344"/>
                  </a:cubicBezTo>
                  <a:cubicBezTo>
                    <a:pt x="238" y="343"/>
                    <a:pt x="232" y="344"/>
                    <a:pt x="228" y="344"/>
                  </a:cubicBezTo>
                  <a:cubicBezTo>
                    <a:pt x="228" y="343"/>
                    <a:pt x="228" y="342"/>
                    <a:pt x="228" y="340"/>
                  </a:cubicBezTo>
                  <a:cubicBezTo>
                    <a:pt x="229" y="339"/>
                    <a:pt x="231" y="341"/>
                    <a:pt x="232" y="339"/>
                  </a:cubicBezTo>
                  <a:cubicBezTo>
                    <a:pt x="230" y="338"/>
                    <a:pt x="226" y="339"/>
                    <a:pt x="224" y="338"/>
                  </a:cubicBezTo>
                  <a:cubicBezTo>
                    <a:pt x="221" y="348"/>
                    <a:pt x="218" y="358"/>
                    <a:pt x="218" y="370"/>
                  </a:cubicBezTo>
                  <a:close/>
                  <a:moveTo>
                    <a:pt x="504" y="343"/>
                  </a:moveTo>
                  <a:cubicBezTo>
                    <a:pt x="502" y="343"/>
                    <a:pt x="499" y="338"/>
                    <a:pt x="498" y="340"/>
                  </a:cubicBezTo>
                  <a:cubicBezTo>
                    <a:pt x="503" y="344"/>
                    <a:pt x="507" y="349"/>
                    <a:pt x="512" y="352"/>
                  </a:cubicBezTo>
                  <a:cubicBezTo>
                    <a:pt x="510" y="348"/>
                    <a:pt x="506" y="347"/>
                    <a:pt x="504" y="343"/>
                  </a:cubicBezTo>
                  <a:close/>
                  <a:moveTo>
                    <a:pt x="682" y="351"/>
                  </a:moveTo>
                  <a:cubicBezTo>
                    <a:pt x="681" y="347"/>
                    <a:pt x="680" y="343"/>
                    <a:pt x="677" y="341"/>
                  </a:cubicBezTo>
                  <a:cubicBezTo>
                    <a:pt x="678" y="345"/>
                    <a:pt x="679" y="348"/>
                    <a:pt x="682" y="351"/>
                  </a:cubicBezTo>
                  <a:close/>
                  <a:moveTo>
                    <a:pt x="658" y="346"/>
                  </a:moveTo>
                  <a:cubicBezTo>
                    <a:pt x="657" y="344"/>
                    <a:pt x="659" y="345"/>
                    <a:pt x="659" y="343"/>
                  </a:cubicBezTo>
                  <a:cubicBezTo>
                    <a:pt x="657" y="342"/>
                    <a:pt x="656" y="343"/>
                    <a:pt x="654" y="342"/>
                  </a:cubicBezTo>
                  <a:cubicBezTo>
                    <a:pt x="655" y="344"/>
                    <a:pt x="656" y="345"/>
                    <a:pt x="658" y="346"/>
                  </a:cubicBezTo>
                  <a:close/>
                  <a:moveTo>
                    <a:pt x="639" y="374"/>
                  </a:moveTo>
                  <a:cubicBezTo>
                    <a:pt x="639" y="374"/>
                    <a:pt x="639" y="374"/>
                    <a:pt x="640" y="374"/>
                  </a:cubicBezTo>
                  <a:cubicBezTo>
                    <a:pt x="639" y="365"/>
                    <a:pt x="637" y="358"/>
                    <a:pt x="636" y="351"/>
                  </a:cubicBezTo>
                  <a:cubicBezTo>
                    <a:pt x="632" y="349"/>
                    <a:pt x="629" y="346"/>
                    <a:pt x="625" y="345"/>
                  </a:cubicBezTo>
                  <a:cubicBezTo>
                    <a:pt x="625" y="354"/>
                    <a:pt x="626" y="360"/>
                    <a:pt x="627" y="369"/>
                  </a:cubicBezTo>
                  <a:cubicBezTo>
                    <a:pt x="632" y="369"/>
                    <a:pt x="636" y="374"/>
                    <a:pt x="639" y="374"/>
                  </a:cubicBezTo>
                  <a:close/>
                  <a:moveTo>
                    <a:pt x="506" y="352"/>
                  </a:moveTo>
                  <a:cubicBezTo>
                    <a:pt x="507" y="351"/>
                    <a:pt x="505" y="349"/>
                    <a:pt x="504" y="351"/>
                  </a:cubicBezTo>
                  <a:cubicBezTo>
                    <a:pt x="506" y="350"/>
                    <a:pt x="505" y="353"/>
                    <a:pt x="506" y="352"/>
                  </a:cubicBezTo>
                  <a:close/>
                  <a:moveTo>
                    <a:pt x="334" y="356"/>
                  </a:moveTo>
                  <a:cubicBezTo>
                    <a:pt x="335" y="355"/>
                    <a:pt x="336" y="355"/>
                    <a:pt x="335" y="353"/>
                  </a:cubicBezTo>
                  <a:cubicBezTo>
                    <a:pt x="334" y="352"/>
                    <a:pt x="332" y="355"/>
                    <a:pt x="334" y="356"/>
                  </a:cubicBezTo>
                  <a:close/>
                  <a:moveTo>
                    <a:pt x="510" y="355"/>
                  </a:moveTo>
                  <a:cubicBezTo>
                    <a:pt x="510" y="354"/>
                    <a:pt x="509" y="353"/>
                    <a:pt x="507" y="353"/>
                  </a:cubicBezTo>
                  <a:cubicBezTo>
                    <a:pt x="507" y="355"/>
                    <a:pt x="509" y="355"/>
                    <a:pt x="510" y="355"/>
                  </a:cubicBezTo>
                  <a:close/>
                  <a:moveTo>
                    <a:pt x="643" y="375"/>
                  </a:moveTo>
                  <a:cubicBezTo>
                    <a:pt x="645" y="376"/>
                    <a:pt x="647" y="378"/>
                    <a:pt x="650" y="379"/>
                  </a:cubicBezTo>
                  <a:cubicBezTo>
                    <a:pt x="649" y="370"/>
                    <a:pt x="651" y="366"/>
                    <a:pt x="649" y="358"/>
                  </a:cubicBezTo>
                  <a:cubicBezTo>
                    <a:pt x="646" y="356"/>
                    <a:pt x="643" y="354"/>
                    <a:pt x="640" y="353"/>
                  </a:cubicBezTo>
                  <a:cubicBezTo>
                    <a:pt x="641" y="361"/>
                    <a:pt x="642" y="367"/>
                    <a:pt x="643" y="375"/>
                  </a:cubicBezTo>
                  <a:close/>
                  <a:moveTo>
                    <a:pt x="655" y="356"/>
                  </a:moveTo>
                  <a:cubicBezTo>
                    <a:pt x="653" y="355"/>
                    <a:pt x="653" y="354"/>
                    <a:pt x="652" y="354"/>
                  </a:cubicBezTo>
                  <a:cubicBezTo>
                    <a:pt x="651" y="356"/>
                    <a:pt x="654" y="357"/>
                    <a:pt x="655" y="356"/>
                  </a:cubicBezTo>
                  <a:close/>
                  <a:moveTo>
                    <a:pt x="653" y="382"/>
                  </a:moveTo>
                  <a:cubicBezTo>
                    <a:pt x="657" y="384"/>
                    <a:pt x="660" y="388"/>
                    <a:pt x="665" y="391"/>
                  </a:cubicBezTo>
                  <a:cubicBezTo>
                    <a:pt x="664" y="380"/>
                    <a:pt x="663" y="375"/>
                    <a:pt x="663" y="365"/>
                  </a:cubicBezTo>
                  <a:cubicBezTo>
                    <a:pt x="660" y="363"/>
                    <a:pt x="656" y="361"/>
                    <a:pt x="652" y="360"/>
                  </a:cubicBezTo>
                  <a:cubicBezTo>
                    <a:pt x="652" y="369"/>
                    <a:pt x="653" y="374"/>
                    <a:pt x="653" y="382"/>
                  </a:cubicBezTo>
                  <a:close/>
                  <a:moveTo>
                    <a:pt x="309" y="363"/>
                  </a:moveTo>
                  <a:cubicBezTo>
                    <a:pt x="307" y="363"/>
                    <a:pt x="312" y="362"/>
                    <a:pt x="312" y="361"/>
                  </a:cubicBezTo>
                  <a:cubicBezTo>
                    <a:pt x="308" y="362"/>
                    <a:pt x="304" y="362"/>
                    <a:pt x="301" y="364"/>
                  </a:cubicBezTo>
                  <a:cubicBezTo>
                    <a:pt x="304" y="363"/>
                    <a:pt x="307" y="364"/>
                    <a:pt x="309" y="363"/>
                  </a:cubicBezTo>
                  <a:close/>
                  <a:moveTo>
                    <a:pt x="603" y="364"/>
                  </a:moveTo>
                  <a:cubicBezTo>
                    <a:pt x="603" y="363"/>
                    <a:pt x="602" y="363"/>
                    <a:pt x="602" y="361"/>
                  </a:cubicBezTo>
                  <a:cubicBezTo>
                    <a:pt x="600" y="362"/>
                    <a:pt x="600" y="360"/>
                    <a:pt x="598" y="361"/>
                  </a:cubicBezTo>
                  <a:cubicBezTo>
                    <a:pt x="598" y="364"/>
                    <a:pt x="600" y="364"/>
                    <a:pt x="603" y="364"/>
                  </a:cubicBezTo>
                  <a:close/>
                  <a:moveTo>
                    <a:pt x="527" y="378"/>
                  </a:moveTo>
                  <a:cubicBezTo>
                    <a:pt x="532" y="373"/>
                    <a:pt x="523" y="368"/>
                    <a:pt x="522" y="364"/>
                  </a:cubicBezTo>
                  <a:cubicBezTo>
                    <a:pt x="520" y="364"/>
                    <a:pt x="521" y="363"/>
                    <a:pt x="519" y="363"/>
                  </a:cubicBezTo>
                  <a:cubicBezTo>
                    <a:pt x="521" y="369"/>
                    <a:pt x="526" y="371"/>
                    <a:pt x="527" y="378"/>
                  </a:cubicBezTo>
                  <a:close/>
                  <a:moveTo>
                    <a:pt x="629" y="379"/>
                  </a:moveTo>
                  <a:cubicBezTo>
                    <a:pt x="624" y="377"/>
                    <a:pt x="623" y="370"/>
                    <a:pt x="615" y="370"/>
                  </a:cubicBezTo>
                  <a:cubicBezTo>
                    <a:pt x="614" y="367"/>
                    <a:pt x="611" y="365"/>
                    <a:pt x="607" y="364"/>
                  </a:cubicBezTo>
                  <a:cubicBezTo>
                    <a:pt x="607" y="365"/>
                    <a:pt x="606" y="365"/>
                    <a:pt x="605" y="366"/>
                  </a:cubicBezTo>
                  <a:cubicBezTo>
                    <a:pt x="613" y="370"/>
                    <a:pt x="621" y="377"/>
                    <a:pt x="629" y="379"/>
                  </a:cubicBezTo>
                  <a:close/>
                  <a:moveTo>
                    <a:pt x="268" y="372"/>
                  </a:moveTo>
                  <a:cubicBezTo>
                    <a:pt x="280" y="371"/>
                    <a:pt x="290" y="368"/>
                    <a:pt x="299" y="364"/>
                  </a:cubicBezTo>
                  <a:cubicBezTo>
                    <a:pt x="288" y="366"/>
                    <a:pt x="278" y="369"/>
                    <a:pt x="268" y="372"/>
                  </a:cubicBezTo>
                  <a:close/>
                  <a:moveTo>
                    <a:pt x="668" y="395"/>
                  </a:moveTo>
                  <a:cubicBezTo>
                    <a:pt x="672" y="398"/>
                    <a:pt x="675" y="401"/>
                    <a:pt x="680" y="403"/>
                  </a:cubicBezTo>
                  <a:cubicBezTo>
                    <a:pt x="679" y="392"/>
                    <a:pt x="678" y="379"/>
                    <a:pt x="677" y="371"/>
                  </a:cubicBezTo>
                  <a:cubicBezTo>
                    <a:pt x="673" y="369"/>
                    <a:pt x="670" y="368"/>
                    <a:pt x="665" y="366"/>
                  </a:cubicBezTo>
                  <a:cubicBezTo>
                    <a:pt x="666" y="376"/>
                    <a:pt x="667" y="385"/>
                    <a:pt x="668" y="395"/>
                  </a:cubicBezTo>
                  <a:close/>
                  <a:moveTo>
                    <a:pt x="518" y="371"/>
                  </a:moveTo>
                  <a:cubicBezTo>
                    <a:pt x="518" y="369"/>
                    <a:pt x="516" y="366"/>
                    <a:pt x="515" y="368"/>
                  </a:cubicBezTo>
                  <a:cubicBezTo>
                    <a:pt x="517" y="368"/>
                    <a:pt x="516" y="370"/>
                    <a:pt x="518" y="371"/>
                  </a:cubicBezTo>
                  <a:close/>
                  <a:moveTo>
                    <a:pt x="702" y="372"/>
                  </a:moveTo>
                  <a:cubicBezTo>
                    <a:pt x="705" y="373"/>
                    <a:pt x="708" y="375"/>
                    <a:pt x="710" y="377"/>
                  </a:cubicBezTo>
                  <a:cubicBezTo>
                    <a:pt x="709" y="373"/>
                    <a:pt x="704" y="373"/>
                    <a:pt x="702" y="369"/>
                  </a:cubicBezTo>
                  <a:cubicBezTo>
                    <a:pt x="702" y="370"/>
                    <a:pt x="702" y="371"/>
                    <a:pt x="702" y="372"/>
                  </a:cubicBezTo>
                  <a:close/>
                  <a:moveTo>
                    <a:pt x="256" y="373"/>
                  </a:moveTo>
                  <a:cubicBezTo>
                    <a:pt x="259" y="373"/>
                    <a:pt x="264" y="374"/>
                    <a:pt x="266" y="372"/>
                  </a:cubicBezTo>
                  <a:cubicBezTo>
                    <a:pt x="263" y="371"/>
                    <a:pt x="259" y="372"/>
                    <a:pt x="256" y="373"/>
                  </a:cubicBezTo>
                  <a:close/>
                  <a:moveTo>
                    <a:pt x="216" y="374"/>
                  </a:moveTo>
                  <a:cubicBezTo>
                    <a:pt x="215" y="371"/>
                    <a:pt x="209" y="372"/>
                    <a:pt x="207" y="373"/>
                  </a:cubicBezTo>
                  <a:cubicBezTo>
                    <a:pt x="210" y="372"/>
                    <a:pt x="212" y="374"/>
                    <a:pt x="216" y="374"/>
                  </a:cubicBezTo>
                  <a:close/>
                  <a:moveTo>
                    <a:pt x="237" y="373"/>
                  </a:moveTo>
                  <a:cubicBezTo>
                    <a:pt x="231" y="373"/>
                    <a:pt x="228" y="373"/>
                    <a:pt x="222" y="373"/>
                  </a:cubicBezTo>
                  <a:cubicBezTo>
                    <a:pt x="225" y="375"/>
                    <a:pt x="233" y="375"/>
                    <a:pt x="237" y="373"/>
                  </a:cubicBezTo>
                  <a:close/>
                  <a:moveTo>
                    <a:pt x="684" y="407"/>
                  </a:moveTo>
                  <a:cubicBezTo>
                    <a:pt x="688" y="410"/>
                    <a:pt x="693" y="415"/>
                    <a:pt x="698" y="415"/>
                  </a:cubicBezTo>
                  <a:cubicBezTo>
                    <a:pt x="695" y="403"/>
                    <a:pt x="695" y="390"/>
                    <a:pt x="691" y="377"/>
                  </a:cubicBezTo>
                  <a:cubicBezTo>
                    <a:pt x="687" y="376"/>
                    <a:pt x="683" y="374"/>
                    <a:pt x="680" y="373"/>
                  </a:cubicBezTo>
                  <a:cubicBezTo>
                    <a:pt x="681" y="386"/>
                    <a:pt x="682" y="396"/>
                    <a:pt x="684" y="407"/>
                  </a:cubicBezTo>
                  <a:close/>
                  <a:moveTo>
                    <a:pt x="240" y="374"/>
                  </a:moveTo>
                  <a:cubicBezTo>
                    <a:pt x="240" y="374"/>
                    <a:pt x="240" y="374"/>
                    <a:pt x="241" y="374"/>
                  </a:cubicBezTo>
                  <a:cubicBezTo>
                    <a:pt x="243" y="374"/>
                    <a:pt x="244" y="373"/>
                    <a:pt x="246" y="374"/>
                  </a:cubicBezTo>
                  <a:cubicBezTo>
                    <a:pt x="249" y="373"/>
                    <a:pt x="241" y="373"/>
                    <a:pt x="240" y="374"/>
                  </a:cubicBezTo>
                  <a:close/>
                  <a:moveTo>
                    <a:pt x="700" y="416"/>
                  </a:moveTo>
                  <a:cubicBezTo>
                    <a:pt x="702" y="415"/>
                    <a:pt x="703" y="417"/>
                    <a:pt x="705" y="418"/>
                  </a:cubicBezTo>
                  <a:cubicBezTo>
                    <a:pt x="705" y="415"/>
                    <a:pt x="708" y="415"/>
                    <a:pt x="710" y="415"/>
                  </a:cubicBezTo>
                  <a:cubicBezTo>
                    <a:pt x="708" y="402"/>
                    <a:pt x="705" y="392"/>
                    <a:pt x="701" y="381"/>
                  </a:cubicBezTo>
                  <a:cubicBezTo>
                    <a:pt x="699" y="380"/>
                    <a:pt x="697" y="379"/>
                    <a:pt x="695" y="378"/>
                  </a:cubicBezTo>
                  <a:cubicBezTo>
                    <a:pt x="696" y="391"/>
                    <a:pt x="699" y="404"/>
                    <a:pt x="700" y="416"/>
                  </a:cubicBezTo>
                  <a:close/>
                  <a:moveTo>
                    <a:pt x="712" y="414"/>
                  </a:moveTo>
                  <a:cubicBezTo>
                    <a:pt x="716" y="415"/>
                    <a:pt x="719" y="417"/>
                    <a:pt x="723" y="417"/>
                  </a:cubicBezTo>
                  <a:cubicBezTo>
                    <a:pt x="720" y="413"/>
                    <a:pt x="718" y="409"/>
                    <a:pt x="715" y="406"/>
                  </a:cubicBezTo>
                  <a:cubicBezTo>
                    <a:pt x="716" y="405"/>
                    <a:pt x="716" y="404"/>
                    <a:pt x="718" y="404"/>
                  </a:cubicBezTo>
                  <a:cubicBezTo>
                    <a:pt x="719" y="405"/>
                    <a:pt x="721" y="406"/>
                    <a:pt x="722" y="407"/>
                  </a:cubicBezTo>
                  <a:cubicBezTo>
                    <a:pt x="720" y="400"/>
                    <a:pt x="719" y="395"/>
                    <a:pt x="714" y="390"/>
                  </a:cubicBezTo>
                  <a:cubicBezTo>
                    <a:pt x="714" y="392"/>
                    <a:pt x="716" y="394"/>
                    <a:pt x="714" y="395"/>
                  </a:cubicBezTo>
                  <a:cubicBezTo>
                    <a:pt x="711" y="394"/>
                    <a:pt x="712" y="388"/>
                    <a:pt x="711" y="385"/>
                  </a:cubicBezTo>
                  <a:cubicBezTo>
                    <a:pt x="709" y="385"/>
                    <a:pt x="708" y="383"/>
                    <a:pt x="705" y="383"/>
                  </a:cubicBezTo>
                  <a:cubicBezTo>
                    <a:pt x="707" y="394"/>
                    <a:pt x="711" y="401"/>
                    <a:pt x="712" y="414"/>
                  </a:cubicBezTo>
                  <a:close/>
                  <a:moveTo>
                    <a:pt x="651" y="395"/>
                  </a:moveTo>
                  <a:cubicBezTo>
                    <a:pt x="651" y="392"/>
                    <a:pt x="648" y="389"/>
                    <a:pt x="646" y="390"/>
                  </a:cubicBezTo>
                  <a:cubicBezTo>
                    <a:pt x="648" y="391"/>
                    <a:pt x="649" y="393"/>
                    <a:pt x="651" y="395"/>
                  </a:cubicBezTo>
                  <a:close/>
                  <a:moveTo>
                    <a:pt x="733" y="402"/>
                  </a:moveTo>
                  <a:cubicBezTo>
                    <a:pt x="734" y="406"/>
                    <a:pt x="736" y="410"/>
                    <a:pt x="739" y="410"/>
                  </a:cubicBezTo>
                  <a:cubicBezTo>
                    <a:pt x="736" y="405"/>
                    <a:pt x="733" y="398"/>
                    <a:pt x="727" y="394"/>
                  </a:cubicBezTo>
                  <a:cubicBezTo>
                    <a:pt x="728" y="398"/>
                    <a:pt x="731" y="400"/>
                    <a:pt x="733" y="402"/>
                  </a:cubicBezTo>
                  <a:close/>
                  <a:moveTo>
                    <a:pt x="667" y="409"/>
                  </a:moveTo>
                  <a:cubicBezTo>
                    <a:pt x="667" y="406"/>
                    <a:pt x="667" y="405"/>
                    <a:pt x="666" y="403"/>
                  </a:cubicBezTo>
                  <a:cubicBezTo>
                    <a:pt x="664" y="403"/>
                    <a:pt x="664" y="405"/>
                    <a:pt x="662" y="405"/>
                  </a:cubicBezTo>
                  <a:cubicBezTo>
                    <a:pt x="660" y="402"/>
                    <a:pt x="658" y="399"/>
                    <a:pt x="655" y="397"/>
                  </a:cubicBezTo>
                  <a:cubicBezTo>
                    <a:pt x="655" y="403"/>
                    <a:pt x="664" y="405"/>
                    <a:pt x="667" y="409"/>
                  </a:cubicBezTo>
                  <a:close/>
                  <a:moveTo>
                    <a:pt x="681" y="409"/>
                  </a:moveTo>
                  <a:cubicBezTo>
                    <a:pt x="680" y="407"/>
                    <a:pt x="676" y="405"/>
                    <a:pt x="674" y="405"/>
                  </a:cubicBezTo>
                  <a:cubicBezTo>
                    <a:pt x="676" y="407"/>
                    <a:pt x="678" y="410"/>
                    <a:pt x="681" y="409"/>
                  </a:cubicBezTo>
                  <a:close/>
                  <a:moveTo>
                    <a:pt x="691" y="416"/>
                  </a:moveTo>
                  <a:cubicBezTo>
                    <a:pt x="690" y="418"/>
                    <a:pt x="695" y="418"/>
                    <a:pt x="696" y="420"/>
                  </a:cubicBezTo>
                  <a:cubicBezTo>
                    <a:pt x="697" y="419"/>
                    <a:pt x="700" y="420"/>
                    <a:pt x="699" y="418"/>
                  </a:cubicBezTo>
                  <a:cubicBezTo>
                    <a:pt x="699" y="417"/>
                    <a:pt x="698" y="417"/>
                    <a:pt x="698" y="416"/>
                  </a:cubicBezTo>
                  <a:cubicBezTo>
                    <a:pt x="695" y="417"/>
                    <a:pt x="693" y="415"/>
                    <a:pt x="691" y="416"/>
                  </a:cubicBezTo>
                  <a:close/>
                  <a:moveTo>
                    <a:pt x="739" y="421"/>
                  </a:moveTo>
                  <a:cubicBezTo>
                    <a:pt x="741" y="420"/>
                    <a:pt x="742" y="420"/>
                    <a:pt x="743" y="419"/>
                  </a:cubicBezTo>
                  <a:cubicBezTo>
                    <a:pt x="742" y="419"/>
                    <a:pt x="742" y="417"/>
                    <a:pt x="742" y="416"/>
                  </a:cubicBezTo>
                  <a:cubicBezTo>
                    <a:pt x="740" y="417"/>
                    <a:pt x="739" y="416"/>
                    <a:pt x="737" y="417"/>
                  </a:cubicBezTo>
                  <a:cubicBezTo>
                    <a:pt x="739" y="417"/>
                    <a:pt x="739" y="419"/>
                    <a:pt x="739" y="421"/>
                  </a:cubicBezTo>
                  <a:close/>
                  <a:moveTo>
                    <a:pt x="704" y="421"/>
                  </a:moveTo>
                  <a:cubicBezTo>
                    <a:pt x="708" y="422"/>
                    <a:pt x="710" y="426"/>
                    <a:pt x="713" y="425"/>
                  </a:cubicBezTo>
                  <a:cubicBezTo>
                    <a:pt x="713" y="422"/>
                    <a:pt x="711" y="422"/>
                    <a:pt x="712" y="419"/>
                  </a:cubicBezTo>
                  <a:cubicBezTo>
                    <a:pt x="709" y="418"/>
                    <a:pt x="706" y="419"/>
                    <a:pt x="704" y="419"/>
                  </a:cubicBezTo>
                  <a:cubicBezTo>
                    <a:pt x="705" y="419"/>
                    <a:pt x="704" y="420"/>
                    <a:pt x="704" y="421"/>
                  </a:cubicBezTo>
                  <a:close/>
                  <a:moveTo>
                    <a:pt x="718" y="427"/>
                  </a:moveTo>
                  <a:cubicBezTo>
                    <a:pt x="719" y="426"/>
                    <a:pt x="718" y="424"/>
                    <a:pt x="719" y="424"/>
                  </a:cubicBezTo>
                  <a:cubicBezTo>
                    <a:pt x="719" y="424"/>
                    <a:pt x="722" y="423"/>
                    <a:pt x="722" y="425"/>
                  </a:cubicBezTo>
                  <a:cubicBezTo>
                    <a:pt x="722" y="426"/>
                    <a:pt x="721" y="426"/>
                    <a:pt x="721" y="428"/>
                  </a:cubicBezTo>
                  <a:cubicBezTo>
                    <a:pt x="724" y="429"/>
                    <a:pt x="727" y="431"/>
                    <a:pt x="730" y="432"/>
                  </a:cubicBezTo>
                  <a:cubicBezTo>
                    <a:pt x="731" y="421"/>
                    <a:pt x="721" y="421"/>
                    <a:pt x="714" y="418"/>
                  </a:cubicBezTo>
                  <a:cubicBezTo>
                    <a:pt x="715" y="421"/>
                    <a:pt x="716" y="425"/>
                    <a:pt x="718" y="427"/>
                  </a:cubicBezTo>
                  <a:close/>
                  <a:moveTo>
                    <a:pt x="688" y="423"/>
                  </a:moveTo>
                  <a:cubicBezTo>
                    <a:pt x="689" y="421"/>
                    <a:pt x="688" y="419"/>
                    <a:pt x="686" y="419"/>
                  </a:cubicBezTo>
                  <a:cubicBezTo>
                    <a:pt x="686" y="421"/>
                    <a:pt x="686" y="423"/>
                    <a:pt x="688" y="423"/>
                  </a:cubicBezTo>
                  <a:close/>
                  <a:moveTo>
                    <a:pt x="748" y="436"/>
                  </a:moveTo>
                  <a:cubicBezTo>
                    <a:pt x="746" y="433"/>
                    <a:pt x="745" y="427"/>
                    <a:pt x="743" y="423"/>
                  </a:cubicBezTo>
                  <a:cubicBezTo>
                    <a:pt x="743" y="428"/>
                    <a:pt x="745" y="433"/>
                    <a:pt x="748" y="436"/>
                  </a:cubicBezTo>
                  <a:close/>
                  <a:moveTo>
                    <a:pt x="735" y="614"/>
                  </a:moveTo>
                  <a:cubicBezTo>
                    <a:pt x="735" y="616"/>
                    <a:pt x="739" y="613"/>
                    <a:pt x="739" y="616"/>
                  </a:cubicBezTo>
                  <a:cubicBezTo>
                    <a:pt x="737" y="617"/>
                    <a:pt x="737" y="614"/>
                    <a:pt x="736" y="616"/>
                  </a:cubicBezTo>
                  <a:cubicBezTo>
                    <a:pt x="739" y="619"/>
                    <a:pt x="742" y="622"/>
                    <a:pt x="746" y="624"/>
                  </a:cubicBezTo>
                  <a:cubicBezTo>
                    <a:pt x="746" y="622"/>
                    <a:pt x="747" y="622"/>
                    <a:pt x="747" y="620"/>
                  </a:cubicBezTo>
                  <a:cubicBezTo>
                    <a:pt x="741" y="616"/>
                    <a:pt x="739" y="608"/>
                    <a:pt x="733" y="603"/>
                  </a:cubicBezTo>
                  <a:cubicBezTo>
                    <a:pt x="732" y="606"/>
                    <a:pt x="731" y="608"/>
                    <a:pt x="732" y="612"/>
                  </a:cubicBezTo>
                  <a:cubicBezTo>
                    <a:pt x="733" y="611"/>
                    <a:pt x="734" y="612"/>
                    <a:pt x="735" y="611"/>
                  </a:cubicBezTo>
                  <a:cubicBezTo>
                    <a:pt x="735" y="612"/>
                    <a:pt x="738" y="614"/>
                    <a:pt x="735" y="614"/>
                  </a:cubicBezTo>
                  <a:close/>
                  <a:moveTo>
                    <a:pt x="728" y="616"/>
                  </a:moveTo>
                  <a:cubicBezTo>
                    <a:pt x="724" y="613"/>
                    <a:pt x="722" y="609"/>
                    <a:pt x="719" y="606"/>
                  </a:cubicBezTo>
                  <a:cubicBezTo>
                    <a:pt x="718" y="607"/>
                    <a:pt x="718" y="608"/>
                    <a:pt x="718" y="609"/>
                  </a:cubicBezTo>
                  <a:cubicBezTo>
                    <a:pt x="720" y="612"/>
                    <a:pt x="724" y="616"/>
                    <a:pt x="728" y="616"/>
                  </a:cubicBezTo>
                  <a:close/>
                  <a:moveTo>
                    <a:pt x="742" y="626"/>
                  </a:moveTo>
                  <a:cubicBezTo>
                    <a:pt x="740" y="626"/>
                    <a:pt x="741" y="623"/>
                    <a:pt x="739" y="623"/>
                  </a:cubicBezTo>
                  <a:cubicBezTo>
                    <a:pt x="739" y="624"/>
                    <a:pt x="739" y="624"/>
                    <a:pt x="738" y="624"/>
                  </a:cubicBezTo>
                  <a:cubicBezTo>
                    <a:pt x="738" y="624"/>
                    <a:pt x="738" y="623"/>
                    <a:pt x="737" y="623"/>
                  </a:cubicBezTo>
                  <a:cubicBezTo>
                    <a:pt x="738" y="623"/>
                    <a:pt x="739" y="623"/>
                    <a:pt x="738" y="622"/>
                  </a:cubicBezTo>
                  <a:cubicBezTo>
                    <a:pt x="737" y="621"/>
                    <a:pt x="735" y="620"/>
                    <a:pt x="734" y="618"/>
                  </a:cubicBezTo>
                  <a:cubicBezTo>
                    <a:pt x="733" y="618"/>
                    <a:pt x="732" y="618"/>
                    <a:pt x="731" y="619"/>
                  </a:cubicBezTo>
                  <a:cubicBezTo>
                    <a:pt x="735" y="621"/>
                    <a:pt x="738" y="626"/>
                    <a:pt x="742" y="62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2305"/>
            <p:cNvSpPr>
              <a:spLocks/>
            </p:cNvSpPr>
            <p:nvPr/>
          </p:nvSpPr>
          <p:spPr bwMode="auto">
            <a:xfrm>
              <a:off x="5256213" y="5475288"/>
              <a:ext cx="17463" cy="12700"/>
            </a:xfrm>
            <a:custGeom>
              <a:avLst/>
              <a:gdLst>
                <a:gd name="T0" fmla="*/ 8 w 10"/>
                <a:gd name="T1" fmla="*/ 0 h 8"/>
                <a:gd name="T2" fmla="*/ 9 w 10"/>
                <a:gd name="T3" fmla="*/ 7 h 8"/>
                <a:gd name="T4" fmla="*/ 6 w 10"/>
                <a:gd name="T5" fmla="*/ 2 h 8"/>
                <a:gd name="T6" fmla="*/ 2 w 10"/>
                <a:gd name="T7" fmla="*/ 5 h 8"/>
                <a:gd name="T8" fmla="*/ 0 w 10"/>
                <a:gd name="T9" fmla="*/ 8 h 8"/>
                <a:gd name="T10" fmla="*/ 0 w 10"/>
                <a:gd name="T11" fmla="*/ 5 h 8"/>
                <a:gd name="T12" fmla="*/ 8 w 10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8" y="0"/>
                  </a:moveTo>
                  <a:cubicBezTo>
                    <a:pt x="9" y="1"/>
                    <a:pt x="10" y="5"/>
                    <a:pt x="9" y="7"/>
                  </a:cubicBezTo>
                  <a:cubicBezTo>
                    <a:pt x="9" y="5"/>
                    <a:pt x="7" y="4"/>
                    <a:pt x="6" y="2"/>
                  </a:cubicBezTo>
                  <a:cubicBezTo>
                    <a:pt x="4" y="2"/>
                    <a:pt x="5" y="5"/>
                    <a:pt x="2" y="5"/>
                  </a:cubicBezTo>
                  <a:cubicBezTo>
                    <a:pt x="3" y="6"/>
                    <a:pt x="1" y="7"/>
                    <a:pt x="0" y="8"/>
                  </a:cubicBezTo>
                  <a:cubicBezTo>
                    <a:pt x="0" y="7"/>
                    <a:pt x="2" y="5"/>
                    <a:pt x="0" y="5"/>
                  </a:cubicBezTo>
                  <a:cubicBezTo>
                    <a:pt x="1" y="2"/>
                    <a:pt x="4" y="0"/>
                    <a:pt x="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2306"/>
            <p:cNvSpPr>
              <a:spLocks/>
            </p:cNvSpPr>
            <p:nvPr/>
          </p:nvSpPr>
          <p:spPr bwMode="auto">
            <a:xfrm>
              <a:off x="4232275" y="4873626"/>
              <a:ext cx="7938" cy="14288"/>
            </a:xfrm>
            <a:custGeom>
              <a:avLst/>
              <a:gdLst>
                <a:gd name="T0" fmla="*/ 2 w 5"/>
                <a:gd name="T1" fmla="*/ 0 h 9"/>
                <a:gd name="T2" fmla="*/ 0 w 5"/>
                <a:gd name="T3" fmla="*/ 6 h 9"/>
                <a:gd name="T4" fmla="*/ 2 w 5"/>
                <a:gd name="T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9">
                  <a:moveTo>
                    <a:pt x="2" y="0"/>
                  </a:moveTo>
                  <a:cubicBezTo>
                    <a:pt x="5" y="3"/>
                    <a:pt x="1" y="9"/>
                    <a:pt x="0" y="6"/>
                  </a:cubicBezTo>
                  <a:cubicBezTo>
                    <a:pt x="0" y="5"/>
                    <a:pt x="0" y="2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2307"/>
            <p:cNvSpPr>
              <a:spLocks noEditPoints="1"/>
            </p:cNvSpPr>
            <p:nvPr/>
          </p:nvSpPr>
          <p:spPr bwMode="auto">
            <a:xfrm>
              <a:off x="4164013" y="4873626"/>
              <a:ext cx="411163" cy="327025"/>
            </a:xfrm>
            <a:custGeom>
              <a:avLst/>
              <a:gdLst>
                <a:gd name="T0" fmla="*/ 172 w 237"/>
                <a:gd name="T1" fmla="*/ 14 h 189"/>
                <a:gd name="T2" fmla="*/ 207 w 237"/>
                <a:gd name="T3" fmla="*/ 7 h 189"/>
                <a:gd name="T4" fmla="*/ 199 w 237"/>
                <a:gd name="T5" fmla="*/ 20 h 189"/>
                <a:gd name="T6" fmla="*/ 141 w 237"/>
                <a:gd name="T7" fmla="*/ 46 h 189"/>
                <a:gd name="T8" fmla="*/ 216 w 237"/>
                <a:gd name="T9" fmla="*/ 21 h 189"/>
                <a:gd name="T10" fmla="*/ 181 w 237"/>
                <a:gd name="T11" fmla="*/ 34 h 189"/>
                <a:gd name="T12" fmla="*/ 175 w 237"/>
                <a:gd name="T13" fmla="*/ 45 h 189"/>
                <a:gd name="T14" fmla="*/ 212 w 237"/>
                <a:gd name="T15" fmla="*/ 43 h 189"/>
                <a:gd name="T16" fmla="*/ 159 w 237"/>
                <a:gd name="T17" fmla="*/ 66 h 189"/>
                <a:gd name="T18" fmla="*/ 133 w 237"/>
                <a:gd name="T19" fmla="*/ 92 h 189"/>
                <a:gd name="T20" fmla="*/ 133 w 237"/>
                <a:gd name="T21" fmla="*/ 111 h 189"/>
                <a:gd name="T22" fmla="*/ 59 w 237"/>
                <a:gd name="T23" fmla="*/ 189 h 189"/>
                <a:gd name="T24" fmla="*/ 67 w 237"/>
                <a:gd name="T25" fmla="*/ 154 h 189"/>
                <a:gd name="T26" fmla="*/ 55 w 237"/>
                <a:gd name="T27" fmla="*/ 152 h 189"/>
                <a:gd name="T28" fmla="*/ 24 w 237"/>
                <a:gd name="T29" fmla="*/ 165 h 189"/>
                <a:gd name="T30" fmla="*/ 20 w 237"/>
                <a:gd name="T31" fmla="*/ 164 h 189"/>
                <a:gd name="T32" fmla="*/ 37 w 237"/>
                <a:gd name="T33" fmla="*/ 138 h 189"/>
                <a:gd name="T34" fmla="*/ 86 w 237"/>
                <a:gd name="T35" fmla="*/ 82 h 189"/>
                <a:gd name="T36" fmla="*/ 57 w 237"/>
                <a:gd name="T37" fmla="*/ 100 h 189"/>
                <a:gd name="T38" fmla="*/ 13 w 237"/>
                <a:gd name="T39" fmla="*/ 136 h 189"/>
                <a:gd name="T40" fmla="*/ 119 w 237"/>
                <a:gd name="T41" fmla="*/ 44 h 189"/>
                <a:gd name="T42" fmla="*/ 2 w 237"/>
                <a:gd name="T43" fmla="*/ 125 h 189"/>
                <a:gd name="T44" fmla="*/ 116 w 237"/>
                <a:gd name="T45" fmla="*/ 38 h 189"/>
                <a:gd name="T46" fmla="*/ 54 w 237"/>
                <a:gd name="T47" fmla="*/ 64 h 189"/>
                <a:gd name="T48" fmla="*/ 3 w 237"/>
                <a:gd name="T49" fmla="*/ 101 h 189"/>
                <a:gd name="T50" fmla="*/ 138 w 237"/>
                <a:gd name="T51" fmla="*/ 18 h 189"/>
                <a:gd name="T52" fmla="*/ 164 w 237"/>
                <a:gd name="T53" fmla="*/ 7 h 189"/>
                <a:gd name="T54" fmla="*/ 155 w 237"/>
                <a:gd name="T55" fmla="*/ 13 h 189"/>
                <a:gd name="T56" fmla="*/ 179 w 237"/>
                <a:gd name="T57" fmla="*/ 11 h 189"/>
                <a:gd name="T58" fmla="*/ 209 w 237"/>
                <a:gd name="T59" fmla="*/ 36 h 189"/>
                <a:gd name="T60" fmla="*/ 136 w 237"/>
                <a:gd name="T61" fmla="*/ 22 h 189"/>
                <a:gd name="T62" fmla="*/ 176 w 237"/>
                <a:gd name="T63" fmla="*/ 26 h 189"/>
                <a:gd name="T64" fmla="*/ 117 w 237"/>
                <a:gd name="T65" fmla="*/ 42 h 189"/>
                <a:gd name="T66" fmla="*/ 133 w 237"/>
                <a:gd name="T67" fmla="*/ 33 h 189"/>
                <a:gd name="T68" fmla="*/ 112 w 237"/>
                <a:gd name="T69" fmla="*/ 78 h 189"/>
                <a:gd name="T70" fmla="*/ 117 w 237"/>
                <a:gd name="T71" fmla="*/ 57 h 189"/>
                <a:gd name="T72" fmla="*/ 106 w 237"/>
                <a:gd name="T73" fmla="*/ 76 h 189"/>
                <a:gd name="T74" fmla="*/ 151 w 237"/>
                <a:gd name="T75" fmla="*/ 64 h 189"/>
                <a:gd name="T76" fmla="*/ 133 w 237"/>
                <a:gd name="T77" fmla="*/ 76 h 189"/>
                <a:gd name="T78" fmla="*/ 106 w 237"/>
                <a:gd name="T79" fmla="*/ 97 h 189"/>
                <a:gd name="T80" fmla="*/ 99 w 237"/>
                <a:gd name="T81" fmla="*/ 87 h 189"/>
                <a:gd name="T82" fmla="*/ 100 w 237"/>
                <a:gd name="T83" fmla="*/ 85 h 189"/>
                <a:gd name="T84" fmla="*/ 98 w 237"/>
                <a:gd name="T85" fmla="*/ 101 h 189"/>
                <a:gd name="T86" fmla="*/ 123 w 237"/>
                <a:gd name="T87" fmla="*/ 99 h 189"/>
                <a:gd name="T88" fmla="*/ 78 w 237"/>
                <a:gd name="T89" fmla="*/ 114 h 189"/>
                <a:gd name="T90" fmla="*/ 81 w 237"/>
                <a:gd name="T91" fmla="*/ 122 h 189"/>
                <a:gd name="T92" fmla="*/ 85 w 237"/>
                <a:gd name="T93" fmla="*/ 146 h 189"/>
                <a:gd name="T94" fmla="*/ 122 w 237"/>
                <a:gd name="T95" fmla="*/ 122 h 189"/>
                <a:gd name="T96" fmla="*/ 59 w 237"/>
                <a:gd name="T97" fmla="*/ 127 h 189"/>
                <a:gd name="T98" fmla="*/ 36 w 237"/>
                <a:gd name="T99" fmla="*/ 132 h 189"/>
                <a:gd name="T100" fmla="*/ 105 w 237"/>
                <a:gd name="T101" fmla="*/ 150 h 189"/>
                <a:gd name="T102" fmla="*/ 73 w 237"/>
                <a:gd name="T103" fmla="*/ 132 h 189"/>
                <a:gd name="T104" fmla="*/ 67 w 237"/>
                <a:gd name="T105" fmla="*/ 129 h 189"/>
                <a:gd name="T106" fmla="*/ 43 w 237"/>
                <a:gd name="T107" fmla="*/ 13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7" h="189">
                  <a:moveTo>
                    <a:pt x="133" y="24"/>
                  </a:moveTo>
                  <a:cubicBezTo>
                    <a:pt x="135" y="26"/>
                    <a:pt x="136" y="22"/>
                    <a:pt x="138" y="24"/>
                  </a:cubicBezTo>
                  <a:cubicBezTo>
                    <a:pt x="139" y="25"/>
                    <a:pt x="138" y="25"/>
                    <a:pt x="137" y="26"/>
                  </a:cubicBezTo>
                  <a:cubicBezTo>
                    <a:pt x="141" y="25"/>
                    <a:pt x="144" y="25"/>
                    <a:pt x="146" y="25"/>
                  </a:cubicBezTo>
                  <a:cubicBezTo>
                    <a:pt x="147" y="21"/>
                    <a:pt x="165" y="16"/>
                    <a:pt x="172" y="14"/>
                  </a:cubicBezTo>
                  <a:cubicBezTo>
                    <a:pt x="169" y="18"/>
                    <a:pt x="163" y="18"/>
                    <a:pt x="158" y="21"/>
                  </a:cubicBezTo>
                  <a:cubicBezTo>
                    <a:pt x="167" y="21"/>
                    <a:pt x="176" y="14"/>
                    <a:pt x="186" y="13"/>
                  </a:cubicBezTo>
                  <a:cubicBezTo>
                    <a:pt x="187" y="13"/>
                    <a:pt x="188" y="13"/>
                    <a:pt x="189" y="12"/>
                  </a:cubicBezTo>
                  <a:cubicBezTo>
                    <a:pt x="190" y="12"/>
                    <a:pt x="191" y="12"/>
                    <a:pt x="192" y="12"/>
                  </a:cubicBezTo>
                  <a:cubicBezTo>
                    <a:pt x="196" y="9"/>
                    <a:pt x="200" y="8"/>
                    <a:pt x="207" y="7"/>
                  </a:cubicBezTo>
                  <a:cubicBezTo>
                    <a:pt x="207" y="10"/>
                    <a:pt x="210" y="9"/>
                    <a:pt x="210" y="12"/>
                  </a:cubicBezTo>
                  <a:cubicBezTo>
                    <a:pt x="208" y="15"/>
                    <a:pt x="204" y="16"/>
                    <a:pt x="202" y="17"/>
                  </a:cubicBezTo>
                  <a:cubicBezTo>
                    <a:pt x="201" y="17"/>
                    <a:pt x="203" y="16"/>
                    <a:pt x="203" y="15"/>
                  </a:cubicBezTo>
                  <a:cubicBezTo>
                    <a:pt x="197" y="15"/>
                    <a:pt x="191" y="20"/>
                    <a:pt x="184" y="21"/>
                  </a:cubicBezTo>
                  <a:cubicBezTo>
                    <a:pt x="189" y="22"/>
                    <a:pt x="195" y="18"/>
                    <a:pt x="199" y="20"/>
                  </a:cubicBezTo>
                  <a:cubicBezTo>
                    <a:pt x="199" y="22"/>
                    <a:pt x="196" y="21"/>
                    <a:pt x="198" y="24"/>
                  </a:cubicBezTo>
                  <a:cubicBezTo>
                    <a:pt x="178" y="26"/>
                    <a:pt x="163" y="38"/>
                    <a:pt x="144" y="43"/>
                  </a:cubicBezTo>
                  <a:cubicBezTo>
                    <a:pt x="152" y="36"/>
                    <a:pt x="166" y="34"/>
                    <a:pt x="173" y="28"/>
                  </a:cubicBezTo>
                  <a:cubicBezTo>
                    <a:pt x="162" y="31"/>
                    <a:pt x="150" y="37"/>
                    <a:pt x="140" y="43"/>
                  </a:cubicBezTo>
                  <a:cubicBezTo>
                    <a:pt x="139" y="45"/>
                    <a:pt x="142" y="43"/>
                    <a:pt x="141" y="46"/>
                  </a:cubicBezTo>
                  <a:cubicBezTo>
                    <a:pt x="131" y="48"/>
                    <a:pt x="127" y="56"/>
                    <a:pt x="120" y="61"/>
                  </a:cubicBezTo>
                  <a:cubicBezTo>
                    <a:pt x="149" y="47"/>
                    <a:pt x="176" y="30"/>
                    <a:pt x="210" y="21"/>
                  </a:cubicBezTo>
                  <a:cubicBezTo>
                    <a:pt x="210" y="21"/>
                    <a:pt x="212" y="21"/>
                    <a:pt x="212" y="22"/>
                  </a:cubicBezTo>
                  <a:cubicBezTo>
                    <a:pt x="214" y="21"/>
                    <a:pt x="215" y="21"/>
                    <a:pt x="216" y="20"/>
                  </a:cubicBezTo>
                  <a:cubicBezTo>
                    <a:pt x="217" y="20"/>
                    <a:pt x="216" y="20"/>
                    <a:pt x="216" y="21"/>
                  </a:cubicBezTo>
                  <a:cubicBezTo>
                    <a:pt x="219" y="21"/>
                    <a:pt x="219" y="20"/>
                    <a:pt x="220" y="20"/>
                  </a:cubicBezTo>
                  <a:cubicBezTo>
                    <a:pt x="218" y="23"/>
                    <a:pt x="212" y="22"/>
                    <a:pt x="207" y="23"/>
                  </a:cubicBezTo>
                  <a:cubicBezTo>
                    <a:pt x="205" y="23"/>
                    <a:pt x="205" y="26"/>
                    <a:pt x="202" y="25"/>
                  </a:cubicBezTo>
                  <a:cubicBezTo>
                    <a:pt x="196" y="29"/>
                    <a:pt x="187" y="29"/>
                    <a:pt x="181" y="33"/>
                  </a:cubicBezTo>
                  <a:cubicBezTo>
                    <a:pt x="181" y="33"/>
                    <a:pt x="181" y="34"/>
                    <a:pt x="181" y="34"/>
                  </a:cubicBezTo>
                  <a:cubicBezTo>
                    <a:pt x="173" y="35"/>
                    <a:pt x="171" y="40"/>
                    <a:pt x="163" y="41"/>
                  </a:cubicBezTo>
                  <a:cubicBezTo>
                    <a:pt x="163" y="41"/>
                    <a:pt x="161" y="42"/>
                    <a:pt x="162" y="43"/>
                  </a:cubicBezTo>
                  <a:cubicBezTo>
                    <a:pt x="152" y="46"/>
                    <a:pt x="144" y="52"/>
                    <a:pt x="134" y="56"/>
                  </a:cubicBezTo>
                  <a:cubicBezTo>
                    <a:pt x="135" y="62"/>
                    <a:pt x="131" y="64"/>
                    <a:pt x="126" y="68"/>
                  </a:cubicBezTo>
                  <a:cubicBezTo>
                    <a:pt x="141" y="61"/>
                    <a:pt x="159" y="52"/>
                    <a:pt x="175" y="45"/>
                  </a:cubicBezTo>
                  <a:cubicBezTo>
                    <a:pt x="184" y="42"/>
                    <a:pt x="199" y="35"/>
                    <a:pt x="211" y="30"/>
                  </a:cubicBezTo>
                  <a:cubicBezTo>
                    <a:pt x="215" y="29"/>
                    <a:pt x="219" y="29"/>
                    <a:pt x="222" y="27"/>
                  </a:cubicBezTo>
                  <a:cubicBezTo>
                    <a:pt x="227" y="25"/>
                    <a:pt x="232" y="21"/>
                    <a:pt x="237" y="23"/>
                  </a:cubicBezTo>
                  <a:cubicBezTo>
                    <a:pt x="230" y="29"/>
                    <a:pt x="221" y="27"/>
                    <a:pt x="213" y="32"/>
                  </a:cubicBezTo>
                  <a:cubicBezTo>
                    <a:pt x="215" y="35"/>
                    <a:pt x="210" y="38"/>
                    <a:pt x="212" y="43"/>
                  </a:cubicBezTo>
                  <a:cubicBezTo>
                    <a:pt x="210" y="42"/>
                    <a:pt x="210" y="43"/>
                    <a:pt x="209" y="43"/>
                  </a:cubicBezTo>
                  <a:cubicBezTo>
                    <a:pt x="209" y="41"/>
                    <a:pt x="210" y="41"/>
                    <a:pt x="210" y="39"/>
                  </a:cubicBezTo>
                  <a:cubicBezTo>
                    <a:pt x="208" y="39"/>
                    <a:pt x="207" y="40"/>
                    <a:pt x="205" y="40"/>
                  </a:cubicBezTo>
                  <a:cubicBezTo>
                    <a:pt x="205" y="42"/>
                    <a:pt x="204" y="42"/>
                    <a:pt x="203" y="45"/>
                  </a:cubicBezTo>
                  <a:cubicBezTo>
                    <a:pt x="187" y="50"/>
                    <a:pt x="173" y="58"/>
                    <a:pt x="159" y="66"/>
                  </a:cubicBezTo>
                  <a:cubicBezTo>
                    <a:pt x="154" y="73"/>
                    <a:pt x="144" y="76"/>
                    <a:pt x="137" y="83"/>
                  </a:cubicBezTo>
                  <a:cubicBezTo>
                    <a:pt x="136" y="81"/>
                    <a:pt x="134" y="84"/>
                    <a:pt x="132" y="85"/>
                  </a:cubicBezTo>
                  <a:cubicBezTo>
                    <a:pt x="132" y="86"/>
                    <a:pt x="132" y="86"/>
                    <a:pt x="133" y="86"/>
                  </a:cubicBezTo>
                  <a:cubicBezTo>
                    <a:pt x="130" y="89"/>
                    <a:pt x="126" y="91"/>
                    <a:pt x="124" y="95"/>
                  </a:cubicBezTo>
                  <a:cubicBezTo>
                    <a:pt x="126" y="96"/>
                    <a:pt x="129" y="90"/>
                    <a:pt x="133" y="92"/>
                  </a:cubicBezTo>
                  <a:cubicBezTo>
                    <a:pt x="133" y="94"/>
                    <a:pt x="132" y="95"/>
                    <a:pt x="131" y="96"/>
                  </a:cubicBezTo>
                  <a:cubicBezTo>
                    <a:pt x="132" y="96"/>
                    <a:pt x="134" y="94"/>
                    <a:pt x="135" y="95"/>
                  </a:cubicBezTo>
                  <a:cubicBezTo>
                    <a:pt x="123" y="111"/>
                    <a:pt x="107" y="124"/>
                    <a:pt x="95" y="139"/>
                  </a:cubicBezTo>
                  <a:cubicBezTo>
                    <a:pt x="105" y="131"/>
                    <a:pt x="116" y="118"/>
                    <a:pt x="128" y="110"/>
                  </a:cubicBezTo>
                  <a:cubicBezTo>
                    <a:pt x="130" y="110"/>
                    <a:pt x="130" y="111"/>
                    <a:pt x="133" y="111"/>
                  </a:cubicBezTo>
                  <a:cubicBezTo>
                    <a:pt x="130" y="116"/>
                    <a:pt x="125" y="122"/>
                    <a:pt x="121" y="128"/>
                  </a:cubicBezTo>
                  <a:cubicBezTo>
                    <a:pt x="127" y="126"/>
                    <a:pt x="132" y="115"/>
                    <a:pt x="141" y="116"/>
                  </a:cubicBezTo>
                  <a:cubicBezTo>
                    <a:pt x="138" y="121"/>
                    <a:pt x="134" y="126"/>
                    <a:pt x="129" y="129"/>
                  </a:cubicBezTo>
                  <a:cubicBezTo>
                    <a:pt x="113" y="147"/>
                    <a:pt x="95" y="163"/>
                    <a:pt x="77" y="179"/>
                  </a:cubicBezTo>
                  <a:cubicBezTo>
                    <a:pt x="73" y="175"/>
                    <a:pt x="65" y="188"/>
                    <a:pt x="59" y="189"/>
                  </a:cubicBezTo>
                  <a:cubicBezTo>
                    <a:pt x="59" y="188"/>
                    <a:pt x="58" y="188"/>
                    <a:pt x="58" y="187"/>
                  </a:cubicBezTo>
                  <a:cubicBezTo>
                    <a:pt x="69" y="171"/>
                    <a:pt x="84" y="160"/>
                    <a:pt x="96" y="145"/>
                  </a:cubicBezTo>
                  <a:cubicBezTo>
                    <a:pt x="83" y="152"/>
                    <a:pt x="75" y="169"/>
                    <a:pt x="57" y="173"/>
                  </a:cubicBezTo>
                  <a:cubicBezTo>
                    <a:pt x="56" y="172"/>
                    <a:pt x="55" y="172"/>
                    <a:pt x="55" y="171"/>
                  </a:cubicBezTo>
                  <a:cubicBezTo>
                    <a:pt x="56" y="163"/>
                    <a:pt x="63" y="160"/>
                    <a:pt x="67" y="154"/>
                  </a:cubicBezTo>
                  <a:cubicBezTo>
                    <a:pt x="64" y="156"/>
                    <a:pt x="62" y="159"/>
                    <a:pt x="58" y="161"/>
                  </a:cubicBezTo>
                  <a:cubicBezTo>
                    <a:pt x="58" y="161"/>
                    <a:pt x="58" y="160"/>
                    <a:pt x="57" y="160"/>
                  </a:cubicBezTo>
                  <a:cubicBezTo>
                    <a:pt x="59" y="153"/>
                    <a:pt x="66" y="149"/>
                    <a:pt x="72" y="144"/>
                  </a:cubicBezTo>
                  <a:cubicBezTo>
                    <a:pt x="81" y="136"/>
                    <a:pt x="89" y="126"/>
                    <a:pt x="97" y="118"/>
                  </a:cubicBezTo>
                  <a:cubicBezTo>
                    <a:pt x="83" y="128"/>
                    <a:pt x="71" y="142"/>
                    <a:pt x="55" y="152"/>
                  </a:cubicBezTo>
                  <a:cubicBezTo>
                    <a:pt x="51" y="155"/>
                    <a:pt x="48" y="160"/>
                    <a:pt x="43" y="163"/>
                  </a:cubicBezTo>
                  <a:cubicBezTo>
                    <a:pt x="41" y="168"/>
                    <a:pt x="37" y="172"/>
                    <a:pt x="33" y="175"/>
                  </a:cubicBezTo>
                  <a:cubicBezTo>
                    <a:pt x="27" y="174"/>
                    <a:pt x="32" y="166"/>
                    <a:pt x="31" y="164"/>
                  </a:cubicBezTo>
                  <a:cubicBezTo>
                    <a:pt x="28" y="166"/>
                    <a:pt x="27" y="165"/>
                    <a:pt x="25" y="166"/>
                  </a:cubicBezTo>
                  <a:cubicBezTo>
                    <a:pt x="25" y="165"/>
                    <a:pt x="25" y="165"/>
                    <a:pt x="24" y="165"/>
                  </a:cubicBezTo>
                  <a:cubicBezTo>
                    <a:pt x="24" y="163"/>
                    <a:pt x="28" y="162"/>
                    <a:pt x="29" y="164"/>
                  </a:cubicBezTo>
                  <a:cubicBezTo>
                    <a:pt x="30" y="160"/>
                    <a:pt x="33" y="155"/>
                    <a:pt x="37" y="151"/>
                  </a:cubicBezTo>
                  <a:cubicBezTo>
                    <a:pt x="37" y="150"/>
                    <a:pt x="35" y="151"/>
                    <a:pt x="35" y="149"/>
                  </a:cubicBezTo>
                  <a:cubicBezTo>
                    <a:pt x="44" y="143"/>
                    <a:pt x="52" y="136"/>
                    <a:pt x="59" y="128"/>
                  </a:cubicBezTo>
                  <a:cubicBezTo>
                    <a:pt x="45" y="139"/>
                    <a:pt x="31" y="150"/>
                    <a:pt x="20" y="164"/>
                  </a:cubicBezTo>
                  <a:cubicBezTo>
                    <a:pt x="21" y="166"/>
                    <a:pt x="23" y="164"/>
                    <a:pt x="24" y="165"/>
                  </a:cubicBezTo>
                  <a:cubicBezTo>
                    <a:pt x="24" y="167"/>
                    <a:pt x="19" y="167"/>
                    <a:pt x="18" y="171"/>
                  </a:cubicBezTo>
                  <a:cubicBezTo>
                    <a:pt x="11" y="167"/>
                    <a:pt x="21" y="158"/>
                    <a:pt x="25" y="154"/>
                  </a:cubicBezTo>
                  <a:cubicBezTo>
                    <a:pt x="33" y="146"/>
                    <a:pt x="44" y="136"/>
                    <a:pt x="52" y="129"/>
                  </a:cubicBezTo>
                  <a:cubicBezTo>
                    <a:pt x="46" y="131"/>
                    <a:pt x="44" y="137"/>
                    <a:pt x="37" y="138"/>
                  </a:cubicBezTo>
                  <a:cubicBezTo>
                    <a:pt x="35" y="135"/>
                    <a:pt x="33" y="138"/>
                    <a:pt x="31" y="136"/>
                  </a:cubicBezTo>
                  <a:cubicBezTo>
                    <a:pt x="32" y="128"/>
                    <a:pt x="40" y="127"/>
                    <a:pt x="43" y="120"/>
                  </a:cubicBezTo>
                  <a:cubicBezTo>
                    <a:pt x="60" y="106"/>
                    <a:pt x="78" y="94"/>
                    <a:pt x="95" y="79"/>
                  </a:cubicBezTo>
                  <a:cubicBezTo>
                    <a:pt x="90" y="80"/>
                    <a:pt x="87" y="83"/>
                    <a:pt x="83" y="85"/>
                  </a:cubicBezTo>
                  <a:cubicBezTo>
                    <a:pt x="81" y="83"/>
                    <a:pt x="84" y="82"/>
                    <a:pt x="86" y="82"/>
                  </a:cubicBezTo>
                  <a:cubicBezTo>
                    <a:pt x="96" y="74"/>
                    <a:pt x="109" y="69"/>
                    <a:pt x="118" y="60"/>
                  </a:cubicBezTo>
                  <a:cubicBezTo>
                    <a:pt x="111" y="58"/>
                    <a:pt x="107" y="65"/>
                    <a:pt x="103" y="68"/>
                  </a:cubicBezTo>
                  <a:cubicBezTo>
                    <a:pt x="97" y="73"/>
                    <a:pt x="90" y="76"/>
                    <a:pt x="84" y="80"/>
                  </a:cubicBezTo>
                  <a:cubicBezTo>
                    <a:pt x="75" y="86"/>
                    <a:pt x="67" y="92"/>
                    <a:pt x="58" y="97"/>
                  </a:cubicBezTo>
                  <a:cubicBezTo>
                    <a:pt x="58" y="98"/>
                    <a:pt x="58" y="100"/>
                    <a:pt x="57" y="100"/>
                  </a:cubicBezTo>
                  <a:cubicBezTo>
                    <a:pt x="48" y="104"/>
                    <a:pt x="40" y="113"/>
                    <a:pt x="33" y="119"/>
                  </a:cubicBezTo>
                  <a:cubicBezTo>
                    <a:pt x="31" y="121"/>
                    <a:pt x="20" y="132"/>
                    <a:pt x="22" y="132"/>
                  </a:cubicBezTo>
                  <a:cubicBezTo>
                    <a:pt x="19" y="133"/>
                    <a:pt x="16" y="142"/>
                    <a:pt x="10" y="139"/>
                  </a:cubicBezTo>
                  <a:cubicBezTo>
                    <a:pt x="10" y="138"/>
                    <a:pt x="10" y="138"/>
                    <a:pt x="9" y="138"/>
                  </a:cubicBezTo>
                  <a:cubicBezTo>
                    <a:pt x="10" y="137"/>
                    <a:pt x="11" y="136"/>
                    <a:pt x="13" y="136"/>
                  </a:cubicBezTo>
                  <a:cubicBezTo>
                    <a:pt x="23" y="124"/>
                    <a:pt x="33" y="115"/>
                    <a:pt x="44" y="106"/>
                  </a:cubicBezTo>
                  <a:cubicBezTo>
                    <a:pt x="51" y="101"/>
                    <a:pt x="58" y="94"/>
                    <a:pt x="65" y="88"/>
                  </a:cubicBezTo>
                  <a:cubicBezTo>
                    <a:pt x="77" y="80"/>
                    <a:pt x="90" y="74"/>
                    <a:pt x="99" y="63"/>
                  </a:cubicBezTo>
                  <a:cubicBezTo>
                    <a:pt x="103" y="61"/>
                    <a:pt x="104" y="57"/>
                    <a:pt x="109" y="55"/>
                  </a:cubicBezTo>
                  <a:cubicBezTo>
                    <a:pt x="111" y="50"/>
                    <a:pt x="116" y="48"/>
                    <a:pt x="119" y="44"/>
                  </a:cubicBezTo>
                  <a:cubicBezTo>
                    <a:pt x="95" y="54"/>
                    <a:pt x="79" y="70"/>
                    <a:pt x="61" y="84"/>
                  </a:cubicBezTo>
                  <a:cubicBezTo>
                    <a:pt x="66" y="75"/>
                    <a:pt x="76" y="71"/>
                    <a:pt x="83" y="64"/>
                  </a:cubicBezTo>
                  <a:cubicBezTo>
                    <a:pt x="71" y="70"/>
                    <a:pt x="62" y="78"/>
                    <a:pt x="51" y="84"/>
                  </a:cubicBezTo>
                  <a:cubicBezTo>
                    <a:pt x="35" y="97"/>
                    <a:pt x="16" y="108"/>
                    <a:pt x="5" y="125"/>
                  </a:cubicBezTo>
                  <a:cubicBezTo>
                    <a:pt x="3" y="125"/>
                    <a:pt x="3" y="124"/>
                    <a:pt x="2" y="125"/>
                  </a:cubicBezTo>
                  <a:cubicBezTo>
                    <a:pt x="0" y="120"/>
                    <a:pt x="3" y="117"/>
                    <a:pt x="6" y="116"/>
                  </a:cubicBezTo>
                  <a:cubicBezTo>
                    <a:pt x="20" y="102"/>
                    <a:pt x="38" y="90"/>
                    <a:pt x="55" y="79"/>
                  </a:cubicBezTo>
                  <a:cubicBezTo>
                    <a:pt x="64" y="72"/>
                    <a:pt x="76" y="64"/>
                    <a:pt x="86" y="58"/>
                  </a:cubicBezTo>
                  <a:cubicBezTo>
                    <a:pt x="94" y="53"/>
                    <a:pt x="100" y="51"/>
                    <a:pt x="107" y="46"/>
                  </a:cubicBezTo>
                  <a:cubicBezTo>
                    <a:pt x="110" y="43"/>
                    <a:pt x="113" y="41"/>
                    <a:pt x="116" y="38"/>
                  </a:cubicBezTo>
                  <a:cubicBezTo>
                    <a:pt x="117" y="38"/>
                    <a:pt x="117" y="37"/>
                    <a:pt x="118" y="37"/>
                  </a:cubicBezTo>
                  <a:cubicBezTo>
                    <a:pt x="123" y="33"/>
                    <a:pt x="127" y="29"/>
                    <a:pt x="132" y="25"/>
                  </a:cubicBezTo>
                  <a:cubicBezTo>
                    <a:pt x="110" y="30"/>
                    <a:pt x="95" y="44"/>
                    <a:pt x="76" y="52"/>
                  </a:cubicBezTo>
                  <a:cubicBezTo>
                    <a:pt x="76" y="52"/>
                    <a:pt x="76" y="53"/>
                    <a:pt x="76" y="53"/>
                  </a:cubicBezTo>
                  <a:cubicBezTo>
                    <a:pt x="67" y="55"/>
                    <a:pt x="61" y="62"/>
                    <a:pt x="54" y="64"/>
                  </a:cubicBezTo>
                  <a:cubicBezTo>
                    <a:pt x="53" y="67"/>
                    <a:pt x="51" y="68"/>
                    <a:pt x="48" y="69"/>
                  </a:cubicBezTo>
                  <a:cubicBezTo>
                    <a:pt x="47" y="69"/>
                    <a:pt x="47" y="70"/>
                    <a:pt x="47" y="71"/>
                  </a:cubicBezTo>
                  <a:cubicBezTo>
                    <a:pt x="40" y="72"/>
                    <a:pt x="33" y="82"/>
                    <a:pt x="25" y="85"/>
                  </a:cubicBezTo>
                  <a:cubicBezTo>
                    <a:pt x="19" y="93"/>
                    <a:pt x="10" y="96"/>
                    <a:pt x="6" y="105"/>
                  </a:cubicBezTo>
                  <a:cubicBezTo>
                    <a:pt x="4" y="104"/>
                    <a:pt x="3" y="103"/>
                    <a:pt x="3" y="101"/>
                  </a:cubicBezTo>
                  <a:cubicBezTo>
                    <a:pt x="7" y="96"/>
                    <a:pt x="12" y="93"/>
                    <a:pt x="17" y="90"/>
                  </a:cubicBezTo>
                  <a:cubicBezTo>
                    <a:pt x="25" y="83"/>
                    <a:pt x="35" y="74"/>
                    <a:pt x="45" y="68"/>
                  </a:cubicBezTo>
                  <a:cubicBezTo>
                    <a:pt x="53" y="62"/>
                    <a:pt x="62" y="58"/>
                    <a:pt x="69" y="53"/>
                  </a:cubicBezTo>
                  <a:cubicBezTo>
                    <a:pt x="71" y="53"/>
                    <a:pt x="72" y="52"/>
                    <a:pt x="72" y="50"/>
                  </a:cubicBezTo>
                  <a:cubicBezTo>
                    <a:pt x="95" y="42"/>
                    <a:pt x="115" y="26"/>
                    <a:pt x="138" y="18"/>
                  </a:cubicBezTo>
                  <a:cubicBezTo>
                    <a:pt x="140" y="18"/>
                    <a:pt x="143" y="20"/>
                    <a:pt x="144" y="18"/>
                  </a:cubicBezTo>
                  <a:cubicBezTo>
                    <a:pt x="143" y="17"/>
                    <a:pt x="141" y="19"/>
                    <a:pt x="141" y="17"/>
                  </a:cubicBezTo>
                  <a:cubicBezTo>
                    <a:pt x="145" y="13"/>
                    <a:pt x="150" y="16"/>
                    <a:pt x="154" y="14"/>
                  </a:cubicBezTo>
                  <a:cubicBezTo>
                    <a:pt x="153" y="13"/>
                    <a:pt x="151" y="16"/>
                    <a:pt x="151" y="13"/>
                  </a:cubicBezTo>
                  <a:cubicBezTo>
                    <a:pt x="156" y="12"/>
                    <a:pt x="159" y="9"/>
                    <a:pt x="164" y="7"/>
                  </a:cubicBezTo>
                  <a:cubicBezTo>
                    <a:pt x="163" y="7"/>
                    <a:pt x="159" y="6"/>
                    <a:pt x="157" y="5"/>
                  </a:cubicBezTo>
                  <a:cubicBezTo>
                    <a:pt x="157" y="4"/>
                    <a:pt x="158" y="4"/>
                    <a:pt x="160" y="4"/>
                  </a:cubicBezTo>
                  <a:cubicBezTo>
                    <a:pt x="162" y="4"/>
                    <a:pt x="160" y="5"/>
                    <a:pt x="160" y="6"/>
                  </a:cubicBezTo>
                  <a:cubicBezTo>
                    <a:pt x="164" y="4"/>
                    <a:pt x="168" y="0"/>
                    <a:pt x="172" y="4"/>
                  </a:cubicBezTo>
                  <a:cubicBezTo>
                    <a:pt x="168" y="9"/>
                    <a:pt x="163" y="11"/>
                    <a:pt x="155" y="13"/>
                  </a:cubicBezTo>
                  <a:cubicBezTo>
                    <a:pt x="157" y="16"/>
                    <a:pt x="163" y="11"/>
                    <a:pt x="168" y="12"/>
                  </a:cubicBezTo>
                  <a:cubicBezTo>
                    <a:pt x="174" y="10"/>
                    <a:pt x="183" y="7"/>
                    <a:pt x="190" y="6"/>
                  </a:cubicBezTo>
                  <a:cubicBezTo>
                    <a:pt x="191" y="8"/>
                    <a:pt x="188" y="8"/>
                    <a:pt x="188" y="10"/>
                  </a:cubicBezTo>
                  <a:cubicBezTo>
                    <a:pt x="185" y="11"/>
                    <a:pt x="183" y="11"/>
                    <a:pt x="181" y="12"/>
                  </a:cubicBezTo>
                  <a:cubicBezTo>
                    <a:pt x="180" y="12"/>
                    <a:pt x="180" y="11"/>
                    <a:pt x="179" y="11"/>
                  </a:cubicBezTo>
                  <a:cubicBezTo>
                    <a:pt x="175" y="11"/>
                    <a:pt x="172" y="13"/>
                    <a:pt x="168" y="14"/>
                  </a:cubicBezTo>
                  <a:cubicBezTo>
                    <a:pt x="157" y="18"/>
                    <a:pt x="142" y="19"/>
                    <a:pt x="133" y="24"/>
                  </a:cubicBezTo>
                  <a:close/>
                  <a:moveTo>
                    <a:pt x="209" y="36"/>
                  </a:moveTo>
                  <a:cubicBezTo>
                    <a:pt x="205" y="37"/>
                    <a:pt x="201" y="38"/>
                    <a:pt x="199" y="40"/>
                  </a:cubicBezTo>
                  <a:cubicBezTo>
                    <a:pt x="203" y="41"/>
                    <a:pt x="208" y="40"/>
                    <a:pt x="209" y="36"/>
                  </a:cubicBezTo>
                  <a:close/>
                  <a:moveTo>
                    <a:pt x="172" y="22"/>
                  </a:moveTo>
                  <a:cubicBezTo>
                    <a:pt x="172" y="23"/>
                    <a:pt x="174" y="22"/>
                    <a:pt x="174" y="24"/>
                  </a:cubicBezTo>
                  <a:cubicBezTo>
                    <a:pt x="178" y="22"/>
                    <a:pt x="179" y="19"/>
                    <a:pt x="183" y="16"/>
                  </a:cubicBezTo>
                  <a:cubicBezTo>
                    <a:pt x="180" y="18"/>
                    <a:pt x="174" y="17"/>
                    <a:pt x="172" y="22"/>
                  </a:cubicBezTo>
                  <a:close/>
                  <a:moveTo>
                    <a:pt x="136" y="22"/>
                  </a:moveTo>
                  <a:cubicBezTo>
                    <a:pt x="138" y="22"/>
                    <a:pt x="139" y="21"/>
                    <a:pt x="139" y="20"/>
                  </a:cubicBezTo>
                  <a:cubicBezTo>
                    <a:pt x="137" y="20"/>
                    <a:pt x="137" y="21"/>
                    <a:pt x="136" y="22"/>
                  </a:cubicBezTo>
                  <a:close/>
                  <a:moveTo>
                    <a:pt x="176" y="26"/>
                  </a:moveTo>
                  <a:cubicBezTo>
                    <a:pt x="179" y="25"/>
                    <a:pt x="183" y="23"/>
                    <a:pt x="183" y="22"/>
                  </a:cubicBezTo>
                  <a:cubicBezTo>
                    <a:pt x="181" y="23"/>
                    <a:pt x="177" y="23"/>
                    <a:pt x="176" y="26"/>
                  </a:cubicBezTo>
                  <a:close/>
                  <a:moveTo>
                    <a:pt x="133" y="36"/>
                  </a:moveTo>
                  <a:cubicBezTo>
                    <a:pt x="130" y="38"/>
                    <a:pt x="126" y="39"/>
                    <a:pt x="125" y="42"/>
                  </a:cubicBezTo>
                  <a:cubicBezTo>
                    <a:pt x="139" y="35"/>
                    <a:pt x="154" y="29"/>
                    <a:pt x="169" y="24"/>
                  </a:cubicBezTo>
                  <a:cubicBezTo>
                    <a:pt x="158" y="23"/>
                    <a:pt x="143" y="32"/>
                    <a:pt x="133" y="36"/>
                  </a:cubicBezTo>
                  <a:close/>
                  <a:moveTo>
                    <a:pt x="117" y="42"/>
                  </a:moveTo>
                  <a:cubicBezTo>
                    <a:pt x="122" y="39"/>
                    <a:pt x="130" y="36"/>
                    <a:pt x="129" y="30"/>
                  </a:cubicBezTo>
                  <a:cubicBezTo>
                    <a:pt x="126" y="35"/>
                    <a:pt x="118" y="37"/>
                    <a:pt x="117" y="42"/>
                  </a:cubicBezTo>
                  <a:close/>
                  <a:moveTo>
                    <a:pt x="133" y="33"/>
                  </a:moveTo>
                  <a:cubicBezTo>
                    <a:pt x="135" y="33"/>
                    <a:pt x="137" y="32"/>
                    <a:pt x="138" y="30"/>
                  </a:cubicBezTo>
                  <a:cubicBezTo>
                    <a:pt x="136" y="31"/>
                    <a:pt x="133" y="31"/>
                    <a:pt x="133" y="33"/>
                  </a:cubicBezTo>
                  <a:close/>
                  <a:moveTo>
                    <a:pt x="133" y="43"/>
                  </a:moveTo>
                  <a:cubicBezTo>
                    <a:pt x="137" y="42"/>
                    <a:pt x="141" y="40"/>
                    <a:pt x="142" y="38"/>
                  </a:cubicBezTo>
                  <a:cubicBezTo>
                    <a:pt x="129" y="43"/>
                    <a:pt x="114" y="47"/>
                    <a:pt x="109" y="58"/>
                  </a:cubicBezTo>
                  <a:cubicBezTo>
                    <a:pt x="118" y="53"/>
                    <a:pt x="126" y="49"/>
                    <a:pt x="133" y="43"/>
                  </a:cubicBezTo>
                  <a:close/>
                  <a:moveTo>
                    <a:pt x="112" y="78"/>
                  </a:moveTo>
                  <a:cubicBezTo>
                    <a:pt x="114" y="80"/>
                    <a:pt x="110" y="82"/>
                    <a:pt x="109" y="84"/>
                  </a:cubicBezTo>
                  <a:cubicBezTo>
                    <a:pt x="115" y="83"/>
                    <a:pt x="121" y="78"/>
                    <a:pt x="127" y="75"/>
                  </a:cubicBezTo>
                  <a:cubicBezTo>
                    <a:pt x="141" y="66"/>
                    <a:pt x="158" y="59"/>
                    <a:pt x="172" y="50"/>
                  </a:cubicBezTo>
                  <a:cubicBezTo>
                    <a:pt x="150" y="57"/>
                    <a:pt x="133" y="69"/>
                    <a:pt x="112" y="78"/>
                  </a:cubicBezTo>
                  <a:close/>
                  <a:moveTo>
                    <a:pt x="117" y="57"/>
                  </a:moveTo>
                  <a:cubicBezTo>
                    <a:pt x="116" y="59"/>
                    <a:pt x="118" y="58"/>
                    <a:pt x="119" y="59"/>
                  </a:cubicBezTo>
                  <a:cubicBezTo>
                    <a:pt x="120" y="57"/>
                    <a:pt x="126" y="54"/>
                    <a:pt x="125" y="53"/>
                  </a:cubicBezTo>
                  <a:cubicBezTo>
                    <a:pt x="121" y="53"/>
                    <a:pt x="121" y="57"/>
                    <a:pt x="117" y="57"/>
                  </a:cubicBezTo>
                  <a:close/>
                  <a:moveTo>
                    <a:pt x="99" y="80"/>
                  </a:moveTo>
                  <a:cubicBezTo>
                    <a:pt x="101" y="79"/>
                    <a:pt x="103" y="77"/>
                    <a:pt x="106" y="76"/>
                  </a:cubicBezTo>
                  <a:cubicBezTo>
                    <a:pt x="110" y="72"/>
                    <a:pt x="116" y="69"/>
                    <a:pt x="121" y="66"/>
                  </a:cubicBezTo>
                  <a:cubicBezTo>
                    <a:pt x="121" y="65"/>
                    <a:pt x="124" y="64"/>
                    <a:pt x="123" y="63"/>
                  </a:cubicBezTo>
                  <a:cubicBezTo>
                    <a:pt x="114" y="68"/>
                    <a:pt x="104" y="72"/>
                    <a:pt x="99" y="80"/>
                  </a:cubicBezTo>
                  <a:close/>
                  <a:moveTo>
                    <a:pt x="146" y="68"/>
                  </a:moveTo>
                  <a:cubicBezTo>
                    <a:pt x="148" y="69"/>
                    <a:pt x="152" y="66"/>
                    <a:pt x="151" y="64"/>
                  </a:cubicBezTo>
                  <a:cubicBezTo>
                    <a:pt x="150" y="66"/>
                    <a:pt x="147" y="66"/>
                    <a:pt x="146" y="68"/>
                  </a:cubicBezTo>
                  <a:close/>
                  <a:moveTo>
                    <a:pt x="137" y="73"/>
                  </a:moveTo>
                  <a:cubicBezTo>
                    <a:pt x="141" y="73"/>
                    <a:pt x="142" y="71"/>
                    <a:pt x="144" y="69"/>
                  </a:cubicBezTo>
                  <a:cubicBezTo>
                    <a:pt x="142" y="70"/>
                    <a:pt x="139" y="71"/>
                    <a:pt x="137" y="73"/>
                  </a:cubicBezTo>
                  <a:close/>
                  <a:moveTo>
                    <a:pt x="133" y="76"/>
                  </a:moveTo>
                  <a:cubicBezTo>
                    <a:pt x="134" y="76"/>
                    <a:pt x="135" y="76"/>
                    <a:pt x="135" y="74"/>
                  </a:cubicBezTo>
                  <a:cubicBezTo>
                    <a:pt x="134" y="74"/>
                    <a:pt x="133" y="75"/>
                    <a:pt x="133" y="76"/>
                  </a:cubicBezTo>
                  <a:close/>
                  <a:moveTo>
                    <a:pt x="113" y="87"/>
                  </a:moveTo>
                  <a:cubicBezTo>
                    <a:pt x="110" y="90"/>
                    <a:pt x="106" y="92"/>
                    <a:pt x="104" y="95"/>
                  </a:cubicBezTo>
                  <a:cubicBezTo>
                    <a:pt x="106" y="93"/>
                    <a:pt x="106" y="96"/>
                    <a:pt x="106" y="97"/>
                  </a:cubicBezTo>
                  <a:cubicBezTo>
                    <a:pt x="111" y="92"/>
                    <a:pt x="116" y="88"/>
                    <a:pt x="123" y="85"/>
                  </a:cubicBezTo>
                  <a:cubicBezTo>
                    <a:pt x="124" y="83"/>
                    <a:pt x="129" y="81"/>
                    <a:pt x="127" y="80"/>
                  </a:cubicBezTo>
                  <a:cubicBezTo>
                    <a:pt x="123" y="83"/>
                    <a:pt x="118" y="85"/>
                    <a:pt x="113" y="87"/>
                  </a:cubicBezTo>
                  <a:close/>
                  <a:moveTo>
                    <a:pt x="100" y="85"/>
                  </a:moveTo>
                  <a:cubicBezTo>
                    <a:pt x="100" y="86"/>
                    <a:pt x="100" y="87"/>
                    <a:pt x="99" y="87"/>
                  </a:cubicBezTo>
                  <a:cubicBezTo>
                    <a:pt x="89" y="90"/>
                    <a:pt x="84" y="99"/>
                    <a:pt x="75" y="102"/>
                  </a:cubicBezTo>
                  <a:cubicBezTo>
                    <a:pt x="65" y="112"/>
                    <a:pt x="52" y="120"/>
                    <a:pt x="43" y="130"/>
                  </a:cubicBezTo>
                  <a:cubicBezTo>
                    <a:pt x="53" y="124"/>
                    <a:pt x="64" y="117"/>
                    <a:pt x="72" y="110"/>
                  </a:cubicBezTo>
                  <a:cubicBezTo>
                    <a:pt x="86" y="103"/>
                    <a:pt x="97" y="92"/>
                    <a:pt x="108" y="81"/>
                  </a:cubicBezTo>
                  <a:cubicBezTo>
                    <a:pt x="104" y="81"/>
                    <a:pt x="103" y="88"/>
                    <a:pt x="100" y="85"/>
                  </a:cubicBezTo>
                  <a:close/>
                  <a:moveTo>
                    <a:pt x="120" y="95"/>
                  </a:moveTo>
                  <a:cubicBezTo>
                    <a:pt x="121" y="93"/>
                    <a:pt x="126" y="91"/>
                    <a:pt x="125" y="90"/>
                  </a:cubicBezTo>
                  <a:cubicBezTo>
                    <a:pt x="124" y="91"/>
                    <a:pt x="120" y="93"/>
                    <a:pt x="120" y="95"/>
                  </a:cubicBezTo>
                  <a:close/>
                  <a:moveTo>
                    <a:pt x="98" y="98"/>
                  </a:moveTo>
                  <a:cubicBezTo>
                    <a:pt x="98" y="99"/>
                    <a:pt x="98" y="100"/>
                    <a:pt x="98" y="101"/>
                  </a:cubicBezTo>
                  <a:cubicBezTo>
                    <a:pt x="100" y="101"/>
                    <a:pt x="101" y="100"/>
                    <a:pt x="101" y="98"/>
                  </a:cubicBezTo>
                  <a:cubicBezTo>
                    <a:pt x="99" y="98"/>
                    <a:pt x="99" y="98"/>
                    <a:pt x="98" y="98"/>
                  </a:cubicBezTo>
                  <a:close/>
                  <a:moveTo>
                    <a:pt x="86" y="133"/>
                  </a:moveTo>
                  <a:cubicBezTo>
                    <a:pt x="91" y="132"/>
                    <a:pt x="93" y="128"/>
                    <a:pt x="97" y="126"/>
                  </a:cubicBezTo>
                  <a:cubicBezTo>
                    <a:pt x="105" y="117"/>
                    <a:pt x="117" y="107"/>
                    <a:pt x="123" y="99"/>
                  </a:cubicBezTo>
                  <a:cubicBezTo>
                    <a:pt x="109" y="109"/>
                    <a:pt x="98" y="121"/>
                    <a:pt x="86" y="133"/>
                  </a:cubicBezTo>
                  <a:close/>
                  <a:moveTo>
                    <a:pt x="108" y="104"/>
                  </a:moveTo>
                  <a:cubicBezTo>
                    <a:pt x="109" y="103"/>
                    <a:pt x="111" y="102"/>
                    <a:pt x="112" y="101"/>
                  </a:cubicBezTo>
                  <a:cubicBezTo>
                    <a:pt x="110" y="102"/>
                    <a:pt x="109" y="102"/>
                    <a:pt x="108" y="104"/>
                  </a:cubicBezTo>
                  <a:close/>
                  <a:moveTo>
                    <a:pt x="78" y="114"/>
                  </a:moveTo>
                  <a:cubicBezTo>
                    <a:pt x="74" y="121"/>
                    <a:pt x="64" y="124"/>
                    <a:pt x="61" y="131"/>
                  </a:cubicBezTo>
                  <a:cubicBezTo>
                    <a:pt x="73" y="121"/>
                    <a:pt x="85" y="111"/>
                    <a:pt x="97" y="101"/>
                  </a:cubicBezTo>
                  <a:cubicBezTo>
                    <a:pt x="89" y="104"/>
                    <a:pt x="87" y="112"/>
                    <a:pt x="78" y="114"/>
                  </a:cubicBezTo>
                  <a:close/>
                  <a:moveTo>
                    <a:pt x="92" y="111"/>
                  </a:moveTo>
                  <a:cubicBezTo>
                    <a:pt x="89" y="115"/>
                    <a:pt x="85" y="118"/>
                    <a:pt x="81" y="122"/>
                  </a:cubicBezTo>
                  <a:cubicBezTo>
                    <a:pt x="89" y="119"/>
                    <a:pt x="93" y="113"/>
                    <a:pt x="99" y="108"/>
                  </a:cubicBezTo>
                  <a:cubicBezTo>
                    <a:pt x="97" y="106"/>
                    <a:pt x="95" y="111"/>
                    <a:pt x="92" y="111"/>
                  </a:cubicBezTo>
                  <a:close/>
                  <a:moveTo>
                    <a:pt x="95" y="131"/>
                  </a:moveTo>
                  <a:cubicBezTo>
                    <a:pt x="83" y="144"/>
                    <a:pt x="69" y="155"/>
                    <a:pt x="58" y="170"/>
                  </a:cubicBezTo>
                  <a:cubicBezTo>
                    <a:pt x="69" y="164"/>
                    <a:pt x="77" y="155"/>
                    <a:pt x="85" y="146"/>
                  </a:cubicBezTo>
                  <a:cubicBezTo>
                    <a:pt x="93" y="137"/>
                    <a:pt x="102" y="128"/>
                    <a:pt x="110" y="119"/>
                  </a:cubicBezTo>
                  <a:cubicBezTo>
                    <a:pt x="109" y="119"/>
                    <a:pt x="109" y="118"/>
                    <a:pt x="108" y="118"/>
                  </a:cubicBezTo>
                  <a:cubicBezTo>
                    <a:pt x="104" y="123"/>
                    <a:pt x="99" y="127"/>
                    <a:pt x="95" y="131"/>
                  </a:cubicBezTo>
                  <a:close/>
                  <a:moveTo>
                    <a:pt x="123" y="122"/>
                  </a:moveTo>
                  <a:cubicBezTo>
                    <a:pt x="123" y="122"/>
                    <a:pt x="122" y="121"/>
                    <a:pt x="122" y="122"/>
                  </a:cubicBezTo>
                  <a:cubicBezTo>
                    <a:pt x="117" y="125"/>
                    <a:pt x="115" y="132"/>
                    <a:pt x="108" y="134"/>
                  </a:cubicBezTo>
                  <a:cubicBezTo>
                    <a:pt x="104" y="142"/>
                    <a:pt x="97" y="147"/>
                    <a:pt x="91" y="153"/>
                  </a:cubicBezTo>
                  <a:cubicBezTo>
                    <a:pt x="86" y="163"/>
                    <a:pt x="72" y="171"/>
                    <a:pt x="67" y="181"/>
                  </a:cubicBezTo>
                  <a:cubicBezTo>
                    <a:pt x="88" y="164"/>
                    <a:pt x="106" y="143"/>
                    <a:pt x="123" y="122"/>
                  </a:cubicBezTo>
                  <a:close/>
                  <a:moveTo>
                    <a:pt x="59" y="127"/>
                  </a:moveTo>
                  <a:cubicBezTo>
                    <a:pt x="62" y="126"/>
                    <a:pt x="63" y="125"/>
                    <a:pt x="64" y="123"/>
                  </a:cubicBezTo>
                  <a:cubicBezTo>
                    <a:pt x="62" y="124"/>
                    <a:pt x="60" y="125"/>
                    <a:pt x="59" y="127"/>
                  </a:cubicBezTo>
                  <a:close/>
                  <a:moveTo>
                    <a:pt x="36" y="132"/>
                  </a:moveTo>
                  <a:cubicBezTo>
                    <a:pt x="40" y="130"/>
                    <a:pt x="45" y="127"/>
                    <a:pt x="46" y="123"/>
                  </a:cubicBezTo>
                  <a:cubicBezTo>
                    <a:pt x="42" y="125"/>
                    <a:pt x="39" y="128"/>
                    <a:pt x="36" y="132"/>
                  </a:cubicBezTo>
                  <a:close/>
                  <a:moveTo>
                    <a:pt x="105" y="150"/>
                  </a:moveTo>
                  <a:cubicBezTo>
                    <a:pt x="103" y="150"/>
                    <a:pt x="102" y="152"/>
                    <a:pt x="101" y="152"/>
                  </a:cubicBezTo>
                  <a:cubicBezTo>
                    <a:pt x="100" y="155"/>
                    <a:pt x="95" y="158"/>
                    <a:pt x="96" y="159"/>
                  </a:cubicBezTo>
                  <a:cubicBezTo>
                    <a:pt x="108" y="148"/>
                    <a:pt x="119" y="137"/>
                    <a:pt x="130" y="125"/>
                  </a:cubicBezTo>
                  <a:cubicBezTo>
                    <a:pt x="120" y="132"/>
                    <a:pt x="112" y="141"/>
                    <a:pt x="105" y="150"/>
                  </a:cubicBezTo>
                  <a:close/>
                  <a:moveTo>
                    <a:pt x="33" y="170"/>
                  </a:moveTo>
                  <a:cubicBezTo>
                    <a:pt x="37" y="168"/>
                    <a:pt x="39" y="164"/>
                    <a:pt x="42" y="161"/>
                  </a:cubicBezTo>
                  <a:cubicBezTo>
                    <a:pt x="46" y="158"/>
                    <a:pt x="48" y="154"/>
                    <a:pt x="52" y="152"/>
                  </a:cubicBezTo>
                  <a:cubicBezTo>
                    <a:pt x="52" y="150"/>
                    <a:pt x="54" y="150"/>
                    <a:pt x="54" y="148"/>
                  </a:cubicBezTo>
                  <a:cubicBezTo>
                    <a:pt x="61" y="144"/>
                    <a:pt x="66" y="137"/>
                    <a:pt x="73" y="132"/>
                  </a:cubicBezTo>
                  <a:cubicBezTo>
                    <a:pt x="72" y="131"/>
                    <a:pt x="73" y="128"/>
                    <a:pt x="73" y="127"/>
                  </a:cubicBezTo>
                  <a:cubicBezTo>
                    <a:pt x="59" y="141"/>
                    <a:pt x="42" y="154"/>
                    <a:pt x="33" y="170"/>
                  </a:cubicBezTo>
                  <a:close/>
                  <a:moveTo>
                    <a:pt x="54" y="137"/>
                  </a:moveTo>
                  <a:cubicBezTo>
                    <a:pt x="48" y="145"/>
                    <a:pt x="39" y="151"/>
                    <a:pt x="34" y="160"/>
                  </a:cubicBezTo>
                  <a:cubicBezTo>
                    <a:pt x="46" y="150"/>
                    <a:pt x="56" y="139"/>
                    <a:pt x="67" y="129"/>
                  </a:cubicBezTo>
                  <a:cubicBezTo>
                    <a:pt x="63" y="129"/>
                    <a:pt x="62" y="134"/>
                    <a:pt x="59" y="132"/>
                  </a:cubicBezTo>
                  <a:cubicBezTo>
                    <a:pt x="59" y="132"/>
                    <a:pt x="60" y="132"/>
                    <a:pt x="60" y="131"/>
                  </a:cubicBezTo>
                  <a:cubicBezTo>
                    <a:pt x="57" y="133"/>
                    <a:pt x="56" y="138"/>
                    <a:pt x="54" y="137"/>
                  </a:cubicBezTo>
                  <a:close/>
                  <a:moveTo>
                    <a:pt x="40" y="133"/>
                  </a:moveTo>
                  <a:cubicBezTo>
                    <a:pt x="41" y="132"/>
                    <a:pt x="43" y="132"/>
                    <a:pt x="43" y="130"/>
                  </a:cubicBezTo>
                  <a:cubicBezTo>
                    <a:pt x="41" y="131"/>
                    <a:pt x="39" y="132"/>
                    <a:pt x="40" y="13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2308"/>
            <p:cNvSpPr>
              <a:spLocks/>
            </p:cNvSpPr>
            <p:nvPr/>
          </p:nvSpPr>
          <p:spPr bwMode="auto">
            <a:xfrm>
              <a:off x="4194175" y="4897438"/>
              <a:ext cx="133350" cy="76200"/>
            </a:xfrm>
            <a:custGeom>
              <a:avLst/>
              <a:gdLst>
                <a:gd name="T0" fmla="*/ 77 w 77"/>
                <a:gd name="T1" fmla="*/ 0 h 44"/>
                <a:gd name="T2" fmla="*/ 17 w 77"/>
                <a:gd name="T3" fmla="*/ 34 h 44"/>
                <a:gd name="T4" fmla="*/ 9 w 77"/>
                <a:gd name="T5" fmla="*/ 44 h 44"/>
                <a:gd name="T6" fmla="*/ 22 w 77"/>
                <a:gd name="T7" fmla="*/ 26 h 44"/>
                <a:gd name="T8" fmla="*/ 64 w 77"/>
                <a:gd name="T9" fmla="*/ 4 h 44"/>
                <a:gd name="T10" fmla="*/ 77 w 77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44">
                  <a:moveTo>
                    <a:pt x="77" y="0"/>
                  </a:moveTo>
                  <a:cubicBezTo>
                    <a:pt x="58" y="12"/>
                    <a:pt x="34" y="20"/>
                    <a:pt x="17" y="34"/>
                  </a:cubicBezTo>
                  <a:cubicBezTo>
                    <a:pt x="13" y="36"/>
                    <a:pt x="11" y="40"/>
                    <a:pt x="9" y="44"/>
                  </a:cubicBezTo>
                  <a:cubicBezTo>
                    <a:pt x="0" y="38"/>
                    <a:pt x="17" y="29"/>
                    <a:pt x="22" y="26"/>
                  </a:cubicBezTo>
                  <a:cubicBezTo>
                    <a:pt x="35" y="19"/>
                    <a:pt x="51" y="10"/>
                    <a:pt x="64" y="4"/>
                  </a:cubicBezTo>
                  <a:cubicBezTo>
                    <a:pt x="68" y="2"/>
                    <a:pt x="73" y="2"/>
                    <a:pt x="7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2309"/>
            <p:cNvSpPr>
              <a:spLocks/>
            </p:cNvSpPr>
            <p:nvPr/>
          </p:nvSpPr>
          <p:spPr bwMode="auto">
            <a:xfrm>
              <a:off x="4699000" y="4899026"/>
              <a:ext cx="9525" cy="15875"/>
            </a:xfrm>
            <a:custGeom>
              <a:avLst/>
              <a:gdLst>
                <a:gd name="T0" fmla="*/ 3 w 5"/>
                <a:gd name="T1" fmla="*/ 0 h 9"/>
                <a:gd name="T2" fmla="*/ 4 w 5"/>
                <a:gd name="T3" fmla="*/ 2 h 9"/>
                <a:gd name="T4" fmla="*/ 4 w 5"/>
                <a:gd name="T5" fmla="*/ 9 h 9"/>
                <a:gd name="T6" fmla="*/ 3 w 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cubicBezTo>
                    <a:pt x="3" y="1"/>
                    <a:pt x="4" y="1"/>
                    <a:pt x="4" y="2"/>
                  </a:cubicBezTo>
                  <a:cubicBezTo>
                    <a:pt x="2" y="4"/>
                    <a:pt x="5" y="6"/>
                    <a:pt x="4" y="9"/>
                  </a:cubicBezTo>
                  <a:cubicBezTo>
                    <a:pt x="0" y="7"/>
                    <a:pt x="3" y="2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2310"/>
            <p:cNvSpPr>
              <a:spLocks/>
            </p:cNvSpPr>
            <p:nvPr/>
          </p:nvSpPr>
          <p:spPr bwMode="auto">
            <a:xfrm>
              <a:off x="4302125" y="5019676"/>
              <a:ext cx="7938" cy="6350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3 h 3"/>
                <a:gd name="T4" fmla="*/ 4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2"/>
                    <a:pt x="2" y="3"/>
                    <a:pt x="0" y="3"/>
                  </a:cubicBezTo>
                  <a:cubicBezTo>
                    <a:pt x="1" y="2"/>
                    <a:pt x="3" y="1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2311"/>
            <p:cNvSpPr>
              <a:spLocks/>
            </p:cNvSpPr>
            <p:nvPr/>
          </p:nvSpPr>
          <p:spPr bwMode="auto">
            <a:xfrm>
              <a:off x="4508500" y="5046663"/>
              <a:ext cx="261938" cy="214313"/>
            </a:xfrm>
            <a:custGeom>
              <a:avLst/>
              <a:gdLst>
                <a:gd name="T0" fmla="*/ 62 w 151"/>
                <a:gd name="T1" fmla="*/ 85 h 124"/>
                <a:gd name="T2" fmla="*/ 58 w 151"/>
                <a:gd name="T3" fmla="*/ 87 h 124"/>
                <a:gd name="T4" fmla="*/ 90 w 151"/>
                <a:gd name="T5" fmla="*/ 64 h 124"/>
                <a:gd name="T6" fmla="*/ 109 w 151"/>
                <a:gd name="T7" fmla="*/ 48 h 124"/>
                <a:gd name="T8" fmla="*/ 144 w 151"/>
                <a:gd name="T9" fmla="*/ 5 h 124"/>
                <a:gd name="T10" fmla="*/ 150 w 151"/>
                <a:gd name="T11" fmla="*/ 0 h 124"/>
                <a:gd name="T12" fmla="*/ 145 w 151"/>
                <a:gd name="T13" fmla="*/ 4 h 124"/>
                <a:gd name="T14" fmla="*/ 145 w 151"/>
                <a:gd name="T15" fmla="*/ 7 h 124"/>
                <a:gd name="T16" fmla="*/ 113 w 151"/>
                <a:gd name="T17" fmla="*/ 47 h 124"/>
                <a:gd name="T18" fmla="*/ 74 w 151"/>
                <a:gd name="T19" fmla="*/ 77 h 124"/>
                <a:gd name="T20" fmla="*/ 74 w 151"/>
                <a:gd name="T21" fmla="*/ 79 h 124"/>
                <a:gd name="T22" fmla="*/ 35 w 151"/>
                <a:gd name="T23" fmla="*/ 107 h 124"/>
                <a:gd name="T24" fmla="*/ 31 w 151"/>
                <a:gd name="T25" fmla="*/ 111 h 124"/>
                <a:gd name="T26" fmla="*/ 0 w 151"/>
                <a:gd name="T27" fmla="*/ 122 h 124"/>
                <a:gd name="T28" fmla="*/ 15 w 151"/>
                <a:gd name="T29" fmla="*/ 116 h 124"/>
                <a:gd name="T30" fmla="*/ 62 w 151"/>
                <a:gd name="T31" fmla="*/ 8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1" h="124">
                  <a:moveTo>
                    <a:pt x="62" y="85"/>
                  </a:moveTo>
                  <a:cubicBezTo>
                    <a:pt x="61" y="84"/>
                    <a:pt x="59" y="87"/>
                    <a:pt x="58" y="87"/>
                  </a:cubicBezTo>
                  <a:cubicBezTo>
                    <a:pt x="65" y="78"/>
                    <a:pt x="80" y="72"/>
                    <a:pt x="90" y="64"/>
                  </a:cubicBezTo>
                  <a:cubicBezTo>
                    <a:pt x="96" y="58"/>
                    <a:pt x="103" y="53"/>
                    <a:pt x="109" y="48"/>
                  </a:cubicBezTo>
                  <a:cubicBezTo>
                    <a:pt x="121" y="35"/>
                    <a:pt x="133" y="20"/>
                    <a:pt x="144" y="5"/>
                  </a:cubicBezTo>
                  <a:cubicBezTo>
                    <a:pt x="145" y="3"/>
                    <a:pt x="147" y="0"/>
                    <a:pt x="150" y="0"/>
                  </a:cubicBezTo>
                  <a:cubicBezTo>
                    <a:pt x="151" y="2"/>
                    <a:pt x="148" y="4"/>
                    <a:pt x="145" y="4"/>
                  </a:cubicBezTo>
                  <a:cubicBezTo>
                    <a:pt x="145" y="5"/>
                    <a:pt x="145" y="6"/>
                    <a:pt x="145" y="7"/>
                  </a:cubicBezTo>
                  <a:cubicBezTo>
                    <a:pt x="135" y="20"/>
                    <a:pt x="125" y="36"/>
                    <a:pt x="113" y="47"/>
                  </a:cubicBezTo>
                  <a:cubicBezTo>
                    <a:pt x="101" y="58"/>
                    <a:pt x="89" y="69"/>
                    <a:pt x="74" y="77"/>
                  </a:cubicBezTo>
                  <a:cubicBezTo>
                    <a:pt x="74" y="78"/>
                    <a:pt x="75" y="78"/>
                    <a:pt x="74" y="79"/>
                  </a:cubicBezTo>
                  <a:cubicBezTo>
                    <a:pt x="61" y="88"/>
                    <a:pt x="50" y="100"/>
                    <a:pt x="35" y="107"/>
                  </a:cubicBezTo>
                  <a:cubicBezTo>
                    <a:pt x="33" y="108"/>
                    <a:pt x="33" y="110"/>
                    <a:pt x="31" y="111"/>
                  </a:cubicBezTo>
                  <a:cubicBezTo>
                    <a:pt x="21" y="114"/>
                    <a:pt x="12" y="124"/>
                    <a:pt x="0" y="122"/>
                  </a:cubicBezTo>
                  <a:cubicBezTo>
                    <a:pt x="3" y="119"/>
                    <a:pt x="10" y="118"/>
                    <a:pt x="15" y="116"/>
                  </a:cubicBezTo>
                  <a:cubicBezTo>
                    <a:pt x="33" y="108"/>
                    <a:pt x="47" y="96"/>
                    <a:pt x="62" y="8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2312"/>
            <p:cNvSpPr>
              <a:spLocks/>
            </p:cNvSpPr>
            <p:nvPr/>
          </p:nvSpPr>
          <p:spPr bwMode="auto">
            <a:xfrm>
              <a:off x="4562475" y="5105401"/>
              <a:ext cx="12700" cy="11113"/>
            </a:xfrm>
            <a:custGeom>
              <a:avLst/>
              <a:gdLst>
                <a:gd name="T0" fmla="*/ 6 w 7"/>
                <a:gd name="T1" fmla="*/ 0 h 6"/>
                <a:gd name="T2" fmla="*/ 2 w 7"/>
                <a:gd name="T3" fmla="*/ 5 h 6"/>
                <a:gd name="T4" fmla="*/ 0 w 7"/>
                <a:gd name="T5" fmla="*/ 6 h 6"/>
                <a:gd name="T6" fmla="*/ 4 w 7"/>
                <a:gd name="T7" fmla="*/ 1 h 6"/>
                <a:gd name="T8" fmla="*/ 6 w 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6" y="0"/>
                  </a:moveTo>
                  <a:cubicBezTo>
                    <a:pt x="7" y="3"/>
                    <a:pt x="2" y="3"/>
                    <a:pt x="2" y="5"/>
                  </a:cubicBezTo>
                  <a:cubicBezTo>
                    <a:pt x="1" y="4"/>
                    <a:pt x="2" y="5"/>
                    <a:pt x="0" y="6"/>
                  </a:cubicBezTo>
                  <a:cubicBezTo>
                    <a:pt x="1" y="3"/>
                    <a:pt x="4" y="4"/>
                    <a:pt x="4" y="1"/>
                  </a:cubicBezTo>
                  <a:cubicBezTo>
                    <a:pt x="5" y="1"/>
                    <a:pt x="6" y="2"/>
                    <a:pt x="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313"/>
            <p:cNvSpPr>
              <a:spLocks noEditPoints="1"/>
            </p:cNvSpPr>
            <p:nvPr/>
          </p:nvSpPr>
          <p:spPr bwMode="auto">
            <a:xfrm>
              <a:off x="5637213" y="5103813"/>
              <a:ext cx="733425" cy="681038"/>
            </a:xfrm>
            <a:custGeom>
              <a:avLst/>
              <a:gdLst>
                <a:gd name="T0" fmla="*/ 361 w 424"/>
                <a:gd name="T1" fmla="*/ 379 h 393"/>
                <a:gd name="T2" fmla="*/ 344 w 424"/>
                <a:gd name="T3" fmla="*/ 378 h 393"/>
                <a:gd name="T4" fmla="*/ 391 w 424"/>
                <a:gd name="T5" fmla="*/ 346 h 393"/>
                <a:gd name="T6" fmla="*/ 356 w 424"/>
                <a:gd name="T7" fmla="*/ 354 h 393"/>
                <a:gd name="T8" fmla="*/ 355 w 424"/>
                <a:gd name="T9" fmla="*/ 354 h 393"/>
                <a:gd name="T10" fmla="*/ 346 w 424"/>
                <a:gd name="T11" fmla="*/ 354 h 393"/>
                <a:gd name="T12" fmla="*/ 364 w 424"/>
                <a:gd name="T13" fmla="*/ 338 h 393"/>
                <a:gd name="T14" fmla="*/ 352 w 424"/>
                <a:gd name="T15" fmla="*/ 342 h 393"/>
                <a:gd name="T16" fmla="*/ 334 w 424"/>
                <a:gd name="T17" fmla="*/ 354 h 393"/>
                <a:gd name="T18" fmla="*/ 371 w 424"/>
                <a:gd name="T19" fmla="*/ 331 h 393"/>
                <a:gd name="T20" fmla="*/ 338 w 424"/>
                <a:gd name="T21" fmla="*/ 320 h 393"/>
                <a:gd name="T22" fmla="*/ 326 w 424"/>
                <a:gd name="T23" fmla="*/ 327 h 393"/>
                <a:gd name="T24" fmla="*/ 284 w 424"/>
                <a:gd name="T25" fmla="*/ 343 h 393"/>
                <a:gd name="T26" fmla="*/ 344 w 424"/>
                <a:gd name="T27" fmla="*/ 316 h 393"/>
                <a:gd name="T28" fmla="*/ 271 w 424"/>
                <a:gd name="T29" fmla="*/ 337 h 393"/>
                <a:gd name="T30" fmla="*/ 330 w 424"/>
                <a:gd name="T31" fmla="*/ 305 h 393"/>
                <a:gd name="T32" fmla="*/ 327 w 424"/>
                <a:gd name="T33" fmla="*/ 302 h 393"/>
                <a:gd name="T34" fmla="*/ 324 w 424"/>
                <a:gd name="T35" fmla="*/ 300 h 393"/>
                <a:gd name="T36" fmla="*/ 295 w 424"/>
                <a:gd name="T37" fmla="*/ 269 h 393"/>
                <a:gd name="T38" fmla="*/ 335 w 424"/>
                <a:gd name="T39" fmla="*/ 297 h 393"/>
                <a:gd name="T40" fmla="*/ 297 w 424"/>
                <a:gd name="T41" fmla="*/ 264 h 393"/>
                <a:gd name="T42" fmla="*/ 261 w 424"/>
                <a:gd name="T43" fmla="*/ 216 h 393"/>
                <a:gd name="T44" fmla="*/ 228 w 424"/>
                <a:gd name="T45" fmla="*/ 143 h 393"/>
                <a:gd name="T46" fmla="*/ 173 w 424"/>
                <a:gd name="T47" fmla="*/ 57 h 393"/>
                <a:gd name="T48" fmla="*/ 166 w 424"/>
                <a:gd name="T49" fmla="*/ 53 h 393"/>
                <a:gd name="T50" fmla="*/ 167 w 424"/>
                <a:gd name="T51" fmla="*/ 73 h 393"/>
                <a:gd name="T52" fmla="*/ 123 w 424"/>
                <a:gd name="T53" fmla="*/ 22 h 393"/>
                <a:gd name="T54" fmla="*/ 150 w 424"/>
                <a:gd name="T55" fmla="*/ 70 h 393"/>
                <a:gd name="T56" fmla="*/ 102 w 424"/>
                <a:gd name="T57" fmla="*/ 15 h 393"/>
                <a:gd name="T58" fmla="*/ 112 w 424"/>
                <a:gd name="T59" fmla="*/ 37 h 393"/>
                <a:gd name="T60" fmla="*/ 97 w 424"/>
                <a:gd name="T61" fmla="*/ 16 h 393"/>
                <a:gd name="T62" fmla="*/ 89 w 424"/>
                <a:gd name="T63" fmla="*/ 12 h 393"/>
                <a:gd name="T64" fmla="*/ 7 w 424"/>
                <a:gd name="T65" fmla="*/ 8 h 393"/>
                <a:gd name="T66" fmla="*/ 50 w 424"/>
                <a:gd name="T67" fmla="*/ 2 h 393"/>
                <a:gd name="T68" fmla="*/ 81 w 424"/>
                <a:gd name="T69" fmla="*/ 6 h 393"/>
                <a:gd name="T70" fmla="*/ 141 w 424"/>
                <a:gd name="T71" fmla="*/ 23 h 393"/>
                <a:gd name="T72" fmla="*/ 173 w 424"/>
                <a:gd name="T73" fmla="*/ 49 h 393"/>
                <a:gd name="T74" fmla="*/ 229 w 424"/>
                <a:gd name="T75" fmla="*/ 138 h 393"/>
                <a:gd name="T76" fmla="*/ 249 w 424"/>
                <a:gd name="T77" fmla="*/ 187 h 393"/>
                <a:gd name="T78" fmla="*/ 291 w 424"/>
                <a:gd name="T79" fmla="*/ 250 h 393"/>
                <a:gd name="T80" fmla="*/ 366 w 424"/>
                <a:gd name="T81" fmla="*/ 306 h 393"/>
                <a:gd name="T82" fmla="*/ 370 w 424"/>
                <a:gd name="T83" fmla="*/ 311 h 393"/>
                <a:gd name="T84" fmla="*/ 381 w 424"/>
                <a:gd name="T85" fmla="*/ 322 h 393"/>
                <a:gd name="T86" fmla="*/ 381 w 424"/>
                <a:gd name="T87" fmla="*/ 332 h 393"/>
                <a:gd name="T88" fmla="*/ 406 w 424"/>
                <a:gd name="T89" fmla="*/ 337 h 393"/>
                <a:gd name="T90" fmla="*/ 406 w 424"/>
                <a:gd name="T91" fmla="*/ 350 h 393"/>
                <a:gd name="T92" fmla="*/ 348 w 424"/>
                <a:gd name="T93" fmla="*/ 378 h 393"/>
                <a:gd name="T94" fmla="*/ 424 w 424"/>
                <a:gd name="T95" fmla="*/ 349 h 393"/>
                <a:gd name="T96" fmla="*/ 366 w 424"/>
                <a:gd name="T97" fmla="*/ 388 h 393"/>
                <a:gd name="T98" fmla="*/ 397 w 424"/>
                <a:gd name="T99" fmla="*/ 361 h 393"/>
                <a:gd name="T100" fmla="*/ 379 w 424"/>
                <a:gd name="T101" fmla="*/ 370 h 393"/>
                <a:gd name="T102" fmla="*/ 94 w 424"/>
                <a:gd name="T103" fmla="*/ 18 h 393"/>
                <a:gd name="T104" fmla="*/ 327 w 424"/>
                <a:gd name="T105" fmla="*/ 286 h 393"/>
                <a:gd name="T106" fmla="*/ 348 w 424"/>
                <a:gd name="T107" fmla="*/ 314 h 393"/>
                <a:gd name="T108" fmla="*/ 353 w 424"/>
                <a:gd name="T109" fmla="*/ 318 h 393"/>
                <a:gd name="T110" fmla="*/ 356 w 424"/>
                <a:gd name="T111" fmla="*/ 312 h 393"/>
                <a:gd name="T112" fmla="*/ 345 w 424"/>
                <a:gd name="T113" fmla="*/ 35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4" h="393">
                  <a:moveTo>
                    <a:pt x="379" y="370"/>
                  </a:moveTo>
                  <a:cubicBezTo>
                    <a:pt x="373" y="372"/>
                    <a:pt x="367" y="374"/>
                    <a:pt x="361" y="377"/>
                  </a:cubicBezTo>
                  <a:cubicBezTo>
                    <a:pt x="360" y="377"/>
                    <a:pt x="363" y="379"/>
                    <a:pt x="361" y="379"/>
                  </a:cubicBezTo>
                  <a:cubicBezTo>
                    <a:pt x="357" y="381"/>
                    <a:pt x="349" y="380"/>
                    <a:pt x="345" y="383"/>
                  </a:cubicBezTo>
                  <a:cubicBezTo>
                    <a:pt x="344" y="382"/>
                    <a:pt x="342" y="381"/>
                    <a:pt x="342" y="380"/>
                  </a:cubicBezTo>
                  <a:cubicBezTo>
                    <a:pt x="342" y="378"/>
                    <a:pt x="344" y="379"/>
                    <a:pt x="344" y="378"/>
                  </a:cubicBezTo>
                  <a:cubicBezTo>
                    <a:pt x="338" y="378"/>
                    <a:pt x="334" y="385"/>
                    <a:pt x="326" y="385"/>
                  </a:cubicBezTo>
                  <a:cubicBezTo>
                    <a:pt x="346" y="371"/>
                    <a:pt x="370" y="362"/>
                    <a:pt x="389" y="346"/>
                  </a:cubicBezTo>
                  <a:cubicBezTo>
                    <a:pt x="390" y="346"/>
                    <a:pt x="390" y="346"/>
                    <a:pt x="391" y="346"/>
                  </a:cubicBezTo>
                  <a:cubicBezTo>
                    <a:pt x="393" y="343"/>
                    <a:pt x="398" y="341"/>
                    <a:pt x="401" y="339"/>
                  </a:cubicBezTo>
                  <a:cubicBezTo>
                    <a:pt x="395" y="336"/>
                    <a:pt x="382" y="342"/>
                    <a:pt x="376" y="346"/>
                  </a:cubicBezTo>
                  <a:cubicBezTo>
                    <a:pt x="370" y="348"/>
                    <a:pt x="363" y="352"/>
                    <a:pt x="356" y="354"/>
                  </a:cubicBezTo>
                  <a:cubicBezTo>
                    <a:pt x="355" y="353"/>
                    <a:pt x="357" y="352"/>
                    <a:pt x="357" y="351"/>
                  </a:cubicBezTo>
                  <a:cubicBezTo>
                    <a:pt x="355" y="352"/>
                    <a:pt x="354" y="353"/>
                    <a:pt x="352" y="354"/>
                  </a:cubicBezTo>
                  <a:cubicBezTo>
                    <a:pt x="353" y="355"/>
                    <a:pt x="354" y="353"/>
                    <a:pt x="355" y="354"/>
                  </a:cubicBezTo>
                  <a:cubicBezTo>
                    <a:pt x="344" y="359"/>
                    <a:pt x="337" y="363"/>
                    <a:pt x="326" y="368"/>
                  </a:cubicBezTo>
                  <a:cubicBezTo>
                    <a:pt x="326" y="366"/>
                    <a:pt x="323" y="367"/>
                    <a:pt x="324" y="366"/>
                  </a:cubicBezTo>
                  <a:cubicBezTo>
                    <a:pt x="330" y="360"/>
                    <a:pt x="338" y="357"/>
                    <a:pt x="346" y="354"/>
                  </a:cubicBezTo>
                  <a:cubicBezTo>
                    <a:pt x="355" y="349"/>
                    <a:pt x="363" y="344"/>
                    <a:pt x="371" y="339"/>
                  </a:cubicBezTo>
                  <a:cubicBezTo>
                    <a:pt x="363" y="340"/>
                    <a:pt x="356" y="346"/>
                    <a:pt x="347" y="348"/>
                  </a:cubicBezTo>
                  <a:cubicBezTo>
                    <a:pt x="351" y="344"/>
                    <a:pt x="360" y="343"/>
                    <a:pt x="364" y="338"/>
                  </a:cubicBezTo>
                  <a:cubicBezTo>
                    <a:pt x="368" y="338"/>
                    <a:pt x="370" y="335"/>
                    <a:pt x="374" y="335"/>
                  </a:cubicBezTo>
                  <a:cubicBezTo>
                    <a:pt x="365" y="334"/>
                    <a:pt x="359" y="339"/>
                    <a:pt x="353" y="343"/>
                  </a:cubicBezTo>
                  <a:cubicBezTo>
                    <a:pt x="353" y="343"/>
                    <a:pt x="352" y="342"/>
                    <a:pt x="352" y="342"/>
                  </a:cubicBezTo>
                  <a:cubicBezTo>
                    <a:pt x="350" y="345"/>
                    <a:pt x="346" y="346"/>
                    <a:pt x="342" y="348"/>
                  </a:cubicBezTo>
                  <a:cubicBezTo>
                    <a:pt x="341" y="349"/>
                    <a:pt x="343" y="349"/>
                    <a:pt x="344" y="349"/>
                  </a:cubicBezTo>
                  <a:cubicBezTo>
                    <a:pt x="342" y="352"/>
                    <a:pt x="336" y="350"/>
                    <a:pt x="334" y="354"/>
                  </a:cubicBezTo>
                  <a:cubicBezTo>
                    <a:pt x="329" y="354"/>
                    <a:pt x="326" y="361"/>
                    <a:pt x="320" y="358"/>
                  </a:cubicBezTo>
                  <a:cubicBezTo>
                    <a:pt x="329" y="350"/>
                    <a:pt x="341" y="346"/>
                    <a:pt x="352" y="340"/>
                  </a:cubicBezTo>
                  <a:cubicBezTo>
                    <a:pt x="358" y="337"/>
                    <a:pt x="363" y="333"/>
                    <a:pt x="371" y="331"/>
                  </a:cubicBezTo>
                  <a:cubicBezTo>
                    <a:pt x="368" y="329"/>
                    <a:pt x="364" y="329"/>
                    <a:pt x="359" y="326"/>
                  </a:cubicBezTo>
                  <a:cubicBezTo>
                    <a:pt x="355" y="324"/>
                    <a:pt x="351" y="318"/>
                    <a:pt x="347" y="318"/>
                  </a:cubicBezTo>
                  <a:cubicBezTo>
                    <a:pt x="345" y="318"/>
                    <a:pt x="341" y="319"/>
                    <a:pt x="338" y="320"/>
                  </a:cubicBezTo>
                  <a:cubicBezTo>
                    <a:pt x="333" y="323"/>
                    <a:pt x="329" y="326"/>
                    <a:pt x="327" y="331"/>
                  </a:cubicBezTo>
                  <a:cubicBezTo>
                    <a:pt x="325" y="331"/>
                    <a:pt x="322" y="331"/>
                    <a:pt x="321" y="332"/>
                  </a:cubicBezTo>
                  <a:cubicBezTo>
                    <a:pt x="323" y="330"/>
                    <a:pt x="325" y="329"/>
                    <a:pt x="326" y="327"/>
                  </a:cubicBezTo>
                  <a:cubicBezTo>
                    <a:pt x="326" y="327"/>
                    <a:pt x="322" y="328"/>
                    <a:pt x="322" y="330"/>
                  </a:cubicBezTo>
                  <a:cubicBezTo>
                    <a:pt x="310" y="330"/>
                    <a:pt x="301" y="337"/>
                    <a:pt x="290" y="340"/>
                  </a:cubicBezTo>
                  <a:cubicBezTo>
                    <a:pt x="288" y="342"/>
                    <a:pt x="287" y="344"/>
                    <a:pt x="284" y="343"/>
                  </a:cubicBezTo>
                  <a:cubicBezTo>
                    <a:pt x="287" y="337"/>
                    <a:pt x="294" y="336"/>
                    <a:pt x="300" y="334"/>
                  </a:cubicBezTo>
                  <a:cubicBezTo>
                    <a:pt x="308" y="331"/>
                    <a:pt x="315" y="326"/>
                    <a:pt x="323" y="324"/>
                  </a:cubicBezTo>
                  <a:cubicBezTo>
                    <a:pt x="329" y="320"/>
                    <a:pt x="338" y="318"/>
                    <a:pt x="344" y="316"/>
                  </a:cubicBezTo>
                  <a:cubicBezTo>
                    <a:pt x="339" y="307"/>
                    <a:pt x="321" y="315"/>
                    <a:pt x="311" y="319"/>
                  </a:cubicBezTo>
                  <a:cubicBezTo>
                    <a:pt x="298" y="325"/>
                    <a:pt x="281" y="332"/>
                    <a:pt x="272" y="338"/>
                  </a:cubicBezTo>
                  <a:cubicBezTo>
                    <a:pt x="272" y="338"/>
                    <a:pt x="273" y="336"/>
                    <a:pt x="271" y="337"/>
                  </a:cubicBezTo>
                  <a:cubicBezTo>
                    <a:pt x="276" y="331"/>
                    <a:pt x="282" y="330"/>
                    <a:pt x="288" y="327"/>
                  </a:cubicBezTo>
                  <a:cubicBezTo>
                    <a:pt x="303" y="320"/>
                    <a:pt x="317" y="312"/>
                    <a:pt x="335" y="309"/>
                  </a:cubicBezTo>
                  <a:cubicBezTo>
                    <a:pt x="334" y="308"/>
                    <a:pt x="333" y="306"/>
                    <a:pt x="330" y="305"/>
                  </a:cubicBezTo>
                  <a:cubicBezTo>
                    <a:pt x="329" y="304"/>
                    <a:pt x="328" y="308"/>
                    <a:pt x="328" y="307"/>
                  </a:cubicBezTo>
                  <a:cubicBezTo>
                    <a:pt x="328" y="306"/>
                    <a:pt x="328" y="306"/>
                    <a:pt x="329" y="306"/>
                  </a:cubicBezTo>
                  <a:cubicBezTo>
                    <a:pt x="328" y="304"/>
                    <a:pt x="326" y="304"/>
                    <a:pt x="327" y="302"/>
                  </a:cubicBezTo>
                  <a:cubicBezTo>
                    <a:pt x="316" y="303"/>
                    <a:pt x="305" y="310"/>
                    <a:pt x="297" y="316"/>
                  </a:cubicBezTo>
                  <a:cubicBezTo>
                    <a:pt x="287" y="322"/>
                    <a:pt x="273" y="330"/>
                    <a:pt x="260" y="336"/>
                  </a:cubicBezTo>
                  <a:cubicBezTo>
                    <a:pt x="280" y="323"/>
                    <a:pt x="300" y="309"/>
                    <a:pt x="324" y="300"/>
                  </a:cubicBezTo>
                  <a:cubicBezTo>
                    <a:pt x="323" y="297"/>
                    <a:pt x="317" y="296"/>
                    <a:pt x="319" y="292"/>
                  </a:cubicBezTo>
                  <a:cubicBezTo>
                    <a:pt x="308" y="287"/>
                    <a:pt x="301" y="280"/>
                    <a:pt x="294" y="272"/>
                  </a:cubicBezTo>
                  <a:cubicBezTo>
                    <a:pt x="294" y="271"/>
                    <a:pt x="294" y="270"/>
                    <a:pt x="295" y="269"/>
                  </a:cubicBezTo>
                  <a:cubicBezTo>
                    <a:pt x="297" y="271"/>
                    <a:pt x="300" y="271"/>
                    <a:pt x="303" y="273"/>
                  </a:cubicBezTo>
                  <a:cubicBezTo>
                    <a:pt x="304" y="275"/>
                    <a:pt x="305" y="278"/>
                    <a:pt x="306" y="279"/>
                  </a:cubicBezTo>
                  <a:cubicBezTo>
                    <a:pt x="313" y="287"/>
                    <a:pt x="324" y="291"/>
                    <a:pt x="335" y="297"/>
                  </a:cubicBezTo>
                  <a:cubicBezTo>
                    <a:pt x="326" y="288"/>
                    <a:pt x="309" y="285"/>
                    <a:pt x="302" y="270"/>
                  </a:cubicBezTo>
                  <a:cubicBezTo>
                    <a:pt x="301" y="269"/>
                    <a:pt x="300" y="267"/>
                    <a:pt x="297" y="266"/>
                  </a:cubicBezTo>
                  <a:cubicBezTo>
                    <a:pt x="297" y="265"/>
                    <a:pt x="296" y="265"/>
                    <a:pt x="297" y="264"/>
                  </a:cubicBezTo>
                  <a:cubicBezTo>
                    <a:pt x="288" y="258"/>
                    <a:pt x="283" y="248"/>
                    <a:pt x="278" y="239"/>
                  </a:cubicBezTo>
                  <a:cubicBezTo>
                    <a:pt x="278" y="238"/>
                    <a:pt x="277" y="237"/>
                    <a:pt x="276" y="238"/>
                  </a:cubicBezTo>
                  <a:cubicBezTo>
                    <a:pt x="275" y="228"/>
                    <a:pt x="266" y="224"/>
                    <a:pt x="261" y="216"/>
                  </a:cubicBezTo>
                  <a:cubicBezTo>
                    <a:pt x="257" y="209"/>
                    <a:pt x="255" y="202"/>
                    <a:pt x="249" y="196"/>
                  </a:cubicBezTo>
                  <a:cubicBezTo>
                    <a:pt x="249" y="195"/>
                    <a:pt x="249" y="194"/>
                    <a:pt x="249" y="194"/>
                  </a:cubicBezTo>
                  <a:cubicBezTo>
                    <a:pt x="239" y="178"/>
                    <a:pt x="235" y="159"/>
                    <a:pt x="228" y="143"/>
                  </a:cubicBezTo>
                  <a:cubicBezTo>
                    <a:pt x="226" y="140"/>
                    <a:pt x="224" y="135"/>
                    <a:pt x="222" y="131"/>
                  </a:cubicBezTo>
                  <a:cubicBezTo>
                    <a:pt x="213" y="112"/>
                    <a:pt x="200" y="95"/>
                    <a:pt x="188" y="78"/>
                  </a:cubicBezTo>
                  <a:cubicBezTo>
                    <a:pt x="184" y="71"/>
                    <a:pt x="179" y="63"/>
                    <a:pt x="173" y="57"/>
                  </a:cubicBezTo>
                  <a:cubicBezTo>
                    <a:pt x="178" y="67"/>
                    <a:pt x="186" y="77"/>
                    <a:pt x="189" y="88"/>
                  </a:cubicBezTo>
                  <a:cubicBezTo>
                    <a:pt x="185" y="85"/>
                    <a:pt x="183" y="79"/>
                    <a:pt x="180" y="75"/>
                  </a:cubicBezTo>
                  <a:cubicBezTo>
                    <a:pt x="176" y="68"/>
                    <a:pt x="172" y="60"/>
                    <a:pt x="166" y="53"/>
                  </a:cubicBezTo>
                  <a:cubicBezTo>
                    <a:pt x="164" y="50"/>
                    <a:pt x="162" y="47"/>
                    <a:pt x="160" y="43"/>
                  </a:cubicBezTo>
                  <a:cubicBezTo>
                    <a:pt x="153" y="44"/>
                    <a:pt x="151" y="36"/>
                    <a:pt x="144" y="34"/>
                  </a:cubicBezTo>
                  <a:cubicBezTo>
                    <a:pt x="151" y="47"/>
                    <a:pt x="160" y="60"/>
                    <a:pt x="167" y="73"/>
                  </a:cubicBezTo>
                  <a:cubicBezTo>
                    <a:pt x="160" y="68"/>
                    <a:pt x="156" y="58"/>
                    <a:pt x="151" y="51"/>
                  </a:cubicBezTo>
                  <a:cubicBezTo>
                    <a:pt x="146" y="42"/>
                    <a:pt x="138" y="32"/>
                    <a:pt x="133" y="27"/>
                  </a:cubicBezTo>
                  <a:cubicBezTo>
                    <a:pt x="128" y="27"/>
                    <a:pt x="125" y="25"/>
                    <a:pt x="123" y="22"/>
                  </a:cubicBezTo>
                  <a:cubicBezTo>
                    <a:pt x="126" y="28"/>
                    <a:pt x="129" y="35"/>
                    <a:pt x="134" y="39"/>
                  </a:cubicBezTo>
                  <a:cubicBezTo>
                    <a:pt x="133" y="42"/>
                    <a:pt x="136" y="43"/>
                    <a:pt x="134" y="43"/>
                  </a:cubicBezTo>
                  <a:cubicBezTo>
                    <a:pt x="141" y="51"/>
                    <a:pt x="146" y="59"/>
                    <a:pt x="150" y="70"/>
                  </a:cubicBezTo>
                  <a:cubicBezTo>
                    <a:pt x="145" y="64"/>
                    <a:pt x="141" y="58"/>
                    <a:pt x="138" y="52"/>
                  </a:cubicBezTo>
                  <a:cubicBezTo>
                    <a:pt x="131" y="42"/>
                    <a:pt x="124" y="30"/>
                    <a:pt x="116" y="17"/>
                  </a:cubicBezTo>
                  <a:cubicBezTo>
                    <a:pt x="111" y="16"/>
                    <a:pt x="108" y="15"/>
                    <a:pt x="102" y="15"/>
                  </a:cubicBezTo>
                  <a:cubicBezTo>
                    <a:pt x="101" y="18"/>
                    <a:pt x="105" y="19"/>
                    <a:pt x="103" y="22"/>
                  </a:cubicBezTo>
                  <a:cubicBezTo>
                    <a:pt x="108" y="25"/>
                    <a:pt x="109" y="33"/>
                    <a:pt x="113" y="35"/>
                  </a:cubicBezTo>
                  <a:cubicBezTo>
                    <a:pt x="113" y="36"/>
                    <a:pt x="112" y="36"/>
                    <a:pt x="112" y="37"/>
                  </a:cubicBezTo>
                  <a:cubicBezTo>
                    <a:pt x="113" y="37"/>
                    <a:pt x="114" y="38"/>
                    <a:pt x="115" y="38"/>
                  </a:cubicBezTo>
                  <a:cubicBezTo>
                    <a:pt x="116" y="46"/>
                    <a:pt x="123" y="49"/>
                    <a:pt x="124" y="55"/>
                  </a:cubicBezTo>
                  <a:cubicBezTo>
                    <a:pt x="112" y="44"/>
                    <a:pt x="107" y="27"/>
                    <a:pt x="97" y="16"/>
                  </a:cubicBezTo>
                  <a:cubicBezTo>
                    <a:pt x="97" y="18"/>
                    <a:pt x="102" y="23"/>
                    <a:pt x="100" y="27"/>
                  </a:cubicBezTo>
                  <a:cubicBezTo>
                    <a:pt x="96" y="24"/>
                    <a:pt x="94" y="18"/>
                    <a:pt x="89" y="16"/>
                  </a:cubicBezTo>
                  <a:cubicBezTo>
                    <a:pt x="89" y="16"/>
                    <a:pt x="89" y="14"/>
                    <a:pt x="89" y="12"/>
                  </a:cubicBezTo>
                  <a:cubicBezTo>
                    <a:pt x="79" y="5"/>
                    <a:pt x="60" y="6"/>
                    <a:pt x="47" y="5"/>
                  </a:cubicBezTo>
                  <a:cubicBezTo>
                    <a:pt x="46" y="5"/>
                    <a:pt x="47" y="5"/>
                    <a:pt x="47" y="6"/>
                  </a:cubicBezTo>
                  <a:cubicBezTo>
                    <a:pt x="32" y="6"/>
                    <a:pt x="22" y="6"/>
                    <a:pt x="7" y="8"/>
                  </a:cubicBezTo>
                  <a:cubicBezTo>
                    <a:pt x="5" y="9"/>
                    <a:pt x="2" y="12"/>
                    <a:pt x="0" y="10"/>
                  </a:cubicBezTo>
                  <a:cubicBezTo>
                    <a:pt x="1" y="5"/>
                    <a:pt x="6" y="5"/>
                    <a:pt x="12" y="4"/>
                  </a:cubicBezTo>
                  <a:cubicBezTo>
                    <a:pt x="24" y="3"/>
                    <a:pt x="40" y="5"/>
                    <a:pt x="50" y="2"/>
                  </a:cubicBezTo>
                  <a:cubicBezTo>
                    <a:pt x="51" y="2"/>
                    <a:pt x="50" y="2"/>
                    <a:pt x="50" y="3"/>
                  </a:cubicBezTo>
                  <a:cubicBezTo>
                    <a:pt x="55" y="1"/>
                    <a:pt x="63" y="1"/>
                    <a:pt x="66" y="3"/>
                  </a:cubicBezTo>
                  <a:cubicBezTo>
                    <a:pt x="71" y="0"/>
                    <a:pt x="76" y="4"/>
                    <a:pt x="81" y="6"/>
                  </a:cubicBezTo>
                  <a:cubicBezTo>
                    <a:pt x="86" y="8"/>
                    <a:pt x="92" y="7"/>
                    <a:pt x="95" y="11"/>
                  </a:cubicBezTo>
                  <a:cubicBezTo>
                    <a:pt x="103" y="11"/>
                    <a:pt x="110" y="12"/>
                    <a:pt x="117" y="12"/>
                  </a:cubicBezTo>
                  <a:cubicBezTo>
                    <a:pt x="124" y="17"/>
                    <a:pt x="130" y="27"/>
                    <a:pt x="141" y="23"/>
                  </a:cubicBezTo>
                  <a:cubicBezTo>
                    <a:pt x="144" y="29"/>
                    <a:pt x="150" y="31"/>
                    <a:pt x="154" y="36"/>
                  </a:cubicBezTo>
                  <a:cubicBezTo>
                    <a:pt x="156" y="35"/>
                    <a:pt x="153" y="32"/>
                    <a:pt x="157" y="32"/>
                  </a:cubicBezTo>
                  <a:cubicBezTo>
                    <a:pt x="165" y="36"/>
                    <a:pt x="165" y="45"/>
                    <a:pt x="173" y="49"/>
                  </a:cubicBezTo>
                  <a:cubicBezTo>
                    <a:pt x="191" y="77"/>
                    <a:pt x="212" y="103"/>
                    <a:pt x="227" y="134"/>
                  </a:cubicBezTo>
                  <a:cubicBezTo>
                    <a:pt x="227" y="135"/>
                    <a:pt x="228" y="136"/>
                    <a:pt x="229" y="136"/>
                  </a:cubicBezTo>
                  <a:cubicBezTo>
                    <a:pt x="229" y="138"/>
                    <a:pt x="228" y="137"/>
                    <a:pt x="229" y="138"/>
                  </a:cubicBezTo>
                  <a:cubicBezTo>
                    <a:pt x="231" y="139"/>
                    <a:pt x="231" y="140"/>
                    <a:pt x="232" y="141"/>
                  </a:cubicBezTo>
                  <a:cubicBezTo>
                    <a:pt x="232" y="146"/>
                    <a:pt x="234" y="149"/>
                    <a:pt x="236" y="153"/>
                  </a:cubicBezTo>
                  <a:cubicBezTo>
                    <a:pt x="241" y="165"/>
                    <a:pt x="244" y="176"/>
                    <a:pt x="249" y="187"/>
                  </a:cubicBezTo>
                  <a:cubicBezTo>
                    <a:pt x="252" y="195"/>
                    <a:pt x="259" y="203"/>
                    <a:pt x="264" y="212"/>
                  </a:cubicBezTo>
                  <a:cubicBezTo>
                    <a:pt x="269" y="221"/>
                    <a:pt x="277" y="229"/>
                    <a:pt x="282" y="239"/>
                  </a:cubicBezTo>
                  <a:cubicBezTo>
                    <a:pt x="284" y="243"/>
                    <a:pt x="288" y="246"/>
                    <a:pt x="291" y="250"/>
                  </a:cubicBezTo>
                  <a:cubicBezTo>
                    <a:pt x="294" y="255"/>
                    <a:pt x="296" y="260"/>
                    <a:pt x="302" y="262"/>
                  </a:cubicBezTo>
                  <a:cubicBezTo>
                    <a:pt x="302" y="263"/>
                    <a:pt x="302" y="263"/>
                    <a:pt x="302" y="264"/>
                  </a:cubicBezTo>
                  <a:cubicBezTo>
                    <a:pt x="320" y="280"/>
                    <a:pt x="345" y="292"/>
                    <a:pt x="366" y="306"/>
                  </a:cubicBezTo>
                  <a:cubicBezTo>
                    <a:pt x="368" y="305"/>
                    <a:pt x="369" y="304"/>
                    <a:pt x="369" y="303"/>
                  </a:cubicBezTo>
                  <a:cubicBezTo>
                    <a:pt x="371" y="305"/>
                    <a:pt x="370" y="307"/>
                    <a:pt x="373" y="309"/>
                  </a:cubicBezTo>
                  <a:cubicBezTo>
                    <a:pt x="372" y="310"/>
                    <a:pt x="371" y="310"/>
                    <a:pt x="370" y="311"/>
                  </a:cubicBezTo>
                  <a:cubicBezTo>
                    <a:pt x="354" y="304"/>
                    <a:pt x="343" y="294"/>
                    <a:pt x="327" y="287"/>
                  </a:cubicBezTo>
                  <a:cubicBezTo>
                    <a:pt x="332" y="290"/>
                    <a:pt x="336" y="294"/>
                    <a:pt x="343" y="296"/>
                  </a:cubicBezTo>
                  <a:cubicBezTo>
                    <a:pt x="353" y="307"/>
                    <a:pt x="370" y="312"/>
                    <a:pt x="381" y="322"/>
                  </a:cubicBezTo>
                  <a:cubicBezTo>
                    <a:pt x="385" y="323"/>
                    <a:pt x="389" y="324"/>
                    <a:pt x="392" y="325"/>
                  </a:cubicBezTo>
                  <a:cubicBezTo>
                    <a:pt x="394" y="325"/>
                    <a:pt x="389" y="326"/>
                    <a:pt x="390" y="330"/>
                  </a:cubicBezTo>
                  <a:cubicBezTo>
                    <a:pt x="387" y="331"/>
                    <a:pt x="385" y="333"/>
                    <a:pt x="381" y="332"/>
                  </a:cubicBezTo>
                  <a:cubicBezTo>
                    <a:pt x="380" y="333"/>
                    <a:pt x="383" y="333"/>
                    <a:pt x="382" y="334"/>
                  </a:cubicBezTo>
                  <a:cubicBezTo>
                    <a:pt x="377" y="340"/>
                    <a:pt x="370" y="344"/>
                    <a:pt x="362" y="348"/>
                  </a:cubicBezTo>
                  <a:cubicBezTo>
                    <a:pt x="377" y="345"/>
                    <a:pt x="391" y="332"/>
                    <a:pt x="406" y="337"/>
                  </a:cubicBezTo>
                  <a:cubicBezTo>
                    <a:pt x="395" y="353"/>
                    <a:pt x="373" y="358"/>
                    <a:pt x="357" y="370"/>
                  </a:cubicBezTo>
                  <a:cubicBezTo>
                    <a:pt x="368" y="365"/>
                    <a:pt x="386" y="357"/>
                    <a:pt x="398" y="352"/>
                  </a:cubicBezTo>
                  <a:cubicBezTo>
                    <a:pt x="400" y="351"/>
                    <a:pt x="403" y="348"/>
                    <a:pt x="406" y="350"/>
                  </a:cubicBezTo>
                  <a:cubicBezTo>
                    <a:pt x="407" y="353"/>
                    <a:pt x="404" y="352"/>
                    <a:pt x="404" y="354"/>
                  </a:cubicBezTo>
                  <a:cubicBezTo>
                    <a:pt x="403" y="353"/>
                    <a:pt x="404" y="352"/>
                    <a:pt x="402" y="352"/>
                  </a:cubicBezTo>
                  <a:cubicBezTo>
                    <a:pt x="385" y="362"/>
                    <a:pt x="366" y="368"/>
                    <a:pt x="348" y="378"/>
                  </a:cubicBezTo>
                  <a:cubicBezTo>
                    <a:pt x="353" y="379"/>
                    <a:pt x="356" y="377"/>
                    <a:pt x="361" y="375"/>
                  </a:cubicBezTo>
                  <a:cubicBezTo>
                    <a:pt x="371" y="372"/>
                    <a:pt x="381" y="366"/>
                    <a:pt x="388" y="362"/>
                  </a:cubicBezTo>
                  <a:cubicBezTo>
                    <a:pt x="401" y="360"/>
                    <a:pt x="410" y="348"/>
                    <a:pt x="424" y="349"/>
                  </a:cubicBezTo>
                  <a:cubicBezTo>
                    <a:pt x="417" y="362"/>
                    <a:pt x="402" y="365"/>
                    <a:pt x="392" y="374"/>
                  </a:cubicBezTo>
                  <a:cubicBezTo>
                    <a:pt x="390" y="374"/>
                    <a:pt x="390" y="374"/>
                    <a:pt x="389" y="374"/>
                  </a:cubicBezTo>
                  <a:cubicBezTo>
                    <a:pt x="381" y="380"/>
                    <a:pt x="373" y="383"/>
                    <a:pt x="366" y="388"/>
                  </a:cubicBezTo>
                  <a:cubicBezTo>
                    <a:pt x="363" y="389"/>
                    <a:pt x="361" y="393"/>
                    <a:pt x="358" y="391"/>
                  </a:cubicBezTo>
                  <a:cubicBezTo>
                    <a:pt x="375" y="376"/>
                    <a:pt x="398" y="368"/>
                    <a:pt x="415" y="354"/>
                  </a:cubicBezTo>
                  <a:cubicBezTo>
                    <a:pt x="409" y="354"/>
                    <a:pt x="403" y="359"/>
                    <a:pt x="397" y="361"/>
                  </a:cubicBezTo>
                  <a:cubicBezTo>
                    <a:pt x="394" y="363"/>
                    <a:pt x="390" y="363"/>
                    <a:pt x="388" y="365"/>
                  </a:cubicBezTo>
                  <a:cubicBezTo>
                    <a:pt x="385" y="366"/>
                    <a:pt x="383" y="367"/>
                    <a:pt x="380" y="369"/>
                  </a:cubicBezTo>
                  <a:cubicBezTo>
                    <a:pt x="379" y="370"/>
                    <a:pt x="378" y="368"/>
                    <a:pt x="379" y="370"/>
                  </a:cubicBezTo>
                  <a:close/>
                  <a:moveTo>
                    <a:pt x="94" y="18"/>
                  </a:moveTo>
                  <a:cubicBezTo>
                    <a:pt x="93" y="17"/>
                    <a:pt x="93" y="15"/>
                    <a:pt x="92" y="15"/>
                  </a:cubicBezTo>
                  <a:cubicBezTo>
                    <a:pt x="92" y="17"/>
                    <a:pt x="92" y="18"/>
                    <a:pt x="94" y="18"/>
                  </a:cubicBezTo>
                  <a:close/>
                  <a:moveTo>
                    <a:pt x="327" y="286"/>
                  </a:moveTo>
                  <a:cubicBezTo>
                    <a:pt x="321" y="284"/>
                    <a:pt x="316" y="278"/>
                    <a:pt x="310" y="276"/>
                  </a:cubicBezTo>
                  <a:cubicBezTo>
                    <a:pt x="316" y="279"/>
                    <a:pt x="321" y="285"/>
                    <a:pt x="327" y="286"/>
                  </a:cubicBezTo>
                  <a:close/>
                  <a:moveTo>
                    <a:pt x="344" y="309"/>
                  </a:moveTo>
                  <a:cubicBezTo>
                    <a:pt x="344" y="309"/>
                    <a:pt x="343" y="309"/>
                    <a:pt x="343" y="310"/>
                  </a:cubicBezTo>
                  <a:cubicBezTo>
                    <a:pt x="346" y="311"/>
                    <a:pt x="345" y="313"/>
                    <a:pt x="348" y="314"/>
                  </a:cubicBezTo>
                  <a:cubicBezTo>
                    <a:pt x="351" y="315"/>
                    <a:pt x="353" y="313"/>
                    <a:pt x="356" y="313"/>
                  </a:cubicBezTo>
                  <a:cubicBezTo>
                    <a:pt x="357" y="315"/>
                    <a:pt x="357" y="316"/>
                    <a:pt x="357" y="318"/>
                  </a:cubicBezTo>
                  <a:cubicBezTo>
                    <a:pt x="355" y="319"/>
                    <a:pt x="355" y="315"/>
                    <a:pt x="353" y="318"/>
                  </a:cubicBezTo>
                  <a:cubicBezTo>
                    <a:pt x="360" y="322"/>
                    <a:pt x="368" y="328"/>
                    <a:pt x="378" y="328"/>
                  </a:cubicBezTo>
                  <a:cubicBezTo>
                    <a:pt x="376" y="323"/>
                    <a:pt x="366" y="325"/>
                    <a:pt x="366" y="318"/>
                  </a:cubicBezTo>
                  <a:cubicBezTo>
                    <a:pt x="364" y="315"/>
                    <a:pt x="358" y="315"/>
                    <a:pt x="356" y="312"/>
                  </a:cubicBezTo>
                  <a:cubicBezTo>
                    <a:pt x="344" y="309"/>
                    <a:pt x="336" y="299"/>
                    <a:pt x="325" y="296"/>
                  </a:cubicBezTo>
                  <a:cubicBezTo>
                    <a:pt x="332" y="300"/>
                    <a:pt x="336" y="309"/>
                    <a:pt x="344" y="309"/>
                  </a:cubicBezTo>
                  <a:close/>
                  <a:moveTo>
                    <a:pt x="345" y="357"/>
                  </a:moveTo>
                  <a:cubicBezTo>
                    <a:pt x="347" y="356"/>
                    <a:pt x="348" y="357"/>
                    <a:pt x="349" y="356"/>
                  </a:cubicBezTo>
                  <a:cubicBezTo>
                    <a:pt x="348" y="355"/>
                    <a:pt x="345" y="356"/>
                    <a:pt x="345" y="35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314"/>
            <p:cNvSpPr>
              <a:spLocks/>
            </p:cNvSpPr>
            <p:nvPr/>
          </p:nvSpPr>
          <p:spPr bwMode="auto">
            <a:xfrm>
              <a:off x="5114925" y="5173663"/>
              <a:ext cx="22225" cy="76200"/>
            </a:xfrm>
            <a:custGeom>
              <a:avLst/>
              <a:gdLst>
                <a:gd name="T0" fmla="*/ 10 w 13"/>
                <a:gd name="T1" fmla="*/ 0 h 44"/>
                <a:gd name="T2" fmla="*/ 13 w 13"/>
                <a:gd name="T3" fmla="*/ 0 h 44"/>
                <a:gd name="T4" fmla="*/ 1 w 13"/>
                <a:gd name="T5" fmla="*/ 44 h 44"/>
                <a:gd name="T6" fmla="*/ 8 w 13"/>
                <a:gd name="T7" fmla="*/ 12 h 44"/>
                <a:gd name="T8" fmla="*/ 5 w 13"/>
                <a:gd name="T9" fmla="*/ 13 h 44"/>
                <a:gd name="T10" fmla="*/ 10 w 13"/>
                <a:gd name="T11" fmla="*/ 4 h 44"/>
                <a:gd name="T12" fmla="*/ 10 w 13"/>
                <a:gd name="T1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44">
                  <a:moveTo>
                    <a:pt x="10" y="0"/>
                  </a:moveTo>
                  <a:cubicBezTo>
                    <a:pt x="12" y="0"/>
                    <a:pt x="12" y="0"/>
                    <a:pt x="13" y="0"/>
                  </a:cubicBezTo>
                  <a:cubicBezTo>
                    <a:pt x="11" y="15"/>
                    <a:pt x="7" y="30"/>
                    <a:pt x="1" y="44"/>
                  </a:cubicBezTo>
                  <a:cubicBezTo>
                    <a:pt x="0" y="34"/>
                    <a:pt x="7" y="22"/>
                    <a:pt x="8" y="12"/>
                  </a:cubicBezTo>
                  <a:cubicBezTo>
                    <a:pt x="7" y="10"/>
                    <a:pt x="6" y="14"/>
                    <a:pt x="5" y="13"/>
                  </a:cubicBezTo>
                  <a:cubicBezTo>
                    <a:pt x="5" y="12"/>
                    <a:pt x="9" y="7"/>
                    <a:pt x="10" y="4"/>
                  </a:cubicBezTo>
                  <a:cubicBezTo>
                    <a:pt x="9" y="3"/>
                    <a:pt x="9" y="2"/>
                    <a:pt x="1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315"/>
            <p:cNvSpPr>
              <a:spLocks noEditPoints="1"/>
            </p:cNvSpPr>
            <p:nvPr/>
          </p:nvSpPr>
          <p:spPr bwMode="auto">
            <a:xfrm>
              <a:off x="5684838" y="5213351"/>
              <a:ext cx="223838" cy="266700"/>
            </a:xfrm>
            <a:custGeom>
              <a:avLst/>
              <a:gdLst>
                <a:gd name="T0" fmla="*/ 80 w 129"/>
                <a:gd name="T1" fmla="*/ 94 h 154"/>
                <a:gd name="T2" fmla="*/ 73 w 129"/>
                <a:gd name="T3" fmla="*/ 94 h 154"/>
                <a:gd name="T4" fmla="*/ 64 w 129"/>
                <a:gd name="T5" fmla="*/ 69 h 154"/>
                <a:gd name="T6" fmla="*/ 49 w 129"/>
                <a:gd name="T7" fmla="*/ 75 h 154"/>
                <a:gd name="T8" fmla="*/ 49 w 129"/>
                <a:gd name="T9" fmla="*/ 53 h 154"/>
                <a:gd name="T10" fmla="*/ 44 w 129"/>
                <a:gd name="T11" fmla="*/ 41 h 154"/>
                <a:gd name="T12" fmla="*/ 40 w 129"/>
                <a:gd name="T13" fmla="*/ 61 h 154"/>
                <a:gd name="T14" fmla="*/ 41 w 129"/>
                <a:gd name="T15" fmla="*/ 40 h 154"/>
                <a:gd name="T16" fmla="*/ 38 w 129"/>
                <a:gd name="T17" fmla="*/ 33 h 154"/>
                <a:gd name="T18" fmla="*/ 29 w 129"/>
                <a:gd name="T19" fmla="*/ 48 h 154"/>
                <a:gd name="T20" fmla="*/ 36 w 129"/>
                <a:gd name="T21" fmla="*/ 30 h 154"/>
                <a:gd name="T22" fmla="*/ 20 w 129"/>
                <a:gd name="T23" fmla="*/ 36 h 154"/>
                <a:gd name="T24" fmla="*/ 17 w 129"/>
                <a:gd name="T25" fmla="*/ 39 h 154"/>
                <a:gd name="T26" fmla="*/ 23 w 129"/>
                <a:gd name="T27" fmla="*/ 15 h 154"/>
                <a:gd name="T28" fmla="*/ 16 w 129"/>
                <a:gd name="T29" fmla="*/ 27 h 154"/>
                <a:gd name="T30" fmla="*/ 19 w 129"/>
                <a:gd name="T31" fmla="*/ 13 h 154"/>
                <a:gd name="T32" fmla="*/ 17 w 129"/>
                <a:gd name="T33" fmla="*/ 6 h 154"/>
                <a:gd name="T34" fmla="*/ 5 w 129"/>
                <a:gd name="T35" fmla="*/ 20 h 154"/>
                <a:gd name="T36" fmla="*/ 1 w 129"/>
                <a:gd name="T37" fmla="*/ 16 h 154"/>
                <a:gd name="T38" fmla="*/ 18 w 129"/>
                <a:gd name="T39" fmla="*/ 0 h 154"/>
                <a:gd name="T40" fmla="*/ 30 w 129"/>
                <a:gd name="T41" fmla="*/ 18 h 154"/>
                <a:gd name="T42" fmla="*/ 31 w 129"/>
                <a:gd name="T43" fmla="*/ 20 h 154"/>
                <a:gd name="T44" fmla="*/ 38 w 129"/>
                <a:gd name="T45" fmla="*/ 26 h 154"/>
                <a:gd name="T46" fmla="*/ 51 w 129"/>
                <a:gd name="T47" fmla="*/ 48 h 154"/>
                <a:gd name="T48" fmla="*/ 59 w 129"/>
                <a:gd name="T49" fmla="*/ 55 h 154"/>
                <a:gd name="T50" fmla="*/ 67 w 129"/>
                <a:gd name="T51" fmla="*/ 66 h 154"/>
                <a:gd name="T52" fmla="*/ 62 w 129"/>
                <a:gd name="T53" fmla="*/ 90 h 154"/>
                <a:gd name="T54" fmla="*/ 77 w 129"/>
                <a:gd name="T55" fmla="*/ 87 h 154"/>
                <a:gd name="T56" fmla="*/ 99 w 129"/>
                <a:gd name="T57" fmla="*/ 117 h 154"/>
                <a:gd name="T58" fmla="*/ 117 w 129"/>
                <a:gd name="T59" fmla="*/ 140 h 154"/>
                <a:gd name="T60" fmla="*/ 102 w 129"/>
                <a:gd name="T61" fmla="*/ 126 h 154"/>
                <a:gd name="T62" fmla="*/ 79 w 129"/>
                <a:gd name="T63" fmla="*/ 92 h 154"/>
                <a:gd name="T64" fmla="*/ 62 w 129"/>
                <a:gd name="T65" fmla="*/ 67 h 154"/>
                <a:gd name="T66" fmla="*/ 52 w 129"/>
                <a:gd name="T67" fmla="*/ 7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9" h="154">
                  <a:moveTo>
                    <a:pt x="79" y="92"/>
                  </a:moveTo>
                  <a:cubicBezTo>
                    <a:pt x="77" y="93"/>
                    <a:pt x="80" y="93"/>
                    <a:pt x="80" y="94"/>
                  </a:cubicBezTo>
                  <a:cubicBezTo>
                    <a:pt x="77" y="95"/>
                    <a:pt x="76" y="93"/>
                    <a:pt x="75" y="92"/>
                  </a:cubicBezTo>
                  <a:cubicBezTo>
                    <a:pt x="75" y="93"/>
                    <a:pt x="72" y="92"/>
                    <a:pt x="73" y="94"/>
                  </a:cubicBezTo>
                  <a:cubicBezTo>
                    <a:pt x="67" y="95"/>
                    <a:pt x="62" y="97"/>
                    <a:pt x="60" y="92"/>
                  </a:cubicBezTo>
                  <a:cubicBezTo>
                    <a:pt x="57" y="86"/>
                    <a:pt x="65" y="77"/>
                    <a:pt x="64" y="69"/>
                  </a:cubicBezTo>
                  <a:cubicBezTo>
                    <a:pt x="59" y="71"/>
                    <a:pt x="57" y="74"/>
                    <a:pt x="51" y="76"/>
                  </a:cubicBezTo>
                  <a:cubicBezTo>
                    <a:pt x="51" y="74"/>
                    <a:pt x="50" y="75"/>
                    <a:pt x="49" y="75"/>
                  </a:cubicBezTo>
                  <a:cubicBezTo>
                    <a:pt x="47" y="68"/>
                    <a:pt x="55" y="59"/>
                    <a:pt x="52" y="51"/>
                  </a:cubicBezTo>
                  <a:cubicBezTo>
                    <a:pt x="50" y="51"/>
                    <a:pt x="51" y="54"/>
                    <a:pt x="49" y="53"/>
                  </a:cubicBezTo>
                  <a:cubicBezTo>
                    <a:pt x="49" y="52"/>
                    <a:pt x="50" y="51"/>
                    <a:pt x="52" y="50"/>
                  </a:cubicBezTo>
                  <a:cubicBezTo>
                    <a:pt x="49" y="47"/>
                    <a:pt x="47" y="44"/>
                    <a:pt x="44" y="41"/>
                  </a:cubicBezTo>
                  <a:cubicBezTo>
                    <a:pt x="41" y="47"/>
                    <a:pt x="36" y="53"/>
                    <a:pt x="34" y="60"/>
                  </a:cubicBezTo>
                  <a:cubicBezTo>
                    <a:pt x="36" y="62"/>
                    <a:pt x="39" y="60"/>
                    <a:pt x="40" y="61"/>
                  </a:cubicBezTo>
                  <a:cubicBezTo>
                    <a:pt x="38" y="63"/>
                    <a:pt x="35" y="65"/>
                    <a:pt x="32" y="63"/>
                  </a:cubicBezTo>
                  <a:cubicBezTo>
                    <a:pt x="30" y="53"/>
                    <a:pt x="40" y="49"/>
                    <a:pt x="41" y="40"/>
                  </a:cubicBezTo>
                  <a:cubicBezTo>
                    <a:pt x="42" y="40"/>
                    <a:pt x="42" y="39"/>
                    <a:pt x="43" y="39"/>
                  </a:cubicBezTo>
                  <a:cubicBezTo>
                    <a:pt x="41" y="37"/>
                    <a:pt x="40" y="35"/>
                    <a:pt x="38" y="33"/>
                  </a:cubicBezTo>
                  <a:cubicBezTo>
                    <a:pt x="32" y="35"/>
                    <a:pt x="32" y="42"/>
                    <a:pt x="27" y="45"/>
                  </a:cubicBezTo>
                  <a:cubicBezTo>
                    <a:pt x="27" y="47"/>
                    <a:pt x="30" y="46"/>
                    <a:pt x="29" y="48"/>
                  </a:cubicBezTo>
                  <a:cubicBezTo>
                    <a:pt x="29" y="49"/>
                    <a:pt x="27" y="50"/>
                    <a:pt x="25" y="50"/>
                  </a:cubicBezTo>
                  <a:cubicBezTo>
                    <a:pt x="23" y="42"/>
                    <a:pt x="32" y="36"/>
                    <a:pt x="36" y="30"/>
                  </a:cubicBezTo>
                  <a:cubicBezTo>
                    <a:pt x="35" y="27"/>
                    <a:pt x="31" y="26"/>
                    <a:pt x="30" y="22"/>
                  </a:cubicBezTo>
                  <a:cubicBezTo>
                    <a:pt x="25" y="25"/>
                    <a:pt x="23" y="31"/>
                    <a:pt x="20" y="36"/>
                  </a:cubicBezTo>
                  <a:cubicBezTo>
                    <a:pt x="22" y="38"/>
                    <a:pt x="23" y="35"/>
                    <a:pt x="26" y="35"/>
                  </a:cubicBezTo>
                  <a:cubicBezTo>
                    <a:pt x="24" y="38"/>
                    <a:pt x="20" y="41"/>
                    <a:pt x="17" y="39"/>
                  </a:cubicBezTo>
                  <a:cubicBezTo>
                    <a:pt x="18" y="30"/>
                    <a:pt x="24" y="26"/>
                    <a:pt x="27" y="20"/>
                  </a:cubicBezTo>
                  <a:cubicBezTo>
                    <a:pt x="25" y="19"/>
                    <a:pt x="25" y="16"/>
                    <a:pt x="23" y="15"/>
                  </a:cubicBezTo>
                  <a:cubicBezTo>
                    <a:pt x="19" y="16"/>
                    <a:pt x="18" y="22"/>
                    <a:pt x="15" y="24"/>
                  </a:cubicBezTo>
                  <a:cubicBezTo>
                    <a:pt x="14" y="25"/>
                    <a:pt x="16" y="25"/>
                    <a:pt x="16" y="27"/>
                  </a:cubicBezTo>
                  <a:cubicBezTo>
                    <a:pt x="14" y="28"/>
                    <a:pt x="12" y="29"/>
                    <a:pt x="10" y="27"/>
                  </a:cubicBezTo>
                  <a:cubicBezTo>
                    <a:pt x="11" y="21"/>
                    <a:pt x="17" y="19"/>
                    <a:pt x="19" y="13"/>
                  </a:cubicBezTo>
                  <a:cubicBezTo>
                    <a:pt x="20" y="13"/>
                    <a:pt x="20" y="13"/>
                    <a:pt x="21" y="13"/>
                  </a:cubicBezTo>
                  <a:cubicBezTo>
                    <a:pt x="19" y="11"/>
                    <a:pt x="19" y="8"/>
                    <a:pt x="17" y="6"/>
                  </a:cubicBezTo>
                  <a:cubicBezTo>
                    <a:pt x="11" y="9"/>
                    <a:pt x="5" y="13"/>
                    <a:pt x="2" y="19"/>
                  </a:cubicBezTo>
                  <a:cubicBezTo>
                    <a:pt x="3" y="21"/>
                    <a:pt x="6" y="18"/>
                    <a:pt x="5" y="20"/>
                  </a:cubicBezTo>
                  <a:cubicBezTo>
                    <a:pt x="3" y="20"/>
                    <a:pt x="4" y="23"/>
                    <a:pt x="1" y="22"/>
                  </a:cubicBezTo>
                  <a:cubicBezTo>
                    <a:pt x="0" y="20"/>
                    <a:pt x="2" y="19"/>
                    <a:pt x="1" y="16"/>
                  </a:cubicBezTo>
                  <a:cubicBezTo>
                    <a:pt x="6" y="11"/>
                    <a:pt x="9" y="5"/>
                    <a:pt x="17" y="2"/>
                  </a:cubicBezTo>
                  <a:cubicBezTo>
                    <a:pt x="18" y="2"/>
                    <a:pt x="17" y="1"/>
                    <a:pt x="18" y="0"/>
                  </a:cubicBezTo>
                  <a:cubicBezTo>
                    <a:pt x="25" y="4"/>
                    <a:pt x="22" y="15"/>
                    <a:pt x="29" y="18"/>
                  </a:cubicBezTo>
                  <a:cubicBezTo>
                    <a:pt x="29" y="18"/>
                    <a:pt x="30" y="18"/>
                    <a:pt x="30" y="18"/>
                  </a:cubicBezTo>
                  <a:cubicBezTo>
                    <a:pt x="31" y="15"/>
                    <a:pt x="32" y="14"/>
                    <a:pt x="35" y="15"/>
                  </a:cubicBezTo>
                  <a:cubicBezTo>
                    <a:pt x="34" y="17"/>
                    <a:pt x="33" y="19"/>
                    <a:pt x="31" y="20"/>
                  </a:cubicBezTo>
                  <a:cubicBezTo>
                    <a:pt x="32" y="23"/>
                    <a:pt x="35" y="24"/>
                    <a:pt x="36" y="28"/>
                  </a:cubicBezTo>
                  <a:cubicBezTo>
                    <a:pt x="37" y="28"/>
                    <a:pt x="38" y="28"/>
                    <a:pt x="38" y="26"/>
                  </a:cubicBezTo>
                  <a:cubicBezTo>
                    <a:pt x="38" y="30"/>
                    <a:pt x="41" y="35"/>
                    <a:pt x="46" y="38"/>
                  </a:cubicBezTo>
                  <a:cubicBezTo>
                    <a:pt x="46" y="43"/>
                    <a:pt x="51" y="43"/>
                    <a:pt x="51" y="48"/>
                  </a:cubicBezTo>
                  <a:cubicBezTo>
                    <a:pt x="52" y="49"/>
                    <a:pt x="54" y="49"/>
                    <a:pt x="56" y="50"/>
                  </a:cubicBezTo>
                  <a:cubicBezTo>
                    <a:pt x="56" y="52"/>
                    <a:pt x="55" y="55"/>
                    <a:pt x="59" y="55"/>
                  </a:cubicBezTo>
                  <a:cubicBezTo>
                    <a:pt x="59" y="56"/>
                    <a:pt x="58" y="55"/>
                    <a:pt x="58" y="56"/>
                  </a:cubicBezTo>
                  <a:cubicBezTo>
                    <a:pt x="57" y="57"/>
                    <a:pt x="64" y="66"/>
                    <a:pt x="67" y="66"/>
                  </a:cubicBezTo>
                  <a:cubicBezTo>
                    <a:pt x="66" y="69"/>
                    <a:pt x="68" y="72"/>
                    <a:pt x="65" y="73"/>
                  </a:cubicBezTo>
                  <a:cubicBezTo>
                    <a:pt x="66" y="79"/>
                    <a:pt x="61" y="86"/>
                    <a:pt x="62" y="90"/>
                  </a:cubicBezTo>
                  <a:cubicBezTo>
                    <a:pt x="67" y="95"/>
                    <a:pt x="74" y="88"/>
                    <a:pt x="78" y="91"/>
                  </a:cubicBezTo>
                  <a:cubicBezTo>
                    <a:pt x="80" y="90"/>
                    <a:pt x="76" y="88"/>
                    <a:pt x="77" y="87"/>
                  </a:cubicBezTo>
                  <a:cubicBezTo>
                    <a:pt x="84" y="96"/>
                    <a:pt x="93" y="107"/>
                    <a:pt x="97" y="116"/>
                  </a:cubicBezTo>
                  <a:cubicBezTo>
                    <a:pt x="98" y="116"/>
                    <a:pt x="99" y="117"/>
                    <a:pt x="99" y="117"/>
                  </a:cubicBezTo>
                  <a:cubicBezTo>
                    <a:pt x="101" y="122"/>
                    <a:pt x="106" y="124"/>
                    <a:pt x="108" y="129"/>
                  </a:cubicBezTo>
                  <a:cubicBezTo>
                    <a:pt x="111" y="132"/>
                    <a:pt x="116" y="137"/>
                    <a:pt x="117" y="140"/>
                  </a:cubicBezTo>
                  <a:cubicBezTo>
                    <a:pt x="122" y="143"/>
                    <a:pt x="125" y="149"/>
                    <a:pt x="129" y="154"/>
                  </a:cubicBezTo>
                  <a:cubicBezTo>
                    <a:pt x="119" y="146"/>
                    <a:pt x="112" y="134"/>
                    <a:pt x="102" y="126"/>
                  </a:cubicBezTo>
                  <a:cubicBezTo>
                    <a:pt x="103" y="125"/>
                    <a:pt x="102" y="124"/>
                    <a:pt x="102" y="123"/>
                  </a:cubicBezTo>
                  <a:cubicBezTo>
                    <a:pt x="93" y="113"/>
                    <a:pt x="87" y="102"/>
                    <a:pt x="79" y="92"/>
                  </a:cubicBezTo>
                  <a:close/>
                  <a:moveTo>
                    <a:pt x="52" y="72"/>
                  </a:moveTo>
                  <a:cubicBezTo>
                    <a:pt x="56" y="71"/>
                    <a:pt x="58" y="68"/>
                    <a:pt x="62" y="67"/>
                  </a:cubicBezTo>
                  <a:cubicBezTo>
                    <a:pt x="60" y="63"/>
                    <a:pt x="59" y="59"/>
                    <a:pt x="56" y="57"/>
                  </a:cubicBezTo>
                  <a:cubicBezTo>
                    <a:pt x="54" y="62"/>
                    <a:pt x="53" y="67"/>
                    <a:pt x="52" y="7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316"/>
            <p:cNvSpPr>
              <a:spLocks noEditPoints="1"/>
            </p:cNvSpPr>
            <p:nvPr/>
          </p:nvSpPr>
          <p:spPr bwMode="auto">
            <a:xfrm>
              <a:off x="5838825" y="5219701"/>
              <a:ext cx="176213" cy="307975"/>
            </a:xfrm>
            <a:custGeom>
              <a:avLst/>
              <a:gdLst>
                <a:gd name="T0" fmla="*/ 4 w 101"/>
                <a:gd name="T1" fmla="*/ 0 h 178"/>
                <a:gd name="T2" fmla="*/ 30 w 101"/>
                <a:gd name="T3" fmla="*/ 43 h 178"/>
                <a:gd name="T4" fmla="*/ 33 w 101"/>
                <a:gd name="T5" fmla="*/ 57 h 178"/>
                <a:gd name="T6" fmla="*/ 36 w 101"/>
                <a:gd name="T7" fmla="*/ 62 h 178"/>
                <a:gd name="T8" fmla="*/ 44 w 101"/>
                <a:gd name="T9" fmla="*/ 74 h 178"/>
                <a:gd name="T10" fmla="*/ 46 w 101"/>
                <a:gd name="T11" fmla="*/ 78 h 178"/>
                <a:gd name="T12" fmla="*/ 54 w 101"/>
                <a:gd name="T13" fmla="*/ 85 h 178"/>
                <a:gd name="T14" fmla="*/ 54 w 101"/>
                <a:gd name="T15" fmla="*/ 91 h 178"/>
                <a:gd name="T16" fmla="*/ 60 w 101"/>
                <a:gd name="T17" fmla="*/ 84 h 178"/>
                <a:gd name="T18" fmla="*/ 64 w 101"/>
                <a:gd name="T19" fmla="*/ 100 h 178"/>
                <a:gd name="T20" fmla="*/ 63 w 101"/>
                <a:gd name="T21" fmla="*/ 108 h 178"/>
                <a:gd name="T22" fmla="*/ 70 w 101"/>
                <a:gd name="T23" fmla="*/ 119 h 178"/>
                <a:gd name="T24" fmla="*/ 78 w 101"/>
                <a:gd name="T25" fmla="*/ 133 h 178"/>
                <a:gd name="T26" fmla="*/ 101 w 101"/>
                <a:gd name="T27" fmla="*/ 178 h 178"/>
                <a:gd name="T28" fmla="*/ 71 w 101"/>
                <a:gd name="T29" fmla="*/ 134 h 178"/>
                <a:gd name="T30" fmla="*/ 58 w 101"/>
                <a:gd name="T31" fmla="*/ 124 h 178"/>
                <a:gd name="T32" fmla="*/ 55 w 101"/>
                <a:gd name="T33" fmla="*/ 109 h 178"/>
                <a:gd name="T34" fmla="*/ 52 w 101"/>
                <a:gd name="T35" fmla="*/ 90 h 178"/>
                <a:gd name="T36" fmla="*/ 40 w 101"/>
                <a:gd name="T37" fmla="*/ 99 h 178"/>
                <a:gd name="T38" fmla="*/ 41 w 101"/>
                <a:gd name="T39" fmla="*/ 74 h 178"/>
                <a:gd name="T40" fmla="*/ 41 w 101"/>
                <a:gd name="T41" fmla="*/ 73 h 178"/>
                <a:gd name="T42" fmla="*/ 28 w 101"/>
                <a:gd name="T43" fmla="*/ 81 h 178"/>
                <a:gd name="T44" fmla="*/ 28 w 101"/>
                <a:gd name="T45" fmla="*/ 85 h 178"/>
                <a:gd name="T46" fmla="*/ 27 w 101"/>
                <a:gd name="T47" fmla="*/ 53 h 178"/>
                <a:gd name="T48" fmla="*/ 25 w 101"/>
                <a:gd name="T49" fmla="*/ 64 h 178"/>
                <a:gd name="T50" fmla="*/ 25 w 101"/>
                <a:gd name="T51" fmla="*/ 49 h 178"/>
                <a:gd name="T52" fmla="*/ 16 w 101"/>
                <a:gd name="T53" fmla="*/ 42 h 178"/>
                <a:gd name="T54" fmla="*/ 19 w 101"/>
                <a:gd name="T55" fmla="*/ 53 h 178"/>
                <a:gd name="T56" fmla="*/ 10 w 101"/>
                <a:gd name="T57" fmla="*/ 57 h 178"/>
                <a:gd name="T58" fmla="*/ 0 w 101"/>
                <a:gd name="T59" fmla="*/ 7 h 178"/>
                <a:gd name="T60" fmla="*/ 39 w 101"/>
                <a:gd name="T61" fmla="*/ 95 h 178"/>
                <a:gd name="T62" fmla="*/ 45 w 101"/>
                <a:gd name="T63" fmla="*/ 80 h 178"/>
                <a:gd name="T64" fmla="*/ 54 w 101"/>
                <a:gd name="T65" fmla="*/ 105 h 178"/>
                <a:gd name="T66" fmla="*/ 56 w 101"/>
                <a:gd name="T67" fmla="*/ 9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178">
                  <a:moveTo>
                    <a:pt x="2" y="0"/>
                  </a:moveTo>
                  <a:cubicBezTo>
                    <a:pt x="2" y="0"/>
                    <a:pt x="3" y="1"/>
                    <a:pt x="4" y="0"/>
                  </a:cubicBezTo>
                  <a:cubicBezTo>
                    <a:pt x="8" y="19"/>
                    <a:pt x="18" y="31"/>
                    <a:pt x="26" y="46"/>
                  </a:cubicBezTo>
                  <a:cubicBezTo>
                    <a:pt x="27" y="45"/>
                    <a:pt x="29" y="45"/>
                    <a:pt x="30" y="43"/>
                  </a:cubicBezTo>
                  <a:cubicBezTo>
                    <a:pt x="32" y="45"/>
                    <a:pt x="30" y="48"/>
                    <a:pt x="28" y="49"/>
                  </a:cubicBezTo>
                  <a:cubicBezTo>
                    <a:pt x="30" y="52"/>
                    <a:pt x="32" y="54"/>
                    <a:pt x="33" y="57"/>
                  </a:cubicBezTo>
                  <a:cubicBezTo>
                    <a:pt x="36" y="57"/>
                    <a:pt x="36" y="53"/>
                    <a:pt x="39" y="53"/>
                  </a:cubicBezTo>
                  <a:cubicBezTo>
                    <a:pt x="39" y="57"/>
                    <a:pt x="36" y="58"/>
                    <a:pt x="36" y="62"/>
                  </a:cubicBezTo>
                  <a:cubicBezTo>
                    <a:pt x="38" y="64"/>
                    <a:pt x="39" y="67"/>
                    <a:pt x="41" y="70"/>
                  </a:cubicBezTo>
                  <a:cubicBezTo>
                    <a:pt x="42" y="72"/>
                    <a:pt x="44" y="73"/>
                    <a:pt x="44" y="74"/>
                  </a:cubicBezTo>
                  <a:cubicBezTo>
                    <a:pt x="47" y="74"/>
                    <a:pt x="45" y="68"/>
                    <a:pt x="49" y="68"/>
                  </a:cubicBezTo>
                  <a:cubicBezTo>
                    <a:pt x="50" y="71"/>
                    <a:pt x="47" y="75"/>
                    <a:pt x="46" y="78"/>
                  </a:cubicBezTo>
                  <a:cubicBezTo>
                    <a:pt x="48" y="81"/>
                    <a:pt x="50" y="84"/>
                    <a:pt x="52" y="87"/>
                  </a:cubicBezTo>
                  <a:cubicBezTo>
                    <a:pt x="54" y="87"/>
                    <a:pt x="53" y="84"/>
                    <a:pt x="54" y="85"/>
                  </a:cubicBezTo>
                  <a:cubicBezTo>
                    <a:pt x="55" y="87"/>
                    <a:pt x="53" y="87"/>
                    <a:pt x="53" y="88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7" y="89"/>
                    <a:pt x="55" y="84"/>
                    <a:pt x="58" y="83"/>
                  </a:cubicBezTo>
                  <a:cubicBezTo>
                    <a:pt x="59" y="84"/>
                    <a:pt x="59" y="84"/>
                    <a:pt x="60" y="84"/>
                  </a:cubicBezTo>
                  <a:cubicBezTo>
                    <a:pt x="60" y="88"/>
                    <a:pt x="54" y="96"/>
                    <a:pt x="60" y="100"/>
                  </a:cubicBezTo>
                  <a:cubicBezTo>
                    <a:pt x="61" y="99"/>
                    <a:pt x="62" y="99"/>
                    <a:pt x="64" y="100"/>
                  </a:cubicBezTo>
                  <a:cubicBezTo>
                    <a:pt x="64" y="103"/>
                    <a:pt x="63" y="106"/>
                    <a:pt x="65" y="109"/>
                  </a:cubicBezTo>
                  <a:cubicBezTo>
                    <a:pt x="64" y="109"/>
                    <a:pt x="63" y="109"/>
                    <a:pt x="63" y="108"/>
                  </a:cubicBezTo>
                  <a:cubicBezTo>
                    <a:pt x="61" y="111"/>
                    <a:pt x="60" y="116"/>
                    <a:pt x="60" y="119"/>
                  </a:cubicBezTo>
                  <a:cubicBezTo>
                    <a:pt x="63" y="121"/>
                    <a:pt x="66" y="117"/>
                    <a:pt x="70" y="119"/>
                  </a:cubicBezTo>
                  <a:cubicBezTo>
                    <a:pt x="68" y="116"/>
                    <a:pt x="66" y="115"/>
                    <a:pt x="65" y="110"/>
                  </a:cubicBezTo>
                  <a:cubicBezTo>
                    <a:pt x="70" y="117"/>
                    <a:pt x="75" y="125"/>
                    <a:pt x="78" y="133"/>
                  </a:cubicBezTo>
                  <a:cubicBezTo>
                    <a:pt x="88" y="146"/>
                    <a:pt x="92" y="162"/>
                    <a:pt x="101" y="175"/>
                  </a:cubicBezTo>
                  <a:cubicBezTo>
                    <a:pt x="101" y="176"/>
                    <a:pt x="101" y="177"/>
                    <a:pt x="101" y="178"/>
                  </a:cubicBezTo>
                  <a:cubicBezTo>
                    <a:pt x="90" y="161"/>
                    <a:pt x="83" y="140"/>
                    <a:pt x="71" y="124"/>
                  </a:cubicBezTo>
                  <a:cubicBezTo>
                    <a:pt x="71" y="127"/>
                    <a:pt x="74" y="131"/>
                    <a:pt x="71" y="134"/>
                  </a:cubicBezTo>
                  <a:cubicBezTo>
                    <a:pt x="68" y="132"/>
                    <a:pt x="69" y="125"/>
                    <a:pt x="67" y="122"/>
                  </a:cubicBezTo>
                  <a:cubicBezTo>
                    <a:pt x="64" y="122"/>
                    <a:pt x="62" y="125"/>
                    <a:pt x="58" y="124"/>
                  </a:cubicBezTo>
                  <a:cubicBezTo>
                    <a:pt x="55" y="117"/>
                    <a:pt x="60" y="111"/>
                    <a:pt x="60" y="105"/>
                  </a:cubicBezTo>
                  <a:cubicBezTo>
                    <a:pt x="58" y="106"/>
                    <a:pt x="56" y="107"/>
                    <a:pt x="55" y="109"/>
                  </a:cubicBezTo>
                  <a:cubicBezTo>
                    <a:pt x="52" y="109"/>
                    <a:pt x="51" y="107"/>
                    <a:pt x="50" y="105"/>
                  </a:cubicBezTo>
                  <a:cubicBezTo>
                    <a:pt x="51" y="101"/>
                    <a:pt x="55" y="95"/>
                    <a:pt x="52" y="90"/>
                  </a:cubicBezTo>
                  <a:cubicBezTo>
                    <a:pt x="51" y="90"/>
                    <a:pt x="50" y="90"/>
                    <a:pt x="49" y="90"/>
                  </a:cubicBezTo>
                  <a:cubicBezTo>
                    <a:pt x="47" y="94"/>
                    <a:pt x="43" y="96"/>
                    <a:pt x="40" y="99"/>
                  </a:cubicBezTo>
                  <a:cubicBezTo>
                    <a:pt x="30" y="95"/>
                    <a:pt x="42" y="84"/>
                    <a:pt x="43" y="77"/>
                  </a:cubicBezTo>
                  <a:cubicBezTo>
                    <a:pt x="43" y="75"/>
                    <a:pt x="41" y="75"/>
                    <a:pt x="41" y="74"/>
                  </a:cubicBezTo>
                  <a:cubicBezTo>
                    <a:pt x="39" y="75"/>
                    <a:pt x="39" y="77"/>
                    <a:pt x="37" y="78"/>
                  </a:cubicBezTo>
                  <a:cubicBezTo>
                    <a:pt x="37" y="75"/>
                    <a:pt x="40" y="75"/>
                    <a:pt x="41" y="73"/>
                  </a:cubicBezTo>
                  <a:cubicBezTo>
                    <a:pt x="40" y="70"/>
                    <a:pt x="37" y="68"/>
                    <a:pt x="35" y="64"/>
                  </a:cubicBezTo>
                  <a:cubicBezTo>
                    <a:pt x="32" y="69"/>
                    <a:pt x="29" y="74"/>
                    <a:pt x="28" y="81"/>
                  </a:cubicBezTo>
                  <a:cubicBezTo>
                    <a:pt x="30" y="81"/>
                    <a:pt x="32" y="78"/>
                    <a:pt x="34" y="80"/>
                  </a:cubicBezTo>
                  <a:cubicBezTo>
                    <a:pt x="32" y="81"/>
                    <a:pt x="31" y="85"/>
                    <a:pt x="28" y="85"/>
                  </a:cubicBezTo>
                  <a:cubicBezTo>
                    <a:pt x="19" y="84"/>
                    <a:pt x="31" y="66"/>
                    <a:pt x="32" y="61"/>
                  </a:cubicBezTo>
                  <a:cubicBezTo>
                    <a:pt x="31" y="58"/>
                    <a:pt x="30" y="55"/>
                    <a:pt x="27" y="53"/>
                  </a:cubicBezTo>
                  <a:cubicBezTo>
                    <a:pt x="24" y="56"/>
                    <a:pt x="22" y="61"/>
                    <a:pt x="20" y="66"/>
                  </a:cubicBezTo>
                  <a:cubicBezTo>
                    <a:pt x="21" y="67"/>
                    <a:pt x="24" y="64"/>
                    <a:pt x="25" y="64"/>
                  </a:cubicBezTo>
                  <a:cubicBezTo>
                    <a:pt x="25" y="67"/>
                    <a:pt x="20" y="70"/>
                    <a:pt x="16" y="69"/>
                  </a:cubicBezTo>
                  <a:cubicBezTo>
                    <a:pt x="14" y="62"/>
                    <a:pt x="25" y="56"/>
                    <a:pt x="25" y="49"/>
                  </a:cubicBezTo>
                  <a:cubicBezTo>
                    <a:pt x="25" y="46"/>
                    <a:pt x="22" y="44"/>
                    <a:pt x="21" y="40"/>
                  </a:cubicBezTo>
                  <a:cubicBezTo>
                    <a:pt x="19" y="41"/>
                    <a:pt x="18" y="42"/>
                    <a:pt x="16" y="42"/>
                  </a:cubicBezTo>
                  <a:cubicBezTo>
                    <a:pt x="18" y="47"/>
                    <a:pt x="13" y="50"/>
                    <a:pt x="13" y="55"/>
                  </a:cubicBezTo>
                  <a:cubicBezTo>
                    <a:pt x="15" y="56"/>
                    <a:pt x="16" y="52"/>
                    <a:pt x="19" y="53"/>
                  </a:cubicBezTo>
                  <a:cubicBezTo>
                    <a:pt x="18" y="55"/>
                    <a:pt x="16" y="55"/>
                    <a:pt x="15" y="57"/>
                  </a:cubicBezTo>
                  <a:cubicBezTo>
                    <a:pt x="12" y="57"/>
                    <a:pt x="12" y="58"/>
                    <a:pt x="10" y="57"/>
                  </a:cubicBezTo>
                  <a:cubicBezTo>
                    <a:pt x="10" y="48"/>
                    <a:pt x="15" y="42"/>
                    <a:pt x="19" y="37"/>
                  </a:cubicBezTo>
                  <a:cubicBezTo>
                    <a:pt x="13" y="27"/>
                    <a:pt x="7" y="17"/>
                    <a:pt x="0" y="7"/>
                  </a:cubicBezTo>
                  <a:cubicBezTo>
                    <a:pt x="1" y="4"/>
                    <a:pt x="4" y="2"/>
                    <a:pt x="2" y="0"/>
                  </a:cubicBezTo>
                  <a:close/>
                  <a:moveTo>
                    <a:pt x="39" y="95"/>
                  </a:moveTo>
                  <a:cubicBezTo>
                    <a:pt x="44" y="93"/>
                    <a:pt x="48" y="91"/>
                    <a:pt x="50" y="87"/>
                  </a:cubicBezTo>
                  <a:cubicBezTo>
                    <a:pt x="48" y="85"/>
                    <a:pt x="47" y="81"/>
                    <a:pt x="45" y="80"/>
                  </a:cubicBezTo>
                  <a:cubicBezTo>
                    <a:pt x="43" y="86"/>
                    <a:pt x="40" y="89"/>
                    <a:pt x="39" y="95"/>
                  </a:cubicBezTo>
                  <a:close/>
                  <a:moveTo>
                    <a:pt x="54" y="105"/>
                  </a:moveTo>
                  <a:cubicBezTo>
                    <a:pt x="56" y="104"/>
                    <a:pt x="58" y="103"/>
                    <a:pt x="58" y="101"/>
                  </a:cubicBezTo>
                  <a:cubicBezTo>
                    <a:pt x="57" y="101"/>
                    <a:pt x="57" y="99"/>
                    <a:pt x="56" y="98"/>
                  </a:cubicBezTo>
                  <a:cubicBezTo>
                    <a:pt x="54" y="99"/>
                    <a:pt x="54" y="102"/>
                    <a:pt x="54" y="10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317"/>
            <p:cNvSpPr>
              <a:spLocks/>
            </p:cNvSpPr>
            <p:nvPr/>
          </p:nvSpPr>
          <p:spPr bwMode="auto">
            <a:xfrm>
              <a:off x="5407025" y="5211763"/>
              <a:ext cx="44450" cy="46038"/>
            </a:xfrm>
            <a:custGeom>
              <a:avLst/>
              <a:gdLst>
                <a:gd name="T0" fmla="*/ 0 w 26"/>
                <a:gd name="T1" fmla="*/ 26 h 27"/>
                <a:gd name="T2" fmla="*/ 9 w 26"/>
                <a:gd name="T3" fmla="*/ 18 h 27"/>
                <a:gd name="T4" fmla="*/ 26 w 26"/>
                <a:gd name="T5" fmla="*/ 11 h 27"/>
                <a:gd name="T6" fmla="*/ 24 w 26"/>
                <a:gd name="T7" fmla="*/ 8 h 27"/>
                <a:gd name="T8" fmla="*/ 5 w 26"/>
                <a:gd name="T9" fmla="*/ 23 h 27"/>
                <a:gd name="T10" fmla="*/ 0 w 26"/>
                <a:gd name="T11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27">
                  <a:moveTo>
                    <a:pt x="0" y="26"/>
                  </a:moveTo>
                  <a:cubicBezTo>
                    <a:pt x="2" y="22"/>
                    <a:pt x="5" y="20"/>
                    <a:pt x="9" y="18"/>
                  </a:cubicBezTo>
                  <a:cubicBezTo>
                    <a:pt x="13" y="15"/>
                    <a:pt x="21" y="0"/>
                    <a:pt x="26" y="11"/>
                  </a:cubicBezTo>
                  <a:cubicBezTo>
                    <a:pt x="25" y="10"/>
                    <a:pt x="26" y="9"/>
                    <a:pt x="24" y="8"/>
                  </a:cubicBezTo>
                  <a:cubicBezTo>
                    <a:pt x="15" y="10"/>
                    <a:pt x="12" y="21"/>
                    <a:pt x="5" y="23"/>
                  </a:cubicBezTo>
                  <a:cubicBezTo>
                    <a:pt x="5" y="25"/>
                    <a:pt x="2" y="27"/>
                    <a:pt x="0" y="2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318"/>
            <p:cNvSpPr>
              <a:spLocks/>
            </p:cNvSpPr>
            <p:nvPr/>
          </p:nvSpPr>
          <p:spPr bwMode="auto">
            <a:xfrm>
              <a:off x="5454650" y="5241926"/>
              <a:ext cx="9525" cy="6350"/>
            </a:xfrm>
            <a:custGeom>
              <a:avLst/>
              <a:gdLst>
                <a:gd name="T0" fmla="*/ 2 w 5"/>
                <a:gd name="T1" fmla="*/ 3 h 3"/>
                <a:gd name="T2" fmla="*/ 0 w 5"/>
                <a:gd name="T3" fmla="*/ 3 h 3"/>
                <a:gd name="T4" fmla="*/ 4 w 5"/>
                <a:gd name="T5" fmla="*/ 0 h 3"/>
                <a:gd name="T6" fmla="*/ 4 w 5"/>
                <a:gd name="T7" fmla="*/ 1 h 3"/>
                <a:gd name="T8" fmla="*/ 2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2" y="3"/>
                  </a:moveTo>
                  <a:cubicBezTo>
                    <a:pt x="3" y="1"/>
                    <a:pt x="2" y="2"/>
                    <a:pt x="0" y="3"/>
                  </a:cubicBezTo>
                  <a:cubicBezTo>
                    <a:pt x="1" y="2"/>
                    <a:pt x="1" y="0"/>
                    <a:pt x="4" y="0"/>
                  </a:cubicBezTo>
                  <a:cubicBezTo>
                    <a:pt x="3" y="1"/>
                    <a:pt x="4" y="2"/>
                    <a:pt x="4" y="1"/>
                  </a:cubicBezTo>
                  <a:cubicBezTo>
                    <a:pt x="5" y="1"/>
                    <a:pt x="3" y="3"/>
                    <a:pt x="2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319"/>
            <p:cNvSpPr>
              <a:spLocks/>
            </p:cNvSpPr>
            <p:nvPr/>
          </p:nvSpPr>
          <p:spPr bwMode="auto">
            <a:xfrm>
              <a:off x="5581650" y="5260976"/>
              <a:ext cx="6350" cy="7938"/>
            </a:xfrm>
            <a:custGeom>
              <a:avLst/>
              <a:gdLst>
                <a:gd name="T0" fmla="*/ 0 w 4"/>
                <a:gd name="T1" fmla="*/ 1 h 4"/>
                <a:gd name="T2" fmla="*/ 4 w 4"/>
                <a:gd name="T3" fmla="*/ 2 h 4"/>
                <a:gd name="T4" fmla="*/ 0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1" y="0"/>
                    <a:pt x="3" y="2"/>
                    <a:pt x="4" y="2"/>
                  </a:cubicBezTo>
                  <a:cubicBezTo>
                    <a:pt x="3" y="4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320"/>
            <p:cNvSpPr>
              <a:spLocks/>
            </p:cNvSpPr>
            <p:nvPr/>
          </p:nvSpPr>
          <p:spPr bwMode="auto">
            <a:xfrm>
              <a:off x="5535613" y="5292726"/>
              <a:ext cx="46038" cy="36513"/>
            </a:xfrm>
            <a:custGeom>
              <a:avLst/>
              <a:gdLst>
                <a:gd name="T0" fmla="*/ 1 w 26"/>
                <a:gd name="T1" fmla="*/ 15 h 21"/>
                <a:gd name="T2" fmla="*/ 9 w 26"/>
                <a:gd name="T3" fmla="*/ 9 h 21"/>
                <a:gd name="T4" fmla="*/ 8 w 26"/>
                <a:gd name="T5" fmla="*/ 8 h 21"/>
                <a:gd name="T6" fmla="*/ 18 w 26"/>
                <a:gd name="T7" fmla="*/ 0 h 21"/>
                <a:gd name="T8" fmla="*/ 16 w 26"/>
                <a:gd name="T9" fmla="*/ 12 h 21"/>
                <a:gd name="T10" fmla="*/ 25 w 26"/>
                <a:gd name="T11" fmla="*/ 11 h 21"/>
                <a:gd name="T12" fmla="*/ 26 w 26"/>
                <a:gd name="T13" fmla="*/ 15 h 21"/>
                <a:gd name="T14" fmla="*/ 11 w 26"/>
                <a:gd name="T15" fmla="*/ 21 h 21"/>
                <a:gd name="T16" fmla="*/ 15 w 26"/>
                <a:gd name="T17" fmla="*/ 11 h 21"/>
                <a:gd name="T18" fmla="*/ 14 w 26"/>
                <a:gd name="T19" fmla="*/ 7 h 21"/>
                <a:gd name="T20" fmla="*/ 17 w 26"/>
                <a:gd name="T21" fmla="*/ 5 h 21"/>
                <a:gd name="T22" fmla="*/ 1 w 26"/>
                <a:gd name="T23" fmla="*/ 1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21">
                  <a:moveTo>
                    <a:pt x="1" y="15"/>
                  </a:moveTo>
                  <a:cubicBezTo>
                    <a:pt x="0" y="11"/>
                    <a:pt x="5" y="8"/>
                    <a:pt x="9" y="9"/>
                  </a:cubicBezTo>
                  <a:cubicBezTo>
                    <a:pt x="10" y="7"/>
                    <a:pt x="8" y="10"/>
                    <a:pt x="8" y="8"/>
                  </a:cubicBezTo>
                  <a:cubicBezTo>
                    <a:pt x="12" y="6"/>
                    <a:pt x="12" y="0"/>
                    <a:pt x="18" y="0"/>
                  </a:cubicBezTo>
                  <a:cubicBezTo>
                    <a:pt x="19" y="4"/>
                    <a:pt x="16" y="8"/>
                    <a:pt x="16" y="12"/>
                  </a:cubicBezTo>
                  <a:cubicBezTo>
                    <a:pt x="18" y="12"/>
                    <a:pt x="21" y="10"/>
                    <a:pt x="25" y="11"/>
                  </a:cubicBezTo>
                  <a:cubicBezTo>
                    <a:pt x="25" y="12"/>
                    <a:pt x="26" y="13"/>
                    <a:pt x="26" y="15"/>
                  </a:cubicBezTo>
                  <a:cubicBezTo>
                    <a:pt x="19" y="10"/>
                    <a:pt x="16" y="20"/>
                    <a:pt x="11" y="21"/>
                  </a:cubicBezTo>
                  <a:cubicBezTo>
                    <a:pt x="9" y="19"/>
                    <a:pt x="12" y="13"/>
                    <a:pt x="15" y="11"/>
                  </a:cubicBezTo>
                  <a:cubicBezTo>
                    <a:pt x="15" y="10"/>
                    <a:pt x="14" y="9"/>
                    <a:pt x="14" y="7"/>
                  </a:cubicBezTo>
                  <a:cubicBezTo>
                    <a:pt x="16" y="7"/>
                    <a:pt x="16" y="6"/>
                    <a:pt x="17" y="5"/>
                  </a:cubicBezTo>
                  <a:cubicBezTo>
                    <a:pt x="10" y="3"/>
                    <a:pt x="9" y="14"/>
                    <a:pt x="1" y="1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321"/>
            <p:cNvSpPr>
              <a:spLocks/>
            </p:cNvSpPr>
            <p:nvPr/>
          </p:nvSpPr>
          <p:spPr bwMode="auto">
            <a:xfrm>
              <a:off x="4699000" y="5318126"/>
              <a:ext cx="6350" cy="7938"/>
            </a:xfrm>
            <a:custGeom>
              <a:avLst/>
              <a:gdLst>
                <a:gd name="T0" fmla="*/ 3 w 3"/>
                <a:gd name="T1" fmla="*/ 0 h 4"/>
                <a:gd name="T2" fmla="*/ 1 w 3"/>
                <a:gd name="T3" fmla="*/ 4 h 4"/>
                <a:gd name="T4" fmla="*/ 3 w 3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cubicBezTo>
                    <a:pt x="2" y="2"/>
                    <a:pt x="1" y="3"/>
                    <a:pt x="1" y="4"/>
                  </a:cubicBezTo>
                  <a:cubicBezTo>
                    <a:pt x="0" y="4"/>
                    <a:pt x="1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322"/>
            <p:cNvSpPr>
              <a:spLocks/>
            </p:cNvSpPr>
            <p:nvPr/>
          </p:nvSpPr>
          <p:spPr bwMode="auto">
            <a:xfrm>
              <a:off x="5446713" y="5356226"/>
              <a:ext cx="36513" cy="68263"/>
            </a:xfrm>
            <a:custGeom>
              <a:avLst/>
              <a:gdLst>
                <a:gd name="T0" fmla="*/ 19 w 21"/>
                <a:gd name="T1" fmla="*/ 3 h 39"/>
                <a:gd name="T2" fmla="*/ 21 w 21"/>
                <a:gd name="T3" fmla="*/ 0 h 39"/>
                <a:gd name="T4" fmla="*/ 1 w 21"/>
                <a:gd name="T5" fmla="*/ 39 h 39"/>
                <a:gd name="T6" fmla="*/ 0 w 21"/>
                <a:gd name="T7" fmla="*/ 37 h 39"/>
                <a:gd name="T8" fmla="*/ 9 w 21"/>
                <a:gd name="T9" fmla="*/ 18 h 39"/>
                <a:gd name="T10" fmla="*/ 15 w 21"/>
                <a:gd name="T11" fmla="*/ 7 h 39"/>
                <a:gd name="T12" fmla="*/ 17 w 21"/>
                <a:gd name="T13" fmla="*/ 5 h 39"/>
                <a:gd name="T14" fmla="*/ 16 w 21"/>
                <a:gd name="T15" fmla="*/ 4 h 39"/>
                <a:gd name="T16" fmla="*/ 19 w 21"/>
                <a:gd name="T17" fmla="*/ 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39">
                  <a:moveTo>
                    <a:pt x="19" y="3"/>
                  </a:moveTo>
                  <a:cubicBezTo>
                    <a:pt x="17" y="1"/>
                    <a:pt x="19" y="1"/>
                    <a:pt x="21" y="0"/>
                  </a:cubicBezTo>
                  <a:cubicBezTo>
                    <a:pt x="13" y="12"/>
                    <a:pt x="6" y="25"/>
                    <a:pt x="1" y="39"/>
                  </a:cubicBezTo>
                  <a:cubicBezTo>
                    <a:pt x="0" y="39"/>
                    <a:pt x="0" y="38"/>
                    <a:pt x="0" y="37"/>
                  </a:cubicBezTo>
                  <a:cubicBezTo>
                    <a:pt x="3" y="31"/>
                    <a:pt x="5" y="23"/>
                    <a:pt x="9" y="18"/>
                  </a:cubicBezTo>
                  <a:cubicBezTo>
                    <a:pt x="10" y="14"/>
                    <a:pt x="11" y="9"/>
                    <a:pt x="15" y="7"/>
                  </a:cubicBezTo>
                  <a:cubicBezTo>
                    <a:pt x="14" y="7"/>
                    <a:pt x="15" y="5"/>
                    <a:pt x="17" y="5"/>
                  </a:cubicBezTo>
                  <a:cubicBezTo>
                    <a:pt x="17" y="4"/>
                    <a:pt x="16" y="4"/>
                    <a:pt x="16" y="4"/>
                  </a:cubicBezTo>
                  <a:cubicBezTo>
                    <a:pt x="16" y="3"/>
                    <a:pt x="18" y="3"/>
                    <a:pt x="19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" name="Freeform 2323"/>
            <p:cNvSpPr>
              <a:spLocks/>
            </p:cNvSpPr>
            <p:nvPr/>
          </p:nvSpPr>
          <p:spPr bwMode="auto">
            <a:xfrm>
              <a:off x="5484813" y="5367338"/>
              <a:ext cx="7938" cy="17463"/>
            </a:xfrm>
            <a:custGeom>
              <a:avLst/>
              <a:gdLst>
                <a:gd name="T0" fmla="*/ 2 w 5"/>
                <a:gd name="T1" fmla="*/ 2 h 10"/>
                <a:gd name="T2" fmla="*/ 5 w 5"/>
                <a:gd name="T3" fmla="*/ 0 h 10"/>
                <a:gd name="T4" fmla="*/ 1 w 5"/>
                <a:gd name="T5" fmla="*/ 10 h 10"/>
                <a:gd name="T6" fmla="*/ 1 w 5"/>
                <a:gd name="T7" fmla="*/ 9 h 10"/>
                <a:gd name="T8" fmla="*/ 0 w 5"/>
                <a:gd name="T9" fmla="*/ 9 h 10"/>
                <a:gd name="T10" fmla="*/ 2 w 5"/>
                <a:gd name="T11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0">
                  <a:moveTo>
                    <a:pt x="2" y="2"/>
                  </a:moveTo>
                  <a:cubicBezTo>
                    <a:pt x="3" y="1"/>
                    <a:pt x="4" y="0"/>
                    <a:pt x="5" y="0"/>
                  </a:cubicBezTo>
                  <a:cubicBezTo>
                    <a:pt x="4" y="4"/>
                    <a:pt x="2" y="6"/>
                    <a:pt x="1" y="10"/>
                  </a:cubicBezTo>
                  <a:cubicBezTo>
                    <a:pt x="1" y="10"/>
                    <a:pt x="1" y="10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3" y="3"/>
                    <a:pt x="2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2" name="Freeform 2324"/>
            <p:cNvSpPr>
              <a:spLocks/>
            </p:cNvSpPr>
            <p:nvPr/>
          </p:nvSpPr>
          <p:spPr bwMode="auto">
            <a:xfrm>
              <a:off x="5619750" y="5373688"/>
              <a:ext cx="4763" cy="6350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3 h 3"/>
                <a:gd name="T4" fmla="*/ 3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3"/>
                    <a:pt x="0" y="1"/>
                    <a:pt x="1" y="3"/>
                  </a:cubicBezTo>
                  <a:cubicBezTo>
                    <a:pt x="0" y="3"/>
                    <a:pt x="1" y="0"/>
                    <a:pt x="3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2325"/>
            <p:cNvSpPr>
              <a:spLocks/>
            </p:cNvSpPr>
            <p:nvPr/>
          </p:nvSpPr>
          <p:spPr bwMode="auto">
            <a:xfrm>
              <a:off x="5438775" y="5434013"/>
              <a:ext cx="11113" cy="7938"/>
            </a:xfrm>
            <a:custGeom>
              <a:avLst/>
              <a:gdLst>
                <a:gd name="T0" fmla="*/ 6 w 6"/>
                <a:gd name="T1" fmla="*/ 1 h 4"/>
                <a:gd name="T2" fmla="*/ 0 w 6"/>
                <a:gd name="T3" fmla="*/ 3 h 4"/>
                <a:gd name="T4" fmla="*/ 6 w 6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6" y="1"/>
                  </a:moveTo>
                  <a:cubicBezTo>
                    <a:pt x="5" y="1"/>
                    <a:pt x="3" y="4"/>
                    <a:pt x="0" y="3"/>
                  </a:cubicBezTo>
                  <a:cubicBezTo>
                    <a:pt x="2" y="0"/>
                    <a:pt x="4" y="2"/>
                    <a:pt x="6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326"/>
            <p:cNvSpPr>
              <a:spLocks/>
            </p:cNvSpPr>
            <p:nvPr/>
          </p:nvSpPr>
          <p:spPr bwMode="auto">
            <a:xfrm>
              <a:off x="5545138" y="5441951"/>
              <a:ext cx="39688" cy="96838"/>
            </a:xfrm>
            <a:custGeom>
              <a:avLst/>
              <a:gdLst>
                <a:gd name="T0" fmla="*/ 4 w 23"/>
                <a:gd name="T1" fmla="*/ 52 h 56"/>
                <a:gd name="T2" fmla="*/ 6 w 23"/>
                <a:gd name="T3" fmla="*/ 51 h 56"/>
                <a:gd name="T4" fmla="*/ 3 w 23"/>
                <a:gd name="T5" fmla="*/ 56 h 56"/>
                <a:gd name="T6" fmla="*/ 0 w 23"/>
                <a:gd name="T7" fmla="*/ 54 h 56"/>
                <a:gd name="T8" fmla="*/ 21 w 23"/>
                <a:gd name="T9" fmla="*/ 0 h 56"/>
                <a:gd name="T10" fmla="*/ 15 w 23"/>
                <a:gd name="T11" fmla="*/ 22 h 56"/>
                <a:gd name="T12" fmla="*/ 13 w 23"/>
                <a:gd name="T13" fmla="*/ 23 h 56"/>
                <a:gd name="T14" fmla="*/ 11 w 23"/>
                <a:gd name="T15" fmla="*/ 29 h 56"/>
                <a:gd name="T16" fmla="*/ 11 w 23"/>
                <a:gd name="T17" fmla="*/ 29 h 56"/>
                <a:gd name="T18" fmla="*/ 4 w 23"/>
                <a:gd name="T19" fmla="*/ 5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56">
                  <a:moveTo>
                    <a:pt x="4" y="52"/>
                  </a:moveTo>
                  <a:cubicBezTo>
                    <a:pt x="5" y="53"/>
                    <a:pt x="5" y="51"/>
                    <a:pt x="6" y="51"/>
                  </a:cubicBezTo>
                  <a:cubicBezTo>
                    <a:pt x="5" y="54"/>
                    <a:pt x="6" y="55"/>
                    <a:pt x="3" y="56"/>
                  </a:cubicBezTo>
                  <a:cubicBezTo>
                    <a:pt x="1" y="56"/>
                    <a:pt x="1" y="55"/>
                    <a:pt x="0" y="54"/>
                  </a:cubicBezTo>
                  <a:cubicBezTo>
                    <a:pt x="7" y="35"/>
                    <a:pt x="14" y="16"/>
                    <a:pt x="21" y="0"/>
                  </a:cubicBezTo>
                  <a:cubicBezTo>
                    <a:pt x="23" y="7"/>
                    <a:pt x="15" y="14"/>
                    <a:pt x="15" y="22"/>
                  </a:cubicBezTo>
                  <a:cubicBezTo>
                    <a:pt x="15" y="23"/>
                    <a:pt x="14" y="23"/>
                    <a:pt x="13" y="23"/>
                  </a:cubicBezTo>
                  <a:cubicBezTo>
                    <a:pt x="14" y="26"/>
                    <a:pt x="12" y="27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0" y="36"/>
                    <a:pt x="5" y="44"/>
                    <a:pt x="4" y="5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327"/>
            <p:cNvSpPr>
              <a:spLocks noEditPoints="1"/>
            </p:cNvSpPr>
            <p:nvPr/>
          </p:nvSpPr>
          <p:spPr bwMode="auto">
            <a:xfrm>
              <a:off x="5046663" y="5464176"/>
              <a:ext cx="49213" cy="107950"/>
            </a:xfrm>
            <a:custGeom>
              <a:avLst/>
              <a:gdLst>
                <a:gd name="T0" fmla="*/ 8 w 29"/>
                <a:gd name="T1" fmla="*/ 25 h 62"/>
                <a:gd name="T2" fmla="*/ 5 w 29"/>
                <a:gd name="T3" fmla="*/ 24 h 62"/>
                <a:gd name="T4" fmla="*/ 7 w 29"/>
                <a:gd name="T5" fmla="*/ 18 h 62"/>
                <a:gd name="T6" fmla="*/ 11 w 29"/>
                <a:gd name="T7" fmla="*/ 16 h 62"/>
                <a:gd name="T8" fmla="*/ 9 w 29"/>
                <a:gd name="T9" fmla="*/ 15 h 62"/>
                <a:gd name="T10" fmla="*/ 13 w 29"/>
                <a:gd name="T11" fmla="*/ 8 h 62"/>
                <a:gd name="T12" fmla="*/ 12 w 29"/>
                <a:gd name="T13" fmla="*/ 11 h 62"/>
                <a:gd name="T14" fmla="*/ 8 w 29"/>
                <a:gd name="T15" fmla="*/ 38 h 62"/>
                <a:gd name="T16" fmla="*/ 11 w 29"/>
                <a:gd name="T17" fmla="*/ 27 h 62"/>
                <a:gd name="T18" fmla="*/ 15 w 29"/>
                <a:gd name="T19" fmla="*/ 15 h 62"/>
                <a:gd name="T20" fmla="*/ 11 w 29"/>
                <a:gd name="T21" fmla="*/ 39 h 62"/>
                <a:gd name="T22" fmla="*/ 7 w 29"/>
                <a:gd name="T23" fmla="*/ 39 h 62"/>
                <a:gd name="T24" fmla="*/ 7 w 29"/>
                <a:gd name="T25" fmla="*/ 47 h 62"/>
                <a:gd name="T26" fmla="*/ 10 w 29"/>
                <a:gd name="T27" fmla="*/ 41 h 62"/>
                <a:gd name="T28" fmla="*/ 10 w 29"/>
                <a:gd name="T29" fmla="*/ 44 h 62"/>
                <a:gd name="T30" fmla="*/ 12 w 29"/>
                <a:gd name="T31" fmla="*/ 43 h 62"/>
                <a:gd name="T32" fmla="*/ 21 w 29"/>
                <a:gd name="T33" fmla="*/ 14 h 62"/>
                <a:gd name="T34" fmla="*/ 16 w 29"/>
                <a:gd name="T35" fmla="*/ 18 h 62"/>
                <a:gd name="T36" fmla="*/ 29 w 29"/>
                <a:gd name="T37" fmla="*/ 0 h 62"/>
                <a:gd name="T38" fmla="*/ 12 w 29"/>
                <a:gd name="T39" fmla="*/ 53 h 62"/>
                <a:gd name="T40" fmla="*/ 10 w 29"/>
                <a:gd name="T41" fmla="*/ 47 h 62"/>
                <a:gd name="T42" fmla="*/ 6 w 29"/>
                <a:gd name="T43" fmla="*/ 62 h 62"/>
                <a:gd name="T44" fmla="*/ 2 w 29"/>
                <a:gd name="T45" fmla="*/ 60 h 62"/>
                <a:gd name="T46" fmla="*/ 2 w 29"/>
                <a:gd name="T47" fmla="*/ 32 h 62"/>
                <a:gd name="T48" fmla="*/ 5 w 29"/>
                <a:gd name="T49" fmla="*/ 32 h 62"/>
                <a:gd name="T50" fmla="*/ 1 w 29"/>
                <a:gd name="T51" fmla="*/ 43 h 62"/>
                <a:gd name="T52" fmla="*/ 3 w 29"/>
                <a:gd name="T53" fmla="*/ 45 h 62"/>
                <a:gd name="T54" fmla="*/ 6 w 29"/>
                <a:gd name="T55" fmla="*/ 31 h 62"/>
                <a:gd name="T56" fmla="*/ 5 w 29"/>
                <a:gd name="T57" fmla="*/ 29 h 62"/>
                <a:gd name="T58" fmla="*/ 8 w 29"/>
                <a:gd name="T59" fmla="*/ 25 h 62"/>
                <a:gd name="T60" fmla="*/ 5 w 29"/>
                <a:gd name="T61" fmla="*/ 57 h 62"/>
                <a:gd name="T62" fmla="*/ 6 w 29"/>
                <a:gd name="T63" fmla="*/ 49 h 62"/>
                <a:gd name="T64" fmla="*/ 5 w 29"/>
                <a:gd name="T65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" h="62">
                  <a:moveTo>
                    <a:pt x="8" y="25"/>
                  </a:moveTo>
                  <a:cubicBezTo>
                    <a:pt x="7" y="25"/>
                    <a:pt x="6" y="25"/>
                    <a:pt x="5" y="24"/>
                  </a:cubicBezTo>
                  <a:cubicBezTo>
                    <a:pt x="5" y="21"/>
                    <a:pt x="7" y="21"/>
                    <a:pt x="7" y="18"/>
                  </a:cubicBezTo>
                  <a:cubicBezTo>
                    <a:pt x="9" y="18"/>
                    <a:pt x="11" y="18"/>
                    <a:pt x="11" y="16"/>
                  </a:cubicBezTo>
                  <a:cubicBezTo>
                    <a:pt x="10" y="16"/>
                    <a:pt x="9" y="17"/>
                    <a:pt x="9" y="15"/>
                  </a:cubicBezTo>
                  <a:cubicBezTo>
                    <a:pt x="11" y="14"/>
                    <a:pt x="10" y="8"/>
                    <a:pt x="13" y="8"/>
                  </a:cubicBezTo>
                  <a:cubicBezTo>
                    <a:pt x="14" y="10"/>
                    <a:pt x="12" y="10"/>
                    <a:pt x="12" y="11"/>
                  </a:cubicBezTo>
                  <a:cubicBezTo>
                    <a:pt x="13" y="19"/>
                    <a:pt x="7" y="28"/>
                    <a:pt x="8" y="38"/>
                  </a:cubicBezTo>
                  <a:cubicBezTo>
                    <a:pt x="9" y="35"/>
                    <a:pt x="9" y="29"/>
                    <a:pt x="11" y="27"/>
                  </a:cubicBezTo>
                  <a:cubicBezTo>
                    <a:pt x="12" y="24"/>
                    <a:pt x="10" y="15"/>
                    <a:pt x="15" y="15"/>
                  </a:cubicBezTo>
                  <a:cubicBezTo>
                    <a:pt x="17" y="24"/>
                    <a:pt x="12" y="29"/>
                    <a:pt x="11" y="39"/>
                  </a:cubicBezTo>
                  <a:cubicBezTo>
                    <a:pt x="9" y="39"/>
                    <a:pt x="9" y="40"/>
                    <a:pt x="7" y="39"/>
                  </a:cubicBezTo>
                  <a:cubicBezTo>
                    <a:pt x="7" y="42"/>
                    <a:pt x="8" y="44"/>
                    <a:pt x="7" y="47"/>
                  </a:cubicBezTo>
                  <a:cubicBezTo>
                    <a:pt x="9" y="46"/>
                    <a:pt x="9" y="43"/>
                    <a:pt x="10" y="41"/>
                  </a:cubicBezTo>
                  <a:cubicBezTo>
                    <a:pt x="11" y="41"/>
                    <a:pt x="10" y="43"/>
                    <a:pt x="10" y="44"/>
                  </a:cubicBezTo>
                  <a:cubicBezTo>
                    <a:pt x="11" y="44"/>
                    <a:pt x="11" y="43"/>
                    <a:pt x="12" y="43"/>
                  </a:cubicBezTo>
                  <a:cubicBezTo>
                    <a:pt x="12" y="32"/>
                    <a:pt x="18" y="24"/>
                    <a:pt x="21" y="14"/>
                  </a:cubicBezTo>
                  <a:cubicBezTo>
                    <a:pt x="19" y="13"/>
                    <a:pt x="19" y="18"/>
                    <a:pt x="16" y="18"/>
                  </a:cubicBezTo>
                  <a:cubicBezTo>
                    <a:pt x="19" y="11"/>
                    <a:pt x="20" y="2"/>
                    <a:pt x="29" y="0"/>
                  </a:cubicBezTo>
                  <a:cubicBezTo>
                    <a:pt x="24" y="20"/>
                    <a:pt x="14" y="31"/>
                    <a:pt x="12" y="53"/>
                  </a:cubicBezTo>
                  <a:cubicBezTo>
                    <a:pt x="9" y="52"/>
                    <a:pt x="13" y="48"/>
                    <a:pt x="10" y="47"/>
                  </a:cubicBezTo>
                  <a:cubicBezTo>
                    <a:pt x="9" y="52"/>
                    <a:pt x="10" y="58"/>
                    <a:pt x="6" y="62"/>
                  </a:cubicBezTo>
                  <a:cubicBezTo>
                    <a:pt x="4" y="62"/>
                    <a:pt x="3" y="60"/>
                    <a:pt x="2" y="60"/>
                  </a:cubicBezTo>
                  <a:cubicBezTo>
                    <a:pt x="2" y="52"/>
                    <a:pt x="0" y="42"/>
                    <a:pt x="2" y="32"/>
                  </a:cubicBezTo>
                  <a:cubicBezTo>
                    <a:pt x="3" y="32"/>
                    <a:pt x="3" y="31"/>
                    <a:pt x="5" y="32"/>
                  </a:cubicBezTo>
                  <a:cubicBezTo>
                    <a:pt x="4" y="36"/>
                    <a:pt x="4" y="41"/>
                    <a:pt x="1" y="43"/>
                  </a:cubicBezTo>
                  <a:cubicBezTo>
                    <a:pt x="2" y="44"/>
                    <a:pt x="3" y="44"/>
                    <a:pt x="3" y="45"/>
                  </a:cubicBezTo>
                  <a:cubicBezTo>
                    <a:pt x="5" y="41"/>
                    <a:pt x="5" y="35"/>
                    <a:pt x="6" y="31"/>
                  </a:cubicBezTo>
                  <a:cubicBezTo>
                    <a:pt x="6" y="30"/>
                    <a:pt x="4" y="31"/>
                    <a:pt x="5" y="29"/>
                  </a:cubicBezTo>
                  <a:cubicBezTo>
                    <a:pt x="0" y="31"/>
                    <a:pt x="7" y="27"/>
                    <a:pt x="8" y="25"/>
                  </a:cubicBezTo>
                  <a:close/>
                  <a:moveTo>
                    <a:pt x="5" y="57"/>
                  </a:moveTo>
                  <a:cubicBezTo>
                    <a:pt x="9" y="56"/>
                    <a:pt x="7" y="51"/>
                    <a:pt x="6" y="49"/>
                  </a:cubicBezTo>
                  <a:cubicBezTo>
                    <a:pt x="5" y="51"/>
                    <a:pt x="5" y="54"/>
                    <a:pt x="5" y="5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2328"/>
            <p:cNvSpPr>
              <a:spLocks/>
            </p:cNvSpPr>
            <p:nvPr/>
          </p:nvSpPr>
          <p:spPr bwMode="auto">
            <a:xfrm>
              <a:off x="5535613" y="5611813"/>
              <a:ext cx="17463" cy="111125"/>
            </a:xfrm>
            <a:custGeom>
              <a:avLst/>
              <a:gdLst>
                <a:gd name="T0" fmla="*/ 6 w 10"/>
                <a:gd name="T1" fmla="*/ 9 h 64"/>
                <a:gd name="T2" fmla="*/ 10 w 10"/>
                <a:gd name="T3" fmla="*/ 0 h 64"/>
                <a:gd name="T4" fmla="*/ 5 w 10"/>
                <a:gd name="T5" fmla="*/ 59 h 64"/>
                <a:gd name="T6" fmla="*/ 8 w 10"/>
                <a:gd name="T7" fmla="*/ 60 h 64"/>
                <a:gd name="T8" fmla="*/ 5 w 10"/>
                <a:gd name="T9" fmla="*/ 64 h 64"/>
                <a:gd name="T10" fmla="*/ 2 w 10"/>
                <a:gd name="T11" fmla="*/ 59 h 64"/>
                <a:gd name="T12" fmla="*/ 0 w 10"/>
                <a:gd name="T13" fmla="*/ 60 h 64"/>
                <a:gd name="T14" fmla="*/ 2 w 10"/>
                <a:gd name="T15" fmla="*/ 58 h 64"/>
                <a:gd name="T16" fmla="*/ 7 w 10"/>
                <a:gd name="T17" fmla="*/ 9 h 64"/>
                <a:gd name="T18" fmla="*/ 6 w 10"/>
                <a:gd name="T19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64">
                  <a:moveTo>
                    <a:pt x="6" y="9"/>
                  </a:moveTo>
                  <a:cubicBezTo>
                    <a:pt x="8" y="7"/>
                    <a:pt x="4" y="0"/>
                    <a:pt x="10" y="0"/>
                  </a:cubicBezTo>
                  <a:cubicBezTo>
                    <a:pt x="10" y="20"/>
                    <a:pt x="4" y="39"/>
                    <a:pt x="5" y="59"/>
                  </a:cubicBezTo>
                  <a:cubicBezTo>
                    <a:pt x="6" y="59"/>
                    <a:pt x="7" y="59"/>
                    <a:pt x="8" y="60"/>
                  </a:cubicBezTo>
                  <a:cubicBezTo>
                    <a:pt x="8" y="62"/>
                    <a:pt x="7" y="63"/>
                    <a:pt x="5" y="64"/>
                  </a:cubicBezTo>
                  <a:cubicBezTo>
                    <a:pt x="4" y="63"/>
                    <a:pt x="2" y="62"/>
                    <a:pt x="2" y="59"/>
                  </a:cubicBezTo>
                  <a:cubicBezTo>
                    <a:pt x="2" y="59"/>
                    <a:pt x="2" y="60"/>
                    <a:pt x="0" y="60"/>
                  </a:cubicBezTo>
                  <a:cubicBezTo>
                    <a:pt x="0" y="58"/>
                    <a:pt x="2" y="59"/>
                    <a:pt x="2" y="58"/>
                  </a:cubicBezTo>
                  <a:cubicBezTo>
                    <a:pt x="1" y="40"/>
                    <a:pt x="6" y="27"/>
                    <a:pt x="7" y="9"/>
                  </a:cubicBezTo>
                  <a:cubicBezTo>
                    <a:pt x="7" y="8"/>
                    <a:pt x="6" y="8"/>
                    <a:pt x="6" y="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2329"/>
            <p:cNvSpPr>
              <a:spLocks/>
            </p:cNvSpPr>
            <p:nvPr/>
          </p:nvSpPr>
          <p:spPr bwMode="auto">
            <a:xfrm>
              <a:off x="5965825" y="5654676"/>
              <a:ext cx="42863" cy="68263"/>
            </a:xfrm>
            <a:custGeom>
              <a:avLst/>
              <a:gdLst>
                <a:gd name="T0" fmla="*/ 25 w 25"/>
                <a:gd name="T1" fmla="*/ 2 h 39"/>
                <a:gd name="T2" fmla="*/ 3 w 25"/>
                <a:gd name="T3" fmla="*/ 35 h 39"/>
                <a:gd name="T4" fmla="*/ 11 w 25"/>
                <a:gd name="T5" fmla="*/ 31 h 39"/>
                <a:gd name="T6" fmla="*/ 11 w 25"/>
                <a:gd name="T7" fmla="*/ 29 h 39"/>
                <a:gd name="T8" fmla="*/ 0 w 25"/>
                <a:gd name="T9" fmla="*/ 38 h 39"/>
                <a:gd name="T10" fmla="*/ 21 w 25"/>
                <a:gd name="T11" fmla="*/ 6 h 39"/>
                <a:gd name="T12" fmla="*/ 19 w 25"/>
                <a:gd name="T13" fmla="*/ 4 h 39"/>
                <a:gd name="T14" fmla="*/ 25 w 25"/>
                <a:gd name="T1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39">
                  <a:moveTo>
                    <a:pt x="25" y="2"/>
                  </a:moveTo>
                  <a:cubicBezTo>
                    <a:pt x="21" y="15"/>
                    <a:pt x="9" y="22"/>
                    <a:pt x="3" y="35"/>
                  </a:cubicBezTo>
                  <a:cubicBezTo>
                    <a:pt x="7" y="35"/>
                    <a:pt x="8" y="30"/>
                    <a:pt x="11" y="31"/>
                  </a:cubicBezTo>
                  <a:cubicBezTo>
                    <a:pt x="11" y="31"/>
                    <a:pt x="11" y="30"/>
                    <a:pt x="11" y="29"/>
                  </a:cubicBezTo>
                  <a:cubicBezTo>
                    <a:pt x="11" y="34"/>
                    <a:pt x="5" y="39"/>
                    <a:pt x="0" y="38"/>
                  </a:cubicBezTo>
                  <a:cubicBezTo>
                    <a:pt x="2" y="25"/>
                    <a:pt x="14" y="17"/>
                    <a:pt x="21" y="6"/>
                  </a:cubicBezTo>
                  <a:cubicBezTo>
                    <a:pt x="21" y="5"/>
                    <a:pt x="19" y="3"/>
                    <a:pt x="19" y="4"/>
                  </a:cubicBezTo>
                  <a:cubicBezTo>
                    <a:pt x="18" y="3"/>
                    <a:pt x="22" y="0"/>
                    <a:pt x="25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Freeform 2330"/>
            <p:cNvSpPr>
              <a:spLocks/>
            </p:cNvSpPr>
            <p:nvPr/>
          </p:nvSpPr>
          <p:spPr bwMode="auto">
            <a:xfrm>
              <a:off x="5299075" y="5700713"/>
              <a:ext cx="9525" cy="11113"/>
            </a:xfrm>
            <a:custGeom>
              <a:avLst/>
              <a:gdLst>
                <a:gd name="T0" fmla="*/ 5 w 6"/>
                <a:gd name="T1" fmla="*/ 1 h 7"/>
                <a:gd name="T2" fmla="*/ 3 w 6"/>
                <a:gd name="T3" fmla="*/ 3 h 7"/>
                <a:gd name="T4" fmla="*/ 3 w 6"/>
                <a:gd name="T5" fmla="*/ 6 h 7"/>
                <a:gd name="T6" fmla="*/ 2 w 6"/>
                <a:gd name="T7" fmla="*/ 7 h 7"/>
                <a:gd name="T8" fmla="*/ 5 w 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5" y="1"/>
                  </a:moveTo>
                  <a:cubicBezTo>
                    <a:pt x="6" y="0"/>
                    <a:pt x="4" y="3"/>
                    <a:pt x="3" y="3"/>
                  </a:cubicBezTo>
                  <a:cubicBezTo>
                    <a:pt x="2" y="5"/>
                    <a:pt x="3" y="5"/>
                    <a:pt x="3" y="6"/>
                  </a:cubicBezTo>
                  <a:cubicBezTo>
                    <a:pt x="2" y="6"/>
                    <a:pt x="2" y="6"/>
                    <a:pt x="2" y="7"/>
                  </a:cubicBezTo>
                  <a:cubicBezTo>
                    <a:pt x="0" y="5"/>
                    <a:pt x="2" y="2"/>
                    <a:pt x="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Freeform 2331"/>
            <p:cNvSpPr>
              <a:spLocks/>
            </p:cNvSpPr>
            <p:nvPr/>
          </p:nvSpPr>
          <p:spPr bwMode="auto">
            <a:xfrm>
              <a:off x="5340350" y="5716588"/>
              <a:ext cx="4763" cy="6350"/>
            </a:xfrm>
            <a:custGeom>
              <a:avLst/>
              <a:gdLst>
                <a:gd name="T0" fmla="*/ 1 w 3"/>
                <a:gd name="T1" fmla="*/ 0 h 3"/>
                <a:gd name="T2" fmla="*/ 2 w 3"/>
                <a:gd name="T3" fmla="*/ 3 h 3"/>
                <a:gd name="T4" fmla="*/ 0 w 3"/>
                <a:gd name="T5" fmla="*/ 3 h 3"/>
                <a:gd name="T6" fmla="*/ 1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3" y="1"/>
                    <a:pt x="0" y="1"/>
                    <a:pt x="2" y="3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1" y="2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Freeform 2332"/>
            <p:cNvSpPr>
              <a:spLocks/>
            </p:cNvSpPr>
            <p:nvPr/>
          </p:nvSpPr>
          <p:spPr bwMode="auto">
            <a:xfrm>
              <a:off x="5553075" y="5716588"/>
              <a:ext cx="53975" cy="101600"/>
            </a:xfrm>
            <a:custGeom>
              <a:avLst/>
              <a:gdLst>
                <a:gd name="T0" fmla="*/ 31 w 31"/>
                <a:gd name="T1" fmla="*/ 3 h 58"/>
                <a:gd name="T2" fmla="*/ 20 w 31"/>
                <a:gd name="T3" fmla="*/ 24 h 58"/>
                <a:gd name="T4" fmla="*/ 19 w 31"/>
                <a:gd name="T5" fmla="*/ 23 h 58"/>
                <a:gd name="T6" fmla="*/ 15 w 31"/>
                <a:gd name="T7" fmla="*/ 31 h 58"/>
                <a:gd name="T8" fmla="*/ 7 w 31"/>
                <a:gd name="T9" fmla="*/ 46 h 58"/>
                <a:gd name="T10" fmla="*/ 3 w 31"/>
                <a:gd name="T11" fmla="*/ 50 h 58"/>
                <a:gd name="T12" fmla="*/ 2 w 31"/>
                <a:gd name="T13" fmla="*/ 54 h 58"/>
                <a:gd name="T14" fmla="*/ 4 w 31"/>
                <a:gd name="T15" fmla="*/ 56 h 58"/>
                <a:gd name="T16" fmla="*/ 0 w 31"/>
                <a:gd name="T17" fmla="*/ 58 h 58"/>
                <a:gd name="T18" fmla="*/ 2 w 31"/>
                <a:gd name="T19" fmla="*/ 50 h 58"/>
                <a:gd name="T20" fmla="*/ 19 w 31"/>
                <a:gd name="T21" fmla="*/ 20 h 58"/>
                <a:gd name="T22" fmla="*/ 20 w 31"/>
                <a:gd name="T23" fmla="*/ 19 h 58"/>
                <a:gd name="T24" fmla="*/ 27 w 31"/>
                <a:gd name="T25" fmla="*/ 4 h 58"/>
                <a:gd name="T26" fmla="*/ 31 w 31"/>
                <a:gd name="T27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58">
                  <a:moveTo>
                    <a:pt x="31" y="3"/>
                  </a:moveTo>
                  <a:cubicBezTo>
                    <a:pt x="28" y="9"/>
                    <a:pt x="23" y="15"/>
                    <a:pt x="20" y="24"/>
                  </a:cubicBezTo>
                  <a:cubicBezTo>
                    <a:pt x="19" y="24"/>
                    <a:pt x="19" y="23"/>
                    <a:pt x="19" y="23"/>
                  </a:cubicBezTo>
                  <a:cubicBezTo>
                    <a:pt x="19" y="27"/>
                    <a:pt x="17" y="29"/>
                    <a:pt x="15" y="31"/>
                  </a:cubicBezTo>
                  <a:cubicBezTo>
                    <a:pt x="14" y="37"/>
                    <a:pt x="8" y="40"/>
                    <a:pt x="7" y="46"/>
                  </a:cubicBezTo>
                  <a:cubicBezTo>
                    <a:pt x="4" y="46"/>
                    <a:pt x="6" y="50"/>
                    <a:pt x="3" y="50"/>
                  </a:cubicBezTo>
                  <a:cubicBezTo>
                    <a:pt x="6" y="52"/>
                    <a:pt x="2" y="53"/>
                    <a:pt x="2" y="54"/>
                  </a:cubicBezTo>
                  <a:cubicBezTo>
                    <a:pt x="2" y="56"/>
                    <a:pt x="4" y="55"/>
                    <a:pt x="4" y="56"/>
                  </a:cubicBezTo>
                  <a:cubicBezTo>
                    <a:pt x="4" y="57"/>
                    <a:pt x="2" y="57"/>
                    <a:pt x="0" y="58"/>
                  </a:cubicBezTo>
                  <a:cubicBezTo>
                    <a:pt x="0" y="55"/>
                    <a:pt x="1" y="52"/>
                    <a:pt x="2" y="50"/>
                  </a:cubicBezTo>
                  <a:cubicBezTo>
                    <a:pt x="7" y="40"/>
                    <a:pt x="13" y="29"/>
                    <a:pt x="19" y="20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23" y="14"/>
                    <a:pt x="25" y="9"/>
                    <a:pt x="27" y="4"/>
                  </a:cubicBezTo>
                  <a:cubicBezTo>
                    <a:pt x="24" y="6"/>
                    <a:pt x="30" y="0"/>
                    <a:pt x="31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Freeform 2333"/>
            <p:cNvSpPr>
              <a:spLocks/>
            </p:cNvSpPr>
            <p:nvPr/>
          </p:nvSpPr>
          <p:spPr bwMode="auto">
            <a:xfrm>
              <a:off x="5622925" y="5729288"/>
              <a:ext cx="73025" cy="122238"/>
            </a:xfrm>
            <a:custGeom>
              <a:avLst/>
              <a:gdLst>
                <a:gd name="T0" fmla="*/ 5 w 42"/>
                <a:gd name="T1" fmla="*/ 66 h 70"/>
                <a:gd name="T2" fmla="*/ 3 w 42"/>
                <a:gd name="T3" fmla="*/ 70 h 70"/>
                <a:gd name="T4" fmla="*/ 0 w 42"/>
                <a:gd name="T5" fmla="*/ 68 h 70"/>
                <a:gd name="T6" fmla="*/ 13 w 42"/>
                <a:gd name="T7" fmla="*/ 39 h 70"/>
                <a:gd name="T8" fmla="*/ 39 w 42"/>
                <a:gd name="T9" fmla="*/ 0 h 70"/>
                <a:gd name="T10" fmla="*/ 42 w 42"/>
                <a:gd name="T11" fmla="*/ 0 h 70"/>
                <a:gd name="T12" fmla="*/ 36 w 42"/>
                <a:gd name="T13" fmla="*/ 9 h 70"/>
                <a:gd name="T14" fmla="*/ 15 w 42"/>
                <a:gd name="T15" fmla="*/ 43 h 70"/>
                <a:gd name="T16" fmla="*/ 12 w 42"/>
                <a:gd name="T17" fmla="*/ 44 h 70"/>
                <a:gd name="T18" fmla="*/ 3 w 42"/>
                <a:gd name="T19" fmla="*/ 66 h 70"/>
                <a:gd name="T20" fmla="*/ 5 w 42"/>
                <a:gd name="T21" fmla="*/ 6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70">
                  <a:moveTo>
                    <a:pt x="5" y="66"/>
                  </a:moveTo>
                  <a:cubicBezTo>
                    <a:pt x="6" y="66"/>
                    <a:pt x="3" y="68"/>
                    <a:pt x="3" y="70"/>
                  </a:cubicBezTo>
                  <a:cubicBezTo>
                    <a:pt x="1" y="70"/>
                    <a:pt x="1" y="68"/>
                    <a:pt x="0" y="68"/>
                  </a:cubicBezTo>
                  <a:cubicBezTo>
                    <a:pt x="2" y="56"/>
                    <a:pt x="10" y="49"/>
                    <a:pt x="13" y="39"/>
                  </a:cubicBezTo>
                  <a:cubicBezTo>
                    <a:pt x="23" y="27"/>
                    <a:pt x="31" y="13"/>
                    <a:pt x="39" y="0"/>
                  </a:cubicBezTo>
                  <a:cubicBezTo>
                    <a:pt x="41" y="0"/>
                    <a:pt x="42" y="2"/>
                    <a:pt x="42" y="0"/>
                  </a:cubicBezTo>
                  <a:cubicBezTo>
                    <a:pt x="42" y="3"/>
                    <a:pt x="38" y="6"/>
                    <a:pt x="36" y="9"/>
                  </a:cubicBezTo>
                  <a:cubicBezTo>
                    <a:pt x="30" y="22"/>
                    <a:pt x="20" y="30"/>
                    <a:pt x="15" y="43"/>
                  </a:cubicBezTo>
                  <a:cubicBezTo>
                    <a:pt x="13" y="43"/>
                    <a:pt x="14" y="45"/>
                    <a:pt x="12" y="44"/>
                  </a:cubicBezTo>
                  <a:cubicBezTo>
                    <a:pt x="10" y="53"/>
                    <a:pt x="4" y="56"/>
                    <a:pt x="3" y="66"/>
                  </a:cubicBezTo>
                  <a:cubicBezTo>
                    <a:pt x="3" y="67"/>
                    <a:pt x="5" y="67"/>
                    <a:pt x="5" y="6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2" name="Freeform 2334"/>
            <p:cNvSpPr>
              <a:spLocks/>
            </p:cNvSpPr>
            <p:nvPr/>
          </p:nvSpPr>
          <p:spPr bwMode="auto">
            <a:xfrm>
              <a:off x="5648325" y="5740401"/>
              <a:ext cx="71438" cy="131763"/>
            </a:xfrm>
            <a:custGeom>
              <a:avLst/>
              <a:gdLst>
                <a:gd name="T0" fmla="*/ 40 w 41"/>
                <a:gd name="T1" fmla="*/ 1 h 76"/>
                <a:gd name="T2" fmla="*/ 37 w 41"/>
                <a:gd name="T3" fmla="*/ 4 h 76"/>
                <a:gd name="T4" fmla="*/ 34 w 41"/>
                <a:gd name="T5" fmla="*/ 9 h 76"/>
                <a:gd name="T6" fmla="*/ 20 w 41"/>
                <a:gd name="T7" fmla="*/ 36 h 76"/>
                <a:gd name="T8" fmla="*/ 18 w 41"/>
                <a:gd name="T9" fmla="*/ 36 h 76"/>
                <a:gd name="T10" fmla="*/ 9 w 41"/>
                <a:gd name="T11" fmla="*/ 56 h 76"/>
                <a:gd name="T12" fmla="*/ 8 w 41"/>
                <a:gd name="T13" fmla="*/ 56 h 76"/>
                <a:gd name="T14" fmla="*/ 3 w 41"/>
                <a:gd name="T15" fmla="*/ 67 h 76"/>
                <a:gd name="T16" fmla="*/ 6 w 41"/>
                <a:gd name="T17" fmla="*/ 69 h 76"/>
                <a:gd name="T18" fmla="*/ 5 w 41"/>
                <a:gd name="T19" fmla="*/ 76 h 76"/>
                <a:gd name="T20" fmla="*/ 3 w 41"/>
                <a:gd name="T21" fmla="*/ 73 h 76"/>
                <a:gd name="T22" fmla="*/ 0 w 41"/>
                <a:gd name="T23" fmla="*/ 72 h 76"/>
                <a:gd name="T24" fmla="*/ 37 w 41"/>
                <a:gd name="T25" fmla="*/ 1 h 76"/>
                <a:gd name="T26" fmla="*/ 40 w 41"/>
                <a:gd name="T27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76">
                  <a:moveTo>
                    <a:pt x="40" y="1"/>
                  </a:moveTo>
                  <a:cubicBezTo>
                    <a:pt x="41" y="2"/>
                    <a:pt x="38" y="3"/>
                    <a:pt x="37" y="4"/>
                  </a:cubicBezTo>
                  <a:cubicBezTo>
                    <a:pt x="38" y="6"/>
                    <a:pt x="36" y="8"/>
                    <a:pt x="34" y="9"/>
                  </a:cubicBezTo>
                  <a:cubicBezTo>
                    <a:pt x="31" y="18"/>
                    <a:pt x="23" y="26"/>
                    <a:pt x="20" y="36"/>
                  </a:cubicBezTo>
                  <a:cubicBezTo>
                    <a:pt x="19" y="36"/>
                    <a:pt x="19" y="36"/>
                    <a:pt x="18" y="36"/>
                  </a:cubicBezTo>
                  <a:cubicBezTo>
                    <a:pt x="16" y="43"/>
                    <a:pt x="11" y="48"/>
                    <a:pt x="9" y="56"/>
                  </a:cubicBezTo>
                  <a:cubicBezTo>
                    <a:pt x="8" y="55"/>
                    <a:pt x="8" y="55"/>
                    <a:pt x="8" y="56"/>
                  </a:cubicBezTo>
                  <a:cubicBezTo>
                    <a:pt x="7" y="60"/>
                    <a:pt x="5" y="64"/>
                    <a:pt x="3" y="67"/>
                  </a:cubicBezTo>
                  <a:cubicBezTo>
                    <a:pt x="3" y="68"/>
                    <a:pt x="4" y="69"/>
                    <a:pt x="6" y="69"/>
                  </a:cubicBezTo>
                  <a:cubicBezTo>
                    <a:pt x="5" y="71"/>
                    <a:pt x="5" y="74"/>
                    <a:pt x="5" y="76"/>
                  </a:cubicBezTo>
                  <a:cubicBezTo>
                    <a:pt x="4" y="75"/>
                    <a:pt x="3" y="75"/>
                    <a:pt x="3" y="73"/>
                  </a:cubicBezTo>
                  <a:cubicBezTo>
                    <a:pt x="3" y="72"/>
                    <a:pt x="1" y="73"/>
                    <a:pt x="0" y="72"/>
                  </a:cubicBezTo>
                  <a:cubicBezTo>
                    <a:pt x="8" y="45"/>
                    <a:pt x="25" y="25"/>
                    <a:pt x="37" y="1"/>
                  </a:cubicBezTo>
                  <a:cubicBezTo>
                    <a:pt x="38" y="0"/>
                    <a:pt x="39" y="2"/>
                    <a:pt x="4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Freeform 2335"/>
            <p:cNvSpPr>
              <a:spLocks/>
            </p:cNvSpPr>
            <p:nvPr/>
          </p:nvSpPr>
          <p:spPr bwMode="auto">
            <a:xfrm>
              <a:off x="5716588" y="5772151"/>
              <a:ext cx="65088" cy="120650"/>
            </a:xfrm>
            <a:custGeom>
              <a:avLst/>
              <a:gdLst>
                <a:gd name="T0" fmla="*/ 38 w 38"/>
                <a:gd name="T1" fmla="*/ 0 h 69"/>
                <a:gd name="T2" fmla="*/ 3 w 38"/>
                <a:gd name="T3" fmla="*/ 58 h 69"/>
                <a:gd name="T4" fmla="*/ 4 w 38"/>
                <a:gd name="T5" fmla="*/ 63 h 69"/>
                <a:gd name="T6" fmla="*/ 6 w 38"/>
                <a:gd name="T7" fmla="*/ 64 h 69"/>
                <a:gd name="T8" fmla="*/ 0 w 38"/>
                <a:gd name="T9" fmla="*/ 69 h 69"/>
                <a:gd name="T10" fmla="*/ 21 w 38"/>
                <a:gd name="T11" fmla="*/ 26 h 69"/>
                <a:gd name="T12" fmla="*/ 31 w 38"/>
                <a:gd name="T13" fmla="*/ 8 h 69"/>
                <a:gd name="T14" fmla="*/ 38 w 38"/>
                <a:gd name="T1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69">
                  <a:moveTo>
                    <a:pt x="38" y="0"/>
                  </a:moveTo>
                  <a:cubicBezTo>
                    <a:pt x="28" y="18"/>
                    <a:pt x="14" y="39"/>
                    <a:pt x="3" y="58"/>
                  </a:cubicBezTo>
                  <a:cubicBezTo>
                    <a:pt x="4" y="60"/>
                    <a:pt x="4" y="62"/>
                    <a:pt x="4" y="63"/>
                  </a:cubicBezTo>
                  <a:cubicBezTo>
                    <a:pt x="4" y="64"/>
                    <a:pt x="6" y="63"/>
                    <a:pt x="6" y="64"/>
                  </a:cubicBezTo>
                  <a:cubicBezTo>
                    <a:pt x="5" y="66"/>
                    <a:pt x="3" y="69"/>
                    <a:pt x="0" y="69"/>
                  </a:cubicBezTo>
                  <a:cubicBezTo>
                    <a:pt x="0" y="51"/>
                    <a:pt x="12" y="38"/>
                    <a:pt x="21" y="26"/>
                  </a:cubicBezTo>
                  <a:cubicBezTo>
                    <a:pt x="23" y="20"/>
                    <a:pt x="27" y="13"/>
                    <a:pt x="31" y="8"/>
                  </a:cubicBezTo>
                  <a:cubicBezTo>
                    <a:pt x="29" y="5"/>
                    <a:pt x="36" y="2"/>
                    <a:pt x="3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336"/>
            <p:cNvSpPr>
              <a:spLocks/>
            </p:cNvSpPr>
            <p:nvPr/>
          </p:nvSpPr>
          <p:spPr bwMode="auto">
            <a:xfrm>
              <a:off x="4981575" y="5116513"/>
              <a:ext cx="14288" cy="12700"/>
            </a:xfrm>
            <a:custGeom>
              <a:avLst/>
              <a:gdLst>
                <a:gd name="T0" fmla="*/ 8 w 8"/>
                <a:gd name="T1" fmla="*/ 0 h 8"/>
                <a:gd name="T2" fmla="*/ 0 w 8"/>
                <a:gd name="T3" fmla="*/ 8 h 8"/>
                <a:gd name="T4" fmla="*/ 8 w 8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8">
                  <a:moveTo>
                    <a:pt x="8" y="0"/>
                  </a:moveTo>
                  <a:cubicBezTo>
                    <a:pt x="8" y="3"/>
                    <a:pt x="4" y="7"/>
                    <a:pt x="0" y="8"/>
                  </a:cubicBezTo>
                  <a:cubicBezTo>
                    <a:pt x="1" y="4"/>
                    <a:pt x="6" y="3"/>
                    <a:pt x="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337"/>
            <p:cNvSpPr>
              <a:spLocks/>
            </p:cNvSpPr>
            <p:nvPr/>
          </p:nvSpPr>
          <p:spPr bwMode="auto">
            <a:xfrm>
              <a:off x="5510213" y="5176838"/>
              <a:ext cx="85725" cy="79375"/>
            </a:xfrm>
            <a:custGeom>
              <a:avLst/>
              <a:gdLst>
                <a:gd name="T0" fmla="*/ 5 w 49"/>
                <a:gd name="T1" fmla="*/ 2 h 46"/>
                <a:gd name="T2" fmla="*/ 5 w 49"/>
                <a:gd name="T3" fmla="*/ 6 h 46"/>
                <a:gd name="T4" fmla="*/ 12 w 49"/>
                <a:gd name="T5" fmla="*/ 14 h 46"/>
                <a:gd name="T6" fmla="*/ 34 w 49"/>
                <a:gd name="T7" fmla="*/ 30 h 46"/>
                <a:gd name="T8" fmla="*/ 42 w 49"/>
                <a:gd name="T9" fmla="*/ 37 h 46"/>
                <a:gd name="T10" fmla="*/ 49 w 49"/>
                <a:gd name="T11" fmla="*/ 44 h 46"/>
                <a:gd name="T12" fmla="*/ 39 w 49"/>
                <a:gd name="T13" fmla="*/ 39 h 46"/>
                <a:gd name="T14" fmla="*/ 9 w 49"/>
                <a:gd name="T15" fmla="*/ 18 h 46"/>
                <a:gd name="T16" fmla="*/ 3 w 49"/>
                <a:gd name="T17" fmla="*/ 12 h 46"/>
                <a:gd name="T18" fmla="*/ 0 w 49"/>
                <a:gd name="T19" fmla="*/ 7 h 46"/>
                <a:gd name="T20" fmla="*/ 5 w 49"/>
                <a:gd name="T21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46">
                  <a:moveTo>
                    <a:pt x="5" y="2"/>
                  </a:moveTo>
                  <a:cubicBezTo>
                    <a:pt x="6" y="4"/>
                    <a:pt x="5" y="4"/>
                    <a:pt x="5" y="6"/>
                  </a:cubicBezTo>
                  <a:cubicBezTo>
                    <a:pt x="7" y="9"/>
                    <a:pt x="9" y="12"/>
                    <a:pt x="12" y="14"/>
                  </a:cubicBezTo>
                  <a:cubicBezTo>
                    <a:pt x="18" y="21"/>
                    <a:pt x="27" y="25"/>
                    <a:pt x="34" y="30"/>
                  </a:cubicBezTo>
                  <a:cubicBezTo>
                    <a:pt x="37" y="32"/>
                    <a:pt x="39" y="35"/>
                    <a:pt x="42" y="37"/>
                  </a:cubicBezTo>
                  <a:cubicBezTo>
                    <a:pt x="45" y="39"/>
                    <a:pt x="49" y="40"/>
                    <a:pt x="49" y="44"/>
                  </a:cubicBezTo>
                  <a:cubicBezTo>
                    <a:pt x="44" y="46"/>
                    <a:pt x="41" y="42"/>
                    <a:pt x="39" y="39"/>
                  </a:cubicBezTo>
                  <a:cubicBezTo>
                    <a:pt x="27" y="34"/>
                    <a:pt x="19" y="25"/>
                    <a:pt x="9" y="18"/>
                  </a:cubicBezTo>
                  <a:cubicBezTo>
                    <a:pt x="8" y="15"/>
                    <a:pt x="6" y="14"/>
                    <a:pt x="3" y="12"/>
                  </a:cubicBezTo>
                  <a:cubicBezTo>
                    <a:pt x="3" y="10"/>
                    <a:pt x="0" y="9"/>
                    <a:pt x="0" y="7"/>
                  </a:cubicBezTo>
                  <a:cubicBezTo>
                    <a:pt x="1" y="4"/>
                    <a:pt x="2" y="0"/>
                    <a:pt x="5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338"/>
            <p:cNvSpPr>
              <a:spLocks/>
            </p:cNvSpPr>
            <p:nvPr/>
          </p:nvSpPr>
          <p:spPr bwMode="auto">
            <a:xfrm>
              <a:off x="4467225" y="5043488"/>
              <a:ext cx="261938" cy="206375"/>
            </a:xfrm>
            <a:custGeom>
              <a:avLst/>
              <a:gdLst>
                <a:gd name="T0" fmla="*/ 52 w 151"/>
                <a:gd name="T1" fmla="*/ 92 h 119"/>
                <a:gd name="T2" fmla="*/ 27 w 151"/>
                <a:gd name="T3" fmla="*/ 107 h 119"/>
                <a:gd name="T4" fmla="*/ 2 w 151"/>
                <a:gd name="T5" fmla="*/ 119 h 119"/>
                <a:gd name="T6" fmla="*/ 0 w 151"/>
                <a:gd name="T7" fmla="*/ 117 h 119"/>
                <a:gd name="T8" fmla="*/ 19 w 151"/>
                <a:gd name="T9" fmla="*/ 110 h 119"/>
                <a:gd name="T10" fmla="*/ 32 w 151"/>
                <a:gd name="T11" fmla="*/ 102 h 119"/>
                <a:gd name="T12" fmla="*/ 82 w 151"/>
                <a:gd name="T13" fmla="*/ 68 h 119"/>
                <a:gd name="T14" fmla="*/ 142 w 151"/>
                <a:gd name="T15" fmla="*/ 11 h 119"/>
                <a:gd name="T16" fmla="*/ 151 w 151"/>
                <a:gd name="T17" fmla="*/ 0 h 119"/>
                <a:gd name="T18" fmla="*/ 148 w 151"/>
                <a:gd name="T19" fmla="*/ 3 h 119"/>
                <a:gd name="T20" fmla="*/ 143 w 151"/>
                <a:gd name="T21" fmla="*/ 10 h 119"/>
                <a:gd name="T22" fmla="*/ 135 w 151"/>
                <a:gd name="T23" fmla="*/ 20 h 119"/>
                <a:gd name="T24" fmla="*/ 64 w 151"/>
                <a:gd name="T25" fmla="*/ 87 h 119"/>
                <a:gd name="T26" fmla="*/ 55 w 151"/>
                <a:gd name="T27" fmla="*/ 93 h 119"/>
                <a:gd name="T28" fmla="*/ 50 w 151"/>
                <a:gd name="T29" fmla="*/ 95 h 119"/>
                <a:gd name="T30" fmla="*/ 52 w 151"/>
                <a:gd name="T31" fmla="*/ 9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1" h="119">
                  <a:moveTo>
                    <a:pt x="52" y="92"/>
                  </a:moveTo>
                  <a:cubicBezTo>
                    <a:pt x="44" y="95"/>
                    <a:pt x="37" y="103"/>
                    <a:pt x="27" y="107"/>
                  </a:cubicBezTo>
                  <a:cubicBezTo>
                    <a:pt x="21" y="113"/>
                    <a:pt x="13" y="117"/>
                    <a:pt x="2" y="119"/>
                  </a:cubicBezTo>
                  <a:cubicBezTo>
                    <a:pt x="2" y="118"/>
                    <a:pt x="0" y="118"/>
                    <a:pt x="0" y="117"/>
                  </a:cubicBezTo>
                  <a:cubicBezTo>
                    <a:pt x="5" y="116"/>
                    <a:pt x="12" y="114"/>
                    <a:pt x="19" y="110"/>
                  </a:cubicBezTo>
                  <a:cubicBezTo>
                    <a:pt x="24" y="107"/>
                    <a:pt x="28" y="103"/>
                    <a:pt x="32" y="102"/>
                  </a:cubicBezTo>
                  <a:cubicBezTo>
                    <a:pt x="46" y="91"/>
                    <a:pt x="67" y="81"/>
                    <a:pt x="82" y="68"/>
                  </a:cubicBezTo>
                  <a:cubicBezTo>
                    <a:pt x="107" y="54"/>
                    <a:pt x="123" y="31"/>
                    <a:pt x="142" y="11"/>
                  </a:cubicBezTo>
                  <a:cubicBezTo>
                    <a:pt x="145" y="8"/>
                    <a:pt x="146" y="0"/>
                    <a:pt x="151" y="0"/>
                  </a:cubicBezTo>
                  <a:cubicBezTo>
                    <a:pt x="151" y="2"/>
                    <a:pt x="150" y="4"/>
                    <a:pt x="148" y="3"/>
                  </a:cubicBezTo>
                  <a:cubicBezTo>
                    <a:pt x="148" y="7"/>
                    <a:pt x="147" y="10"/>
                    <a:pt x="143" y="10"/>
                  </a:cubicBezTo>
                  <a:cubicBezTo>
                    <a:pt x="142" y="15"/>
                    <a:pt x="139" y="18"/>
                    <a:pt x="135" y="20"/>
                  </a:cubicBezTo>
                  <a:cubicBezTo>
                    <a:pt x="118" y="49"/>
                    <a:pt x="89" y="66"/>
                    <a:pt x="64" y="87"/>
                  </a:cubicBezTo>
                  <a:cubicBezTo>
                    <a:pt x="60" y="88"/>
                    <a:pt x="58" y="91"/>
                    <a:pt x="55" y="93"/>
                  </a:cubicBezTo>
                  <a:cubicBezTo>
                    <a:pt x="53" y="94"/>
                    <a:pt x="53" y="96"/>
                    <a:pt x="50" y="95"/>
                  </a:cubicBezTo>
                  <a:cubicBezTo>
                    <a:pt x="51" y="94"/>
                    <a:pt x="51" y="93"/>
                    <a:pt x="52" y="9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339"/>
            <p:cNvSpPr>
              <a:spLocks/>
            </p:cNvSpPr>
            <p:nvPr/>
          </p:nvSpPr>
          <p:spPr bwMode="auto">
            <a:xfrm>
              <a:off x="5256213" y="5700713"/>
              <a:ext cx="31750" cy="65088"/>
            </a:xfrm>
            <a:custGeom>
              <a:avLst/>
              <a:gdLst>
                <a:gd name="T0" fmla="*/ 18 w 19"/>
                <a:gd name="T1" fmla="*/ 0 h 38"/>
                <a:gd name="T2" fmla="*/ 19 w 19"/>
                <a:gd name="T3" fmla="*/ 4 h 38"/>
                <a:gd name="T4" fmla="*/ 13 w 19"/>
                <a:gd name="T5" fmla="*/ 10 h 38"/>
                <a:gd name="T6" fmla="*/ 15 w 19"/>
                <a:gd name="T7" fmla="*/ 13 h 38"/>
                <a:gd name="T8" fmla="*/ 11 w 19"/>
                <a:gd name="T9" fmla="*/ 22 h 38"/>
                <a:gd name="T10" fmla="*/ 9 w 19"/>
                <a:gd name="T11" fmla="*/ 22 h 38"/>
                <a:gd name="T12" fmla="*/ 4 w 19"/>
                <a:gd name="T13" fmla="*/ 34 h 38"/>
                <a:gd name="T14" fmla="*/ 0 w 19"/>
                <a:gd name="T15" fmla="*/ 38 h 38"/>
                <a:gd name="T16" fmla="*/ 10 w 19"/>
                <a:gd name="T17" fmla="*/ 12 h 38"/>
                <a:gd name="T18" fmla="*/ 12 w 19"/>
                <a:gd name="T19" fmla="*/ 12 h 38"/>
                <a:gd name="T20" fmla="*/ 18 w 19"/>
                <a:gd name="T2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8">
                  <a:moveTo>
                    <a:pt x="18" y="0"/>
                  </a:moveTo>
                  <a:cubicBezTo>
                    <a:pt x="19" y="1"/>
                    <a:pt x="18" y="2"/>
                    <a:pt x="19" y="4"/>
                  </a:cubicBezTo>
                  <a:cubicBezTo>
                    <a:pt x="16" y="5"/>
                    <a:pt x="16" y="9"/>
                    <a:pt x="13" y="10"/>
                  </a:cubicBezTo>
                  <a:cubicBezTo>
                    <a:pt x="14" y="11"/>
                    <a:pt x="13" y="13"/>
                    <a:pt x="15" y="13"/>
                  </a:cubicBezTo>
                  <a:cubicBezTo>
                    <a:pt x="12" y="15"/>
                    <a:pt x="10" y="19"/>
                    <a:pt x="11" y="22"/>
                  </a:cubicBezTo>
                  <a:cubicBezTo>
                    <a:pt x="9" y="21"/>
                    <a:pt x="9" y="26"/>
                    <a:pt x="9" y="22"/>
                  </a:cubicBezTo>
                  <a:cubicBezTo>
                    <a:pt x="5" y="25"/>
                    <a:pt x="5" y="30"/>
                    <a:pt x="4" y="34"/>
                  </a:cubicBezTo>
                  <a:cubicBezTo>
                    <a:pt x="3" y="35"/>
                    <a:pt x="2" y="38"/>
                    <a:pt x="0" y="38"/>
                  </a:cubicBezTo>
                  <a:cubicBezTo>
                    <a:pt x="1" y="28"/>
                    <a:pt x="8" y="21"/>
                    <a:pt x="10" y="12"/>
                  </a:cubicBezTo>
                  <a:cubicBezTo>
                    <a:pt x="11" y="12"/>
                    <a:pt x="11" y="11"/>
                    <a:pt x="12" y="12"/>
                  </a:cubicBezTo>
                  <a:cubicBezTo>
                    <a:pt x="13" y="7"/>
                    <a:pt x="15" y="3"/>
                    <a:pt x="1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8" name="Freeform 2340"/>
            <p:cNvSpPr>
              <a:spLocks/>
            </p:cNvSpPr>
            <p:nvPr/>
          </p:nvSpPr>
          <p:spPr bwMode="auto">
            <a:xfrm>
              <a:off x="5702300" y="5811838"/>
              <a:ext cx="92075" cy="255588"/>
            </a:xfrm>
            <a:custGeom>
              <a:avLst/>
              <a:gdLst>
                <a:gd name="T0" fmla="*/ 53 w 53"/>
                <a:gd name="T1" fmla="*/ 0 h 147"/>
                <a:gd name="T2" fmla="*/ 47 w 53"/>
                <a:gd name="T3" fmla="*/ 11 h 147"/>
                <a:gd name="T4" fmla="*/ 47 w 53"/>
                <a:gd name="T5" fmla="*/ 14 h 147"/>
                <a:gd name="T6" fmla="*/ 45 w 53"/>
                <a:gd name="T7" fmla="*/ 19 h 147"/>
                <a:gd name="T8" fmla="*/ 43 w 53"/>
                <a:gd name="T9" fmla="*/ 19 h 147"/>
                <a:gd name="T10" fmla="*/ 30 w 53"/>
                <a:gd name="T11" fmla="*/ 49 h 147"/>
                <a:gd name="T12" fmla="*/ 29 w 53"/>
                <a:gd name="T13" fmla="*/ 63 h 147"/>
                <a:gd name="T14" fmla="*/ 27 w 53"/>
                <a:gd name="T15" fmla="*/ 65 h 147"/>
                <a:gd name="T16" fmla="*/ 23 w 53"/>
                <a:gd name="T17" fmla="*/ 111 h 147"/>
                <a:gd name="T18" fmla="*/ 29 w 53"/>
                <a:gd name="T19" fmla="*/ 114 h 147"/>
                <a:gd name="T20" fmla="*/ 28 w 53"/>
                <a:gd name="T21" fmla="*/ 118 h 147"/>
                <a:gd name="T22" fmla="*/ 24 w 53"/>
                <a:gd name="T23" fmla="*/ 118 h 147"/>
                <a:gd name="T24" fmla="*/ 32 w 53"/>
                <a:gd name="T25" fmla="*/ 131 h 147"/>
                <a:gd name="T26" fmla="*/ 30 w 53"/>
                <a:gd name="T27" fmla="*/ 128 h 147"/>
                <a:gd name="T28" fmla="*/ 45 w 53"/>
                <a:gd name="T29" fmla="*/ 146 h 147"/>
                <a:gd name="T30" fmla="*/ 42 w 53"/>
                <a:gd name="T31" fmla="*/ 147 h 147"/>
                <a:gd name="T32" fmla="*/ 23 w 53"/>
                <a:gd name="T33" fmla="*/ 125 h 147"/>
                <a:gd name="T34" fmla="*/ 26 w 53"/>
                <a:gd name="T35" fmla="*/ 132 h 147"/>
                <a:gd name="T36" fmla="*/ 22 w 53"/>
                <a:gd name="T37" fmla="*/ 138 h 147"/>
                <a:gd name="T38" fmla="*/ 19 w 53"/>
                <a:gd name="T39" fmla="*/ 122 h 147"/>
                <a:gd name="T40" fmla="*/ 6 w 53"/>
                <a:gd name="T41" fmla="*/ 114 h 147"/>
                <a:gd name="T42" fmla="*/ 6 w 53"/>
                <a:gd name="T43" fmla="*/ 128 h 147"/>
                <a:gd name="T44" fmla="*/ 11 w 53"/>
                <a:gd name="T45" fmla="*/ 125 h 147"/>
                <a:gd name="T46" fmla="*/ 5 w 53"/>
                <a:gd name="T47" fmla="*/ 133 h 147"/>
                <a:gd name="T48" fmla="*/ 0 w 53"/>
                <a:gd name="T49" fmla="*/ 108 h 147"/>
                <a:gd name="T50" fmla="*/ 7 w 53"/>
                <a:gd name="T51" fmla="*/ 75 h 147"/>
                <a:gd name="T52" fmla="*/ 7 w 53"/>
                <a:gd name="T53" fmla="*/ 80 h 147"/>
                <a:gd name="T54" fmla="*/ 6 w 53"/>
                <a:gd name="T55" fmla="*/ 105 h 147"/>
                <a:gd name="T56" fmla="*/ 17 w 53"/>
                <a:gd name="T57" fmla="*/ 112 h 147"/>
                <a:gd name="T58" fmla="*/ 8 w 53"/>
                <a:gd name="T59" fmla="*/ 97 h 147"/>
                <a:gd name="T60" fmla="*/ 19 w 53"/>
                <a:gd name="T61" fmla="*/ 109 h 147"/>
                <a:gd name="T62" fmla="*/ 24 w 53"/>
                <a:gd name="T63" fmla="*/ 70 h 147"/>
                <a:gd name="T64" fmla="*/ 25 w 53"/>
                <a:gd name="T65" fmla="*/ 68 h 147"/>
                <a:gd name="T66" fmla="*/ 29 w 53"/>
                <a:gd name="T67" fmla="*/ 44 h 147"/>
                <a:gd name="T68" fmla="*/ 30 w 53"/>
                <a:gd name="T69" fmla="*/ 44 h 147"/>
                <a:gd name="T70" fmla="*/ 52 w 53"/>
                <a:gd name="T71" fmla="*/ 0 h 147"/>
                <a:gd name="T72" fmla="*/ 53 w 53"/>
                <a:gd name="T73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147">
                  <a:moveTo>
                    <a:pt x="53" y="0"/>
                  </a:moveTo>
                  <a:cubicBezTo>
                    <a:pt x="53" y="3"/>
                    <a:pt x="49" y="9"/>
                    <a:pt x="47" y="11"/>
                  </a:cubicBezTo>
                  <a:cubicBezTo>
                    <a:pt x="46" y="12"/>
                    <a:pt x="47" y="13"/>
                    <a:pt x="47" y="14"/>
                  </a:cubicBezTo>
                  <a:cubicBezTo>
                    <a:pt x="45" y="14"/>
                    <a:pt x="45" y="16"/>
                    <a:pt x="45" y="19"/>
                  </a:cubicBezTo>
                  <a:cubicBezTo>
                    <a:pt x="44" y="19"/>
                    <a:pt x="44" y="19"/>
                    <a:pt x="43" y="19"/>
                  </a:cubicBezTo>
                  <a:cubicBezTo>
                    <a:pt x="39" y="30"/>
                    <a:pt x="34" y="40"/>
                    <a:pt x="30" y="49"/>
                  </a:cubicBezTo>
                  <a:cubicBezTo>
                    <a:pt x="30" y="55"/>
                    <a:pt x="28" y="58"/>
                    <a:pt x="29" y="63"/>
                  </a:cubicBezTo>
                  <a:cubicBezTo>
                    <a:pt x="29" y="64"/>
                    <a:pt x="28" y="64"/>
                    <a:pt x="27" y="65"/>
                  </a:cubicBezTo>
                  <a:cubicBezTo>
                    <a:pt x="28" y="78"/>
                    <a:pt x="23" y="95"/>
                    <a:pt x="23" y="111"/>
                  </a:cubicBezTo>
                  <a:cubicBezTo>
                    <a:pt x="24" y="112"/>
                    <a:pt x="27" y="112"/>
                    <a:pt x="29" y="114"/>
                  </a:cubicBezTo>
                  <a:cubicBezTo>
                    <a:pt x="29" y="115"/>
                    <a:pt x="28" y="117"/>
                    <a:pt x="28" y="118"/>
                  </a:cubicBezTo>
                  <a:cubicBezTo>
                    <a:pt x="26" y="118"/>
                    <a:pt x="25" y="118"/>
                    <a:pt x="24" y="118"/>
                  </a:cubicBezTo>
                  <a:cubicBezTo>
                    <a:pt x="26" y="124"/>
                    <a:pt x="32" y="124"/>
                    <a:pt x="32" y="131"/>
                  </a:cubicBezTo>
                  <a:cubicBezTo>
                    <a:pt x="30" y="130"/>
                    <a:pt x="31" y="129"/>
                    <a:pt x="30" y="128"/>
                  </a:cubicBezTo>
                  <a:cubicBezTo>
                    <a:pt x="31" y="137"/>
                    <a:pt x="39" y="141"/>
                    <a:pt x="45" y="146"/>
                  </a:cubicBezTo>
                  <a:cubicBezTo>
                    <a:pt x="44" y="147"/>
                    <a:pt x="42" y="146"/>
                    <a:pt x="42" y="147"/>
                  </a:cubicBezTo>
                  <a:cubicBezTo>
                    <a:pt x="32" y="143"/>
                    <a:pt x="29" y="133"/>
                    <a:pt x="23" y="125"/>
                  </a:cubicBezTo>
                  <a:cubicBezTo>
                    <a:pt x="21" y="128"/>
                    <a:pt x="22" y="135"/>
                    <a:pt x="26" y="132"/>
                  </a:cubicBezTo>
                  <a:cubicBezTo>
                    <a:pt x="26" y="135"/>
                    <a:pt x="25" y="138"/>
                    <a:pt x="22" y="138"/>
                  </a:cubicBezTo>
                  <a:cubicBezTo>
                    <a:pt x="18" y="135"/>
                    <a:pt x="19" y="128"/>
                    <a:pt x="19" y="122"/>
                  </a:cubicBezTo>
                  <a:cubicBezTo>
                    <a:pt x="15" y="119"/>
                    <a:pt x="11" y="116"/>
                    <a:pt x="6" y="114"/>
                  </a:cubicBezTo>
                  <a:cubicBezTo>
                    <a:pt x="4" y="117"/>
                    <a:pt x="6" y="124"/>
                    <a:pt x="6" y="128"/>
                  </a:cubicBezTo>
                  <a:cubicBezTo>
                    <a:pt x="8" y="127"/>
                    <a:pt x="8" y="125"/>
                    <a:pt x="11" y="125"/>
                  </a:cubicBezTo>
                  <a:cubicBezTo>
                    <a:pt x="10" y="128"/>
                    <a:pt x="10" y="134"/>
                    <a:pt x="5" y="133"/>
                  </a:cubicBezTo>
                  <a:cubicBezTo>
                    <a:pt x="0" y="128"/>
                    <a:pt x="6" y="113"/>
                    <a:pt x="0" y="108"/>
                  </a:cubicBezTo>
                  <a:cubicBezTo>
                    <a:pt x="7" y="101"/>
                    <a:pt x="1" y="84"/>
                    <a:pt x="7" y="75"/>
                  </a:cubicBezTo>
                  <a:cubicBezTo>
                    <a:pt x="9" y="75"/>
                    <a:pt x="7" y="79"/>
                    <a:pt x="7" y="80"/>
                  </a:cubicBezTo>
                  <a:cubicBezTo>
                    <a:pt x="8" y="90"/>
                    <a:pt x="5" y="96"/>
                    <a:pt x="6" y="105"/>
                  </a:cubicBezTo>
                  <a:cubicBezTo>
                    <a:pt x="9" y="108"/>
                    <a:pt x="12" y="111"/>
                    <a:pt x="17" y="112"/>
                  </a:cubicBezTo>
                  <a:cubicBezTo>
                    <a:pt x="14" y="107"/>
                    <a:pt x="4" y="104"/>
                    <a:pt x="8" y="97"/>
                  </a:cubicBezTo>
                  <a:cubicBezTo>
                    <a:pt x="12" y="101"/>
                    <a:pt x="14" y="106"/>
                    <a:pt x="19" y="109"/>
                  </a:cubicBezTo>
                  <a:cubicBezTo>
                    <a:pt x="20" y="97"/>
                    <a:pt x="25" y="82"/>
                    <a:pt x="24" y="70"/>
                  </a:cubicBezTo>
                  <a:cubicBezTo>
                    <a:pt x="24" y="69"/>
                    <a:pt x="25" y="69"/>
                    <a:pt x="25" y="68"/>
                  </a:cubicBezTo>
                  <a:cubicBezTo>
                    <a:pt x="22" y="62"/>
                    <a:pt x="29" y="51"/>
                    <a:pt x="29" y="44"/>
                  </a:cubicBezTo>
                  <a:cubicBezTo>
                    <a:pt x="29" y="44"/>
                    <a:pt x="30" y="44"/>
                    <a:pt x="30" y="44"/>
                  </a:cubicBezTo>
                  <a:cubicBezTo>
                    <a:pt x="36" y="28"/>
                    <a:pt x="43" y="13"/>
                    <a:pt x="52" y="0"/>
                  </a:cubicBezTo>
                  <a:cubicBezTo>
                    <a:pt x="52" y="0"/>
                    <a:pt x="53" y="1"/>
                    <a:pt x="5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29" name="组合 228"/>
          <p:cNvGrpSpPr/>
          <p:nvPr/>
        </p:nvGrpSpPr>
        <p:grpSpPr>
          <a:xfrm>
            <a:off x="1198662" y="3783606"/>
            <a:ext cx="1359180" cy="1374380"/>
            <a:chOff x="4738813" y="1413570"/>
            <a:chExt cx="1028089" cy="1039586"/>
          </a:xfrm>
        </p:grpSpPr>
        <p:grpSp>
          <p:nvGrpSpPr>
            <p:cNvPr id="230" name="组合 229"/>
            <p:cNvGrpSpPr/>
            <p:nvPr/>
          </p:nvGrpSpPr>
          <p:grpSpPr>
            <a:xfrm>
              <a:off x="4738813" y="1413570"/>
              <a:ext cx="1028089" cy="1030957"/>
              <a:chOff x="808906" y="1899284"/>
              <a:chExt cx="1369516" cy="1373336"/>
            </a:xfrm>
          </p:grpSpPr>
          <p:sp>
            <p:nvSpPr>
              <p:cNvPr id="232" name="矩形 231"/>
              <p:cNvSpPr/>
              <p:nvPr/>
            </p:nvSpPr>
            <p:spPr>
              <a:xfrm>
                <a:off x="808906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233" name="矩形 232"/>
              <p:cNvSpPr/>
              <p:nvPr/>
            </p:nvSpPr>
            <p:spPr>
              <a:xfrm>
                <a:off x="808906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234" name="矩形 233"/>
              <p:cNvSpPr/>
              <p:nvPr/>
            </p:nvSpPr>
            <p:spPr>
              <a:xfrm>
                <a:off x="1493664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235" name="矩形 234"/>
              <p:cNvSpPr/>
              <p:nvPr/>
            </p:nvSpPr>
            <p:spPr>
              <a:xfrm>
                <a:off x="1493664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231" name="TextBox 230"/>
            <p:cNvSpPr txBox="1"/>
            <p:nvPr/>
          </p:nvSpPr>
          <p:spPr>
            <a:xfrm>
              <a:off x="4806293" y="1452102"/>
              <a:ext cx="908088" cy="1001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b="1" dirty="0" smtClean="0">
                  <a:blipFill>
                    <a:blip r:embed="rId3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节</a:t>
              </a:r>
              <a:endParaRPr lang="zh-CN" altLang="en-US" sz="8000" b="1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36" name="组合 235"/>
          <p:cNvGrpSpPr/>
          <p:nvPr/>
        </p:nvGrpSpPr>
        <p:grpSpPr>
          <a:xfrm>
            <a:off x="1198662" y="1485578"/>
            <a:ext cx="1359180" cy="1374380"/>
            <a:chOff x="3340537" y="1413570"/>
            <a:chExt cx="1028089" cy="1039586"/>
          </a:xfrm>
        </p:grpSpPr>
        <p:grpSp>
          <p:nvGrpSpPr>
            <p:cNvPr id="237" name="组合 236"/>
            <p:cNvGrpSpPr/>
            <p:nvPr/>
          </p:nvGrpSpPr>
          <p:grpSpPr>
            <a:xfrm>
              <a:off x="3340537" y="1413570"/>
              <a:ext cx="1028089" cy="1030957"/>
              <a:chOff x="808906" y="1899284"/>
              <a:chExt cx="1369516" cy="1373336"/>
            </a:xfrm>
          </p:grpSpPr>
          <p:sp>
            <p:nvSpPr>
              <p:cNvPr id="239" name="矩形 238"/>
              <p:cNvSpPr/>
              <p:nvPr/>
            </p:nvSpPr>
            <p:spPr>
              <a:xfrm>
                <a:off x="808906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240" name="矩形 239"/>
              <p:cNvSpPr/>
              <p:nvPr/>
            </p:nvSpPr>
            <p:spPr>
              <a:xfrm>
                <a:off x="808906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241" name="矩形 240"/>
              <p:cNvSpPr/>
              <p:nvPr/>
            </p:nvSpPr>
            <p:spPr>
              <a:xfrm>
                <a:off x="1493664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242" name="矩形 241"/>
              <p:cNvSpPr/>
              <p:nvPr/>
            </p:nvSpPr>
            <p:spPr>
              <a:xfrm>
                <a:off x="1493664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238" name="TextBox 237"/>
            <p:cNvSpPr txBox="1"/>
            <p:nvPr/>
          </p:nvSpPr>
          <p:spPr>
            <a:xfrm>
              <a:off x="3408017" y="1452102"/>
              <a:ext cx="908088" cy="1001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b="1" dirty="0" smtClean="0">
                  <a:blipFill>
                    <a:blip r:embed="rId3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章</a:t>
              </a:r>
              <a:endParaRPr lang="zh-CN" altLang="en-US" sz="8000" b="1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43" name="Freeform 8"/>
          <p:cNvSpPr>
            <a:spLocks noEditPoints="1" noChangeArrowheads="1"/>
          </p:cNvSpPr>
          <p:nvPr/>
        </p:nvSpPr>
        <p:spPr bwMode="auto">
          <a:xfrm>
            <a:off x="3286894" y="2709714"/>
            <a:ext cx="6876000" cy="1836000"/>
          </a:xfrm>
          <a:custGeom>
            <a:avLst/>
            <a:gdLst>
              <a:gd name="T0" fmla="*/ 1789 w 2270"/>
              <a:gd name="T1" fmla="*/ 99 h 1630"/>
              <a:gd name="T2" fmla="*/ 1899 w 2270"/>
              <a:gd name="T3" fmla="*/ 223 h 1630"/>
              <a:gd name="T4" fmla="*/ 2001 w 2270"/>
              <a:gd name="T5" fmla="*/ 410 h 1630"/>
              <a:gd name="T6" fmla="*/ 2135 w 2270"/>
              <a:gd name="T7" fmla="*/ 493 h 1630"/>
              <a:gd name="T8" fmla="*/ 2163 w 2270"/>
              <a:gd name="T9" fmla="*/ 848 h 1630"/>
              <a:gd name="T10" fmla="*/ 1905 w 2270"/>
              <a:gd name="T11" fmla="*/ 1194 h 1630"/>
              <a:gd name="T12" fmla="*/ 468 w 2270"/>
              <a:gd name="T13" fmla="*/ 1406 h 1630"/>
              <a:gd name="T14" fmla="*/ 291 w 2270"/>
              <a:gd name="T15" fmla="*/ 1441 h 1630"/>
              <a:gd name="T16" fmla="*/ 1137 w 2270"/>
              <a:gd name="T17" fmla="*/ 1476 h 1630"/>
              <a:gd name="T18" fmla="*/ 1010 w 2270"/>
              <a:gd name="T19" fmla="*/ 1479 h 1630"/>
              <a:gd name="T20" fmla="*/ 1995 w 2270"/>
              <a:gd name="T21" fmla="*/ 1498 h 1630"/>
              <a:gd name="T22" fmla="*/ 1649 w 2270"/>
              <a:gd name="T23" fmla="*/ 1530 h 1630"/>
              <a:gd name="T24" fmla="*/ 1597 w 2270"/>
              <a:gd name="T25" fmla="*/ 1546 h 1630"/>
              <a:gd name="T26" fmla="*/ 404 w 2270"/>
              <a:gd name="T27" fmla="*/ 1573 h 1630"/>
              <a:gd name="T28" fmla="*/ 302 w 2270"/>
              <a:gd name="T29" fmla="*/ 1588 h 1630"/>
              <a:gd name="T30" fmla="*/ 729 w 2270"/>
              <a:gd name="T31" fmla="*/ 1585 h 1630"/>
              <a:gd name="T32" fmla="*/ 1111 w 2270"/>
              <a:gd name="T33" fmla="*/ 1604 h 1630"/>
              <a:gd name="T34" fmla="*/ 40 w 2270"/>
              <a:gd name="T35" fmla="*/ 1008 h 1630"/>
              <a:gd name="T36" fmla="*/ 59 w 2270"/>
              <a:gd name="T37" fmla="*/ 1197 h 1630"/>
              <a:gd name="T38" fmla="*/ 189 w 2270"/>
              <a:gd name="T39" fmla="*/ 1290 h 1630"/>
              <a:gd name="T40" fmla="*/ 457 w 2270"/>
              <a:gd name="T41" fmla="*/ 1454 h 1630"/>
              <a:gd name="T42" fmla="*/ 908 w 2270"/>
              <a:gd name="T43" fmla="*/ 1435 h 1630"/>
              <a:gd name="T44" fmla="*/ 1534 w 2270"/>
              <a:gd name="T45" fmla="*/ 1424 h 1630"/>
              <a:gd name="T46" fmla="*/ 1968 w 2270"/>
              <a:gd name="T47" fmla="*/ 1430 h 1630"/>
              <a:gd name="T48" fmla="*/ 1958 w 2270"/>
              <a:gd name="T49" fmla="*/ 1373 h 1630"/>
              <a:gd name="T50" fmla="*/ 1894 w 2270"/>
              <a:gd name="T51" fmla="*/ 1197 h 1630"/>
              <a:gd name="T52" fmla="*/ 2072 w 2270"/>
              <a:gd name="T53" fmla="*/ 1010 h 1630"/>
              <a:gd name="T54" fmla="*/ 2113 w 2270"/>
              <a:gd name="T55" fmla="*/ 822 h 1630"/>
              <a:gd name="T56" fmla="*/ 1977 w 2270"/>
              <a:gd name="T57" fmla="*/ 707 h 1630"/>
              <a:gd name="T58" fmla="*/ 2121 w 2270"/>
              <a:gd name="T59" fmla="*/ 529 h 1630"/>
              <a:gd name="T60" fmla="*/ 1832 w 2270"/>
              <a:gd name="T61" fmla="*/ 399 h 1630"/>
              <a:gd name="T62" fmla="*/ 1814 w 2270"/>
              <a:gd name="T63" fmla="*/ 305 h 1630"/>
              <a:gd name="T64" fmla="*/ 1883 w 2270"/>
              <a:gd name="T65" fmla="*/ 221 h 1630"/>
              <a:gd name="T66" fmla="*/ 1815 w 2270"/>
              <a:gd name="T67" fmla="*/ 87 h 1630"/>
              <a:gd name="T68" fmla="*/ 1259 w 2270"/>
              <a:gd name="T69" fmla="*/ 34 h 1630"/>
              <a:gd name="T70" fmla="*/ 694 w 2270"/>
              <a:gd name="T71" fmla="*/ 66 h 1630"/>
              <a:gd name="T72" fmla="*/ 140 w 2270"/>
              <a:gd name="T73" fmla="*/ 218 h 1630"/>
              <a:gd name="T74" fmla="*/ 134 w 2270"/>
              <a:gd name="T75" fmla="*/ 431 h 1630"/>
              <a:gd name="T76" fmla="*/ 295 w 2270"/>
              <a:gd name="T77" fmla="*/ 459 h 1630"/>
              <a:gd name="T78" fmla="*/ 36 w 2270"/>
              <a:gd name="T79" fmla="*/ 672 h 1630"/>
              <a:gd name="T80" fmla="*/ 1748 w 2270"/>
              <a:gd name="T81" fmla="*/ 253 h 1630"/>
              <a:gd name="T82" fmla="*/ 1594 w 2270"/>
              <a:gd name="T83" fmla="*/ 88 h 1630"/>
              <a:gd name="T84" fmla="*/ 361 w 2270"/>
              <a:gd name="T85" fmla="*/ 180 h 1630"/>
              <a:gd name="T86" fmla="*/ 1692 w 2270"/>
              <a:gd name="T87" fmla="*/ 264 h 1630"/>
              <a:gd name="T88" fmla="*/ 163 w 2270"/>
              <a:gd name="T89" fmla="*/ 364 h 1630"/>
              <a:gd name="T90" fmla="*/ 1916 w 2270"/>
              <a:gd name="T91" fmla="*/ 428 h 1630"/>
              <a:gd name="T92" fmla="*/ 131 w 2270"/>
              <a:gd name="T93" fmla="*/ 542 h 1630"/>
              <a:gd name="T94" fmla="*/ 158 w 2270"/>
              <a:gd name="T95" fmla="*/ 623 h 1630"/>
              <a:gd name="T96" fmla="*/ 160 w 2270"/>
              <a:gd name="T97" fmla="*/ 891 h 1630"/>
              <a:gd name="T98" fmla="*/ 1748 w 2270"/>
              <a:gd name="T99" fmla="*/ 1195 h 1630"/>
              <a:gd name="T100" fmla="*/ 1418 w 2270"/>
              <a:gd name="T101" fmla="*/ 1301 h 1630"/>
              <a:gd name="T102" fmla="*/ 1343 w 2270"/>
              <a:gd name="T103" fmla="*/ 1362 h 1630"/>
              <a:gd name="T104" fmla="*/ 962 w 2270"/>
              <a:gd name="T105" fmla="*/ 1406 h 1630"/>
              <a:gd name="T106" fmla="*/ 1504 w 2270"/>
              <a:gd name="T107" fmla="*/ 1412 h 1630"/>
              <a:gd name="T108" fmla="*/ 1685 w 2270"/>
              <a:gd name="T109" fmla="*/ 1454 h 1630"/>
              <a:gd name="T110" fmla="*/ 1895 w 2270"/>
              <a:gd name="T111" fmla="*/ 209 h 1630"/>
              <a:gd name="T112" fmla="*/ 26 w 2270"/>
              <a:gd name="T113" fmla="*/ 808 h 1630"/>
              <a:gd name="T114" fmla="*/ 365 w 2270"/>
              <a:gd name="T115" fmla="*/ 1404 h 1630"/>
              <a:gd name="T116" fmla="*/ 1298 w 2270"/>
              <a:gd name="T117" fmla="*/ 1484 h 1630"/>
              <a:gd name="T118" fmla="*/ 873 w 2270"/>
              <a:gd name="T119" fmla="*/ 1493 h 1630"/>
              <a:gd name="T120" fmla="*/ 407 w 2270"/>
              <a:gd name="T121" fmla="*/ 1474 h 1630"/>
              <a:gd name="T122" fmla="*/ 319 w 2270"/>
              <a:gd name="T123" fmla="*/ 1560 h 1630"/>
              <a:gd name="T124" fmla="*/ 368 w 2270"/>
              <a:gd name="T125" fmla="*/ 1458 h 163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270"/>
              <a:gd name="T190" fmla="*/ 0 h 1630"/>
              <a:gd name="T191" fmla="*/ 2270 w 2270"/>
              <a:gd name="T192" fmla="*/ 1630 h 163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270" h="1630">
                <a:moveTo>
                  <a:pt x="1191" y="3"/>
                </a:moveTo>
                <a:cubicBezTo>
                  <a:pt x="1190" y="1"/>
                  <a:pt x="1196" y="0"/>
                  <a:pt x="1197" y="1"/>
                </a:cubicBezTo>
                <a:cubicBezTo>
                  <a:pt x="1198" y="2"/>
                  <a:pt x="1193" y="6"/>
                  <a:pt x="1191" y="3"/>
                </a:cubicBezTo>
                <a:close/>
                <a:moveTo>
                  <a:pt x="1234" y="23"/>
                </a:moveTo>
                <a:cubicBezTo>
                  <a:pt x="1240" y="23"/>
                  <a:pt x="1247" y="23"/>
                  <a:pt x="1247" y="17"/>
                </a:cubicBezTo>
                <a:cubicBezTo>
                  <a:pt x="1245" y="17"/>
                  <a:pt x="1242" y="17"/>
                  <a:pt x="1239" y="17"/>
                </a:cubicBezTo>
                <a:cubicBezTo>
                  <a:pt x="1239" y="19"/>
                  <a:pt x="1239" y="21"/>
                  <a:pt x="1236" y="20"/>
                </a:cubicBezTo>
                <a:cubicBezTo>
                  <a:pt x="1238" y="16"/>
                  <a:pt x="1240" y="14"/>
                  <a:pt x="1236" y="11"/>
                </a:cubicBezTo>
                <a:cubicBezTo>
                  <a:pt x="1238" y="10"/>
                  <a:pt x="1240" y="9"/>
                  <a:pt x="1241" y="7"/>
                </a:cubicBezTo>
                <a:cubicBezTo>
                  <a:pt x="1237" y="8"/>
                  <a:pt x="1229" y="5"/>
                  <a:pt x="1227" y="9"/>
                </a:cubicBezTo>
                <a:cubicBezTo>
                  <a:pt x="1233" y="11"/>
                  <a:pt x="1230" y="20"/>
                  <a:pt x="1234" y="23"/>
                </a:cubicBezTo>
                <a:close/>
                <a:moveTo>
                  <a:pt x="1172" y="15"/>
                </a:moveTo>
                <a:cubicBezTo>
                  <a:pt x="1170" y="15"/>
                  <a:pt x="1170" y="14"/>
                  <a:pt x="1167" y="14"/>
                </a:cubicBezTo>
                <a:cubicBezTo>
                  <a:pt x="1164" y="13"/>
                  <a:pt x="1156" y="13"/>
                  <a:pt x="1159" y="15"/>
                </a:cubicBezTo>
                <a:cubicBezTo>
                  <a:pt x="1167" y="13"/>
                  <a:pt x="1166" y="19"/>
                  <a:pt x="1166" y="25"/>
                </a:cubicBezTo>
                <a:cubicBezTo>
                  <a:pt x="1174" y="25"/>
                  <a:pt x="1175" y="20"/>
                  <a:pt x="1181" y="18"/>
                </a:cubicBezTo>
                <a:cubicBezTo>
                  <a:pt x="1187" y="17"/>
                  <a:pt x="1191" y="21"/>
                  <a:pt x="1194" y="18"/>
                </a:cubicBezTo>
                <a:cubicBezTo>
                  <a:pt x="1198" y="13"/>
                  <a:pt x="1191" y="13"/>
                  <a:pt x="1194" y="9"/>
                </a:cubicBezTo>
                <a:cubicBezTo>
                  <a:pt x="1187" y="9"/>
                  <a:pt x="1192" y="17"/>
                  <a:pt x="1189" y="17"/>
                </a:cubicBezTo>
                <a:cubicBezTo>
                  <a:pt x="1186" y="14"/>
                  <a:pt x="1178" y="16"/>
                  <a:pt x="1172" y="15"/>
                </a:cubicBezTo>
                <a:close/>
                <a:moveTo>
                  <a:pt x="1384" y="18"/>
                </a:moveTo>
                <a:cubicBezTo>
                  <a:pt x="1380" y="18"/>
                  <a:pt x="1376" y="18"/>
                  <a:pt x="1376" y="22"/>
                </a:cubicBezTo>
                <a:cubicBezTo>
                  <a:pt x="1380" y="23"/>
                  <a:pt x="1380" y="19"/>
                  <a:pt x="1384" y="20"/>
                </a:cubicBezTo>
                <a:cubicBezTo>
                  <a:pt x="1385" y="23"/>
                  <a:pt x="1379" y="25"/>
                  <a:pt x="1385" y="25"/>
                </a:cubicBezTo>
                <a:cubicBezTo>
                  <a:pt x="1389" y="24"/>
                  <a:pt x="1386" y="19"/>
                  <a:pt x="1387" y="17"/>
                </a:cubicBezTo>
                <a:cubicBezTo>
                  <a:pt x="1388" y="16"/>
                  <a:pt x="1392" y="15"/>
                  <a:pt x="1391" y="12"/>
                </a:cubicBezTo>
                <a:cubicBezTo>
                  <a:pt x="1387" y="12"/>
                  <a:pt x="1386" y="10"/>
                  <a:pt x="1382" y="9"/>
                </a:cubicBezTo>
                <a:cubicBezTo>
                  <a:pt x="1384" y="15"/>
                  <a:pt x="1383" y="13"/>
                  <a:pt x="1384" y="18"/>
                </a:cubicBezTo>
                <a:close/>
                <a:moveTo>
                  <a:pt x="1116" y="18"/>
                </a:moveTo>
                <a:cubicBezTo>
                  <a:pt x="1121" y="20"/>
                  <a:pt x="1120" y="16"/>
                  <a:pt x="1124" y="17"/>
                </a:cubicBezTo>
                <a:cubicBezTo>
                  <a:pt x="1122" y="19"/>
                  <a:pt x="1121" y="28"/>
                  <a:pt x="1126" y="28"/>
                </a:cubicBezTo>
                <a:cubicBezTo>
                  <a:pt x="1126" y="23"/>
                  <a:pt x="1125" y="18"/>
                  <a:pt x="1128" y="15"/>
                </a:cubicBezTo>
                <a:cubicBezTo>
                  <a:pt x="1123" y="15"/>
                  <a:pt x="1122" y="11"/>
                  <a:pt x="1118" y="11"/>
                </a:cubicBezTo>
                <a:cubicBezTo>
                  <a:pt x="1119" y="15"/>
                  <a:pt x="1115" y="15"/>
                  <a:pt x="1116" y="18"/>
                </a:cubicBezTo>
                <a:close/>
                <a:moveTo>
                  <a:pt x="1334" y="20"/>
                </a:moveTo>
                <a:cubicBezTo>
                  <a:pt x="1333" y="20"/>
                  <a:pt x="1332" y="21"/>
                  <a:pt x="1332" y="23"/>
                </a:cubicBezTo>
                <a:cubicBezTo>
                  <a:pt x="1335" y="23"/>
                  <a:pt x="1337" y="23"/>
                  <a:pt x="1339" y="22"/>
                </a:cubicBezTo>
                <a:cubicBezTo>
                  <a:pt x="1339" y="16"/>
                  <a:pt x="1337" y="16"/>
                  <a:pt x="1339" y="11"/>
                </a:cubicBezTo>
                <a:cubicBezTo>
                  <a:pt x="1336" y="10"/>
                  <a:pt x="1336" y="13"/>
                  <a:pt x="1334" y="14"/>
                </a:cubicBezTo>
                <a:cubicBezTo>
                  <a:pt x="1331" y="16"/>
                  <a:pt x="1323" y="18"/>
                  <a:pt x="1327" y="22"/>
                </a:cubicBezTo>
                <a:cubicBezTo>
                  <a:pt x="1328" y="20"/>
                  <a:pt x="1335" y="17"/>
                  <a:pt x="1334" y="20"/>
                </a:cubicBezTo>
                <a:close/>
                <a:moveTo>
                  <a:pt x="1431" y="12"/>
                </a:moveTo>
                <a:cubicBezTo>
                  <a:pt x="1430" y="12"/>
                  <a:pt x="1428" y="12"/>
                  <a:pt x="1427" y="12"/>
                </a:cubicBezTo>
                <a:cubicBezTo>
                  <a:pt x="1418" y="12"/>
                  <a:pt x="1431" y="17"/>
                  <a:pt x="1431" y="12"/>
                </a:cubicBezTo>
                <a:close/>
                <a:moveTo>
                  <a:pt x="1316" y="23"/>
                </a:moveTo>
                <a:cubicBezTo>
                  <a:pt x="1314" y="19"/>
                  <a:pt x="1319" y="20"/>
                  <a:pt x="1319" y="17"/>
                </a:cubicBezTo>
                <a:cubicBezTo>
                  <a:pt x="1316" y="16"/>
                  <a:pt x="1314" y="13"/>
                  <a:pt x="1309" y="14"/>
                </a:cubicBezTo>
                <a:cubicBezTo>
                  <a:pt x="1311" y="17"/>
                  <a:pt x="1309" y="24"/>
                  <a:pt x="1316" y="23"/>
                </a:cubicBezTo>
                <a:close/>
                <a:moveTo>
                  <a:pt x="1351" y="23"/>
                </a:moveTo>
                <a:cubicBezTo>
                  <a:pt x="1356" y="23"/>
                  <a:pt x="1363" y="25"/>
                  <a:pt x="1362" y="18"/>
                </a:cubicBezTo>
                <a:cubicBezTo>
                  <a:pt x="1357" y="17"/>
                  <a:pt x="1356" y="20"/>
                  <a:pt x="1352" y="20"/>
                </a:cubicBezTo>
                <a:cubicBezTo>
                  <a:pt x="1352" y="18"/>
                  <a:pt x="1353" y="16"/>
                  <a:pt x="1351" y="15"/>
                </a:cubicBezTo>
                <a:cubicBezTo>
                  <a:pt x="1347" y="18"/>
                  <a:pt x="1352" y="18"/>
                  <a:pt x="1351" y="23"/>
                </a:cubicBezTo>
                <a:close/>
                <a:moveTo>
                  <a:pt x="1421" y="18"/>
                </a:moveTo>
                <a:cubicBezTo>
                  <a:pt x="1426" y="18"/>
                  <a:pt x="1428" y="21"/>
                  <a:pt x="1434" y="20"/>
                </a:cubicBezTo>
                <a:cubicBezTo>
                  <a:pt x="1433" y="22"/>
                  <a:pt x="1419" y="24"/>
                  <a:pt x="1421" y="18"/>
                </a:cubicBezTo>
                <a:close/>
                <a:moveTo>
                  <a:pt x="1452" y="25"/>
                </a:moveTo>
                <a:cubicBezTo>
                  <a:pt x="1456" y="25"/>
                  <a:pt x="1458" y="24"/>
                  <a:pt x="1459" y="22"/>
                </a:cubicBezTo>
                <a:cubicBezTo>
                  <a:pt x="1456" y="22"/>
                  <a:pt x="1454" y="21"/>
                  <a:pt x="1452" y="20"/>
                </a:cubicBezTo>
                <a:cubicBezTo>
                  <a:pt x="1452" y="22"/>
                  <a:pt x="1452" y="23"/>
                  <a:pt x="1452" y="25"/>
                </a:cubicBezTo>
                <a:close/>
                <a:moveTo>
                  <a:pt x="1434" y="39"/>
                </a:moveTo>
                <a:cubicBezTo>
                  <a:pt x="1433" y="43"/>
                  <a:pt x="1428" y="42"/>
                  <a:pt x="1424" y="42"/>
                </a:cubicBezTo>
                <a:cubicBezTo>
                  <a:pt x="1425" y="39"/>
                  <a:pt x="1429" y="39"/>
                  <a:pt x="1434" y="39"/>
                </a:cubicBezTo>
                <a:close/>
                <a:moveTo>
                  <a:pt x="1439" y="39"/>
                </a:moveTo>
                <a:cubicBezTo>
                  <a:pt x="1443" y="41"/>
                  <a:pt x="1444" y="38"/>
                  <a:pt x="1449" y="41"/>
                </a:cubicBezTo>
                <a:cubicBezTo>
                  <a:pt x="1448" y="43"/>
                  <a:pt x="1436" y="44"/>
                  <a:pt x="1439" y="39"/>
                </a:cubicBezTo>
                <a:close/>
                <a:moveTo>
                  <a:pt x="1570" y="39"/>
                </a:moveTo>
                <a:cubicBezTo>
                  <a:pt x="1569" y="44"/>
                  <a:pt x="1560" y="42"/>
                  <a:pt x="1555" y="42"/>
                </a:cubicBezTo>
                <a:cubicBezTo>
                  <a:pt x="1556" y="37"/>
                  <a:pt x="1565" y="40"/>
                  <a:pt x="1570" y="39"/>
                </a:cubicBezTo>
                <a:close/>
                <a:moveTo>
                  <a:pt x="1573" y="41"/>
                </a:moveTo>
                <a:cubicBezTo>
                  <a:pt x="1575" y="37"/>
                  <a:pt x="1583" y="40"/>
                  <a:pt x="1587" y="39"/>
                </a:cubicBezTo>
                <a:cubicBezTo>
                  <a:pt x="1585" y="45"/>
                  <a:pt x="1580" y="39"/>
                  <a:pt x="1573" y="41"/>
                </a:cubicBezTo>
                <a:close/>
                <a:moveTo>
                  <a:pt x="1618" y="41"/>
                </a:moveTo>
                <a:cubicBezTo>
                  <a:pt x="1621" y="37"/>
                  <a:pt x="1631" y="40"/>
                  <a:pt x="1636" y="39"/>
                </a:cubicBezTo>
                <a:cubicBezTo>
                  <a:pt x="1634" y="43"/>
                  <a:pt x="1624" y="40"/>
                  <a:pt x="1618" y="41"/>
                </a:cubicBezTo>
                <a:close/>
                <a:moveTo>
                  <a:pt x="1470" y="42"/>
                </a:moveTo>
                <a:cubicBezTo>
                  <a:pt x="1470" y="42"/>
                  <a:pt x="1470" y="44"/>
                  <a:pt x="1470" y="44"/>
                </a:cubicBezTo>
                <a:cubicBezTo>
                  <a:pt x="1472" y="46"/>
                  <a:pt x="1479" y="42"/>
                  <a:pt x="1480" y="42"/>
                </a:cubicBezTo>
                <a:cubicBezTo>
                  <a:pt x="1482" y="42"/>
                  <a:pt x="1482" y="44"/>
                  <a:pt x="1485" y="44"/>
                </a:cubicBezTo>
                <a:cubicBezTo>
                  <a:pt x="1487" y="44"/>
                  <a:pt x="1488" y="43"/>
                  <a:pt x="1490" y="42"/>
                </a:cubicBezTo>
                <a:cubicBezTo>
                  <a:pt x="1492" y="42"/>
                  <a:pt x="1495" y="43"/>
                  <a:pt x="1495" y="41"/>
                </a:cubicBezTo>
                <a:cubicBezTo>
                  <a:pt x="1486" y="41"/>
                  <a:pt x="1476" y="41"/>
                  <a:pt x="1467" y="41"/>
                </a:cubicBezTo>
                <a:cubicBezTo>
                  <a:pt x="1466" y="41"/>
                  <a:pt x="1464" y="41"/>
                  <a:pt x="1463" y="42"/>
                </a:cubicBezTo>
                <a:cubicBezTo>
                  <a:pt x="1466" y="46"/>
                  <a:pt x="1468" y="42"/>
                  <a:pt x="1470" y="42"/>
                </a:cubicBezTo>
                <a:close/>
                <a:moveTo>
                  <a:pt x="1523" y="41"/>
                </a:moveTo>
                <a:cubicBezTo>
                  <a:pt x="1522" y="41"/>
                  <a:pt x="1520" y="41"/>
                  <a:pt x="1518" y="41"/>
                </a:cubicBezTo>
                <a:cubicBezTo>
                  <a:pt x="1517" y="41"/>
                  <a:pt x="1515" y="41"/>
                  <a:pt x="1515" y="42"/>
                </a:cubicBezTo>
                <a:cubicBezTo>
                  <a:pt x="1517" y="41"/>
                  <a:pt x="1524" y="44"/>
                  <a:pt x="1523" y="41"/>
                </a:cubicBezTo>
                <a:close/>
                <a:moveTo>
                  <a:pt x="1418" y="47"/>
                </a:moveTo>
                <a:cubicBezTo>
                  <a:pt x="1417" y="47"/>
                  <a:pt x="1415" y="47"/>
                  <a:pt x="1413" y="47"/>
                </a:cubicBezTo>
                <a:cubicBezTo>
                  <a:pt x="1412" y="47"/>
                  <a:pt x="1409" y="47"/>
                  <a:pt x="1409" y="49"/>
                </a:cubicBezTo>
                <a:cubicBezTo>
                  <a:pt x="1411" y="48"/>
                  <a:pt x="1418" y="51"/>
                  <a:pt x="1418" y="47"/>
                </a:cubicBezTo>
                <a:close/>
                <a:moveTo>
                  <a:pt x="1430" y="57"/>
                </a:moveTo>
                <a:cubicBezTo>
                  <a:pt x="1429" y="57"/>
                  <a:pt x="1428" y="57"/>
                  <a:pt x="1427" y="57"/>
                </a:cubicBezTo>
                <a:cubicBezTo>
                  <a:pt x="1418" y="56"/>
                  <a:pt x="1430" y="61"/>
                  <a:pt x="1430" y="57"/>
                </a:cubicBezTo>
                <a:close/>
                <a:moveTo>
                  <a:pt x="1373" y="60"/>
                </a:moveTo>
                <a:cubicBezTo>
                  <a:pt x="1373" y="57"/>
                  <a:pt x="1384" y="56"/>
                  <a:pt x="1382" y="61"/>
                </a:cubicBezTo>
                <a:cubicBezTo>
                  <a:pt x="1378" y="62"/>
                  <a:pt x="1378" y="58"/>
                  <a:pt x="1373" y="60"/>
                </a:cubicBezTo>
                <a:close/>
                <a:moveTo>
                  <a:pt x="1420" y="63"/>
                </a:moveTo>
                <a:cubicBezTo>
                  <a:pt x="1425" y="67"/>
                  <a:pt x="1412" y="68"/>
                  <a:pt x="1407" y="68"/>
                </a:cubicBezTo>
                <a:cubicBezTo>
                  <a:pt x="1408" y="62"/>
                  <a:pt x="1416" y="68"/>
                  <a:pt x="1420" y="63"/>
                </a:cubicBezTo>
                <a:close/>
                <a:moveTo>
                  <a:pt x="1433" y="64"/>
                </a:moveTo>
                <a:cubicBezTo>
                  <a:pt x="1434" y="64"/>
                  <a:pt x="1441" y="64"/>
                  <a:pt x="1440" y="63"/>
                </a:cubicBezTo>
                <a:cubicBezTo>
                  <a:pt x="1438" y="60"/>
                  <a:pt x="1437" y="64"/>
                  <a:pt x="1430" y="63"/>
                </a:cubicBezTo>
                <a:cubicBezTo>
                  <a:pt x="1427" y="66"/>
                  <a:pt x="1425" y="61"/>
                  <a:pt x="1423" y="66"/>
                </a:cubicBezTo>
                <a:cubicBezTo>
                  <a:pt x="1426" y="67"/>
                  <a:pt x="1430" y="65"/>
                  <a:pt x="1433" y="64"/>
                </a:cubicBezTo>
                <a:close/>
                <a:moveTo>
                  <a:pt x="1694" y="82"/>
                </a:moveTo>
                <a:cubicBezTo>
                  <a:pt x="1692" y="82"/>
                  <a:pt x="1682" y="80"/>
                  <a:pt x="1682" y="85"/>
                </a:cubicBezTo>
                <a:cubicBezTo>
                  <a:pt x="1688" y="84"/>
                  <a:pt x="1705" y="83"/>
                  <a:pt x="1694" y="82"/>
                </a:cubicBezTo>
                <a:close/>
                <a:moveTo>
                  <a:pt x="1794" y="102"/>
                </a:moveTo>
                <a:cubicBezTo>
                  <a:pt x="1798" y="102"/>
                  <a:pt x="1805" y="104"/>
                  <a:pt x="1806" y="101"/>
                </a:cubicBezTo>
                <a:cubicBezTo>
                  <a:pt x="1801" y="101"/>
                  <a:pt x="1798" y="101"/>
                  <a:pt x="1794" y="101"/>
                </a:cubicBezTo>
                <a:cubicBezTo>
                  <a:pt x="1792" y="101"/>
                  <a:pt x="1790" y="99"/>
                  <a:pt x="1789" y="99"/>
                </a:cubicBezTo>
                <a:cubicBezTo>
                  <a:pt x="1790" y="99"/>
                  <a:pt x="1788" y="101"/>
                  <a:pt x="1788" y="101"/>
                </a:cubicBezTo>
                <a:cubicBezTo>
                  <a:pt x="1782" y="102"/>
                  <a:pt x="1783" y="98"/>
                  <a:pt x="1779" y="99"/>
                </a:cubicBezTo>
                <a:cubicBezTo>
                  <a:pt x="1779" y="103"/>
                  <a:pt x="1773" y="101"/>
                  <a:pt x="1773" y="104"/>
                </a:cubicBezTo>
                <a:cubicBezTo>
                  <a:pt x="1780" y="104"/>
                  <a:pt x="1785" y="102"/>
                  <a:pt x="1794" y="102"/>
                </a:cubicBezTo>
                <a:close/>
                <a:moveTo>
                  <a:pt x="1807" y="106"/>
                </a:moveTo>
                <a:cubicBezTo>
                  <a:pt x="1814" y="106"/>
                  <a:pt x="1818" y="105"/>
                  <a:pt x="1819" y="101"/>
                </a:cubicBezTo>
                <a:cubicBezTo>
                  <a:pt x="1816" y="102"/>
                  <a:pt x="1809" y="99"/>
                  <a:pt x="1809" y="102"/>
                </a:cubicBezTo>
                <a:cubicBezTo>
                  <a:pt x="1812" y="103"/>
                  <a:pt x="1808" y="104"/>
                  <a:pt x="1807" y="106"/>
                </a:cubicBezTo>
                <a:close/>
                <a:moveTo>
                  <a:pt x="1837" y="101"/>
                </a:moveTo>
                <a:cubicBezTo>
                  <a:pt x="1836" y="101"/>
                  <a:pt x="1835" y="101"/>
                  <a:pt x="1834" y="101"/>
                </a:cubicBezTo>
                <a:cubicBezTo>
                  <a:pt x="1833" y="101"/>
                  <a:pt x="1831" y="101"/>
                  <a:pt x="1831" y="102"/>
                </a:cubicBezTo>
                <a:cubicBezTo>
                  <a:pt x="1833" y="102"/>
                  <a:pt x="1837" y="103"/>
                  <a:pt x="1837" y="101"/>
                </a:cubicBezTo>
                <a:close/>
                <a:moveTo>
                  <a:pt x="1846" y="102"/>
                </a:moveTo>
                <a:cubicBezTo>
                  <a:pt x="1844" y="102"/>
                  <a:pt x="1843" y="102"/>
                  <a:pt x="1842" y="102"/>
                </a:cubicBezTo>
                <a:cubicBezTo>
                  <a:pt x="1833" y="102"/>
                  <a:pt x="1846" y="107"/>
                  <a:pt x="1846" y="102"/>
                </a:cubicBezTo>
                <a:close/>
                <a:moveTo>
                  <a:pt x="478" y="109"/>
                </a:moveTo>
                <a:cubicBezTo>
                  <a:pt x="481" y="110"/>
                  <a:pt x="478" y="112"/>
                  <a:pt x="478" y="114"/>
                </a:cubicBezTo>
                <a:cubicBezTo>
                  <a:pt x="475" y="112"/>
                  <a:pt x="478" y="111"/>
                  <a:pt x="478" y="109"/>
                </a:cubicBezTo>
                <a:close/>
                <a:moveTo>
                  <a:pt x="1775" y="117"/>
                </a:moveTo>
                <a:cubicBezTo>
                  <a:pt x="1774" y="118"/>
                  <a:pt x="1768" y="115"/>
                  <a:pt x="1769" y="118"/>
                </a:cubicBezTo>
                <a:cubicBezTo>
                  <a:pt x="1771" y="121"/>
                  <a:pt x="1770" y="122"/>
                  <a:pt x="1775" y="122"/>
                </a:cubicBezTo>
                <a:cubicBezTo>
                  <a:pt x="1779" y="121"/>
                  <a:pt x="1781" y="119"/>
                  <a:pt x="1782" y="117"/>
                </a:cubicBezTo>
                <a:cubicBezTo>
                  <a:pt x="1779" y="114"/>
                  <a:pt x="1776" y="116"/>
                  <a:pt x="1775" y="117"/>
                </a:cubicBezTo>
                <a:close/>
                <a:moveTo>
                  <a:pt x="1797" y="118"/>
                </a:moveTo>
                <a:cubicBezTo>
                  <a:pt x="1797" y="119"/>
                  <a:pt x="1797" y="120"/>
                  <a:pt x="1799" y="120"/>
                </a:cubicBezTo>
                <a:cubicBezTo>
                  <a:pt x="1798" y="115"/>
                  <a:pt x="1803" y="124"/>
                  <a:pt x="1804" y="118"/>
                </a:cubicBezTo>
                <a:cubicBezTo>
                  <a:pt x="1801" y="118"/>
                  <a:pt x="1799" y="116"/>
                  <a:pt x="1797" y="115"/>
                </a:cubicBezTo>
                <a:cubicBezTo>
                  <a:pt x="1797" y="116"/>
                  <a:pt x="1797" y="117"/>
                  <a:pt x="1797" y="118"/>
                </a:cubicBezTo>
                <a:close/>
                <a:moveTo>
                  <a:pt x="1726" y="122"/>
                </a:moveTo>
                <a:cubicBezTo>
                  <a:pt x="1734" y="123"/>
                  <a:pt x="1749" y="122"/>
                  <a:pt x="1752" y="122"/>
                </a:cubicBezTo>
                <a:cubicBezTo>
                  <a:pt x="1754" y="121"/>
                  <a:pt x="1757" y="122"/>
                  <a:pt x="1757" y="120"/>
                </a:cubicBezTo>
                <a:cubicBezTo>
                  <a:pt x="1752" y="119"/>
                  <a:pt x="1751" y="115"/>
                  <a:pt x="1744" y="117"/>
                </a:cubicBezTo>
                <a:cubicBezTo>
                  <a:pt x="1741" y="117"/>
                  <a:pt x="1743" y="121"/>
                  <a:pt x="1739" y="120"/>
                </a:cubicBezTo>
                <a:cubicBezTo>
                  <a:pt x="1737" y="120"/>
                  <a:pt x="1738" y="119"/>
                  <a:pt x="1737" y="118"/>
                </a:cubicBezTo>
                <a:cubicBezTo>
                  <a:pt x="1734" y="114"/>
                  <a:pt x="1726" y="120"/>
                  <a:pt x="1721" y="117"/>
                </a:cubicBezTo>
                <a:cubicBezTo>
                  <a:pt x="1720" y="120"/>
                  <a:pt x="1722" y="121"/>
                  <a:pt x="1726" y="122"/>
                </a:cubicBezTo>
                <a:close/>
                <a:moveTo>
                  <a:pt x="1719" y="126"/>
                </a:moveTo>
                <a:cubicBezTo>
                  <a:pt x="1718" y="126"/>
                  <a:pt x="1717" y="126"/>
                  <a:pt x="1716" y="126"/>
                </a:cubicBezTo>
                <a:cubicBezTo>
                  <a:pt x="1706" y="126"/>
                  <a:pt x="1719" y="131"/>
                  <a:pt x="1719" y="126"/>
                </a:cubicBezTo>
                <a:close/>
                <a:moveTo>
                  <a:pt x="1745" y="126"/>
                </a:moveTo>
                <a:cubicBezTo>
                  <a:pt x="1752" y="128"/>
                  <a:pt x="1754" y="127"/>
                  <a:pt x="1762" y="128"/>
                </a:cubicBezTo>
                <a:cubicBezTo>
                  <a:pt x="1762" y="130"/>
                  <a:pt x="1744" y="132"/>
                  <a:pt x="1745" y="126"/>
                </a:cubicBezTo>
                <a:close/>
                <a:moveTo>
                  <a:pt x="413" y="164"/>
                </a:moveTo>
                <a:cubicBezTo>
                  <a:pt x="421" y="165"/>
                  <a:pt x="412" y="174"/>
                  <a:pt x="413" y="164"/>
                </a:cubicBezTo>
                <a:close/>
                <a:moveTo>
                  <a:pt x="1873" y="168"/>
                </a:moveTo>
                <a:cubicBezTo>
                  <a:pt x="1878" y="162"/>
                  <a:pt x="1878" y="172"/>
                  <a:pt x="1873" y="168"/>
                </a:cubicBezTo>
                <a:close/>
                <a:moveTo>
                  <a:pt x="1876" y="171"/>
                </a:moveTo>
                <a:cubicBezTo>
                  <a:pt x="1876" y="174"/>
                  <a:pt x="1869" y="172"/>
                  <a:pt x="1868" y="175"/>
                </a:cubicBezTo>
                <a:cubicBezTo>
                  <a:pt x="1863" y="172"/>
                  <a:pt x="1871" y="169"/>
                  <a:pt x="1876" y="171"/>
                </a:cubicBezTo>
                <a:close/>
                <a:moveTo>
                  <a:pt x="1884" y="171"/>
                </a:moveTo>
                <a:cubicBezTo>
                  <a:pt x="1891" y="170"/>
                  <a:pt x="1891" y="173"/>
                  <a:pt x="1898" y="172"/>
                </a:cubicBezTo>
                <a:cubicBezTo>
                  <a:pt x="1897" y="174"/>
                  <a:pt x="1883" y="176"/>
                  <a:pt x="1884" y="171"/>
                </a:cubicBezTo>
                <a:close/>
                <a:moveTo>
                  <a:pt x="1947" y="172"/>
                </a:moveTo>
                <a:cubicBezTo>
                  <a:pt x="1940" y="174"/>
                  <a:pt x="1939" y="170"/>
                  <a:pt x="1932" y="171"/>
                </a:cubicBezTo>
                <a:cubicBezTo>
                  <a:pt x="1934" y="177"/>
                  <a:pt x="1926" y="173"/>
                  <a:pt x="1927" y="179"/>
                </a:cubicBezTo>
                <a:cubicBezTo>
                  <a:pt x="1932" y="179"/>
                  <a:pt x="1936" y="176"/>
                  <a:pt x="1940" y="175"/>
                </a:cubicBezTo>
                <a:cubicBezTo>
                  <a:pt x="1943" y="175"/>
                  <a:pt x="1944" y="177"/>
                  <a:pt x="1947" y="177"/>
                </a:cubicBezTo>
                <a:cubicBezTo>
                  <a:pt x="1951" y="178"/>
                  <a:pt x="1956" y="177"/>
                  <a:pt x="1960" y="179"/>
                </a:cubicBezTo>
                <a:cubicBezTo>
                  <a:pt x="1962" y="174"/>
                  <a:pt x="1957" y="177"/>
                  <a:pt x="1955" y="175"/>
                </a:cubicBezTo>
                <a:cubicBezTo>
                  <a:pt x="1954" y="175"/>
                  <a:pt x="1956" y="171"/>
                  <a:pt x="1952" y="172"/>
                </a:cubicBezTo>
                <a:cubicBezTo>
                  <a:pt x="1947" y="170"/>
                  <a:pt x="1951" y="177"/>
                  <a:pt x="1945" y="175"/>
                </a:cubicBezTo>
                <a:cubicBezTo>
                  <a:pt x="1945" y="174"/>
                  <a:pt x="1947" y="174"/>
                  <a:pt x="1947" y="172"/>
                </a:cubicBezTo>
                <a:close/>
                <a:moveTo>
                  <a:pt x="2111" y="171"/>
                </a:moveTo>
                <a:cubicBezTo>
                  <a:pt x="2110" y="171"/>
                  <a:pt x="2109" y="171"/>
                  <a:pt x="2108" y="171"/>
                </a:cubicBezTo>
                <a:cubicBezTo>
                  <a:pt x="2099" y="170"/>
                  <a:pt x="2111" y="175"/>
                  <a:pt x="2111" y="171"/>
                </a:cubicBezTo>
                <a:close/>
                <a:moveTo>
                  <a:pt x="1964" y="172"/>
                </a:moveTo>
                <a:cubicBezTo>
                  <a:pt x="1963" y="172"/>
                  <a:pt x="1962" y="172"/>
                  <a:pt x="1960" y="172"/>
                </a:cubicBezTo>
                <a:cubicBezTo>
                  <a:pt x="1959" y="173"/>
                  <a:pt x="1957" y="172"/>
                  <a:pt x="1957" y="174"/>
                </a:cubicBezTo>
                <a:cubicBezTo>
                  <a:pt x="1960" y="174"/>
                  <a:pt x="1963" y="174"/>
                  <a:pt x="1964" y="172"/>
                </a:cubicBezTo>
                <a:close/>
                <a:moveTo>
                  <a:pt x="1962" y="177"/>
                </a:moveTo>
                <a:cubicBezTo>
                  <a:pt x="1966" y="177"/>
                  <a:pt x="1969" y="176"/>
                  <a:pt x="1970" y="174"/>
                </a:cubicBezTo>
                <a:cubicBezTo>
                  <a:pt x="1968" y="174"/>
                  <a:pt x="1967" y="173"/>
                  <a:pt x="1965" y="172"/>
                </a:cubicBezTo>
                <a:cubicBezTo>
                  <a:pt x="1966" y="175"/>
                  <a:pt x="1963" y="175"/>
                  <a:pt x="1962" y="177"/>
                </a:cubicBezTo>
                <a:close/>
                <a:moveTo>
                  <a:pt x="2167" y="175"/>
                </a:moveTo>
                <a:cubicBezTo>
                  <a:pt x="2168" y="173"/>
                  <a:pt x="2175" y="176"/>
                  <a:pt x="2175" y="172"/>
                </a:cubicBezTo>
                <a:cubicBezTo>
                  <a:pt x="2170" y="173"/>
                  <a:pt x="2161" y="170"/>
                  <a:pt x="2159" y="174"/>
                </a:cubicBezTo>
                <a:cubicBezTo>
                  <a:pt x="2163" y="173"/>
                  <a:pt x="2163" y="176"/>
                  <a:pt x="2167" y="175"/>
                </a:cubicBezTo>
                <a:close/>
                <a:moveTo>
                  <a:pt x="2117" y="177"/>
                </a:moveTo>
                <a:cubicBezTo>
                  <a:pt x="2118" y="177"/>
                  <a:pt x="2119" y="177"/>
                  <a:pt x="2120" y="177"/>
                </a:cubicBezTo>
                <a:cubicBezTo>
                  <a:pt x="2121" y="176"/>
                  <a:pt x="2121" y="175"/>
                  <a:pt x="2121" y="174"/>
                </a:cubicBezTo>
                <a:cubicBezTo>
                  <a:pt x="2120" y="174"/>
                  <a:pt x="2118" y="174"/>
                  <a:pt x="2117" y="174"/>
                </a:cubicBezTo>
                <a:cubicBezTo>
                  <a:pt x="2117" y="175"/>
                  <a:pt x="2117" y="176"/>
                  <a:pt x="2117" y="177"/>
                </a:cubicBezTo>
                <a:close/>
                <a:moveTo>
                  <a:pt x="1971" y="193"/>
                </a:moveTo>
                <a:cubicBezTo>
                  <a:pt x="1970" y="194"/>
                  <a:pt x="1969" y="191"/>
                  <a:pt x="1970" y="191"/>
                </a:cubicBezTo>
                <a:cubicBezTo>
                  <a:pt x="1965" y="191"/>
                  <a:pt x="1957" y="191"/>
                  <a:pt x="1951" y="191"/>
                </a:cubicBezTo>
                <a:cubicBezTo>
                  <a:pt x="1946" y="192"/>
                  <a:pt x="1947" y="192"/>
                  <a:pt x="1943" y="191"/>
                </a:cubicBezTo>
                <a:cubicBezTo>
                  <a:pt x="1942" y="191"/>
                  <a:pt x="1940" y="192"/>
                  <a:pt x="1938" y="191"/>
                </a:cubicBezTo>
                <a:cubicBezTo>
                  <a:pt x="1937" y="189"/>
                  <a:pt x="1931" y="192"/>
                  <a:pt x="1935" y="190"/>
                </a:cubicBezTo>
                <a:cubicBezTo>
                  <a:pt x="1935" y="189"/>
                  <a:pt x="1935" y="189"/>
                  <a:pt x="1935" y="188"/>
                </a:cubicBezTo>
                <a:cubicBezTo>
                  <a:pt x="1927" y="189"/>
                  <a:pt x="1914" y="186"/>
                  <a:pt x="1910" y="190"/>
                </a:cubicBezTo>
                <a:cubicBezTo>
                  <a:pt x="1913" y="191"/>
                  <a:pt x="1919" y="188"/>
                  <a:pt x="1918" y="191"/>
                </a:cubicBezTo>
                <a:cubicBezTo>
                  <a:pt x="1914" y="191"/>
                  <a:pt x="1909" y="190"/>
                  <a:pt x="1908" y="194"/>
                </a:cubicBezTo>
                <a:cubicBezTo>
                  <a:pt x="1913" y="195"/>
                  <a:pt x="1918" y="194"/>
                  <a:pt x="1923" y="194"/>
                </a:cubicBezTo>
                <a:cubicBezTo>
                  <a:pt x="1930" y="195"/>
                  <a:pt x="1931" y="195"/>
                  <a:pt x="1936" y="194"/>
                </a:cubicBezTo>
                <a:cubicBezTo>
                  <a:pt x="1943" y="194"/>
                  <a:pt x="1950" y="195"/>
                  <a:pt x="1955" y="194"/>
                </a:cubicBezTo>
                <a:cubicBezTo>
                  <a:pt x="1960" y="194"/>
                  <a:pt x="1958" y="193"/>
                  <a:pt x="1961" y="194"/>
                </a:cubicBezTo>
                <a:cubicBezTo>
                  <a:pt x="1966" y="196"/>
                  <a:pt x="1972" y="195"/>
                  <a:pt x="1974" y="193"/>
                </a:cubicBezTo>
                <a:cubicBezTo>
                  <a:pt x="1972" y="193"/>
                  <a:pt x="1973" y="191"/>
                  <a:pt x="1971" y="193"/>
                </a:cubicBezTo>
                <a:close/>
                <a:moveTo>
                  <a:pt x="1930" y="191"/>
                </a:moveTo>
                <a:cubicBezTo>
                  <a:pt x="1925" y="197"/>
                  <a:pt x="1919" y="188"/>
                  <a:pt x="1930" y="191"/>
                </a:cubicBezTo>
                <a:close/>
                <a:moveTo>
                  <a:pt x="1989" y="193"/>
                </a:moveTo>
                <a:cubicBezTo>
                  <a:pt x="1988" y="196"/>
                  <a:pt x="1980" y="194"/>
                  <a:pt x="1976" y="194"/>
                </a:cubicBezTo>
                <a:cubicBezTo>
                  <a:pt x="1978" y="188"/>
                  <a:pt x="1984" y="193"/>
                  <a:pt x="1989" y="193"/>
                </a:cubicBezTo>
                <a:close/>
                <a:moveTo>
                  <a:pt x="2014" y="193"/>
                </a:moveTo>
                <a:cubicBezTo>
                  <a:pt x="2017" y="196"/>
                  <a:pt x="2022" y="193"/>
                  <a:pt x="2026" y="193"/>
                </a:cubicBezTo>
                <a:cubicBezTo>
                  <a:pt x="2028" y="195"/>
                  <a:pt x="2039" y="196"/>
                  <a:pt x="2040" y="193"/>
                </a:cubicBezTo>
                <a:cubicBezTo>
                  <a:pt x="2039" y="193"/>
                  <a:pt x="2036" y="193"/>
                  <a:pt x="2036" y="191"/>
                </a:cubicBezTo>
                <a:cubicBezTo>
                  <a:pt x="2026" y="193"/>
                  <a:pt x="2010" y="188"/>
                  <a:pt x="2014" y="193"/>
                </a:cubicBezTo>
                <a:close/>
                <a:moveTo>
                  <a:pt x="123" y="218"/>
                </a:moveTo>
                <a:cubicBezTo>
                  <a:pt x="125" y="224"/>
                  <a:pt x="118" y="221"/>
                  <a:pt x="115" y="221"/>
                </a:cubicBezTo>
                <a:cubicBezTo>
                  <a:pt x="117" y="219"/>
                  <a:pt x="119" y="218"/>
                  <a:pt x="123" y="218"/>
                </a:cubicBezTo>
                <a:close/>
                <a:moveTo>
                  <a:pt x="1897" y="221"/>
                </a:moveTo>
                <a:cubicBezTo>
                  <a:pt x="1898" y="221"/>
                  <a:pt x="1899" y="223"/>
                  <a:pt x="1899" y="223"/>
                </a:cubicBezTo>
                <a:cubicBezTo>
                  <a:pt x="1902" y="223"/>
                  <a:pt x="1903" y="222"/>
                  <a:pt x="1906" y="221"/>
                </a:cubicBezTo>
                <a:cubicBezTo>
                  <a:pt x="1908" y="221"/>
                  <a:pt x="1912" y="222"/>
                  <a:pt x="1912" y="220"/>
                </a:cubicBezTo>
                <a:cubicBezTo>
                  <a:pt x="1907" y="220"/>
                  <a:pt x="1901" y="218"/>
                  <a:pt x="1896" y="218"/>
                </a:cubicBezTo>
                <a:cubicBezTo>
                  <a:pt x="1893" y="218"/>
                  <a:pt x="1889" y="217"/>
                  <a:pt x="1886" y="220"/>
                </a:cubicBezTo>
                <a:cubicBezTo>
                  <a:pt x="1889" y="222"/>
                  <a:pt x="1894" y="221"/>
                  <a:pt x="1897" y="221"/>
                </a:cubicBezTo>
                <a:close/>
                <a:moveTo>
                  <a:pt x="1929" y="218"/>
                </a:moveTo>
                <a:cubicBezTo>
                  <a:pt x="1924" y="218"/>
                  <a:pt x="1909" y="216"/>
                  <a:pt x="1916" y="221"/>
                </a:cubicBezTo>
                <a:cubicBezTo>
                  <a:pt x="1920" y="217"/>
                  <a:pt x="1929" y="222"/>
                  <a:pt x="1935" y="221"/>
                </a:cubicBezTo>
                <a:cubicBezTo>
                  <a:pt x="1939" y="221"/>
                  <a:pt x="1940" y="220"/>
                  <a:pt x="1942" y="220"/>
                </a:cubicBezTo>
                <a:cubicBezTo>
                  <a:pt x="1944" y="219"/>
                  <a:pt x="1948" y="221"/>
                  <a:pt x="1949" y="218"/>
                </a:cubicBezTo>
                <a:cubicBezTo>
                  <a:pt x="1944" y="219"/>
                  <a:pt x="1936" y="218"/>
                  <a:pt x="1929" y="218"/>
                </a:cubicBezTo>
                <a:close/>
                <a:moveTo>
                  <a:pt x="1957" y="221"/>
                </a:moveTo>
                <a:cubicBezTo>
                  <a:pt x="1962" y="220"/>
                  <a:pt x="1970" y="221"/>
                  <a:pt x="1972" y="218"/>
                </a:cubicBezTo>
                <a:cubicBezTo>
                  <a:pt x="1966" y="219"/>
                  <a:pt x="1955" y="216"/>
                  <a:pt x="1952" y="220"/>
                </a:cubicBezTo>
                <a:cubicBezTo>
                  <a:pt x="1954" y="220"/>
                  <a:pt x="1957" y="220"/>
                  <a:pt x="1957" y="221"/>
                </a:cubicBezTo>
                <a:close/>
                <a:moveTo>
                  <a:pt x="1985" y="218"/>
                </a:moveTo>
                <a:cubicBezTo>
                  <a:pt x="1984" y="218"/>
                  <a:pt x="1983" y="218"/>
                  <a:pt x="1982" y="218"/>
                </a:cubicBezTo>
                <a:cubicBezTo>
                  <a:pt x="1973" y="218"/>
                  <a:pt x="1985" y="223"/>
                  <a:pt x="1985" y="218"/>
                </a:cubicBezTo>
                <a:close/>
                <a:moveTo>
                  <a:pt x="2028" y="220"/>
                </a:moveTo>
                <a:cubicBezTo>
                  <a:pt x="2029" y="216"/>
                  <a:pt x="2037" y="219"/>
                  <a:pt x="2041" y="218"/>
                </a:cubicBezTo>
                <a:cubicBezTo>
                  <a:pt x="2040" y="222"/>
                  <a:pt x="2032" y="219"/>
                  <a:pt x="2028" y="220"/>
                </a:cubicBezTo>
                <a:close/>
                <a:moveTo>
                  <a:pt x="2071" y="218"/>
                </a:moveTo>
                <a:cubicBezTo>
                  <a:pt x="2070" y="218"/>
                  <a:pt x="2068" y="218"/>
                  <a:pt x="2067" y="218"/>
                </a:cubicBezTo>
                <a:cubicBezTo>
                  <a:pt x="2058" y="218"/>
                  <a:pt x="2071" y="223"/>
                  <a:pt x="2071" y="218"/>
                </a:cubicBezTo>
                <a:close/>
                <a:moveTo>
                  <a:pt x="1892" y="242"/>
                </a:moveTo>
                <a:cubicBezTo>
                  <a:pt x="1891" y="246"/>
                  <a:pt x="1886" y="245"/>
                  <a:pt x="1882" y="245"/>
                </a:cubicBezTo>
                <a:cubicBezTo>
                  <a:pt x="1884" y="241"/>
                  <a:pt x="1885" y="244"/>
                  <a:pt x="1892" y="242"/>
                </a:cubicBezTo>
                <a:close/>
                <a:moveTo>
                  <a:pt x="132" y="248"/>
                </a:moveTo>
                <a:cubicBezTo>
                  <a:pt x="122" y="248"/>
                  <a:pt x="113" y="245"/>
                  <a:pt x="107" y="250"/>
                </a:cubicBezTo>
                <a:cubicBezTo>
                  <a:pt x="110" y="254"/>
                  <a:pt x="115" y="250"/>
                  <a:pt x="120" y="250"/>
                </a:cubicBezTo>
                <a:cubicBezTo>
                  <a:pt x="127" y="250"/>
                  <a:pt x="135" y="252"/>
                  <a:pt x="138" y="248"/>
                </a:cubicBezTo>
                <a:cubicBezTo>
                  <a:pt x="134" y="248"/>
                  <a:pt x="134" y="243"/>
                  <a:pt x="130" y="244"/>
                </a:cubicBezTo>
                <a:cubicBezTo>
                  <a:pt x="130" y="246"/>
                  <a:pt x="131" y="247"/>
                  <a:pt x="132" y="248"/>
                </a:cubicBezTo>
                <a:close/>
                <a:moveTo>
                  <a:pt x="1926" y="253"/>
                </a:moveTo>
                <a:cubicBezTo>
                  <a:pt x="1923" y="256"/>
                  <a:pt x="1919" y="253"/>
                  <a:pt x="1916" y="253"/>
                </a:cubicBezTo>
                <a:cubicBezTo>
                  <a:pt x="1913" y="253"/>
                  <a:pt x="1910" y="253"/>
                  <a:pt x="1908" y="253"/>
                </a:cubicBezTo>
                <a:cubicBezTo>
                  <a:pt x="1903" y="251"/>
                  <a:pt x="1924" y="251"/>
                  <a:pt x="1926" y="253"/>
                </a:cubicBezTo>
                <a:close/>
                <a:moveTo>
                  <a:pt x="1933" y="252"/>
                </a:moveTo>
                <a:cubicBezTo>
                  <a:pt x="1932" y="254"/>
                  <a:pt x="1930" y="255"/>
                  <a:pt x="1927" y="255"/>
                </a:cubicBezTo>
                <a:cubicBezTo>
                  <a:pt x="1927" y="251"/>
                  <a:pt x="1930" y="252"/>
                  <a:pt x="1933" y="252"/>
                </a:cubicBezTo>
                <a:close/>
                <a:moveTo>
                  <a:pt x="1820" y="256"/>
                </a:moveTo>
                <a:cubicBezTo>
                  <a:pt x="1822" y="256"/>
                  <a:pt x="1823" y="256"/>
                  <a:pt x="1824" y="256"/>
                </a:cubicBezTo>
                <a:cubicBezTo>
                  <a:pt x="1824" y="255"/>
                  <a:pt x="1824" y="254"/>
                  <a:pt x="1824" y="253"/>
                </a:cubicBezTo>
                <a:cubicBezTo>
                  <a:pt x="1823" y="253"/>
                  <a:pt x="1822" y="253"/>
                  <a:pt x="1821" y="253"/>
                </a:cubicBezTo>
                <a:cubicBezTo>
                  <a:pt x="1821" y="254"/>
                  <a:pt x="1820" y="255"/>
                  <a:pt x="1820" y="256"/>
                </a:cubicBezTo>
                <a:close/>
                <a:moveTo>
                  <a:pt x="1862" y="258"/>
                </a:moveTo>
                <a:cubicBezTo>
                  <a:pt x="1867" y="256"/>
                  <a:pt x="1864" y="261"/>
                  <a:pt x="1865" y="264"/>
                </a:cubicBezTo>
                <a:cubicBezTo>
                  <a:pt x="1862" y="264"/>
                  <a:pt x="1861" y="262"/>
                  <a:pt x="1862" y="258"/>
                </a:cubicBezTo>
                <a:close/>
                <a:moveTo>
                  <a:pt x="1965" y="264"/>
                </a:moveTo>
                <a:cubicBezTo>
                  <a:pt x="1966" y="260"/>
                  <a:pt x="1968" y="266"/>
                  <a:pt x="1971" y="264"/>
                </a:cubicBezTo>
                <a:cubicBezTo>
                  <a:pt x="1971" y="268"/>
                  <a:pt x="1966" y="265"/>
                  <a:pt x="1965" y="264"/>
                </a:cubicBezTo>
                <a:close/>
                <a:moveTo>
                  <a:pt x="1848" y="266"/>
                </a:moveTo>
                <a:cubicBezTo>
                  <a:pt x="1846" y="270"/>
                  <a:pt x="1838" y="269"/>
                  <a:pt x="1832" y="269"/>
                </a:cubicBezTo>
                <a:cubicBezTo>
                  <a:pt x="1834" y="265"/>
                  <a:pt x="1842" y="266"/>
                  <a:pt x="1848" y="266"/>
                </a:cubicBezTo>
                <a:close/>
                <a:moveTo>
                  <a:pt x="1794" y="271"/>
                </a:moveTo>
                <a:cubicBezTo>
                  <a:pt x="1797" y="267"/>
                  <a:pt x="1807" y="270"/>
                  <a:pt x="1813" y="269"/>
                </a:cubicBezTo>
                <a:cubicBezTo>
                  <a:pt x="1810" y="273"/>
                  <a:pt x="1800" y="270"/>
                  <a:pt x="1794" y="271"/>
                </a:cubicBezTo>
                <a:close/>
                <a:moveTo>
                  <a:pt x="1857" y="286"/>
                </a:moveTo>
                <a:cubicBezTo>
                  <a:pt x="1860" y="286"/>
                  <a:pt x="1863" y="287"/>
                  <a:pt x="1864" y="285"/>
                </a:cubicBezTo>
                <a:cubicBezTo>
                  <a:pt x="1855" y="284"/>
                  <a:pt x="1868" y="283"/>
                  <a:pt x="1869" y="282"/>
                </a:cubicBezTo>
                <a:cubicBezTo>
                  <a:pt x="1866" y="286"/>
                  <a:pt x="1876" y="286"/>
                  <a:pt x="1875" y="283"/>
                </a:cubicBezTo>
                <a:cubicBezTo>
                  <a:pt x="1873" y="283"/>
                  <a:pt x="1871" y="284"/>
                  <a:pt x="1871" y="282"/>
                </a:cubicBezTo>
                <a:cubicBezTo>
                  <a:pt x="1872" y="281"/>
                  <a:pt x="1874" y="282"/>
                  <a:pt x="1874" y="280"/>
                </a:cubicBezTo>
                <a:cubicBezTo>
                  <a:pt x="1868" y="280"/>
                  <a:pt x="1863" y="280"/>
                  <a:pt x="1857" y="280"/>
                </a:cubicBezTo>
                <a:cubicBezTo>
                  <a:pt x="1857" y="282"/>
                  <a:pt x="1857" y="284"/>
                  <a:pt x="1857" y="286"/>
                </a:cubicBezTo>
                <a:close/>
                <a:moveTo>
                  <a:pt x="1951" y="282"/>
                </a:moveTo>
                <a:cubicBezTo>
                  <a:pt x="1949" y="282"/>
                  <a:pt x="1948" y="282"/>
                  <a:pt x="1946" y="282"/>
                </a:cubicBezTo>
                <a:cubicBezTo>
                  <a:pt x="1945" y="282"/>
                  <a:pt x="1943" y="282"/>
                  <a:pt x="1943" y="283"/>
                </a:cubicBezTo>
                <a:cubicBezTo>
                  <a:pt x="1945" y="282"/>
                  <a:pt x="1951" y="285"/>
                  <a:pt x="1951" y="282"/>
                </a:cubicBezTo>
                <a:close/>
                <a:moveTo>
                  <a:pt x="1879" y="285"/>
                </a:moveTo>
                <a:cubicBezTo>
                  <a:pt x="1886" y="286"/>
                  <a:pt x="1877" y="294"/>
                  <a:pt x="1879" y="285"/>
                </a:cubicBezTo>
                <a:close/>
                <a:moveTo>
                  <a:pt x="1862" y="291"/>
                </a:moveTo>
                <a:cubicBezTo>
                  <a:pt x="1865" y="290"/>
                  <a:pt x="1872" y="293"/>
                  <a:pt x="1872" y="290"/>
                </a:cubicBezTo>
                <a:cubicBezTo>
                  <a:pt x="1867" y="291"/>
                  <a:pt x="1868" y="287"/>
                  <a:pt x="1865" y="286"/>
                </a:cubicBezTo>
                <a:cubicBezTo>
                  <a:pt x="1865" y="289"/>
                  <a:pt x="1863" y="289"/>
                  <a:pt x="1862" y="291"/>
                </a:cubicBezTo>
                <a:close/>
                <a:moveTo>
                  <a:pt x="115" y="288"/>
                </a:moveTo>
                <a:cubicBezTo>
                  <a:pt x="114" y="290"/>
                  <a:pt x="112" y="291"/>
                  <a:pt x="109" y="291"/>
                </a:cubicBezTo>
                <a:cubicBezTo>
                  <a:pt x="109" y="288"/>
                  <a:pt x="112" y="288"/>
                  <a:pt x="115" y="288"/>
                </a:cubicBezTo>
                <a:close/>
                <a:moveTo>
                  <a:pt x="1937" y="294"/>
                </a:moveTo>
                <a:cubicBezTo>
                  <a:pt x="1938" y="299"/>
                  <a:pt x="1930" y="293"/>
                  <a:pt x="1931" y="298"/>
                </a:cubicBezTo>
                <a:cubicBezTo>
                  <a:pt x="1925" y="295"/>
                  <a:pt x="1934" y="293"/>
                  <a:pt x="1937" y="294"/>
                </a:cubicBezTo>
                <a:close/>
                <a:moveTo>
                  <a:pt x="1888" y="299"/>
                </a:moveTo>
                <a:cubicBezTo>
                  <a:pt x="1886" y="299"/>
                  <a:pt x="1885" y="299"/>
                  <a:pt x="1883" y="299"/>
                </a:cubicBezTo>
                <a:cubicBezTo>
                  <a:pt x="1873" y="299"/>
                  <a:pt x="1888" y="303"/>
                  <a:pt x="1888" y="299"/>
                </a:cubicBezTo>
                <a:close/>
                <a:moveTo>
                  <a:pt x="123" y="313"/>
                </a:moveTo>
                <a:cubicBezTo>
                  <a:pt x="129" y="314"/>
                  <a:pt x="119" y="319"/>
                  <a:pt x="125" y="320"/>
                </a:cubicBezTo>
                <a:cubicBezTo>
                  <a:pt x="122" y="326"/>
                  <a:pt x="120" y="314"/>
                  <a:pt x="123" y="313"/>
                </a:cubicBezTo>
                <a:close/>
                <a:moveTo>
                  <a:pt x="1794" y="315"/>
                </a:moveTo>
                <a:cubicBezTo>
                  <a:pt x="1797" y="315"/>
                  <a:pt x="1797" y="317"/>
                  <a:pt x="1799" y="317"/>
                </a:cubicBezTo>
                <a:cubicBezTo>
                  <a:pt x="1799" y="320"/>
                  <a:pt x="1791" y="319"/>
                  <a:pt x="1794" y="315"/>
                </a:cubicBezTo>
                <a:close/>
                <a:moveTo>
                  <a:pt x="1780" y="325"/>
                </a:moveTo>
                <a:cubicBezTo>
                  <a:pt x="1780" y="326"/>
                  <a:pt x="1778" y="328"/>
                  <a:pt x="1775" y="328"/>
                </a:cubicBezTo>
                <a:cubicBezTo>
                  <a:pt x="1775" y="324"/>
                  <a:pt x="1778" y="325"/>
                  <a:pt x="1780" y="325"/>
                </a:cubicBezTo>
                <a:close/>
                <a:moveTo>
                  <a:pt x="1803" y="325"/>
                </a:moveTo>
                <a:cubicBezTo>
                  <a:pt x="1799" y="325"/>
                  <a:pt x="1791" y="322"/>
                  <a:pt x="1792" y="328"/>
                </a:cubicBezTo>
                <a:cubicBezTo>
                  <a:pt x="1796" y="327"/>
                  <a:pt x="1801" y="326"/>
                  <a:pt x="1807" y="326"/>
                </a:cubicBezTo>
                <a:cubicBezTo>
                  <a:pt x="1810" y="326"/>
                  <a:pt x="1815" y="329"/>
                  <a:pt x="1816" y="325"/>
                </a:cubicBezTo>
                <a:cubicBezTo>
                  <a:pt x="1813" y="325"/>
                  <a:pt x="1808" y="324"/>
                  <a:pt x="1803" y="325"/>
                </a:cubicBezTo>
                <a:close/>
                <a:moveTo>
                  <a:pt x="1769" y="331"/>
                </a:moveTo>
                <a:cubicBezTo>
                  <a:pt x="1767" y="331"/>
                  <a:pt x="1765" y="331"/>
                  <a:pt x="1764" y="331"/>
                </a:cubicBezTo>
                <a:cubicBezTo>
                  <a:pt x="1762" y="331"/>
                  <a:pt x="1759" y="331"/>
                  <a:pt x="1759" y="332"/>
                </a:cubicBezTo>
                <a:cubicBezTo>
                  <a:pt x="1762" y="332"/>
                  <a:pt x="1768" y="334"/>
                  <a:pt x="1769" y="331"/>
                </a:cubicBezTo>
                <a:close/>
                <a:moveTo>
                  <a:pt x="139" y="339"/>
                </a:moveTo>
                <a:cubicBezTo>
                  <a:pt x="144" y="333"/>
                  <a:pt x="145" y="344"/>
                  <a:pt x="139" y="339"/>
                </a:cubicBezTo>
                <a:close/>
                <a:moveTo>
                  <a:pt x="2069" y="393"/>
                </a:moveTo>
                <a:cubicBezTo>
                  <a:pt x="2070" y="389"/>
                  <a:pt x="2077" y="392"/>
                  <a:pt x="2081" y="391"/>
                </a:cubicBezTo>
                <a:cubicBezTo>
                  <a:pt x="2080" y="395"/>
                  <a:pt x="2073" y="392"/>
                  <a:pt x="2069" y="393"/>
                </a:cubicBezTo>
                <a:close/>
                <a:moveTo>
                  <a:pt x="2092" y="391"/>
                </a:moveTo>
                <a:cubicBezTo>
                  <a:pt x="2091" y="391"/>
                  <a:pt x="2090" y="391"/>
                  <a:pt x="2089" y="391"/>
                </a:cubicBezTo>
                <a:cubicBezTo>
                  <a:pt x="2080" y="391"/>
                  <a:pt x="2092" y="396"/>
                  <a:pt x="2092" y="391"/>
                </a:cubicBezTo>
                <a:close/>
                <a:moveTo>
                  <a:pt x="2011" y="409"/>
                </a:moveTo>
                <a:cubicBezTo>
                  <a:pt x="2011" y="409"/>
                  <a:pt x="2011" y="406"/>
                  <a:pt x="2010" y="407"/>
                </a:cubicBezTo>
                <a:cubicBezTo>
                  <a:pt x="2011" y="411"/>
                  <a:pt x="1996" y="407"/>
                  <a:pt x="2001" y="410"/>
                </a:cubicBezTo>
                <a:cubicBezTo>
                  <a:pt x="2007" y="410"/>
                  <a:pt x="2012" y="410"/>
                  <a:pt x="2018" y="410"/>
                </a:cubicBezTo>
                <a:cubicBezTo>
                  <a:pt x="2019" y="404"/>
                  <a:pt x="2014" y="409"/>
                  <a:pt x="2011" y="409"/>
                </a:cubicBezTo>
                <a:close/>
                <a:moveTo>
                  <a:pt x="2096" y="407"/>
                </a:moveTo>
                <a:cubicBezTo>
                  <a:pt x="2078" y="408"/>
                  <a:pt x="2105" y="410"/>
                  <a:pt x="2104" y="407"/>
                </a:cubicBezTo>
                <a:cubicBezTo>
                  <a:pt x="2102" y="407"/>
                  <a:pt x="2099" y="407"/>
                  <a:pt x="2096" y="407"/>
                </a:cubicBezTo>
                <a:close/>
                <a:moveTo>
                  <a:pt x="2114" y="407"/>
                </a:moveTo>
                <a:cubicBezTo>
                  <a:pt x="2113" y="407"/>
                  <a:pt x="2112" y="407"/>
                  <a:pt x="2111" y="407"/>
                </a:cubicBezTo>
                <a:cubicBezTo>
                  <a:pt x="2102" y="407"/>
                  <a:pt x="2114" y="411"/>
                  <a:pt x="2114" y="407"/>
                </a:cubicBezTo>
                <a:close/>
                <a:moveTo>
                  <a:pt x="1997" y="409"/>
                </a:moveTo>
                <a:cubicBezTo>
                  <a:pt x="1996" y="412"/>
                  <a:pt x="1992" y="412"/>
                  <a:pt x="1988" y="412"/>
                </a:cubicBezTo>
                <a:cubicBezTo>
                  <a:pt x="1989" y="408"/>
                  <a:pt x="1993" y="408"/>
                  <a:pt x="1997" y="409"/>
                </a:cubicBezTo>
                <a:close/>
                <a:moveTo>
                  <a:pt x="1952" y="420"/>
                </a:moveTo>
                <a:cubicBezTo>
                  <a:pt x="1950" y="420"/>
                  <a:pt x="1949" y="420"/>
                  <a:pt x="1947" y="420"/>
                </a:cubicBezTo>
                <a:cubicBezTo>
                  <a:pt x="1946" y="420"/>
                  <a:pt x="1944" y="420"/>
                  <a:pt x="1944" y="421"/>
                </a:cubicBezTo>
                <a:cubicBezTo>
                  <a:pt x="1946" y="420"/>
                  <a:pt x="1952" y="423"/>
                  <a:pt x="1952" y="420"/>
                </a:cubicBezTo>
                <a:close/>
                <a:moveTo>
                  <a:pt x="1978" y="426"/>
                </a:moveTo>
                <a:cubicBezTo>
                  <a:pt x="1975" y="429"/>
                  <a:pt x="1971" y="429"/>
                  <a:pt x="1970" y="428"/>
                </a:cubicBezTo>
                <a:cubicBezTo>
                  <a:pt x="1969" y="427"/>
                  <a:pt x="1976" y="423"/>
                  <a:pt x="1978" y="426"/>
                </a:cubicBezTo>
                <a:close/>
                <a:moveTo>
                  <a:pt x="182" y="437"/>
                </a:moveTo>
                <a:cubicBezTo>
                  <a:pt x="185" y="437"/>
                  <a:pt x="188" y="435"/>
                  <a:pt x="191" y="434"/>
                </a:cubicBezTo>
                <a:cubicBezTo>
                  <a:pt x="194" y="433"/>
                  <a:pt x="197" y="435"/>
                  <a:pt x="198" y="432"/>
                </a:cubicBezTo>
                <a:cubicBezTo>
                  <a:pt x="193" y="430"/>
                  <a:pt x="179" y="429"/>
                  <a:pt x="182" y="437"/>
                </a:cubicBezTo>
                <a:close/>
                <a:moveTo>
                  <a:pt x="203" y="442"/>
                </a:moveTo>
                <a:cubicBezTo>
                  <a:pt x="205" y="442"/>
                  <a:pt x="206" y="442"/>
                  <a:pt x="208" y="442"/>
                </a:cubicBezTo>
                <a:cubicBezTo>
                  <a:pt x="208" y="440"/>
                  <a:pt x="208" y="437"/>
                  <a:pt x="206" y="437"/>
                </a:cubicBezTo>
                <a:cubicBezTo>
                  <a:pt x="206" y="439"/>
                  <a:pt x="203" y="440"/>
                  <a:pt x="203" y="442"/>
                </a:cubicBezTo>
                <a:close/>
                <a:moveTo>
                  <a:pt x="2145" y="437"/>
                </a:moveTo>
                <a:cubicBezTo>
                  <a:pt x="2145" y="441"/>
                  <a:pt x="2141" y="441"/>
                  <a:pt x="2137" y="440"/>
                </a:cubicBezTo>
                <a:cubicBezTo>
                  <a:pt x="2139" y="438"/>
                  <a:pt x="2142" y="438"/>
                  <a:pt x="2145" y="437"/>
                </a:cubicBezTo>
                <a:close/>
                <a:moveTo>
                  <a:pt x="151" y="440"/>
                </a:moveTo>
                <a:cubicBezTo>
                  <a:pt x="150" y="443"/>
                  <a:pt x="147" y="442"/>
                  <a:pt x="146" y="443"/>
                </a:cubicBezTo>
                <a:cubicBezTo>
                  <a:pt x="143" y="444"/>
                  <a:pt x="135" y="441"/>
                  <a:pt x="135" y="445"/>
                </a:cubicBezTo>
                <a:cubicBezTo>
                  <a:pt x="145" y="446"/>
                  <a:pt x="150" y="443"/>
                  <a:pt x="159" y="443"/>
                </a:cubicBezTo>
                <a:cubicBezTo>
                  <a:pt x="160" y="438"/>
                  <a:pt x="154" y="441"/>
                  <a:pt x="151" y="440"/>
                </a:cubicBezTo>
                <a:close/>
                <a:moveTo>
                  <a:pt x="167" y="440"/>
                </a:moveTo>
                <a:cubicBezTo>
                  <a:pt x="166" y="440"/>
                  <a:pt x="165" y="440"/>
                  <a:pt x="164" y="440"/>
                </a:cubicBezTo>
                <a:cubicBezTo>
                  <a:pt x="155" y="440"/>
                  <a:pt x="168" y="445"/>
                  <a:pt x="167" y="440"/>
                </a:cubicBezTo>
                <a:close/>
                <a:moveTo>
                  <a:pt x="324" y="450"/>
                </a:moveTo>
                <a:cubicBezTo>
                  <a:pt x="324" y="450"/>
                  <a:pt x="323" y="449"/>
                  <a:pt x="322" y="448"/>
                </a:cubicBezTo>
                <a:cubicBezTo>
                  <a:pt x="319" y="438"/>
                  <a:pt x="322" y="446"/>
                  <a:pt x="325" y="442"/>
                </a:cubicBezTo>
                <a:cubicBezTo>
                  <a:pt x="319" y="437"/>
                  <a:pt x="318" y="445"/>
                  <a:pt x="312" y="445"/>
                </a:cubicBezTo>
                <a:cubicBezTo>
                  <a:pt x="314" y="450"/>
                  <a:pt x="310" y="449"/>
                  <a:pt x="311" y="453"/>
                </a:cubicBezTo>
                <a:cubicBezTo>
                  <a:pt x="317" y="453"/>
                  <a:pt x="313" y="445"/>
                  <a:pt x="319" y="445"/>
                </a:cubicBezTo>
                <a:cubicBezTo>
                  <a:pt x="319" y="449"/>
                  <a:pt x="319" y="451"/>
                  <a:pt x="321" y="453"/>
                </a:cubicBezTo>
                <a:cubicBezTo>
                  <a:pt x="315" y="451"/>
                  <a:pt x="320" y="458"/>
                  <a:pt x="314" y="456"/>
                </a:cubicBezTo>
                <a:cubicBezTo>
                  <a:pt x="314" y="458"/>
                  <a:pt x="315" y="460"/>
                  <a:pt x="316" y="461"/>
                </a:cubicBezTo>
                <a:cubicBezTo>
                  <a:pt x="313" y="460"/>
                  <a:pt x="316" y="473"/>
                  <a:pt x="317" y="467"/>
                </a:cubicBezTo>
                <a:cubicBezTo>
                  <a:pt x="315" y="461"/>
                  <a:pt x="321" y="462"/>
                  <a:pt x="319" y="456"/>
                </a:cubicBezTo>
                <a:cubicBezTo>
                  <a:pt x="321" y="456"/>
                  <a:pt x="324" y="456"/>
                  <a:pt x="324" y="455"/>
                </a:cubicBezTo>
                <a:cubicBezTo>
                  <a:pt x="321" y="454"/>
                  <a:pt x="324" y="451"/>
                  <a:pt x="324" y="450"/>
                </a:cubicBezTo>
                <a:close/>
                <a:moveTo>
                  <a:pt x="2042" y="443"/>
                </a:moveTo>
                <a:cubicBezTo>
                  <a:pt x="2042" y="441"/>
                  <a:pt x="2038" y="442"/>
                  <a:pt x="2036" y="442"/>
                </a:cubicBezTo>
                <a:cubicBezTo>
                  <a:pt x="2032" y="441"/>
                  <a:pt x="2026" y="439"/>
                  <a:pt x="2023" y="443"/>
                </a:cubicBezTo>
                <a:cubicBezTo>
                  <a:pt x="2029" y="443"/>
                  <a:pt x="2036" y="443"/>
                  <a:pt x="2042" y="443"/>
                </a:cubicBezTo>
                <a:close/>
                <a:moveTo>
                  <a:pt x="2051" y="442"/>
                </a:moveTo>
                <a:cubicBezTo>
                  <a:pt x="2047" y="447"/>
                  <a:pt x="2044" y="436"/>
                  <a:pt x="2051" y="442"/>
                </a:cubicBezTo>
                <a:close/>
                <a:moveTo>
                  <a:pt x="2127" y="442"/>
                </a:moveTo>
                <a:cubicBezTo>
                  <a:pt x="2130" y="442"/>
                  <a:pt x="2131" y="440"/>
                  <a:pt x="2127" y="440"/>
                </a:cubicBezTo>
                <a:cubicBezTo>
                  <a:pt x="2122" y="440"/>
                  <a:pt x="2116" y="440"/>
                  <a:pt x="2111" y="440"/>
                </a:cubicBezTo>
                <a:cubicBezTo>
                  <a:pt x="2111" y="443"/>
                  <a:pt x="2106" y="441"/>
                  <a:pt x="2106" y="443"/>
                </a:cubicBezTo>
                <a:cubicBezTo>
                  <a:pt x="2115" y="444"/>
                  <a:pt x="2118" y="441"/>
                  <a:pt x="2127" y="442"/>
                </a:cubicBezTo>
                <a:close/>
                <a:moveTo>
                  <a:pt x="275" y="442"/>
                </a:moveTo>
                <a:cubicBezTo>
                  <a:pt x="274" y="442"/>
                  <a:pt x="273" y="442"/>
                  <a:pt x="271" y="442"/>
                </a:cubicBezTo>
                <a:cubicBezTo>
                  <a:pt x="263" y="441"/>
                  <a:pt x="275" y="446"/>
                  <a:pt x="275" y="442"/>
                </a:cubicBezTo>
                <a:close/>
                <a:moveTo>
                  <a:pt x="296" y="447"/>
                </a:moveTo>
                <a:cubicBezTo>
                  <a:pt x="297" y="444"/>
                  <a:pt x="298" y="448"/>
                  <a:pt x="298" y="450"/>
                </a:cubicBezTo>
                <a:cubicBezTo>
                  <a:pt x="297" y="453"/>
                  <a:pt x="296" y="449"/>
                  <a:pt x="296" y="447"/>
                </a:cubicBezTo>
                <a:close/>
                <a:moveTo>
                  <a:pt x="334" y="447"/>
                </a:moveTo>
                <a:cubicBezTo>
                  <a:pt x="336" y="441"/>
                  <a:pt x="338" y="449"/>
                  <a:pt x="337" y="450"/>
                </a:cubicBezTo>
                <a:cubicBezTo>
                  <a:pt x="336" y="450"/>
                  <a:pt x="335" y="446"/>
                  <a:pt x="334" y="447"/>
                </a:cubicBezTo>
                <a:close/>
                <a:moveTo>
                  <a:pt x="233" y="456"/>
                </a:moveTo>
                <a:cubicBezTo>
                  <a:pt x="237" y="450"/>
                  <a:pt x="244" y="460"/>
                  <a:pt x="233" y="456"/>
                </a:cubicBezTo>
                <a:close/>
                <a:moveTo>
                  <a:pt x="290" y="458"/>
                </a:moveTo>
                <a:cubicBezTo>
                  <a:pt x="291" y="458"/>
                  <a:pt x="292" y="458"/>
                  <a:pt x="293" y="458"/>
                </a:cubicBezTo>
                <a:cubicBezTo>
                  <a:pt x="293" y="457"/>
                  <a:pt x="293" y="456"/>
                  <a:pt x="293" y="455"/>
                </a:cubicBezTo>
                <a:cubicBezTo>
                  <a:pt x="292" y="455"/>
                  <a:pt x="291" y="455"/>
                  <a:pt x="290" y="455"/>
                </a:cubicBezTo>
                <a:cubicBezTo>
                  <a:pt x="290" y="456"/>
                  <a:pt x="290" y="457"/>
                  <a:pt x="290" y="458"/>
                </a:cubicBezTo>
                <a:close/>
                <a:moveTo>
                  <a:pt x="2153" y="458"/>
                </a:moveTo>
                <a:cubicBezTo>
                  <a:pt x="2151" y="458"/>
                  <a:pt x="2150" y="458"/>
                  <a:pt x="2149" y="458"/>
                </a:cubicBezTo>
                <a:cubicBezTo>
                  <a:pt x="2140" y="457"/>
                  <a:pt x="2153" y="462"/>
                  <a:pt x="2153" y="458"/>
                </a:cubicBezTo>
                <a:close/>
                <a:moveTo>
                  <a:pt x="189" y="461"/>
                </a:moveTo>
                <a:cubicBezTo>
                  <a:pt x="188" y="464"/>
                  <a:pt x="184" y="464"/>
                  <a:pt x="180" y="464"/>
                </a:cubicBezTo>
                <a:cubicBezTo>
                  <a:pt x="181" y="462"/>
                  <a:pt x="185" y="461"/>
                  <a:pt x="189" y="461"/>
                </a:cubicBezTo>
                <a:close/>
                <a:moveTo>
                  <a:pt x="2120" y="462"/>
                </a:moveTo>
                <a:cubicBezTo>
                  <a:pt x="2117" y="463"/>
                  <a:pt x="2114" y="462"/>
                  <a:pt x="2113" y="464"/>
                </a:cubicBezTo>
                <a:cubicBezTo>
                  <a:pt x="2120" y="464"/>
                  <a:pt x="2130" y="466"/>
                  <a:pt x="2133" y="461"/>
                </a:cubicBezTo>
                <a:cubicBezTo>
                  <a:pt x="2128" y="460"/>
                  <a:pt x="2123" y="462"/>
                  <a:pt x="2120" y="462"/>
                </a:cubicBezTo>
                <a:close/>
                <a:moveTo>
                  <a:pt x="281" y="470"/>
                </a:moveTo>
                <a:cubicBezTo>
                  <a:pt x="282" y="467"/>
                  <a:pt x="291" y="470"/>
                  <a:pt x="295" y="469"/>
                </a:cubicBezTo>
                <a:cubicBezTo>
                  <a:pt x="293" y="474"/>
                  <a:pt x="286" y="473"/>
                  <a:pt x="281" y="470"/>
                </a:cubicBezTo>
                <a:close/>
                <a:moveTo>
                  <a:pt x="353" y="477"/>
                </a:moveTo>
                <a:cubicBezTo>
                  <a:pt x="346" y="476"/>
                  <a:pt x="353" y="468"/>
                  <a:pt x="356" y="472"/>
                </a:cubicBezTo>
                <a:cubicBezTo>
                  <a:pt x="355" y="474"/>
                  <a:pt x="353" y="474"/>
                  <a:pt x="353" y="477"/>
                </a:cubicBezTo>
                <a:close/>
                <a:moveTo>
                  <a:pt x="166" y="486"/>
                </a:moveTo>
                <a:cubicBezTo>
                  <a:pt x="165" y="489"/>
                  <a:pt x="163" y="492"/>
                  <a:pt x="160" y="489"/>
                </a:cubicBezTo>
                <a:cubicBezTo>
                  <a:pt x="161" y="487"/>
                  <a:pt x="163" y="486"/>
                  <a:pt x="166" y="486"/>
                </a:cubicBezTo>
                <a:close/>
                <a:moveTo>
                  <a:pt x="168" y="488"/>
                </a:moveTo>
                <a:cubicBezTo>
                  <a:pt x="167" y="485"/>
                  <a:pt x="177" y="485"/>
                  <a:pt x="174" y="489"/>
                </a:cubicBezTo>
                <a:cubicBezTo>
                  <a:pt x="173" y="488"/>
                  <a:pt x="171" y="488"/>
                  <a:pt x="168" y="488"/>
                </a:cubicBezTo>
                <a:close/>
                <a:moveTo>
                  <a:pt x="145" y="489"/>
                </a:moveTo>
                <a:cubicBezTo>
                  <a:pt x="145" y="486"/>
                  <a:pt x="150" y="489"/>
                  <a:pt x="151" y="489"/>
                </a:cubicBezTo>
                <a:cubicBezTo>
                  <a:pt x="151" y="494"/>
                  <a:pt x="148" y="488"/>
                  <a:pt x="145" y="489"/>
                </a:cubicBezTo>
                <a:close/>
                <a:moveTo>
                  <a:pt x="2146" y="494"/>
                </a:moveTo>
                <a:cubicBezTo>
                  <a:pt x="2150" y="494"/>
                  <a:pt x="2157" y="496"/>
                  <a:pt x="2156" y="491"/>
                </a:cubicBezTo>
                <a:cubicBezTo>
                  <a:pt x="2149" y="491"/>
                  <a:pt x="2141" y="495"/>
                  <a:pt x="2136" y="491"/>
                </a:cubicBezTo>
                <a:cubicBezTo>
                  <a:pt x="2134" y="496"/>
                  <a:pt x="2142" y="494"/>
                  <a:pt x="2146" y="494"/>
                </a:cubicBezTo>
                <a:close/>
                <a:moveTo>
                  <a:pt x="2107" y="494"/>
                </a:moveTo>
                <a:cubicBezTo>
                  <a:pt x="2107" y="494"/>
                  <a:pt x="2106" y="492"/>
                  <a:pt x="2105" y="493"/>
                </a:cubicBezTo>
                <a:cubicBezTo>
                  <a:pt x="2105" y="493"/>
                  <a:pt x="2104" y="496"/>
                  <a:pt x="2103" y="496"/>
                </a:cubicBezTo>
                <a:cubicBezTo>
                  <a:pt x="2108" y="494"/>
                  <a:pt x="2119" y="499"/>
                  <a:pt x="2118" y="493"/>
                </a:cubicBezTo>
                <a:cubicBezTo>
                  <a:pt x="2113" y="492"/>
                  <a:pt x="2110" y="493"/>
                  <a:pt x="2107" y="494"/>
                </a:cubicBezTo>
                <a:close/>
                <a:moveTo>
                  <a:pt x="2123" y="494"/>
                </a:moveTo>
                <a:cubicBezTo>
                  <a:pt x="2124" y="491"/>
                  <a:pt x="2131" y="494"/>
                  <a:pt x="2135" y="493"/>
                </a:cubicBezTo>
                <a:cubicBezTo>
                  <a:pt x="2134" y="496"/>
                  <a:pt x="2126" y="493"/>
                  <a:pt x="2123" y="494"/>
                </a:cubicBezTo>
                <a:close/>
                <a:moveTo>
                  <a:pt x="172" y="507"/>
                </a:moveTo>
                <a:cubicBezTo>
                  <a:pt x="168" y="507"/>
                  <a:pt x="166" y="507"/>
                  <a:pt x="164" y="505"/>
                </a:cubicBezTo>
                <a:cubicBezTo>
                  <a:pt x="165" y="502"/>
                  <a:pt x="172" y="500"/>
                  <a:pt x="172" y="507"/>
                </a:cubicBezTo>
                <a:close/>
                <a:moveTo>
                  <a:pt x="138" y="508"/>
                </a:moveTo>
                <a:cubicBezTo>
                  <a:pt x="138" y="508"/>
                  <a:pt x="141" y="506"/>
                  <a:pt x="143" y="507"/>
                </a:cubicBezTo>
                <a:cubicBezTo>
                  <a:pt x="144" y="508"/>
                  <a:pt x="136" y="512"/>
                  <a:pt x="138" y="508"/>
                </a:cubicBezTo>
                <a:close/>
                <a:moveTo>
                  <a:pt x="2084" y="524"/>
                </a:moveTo>
                <a:cubicBezTo>
                  <a:pt x="2082" y="523"/>
                  <a:pt x="2098" y="521"/>
                  <a:pt x="2092" y="524"/>
                </a:cubicBezTo>
                <a:cubicBezTo>
                  <a:pt x="2090" y="526"/>
                  <a:pt x="2090" y="525"/>
                  <a:pt x="2084" y="524"/>
                </a:cubicBezTo>
                <a:close/>
                <a:moveTo>
                  <a:pt x="267" y="556"/>
                </a:moveTo>
                <a:cubicBezTo>
                  <a:pt x="270" y="557"/>
                  <a:pt x="267" y="559"/>
                  <a:pt x="267" y="561"/>
                </a:cubicBezTo>
                <a:cubicBezTo>
                  <a:pt x="264" y="560"/>
                  <a:pt x="266" y="558"/>
                  <a:pt x="267" y="556"/>
                </a:cubicBezTo>
                <a:close/>
                <a:moveTo>
                  <a:pt x="139" y="570"/>
                </a:moveTo>
                <a:cubicBezTo>
                  <a:pt x="141" y="571"/>
                  <a:pt x="140" y="573"/>
                  <a:pt x="143" y="573"/>
                </a:cubicBezTo>
                <a:cubicBezTo>
                  <a:pt x="142" y="578"/>
                  <a:pt x="138" y="574"/>
                  <a:pt x="139" y="570"/>
                </a:cubicBezTo>
                <a:close/>
                <a:moveTo>
                  <a:pt x="1973" y="573"/>
                </a:moveTo>
                <a:cubicBezTo>
                  <a:pt x="1972" y="573"/>
                  <a:pt x="1971" y="573"/>
                  <a:pt x="1970" y="573"/>
                </a:cubicBezTo>
                <a:cubicBezTo>
                  <a:pt x="1961" y="573"/>
                  <a:pt x="1973" y="578"/>
                  <a:pt x="1973" y="573"/>
                </a:cubicBezTo>
                <a:close/>
                <a:moveTo>
                  <a:pt x="2072" y="578"/>
                </a:moveTo>
                <a:cubicBezTo>
                  <a:pt x="2071" y="581"/>
                  <a:pt x="2064" y="581"/>
                  <a:pt x="2059" y="581"/>
                </a:cubicBezTo>
                <a:cubicBezTo>
                  <a:pt x="2061" y="578"/>
                  <a:pt x="2066" y="578"/>
                  <a:pt x="2072" y="578"/>
                </a:cubicBezTo>
                <a:close/>
                <a:moveTo>
                  <a:pt x="139" y="600"/>
                </a:moveTo>
                <a:cubicBezTo>
                  <a:pt x="141" y="600"/>
                  <a:pt x="141" y="602"/>
                  <a:pt x="142" y="602"/>
                </a:cubicBezTo>
                <a:cubicBezTo>
                  <a:pt x="142" y="600"/>
                  <a:pt x="142" y="597"/>
                  <a:pt x="139" y="597"/>
                </a:cubicBezTo>
                <a:cubicBezTo>
                  <a:pt x="139" y="598"/>
                  <a:pt x="139" y="599"/>
                  <a:pt x="139" y="600"/>
                </a:cubicBezTo>
                <a:close/>
                <a:moveTo>
                  <a:pt x="2086" y="599"/>
                </a:moveTo>
                <a:cubicBezTo>
                  <a:pt x="2084" y="599"/>
                  <a:pt x="2082" y="599"/>
                  <a:pt x="2081" y="599"/>
                </a:cubicBezTo>
                <a:cubicBezTo>
                  <a:pt x="2071" y="599"/>
                  <a:pt x="2086" y="603"/>
                  <a:pt x="2086" y="599"/>
                </a:cubicBezTo>
                <a:close/>
                <a:moveTo>
                  <a:pt x="124" y="618"/>
                </a:moveTo>
                <a:cubicBezTo>
                  <a:pt x="129" y="621"/>
                  <a:pt x="122" y="622"/>
                  <a:pt x="121" y="621"/>
                </a:cubicBezTo>
                <a:cubicBezTo>
                  <a:pt x="120" y="620"/>
                  <a:pt x="125" y="619"/>
                  <a:pt x="124" y="618"/>
                </a:cubicBezTo>
                <a:close/>
                <a:moveTo>
                  <a:pt x="132" y="623"/>
                </a:moveTo>
                <a:cubicBezTo>
                  <a:pt x="132" y="623"/>
                  <a:pt x="139" y="622"/>
                  <a:pt x="137" y="621"/>
                </a:cubicBezTo>
                <a:cubicBezTo>
                  <a:pt x="135" y="620"/>
                  <a:pt x="126" y="621"/>
                  <a:pt x="127" y="623"/>
                </a:cubicBezTo>
                <a:cubicBezTo>
                  <a:pt x="131" y="623"/>
                  <a:pt x="131" y="624"/>
                  <a:pt x="132" y="623"/>
                </a:cubicBezTo>
                <a:close/>
                <a:moveTo>
                  <a:pt x="2042" y="640"/>
                </a:moveTo>
                <a:cubicBezTo>
                  <a:pt x="2041" y="645"/>
                  <a:pt x="2032" y="644"/>
                  <a:pt x="2030" y="642"/>
                </a:cubicBezTo>
                <a:cubicBezTo>
                  <a:pt x="2034" y="639"/>
                  <a:pt x="2038" y="639"/>
                  <a:pt x="2042" y="640"/>
                </a:cubicBezTo>
                <a:close/>
                <a:moveTo>
                  <a:pt x="2047" y="653"/>
                </a:moveTo>
                <a:cubicBezTo>
                  <a:pt x="2046" y="653"/>
                  <a:pt x="2044" y="653"/>
                  <a:pt x="2043" y="653"/>
                </a:cubicBezTo>
                <a:cubicBezTo>
                  <a:pt x="2041" y="653"/>
                  <a:pt x="2038" y="653"/>
                  <a:pt x="2038" y="654"/>
                </a:cubicBezTo>
                <a:cubicBezTo>
                  <a:pt x="2041" y="653"/>
                  <a:pt x="2047" y="656"/>
                  <a:pt x="2047" y="653"/>
                </a:cubicBezTo>
                <a:close/>
                <a:moveTo>
                  <a:pt x="1988" y="673"/>
                </a:moveTo>
                <a:cubicBezTo>
                  <a:pt x="1994" y="668"/>
                  <a:pt x="1994" y="678"/>
                  <a:pt x="1988" y="673"/>
                </a:cubicBezTo>
                <a:close/>
                <a:moveTo>
                  <a:pt x="35" y="678"/>
                </a:moveTo>
                <a:cubicBezTo>
                  <a:pt x="36" y="678"/>
                  <a:pt x="37" y="678"/>
                  <a:pt x="38" y="678"/>
                </a:cubicBezTo>
                <a:cubicBezTo>
                  <a:pt x="38" y="677"/>
                  <a:pt x="38" y="676"/>
                  <a:pt x="38" y="675"/>
                </a:cubicBezTo>
                <a:cubicBezTo>
                  <a:pt x="37" y="675"/>
                  <a:pt x="36" y="675"/>
                  <a:pt x="35" y="675"/>
                </a:cubicBezTo>
                <a:cubicBezTo>
                  <a:pt x="35" y="676"/>
                  <a:pt x="35" y="677"/>
                  <a:pt x="35" y="678"/>
                </a:cubicBezTo>
                <a:close/>
                <a:moveTo>
                  <a:pt x="42" y="686"/>
                </a:moveTo>
                <a:cubicBezTo>
                  <a:pt x="42" y="689"/>
                  <a:pt x="39" y="690"/>
                  <a:pt x="36" y="689"/>
                </a:cubicBezTo>
                <a:cubicBezTo>
                  <a:pt x="37" y="687"/>
                  <a:pt x="39" y="686"/>
                  <a:pt x="42" y="686"/>
                </a:cubicBezTo>
                <a:close/>
                <a:moveTo>
                  <a:pt x="39" y="694"/>
                </a:moveTo>
                <a:cubicBezTo>
                  <a:pt x="43" y="694"/>
                  <a:pt x="44" y="695"/>
                  <a:pt x="44" y="699"/>
                </a:cubicBezTo>
                <a:cubicBezTo>
                  <a:pt x="41" y="699"/>
                  <a:pt x="39" y="697"/>
                  <a:pt x="39" y="694"/>
                </a:cubicBezTo>
                <a:close/>
                <a:moveTo>
                  <a:pt x="39" y="700"/>
                </a:moveTo>
                <a:cubicBezTo>
                  <a:pt x="44" y="699"/>
                  <a:pt x="44" y="703"/>
                  <a:pt x="48" y="702"/>
                </a:cubicBezTo>
                <a:cubicBezTo>
                  <a:pt x="48" y="705"/>
                  <a:pt x="37" y="705"/>
                  <a:pt x="39" y="700"/>
                </a:cubicBezTo>
                <a:close/>
                <a:moveTo>
                  <a:pt x="39" y="715"/>
                </a:moveTo>
                <a:cubicBezTo>
                  <a:pt x="43" y="715"/>
                  <a:pt x="43" y="711"/>
                  <a:pt x="43" y="707"/>
                </a:cubicBezTo>
                <a:cubicBezTo>
                  <a:pt x="41" y="707"/>
                  <a:pt x="40" y="707"/>
                  <a:pt x="38" y="707"/>
                </a:cubicBezTo>
                <a:cubicBezTo>
                  <a:pt x="40" y="712"/>
                  <a:pt x="39" y="710"/>
                  <a:pt x="39" y="715"/>
                </a:cubicBezTo>
                <a:close/>
                <a:moveTo>
                  <a:pt x="1990" y="711"/>
                </a:moveTo>
                <a:cubicBezTo>
                  <a:pt x="1991" y="708"/>
                  <a:pt x="1999" y="711"/>
                  <a:pt x="2003" y="710"/>
                </a:cubicBezTo>
                <a:cubicBezTo>
                  <a:pt x="2002" y="713"/>
                  <a:pt x="1994" y="710"/>
                  <a:pt x="1990" y="711"/>
                </a:cubicBezTo>
                <a:close/>
                <a:moveTo>
                  <a:pt x="51" y="729"/>
                </a:moveTo>
                <a:cubicBezTo>
                  <a:pt x="51" y="732"/>
                  <a:pt x="47" y="732"/>
                  <a:pt x="43" y="732"/>
                </a:cubicBezTo>
                <a:cubicBezTo>
                  <a:pt x="44" y="729"/>
                  <a:pt x="48" y="726"/>
                  <a:pt x="51" y="729"/>
                </a:cubicBezTo>
                <a:close/>
                <a:moveTo>
                  <a:pt x="60" y="730"/>
                </a:moveTo>
                <a:cubicBezTo>
                  <a:pt x="61" y="730"/>
                  <a:pt x="64" y="728"/>
                  <a:pt x="65" y="729"/>
                </a:cubicBezTo>
                <a:cubicBezTo>
                  <a:pt x="69" y="732"/>
                  <a:pt x="59" y="736"/>
                  <a:pt x="60" y="730"/>
                </a:cubicBezTo>
                <a:close/>
                <a:moveTo>
                  <a:pt x="73" y="732"/>
                </a:moveTo>
                <a:cubicBezTo>
                  <a:pt x="76" y="732"/>
                  <a:pt x="79" y="732"/>
                  <a:pt x="78" y="729"/>
                </a:cubicBezTo>
                <a:cubicBezTo>
                  <a:pt x="77" y="729"/>
                  <a:pt x="76" y="729"/>
                  <a:pt x="75" y="729"/>
                </a:cubicBezTo>
                <a:cubicBezTo>
                  <a:pt x="75" y="731"/>
                  <a:pt x="74" y="731"/>
                  <a:pt x="73" y="732"/>
                </a:cubicBezTo>
                <a:close/>
                <a:moveTo>
                  <a:pt x="0" y="738"/>
                </a:moveTo>
                <a:cubicBezTo>
                  <a:pt x="1" y="738"/>
                  <a:pt x="2" y="740"/>
                  <a:pt x="3" y="740"/>
                </a:cubicBezTo>
                <a:cubicBezTo>
                  <a:pt x="3" y="738"/>
                  <a:pt x="3" y="735"/>
                  <a:pt x="0" y="735"/>
                </a:cubicBezTo>
                <a:cubicBezTo>
                  <a:pt x="0" y="736"/>
                  <a:pt x="0" y="737"/>
                  <a:pt x="0" y="738"/>
                </a:cubicBezTo>
                <a:close/>
                <a:moveTo>
                  <a:pt x="47" y="757"/>
                </a:moveTo>
                <a:cubicBezTo>
                  <a:pt x="48" y="756"/>
                  <a:pt x="47" y="754"/>
                  <a:pt x="49" y="754"/>
                </a:cubicBezTo>
                <a:cubicBezTo>
                  <a:pt x="50" y="757"/>
                  <a:pt x="51" y="757"/>
                  <a:pt x="49" y="759"/>
                </a:cubicBezTo>
                <a:cubicBezTo>
                  <a:pt x="51" y="759"/>
                  <a:pt x="52" y="759"/>
                  <a:pt x="54" y="759"/>
                </a:cubicBezTo>
                <a:cubicBezTo>
                  <a:pt x="53" y="755"/>
                  <a:pt x="51" y="752"/>
                  <a:pt x="46" y="753"/>
                </a:cubicBezTo>
                <a:cubicBezTo>
                  <a:pt x="46" y="755"/>
                  <a:pt x="45" y="757"/>
                  <a:pt x="47" y="757"/>
                </a:cubicBezTo>
                <a:close/>
                <a:moveTo>
                  <a:pt x="2232" y="753"/>
                </a:moveTo>
                <a:cubicBezTo>
                  <a:pt x="2221" y="753"/>
                  <a:pt x="2233" y="754"/>
                  <a:pt x="2239" y="754"/>
                </a:cubicBezTo>
                <a:cubicBezTo>
                  <a:pt x="2243" y="754"/>
                  <a:pt x="2247" y="756"/>
                  <a:pt x="2250" y="753"/>
                </a:cubicBezTo>
                <a:cubicBezTo>
                  <a:pt x="2244" y="753"/>
                  <a:pt x="2237" y="752"/>
                  <a:pt x="2232" y="753"/>
                </a:cubicBezTo>
                <a:close/>
                <a:moveTo>
                  <a:pt x="2166" y="791"/>
                </a:moveTo>
                <a:cubicBezTo>
                  <a:pt x="2174" y="790"/>
                  <a:pt x="2185" y="793"/>
                  <a:pt x="2189" y="788"/>
                </a:cubicBezTo>
                <a:cubicBezTo>
                  <a:pt x="2181" y="789"/>
                  <a:pt x="2169" y="785"/>
                  <a:pt x="2166" y="791"/>
                </a:cubicBezTo>
                <a:close/>
                <a:moveTo>
                  <a:pt x="60" y="792"/>
                </a:moveTo>
                <a:cubicBezTo>
                  <a:pt x="60" y="795"/>
                  <a:pt x="56" y="797"/>
                  <a:pt x="53" y="797"/>
                </a:cubicBezTo>
                <a:cubicBezTo>
                  <a:pt x="52" y="792"/>
                  <a:pt x="56" y="792"/>
                  <a:pt x="60" y="792"/>
                </a:cubicBezTo>
                <a:close/>
                <a:moveTo>
                  <a:pt x="61" y="802"/>
                </a:moveTo>
                <a:cubicBezTo>
                  <a:pt x="56" y="808"/>
                  <a:pt x="55" y="797"/>
                  <a:pt x="61" y="802"/>
                </a:cubicBezTo>
                <a:close/>
                <a:moveTo>
                  <a:pt x="2161" y="819"/>
                </a:moveTo>
                <a:cubicBezTo>
                  <a:pt x="2157" y="817"/>
                  <a:pt x="2157" y="820"/>
                  <a:pt x="2150" y="819"/>
                </a:cubicBezTo>
                <a:cubicBezTo>
                  <a:pt x="2150" y="815"/>
                  <a:pt x="2163" y="814"/>
                  <a:pt x="2161" y="819"/>
                </a:cubicBezTo>
                <a:close/>
                <a:moveTo>
                  <a:pt x="43" y="827"/>
                </a:moveTo>
                <a:cubicBezTo>
                  <a:pt x="47" y="828"/>
                  <a:pt x="50" y="825"/>
                  <a:pt x="53" y="824"/>
                </a:cubicBezTo>
                <a:cubicBezTo>
                  <a:pt x="55" y="823"/>
                  <a:pt x="58" y="825"/>
                  <a:pt x="57" y="821"/>
                </a:cubicBezTo>
                <a:cubicBezTo>
                  <a:pt x="52" y="823"/>
                  <a:pt x="45" y="823"/>
                  <a:pt x="43" y="827"/>
                </a:cubicBezTo>
                <a:close/>
                <a:moveTo>
                  <a:pt x="76" y="843"/>
                </a:moveTo>
                <a:cubicBezTo>
                  <a:pt x="76" y="842"/>
                  <a:pt x="76" y="841"/>
                  <a:pt x="76" y="840"/>
                </a:cubicBezTo>
                <a:cubicBezTo>
                  <a:pt x="73" y="835"/>
                  <a:pt x="68" y="845"/>
                  <a:pt x="76" y="843"/>
                </a:cubicBezTo>
                <a:close/>
                <a:moveTo>
                  <a:pt x="2184" y="851"/>
                </a:moveTo>
                <a:cubicBezTo>
                  <a:pt x="2184" y="849"/>
                  <a:pt x="2184" y="848"/>
                  <a:pt x="2182" y="848"/>
                </a:cubicBezTo>
                <a:cubicBezTo>
                  <a:pt x="2181" y="847"/>
                  <a:pt x="2181" y="849"/>
                  <a:pt x="2181" y="849"/>
                </a:cubicBezTo>
                <a:cubicBezTo>
                  <a:pt x="2179" y="850"/>
                  <a:pt x="2179" y="848"/>
                  <a:pt x="2179" y="848"/>
                </a:cubicBezTo>
                <a:cubicBezTo>
                  <a:pt x="2175" y="847"/>
                  <a:pt x="2169" y="848"/>
                  <a:pt x="2163" y="848"/>
                </a:cubicBezTo>
                <a:cubicBezTo>
                  <a:pt x="2157" y="848"/>
                  <a:pt x="2150" y="847"/>
                  <a:pt x="2147" y="849"/>
                </a:cubicBezTo>
                <a:cubicBezTo>
                  <a:pt x="2160" y="849"/>
                  <a:pt x="2173" y="849"/>
                  <a:pt x="2184" y="851"/>
                </a:cubicBezTo>
                <a:close/>
                <a:moveTo>
                  <a:pt x="2080" y="880"/>
                </a:moveTo>
                <a:cubicBezTo>
                  <a:pt x="2081" y="880"/>
                  <a:pt x="2082" y="880"/>
                  <a:pt x="2083" y="880"/>
                </a:cubicBezTo>
                <a:cubicBezTo>
                  <a:pt x="2083" y="879"/>
                  <a:pt x="2083" y="877"/>
                  <a:pt x="2084" y="876"/>
                </a:cubicBezTo>
                <a:cubicBezTo>
                  <a:pt x="2082" y="876"/>
                  <a:pt x="2081" y="876"/>
                  <a:pt x="2080" y="876"/>
                </a:cubicBezTo>
                <a:cubicBezTo>
                  <a:pt x="2080" y="877"/>
                  <a:pt x="2080" y="879"/>
                  <a:pt x="2080" y="880"/>
                </a:cubicBezTo>
                <a:close/>
                <a:moveTo>
                  <a:pt x="51" y="881"/>
                </a:moveTo>
                <a:cubicBezTo>
                  <a:pt x="56" y="883"/>
                  <a:pt x="51" y="889"/>
                  <a:pt x="50" y="891"/>
                </a:cubicBezTo>
                <a:cubicBezTo>
                  <a:pt x="45" y="888"/>
                  <a:pt x="52" y="885"/>
                  <a:pt x="51" y="881"/>
                </a:cubicBezTo>
                <a:close/>
                <a:moveTo>
                  <a:pt x="2110" y="881"/>
                </a:moveTo>
                <a:cubicBezTo>
                  <a:pt x="2111" y="885"/>
                  <a:pt x="2103" y="880"/>
                  <a:pt x="2104" y="884"/>
                </a:cubicBezTo>
                <a:cubicBezTo>
                  <a:pt x="2109" y="883"/>
                  <a:pt x="2117" y="886"/>
                  <a:pt x="2120" y="883"/>
                </a:cubicBezTo>
                <a:cubicBezTo>
                  <a:pt x="2115" y="884"/>
                  <a:pt x="2115" y="880"/>
                  <a:pt x="2110" y="881"/>
                </a:cubicBezTo>
                <a:close/>
                <a:moveTo>
                  <a:pt x="2145" y="883"/>
                </a:moveTo>
                <a:cubicBezTo>
                  <a:pt x="2144" y="883"/>
                  <a:pt x="2142" y="883"/>
                  <a:pt x="2141" y="883"/>
                </a:cubicBezTo>
                <a:cubicBezTo>
                  <a:pt x="2139" y="883"/>
                  <a:pt x="2136" y="882"/>
                  <a:pt x="2136" y="884"/>
                </a:cubicBezTo>
                <a:cubicBezTo>
                  <a:pt x="2139" y="883"/>
                  <a:pt x="2145" y="886"/>
                  <a:pt x="2145" y="883"/>
                </a:cubicBezTo>
                <a:close/>
                <a:moveTo>
                  <a:pt x="2172" y="892"/>
                </a:moveTo>
                <a:cubicBezTo>
                  <a:pt x="2169" y="892"/>
                  <a:pt x="2167" y="891"/>
                  <a:pt x="2164" y="891"/>
                </a:cubicBezTo>
                <a:cubicBezTo>
                  <a:pt x="2162" y="891"/>
                  <a:pt x="2161" y="892"/>
                  <a:pt x="2159" y="892"/>
                </a:cubicBezTo>
                <a:cubicBezTo>
                  <a:pt x="2155" y="893"/>
                  <a:pt x="2148" y="891"/>
                  <a:pt x="2148" y="895"/>
                </a:cubicBezTo>
                <a:cubicBezTo>
                  <a:pt x="2163" y="896"/>
                  <a:pt x="2169" y="892"/>
                  <a:pt x="2183" y="895"/>
                </a:cubicBezTo>
                <a:cubicBezTo>
                  <a:pt x="2184" y="890"/>
                  <a:pt x="2176" y="893"/>
                  <a:pt x="2172" y="892"/>
                </a:cubicBezTo>
                <a:close/>
                <a:moveTo>
                  <a:pt x="16" y="905"/>
                </a:moveTo>
                <a:cubicBezTo>
                  <a:pt x="15" y="907"/>
                  <a:pt x="14" y="908"/>
                  <a:pt x="11" y="908"/>
                </a:cubicBezTo>
                <a:cubicBezTo>
                  <a:pt x="12" y="906"/>
                  <a:pt x="13" y="905"/>
                  <a:pt x="16" y="905"/>
                </a:cubicBezTo>
                <a:close/>
                <a:moveTo>
                  <a:pt x="2077" y="945"/>
                </a:moveTo>
                <a:cubicBezTo>
                  <a:pt x="2071" y="946"/>
                  <a:pt x="2077" y="946"/>
                  <a:pt x="2082" y="946"/>
                </a:cubicBezTo>
                <a:cubicBezTo>
                  <a:pt x="2084" y="946"/>
                  <a:pt x="2087" y="950"/>
                  <a:pt x="2088" y="945"/>
                </a:cubicBezTo>
                <a:cubicBezTo>
                  <a:pt x="2083" y="945"/>
                  <a:pt x="2079" y="944"/>
                  <a:pt x="2077" y="945"/>
                </a:cubicBezTo>
                <a:close/>
                <a:moveTo>
                  <a:pt x="50" y="948"/>
                </a:moveTo>
                <a:cubicBezTo>
                  <a:pt x="51" y="953"/>
                  <a:pt x="43" y="950"/>
                  <a:pt x="41" y="953"/>
                </a:cubicBezTo>
                <a:cubicBezTo>
                  <a:pt x="41" y="949"/>
                  <a:pt x="46" y="949"/>
                  <a:pt x="50" y="948"/>
                </a:cubicBezTo>
                <a:close/>
                <a:moveTo>
                  <a:pt x="2023" y="970"/>
                </a:moveTo>
                <a:cubicBezTo>
                  <a:pt x="2023" y="967"/>
                  <a:pt x="2032" y="967"/>
                  <a:pt x="2030" y="972"/>
                </a:cubicBezTo>
                <a:cubicBezTo>
                  <a:pt x="2026" y="972"/>
                  <a:pt x="2026" y="970"/>
                  <a:pt x="2023" y="970"/>
                </a:cubicBezTo>
                <a:close/>
                <a:moveTo>
                  <a:pt x="26" y="976"/>
                </a:moveTo>
                <a:cubicBezTo>
                  <a:pt x="20" y="975"/>
                  <a:pt x="22" y="976"/>
                  <a:pt x="16" y="975"/>
                </a:cubicBezTo>
                <a:cubicBezTo>
                  <a:pt x="15" y="983"/>
                  <a:pt x="26" y="979"/>
                  <a:pt x="26" y="976"/>
                </a:cubicBezTo>
                <a:close/>
                <a:moveTo>
                  <a:pt x="2064" y="983"/>
                </a:moveTo>
                <a:cubicBezTo>
                  <a:pt x="2047" y="983"/>
                  <a:pt x="2073" y="986"/>
                  <a:pt x="2072" y="983"/>
                </a:cubicBezTo>
                <a:cubicBezTo>
                  <a:pt x="2069" y="983"/>
                  <a:pt x="2067" y="983"/>
                  <a:pt x="2064" y="983"/>
                </a:cubicBezTo>
                <a:close/>
                <a:moveTo>
                  <a:pt x="2049" y="1024"/>
                </a:moveTo>
                <a:cubicBezTo>
                  <a:pt x="2048" y="1024"/>
                  <a:pt x="2046" y="1024"/>
                  <a:pt x="2045" y="1024"/>
                </a:cubicBezTo>
                <a:cubicBezTo>
                  <a:pt x="2043" y="1024"/>
                  <a:pt x="2040" y="1024"/>
                  <a:pt x="2040" y="1025"/>
                </a:cubicBezTo>
                <a:cubicBezTo>
                  <a:pt x="2043" y="1025"/>
                  <a:pt x="2049" y="1027"/>
                  <a:pt x="2049" y="1024"/>
                </a:cubicBezTo>
                <a:close/>
                <a:moveTo>
                  <a:pt x="2050" y="1038"/>
                </a:moveTo>
                <a:cubicBezTo>
                  <a:pt x="2049" y="1038"/>
                  <a:pt x="2048" y="1038"/>
                  <a:pt x="2047" y="1038"/>
                </a:cubicBezTo>
                <a:cubicBezTo>
                  <a:pt x="2039" y="1038"/>
                  <a:pt x="2051" y="1043"/>
                  <a:pt x="2050" y="1038"/>
                </a:cubicBezTo>
                <a:close/>
                <a:moveTo>
                  <a:pt x="2059" y="1049"/>
                </a:moveTo>
                <a:cubicBezTo>
                  <a:pt x="2063" y="1049"/>
                  <a:pt x="2065" y="1050"/>
                  <a:pt x="2067" y="1051"/>
                </a:cubicBezTo>
                <a:cubicBezTo>
                  <a:pt x="2067" y="1053"/>
                  <a:pt x="2057" y="1054"/>
                  <a:pt x="2059" y="1049"/>
                </a:cubicBezTo>
                <a:close/>
                <a:moveTo>
                  <a:pt x="75" y="1059"/>
                </a:moveTo>
                <a:cubicBezTo>
                  <a:pt x="85" y="1062"/>
                  <a:pt x="79" y="1053"/>
                  <a:pt x="75" y="1059"/>
                </a:cubicBezTo>
                <a:close/>
                <a:moveTo>
                  <a:pt x="10" y="1060"/>
                </a:moveTo>
                <a:cubicBezTo>
                  <a:pt x="14" y="1061"/>
                  <a:pt x="14" y="1066"/>
                  <a:pt x="12" y="1068"/>
                </a:cubicBezTo>
                <a:cubicBezTo>
                  <a:pt x="9" y="1069"/>
                  <a:pt x="11" y="1063"/>
                  <a:pt x="10" y="1060"/>
                </a:cubicBezTo>
                <a:close/>
                <a:moveTo>
                  <a:pt x="62" y="1084"/>
                </a:moveTo>
                <a:cubicBezTo>
                  <a:pt x="59" y="1086"/>
                  <a:pt x="64" y="1088"/>
                  <a:pt x="61" y="1089"/>
                </a:cubicBezTo>
                <a:cubicBezTo>
                  <a:pt x="56" y="1090"/>
                  <a:pt x="54" y="1087"/>
                  <a:pt x="51" y="1086"/>
                </a:cubicBezTo>
                <a:cubicBezTo>
                  <a:pt x="52" y="1090"/>
                  <a:pt x="48" y="1089"/>
                  <a:pt x="48" y="1092"/>
                </a:cubicBezTo>
                <a:cubicBezTo>
                  <a:pt x="59" y="1090"/>
                  <a:pt x="61" y="1091"/>
                  <a:pt x="75" y="1090"/>
                </a:cubicBezTo>
                <a:cubicBezTo>
                  <a:pt x="75" y="1088"/>
                  <a:pt x="76" y="1087"/>
                  <a:pt x="76" y="1086"/>
                </a:cubicBezTo>
                <a:cubicBezTo>
                  <a:pt x="73" y="1086"/>
                  <a:pt x="65" y="1090"/>
                  <a:pt x="64" y="1087"/>
                </a:cubicBezTo>
                <a:cubicBezTo>
                  <a:pt x="63" y="1083"/>
                  <a:pt x="73" y="1089"/>
                  <a:pt x="70" y="1083"/>
                </a:cubicBezTo>
                <a:cubicBezTo>
                  <a:pt x="66" y="1082"/>
                  <a:pt x="67" y="1085"/>
                  <a:pt x="62" y="1084"/>
                </a:cubicBezTo>
                <a:close/>
                <a:moveTo>
                  <a:pt x="45" y="1089"/>
                </a:moveTo>
                <a:cubicBezTo>
                  <a:pt x="49" y="1090"/>
                  <a:pt x="45" y="1095"/>
                  <a:pt x="40" y="1094"/>
                </a:cubicBezTo>
                <a:cubicBezTo>
                  <a:pt x="40" y="1091"/>
                  <a:pt x="46" y="1093"/>
                  <a:pt x="45" y="1089"/>
                </a:cubicBezTo>
                <a:close/>
                <a:moveTo>
                  <a:pt x="73" y="1105"/>
                </a:moveTo>
                <a:cubicBezTo>
                  <a:pt x="79" y="1107"/>
                  <a:pt x="69" y="1107"/>
                  <a:pt x="70" y="1110"/>
                </a:cubicBezTo>
                <a:cubicBezTo>
                  <a:pt x="64" y="1107"/>
                  <a:pt x="73" y="1107"/>
                  <a:pt x="73" y="1105"/>
                </a:cubicBezTo>
                <a:close/>
                <a:moveTo>
                  <a:pt x="37" y="1148"/>
                </a:moveTo>
                <a:cubicBezTo>
                  <a:pt x="43" y="1152"/>
                  <a:pt x="33" y="1153"/>
                  <a:pt x="37" y="1148"/>
                </a:cubicBezTo>
                <a:close/>
                <a:moveTo>
                  <a:pt x="1982" y="1154"/>
                </a:moveTo>
                <a:cubicBezTo>
                  <a:pt x="1985" y="1155"/>
                  <a:pt x="1987" y="1153"/>
                  <a:pt x="1988" y="1152"/>
                </a:cubicBezTo>
                <a:cubicBezTo>
                  <a:pt x="1992" y="1152"/>
                  <a:pt x="1996" y="1154"/>
                  <a:pt x="1998" y="1151"/>
                </a:cubicBezTo>
                <a:cubicBezTo>
                  <a:pt x="1994" y="1151"/>
                  <a:pt x="1990" y="1151"/>
                  <a:pt x="1985" y="1151"/>
                </a:cubicBezTo>
                <a:cubicBezTo>
                  <a:pt x="1985" y="1153"/>
                  <a:pt x="1983" y="1152"/>
                  <a:pt x="1982" y="1154"/>
                </a:cubicBezTo>
                <a:close/>
                <a:moveTo>
                  <a:pt x="1999" y="1152"/>
                </a:moveTo>
                <a:cubicBezTo>
                  <a:pt x="2002" y="1149"/>
                  <a:pt x="2010" y="1152"/>
                  <a:pt x="2015" y="1151"/>
                </a:cubicBezTo>
                <a:cubicBezTo>
                  <a:pt x="2013" y="1154"/>
                  <a:pt x="2004" y="1151"/>
                  <a:pt x="1999" y="1152"/>
                </a:cubicBezTo>
                <a:close/>
                <a:moveTo>
                  <a:pt x="71" y="1160"/>
                </a:moveTo>
                <a:cubicBezTo>
                  <a:pt x="71" y="1164"/>
                  <a:pt x="65" y="1161"/>
                  <a:pt x="63" y="1162"/>
                </a:cubicBezTo>
                <a:cubicBezTo>
                  <a:pt x="64" y="1157"/>
                  <a:pt x="67" y="1160"/>
                  <a:pt x="71" y="1160"/>
                </a:cubicBezTo>
                <a:close/>
                <a:moveTo>
                  <a:pt x="1910" y="1173"/>
                </a:moveTo>
                <a:cubicBezTo>
                  <a:pt x="1911" y="1173"/>
                  <a:pt x="1913" y="1171"/>
                  <a:pt x="1912" y="1171"/>
                </a:cubicBezTo>
                <a:cubicBezTo>
                  <a:pt x="1914" y="1171"/>
                  <a:pt x="1915" y="1173"/>
                  <a:pt x="1918" y="1173"/>
                </a:cubicBezTo>
                <a:cubicBezTo>
                  <a:pt x="1921" y="1173"/>
                  <a:pt x="1921" y="1172"/>
                  <a:pt x="1925" y="1171"/>
                </a:cubicBezTo>
                <a:cubicBezTo>
                  <a:pt x="1929" y="1171"/>
                  <a:pt x="1935" y="1172"/>
                  <a:pt x="1939" y="1171"/>
                </a:cubicBezTo>
                <a:cubicBezTo>
                  <a:pt x="1949" y="1170"/>
                  <a:pt x="1943" y="1170"/>
                  <a:pt x="1937" y="1170"/>
                </a:cubicBezTo>
                <a:cubicBezTo>
                  <a:pt x="1934" y="1170"/>
                  <a:pt x="1930" y="1170"/>
                  <a:pt x="1926" y="1170"/>
                </a:cubicBezTo>
                <a:cubicBezTo>
                  <a:pt x="1926" y="1168"/>
                  <a:pt x="1926" y="1169"/>
                  <a:pt x="1925" y="1170"/>
                </a:cubicBezTo>
                <a:cubicBezTo>
                  <a:pt x="1922" y="1173"/>
                  <a:pt x="1903" y="1165"/>
                  <a:pt x="1907" y="1173"/>
                </a:cubicBezTo>
                <a:cubicBezTo>
                  <a:pt x="1908" y="1173"/>
                  <a:pt x="1909" y="1173"/>
                  <a:pt x="1910" y="1173"/>
                </a:cubicBezTo>
                <a:close/>
                <a:moveTo>
                  <a:pt x="1943" y="1178"/>
                </a:moveTo>
                <a:cubicBezTo>
                  <a:pt x="1943" y="1178"/>
                  <a:pt x="1943" y="1179"/>
                  <a:pt x="1943" y="1179"/>
                </a:cubicBezTo>
                <a:cubicBezTo>
                  <a:pt x="1941" y="1181"/>
                  <a:pt x="1935" y="1177"/>
                  <a:pt x="1935" y="1181"/>
                </a:cubicBezTo>
                <a:cubicBezTo>
                  <a:pt x="1940" y="1183"/>
                  <a:pt x="1953" y="1178"/>
                  <a:pt x="1959" y="1182"/>
                </a:cubicBezTo>
                <a:cubicBezTo>
                  <a:pt x="1960" y="1176"/>
                  <a:pt x="1949" y="1177"/>
                  <a:pt x="1943" y="1178"/>
                </a:cubicBezTo>
                <a:close/>
                <a:moveTo>
                  <a:pt x="1964" y="1179"/>
                </a:moveTo>
                <a:cubicBezTo>
                  <a:pt x="1963" y="1177"/>
                  <a:pt x="1974" y="1176"/>
                  <a:pt x="1971" y="1181"/>
                </a:cubicBezTo>
                <a:cubicBezTo>
                  <a:pt x="1968" y="1182"/>
                  <a:pt x="1968" y="1178"/>
                  <a:pt x="1964" y="1179"/>
                </a:cubicBezTo>
                <a:close/>
                <a:moveTo>
                  <a:pt x="1979" y="1178"/>
                </a:moveTo>
                <a:cubicBezTo>
                  <a:pt x="1978" y="1178"/>
                  <a:pt x="1977" y="1178"/>
                  <a:pt x="1976" y="1178"/>
                </a:cubicBezTo>
                <a:cubicBezTo>
                  <a:pt x="1968" y="1177"/>
                  <a:pt x="1980" y="1182"/>
                  <a:pt x="1979" y="1178"/>
                </a:cubicBezTo>
                <a:close/>
                <a:moveTo>
                  <a:pt x="59" y="1195"/>
                </a:moveTo>
                <a:cubicBezTo>
                  <a:pt x="56" y="1193"/>
                  <a:pt x="52" y="1197"/>
                  <a:pt x="46" y="1195"/>
                </a:cubicBezTo>
                <a:cubicBezTo>
                  <a:pt x="46" y="1192"/>
                  <a:pt x="59" y="1189"/>
                  <a:pt x="59" y="1195"/>
                </a:cubicBezTo>
                <a:close/>
                <a:moveTo>
                  <a:pt x="1905" y="1194"/>
                </a:moveTo>
                <a:cubicBezTo>
                  <a:pt x="1906" y="1191"/>
                  <a:pt x="1909" y="1192"/>
                  <a:pt x="1911" y="1192"/>
                </a:cubicBezTo>
                <a:cubicBezTo>
                  <a:pt x="1911" y="1196"/>
                  <a:pt x="1907" y="1196"/>
                  <a:pt x="1905" y="1194"/>
                </a:cubicBezTo>
                <a:close/>
                <a:moveTo>
                  <a:pt x="1894" y="1201"/>
                </a:moveTo>
                <a:cubicBezTo>
                  <a:pt x="1889" y="1201"/>
                  <a:pt x="1884" y="1201"/>
                  <a:pt x="1880" y="1201"/>
                </a:cubicBezTo>
                <a:cubicBezTo>
                  <a:pt x="1880" y="1209"/>
                  <a:pt x="1891" y="1205"/>
                  <a:pt x="1894" y="1201"/>
                </a:cubicBezTo>
                <a:close/>
                <a:moveTo>
                  <a:pt x="2058" y="1208"/>
                </a:moveTo>
                <a:cubicBezTo>
                  <a:pt x="2057" y="1210"/>
                  <a:pt x="2056" y="1211"/>
                  <a:pt x="2053" y="1211"/>
                </a:cubicBezTo>
                <a:cubicBezTo>
                  <a:pt x="2053" y="1208"/>
                  <a:pt x="2056" y="1208"/>
                  <a:pt x="2058" y="1208"/>
                </a:cubicBezTo>
                <a:close/>
                <a:moveTo>
                  <a:pt x="216" y="1232"/>
                </a:moveTo>
                <a:cubicBezTo>
                  <a:pt x="211" y="1232"/>
                  <a:pt x="206" y="1231"/>
                  <a:pt x="203" y="1230"/>
                </a:cubicBezTo>
                <a:cubicBezTo>
                  <a:pt x="203" y="1230"/>
                  <a:pt x="201" y="1228"/>
                  <a:pt x="202" y="1228"/>
                </a:cubicBezTo>
                <a:cubicBezTo>
                  <a:pt x="200" y="1228"/>
                  <a:pt x="200" y="1230"/>
                  <a:pt x="197" y="1230"/>
                </a:cubicBezTo>
                <a:cubicBezTo>
                  <a:pt x="197" y="1230"/>
                  <a:pt x="196" y="1229"/>
                  <a:pt x="195" y="1228"/>
                </a:cubicBezTo>
                <a:cubicBezTo>
                  <a:pt x="194" y="1228"/>
                  <a:pt x="192" y="1229"/>
                  <a:pt x="192" y="1230"/>
                </a:cubicBezTo>
                <a:cubicBezTo>
                  <a:pt x="197" y="1233"/>
                  <a:pt x="212" y="1238"/>
                  <a:pt x="216" y="1232"/>
                </a:cubicBezTo>
                <a:close/>
                <a:moveTo>
                  <a:pt x="227" y="1238"/>
                </a:moveTo>
                <a:cubicBezTo>
                  <a:pt x="228" y="1236"/>
                  <a:pt x="231" y="1237"/>
                  <a:pt x="233" y="1236"/>
                </a:cubicBezTo>
                <a:cubicBezTo>
                  <a:pt x="233" y="1240"/>
                  <a:pt x="229" y="1240"/>
                  <a:pt x="227" y="1238"/>
                </a:cubicBezTo>
                <a:close/>
                <a:moveTo>
                  <a:pt x="152" y="1243"/>
                </a:moveTo>
                <a:cubicBezTo>
                  <a:pt x="149" y="1247"/>
                  <a:pt x="143" y="1241"/>
                  <a:pt x="137" y="1243"/>
                </a:cubicBezTo>
                <a:cubicBezTo>
                  <a:pt x="139" y="1237"/>
                  <a:pt x="147" y="1241"/>
                  <a:pt x="152" y="1243"/>
                </a:cubicBezTo>
                <a:close/>
                <a:moveTo>
                  <a:pt x="156" y="1255"/>
                </a:moveTo>
                <a:cubicBezTo>
                  <a:pt x="156" y="1252"/>
                  <a:pt x="164" y="1254"/>
                  <a:pt x="159" y="1257"/>
                </a:cubicBezTo>
                <a:cubicBezTo>
                  <a:pt x="158" y="1257"/>
                  <a:pt x="158" y="1255"/>
                  <a:pt x="156" y="1255"/>
                </a:cubicBezTo>
                <a:close/>
                <a:moveTo>
                  <a:pt x="258" y="1255"/>
                </a:moveTo>
                <a:cubicBezTo>
                  <a:pt x="258" y="1251"/>
                  <a:pt x="261" y="1257"/>
                  <a:pt x="264" y="1255"/>
                </a:cubicBezTo>
                <a:cubicBezTo>
                  <a:pt x="264" y="1259"/>
                  <a:pt x="259" y="1256"/>
                  <a:pt x="258" y="1255"/>
                </a:cubicBezTo>
                <a:close/>
                <a:moveTo>
                  <a:pt x="114" y="1259"/>
                </a:moveTo>
                <a:cubicBezTo>
                  <a:pt x="115" y="1259"/>
                  <a:pt x="120" y="1260"/>
                  <a:pt x="120" y="1260"/>
                </a:cubicBezTo>
                <a:cubicBezTo>
                  <a:pt x="120" y="1260"/>
                  <a:pt x="120" y="1259"/>
                  <a:pt x="120" y="1259"/>
                </a:cubicBezTo>
                <a:cubicBezTo>
                  <a:pt x="123" y="1255"/>
                  <a:pt x="133" y="1261"/>
                  <a:pt x="134" y="1260"/>
                </a:cubicBezTo>
                <a:cubicBezTo>
                  <a:pt x="135" y="1255"/>
                  <a:pt x="128" y="1257"/>
                  <a:pt x="125" y="1257"/>
                </a:cubicBezTo>
                <a:cubicBezTo>
                  <a:pt x="120" y="1257"/>
                  <a:pt x="115" y="1257"/>
                  <a:pt x="112" y="1257"/>
                </a:cubicBezTo>
                <a:cubicBezTo>
                  <a:pt x="112" y="1256"/>
                  <a:pt x="112" y="1255"/>
                  <a:pt x="111" y="1255"/>
                </a:cubicBezTo>
                <a:cubicBezTo>
                  <a:pt x="111" y="1258"/>
                  <a:pt x="112" y="1258"/>
                  <a:pt x="114" y="1259"/>
                </a:cubicBezTo>
                <a:close/>
                <a:moveTo>
                  <a:pt x="163" y="1262"/>
                </a:moveTo>
                <a:cubicBezTo>
                  <a:pt x="161" y="1262"/>
                  <a:pt x="159" y="1262"/>
                  <a:pt x="158" y="1262"/>
                </a:cubicBezTo>
                <a:cubicBezTo>
                  <a:pt x="157" y="1262"/>
                  <a:pt x="155" y="1262"/>
                  <a:pt x="155" y="1263"/>
                </a:cubicBezTo>
                <a:cubicBezTo>
                  <a:pt x="157" y="1262"/>
                  <a:pt x="163" y="1265"/>
                  <a:pt x="163" y="1262"/>
                </a:cubicBezTo>
                <a:close/>
                <a:moveTo>
                  <a:pt x="174" y="1265"/>
                </a:moveTo>
                <a:cubicBezTo>
                  <a:pt x="173" y="1262"/>
                  <a:pt x="182" y="1263"/>
                  <a:pt x="178" y="1267"/>
                </a:cubicBezTo>
                <a:cubicBezTo>
                  <a:pt x="179" y="1266"/>
                  <a:pt x="174" y="1265"/>
                  <a:pt x="174" y="1265"/>
                </a:cubicBezTo>
                <a:close/>
                <a:moveTo>
                  <a:pt x="232" y="1267"/>
                </a:moveTo>
                <a:cubicBezTo>
                  <a:pt x="231" y="1267"/>
                  <a:pt x="229" y="1267"/>
                  <a:pt x="228" y="1267"/>
                </a:cubicBezTo>
                <a:cubicBezTo>
                  <a:pt x="220" y="1266"/>
                  <a:pt x="232" y="1271"/>
                  <a:pt x="232" y="1267"/>
                </a:cubicBezTo>
                <a:close/>
                <a:moveTo>
                  <a:pt x="202" y="1268"/>
                </a:moveTo>
                <a:cubicBezTo>
                  <a:pt x="205" y="1268"/>
                  <a:pt x="205" y="1270"/>
                  <a:pt x="208" y="1270"/>
                </a:cubicBezTo>
                <a:cubicBezTo>
                  <a:pt x="209" y="1272"/>
                  <a:pt x="200" y="1273"/>
                  <a:pt x="202" y="1268"/>
                </a:cubicBezTo>
                <a:close/>
                <a:moveTo>
                  <a:pt x="85" y="1276"/>
                </a:moveTo>
                <a:cubicBezTo>
                  <a:pt x="85" y="1276"/>
                  <a:pt x="85" y="1274"/>
                  <a:pt x="83" y="1274"/>
                </a:cubicBezTo>
                <a:cubicBezTo>
                  <a:pt x="83" y="1274"/>
                  <a:pt x="83" y="1278"/>
                  <a:pt x="82" y="1278"/>
                </a:cubicBezTo>
                <a:cubicBezTo>
                  <a:pt x="86" y="1277"/>
                  <a:pt x="93" y="1280"/>
                  <a:pt x="94" y="1276"/>
                </a:cubicBezTo>
                <a:cubicBezTo>
                  <a:pt x="93" y="1275"/>
                  <a:pt x="88" y="1276"/>
                  <a:pt x="85" y="1276"/>
                </a:cubicBezTo>
                <a:close/>
                <a:moveTo>
                  <a:pt x="230" y="1308"/>
                </a:moveTo>
                <a:cubicBezTo>
                  <a:pt x="229" y="1308"/>
                  <a:pt x="227" y="1308"/>
                  <a:pt x="227" y="1309"/>
                </a:cubicBezTo>
                <a:cubicBezTo>
                  <a:pt x="230" y="1308"/>
                  <a:pt x="235" y="1311"/>
                  <a:pt x="235" y="1308"/>
                </a:cubicBezTo>
                <a:cubicBezTo>
                  <a:pt x="231" y="1307"/>
                  <a:pt x="231" y="1302"/>
                  <a:pt x="225" y="1303"/>
                </a:cubicBezTo>
                <a:cubicBezTo>
                  <a:pt x="223" y="1309"/>
                  <a:pt x="231" y="1304"/>
                  <a:pt x="230" y="1308"/>
                </a:cubicBezTo>
                <a:close/>
                <a:moveTo>
                  <a:pt x="265" y="1319"/>
                </a:moveTo>
                <a:cubicBezTo>
                  <a:pt x="265" y="1321"/>
                  <a:pt x="263" y="1322"/>
                  <a:pt x="261" y="1322"/>
                </a:cubicBezTo>
                <a:cubicBezTo>
                  <a:pt x="261" y="1320"/>
                  <a:pt x="263" y="1319"/>
                  <a:pt x="265" y="1319"/>
                </a:cubicBezTo>
                <a:close/>
                <a:moveTo>
                  <a:pt x="297" y="1324"/>
                </a:moveTo>
                <a:cubicBezTo>
                  <a:pt x="293" y="1324"/>
                  <a:pt x="291" y="1323"/>
                  <a:pt x="289" y="1322"/>
                </a:cubicBezTo>
                <a:cubicBezTo>
                  <a:pt x="292" y="1328"/>
                  <a:pt x="289" y="1325"/>
                  <a:pt x="286" y="1328"/>
                </a:cubicBezTo>
                <a:cubicBezTo>
                  <a:pt x="288" y="1332"/>
                  <a:pt x="290" y="1326"/>
                  <a:pt x="291" y="1330"/>
                </a:cubicBezTo>
                <a:cubicBezTo>
                  <a:pt x="288" y="1332"/>
                  <a:pt x="283" y="1331"/>
                  <a:pt x="282" y="1335"/>
                </a:cubicBezTo>
                <a:cubicBezTo>
                  <a:pt x="285" y="1335"/>
                  <a:pt x="288" y="1335"/>
                  <a:pt x="291" y="1335"/>
                </a:cubicBezTo>
                <a:cubicBezTo>
                  <a:pt x="291" y="1333"/>
                  <a:pt x="291" y="1332"/>
                  <a:pt x="292" y="1332"/>
                </a:cubicBezTo>
                <a:cubicBezTo>
                  <a:pt x="295" y="1330"/>
                  <a:pt x="300" y="1330"/>
                  <a:pt x="301" y="1327"/>
                </a:cubicBezTo>
                <a:cubicBezTo>
                  <a:pt x="305" y="1326"/>
                  <a:pt x="312" y="1329"/>
                  <a:pt x="312" y="1325"/>
                </a:cubicBezTo>
                <a:cubicBezTo>
                  <a:pt x="309" y="1323"/>
                  <a:pt x="301" y="1325"/>
                  <a:pt x="298" y="1322"/>
                </a:cubicBezTo>
                <a:cubicBezTo>
                  <a:pt x="300" y="1326"/>
                  <a:pt x="294" y="1330"/>
                  <a:pt x="294" y="1327"/>
                </a:cubicBezTo>
                <a:cubicBezTo>
                  <a:pt x="295" y="1326"/>
                  <a:pt x="296" y="1325"/>
                  <a:pt x="297" y="1324"/>
                </a:cubicBezTo>
                <a:close/>
                <a:moveTo>
                  <a:pt x="280" y="1330"/>
                </a:moveTo>
                <a:cubicBezTo>
                  <a:pt x="281" y="1330"/>
                  <a:pt x="282" y="1330"/>
                  <a:pt x="283" y="1330"/>
                </a:cubicBezTo>
                <a:cubicBezTo>
                  <a:pt x="283" y="1329"/>
                  <a:pt x="283" y="1328"/>
                  <a:pt x="283" y="1327"/>
                </a:cubicBezTo>
                <a:cubicBezTo>
                  <a:pt x="282" y="1327"/>
                  <a:pt x="281" y="1327"/>
                  <a:pt x="280" y="1327"/>
                </a:cubicBezTo>
                <a:cubicBezTo>
                  <a:pt x="280" y="1328"/>
                  <a:pt x="280" y="1329"/>
                  <a:pt x="280" y="1330"/>
                </a:cubicBezTo>
                <a:close/>
                <a:moveTo>
                  <a:pt x="381" y="1333"/>
                </a:moveTo>
                <a:cubicBezTo>
                  <a:pt x="382" y="1330"/>
                  <a:pt x="390" y="1332"/>
                  <a:pt x="389" y="1336"/>
                </a:cubicBezTo>
                <a:cubicBezTo>
                  <a:pt x="384" y="1337"/>
                  <a:pt x="386" y="1332"/>
                  <a:pt x="381" y="1333"/>
                </a:cubicBezTo>
                <a:close/>
                <a:moveTo>
                  <a:pt x="427" y="1338"/>
                </a:moveTo>
                <a:cubicBezTo>
                  <a:pt x="425" y="1338"/>
                  <a:pt x="424" y="1338"/>
                  <a:pt x="424" y="1339"/>
                </a:cubicBezTo>
                <a:cubicBezTo>
                  <a:pt x="430" y="1341"/>
                  <a:pt x="429" y="1336"/>
                  <a:pt x="431" y="1333"/>
                </a:cubicBezTo>
                <a:cubicBezTo>
                  <a:pt x="428" y="1333"/>
                  <a:pt x="426" y="1333"/>
                  <a:pt x="425" y="1332"/>
                </a:cubicBezTo>
                <a:cubicBezTo>
                  <a:pt x="425" y="1335"/>
                  <a:pt x="427" y="1335"/>
                  <a:pt x="427" y="1338"/>
                </a:cubicBezTo>
                <a:close/>
                <a:moveTo>
                  <a:pt x="402" y="1338"/>
                </a:moveTo>
                <a:cubicBezTo>
                  <a:pt x="408" y="1340"/>
                  <a:pt x="419" y="1341"/>
                  <a:pt x="422" y="1336"/>
                </a:cubicBezTo>
                <a:cubicBezTo>
                  <a:pt x="414" y="1338"/>
                  <a:pt x="405" y="1336"/>
                  <a:pt x="397" y="1335"/>
                </a:cubicBezTo>
                <a:cubicBezTo>
                  <a:pt x="396" y="1339"/>
                  <a:pt x="399" y="1337"/>
                  <a:pt x="402" y="1338"/>
                </a:cubicBezTo>
                <a:close/>
                <a:moveTo>
                  <a:pt x="358" y="1343"/>
                </a:moveTo>
                <a:cubicBezTo>
                  <a:pt x="360" y="1342"/>
                  <a:pt x="366" y="1344"/>
                  <a:pt x="366" y="1341"/>
                </a:cubicBezTo>
                <a:cubicBezTo>
                  <a:pt x="365" y="1341"/>
                  <a:pt x="364" y="1340"/>
                  <a:pt x="364" y="1338"/>
                </a:cubicBezTo>
                <a:cubicBezTo>
                  <a:pt x="362" y="1338"/>
                  <a:pt x="358" y="1337"/>
                  <a:pt x="358" y="1339"/>
                </a:cubicBezTo>
                <a:cubicBezTo>
                  <a:pt x="360" y="1340"/>
                  <a:pt x="359" y="1341"/>
                  <a:pt x="358" y="1343"/>
                </a:cubicBezTo>
                <a:close/>
                <a:moveTo>
                  <a:pt x="2044" y="1346"/>
                </a:moveTo>
                <a:cubicBezTo>
                  <a:pt x="2042" y="1348"/>
                  <a:pt x="2038" y="1349"/>
                  <a:pt x="2034" y="1349"/>
                </a:cubicBezTo>
                <a:cubicBezTo>
                  <a:pt x="2033" y="1343"/>
                  <a:pt x="2041" y="1347"/>
                  <a:pt x="2044" y="1346"/>
                </a:cubicBezTo>
                <a:close/>
                <a:moveTo>
                  <a:pt x="401" y="1363"/>
                </a:moveTo>
                <a:cubicBezTo>
                  <a:pt x="399" y="1365"/>
                  <a:pt x="401" y="1369"/>
                  <a:pt x="397" y="1368"/>
                </a:cubicBezTo>
                <a:cubicBezTo>
                  <a:pt x="396" y="1365"/>
                  <a:pt x="398" y="1363"/>
                  <a:pt x="401" y="1363"/>
                </a:cubicBezTo>
                <a:close/>
                <a:moveTo>
                  <a:pt x="2019" y="1366"/>
                </a:moveTo>
                <a:cubicBezTo>
                  <a:pt x="2018" y="1366"/>
                  <a:pt x="2017" y="1366"/>
                  <a:pt x="2016" y="1366"/>
                </a:cubicBezTo>
                <a:cubicBezTo>
                  <a:pt x="2008" y="1366"/>
                  <a:pt x="2020" y="1371"/>
                  <a:pt x="2019" y="1366"/>
                </a:cubicBezTo>
                <a:close/>
                <a:moveTo>
                  <a:pt x="401" y="1368"/>
                </a:moveTo>
                <a:cubicBezTo>
                  <a:pt x="404" y="1368"/>
                  <a:pt x="404" y="1370"/>
                  <a:pt x="406" y="1370"/>
                </a:cubicBezTo>
                <a:cubicBezTo>
                  <a:pt x="407" y="1373"/>
                  <a:pt x="399" y="1372"/>
                  <a:pt x="401" y="1368"/>
                </a:cubicBezTo>
                <a:close/>
                <a:moveTo>
                  <a:pt x="909" y="1401"/>
                </a:moveTo>
                <a:cubicBezTo>
                  <a:pt x="909" y="1400"/>
                  <a:pt x="909" y="1399"/>
                  <a:pt x="909" y="1398"/>
                </a:cubicBezTo>
                <a:cubicBezTo>
                  <a:pt x="906" y="1393"/>
                  <a:pt x="901" y="1403"/>
                  <a:pt x="909" y="1401"/>
                </a:cubicBezTo>
                <a:close/>
                <a:moveTo>
                  <a:pt x="486" y="1401"/>
                </a:moveTo>
                <a:cubicBezTo>
                  <a:pt x="486" y="1405"/>
                  <a:pt x="481" y="1404"/>
                  <a:pt x="477" y="1404"/>
                </a:cubicBezTo>
                <a:cubicBezTo>
                  <a:pt x="477" y="1400"/>
                  <a:pt x="482" y="1401"/>
                  <a:pt x="486" y="1401"/>
                </a:cubicBezTo>
                <a:close/>
                <a:moveTo>
                  <a:pt x="476" y="1414"/>
                </a:moveTo>
                <a:cubicBezTo>
                  <a:pt x="473" y="1412"/>
                  <a:pt x="472" y="1407"/>
                  <a:pt x="468" y="1406"/>
                </a:cubicBezTo>
                <a:cubicBezTo>
                  <a:pt x="466" y="1413"/>
                  <a:pt x="473" y="1418"/>
                  <a:pt x="476" y="1414"/>
                </a:cubicBezTo>
                <a:close/>
                <a:moveTo>
                  <a:pt x="262" y="1412"/>
                </a:moveTo>
                <a:cubicBezTo>
                  <a:pt x="265" y="1414"/>
                  <a:pt x="266" y="1420"/>
                  <a:pt x="260" y="1420"/>
                </a:cubicBezTo>
                <a:cubicBezTo>
                  <a:pt x="260" y="1417"/>
                  <a:pt x="260" y="1414"/>
                  <a:pt x="262" y="1412"/>
                </a:cubicBezTo>
                <a:close/>
                <a:moveTo>
                  <a:pt x="1955" y="1416"/>
                </a:moveTo>
                <a:cubicBezTo>
                  <a:pt x="1960" y="1418"/>
                  <a:pt x="1953" y="1420"/>
                  <a:pt x="1952" y="1419"/>
                </a:cubicBezTo>
                <a:cubicBezTo>
                  <a:pt x="1951" y="1418"/>
                  <a:pt x="1956" y="1417"/>
                  <a:pt x="1955" y="1416"/>
                </a:cubicBezTo>
                <a:close/>
                <a:moveTo>
                  <a:pt x="1706" y="1425"/>
                </a:moveTo>
                <a:cubicBezTo>
                  <a:pt x="1713" y="1423"/>
                  <a:pt x="1715" y="1426"/>
                  <a:pt x="1717" y="1424"/>
                </a:cubicBezTo>
                <a:cubicBezTo>
                  <a:pt x="1714" y="1422"/>
                  <a:pt x="1707" y="1418"/>
                  <a:pt x="1706" y="1425"/>
                </a:cubicBezTo>
                <a:close/>
                <a:moveTo>
                  <a:pt x="1727" y="1425"/>
                </a:moveTo>
                <a:cubicBezTo>
                  <a:pt x="1728" y="1425"/>
                  <a:pt x="1729" y="1425"/>
                  <a:pt x="1730" y="1425"/>
                </a:cubicBezTo>
                <a:cubicBezTo>
                  <a:pt x="1730" y="1424"/>
                  <a:pt x="1730" y="1423"/>
                  <a:pt x="1730" y="1422"/>
                </a:cubicBezTo>
                <a:cubicBezTo>
                  <a:pt x="1729" y="1422"/>
                  <a:pt x="1728" y="1422"/>
                  <a:pt x="1727" y="1422"/>
                </a:cubicBezTo>
                <a:cubicBezTo>
                  <a:pt x="1727" y="1423"/>
                  <a:pt x="1727" y="1424"/>
                  <a:pt x="1727" y="1425"/>
                </a:cubicBezTo>
                <a:close/>
                <a:moveTo>
                  <a:pt x="1644" y="1424"/>
                </a:moveTo>
                <a:cubicBezTo>
                  <a:pt x="1648" y="1423"/>
                  <a:pt x="1649" y="1425"/>
                  <a:pt x="1649" y="1428"/>
                </a:cubicBezTo>
                <a:cubicBezTo>
                  <a:pt x="1646" y="1429"/>
                  <a:pt x="1644" y="1427"/>
                  <a:pt x="1644" y="1424"/>
                </a:cubicBezTo>
                <a:close/>
                <a:moveTo>
                  <a:pt x="1694" y="1425"/>
                </a:moveTo>
                <a:cubicBezTo>
                  <a:pt x="1696" y="1425"/>
                  <a:pt x="1700" y="1425"/>
                  <a:pt x="1697" y="1424"/>
                </a:cubicBezTo>
                <a:cubicBezTo>
                  <a:pt x="1690" y="1425"/>
                  <a:pt x="1678" y="1420"/>
                  <a:pt x="1675" y="1427"/>
                </a:cubicBezTo>
                <a:cubicBezTo>
                  <a:pt x="1683" y="1425"/>
                  <a:pt x="1685" y="1427"/>
                  <a:pt x="1694" y="1425"/>
                </a:cubicBezTo>
                <a:close/>
                <a:moveTo>
                  <a:pt x="542" y="1436"/>
                </a:moveTo>
                <a:cubicBezTo>
                  <a:pt x="540" y="1436"/>
                  <a:pt x="532" y="1436"/>
                  <a:pt x="537" y="1438"/>
                </a:cubicBezTo>
                <a:cubicBezTo>
                  <a:pt x="543" y="1437"/>
                  <a:pt x="546" y="1441"/>
                  <a:pt x="553" y="1439"/>
                </a:cubicBezTo>
                <a:cubicBezTo>
                  <a:pt x="555" y="1433"/>
                  <a:pt x="546" y="1439"/>
                  <a:pt x="546" y="1435"/>
                </a:cubicBezTo>
                <a:cubicBezTo>
                  <a:pt x="544" y="1432"/>
                  <a:pt x="548" y="1429"/>
                  <a:pt x="543" y="1427"/>
                </a:cubicBezTo>
                <a:cubicBezTo>
                  <a:pt x="541" y="1429"/>
                  <a:pt x="541" y="1432"/>
                  <a:pt x="542" y="1436"/>
                </a:cubicBezTo>
                <a:close/>
                <a:moveTo>
                  <a:pt x="1444" y="1449"/>
                </a:moveTo>
                <a:cubicBezTo>
                  <a:pt x="1441" y="1449"/>
                  <a:pt x="1439" y="1448"/>
                  <a:pt x="1438" y="1446"/>
                </a:cubicBezTo>
                <a:cubicBezTo>
                  <a:pt x="1442" y="1442"/>
                  <a:pt x="1437" y="1437"/>
                  <a:pt x="1435" y="1435"/>
                </a:cubicBezTo>
                <a:cubicBezTo>
                  <a:pt x="1438" y="1442"/>
                  <a:pt x="1430" y="1445"/>
                  <a:pt x="1436" y="1450"/>
                </a:cubicBezTo>
                <a:cubicBezTo>
                  <a:pt x="1433" y="1450"/>
                  <a:pt x="1432" y="1452"/>
                  <a:pt x="1431" y="1454"/>
                </a:cubicBezTo>
                <a:cubicBezTo>
                  <a:pt x="1430" y="1454"/>
                  <a:pt x="1428" y="1455"/>
                  <a:pt x="1427" y="1457"/>
                </a:cubicBezTo>
                <a:cubicBezTo>
                  <a:pt x="1429" y="1457"/>
                  <a:pt x="1428" y="1459"/>
                  <a:pt x="1428" y="1462"/>
                </a:cubicBezTo>
                <a:cubicBezTo>
                  <a:pt x="1426" y="1461"/>
                  <a:pt x="1421" y="1463"/>
                  <a:pt x="1419" y="1462"/>
                </a:cubicBezTo>
                <a:cubicBezTo>
                  <a:pt x="1418" y="1461"/>
                  <a:pt x="1419" y="1458"/>
                  <a:pt x="1417" y="1458"/>
                </a:cubicBezTo>
                <a:cubicBezTo>
                  <a:pt x="1416" y="1461"/>
                  <a:pt x="1413" y="1462"/>
                  <a:pt x="1413" y="1465"/>
                </a:cubicBezTo>
                <a:cubicBezTo>
                  <a:pt x="1424" y="1463"/>
                  <a:pt x="1412" y="1477"/>
                  <a:pt x="1417" y="1479"/>
                </a:cubicBezTo>
                <a:cubicBezTo>
                  <a:pt x="1418" y="1478"/>
                  <a:pt x="1418" y="1476"/>
                  <a:pt x="1419" y="1474"/>
                </a:cubicBezTo>
                <a:cubicBezTo>
                  <a:pt x="1419" y="1474"/>
                  <a:pt x="1420" y="1474"/>
                  <a:pt x="1420" y="1474"/>
                </a:cubicBezTo>
                <a:cubicBezTo>
                  <a:pt x="1421" y="1472"/>
                  <a:pt x="1419" y="1466"/>
                  <a:pt x="1422" y="1465"/>
                </a:cubicBezTo>
                <a:cubicBezTo>
                  <a:pt x="1425" y="1465"/>
                  <a:pt x="1426" y="1466"/>
                  <a:pt x="1427" y="1468"/>
                </a:cubicBezTo>
                <a:cubicBezTo>
                  <a:pt x="1427" y="1472"/>
                  <a:pt x="1424" y="1473"/>
                  <a:pt x="1423" y="1476"/>
                </a:cubicBezTo>
                <a:cubicBezTo>
                  <a:pt x="1427" y="1477"/>
                  <a:pt x="1427" y="1481"/>
                  <a:pt x="1429" y="1484"/>
                </a:cubicBezTo>
                <a:cubicBezTo>
                  <a:pt x="1426" y="1484"/>
                  <a:pt x="1428" y="1491"/>
                  <a:pt x="1431" y="1490"/>
                </a:cubicBezTo>
                <a:cubicBezTo>
                  <a:pt x="1432" y="1485"/>
                  <a:pt x="1429" y="1475"/>
                  <a:pt x="1436" y="1476"/>
                </a:cubicBezTo>
                <a:cubicBezTo>
                  <a:pt x="1436" y="1472"/>
                  <a:pt x="1433" y="1472"/>
                  <a:pt x="1434" y="1468"/>
                </a:cubicBezTo>
                <a:cubicBezTo>
                  <a:pt x="1438" y="1467"/>
                  <a:pt x="1439" y="1463"/>
                  <a:pt x="1444" y="1463"/>
                </a:cubicBezTo>
                <a:cubicBezTo>
                  <a:pt x="1448" y="1465"/>
                  <a:pt x="1451" y="1469"/>
                  <a:pt x="1450" y="1477"/>
                </a:cubicBezTo>
                <a:cubicBezTo>
                  <a:pt x="1458" y="1475"/>
                  <a:pt x="1463" y="1474"/>
                  <a:pt x="1471" y="1476"/>
                </a:cubicBezTo>
                <a:cubicBezTo>
                  <a:pt x="1473" y="1473"/>
                  <a:pt x="1473" y="1469"/>
                  <a:pt x="1478" y="1470"/>
                </a:cubicBezTo>
                <a:cubicBezTo>
                  <a:pt x="1480" y="1471"/>
                  <a:pt x="1484" y="1471"/>
                  <a:pt x="1485" y="1474"/>
                </a:cubicBezTo>
                <a:cubicBezTo>
                  <a:pt x="1488" y="1477"/>
                  <a:pt x="1486" y="1484"/>
                  <a:pt x="1490" y="1485"/>
                </a:cubicBezTo>
                <a:cubicBezTo>
                  <a:pt x="1491" y="1483"/>
                  <a:pt x="1491" y="1482"/>
                  <a:pt x="1493" y="1481"/>
                </a:cubicBezTo>
                <a:cubicBezTo>
                  <a:pt x="1492" y="1489"/>
                  <a:pt x="1498" y="1481"/>
                  <a:pt x="1499" y="1487"/>
                </a:cubicBezTo>
                <a:cubicBezTo>
                  <a:pt x="1497" y="1487"/>
                  <a:pt x="1495" y="1487"/>
                  <a:pt x="1494" y="1489"/>
                </a:cubicBezTo>
                <a:cubicBezTo>
                  <a:pt x="1499" y="1489"/>
                  <a:pt x="1492" y="1491"/>
                  <a:pt x="1493" y="1493"/>
                </a:cubicBezTo>
                <a:cubicBezTo>
                  <a:pt x="1499" y="1493"/>
                  <a:pt x="1494" y="1497"/>
                  <a:pt x="1494" y="1498"/>
                </a:cubicBezTo>
                <a:cubicBezTo>
                  <a:pt x="1494" y="1497"/>
                  <a:pt x="1496" y="1501"/>
                  <a:pt x="1496" y="1501"/>
                </a:cubicBezTo>
                <a:cubicBezTo>
                  <a:pt x="1496" y="1503"/>
                  <a:pt x="1497" y="1504"/>
                  <a:pt x="1499" y="1504"/>
                </a:cubicBezTo>
                <a:cubicBezTo>
                  <a:pt x="1499" y="1499"/>
                  <a:pt x="1499" y="1494"/>
                  <a:pt x="1497" y="1490"/>
                </a:cubicBezTo>
                <a:cubicBezTo>
                  <a:pt x="1499" y="1490"/>
                  <a:pt x="1501" y="1489"/>
                  <a:pt x="1502" y="1489"/>
                </a:cubicBezTo>
                <a:cubicBezTo>
                  <a:pt x="1502" y="1495"/>
                  <a:pt x="1507" y="1498"/>
                  <a:pt x="1513" y="1495"/>
                </a:cubicBezTo>
                <a:cubicBezTo>
                  <a:pt x="1512" y="1499"/>
                  <a:pt x="1506" y="1498"/>
                  <a:pt x="1506" y="1503"/>
                </a:cubicBezTo>
                <a:cubicBezTo>
                  <a:pt x="1510" y="1503"/>
                  <a:pt x="1511" y="1506"/>
                  <a:pt x="1516" y="1504"/>
                </a:cubicBezTo>
                <a:cubicBezTo>
                  <a:pt x="1517" y="1500"/>
                  <a:pt x="1514" y="1499"/>
                  <a:pt x="1514" y="1495"/>
                </a:cubicBezTo>
                <a:cubicBezTo>
                  <a:pt x="1518" y="1495"/>
                  <a:pt x="1519" y="1494"/>
                  <a:pt x="1519" y="1490"/>
                </a:cubicBezTo>
                <a:cubicBezTo>
                  <a:pt x="1515" y="1489"/>
                  <a:pt x="1516" y="1490"/>
                  <a:pt x="1510" y="1489"/>
                </a:cubicBezTo>
                <a:cubicBezTo>
                  <a:pt x="1509" y="1490"/>
                  <a:pt x="1510" y="1493"/>
                  <a:pt x="1508" y="1493"/>
                </a:cubicBezTo>
                <a:cubicBezTo>
                  <a:pt x="1504" y="1491"/>
                  <a:pt x="1503" y="1487"/>
                  <a:pt x="1502" y="1482"/>
                </a:cubicBezTo>
                <a:cubicBezTo>
                  <a:pt x="1500" y="1482"/>
                  <a:pt x="1498" y="1481"/>
                  <a:pt x="1498" y="1479"/>
                </a:cubicBezTo>
                <a:cubicBezTo>
                  <a:pt x="1499" y="1479"/>
                  <a:pt x="1499" y="1478"/>
                  <a:pt x="1499" y="1476"/>
                </a:cubicBezTo>
                <a:cubicBezTo>
                  <a:pt x="1497" y="1476"/>
                  <a:pt x="1495" y="1476"/>
                  <a:pt x="1495" y="1474"/>
                </a:cubicBezTo>
                <a:cubicBezTo>
                  <a:pt x="1498" y="1475"/>
                  <a:pt x="1495" y="1469"/>
                  <a:pt x="1496" y="1466"/>
                </a:cubicBezTo>
                <a:cubicBezTo>
                  <a:pt x="1499" y="1466"/>
                  <a:pt x="1501" y="1465"/>
                  <a:pt x="1503" y="1463"/>
                </a:cubicBezTo>
                <a:cubicBezTo>
                  <a:pt x="1493" y="1463"/>
                  <a:pt x="1497" y="1449"/>
                  <a:pt x="1495" y="1446"/>
                </a:cubicBezTo>
                <a:cubicBezTo>
                  <a:pt x="1489" y="1445"/>
                  <a:pt x="1490" y="1451"/>
                  <a:pt x="1483" y="1449"/>
                </a:cubicBezTo>
                <a:cubicBezTo>
                  <a:pt x="1482" y="1442"/>
                  <a:pt x="1475" y="1441"/>
                  <a:pt x="1478" y="1435"/>
                </a:cubicBezTo>
                <a:cubicBezTo>
                  <a:pt x="1476" y="1435"/>
                  <a:pt x="1473" y="1435"/>
                  <a:pt x="1471" y="1435"/>
                </a:cubicBezTo>
                <a:cubicBezTo>
                  <a:pt x="1469" y="1439"/>
                  <a:pt x="1473" y="1439"/>
                  <a:pt x="1472" y="1444"/>
                </a:cubicBezTo>
                <a:cubicBezTo>
                  <a:pt x="1474" y="1444"/>
                  <a:pt x="1476" y="1444"/>
                  <a:pt x="1477" y="1446"/>
                </a:cubicBezTo>
                <a:cubicBezTo>
                  <a:pt x="1477" y="1449"/>
                  <a:pt x="1475" y="1451"/>
                  <a:pt x="1475" y="1454"/>
                </a:cubicBezTo>
                <a:cubicBezTo>
                  <a:pt x="1474" y="1458"/>
                  <a:pt x="1477" y="1463"/>
                  <a:pt x="1473" y="1466"/>
                </a:cubicBezTo>
                <a:cubicBezTo>
                  <a:pt x="1468" y="1465"/>
                  <a:pt x="1467" y="1469"/>
                  <a:pt x="1462" y="1468"/>
                </a:cubicBezTo>
                <a:cubicBezTo>
                  <a:pt x="1462" y="1466"/>
                  <a:pt x="1464" y="1466"/>
                  <a:pt x="1464" y="1463"/>
                </a:cubicBezTo>
                <a:cubicBezTo>
                  <a:pt x="1459" y="1460"/>
                  <a:pt x="1456" y="1456"/>
                  <a:pt x="1453" y="1450"/>
                </a:cubicBezTo>
                <a:cubicBezTo>
                  <a:pt x="1452" y="1449"/>
                  <a:pt x="1454" y="1446"/>
                  <a:pt x="1453" y="1444"/>
                </a:cubicBezTo>
                <a:cubicBezTo>
                  <a:pt x="1453" y="1444"/>
                  <a:pt x="1452" y="1444"/>
                  <a:pt x="1452" y="1443"/>
                </a:cubicBezTo>
                <a:cubicBezTo>
                  <a:pt x="1452" y="1442"/>
                  <a:pt x="1452" y="1440"/>
                  <a:pt x="1452" y="1439"/>
                </a:cubicBezTo>
                <a:cubicBezTo>
                  <a:pt x="1451" y="1439"/>
                  <a:pt x="1448" y="1440"/>
                  <a:pt x="1449" y="1438"/>
                </a:cubicBezTo>
                <a:cubicBezTo>
                  <a:pt x="1451" y="1438"/>
                  <a:pt x="1454" y="1432"/>
                  <a:pt x="1449" y="1433"/>
                </a:cubicBezTo>
                <a:cubicBezTo>
                  <a:pt x="1446" y="1437"/>
                  <a:pt x="1450" y="1448"/>
                  <a:pt x="1444" y="1449"/>
                </a:cubicBezTo>
                <a:close/>
                <a:moveTo>
                  <a:pt x="1481" y="1455"/>
                </a:moveTo>
                <a:cubicBezTo>
                  <a:pt x="1482" y="1456"/>
                  <a:pt x="1483" y="1457"/>
                  <a:pt x="1484" y="1457"/>
                </a:cubicBezTo>
                <a:cubicBezTo>
                  <a:pt x="1484" y="1458"/>
                  <a:pt x="1482" y="1458"/>
                  <a:pt x="1482" y="1460"/>
                </a:cubicBezTo>
                <a:cubicBezTo>
                  <a:pt x="1481" y="1460"/>
                  <a:pt x="1481" y="1458"/>
                  <a:pt x="1479" y="1458"/>
                </a:cubicBezTo>
                <a:cubicBezTo>
                  <a:pt x="1480" y="1457"/>
                  <a:pt x="1481" y="1457"/>
                  <a:pt x="1481" y="1455"/>
                </a:cubicBezTo>
                <a:close/>
                <a:moveTo>
                  <a:pt x="1482" y="1462"/>
                </a:moveTo>
                <a:cubicBezTo>
                  <a:pt x="1484" y="1462"/>
                  <a:pt x="1487" y="1462"/>
                  <a:pt x="1489" y="1462"/>
                </a:cubicBezTo>
                <a:cubicBezTo>
                  <a:pt x="1489" y="1463"/>
                  <a:pt x="1489" y="1464"/>
                  <a:pt x="1489" y="1465"/>
                </a:cubicBezTo>
                <a:cubicBezTo>
                  <a:pt x="1487" y="1465"/>
                  <a:pt x="1484" y="1465"/>
                  <a:pt x="1482" y="1465"/>
                </a:cubicBezTo>
                <a:cubicBezTo>
                  <a:pt x="1482" y="1464"/>
                  <a:pt x="1482" y="1463"/>
                  <a:pt x="1482" y="1462"/>
                </a:cubicBezTo>
                <a:close/>
                <a:moveTo>
                  <a:pt x="1612" y="1435"/>
                </a:moveTo>
                <a:cubicBezTo>
                  <a:pt x="1610" y="1435"/>
                  <a:pt x="1609" y="1435"/>
                  <a:pt x="1607" y="1435"/>
                </a:cubicBezTo>
                <a:cubicBezTo>
                  <a:pt x="1606" y="1435"/>
                  <a:pt x="1604" y="1435"/>
                  <a:pt x="1604" y="1436"/>
                </a:cubicBezTo>
                <a:cubicBezTo>
                  <a:pt x="1606" y="1435"/>
                  <a:pt x="1612" y="1438"/>
                  <a:pt x="1612" y="1435"/>
                </a:cubicBezTo>
                <a:close/>
                <a:moveTo>
                  <a:pt x="567" y="1439"/>
                </a:moveTo>
                <a:cubicBezTo>
                  <a:pt x="568" y="1439"/>
                  <a:pt x="570" y="1439"/>
                  <a:pt x="571" y="1439"/>
                </a:cubicBezTo>
                <a:cubicBezTo>
                  <a:pt x="574" y="1438"/>
                  <a:pt x="579" y="1439"/>
                  <a:pt x="581" y="1436"/>
                </a:cubicBezTo>
                <a:cubicBezTo>
                  <a:pt x="576" y="1438"/>
                  <a:pt x="566" y="1433"/>
                  <a:pt x="567" y="1439"/>
                </a:cubicBezTo>
                <a:close/>
                <a:moveTo>
                  <a:pt x="288" y="1441"/>
                </a:moveTo>
                <a:cubicBezTo>
                  <a:pt x="289" y="1441"/>
                  <a:pt x="290" y="1441"/>
                  <a:pt x="291" y="1441"/>
                </a:cubicBezTo>
                <a:cubicBezTo>
                  <a:pt x="291" y="1440"/>
                  <a:pt x="291" y="1439"/>
                  <a:pt x="291" y="1438"/>
                </a:cubicBezTo>
                <a:cubicBezTo>
                  <a:pt x="290" y="1438"/>
                  <a:pt x="289" y="1438"/>
                  <a:pt x="288" y="1438"/>
                </a:cubicBezTo>
                <a:cubicBezTo>
                  <a:pt x="288" y="1439"/>
                  <a:pt x="288" y="1440"/>
                  <a:pt x="288" y="1441"/>
                </a:cubicBezTo>
                <a:close/>
                <a:moveTo>
                  <a:pt x="697" y="1449"/>
                </a:moveTo>
                <a:cubicBezTo>
                  <a:pt x="701" y="1450"/>
                  <a:pt x="709" y="1447"/>
                  <a:pt x="705" y="1444"/>
                </a:cubicBezTo>
                <a:cubicBezTo>
                  <a:pt x="705" y="1446"/>
                  <a:pt x="702" y="1446"/>
                  <a:pt x="700" y="1446"/>
                </a:cubicBezTo>
                <a:cubicBezTo>
                  <a:pt x="700" y="1445"/>
                  <a:pt x="700" y="1444"/>
                  <a:pt x="699" y="1444"/>
                </a:cubicBezTo>
                <a:cubicBezTo>
                  <a:pt x="699" y="1446"/>
                  <a:pt x="698" y="1448"/>
                  <a:pt x="697" y="1449"/>
                </a:cubicBezTo>
                <a:close/>
                <a:moveTo>
                  <a:pt x="988" y="1446"/>
                </a:moveTo>
                <a:cubicBezTo>
                  <a:pt x="990" y="1445"/>
                  <a:pt x="991" y="1451"/>
                  <a:pt x="990" y="1452"/>
                </a:cubicBezTo>
                <a:cubicBezTo>
                  <a:pt x="989" y="1453"/>
                  <a:pt x="985" y="1448"/>
                  <a:pt x="988" y="1446"/>
                </a:cubicBezTo>
                <a:close/>
                <a:moveTo>
                  <a:pt x="1170" y="1446"/>
                </a:moveTo>
                <a:cubicBezTo>
                  <a:pt x="1177" y="1447"/>
                  <a:pt x="1168" y="1455"/>
                  <a:pt x="1170" y="1446"/>
                </a:cubicBezTo>
                <a:close/>
                <a:moveTo>
                  <a:pt x="1261" y="1446"/>
                </a:moveTo>
                <a:cubicBezTo>
                  <a:pt x="1264" y="1448"/>
                  <a:pt x="1264" y="1452"/>
                  <a:pt x="1264" y="1457"/>
                </a:cubicBezTo>
                <a:cubicBezTo>
                  <a:pt x="1262" y="1454"/>
                  <a:pt x="1257" y="1450"/>
                  <a:pt x="1261" y="1446"/>
                </a:cubicBezTo>
                <a:close/>
                <a:moveTo>
                  <a:pt x="568" y="1447"/>
                </a:moveTo>
                <a:cubicBezTo>
                  <a:pt x="571" y="1447"/>
                  <a:pt x="572" y="1456"/>
                  <a:pt x="567" y="1454"/>
                </a:cubicBezTo>
                <a:cubicBezTo>
                  <a:pt x="568" y="1452"/>
                  <a:pt x="569" y="1450"/>
                  <a:pt x="568" y="1447"/>
                </a:cubicBezTo>
                <a:close/>
                <a:moveTo>
                  <a:pt x="287" y="1449"/>
                </a:moveTo>
                <a:cubicBezTo>
                  <a:pt x="296" y="1451"/>
                  <a:pt x="281" y="1456"/>
                  <a:pt x="287" y="1449"/>
                </a:cubicBezTo>
                <a:close/>
                <a:moveTo>
                  <a:pt x="598" y="1452"/>
                </a:moveTo>
                <a:cubicBezTo>
                  <a:pt x="599" y="1452"/>
                  <a:pt x="600" y="1452"/>
                  <a:pt x="601" y="1452"/>
                </a:cubicBezTo>
                <a:cubicBezTo>
                  <a:pt x="601" y="1451"/>
                  <a:pt x="601" y="1450"/>
                  <a:pt x="601" y="1449"/>
                </a:cubicBezTo>
                <a:cubicBezTo>
                  <a:pt x="600" y="1449"/>
                  <a:pt x="599" y="1449"/>
                  <a:pt x="598" y="1449"/>
                </a:cubicBezTo>
                <a:cubicBezTo>
                  <a:pt x="598" y="1450"/>
                  <a:pt x="598" y="1451"/>
                  <a:pt x="598" y="1452"/>
                </a:cubicBezTo>
                <a:close/>
                <a:moveTo>
                  <a:pt x="1067" y="1452"/>
                </a:moveTo>
                <a:cubicBezTo>
                  <a:pt x="1068" y="1448"/>
                  <a:pt x="1074" y="1451"/>
                  <a:pt x="1075" y="1452"/>
                </a:cubicBezTo>
                <a:cubicBezTo>
                  <a:pt x="1075" y="1456"/>
                  <a:pt x="1068" y="1453"/>
                  <a:pt x="1067" y="1452"/>
                </a:cubicBezTo>
                <a:close/>
                <a:moveTo>
                  <a:pt x="1275" y="1463"/>
                </a:moveTo>
                <a:cubicBezTo>
                  <a:pt x="1274" y="1464"/>
                  <a:pt x="1265" y="1462"/>
                  <a:pt x="1270" y="1465"/>
                </a:cubicBezTo>
                <a:cubicBezTo>
                  <a:pt x="1277" y="1464"/>
                  <a:pt x="1274" y="1470"/>
                  <a:pt x="1280" y="1466"/>
                </a:cubicBezTo>
                <a:cubicBezTo>
                  <a:pt x="1280" y="1468"/>
                  <a:pt x="1281" y="1468"/>
                  <a:pt x="1281" y="1470"/>
                </a:cubicBezTo>
                <a:cubicBezTo>
                  <a:pt x="1281" y="1472"/>
                  <a:pt x="1279" y="1473"/>
                  <a:pt x="1279" y="1476"/>
                </a:cubicBezTo>
                <a:cubicBezTo>
                  <a:pt x="1281" y="1476"/>
                  <a:pt x="1284" y="1476"/>
                  <a:pt x="1284" y="1477"/>
                </a:cubicBezTo>
                <a:cubicBezTo>
                  <a:pt x="1287" y="1481"/>
                  <a:pt x="1284" y="1484"/>
                  <a:pt x="1284" y="1485"/>
                </a:cubicBezTo>
                <a:cubicBezTo>
                  <a:pt x="1284" y="1486"/>
                  <a:pt x="1287" y="1488"/>
                  <a:pt x="1287" y="1489"/>
                </a:cubicBezTo>
                <a:cubicBezTo>
                  <a:pt x="1288" y="1491"/>
                  <a:pt x="1287" y="1493"/>
                  <a:pt x="1290" y="1493"/>
                </a:cubicBezTo>
                <a:cubicBezTo>
                  <a:pt x="1287" y="1487"/>
                  <a:pt x="1292" y="1486"/>
                  <a:pt x="1293" y="1481"/>
                </a:cubicBezTo>
                <a:cubicBezTo>
                  <a:pt x="1291" y="1481"/>
                  <a:pt x="1289" y="1479"/>
                  <a:pt x="1289" y="1477"/>
                </a:cubicBezTo>
                <a:cubicBezTo>
                  <a:pt x="1293" y="1473"/>
                  <a:pt x="1293" y="1473"/>
                  <a:pt x="1292" y="1465"/>
                </a:cubicBezTo>
                <a:cubicBezTo>
                  <a:pt x="1288" y="1462"/>
                  <a:pt x="1280" y="1458"/>
                  <a:pt x="1277" y="1455"/>
                </a:cubicBezTo>
                <a:cubicBezTo>
                  <a:pt x="1276" y="1454"/>
                  <a:pt x="1277" y="1450"/>
                  <a:pt x="1275" y="1454"/>
                </a:cubicBezTo>
                <a:cubicBezTo>
                  <a:pt x="1274" y="1458"/>
                  <a:pt x="1277" y="1460"/>
                  <a:pt x="1275" y="1463"/>
                </a:cubicBezTo>
                <a:close/>
                <a:moveTo>
                  <a:pt x="288" y="1457"/>
                </a:moveTo>
                <a:cubicBezTo>
                  <a:pt x="288" y="1456"/>
                  <a:pt x="294" y="1454"/>
                  <a:pt x="295" y="1455"/>
                </a:cubicBezTo>
                <a:cubicBezTo>
                  <a:pt x="295" y="1456"/>
                  <a:pt x="291" y="1460"/>
                  <a:pt x="288" y="1457"/>
                </a:cubicBezTo>
                <a:close/>
                <a:moveTo>
                  <a:pt x="1215" y="1468"/>
                </a:moveTo>
                <a:cubicBezTo>
                  <a:pt x="1213" y="1469"/>
                  <a:pt x="1211" y="1470"/>
                  <a:pt x="1210" y="1471"/>
                </a:cubicBezTo>
                <a:cubicBezTo>
                  <a:pt x="1216" y="1470"/>
                  <a:pt x="1215" y="1478"/>
                  <a:pt x="1219" y="1479"/>
                </a:cubicBezTo>
                <a:cubicBezTo>
                  <a:pt x="1220" y="1475"/>
                  <a:pt x="1219" y="1473"/>
                  <a:pt x="1218" y="1471"/>
                </a:cubicBezTo>
                <a:cubicBezTo>
                  <a:pt x="1219" y="1468"/>
                  <a:pt x="1225" y="1471"/>
                  <a:pt x="1225" y="1468"/>
                </a:cubicBezTo>
                <a:cubicBezTo>
                  <a:pt x="1215" y="1471"/>
                  <a:pt x="1223" y="1455"/>
                  <a:pt x="1216" y="1455"/>
                </a:cubicBezTo>
                <a:cubicBezTo>
                  <a:pt x="1216" y="1460"/>
                  <a:pt x="1213" y="1462"/>
                  <a:pt x="1215" y="1468"/>
                </a:cubicBezTo>
                <a:close/>
                <a:moveTo>
                  <a:pt x="1074" y="1489"/>
                </a:moveTo>
                <a:cubicBezTo>
                  <a:pt x="1071" y="1489"/>
                  <a:pt x="1073" y="1493"/>
                  <a:pt x="1071" y="1493"/>
                </a:cubicBezTo>
                <a:cubicBezTo>
                  <a:pt x="1067" y="1493"/>
                  <a:pt x="1066" y="1491"/>
                  <a:pt x="1061" y="1492"/>
                </a:cubicBezTo>
                <a:cubicBezTo>
                  <a:pt x="1061" y="1490"/>
                  <a:pt x="1059" y="1489"/>
                  <a:pt x="1058" y="1487"/>
                </a:cubicBezTo>
                <a:cubicBezTo>
                  <a:pt x="1057" y="1486"/>
                  <a:pt x="1058" y="1483"/>
                  <a:pt x="1057" y="1482"/>
                </a:cubicBezTo>
                <a:cubicBezTo>
                  <a:pt x="1056" y="1482"/>
                  <a:pt x="1054" y="1483"/>
                  <a:pt x="1054" y="1482"/>
                </a:cubicBezTo>
                <a:cubicBezTo>
                  <a:pt x="1051" y="1479"/>
                  <a:pt x="1050" y="1474"/>
                  <a:pt x="1046" y="1471"/>
                </a:cubicBezTo>
                <a:cubicBezTo>
                  <a:pt x="1047" y="1474"/>
                  <a:pt x="1044" y="1476"/>
                  <a:pt x="1044" y="1477"/>
                </a:cubicBezTo>
                <a:cubicBezTo>
                  <a:pt x="1044" y="1479"/>
                  <a:pt x="1046" y="1479"/>
                  <a:pt x="1046" y="1479"/>
                </a:cubicBezTo>
                <a:cubicBezTo>
                  <a:pt x="1046" y="1482"/>
                  <a:pt x="1047" y="1488"/>
                  <a:pt x="1047" y="1490"/>
                </a:cubicBezTo>
                <a:cubicBezTo>
                  <a:pt x="1049" y="1493"/>
                  <a:pt x="1054" y="1493"/>
                  <a:pt x="1052" y="1496"/>
                </a:cubicBezTo>
                <a:cubicBezTo>
                  <a:pt x="1057" y="1496"/>
                  <a:pt x="1065" y="1498"/>
                  <a:pt x="1068" y="1495"/>
                </a:cubicBezTo>
                <a:cubicBezTo>
                  <a:pt x="1071" y="1499"/>
                  <a:pt x="1081" y="1496"/>
                  <a:pt x="1083" y="1493"/>
                </a:cubicBezTo>
                <a:cubicBezTo>
                  <a:pt x="1083" y="1486"/>
                  <a:pt x="1079" y="1476"/>
                  <a:pt x="1083" y="1470"/>
                </a:cubicBezTo>
                <a:cubicBezTo>
                  <a:pt x="1081" y="1468"/>
                  <a:pt x="1078" y="1467"/>
                  <a:pt x="1077" y="1465"/>
                </a:cubicBezTo>
                <a:cubicBezTo>
                  <a:pt x="1078" y="1460"/>
                  <a:pt x="1073" y="1462"/>
                  <a:pt x="1074" y="1457"/>
                </a:cubicBezTo>
                <a:cubicBezTo>
                  <a:pt x="1072" y="1457"/>
                  <a:pt x="1071" y="1457"/>
                  <a:pt x="1069" y="1457"/>
                </a:cubicBezTo>
                <a:cubicBezTo>
                  <a:pt x="1070" y="1468"/>
                  <a:pt x="1074" y="1476"/>
                  <a:pt x="1074" y="1489"/>
                </a:cubicBezTo>
                <a:close/>
                <a:moveTo>
                  <a:pt x="1170" y="1463"/>
                </a:moveTo>
                <a:cubicBezTo>
                  <a:pt x="1170" y="1465"/>
                  <a:pt x="1171" y="1464"/>
                  <a:pt x="1171" y="1465"/>
                </a:cubicBezTo>
                <a:cubicBezTo>
                  <a:pt x="1173" y="1467"/>
                  <a:pt x="1172" y="1468"/>
                  <a:pt x="1173" y="1471"/>
                </a:cubicBezTo>
                <a:cubicBezTo>
                  <a:pt x="1173" y="1474"/>
                  <a:pt x="1176" y="1475"/>
                  <a:pt x="1176" y="1477"/>
                </a:cubicBezTo>
                <a:cubicBezTo>
                  <a:pt x="1176" y="1478"/>
                  <a:pt x="1174" y="1478"/>
                  <a:pt x="1174" y="1481"/>
                </a:cubicBezTo>
                <a:cubicBezTo>
                  <a:pt x="1174" y="1481"/>
                  <a:pt x="1177" y="1483"/>
                  <a:pt x="1177" y="1484"/>
                </a:cubicBezTo>
                <a:cubicBezTo>
                  <a:pt x="1178" y="1486"/>
                  <a:pt x="1177" y="1491"/>
                  <a:pt x="1180" y="1492"/>
                </a:cubicBezTo>
                <a:cubicBezTo>
                  <a:pt x="1183" y="1487"/>
                  <a:pt x="1191" y="1488"/>
                  <a:pt x="1197" y="1487"/>
                </a:cubicBezTo>
                <a:cubicBezTo>
                  <a:pt x="1196" y="1476"/>
                  <a:pt x="1206" y="1478"/>
                  <a:pt x="1207" y="1470"/>
                </a:cubicBezTo>
                <a:cubicBezTo>
                  <a:pt x="1207" y="1466"/>
                  <a:pt x="1204" y="1466"/>
                  <a:pt x="1205" y="1462"/>
                </a:cubicBezTo>
                <a:cubicBezTo>
                  <a:pt x="1203" y="1461"/>
                  <a:pt x="1201" y="1462"/>
                  <a:pt x="1199" y="1463"/>
                </a:cubicBezTo>
                <a:cubicBezTo>
                  <a:pt x="1198" y="1464"/>
                  <a:pt x="1199" y="1467"/>
                  <a:pt x="1198" y="1468"/>
                </a:cubicBezTo>
                <a:cubicBezTo>
                  <a:pt x="1197" y="1468"/>
                  <a:pt x="1195" y="1467"/>
                  <a:pt x="1194" y="1468"/>
                </a:cubicBezTo>
                <a:cubicBezTo>
                  <a:pt x="1193" y="1470"/>
                  <a:pt x="1195" y="1475"/>
                  <a:pt x="1191" y="1474"/>
                </a:cubicBezTo>
                <a:cubicBezTo>
                  <a:pt x="1189" y="1470"/>
                  <a:pt x="1186" y="1468"/>
                  <a:pt x="1180" y="1468"/>
                </a:cubicBezTo>
                <a:cubicBezTo>
                  <a:pt x="1182" y="1462"/>
                  <a:pt x="1176" y="1465"/>
                  <a:pt x="1174" y="1463"/>
                </a:cubicBezTo>
                <a:cubicBezTo>
                  <a:pt x="1173" y="1462"/>
                  <a:pt x="1174" y="1459"/>
                  <a:pt x="1173" y="1458"/>
                </a:cubicBezTo>
                <a:cubicBezTo>
                  <a:pt x="1172" y="1458"/>
                  <a:pt x="1170" y="1459"/>
                  <a:pt x="1170" y="1458"/>
                </a:cubicBezTo>
                <a:cubicBezTo>
                  <a:pt x="1169" y="1458"/>
                  <a:pt x="1167" y="1455"/>
                  <a:pt x="1167" y="1458"/>
                </a:cubicBezTo>
                <a:cubicBezTo>
                  <a:pt x="1169" y="1459"/>
                  <a:pt x="1170" y="1460"/>
                  <a:pt x="1170" y="1463"/>
                </a:cubicBezTo>
                <a:close/>
                <a:moveTo>
                  <a:pt x="1092" y="1474"/>
                </a:moveTo>
                <a:cubicBezTo>
                  <a:pt x="1092" y="1474"/>
                  <a:pt x="1090" y="1470"/>
                  <a:pt x="1088" y="1471"/>
                </a:cubicBezTo>
                <a:cubicBezTo>
                  <a:pt x="1088" y="1472"/>
                  <a:pt x="1088" y="1473"/>
                  <a:pt x="1088" y="1474"/>
                </a:cubicBezTo>
                <a:cubicBezTo>
                  <a:pt x="1087" y="1474"/>
                  <a:pt x="1086" y="1474"/>
                  <a:pt x="1086" y="1476"/>
                </a:cubicBezTo>
                <a:cubicBezTo>
                  <a:pt x="1091" y="1481"/>
                  <a:pt x="1096" y="1473"/>
                  <a:pt x="1102" y="1473"/>
                </a:cubicBezTo>
                <a:cubicBezTo>
                  <a:pt x="1107" y="1473"/>
                  <a:pt x="1110" y="1473"/>
                  <a:pt x="1114" y="1477"/>
                </a:cubicBezTo>
                <a:cubicBezTo>
                  <a:pt x="1114" y="1480"/>
                  <a:pt x="1111" y="1479"/>
                  <a:pt x="1111" y="1481"/>
                </a:cubicBezTo>
                <a:cubicBezTo>
                  <a:pt x="1114" y="1483"/>
                  <a:pt x="1114" y="1488"/>
                  <a:pt x="1115" y="1492"/>
                </a:cubicBezTo>
                <a:cubicBezTo>
                  <a:pt x="1123" y="1490"/>
                  <a:pt x="1122" y="1481"/>
                  <a:pt x="1120" y="1474"/>
                </a:cubicBezTo>
                <a:cubicBezTo>
                  <a:pt x="1120" y="1474"/>
                  <a:pt x="1117" y="1471"/>
                  <a:pt x="1117" y="1471"/>
                </a:cubicBezTo>
                <a:cubicBezTo>
                  <a:pt x="1115" y="1468"/>
                  <a:pt x="1113" y="1466"/>
                  <a:pt x="1114" y="1462"/>
                </a:cubicBezTo>
                <a:cubicBezTo>
                  <a:pt x="1108" y="1462"/>
                  <a:pt x="1110" y="1470"/>
                  <a:pt x="1103" y="1470"/>
                </a:cubicBezTo>
                <a:cubicBezTo>
                  <a:pt x="1099" y="1470"/>
                  <a:pt x="1100" y="1457"/>
                  <a:pt x="1095" y="1463"/>
                </a:cubicBezTo>
                <a:cubicBezTo>
                  <a:pt x="1100" y="1467"/>
                  <a:pt x="1096" y="1474"/>
                  <a:pt x="1092" y="1474"/>
                </a:cubicBezTo>
                <a:close/>
                <a:moveTo>
                  <a:pt x="1137" y="1476"/>
                </a:moveTo>
                <a:cubicBezTo>
                  <a:pt x="1137" y="1478"/>
                  <a:pt x="1134" y="1482"/>
                  <a:pt x="1139" y="1481"/>
                </a:cubicBezTo>
                <a:cubicBezTo>
                  <a:pt x="1142" y="1481"/>
                  <a:pt x="1139" y="1476"/>
                  <a:pt x="1140" y="1474"/>
                </a:cubicBezTo>
                <a:cubicBezTo>
                  <a:pt x="1141" y="1473"/>
                  <a:pt x="1144" y="1475"/>
                  <a:pt x="1143" y="1473"/>
                </a:cubicBezTo>
                <a:cubicBezTo>
                  <a:pt x="1142" y="1472"/>
                  <a:pt x="1141" y="1471"/>
                  <a:pt x="1140" y="1470"/>
                </a:cubicBezTo>
                <a:cubicBezTo>
                  <a:pt x="1137" y="1466"/>
                  <a:pt x="1143" y="1462"/>
                  <a:pt x="1137" y="1462"/>
                </a:cubicBezTo>
                <a:cubicBezTo>
                  <a:pt x="1137" y="1465"/>
                  <a:pt x="1137" y="1471"/>
                  <a:pt x="1137" y="1476"/>
                </a:cubicBezTo>
                <a:close/>
                <a:moveTo>
                  <a:pt x="1241" y="1476"/>
                </a:moveTo>
                <a:cubicBezTo>
                  <a:pt x="1243" y="1476"/>
                  <a:pt x="1245" y="1477"/>
                  <a:pt x="1245" y="1479"/>
                </a:cubicBezTo>
                <a:cubicBezTo>
                  <a:pt x="1244" y="1482"/>
                  <a:pt x="1236" y="1478"/>
                  <a:pt x="1235" y="1482"/>
                </a:cubicBezTo>
                <a:cubicBezTo>
                  <a:pt x="1237" y="1482"/>
                  <a:pt x="1236" y="1486"/>
                  <a:pt x="1236" y="1489"/>
                </a:cubicBezTo>
                <a:cubicBezTo>
                  <a:pt x="1246" y="1490"/>
                  <a:pt x="1250" y="1486"/>
                  <a:pt x="1252" y="1479"/>
                </a:cubicBezTo>
                <a:cubicBezTo>
                  <a:pt x="1243" y="1478"/>
                  <a:pt x="1249" y="1472"/>
                  <a:pt x="1249" y="1468"/>
                </a:cubicBezTo>
                <a:cubicBezTo>
                  <a:pt x="1248" y="1466"/>
                  <a:pt x="1246" y="1464"/>
                  <a:pt x="1246" y="1463"/>
                </a:cubicBezTo>
                <a:cubicBezTo>
                  <a:pt x="1245" y="1462"/>
                  <a:pt x="1245" y="1461"/>
                  <a:pt x="1242" y="1462"/>
                </a:cubicBezTo>
                <a:cubicBezTo>
                  <a:pt x="1242" y="1470"/>
                  <a:pt x="1242" y="1470"/>
                  <a:pt x="1241" y="1476"/>
                </a:cubicBezTo>
                <a:close/>
                <a:moveTo>
                  <a:pt x="1252" y="1471"/>
                </a:moveTo>
                <a:cubicBezTo>
                  <a:pt x="1253" y="1477"/>
                  <a:pt x="1257" y="1483"/>
                  <a:pt x="1252" y="1487"/>
                </a:cubicBezTo>
                <a:cubicBezTo>
                  <a:pt x="1256" y="1488"/>
                  <a:pt x="1256" y="1493"/>
                  <a:pt x="1262" y="1492"/>
                </a:cubicBezTo>
                <a:cubicBezTo>
                  <a:pt x="1263" y="1487"/>
                  <a:pt x="1262" y="1481"/>
                  <a:pt x="1269" y="1482"/>
                </a:cubicBezTo>
                <a:cubicBezTo>
                  <a:pt x="1269" y="1476"/>
                  <a:pt x="1261" y="1479"/>
                  <a:pt x="1261" y="1474"/>
                </a:cubicBezTo>
                <a:cubicBezTo>
                  <a:pt x="1260" y="1471"/>
                  <a:pt x="1261" y="1468"/>
                  <a:pt x="1263" y="1466"/>
                </a:cubicBezTo>
                <a:cubicBezTo>
                  <a:pt x="1265" y="1467"/>
                  <a:pt x="1263" y="1460"/>
                  <a:pt x="1259" y="1462"/>
                </a:cubicBezTo>
                <a:cubicBezTo>
                  <a:pt x="1257" y="1465"/>
                  <a:pt x="1253" y="1469"/>
                  <a:pt x="1252" y="1471"/>
                </a:cubicBezTo>
                <a:close/>
                <a:moveTo>
                  <a:pt x="865" y="1465"/>
                </a:moveTo>
                <a:cubicBezTo>
                  <a:pt x="870" y="1466"/>
                  <a:pt x="866" y="1471"/>
                  <a:pt x="862" y="1471"/>
                </a:cubicBezTo>
                <a:cubicBezTo>
                  <a:pt x="862" y="1469"/>
                  <a:pt x="864" y="1467"/>
                  <a:pt x="865" y="1465"/>
                </a:cubicBezTo>
                <a:close/>
                <a:moveTo>
                  <a:pt x="979" y="1476"/>
                </a:moveTo>
                <a:cubicBezTo>
                  <a:pt x="978" y="1476"/>
                  <a:pt x="975" y="1476"/>
                  <a:pt x="975" y="1477"/>
                </a:cubicBezTo>
                <a:cubicBezTo>
                  <a:pt x="978" y="1478"/>
                  <a:pt x="975" y="1483"/>
                  <a:pt x="973" y="1482"/>
                </a:cubicBezTo>
                <a:cubicBezTo>
                  <a:pt x="971" y="1482"/>
                  <a:pt x="967" y="1483"/>
                  <a:pt x="967" y="1481"/>
                </a:cubicBezTo>
                <a:cubicBezTo>
                  <a:pt x="968" y="1478"/>
                  <a:pt x="972" y="1476"/>
                  <a:pt x="967" y="1474"/>
                </a:cubicBezTo>
                <a:cubicBezTo>
                  <a:pt x="965" y="1478"/>
                  <a:pt x="962" y="1479"/>
                  <a:pt x="962" y="1485"/>
                </a:cubicBezTo>
                <a:cubicBezTo>
                  <a:pt x="960" y="1488"/>
                  <a:pt x="955" y="1489"/>
                  <a:pt x="953" y="1492"/>
                </a:cubicBezTo>
                <a:cubicBezTo>
                  <a:pt x="956" y="1493"/>
                  <a:pt x="959" y="1495"/>
                  <a:pt x="958" y="1500"/>
                </a:cubicBezTo>
                <a:cubicBezTo>
                  <a:pt x="961" y="1500"/>
                  <a:pt x="962" y="1496"/>
                  <a:pt x="964" y="1495"/>
                </a:cubicBezTo>
                <a:cubicBezTo>
                  <a:pt x="966" y="1494"/>
                  <a:pt x="968" y="1494"/>
                  <a:pt x="970" y="1493"/>
                </a:cubicBezTo>
                <a:cubicBezTo>
                  <a:pt x="970" y="1493"/>
                  <a:pt x="970" y="1492"/>
                  <a:pt x="970" y="1492"/>
                </a:cubicBezTo>
                <a:cubicBezTo>
                  <a:pt x="971" y="1490"/>
                  <a:pt x="975" y="1491"/>
                  <a:pt x="976" y="1490"/>
                </a:cubicBezTo>
                <a:cubicBezTo>
                  <a:pt x="979" y="1490"/>
                  <a:pt x="978" y="1494"/>
                  <a:pt x="979" y="1495"/>
                </a:cubicBezTo>
                <a:cubicBezTo>
                  <a:pt x="980" y="1495"/>
                  <a:pt x="982" y="1495"/>
                  <a:pt x="983" y="1495"/>
                </a:cubicBezTo>
                <a:cubicBezTo>
                  <a:pt x="983" y="1495"/>
                  <a:pt x="983" y="1498"/>
                  <a:pt x="984" y="1498"/>
                </a:cubicBezTo>
                <a:cubicBezTo>
                  <a:pt x="986" y="1499"/>
                  <a:pt x="988" y="1499"/>
                  <a:pt x="990" y="1500"/>
                </a:cubicBezTo>
                <a:cubicBezTo>
                  <a:pt x="992" y="1496"/>
                  <a:pt x="993" y="1493"/>
                  <a:pt x="995" y="1490"/>
                </a:cubicBezTo>
                <a:cubicBezTo>
                  <a:pt x="989" y="1491"/>
                  <a:pt x="994" y="1487"/>
                  <a:pt x="993" y="1484"/>
                </a:cubicBezTo>
                <a:cubicBezTo>
                  <a:pt x="991" y="1482"/>
                  <a:pt x="989" y="1482"/>
                  <a:pt x="987" y="1479"/>
                </a:cubicBezTo>
                <a:cubicBezTo>
                  <a:pt x="988" y="1480"/>
                  <a:pt x="989" y="1477"/>
                  <a:pt x="989" y="1476"/>
                </a:cubicBezTo>
                <a:cubicBezTo>
                  <a:pt x="989" y="1476"/>
                  <a:pt x="986" y="1474"/>
                  <a:pt x="986" y="1474"/>
                </a:cubicBezTo>
                <a:cubicBezTo>
                  <a:pt x="985" y="1474"/>
                  <a:pt x="984" y="1472"/>
                  <a:pt x="982" y="1471"/>
                </a:cubicBezTo>
                <a:cubicBezTo>
                  <a:pt x="986" y="1471"/>
                  <a:pt x="983" y="1464"/>
                  <a:pt x="981" y="1465"/>
                </a:cubicBezTo>
                <a:cubicBezTo>
                  <a:pt x="982" y="1470"/>
                  <a:pt x="979" y="1471"/>
                  <a:pt x="979" y="1476"/>
                </a:cubicBezTo>
                <a:close/>
                <a:moveTo>
                  <a:pt x="1030" y="1466"/>
                </a:moveTo>
                <a:cubicBezTo>
                  <a:pt x="1030" y="1469"/>
                  <a:pt x="1032" y="1470"/>
                  <a:pt x="1032" y="1473"/>
                </a:cubicBezTo>
                <a:cubicBezTo>
                  <a:pt x="1029" y="1475"/>
                  <a:pt x="1030" y="1473"/>
                  <a:pt x="1026" y="1473"/>
                </a:cubicBezTo>
                <a:cubicBezTo>
                  <a:pt x="1024" y="1475"/>
                  <a:pt x="1023" y="1479"/>
                  <a:pt x="1021" y="1482"/>
                </a:cubicBezTo>
                <a:cubicBezTo>
                  <a:pt x="1027" y="1481"/>
                  <a:pt x="1031" y="1477"/>
                  <a:pt x="1035" y="1482"/>
                </a:cubicBezTo>
                <a:cubicBezTo>
                  <a:pt x="1031" y="1474"/>
                  <a:pt x="1038" y="1474"/>
                  <a:pt x="1038" y="1466"/>
                </a:cubicBezTo>
                <a:cubicBezTo>
                  <a:pt x="1036" y="1464"/>
                  <a:pt x="1032" y="1464"/>
                  <a:pt x="1030" y="1466"/>
                </a:cubicBezTo>
                <a:close/>
                <a:moveTo>
                  <a:pt x="739" y="1473"/>
                </a:moveTo>
                <a:cubicBezTo>
                  <a:pt x="739" y="1471"/>
                  <a:pt x="746" y="1468"/>
                  <a:pt x="741" y="1466"/>
                </a:cubicBezTo>
                <a:cubicBezTo>
                  <a:pt x="742" y="1472"/>
                  <a:pt x="732" y="1467"/>
                  <a:pt x="732" y="1471"/>
                </a:cubicBezTo>
                <a:cubicBezTo>
                  <a:pt x="736" y="1470"/>
                  <a:pt x="736" y="1473"/>
                  <a:pt x="739" y="1473"/>
                </a:cubicBezTo>
                <a:close/>
                <a:moveTo>
                  <a:pt x="1154" y="1485"/>
                </a:moveTo>
                <a:cubicBezTo>
                  <a:pt x="1153" y="1485"/>
                  <a:pt x="1152" y="1485"/>
                  <a:pt x="1151" y="1485"/>
                </a:cubicBezTo>
                <a:cubicBezTo>
                  <a:pt x="1152" y="1489"/>
                  <a:pt x="1152" y="1494"/>
                  <a:pt x="1157" y="1493"/>
                </a:cubicBezTo>
                <a:cubicBezTo>
                  <a:pt x="1156" y="1489"/>
                  <a:pt x="1160" y="1490"/>
                  <a:pt x="1162" y="1489"/>
                </a:cubicBezTo>
                <a:cubicBezTo>
                  <a:pt x="1162" y="1479"/>
                  <a:pt x="1155" y="1478"/>
                  <a:pt x="1159" y="1470"/>
                </a:cubicBezTo>
                <a:cubicBezTo>
                  <a:pt x="1156" y="1470"/>
                  <a:pt x="1156" y="1467"/>
                  <a:pt x="1154" y="1466"/>
                </a:cubicBezTo>
                <a:cubicBezTo>
                  <a:pt x="1153" y="1473"/>
                  <a:pt x="1152" y="1478"/>
                  <a:pt x="1154" y="1485"/>
                </a:cubicBezTo>
                <a:close/>
                <a:moveTo>
                  <a:pt x="509" y="1470"/>
                </a:moveTo>
                <a:cubicBezTo>
                  <a:pt x="509" y="1473"/>
                  <a:pt x="503" y="1468"/>
                  <a:pt x="501" y="1468"/>
                </a:cubicBezTo>
                <a:cubicBezTo>
                  <a:pt x="500" y="1475"/>
                  <a:pt x="515" y="1475"/>
                  <a:pt x="509" y="1470"/>
                </a:cubicBezTo>
                <a:close/>
                <a:moveTo>
                  <a:pt x="893" y="1468"/>
                </a:moveTo>
                <a:cubicBezTo>
                  <a:pt x="895" y="1469"/>
                  <a:pt x="896" y="1470"/>
                  <a:pt x="896" y="1473"/>
                </a:cubicBezTo>
                <a:cubicBezTo>
                  <a:pt x="894" y="1472"/>
                  <a:pt x="893" y="1471"/>
                  <a:pt x="893" y="1468"/>
                </a:cubicBezTo>
                <a:close/>
                <a:moveTo>
                  <a:pt x="569" y="1471"/>
                </a:moveTo>
                <a:cubicBezTo>
                  <a:pt x="573" y="1471"/>
                  <a:pt x="573" y="1477"/>
                  <a:pt x="571" y="1479"/>
                </a:cubicBezTo>
                <a:cubicBezTo>
                  <a:pt x="569" y="1477"/>
                  <a:pt x="567" y="1473"/>
                  <a:pt x="569" y="1471"/>
                </a:cubicBezTo>
                <a:close/>
                <a:moveTo>
                  <a:pt x="295" y="1473"/>
                </a:moveTo>
                <a:cubicBezTo>
                  <a:pt x="298" y="1473"/>
                  <a:pt x="300" y="1473"/>
                  <a:pt x="303" y="1473"/>
                </a:cubicBezTo>
                <a:cubicBezTo>
                  <a:pt x="306" y="1478"/>
                  <a:pt x="293" y="1478"/>
                  <a:pt x="295" y="1473"/>
                </a:cubicBezTo>
                <a:close/>
                <a:moveTo>
                  <a:pt x="453" y="1474"/>
                </a:moveTo>
                <a:cubicBezTo>
                  <a:pt x="455" y="1469"/>
                  <a:pt x="458" y="1475"/>
                  <a:pt x="459" y="1476"/>
                </a:cubicBezTo>
                <a:cubicBezTo>
                  <a:pt x="458" y="1481"/>
                  <a:pt x="454" y="1475"/>
                  <a:pt x="453" y="1474"/>
                </a:cubicBezTo>
                <a:close/>
                <a:moveTo>
                  <a:pt x="938" y="1482"/>
                </a:moveTo>
                <a:cubicBezTo>
                  <a:pt x="939" y="1483"/>
                  <a:pt x="936" y="1489"/>
                  <a:pt x="939" y="1489"/>
                </a:cubicBezTo>
                <a:cubicBezTo>
                  <a:pt x="943" y="1486"/>
                  <a:pt x="943" y="1481"/>
                  <a:pt x="944" y="1476"/>
                </a:cubicBezTo>
                <a:cubicBezTo>
                  <a:pt x="941" y="1476"/>
                  <a:pt x="940" y="1474"/>
                  <a:pt x="938" y="1474"/>
                </a:cubicBezTo>
                <a:cubicBezTo>
                  <a:pt x="936" y="1479"/>
                  <a:pt x="936" y="1481"/>
                  <a:pt x="938" y="1482"/>
                </a:cubicBezTo>
                <a:close/>
                <a:moveTo>
                  <a:pt x="393" y="1482"/>
                </a:moveTo>
                <a:cubicBezTo>
                  <a:pt x="393" y="1480"/>
                  <a:pt x="393" y="1478"/>
                  <a:pt x="390" y="1479"/>
                </a:cubicBezTo>
                <a:cubicBezTo>
                  <a:pt x="389" y="1483"/>
                  <a:pt x="393" y="1482"/>
                  <a:pt x="393" y="1485"/>
                </a:cubicBezTo>
                <a:cubicBezTo>
                  <a:pt x="393" y="1487"/>
                  <a:pt x="389" y="1486"/>
                  <a:pt x="387" y="1487"/>
                </a:cubicBezTo>
                <a:cubicBezTo>
                  <a:pt x="386" y="1488"/>
                  <a:pt x="388" y="1492"/>
                  <a:pt x="387" y="1493"/>
                </a:cubicBezTo>
                <a:cubicBezTo>
                  <a:pt x="387" y="1495"/>
                  <a:pt x="381" y="1492"/>
                  <a:pt x="383" y="1496"/>
                </a:cubicBezTo>
                <a:cubicBezTo>
                  <a:pt x="390" y="1499"/>
                  <a:pt x="390" y="1496"/>
                  <a:pt x="397" y="1495"/>
                </a:cubicBezTo>
                <a:cubicBezTo>
                  <a:pt x="397" y="1491"/>
                  <a:pt x="394" y="1491"/>
                  <a:pt x="395" y="1487"/>
                </a:cubicBezTo>
                <a:cubicBezTo>
                  <a:pt x="396" y="1487"/>
                  <a:pt x="397" y="1486"/>
                  <a:pt x="398" y="1485"/>
                </a:cubicBezTo>
                <a:cubicBezTo>
                  <a:pt x="403" y="1484"/>
                  <a:pt x="401" y="1490"/>
                  <a:pt x="406" y="1489"/>
                </a:cubicBezTo>
                <a:cubicBezTo>
                  <a:pt x="406" y="1483"/>
                  <a:pt x="398" y="1486"/>
                  <a:pt x="398" y="1481"/>
                </a:cubicBezTo>
                <a:cubicBezTo>
                  <a:pt x="398" y="1478"/>
                  <a:pt x="398" y="1475"/>
                  <a:pt x="395" y="1476"/>
                </a:cubicBezTo>
                <a:cubicBezTo>
                  <a:pt x="389" y="1476"/>
                  <a:pt x="399" y="1482"/>
                  <a:pt x="393" y="1482"/>
                </a:cubicBezTo>
                <a:close/>
                <a:moveTo>
                  <a:pt x="1528" y="1484"/>
                </a:moveTo>
                <a:cubicBezTo>
                  <a:pt x="1534" y="1482"/>
                  <a:pt x="1531" y="1488"/>
                  <a:pt x="1531" y="1490"/>
                </a:cubicBezTo>
                <a:cubicBezTo>
                  <a:pt x="1532" y="1491"/>
                  <a:pt x="1534" y="1491"/>
                  <a:pt x="1534" y="1492"/>
                </a:cubicBezTo>
                <a:cubicBezTo>
                  <a:pt x="1535" y="1493"/>
                  <a:pt x="1534" y="1495"/>
                  <a:pt x="1534" y="1496"/>
                </a:cubicBezTo>
                <a:cubicBezTo>
                  <a:pt x="1535" y="1498"/>
                  <a:pt x="1538" y="1497"/>
                  <a:pt x="1539" y="1498"/>
                </a:cubicBezTo>
                <a:cubicBezTo>
                  <a:pt x="1540" y="1499"/>
                  <a:pt x="1539" y="1503"/>
                  <a:pt x="1542" y="1501"/>
                </a:cubicBezTo>
                <a:cubicBezTo>
                  <a:pt x="1545" y="1498"/>
                  <a:pt x="1543" y="1495"/>
                  <a:pt x="1542" y="1492"/>
                </a:cubicBezTo>
                <a:cubicBezTo>
                  <a:pt x="1540" y="1491"/>
                  <a:pt x="1539" y="1490"/>
                  <a:pt x="1538" y="1489"/>
                </a:cubicBezTo>
                <a:cubicBezTo>
                  <a:pt x="1539" y="1483"/>
                  <a:pt x="1535" y="1482"/>
                  <a:pt x="1536" y="1477"/>
                </a:cubicBezTo>
                <a:cubicBezTo>
                  <a:pt x="1536" y="1476"/>
                  <a:pt x="1536" y="1476"/>
                  <a:pt x="1535" y="1476"/>
                </a:cubicBezTo>
                <a:cubicBezTo>
                  <a:pt x="1534" y="1479"/>
                  <a:pt x="1529" y="1479"/>
                  <a:pt x="1528" y="1484"/>
                </a:cubicBezTo>
                <a:close/>
                <a:moveTo>
                  <a:pt x="342" y="1485"/>
                </a:moveTo>
                <a:cubicBezTo>
                  <a:pt x="351" y="1486"/>
                  <a:pt x="342" y="1496"/>
                  <a:pt x="350" y="1496"/>
                </a:cubicBezTo>
                <a:cubicBezTo>
                  <a:pt x="349" y="1491"/>
                  <a:pt x="353" y="1492"/>
                  <a:pt x="353" y="1489"/>
                </a:cubicBezTo>
                <a:cubicBezTo>
                  <a:pt x="346" y="1487"/>
                  <a:pt x="350" y="1484"/>
                  <a:pt x="350" y="1477"/>
                </a:cubicBezTo>
                <a:cubicBezTo>
                  <a:pt x="348" y="1477"/>
                  <a:pt x="347" y="1477"/>
                  <a:pt x="345" y="1477"/>
                </a:cubicBezTo>
                <a:cubicBezTo>
                  <a:pt x="347" y="1482"/>
                  <a:pt x="344" y="1483"/>
                  <a:pt x="342" y="1485"/>
                </a:cubicBezTo>
                <a:close/>
                <a:moveTo>
                  <a:pt x="1010" y="1479"/>
                </a:moveTo>
                <a:cubicBezTo>
                  <a:pt x="1009" y="1488"/>
                  <a:pt x="1017" y="1480"/>
                  <a:pt x="1010" y="1479"/>
                </a:cubicBezTo>
                <a:close/>
                <a:moveTo>
                  <a:pt x="1224" y="1489"/>
                </a:moveTo>
                <a:cubicBezTo>
                  <a:pt x="1225" y="1486"/>
                  <a:pt x="1227" y="1484"/>
                  <a:pt x="1228" y="1481"/>
                </a:cubicBezTo>
                <a:cubicBezTo>
                  <a:pt x="1225" y="1481"/>
                  <a:pt x="1225" y="1479"/>
                  <a:pt x="1222" y="1479"/>
                </a:cubicBezTo>
                <a:cubicBezTo>
                  <a:pt x="1220" y="1481"/>
                  <a:pt x="1219" y="1489"/>
                  <a:pt x="1224" y="1489"/>
                </a:cubicBezTo>
                <a:close/>
                <a:moveTo>
                  <a:pt x="1366" y="1492"/>
                </a:moveTo>
                <a:cubicBezTo>
                  <a:pt x="1366" y="1495"/>
                  <a:pt x="1362" y="1494"/>
                  <a:pt x="1363" y="1498"/>
                </a:cubicBezTo>
                <a:cubicBezTo>
                  <a:pt x="1366" y="1499"/>
                  <a:pt x="1366" y="1503"/>
                  <a:pt x="1370" y="1501"/>
                </a:cubicBezTo>
                <a:cubicBezTo>
                  <a:pt x="1369" y="1496"/>
                  <a:pt x="1373" y="1497"/>
                  <a:pt x="1372" y="1492"/>
                </a:cubicBezTo>
                <a:cubicBezTo>
                  <a:pt x="1370" y="1489"/>
                  <a:pt x="1368" y="1487"/>
                  <a:pt x="1366" y="1485"/>
                </a:cubicBezTo>
                <a:cubicBezTo>
                  <a:pt x="1366" y="1482"/>
                  <a:pt x="1366" y="1479"/>
                  <a:pt x="1363" y="1479"/>
                </a:cubicBezTo>
                <a:cubicBezTo>
                  <a:pt x="1365" y="1485"/>
                  <a:pt x="1361" y="1488"/>
                  <a:pt x="1366" y="1492"/>
                </a:cubicBezTo>
                <a:close/>
                <a:moveTo>
                  <a:pt x="1450" y="1479"/>
                </a:moveTo>
                <a:cubicBezTo>
                  <a:pt x="1454" y="1477"/>
                  <a:pt x="1454" y="1486"/>
                  <a:pt x="1450" y="1484"/>
                </a:cubicBezTo>
                <a:cubicBezTo>
                  <a:pt x="1450" y="1482"/>
                  <a:pt x="1450" y="1481"/>
                  <a:pt x="1450" y="1479"/>
                </a:cubicBezTo>
                <a:close/>
                <a:moveTo>
                  <a:pt x="1460" y="1485"/>
                </a:moveTo>
                <a:cubicBezTo>
                  <a:pt x="1465" y="1484"/>
                  <a:pt x="1465" y="1484"/>
                  <a:pt x="1470" y="1485"/>
                </a:cubicBezTo>
                <a:cubicBezTo>
                  <a:pt x="1472" y="1474"/>
                  <a:pt x="1462" y="1484"/>
                  <a:pt x="1457" y="1479"/>
                </a:cubicBezTo>
                <a:cubicBezTo>
                  <a:pt x="1455" y="1484"/>
                  <a:pt x="1462" y="1480"/>
                  <a:pt x="1460" y="1485"/>
                </a:cubicBezTo>
                <a:close/>
                <a:moveTo>
                  <a:pt x="1737" y="1484"/>
                </a:moveTo>
                <a:cubicBezTo>
                  <a:pt x="1737" y="1483"/>
                  <a:pt x="1737" y="1482"/>
                  <a:pt x="1739" y="1482"/>
                </a:cubicBezTo>
                <a:cubicBezTo>
                  <a:pt x="1739" y="1480"/>
                  <a:pt x="1738" y="1478"/>
                  <a:pt x="1736" y="1479"/>
                </a:cubicBezTo>
                <a:cubicBezTo>
                  <a:pt x="1736" y="1481"/>
                  <a:pt x="1735" y="1484"/>
                  <a:pt x="1737" y="1484"/>
                </a:cubicBezTo>
                <a:close/>
                <a:moveTo>
                  <a:pt x="561" y="1492"/>
                </a:moveTo>
                <a:cubicBezTo>
                  <a:pt x="560" y="1494"/>
                  <a:pt x="557" y="1495"/>
                  <a:pt x="558" y="1496"/>
                </a:cubicBezTo>
                <a:cubicBezTo>
                  <a:pt x="558" y="1497"/>
                  <a:pt x="561" y="1498"/>
                  <a:pt x="561" y="1498"/>
                </a:cubicBezTo>
                <a:cubicBezTo>
                  <a:pt x="561" y="1499"/>
                  <a:pt x="562" y="1503"/>
                  <a:pt x="562" y="1503"/>
                </a:cubicBezTo>
                <a:cubicBezTo>
                  <a:pt x="563" y="1504"/>
                  <a:pt x="562" y="1506"/>
                  <a:pt x="563" y="1508"/>
                </a:cubicBezTo>
                <a:cubicBezTo>
                  <a:pt x="565" y="1507"/>
                  <a:pt x="571" y="1509"/>
                  <a:pt x="570" y="1506"/>
                </a:cubicBezTo>
                <a:cubicBezTo>
                  <a:pt x="562" y="1508"/>
                  <a:pt x="567" y="1500"/>
                  <a:pt x="568" y="1498"/>
                </a:cubicBezTo>
                <a:cubicBezTo>
                  <a:pt x="565" y="1498"/>
                  <a:pt x="563" y="1497"/>
                  <a:pt x="564" y="1493"/>
                </a:cubicBezTo>
                <a:cubicBezTo>
                  <a:pt x="563" y="1489"/>
                  <a:pt x="571" y="1485"/>
                  <a:pt x="566" y="1482"/>
                </a:cubicBezTo>
                <a:cubicBezTo>
                  <a:pt x="565" y="1487"/>
                  <a:pt x="562" y="1480"/>
                  <a:pt x="560" y="1481"/>
                </a:cubicBezTo>
                <a:cubicBezTo>
                  <a:pt x="556" y="1484"/>
                  <a:pt x="561" y="1488"/>
                  <a:pt x="561" y="1492"/>
                </a:cubicBezTo>
                <a:close/>
                <a:moveTo>
                  <a:pt x="1088" y="1495"/>
                </a:moveTo>
                <a:cubicBezTo>
                  <a:pt x="1093" y="1497"/>
                  <a:pt x="1089" y="1489"/>
                  <a:pt x="1092" y="1490"/>
                </a:cubicBezTo>
                <a:cubicBezTo>
                  <a:pt x="1095" y="1493"/>
                  <a:pt x="1099" y="1492"/>
                  <a:pt x="1098" y="1487"/>
                </a:cubicBezTo>
                <a:cubicBezTo>
                  <a:pt x="1091" y="1489"/>
                  <a:pt x="1092" y="1483"/>
                  <a:pt x="1089" y="1481"/>
                </a:cubicBezTo>
                <a:cubicBezTo>
                  <a:pt x="1090" y="1487"/>
                  <a:pt x="1084" y="1491"/>
                  <a:pt x="1088" y="1495"/>
                </a:cubicBezTo>
                <a:close/>
                <a:moveTo>
                  <a:pt x="1170" y="1484"/>
                </a:moveTo>
                <a:cubicBezTo>
                  <a:pt x="1170" y="1484"/>
                  <a:pt x="1170" y="1482"/>
                  <a:pt x="1170" y="1482"/>
                </a:cubicBezTo>
                <a:cubicBezTo>
                  <a:pt x="1175" y="1483"/>
                  <a:pt x="1167" y="1487"/>
                  <a:pt x="1165" y="1485"/>
                </a:cubicBezTo>
                <a:cubicBezTo>
                  <a:pt x="1164" y="1484"/>
                  <a:pt x="1169" y="1484"/>
                  <a:pt x="1170" y="1484"/>
                </a:cubicBezTo>
                <a:close/>
                <a:moveTo>
                  <a:pt x="1618" y="1492"/>
                </a:moveTo>
                <a:cubicBezTo>
                  <a:pt x="1615" y="1491"/>
                  <a:pt x="1613" y="1492"/>
                  <a:pt x="1612" y="1493"/>
                </a:cubicBezTo>
                <a:cubicBezTo>
                  <a:pt x="1611" y="1495"/>
                  <a:pt x="1605" y="1492"/>
                  <a:pt x="1605" y="1495"/>
                </a:cubicBezTo>
                <a:cubicBezTo>
                  <a:pt x="1608" y="1497"/>
                  <a:pt x="1615" y="1494"/>
                  <a:pt x="1621" y="1495"/>
                </a:cubicBezTo>
                <a:cubicBezTo>
                  <a:pt x="1621" y="1494"/>
                  <a:pt x="1621" y="1492"/>
                  <a:pt x="1623" y="1492"/>
                </a:cubicBezTo>
                <a:cubicBezTo>
                  <a:pt x="1622" y="1488"/>
                  <a:pt x="1619" y="1487"/>
                  <a:pt x="1618" y="1485"/>
                </a:cubicBezTo>
                <a:cubicBezTo>
                  <a:pt x="1617" y="1484"/>
                  <a:pt x="1621" y="1482"/>
                  <a:pt x="1617" y="1482"/>
                </a:cubicBezTo>
                <a:cubicBezTo>
                  <a:pt x="1612" y="1486"/>
                  <a:pt x="1618" y="1487"/>
                  <a:pt x="1618" y="1492"/>
                </a:cubicBezTo>
                <a:close/>
                <a:moveTo>
                  <a:pt x="381" y="1490"/>
                </a:moveTo>
                <a:cubicBezTo>
                  <a:pt x="379" y="1490"/>
                  <a:pt x="380" y="1487"/>
                  <a:pt x="381" y="1485"/>
                </a:cubicBezTo>
                <a:cubicBezTo>
                  <a:pt x="374" y="1483"/>
                  <a:pt x="379" y="1497"/>
                  <a:pt x="381" y="1490"/>
                </a:cubicBezTo>
                <a:close/>
                <a:moveTo>
                  <a:pt x="1137" y="1490"/>
                </a:moveTo>
                <a:cubicBezTo>
                  <a:pt x="1139" y="1491"/>
                  <a:pt x="1143" y="1490"/>
                  <a:pt x="1142" y="1487"/>
                </a:cubicBezTo>
                <a:cubicBezTo>
                  <a:pt x="1142" y="1484"/>
                  <a:pt x="1132" y="1484"/>
                  <a:pt x="1133" y="1487"/>
                </a:cubicBezTo>
                <a:cubicBezTo>
                  <a:pt x="1136" y="1486"/>
                  <a:pt x="1135" y="1490"/>
                  <a:pt x="1137" y="1490"/>
                </a:cubicBezTo>
                <a:close/>
                <a:moveTo>
                  <a:pt x="1456" y="1485"/>
                </a:moveTo>
                <a:cubicBezTo>
                  <a:pt x="1459" y="1486"/>
                  <a:pt x="1457" y="1491"/>
                  <a:pt x="1460" y="1490"/>
                </a:cubicBezTo>
                <a:cubicBezTo>
                  <a:pt x="1458" y="1495"/>
                  <a:pt x="1454" y="1490"/>
                  <a:pt x="1456" y="1485"/>
                </a:cubicBezTo>
                <a:close/>
                <a:moveTo>
                  <a:pt x="1021" y="1489"/>
                </a:moveTo>
                <a:cubicBezTo>
                  <a:pt x="1023" y="1493"/>
                  <a:pt x="1018" y="1491"/>
                  <a:pt x="1015" y="1492"/>
                </a:cubicBezTo>
                <a:cubicBezTo>
                  <a:pt x="1016" y="1490"/>
                  <a:pt x="1018" y="1489"/>
                  <a:pt x="1021" y="1489"/>
                </a:cubicBezTo>
                <a:close/>
                <a:moveTo>
                  <a:pt x="370" y="1490"/>
                </a:moveTo>
                <a:cubicBezTo>
                  <a:pt x="370" y="1494"/>
                  <a:pt x="365" y="1493"/>
                  <a:pt x="361" y="1493"/>
                </a:cubicBezTo>
                <a:cubicBezTo>
                  <a:pt x="361" y="1489"/>
                  <a:pt x="366" y="1490"/>
                  <a:pt x="370" y="1490"/>
                </a:cubicBezTo>
                <a:close/>
                <a:moveTo>
                  <a:pt x="950" y="1490"/>
                </a:moveTo>
                <a:cubicBezTo>
                  <a:pt x="948" y="1492"/>
                  <a:pt x="944" y="1497"/>
                  <a:pt x="941" y="1493"/>
                </a:cubicBezTo>
                <a:cubicBezTo>
                  <a:pt x="943" y="1491"/>
                  <a:pt x="946" y="1490"/>
                  <a:pt x="950" y="1490"/>
                </a:cubicBezTo>
                <a:close/>
                <a:moveTo>
                  <a:pt x="1301" y="1492"/>
                </a:moveTo>
                <a:cubicBezTo>
                  <a:pt x="1302" y="1489"/>
                  <a:pt x="1303" y="1493"/>
                  <a:pt x="1303" y="1495"/>
                </a:cubicBezTo>
                <a:cubicBezTo>
                  <a:pt x="1302" y="1498"/>
                  <a:pt x="1301" y="1494"/>
                  <a:pt x="1301" y="1492"/>
                </a:cubicBezTo>
                <a:close/>
                <a:moveTo>
                  <a:pt x="326" y="1495"/>
                </a:moveTo>
                <a:cubicBezTo>
                  <a:pt x="327" y="1495"/>
                  <a:pt x="328" y="1495"/>
                  <a:pt x="329" y="1495"/>
                </a:cubicBezTo>
                <a:cubicBezTo>
                  <a:pt x="329" y="1494"/>
                  <a:pt x="329" y="1493"/>
                  <a:pt x="329" y="1492"/>
                </a:cubicBezTo>
                <a:cubicBezTo>
                  <a:pt x="328" y="1492"/>
                  <a:pt x="327" y="1492"/>
                  <a:pt x="326" y="1492"/>
                </a:cubicBezTo>
                <a:cubicBezTo>
                  <a:pt x="326" y="1493"/>
                  <a:pt x="326" y="1494"/>
                  <a:pt x="326" y="1495"/>
                </a:cubicBezTo>
                <a:close/>
                <a:moveTo>
                  <a:pt x="1262" y="1496"/>
                </a:moveTo>
                <a:cubicBezTo>
                  <a:pt x="1263" y="1496"/>
                  <a:pt x="1264" y="1496"/>
                  <a:pt x="1265" y="1496"/>
                </a:cubicBezTo>
                <a:cubicBezTo>
                  <a:pt x="1265" y="1495"/>
                  <a:pt x="1265" y="1494"/>
                  <a:pt x="1265" y="1493"/>
                </a:cubicBezTo>
                <a:cubicBezTo>
                  <a:pt x="1264" y="1493"/>
                  <a:pt x="1263" y="1493"/>
                  <a:pt x="1262" y="1493"/>
                </a:cubicBezTo>
                <a:cubicBezTo>
                  <a:pt x="1262" y="1494"/>
                  <a:pt x="1262" y="1495"/>
                  <a:pt x="1262" y="1496"/>
                </a:cubicBezTo>
                <a:close/>
                <a:moveTo>
                  <a:pt x="1432" y="1500"/>
                </a:moveTo>
                <a:cubicBezTo>
                  <a:pt x="1433" y="1500"/>
                  <a:pt x="1434" y="1500"/>
                  <a:pt x="1435" y="1500"/>
                </a:cubicBezTo>
                <a:cubicBezTo>
                  <a:pt x="1435" y="1498"/>
                  <a:pt x="1437" y="1498"/>
                  <a:pt x="1437" y="1496"/>
                </a:cubicBezTo>
                <a:cubicBezTo>
                  <a:pt x="1435" y="1496"/>
                  <a:pt x="1435" y="1494"/>
                  <a:pt x="1432" y="1495"/>
                </a:cubicBezTo>
                <a:cubicBezTo>
                  <a:pt x="1432" y="1496"/>
                  <a:pt x="1432" y="1498"/>
                  <a:pt x="1432" y="1500"/>
                </a:cubicBezTo>
                <a:close/>
                <a:moveTo>
                  <a:pt x="316" y="1496"/>
                </a:moveTo>
                <a:cubicBezTo>
                  <a:pt x="315" y="1496"/>
                  <a:pt x="313" y="1496"/>
                  <a:pt x="312" y="1496"/>
                </a:cubicBezTo>
                <a:cubicBezTo>
                  <a:pt x="310" y="1497"/>
                  <a:pt x="307" y="1496"/>
                  <a:pt x="307" y="1498"/>
                </a:cubicBezTo>
                <a:cubicBezTo>
                  <a:pt x="310" y="1497"/>
                  <a:pt x="316" y="1500"/>
                  <a:pt x="316" y="1496"/>
                </a:cubicBezTo>
                <a:close/>
                <a:moveTo>
                  <a:pt x="1456" y="1496"/>
                </a:moveTo>
                <a:cubicBezTo>
                  <a:pt x="1455" y="1500"/>
                  <a:pt x="1452" y="1500"/>
                  <a:pt x="1448" y="1500"/>
                </a:cubicBezTo>
                <a:cubicBezTo>
                  <a:pt x="1446" y="1494"/>
                  <a:pt x="1453" y="1497"/>
                  <a:pt x="1456" y="1496"/>
                </a:cubicBezTo>
                <a:close/>
                <a:moveTo>
                  <a:pt x="2004" y="1496"/>
                </a:moveTo>
                <a:cubicBezTo>
                  <a:pt x="2011" y="1496"/>
                  <a:pt x="2010" y="1499"/>
                  <a:pt x="2015" y="1496"/>
                </a:cubicBezTo>
                <a:cubicBezTo>
                  <a:pt x="2017" y="1501"/>
                  <a:pt x="2002" y="1501"/>
                  <a:pt x="2004" y="1496"/>
                </a:cubicBezTo>
                <a:close/>
                <a:moveTo>
                  <a:pt x="2027" y="1496"/>
                </a:moveTo>
                <a:cubicBezTo>
                  <a:pt x="2026" y="1496"/>
                  <a:pt x="2024" y="1496"/>
                  <a:pt x="2023" y="1496"/>
                </a:cubicBezTo>
                <a:cubicBezTo>
                  <a:pt x="2021" y="1497"/>
                  <a:pt x="2018" y="1496"/>
                  <a:pt x="2018" y="1498"/>
                </a:cubicBezTo>
                <a:cubicBezTo>
                  <a:pt x="2021" y="1497"/>
                  <a:pt x="2027" y="1500"/>
                  <a:pt x="2027" y="1496"/>
                </a:cubicBezTo>
                <a:close/>
                <a:moveTo>
                  <a:pt x="1967" y="1498"/>
                </a:moveTo>
                <a:cubicBezTo>
                  <a:pt x="1960" y="1499"/>
                  <a:pt x="1960" y="1499"/>
                  <a:pt x="1956" y="1498"/>
                </a:cubicBezTo>
                <a:cubicBezTo>
                  <a:pt x="1951" y="1497"/>
                  <a:pt x="1948" y="1499"/>
                  <a:pt x="1945" y="1500"/>
                </a:cubicBezTo>
                <a:cubicBezTo>
                  <a:pt x="1943" y="1500"/>
                  <a:pt x="1939" y="1499"/>
                  <a:pt x="1939" y="1503"/>
                </a:cubicBezTo>
                <a:cubicBezTo>
                  <a:pt x="1946" y="1506"/>
                  <a:pt x="1953" y="1502"/>
                  <a:pt x="1959" y="1503"/>
                </a:cubicBezTo>
                <a:cubicBezTo>
                  <a:pt x="1964" y="1503"/>
                  <a:pt x="1962" y="1504"/>
                  <a:pt x="1965" y="1503"/>
                </a:cubicBezTo>
                <a:cubicBezTo>
                  <a:pt x="1966" y="1503"/>
                  <a:pt x="1967" y="1503"/>
                  <a:pt x="1968" y="1503"/>
                </a:cubicBezTo>
                <a:cubicBezTo>
                  <a:pt x="1974" y="1502"/>
                  <a:pt x="1976" y="1502"/>
                  <a:pt x="1979" y="1501"/>
                </a:cubicBezTo>
                <a:cubicBezTo>
                  <a:pt x="1981" y="1501"/>
                  <a:pt x="1980" y="1503"/>
                  <a:pt x="1981" y="1503"/>
                </a:cubicBezTo>
                <a:cubicBezTo>
                  <a:pt x="1982" y="1503"/>
                  <a:pt x="1983" y="1501"/>
                  <a:pt x="1984" y="1501"/>
                </a:cubicBezTo>
                <a:cubicBezTo>
                  <a:pt x="1988" y="1501"/>
                  <a:pt x="1992" y="1501"/>
                  <a:pt x="1995" y="1498"/>
                </a:cubicBezTo>
                <a:cubicBezTo>
                  <a:pt x="1985" y="1498"/>
                  <a:pt x="1974" y="1498"/>
                  <a:pt x="1967" y="1498"/>
                </a:cubicBezTo>
                <a:close/>
                <a:moveTo>
                  <a:pt x="2003" y="1498"/>
                </a:moveTo>
                <a:cubicBezTo>
                  <a:pt x="2002" y="1498"/>
                  <a:pt x="2000" y="1498"/>
                  <a:pt x="1999" y="1498"/>
                </a:cubicBezTo>
                <a:cubicBezTo>
                  <a:pt x="1991" y="1498"/>
                  <a:pt x="2003" y="1503"/>
                  <a:pt x="2003" y="1498"/>
                </a:cubicBezTo>
                <a:close/>
                <a:moveTo>
                  <a:pt x="1457" y="1501"/>
                </a:moveTo>
                <a:cubicBezTo>
                  <a:pt x="1455" y="1505"/>
                  <a:pt x="1449" y="1509"/>
                  <a:pt x="1446" y="1506"/>
                </a:cubicBezTo>
                <a:cubicBezTo>
                  <a:pt x="1449" y="1500"/>
                  <a:pt x="1452" y="1503"/>
                  <a:pt x="1457" y="1501"/>
                </a:cubicBezTo>
                <a:close/>
                <a:moveTo>
                  <a:pt x="1411" y="1508"/>
                </a:moveTo>
                <a:cubicBezTo>
                  <a:pt x="1410" y="1510"/>
                  <a:pt x="1407" y="1509"/>
                  <a:pt x="1404" y="1509"/>
                </a:cubicBezTo>
                <a:cubicBezTo>
                  <a:pt x="1405" y="1505"/>
                  <a:pt x="1409" y="1505"/>
                  <a:pt x="1411" y="1508"/>
                </a:cubicBezTo>
                <a:close/>
                <a:moveTo>
                  <a:pt x="1889" y="1506"/>
                </a:moveTo>
                <a:cubicBezTo>
                  <a:pt x="1888" y="1506"/>
                  <a:pt x="1887" y="1506"/>
                  <a:pt x="1886" y="1506"/>
                </a:cubicBezTo>
                <a:cubicBezTo>
                  <a:pt x="1878" y="1506"/>
                  <a:pt x="1890" y="1510"/>
                  <a:pt x="1889" y="1506"/>
                </a:cubicBezTo>
                <a:close/>
                <a:moveTo>
                  <a:pt x="1381" y="1509"/>
                </a:moveTo>
                <a:cubicBezTo>
                  <a:pt x="1381" y="1516"/>
                  <a:pt x="1386" y="1512"/>
                  <a:pt x="1389" y="1511"/>
                </a:cubicBezTo>
                <a:cubicBezTo>
                  <a:pt x="1391" y="1510"/>
                  <a:pt x="1393" y="1510"/>
                  <a:pt x="1394" y="1508"/>
                </a:cubicBezTo>
                <a:cubicBezTo>
                  <a:pt x="1386" y="1508"/>
                  <a:pt x="1388" y="1509"/>
                  <a:pt x="1381" y="1509"/>
                </a:cubicBezTo>
                <a:close/>
                <a:moveTo>
                  <a:pt x="327" y="1515"/>
                </a:moveTo>
                <a:cubicBezTo>
                  <a:pt x="328" y="1515"/>
                  <a:pt x="329" y="1515"/>
                  <a:pt x="330" y="1515"/>
                </a:cubicBezTo>
                <a:cubicBezTo>
                  <a:pt x="331" y="1515"/>
                  <a:pt x="331" y="1515"/>
                  <a:pt x="331" y="1514"/>
                </a:cubicBezTo>
                <a:cubicBezTo>
                  <a:pt x="329" y="1514"/>
                  <a:pt x="330" y="1511"/>
                  <a:pt x="328" y="1511"/>
                </a:cubicBezTo>
                <a:cubicBezTo>
                  <a:pt x="328" y="1513"/>
                  <a:pt x="326" y="1513"/>
                  <a:pt x="327" y="1515"/>
                </a:cubicBezTo>
                <a:close/>
                <a:moveTo>
                  <a:pt x="356" y="1514"/>
                </a:moveTo>
                <a:cubicBezTo>
                  <a:pt x="358" y="1514"/>
                  <a:pt x="360" y="1514"/>
                  <a:pt x="361" y="1515"/>
                </a:cubicBezTo>
                <a:cubicBezTo>
                  <a:pt x="363" y="1514"/>
                  <a:pt x="368" y="1515"/>
                  <a:pt x="370" y="1512"/>
                </a:cubicBezTo>
                <a:cubicBezTo>
                  <a:pt x="364" y="1511"/>
                  <a:pt x="359" y="1510"/>
                  <a:pt x="356" y="1514"/>
                </a:cubicBezTo>
                <a:close/>
                <a:moveTo>
                  <a:pt x="399" y="1512"/>
                </a:moveTo>
                <a:cubicBezTo>
                  <a:pt x="399" y="1516"/>
                  <a:pt x="392" y="1513"/>
                  <a:pt x="390" y="1514"/>
                </a:cubicBezTo>
                <a:cubicBezTo>
                  <a:pt x="390" y="1510"/>
                  <a:pt x="397" y="1510"/>
                  <a:pt x="399" y="1512"/>
                </a:cubicBezTo>
                <a:close/>
                <a:moveTo>
                  <a:pt x="1336" y="1512"/>
                </a:moveTo>
                <a:cubicBezTo>
                  <a:pt x="1334" y="1513"/>
                  <a:pt x="1327" y="1511"/>
                  <a:pt x="1329" y="1515"/>
                </a:cubicBezTo>
                <a:cubicBezTo>
                  <a:pt x="1336" y="1516"/>
                  <a:pt x="1338" y="1513"/>
                  <a:pt x="1342" y="1515"/>
                </a:cubicBezTo>
                <a:cubicBezTo>
                  <a:pt x="1343" y="1508"/>
                  <a:pt x="1338" y="1512"/>
                  <a:pt x="1336" y="1512"/>
                </a:cubicBezTo>
                <a:close/>
                <a:moveTo>
                  <a:pt x="303" y="1515"/>
                </a:moveTo>
                <a:cubicBezTo>
                  <a:pt x="306" y="1515"/>
                  <a:pt x="311" y="1517"/>
                  <a:pt x="309" y="1512"/>
                </a:cubicBezTo>
                <a:cubicBezTo>
                  <a:pt x="306" y="1512"/>
                  <a:pt x="303" y="1512"/>
                  <a:pt x="300" y="1512"/>
                </a:cubicBezTo>
                <a:cubicBezTo>
                  <a:pt x="299" y="1515"/>
                  <a:pt x="304" y="1519"/>
                  <a:pt x="303" y="1515"/>
                </a:cubicBezTo>
                <a:close/>
                <a:moveTo>
                  <a:pt x="1278" y="1515"/>
                </a:moveTo>
                <a:cubicBezTo>
                  <a:pt x="1277" y="1521"/>
                  <a:pt x="1271" y="1520"/>
                  <a:pt x="1265" y="1520"/>
                </a:cubicBezTo>
                <a:cubicBezTo>
                  <a:pt x="1267" y="1517"/>
                  <a:pt x="1274" y="1517"/>
                  <a:pt x="1278" y="1515"/>
                </a:cubicBezTo>
                <a:close/>
                <a:moveTo>
                  <a:pt x="1757" y="1527"/>
                </a:moveTo>
                <a:cubicBezTo>
                  <a:pt x="1757" y="1527"/>
                  <a:pt x="1755" y="1526"/>
                  <a:pt x="1754" y="1527"/>
                </a:cubicBezTo>
                <a:cubicBezTo>
                  <a:pt x="1751" y="1530"/>
                  <a:pt x="1758" y="1534"/>
                  <a:pt x="1756" y="1538"/>
                </a:cubicBezTo>
                <a:cubicBezTo>
                  <a:pt x="1761" y="1541"/>
                  <a:pt x="1759" y="1531"/>
                  <a:pt x="1760" y="1528"/>
                </a:cubicBezTo>
                <a:cubicBezTo>
                  <a:pt x="1761" y="1528"/>
                  <a:pt x="1763" y="1529"/>
                  <a:pt x="1764" y="1528"/>
                </a:cubicBezTo>
                <a:cubicBezTo>
                  <a:pt x="1767" y="1525"/>
                  <a:pt x="1761" y="1516"/>
                  <a:pt x="1759" y="1517"/>
                </a:cubicBezTo>
                <a:cubicBezTo>
                  <a:pt x="1758" y="1520"/>
                  <a:pt x="1759" y="1524"/>
                  <a:pt x="1757" y="1527"/>
                </a:cubicBezTo>
                <a:close/>
                <a:moveTo>
                  <a:pt x="1864" y="1517"/>
                </a:moveTo>
                <a:cubicBezTo>
                  <a:pt x="1870" y="1520"/>
                  <a:pt x="1861" y="1520"/>
                  <a:pt x="1861" y="1522"/>
                </a:cubicBezTo>
                <a:cubicBezTo>
                  <a:pt x="1855" y="1519"/>
                  <a:pt x="1864" y="1519"/>
                  <a:pt x="1864" y="1517"/>
                </a:cubicBezTo>
                <a:close/>
                <a:moveTo>
                  <a:pt x="1840" y="1519"/>
                </a:moveTo>
                <a:cubicBezTo>
                  <a:pt x="1841" y="1524"/>
                  <a:pt x="1835" y="1521"/>
                  <a:pt x="1832" y="1522"/>
                </a:cubicBezTo>
                <a:cubicBezTo>
                  <a:pt x="1833" y="1519"/>
                  <a:pt x="1837" y="1520"/>
                  <a:pt x="1840" y="1519"/>
                </a:cubicBezTo>
                <a:close/>
                <a:moveTo>
                  <a:pt x="1245" y="1520"/>
                </a:moveTo>
                <a:cubicBezTo>
                  <a:pt x="1245" y="1523"/>
                  <a:pt x="1243" y="1524"/>
                  <a:pt x="1239" y="1523"/>
                </a:cubicBezTo>
                <a:cubicBezTo>
                  <a:pt x="1237" y="1519"/>
                  <a:pt x="1242" y="1521"/>
                  <a:pt x="1245" y="1520"/>
                </a:cubicBezTo>
                <a:close/>
                <a:moveTo>
                  <a:pt x="1795" y="1523"/>
                </a:moveTo>
                <a:cubicBezTo>
                  <a:pt x="1792" y="1524"/>
                  <a:pt x="1787" y="1522"/>
                  <a:pt x="1787" y="1525"/>
                </a:cubicBezTo>
                <a:cubicBezTo>
                  <a:pt x="1791" y="1527"/>
                  <a:pt x="1793" y="1527"/>
                  <a:pt x="1798" y="1525"/>
                </a:cubicBezTo>
                <a:cubicBezTo>
                  <a:pt x="1798" y="1527"/>
                  <a:pt x="1798" y="1529"/>
                  <a:pt x="1801" y="1528"/>
                </a:cubicBezTo>
                <a:cubicBezTo>
                  <a:pt x="1800" y="1524"/>
                  <a:pt x="1799" y="1521"/>
                  <a:pt x="1796" y="1520"/>
                </a:cubicBezTo>
                <a:cubicBezTo>
                  <a:pt x="1796" y="1521"/>
                  <a:pt x="1796" y="1523"/>
                  <a:pt x="1795" y="1523"/>
                </a:cubicBezTo>
                <a:close/>
                <a:moveTo>
                  <a:pt x="612" y="1525"/>
                </a:moveTo>
                <a:cubicBezTo>
                  <a:pt x="613" y="1525"/>
                  <a:pt x="614" y="1525"/>
                  <a:pt x="616" y="1525"/>
                </a:cubicBezTo>
                <a:cubicBezTo>
                  <a:pt x="615" y="1524"/>
                  <a:pt x="615" y="1523"/>
                  <a:pt x="615" y="1522"/>
                </a:cubicBezTo>
                <a:cubicBezTo>
                  <a:pt x="614" y="1522"/>
                  <a:pt x="613" y="1522"/>
                  <a:pt x="612" y="1522"/>
                </a:cubicBezTo>
                <a:cubicBezTo>
                  <a:pt x="612" y="1523"/>
                  <a:pt x="612" y="1524"/>
                  <a:pt x="612" y="1525"/>
                </a:cubicBezTo>
                <a:close/>
                <a:moveTo>
                  <a:pt x="1179" y="1523"/>
                </a:moveTo>
                <a:cubicBezTo>
                  <a:pt x="1178" y="1529"/>
                  <a:pt x="1171" y="1526"/>
                  <a:pt x="1168" y="1525"/>
                </a:cubicBezTo>
                <a:cubicBezTo>
                  <a:pt x="1169" y="1523"/>
                  <a:pt x="1176" y="1521"/>
                  <a:pt x="1179" y="1523"/>
                </a:cubicBezTo>
                <a:close/>
                <a:moveTo>
                  <a:pt x="1706" y="1528"/>
                </a:moveTo>
                <a:cubicBezTo>
                  <a:pt x="1703" y="1532"/>
                  <a:pt x="1702" y="1526"/>
                  <a:pt x="1700" y="1525"/>
                </a:cubicBezTo>
                <a:cubicBezTo>
                  <a:pt x="1696" y="1524"/>
                  <a:pt x="1695" y="1524"/>
                  <a:pt x="1691" y="1525"/>
                </a:cubicBezTo>
                <a:cubicBezTo>
                  <a:pt x="1690" y="1533"/>
                  <a:pt x="1693" y="1537"/>
                  <a:pt x="1694" y="1542"/>
                </a:cubicBezTo>
                <a:cubicBezTo>
                  <a:pt x="1699" y="1543"/>
                  <a:pt x="1697" y="1535"/>
                  <a:pt x="1702" y="1535"/>
                </a:cubicBezTo>
                <a:cubicBezTo>
                  <a:pt x="1707" y="1536"/>
                  <a:pt x="1708" y="1532"/>
                  <a:pt x="1713" y="1533"/>
                </a:cubicBezTo>
                <a:cubicBezTo>
                  <a:pt x="1713" y="1532"/>
                  <a:pt x="1714" y="1531"/>
                  <a:pt x="1716" y="1531"/>
                </a:cubicBezTo>
                <a:cubicBezTo>
                  <a:pt x="1716" y="1529"/>
                  <a:pt x="1717" y="1528"/>
                  <a:pt x="1719" y="1527"/>
                </a:cubicBezTo>
                <a:cubicBezTo>
                  <a:pt x="1722" y="1527"/>
                  <a:pt x="1722" y="1525"/>
                  <a:pt x="1725" y="1525"/>
                </a:cubicBezTo>
                <a:cubicBezTo>
                  <a:pt x="1730" y="1528"/>
                  <a:pt x="1726" y="1540"/>
                  <a:pt x="1734" y="1539"/>
                </a:cubicBezTo>
                <a:cubicBezTo>
                  <a:pt x="1736" y="1536"/>
                  <a:pt x="1736" y="1530"/>
                  <a:pt x="1739" y="1528"/>
                </a:cubicBezTo>
                <a:cubicBezTo>
                  <a:pt x="1736" y="1528"/>
                  <a:pt x="1734" y="1528"/>
                  <a:pt x="1731" y="1528"/>
                </a:cubicBezTo>
                <a:cubicBezTo>
                  <a:pt x="1732" y="1524"/>
                  <a:pt x="1728" y="1525"/>
                  <a:pt x="1725" y="1523"/>
                </a:cubicBezTo>
                <a:cubicBezTo>
                  <a:pt x="1722" y="1521"/>
                  <a:pt x="1714" y="1522"/>
                  <a:pt x="1708" y="1522"/>
                </a:cubicBezTo>
                <a:cubicBezTo>
                  <a:pt x="1708" y="1524"/>
                  <a:pt x="1709" y="1528"/>
                  <a:pt x="1706" y="1528"/>
                </a:cubicBezTo>
                <a:close/>
                <a:moveTo>
                  <a:pt x="290" y="1528"/>
                </a:moveTo>
                <a:cubicBezTo>
                  <a:pt x="291" y="1528"/>
                  <a:pt x="292" y="1528"/>
                  <a:pt x="293" y="1528"/>
                </a:cubicBezTo>
                <a:cubicBezTo>
                  <a:pt x="295" y="1524"/>
                  <a:pt x="288" y="1524"/>
                  <a:pt x="288" y="1527"/>
                </a:cubicBezTo>
                <a:cubicBezTo>
                  <a:pt x="289" y="1527"/>
                  <a:pt x="290" y="1527"/>
                  <a:pt x="290" y="1528"/>
                </a:cubicBezTo>
                <a:close/>
                <a:moveTo>
                  <a:pt x="329" y="1530"/>
                </a:moveTo>
                <a:cubicBezTo>
                  <a:pt x="331" y="1532"/>
                  <a:pt x="336" y="1532"/>
                  <a:pt x="336" y="1528"/>
                </a:cubicBezTo>
                <a:cubicBezTo>
                  <a:pt x="335" y="1528"/>
                  <a:pt x="332" y="1528"/>
                  <a:pt x="332" y="1527"/>
                </a:cubicBezTo>
                <a:cubicBezTo>
                  <a:pt x="333" y="1527"/>
                  <a:pt x="333" y="1525"/>
                  <a:pt x="330" y="1525"/>
                </a:cubicBezTo>
                <a:cubicBezTo>
                  <a:pt x="330" y="1527"/>
                  <a:pt x="329" y="1528"/>
                  <a:pt x="329" y="1530"/>
                </a:cubicBezTo>
                <a:close/>
                <a:moveTo>
                  <a:pt x="1116" y="1528"/>
                </a:moveTo>
                <a:cubicBezTo>
                  <a:pt x="1110" y="1527"/>
                  <a:pt x="1107" y="1531"/>
                  <a:pt x="1105" y="1528"/>
                </a:cubicBezTo>
                <a:cubicBezTo>
                  <a:pt x="1106" y="1527"/>
                  <a:pt x="1116" y="1521"/>
                  <a:pt x="1116" y="1528"/>
                </a:cubicBezTo>
                <a:close/>
                <a:moveTo>
                  <a:pt x="1773" y="1525"/>
                </a:moveTo>
                <a:cubicBezTo>
                  <a:pt x="1773" y="1529"/>
                  <a:pt x="1770" y="1530"/>
                  <a:pt x="1771" y="1535"/>
                </a:cubicBezTo>
                <a:cubicBezTo>
                  <a:pt x="1768" y="1533"/>
                  <a:pt x="1767" y="1525"/>
                  <a:pt x="1773" y="1525"/>
                </a:cubicBezTo>
                <a:close/>
                <a:moveTo>
                  <a:pt x="1898" y="1531"/>
                </a:moveTo>
                <a:cubicBezTo>
                  <a:pt x="1902" y="1532"/>
                  <a:pt x="1905" y="1532"/>
                  <a:pt x="1906" y="1528"/>
                </a:cubicBezTo>
                <a:cubicBezTo>
                  <a:pt x="1900" y="1530"/>
                  <a:pt x="1905" y="1523"/>
                  <a:pt x="1899" y="1525"/>
                </a:cubicBezTo>
                <a:cubicBezTo>
                  <a:pt x="1900" y="1528"/>
                  <a:pt x="1898" y="1529"/>
                  <a:pt x="1898" y="1531"/>
                </a:cubicBezTo>
                <a:close/>
                <a:moveTo>
                  <a:pt x="350" y="1533"/>
                </a:moveTo>
                <a:cubicBezTo>
                  <a:pt x="354" y="1533"/>
                  <a:pt x="355" y="1530"/>
                  <a:pt x="358" y="1533"/>
                </a:cubicBezTo>
                <a:cubicBezTo>
                  <a:pt x="358" y="1530"/>
                  <a:pt x="360" y="1529"/>
                  <a:pt x="359" y="1527"/>
                </a:cubicBezTo>
                <a:cubicBezTo>
                  <a:pt x="358" y="1527"/>
                  <a:pt x="355" y="1526"/>
                  <a:pt x="355" y="1528"/>
                </a:cubicBezTo>
                <a:cubicBezTo>
                  <a:pt x="359" y="1530"/>
                  <a:pt x="350" y="1527"/>
                  <a:pt x="350" y="1533"/>
                </a:cubicBezTo>
                <a:close/>
                <a:moveTo>
                  <a:pt x="1097" y="1527"/>
                </a:moveTo>
                <a:cubicBezTo>
                  <a:pt x="1100" y="1526"/>
                  <a:pt x="1100" y="1528"/>
                  <a:pt x="1102" y="1528"/>
                </a:cubicBezTo>
                <a:cubicBezTo>
                  <a:pt x="1102" y="1531"/>
                  <a:pt x="1095" y="1530"/>
                  <a:pt x="1097" y="1527"/>
                </a:cubicBezTo>
                <a:close/>
                <a:moveTo>
                  <a:pt x="1649" y="1530"/>
                </a:moveTo>
                <a:cubicBezTo>
                  <a:pt x="1650" y="1530"/>
                  <a:pt x="1651" y="1530"/>
                  <a:pt x="1652" y="1530"/>
                </a:cubicBezTo>
                <a:cubicBezTo>
                  <a:pt x="1655" y="1526"/>
                  <a:pt x="1647" y="1525"/>
                  <a:pt x="1648" y="1528"/>
                </a:cubicBezTo>
                <a:cubicBezTo>
                  <a:pt x="1649" y="1528"/>
                  <a:pt x="1650" y="1528"/>
                  <a:pt x="1649" y="1530"/>
                </a:cubicBezTo>
                <a:close/>
                <a:moveTo>
                  <a:pt x="1660" y="1536"/>
                </a:moveTo>
                <a:cubicBezTo>
                  <a:pt x="1660" y="1535"/>
                  <a:pt x="1663" y="1539"/>
                  <a:pt x="1663" y="1539"/>
                </a:cubicBezTo>
                <a:cubicBezTo>
                  <a:pt x="1665" y="1542"/>
                  <a:pt x="1666" y="1545"/>
                  <a:pt x="1669" y="1546"/>
                </a:cubicBezTo>
                <a:cubicBezTo>
                  <a:pt x="1671" y="1546"/>
                  <a:pt x="1673" y="1545"/>
                  <a:pt x="1674" y="1544"/>
                </a:cubicBezTo>
                <a:cubicBezTo>
                  <a:pt x="1672" y="1543"/>
                  <a:pt x="1670" y="1542"/>
                  <a:pt x="1669" y="1541"/>
                </a:cubicBezTo>
                <a:cubicBezTo>
                  <a:pt x="1670" y="1535"/>
                  <a:pt x="1670" y="1536"/>
                  <a:pt x="1669" y="1533"/>
                </a:cubicBezTo>
                <a:cubicBezTo>
                  <a:pt x="1669" y="1529"/>
                  <a:pt x="1671" y="1525"/>
                  <a:pt x="1666" y="1527"/>
                </a:cubicBezTo>
                <a:cubicBezTo>
                  <a:pt x="1666" y="1531"/>
                  <a:pt x="1660" y="1533"/>
                  <a:pt x="1660" y="1536"/>
                </a:cubicBezTo>
                <a:close/>
                <a:moveTo>
                  <a:pt x="1913" y="1530"/>
                </a:moveTo>
                <a:cubicBezTo>
                  <a:pt x="1916" y="1530"/>
                  <a:pt x="1919" y="1530"/>
                  <a:pt x="1918" y="1527"/>
                </a:cubicBezTo>
                <a:cubicBezTo>
                  <a:pt x="1917" y="1527"/>
                  <a:pt x="1916" y="1527"/>
                  <a:pt x="1915" y="1527"/>
                </a:cubicBezTo>
                <a:cubicBezTo>
                  <a:pt x="1915" y="1528"/>
                  <a:pt x="1914" y="1528"/>
                  <a:pt x="1913" y="1530"/>
                </a:cubicBezTo>
                <a:close/>
                <a:moveTo>
                  <a:pt x="1034" y="1533"/>
                </a:moveTo>
                <a:cubicBezTo>
                  <a:pt x="1035" y="1533"/>
                  <a:pt x="1037" y="1533"/>
                  <a:pt x="1038" y="1533"/>
                </a:cubicBezTo>
                <a:cubicBezTo>
                  <a:pt x="1038" y="1531"/>
                  <a:pt x="1038" y="1530"/>
                  <a:pt x="1038" y="1528"/>
                </a:cubicBezTo>
                <a:cubicBezTo>
                  <a:pt x="1037" y="1528"/>
                  <a:pt x="1035" y="1528"/>
                  <a:pt x="1034" y="1528"/>
                </a:cubicBezTo>
                <a:cubicBezTo>
                  <a:pt x="1034" y="1530"/>
                  <a:pt x="1034" y="1531"/>
                  <a:pt x="1034" y="1533"/>
                </a:cubicBezTo>
                <a:close/>
                <a:moveTo>
                  <a:pt x="1635" y="1530"/>
                </a:moveTo>
                <a:cubicBezTo>
                  <a:pt x="1634" y="1533"/>
                  <a:pt x="1638" y="1534"/>
                  <a:pt x="1638" y="1536"/>
                </a:cubicBezTo>
                <a:cubicBezTo>
                  <a:pt x="1638" y="1536"/>
                  <a:pt x="1635" y="1538"/>
                  <a:pt x="1635" y="1539"/>
                </a:cubicBezTo>
                <a:cubicBezTo>
                  <a:pt x="1635" y="1540"/>
                  <a:pt x="1638" y="1541"/>
                  <a:pt x="1638" y="1542"/>
                </a:cubicBezTo>
                <a:cubicBezTo>
                  <a:pt x="1638" y="1544"/>
                  <a:pt x="1634" y="1548"/>
                  <a:pt x="1638" y="1550"/>
                </a:cubicBezTo>
                <a:cubicBezTo>
                  <a:pt x="1640" y="1544"/>
                  <a:pt x="1645" y="1535"/>
                  <a:pt x="1642" y="1528"/>
                </a:cubicBezTo>
                <a:cubicBezTo>
                  <a:pt x="1639" y="1528"/>
                  <a:pt x="1637" y="1529"/>
                  <a:pt x="1635" y="1530"/>
                </a:cubicBezTo>
                <a:close/>
                <a:moveTo>
                  <a:pt x="482" y="1536"/>
                </a:moveTo>
                <a:cubicBezTo>
                  <a:pt x="482" y="1537"/>
                  <a:pt x="481" y="1540"/>
                  <a:pt x="483" y="1539"/>
                </a:cubicBezTo>
                <a:cubicBezTo>
                  <a:pt x="483" y="1537"/>
                  <a:pt x="487" y="1538"/>
                  <a:pt x="486" y="1535"/>
                </a:cubicBezTo>
                <a:cubicBezTo>
                  <a:pt x="480" y="1537"/>
                  <a:pt x="481" y="1531"/>
                  <a:pt x="477" y="1531"/>
                </a:cubicBezTo>
                <a:cubicBezTo>
                  <a:pt x="476" y="1536"/>
                  <a:pt x="480" y="1535"/>
                  <a:pt x="482" y="1536"/>
                </a:cubicBezTo>
                <a:close/>
                <a:moveTo>
                  <a:pt x="758" y="1533"/>
                </a:moveTo>
                <a:cubicBezTo>
                  <a:pt x="756" y="1538"/>
                  <a:pt x="761" y="1536"/>
                  <a:pt x="764" y="1536"/>
                </a:cubicBezTo>
                <a:cubicBezTo>
                  <a:pt x="764" y="1535"/>
                  <a:pt x="764" y="1533"/>
                  <a:pt x="764" y="1531"/>
                </a:cubicBezTo>
                <a:cubicBezTo>
                  <a:pt x="761" y="1531"/>
                  <a:pt x="760" y="1533"/>
                  <a:pt x="758" y="1533"/>
                </a:cubicBezTo>
                <a:close/>
                <a:moveTo>
                  <a:pt x="824" y="1533"/>
                </a:moveTo>
                <a:cubicBezTo>
                  <a:pt x="823" y="1534"/>
                  <a:pt x="818" y="1532"/>
                  <a:pt x="819" y="1536"/>
                </a:cubicBezTo>
                <a:cubicBezTo>
                  <a:pt x="826" y="1535"/>
                  <a:pt x="829" y="1540"/>
                  <a:pt x="832" y="1535"/>
                </a:cubicBezTo>
                <a:cubicBezTo>
                  <a:pt x="828" y="1533"/>
                  <a:pt x="825" y="1531"/>
                  <a:pt x="824" y="1533"/>
                </a:cubicBezTo>
                <a:close/>
                <a:moveTo>
                  <a:pt x="859" y="1531"/>
                </a:moveTo>
                <a:cubicBezTo>
                  <a:pt x="859" y="1534"/>
                  <a:pt x="854" y="1532"/>
                  <a:pt x="855" y="1536"/>
                </a:cubicBezTo>
                <a:cubicBezTo>
                  <a:pt x="851" y="1535"/>
                  <a:pt x="856" y="1530"/>
                  <a:pt x="859" y="1531"/>
                </a:cubicBezTo>
                <a:close/>
                <a:moveTo>
                  <a:pt x="869" y="1533"/>
                </a:moveTo>
                <a:cubicBezTo>
                  <a:pt x="868" y="1530"/>
                  <a:pt x="877" y="1530"/>
                  <a:pt x="875" y="1535"/>
                </a:cubicBezTo>
                <a:cubicBezTo>
                  <a:pt x="872" y="1535"/>
                  <a:pt x="871" y="1533"/>
                  <a:pt x="869" y="1533"/>
                </a:cubicBezTo>
                <a:close/>
                <a:moveTo>
                  <a:pt x="900" y="1531"/>
                </a:moveTo>
                <a:cubicBezTo>
                  <a:pt x="899" y="1534"/>
                  <a:pt x="897" y="1535"/>
                  <a:pt x="893" y="1535"/>
                </a:cubicBezTo>
                <a:cubicBezTo>
                  <a:pt x="892" y="1530"/>
                  <a:pt x="897" y="1532"/>
                  <a:pt x="900" y="1531"/>
                </a:cubicBezTo>
                <a:close/>
                <a:moveTo>
                  <a:pt x="934" y="1535"/>
                </a:moveTo>
                <a:cubicBezTo>
                  <a:pt x="935" y="1535"/>
                  <a:pt x="936" y="1535"/>
                  <a:pt x="937" y="1535"/>
                </a:cubicBezTo>
                <a:cubicBezTo>
                  <a:pt x="939" y="1531"/>
                  <a:pt x="931" y="1530"/>
                  <a:pt x="932" y="1533"/>
                </a:cubicBezTo>
                <a:cubicBezTo>
                  <a:pt x="933" y="1533"/>
                  <a:pt x="934" y="1533"/>
                  <a:pt x="934" y="1535"/>
                </a:cubicBezTo>
                <a:close/>
                <a:moveTo>
                  <a:pt x="1578" y="1539"/>
                </a:moveTo>
                <a:cubicBezTo>
                  <a:pt x="1583" y="1543"/>
                  <a:pt x="1573" y="1544"/>
                  <a:pt x="1575" y="1549"/>
                </a:cubicBezTo>
                <a:cubicBezTo>
                  <a:pt x="1579" y="1549"/>
                  <a:pt x="1580" y="1546"/>
                  <a:pt x="1581" y="1544"/>
                </a:cubicBezTo>
                <a:cubicBezTo>
                  <a:pt x="1582" y="1544"/>
                  <a:pt x="1584" y="1545"/>
                  <a:pt x="1584" y="1544"/>
                </a:cubicBezTo>
                <a:cubicBezTo>
                  <a:pt x="1585" y="1542"/>
                  <a:pt x="1583" y="1538"/>
                  <a:pt x="1586" y="1538"/>
                </a:cubicBezTo>
                <a:cubicBezTo>
                  <a:pt x="1591" y="1536"/>
                  <a:pt x="1588" y="1543"/>
                  <a:pt x="1592" y="1542"/>
                </a:cubicBezTo>
                <a:cubicBezTo>
                  <a:pt x="1591" y="1537"/>
                  <a:pt x="1594" y="1535"/>
                  <a:pt x="1595" y="1531"/>
                </a:cubicBezTo>
                <a:cubicBezTo>
                  <a:pt x="1589" y="1534"/>
                  <a:pt x="1582" y="1535"/>
                  <a:pt x="1578" y="1539"/>
                </a:cubicBezTo>
                <a:close/>
                <a:moveTo>
                  <a:pt x="789" y="1536"/>
                </a:moveTo>
                <a:cubicBezTo>
                  <a:pt x="790" y="1536"/>
                  <a:pt x="790" y="1537"/>
                  <a:pt x="792" y="1538"/>
                </a:cubicBezTo>
                <a:cubicBezTo>
                  <a:pt x="791" y="1535"/>
                  <a:pt x="792" y="1532"/>
                  <a:pt x="789" y="1533"/>
                </a:cubicBezTo>
                <a:cubicBezTo>
                  <a:pt x="789" y="1534"/>
                  <a:pt x="789" y="1535"/>
                  <a:pt x="789" y="1536"/>
                </a:cubicBezTo>
                <a:close/>
                <a:moveTo>
                  <a:pt x="1629" y="1536"/>
                </a:moveTo>
                <a:cubicBezTo>
                  <a:pt x="1630" y="1536"/>
                  <a:pt x="1631" y="1536"/>
                  <a:pt x="1632" y="1536"/>
                </a:cubicBezTo>
                <a:cubicBezTo>
                  <a:pt x="1632" y="1535"/>
                  <a:pt x="1632" y="1534"/>
                  <a:pt x="1632" y="1533"/>
                </a:cubicBezTo>
                <a:cubicBezTo>
                  <a:pt x="1631" y="1533"/>
                  <a:pt x="1630" y="1533"/>
                  <a:pt x="1629" y="1533"/>
                </a:cubicBezTo>
                <a:cubicBezTo>
                  <a:pt x="1629" y="1534"/>
                  <a:pt x="1629" y="1535"/>
                  <a:pt x="1629" y="1536"/>
                </a:cubicBezTo>
                <a:close/>
                <a:moveTo>
                  <a:pt x="468" y="1535"/>
                </a:moveTo>
                <a:cubicBezTo>
                  <a:pt x="470" y="1535"/>
                  <a:pt x="471" y="1537"/>
                  <a:pt x="471" y="1539"/>
                </a:cubicBezTo>
                <a:cubicBezTo>
                  <a:pt x="469" y="1539"/>
                  <a:pt x="468" y="1537"/>
                  <a:pt x="468" y="1535"/>
                </a:cubicBezTo>
                <a:close/>
                <a:moveTo>
                  <a:pt x="504" y="1544"/>
                </a:moveTo>
                <a:cubicBezTo>
                  <a:pt x="511" y="1544"/>
                  <a:pt x="506" y="1537"/>
                  <a:pt x="503" y="1535"/>
                </a:cubicBezTo>
                <a:cubicBezTo>
                  <a:pt x="503" y="1538"/>
                  <a:pt x="503" y="1541"/>
                  <a:pt x="504" y="1544"/>
                </a:cubicBezTo>
                <a:close/>
                <a:moveTo>
                  <a:pt x="610" y="1536"/>
                </a:moveTo>
                <a:cubicBezTo>
                  <a:pt x="609" y="1540"/>
                  <a:pt x="613" y="1540"/>
                  <a:pt x="616" y="1541"/>
                </a:cubicBezTo>
                <a:cubicBezTo>
                  <a:pt x="616" y="1538"/>
                  <a:pt x="616" y="1535"/>
                  <a:pt x="614" y="1535"/>
                </a:cubicBezTo>
                <a:cubicBezTo>
                  <a:pt x="614" y="1536"/>
                  <a:pt x="612" y="1536"/>
                  <a:pt x="610" y="1536"/>
                </a:cubicBezTo>
                <a:close/>
                <a:moveTo>
                  <a:pt x="690" y="1536"/>
                </a:moveTo>
                <a:cubicBezTo>
                  <a:pt x="689" y="1540"/>
                  <a:pt x="682" y="1537"/>
                  <a:pt x="679" y="1538"/>
                </a:cubicBezTo>
                <a:cubicBezTo>
                  <a:pt x="680" y="1532"/>
                  <a:pt x="685" y="1537"/>
                  <a:pt x="690" y="1536"/>
                </a:cubicBezTo>
                <a:close/>
                <a:moveTo>
                  <a:pt x="1831" y="1538"/>
                </a:moveTo>
                <a:cubicBezTo>
                  <a:pt x="1833" y="1538"/>
                  <a:pt x="1832" y="1540"/>
                  <a:pt x="1834" y="1541"/>
                </a:cubicBezTo>
                <a:cubicBezTo>
                  <a:pt x="1835" y="1539"/>
                  <a:pt x="1837" y="1538"/>
                  <a:pt x="1837" y="1536"/>
                </a:cubicBezTo>
                <a:cubicBezTo>
                  <a:pt x="1835" y="1536"/>
                  <a:pt x="1834" y="1535"/>
                  <a:pt x="1833" y="1535"/>
                </a:cubicBezTo>
                <a:cubicBezTo>
                  <a:pt x="1833" y="1536"/>
                  <a:pt x="1831" y="1536"/>
                  <a:pt x="1831" y="1538"/>
                </a:cubicBezTo>
                <a:close/>
                <a:moveTo>
                  <a:pt x="567" y="1539"/>
                </a:moveTo>
                <a:cubicBezTo>
                  <a:pt x="568" y="1539"/>
                  <a:pt x="569" y="1539"/>
                  <a:pt x="570" y="1539"/>
                </a:cubicBezTo>
                <a:cubicBezTo>
                  <a:pt x="570" y="1538"/>
                  <a:pt x="570" y="1537"/>
                  <a:pt x="570" y="1536"/>
                </a:cubicBezTo>
                <a:cubicBezTo>
                  <a:pt x="569" y="1536"/>
                  <a:pt x="568" y="1536"/>
                  <a:pt x="566" y="1536"/>
                </a:cubicBezTo>
                <a:cubicBezTo>
                  <a:pt x="567" y="1537"/>
                  <a:pt x="567" y="1538"/>
                  <a:pt x="567" y="1539"/>
                </a:cubicBezTo>
                <a:close/>
                <a:moveTo>
                  <a:pt x="583" y="1536"/>
                </a:moveTo>
                <a:cubicBezTo>
                  <a:pt x="587" y="1540"/>
                  <a:pt x="590" y="1535"/>
                  <a:pt x="593" y="1538"/>
                </a:cubicBezTo>
                <a:cubicBezTo>
                  <a:pt x="593" y="1543"/>
                  <a:pt x="583" y="1541"/>
                  <a:pt x="583" y="1536"/>
                </a:cubicBezTo>
                <a:close/>
                <a:moveTo>
                  <a:pt x="1559" y="1547"/>
                </a:moveTo>
                <a:cubicBezTo>
                  <a:pt x="1560" y="1549"/>
                  <a:pt x="1559" y="1551"/>
                  <a:pt x="1562" y="1550"/>
                </a:cubicBezTo>
                <a:cubicBezTo>
                  <a:pt x="1565" y="1551"/>
                  <a:pt x="1563" y="1547"/>
                  <a:pt x="1564" y="1546"/>
                </a:cubicBezTo>
                <a:cubicBezTo>
                  <a:pt x="1565" y="1544"/>
                  <a:pt x="1568" y="1544"/>
                  <a:pt x="1569" y="1542"/>
                </a:cubicBezTo>
                <a:cubicBezTo>
                  <a:pt x="1563" y="1543"/>
                  <a:pt x="1564" y="1537"/>
                  <a:pt x="1560" y="1536"/>
                </a:cubicBezTo>
                <a:cubicBezTo>
                  <a:pt x="1558" y="1541"/>
                  <a:pt x="1558" y="1544"/>
                  <a:pt x="1559" y="1547"/>
                </a:cubicBezTo>
                <a:close/>
                <a:moveTo>
                  <a:pt x="1472" y="1541"/>
                </a:moveTo>
                <a:cubicBezTo>
                  <a:pt x="1471" y="1544"/>
                  <a:pt x="1468" y="1546"/>
                  <a:pt x="1467" y="1549"/>
                </a:cubicBezTo>
                <a:cubicBezTo>
                  <a:pt x="1473" y="1548"/>
                  <a:pt x="1474" y="1556"/>
                  <a:pt x="1478" y="1552"/>
                </a:cubicBezTo>
                <a:cubicBezTo>
                  <a:pt x="1478" y="1548"/>
                  <a:pt x="1477" y="1543"/>
                  <a:pt x="1481" y="1542"/>
                </a:cubicBezTo>
                <a:cubicBezTo>
                  <a:pt x="1492" y="1541"/>
                  <a:pt x="1494" y="1548"/>
                  <a:pt x="1499" y="1552"/>
                </a:cubicBezTo>
                <a:cubicBezTo>
                  <a:pt x="1502" y="1549"/>
                  <a:pt x="1498" y="1543"/>
                  <a:pt x="1496" y="1539"/>
                </a:cubicBezTo>
                <a:cubicBezTo>
                  <a:pt x="1485" y="1540"/>
                  <a:pt x="1483" y="1541"/>
                  <a:pt x="1472" y="1541"/>
                </a:cubicBezTo>
                <a:close/>
                <a:moveTo>
                  <a:pt x="1597" y="1546"/>
                </a:moveTo>
                <a:cubicBezTo>
                  <a:pt x="1598" y="1546"/>
                  <a:pt x="1600" y="1546"/>
                  <a:pt x="1601" y="1546"/>
                </a:cubicBezTo>
                <a:cubicBezTo>
                  <a:pt x="1601" y="1542"/>
                  <a:pt x="1599" y="1541"/>
                  <a:pt x="1597" y="1539"/>
                </a:cubicBezTo>
                <a:cubicBezTo>
                  <a:pt x="1597" y="1541"/>
                  <a:pt x="1597" y="1544"/>
                  <a:pt x="1597" y="1546"/>
                </a:cubicBezTo>
                <a:close/>
                <a:moveTo>
                  <a:pt x="1624" y="1550"/>
                </a:moveTo>
                <a:cubicBezTo>
                  <a:pt x="1628" y="1547"/>
                  <a:pt x="1622" y="1543"/>
                  <a:pt x="1626" y="1539"/>
                </a:cubicBezTo>
                <a:cubicBezTo>
                  <a:pt x="1624" y="1539"/>
                  <a:pt x="1622" y="1539"/>
                  <a:pt x="1620" y="1539"/>
                </a:cubicBezTo>
                <a:cubicBezTo>
                  <a:pt x="1621" y="1543"/>
                  <a:pt x="1620" y="1550"/>
                  <a:pt x="1624" y="1550"/>
                </a:cubicBezTo>
                <a:close/>
                <a:moveTo>
                  <a:pt x="1809" y="1542"/>
                </a:moveTo>
                <a:cubicBezTo>
                  <a:pt x="1801" y="1543"/>
                  <a:pt x="1808" y="1543"/>
                  <a:pt x="1808" y="1547"/>
                </a:cubicBezTo>
                <a:cubicBezTo>
                  <a:pt x="1806" y="1545"/>
                  <a:pt x="1800" y="1545"/>
                  <a:pt x="1800" y="1549"/>
                </a:cubicBezTo>
                <a:cubicBezTo>
                  <a:pt x="1805" y="1548"/>
                  <a:pt x="1805" y="1552"/>
                  <a:pt x="1811" y="1550"/>
                </a:cubicBezTo>
                <a:cubicBezTo>
                  <a:pt x="1811" y="1549"/>
                  <a:pt x="1811" y="1548"/>
                  <a:pt x="1812" y="1547"/>
                </a:cubicBezTo>
                <a:cubicBezTo>
                  <a:pt x="1816" y="1545"/>
                  <a:pt x="1820" y="1544"/>
                  <a:pt x="1822" y="1539"/>
                </a:cubicBezTo>
                <a:cubicBezTo>
                  <a:pt x="1816" y="1539"/>
                  <a:pt x="1812" y="1540"/>
                  <a:pt x="1809" y="1542"/>
                </a:cubicBezTo>
                <a:close/>
                <a:moveTo>
                  <a:pt x="1455" y="1555"/>
                </a:moveTo>
                <a:cubicBezTo>
                  <a:pt x="1456" y="1553"/>
                  <a:pt x="1456" y="1549"/>
                  <a:pt x="1461" y="1550"/>
                </a:cubicBezTo>
                <a:cubicBezTo>
                  <a:pt x="1462" y="1546"/>
                  <a:pt x="1459" y="1546"/>
                  <a:pt x="1459" y="1542"/>
                </a:cubicBezTo>
                <a:cubicBezTo>
                  <a:pt x="1454" y="1542"/>
                  <a:pt x="1455" y="1545"/>
                  <a:pt x="1452" y="1542"/>
                </a:cubicBezTo>
                <a:cubicBezTo>
                  <a:pt x="1452" y="1547"/>
                  <a:pt x="1452" y="1554"/>
                  <a:pt x="1455" y="1555"/>
                </a:cubicBezTo>
                <a:close/>
                <a:moveTo>
                  <a:pt x="281" y="1544"/>
                </a:moveTo>
                <a:cubicBezTo>
                  <a:pt x="287" y="1549"/>
                  <a:pt x="277" y="1549"/>
                  <a:pt x="281" y="1544"/>
                </a:cubicBezTo>
                <a:close/>
                <a:moveTo>
                  <a:pt x="1430" y="1554"/>
                </a:moveTo>
                <a:cubicBezTo>
                  <a:pt x="1431" y="1555"/>
                  <a:pt x="1430" y="1557"/>
                  <a:pt x="1431" y="1558"/>
                </a:cubicBezTo>
                <a:cubicBezTo>
                  <a:pt x="1433" y="1560"/>
                  <a:pt x="1435" y="1560"/>
                  <a:pt x="1438" y="1560"/>
                </a:cubicBezTo>
                <a:cubicBezTo>
                  <a:pt x="1443" y="1551"/>
                  <a:pt x="1429" y="1555"/>
                  <a:pt x="1432" y="1544"/>
                </a:cubicBezTo>
                <a:cubicBezTo>
                  <a:pt x="1430" y="1544"/>
                  <a:pt x="1427" y="1544"/>
                  <a:pt x="1425" y="1544"/>
                </a:cubicBezTo>
                <a:cubicBezTo>
                  <a:pt x="1424" y="1548"/>
                  <a:pt x="1428" y="1551"/>
                  <a:pt x="1430" y="1554"/>
                </a:cubicBezTo>
                <a:close/>
                <a:moveTo>
                  <a:pt x="1405" y="1547"/>
                </a:moveTo>
                <a:cubicBezTo>
                  <a:pt x="1404" y="1547"/>
                  <a:pt x="1402" y="1547"/>
                  <a:pt x="1401" y="1547"/>
                </a:cubicBezTo>
                <a:cubicBezTo>
                  <a:pt x="1389" y="1547"/>
                  <a:pt x="1404" y="1552"/>
                  <a:pt x="1405" y="1547"/>
                </a:cubicBezTo>
                <a:close/>
                <a:moveTo>
                  <a:pt x="1356" y="1558"/>
                </a:moveTo>
                <a:cubicBezTo>
                  <a:pt x="1356" y="1559"/>
                  <a:pt x="1353" y="1558"/>
                  <a:pt x="1353" y="1558"/>
                </a:cubicBezTo>
                <a:cubicBezTo>
                  <a:pt x="1352" y="1559"/>
                  <a:pt x="1353" y="1562"/>
                  <a:pt x="1354" y="1561"/>
                </a:cubicBezTo>
                <a:cubicBezTo>
                  <a:pt x="1355" y="1560"/>
                  <a:pt x="1357" y="1560"/>
                  <a:pt x="1359" y="1560"/>
                </a:cubicBezTo>
                <a:cubicBezTo>
                  <a:pt x="1359" y="1561"/>
                  <a:pt x="1359" y="1562"/>
                  <a:pt x="1359" y="1563"/>
                </a:cubicBezTo>
                <a:cubicBezTo>
                  <a:pt x="1362" y="1565"/>
                  <a:pt x="1364" y="1563"/>
                  <a:pt x="1365" y="1563"/>
                </a:cubicBezTo>
                <a:cubicBezTo>
                  <a:pt x="1367" y="1564"/>
                  <a:pt x="1367" y="1568"/>
                  <a:pt x="1370" y="1565"/>
                </a:cubicBezTo>
                <a:cubicBezTo>
                  <a:pt x="1370" y="1558"/>
                  <a:pt x="1367" y="1554"/>
                  <a:pt x="1365" y="1552"/>
                </a:cubicBezTo>
                <a:cubicBezTo>
                  <a:pt x="1364" y="1551"/>
                  <a:pt x="1365" y="1548"/>
                  <a:pt x="1362" y="1549"/>
                </a:cubicBezTo>
                <a:cubicBezTo>
                  <a:pt x="1360" y="1551"/>
                  <a:pt x="1358" y="1555"/>
                  <a:pt x="1356" y="1558"/>
                </a:cubicBezTo>
                <a:close/>
                <a:moveTo>
                  <a:pt x="1767" y="1557"/>
                </a:moveTo>
                <a:cubicBezTo>
                  <a:pt x="1773" y="1555"/>
                  <a:pt x="1773" y="1561"/>
                  <a:pt x="1776" y="1561"/>
                </a:cubicBezTo>
                <a:cubicBezTo>
                  <a:pt x="1777" y="1555"/>
                  <a:pt x="1774" y="1553"/>
                  <a:pt x="1778" y="1549"/>
                </a:cubicBezTo>
                <a:cubicBezTo>
                  <a:pt x="1773" y="1550"/>
                  <a:pt x="1770" y="1553"/>
                  <a:pt x="1767" y="1557"/>
                </a:cubicBezTo>
                <a:close/>
                <a:moveTo>
                  <a:pt x="1399" y="1558"/>
                </a:moveTo>
                <a:cubicBezTo>
                  <a:pt x="1401" y="1558"/>
                  <a:pt x="1403" y="1558"/>
                  <a:pt x="1405" y="1558"/>
                </a:cubicBezTo>
                <a:cubicBezTo>
                  <a:pt x="1403" y="1554"/>
                  <a:pt x="1410" y="1552"/>
                  <a:pt x="1405" y="1550"/>
                </a:cubicBezTo>
                <a:cubicBezTo>
                  <a:pt x="1403" y="1553"/>
                  <a:pt x="1400" y="1554"/>
                  <a:pt x="1399" y="1558"/>
                </a:cubicBezTo>
                <a:close/>
                <a:moveTo>
                  <a:pt x="1320" y="1563"/>
                </a:moveTo>
                <a:cubicBezTo>
                  <a:pt x="1325" y="1563"/>
                  <a:pt x="1325" y="1568"/>
                  <a:pt x="1331" y="1566"/>
                </a:cubicBezTo>
                <a:cubicBezTo>
                  <a:pt x="1333" y="1563"/>
                  <a:pt x="1330" y="1560"/>
                  <a:pt x="1334" y="1557"/>
                </a:cubicBezTo>
                <a:cubicBezTo>
                  <a:pt x="1329" y="1557"/>
                  <a:pt x="1325" y="1548"/>
                  <a:pt x="1319" y="1554"/>
                </a:cubicBezTo>
                <a:cubicBezTo>
                  <a:pt x="1322" y="1554"/>
                  <a:pt x="1320" y="1560"/>
                  <a:pt x="1320" y="1563"/>
                </a:cubicBezTo>
                <a:close/>
                <a:moveTo>
                  <a:pt x="1299" y="1555"/>
                </a:moveTo>
                <a:cubicBezTo>
                  <a:pt x="1299" y="1553"/>
                  <a:pt x="1307" y="1553"/>
                  <a:pt x="1304" y="1557"/>
                </a:cubicBezTo>
                <a:cubicBezTo>
                  <a:pt x="1304" y="1556"/>
                  <a:pt x="1299" y="1555"/>
                  <a:pt x="1299" y="1555"/>
                </a:cubicBezTo>
                <a:close/>
                <a:moveTo>
                  <a:pt x="1345" y="1557"/>
                </a:moveTo>
                <a:cubicBezTo>
                  <a:pt x="1346" y="1557"/>
                  <a:pt x="1347" y="1557"/>
                  <a:pt x="1348" y="1557"/>
                </a:cubicBezTo>
                <a:cubicBezTo>
                  <a:pt x="1348" y="1556"/>
                  <a:pt x="1348" y="1555"/>
                  <a:pt x="1348" y="1554"/>
                </a:cubicBezTo>
                <a:cubicBezTo>
                  <a:pt x="1347" y="1554"/>
                  <a:pt x="1346" y="1554"/>
                  <a:pt x="1345" y="1554"/>
                </a:cubicBezTo>
                <a:cubicBezTo>
                  <a:pt x="1345" y="1555"/>
                  <a:pt x="1345" y="1556"/>
                  <a:pt x="1345" y="1557"/>
                </a:cubicBezTo>
                <a:close/>
                <a:moveTo>
                  <a:pt x="1394" y="1554"/>
                </a:moveTo>
                <a:cubicBezTo>
                  <a:pt x="1393" y="1554"/>
                  <a:pt x="1391" y="1554"/>
                  <a:pt x="1390" y="1554"/>
                </a:cubicBezTo>
                <a:cubicBezTo>
                  <a:pt x="1378" y="1553"/>
                  <a:pt x="1394" y="1558"/>
                  <a:pt x="1394" y="1554"/>
                </a:cubicBezTo>
                <a:close/>
                <a:moveTo>
                  <a:pt x="1448" y="1558"/>
                </a:moveTo>
                <a:cubicBezTo>
                  <a:pt x="1448" y="1557"/>
                  <a:pt x="1448" y="1556"/>
                  <a:pt x="1448" y="1555"/>
                </a:cubicBezTo>
                <a:cubicBezTo>
                  <a:pt x="1446" y="1550"/>
                  <a:pt x="1441" y="1560"/>
                  <a:pt x="1448" y="1558"/>
                </a:cubicBezTo>
                <a:close/>
                <a:moveTo>
                  <a:pt x="1744" y="1557"/>
                </a:moveTo>
                <a:cubicBezTo>
                  <a:pt x="1749" y="1555"/>
                  <a:pt x="1746" y="1562"/>
                  <a:pt x="1750" y="1561"/>
                </a:cubicBezTo>
                <a:cubicBezTo>
                  <a:pt x="1749" y="1557"/>
                  <a:pt x="1752" y="1557"/>
                  <a:pt x="1752" y="1554"/>
                </a:cubicBezTo>
                <a:cubicBezTo>
                  <a:pt x="1748" y="1553"/>
                  <a:pt x="1744" y="1553"/>
                  <a:pt x="1744" y="1557"/>
                </a:cubicBezTo>
                <a:close/>
                <a:moveTo>
                  <a:pt x="1260" y="1573"/>
                </a:moveTo>
                <a:cubicBezTo>
                  <a:pt x="1263" y="1570"/>
                  <a:pt x="1265" y="1566"/>
                  <a:pt x="1265" y="1560"/>
                </a:cubicBezTo>
                <a:cubicBezTo>
                  <a:pt x="1262" y="1558"/>
                  <a:pt x="1261" y="1556"/>
                  <a:pt x="1257" y="1555"/>
                </a:cubicBezTo>
                <a:cubicBezTo>
                  <a:pt x="1255" y="1561"/>
                  <a:pt x="1255" y="1571"/>
                  <a:pt x="1260" y="1573"/>
                </a:cubicBezTo>
                <a:close/>
                <a:moveTo>
                  <a:pt x="1285" y="1560"/>
                </a:moveTo>
                <a:cubicBezTo>
                  <a:pt x="1289" y="1563"/>
                  <a:pt x="1294" y="1564"/>
                  <a:pt x="1297" y="1568"/>
                </a:cubicBezTo>
                <a:cubicBezTo>
                  <a:pt x="1297" y="1564"/>
                  <a:pt x="1298" y="1562"/>
                  <a:pt x="1299" y="1560"/>
                </a:cubicBezTo>
                <a:cubicBezTo>
                  <a:pt x="1293" y="1561"/>
                  <a:pt x="1294" y="1555"/>
                  <a:pt x="1290" y="1555"/>
                </a:cubicBezTo>
                <a:cubicBezTo>
                  <a:pt x="1291" y="1564"/>
                  <a:pt x="1286" y="1556"/>
                  <a:pt x="1285" y="1560"/>
                </a:cubicBezTo>
                <a:close/>
                <a:moveTo>
                  <a:pt x="1234" y="1569"/>
                </a:moveTo>
                <a:cubicBezTo>
                  <a:pt x="1236" y="1569"/>
                  <a:pt x="1237" y="1570"/>
                  <a:pt x="1239" y="1571"/>
                </a:cubicBezTo>
                <a:cubicBezTo>
                  <a:pt x="1240" y="1568"/>
                  <a:pt x="1242" y="1566"/>
                  <a:pt x="1243" y="1563"/>
                </a:cubicBezTo>
                <a:cubicBezTo>
                  <a:pt x="1238" y="1564"/>
                  <a:pt x="1239" y="1558"/>
                  <a:pt x="1236" y="1557"/>
                </a:cubicBezTo>
                <a:cubicBezTo>
                  <a:pt x="1236" y="1562"/>
                  <a:pt x="1233" y="1563"/>
                  <a:pt x="1234" y="1569"/>
                </a:cubicBezTo>
                <a:close/>
                <a:moveTo>
                  <a:pt x="1498" y="1558"/>
                </a:moveTo>
                <a:cubicBezTo>
                  <a:pt x="1499" y="1554"/>
                  <a:pt x="1499" y="1562"/>
                  <a:pt x="1499" y="1563"/>
                </a:cubicBezTo>
                <a:cubicBezTo>
                  <a:pt x="1498" y="1566"/>
                  <a:pt x="1496" y="1564"/>
                  <a:pt x="1498" y="1558"/>
                </a:cubicBezTo>
                <a:close/>
                <a:moveTo>
                  <a:pt x="1732" y="1558"/>
                </a:moveTo>
                <a:cubicBezTo>
                  <a:pt x="1732" y="1553"/>
                  <a:pt x="1737" y="1562"/>
                  <a:pt x="1736" y="1557"/>
                </a:cubicBezTo>
                <a:cubicBezTo>
                  <a:pt x="1742" y="1559"/>
                  <a:pt x="1733" y="1561"/>
                  <a:pt x="1732" y="1558"/>
                </a:cubicBezTo>
                <a:close/>
                <a:moveTo>
                  <a:pt x="1686" y="1558"/>
                </a:moveTo>
                <a:cubicBezTo>
                  <a:pt x="1690" y="1559"/>
                  <a:pt x="1688" y="1566"/>
                  <a:pt x="1682" y="1565"/>
                </a:cubicBezTo>
                <a:cubicBezTo>
                  <a:pt x="1683" y="1562"/>
                  <a:pt x="1685" y="1561"/>
                  <a:pt x="1686" y="1558"/>
                </a:cubicBezTo>
                <a:close/>
                <a:moveTo>
                  <a:pt x="293" y="1563"/>
                </a:moveTo>
                <a:cubicBezTo>
                  <a:pt x="294" y="1563"/>
                  <a:pt x="295" y="1563"/>
                  <a:pt x="296" y="1563"/>
                </a:cubicBezTo>
                <a:cubicBezTo>
                  <a:pt x="296" y="1562"/>
                  <a:pt x="296" y="1561"/>
                  <a:pt x="296" y="1560"/>
                </a:cubicBezTo>
                <a:cubicBezTo>
                  <a:pt x="295" y="1560"/>
                  <a:pt x="294" y="1560"/>
                  <a:pt x="293" y="1560"/>
                </a:cubicBezTo>
                <a:cubicBezTo>
                  <a:pt x="293" y="1561"/>
                  <a:pt x="293" y="1562"/>
                  <a:pt x="293" y="1563"/>
                </a:cubicBezTo>
                <a:close/>
                <a:moveTo>
                  <a:pt x="1183" y="1565"/>
                </a:moveTo>
                <a:cubicBezTo>
                  <a:pt x="1183" y="1570"/>
                  <a:pt x="1188" y="1571"/>
                  <a:pt x="1191" y="1573"/>
                </a:cubicBezTo>
                <a:cubicBezTo>
                  <a:pt x="1193" y="1575"/>
                  <a:pt x="1194" y="1577"/>
                  <a:pt x="1196" y="1579"/>
                </a:cubicBezTo>
                <a:cubicBezTo>
                  <a:pt x="1198" y="1575"/>
                  <a:pt x="1199" y="1576"/>
                  <a:pt x="1197" y="1571"/>
                </a:cubicBezTo>
                <a:cubicBezTo>
                  <a:pt x="1202" y="1570"/>
                  <a:pt x="1206" y="1568"/>
                  <a:pt x="1208" y="1565"/>
                </a:cubicBezTo>
                <a:cubicBezTo>
                  <a:pt x="1204" y="1563"/>
                  <a:pt x="1200" y="1563"/>
                  <a:pt x="1196" y="1565"/>
                </a:cubicBezTo>
                <a:cubicBezTo>
                  <a:pt x="1196" y="1562"/>
                  <a:pt x="1194" y="1561"/>
                  <a:pt x="1193" y="1560"/>
                </a:cubicBezTo>
                <a:cubicBezTo>
                  <a:pt x="1190" y="1562"/>
                  <a:pt x="1185" y="1562"/>
                  <a:pt x="1183" y="1565"/>
                </a:cubicBezTo>
                <a:close/>
                <a:moveTo>
                  <a:pt x="1350" y="1561"/>
                </a:moveTo>
                <a:cubicBezTo>
                  <a:pt x="1348" y="1564"/>
                  <a:pt x="1345" y="1564"/>
                  <a:pt x="1342" y="1565"/>
                </a:cubicBezTo>
                <a:cubicBezTo>
                  <a:pt x="1343" y="1559"/>
                  <a:pt x="1346" y="1561"/>
                  <a:pt x="1350" y="1561"/>
                </a:cubicBezTo>
                <a:close/>
                <a:moveTo>
                  <a:pt x="1713" y="1560"/>
                </a:moveTo>
                <a:cubicBezTo>
                  <a:pt x="1718" y="1562"/>
                  <a:pt x="1713" y="1567"/>
                  <a:pt x="1708" y="1565"/>
                </a:cubicBezTo>
                <a:cubicBezTo>
                  <a:pt x="1708" y="1561"/>
                  <a:pt x="1713" y="1563"/>
                  <a:pt x="1713" y="1560"/>
                </a:cubicBezTo>
                <a:close/>
                <a:moveTo>
                  <a:pt x="395" y="1568"/>
                </a:moveTo>
                <a:cubicBezTo>
                  <a:pt x="393" y="1569"/>
                  <a:pt x="392" y="1571"/>
                  <a:pt x="392" y="1574"/>
                </a:cubicBezTo>
                <a:cubicBezTo>
                  <a:pt x="397" y="1575"/>
                  <a:pt x="401" y="1574"/>
                  <a:pt x="404" y="1573"/>
                </a:cubicBezTo>
                <a:cubicBezTo>
                  <a:pt x="407" y="1573"/>
                  <a:pt x="410" y="1572"/>
                  <a:pt x="407" y="1571"/>
                </a:cubicBezTo>
                <a:cubicBezTo>
                  <a:pt x="404" y="1571"/>
                  <a:pt x="400" y="1571"/>
                  <a:pt x="397" y="1571"/>
                </a:cubicBezTo>
                <a:cubicBezTo>
                  <a:pt x="396" y="1568"/>
                  <a:pt x="399" y="1560"/>
                  <a:pt x="393" y="1561"/>
                </a:cubicBezTo>
                <a:cubicBezTo>
                  <a:pt x="390" y="1562"/>
                  <a:pt x="395" y="1566"/>
                  <a:pt x="395" y="1568"/>
                </a:cubicBezTo>
                <a:close/>
                <a:moveTo>
                  <a:pt x="1220" y="1563"/>
                </a:moveTo>
                <a:cubicBezTo>
                  <a:pt x="1221" y="1566"/>
                  <a:pt x="1221" y="1570"/>
                  <a:pt x="1223" y="1571"/>
                </a:cubicBezTo>
                <a:cubicBezTo>
                  <a:pt x="1226" y="1569"/>
                  <a:pt x="1230" y="1569"/>
                  <a:pt x="1230" y="1563"/>
                </a:cubicBezTo>
                <a:cubicBezTo>
                  <a:pt x="1226" y="1563"/>
                  <a:pt x="1223" y="1560"/>
                  <a:pt x="1220" y="1563"/>
                </a:cubicBezTo>
                <a:close/>
                <a:moveTo>
                  <a:pt x="1467" y="1561"/>
                </a:moveTo>
                <a:cubicBezTo>
                  <a:pt x="1471" y="1561"/>
                  <a:pt x="1474" y="1561"/>
                  <a:pt x="1473" y="1566"/>
                </a:cubicBezTo>
                <a:cubicBezTo>
                  <a:pt x="1470" y="1566"/>
                  <a:pt x="1466" y="1566"/>
                  <a:pt x="1467" y="1561"/>
                </a:cubicBezTo>
                <a:close/>
                <a:moveTo>
                  <a:pt x="344" y="1566"/>
                </a:moveTo>
                <a:cubicBezTo>
                  <a:pt x="344" y="1566"/>
                  <a:pt x="343" y="1563"/>
                  <a:pt x="342" y="1563"/>
                </a:cubicBezTo>
                <a:cubicBezTo>
                  <a:pt x="340" y="1562"/>
                  <a:pt x="339" y="1565"/>
                  <a:pt x="336" y="1565"/>
                </a:cubicBezTo>
                <a:cubicBezTo>
                  <a:pt x="335" y="1564"/>
                  <a:pt x="336" y="1563"/>
                  <a:pt x="333" y="1563"/>
                </a:cubicBezTo>
                <a:cubicBezTo>
                  <a:pt x="333" y="1563"/>
                  <a:pt x="332" y="1564"/>
                  <a:pt x="332" y="1565"/>
                </a:cubicBezTo>
                <a:cubicBezTo>
                  <a:pt x="331" y="1565"/>
                  <a:pt x="329" y="1565"/>
                  <a:pt x="329" y="1566"/>
                </a:cubicBezTo>
                <a:cubicBezTo>
                  <a:pt x="331" y="1569"/>
                  <a:pt x="335" y="1566"/>
                  <a:pt x="338" y="1566"/>
                </a:cubicBezTo>
                <a:cubicBezTo>
                  <a:pt x="339" y="1566"/>
                  <a:pt x="340" y="1568"/>
                  <a:pt x="341" y="1568"/>
                </a:cubicBezTo>
                <a:cubicBezTo>
                  <a:pt x="347" y="1569"/>
                  <a:pt x="349" y="1566"/>
                  <a:pt x="350" y="1563"/>
                </a:cubicBezTo>
                <a:cubicBezTo>
                  <a:pt x="347" y="1561"/>
                  <a:pt x="347" y="1566"/>
                  <a:pt x="344" y="1566"/>
                </a:cubicBezTo>
                <a:close/>
                <a:moveTo>
                  <a:pt x="701" y="1563"/>
                </a:moveTo>
                <a:cubicBezTo>
                  <a:pt x="704" y="1563"/>
                  <a:pt x="705" y="1565"/>
                  <a:pt x="707" y="1565"/>
                </a:cubicBezTo>
                <a:cubicBezTo>
                  <a:pt x="708" y="1567"/>
                  <a:pt x="699" y="1567"/>
                  <a:pt x="701" y="1563"/>
                </a:cubicBezTo>
                <a:close/>
                <a:moveTo>
                  <a:pt x="1154" y="1568"/>
                </a:moveTo>
                <a:cubicBezTo>
                  <a:pt x="1160" y="1570"/>
                  <a:pt x="1160" y="1568"/>
                  <a:pt x="1166" y="1569"/>
                </a:cubicBezTo>
                <a:cubicBezTo>
                  <a:pt x="1167" y="1567"/>
                  <a:pt x="1172" y="1569"/>
                  <a:pt x="1173" y="1566"/>
                </a:cubicBezTo>
                <a:cubicBezTo>
                  <a:pt x="1168" y="1567"/>
                  <a:pt x="1169" y="1561"/>
                  <a:pt x="1163" y="1563"/>
                </a:cubicBezTo>
                <a:cubicBezTo>
                  <a:pt x="1163" y="1565"/>
                  <a:pt x="1163" y="1567"/>
                  <a:pt x="1160" y="1566"/>
                </a:cubicBezTo>
                <a:cubicBezTo>
                  <a:pt x="1158" y="1566"/>
                  <a:pt x="1159" y="1562"/>
                  <a:pt x="1156" y="1563"/>
                </a:cubicBezTo>
                <a:cubicBezTo>
                  <a:pt x="1156" y="1565"/>
                  <a:pt x="1155" y="1567"/>
                  <a:pt x="1154" y="1568"/>
                </a:cubicBezTo>
                <a:close/>
                <a:moveTo>
                  <a:pt x="1450" y="1563"/>
                </a:moveTo>
                <a:cubicBezTo>
                  <a:pt x="1450" y="1566"/>
                  <a:pt x="1446" y="1565"/>
                  <a:pt x="1447" y="1569"/>
                </a:cubicBezTo>
                <a:cubicBezTo>
                  <a:pt x="1442" y="1569"/>
                  <a:pt x="1444" y="1562"/>
                  <a:pt x="1450" y="1563"/>
                </a:cubicBezTo>
                <a:close/>
                <a:moveTo>
                  <a:pt x="1675" y="1566"/>
                </a:moveTo>
                <a:cubicBezTo>
                  <a:pt x="1678" y="1564"/>
                  <a:pt x="1681" y="1571"/>
                  <a:pt x="1682" y="1566"/>
                </a:cubicBezTo>
                <a:cubicBezTo>
                  <a:pt x="1680" y="1566"/>
                  <a:pt x="1680" y="1564"/>
                  <a:pt x="1678" y="1563"/>
                </a:cubicBezTo>
                <a:cubicBezTo>
                  <a:pt x="1679" y="1566"/>
                  <a:pt x="1669" y="1564"/>
                  <a:pt x="1675" y="1566"/>
                </a:cubicBezTo>
                <a:close/>
                <a:moveTo>
                  <a:pt x="360" y="1571"/>
                </a:moveTo>
                <a:cubicBezTo>
                  <a:pt x="361" y="1571"/>
                  <a:pt x="365" y="1570"/>
                  <a:pt x="364" y="1566"/>
                </a:cubicBezTo>
                <a:cubicBezTo>
                  <a:pt x="360" y="1565"/>
                  <a:pt x="360" y="1568"/>
                  <a:pt x="356" y="1568"/>
                </a:cubicBezTo>
                <a:cubicBezTo>
                  <a:pt x="359" y="1564"/>
                  <a:pt x="351" y="1563"/>
                  <a:pt x="352" y="1566"/>
                </a:cubicBezTo>
                <a:cubicBezTo>
                  <a:pt x="354" y="1568"/>
                  <a:pt x="356" y="1571"/>
                  <a:pt x="360" y="1571"/>
                </a:cubicBezTo>
                <a:close/>
                <a:moveTo>
                  <a:pt x="424" y="1565"/>
                </a:moveTo>
                <a:cubicBezTo>
                  <a:pt x="419" y="1563"/>
                  <a:pt x="422" y="1570"/>
                  <a:pt x="421" y="1573"/>
                </a:cubicBezTo>
                <a:cubicBezTo>
                  <a:pt x="419" y="1573"/>
                  <a:pt x="413" y="1571"/>
                  <a:pt x="414" y="1574"/>
                </a:cubicBezTo>
                <a:cubicBezTo>
                  <a:pt x="415" y="1576"/>
                  <a:pt x="430" y="1581"/>
                  <a:pt x="429" y="1574"/>
                </a:cubicBezTo>
                <a:cubicBezTo>
                  <a:pt x="427" y="1568"/>
                  <a:pt x="424" y="1579"/>
                  <a:pt x="423" y="1574"/>
                </a:cubicBezTo>
                <a:cubicBezTo>
                  <a:pt x="426" y="1574"/>
                  <a:pt x="423" y="1567"/>
                  <a:pt x="424" y="1565"/>
                </a:cubicBezTo>
                <a:close/>
                <a:moveTo>
                  <a:pt x="1051" y="1573"/>
                </a:moveTo>
                <a:cubicBezTo>
                  <a:pt x="1053" y="1574"/>
                  <a:pt x="1057" y="1574"/>
                  <a:pt x="1056" y="1579"/>
                </a:cubicBezTo>
                <a:cubicBezTo>
                  <a:pt x="1055" y="1581"/>
                  <a:pt x="1054" y="1581"/>
                  <a:pt x="1052" y="1582"/>
                </a:cubicBezTo>
                <a:cubicBezTo>
                  <a:pt x="1045" y="1579"/>
                  <a:pt x="1039" y="1582"/>
                  <a:pt x="1036" y="1588"/>
                </a:cubicBezTo>
                <a:cubicBezTo>
                  <a:pt x="1038" y="1591"/>
                  <a:pt x="1043" y="1589"/>
                  <a:pt x="1043" y="1593"/>
                </a:cubicBezTo>
                <a:cubicBezTo>
                  <a:pt x="1045" y="1596"/>
                  <a:pt x="1043" y="1602"/>
                  <a:pt x="1048" y="1601"/>
                </a:cubicBezTo>
                <a:cubicBezTo>
                  <a:pt x="1053" y="1600"/>
                  <a:pt x="1046" y="1592"/>
                  <a:pt x="1049" y="1593"/>
                </a:cubicBezTo>
                <a:cubicBezTo>
                  <a:pt x="1056" y="1593"/>
                  <a:pt x="1059" y="1589"/>
                  <a:pt x="1060" y="1584"/>
                </a:cubicBezTo>
                <a:cubicBezTo>
                  <a:pt x="1055" y="1579"/>
                  <a:pt x="1061" y="1571"/>
                  <a:pt x="1056" y="1565"/>
                </a:cubicBezTo>
                <a:cubicBezTo>
                  <a:pt x="1054" y="1567"/>
                  <a:pt x="1052" y="1569"/>
                  <a:pt x="1051" y="1573"/>
                </a:cubicBezTo>
                <a:close/>
                <a:moveTo>
                  <a:pt x="1043" y="1585"/>
                </a:moveTo>
                <a:cubicBezTo>
                  <a:pt x="1048" y="1590"/>
                  <a:pt x="1048" y="1579"/>
                  <a:pt x="1043" y="1585"/>
                </a:cubicBezTo>
                <a:close/>
                <a:moveTo>
                  <a:pt x="1068" y="1568"/>
                </a:moveTo>
                <a:cubicBezTo>
                  <a:pt x="1066" y="1575"/>
                  <a:pt x="1067" y="1581"/>
                  <a:pt x="1068" y="1588"/>
                </a:cubicBezTo>
                <a:cubicBezTo>
                  <a:pt x="1074" y="1591"/>
                  <a:pt x="1071" y="1582"/>
                  <a:pt x="1072" y="1579"/>
                </a:cubicBezTo>
                <a:cubicBezTo>
                  <a:pt x="1073" y="1579"/>
                  <a:pt x="1074" y="1579"/>
                  <a:pt x="1074" y="1579"/>
                </a:cubicBezTo>
                <a:cubicBezTo>
                  <a:pt x="1075" y="1578"/>
                  <a:pt x="1076" y="1574"/>
                  <a:pt x="1076" y="1573"/>
                </a:cubicBezTo>
                <a:cubicBezTo>
                  <a:pt x="1076" y="1571"/>
                  <a:pt x="1074" y="1571"/>
                  <a:pt x="1074" y="1569"/>
                </a:cubicBezTo>
                <a:cubicBezTo>
                  <a:pt x="1073" y="1568"/>
                  <a:pt x="1074" y="1565"/>
                  <a:pt x="1072" y="1565"/>
                </a:cubicBezTo>
                <a:cubicBezTo>
                  <a:pt x="1072" y="1567"/>
                  <a:pt x="1070" y="1568"/>
                  <a:pt x="1068" y="1568"/>
                </a:cubicBezTo>
                <a:close/>
                <a:moveTo>
                  <a:pt x="1131" y="1573"/>
                </a:moveTo>
                <a:cubicBezTo>
                  <a:pt x="1134" y="1573"/>
                  <a:pt x="1134" y="1570"/>
                  <a:pt x="1136" y="1569"/>
                </a:cubicBezTo>
                <a:cubicBezTo>
                  <a:pt x="1138" y="1569"/>
                  <a:pt x="1143" y="1571"/>
                  <a:pt x="1142" y="1566"/>
                </a:cubicBezTo>
                <a:cubicBezTo>
                  <a:pt x="1138" y="1566"/>
                  <a:pt x="1133" y="1567"/>
                  <a:pt x="1131" y="1565"/>
                </a:cubicBezTo>
                <a:cubicBezTo>
                  <a:pt x="1130" y="1570"/>
                  <a:pt x="1130" y="1568"/>
                  <a:pt x="1131" y="1573"/>
                </a:cubicBezTo>
                <a:close/>
                <a:moveTo>
                  <a:pt x="438" y="1576"/>
                </a:moveTo>
                <a:cubicBezTo>
                  <a:pt x="440" y="1573"/>
                  <a:pt x="445" y="1574"/>
                  <a:pt x="443" y="1568"/>
                </a:cubicBezTo>
                <a:cubicBezTo>
                  <a:pt x="440" y="1568"/>
                  <a:pt x="437" y="1567"/>
                  <a:pt x="437" y="1569"/>
                </a:cubicBezTo>
                <a:cubicBezTo>
                  <a:pt x="442" y="1570"/>
                  <a:pt x="433" y="1575"/>
                  <a:pt x="438" y="1576"/>
                </a:cubicBezTo>
                <a:close/>
                <a:moveTo>
                  <a:pt x="1005" y="1579"/>
                </a:moveTo>
                <a:cubicBezTo>
                  <a:pt x="1011" y="1578"/>
                  <a:pt x="1015" y="1575"/>
                  <a:pt x="1020" y="1574"/>
                </a:cubicBezTo>
                <a:cubicBezTo>
                  <a:pt x="1022" y="1576"/>
                  <a:pt x="1024" y="1577"/>
                  <a:pt x="1026" y="1577"/>
                </a:cubicBezTo>
                <a:cubicBezTo>
                  <a:pt x="1028" y="1578"/>
                  <a:pt x="1031" y="1580"/>
                  <a:pt x="1034" y="1579"/>
                </a:cubicBezTo>
                <a:cubicBezTo>
                  <a:pt x="1032" y="1573"/>
                  <a:pt x="1038" y="1576"/>
                  <a:pt x="1039" y="1573"/>
                </a:cubicBezTo>
                <a:cubicBezTo>
                  <a:pt x="1033" y="1568"/>
                  <a:pt x="1022" y="1567"/>
                  <a:pt x="1012" y="1568"/>
                </a:cubicBezTo>
                <a:cubicBezTo>
                  <a:pt x="1007" y="1568"/>
                  <a:pt x="1002" y="1574"/>
                  <a:pt x="999" y="1569"/>
                </a:cubicBezTo>
                <a:cubicBezTo>
                  <a:pt x="999" y="1571"/>
                  <a:pt x="999" y="1573"/>
                  <a:pt x="999" y="1574"/>
                </a:cubicBezTo>
                <a:cubicBezTo>
                  <a:pt x="1003" y="1574"/>
                  <a:pt x="1006" y="1574"/>
                  <a:pt x="1005" y="1579"/>
                </a:cubicBezTo>
                <a:close/>
                <a:moveTo>
                  <a:pt x="1106" y="1568"/>
                </a:moveTo>
                <a:cubicBezTo>
                  <a:pt x="1103" y="1571"/>
                  <a:pt x="1100" y="1571"/>
                  <a:pt x="1096" y="1569"/>
                </a:cubicBezTo>
                <a:cubicBezTo>
                  <a:pt x="1093" y="1572"/>
                  <a:pt x="1097" y="1576"/>
                  <a:pt x="1097" y="1581"/>
                </a:cubicBezTo>
                <a:cubicBezTo>
                  <a:pt x="1104" y="1581"/>
                  <a:pt x="1101" y="1572"/>
                  <a:pt x="1106" y="1571"/>
                </a:cubicBezTo>
                <a:cubicBezTo>
                  <a:pt x="1108" y="1572"/>
                  <a:pt x="1106" y="1575"/>
                  <a:pt x="1106" y="1577"/>
                </a:cubicBezTo>
                <a:cubicBezTo>
                  <a:pt x="1107" y="1579"/>
                  <a:pt x="1108" y="1579"/>
                  <a:pt x="1108" y="1581"/>
                </a:cubicBezTo>
                <a:cubicBezTo>
                  <a:pt x="1108" y="1581"/>
                  <a:pt x="1106" y="1582"/>
                  <a:pt x="1106" y="1584"/>
                </a:cubicBezTo>
                <a:cubicBezTo>
                  <a:pt x="1107" y="1585"/>
                  <a:pt x="1108" y="1586"/>
                  <a:pt x="1109" y="1587"/>
                </a:cubicBezTo>
                <a:cubicBezTo>
                  <a:pt x="1112" y="1584"/>
                  <a:pt x="1112" y="1578"/>
                  <a:pt x="1114" y="1574"/>
                </a:cubicBezTo>
                <a:cubicBezTo>
                  <a:pt x="1110" y="1573"/>
                  <a:pt x="1110" y="1569"/>
                  <a:pt x="1106" y="1568"/>
                </a:cubicBezTo>
                <a:close/>
                <a:moveTo>
                  <a:pt x="1116" y="1571"/>
                </a:moveTo>
                <a:cubicBezTo>
                  <a:pt x="1117" y="1571"/>
                  <a:pt x="1118" y="1571"/>
                  <a:pt x="1119" y="1571"/>
                </a:cubicBezTo>
                <a:cubicBezTo>
                  <a:pt x="1119" y="1570"/>
                  <a:pt x="1119" y="1569"/>
                  <a:pt x="1119" y="1568"/>
                </a:cubicBezTo>
                <a:cubicBezTo>
                  <a:pt x="1118" y="1568"/>
                  <a:pt x="1117" y="1568"/>
                  <a:pt x="1116" y="1568"/>
                </a:cubicBezTo>
                <a:cubicBezTo>
                  <a:pt x="1116" y="1569"/>
                  <a:pt x="1116" y="1570"/>
                  <a:pt x="1116" y="1571"/>
                </a:cubicBezTo>
                <a:close/>
                <a:moveTo>
                  <a:pt x="1268" y="1571"/>
                </a:moveTo>
                <a:cubicBezTo>
                  <a:pt x="1269" y="1571"/>
                  <a:pt x="1270" y="1571"/>
                  <a:pt x="1271" y="1571"/>
                </a:cubicBezTo>
                <a:cubicBezTo>
                  <a:pt x="1271" y="1570"/>
                  <a:pt x="1271" y="1569"/>
                  <a:pt x="1271" y="1568"/>
                </a:cubicBezTo>
                <a:cubicBezTo>
                  <a:pt x="1270" y="1568"/>
                  <a:pt x="1269" y="1568"/>
                  <a:pt x="1268" y="1568"/>
                </a:cubicBezTo>
                <a:cubicBezTo>
                  <a:pt x="1268" y="1569"/>
                  <a:pt x="1268" y="1570"/>
                  <a:pt x="1268" y="1571"/>
                </a:cubicBezTo>
                <a:close/>
                <a:moveTo>
                  <a:pt x="296" y="1569"/>
                </a:moveTo>
                <a:cubicBezTo>
                  <a:pt x="298" y="1574"/>
                  <a:pt x="294" y="1573"/>
                  <a:pt x="294" y="1576"/>
                </a:cubicBezTo>
                <a:cubicBezTo>
                  <a:pt x="295" y="1576"/>
                  <a:pt x="296" y="1578"/>
                  <a:pt x="297" y="1579"/>
                </a:cubicBezTo>
                <a:cubicBezTo>
                  <a:pt x="298" y="1580"/>
                  <a:pt x="301" y="1580"/>
                  <a:pt x="300" y="1584"/>
                </a:cubicBezTo>
                <a:cubicBezTo>
                  <a:pt x="298" y="1584"/>
                  <a:pt x="295" y="1584"/>
                  <a:pt x="293" y="1584"/>
                </a:cubicBezTo>
                <a:cubicBezTo>
                  <a:pt x="292" y="1589"/>
                  <a:pt x="297" y="1589"/>
                  <a:pt x="302" y="1588"/>
                </a:cubicBezTo>
                <a:cubicBezTo>
                  <a:pt x="302" y="1583"/>
                  <a:pt x="310" y="1585"/>
                  <a:pt x="311" y="1581"/>
                </a:cubicBezTo>
                <a:cubicBezTo>
                  <a:pt x="309" y="1579"/>
                  <a:pt x="308" y="1576"/>
                  <a:pt x="306" y="1574"/>
                </a:cubicBezTo>
                <a:cubicBezTo>
                  <a:pt x="304" y="1574"/>
                  <a:pt x="302" y="1574"/>
                  <a:pt x="300" y="1574"/>
                </a:cubicBezTo>
                <a:cubicBezTo>
                  <a:pt x="298" y="1574"/>
                  <a:pt x="297" y="1576"/>
                  <a:pt x="297" y="1574"/>
                </a:cubicBezTo>
                <a:cubicBezTo>
                  <a:pt x="300" y="1574"/>
                  <a:pt x="300" y="1570"/>
                  <a:pt x="296" y="1569"/>
                </a:cubicBezTo>
                <a:close/>
                <a:moveTo>
                  <a:pt x="380" y="1573"/>
                </a:moveTo>
                <a:cubicBezTo>
                  <a:pt x="383" y="1573"/>
                  <a:pt x="387" y="1573"/>
                  <a:pt x="391" y="1573"/>
                </a:cubicBezTo>
                <a:cubicBezTo>
                  <a:pt x="390" y="1572"/>
                  <a:pt x="390" y="1570"/>
                  <a:pt x="390" y="1569"/>
                </a:cubicBezTo>
                <a:cubicBezTo>
                  <a:pt x="387" y="1569"/>
                  <a:pt x="383" y="1569"/>
                  <a:pt x="380" y="1569"/>
                </a:cubicBezTo>
                <a:cubicBezTo>
                  <a:pt x="380" y="1570"/>
                  <a:pt x="380" y="1572"/>
                  <a:pt x="380" y="1573"/>
                </a:cubicBezTo>
                <a:close/>
                <a:moveTo>
                  <a:pt x="712" y="1571"/>
                </a:moveTo>
                <a:cubicBezTo>
                  <a:pt x="712" y="1575"/>
                  <a:pt x="713" y="1573"/>
                  <a:pt x="715" y="1573"/>
                </a:cubicBezTo>
                <a:cubicBezTo>
                  <a:pt x="718" y="1573"/>
                  <a:pt x="723" y="1574"/>
                  <a:pt x="723" y="1571"/>
                </a:cubicBezTo>
                <a:cubicBezTo>
                  <a:pt x="720" y="1568"/>
                  <a:pt x="716" y="1570"/>
                  <a:pt x="712" y="1571"/>
                </a:cubicBezTo>
                <a:close/>
                <a:moveTo>
                  <a:pt x="831" y="1584"/>
                </a:moveTo>
                <a:cubicBezTo>
                  <a:pt x="836" y="1583"/>
                  <a:pt x="836" y="1578"/>
                  <a:pt x="839" y="1574"/>
                </a:cubicBezTo>
                <a:cubicBezTo>
                  <a:pt x="834" y="1575"/>
                  <a:pt x="837" y="1568"/>
                  <a:pt x="832" y="1569"/>
                </a:cubicBezTo>
                <a:cubicBezTo>
                  <a:pt x="829" y="1574"/>
                  <a:pt x="827" y="1579"/>
                  <a:pt x="831" y="1584"/>
                </a:cubicBezTo>
                <a:close/>
                <a:moveTo>
                  <a:pt x="846" y="1577"/>
                </a:moveTo>
                <a:cubicBezTo>
                  <a:pt x="847" y="1574"/>
                  <a:pt x="852" y="1576"/>
                  <a:pt x="851" y="1571"/>
                </a:cubicBezTo>
                <a:cubicBezTo>
                  <a:pt x="849" y="1571"/>
                  <a:pt x="849" y="1569"/>
                  <a:pt x="846" y="1569"/>
                </a:cubicBezTo>
                <a:cubicBezTo>
                  <a:pt x="848" y="1573"/>
                  <a:pt x="842" y="1576"/>
                  <a:pt x="846" y="1577"/>
                </a:cubicBezTo>
                <a:close/>
                <a:moveTo>
                  <a:pt x="940" y="1571"/>
                </a:moveTo>
                <a:cubicBezTo>
                  <a:pt x="943" y="1577"/>
                  <a:pt x="933" y="1572"/>
                  <a:pt x="934" y="1576"/>
                </a:cubicBezTo>
                <a:cubicBezTo>
                  <a:pt x="937" y="1577"/>
                  <a:pt x="932" y="1578"/>
                  <a:pt x="936" y="1581"/>
                </a:cubicBezTo>
                <a:cubicBezTo>
                  <a:pt x="934" y="1582"/>
                  <a:pt x="930" y="1582"/>
                  <a:pt x="928" y="1584"/>
                </a:cubicBezTo>
                <a:cubicBezTo>
                  <a:pt x="926" y="1580"/>
                  <a:pt x="928" y="1572"/>
                  <a:pt x="923" y="1571"/>
                </a:cubicBezTo>
                <a:cubicBezTo>
                  <a:pt x="923" y="1574"/>
                  <a:pt x="918" y="1572"/>
                  <a:pt x="919" y="1576"/>
                </a:cubicBezTo>
                <a:cubicBezTo>
                  <a:pt x="923" y="1574"/>
                  <a:pt x="920" y="1579"/>
                  <a:pt x="922" y="1581"/>
                </a:cubicBezTo>
                <a:cubicBezTo>
                  <a:pt x="924" y="1584"/>
                  <a:pt x="930" y="1586"/>
                  <a:pt x="931" y="1592"/>
                </a:cubicBezTo>
                <a:cubicBezTo>
                  <a:pt x="939" y="1596"/>
                  <a:pt x="944" y="1589"/>
                  <a:pt x="951" y="1587"/>
                </a:cubicBezTo>
                <a:cubicBezTo>
                  <a:pt x="954" y="1580"/>
                  <a:pt x="948" y="1579"/>
                  <a:pt x="951" y="1574"/>
                </a:cubicBezTo>
                <a:cubicBezTo>
                  <a:pt x="955" y="1575"/>
                  <a:pt x="954" y="1580"/>
                  <a:pt x="960" y="1579"/>
                </a:cubicBezTo>
                <a:cubicBezTo>
                  <a:pt x="961" y="1581"/>
                  <a:pt x="962" y="1583"/>
                  <a:pt x="963" y="1584"/>
                </a:cubicBezTo>
                <a:cubicBezTo>
                  <a:pt x="965" y="1579"/>
                  <a:pt x="966" y="1575"/>
                  <a:pt x="966" y="1569"/>
                </a:cubicBezTo>
                <a:cubicBezTo>
                  <a:pt x="960" y="1568"/>
                  <a:pt x="955" y="1571"/>
                  <a:pt x="954" y="1571"/>
                </a:cubicBezTo>
                <a:cubicBezTo>
                  <a:pt x="952" y="1572"/>
                  <a:pt x="952" y="1571"/>
                  <a:pt x="951" y="1573"/>
                </a:cubicBezTo>
                <a:cubicBezTo>
                  <a:pt x="947" y="1576"/>
                  <a:pt x="946" y="1569"/>
                  <a:pt x="945" y="1569"/>
                </a:cubicBezTo>
                <a:cubicBezTo>
                  <a:pt x="944" y="1571"/>
                  <a:pt x="942" y="1571"/>
                  <a:pt x="940" y="1571"/>
                </a:cubicBezTo>
                <a:close/>
                <a:moveTo>
                  <a:pt x="1333" y="1574"/>
                </a:moveTo>
                <a:cubicBezTo>
                  <a:pt x="1334" y="1574"/>
                  <a:pt x="1337" y="1574"/>
                  <a:pt x="1337" y="1576"/>
                </a:cubicBezTo>
                <a:cubicBezTo>
                  <a:pt x="1342" y="1574"/>
                  <a:pt x="1346" y="1572"/>
                  <a:pt x="1350" y="1569"/>
                </a:cubicBezTo>
                <a:cubicBezTo>
                  <a:pt x="1342" y="1569"/>
                  <a:pt x="1336" y="1570"/>
                  <a:pt x="1333" y="1574"/>
                </a:cubicBezTo>
                <a:close/>
                <a:moveTo>
                  <a:pt x="1176" y="1590"/>
                </a:moveTo>
                <a:cubicBezTo>
                  <a:pt x="1176" y="1583"/>
                  <a:pt x="1183" y="1584"/>
                  <a:pt x="1185" y="1579"/>
                </a:cubicBezTo>
                <a:cubicBezTo>
                  <a:pt x="1180" y="1580"/>
                  <a:pt x="1184" y="1572"/>
                  <a:pt x="1180" y="1571"/>
                </a:cubicBezTo>
                <a:cubicBezTo>
                  <a:pt x="1180" y="1575"/>
                  <a:pt x="1178" y="1569"/>
                  <a:pt x="1174" y="1571"/>
                </a:cubicBezTo>
                <a:cubicBezTo>
                  <a:pt x="1175" y="1577"/>
                  <a:pt x="1172" y="1587"/>
                  <a:pt x="1176" y="1590"/>
                </a:cubicBezTo>
                <a:close/>
                <a:moveTo>
                  <a:pt x="1604" y="1571"/>
                </a:moveTo>
                <a:cubicBezTo>
                  <a:pt x="1607" y="1571"/>
                  <a:pt x="1604" y="1578"/>
                  <a:pt x="1603" y="1579"/>
                </a:cubicBezTo>
                <a:cubicBezTo>
                  <a:pt x="1599" y="1578"/>
                  <a:pt x="1605" y="1575"/>
                  <a:pt x="1604" y="1571"/>
                </a:cubicBezTo>
                <a:close/>
                <a:moveTo>
                  <a:pt x="488" y="1573"/>
                </a:moveTo>
                <a:cubicBezTo>
                  <a:pt x="495" y="1574"/>
                  <a:pt x="487" y="1582"/>
                  <a:pt x="488" y="1573"/>
                </a:cubicBezTo>
                <a:close/>
                <a:moveTo>
                  <a:pt x="505" y="1582"/>
                </a:moveTo>
                <a:cubicBezTo>
                  <a:pt x="506" y="1578"/>
                  <a:pt x="516" y="1583"/>
                  <a:pt x="514" y="1576"/>
                </a:cubicBezTo>
                <a:cubicBezTo>
                  <a:pt x="507" y="1579"/>
                  <a:pt x="501" y="1571"/>
                  <a:pt x="498" y="1574"/>
                </a:cubicBezTo>
                <a:cubicBezTo>
                  <a:pt x="500" y="1574"/>
                  <a:pt x="500" y="1577"/>
                  <a:pt x="500" y="1579"/>
                </a:cubicBezTo>
                <a:cubicBezTo>
                  <a:pt x="508" y="1576"/>
                  <a:pt x="501" y="1579"/>
                  <a:pt x="505" y="1582"/>
                </a:cubicBezTo>
                <a:close/>
                <a:moveTo>
                  <a:pt x="534" y="1576"/>
                </a:moveTo>
                <a:cubicBezTo>
                  <a:pt x="530" y="1576"/>
                  <a:pt x="526" y="1575"/>
                  <a:pt x="526" y="1579"/>
                </a:cubicBezTo>
                <a:cubicBezTo>
                  <a:pt x="528" y="1580"/>
                  <a:pt x="529" y="1582"/>
                  <a:pt x="529" y="1585"/>
                </a:cubicBezTo>
                <a:cubicBezTo>
                  <a:pt x="535" y="1585"/>
                  <a:pt x="537" y="1588"/>
                  <a:pt x="543" y="1587"/>
                </a:cubicBezTo>
                <a:cubicBezTo>
                  <a:pt x="542" y="1582"/>
                  <a:pt x="545" y="1581"/>
                  <a:pt x="546" y="1579"/>
                </a:cubicBezTo>
                <a:cubicBezTo>
                  <a:pt x="544" y="1579"/>
                  <a:pt x="545" y="1575"/>
                  <a:pt x="544" y="1573"/>
                </a:cubicBezTo>
                <a:cubicBezTo>
                  <a:pt x="540" y="1572"/>
                  <a:pt x="537" y="1575"/>
                  <a:pt x="534" y="1576"/>
                </a:cubicBezTo>
                <a:close/>
                <a:moveTo>
                  <a:pt x="997" y="1579"/>
                </a:moveTo>
                <a:cubicBezTo>
                  <a:pt x="994" y="1578"/>
                  <a:pt x="996" y="1573"/>
                  <a:pt x="991" y="1574"/>
                </a:cubicBezTo>
                <a:cubicBezTo>
                  <a:pt x="993" y="1569"/>
                  <a:pt x="1002" y="1575"/>
                  <a:pt x="997" y="1579"/>
                </a:cubicBezTo>
                <a:close/>
                <a:moveTo>
                  <a:pt x="651" y="1579"/>
                </a:moveTo>
                <a:cubicBezTo>
                  <a:pt x="652" y="1582"/>
                  <a:pt x="652" y="1588"/>
                  <a:pt x="656" y="1588"/>
                </a:cubicBezTo>
                <a:cubicBezTo>
                  <a:pt x="659" y="1584"/>
                  <a:pt x="662" y="1577"/>
                  <a:pt x="655" y="1574"/>
                </a:cubicBezTo>
                <a:cubicBezTo>
                  <a:pt x="656" y="1578"/>
                  <a:pt x="654" y="1579"/>
                  <a:pt x="651" y="1579"/>
                </a:cubicBezTo>
                <a:close/>
                <a:moveTo>
                  <a:pt x="785" y="1576"/>
                </a:moveTo>
                <a:cubicBezTo>
                  <a:pt x="787" y="1581"/>
                  <a:pt x="784" y="1592"/>
                  <a:pt x="791" y="1593"/>
                </a:cubicBezTo>
                <a:cubicBezTo>
                  <a:pt x="796" y="1595"/>
                  <a:pt x="793" y="1588"/>
                  <a:pt x="797" y="1588"/>
                </a:cubicBezTo>
                <a:cubicBezTo>
                  <a:pt x="797" y="1582"/>
                  <a:pt x="794" y="1580"/>
                  <a:pt x="799" y="1576"/>
                </a:cubicBezTo>
                <a:cubicBezTo>
                  <a:pt x="793" y="1577"/>
                  <a:pt x="789" y="1572"/>
                  <a:pt x="785" y="1576"/>
                </a:cubicBezTo>
                <a:close/>
                <a:moveTo>
                  <a:pt x="817" y="1577"/>
                </a:moveTo>
                <a:cubicBezTo>
                  <a:pt x="817" y="1579"/>
                  <a:pt x="817" y="1582"/>
                  <a:pt x="817" y="1584"/>
                </a:cubicBezTo>
                <a:cubicBezTo>
                  <a:pt x="817" y="1586"/>
                  <a:pt x="813" y="1585"/>
                  <a:pt x="814" y="1588"/>
                </a:cubicBezTo>
                <a:cubicBezTo>
                  <a:pt x="816" y="1591"/>
                  <a:pt x="819" y="1592"/>
                  <a:pt x="823" y="1592"/>
                </a:cubicBezTo>
                <a:cubicBezTo>
                  <a:pt x="827" y="1585"/>
                  <a:pt x="823" y="1580"/>
                  <a:pt x="822" y="1574"/>
                </a:cubicBezTo>
                <a:cubicBezTo>
                  <a:pt x="819" y="1575"/>
                  <a:pt x="814" y="1572"/>
                  <a:pt x="814" y="1576"/>
                </a:cubicBezTo>
                <a:cubicBezTo>
                  <a:pt x="815" y="1576"/>
                  <a:pt x="817" y="1576"/>
                  <a:pt x="817" y="1577"/>
                </a:cubicBezTo>
                <a:close/>
                <a:moveTo>
                  <a:pt x="1136" y="1587"/>
                </a:moveTo>
                <a:cubicBezTo>
                  <a:pt x="1138" y="1587"/>
                  <a:pt x="1140" y="1587"/>
                  <a:pt x="1142" y="1587"/>
                </a:cubicBezTo>
                <a:cubicBezTo>
                  <a:pt x="1142" y="1585"/>
                  <a:pt x="1142" y="1584"/>
                  <a:pt x="1142" y="1582"/>
                </a:cubicBezTo>
                <a:cubicBezTo>
                  <a:pt x="1142" y="1581"/>
                  <a:pt x="1140" y="1581"/>
                  <a:pt x="1140" y="1581"/>
                </a:cubicBezTo>
                <a:cubicBezTo>
                  <a:pt x="1140" y="1578"/>
                  <a:pt x="1142" y="1573"/>
                  <a:pt x="1137" y="1574"/>
                </a:cubicBezTo>
                <a:cubicBezTo>
                  <a:pt x="1134" y="1579"/>
                  <a:pt x="1138" y="1581"/>
                  <a:pt x="1136" y="1587"/>
                </a:cubicBezTo>
                <a:close/>
                <a:moveTo>
                  <a:pt x="1157" y="1577"/>
                </a:moveTo>
                <a:cubicBezTo>
                  <a:pt x="1159" y="1580"/>
                  <a:pt x="1157" y="1587"/>
                  <a:pt x="1160" y="1588"/>
                </a:cubicBezTo>
                <a:cubicBezTo>
                  <a:pt x="1160" y="1584"/>
                  <a:pt x="1163" y="1583"/>
                  <a:pt x="1163" y="1581"/>
                </a:cubicBezTo>
                <a:cubicBezTo>
                  <a:pt x="1163" y="1581"/>
                  <a:pt x="1162" y="1579"/>
                  <a:pt x="1162" y="1577"/>
                </a:cubicBezTo>
                <a:cubicBezTo>
                  <a:pt x="1162" y="1576"/>
                  <a:pt x="1163" y="1575"/>
                  <a:pt x="1163" y="1574"/>
                </a:cubicBezTo>
                <a:cubicBezTo>
                  <a:pt x="1159" y="1573"/>
                  <a:pt x="1160" y="1577"/>
                  <a:pt x="1157" y="1577"/>
                </a:cubicBezTo>
                <a:close/>
                <a:moveTo>
                  <a:pt x="1223" y="1574"/>
                </a:moveTo>
                <a:cubicBezTo>
                  <a:pt x="1229" y="1575"/>
                  <a:pt x="1225" y="1584"/>
                  <a:pt x="1220" y="1584"/>
                </a:cubicBezTo>
                <a:cubicBezTo>
                  <a:pt x="1219" y="1579"/>
                  <a:pt x="1225" y="1580"/>
                  <a:pt x="1223" y="1574"/>
                </a:cubicBezTo>
                <a:close/>
                <a:moveTo>
                  <a:pt x="640" y="1584"/>
                </a:moveTo>
                <a:cubicBezTo>
                  <a:pt x="635" y="1582"/>
                  <a:pt x="632" y="1588"/>
                  <a:pt x="637" y="1588"/>
                </a:cubicBezTo>
                <a:cubicBezTo>
                  <a:pt x="636" y="1580"/>
                  <a:pt x="644" y="1589"/>
                  <a:pt x="645" y="1588"/>
                </a:cubicBezTo>
                <a:cubicBezTo>
                  <a:pt x="649" y="1586"/>
                  <a:pt x="643" y="1584"/>
                  <a:pt x="643" y="1582"/>
                </a:cubicBezTo>
                <a:cubicBezTo>
                  <a:pt x="645" y="1582"/>
                  <a:pt x="648" y="1582"/>
                  <a:pt x="648" y="1581"/>
                </a:cubicBezTo>
                <a:cubicBezTo>
                  <a:pt x="644" y="1581"/>
                  <a:pt x="646" y="1576"/>
                  <a:pt x="643" y="1576"/>
                </a:cubicBezTo>
                <a:cubicBezTo>
                  <a:pt x="642" y="1579"/>
                  <a:pt x="639" y="1579"/>
                  <a:pt x="640" y="1584"/>
                </a:cubicBezTo>
                <a:close/>
                <a:moveTo>
                  <a:pt x="700" y="1590"/>
                </a:moveTo>
                <a:cubicBezTo>
                  <a:pt x="702" y="1591"/>
                  <a:pt x="707" y="1589"/>
                  <a:pt x="708" y="1590"/>
                </a:cubicBezTo>
                <a:cubicBezTo>
                  <a:pt x="708" y="1590"/>
                  <a:pt x="708" y="1593"/>
                  <a:pt x="708" y="1593"/>
                </a:cubicBezTo>
                <a:cubicBezTo>
                  <a:pt x="714" y="1595"/>
                  <a:pt x="722" y="1594"/>
                  <a:pt x="728" y="1595"/>
                </a:cubicBezTo>
                <a:cubicBezTo>
                  <a:pt x="732" y="1595"/>
                  <a:pt x="734" y="1598"/>
                  <a:pt x="737" y="1596"/>
                </a:cubicBezTo>
                <a:cubicBezTo>
                  <a:pt x="737" y="1594"/>
                  <a:pt x="737" y="1591"/>
                  <a:pt x="737" y="1588"/>
                </a:cubicBezTo>
                <a:cubicBezTo>
                  <a:pt x="732" y="1590"/>
                  <a:pt x="731" y="1587"/>
                  <a:pt x="729" y="1585"/>
                </a:cubicBezTo>
                <a:cubicBezTo>
                  <a:pt x="729" y="1585"/>
                  <a:pt x="727" y="1586"/>
                  <a:pt x="726" y="1585"/>
                </a:cubicBezTo>
                <a:cubicBezTo>
                  <a:pt x="723" y="1582"/>
                  <a:pt x="722" y="1577"/>
                  <a:pt x="720" y="1576"/>
                </a:cubicBezTo>
                <a:cubicBezTo>
                  <a:pt x="719" y="1578"/>
                  <a:pt x="718" y="1575"/>
                  <a:pt x="715" y="1576"/>
                </a:cubicBezTo>
                <a:cubicBezTo>
                  <a:pt x="713" y="1577"/>
                  <a:pt x="715" y="1582"/>
                  <a:pt x="712" y="1582"/>
                </a:cubicBezTo>
                <a:cubicBezTo>
                  <a:pt x="710" y="1582"/>
                  <a:pt x="707" y="1583"/>
                  <a:pt x="706" y="1585"/>
                </a:cubicBezTo>
                <a:cubicBezTo>
                  <a:pt x="708" y="1586"/>
                  <a:pt x="709" y="1585"/>
                  <a:pt x="710" y="1587"/>
                </a:cubicBezTo>
                <a:cubicBezTo>
                  <a:pt x="705" y="1585"/>
                  <a:pt x="702" y="1585"/>
                  <a:pt x="700" y="1590"/>
                </a:cubicBezTo>
                <a:close/>
                <a:moveTo>
                  <a:pt x="713" y="1590"/>
                </a:moveTo>
                <a:cubicBezTo>
                  <a:pt x="718" y="1591"/>
                  <a:pt x="719" y="1584"/>
                  <a:pt x="714" y="1584"/>
                </a:cubicBezTo>
                <a:cubicBezTo>
                  <a:pt x="714" y="1586"/>
                  <a:pt x="712" y="1587"/>
                  <a:pt x="713" y="1590"/>
                </a:cubicBezTo>
                <a:close/>
                <a:moveTo>
                  <a:pt x="750" y="1588"/>
                </a:moveTo>
                <a:cubicBezTo>
                  <a:pt x="747" y="1582"/>
                  <a:pt x="753" y="1583"/>
                  <a:pt x="754" y="1579"/>
                </a:cubicBezTo>
                <a:cubicBezTo>
                  <a:pt x="751" y="1578"/>
                  <a:pt x="744" y="1574"/>
                  <a:pt x="743" y="1577"/>
                </a:cubicBezTo>
                <a:cubicBezTo>
                  <a:pt x="747" y="1579"/>
                  <a:pt x="745" y="1587"/>
                  <a:pt x="750" y="1588"/>
                </a:cubicBezTo>
                <a:close/>
                <a:moveTo>
                  <a:pt x="574" y="1577"/>
                </a:moveTo>
                <a:cubicBezTo>
                  <a:pt x="573" y="1581"/>
                  <a:pt x="565" y="1577"/>
                  <a:pt x="566" y="1582"/>
                </a:cubicBezTo>
                <a:cubicBezTo>
                  <a:pt x="573" y="1582"/>
                  <a:pt x="574" y="1581"/>
                  <a:pt x="577" y="1585"/>
                </a:cubicBezTo>
                <a:cubicBezTo>
                  <a:pt x="577" y="1584"/>
                  <a:pt x="575" y="1590"/>
                  <a:pt x="579" y="1588"/>
                </a:cubicBezTo>
                <a:cubicBezTo>
                  <a:pt x="581" y="1588"/>
                  <a:pt x="580" y="1584"/>
                  <a:pt x="582" y="1584"/>
                </a:cubicBezTo>
                <a:cubicBezTo>
                  <a:pt x="584" y="1584"/>
                  <a:pt x="586" y="1584"/>
                  <a:pt x="588" y="1584"/>
                </a:cubicBezTo>
                <a:cubicBezTo>
                  <a:pt x="586" y="1586"/>
                  <a:pt x="586" y="1588"/>
                  <a:pt x="588" y="1590"/>
                </a:cubicBezTo>
                <a:cubicBezTo>
                  <a:pt x="594" y="1592"/>
                  <a:pt x="594" y="1588"/>
                  <a:pt x="596" y="1587"/>
                </a:cubicBezTo>
                <a:cubicBezTo>
                  <a:pt x="597" y="1586"/>
                  <a:pt x="603" y="1586"/>
                  <a:pt x="602" y="1582"/>
                </a:cubicBezTo>
                <a:cubicBezTo>
                  <a:pt x="595" y="1578"/>
                  <a:pt x="579" y="1584"/>
                  <a:pt x="574" y="1577"/>
                </a:cubicBezTo>
                <a:close/>
                <a:moveTo>
                  <a:pt x="676" y="1585"/>
                </a:moveTo>
                <a:cubicBezTo>
                  <a:pt x="676" y="1585"/>
                  <a:pt x="679" y="1588"/>
                  <a:pt x="679" y="1588"/>
                </a:cubicBezTo>
                <a:cubicBezTo>
                  <a:pt x="680" y="1590"/>
                  <a:pt x="682" y="1590"/>
                  <a:pt x="683" y="1592"/>
                </a:cubicBezTo>
                <a:cubicBezTo>
                  <a:pt x="682" y="1588"/>
                  <a:pt x="680" y="1582"/>
                  <a:pt x="683" y="1579"/>
                </a:cubicBezTo>
                <a:cubicBezTo>
                  <a:pt x="680" y="1579"/>
                  <a:pt x="677" y="1579"/>
                  <a:pt x="675" y="1577"/>
                </a:cubicBezTo>
                <a:cubicBezTo>
                  <a:pt x="678" y="1581"/>
                  <a:pt x="675" y="1584"/>
                  <a:pt x="676" y="1585"/>
                </a:cubicBezTo>
                <a:close/>
                <a:moveTo>
                  <a:pt x="852" y="1582"/>
                </a:moveTo>
                <a:cubicBezTo>
                  <a:pt x="854" y="1582"/>
                  <a:pt x="855" y="1582"/>
                  <a:pt x="856" y="1582"/>
                </a:cubicBezTo>
                <a:cubicBezTo>
                  <a:pt x="856" y="1581"/>
                  <a:pt x="856" y="1580"/>
                  <a:pt x="856" y="1579"/>
                </a:cubicBezTo>
                <a:cubicBezTo>
                  <a:pt x="854" y="1579"/>
                  <a:pt x="853" y="1579"/>
                  <a:pt x="852" y="1579"/>
                </a:cubicBezTo>
                <a:cubicBezTo>
                  <a:pt x="852" y="1580"/>
                  <a:pt x="852" y="1581"/>
                  <a:pt x="852" y="1582"/>
                </a:cubicBezTo>
                <a:close/>
                <a:moveTo>
                  <a:pt x="1580" y="1584"/>
                </a:moveTo>
                <a:cubicBezTo>
                  <a:pt x="1581" y="1584"/>
                  <a:pt x="1582" y="1584"/>
                  <a:pt x="1583" y="1584"/>
                </a:cubicBezTo>
                <a:cubicBezTo>
                  <a:pt x="1583" y="1583"/>
                  <a:pt x="1583" y="1582"/>
                  <a:pt x="1583" y="1581"/>
                </a:cubicBezTo>
                <a:cubicBezTo>
                  <a:pt x="1582" y="1581"/>
                  <a:pt x="1581" y="1581"/>
                  <a:pt x="1580" y="1581"/>
                </a:cubicBezTo>
                <a:cubicBezTo>
                  <a:pt x="1580" y="1582"/>
                  <a:pt x="1580" y="1583"/>
                  <a:pt x="1580" y="1584"/>
                </a:cubicBezTo>
                <a:close/>
                <a:moveTo>
                  <a:pt x="312" y="1582"/>
                </a:moveTo>
                <a:cubicBezTo>
                  <a:pt x="315" y="1588"/>
                  <a:pt x="308" y="1585"/>
                  <a:pt x="310" y="1590"/>
                </a:cubicBezTo>
                <a:cubicBezTo>
                  <a:pt x="315" y="1592"/>
                  <a:pt x="318" y="1591"/>
                  <a:pt x="324" y="1592"/>
                </a:cubicBezTo>
                <a:cubicBezTo>
                  <a:pt x="326" y="1592"/>
                  <a:pt x="337" y="1597"/>
                  <a:pt x="336" y="1590"/>
                </a:cubicBezTo>
                <a:cubicBezTo>
                  <a:pt x="327" y="1590"/>
                  <a:pt x="325" y="1589"/>
                  <a:pt x="317" y="1590"/>
                </a:cubicBezTo>
                <a:cubicBezTo>
                  <a:pt x="317" y="1588"/>
                  <a:pt x="316" y="1588"/>
                  <a:pt x="316" y="1587"/>
                </a:cubicBezTo>
                <a:cubicBezTo>
                  <a:pt x="315" y="1584"/>
                  <a:pt x="318" y="1584"/>
                  <a:pt x="319" y="1582"/>
                </a:cubicBezTo>
                <a:cubicBezTo>
                  <a:pt x="317" y="1582"/>
                  <a:pt x="314" y="1582"/>
                  <a:pt x="312" y="1582"/>
                </a:cubicBezTo>
                <a:close/>
                <a:moveTo>
                  <a:pt x="1346" y="1593"/>
                </a:moveTo>
                <a:cubicBezTo>
                  <a:pt x="1347" y="1591"/>
                  <a:pt x="1345" y="1591"/>
                  <a:pt x="1345" y="1590"/>
                </a:cubicBezTo>
                <a:cubicBezTo>
                  <a:pt x="1344" y="1588"/>
                  <a:pt x="1343" y="1579"/>
                  <a:pt x="1342" y="1584"/>
                </a:cubicBezTo>
                <a:cubicBezTo>
                  <a:pt x="1342" y="1590"/>
                  <a:pt x="1338" y="1594"/>
                  <a:pt x="1346" y="1593"/>
                </a:cubicBezTo>
                <a:close/>
                <a:moveTo>
                  <a:pt x="1445" y="1584"/>
                </a:moveTo>
                <a:cubicBezTo>
                  <a:pt x="1446" y="1584"/>
                  <a:pt x="1446" y="1587"/>
                  <a:pt x="1448" y="1587"/>
                </a:cubicBezTo>
                <a:cubicBezTo>
                  <a:pt x="1447" y="1591"/>
                  <a:pt x="1443" y="1587"/>
                  <a:pt x="1445" y="1584"/>
                </a:cubicBezTo>
                <a:close/>
                <a:moveTo>
                  <a:pt x="810" y="1590"/>
                </a:moveTo>
                <a:cubicBezTo>
                  <a:pt x="809" y="1592"/>
                  <a:pt x="808" y="1593"/>
                  <a:pt x="805" y="1593"/>
                </a:cubicBezTo>
                <a:cubicBezTo>
                  <a:pt x="804" y="1590"/>
                  <a:pt x="807" y="1590"/>
                  <a:pt x="810" y="1590"/>
                </a:cubicBezTo>
                <a:close/>
                <a:moveTo>
                  <a:pt x="1532" y="1593"/>
                </a:moveTo>
                <a:cubicBezTo>
                  <a:pt x="1533" y="1593"/>
                  <a:pt x="1534" y="1593"/>
                  <a:pt x="1535" y="1593"/>
                </a:cubicBezTo>
                <a:cubicBezTo>
                  <a:pt x="1535" y="1592"/>
                  <a:pt x="1535" y="1591"/>
                  <a:pt x="1535" y="1590"/>
                </a:cubicBezTo>
                <a:cubicBezTo>
                  <a:pt x="1534" y="1590"/>
                  <a:pt x="1533" y="1590"/>
                  <a:pt x="1532" y="1590"/>
                </a:cubicBezTo>
                <a:cubicBezTo>
                  <a:pt x="1532" y="1591"/>
                  <a:pt x="1532" y="1592"/>
                  <a:pt x="1532" y="1593"/>
                </a:cubicBezTo>
                <a:close/>
                <a:moveTo>
                  <a:pt x="358" y="1598"/>
                </a:moveTo>
                <a:cubicBezTo>
                  <a:pt x="359" y="1598"/>
                  <a:pt x="360" y="1598"/>
                  <a:pt x="361" y="1598"/>
                </a:cubicBezTo>
                <a:cubicBezTo>
                  <a:pt x="361" y="1597"/>
                  <a:pt x="361" y="1596"/>
                  <a:pt x="361" y="1595"/>
                </a:cubicBezTo>
                <a:cubicBezTo>
                  <a:pt x="360" y="1595"/>
                  <a:pt x="359" y="1595"/>
                  <a:pt x="358" y="1595"/>
                </a:cubicBezTo>
                <a:cubicBezTo>
                  <a:pt x="358" y="1596"/>
                  <a:pt x="358" y="1597"/>
                  <a:pt x="358" y="1598"/>
                </a:cubicBezTo>
                <a:close/>
                <a:moveTo>
                  <a:pt x="368" y="1595"/>
                </a:moveTo>
                <a:cubicBezTo>
                  <a:pt x="371" y="1595"/>
                  <a:pt x="372" y="1598"/>
                  <a:pt x="372" y="1601"/>
                </a:cubicBezTo>
                <a:cubicBezTo>
                  <a:pt x="369" y="1601"/>
                  <a:pt x="368" y="1598"/>
                  <a:pt x="368" y="1595"/>
                </a:cubicBezTo>
                <a:close/>
                <a:moveTo>
                  <a:pt x="415" y="1598"/>
                </a:moveTo>
                <a:cubicBezTo>
                  <a:pt x="416" y="1598"/>
                  <a:pt x="417" y="1598"/>
                  <a:pt x="418" y="1598"/>
                </a:cubicBezTo>
                <a:cubicBezTo>
                  <a:pt x="418" y="1597"/>
                  <a:pt x="418" y="1596"/>
                  <a:pt x="418" y="1595"/>
                </a:cubicBezTo>
                <a:cubicBezTo>
                  <a:pt x="417" y="1595"/>
                  <a:pt x="415" y="1595"/>
                  <a:pt x="414" y="1595"/>
                </a:cubicBezTo>
                <a:cubicBezTo>
                  <a:pt x="414" y="1596"/>
                  <a:pt x="415" y="1597"/>
                  <a:pt x="415" y="1598"/>
                </a:cubicBezTo>
                <a:close/>
                <a:moveTo>
                  <a:pt x="916" y="1607"/>
                </a:moveTo>
                <a:cubicBezTo>
                  <a:pt x="923" y="1610"/>
                  <a:pt x="924" y="1604"/>
                  <a:pt x="931" y="1607"/>
                </a:cubicBezTo>
                <a:cubicBezTo>
                  <a:pt x="932" y="1602"/>
                  <a:pt x="928" y="1600"/>
                  <a:pt x="931" y="1596"/>
                </a:cubicBezTo>
                <a:cubicBezTo>
                  <a:pt x="930" y="1596"/>
                  <a:pt x="929" y="1596"/>
                  <a:pt x="928" y="1596"/>
                </a:cubicBezTo>
                <a:cubicBezTo>
                  <a:pt x="927" y="1596"/>
                  <a:pt x="926" y="1597"/>
                  <a:pt x="927" y="1598"/>
                </a:cubicBezTo>
                <a:cubicBezTo>
                  <a:pt x="932" y="1603"/>
                  <a:pt x="912" y="1598"/>
                  <a:pt x="916" y="1607"/>
                </a:cubicBezTo>
                <a:close/>
                <a:moveTo>
                  <a:pt x="748" y="1601"/>
                </a:moveTo>
                <a:cubicBezTo>
                  <a:pt x="749" y="1601"/>
                  <a:pt x="750" y="1601"/>
                  <a:pt x="751" y="1601"/>
                </a:cubicBezTo>
                <a:cubicBezTo>
                  <a:pt x="751" y="1600"/>
                  <a:pt x="751" y="1599"/>
                  <a:pt x="751" y="1598"/>
                </a:cubicBezTo>
                <a:cubicBezTo>
                  <a:pt x="750" y="1598"/>
                  <a:pt x="749" y="1598"/>
                  <a:pt x="748" y="1598"/>
                </a:cubicBezTo>
                <a:cubicBezTo>
                  <a:pt x="748" y="1599"/>
                  <a:pt x="748" y="1600"/>
                  <a:pt x="748" y="1601"/>
                </a:cubicBezTo>
                <a:close/>
                <a:moveTo>
                  <a:pt x="1176" y="1601"/>
                </a:moveTo>
                <a:cubicBezTo>
                  <a:pt x="1177" y="1601"/>
                  <a:pt x="1177" y="1602"/>
                  <a:pt x="1179" y="1603"/>
                </a:cubicBezTo>
                <a:cubicBezTo>
                  <a:pt x="1178" y="1600"/>
                  <a:pt x="1179" y="1597"/>
                  <a:pt x="1176" y="1598"/>
                </a:cubicBezTo>
                <a:cubicBezTo>
                  <a:pt x="1176" y="1599"/>
                  <a:pt x="1176" y="1600"/>
                  <a:pt x="1176" y="1601"/>
                </a:cubicBezTo>
                <a:close/>
                <a:moveTo>
                  <a:pt x="505" y="1603"/>
                </a:moveTo>
                <a:cubicBezTo>
                  <a:pt x="506" y="1603"/>
                  <a:pt x="507" y="1603"/>
                  <a:pt x="509" y="1603"/>
                </a:cubicBezTo>
                <a:cubicBezTo>
                  <a:pt x="511" y="1599"/>
                  <a:pt x="503" y="1598"/>
                  <a:pt x="504" y="1601"/>
                </a:cubicBezTo>
                <a:cubicBezTo>
                  <a:pt x="505" y="1601"/>
                  <a:pt x="506" y="1601"/>
                  <a:pt x="505" y="1603"/>
                </a:cubicBezTo>
                <a:close/>
                <a:moveTo>
                  <a:pt x="653" y="1601"/>
                </a:moveTo>
                <a:cubicBezTo>
                  <a:pt x="654" y="1597"/>
                  <a:pt x="659" y="1602"/>
                  <a:pt x="658" y="1606"/>
                </a:cubicBezTo>
                <a:cubicBezTo>
                  <a:pt x="655" y="1606"/>
                  <a:pt x="656" y="1601"/>
                  <a:pt x="653" y="1601"/>
                </a:cubicBezTo>
                <a:close/>
                <a:moveTo>
                  <a:pt x="691" y="1601"/>
                </a:moveTo>
                <a:cubicBezTo>
                  <a:pt x="694" y="1596"/>
                  <a:pt x="696" y="1603"/>
                  <a:pt x="695" y="1604"/>
                </a:cubicBezTo>
                <a:cubicBezTo>
                  <a:pt x="694" y="1605"/>
                  <a:pt x="693" y="1600"/>
                  <a:pt x="691" y="1601"/>
                </a:cubicBezTo>
                <a:close/>
                <a:moveTo>
                  <a:pt x="830" y="1607"/>
                </a:moveTo>
                <a:cubicBezTo>
                  <a:pt x="833" y="1607"/>
                  <a:pt x="840" y="1609"/>
                  <a:pt x="841" y="1606"/>
                </a:cubicBezTo>
                <a:cubicBezTo>
                  <a:pt x="835" y="1606"/>
                  <a:pt x="835" y="1601"/>
                  <a:pt x="831" y="1600"/>
                </a:cubicBezTo>
                <a:cubicBezTo>
                  <a:pt x="834" y="1605"/>
                  <a:pt x="830" y="1602"/>
                  <a:pt x="830" y="1607"/>
                </a:cubicBezTo>
                <a:close/>
                <a:moveTo>
                  <a:pt x="1011" y="1600"/>
                </a:moveTo>
                <a:cubicBezTo>
                  <a:pt x="1014" y="1600"/>
                  <a:pt x="1014" y="1604"/>
                  <a:pt x="1014" y="1607"/>
                </a:cubicBezTo>
                <a:cubicBezTo>
                  <a:pt x="1009" y="1609"/>
                  <a:pt x="1012" y="1603"/>
                  <a:pt x="1011" y="1600"/>
                </a:cubicBezTo>
                <a:close/>
                <a:moveTo>
                  <a:pt x="1100" y="1603"/>
                </a:moveTo>
                <a:cubicBezTo>
                  <a:pt x="1100" y="1605"/>
                  <a:pt x="1096" y="1604"/>
                  <a:pt x="1094" y="1604"/>
                </a:cubicBezTo>
                <a:cubicBezTo>
                  <a:pt x="1095" y="1601"/>
                  <a:pt x="1098" y="1601"/>
                  <a:pt x="1100" y="1603"/>
                </a:cubicBezTo>
                <a:close/>
                <a:moveTo>
                  <a:pt x="1108" y="1604"/>
                </a:moveTo>
                <a:cubicBezTo>
                  <a:pt x="1109" y="1604"/>
                  <a:pt x="1110" y="1604"/>
                  <a:pt x="1111" y="1604"/>
                </a:cubicBezTo>
                <a:cubicBezTo>
                  <a:pt x="1111" y="1603"/>
                  <a:pt x="1111" y="1602"/>
                  <a:pt x="1111" y="1601"/>
                </a:cubicBezTo>
                <a:cubicBezTo>
                  <a:pt x="1110" y="1601"/>
                  <a:pt x="1109" y="1601"/>
                  <a:pt x="1108" y="1601"/>
                </a:cubicBezTo>
                <a:cubicBezTo>
                  <a:pt x="1108" y="1602"/>
                  <a:pt x="1108" y="1603"/>
                  <a:pt x="1108" y="1604"/>
                </a:cubicBezTo>
                <a:close/>
                <a:moveTo>
                  <a:pt x="547" y="1603"/>
                </a:moveTo>
                <a:cubicBezTo>
                  <a:pt x="548" y="1604"/>
                  <a:pt x="550" y="1604"/>
                  <a:pt x="553" y="1604"/>
                </a:cubicBezTo>
                <a:cubicBezTo>
                  <a:pt x="554" y="1607"/>
                  <a:pt x="545" y="1607"/>
                  <a:pt x="547" y="1603"/>
                </a:cubicBezTo>
                <a:close/>
                <a:moveTo>
                  <a:pt x="810" y="1603"/>
                </a:moveTo>
                <a:cubicBezTo>
                  <a:pt x="814" y="1600"/>
                  <a:pt x="814" y="1610"/>
                  <a:pt x="810" y="1607"/>
                </a:cubicBezTo>
                <a:cubicBezTo>
                  <a:pt x="810" y="1606"/>
                  <a:pt x="810" y="1604"/>
                  <a:pt x="810" y="1603"/>
                </a:cubicBezTo>
                <a:close/>
                <a:moveTo>
                  <a:pt x="976" y="1604"/>
                </a:moveTo>
                <a:cubicBezTo>
                  <a:pt x="976" y="1605"/>
                  <a:pt x="976" y="1606"/>
                  <a:pt x="976" y="1607"/>
                </a:cubicBezTo>
                <a:cubicBezTo>
                  <a:pt x="980" y="1610"/>
                  <a:pt x="980" y="1602"/>
                  <a:pt x="977" y="1603"/>
                </a:cubicBezTo>
                <a:cubicBezTo>
                  <a:pt x="977" y="1604"/>
                  <a:pt x="977" y="1605"/>
                  <a:pt x="976" y="1604"/>
                </a:cubicBezTo>
                <a:close/>
                <a:moveTo>
                  <a:pt x="456" y="1607"/>
                </a:moveTo>
                <a:cubicBezTo>
                  <a:pt x="460" y="1612"/>
                  <a:pt x="459" y="1605"/>
                  <a:pt x="458" y="1604"/>
                </a:cubicBezTo>
                <a:cubicBezTo>
                  <a:pt x="457" y="1604"/>
                  <a:pt x="455" y="1605"/>
                  <a:pt x="455" y="1606"/>
                </a:cubicBezTo>
                <a:cubicBezTo>
                  <a:pt x="455" y="1605"/>
                  <a:pt x="457" y="1608"/>
                  <a:pt x="456" y="1607"/>
                </a:cubicBezTo>
                <a:close/>
                <a:moveTo>
                  <a:pt x="936" y="1607"/>
                </a:moveTo>
                <a:cubicBezTo>
                  <a:pt x="938" y="1607"/>
                  <a:pt x="941" y="1608"/>
                  <a:pt x="940" y="1604"/>
                </a:cubicBezTo>
                <a:cubicBezTo>
                  <a:pt x="939" y="1604"/>
                  <a:pt x="938" y="1604"/>
                  <a:pt x="937" y="1604"/>
                </a:cubicBezTo>
                <a:cubicBezTo>
                  <a:pt x="937" y="1606"/>
                  <a:pt x="936" y="1606"/>
                  <a:pt x="936" y="1607"/>
                </a:cubicBezTo>
                <a:close/>
                <a:moveTo>
                  <a:pt x="573" y="1606"/>
                </a:moveTo>
                <a:cubicBezTo>
                  <a:pt x="572" y="1606"/>
                  <a:pt x="571" y="1606"/>
                  <a:pt x="570" y="1606"/>
                </a:cubicBezTo>
                <a:cubicBezTo>
                  <a:pt x="562" y="1605"/>
                  <a:pt x="574" y="1610"/>
                  <a:pt x="573" y="1606"/>
                </a:cubicBezTo>
                <a:close/>
                <a:moveTo>
                  <a:pt x="572" y="1623"/>
                </a:moveTo>
                <a:cubicBezTo>
                  <a:pt x="566" y="1624"/>
                  <a:pt x="565" y="1621"/>
                  <a:pt x="558" y="1622"/>
                </a:cubicBezTo>
                <a:cubicBezTo>
                  <a:pt x="552" y="1621"/>
                  <a:pt x="574" y="1617"/>
                  <a:pt x="572" y="1623"/>
                </a:cubicBezTo>
                <a:close/>
                <a:moveTo>
                  <a:pt x="615" y="1628"/>
                </a:moveTo>
                <a:cubicBezTo>
                  <a:pt x="617" y="1624"/>
                  <a:pt x="625" y="1627"/>
                  <a:pt x="629" y="1626"/>
                </a:cubicBezTo>
                <a:cubicBezTo>
                  <a:pt x="627" y="1630"/>
                  <a:pt x="619" y="1627"/>
                  <a:pt x="615" y="1628"/>
                </a:cubicBezTo>
                <a:close/>
                <a:moveTo>
                  <a:pt x="20" y="781"/>
                </a:moveTo>
                <a:cubicBezTo>
                  <a:pt x="22" y="781"/>
                  <a:pt x="20" y="783"/>
                  <a:pt x="22" y="783"/>
                </a:cubicBezTo>
                <a:cubicBezTo>
                  <a:pt x="27" y="782"/>
                  <a:pt x="35" y="780"/>
                  <a:pt x="36" y="780"/>
                </a:cubicBezTo>
                <a:cubicBezTo>
                  <a:pt x="36" y="780"/>
                  <a:pt x="38" y="776"/>
                  <a:pt x="39" y="780"/>
                </a:cubicBezTo>
                <a:cubicBezTo>
                  <a:pt x="37" y="781"/>
                  <a:pt x="33" y="781"/>
                  <a:pt x="29" y="781"/>
                </a:cubicBezTo>
                <a:cubicBezTo>
                  <a:pt x="29" y="784"/>
                  <a:pt x="27" y="785"/>
                  <a:pt x="25" y="786"/>
                </a:cubicBezTo>
                <a:cubicBezTo>
                  <a:pt x="21" y="788"/>
                  <a:pt x="13" y="785"/>
                  <a:pt x="14" y="791"/>
                </a:cubicBezTo>
                <a:cubicBezTo>
                  <a:pt x="18" y="790"/>
                  <a:pt x="20" y="788"/>
                  <a:pt x="25" y="789"/>
                </a:cubicBezTo>
                <a:cubicBezTo>
                  <a:pt x="27" y="788"/>
                  <a:pt x="28" y="786"/>
                  <a:pt x="30" y="784"/>
                </a:cubicBezTo>
                <a:cubicBezTo>
                  <a:pt x="33" y="783"/>
                  <a:pt x="36" y="784"/>
                  <a:pt x="39" y="783"/>
                </a:cubicBezTo>
                <a:cubicBezTo>
                  <a:pt x="40" y="783"/>
                  <a:pt x="41" y="780"/>
                  <a:pt x="42" y="780"/>
                </a:cubicBezTo>
                <a:cubicBezTo>
                  <a:pt x="47" y="778"/>
                  <a:pt x="52" y="780"/>
                  <a:pt x="55" y="776"/>
                </a:cubicBezTo>
                <a:cubicBezTo>
                  <a:pt x="55" y="776"/>
                  <a:pt x="57" y="777"/>
                  <a:pt x="58" y="776"/>
                </a:cubicBezTo>
                <a:cubicBezTo>
                  <a:pt x="58" y="776"/>
                  <a:pt x="58" y="775"/>
                  <a:pt x="58" y="775"/>
                </a:cubicBezTo>
                <a:cubicBezTo>
                  <a:pt x="59" y="773"/>
                  <a:pt x="66" y="776"/>
                  <a:pt x="68" y="775"/>
                </a:cubicBezTo>
                <a:cubicBezTo>
                  <a:pt x="67" y="779"/>
                  <a:pt x="71" y="778"/>
                  <a:pt x="71" y="781"/>
                </a:cubicBezTo>
                <a:cubicBezTo>
                  <a:pt x="67" y="781"/>
                  <a:pt x="66" y="778"/>
                  <a:pt x="66" y="784"/>
                </a:cubicBezTo>
                <a:cubicBezTo>
                  <a:pt x="68" y="788"/>
                  <a:pt x="73" y="782"/>
                  <a:pt x="75" y="788"/>
                </a:cubicBezTo>
                <a:cubicBezTo>
                  <a:pt x="76" y="794"/>
                  <a:pt x="71" y="796"/>
                  <a:pt x="66" y="797"/>
                </a:cubicBezTo>
                <a:cubicBezTo>
                  <a:pt x="67" y="801"/>
                  <a:pt x="63" y="800"/>
                  <a:pt x="63" y="803"/>
                </a:cubicBezTo>
                <a:cubicBezTo>
                  <a:pt x="65" y="804"/>
                  <a:pt x="66" y="804"/>
                  <a:pt x="66" y="807"/>
                </a:cubicBezTo>
                <a:cubicBezTo>
                  <a:pt x="63" y="808"/>
                  <a:pt x="57" y="805"/>
                  <a:pt x="57" y="808"/>
                </a:cubicBezTo>
                <a:cubicBezTo>
                  <a:pt x="63" y="810"/>
                  <a:pt x="65" y="807"/>
                  <a:pt x="70" y="811"/>
                </a:cubicBezTo>
                <a:cubicBezTo>
                  <a:pt x="63" y="811"/>
                  <a:pt x="69" y="815"/>
                  <a:pt x="68" y="818"/>
                </a:cubicBezTo>
                <a:cubicBezTo>
                  <a:pt x="61" y="817"/>
                  <a:pt x="65" y="827"/>
                  <a:pt x="63" y="830"/>
                </a:cubicBezTo>
                <a:cubicBezTo>
                  <a:pt x="71" y="828"/>
                  <a:pt x="67" y="838"/>
                  <a:pt x="73" y="838"/>
                </a:cubicBezTo>
                <a:cubicBezTo>
                  <a:pt x="73" y="835"/>
                  <a:pt x="79" y="838"/>
                  <a:pt x="79" y="840"/>
                </a:cubicBezTo>
                <a:cubicBezTo>
                  <a:pt x="76" y="844"/>
                  <a:pt x="80" y="842"/>
                  <a:pt x="81" y="845"/>
                </a:cubicBezTo>
                <a:cubicBezTo>
                  <a:pt x="80" y="845"/>
                  <a:pt x="78" y="845"/>
                  <a:pt x="78" y="846"/>
                </a:cubicBezTo>
                <a:cubicBezTo>
                  <a:pt x="78" y="848"/>
                  <a:pt x="75" y="848"/>
                  <a:pt x="75" y="849"/>
                </a:cubicBezTo>
                <a:cubicBezTo>
                  <a:pt x="79" y="851"/>
                  <a:pt x="82" y="846"/>
                  <a:pt x="83" y="849"/>
                </a:cubicBezTo>
                <a:cubicBezTo>
                  <a:pt x="83" y="855"/>
                  <a:pt x="77" y="853"/>
                  <a:pt x="75" y="856"/>
                </a:cubicBezTo>
                <a:cubicBezTo>
                  <a:pt x="74" y="855"/>
                  <a:pt x="66" y="852"/>
                  <a:pt x="66" y="856"/>
                </a:cubicBezTo>
                <a:cubicBezTo>
                  <a:pt x="71" y="858"/>
                  <a:pt x="78" y="857"/>
                  <a:pt x="79" y="864"/>
                </a:cubicBezTo>
                <a:cubicBezTo>
                  <a:pt x="75" y="863"/>
                  <a:pt x="73" y="864"/>
                  <a:pt x="72" y="867"/>
                </a:cubicBezTo>
                <a:cubicBezTo>
                  <a:pt x="75" y="867"/>
                  <a:pt x="76" y="865"/>
                  <a:pt x="77" y="867"/>
                </a:cubicBezTo>
                <a:cubicBezTo>
                  <a:pt x="75" y="869"/>
                  <a:pt x="74" y="870"/>
                  <a:pt x="73" y="873"/>
                </a:cubicBezTo>
                <a:cubicBezTo>
                  <a:pt x="72" y="874"/>
                  <a:pt x="73" y="876"/>
                  <a:pt x="71" y="876"/>
                </a:cubicBezTo>
                <a:cubicBezTo>
                  <a:pt x="69" y="874"/>
                  <a:pt x="68" y="870"/>
                  <a:pt x="62" y="872"/>
                </a:cubicBezTo>
                <a:cubicBezTo>
                  <a:pt x="60" y="876"/>
                  <a:pt x="63" y="877"/>
                  <a:pt x="60" y="878"/>
                </a:cubicBezTo>
                <a:cubicBezTo>
                  <a:pt x="59" y="878"/>
                  <a:pt x="58" y="877"/>
                  <a:pt x="57" y="876"/>
                </a:cubicBezTo>
                <a:cubicBezTo>
                  <a:pt x="55" y="884"/>
                  <a:pt x="68" y="876"/>
                  <a:pt x="68" y="881"/>
                </a:cubicBezTo>
                <a:cubicBezTo>
                  <a:pt x="65" y="885"/>
                  <a:pt x="62" y="880"/>
                  <a:pt x="59" y="881"/>
                </a:cubicBezTo>
                <a:cubicBezTo>
                  <a:pt x="58" y="882"/>
                  <a:pt x="60" y="885"/>
                  <a:pt x="57" y="884"/>
                </a:cubicBezTo>
                <a:cubicBezTo>
                  <a:pt x="57" y="884"/>
                  <a:pt x="56" y="881"/>
                  <a:pt x="54" y="881"/>
                </a:cubicBezTo>
                <a:cubicBezTo>
                  <a:pt x="57" y="887"/>
                  <a:pt x="53" y="889"/>
                  <a:pt x="53" y="895"/>
                </a:cubicBezTo>
                <a:cubicBezTo>
                  <a:pt x="52" y="896"/>
                  <a:pt x="50" y="895"/>
                  <a:pt x="50" y="897"/>
                </a:cubicBezTo>
                <a:cubicBezTo>
                  <a:pt x="52" y="897"/>
                  <a:pt x="54" y="897"/>
                  <a:pt x="54" y="900"/>
                </a:cubicBezTo>
                <a:cubicBezTo>
                  <a:pt x="56" y="900"/>
                  <a:pt x="59" y="900"/>
                  <a:pt x="59" y="903"/>
                </a:cubicBezTo>
                <a:cubicBezTo>
                  <a:pt x="67" y="902"/>
                  <a:pt x="77" y="901"/>
                  <a:pt x="82" y="902"/>
                </a:cubicBezTo>
                <a:cubicBezTo>
                  <a:pt x="84" y="902"/>
                  <a:pt x="87" y="901"/>
                  <a:pt x="87" y="903"/>
                </a:cubicBezTo>
                <a:cubicBezTo>
                  <a:pt x="77" y="907"/>
                  <a:pt x="68" y="904"/>
                  <a:pt x="59" y="908"/>
                </a:cubicBezTo>
                <a:cubicBezTo>
                  <a:pt x="59" y="915"/>
                  <a:pt x="65" y="910"/>
                  <a:pt x="65" y="913"/>
                </a:cubicBezTo>
                <a:cubicBezTo>
                  <a:pt x="63" y="916"/>
                  <a:pt x="64" y="922"/>
                  <a:pt x="61" y="924"/>
                </a:cubicBezTo>
                <a:cubicBezTo>
                  <a:pt x="59" y="923"/>
                  <a:pt x="58" y="925"/>
                  <a:pt x="57" y="926"/>
                </a:cubicBezTo>
                <a:cubicBezTo>
                  <a:pt x="55" y="926"/>
                  <a:pt x="55" y="924"/>
                  <a:pt x="55" y="924"/>
                </a:cubicBezTo>
                <a:cubicBezTo>
                  <a:pt x="53" y="924"/>
                  <a:pt x="54" y="926"/>
                  <a:pt x="53" y="926"/>
                </a:cubicBezTo>
                <a:cubicBezTo>
                  <a:pt x="51" y="926"/>
                  <a:pt x="47" y="925"/>
                  <a:pt x="47" y="927"/>
                </a:cubicBezTo>
                <a:cubicBezTo>
                  <a:pt x="53" y="927"/>
                  <a:pt x="59" y="927"/>
                  <a:pt x="65" y="927"/>
                </a:cubicBezTo>
                <a:cubicBezTo>
                  <a:pt x="65" y="929"/>
                  <a:pt x="66" y="931"/>
                  <a:pt x="66" y="932"/>
                </a:cubicBezTo>
                <a:cubicBezTo>
                  <a:pt x="72" y="931"/>
                  <a:pt x="70" y="936"/>
                  <a:pt x="71" y="937"/>
                </a:cubicBezTo>
                <a:cubicBezTo>
                  <a:pt x="72" y="937"/>
                  <a:pt x="74" y="936"/>
                  <a:pt x="75" y="937"/>
                </a:cubicBezTo>
                <a:cubicBezTo>
                  <a:pt x="76" y="938"/>
                  <a:pt x="75" y="941"/>
                  <a:pt x="76" y="941"/>
                </a:cubicBezTo>
                <a:cubicBezTo>
                  <a:pt x="72" y="938"/>
                  <a:pt x="70" y="943"/>
                  <a:pt x="66" y="945"/>
                </a:cubicBezTo>
                <a:cubicBezTo>
                  <a:pt x="68" y="944"/>
                  <a:pt x="57" y="944"/>
                  <a:pt x="59" y="946"/>
                </a:cubicBezTo>
                <a:cubicBezTo>
                  <a:pt x="64" y="948"/>
                  <a:pt x="57" y="950"/>
                  <a:pt x="60" y="954"/>
                </a:cubicBezTo>
                <a:cubicBezTo>
                  <a:pt x="54" y="955"/>
                  <a:pt x="51" y="957"/>
                  <a:pt x="49" y="959"/>
                </a:cubicBezTo>
                <a:cubicBezTo>
                  <a:pt x="47" y="960"/>
                  <a:pt x="45" y="959"/>
                  <a:pt x="43" y="960"/>
                </a:cubicBezTo>
                <a:cubicBezTo>
                  <a:pt x="42" y="961"/>
                  <a:pt x="40" y="963"/>
                  <a:pt x="40" y="964"/>
                </a:cubicBezTo>
                <a:cubicBezTo>
                  <a:pt x="38" y="965"/>
                  <a:pt x="35" y="964"/>
                  <a:pt x="35" y="967"/>
                </a:cubicBezTo>
                <a:cubicBezTo>
                  <a:pt x="36" y="967"/>
                  <a:pt x="38" y="967"/>
                  <a:pt x="38" y="968"/>
                </a:cubicBezTo>
                <a:cubicBezTo>
                  <a:pt x="37" y="970"/>
                  <a:pt x="27" y="972"/>
                  <a:pt x="32" y="975"/>
                </a:cubicBezTo>
                <a:cubicBezTo>
                  <a:pt x="32" y="972"/>
                  <a:pt x="35" y="974"/>
                  <a:pt x="37" y="973"/>
                </a:cubicBezTo>
                <a:cubicBezTo>
                  <a:pt x="38" y="972"/>
                  <a:pt x="38" y="971"/>
                  <a:pt x="40" y="970"/>
                </a:cubicBezTo>
                <a:cubicBezTo>
                  <a:pt x="42" y="969"/>
                  <a:pt x="48" y="968"/>
                  <a:pt x="49" y="970"/>
                </a:cubicBezTo>
                <a:cubicBezTo>
                  <a:pt x="48" y="972"/>
                  <a:pt x="48" y="976"/>
                  <a:pt x="45" y="976"/>
                </a:cubicBezTo>
                <a:cubicBezTo>
                  <a:pt x="48" y="982"/>
                  <a:pt x="42" y="983"/>
                  <a:pt x="42" y="984"/>
                </a:cubicBezTo>
                <a:cubicBezTo>
                  <a:pt x="42" y="985"/>
                  <a:pt x="44" y="987"/>
                  <a:pt x="44" y="987"/>
                </a:cubicBezTo>
                <a:cubicBezTo>
                  <a:pt x="43" y="988"/>
                  <a:pt x="42" y="986"/>
                  <a:pt x="41" y="986"/>
                </a:cubicBezTo>
                <a:cubicBezTo>
                  <a:pt x="39" y="991"/>
                  <a:pt x="40" y="990"/>
                  <a:pt x="43" y="994"/>
                </a:cubicBezTo>
                <a:cubicBezTo>
                  <a:pt x="41" y="994"/>
                  <a:pt x="39" y="994"/>
                  <a:pt x="36" y="994"/>
                </a:cubicBezTo>
                <a:cubicBezTo>
                  <a:pt x="39" y="998"/>
                  <a:pt x="34" y="1003"/>
                  <a:pt x="37" y="1003"/>
                </a:cubicBezTo>
                <a:cubicBezTo>
                  <a:pt x="39" y="998"/>
                  <a:pt x="39" y="1007"/>
                  <a:pt x="40" y="1008"/>
                </a:cubicBezTo>
                <a:cubicBezTo>
                  <a:pt x="42" y="1009"/>
                  <a:pt x="47" y="1007"/>
                  <a:pt x="47" y="1010"/>
                </a:cubicBezTo>
                <a:cubicBezTo>
                  <a:pt x="44" y="1013"/>
                  <a:pt x="35" y="1011"/>
                  <a:pt x="35" y="1018"/>
                </a:cubicBezTo>
                <a:cubicBezTo>
                  <a:pt x="37" y="1018"/>
                  <a:pt x="36" y="1020"/>
                  <a:pt x="38" y="1021"/>
                </a:cubicBezTo>
                <a:cubicBezTo>
                  <a:pt x="38" y="1017"/>
                  <a:pt x="44" y="1020"/>
                  <a:pt x="46" y="1019"/>
                </a:cubicBezTo>
                <a:cubicBezTo>
                  <a:pt x="48" y="1022"/>
                  <a:pt x="53" y="1023"/>
                  <a:pt x="54" y="1027"/>
                </a:cubicBezTo>
                <a:cubicBezTo>
                  <a:pt x="59" y="1027"/>
                  <a:pt x="62" y="1030"/>
                  <a:pt x="64" y="1032"/>
                </a:cubicBezTo>
                <a:cubicBezTo>
                  <a:pt x="64" y="1031"/>
                  <a:pt x="62" y="1034"/>
                  <a:pt x="63" y="1035"/>
                </a:cubicBezTo>
                <a:cubicBezTo>
                  <a:pt x="63" y="1036"/>
                  <a:pt x="66" y="1035"/>
                  <a:pt x="66" y="1037"/>
                </a:cubicBezTo>
                <a:cubicBezTo>
                  <a:pt x="60" y="1033"/>
                  <a:pt x="59" y="1038"/>
                  <a:pt x="56" y="1038"/>
                </a:cubicBezTo>
                <a:cubicBezTo>
                  <a:pt x="57" y="1038"/>
                  <a:pt x="55" y="1036"/>
                  <a:pt x="53" y="1037"/>
                </a:cubicBezTo>
                <a:cubicBezTo>
                  <a:pt x="51" y="1037"/>
                  <a:pt x="51" y="1038"/>
                  <a:pt x="50" y="1040"/>
                </a:cubicBezTo>
                <a:cubicBezTo>
                  <a:pt x="57" y="1040"/>
                  <a:pt x="64" y="1040"/>
                  <a:pt x="71" y="1040"/>
                </a:cubicBezTo>
                <a:cubicBezTo>
                  <a:pt x="68" y="1046"/>
                  <a:pt x="71" y="1043"/>
                  <a:pt x="74" y="1046"/>
                </a:cubicBezTo>
                <a:cubicBezTo>
                  <a:pt x="72" y="1046"/>
                  <a:pt x="73" y="1049"/>
                  <a:pt x="73" y="1051"/>
                </a:cubicBezTo>
                <a:cubicBezTo>
                  <a:pt x="70" y="1048"/>
                  <a:pt x="66" y="1050"/>
                  <a:pt x="65" y="1052"/>
                </a:cubicBezTo>
                <a:cubicBezTo>
                  <a:pt x="72" y="1051"/>
                  <a:pt x="73" y="1053"/>
                  <a:pt x="79" y="1051"/>
                </a:cubicBezTo>
                <a:cubicBezTo>
                  <a:pt x="81" y="1045"/>
                  <a:pt x="75" y="1048"/>
                  <a:pt x="76" y="1043"/>
                </a:cubicBezTo>
                <a:cubicBezTo>
                  <a:pt x="81" y="1044"/>
                  <a:pt x="85" y="1050"/>
                  <a:pt x="88" y="1044"/>
                </a:cubicBezTo>
                <a:cubicBezTo>
                  <a:pt x="92" y="1048"/>
                  <a:pt x="98" y="1050"/>
                  <a:pt x="102" y="1054"/>
                </a:cubicBezTo>
                <a:cubicBezTo>
                  <a:pt x="103" y="1054"/>
                  <a:pt x="105" y="1057"/>
                  <a:pt x="106" y="1054"/>
                </a:cubicBezTo>
                <a:cubicBezTo>
                  <a:pt x="105" y="1054"/>
                  <a:pt x="104" y="1053"/>
                  <a:pt x="105" y="1051"/>
                </a:cubicBezTo>
                <a:cubicBezTo>
                  <a:pt x="103" y="1051"/>
                  <a:pt x="101" y="1050"/>
                  <a:pt x="101" y="1048"/>
                </a:cubicBezTo>
                <a:cubicBezTo>
                  <a:pt x="104" y="1049"/>
                  <a:pt x="110" y="1049"/>
                  <a:pt x="108" y="1056"/>
                </a:cubicBezTo>
                <a:cubicBezTo>
                  <a:pt x="113" y="1058"/>
                  <a:pt x="114" y="1049"/>
                  <a:pt x="117" y="1054"/>
                </a:cubicBezTo>
                <a:cubicBezTo>
                  <a:pt x="117" y="1057"/>
                  <a:pt x="110" y="1054"/>
                  <a:pt x="111" y="1059"/>
                </a:cubicBezTo>
                <a:cubicBezTo>
                  <a:pt x="115" y="1057"/>
                  <a:pt x="122" y="1058"/>
                  <a:pt x="127" y="1057"/>
                </a:cubicBezTo>
                <a:cubicBezTo>
                  <a:pt x="130" y="1057"/>
                  <a:pt x="134" y="1053"/>
                  <a:pt x="135" y="1057"/>
                </a:cubicBezTo>
                <a:cubicBezTo>
                  <a:pt x="135" y="1063"/>
                  <a:pt x="127" y="1060"/>
                  <a:pt x="124" y="1060"/>
                </a:cubicBezTo>
                <a:cubicBezTo>
                  <a:pt x="117" y="1062"/>
                  <a:pt x="111" y="1065"/>
                  <a:pt x="104" y="1065"/>
                </a:cubicBezTo>
                <a:cubicBezTo>
                  <a:pt x="102" y="1067"/>
                  <a:pt x="102" y="1070"/>
                  <a:pt x="98" y="1070"/>
                </a:cubicBezTo>
                <a:cubicBezTo>
                  <a:pt x="85" y="1069"/>
                  <a:pt x="80" y="1074"/>
                  <a:pt x="69" y="1071"/>
                </a:cubicBezTo>
                <a:cubicBezTo>
                  <a:pt x="70" y="1074"/>
                  <a:pt x="67" y="1071"/>
                  <a:pt x="66" y="1071"/>
                </a:cubicBezTo>
                <a:cubicBezTo>
                  <a:pt x="64" y="1072"/>
                  <a:pt x="65" y="1076"/>
                  <a:pt x="62" y="1076"/>
                </a:cubicBezTo>
                <a:cubicBezTo>
                  <a:pt x="57" y="1075"/>
                  <a:pt x="56" y="1078"/>
                  <a:pt x="52" y="1078"/>
                </a:cubicBezTo>
                <a:cubicBezTo>
                  <a:pt x="51" y="1078"/>
                  <a:pt x="49" y="1078"/>
                  <a:pt x="49" y="1079"/>
                </a:cubicBezTo>
                <a:cubicBezTo>
                  <a:pt x="57" y="1079"/>
                  <a:pt x="67" y="1080"/>
                  <a:pt x="73" y="1078"/>
                </a:cubicBezTo>
                <a:cubicBezTo>
                  <a:pt x="75" y="1079"/>
                  <a:pt x="74" y="1081"/>
                  <a:pt x="78" y="1081"/>
                </a:cubicBezTo>
                <a:cubicBezTo>
                  <a:pt x="80" y="1081"/>
                  <a:pt x="80" y="1078"/>
                  <a:pt x="82" y="1078"/>
                </a:cubicBezTo>
                <a:cubicBezTo>
                  <a:pt x="82" y="1078"/>
                  <a:pt x="84" y="1081"/>
                  <a:pt x="86" y="1081"/>
                </a:cubicBezTo>
                <a:cubicBezTo>
                  <a:pt x="85" y="1081"/>
                  <a:pt x="87" y="1079"/>
                  <a:pt x="87" y="1079"/>
                </a:cubicBezTo>
                <a:cubicBezTo>
                  <a:pt x="91" y="1078"/>
                  <a:pt x="95" y="1080"/>
                  <a:pt x="98" y="1079"/>
                </a:cubicBezTo>
                <a:cubicBezTo>
                  <a:pt x="100" y="1079"/>
                  <a:pt x="100" y="1078"/>
                  <a:pt x="101" y="1078"/>
                </a:cubicBezTo>
                <a:cubicBezTo>
                  <a:pt x="103" y="1078"/>
                  <a:pt x="103" y="1080"/>
                  <a:pt x="106" y="1079"/>
                </a:cubicBezTo>
                <a:cubicBezTo>
                  <a:pt x="106" y="1079"/>
                  <a:pt x="107" y="1078"/>
                  <a:pt x="108" y="1078"/>
                </a:cubicBezTo>
                <a:cubicBezTo>
                  <a:pt x="109" y="1077"/>
                  <a:pt x="111" y="1078"/>
                  <a:pt x="112" y="1078"/>
                </a:cubicBezTo>
                <a:cubicBezTo>
                  <a:pt x="113" y="1078"/>
                  <a:pt x="114" y="1079"/>
                  <a:pt x="114" y="1079"/>
                </a:cubicBezTo>
                <a:cubicBezTo>
                  <a:pt x="116" y="1080"/>
                  <a:pt x="119" y="1076"/>
                  <a:pt x="120" y="1079"/>
                </a:cubicBezTo>
                <a:cubicBezTo>
                  <a:pt x="120" y="1081"/>
                  <a:pt x="119" y="1083"/>
                  <a:pt x="117" y="1084"/>
                </a:cubicBezTo>
                <a:cubicBezTo>
                  <a:pt x="108" y="1083"/>
                  <a:pt x="97" y="1086"/>
                  <a:pt x="92" y="1084"/>
                </a:cubicBezTo>
                <a:cubicBezTo>
                  <a:pt x="90" y="1088"/>
                  <a:pt x="84" y="1087"/>
                  <a:pt x="80" y="1089"/>
                </a:cubicBezTo>
                <a:cubicBezTo>
                  <a:pt x="77" y="1089"/>
                  <a:pt x="76" y="1091"/>
                  <a:pt x="80" y="1090"/>
                </a:cubicBezTo>
                <a:cubicBezTo>
                  <a:pt x="84" y="1092"/>
                  <a:pt x="84" y="1088"/>
                  <a:pt x="88" y="1089"/>
                </a:cubicBezTo>
                <a:cubicBezTo>
                  <a:pt x="88" y="1092"/>
                  <a:pt x="93" y="1090"/>
                  <a:pt x="93" y="1094"/>
                </a:cubicBezTo>
                <a:cubicBezTo>
                  <a:pt x="87" y="1093"/>
                  <a:pt x="81" y="1094"/>
                  <a:pt x="79" y="1097"/>
                </a:cubicBezTo>
                <a:cubicBezTo>
                  <a:pt x="83" y="1097"/>
                  <a:pt x="90" y="1096"/>
                  <a:pt x="93" y="1098"/>
                </a:cubicBezTo>
                <a:cubicBezTo>
                  <a:pt x="93" y="1096"/>
                  <a:pt x="95" y="1098"/>
                  <a:pt x="96" y="1097"/>
                </a:cubicBezTo>
                <a:cubicBezTo>
                  <a:pt x="97" y="1096"/>
                  <a:pt x="98" y="1095"/>
                  <a:pt x="99" y="1094"/>
                </a:cubicBezTo>
                <a:cubicBezTo>
                  <a:pt x="100" y="1097"/>
                  <a:pt x="103" y="1099"/>
                  <a:pt x="104" y="1102"/>
                </a:cubicBezTo>
                <a:cubicBezTo>
                  <a:pt x="104" y="1101"/>
                  <a:pt x="102" y="1102"/>
                  <a:pt x="103" y="1103"/>
                </a:cubicBezTo>
                <a:cubicBezTo>
                  <a:pt x="103" y="1106"/>
                  <a:pt x="105" y="1102"/>
                  <a:pt x="106" y="1105"/>
                </a:cubicBezTo>
                <a:cubicBezTo>
                  <a:pt x="105" y="1106"/>
                  <a:pt x="104" y="1108"/>
                  <a:pt x="103" y="1108"/>
                </a:cubicBezTo>
                <a:cubicBezTo>
                  <a:pt x="97" y="1109"/>
                  <a:pt x="99" y="1105"/>
                  <a:pt x="96" y="1108"/>
                </a:cubicBezTo>
                <a:cubicBezTo>
                  <a:pt x="94" y="1111"/>
                  <a:pt x="80" y="1106"/>
                  <a:pt x="81" y="1105"/>
                </a:cubicBezTo>
                <a:cubicBezTo>
                  <a:pt x="81" y="1103"/>
                  <a:pt x="87" y="1105"/>
                  <a:pt x="87" y="1102"/>
                </a:cubicBezTo>
                <a:cubicBezTo>
                  <a:pt x="84" y="1102"/>
                  <a:pt x="81" y="1102"/>
                  <a:pt x="79" y="1102"/>
                </a:cubicBezTo>
                <a:cubicBezTo>
                  <a:pt x="79" y="1105"/>
                  <a:pt x="79" y="1108"/>
                  <a:pt x="76" y="1108"/>
                </a:cubicBezTo>
                <a:cubicBezTo>
                  <a:pt x="76" y="1112"/>
                  <a:pt x="79" y="1113"/>
                  <a:pt x="80" y="1116"/>
                </a:cubicBezTo>
                <a:cubicBezTo>
                  <a:pt x="77" y="1116"/>
                  <a:pt x="76" y="1118"/>
                  <a:pt x="73" y="1117"/>
                </a:cubicBezTo>
                <a:cubicBezTo>
                  <a:pt x="73" y="1113"/>
                  <a:pt x="71" y="1114"/>
                  <a:pt x="73" y="1111"/>
                </a:cubicBezTo>
                <a:cubicBezTo>
                  <a:pt x="68" y="1110"/>
                  <a:pt x="67" y="1113"/>
                  <a:pt x="64" y="1114"/>
                </a:cubicBezTo>
                <a:cubicBezTo>
                  <a:pt x="62" y="1115"/>
                  <a:pt x="59" y="1114"/>
                  <a:pt x="59" y="1116"/>
                </a:cubicBezTo>
                <a:cubicBezTo>
                  <a:pt x="62" y="1116"/>
                  <a:pt x="64" y="1116"/>
                  <a:pt x="65" y="1117"/>
                </a:cubicBezTo>
                <a:cubicBezTo>
                  <a:pt x="66" y="1116"/>
                  <a:pt x="66" y="1114"/>
                  <a:pt x="68" y="1114"/>
                </a:cubicBezTo>
                <a:cubicBezTo>
                  <a:pt x="69" y="1117"/>
                  <a:pt x="64" y="1116"/>
                  <a:pt x="66" y="1121"/>
                </a:cubicBezTo>
                <a:cubicBezTo>
                  <a:pt x="69" y="1120"/>
                  <a:pt x="72" y="1121"/>
                  <a:pt x="72" y="1124"/>
                </a:cubicBezTo>
                <a:cubicBezTo>
                  <a:pt x="70" y="1124"/>
                  <a:pt x="70" y="1121"/>
                  <a:pt x="69" y="1124"/>
                </a:cubicBezTo>
                <a:cubicBezTo>
                  <a:pt x="71" y="1124"/>
                  <a:pt x="71" y="1126"/>
                  <a:pt x="74" y="1125"/>
                </a:cubicBezTo>
                <a:cubicBezTo>
                  <a:pt x="74" y="1124"/>
                  <a:pt x="76" y="1123"/>
                  <a:pt x="77" y="1125"/>
                </a:cubicBezTo>
                <a:cubicBezTo>
                  <a:pt x="75" y="1129"/>
                  <a:pt x="67" y="1127"/>
                  <a:pt x="68" y="1133"/>
                </a:cubicBezTo>
                <a:cubicBezTo>
                  <a:pt x="80" y="1136"/>
                  <a:pt x="99" y="1138"/>
                  <a:pt x="112" y="1135"/>
                </a:cubicBezTo>
                <a:cubicBezTo>
                  <a:pt x="112" y="1137"/>
                  <a:pt x="116" y="1136"/>
                  <a:pt x="115" y="1140"/>
                </a:cubicBezTo>
                <a:cubicBezTo>
                  <a:pt x="109" y="1139"/>
                  <a:pt x="105" y="1141"/>
                  <a:pt x="103" y="1144"/>
                </a:cubicBezTo>
                <a:cubicBezTo>
                  <a:pt x="96" y="1144"/>
                  <a:pt x="89" y="1144"/>
                  <a:pt x="83" y="1144"/>
                </a:cubicBezTo>
                <a:cubicBezTo>
                  <a:pt x="80" y="1145"/>
                  <a:pt x="82" y="1148"/>
                  <a:pt x="78" y="1148"/>
                </a:cubicBezTo>
                <a:cubicBezTo>
                  <a:pt x="78" y="1145"/>
                  <a:pt x="77" y="1145"/>
                  <a:pt x="75" y="1144"/>
                </a:cubicBezTo>
                <a:cubicBezTo>
                  <a:pt x="69" y="1143"/>
                  <a:pt x="58" y="1145"/>
                  <a:pt x="51" y="1144"/>
                </a:cubicBezTo>
                <a:cubicBezTo>
                  <a:pt x="49" y="1151"/>
                  <a:pt x="58" y="1145"/>
                  <a:pt x="58" y="1149"/>
                </a:cubicBezTo>
                <a:cubicBezTo>
                  <a:pt x="54" y="1152"/>
                  <a:pt x="52" y="1147"/>
                  <a:pt x="52" y="1152"/>
                </a:cubicBezTo>
                <a:cubicBezTo>
                  <a:pt x="56" y="1151"/>
                  <a:pt x="58" y="1155"/>
                  <a:pt x="63" y="1156"/>
                </a:cubicBezTo>
                <a:cubicBezTo>
                  <a:pt x="67" y="1156"/>
                  <a:pt x="71" y="1155"/>
                  <a:pt x="75" y="1156"/>
                </a:cubicBezTo>
                <a:cubicBezTo>
                  <a:pt x="79" y="1156"/>
                  <a:pt x="86" y="1153"/>
                  <a:pt x="87" y="1159"/>
                </a:cubicBezTo>
                <a:cubicBezTo>
                  <a:pt x="82" y="1159"/>
                  <a:pt x="73" y="1157"/>
                  <a:pt x="73" y="1162"/>
                </a:cubicBezTo>
                <a:cubicBezTo>
                  <a:pt x="74" y="1162"/>
                  <a:pt x="76" y="1162"/>
                  <a:pt x="76" y="1163"/>
                </a:cubicBezTo>
                <a:cubicBezTo>
                  <a:pt x="71" y="1163"/>
                  <a:pt x="66" y="1163"/>
                  <a:pt x="62" y="1163"/>
                </a:cubicBezTo>
                <a:cubicBezTo>
                  <a:pt x="62" y="1161"/>
                  <a:pt x="61" y="1160"/>
                  <a:pt x="60" y="1159"/>
                </a:cubicBezTo>
                <a:cubicBezTo>
                  <a:pt x="54" y="1157"/>
                  <a:pt x="53" y="1162"/>
                  <a:pt x="50" y="1159"/>
                </a:cubicBezTo>
                <a:cubicBezTo>
                  <a:pt x="50" y="1167"/>
                  <a:pt x="55" y="1160"/>
                  <a:pt x="57" y="1163"/>
                </a:cubicBezTo>
                <a:cubicBezTo>
                  <a:pt x="57" y="1165"/>
                  <a:pt x="58" y="1165"/>
                  <a:pt x="59" y="1167"/>
                </a:cubicBezTo>
                <a:cubicBezTo>
                  <a:pt x="56" y="1167"/>
                  <a:pt x="54" y="1171"/>
                  <a:pt x="59" y="1170"/>
                </a:cubicBezTo>
                <a:cubicBezTo>
                  <a:pt x="61" y="1170"/>
                  <a:pt x="60" y="1166"/>
                  <a:pt x="63" y="1167"/>
                </a:cubicBezTo>
                <a:cubicBezTo>
                  <a:pt x="63" y="1170"/>
                  <a:pt x="60" y="1171"/>
                  <a:pt x="61" y="1175"/>
                </a:cubicBezTo>
                <a:cubicBezTo>
                  <a:pt x="66" y="1175"/>
                  <a:pt x="62" y="1179"/>
                  <a:pt x="63" y="1179"/>
                </a:cubicBezTo>
                <a:cubicBezTo>
                  <a:pt x="63" y="1180"/>
                  <a:pt x="66" y="1179"/>
                  <a:pt x="66" y="1181"/>
                </a:cubicBezTo>
                <a:cubicBezTo>
                  <a:pt x="61" y="1181"/>
                  <a:pt x="55" y="1180"/>
                  <a:pt x="55" y="1184"/>
                </a:cubicBezTo>
                <a:cubicBezTo>
                  <a:pt x="61" y="1185"/>
                  <a:pt x="62" y="1181"/>
                  <a:pt x="67" y="1182"/>
                </a:cubicBezTo>
                <a:cubicBezTo>
                  <a:pt x="67" y="1187"/>
                  <a:pt x="75" y="1187"/>
                  <a:pt x="79" y="1187"/>
                </a:cubicBezTo>
                <a:cubicBezTo>
                  <a:pt x="86" y="1188"/>
                  <a:pt x="89" y="1188"/>
                  <a:pt x="93" y="1189"/>
                </a:cubicBezTo>
                <a:cubicBezTo>
                  <a:pt x="95" y="1189"/>
                  <a:pt x="97" y="1188"/>
                  <a:pt x="98" y="1190"/>
                </a:cubicBezTo>
                <a:cubicBezTo>
                  <a:pt x="92" y="1195"/>
                  <a:pt x="81" y="1190"/>
                  <a:pt x="77" y="1190"/>
                </a:cubicBezTo>
                <a:cubicBezTo>
                  <a:pt x="75" y="1191"/>
                  <a:pt x="75" y="1192"/>
                  <a:pt x="73" y="1192"/>
                </a:cubicBezTo>
                <a:cubicBezTo>
                  <a:pt x="68" y="1193"/>
                  <a:pt x="65" y="1193"/>
                  <a:pt x="63" y="1194"/>
                </a:cubicBezTo>
                <a:cubicBezTo>
                  <a:pt x="63" y="1194"/>
                  <a:pt x="61" y="1193"/>
                  <a:pt x="60" y="1194"/>
                </a:cubicBezTo>
                <a:cubicBezTo>
                  <a:pt x="59" y="1194"/>
                  <a:pt x="61" y="1197"/>
                  <a:pt x="59" y="1197"/>
                </a:cubicBezTo>
                <a:cubicBezTo>
                  <a:pt x="54" y="1197"/>
                  <a:pt x="54" y="1201"/>
                  <a:pt x="50" y="1201"/>
                </a:cubicBezTo>
                <a:cubicBezTo>
                  <a:pt x="50" y="1205"/>
                  <a:pt x="53" y="1208"/>
                  <a:pt x="50" y="1211"/>
                </a:cubicBezTo>
                <a:cubicBezTo>
                  <a:pt x="58" y="1211"/>
                  <a:pt x="66" y="1215"/>
                  <a:pt x="74" y="1214"/>
                </a:cubicBezTo>
                <a:cubicBezTo>
                  <a:pt x="76" y="1214"/>
                  <a:pt x="76" y="1213"/>
                  <a:pt x="79" y="1213"/>
                </a:cubicBezTo>
                <a:cubicBezTo>
                  <a:pt x="81" y="1212"/>
                  <a:pt x="84" y="1212"/>
                  <a:pt x="86" y="1213"/>
                </a:cubicBezTo>
                <a:cubicBezTo>
                  <a:pt x="89" y="1213"/>
                  <a:pt x="88" y="1215"/>
                  <a:pt x="90" y="1216"/>
                </a:cubicBezTo>
                <a:cubicBezTo>
                  <a:pt x="93" y="1217"/>
                  <a:pt x="97" y="1213"/>
                  <a:pt x="98" y="1217"/>
                </a:cubicBezTo>
                <a:cubicBezTo>
                  <a:pt x="98" y="1220"/>
                  <a:pt x="94" y="1219"/>
                  <a:pt x="95" y="1222"/>
                </a:cubicBezTo>
                <a:cubicBezTo>
                  <a:pt x="98" y="1222"/>
                  <a:pt x="101" y="1220"/>
                  <a:pt x="104" y="1219"/>
                </a:cubicBezTo>
                <a:cubicBezTo>
                  <a:pt x="113" y="1224"/>
                  <a:pt x="122" y="1217"/>
                  <a:pt x="131" y="1219"/>
                </a:cubicBezTo>
                <a:cubicBezTo>
                  <a:pt x="134" y="1220"/>
                  <a:pt x="133" y="1222"/>
                  <a:pt x="137" y="1222"/>
                </a:cubicBezTo>
                <a:cubicBezTo>
                  <a:pt x="143" y="1223"/>
                  <a:pt x="148" y="1223"/>
                  <a:pt x="151" y="1224"/>
                </a:cubicBezTo>
                <a:cubicBezTo>
                  <a:pt x="154" y="1224"/>
                  <a:pt x="156" y="1223"/>
                  <a:pt x="158" y="1225"/>
                </a:cubicBezTo>
                <a:cubicBezTo>
                  <a:pt x="158" y="1226"/>
                  <a:pt x="162" y="1225"/>
                  <a:pt x="162" y="1225"/>
                </a:cubicBezTo>
                <a:cubicBezTo>
                  <a:pt x="164" y="1225"/>
                  <a:pt x="164" y="1227"/>
                  <a:pt x="164" y="1227"/>
                </a:cubicBezTo>
                <a:cubicBezTo>
                  <a:pt x="166" y="1227"/>
                  <a:pt x="169" y="1226"/>
                  <a:pt x="172" y="1227"/>
                </a:cubicBezTo>
                <a:cubicBezTo>
                  <a:pt x="174" y="1228"/>
                  <a:pt x="177" y="1230"/>
                  <a:pt x="180" y="1230"/>
                </a:cubicBezTo>
                <a:cubicBezTo>
                  <a:pt x="180" y="1229"/>
                  <a:pt x="181" y="1228"/>
                  <a:pt x="183" y="1228"/>
                </a:cubicBezTo>
                <a:cubicBezTo>
                  <a:pt x="184" y="1222"/>
                  <a:pt x="175" y="1231"/>
                  <a:pt x="175" y="1224"/>
                </a:cubicBezTo>
                <a:cubicBezTo>
                  <a:pt x="181" y="1220"/>
                  <a:pt x="192" y="1223"/>
                  <a:pt x="195" y="1224"/>
                </a:cubicBezTo>
                <a:cubicBezTo>
                  <a:pt x="200" y="1225"/>
                  <a:pt x="206" y="1224"/>
                  <a:pt x="208" y="1227"/>
                </a:cubicBezTo>
                <a:cubicBezTo>
                  <a:pt x="208" y="1227"/>
                  <a:pt x="212" y="1227"/>
                  <a:pt x="213" y="1227"/>
                </a:cubicBezTo>
                <a:cubicBezTo>
                  <a:pt x="214" y="1227"/>
                  <a:pt x="214" y="1228"/>
                  <a:pt x="214" y="1228"/>
                </a:cubicBezTo>
                <a:cubicBezTo>
                  <a:pt x="220" y="1230"/>
                  <a:pt x="225" y="1229"/>
                  <a:pt x="230" y="1230"/>
                </a:cubicBezTo>
                <a:cubicBezTo>
                  <a:pt x="233" y="1230"/>
                  <a:pt x="238" y="1233"/>
                  <a:pt x="239" y="1233"/>
                </a:cubicBezTo>
                <a:cubicBezTo>
                  <a:pt x="243" y="1234"/>
                  <a:pt x="242" y="1235"/>
                  <a:pt x="244" y="1236"/>
                </a:cubicBezTo>
                <a:cubicBezTo>
                  <a:pt x="246" y="1237"/>
                  <a:pt x="248" y="1237"/>
                  <a:pt x="249" y="1238"/>
                </a:cubicBezTo>
                <a:cubicBezTo>
                  <a:pt x="250" y="1239"/>
                  <a:pt x="251" y="1240"/>
                  <a:pt x="252" y="1241"/>
                </a:cubicBezTo>
                <a:cubicBezTo>
                  <a:pt x="254" y="1242"/>
                  <a:pt x="255" y="1242"/>
                  <a:pt x="256" y="1244"/>
                </a:cubicBezTo>
                <a:cubicBezTo>
                  <a:pt x="254" y="1244"/>
                  <a:pt x="254" y="1246"/>
                  <a:pt x="257" y="1246"/>
                </a:cubicBezTo>
                <a:cubicBezTo>
                  <a:pt x="260" y="1246"/>
                  <a:pt x="256" y="1243"/>
                  <a:pt x="259" y="1243"/>
                </a:cubicBezTo>
                <a:cubicBezTo>
                  <a:pt x="261" y="1242"/>
                  <a:pt x="262" y="1240"/>
                  <a:pt x="265" y="1241"/>
                </a:cubicBezTo>
                <a:cubicBezTo>
                  <a:pt x="261" y="1246"/>
                  <a:pt x="267" y="1243"/>
                  <a:pt x="270" y="1244"/>
                </a:cubicBezTo>
                <a:cubicBezTo>
                  <a:pt x="272" y="1245"/>
                  <a:pt x="272" y="1250"/>
                  <a:pt x="273" y="1251"/>
                </a:cubicBezTo>
                <a:cubicBezTo>
                  <a:pt x="274" y="1252"/>
                  <a:pt x="278" y="1250"/>
                  <a:pt x="278" y="1252"/>
                </a:cubicBezTo>
                <a:cubicBezTo>
                  <a:pt x="271" y="1252"/>
                  <a:pt x="277" y="1259"/>
                  <a:pt x="277" y="1262"/>
                </a:cubicBezTo>
                <a:cubicBezTo>
                  <a:pt x="272" y="1258"/>
                  <a:pt x="276" y="1264"/>
                  <a:pt x="271" y="1263"/>
                </a:cubicBezTo>
                <a:cubicBezTo>
                  <a:pt x="272" y="1258"/>
                  <a:pt x="272" y="1260"/>
                  <a:pt x="269" y="1257"/>
                </a:cubicBezTo>
                <a:cubicBezTo>
                  <a:pt x="271" y="1257"/>
                  <a:pt x="274" y="1253"/>
                  <a:pt x="269" y="1254"/>
                </a:cubicBezTo>
                <a:cubicBezTo>
                  <a:pt x="264" y="1253"/>
                  <a:pt x="270" y="1261"/>
                  <a:pt x="266" y="1260"/>
                </a:cubicBezTo>
                <a:cubicBezTo>
                  <a:pt x="265" y="1257"/>
                  <a:pt x="261" y="1259"/>
                  <a:pt x="258" y="1259"/>
                </a:cubicBezTo>
                <a:cubicBezTo>
                  <a:pt x="256" y="1258"/>
                  <a:pt x="255" y="1257"/>
                  <a:pt x="251" y="1257"/>
                </a:cubicBezTo>
                <a:cubicBezTo>
                  <a:pt x="249" y="1257"/>
                  <a:pt x="246" y="1258"/>
                  <a:pt x="247" y="1262"/>
                </a:cubicBezTo>
                <a:cubicBezTo>
                  <a:pt x="249" y="1267"/>
                  <a:pt x="259" y="1267"/>
                  <a:pt x="260" y="1263"/>
                </a:cubicBezTo>
                <a:cubicBezTo>
                  <a:pt x="260" y="1263"/>
                  <a:pt x="256" y="1263"/>
                  <a:pt x="256" y="1262"/>
                </a:cubicBezTo>
                <a:cubicBezTo>
                  <a:pt x="260" y="1263"/>
                  <a:pt x="264" y="1257"/>
                  <a:pt x="266" y="1262"/>
                </a:cubicBezTo>
                <a:cubicBezTo>
                  <a:pt x="267" y="1264"/>
                  <a:pt x="261" y="1263"/>
                  <a:pt x="261" y="1265"/>
                </a:cubicBezTo>
                <a:cubicBezTo>
                  <a:pt x="261" y="1265"/>
                  <a:pt x="267" y="1265"/>
                  <a:pt x="267" y="1265"/>
                </a:cubicBezTo>
                <a:cubicBezTo>
                  <a:pt x="269" y="1266"/>
                  <a:pt x="269" y="1269"/>
                  <a:pt x="271" y="1270"/>
                </a:cubicBezTo>
                <a:cubicBezTo>
                  <a:pt x="271" y="1268"/>
                  <a:pt x="273" y="1266"/>
                  <a:pt x="275" y="1267"/>
                </a:cubicBezTo>
                <a:cubicBezTo>
                  <a:pt x="277" y="1270"/>
                  <a:pt x="275" y="1271"/>
                  <a:pt x="280" y="1273"/>
                </a:cubicBezTo>
                <a:cubicBezTo>
                  <a:pt x="282" y="1271"/>
                  <a:pt x="281" y="1266"/>
                  <a:pt x="286" y="1267"/>
                </a:cubicBezTo>
                <a:cubicBezTo>
                  <a:pt x="286" y="1268"/>
                  <a:pt x="288" y="1271"/>
                  <a:pt x="288" y="1268"/>
                </a:cubicBezTo>
                <a:cubicBezTo>
                  <a:pt x="288" y="1266"/>
                  <a:pt x="294" y="1265"/>
                  <a:pt x="296" y="1265"/>
                </a:cubicBezTo>
                <a:cubicBezTo>
                  <a:pt x="299" y="1264"/>
                  <a:pt x="299" y="1267"/>
                  <a:pt x="302" y="1267"/>
                </a:cubicBezTo>
                <a:cubicBezTo>
                  <a:pt x="304" y="1266"/>
                  <a:pt x="304" y="1265"/>
                  <a:pt x="307" y="1265"/>
                </a:cubicBezTo>
                <a:cubicBezTo>
                  <a:pt x="310" y="1265"/>
                  <a:pt x="313" y="1268"/>
                  <a:pt x="316" y="1268"/>
                </a:cubicBezTo>
                <a:cubicBezTo>
                  <a:pt x="322" y="1269"/>
                  <a:pt x="320" y="1266"/>
                  <a:pt x="322" y="1268"/>
                </a:cubicBezTo>
                <a:cubicBezTo>
                  <a:pt x="323" y="1268"/>
                  <a:pt x="325" y="1268"/>
                  <a:pt x="325" y="1268"/>
                </a:cubicBezTo>
                <a:cubicBezTo>
                  <a:pt x="331" y="1269"/>
                  <a:pt x="335" y="1268"/>
                  <a:pt x="337" y="1271"/>
                </a:cubicBezTo>
                <a:cubicBezTo>
                  <a:pt x="333" y="1271"/>
                  <a:pt x="332" y="1274"/>
                  <a:pt x="329" y="1273"/>
                </a:cubicBezTo>
                <a:cubicBezTo>
                  <a:pt x="328" y="1273"/>
                  <a:pt x="326" y="1271"/>
                  <a:pt x="327" y="1271"/>
                </a:cubicBezTo>
                <a:cubicBezTo>
                  <a:pt x="322" y="1271"/>
                  <a:pt x="323" y="1274"/>
                  <a:pt x="321" y="1271"/>
                </a:cubicBezTo>
                <a:cubicBezTo>
                  <a:pt x="320" y="1270"/>
                  <a:pt x="308" y="1272"/>
                  <a:pt x="305" y="1271"/>
                </a:cubicBezTo>
                <a:cubicBezTo>
                  <a:pt x="303" y="1271"/>
                  <a:pt x="301" y="1269"/>
                  <a:pt x="299" y="1270"/>
                </a:cubicBezTo>
                <a:cubicBezTo>
                  <a:pt x="298" y="1270"/>
                  <a:pt x="299" y="1275"/>
                  <a:pt x="296" y="1273"/>
                </a:cubicBezTo>
                <a:cubicBezTo>
                  <a:pt x="295" y="1272"/>
                  <a:pt x="291" y="1266"/>
                  <a:pt x="290" y="1271"/>
                </a:cubicBezTo>
                <a:cubicBezTo>
                  <a:pt x="293" y="1272"/>
                  <a:pt x="289" y="1272"/>
                  <a:pt x="288" y="1273"/>
                </a:cubicBezTo>
                <a:cubicBezTo>
                  <a:pt x="287" y="1274"/>
                  <a:pt x="289" y="1278"/>
                  <a:pt x="287" y="1278"/>
                </a:cubicBezTo>
                <a:cubicBezTo>
                  <a:pt x="281" y="1275"/>
                  <a:pt x="280" y="1278"/>
                  <a:pt x="274" y="1279"/>
                </a:cubicBezTo>
                <a:cubicBezTo>
                  <a:pt x="274" y="1278"/>
                  <a:pt x="273" y="1277"/>
                  <a:pt x="273" y="1276"/>
                </a:cubicBezTo>
                <a:cubicBezTo>
                  <a:pt x="274" y="1276"/>
                  <a:pt x="276" y="1276"/>
                  <a:pt x="276" y="1274"/>
                </a:cubicBezTo>
                <a:cubicBezTo>
                  <a:pt x="269" y="1273"/>
                  <a:pt x="272" y="1281"/>
                  <a:pt x="267" y="1281"/>
                </a:cubicBezTo>
                <a:cubicBezTo>
                  <a:pt x="262" y="1279"/>
                  <a:pt x="257" y="1279"/>
                  <a:pt x="252" y="1278"/>
                </a:cubicBezTo>
                <a:cubicBezTo>
                  <a:pt x="252" y="1279"/>
                  <a:pt x="253" y="1280"/>
                  <a:pt x="253" y="1281"/>
                </a:cubicBezTo>
                <a:cubicBezTo>
                  <a:pt x="252" y="1283"/>
                  <a:pt x="250" y="1281"/>
                  <a:pt x="250" y="1282"/>
                </a:cubicBezTo>
                <a:cubicBezTo>
                  <a:pt x="249" y="1284"/>
                  <a:pt x="251" y="1288"/>
                  <a:pt x="248" y="1289"/>
                </a:cubicBezTo>
                <a:cubicBezTo>
                  <a:pt x="248" y="1287"/>
                  <a:pt x="247" y="1285"/>
                  <a:pt x="246" y="1284"/>
                </a:cubicBezTo>
                <a:cubicBezTo>
                  <a:pt x="246" y="1281"/>
                  <a:pt x="250" y="1283"/>
                  <a:pt x="249" y="1279"/>
                </a:cubicBezTo>
                <a:cubicBezTo>
                  <a:pt x="245" y="1279"/>
                  <a:pt x="240" y="1279"/>
                  <a:pt x="238" y="1281"/>
                </a:cubicBezTo>
                <a:cubicBezTo>
                  <a:pt x="236" y="1276"/>
                  <a:pt x="226" y="1278"/>
                  <a:pt x="220" y="1278"/>
                </a:cubicBezTo>
                <a:cubicBezTo>
                  <a:pt x="218" y="1278"/>
                  <a:pt x="218" y="1280"/>
                  <a:pt x="217" y="1281"/>
                </a:cubicBezTo>
                <a:cubicBezTo>
                  <a:pt x="212" y="1279"/>
                  <a:pt x="210" y="1276"/>
                  <a:pt x="205" y="1274"/>
                </a:cubicBezTo>
                <a:cubicBezTo>
                  <a:pt x="204" y="1278"/>
                  <a:pt x="196" y="1275"/>
                  <a:pt x="191" y="1276"/>
                </a:cubicBezTo>
                <a:cubicBezTo>
                  <a:pt x="194" y="1281"/>
                  <a:pt x="192" y="1281"/>
                  <a:pt x="187" y="1282"/>
                </a:cubicBezTo>
                <a:cubicBezTo>
                  <a:pt x="187" y="1277"/>
                  <a:pt x="185" y="1276"/>
                  <a:pt x="182" y="1274"/>
                </a:cubicBezTo>
                <a:cubicBezTo>
                  <a:pt x="181" y="1277"/>
                  <a:pt x="177" y="1275"/>
                  <a:pt x="176" y="1274"/>
                </a:cubicBezTo>
                <a:cubicBezTo>
                  <a:pt x="173" y="1274"/>
                  <a:pt x="170" y="1275"/>
                  <a:pt x="168" y="1274"/>
                </a:cubicBezTo>
                <a:cubicBezTo>
                  <a:pt x="166" y="1274"/>
                  <a:pt x="166" y="1273"/>
                  <a:pt x="165" y="1273"/>
                </a:cubicBezTo>
                <a:cubicBezTo>
                  <a:pt x="163" y="1273"/>
                  <a:pt x="163" y="1271"/>
                  <a:pt x="163" y="1271"/>
                </a:cubicBezTo>
                <a:cubicBezTo>
                  <a:pt x="161" y="1271"/>
                  <a:pt x="157" y="1272"/>
                  <a:pt x="154" y="1271"/>
                </a:cubicBezTo>
                <a:cubicBezTo>
                  <a:pt x="151" y="1271"/>
                  <a:pt x="151" y="1269"/>
                  <a:pt x="147" y="1270"/>
                </a:cubicBezTo>
                <a:cubicBezTo>
                  <a:pt x="146" y="1270"/>
                  <a:pt x="146" y="1271"/>
                  <a:pt x="144" y="1271"/>
                </a:cubicBezTo>
                <a:cubicBezTo>
                  <a:pt x="139" y="1272"/>
                  <a:pt x="137" y="1270"/>
                  <a:pt x="133" y="1270"/>
                </a:cubicBezTo>
                <a:cubicBezTo>
                  <a:pt x="126" y="1269"/>
                  <a:pt x="119" y="1270"/>
                  <a:pt x="111" y="1270"/>
                </a:cubicBezTo>
                <a:cubicBezTo>
                  <a:pt x="110" y="1271"/>
                  <a:pt x="111" y="1276"/>
                  <a:pt x="107" y="1274"/>
                </a:cubicBezTo>
                <a:cubicBezTo>
                  <a:pt x="105" y="1272"/>
                  <a:pt x="103" y="1270"/>
                  <a:pt x="99" y="1271"/>
                </a:cubicBezTo>
                <a:cubicBezTo>
                  <a:pt x="98" y="1271"/>
                  <a:pt x="97" y="1273"/>
                  <a:pt x="97" y="1273"/>
                </a:cubicBezTo>
                <a:cubicBezTo>
                  <a:pt x="96" y="1273"/>
                  <a:pt x="94" y="1270"/>
                  <a:pt x="93" y="1273"/>
                </a:cubicBezTo>
                <a:cubicBezTo>
                  <a:pt x="98" y="1274"/>
                  <a:pt x="95" y="1279"/>
                  <a:pt x="95" y="1282"/>
                </a:cubicBezTo>
                <a:cubicBezTo>
                  <a:pt x="98" y="1281"/>
                  <a:pt x="101" y="1285"/>
                  <a:pt x="104" y="1286"/>
                </a:cubicBezTo>
                <a:cubicBezTo>
                  <a:pt x="106" y="1286"/>
                  <a:pt x="107" y="1284"/>
                  <a:pt x="111" y="1284"/>
                </a:cubicBezTo>
                <a:cubicBezTo>
                  <a:pt x="111" y="1284"/>
                  <a:pt x="110" y="1285"/>
                  <a:pt x="111" y="1286"/>
                </a:cubicBezTo>
                <a:cubicBezTo>
                  <a:pt x="111" y="1286"/>
                  <a:pt x="113" y="1286"/>
                  <a:pt x="114" y="1286"/>
                </a:cubicBezTo>
                <a:cubicBezTo>
                  <a:pt x="116" y="1286"/>
                  <a:pt x="115" y="1289"/>
                  <a:pt x="114" y="1290"/>
                </a:cubicBezTo>
                <a:cubicBezTo>
                  <a:pt x="120" y="1292"/>
                  <a:pt x="115" y="1283"/>
                  <a:pt x="120" y="1284"/>
                </a:cubicBezTo>
                <a:cubicBezTo>
                  <a:pt x="123" y="1283"/>
                  <a:pt x="132" y="1280"/>
                  <a:pt x="136" y="1284"/>
                </a:cubicBezTo>
                <a:cubicBezTo>
                  <a:pt x="138" y="1290"/>
                  <a:pt x="131" y="1287"/>
                  <a:pt x="133" y="1292"/>
                </a:cubicBezTo>
                <a:cubicBezTo>
                  <a:pt x="138" y="1291"/>
                  <a:pt x="138" y="1295"/>
                  <a:pt x="144" y="1293"/>
                </a:cubicBezTo>
                <a:cubicBezTo>
                  <a:pt x="146" y="1292"/>
                  <a:pt x="148" y="1290"/>
                  <a:pt x="151" y="1289"/>
                </a:cubicBezTo>
                <a:cubicBezTo>
                  <a:pt x="158" y="1286"/>
                  <a:pt x="163" y="1288"/>
                  <a:pt x="166" y="1290"/>
                </a:cubicBezTo>
                <a:cubicBezTo>
                  <a:pt x="166" y="1291"/>
                  <a:pt x="168" y="1290"/>
                  <a:pt x="169" y="1290"/>
                </a:cubicBezTo>
                <a:cubicBezTo>
                  <a:pt x="176" y="1291"/>
                  <a:pt x="184" y="1287"/>
                  <a:pt x="189" y="1290"/>
                </a:cubicBezTo>
                <a:cubicBezTo>
                  <a:pt x="192" y="1289"/>
                  <a:pt x="188" y="1283"/>
                  <a:pt x="192" y="1282"/>
                </a:cubicBezTo>
                <a:cubicBezTo>
                  <a:pt x="195" y="1283"/>
                  <a:pt x="198" y="1282"/>
                  <a:pt x="200" y="1284"/>
                </a:cubicBezTo>
                <a:cubicBezTo>
                  <a:pt x="201" y="1285"/>
                  <a:pt x="200" y="1289"/>
                  <a:pt x="201" y="1290"/>
                </a:cubicBezTo>
                <a:cubicBezTo>
                  <a:pt x="202" y="1291"/>
                  <a:pt x="205" y="1290"/>
                  <a:pt x="205" y="1292"/>
                </a:cubicBezTo>
                <a:cubicBezTo>
                  <a:pt x="213" y="1293"/>
                  <a:pt x="218" y="1289"/>
                  <a:pt x="222" y="1293"/>
                </a:cubicBezTo>
                <a:cubicBezTo>
                  <a:pt x="224" y="1291"/>
                  <a:pt x="222" y="1286"/>
                  <a:pt x="226" y="1286"/>
                </a:cubicBezTo>
                <a:cubicBezTo>
                  <a:pt x="231" y="1287"/>
                  <a:pt x="234" y="1287"/>
                  <a:pt x="239" y="1286"/>
                </a:cubicBezTo>
                <a:cubicBezTo>
                  <a:pt x="239" y="1287"/>
                  <a:pt x="240" y="1287"/>
                  <a:pt x="240" y="1289"/>
                </a:cubicBezTo>
                <a:cubicBezTo>
                  <a:pt x="241" y="1292"/>
                  <a:pt x="238" y="1292"/>
                  <a:pt x="238" y="1293"/>
                </a:cubicBezTo>
                <a:cubicBezTo>
                  <a:pt x="243" y="1295"/>
                  <a:pt x="251" y="1297"/>
                  <a:pt x="256" y="1297"/>
                </a:cubicBezTo>
                <a:cubicBezTo>
                  <a:pt x="266" y="1296"/>
                  <a:pt x="255" y="1294"/>
                  <a:pt x="263" y="1293"/>
                </a:cubicBezTo>
                <a:cubicBezTo>
                  <a:pt x="265" y="1302"/>
                  <a:pt x="257" y="1298"/>
                  <a:pt x="256" y="1298"/>
                </a:cubicBezTo>
                <a:cubicBezTo>
                  <a:pt x="256" y="1298"/>
                  <a:pt x="257" y="1302"/>
                  <a:pt x="255" y="1301"/>
                </a:cubicBezTo>
                <a:cubicBezTo>
                  <a:pt x="253" y="1302"/>
                  <a:pt x="251" y="1301"/>
                  <a:pt x="250" y="1303"/>
                </a:cubicBezTo>
                <a:cubicBezTo>
                  <a:pt x="255" y="1303"/>
                  <a:pt x="259" y="1304"/>
                  <a:pt x="261" y="1301"/>
                </a:cubicBezTo>
                <a:cubicBezTo>
                  <a:pt x="261" y="1306"/>
                  <a:pt x="269" y="1303"/>
                  <a:pt x="269" y="1308"/>
                </a:cubicBezTo>
                <a:cubicBezTo>
                  <a:pt x="267" y="1308"/>
                  <a:pt x="262" y="1306"/>
                  <a:pt x="263" y="1311"/>
                </a:cubicBezTo>
                <a:cubicBezTo>
                  <a:pt x="270" y="1308"/>
                  <a:pt x="267" y="1314"/>
                  <a:pt x="267" y="1314"/>
                </a:cubicBezTo>
                <a:cubicBezTo>
                  <a:pt x="268" y="1315"/>
                  <a:pt x="271" y="1313"/>
                  <a:pt x="273" y="1314"/>
                </a:cubicBezTo>
                <a:cubicBezTo>
                  <a:pt x="272" y="1317"/>
                  <a:pt x="278" y="1320"/>
                  <a:pt x="278" y="1317"/>
                </a:cubicBezTo>
                <a:cubicBezTo>
                  <a:pt x="275" y="1318"/>
                  <a:pt x="275" y="1310"/>
                  <a:pt x="277" y="1311"/>
                </a:cubicBezTo>
                <a:cubicBezTo>
                  <a:pt x="279" y="1311"/>
                  <a:pt x="279" y="1313"/>
                  <a:pt x="281" y="1314"/>
                </a:cubicBezTo>
                <a:cubicBezTo>
                  <a:pt x="282" y="1315"/>
                  <a:pt x="284" y="1315"/>
                  <a:pt x="284" y="1317"/>
                </a:cubicBezTo>
                <a:cubicBezTo>
                  <a:pt x="289" y="1315"/>
                  <a:pt x="294" y="1316"/>
                  <a:pt x="299" y="1317"/>
                </a:cubicBezTo>
                <a:cubicBezTo>
                  <a:pt x="303" y="1317"/>
                  <a:pt x="304" y="1313"/>
                  <a:pt x="309" y="1313"/>
                </a:cubicBezTo>
                <a:cubicBezTo>
                  <a:pt x="308" y="1317"/>
                  <a:pt x="316" y="1311"/>
                  <a:pt x="315" y="1316"/>
                </a:cubicBezTo>
                <a:cubicBezTo>
                  <a:pt x="313" y="1316"/>
                  <a:pt x="313" y="1318"/>
                  <a:pt x="315" y="1319"/>
                </a:cubicBezTo>
                <a:cubicBezTo>
                  <a:pt x="315" y="1318"/>
                  <a:pt x="315" y="1316"/>
                  <a:pt x="317" y="1316"/>
                </a:cubicBezTo>
                <a:cubicBezTo>
                  <a:pt x="318" y="1316"/>
                  <a:pt x="319" y="1317"/>
                  <a:pt x="320" y="1317"/>
                </a:cubicBezTo>
                <a:cubicBezTo>
                  <a:pt x="326" y="1320"/>
                  <a:pt x="322" y="1316"/>
                  <a:pt x="327" y="1316"/>
                </a:cubicBezTo>
                <a:cubicBezTo>
                  <a:pt x="331" y="1316"/>
                  <a:pt x="330" y="1320"/>
                  <a:pt x="334" y="1319"/>
                </a:cubicBezTo>
                <a:cubicBezTo>
                  <a:pt x="336" y="1319"/>
                  <a:pt x="335" y="1316"/>
                  <a:pt x="337" y="1316"/>
                </a:cubicBezTo>
                <a:cubicBezTo>
                  <a:pt x="337" y="1319"/>
                  <a:pt x="338" y="1319"/>
                  <a:pt x="340" y="1317"/>
                </a:cubicBezTo>
                <a:cubicBezTo>
                  <a:pt x="343" y="1322"/>
                  <a:pt x="338" y="1324"/>
                  <a:pt x="345" y="1325"/>
                </a:cubicBezTo>
                <a:cubicBezTo>
                  <a:pt x="348" y="1324"/>
                  <a:pt x="347" y="1319"/>
                  <a:pt x="351" y="1319"/>
                </a:cubicBezTo>
                <a:cubicBezTo>
                  <a:pt x="354" y="1319"/>
                  <a:pt x="356" y="1319"/>
                  <a:pt x="359" y="1319"/>
                </a:cubicBezTo>
                <a:cubicBezTo>
                  <a:pt x="359" y="1321"/>
                  <a:pt x="359" y="1324"/>
                  <a:pt x="359" y="1327"/>
                </a:cubicBezTo>
                <a:cubicBezTo>
                  <a:pt x="358" y="1326"/>
                  <a:pt x="350" y="1323"/>
                  <a:pt x="350" y="1327"/>
                </a:cubicBezTo>
                <a:cubicBezTo>
                  <a:pt x="353" y="1328"/>
                  <a:pt x="358" y="1328"/>
                  <a:pt x="361" y="1330"/>
                </a:cubicBezTo>
                <a:cubicBezTo>
                  <a:pt x="360" y="1326"/>
                  <a:pt x="361" y="1324"/>
                  <a:pt x="364" y="1324"/>
                </a:cubicBezTo>
                <a:cubicBezTo>
                  <a:pt x="364" y="1326"/>
                  <a:pt x="368" y="1325"/>
                  <a:pt x="370" y="1325"/>
                </a:cubicBezTo>
                <a:cubicBezTo>
                  <a:pt x="376" y="1325"/>
                  <a:pt x="379" y="1327"/>
                  <a:pt x="383" y="1327"/>
                </a:cubicBezTo>
                <a:cubicBezTo>
                  <a:pt x="388" y="1327"/>
                  <a:pt x="388" y="1324"/>
                  <a:pt x="390" y="1327"/>
                </a:cubicBezTo>
                <a:cubicBezTo>
                  <a:pt x="391" y="1327"/>
                  <a:pt x="393" y="1327"/>
                  <a:pt x="393" y="1327"/>
                </a:cubicBezTo>
                <a:cubicBezTo>
                  <a:pt x="398" y="1327"/>
                  <a:pt x="400" y="1328"/>
                  <a:pt x="401" y="1328"/>
                </a:cubicBezTo>
                <a:cubicBezTo>
                  <a:pt x="406" y="1330"/>
                  <a:pt x="406" y="1329"/>
                  <a:pt x="409" y="1330"/>
                </a:cubicBezTo>
                <a:cubicBezTo>
                  <a:pt x="412" y="1330"/>
                  <a:pt x="411" y="1326"/>
                  <a:pt x="415" y="1327"/>
                </a:cubicBezTo>
                <a:cubicBezTo>
                  <a:pt x="420" y="1326"/>
                  <a:pt x="420" y="1330"/>
                  <a:pt x="425" y="1330"/>
                </a:cubicBezTo>
                <a:cubicBezTo>
                  <a:pt x="424" y="1326"/>
                  <a:pt x="426" y="1325"/>
                  <a:pt x="429" y="1325"/>
                </a:cubicBezTo>
                <a:cubicBezTo>
                  <a:pt x="431" y="1326"/>
                  <a:pt x="430" y="1331"/>
                  <a:pt x="433" y="1332"/>
                </a:cubicBezTo>
                <a:cubicBezTo>
                  <a:pt x="433" y="1329"/>
                  <a:pt x="432" y="1326"/>
                  <a:pt x="434" y="1325"/>
                </a:cubicBezTo>
                <a:cubicBezTo>
                  <a:pt x="439" y="1325"/>
                  <a:pt x="444" y="1324"/>
                  <a:pt x="443" y="1330"/>
                </a:cubicBezTo>
                <a:cubicBezTo>
                  <a:pt x="445" y="1330"/>
                  <a:pt x="446" y="1329"/>
                  <a:pt x="446" y="1328"/>
                </a:cubicBezTo>
                <a:cubicBezTo>
                  <a:pt x="447" y="1327"/>
                  <a:pt x="449" y="1330"/>
                  <a:pt x="448" y="1330"/>
                </a:cubicBezTo>
                <a:cubicBezTo>
                  <a:pt x="451" y="1330"/>
                  <a:pt x="452" y="1328"/>
                  <a:pt x="453" y="1330"/>
                </a:cubicBezTo>
                <a:cubicBezTo>
                  <a:pt x="454" y="1334"/>
                  <a:pt x="450" y="1333"/>
                  <a:pt x="450" y="1336"/>
                </a:cubicBezTo>
                <a:cubicBezTo>
                  <a:pt x="454" y="1336"/>
                  <a:pt x="461" y="1329"/>
                  <a:pt x="464" y="1336"/>
                </a:cubicBezTo>
                <a:cubicBezTo>
                  <a:pt x="461" y="1338"/>
                  <a:pt x="456" y="1339"/>
                  <a:pt x="452" y="1339"/>
                </a:cubicBezTo>
                <a:cubicBezTo>
                  <a:pt x="449" y="1340"/>
                  <a:pt x="449" y="1337"/>
                  <a:pt x="447" y="1339"/>
                </a:cubicBezTo>
                <a:cubicBezTo>
                  <a:pt x="444" y="1343"/>
                  <a:pt x="426" y="1334"/>
                  <a:pt x="428" y="1344"/>
                </a:cubicBezTo>
                <a:cubicBezTo>
                  <a:pt x="433" y="1343"/>
                  <a:pt x="435" y="1340"/>
                  <a:pt x="438" y="1346"/>
                </a:cubicBezTo>
                <a:cubicBezTo>
                  <a:pt x="436" y="1345"/>
                  <a:pt x="432" y="1342"/>
                  <a:pt x="433" y="1347"/>
                </a:cubicBezTo>
                <a:cubicBezTo>
                  <a:pt x="438" y="1347"/>
                  <a:pt x="441" y="1349"/>
                  <a:pt x="443" y="1352"/>
                </a:cubicBezTo>
                <a:cubicBezTo>
                  <a:pt x="435" y="1352"/>
                  <a:pt x="431" y="1355"/>
                  <a:pt x="422" y="1354"/>
                </a:cubicBezTo>
                <a:cubicBezTo>
                  <a:pt x="422" y="1356"/>
                  <a:pt x="425" y="1358"/>
                  <a:pt x="423" y="1358"/>
                </a:cubicBezTo>
                <a:cubicBezTo>
                  <a:pt x="421" y="1356"/>
                  <a:pt x="418" y="1359"/>
                  <a:pt x="415" y="1358"/>
                </a:cubicBezTo>
                <a:cubicBezTo>
                  <a:pt x="413" y="1358"/>
                  <a:pt x="412" y="1356"/>
                  <a:pt x="410" y="1355"/>
                </a:cubicBezTo>
                <a:cubicBezTo>
                  <a:pt x="409" y="1358"/>
                  <a:pt x="398" y="1360"/>
                  <a:pt x="404" y="1365"/>
                </a:cubicBezTo>
                <a:cubicBezTo>
                  <a:pt x="406" y="1362"/>
                  <a:pt x="405" y="1358"/>
                  <a:pt x="410" y="1358"/>
                </a:cubicBezTo>
                <a:cubicBezTo>
                  <a:pt x="414" y="1359"/>
                  <a:pt x="416" y="1361"/>
                  <a:pt x="418" y="1363"/>
                </a:cubicBezTo>
                <a:cubicBezTo>
                  <a:pt x="413" y="1365"/>
                  <a:pt x="413" y="1361"/>
                  <a:pt x="410" y="1360"/>
                </a:cubicBezTo>
                <a:cubicBezTo>
                  <a:pt x="409" y="1363"/>
                  <a:pt x="405" y="1363"/>
                  <a:pt x="404" y="1366"/>
                </a:cubicBezTo>
                <a:cubicBezTo>
                  <a:pt x="407" y="1367"/>
                  <a:pt x="409" y="1366"/>
                  <a:pt x="410" y="1365"/>
                </a:cubicBezTo>
                <a:cubicBezTo>
                  <a:pt x="405" y="1368"/>
                  <a:pt x="416" y="1373"/>
                  <a:pt x="411" y="1376"/>
                </a:cubicBezTo>
                <a:cubicBezTo>
                  <a:pt x="413" y="1372"/>
                  <a:pt x="405" y="1371"/>
                  <a:pt x="406" y="1374"/>
                </a:cubicBezTo>
                <a:cubicBezTo>
                  <a:pt x="410" y="1375"/>
                  <a:pt x="407" y="1381"/>
                  <a:pt x="406" y="1382"/>
                </a:cubicBezTo>
                <a:cubicBezTo>
                  <a:pt x="408" y="1383"/>
                  <a:pt x="410" y="1382"/>
                  <a:pt x="410" y="1384"/>
                </a:cubicBezTo>
                <a:cubicBezTo>
                  <a:pt x="405" y="1384"/>
                  <a:pt x="402" y="1384"/>
                  <a:pt x="400" y="1387"/>
                </a:cubicBezTo>
                <a:cubicBezTo>
                  <a:pt x="403" y="1388"/>
                  <a:pt x="409" y="1385"/>
                  <a:pt x="410" y="1389"/>
                </a:cubicBezTo>
                <a:cubicBezTo>
                  <a:pt x="407" y="1392"/>
                  <a:pt x="405" y="1387"/>
                  <a:pt x="402" y="1390"/>
                </a:cubicBezTo>
                <a:cubicBezTo>
                  <a:pt x="402" y="1393"/>
                  <a:pt x="402" y="1395"/>
                  <a:pt x="402" y="1398"/>
                </a:cubicBezTo>
                <a:cubicBezTo>
                  <a:pt x="400" y="1398"/>
                  <a:pt x="398" y="1398"/>
                  <a:pt x="396" y="1400"/>
                </a:cubicBezTo>
                <a:cubicBezTo>
                  <a:pt x="395" y="1406"/>
                  <a:pt x="404" y="1408"/>
                  <a:pt x="395" y="1406"/>
                </a:cubicBezTo>
                <a:cubicBezTo>
                  <a:pt x="393" y="1410"/>
                  <a:pt x="399" y="1408"/>
                  <a:pt x="400" y="1409"/>
                </a:cubicBezTo>
                <a:cubicBezTo>
                  <a:pt x="400" y="1410"/>
                  <a:pt x="398" y="1412"/>
                  <a:pt x="398" y="1412"/>
                </a:cubicBezTo>
                <a:cubicBezTo>
                  <a:pt x="400" y="1413"/>
                  <a:pt x="403" y="1412"/>
                  <a:pt x="404" y="1412"/>
                </a:cubicBezTo>
                <a:cubicBezTo>
                  <a:pt x="404" y="1414"/>
                  <a:pt x="406" y="1414"/>
                  <a:pt x="406" y="1416"/>
                </a:cubicBezTo>
                <a:cubicBezTo>
                  <a:pt x="406" y="1418"/>
                  <a:pt x="409" y="1418"/>
                  <a:pt x="409" y="1419"/>
                </a:cubicBezTo>
                <a:cubicBezTo>
                  <a:pt x="410" y="1420"/>
                  <a:pt x="408" y="1422"/>
                  <a:pt x="408" y="1422"/>
                </a:cubicBezTo>
                <a:cubicBezTo>
                  <a:pt x="409" y="1423"/>
                  <a:pt x="414" y="1420"/>
                  <a:pt x="414" y="1425"/>
                </a:cubicBezTo>
                <a:cubicBezTo>
                  <a:pt x="413" y="1427"/>
                  <a:pt x="413" y="1429"/>
                  <a:pt x="416" y="1430"/>
                </a:cubicBezTo>
                <a:cubicBezTo>
                  <a:pt x="414" y="1425"/>
                  <a:pt x="417" y="1424"/>
                  <a:pt x="419" y="1422"/>
                </a:cubicBezTo>
                <a:cubicBezTo>
                  <a:pt x="416" y="1422"/>
                  <a:pt x="413" y="1422"/>
                  <a:pt x="413" y="1420"/>
                </a:cubicBezTo>
                <a:cubicBezTo>
                  <a:pt x="411" y="1415"/>
                  <a:pt x="413" y="1413"/>
                  <a:pt x="414" y="1409"/>
                </a:cubicBezTo>
                <a:cubicBezTo>
                  <a:pt x="412" y="1409"/>
                  <a:pt x="412" y="1408"/>
                  <a:pt x="412" y="1406"/>
                </a:cubicBezTo>
                <a:cubicBezTo>
                  <a:pt x="411" y="1402"/>
                  <a:pt x="406" y="1403"/>
                  <a:pt x="407" y="1398"/>
                </a:cubicBezTo>
                <a:cubicBezTo>
                  <a:pt x="410" y="1398"/>
                  <a:pt x="408" y="1393"/>
                  <a:pt x="412" y="1393"/>
                </a:cubicBezTo>
                <a:cubicBezTo>
                  <a:pt x="416" y="1393"/>
                  <a:pt x="421" y="1393"/>
                  <a:pt x="423" y="1397"/>
                </a:cubicBezTo>
                <a:cubicBezTo>
                  <a:pt x="422" y="1407"/>
                  <a:pt x="431" y="1408"/>
                  <a:pt x="436" y="1412"/>
                </a:cubicBezTo>
                <a:cubicBezTo>
                  <a:pt x="435" y="1414"/>
                  <a:pt x="434" y="1416"/>
                  <a:pt x="433" y="1417"/>
                </a:cubicBezTo>
                <a:cubicBezTo>
                  <a:pt x="431" y="1416"/>
                  <a:pt x="428" y="1415"/>
                  <a:pt x="425" y="1416"/>
                </a:cubicBezTo>
                <a:cubicBezTo>
                  <a:pt x="424" y="1423"/>
                  <a:pt x="432" y="1413"/>
                  <a:pt x="433" y="1420"/>
                </a:cubicBezTo>
                <a:cubicBezTo>
                  <a:pt x="428" y="1420"/>
                  <a:pt x="428" y="1425"/>
                  <a:pt x="428" y="1430"/>
                </a:cubicBezTo>
                <a:cubicBezTo>
                  <a:pt x="424" y="1429"/>
                  <a:pt x="424" y="1433"/>
                  <a:pt x="419" y="1433"/>
                </a:cubicBezTo>
                <a:cubicBezTo>
                  <a:pt x="420" y="1438"/>
                  <a:pt x="420" y="1443"/>
                  <a:pt x="424" y="1443"/>
                </a:cubicBezTo>
                <a:cubicBezTo>
                  <a:pt x="424" y="1443"/>
                  <a:pt x="425" y="1437"/>
                  <a:pt x="426" y="1441"/>
                </a:cubicBezTo>
                <a:cubicBezTo>
                  <a:pt x="428" y="1447"/>
                  <a:pt x="419" y="1441"/>
                  <a:pt x="421" y="1447"/>
                </a:cubicBezTo>
                <a:cubicBezTo>
                  <a:pt x="431" y="1443"/>
                  <a:pt x="424" y="1456"/>
                  <a:pt x="431" y="1455"/>
                </a:cubicBezTo>
                <a:cubicBezTo>
                  <a:pt x="435" y="1454"/>
                  <a:pt x="429" y="1451"/>
                  <a:pt x="431" y="1447"/>
                </a:cubicBezTo>
                <a:cubicBezTo>
                  <a:pt x="438" y="1448"/>
                  <a:pt x="435" y="1437"/>
                  <a:pt x="443" y="1438"/>
                </a:cubicBezTo>
                <a:cubicBezTo>
                  <a:pt x="446" y="1439"/>
                  <a:pt x="446" y="1444"/>
                  <a:pt x="448" y="1447"/>
                </a:cubicBezTo>
                <a:cubicBezTo>
                  <a:pt x="449" y="1449"/>
                  <a:pt x="452" y="1448"/>
                  <a:pt x="454" y="1449"/>
                </a:cubicBezTo>
                <a:cubicBezTo>
                  <a:pt x="456" y="1450"/>
                  <a:pt x="454" y="1453"/>
                  <a:pt x="457" y="1454"/>
                </a:cubicBezTo>
                <a:cubicBezTo>
                  <a:pt x="460" y="1454"/>
                  <a:pt x="461" y="1452"/>
                  <a:pt x="462" y="1450"/>
                </a:cubicBezTo>
                <a:cubicBezTo>
                  <a:pt x="453" y="1449"/>
                  <a:pt x="464" y="1446"/>
                  <a:pt x="463" y="1443"/>
                </a:cubicBezTo>
                <a:cubicBezTo>
                  <a:pt x="456" y="1444"/>
                  <a:pt x="459" y="1437"/>
                  <a:pt x="458" y="1435"/>
                </a:cubicBezTo>
                <a:cubicBezTo>
                  <a:pt x="457" y="1433"/>
                  <a:pt x="454" y="1433"/>
                  <a:pt x="453" y="1431"/>
                </a:cubicBezTo>
                <a:cubicBezTo>
                  <a:pt x="452" y="1430"/>
                  <a:pt x="453" y="1427"/>
                  <a:pt x="451" y="1425"/>
                </a:cubicBezTo>
                <a:cubicBezTo>
                  <a:pt x="454" y="1425"/>
                  <a:pt x="453" y="1422"/>
                  <a:pt x="454" y="1422"/>
                </a:cubicBezTo>
                <a:cubicBezTo>
                  <a:pt x="456" y="1422"/>
                  <a:pt x="457" y="1420"/>
                  <a:pt x="457" y="1419"/>
                </a:cubicBezTo>
                <a:cubicBezTo>
                  <a:pt x="455" y="1419"/>
                  <a:pt x="454" y="1417"/>
                  <a:pt x="454" y="1414"/>
                </a:cubicBezTo>
                <a:cubicBezTo>
                  <a:pt x="456" y="1414"/>
                  <a:pt x="458" y="1414"/>
                  <a:pt x="460" y="1414"/>
                </a:cubicBezTo>
                <a:cubicBezTo>
                  <a:pt x="463" y="1408"/>
                  <a:pt x="461" y="1400"/>
                  <a:pt x="457" y="1397"/>
                </a:cubicBezTo>
                <a:cubicBezTo>
                  <a:pt x="459" y="1392"/>
                  <a:pt x="471" y="1392"/>
                  <a:pt x="474" y="1397"/>
                </a:cubicBezTo>
                <a:cubicBezTo>
                  <a:pt x="476" y="1391"/>
                  <a:pt x="481" y="1396"/>
                  <a:pt x="486" y="1393"/>
                </a:cubicBezTo>
                <a:cubicBezTo>
                  <a:pt x="487" y="1394"/>
                  <a:pt x="487" y="1398"/>
                  <a:pt x="488" y="1398"/>
                </a:cubicBezTo>
                <a:cubicBezTo>
                  <a:pt x="489" y="1399"/>
                  <a:pt x="492" y="1397"/>
                  <a:pt x="492" y="1398"/>
                </a:cubicBezTo>
                <a:cubicBezTo>
                  <a:pt x="494" y="1399"/>
                  <a:pt x="493" y="1402"/>
                  <a:pt x="494" y="1403"/>
                </a:cubicBezTo>
                <a:cubicBezTo>
                  <a:pt x="495" y="1404"/>
                  <a:pt x="498" y="1404"/>
                  <a:pt x="499" y="1406"/>
                </a:cubicBezTo>
                <a:cubicBezTo>
                  <a:pt x="499" y="1408"/>
                  <a:pt x="499" y="1409"/>
                  <a:pt x="499" y="1411"/>
                </a:cubicBezTo>
                <a:cubicBezTo>
                  <a:pt x="499" y="1413"/>
                  <a:pt x="497" y="1413"/>
                  <a:pt x="496" y="1414"/>
                </a:cubicBezTo>
                <a:cubicBezTo>
                  <a:pt x="495" y="1415"/>
                  <a:pt x="494" y="1416"/>
                  <a:pt x="493" y="1417"/>
                </a:cubicBezTo>
                <a:cubicBezTo>
                  <a:pt x="491" y="1417"/>
                  <a:pt x="489" y="1417"/>
                  <a:pt x="489" y="1419"/>
                </a:cubicBezTo>
                <a:cubicBezTo>
                  <a:pt x="491" y="1419"/>
                  <a:pt x="494" y="1419"/>
                  <a:pt x="493" y="1422"/>
                </a:cubicBezTo>
                <a:cubicBezTo>
                  <a:pt x="490" y="1419"/>
                  <a:pt x="491" y="1422"/>
                  <a:pt x="487" y="1422"/>
                </a:cubicBezTo>
                <a:cubicBezTo>
                  <a:pt x="487" y="1420"/>
                  <a:pt x="487" y="1417"/>
                  <a:pt x="485" y="1417"/>
                </a:cubicBezTo>
                <a:cubicBezTo>
                  <a:pt x="483" y="1424"/>
                  <a:pt x="483" y="1426"/>
                  <a:pt x="483" y="1436"/>
                </a:cubicBezTo>
                <a:cubicBezTo>
                  <a:pt x="480" y="1440"/>
                  <a:pt x="480" y="1447"/>
                  <a:pt x="482" y="1449"/>
                </a:cubicBezTo>
                <a:cubicBezTo>
                  <a:pt x="488" y="1443"/>
                  <a:pt x="490" y="1455"/>
                  <a:pt x="497" y="1452"/>
                </a:cubicBezTo>
                <a:cubicBezTo>
                  <a:pt x="497" y="1447"/>
                  <a:pt x="501" y="1447"/>
                  <a:pt x="500" y="1443"/>
                </a:cubicBezTo>
                <a:cubicBezTo>
                  <a:pt x="496" y="1443"/>
                  <a:pt x="495" y="1442"/>
                  <a:pt x="495" y="1438"/>
                </a:cubicBezTo>
                <a:cubicBezTo>
                  <a:pt x="496" y="1435"/>
                  <a:pt x="502" y="1437"/>
                  <a:pt x="501" y="1433"/>
                </a:cubicBezTo>
                <a:cubicBezTo>
                  <a:pt x="495" y="1434"/>
                  <a:pt x="493" y="1431"/>
                  <a:pt x="493" y="1425"/>
                </a:cubicBezTo>
                <a:cubicBezTo>
                  <a:pt x="498" y="1423"/>
                  <a:pt x="504" y="1426"/>
                  <a:pt x="510" y="1424"/>
                </a:cubicBezTo>
                <a:cubicBezTo>
                  <a:pt x="512" y="1425"/>
                  <a:pt x="511" y="1427"/>
                  <a:pt x="512" y="1428"/>
                </a:cubicBezTo>
                <a:cubicBezTo>
                  <a:pt x="513" y="1430"/>
                  <a:pt x="515" y="1430"/>
                  <a:pt x="515" y="1431"/>
                </a:cubicBezTo>
                <a:cubicBezTo>
                  <a:pt x="516" y="1433"/>
                  <a:pt x="515" y="1436"/>
                  <a:pt x="515" y="1438"/>
                </a:cubicBezTo>
                <a:cubicBezTo>
                  <a:pt x="519" y="1437"/>
                  <a:pt x="521" y="1438"/>
                  <a:pt x="522" y="1441"/>
                </a:cubicBezTo>
                <a:cubicBezTo>
                  <a:pt x="521" y="1443"/>
                  <a:pt x="520" y="1445"/>
                  <a:pt x="521" y="1449"/>
                </a:cubicBezTo>
                <a:cubicBezTo>
                  <a:pt x="527" y="1447"/>
                  <a:pt x="524" y="1454"/>
                  <a:pt x="528" y="1454"/>
                </a:cubicBezTo>
                <a:cubicBezTo>
                  <a:pt x="528" y="1453"/>
                  <a:pt x="529" y="1452"/>
                  <a:pt x="530" y="1452"/>
                </a:cubicBezTo>
                <a:cubicBezTo>
                  <a:pt x="531" y="1452"/>
                  <a:pt x="537" y="1448"/>
                  <a:pt x="533" y="1447"/>
                </a:cubicBezTo>
                <a:cubicBezTo>
                  <a:pt x="532" y="1451"/>
                  <a:pt x="528" y="1446"/>
                  <a:pt x="528" y="1446"/>
                </a:cubicBezTo>
                <a:cubicBezTo>
                  <a:pt x="528" y="1443"/>
                  <a:pt x="524" y="1445"/>
                  <a:pt x="523" y="1443"/>
                </a:cubicBezTo>
                <a:cubicBezTo>
                  <a:pt x="522" y="1438"/>
                  <a:pt x="525" y="1438"/>
                  <a:pt x="525" y="1435"/>
                </a:cubicBezTo>
                <a:cubicBezTo>
                  <a:pt x="523" y="1434"/>
                  <a:pt x="521" y="1433"/>
                  <a:pt x="521" y="1430"/>
                </a:cubicBezTo>
                <a:cubicBezTo>
                  <a:pt x="525" y="1425"/>
                  <a:pt x="523" y="1419"/>
                  <a:pt x="521" y="1414"/>
                </a:cubicBezTo>
                <a:cubicBezTo>
                  <a:pt x="515" y="1410"/>
                  <a:pt x="510" y="1420"/>
                  <a:pt x="505" y="1412"/>
                </a:cubicBezTo>
                <a:cubicBezTo>
                  <a:pt x="506" y="1411"/>
                  <a:pt x="509" y="1412"/>
                  <a:pt x="510" y="1411"/>
                </a:cubicBezTo>
                <a:cubicBezTo>
                  <a:pt x="511" y="1409"/>
                  <a:pt x="509" y="1404"/>
                  <a:pt x="511" y="1404"/>
                </a:cubicBezTo>
                <a:cubicBezTo>
                  <a:pt x="514" y="1405"/>
                  <a:pt x="516" y="1404"/>
                  <a:pt x="517" y="1403"/>
                </a:cubicBezTo>
                <a:cubicBezTo>
                  <a:pt x="517" y="1406"/>
                  <a:pt x="518" y="1408"/>
                  <a:pt x="519" y="1409"/>
                </a:cubicBezTo>
                <a:cubicBezTo>
                  <a:pt x="524" y="1410"/>
                  <a:pt x="526" y="1408"/>
                  <a:pt x="530" y="1408"/>
                </a:cubicBezTo>
                <a:cubicBezTo>
                  <a:pt x="528" y="1403"/>
                  <a:pt x="528" y="1397"/>
                  <a:pt x="534" y="1397"/>
                </a:cubicBezTo>
                <a:cubicBezTo>
                  <a:pt x="536" y="1397"/>
                  <a:pt x="538" y="1399"/>
                  <a:pt x="538" y="1401"/>
                </a:cubicBezTo>
                <a:cubicBezTo>
                  <a:pt x="538" y="1404"/>
                  <a:pt x="541" y="1403"/>
                  <a:pt x="542" y="1404"/>
                </a:cubicBezTo>
                <a:cubicBezTo>
                  <a:pt x="543" y="1403"/>
                  <a:pt x="544" y="1403"/>
                  <a:pt x="545" y="1403"/>
                </a:cubicBezTo>
                <a:cubicBezTo>
                  <a:pt x="545" y="1398"/>
                  <a:pt x="545" y="1393"/>
                  <a:pt x="548" y="1392"/>
                </a:cubicBezTo>
                <a:cubicBezTo>
                  <a:pt x="553" y="1394"/>
                  <a:pt x="559" y="1399"/>
                  <a:pt x="562" y="1400"/>
                </a:cubicBezTo>
                <a:cubicBezTo>
                  <a:pt x="567" y="1401"/>
                  <a:pt x="567" y="1401"/>
                  <a:pt x="569" y="1403"/>
                </a:cubicBezTo>
                <a:cubicBezTo>
                  <a:pt x="570" y="1404"/>
                  <a:pt x="572" y="1405"/>
                  <a:pt x="573" y="1406"/>
                </a:cubicBezTo>
                <a:cubicBezTo>
                  <a:pt x="573" y="1406"/>
                  <a:pt x="575" y="1404"/>
                  <a:pt x="577" y="1404"/>
                </a:cubicBezTo>
                <a:cubicBezTo>
                  <a:pt x="577" y="1405"/>
                  <a:pt x="578" y="1408"/>
                  <a:pt x="578" y="1409"/>
                </a:cubicBezTo>
                <a:cubicBezTo>
                  <a:pt x="576" y="1409"/>
                  <a:pt x="577" y="1406"/>
                  <a:pt x="575" y="1406"/>
                </a:cubicBezTo>
                <a:cubicBezTo>
                  <a:pt x="574" y="1409"/>
                  <a:pt x="572" y="1412"/>
                  <a:pt x="567" y="1411"/>
                </a:cubicBezTo>
                <a:cubicBezTo>
                  <a:pt x="566" y="1413"/>
                  <a:pt x="565" y="1416"/>
                  <a:pt x="561" y="1416"/>
                </a:cubicBezTo>
                <a:cubicBezTo>
                  <a:pt x="561" y="1417"/>
                  <a:pt x="561" y="1419"/>
                  <a:pt x="561" y="1420"/>
                </a:cubicBezTo>
                <a:cubicBezTo>
                  <a:pt x="556" y="1420"/>
                  <a:pt x="555" y="1425"/>
                  <a:pt x="551" y="1427"/>
                </a:cubicBezTo>
                <a:cubicBezTo>
                  <a:pt x="550" y="1427"/>
                  <a:pt x="548" y="1427"/>
                  <a:pt x="548" y="1428"/>
                </a:cubicBezTo>
                <a:cubicBezTo>
                  <a:pt x="551" y="1429"/>
                  <a:pt x="560" y="1425"/>
                  <a:pt x="559" y="1431"/>
                </a:cubicBezTo>
                <a:cubicBezTo>
                  <a:pt x="562" y="1432"/>
                  <a:pt x="562" y="1429"/>
                  <a:pt x="563" y="1428"/>
                </a:cubicBezTo>
                <a:cubicBezTo>
                  <a:pt x="569" y="1429"/>
                  <a:pt x="579" y="1431"/>
                  <a:pt x="582" y="1431"/>
                </a:cubicBezTo>
                <a:cubicBezTo>
                  <a:pt x="584" y="1432"/>
                  <a:pt x="583" y="1433"/>
                  <a:pt x="584" y="1433"/>
                </a:cubicBezTo>
                <a:cubicBezTo>
                  <a:pt x="589" y="1435"/>
                  <a:pt x="590" y="1432"/>
                  <a:pt x="591" y="1436"/>
                </a:cubicBezTo>
                <a:cubicBezTo>
                  <a:pt x="591" y="1436"/>
                  <a:pt x="588" y="1438"/>
                  <a:pt x="588" y="1439"/>
                </a:cubicBezTo>
                <a:cubicBezTo>
                  <a:pt x="600" y="1442"/>
                  <a:pt x="616" y="1441"/>
                  <a:pt x="627" y="1439"/>
                </a:cubicBezTo>
                <a:cubicBezTo>
                  <a:pt x="630" y="1434"/>
                  <a:pt x="621" y="1433"/>
                  <a:pt x="625" y="1431"/>
                </a:cubicBezTo>
                <a:cubicBezTo>
                  <a:pt x="626" y="1433"/>
                  <a:pt x="628" y="1433"/>
                  <a:pt x="630" y="1433"/>
                </a:cubicBezTo>
                <a:cubicBezTo>
                  <a:pt x="630" y="1434"/>
                  <a:pt x="631" y="1435"/>
                  <a:pt x="633" y="1435"/>
                </a:cubicBezTo>
                <a:cubicBezTo>
                  <a:pt x="631" y="1440"/>
                  <a:pt x="641" y="1444"/>
                  <a:pt x="637" y="1441"/>
                </a:cubicBezTo>
                <a:cubicBezTo>
                  <a:pt x="633" y="1438"/>
                  <a:pt x="636" y="1435"/>
                  <a:pt x="636" y="1431"/>
                </a:cubicBezTo>
                <a:cubicBezTo>
                  <a:pt x="639" y="1432"/>
                  <a:pt x="639" y="1429"/>
                  <a:pt x="641" y="1428"/>
                </a:cubicBezTo>
                <a:cubicBezTo>
                  <a:pt x="643" y="1427"/>
                  <a:pt x="644" y="1426"/>
                  <a:pt x="647" y="1427"/>
                </a:cubicBezTo>
                <a:cubicBezTo>
                  <a:pt x="648" y="1431"/>
                  <a:pt x="653" y="1431"/>
                  <a:pt x="653" y="1436"/>
                </a:cubicBezTo>
                <a:cubicBezTo>
                  <a:pt x="656" y="1436"/>
                  <a:pt x="658" y="1436"/>
                  <a:pt x="660" y="1436"/>
                </a:cubicBezTo>
                <a:cubicBezTo>
                  <a:pt x="660" y="1440"/>
                  <a:pt x="662" y="1441"/>
                  <a:pt x="661" y="1446"/>
                </a:cubicBezTo>
                <a:cubicBezTo>
                  <a:pt x="663" y="1446"/>
                  <a:pt x="666" y="1446"/>
                  <a:pt x="668" y="1446"/>
                </a:cubicBezTo>
                <a:cubicBezTo>
                  <a:pt x="670" y="1446"/>
                  <a:pt x="669" y="1442"/>
                  <a:pt x="672" y="1443"/>
                </a:cubicBezTo>
                <a:cubicBezTo>
                  <a:pt x="669" y="1449"/>
                  <a:pt x="677" y="1445"/>
                  <a:pt x="683" y="1446"/>
                </a:cubicBezTo>
                <a:cubicBezTo>
                  <a:pt x="682" y="1440"/>
                  <a:pt x="685" y="1438"/>
                  <a:pt x="689" y="1438"/>
                </a:cubicBezTo>
                <a:cubicBezTo>
                  <a:pt x="692" y="1438"/>
                  <a:pt x="690" y="1443"/>
                  <a:pt x="694" y="1443"/>
                </a:cubicBezTo>
                <a:cubicBezTo>
                  <a:pt x="694" y="1441"/>
                  <a:pt x="694" y="1438"/>
                  <a:pt x="695" y="1438"/>
                </a:cubicBezTo>
                <a:cubicBezTo>
                  <a:pt x="697" y="1438"/>
                  <a:pt x="697" y="1441"/>
                  <a:pt x="699" y="1441"/>
                </a:cubicBezTo>
                <a:cubicBezTo>
                  <a:pt x="698" y="1435"/>
                  <a:pt x="699" y="1431"/>
                  <a:pt x="703" y="1430"/>
                </a:cubicBezTo>
                <a:cubicBezTo>
                  <a:pt x="707" y="1430"/>
                  <a:pt x="710" y="1430"/>
                  <a:pt x="714" y="1430"/>
                </a:cubicBezTo>
                <a:cubicBezTo>
                  <a:pt x="716" y="1433"/>
                  <a:pt x="714" y="1440"/>
                  <a:pt x="719" y="1441"/>
                </a:cubicBezTo>
                <a:cubicBezTo>
                  <a:pt x="718" y="1436"/>
                  <a:pt x="720" y="1439"/>
                  <a:pt x="723" y="1439"/>
                </a:cubicBezTo>
                <a:cubicBezTo>
                  <a:pt x="723" y="1439"/>
                  <a:pt x="724" y="1437"/>
                  <a:pt x="725" y="1439"/>
                </a:cubicBezTo>
                <a:cubicBezTo>
                  <a:pt x="725" y="1441"/>
                  <a:pt x="725" y="1443"/>
                  <a:pt x="725" y="1444"/>
                </a:cubicBezTo>
                <a:cubicBezTo>
                  <a:pt x="721" y="1445"/>
                  <a:pt x="714" y="1442"/>
                  <a:pt x="713" y="1446"/>
                </a:cubicBezTo>
                <a:cubicBezTo>
                  <a:pt x="721" y="1447"/>
                  <a:pt x="725" y="1446"/>
                  <a:pt x="733" y="1447"/>
                </a:cubicBezTo>
                <a:cubicBezTo>
                  <a:pt x="736" y="1445"/>
                  <a:pt x="731" y="1443"/>
                  <a:pt x="734" y="1443"/>
                </a:cubicBezTo>
                <a:cubicBezTo>
                  <a:pt x="738" y="1442"/>
                  <a:pt x="736" y="1449"/>
                  <a:pt x="740" y="1447"/>
                </a:cubicBezTo>
                <a:cubicBezTo>
                  <a:pt x="747" y="1447"/>
                  <a:pt x="752" y="1445"/>
                  <a:pt x="756" y="1443"/>
                </a:cubicBezTo>
                <a:cubicBezTo>
                  <a:pt x="756" y="1446"/>
                  <a:pt x="762" y="1444"/>
                  <a:pt x="762" y="1447"/>
                </a:cubicBezTo>
                <a:cubicBezTo>
                  <a:pt x="775" y="1446"/>
                  <a:pt x="792" y="1450"/>
                  <a:pt x="799" y="1444"/>
                </a:cubicBezTo>
                <a:cubicBezTo>
                  <a:pt x="801" y="1447"/>
                  <a:pt x="806" y="1445"/>
                  <a:pt x="809" y="1446"/>
                </a:cubicBezTo>
                <a:cubicBezTo>
                  <a:pt x="811" y="1446"/>
                  <a:pt x="811" y="1447"/>
                  <a:pt x="813" y="1447"/>
                </a:cubicBezTo>
                <a:cubicBezTo>
                  <a:pt x="819" y="1448"/>
                  <a:pt x="821" y="1446"/>
                  <a:pt x="824" y="1446"/>
                </a:cubicBezTo>
                <a:cubicBezTo>
                  <a:pt x="841" y="1446"/>
                  <a:pt x="859" y="1449"/>
                  <a:pt x="874" y="1444"/>
                </a:cubicBezTo>
                <a:cubicBezTo>
                  <a:pt x="875" y="1446"/>
                  <a:pt x="879" y="1446"/>
                  <a:pt x="881" y="1447"/>
                </a:cubicBezTo>
                <a:cubicBezTo>
                  <a:pt x="881" y="1445"/>
                  <a:pt x="884" y="1447"/>
                  <a:pt x="886" y="1446"/>
                </a:cubicBezTo>
                <a:cubicBezTo>
                  <a:pt x="887" y="1445"/>
                  <a:pt x="887" y="1443"/>
                  <a:pt x="889" y="1443"/>
                </a:cubicBezTo>
                <a:cubicBezTo>
                  <a:pt x="891" y="1442"/>
                  <a:pt x="893" y="1443"/>
                  <a:pt x="895" y="1443"/>
                </a:cubicBezTo>
                <a:cubicBezTo>
                  <a:pt x="896" y="1440"/>
                  <a:pt x="893" y="1434"/>
                  <a:pt x="897" y="1435"/>
                </a:cubicBezTo>
                <a:cubicBezTo>
                  <a:pt x="900" y="1435"/>
                  <a:pt x="904" y="1435"/>
                  <a:pt x="908" y="1435"/>
                </a:cubicBezTo>
                <a:cubicBezTo>
                  <a:pt x="909" y="1437"/>
                  <a:pt x="911" y="1440"/>
                  <a:pt x="915" y="1439"/>
                </a:cubicBezTo>
                <a:cubicBezTo>
                  <a:pt x="917" y="1443"/>
                  <a:pt x="920" y="1445"/>
                  <a:pt x="923" y="1447"/>
                </a:cubicBezTo>
                <a:cubicBezTo>
                  <a:pt x="923" y="1445"/>
                  <a:pt x="924" y="1444"/>
                  <a:pt x="926" y="1444"/>
                </a:cubicBezTo>
                <a:cubicBezTo>
                  <a:pt x="930" y="1447"/>
                  <a:pt x="938" y="1445"/>
                  <a:pt x="943" y="1446"/>
                </a:cubicBezTo>
                <a:cubicBezTo>
                  <a:pt x="945" y="1441"/>
                  <a:pt x="947" y="1441"/>
                  <a:pt x="950" y="1439"/>
                </a:cubicBezTo>
                <a:cubicBezTo>
                  <a:pt x="951" y="1439"/>
                  <a:pt x="951" y="1435"/>
                  <a:pt x="953" y="1435"/>
                </a:cubicBezTo>
                <a:cubicBezTo>
                  <a:pt x="954" y="1434"/>
                  <a:pt x="956" y="1435"/>
                  <a:pt x="957" y="1435"/>
                </a:cubicBezTo>
                <a:cubicBezTo>
                  <a:pt x="958" y="1439"/>
                  <a:pt x="956" y="1447"/>
                  <a:pt x="961" y="1447"/>
                </a:cubicBezTo>
                <a:cubicBezTo>
                  <a:pt x="963" y="1444"/>
                  <a:pt x="960" y="1444"/>
                  <a:pt x="960" y="1439"/>
                </a:cubicBezTo>
                <a:cubicBezTo>
                  <a:pt x="966" y="1437"/>
                  <a:pt x="969" y="1434"/>
                  <a:pt x="974" y="1435"/>
                </a:cubicBezTo>
                <a:cubicBezTo>
                  <a:pt x="979" y="1435"/>
                  <a:pt x="982" y="1439"/>
                  <a:pt x="987" y="1443"/>
                </a:cubicBezTo>
                <a:cubicBezTo>
                  <a:pt x="987" y="1443"/>
                  <a:pt x="987" y="1441"/>
                  <a:pt x="987" y="1441"/>
                </a:cubicBezTo>
                <a:cubicBezTo>
                  <a:pt x="988" y="1440"/>
                  <a:pt x="989" y="1446"/>
                  <a:pt x="991" y="1444"/>
                </a:cubicBezTo>
                <a:cubicBezTo>
                  <a:pt x="992" y="1439"/>
                  <a:pt x="995" y="1436"/>
                  <a:pt x="998" y="1433"/>
                </a:cubicBezTo>
                <a:cubicBezTo>
                  <a:pt x="1002" y="1434"/>
                  <a:pt x="1010" y="1431"/>
                  <a:pt x="1010" y="1436"/>
                </a:cubicBezTo>
                <a:cubicBezTo>
                  <a:pt x="1012" y="1439"/>
                  <a:pt x="1005" y="1441"/>
                  <a:pt x="1010" y="1443"/>
                </a:cubicBezTo>
                <a:cubicBezTo>
                  <a:pt x="1013" y="1441"/>
                  <a:pt x="1010" y="1435"/>
                  <a:pt x="1015" y="1436"/>
                </a:cubicBezTo>
                <a:cubicBezTo>
                  <a:pt x="1018" y="1438"/>
                  <a:pt x="1020" y="1441"/>
                  <a:pt x="1021" y="1446"/>
                </a:cubicBezTo>
                <a:cubicBezTo>
                  <a:pt x="1024" y="1446"/>
                  <a:pt x="1024" y="1444"/>
                  <a:pt x="1026" y="1443"/>
                </a:cubicBezTo>
                <a:cubicBezTo>
                  <a:pt x="1029" y="1442"/>
                  <a:pt x="1027" y="1447"/>
                  <a:pt x="1030" y="1447"/>
                </a:cubicBezTo>
                <a:cubicBezTo>
                  <a:pt x="1030" y="1443"/>
                  <a:pt x="1035" y="1443"/>
                  <a:pt x="1036" y="1441"/>
                </a:cubicBezTo>
                <a:cubicBezTo>
                  <a:pt x="1031" y="1438"/>
                  <a:pt x="1035" y="1436"/>
                  <a:pt x="1033" y="1430"/>
                </a:cubicBezTo>
                <a:cubicBezTo>
                  <a:pt x="1037" y="1428"/>
                  <a:pt x="1040" y="1426"/>
                  <a:pt x="1046" y="1427"/>
                </a:cubicBezTo>
                <a:cubicBezTo>
                  <a:pt x="1049" y="1430"/>
                  <a:pt x="1056" y="1435"/>
                  <a:pt x="1057" y="1438"/>
                </a:cubicBezTo>
                <a:cubicBezTo>
                  <a:pt x="1057" y="1437"/>
                  <a:pt x="1049" y="1443"/>
                  <a:pt x="1055" y="1443"/>
                </a:cubicBezTo>
                <a:cubicBezTo>
                  <a:pt x="1055" y="1440"/>
                  <a:pt x="1058" y="1439"/>
                  <a:pt x="1061" y="1439"/>
                </a:cubicBezTo>
                <a:cubicBezTo>
                  <a:pt x="1064" y="1444"/>
                  <a:pt x="1075" y="1442"/>
                  <a:pt x="1078" y="1446"/>
                </a:cubicBezTo>
                <a:cubicBezTo>
                  <a:pt x="1081" y="1442"/>
                  <a:pt x="1090" y="1442"/>
                  <a:pt x="1095" y="1444"/>
                </a:cubicBezTo>
                <a:cubicBezTo>
                  <a:pt x="1099" y="1445"/>
                  <a:pt x="1097" y="1438"/>
                  <a:pt x="1102" y="1439"/>
                </a:cubicBezTo>
                <a:cubicBezTo>
                  <a:pt x="1104" y="1439"/>
                  <a:pt x="1103" y="1443"/>
                  <a:pt x="1105" y="1444"/>
                </a:cubicBezTo>
                <a:cubicBezTo>
                  <a:pt x="1105" y="1445"/>
                  <a:pt x="1108" y="1443"/>
                  <a:pt x="1109" y="1444"/>
                </a:cubicBezTo>
                <a:cubicBezTo>
                  <a:pt x="1110" y="1445"/>
                  <a:pt x="1109" y="1448"/>
                  <a:pt x="1111" y="1447"/>
                </a:cubicBezTo>
                <a:cubicBezTo>
                  <a:pt x="1111" y="1446"/>
                  <a:pt x="1112" y="1444"/>
                  <a:pt x="1112" y="1444"/>
                </a:cubicBezTo>
                <a:cubicBezTo>
                  <a:pt x="1114" y="1443"/>
                  <a:pt x="1114" y="1446"/>
                  <a:pt x="1114" y="1446"/>
                </a:cubicBezTo>
                <a:cubicBezTo>
                  <a:pt x="1116" y="1446"/>
                  <a:pt x="1115" y="1444"/>
                  <a:pt x="1115" y="1444"/>
                </a:cubicBezTo>
                <a:cubicBezTo>
                  <a:pt x="1121" y="1443"/>
                  <a:pt x="1128" y="1443"/>
                  <a:pt x="1134" y="1443"/>
                </a:cubicBezTo>
                <a:cubicBezTo>
                  <a:pt x="1135" y="1437"/>
                  <a:pt x="1139" y="1435"/>
                  <a:pt x="1142" y="1431"/>
                </a:cubicBezTo>
                <a:cubicBezTo>
                  <a:pt x="1148" y="1434"/>
                  <a:pt x="1157" y="1433"/>
                  <a:pt x="1157" y="1441"/>
                </a:cubicBezTo>
                <a:cubicBezTo>
                  <a:pt x="1168" y="1444"/>
                  <a:pt x="1177" y="1440"/>
                  <a:pt x="1188" y="1439"/>
                </a:cubicBezTo>
                <a:cubicBezTo>
                  <a:pt x="1192" y="1441"/>
                  <a:pt x="1193" y="1444"/>
                  <a:pt x="1198" y="1444"/>
                </a:cubicBezTo>
                <a:cubicBezTo>
                  <a:pt x="1199" y="1436"/>
                  <a:pt x="1202" y="1429"/>
                  <a:pt x="1207" y="1424"/>
                </a:cubicBezTo>
                <a:cubicBezTo>
                  <a:pt x="1209" y="1421"/>
                  <a:pt x="1216" y="1424"/>
                  <a:pt x="1218" y="1427"/>
                </a:cubicBezTo>
                <a:cubicBezTo>
                  <a:pt x="1216" y="1434"/>
                  <a:pt x="1222" y="1432"/>
                  <a:pt x="1221" y="1438"/>
                </a:cubicBezTo>
                <a:cubicBezTo>
                  <a:pt x="1224" y="1439"/>
                  <a:pt x="1230" y="1438"/>
                  <a:pt x="1233" y="1439"/>
                </a:cubicBezTo>
                <a:cubicBezTo>
                  <a:pt x="1235" y="1440"/>
                  <a:pt x="1235" y="1442"/>
                  <a:pt x="1236" y="1443"/>
                </a:cubicBezTo>
                <a:cubicBezTo>
                  <a:pt x="1237" y="1441"/>
                  <a:pt x="1238" y="1439"/>
                  <a:pt x="1241" y="1439"/>
                </a:cubicBezTo>
                <a:cubicBezTo>
                  <a:pt x="1244" y="1437"/>
                  <a:pt x="1244" y="1432"/>
                  <a:pt x="1249" y="1431"/>
                </a:cubicBezTo>
                <a:cubicBezTo>
                  <a:pt x="1252" y="1433"/>
                  <a:pt x="1254" y="1435"/>
                  <a:pt x="1257" y="1438"/>
                </a:cubicBezTo>
                <a:cubicBezTo>
                  <a:pt x="1259" y="1438"/>
                  <a:pt x="1262" y="1438"/>
                  <a:pt x="1264" y="1438"/>
                </a:cubicBezTo>
                <a:cubicBezTo>
                  <a:pt x="1265" y="1440"/>
                  <a:pt x="1264" y="1444"/>
                  <a:pt x="1266" y="1444"/>
                </a:cubicBezTo>
                <a:cubicBezTo>
                  <a:pt x="1266" y="1441"/>
                  <a:pt x="1267" y="1439"/>
                  <a:pt x="1270" y="1439"/>
                </a:cubicBezTo>
                <a:cubicBezTo>
                  <a:pt x="1273" y="1439"/>
                  <a:pt x="1272" y="1442"/>
                  <a:pt x="1274" y="1443"/>
                </a:cubicBezTo>
                <a:cubicBezTo>
                  <a:pt x="1274" y="1440"/>
                  <a:pt x="1278" y="1441"/>
                  <a:pt x="1278" y="1443"/>
                </a:cubicBezTo>
                <a:cubicBezTo>
                  <a:pt x="1276" y="1442"/>
                  <a:pt x="1274" y="1445"/>
                  <a:pt x="1277" y="1446"/>
                </a:cubicBezTo>
                <a:cubicBezTo>
                  <a:pt x="1277" y="1443"/>
                  <a:pt x="1278" y="1446"/>
                  <a:pt x="1280" y="1446"/>
                </a:cubicBezTo>
                <a:cubicBezTo>
                  <a:pt x="1286" y="1446"/>
                  <a:pt x="1289" y="1447"/>
                  <a:pt x="1292" y="1447"/>
                </a:cubicBezTo>
                <a:cubicBezTo>
                  <a:pt x="1297" y="1448"/>
                  <a:pt x="1301" y="1447"/>
                  <a:pt x="1304" y="1449"/>
                </a:cubicBezTo>
                <a:cubicBezTo>
                  <a:pt x="1306" y="1443"/>
                  <a:pt x="1303" y="1442"/>
                  <a:pt x="1301" y="1439"/>
                </a:cubicBezTo>
                <a:cubicBezTo>
                  <a:pt x="1308" y="1437"/>
                  <a:pt x="1314" y="1434"/>
                  <a:pt x="1323" y="1435"/>
                </a:cubicBezTo>
                <a:cubicBezTo>
                  <a:pt x="1324" y="1437"/>
                  <a:pt x="1326" y="1437"/>
                  <a:pt x="1326" y="1439"/>
                </a:cubicBezTo>
                <a:cubicBezTo>
                  <a:pt x="1323" y="1438"/>
                  <a:pt x="1319" y="1442"/>
                  <a:pt x="1325" y="1441"/>
                </a:cubicBezTo>
                <a:cubicBezTo>
                  <a:pt x="1326" y="1441"/>
                  <a:pt x="1327" y="1439"/>
                  <a:pt x="1328" y="1438"/>
                </a:cubicBezTo>
                <a:cubicBezTo>
                  <a:pt x="1330" y="1438"/>
                  <a:pt x="1329" y="1433"/>
                  <a:pt x="1331" y="1433"/>
                </a:cubicBezTo>
                <a:cubicBezTo>
                  <a:pt x="1332" y="1436"/>
                  <a:pt x="1341" y="1432"/>
                  <a:pt x="1342" y="1436"/>
                </a:cubicBezTo>
                <a:cubicBezTo>
                  <a:pt x="1342" y="1437"/>
                  <a:pt x="1342" y="1439"/>
                  <a:pt x="1343" y="1439"/>
                </a:cubicBezTo>
                <a:cubicBezTo>
                  <a:pt x="1344" y="1437"/>
                  <a:pt x="1342" y="1431"/>
                  <a:pt x="1345" y="1431"/>
                </a:cubicBezTo>
                <a:cubicBezTo>
                  <a:pt x="1349" y="1436"/>
                  <a:pt x="1355" y="1431"/>
                  <a:pt x="1360" y="1431"/>
                </a:cubicBezTo>
                <a:cubicBezTo>
                  <a:pt x="1364" y="1431"/>
                  <a:pt x="1362" y="1436"/>
                  <a:pt x="1365" y="1436"/>
                </a:cubicBezTo>
                <a:cubicBezTo>
                  <a:pt x="1365" y="1434"/>
                  <a:pt x="1369" y="1435"/>
                  <a:pt x="1371" y="1435"/>
                </a:cubicBezTo>
                <a:cubicBezTo>
                  <a:pt x="1376" y="1434"/>
                  <a:pt x="1379" y="1432"/>
                  <a:pt x="1377" y="1436"/>
                </a:cubicBezTo>
                <a:cubicBezTo>
                  <a:pt x="1381" y="1437"/>
                  <a:pt x="1386" y="1431"/>
                  <a:pt x="1387" y="1435"/>
                </a:cubicBezTo>
                <a:cubicBezTo>
                  <a:pt x="1384" y="1438"/>
                  <a:pt x="1380" y="1436"/>
                  <a:pt x="1385" y="1439"/>
                </a:cubicBezTo>
                <a:cubicBezTo>
                  <a:pt x="1380" y="1438"/>
                  <a:pt x="1378" y="1443"/>
                  <a:pt x="1374" y="1439"/>
                </a:cubicBezTo>
                <a:cubicBezTo>
                  <a:pt x="1373" y="1445"/>
                  <a:pt x="1379" y="1442"/>
                  <a:pt x="1382" y="1443"/>
                </a:cubicBezTo>
                <a:cubicBezTo>
                  <a:pt x="1381" y="1446"/>
                  <a:pt x="1385" y="1446"/>
                  <a:pt x="1383" y="1450"/>
                </a:cubicBezTo>
                <a:cubicBezTo>
                  <a:pt x="1380" y="1452"/>
                  <a:pt x="1376" y="1453"/>
                  <a:pt x="1374" y="1449"/>
                </a:cubicBezTo>
                <a:cubicBezTo>
                  <a:pt x="1375" y="1445"/>
                  <a:pt x="1377" y="1443"/>
                  <a:pt x="1371" y="1443"/>
                </a:cubicBezTo>
                <a:cubicBezTo>
                  <a:pt x="1369" y="1443"/>
                  <a:pt x="1370" y="1444"/>
                  <a:pt x="1371" y="1446"/>
                </a:cubicBezTo>
                <a:cubicBezTo>
                  <a:pt x="1373" y="1446"/>
                  <a:pt x="1373" y="1448"/>
                  <a:pt x="1373" y="1450"/>
                </a:cubicBezTo>
                <a:cubicBezTo>
                  <a:pt x="1372" y="1460"/>
                  <a:pt x="1368" y="1472"/>
                  <a:pt x="1361" y="1476"/>
                </a:cubicBezTo>
                <a:cubicBezTo>
                  <a:pt x="1358" y="1472"/>
                  <a:pt x="1346" y="1469"/>
                  <a:pt x="1351" y="1462"/>
                </a:cubicBezTo>
                <a:cubicBezTo>
                  <a:pt x="1345" y="1463"/>
                  <a:pt x="1345" y="1458"/>
                  <a:pt x="1342" y="1457"/>
                </a:cubicBezTo>
                <a:cubicBezTo>
                  <a:pt x="1342" y="1465"/>
                  <a:pt x="1345" y="1471"/>
                  <a:pt x="1348" y="1477"/>
                </a:cubicBezTo>
                <a:cubicBezTo>
                  <a:pt x="1353" y="1479"/>
                  <a:pt x="1349" y="1472"/>
                  <a:pt x="1354" y="1474"/>
                </a:cubicBezTo>
                <a:cubicBezTo>
                  <a:pt x="1355" y="1474"/>
                  <a:pt x="1355" y="1475"/>
                  <a:pt x="1355" y="1476"/>
                </a:cubicBezTo>
                <a:cubicBezTo>
                  <a:pt x="1359" y="1480"/>
                  <a:pt x="1372" y="1476"/>
                  <a:pt x="1377" y="1476"/>
                </a:cubicBezTo>
                <a:cubicBezTo>
                  <a:pt x="1381" y="1480"/>
                  <a:pt x="1394" y="1484"/>
                  <a:pt x="1397" y="1476"/>
                </a:cubicBezTo>
                <a:cubicBezTo>
                  <a:pt x="1391" y="1477"/>
                  <a:pt x="1392" y="1471"/>
                  <a:pt x="1391" y="1468"/>
                </a:cubicBezTo>
                <a:cubicBezTo>
                  <a:pt x="1391" y="1462"/>
                  <a:pt x="1395" y="1460"/>
                  <a:pt x="1394" y="1454"/>
                </a:cubicBezTo>
                <a:cubicBezTo>
                  <a:pt x="1392" y="1454"/>
                  <a:pt x="1394" y="1451"/>
                  <a:pt x="1393" y="1450"/>
                </a:cubicBezTo>
                <a:cubicBezTo>
                  <a:pt x="1392" y="1450"/>
                  <a:pt x="1390" y="1451"/>
                  <a:pt x="1390" y="1450"/>
                </a:cubicBezTo>
                <a:cubicBezTo>
                  <a:pt x="1389" y="1449"/>
                  <a:pt x="1390" y="1444"/>
                  <a:pt x="1387" y="1444"/>
                </a:cubicBezTo>
                <a:cubicBezTo>
                  <a:pt x="1387" y="1445"/>
                  <a:pt x="1385" y="1446"/>
                  <a:pt x="1385" y="1444"/>
                </a:cubicBezTo>
                <a:cubicBezTo>
                  <a:pt x="1386" y="1442"/>
                  <a:pt x="1389" y="1441"/>
                  <a:pt x="1393" y="1441"/>
                </a:cubicBezTo>
                <a:cubicBezTo>
                  <a:pt x="1395" y="1434"/>
                  <a:pt x="1396" y="1435"/>
                  <a:pt x="1395" y="1427"/>
                </a:cubicBezTo>
                <a:cubicBezTo>
                  <a:pt x="1401" y="1428"/>
                  <a:pt x="1403" y="1424"/>
                  <a:pt x="1406" y="1422"/>
                </a:cubicBezTo>
                <a:cubicBezTo>
                  <a:pt x="1403" y="1422"/>
                  <a:pt x="1405" y="1419"/>
                  <a:pt x="1407" y="1419"/>
                </a:cubicBezTo>
                <a:cubicBezTo>
                  <a:pt x="1411" y="1415"/>
                  <a:pt x="1411" y="1422"/>
                  <a:pt x="1416" y="1419"/>
                </a:cubicBezTo>
                <a:cubicBezTo>
                  <a:pt x="1415" y="1424"/>
                  <a:pt x="1419" y="1423"/>
                  <a:pt x="1419" y="1425"/>
                </a:cubicBezTo>
                <a:cubicBezTo>
                  <a:pt x="1428" y="1425"/>
                  <a:pt x="1434" y="1427"/>
                  <a:pt x="1441" y="1428"/>
                </a:cubicBezTo>
                <a:cubicBezTo>
                  <a:pt x="1442" y="1425"/>
                  <a:pt x="1444" y="1422"/>
                  <a:pt x="1449" y="1424"/>
                </a:cubicBezTo>
                <a:cubicBezTo>
                  <a:pt x="1453" y="1423"/>
                  <a:pt x="1450" y="1429"/>
                  <a:pt x="1454" y="1430"/>
                </a:cubicBezTo>
                <a:cubicBezTo>
                  <a:pt x="1454" y="1427"/>
                  <a:pt x="1458" y="1429"/>
                  <a:pt x="1458" y="1427"/>
                </a:cubicBezTo>
                <a:cubicBezTo>
                  <a:pt x="1458" y="1424"/>
                  <a:pt x="1460" y="1423"/>
                  <a:pt x="1461" y="1422"/>
                </a:cubicBezTo>
                <a:cubicBezTo>
                  <a:pt x="1462" y="1425"/>
                  <a:pt x="1463" y="1422"/>
                  <a:pt x="1466" y="1422"/>
                </a:cubicBezTo>
                <a:cubicBezTo>
                  <a:pt x="1468" y="1422"/>
                  <a:pt x="1468" y="1425"/>
                  <a:pt x="1469" y="1427"/>
                </a:cubicBezTo>
                <a:cubicBezTo>
                  <a:pt x="1478" y="1424"/>
                  <a:pt x="1481" y="1415"/>
                  <a:pt x="1493" y="1416"/>
                </a:cubicBezTo>
                <a:cubicBezTo>
                  <a:pt x="1496" y="1417"/>
                  <a:pt x="1498" y="1422"/>
                  <a:pt x="1503" y="1422"/>
                </a:cubicBezTo>
                <a:cubicBezTo>
                  <a:pt x="1505" y="1422"/>
                  <a:pt x="1505" y="1419"/>
                  <a:pt x="1506" y="1419"/>
                </a:cubicBezTo>
                <a:cubicBezTo>
                  <a:pt x="1509" y="1419"/>
                  <a:pt x="1509" y="1423"/>
                  <a:pt x="1514" y="1422"/>
                </a:cubicBezTo>
                <a:cubicBezTo>
                  <a:pt x="1514" y="1425"/>
                  <a:pt x="1515" y="1427"/>
                  <a:pt x="1517" y="1428"/>
                </a:cubicBezTo>
                <a:cubicBezTo>
                  <a:pt x="1520" y="1426"/>
                  <a:pt x="1517" y="1419"/>
                  <a:pt x="1522" y="1419"/>
                </a:cubicBezTo>
                <a:cubicBezTo>
                  <a:pt x="1529" y="1418"/>
                  <a:pt x="1532" y="1421"/>
                  <a:pt x="1534" y="1424"/>
                </a:cubicBezTo>
                <a:cubicBezTo>
                  <a:pt x="1533" y="1428"/>
                  <a:pt x="1537" y="1427"/>
                  <a:pt x="1537" y="1430"/>
                </a:cubicBezTo>
                <a:cubicBezTo>
                  <a:pt x="1537" y="1432"/>
                  <a:pt x="1534" y="1433"/>
                  <a:pt x="1537" y="1435"/>
                </a:cubicBezTo>
                <a:cubicBezTo>
                  <a:pt x="1537" y="1433"/>
                  <a:pt x="1540" y="1433"/>
                  <a:pt x="1540" y="1435"/>
                </a:cubicBezTo>
                <a:cubicBezTo>
                  <a:pt x="1540" y="1437"/>
                  <a:pt x="1540" y="1439"/>
                  <a:pt x="1540" y="1441"/>
                </a:cubicBezTo>
                <a:cubicBezTo>
                  <a:pt x="1535" y="1447"/>
                  <a:pt x="1536" y="1458"/>
                  <a:pt x="1530" y="1463"/>
                </a:cubicBezTo>
                <a:cubicBezTo>
                  <a:pt x="1538" y="1461"/>
                  <a:pt x="1528" y="1469"/>
                  <a:pt x="1533" y="1470"/>
                </a:cubicBezTo>
                <a:cubicBezTo>
                  <a:pt x="1535" y="1467"/>
                  <a:pt x="1540" y="1468"/>
                  <a:pt x="1543" y="1466"/>
                </a:cubicBezTo>
                <a:cubicBezTo>
                  <a:pt x="1545" y="1461"/>
                  <a:pt x="1543" y="1461"/>
                  <a:pt x="1543" y="1455"/>
                </a:cubicBezTo>
                <a:cubicBezTo>
                  <a:pt x="1546" y="1455"/>
                  <a:pt x="1548" y="1455"/>
                  <a:pt x="1549" y="1454"/>
                </a:cubicBezTo>
                <a:cubicBezTo>
                  <a:pt x="1553" y="1459"/>
                  <a:pt x="1558" y="1464"/>
                  <a:pt x="1560" y="1471"/>
                </a:cubicBezTo>
                <a:cubicBezTo>
                  <a:pt x="1558" y="1472"/>
                  <a:pt x="1556" y="1473"/>
                  <a:pt x="1555" y="1474"/>
                </a:cubicBezTo>
                <a:cubicBezTo>
                  <a:pt x="1557" y="1477"/>
                  <a:pt x="1559" y="1478"/>
                  <a:pt x="1559" y="1482"/>
                </a:cubicBezTo>
                <a:cubicBezTo>
                  <a:pt x="1557" y="1483"/>
                  <a:pt x="1560" y="1490"/>
                  <a:pt x="1555" y="1489"/>
                </a:cubicBezTo>
                <a:cubicBezTo>
                  <a:pt x="1550" y="1484"/>
                  <a:pt x="1559" y="1485"/>
                  <a:pt x="1558" y="1479"/>
                </a:cubicBezTo>
                <a:cubicBezTo>
                  <a:pt x="1555" y="1479"/>
                  <a:pt x="1555" y="1475"/>
                  <a:pt x="1552" y="1474"/>
                </a:cubicBezTo>
                <a:cubicBezTo>
                  <a:pt x="1551" y="1477"/>
                  <a:pt x="1554" y="1477"/>
                  <a:pt x="1555" y="1479"/>
                </a:cubicBezTo>
                <a:cubicBezTo>
                  <a:pt x="1555" y="1483"/>
                  <a:pt x="1552" y="1484"/>
                  <a:pt x="1552" y="1487"/>
                </a:cubicBezTo>
                <a:cubicBezTo>
                  <a:pt x="1553" y="1488"/>
                  <a:pt x="1555" y="1491"/>
                  <a:pt x="1556" y="1493"/>
                </a:cubicBezTo>
                <a:cubicBezTo>
                  <a:pt x="1557" y="1495"/>
                  <a:pt x="1555" y="1500"/>
                  <a:pt x="1559" y="1500"/>
                </a:cubicBezTo>
                <a:cubicBezTo>
                  <a:pt x="1561" y="1496"/>
                  <a:pt x="1569" y="1499"/>
                  <a:pt x="1573" y="1498"/>
                </a:cubicBezTo>
                <a:cubicBezTo>
                  <a:pt x="1575" y="1496"/>
                  <a:pt x="1575" y="1492"/>
                  <a:pt x="1575" y="1489"/>
                </a:cubicBezTo>
                <a:cubicBezTo>
                  <a:pt x="1578" y="1489"/>
                  <a:pt x="1581" y="1488"/>
                  <a:pt x="1582" y="1487"/>
                </a:cubicBezTo>
                <a:cubicBezTo>
                  <a:pt x="1584" y="1480"/>
                  <a:pt x="1585" y="1473"/>
                  <a:pt x="1594" y="1474"/>
                </a:cubicBezTo>
                <a:cubicBezTo>
                  <a:pt x="1592" y="1482"/>
                  <a:pt x="1600" y="1480"/>
                  <a:pt x="1598" y="1489"/>
                </a:cubicBezTo>
                <a:cubicBezTo>
                  <a:pt x="1603" y="1489"/>
                  <a:pt x="1606" y="1488"/>
                  <a:pt x="1607" y="1487"/>
                </a:cubicBezTo>
                <a:cubicBezTo>
                  <a:pt x="1609" y="1485"/>
                  <a:pt x="1616" y="1490"/>
                  <a:pt x="1613" y="1484"/>
                </a:cubicBezTo>
                <a:cubicBezTo>
                  <a:pt x="1609" y="1482"/>
                  <a:pt x="1609" y="1486"/>
                  <a:pt x="1606" y="1485"/>
                </a:cubicBezTo>
                <a:cubicBezTo>
                  <a:pt x="1606" y="1483"/>
                  <a:pt x="1602" y="1482"/>
                  <a:pt x="1603" y="1481"/>
                </a:cubicBezTo>
                <a:cubicBezTo>
                  <a:pt x="1603" y="1480"/>
                  <a:pt x="1605" y="1481"/>
                  <a:pt x="1604" y="1479"/>
                </a:cubicBezTo>
                <a:cubicBezTo>
                  <a:pt x="1603" y="1476"/>
                  <a:pt x="1598" y="1477"/>
                  <a:pt x="1601" y="1474"/>
                </a:cubicBezTo>
                <a:cubicBezTo>
                  <a:pt x="1602" y="1473"/>
                  <a:pt x="1600" y="1473"/>
                  <a:pt x="1600" y="1473"/>
                </a:cubicBezTo>
                <a:cubicBezTo>
                  <a:pt x="1597" y="1467"/>
                  <a:pt x="1599" y="1464"/>
                  <a:pt x="1597" y="1457"/>
                </a:cubicBezTo>
                <a:cubicBezTo>
                  <a:pt x="1600" y="1457"/>
                  <a:pt x="1603" y="1457"/>
                  <a:pt x="1606" y="1457"/>
                </a:cubicBezTo>
                <a:cubicBezTo>
                  <a:pt x="1608" y="1454"/>
                  <a:pt x="1608" y="1449"/>
                  <a:pt x="1614" y="1450"/>
                </a:cubicBezTo>
                <a:cubicBezTo>
                  <a:pt x="1615" y="1455"/>
                  <a:pt x="1609" y="1459"/>
                  <a:pt x="1614" y="1462"/>
                </a:cubicBezTo>
                <a:cubicBezTo>
                  <a:pt x="1613" y="1456"/>
                  <a:pt x="1620" y="1460"/>
                  <a:pt x="1619" y="1463"/>
                </a:cubicBezTo>
                <a:cubicBezTo>
                  <a:pt x="1618" y="1465"/>
                  <a:pt x="1617" y="1464"/>
                  <a:pt x="1616" y="1463"/>
                </a:cubicBezTo>
                <a:cubicBezTo>
                  <a:pt x="1615" y="1468"/>
                  <a:pt x="1621" y="1469"/>
                  <a:pt x="1617" y="1473"/>
                </a:cubicBezTo>
                <a:cubicBezTo>
                  <a:pt x="1625" y="1471"/>
                  <a:pt x="1623" y="1478"/>
                  <a:pt x="1620" y="1481"/>
                </a:cubicBezTo>
                <a:cubicBezTo>
                  <a:pt x="1625" y="1482"/>
                  <a:pt x="1631" y="1483"/>
                  <a:pt x="1637" y="1484"/>
                </a:cubicBezTo>
                <a:cubicBezTo>
                  <a:pt x="1639" y="1486"/>
                  <a:pt x="1637" y="1491"/>
                  <a:pt x="1640" y="1493"/>
                </a:cubicBezTo>
                <a:cubicBezTo>
                  <a:pt x="1643" y="1494"/>
                  <a:pt x="1647" y="1494"/>
                  <a:pt x="1647" y="1490"/>
                </a:cubicBezTo>
                <a:cubicBezTo>
                  <a:pt x="1644" y="1490"/>
                  <a:pt x="1644" y="1489"/>
                  <a:pt x="1644" y="1485"/>
                </a:cubicBezTo>
                <a:cubicBezTo>
                  <a:pt x="1644" y="1481"/>
                  <a:pt x="1648" y="1474"/>
                  <a:pt x="1649" y="1473"/>
                </a:cubicBezTo>
                <a:cubicBezTo>
                  <a:pt x="1651" y="1471"/>
                  <a:pt x="1649" y="1466"/>
                  <a:pt x="1654" y="1468"/>
                </a:cubicBezTo>
                <a:cubicBezTo>
                  <a:pt x="1657" y="1470"/>
                  <a:pt x="1660" y="1472"/>
                  <a:pt x="1662" y="1474"/>
                </a:cubicBezTo>
                <a:cubicBezTo>
                  <a:pt x="1663" y="1475"/>
                  <a:pt x="1662" y="1478"/>
                  <a:pt x="1663" y="1479"/>
                </a:cubicBezTo>
                <a:cubicBezTo>
                  <a:pt x="1664" y="1479"/>
                  <a:pt x="1666" y="1479"/>
                  <a:pt x="1666" y="1479"/>
                </a:cubicBezTo>
                <a:cubicBezTo>
                  <a:pt x="1667" y="1480"/>
                  <a:pt x="1668" y="1483"/>
                  <a:pt x="1668" y="1485"/>
                </a:cubicBezTo>
                <a:cubicBezTo>
                  <a:pt x="1674" y="1483"/>
                  <a:pt x="1671" y="1491"/>
                  <a:pt x="1677" y="1490"/>
                </a:cubicBezTo>
                <a:cubicBezTo>
                  <a:pt x="1678" y="1485"/>
                  <a:pt x="1672" y="1488"/>
                  <a:pt x="1672" y="1484"/>
                </a:cubicBezTo>
                <a:cubicBezTo>
                  <a:pt x="1673" y="1481"/>
                  <a:pt x="1677" y="1481"/>
                  <a:pt x="1677" y="1477"/>
                </a:cubicBezTo>
                <a:cubicBezTo>
                  <a:pt x="1673" y="1478"/>
                  <a:pt x="1670" y="1477"/>
                  <a:pt x="1671" y="1473"/>
                </a:cubicBezTo>
                <a:cubicBezTo>
                  <a:pt x="1679" y="1475"/>
                  <a:pt x="1672" y="1469"/>
                  <a:pt x="1674" y="1468"/>
                </a:cubicBezTo>
                <a:cubicBezTo>
                  <a:pt x="1677" y="1466"/>
                  <a:pt x="1688" y="1470"/>
                  <a:pt x="1682" y="1466"/>
                </a:cubicBezTo>
                <a:cubicBezTo>
                  <a:pt x="1680" y="1466"/>
                  <a:pt x="1676" y="1467"/>
                  <a:pt x="1676" y="1465"/>
                </a:cubicBezTo>
                <a:cubicBezTo>
                  <a:pt x="1674" y="1464"/>
                  <a:pt x="1668" y="1467"/>
                  <a:pt x="1668" y="1463"/>
                </a:cubicBezTo>
                <a:cubicBezTo>
                  <a:pt x="1668" y="1457"/>
                  <a:pt x="1674" y="1458"/>
                  <a:pt x="1679" y="1458"/>
                </a:cubicBezTo>
                <a:cubicBezTo>
                  <a:pt x="1681" y="1459"/>
                  <a:pt x="1681" y="1461"/>
                  <a:pt x="1682" y="1462"/>
                </a:cubicBezTo>
                <a:cubicBezTo>
                  <a:pt x="1684" y="1463"/>
                  <a:pt x="1688" y="1460"/>
                  <a:pt x="1688" y="1463"/>
                </a:cubicBezTo>
                <a:cubicBezTo>
                  <a:pt x="1689" y="1466"/>
                  <a:pt x="1686" y="1466"/>
                  <a:pt x="1685" y="1468"/>
                </a:cubicBezTo>
                <a:cubicBezTo>
                  <a:pt x="1687" y="1468"/>
                  <a:pt x="1689" y="1468"/>
                  <a:pt x="1690" y="1470"/>
                </a:cubicBezTo>
                <a:cubicBezTo>
                  <a:pt x="1692" y="1474"/>
                  <a:pt x="1690" y="1484"/>
                  <a:pt x="1689" y="1487"/>
                </a:cubicBezTo>
                <a:cubicBezTo>
                  <a:pt x="1696" y="1486"/>
                  <a:pt x="1695" y="1485"/>
                  <a:pt x="1694" y="1479"/>
                </a:cubicBezTo>
                <a:cubicBezTo>
                  <a:pt x="1696" y="1478"/>
                  <a:pt x="1698" y="1477"/>
                  <a:pt x="1702" y="1477"/>
                </a:cubicBezTo>
                <a:cubicBezTo>
                  <a:pt x="1702" y="1480"/>
                  <a:pt x="1700" y="1481"/>
                  <a:pt x="1700" y="1484"/>
                </a:cubicBezTo>
                <a:cubicBezTo>
                  <a:pt x="1702" y="1483"/>
                  <a:pt x="1708" y="1486"/>
                  <a:pt x="1708" y="1482"/>
                </a:cubicBezTo>
                <a:cubicBezTo>
                  <a:pt x="1711" y="1480"/>
                  <a:pt x="1713" y="1482"/>
                  <a:pt x="1714" y="1479"/>
                </a:cubicBezTo>
                <a:cubicBezTo>
                  <a:pt x="1714" y="1480"/>
                  <a:pt x="1713" y="1478"/>
                  <a:pt x="1713" y="1477"/>
                </a:cubicBezTo>
                <a:cubicBezTo>
                  <a:pt x="1713" y="1476"/>
                  <a:pt x="1714" y="1476"/>
                  <a:pt x="1714" y="1474"/>
                </a:cubicBezTo>
                <a:cubicBezTo>
                  <a:pt x="1715" y="1475"/>
                  <a:pt x="1722" y="1478"/>
                  <a:pt x="1721" y="1473"/>
                </a:cubicBezTo>
                <a:cubicBezTo>
                  <a:pt x="1716" y="1471"/>
                  <a:pt x="1711" y="1478"/>
                  <a:pt x="1708" y="1473"/>
                </a:cubicBezTo>
                <a:cubicBezTo>
                  <a:pt x="1709" y="1468"/>
                  <a:pt x="1715" y="1471"/>
                  <a:pt x="1719" y="1470"/>
                </a:cubicBezTo>
                <a:cubicBezTo>
                  <a:pt x="1721" y="1469"/>
                  <a:pt x="1723" y="1465"/>
                  <a:pt x="1725" y="1466"/>
                </a:cubicBezTo>
                <a:cubicBezTo>
                  <a:pt x="1728" y="1469"/>
                  <a:pt x="1732" y="1470"/>
                  <a:pt x="1734" y="1473"/>
                </a:cubicBezTo>
                <a:cubicBezTo>
                  <a:pt x="1735" y="1474"/>
                  <a:pt x="1732" y="1475"/>
                  <a:pt x="1734" y="1476"/>
                </a:cubicBezTo>
                <a:cubicBezTo>
                  <a:pt x="1734" y="1474"/>
                  <a:pt x="1736" y="1475"/>
                  <a:pt x="1738" y="1474"/>
                </a:cubicBezTo>
                <a:cubicBezTo>
                  <a:pt x="1741" y="1472"/>
                  <a:pt x="1738" y="1465"/>
                  <a:pt x="1744" y="1466"/>
                </a:cubicBezTo>
                <a:cubicBezTo>
                  <a:pt x="1746" y="1466"/>
                  <a:pt x="1749" y="1468"/>
                  <a:pt x="1748" y="1470"/>
                </a:cubicBezTo>
                <a:cubicBezTo>
                  <a:pt x="1748" y="1472"/>
                  <a:pt x="1746" y="1472"/>
                  <a:pt x="1750" y="1473"/>
                </a:cubicBezTo>
                <a:cubicBezTo>
                  <a:pt x="1754" y="1474"/>
                  <a:pt x="1753" y="1482"/>
                  <a:pt x="1757" y="1481"/>
                </a:cubicBezTo>
                <a:cubicBezTo>
                  <a:pt x="1760" y="1481"/>
                  <a:pt x="1758" y="1476"/>
                  <a:pt x="1761" y="1476"/>
                </a:cubicBezTo>
                <a:cubicBezTo>
                  <a:pt x="1765" y="1477"/>
                  <a:pt x="1767" y="1477"/>
                  <a:pt x="1772" y="1476"/>
                </a:cubicBezTo>
                <a:cubicBezTo>
                  <a:pt x="1770" y="1481"/>
                  <a:pt x="1775" y="1479"/>
                  <a:pt x="1778" y="1479"/>
                </a:cubicBezTo>
                <a:cubicBezTo>
                  <a:pt x="1781" y="1476"/>
                  <a:pt x="1777" y="1476"/>
                  <a:pt x="1778" y="1471"/>
                </a:cubicBezTo>
                <a:cubicBezTo>
                  <a:pt x="1781" y="1468"/>
                  <a:pt x="1783" y="1468"/>
                  <a:pt x="1781" y="1463"/>
                </a:cubicBezTo>
                <a:cubicBezTo>
                  <a:pt x="1789" y="1461"/>
                  <a:pt x="1796" y="1463"/>
                  <a:pt x="1801" y="1466"/>
                </a:cubicBezTo>
                <a:cubicBezTo>
                  <a:pt x="1802" y="1465"/>
                  <a:pt x="1801" y="1463"/>
                  <a:pt x="1803" y="1463"/>
                </a:cubicBezTo>
                <a:cubicBezTo>
                  <a:pt x="1806" y="1468"/>
                  <a:pt x="1807" y="1464"/>
                  <a:pt x="1811" y="1465"/>
                </a:cubicBezTo>
                <a:cubicBezTo>
                  <a:pt x="1811" y="1465"/>
                  <a:pt x="1810" y="1466"/>
                  <a:pt x="1811" y="1466"/>
                </a:cubicBezTo>
                <a:cubicBezTo>
                  <a:pt x="1811" y="1467"/>
                  <a:pt x="1813" y="1466"/>
                  <a:pt x="1814" y="1466"/>
                </a:cubicBezTo>
                <a:cubicBezTo>
                  <a:pt x="1823" y="1467"/>
                  <a:pt x="1835" y="1466"/>
                  <a:pt x="1845" y="1466"/>
                </a:cubicBezTo>
                <a:cubicBezTo>
                  <a:pt x="1845" y="1464"/>
                  <a:pt x="1846" y="1463"/>
                  <a:pt x="1848" y="1462"/>
                </a:cubicBezTo>
                <a:cubicBezTo>
                  <a:pt x="1852" y="1464"/>
                  <a:pt x="1860" y="1463"/>
                  <a:pt x="1866" y="1463"/>
                </a:cubicBezTo>
                <a:cubicBezTo>
                  <a:pt x="1865" y="1458"/>
                  <a:pt x="1871" y="1460"/>
                  <a:pt x="1873" y="1460"/>
                </a:cubicBezTo>
                <a:cubicBezTo>
                  <a:pt x="1876" y="1460"/>
                  <a:pt x="1876" y="1459"/>
                  <a:pt x="1877" y="1460"/>
                </a:cubicBezTo>
                <a:cubicBezTo>
                  <a:pt x="1879" y="1463"/>
                  <a:pt x="1890" y="1458"/>
                  <a:pt x="1890" y="1458"/>
                </a:cubicBezTo>
                <a:cubicBezTo>
                  <a:pt x="1895" y="1457"/>
                  <a:pt x="1897" y="1457"/>
                  <a:pt x="1898" y="1458"/>
                </a:cubicBezTo>
                <a:cubicBezTo>
                  <a:pt x="1899" y="1460"/>
                  <a:pt x="1903" y="1457"/>
                  <a:pt x="1904" y="1457"/>
                </a:cubicBezTo>
                <a:cubicBezTo>
                  <a:pt x="1907" y="1456"/>
                  <a:pt x="1908" y="1457"/>
                  <a:pt x="1910" y="1455"/>
                </a:cubicBezTo>
                <a:cubicBezTo>
                  <a:pt x="1910" y="1455"/>
                  <a:pt x="1913" y="1455"/>
                  <a:pt x="1913" y="1455"/>
                </a:cubicBezTo>
                <a:cubicBezTo>
                  <a:pt x="1924" y="1454"/>
                  <a:pt x="1938" y="1456"/>
                  <a:pt x="1946" y="1454"/>
                </a:cubicBezTo>
                <a:cubicBezTo>
                  <a:pt x="1949" y="1456"/>
                  <a:pt x="1956" y="1456"/>
                  <a:pt x="1959" y="1458"/>
                </a:cubicBezTo>
                <a:cubicBezTo>
                  <a:pt x="1959" y="1456"/>
                  <a:pt x="1962" y="1458"/>
                  <a:pt x="1963" y="1457"/>
                </a:cubicBezTo>
                <a:cubicBezTo>
                  <a:pt x="1963" y="1456"/>
                  <a:pt x="1962" y="1454"/>
                  <a:pt x="1963" y="1454"/>
                </a:cubicBezTo>
                <a:cubicBezTo>
                  <a:pt x="1964" y="1452"/>
                  <a:pt x="1966" y="1452"/>
                  <a:pt x="1968" y="1450"/>
                </a:cubicBezTo>
                <a:cubicBezTo>
                  <a:pt x="1975" y="1449"/>
                  <a:pt x="1981" y="1447"/>
                  <a:pt x="1985" y="1443"/>
                </a:cubicBezTo>
                <a:cubicBezTo>
                  <a:pt x="1983" y="1442"/>
                  <a:pt x="1981" y="1442"/>
                  <a:pt x="1982" y="1439"/>
                </a:cubicBezTo>
                <a:cubicBezTo>
                  <a:pt x="1988" y="1439"/>
                  <a:pt x="1990" y="1436"/>
                  <a:pt x="1993" y="1433"/>
                </a:cubicBezTo>
                <a:cubicBezTo>
                  <a:pt x="1988" y="1433"/>
                  <a:pt x="1984" y="1433"/>
                  <a:pt x="1979" y="1433"/>
                </a:cubicBezTo>
                <a:cubicBezTo>
                  <a:pt x="1977" y="1433"/>
                  <a:pt x="1976" y="1431"/>
                  <a:pt x="1973" y="1430"/>
                </a:cubicBezTo>
                <a:cubicBezTo>
                  <a:pt x="1974" y="1430"/>
                  <a:pt x="1972" y="1431"/>
                  <a:pt x="1971" y="1431"/>
                </a:cubicBezTo>
                <a:cubicBezTo>
                  <a:pt x="1971" y="1431"/>
                  <a:pt x="1971" y="1430"/>
                  <a:pt x="1968" y="1430"/>
                </a:cubicBezTo>
                <a:cubicBezTo>
                  <a:pt x="1966" y="1430"/>
                  <a:pt x="1966" y="1432"/>
                  <a:pt x="1964" y="1430"/>
                </a:cubicBezTo>
                <a:cubicBezTo>
                  <a:pt x="1962" y="1427"/>
                  <a:pt x="1950" y="1431"/>
                  <a:pt x="1950" y="1431"/>
                </a:cubicBezTo>
                <a:cubicBezTo>
                  <a:pt x="1941" y="1432"/>
                  <a:pt x="1929" y="1431"/>
                  <a:pt x="1923" y="1433"/>
                </a:cubicBezTo>
                <a:cubicBezTo>
                  <a:pt x="1919" y="1434"/>
                  <a:pt x="1914" y="1434"/>
                  <a:pt x="1909" y="1435"/>
                </a:cubicBezTo>
                <a:cubicBezTo>
                  <a:pt x="1907" y="1435"/>
                  <a:pt x="1907" y="1436"/>
                  <a:pt x="1905" y="1436"/>
                </a:cubicBezTo>
                <a:cubicBezTo>
                  <a:pt x="1896" y="1437"/>
                  <a:pt x="1890" y="1437"/>
                  <a:pt x="1886" y="1438"/>
                </a:cubicBezTo>
                <a:cubicBezTo>
                  <a:pt x="1882" y="1438"/>
                  <a:pt x="1876" y="1439"/>
                  <a:pt x="1874" y="1438"/>
                </a:cubicBezTo>
                <a:cubicBezTo>
                  <a:pt x="1873" y="1438"/>
                  <a:pt x="1874" y="1435"/>
                  <a:pt x="1874" y="1435"/>
                </a:cubicBezTo>
                <a:cubicBezTo>
                  <a:pt x="1873" y="1434"/>
                  <a:pt x="1871" y="1435"/>
                  <a:pt x="1871" y="1435"/>
                </a:cubicBezTo>
                <a:cubicBezTo>
                  <a:pt x="1867" y="1434"/>
                  <a:pt x="1862" y="1438"/>
                  <a:pt x="1860" y="1433"/>
                </a:cubicBezTo>
                <a:cubicBezTo>
                  <a:pt x="1864" y="1431"/>
                  <a:pt x="1869" y="1432"/>
                  <a:pt x="1871" y="1430"/>
                </a:cubicBezTo>
                <a:cubicBezTo>
                  <a:pt x="1871" y="1429"/>
                  <a:pt x="1873" y="1430"/>
                  <a:pt x="1874" y="1430"/>
                </a:cubicBezTo>
                <a:cubicBezTo>
                  <a:pt x="1877" y="1429"/>
                  <a:pt x="1880" y="1427"/>
                  <a:pt x="1882" y="1430"/>
                </a:cubicBezTo>
                <a:cubicBezTo>
                  <a:pt x="1880" y="1425"/>
                  <a:pt x="1884" y="1426"/>
                  <a:pt x="1883" y="1422"/>
                </a:cubicBezTo>
                <a:cubicBezTo>
                  <a:pt x="1880" y="1421"/>
                  <a:pt x="1878" y="1419"/>
                  <a:pt x="1873" y="1420"/>
                </a:cubicBezTo>
                <a:cubicBezTo>
                  <a:pt x="1870" y="1423"/>
                  <a:pt x="1864" y="1423"/>
                  <a:pt x="1865" y="1417"/>
                </a:cubicBezTo>
                <a:cubicBezTo>
                  <a:pt x="1872" y="1417"/>
                  <a:pt x="1881" y="1419"/>
                  <a:pt x="1882" y="1412"/>
                </a:cubicBezTo>
                <a:cubicBezTo>
                  <a:pt x="1879" y="1410"/>
                  <a:pt x="1875" y="1416"/>
                  <a:pt x="1875" y="1412"/>
                </a:cubicBezTo>
                <a:cubicBezTo>
                  <a:pt x="1876" y="1412"/>
                  <a:pt x="1878" y="1410"/>
                  <a:pt x="1876" y="1409"/>
                </a:cubicBezTo>
                <a:cubicBezTo>
                  <a:pt x="1875" y="1412"/>
                  <a:pt x="1874" y="1412"/>
                  <a:pt x="1871" y="1414"/>
                </a:cubicBezTo>
                <a:cubicBezTo>
                  <a:pt x="1872" y="1414"/>
                  <a:pt x="1871" y="1412"/>
                  <a:pt x="1870" y="1412"/>
                </a:cubicBezTo>
                <a:cubicBezTo>
                  <a:pt x="1869" y="1413"/>
                  <a:pt x="1868" y="1415"/>
                  <a:pt x="1867" y="1416"/>
                </a:cubicBezTo>
                <a:cubicBezTo>
                  <a:pt x="1865" y="1416"/>
                  <a:pt x="1863" y="1415"/>
                  <a:pt x="1862" y="1416"/>
                </a:cubicBezTo>
                <a:cubicBezTo>
                  <a:pt x="1864" y="1423"/>
                  <a:pt x="1855" y="1426"/>
                  <a:pt x="1852" y="1422"/>
                </a:cubicBezTo>
                <a:cubicBezTo>
                  <a:pt x="1853" y="1420"/>
                  <a:pt x="1855" y="1419"/>
                  <a:pt x="1856" y="1417"/>
                </a:cubicBezTo>
                <a:cubicBezTo>
                  <a:pt x="1844" y="1414"/>
                  <a:pt x="1829" y="1418"/>
                  <a:pt x="1817" y="1419"/>
                </a:cubicBezTo>
                <a:cubicBezTo>
                  <a:pt x="1814" y="1419"/>
                  <a:pt x="1814" y="1417"/>
                  <a:pt x="1812" y="1419"/>
                </a:cubicBezTo>
                <a:cubicBezTo>
                  <a:pt x="1810" y="1421"/>
                  <a:pt x="1806" y="1418"/>
                  <a:pt x="1804" y="1420"/>
                </a:cubicBezTo>
                <a:cubicBezTo>
                  <a:pt x="1804" y="1421"/>
                  <a:pt x="1802" y="1419"/>
                  <a:pt x="1803" y="1419"/>
                </a:cubicBezTo>
                <a:cubicBezTo>
                  <a:pt x="1801" y="1419"/>
                  <a:pt x="1801" y="1421"/>
                  <a:pt x="1798" y="1420"/>
                </a:cubicBezTo>
                <a:cubicBezTo>
                  <a:pt x="1796" y="1419"/>
                  <a:pt x="1794" y="1419"/>
                  <a:pt x="1793" y="1422"/>
                </a:cubicBezTo>
                <a:cubicBezTo>
                  <a:pt x="1795" y="1422"/>
                  <a:pt x="1798" y="1422"/>
                  <a:pt x="1798" y="1424"/>
                </a:cubicBezTo>
                <a:cubicBezTo>
                  <a:pt x="1793" y="1423"/>
                  <a:pt x="1789" y="1421"/>
                  <a:pt x="1784" y="1420"/>
                </a:cubicBezTo>
                <a:cubicBezTo>
                  <a:pt x="1784" y="1425"/>
                  <a:pt x="1780" y="1421"/>
                  <a:pt x="1778" y="1424"/>
                </a:cubicBezTo>
                <a:cubicBezTo>
                  <a:pt x="1773" y="1428"/>
                  <a:pt x="1761" y="1423"/>
                  <a:pt x="1755" y="1424"/>
                </a:cubicBezTo>
                <a:cubicBezTo>
                  <a:pt x="1755" y="1422"/>
                  <a:pt x="1756" y="1422"/>
                  <a:pt x="1756" y="1420"/>
                </a:cubicBezTo>
                <a:cubicBezTo>
                  <a:pt x="1752" y="1420"/>
                  <a:pt x="1748" y="1421"/>
                  <a:pt x="1747" y="1424"/>
                </a:cubicBezTo>
                <a:cubicBezTo>
                  <a:pt x="1750" y="1423"/>
                  <a:pt x="1752" y="1425"/>
                  <a:pt x="1751" y="1428"/>
                </a:cubicBezTo>
                <a:cubicBezTo>
                  <a:pt x="1743" y="1426"/>
                  <a:pt x="1750" y="1437"/>
                  <a:pt x="1746" y="1438"/>
                </a:cubicBezTo>
                <a:cubicBezTo>
                  <a:pt x="1745" y="1438"/>
                  <a:pt x="1743" y="1438"/>
                  <a:pt x="1742" y="1438"/>
                </a:cubicBezTo>
                <a:cubicBezTo>
                  <a:pt x="1739" y="1434"/>
                  <a:pt x="1744" y="1431"/>
                  <a:pt x="1741" y="1428"/>
                </a:cubicBezTo>
                <a:cubicBezTo>
                  <a:pt x="1740" y="1431"/>
                  <a:pt x="1737" y="1429"/>
                  <a:pt x="1736" y="1428"/>
                </a:cubicBezTo>
                <a:cubicBezTo>
                  <a:pt x="1735" y="1433"/>
                  <a:pt x="1734" y="1438"/>
                  <a:pt x="1729" y="1438"/>
                </a:cubicBezTo>
                <a:cubicBezTo>
                  <a:pt x="1731" y="1431"/>
                  <a:pt x="1724" y="1433"/>
                  <a:pt x="1723" y="1428"/>
                </a:cubicBezTo>
                <a:cubicBezTo>
                  <a:pt x="1720" y="1428"/>
                  <a:pt x="1717" y="1428"/>
                  <a:pt x="1714" y="1428"/>
                </a:cubicBezTo>
                <a:cubicBezTo>
                  <a:pt x="1714" y="1430"/>
                  <a:pt x="1714" y="1433"/>
                  <a:pt x="1712" y="1433"/>
                </a:cubicBezTo>
                <a:cubicBezTo>
                  <a:pt x="1711" y="1436"/>
                  <a:pt x="1717" y="1440"/>
                  <a:pt x="1712" y="1441"/>
                </a:cubicBezTo>
                <a:cubicBezTo>
                  <a:pt x="1709" y="1440"/>
                  <a:pt x="1705" y="1439"/>
                  <a:pt x="1700" y="1439"/>
                </a:cubicBezTo>
                <a:cubicBezTo>
                  <a:pt x="1698" y="1438"/>
                  <a:pt x="1698" y="1434"/>
                  <a:pt x="1699" y="1430"/>
                </a:cubicBezTo>
                <a:cubicBezTo>
                  <a:pt x="1689" y="1430"/>
                  <a:pt x="1680" y="1430"/>
                  <a:pt x="1671" y="1430"/>
                </a:cubicBezTo>
                <a:cubicBezTo>
                  <a:pt x="1668" y="1434"/>
                  <a:pt x="1667" y="1440"/>
                  <a:pt x="1664" y="1444"/>
                </a:cubicBezTo>
                <a:cubicBezTo>
                  <a:pt x="1656" y="1445"/>
                  <a:pt x="1658" y="1440"/>
                  <a:pt x="1657" y="1436"/>
                </a:cubicBezTo>
                <a:cubicBezTo>
                  <a:pt x="1654" y="1437"/>
                  <a:pt x="1653" y="1434"/>
                  <a:pt x="1650" y="1435"/>
                </a:cubicBezTo>
                <a:cubicBezTo>
                  <a:pt x="1652" y="1432"/>
                  <a:pt x="1643" y="1432"/>
                  <a:pt x="1644" y="1435"/>
                </a:cubicBezTo>
                <a:cubicBezTo>
                  <a:pt x="1650" y="1433"/>
                  <a:pt x="1646" y="1439"/>
                  <a:pt x="1647" y="1441"/>
                </a:cubicBezTo>
                <a:cubicBezTo>
                  <a:pt x="1648" y="1442"/>
                  <a:pt x="1651" y="1441"/>
                  <a:pt x="1650" y="1443"/>
                </a:cubicBezTo>
                <a:cubicBezTo>
                  <a:pt x="1648" y="1443"/>
                  <a:pt x="1649" y="1446"/>
                  <a:pt x="1650" y="1447"/>
                </a:cubicBezTo>
                <a:cubicBezTo>
                  <a:pt x="1648" y="1447"/>
                  <a:pt x="1648" y="1445"/>
                  <a:pt x="1645" y="1446"/>
                </a:cubicBezTo>
                <a:cubicBezTo>
                  <a:pt x="1646" y="1449"/>
                  <a:pt x="1648" y="1452"/>
                  <a:pt x="1647" y="1457"/>
                </a:cubicBezTo>
                <a:cubicBezTo>
                  <a:pt x="1643" y="1456"/>
                  <a:pt x="1638" y="1463"/>
                  <a:pt x="1634" y="1458"/>
                </a:cubicBezTo>
                <a:cubicBezTo>
                  <a:pt x="1636" y="1455"/>
                  <a:pt x="1641" y="1455"/>
                  <a:pt x="1644" y="1452"/>
                </a:cubicBezTo>
                <a:cubicBezTo>
                  <a:pt x="1639" y="1451"/>
                  <a:pt x="1629" y="1455"/>
                  <a:pt x="1630" y="1449"/>
                </a:cubicBezTo>
                <a:cubicBezTo>
                  <a:pt x="1632" y="1444"/>
                  <a:pt x="1644" y="1451"/>
                  <a:pt x="1644" y="1444"/>
                </a:cubicBezTo>
                <a:cubicBezTo>
                  <a:pt x="1638" y="1444"/>
                  <a:pt x="1629" y="1449"/>
                  <a:pt x="1624" y="1444"/>
                </a:cubicBezTo>
                <a:cubicBezTo>
                  <a:pt x="1621" y="1436"/>
                  <a:pt x="1631" y="1440"/>
                  <a:pt x="1633" y="1436"/>
                </a:cubicBezTo>
                <a:cubicBezTo>
                  <a:pt x="1629" y="1433"/>
                  <a:pt x="1628" y="1438"/>
                  <a:pt x="1626" y="1435"/>
                </a:cubicBezTo>
                <a:cubicBezTo>
                  <a:pt x="1623" y="1431"/>
                  <a:pt x="1626" y="1433"/>
                  <a:pt x="1626" y="1428"/>
                </a:cubicBezTo>
                <a:cubicBezTo>
                  <a:pt x="1623" y="1428"/>
                  <a:pt x="1622" y="1426"/>
                  <a:pt x="1623" y="1422"/>
                </a:cubicBezTo>
                <a:cubicBezTo>
                  <a:pt x="1626" y="1422"/>
                  <a:pt x="1626" y="1420"/>
                  <a:pt x="1629" y="1420"/>
                </a:cubicBezTo>
                <a:cubicBezTo>
                  <a:pt x="1629" y="1417"/>
                  <a:pt x="1630" y="1414"/>
                  <a:pt x="1632" y="1414"/>
                </a:cubicBezTo>
                <a:cubicBezTo>
                  <a:pt x="1635" y="1415"/>
                  <a:pt x="1636" y="1412"/>
                  <a:pt x="1639" y="1412"/>
                </a:cubicBezTo>
                <a:cubicBezTo>
                  <a:pt x="1643" y="1413"/>
                  <a:pt x="1640" y="1417"/>
                  <a:pt x="1643" y="1414"/>
                </a:cubicBezTo>
                <a:cubicBezTo>
                  <a:pt x="1648" y="1410"/>
                  <a:pt x="1657" y="1413"/>
                  <a:pt x="1663" y="1414"/>
                </a:cubicBezTo>
                <a:cubicBezTo>
                  <a:pt x="1666" y="1414"/>
                  <a:pt x="1669" y="1413"/>
                  <a:pt x="1671" y="1414"/>
                </a:cubicBezTo>
                <a:cubicBezTo>
                  <a:pt x="1675" y="1415"/>
                  <a:pt x="1679" y="1416"/>
                  <a:pt x="1680" y="1419"/>
                </a:cubicBezTo>
                <a:cubicBezTo>
                  <a:pt x="1682" y="1415"/>
                  <a:pt x="1688" y="1415"/>
                  <a:pt x="1691" y="1414"/>
                </a:cubicBezTo>
                <a:cubicBezTo>
                  <a:pt x="1712" y="1411"/>
                  <a:pt x="1741" y="1415"/>
                  <a:pt x="1763" y="1412"/>
                </a:cubicBezTo>
                <a:cubicBezTo>
                  <a:pt x="1765" y="1412"/>
                  <a:pt x="1768" y="1409"/>
                  <a:pt x="1771" y="1411"/>
                </a:cubicBezTo>
                <a:cubicBezTo>
                  <a:pt x="1774" y="1412"/>
                  <a:pt x="1775" y="1416"/>
                  <a:pt x="1780" y="1416"/>
                </a:cubicBezTo>
                <a:cubicBezTo>
                  <a:pt x="1780" y="1413"/>
                  <a:pt x="1781" y="1412"/>
                  <a:pt x="1783" y="1411"/>
                </a:cubicBezTo>
                <a:cubicBezTo>
                  <a:pt x="1789" y="1412"/>
                  <a:pt x="1797" y="1409"/>
                  <a:pt x="1799" y="1409"/>
                </a:cubicBezTo>
                <a:cubicBezTo>
                  <a:pt x="1801" y="1409"/>
                  <a:pt x="1801" y="1411"/>
                  <a:pt x="1803" y="1411"/>
                </a:cubicBezTo>
                <a:cubicBezTo>
                  <a:pt x="1805" y="1411"/>
                  <a:pt x="1806" y="1408"/>
                  <a:pt x="1808" y="1408"/>
                </a:cubicBezTo>
                <a:cubicBezTo>
                  <a:pt x="1807" y="1408"/>
                  <a:pt x="1810" y="1409"/>
                  <a:pt x="1811" y="1409"/>
                </a:cubicBezTo>
                <a:cubicBezTo>
                  <a:pt x="1816" y="1410"/>
                  <a:pt x="1817" y="1408"/>
                  <a:pt x="1820" y="1408"/>
                </a:cubicBezTo>
                <a:cubicBezTo>
                  <a:pt x="1824" y="1407"/>
                  <a:pt x="1829" y="1408"/>
                  <a:pt x="1833" y="1406"/>
                </a:cubicBezTo>
                <a:cubicBezTo>
                  <a:pt x="1834" y="1409"/>
                  <a:pt x="1837" y="1410"/>
                  <a:pt x="1839" y="1408"/>
                </a:cubicBezTo>
                <a:cubicBezTo>
                  <a:pt x="1839" y="1409"/>
                  <a:pt x="1839" y="1411"/>
                  <a:pt x="1840" y="1411"/>
                </a:cubicBezTo>
                <a:cubicBezTo>
                  <a:pt x="1841" y="1409"/>
                  <a:pt x="1840" y="1406"/>
                  <a:pt x="1842" y="1406"/>
                </a:cubicBezTo>
                <a:cubicBezTo>
                  <a:pt x="1864" y="1406"/>
                  <a:pt x="1880" y="1400"/>
                  <a:pt x="1901" y="1400"/>
                </a:cubicBezTo>
                <a:cubicBezTo>
                  <a:pt x="1904" y="1397"/>
                  <a:pt x="1909" y="1397"/>
                  <a:pt x="1912" y="1397"/>
                </a:cubicBezTo>
                <a:cubicBezTo>
                  <a:pt x="1915" y="1396"/>
                  <a:pt x="1914" y="1395"/>
                  <a:pt x="1916" y="1397"/>
                </a:cubicBezTo>
                <a:cubicBezTo>
                  <a:pt x="1916" y="1397"/>
                  <a:pt x="1918" y="1397"/>
                  <a:pt x="1919" y="1397"/>
                </a:cubicBezTo>
                <a:cubicBezTo>
                  <a:pt x="1921" y="1397"/>
                  <a:pt x="1922" y="1397"/>
                  <a:pt x="1923" y="1398"/>
                </a:cubicBezTo>
                <a:cubicBezTo>
                  <a:pt x="1924" y="1399"/>
                  <a:pt x="1928" y="1398"/>
                  <a:pt x="1929" y="1398"/>
                </a:cubicBezTo>
                <a:cubicBezTo>
                  <a:pt x="1930" y="1398"/>
                  <a:pt x="1929" y="1401"/>
                  <a:pt x="1929" y="1401"/>
                </a:cubicBezTo>
                <a:cubicBezTo>
                  <a:pt x="1930" y="1402"/>
                  <a:pt x="1932" y="1401"/>
                  <a:pt x="1932" y="1401"/>
                </a:cubicBezTo>
                <a:cubicBezTo>
                  <a:pt x="1934" y="1402"/>
                  <a:pt x="1934" y="1402"/>
                  <a:pt x="1935" y="1403"/>
                </a:cubicBezTo>
                <a:cubicBezTo>
                  <a:pt x="1935" y="1406"/>
                  <a:pt x="1940" y="1404"/>
                  <a:pt x="1940" y="1406"/>
                </a:cubicBezTo>
                <a:cubicBezTo>
                  <a:pt x="1938" y="1407"/>
                  <a:pt x="1932" y="1404"/>
                  <a:pt x="1932" y="1408"/>
                </a:cubicBezTo>
                <a:cubicBezTo>
                  <a:pt x="1938" y="1408"/>
                  <a:pt x="1929" y="1413"/>
                  <a:pt x="1933" y="1412"/>
                </a:cubicBezTo>
                <a:cubicBezTo>
                  <a:pt x="1934" y="1408"/>
                  <a:pt x="1941" y="1408"/>
                  <a:pt x="1941" y="1412"/>
                </a:cubicBezTo>
                <a:cubicBezTo>
                  <a:pt x="1938" y="1413"/>
                  <a:pt x="1937" y="1408"/>
                  <a:pt x="1937" y="1414"/>
                </a:cubicBezTo>
                <a:cubicBezTo>
                  <a:pt x="1941" y="1414"/>
                  <a:pt x="1945" y="1414"/>
                  <a:pt x="1949" y="1414"/>
                </a:cubicBezTo>
                <a:cubicBezTo>
                  <a:pt x="1949" y="1413"/>
                  <a:pt x="1950" y="1412"/>
                  <a:pt x="1952" y="1412"/>
                </a:cubicBezTo>
                <a:cubicBezTo>
                  <a:pt x="1954" y="1410"/>
                  <a:pt x="1955" y="1408"/>
                  <a:pt x="1957" y="1406"/>
                </a:cubicBezTo>
                <a:cubicBezTo>
                  <a:pt x="1958" y="1403"/>
                  <a:pt x="1964" y="1406"/>
                  <a:pt x="1965" y="1403"/>
                </a:cubicBezTo>
                <a:cubicBezTo>
                  <a:pt x="1961" y="1402"/>
                  <a:pt x="1955" y="1400"/>
                  <a:pt x="1950" y="1400"/>
                </a:cubicBezTo>
                <a:cubicBezTo>
                  <a:pt x="1943" y="1399"/>
                  <a:pt x="1936" y="1402"/>
                  <a:pt x="1933" y="1398"/>
                </a:cubicBezTo>
                <a:cubicBezTo>
                  <a:pt x="1938" y="1388"/>
                  <a:pt x="1954" y="1397"/>
                  <a:pt x="1959" y="1389"/>
                </a:cubicBezTo>
                <a:cubicBezTo>
                  <a:pt x="1955" y="1388"/>
                  <a:pt x="1957" y="1381"/>
                  <a:pt x="1954" y="1379"/>
                </a:cubicBezTo>
                <a:cubicBezTo>
                  <a:pt x="1955" y="1379"/>
                  <a:pt x="1955" y="1377"/>
                  <a:pt x="1955" y="1374"/>
                </a:cubicBezTo>
                <a:cubicBezTo>
                  <a:pt x="1957" y="1374"/>
                  <a:pt x="1957" y="1373"/>
                  <a:pt x="1958" y="1373"/>
                </a:cubicBezTo>
                <a:cubicBezTo>
                  <a:pt x="1971" y="1373"/>
                  <a:pt x="1982" y="1372"/>
                  <a:pt x="1993" y="1370"/>
                </a:cubicBezTo>
                <a:cubicBezTo>
                  <a:pt x="1995" y="1370"/>
                  <a:pt x="2002" y="1369"/>
                  <a:pt x="1998" y="1368"/>
                </a:cubicBezTo>
                <a:cubicBezTo>
                  <a:pt x="1991" y="1368"/>
                  <a:pt x="1985" y="1367"/>
                  <a:pt x="1980" y="1368"/>
                </a:cubicBezTo>
                <a:cubicBezTo>
                  <a:pt x="1977" y="1368"/>
                  <a:pt x="1977" y="1369"/>
                  <a:pt x="1976" y="1368"/>
                </a:cubicBezTo>
                <a:cubicBezTo>
                  <a:pt x="1976" y="1368"/>
                  <a:pt x="1973" y="1368"/>
                  <a:pt x="1973" y="1368"/>
                </a:cubicBezTo>
                <a:cubicBezTo>
                  <a:pt x="1970" y="1368"/>
                  <a:pt x="1969" y="1368"/>
                  <a:pt x="1968" y="1366"/>
                </a:cubicBezTo>
                <a:cubicBezTo>
                  <a:pt x="1967" y="1365"/>
                  <a:pt x="1961" y="1368"/>
                  <a:pt x="1962" y="1365"/>
                </a:cubicBezTo>
                <a:cubicBezTo>
                  <a:pt x="1965" y="1362"/>
                  <a:pt x="1969" y="1361"/>
                  <a:pt x="1975" y="1362"/>
                </a:cubicBezTo>
                <a:cubicBezTo>
                  <a:pt x="1975" y="1359"/>
                  <a:pt x="1975" y="1356"/>
                  <a:pt x="1975" y="1354"/>
                </a:cubicBezTo>
                <a:cubicBezTo>
                  <a:pt x="1977" y="1354"/>
                  <a:pt x="1978" y="1353"/>
                  <a:pt x="1980" y="1352"/>
                </a:cubicBezTo>
                <a:cubicBezTo>
                  <a:pt x="1992" y="1353"/>
                  <a:pt x="2006" y="1350"/>
                  <a:pt x="2017" y="1349"/>
                </a:cubicBezTo>
                <a:cubicBezTo>
                  <a:pt x="2018" y="1349"/>
                  <a:pt x="2021" y="1349"/>
                  <a:pt x="2022" y="1349"/>
                </a:cubicBezTo>
                <a:cubicBezTo>
                  <a:pt x="2025" y="1350"/>
                  <a:pt x="2023" y="1350"/>
                  <a:pt x="2026" y="1349"/>
                </a:cubicBezTo>
                <a:cubicBezTo>
                  <a:pt x="2030" y="1348"/>
                  <a:pt x="2034" y="1351"/>
                  <a:pt x="2033" y="1346"/>
                </a:cubicBezTo>
                <a:cubicBezTo>
                  <a:pt x="2026" y="1350"/>
                  <a:pt x="2018" y="1346"/>
                  <a:pt x="2014" y="1346"/>
                </a:cubicBezTo>
                <a:cubicBezTo>
                  <a:pt x="2009" y="1346"/>
                  <a:pt x="2010" y="1349"/>
                  <a:pt x="2008" y="1346"/>
                </a:cubicBezTo>
                <a:cubicBezTo>
                  <a:pt x="2008" y="1346"/>
                  <a:pt x="2005" y="1346"/>
                  <a:pt x="2005" y="1346"/>
                </a:cubicBezTo>
                <a:cubicBezTo>
                  <a:pt x="1996" y="1345"/>
                  <a:pt x="1986" y="1345"/>
                  <a:pt x="1977" y="1346"/>
                </a:cubicBezTo>
                <a:cubicBezTo>
                  <a:pt x="1974" y="1346"/>
                  <a:pt x="1967" y="1350"/>
                  <a:pt x="1964" y="1346"/>
                </a:cubicBezTo>
                <a:cubicBezTo>
                  <a:pt x="1964" y="1340"/>
                  <a:pt x="1973" y="1342"/>
                  <a:pt x="1973" y="1336"/>
                </a:cubicBezTo>
                <a:cubicBezTo>
                  <a:pt x="1970" y="1336"/>
                  <a:pt x="1967" y="1337"/>
                  <a:pt x="1968" y="1333"/>
                </a:cubicBezTo>
                <a:cubicBezTo>
                  <a:pt x="1962" y="1333"/>
                  <a:pt x="1955" y="1334"/>
                  <a:pt x="1956" y="1328"/>
                </a:cubicBezTo>
                <a:cubicBezTo>
                  <a:pt x="1959" y="1328"/>
                  <a:pt x="1962" y="1328"/>
                  <a:pt x="1965" y="1328"/>
                </a:cubicBezTo>
                <a:cubicBezTo>
                  <a:pt x="1968" y="1327"/>
                  <a:pt x="1969" y="1325"/>
                  <a:pt x="1973" y="1324"/>
                </a:cubicBezTo>
                <a:cubicBezTo>
                  <a:pt x="1975" y="1323"/>
                  <a:pt x="1975" y="1325"/>
                  <a:pt x="1976" y="1325"/>
                </a:cubicBezTo>
                <a:cubicBezTo>
                  <a:pt x="1976" y="1325"/>
                  <a:pt x="1977" y="1324"/>
                  <a:pt x="1978" y="1324"/>
                </a:cubicBezTo>
                <a:cubicBezTo>
                  <a:pt x="1983" y="1322"/>
                  <a:pt x="1988" y="1324"/>
                  <a:pt x="1992" y="1324"/>
                </a:cubicBezTo>
                <a:cubicBezTo>
                  <a:pt x="1993" y="1323"/>
                  <a:pt x="1994" y="1322"/>
                  <a:pt x="1995" y="1322"/>
                </a:cubicBezTo>
                <a:cubicBezTo>
                  <a:pt x="1997" y="1322"/>
                  <a:pt x="1996" y="1323"/>
                  <a:pt x="1996" y="1324"/>
                </a:cubicBezTo>
                <a:cubicBezTo>
                  <a:pt x="1998" y="1324"/>
                  <a:pt x="1999" y="1322"/>
                  <a:pt x="2000" y="1322"/>
                </a:cubicBezTo>
                <a:cubicBezTo>
                  <a:pt x="2007" y="1322"/>
                  <a:pt x="2012" y="1322"/>
                  <a:pt x="2015" y="1319"/>
                </a:cubicBezTo>
                <a:cubicBezTo>
                  <a:pt x="2002" y="1321"/>
                  <a:pt x="1986" y="1319"/>
                  <a:pt x="1973" y="1320"/>
                </a:cubicBezTo>
                <a:cubicBezTo>
                  <a:pt x="1971" y="1321"/>
                  <a:pt x="1971" y="1322"/>
                  <a:pt x="1968" y="1322"/>
                </a:cubicBezTo>
                <a:cubicBezTo>
                  <a:pt x="1966" y="1322"/>
                  <a:pt x="1965" y="1321"/>
                  <a:pt x="1962" y="1320"/>
                </a:cubicBezTo>
                <a:cubicBezTo>
                  <a:pt x="1960" y="1320"/>
                  <a:pt x="1960" y="1322"/>
                  <a:pt x="1958" y="1322"/>
                </a:cubicBezTo>
                <a:cubicBezTo>
                  <a:pt x="1958" y="1322"/>
                  <a:pt x="1957" y="1321"/>
                  <a:pt x="1956" y="1320"/>
                </a:cubicBezTo>
                <a:cubicBezTo>
                  <a:pt x="1952" y="1319"/>
                  <a:pt x="1950" y="1322"/>
                  <a:pt x="1948" y="1322"/>
                </a:cubicBezTo>
                <a:cubicBezTo>
                  <a:pt x="1946" y="1322"/>
                  <a:pt x="1947" y="1321"/>
                  <a:pt x="1947" y="1320"/>
                </a:cubicBezTo>
                <a:cubicBezTo>
                  <a:pt x="1946" y="1320"/>
                  <a:pt x="1943" y="1322"/>
                  <a:pt x="1944" y="1322"/>
                </a:cubicBezTo>
                <a:cubicBezTo>
                  <a:pt x="1940" y="1321"/>
                  <a:pt x="1938" y="1321"/>
                  <a:pt x="1939" y="1317"/>
                </a:cubicBezTo>
                <a:cubicBezTo>
                  <a:pt x="1944" y="1315"/>
                  <a:pt x="1945" y="1318"/>
                  <a:pt x="1952" y="1317"/>
                </a:cubicBezTo>
                <a:cubicBezTo>
                  <a:pt x="1953" y="1317"/>
                  <a:pt x="1955" y="1315"/>
                  <a:pt x="1958" y="1314"/>
                </a:cubicBezTo>
                <a:cubicBezTo>
                  <a:pt x="1958" y="1314"/>
                  <a:pt x="1960" y="1316"/>
                  <a:pt x="1961" y="1316"/>
                </a:cubicBezTo>
                <a:cubicBezTo>
                  <a:pt x="1963" y="1316"/>
                  <a:pt x="1963" y="1314"/>
                  <a:pt x="1966" y="1314"/>
                </a:cubicBezTo>
                <a:cubicBezTo>
                  <a:pt x="1970" y="1314"/>
                  <a:pt x="1976" y="1316"/>
                  <a:pt x="1978" y="1311"/>
                </a:cubicBezTo>
                <a:cubicBezTo>
                  <a:pt x="1974" y="1305"/>
                  <a:pt x="1963" y="1305"/>
                  <a:pt x="1954" y="1305"/>
                </a:cubicBezTo>
                <a:cubicBezTo>
                  <a:pt x="1954" y="1302"/>
                  <a:pt x="1954" y="1301"/>
                  <a:pt x="1955" y="1300"/>
                </a:cubicBezTo>
                <a:cubicBezTo>
                  <a:pt x="1953" y="1300"/>
                  <a:pt x="1950" y="1300"/>
                  <a:pt x="1949" y="1298"/>
                </a:cubicBezTo>
                <a:cubicBezTo>
                  <a:pt x="1944" y="1298"/>
                  <a:pt x="1937" y="1299"/>
                  <a:pt x="1932" y="1298"/>
                </a:cubicBezTo>
                <a:cubicBezTo>
                  <a:pt x="1931" y="1298"/>
                  <a:pt x="1930" y="1297"/>
                  <a:pt x="1931" y="1297"/>
                </a:cubicBezTo>
                <a:cubicBezTo>
                  <a:pt x="1927" y="1296"/>
                  <a:pt x="1921" y="1298"/>
                  <a:pt x="1921" y="1293"/>
                </a:cubicBezTo>
                <a:cubicBezTo>
                  <a:pt x="1928" y="1290"/>
                  <a:pt x="1941" y="1292"/>
                  <a:pt x="1947" y="1287"/>
                </a:cubicBezTo>
                <a:cubicBezTo>
                  <a:pt x="1939" y="1284"/>
                  <a:pt x="1931" y="1284"/>
                  <a:pt x="1922" y="1286"/>
                </a:cubicBezTo>
                <a:cubicBezTo>
                  <a:pt x="1920" y="1284"/>
                  <a:pt x="1917" y="1283"/>
                  <a:pt x="1919" y="1278"/>
                </a:cubicBezTo>
                <a:cubicBezTo>
                  <a:pt x="1915" y="1278"/>
                  <a:pt x="1916" y="1275"/>
                  <a:pt x="1911" y="1276"/>
                </a:cubicBezTo>
                <a:cubicBezTo>
                  <a:pt x="1915" y="1273"/>
                  <a:pt x="1909" y="1272"/>
                  <a:pt x="1908" y="1270"/>
                </a:cubicBezTo>
                <a:cubicBezTo>
                  <a:pt x="1908" y="1266"/>
                  <a:pt x="1912" y="1263"/>
                  <a:pt x="1909" y="1260"/>
                </a:cubicBezTo>
                <a:cubicBezTo>
                  <a:pt x="1911" y="1260"/>
                  <a:pt x="1911" y="1258"/>
                  <a:pt x="1913" y="1257"/>
                </a:cubicBezTo>
                <a:cubicBezTo>
                  <a:pt x="1920" y="1258"/>
                  <a:pt x="1928" y="1256"/>
                  <a:pt x="1931" y="1255"/>
                </a:cubicBezTo>
                <a:cubicBezTo>
                  <a:pt x="1938" y="1254"/>
                  <a:pt x="1948" y="1254"/>
                  <a:pt x="1956" y="1254"/>
                </a:cubicBezTo>
                <a:cubicBezTo>
                  <a:pt x="1957" y="1254"/>
                  <a:pt x="1958" y="1252"/>
                  <a:pt x="1959" y="1252"/>
                </a:cubicBezTo>
                <a:cubicBezTo>
                  <a:pt x="1960" y="1252"/>
                  <a:pt x="1960" y="1254"/>
                  <a:pt x="1962" y="1254"/>
                </a:cubicBezTo>
                <a:cubicBezTo>
                  <a:pt x="1963" y="1254"/>
                  <a:pt x="1963" y="1251"/>
                  <a:pt x="1965" y="1252"/>
                </a:cubicBezTo>
                <a:cubicBezTo>
                  <a:pt x="1967" y="1252"/>
                  <a:pt x="1971" y="1252"/>
                  <a:pt x="1968" y="1251"/>
                </a:cubicBezTo>
                <a:cubicBezTo>
                  <a:pt x="1958" y="1250"/>
                  <a:pt x="1945" y="1252"/>
                  <a:pt x="1940" y="1252"/>
                </a:cubicBezTo>
                <a:cubicBezTo>
                  <a:pt x="1935" y="1253"/>
                  <a:pt x="1931" y="1250"/>
                  <a:pt x="1928" y="1251"/>
                </a:cubicBezTo>
                <a:cubicBezTo>
                  <a:pt x="1924" y="1251"/>
                  <a:pt x="1923" y="1256"/>
                  <a:pt x="1920" y="1254"/>
                </a:cubicBezTo>
                <a:cubicBezTo>
                  <a:pt x="1921" y="1249"/>
                  <a:pt x="1916" y="1251"/>
                  <a:pt x="1917" y="1246"/>
                </a:cubicBezTo>
                <a:cubicBezTo>
                  <a:pt x="1925" y="1245"/>
                  <a:pt x="1934" y="1243"/>
                  <a:pt x="1942" y="1243"/>
                </a:cubicBezTo>
                <a:cubicBezTo>
                  <a:pt x="1944" y="1243"/>
                  <a:pt x="1945" y="1244"/>
                  <a:pt x="1947" y="1244"/>
                </a:cubicBezTo>
                <a:cubicBezTo>
                  <a:pt x="1950" y="1245"/>
                  <a:pt x="1955" y="1246"/>
                  <a:pt x="1956" y="1241"/>
                </a:cubicBezTo>
                <a:cubicBezTo>
                  <a:pt x="1950" y="1243"/>
                  <a:pt x="1942" y="1243"/>
                  <a:pt x="1938" y="1240"/>
                </a:cubicBezTo>
                <a:cubicBezTo>
                  <a:pt x="1935" y="1228"/>
                  <a:pt x="1947" y="1232"/>
                  <a:pt x="1955" y="1232"/>
                </a:cubicBezTo>
                <a:cubicBezTo>
                  <a:pt x="1959" y="1229"/>
                  <a:pt x="1953" y="1228"/>
                  <a:pt x="1957" y="1227"/>
                </a:cubicBezTo>
                <a:cubicBezTo>
                  <a:pt x="1963" y="1226"/>
                  <a:pt x="1971" y="1225"/>
                  <a:pt x="1977" y="1225"/>
                </a:cubicBezTo>
                <a:cubicBezTo>
                  <a:pt x="1981" y="1225"/>
                  <a:pt x="1986" y="1227"/>
                  <a:pt x="1988" y="1224"/>
                </a:cubicBezTo>
                <a:cubicBezTo>
                  <a:pt x="1986" y="1224"/>
                  <a:pt x="1985" y="1223"/>
                  <a:pt x="1985" y="1221"/>
                </a:cubicBezTo>
                <a:cubicBezTo>
                  <a:pt x="1989" y="1222"/>
                  <a:pt x="1993" y="1222"/>
                  <a:pt x="1995" y="1221"/>
                </a:cubicBezTo>
                <a:cubicBezTo>
                  <a:pt x="1998" y="1219"/>
                  <a:pt x="2001" y="1220"/>
                  <a:pt x="2004" y="1219"/>
                </a:cubicBezTo>
                <a:cubicBezTo>
                  <a:pt x="2005" y="1218"/>
                  <a:pt x="2004" y="1214"/>
                  <a:pt x="2008" y="1216"/>
                </a:cubicBezTo>
                <a:cubicBezTo>
                  <a:pt x="2011" y="1215"/>
                  <a:pt x="2011" y="1219"/>
                  <a:pt x="2015" y="1217"/>
                </a:cubicBezTo>
                <a:cubicBezTo>
                  <a:pt x="2018" y="1214"/>
                  <a:pt x="2023" y="1214"/>
                  <a:pt x="2028" y="1213"/>
                </a:cubicBezTo>
                <a:cubicBezTo>
                  <a:pt x="2034" y="1214"/>
                  <a:pt x="2036" y="1218"/>
                  <a:pt x="2039" y="1211"/>
                </a:cubicBezTo>
                <a:cubicBezTo>
                  <a:pt x="2038" y="1209"/>
                  <a:pt x="2035" y="1211"/>
                  <a:pt x="2033" y="1211"/>
                </a:cubicBezTo>
                <a:cubicBezTo>
                  <a:pt x="2021" y="1212"/>
                  <a:pt x="2006" y="1212"/>
                  <a:pt x="1998" y="1213"/>
                </a:cubicBezTo>
                <a:cubicBezTo>
                  <a:pt x="1993" y="1213"/>
                  <a:pt x="1987" y="1212"/>
                  <a:pt x="1986" y="1211"/>
                </a:cubicBezTo>
                <a:cubicBezTo>
                  <a:pt x="1984" y="1210"/>
                  <a:pt x="1983" y="1210"/>
                  <a:pt x="1983" y="1208"/>
                </a:cubicBezTo>
                <a:cubicBezTo>
                  <a:pt x="1983" y="1205"/>
                  <a:pt x="1997" y="1208"/>
                  <a:pt x="1992" y="1205"/>
                </a:cubicBezTo>
                <a:cubicBezTo>
                  <a:pt x="1988" y="1205"/>
                  <a:pt x="1984" y="1205"/>
                  <a:pt x="1980" y="1205"/>
                </a:cubicBezTo>
                <a:cubicBezTo>
                  <a:pt x="1980" y="1212"/>
                  <a:pt x="1971" y="1211"/>
                  <a:pt x="1964" y="1211"/>
                </a:cubicBezTo>
                <a:cubicBezTo>
                  <a:pt x="1965" y="1208"/>
                  <a:pt x="1966" y="1209"/>
                  <a:pt x="1962" y="1208"/>
                </a:cubicBezTo>
                <a:cubicBezTo>
                  <a:pt x="1959" y="1207"/>
                  <a:pt x="1953" y="1205"/>
                  <a:pt x="1948" y="1206"/>
                </a:cubicBezTo>
                <a:cubicBezTo>
                  <a:pt x="1948" y="1208"/>
                  <a:pt x="1948" y="1211"/>
                  <a:pt x="1947" y="1211"/>
                </a:cubicBezTo>
                <a:cubicBezTo>
                  <a:pt x="1944" y="1207"/>
                  <a:pt x="1932" y="1212"/>
                  <a:pt x="1929" y="1208"/>
                </a:cubicBezTo>
                <a:cubicBezTo>
                  <a:pt x="1928" y="1210"/>
                  <a:pt x="1928" y="1215"/>
                  <a:pt x="1923" y="1214"/>
                </a:cubicBezTo>
                <a:cubicBezTo>
                  <a:pt x="1918" y="1214"/>
                  <a:pt x="1917" y="1209"/>
                  <a:pt x="1912" y="1208"/>
                </a:cubicBezTo>
                <a:cubicBezTo>
                  <a:pt x="1908" y="1211"/>
                  <a:pt x="1902" y="1209"/>
                  <a:pt x="1898" y="1209"/>
                </a:cubicBezTo>
                <a:cubicBezTo>
                  <a:pt x="1896" y="1210"/>
                  <a:pt x="1896" y="1211"/>
                  <a:pt x="1893" y="1211"/>
                </a:cubicBezTo>
                <a:cubicBezTo>
                  <a:pt x="1890" y="1211"/>
                  <a:pt x="1889" y="1209"/>
                  <a:pt x="1887" y="1209"/>
                </a:cubicBezTo>
                <a:cubicBezTo>
                  <a:pt x="1888" y="1209"/>
                  <a:pt x="1886" y="1211"/>
                  <a:pt x="1885" y="1211"/>
                </a:cubicBezTo>
                <a:cubicBezTo>
                  <a:pt x="1882" y="1212"/>
                  <a:pt x="1879" y="1211"/>
                  <a:pt x="1876" y="1211"/>
                </a:cubicBezTo>
                <a:cubicBezTo>
                  <a:pt x="1875" y="1211"/>
                  <a:pt x="1874" y="1213"/>
                  <a:pt x="1873" y="1213"/>
                </a:cubicBezTo>
                <a:cubicBezTo>
                  <a:pt x="1871" y="1213"/>
                  <a:pt x="1870" y="1211"/>
                  <a:pt x="1868" y="1211"/>
                </a:cubicBezTo>
                <a:cubicBezTo>
                  <a:pt x="1865" y="1211"/>
                  <a:pt x="1859" y="1212"/>
                  <a:pt x="1857" y="1208"/>
                </a:cubicBezTo>
                <a:cubicBezTo>
                  <a:pt x="1859" y="1208"/>
                  <a:pt x="1862" y="1208"/>
                  <a:pt x="1864" y="1208"/>
                </a:cubicBezTo>
                <a:cubicBezTo>
                  <a:pt x="1865" y="1208"/>
                  <a:pt x="1865" y="1206"/>
                  <a:pt x="1865" y="1206"/>
                </a:cubicBezTo>
                <a:cubicBezTo>
                  <a:pt x="1867" y="1206"/>
                  <a:pt x="1872" y="1211"/>
                  <a:pt x="1872" y="1205"/>
                </a:cubicBezTo>
                <a:cubicBezTo>
                  <a:pt x="1869" y="1202"/>
                  <a:pt x="1863" y="1203"/>
                  <a:pt x="1857" y="1203"/>
                </a:cubicBezTo>
                <a:cubicBezTo>
                  <a:pt x="1852" y="1203"/>
                  <a:pt x="1846" y="1205"/>
                  <a:pt x="1843" y="1201"/>
                </a:cubicBezTo>
                <a:cubicBezTo>
                  <a:pt x="1845" y="1200"/>
                  <a:pt x="1850" y="1199"/>
                  <a:pt x="1853" y="1198"/>
                </a:cubicBezTo>
                <a:cubicBezTo>
                  <a:pt x="1860" y="1198"/>
                  <a:pt x="1869" y="1199"/>
                  <a:pt x="1877" y="1198"/>
                </a:cubicBezTo>
                <a:cubicBezTo>
                  <a:pt x="1879" y="1198"/>
                  <a:pt x="1879" y="1197"/>
                  <a:pt x="1881" y="1197"/>
                </a:cubicBezTo>
                <a:cubicBezTo>
                  <a:pt x="1886" y="1196"/>
                  <a:pt x="1890" y="1197"/>
                  <a:pt x="1894" y="1197"/>
                </a:cubicBezTo>
                <a:cubicBezTo>
                  <a:pt x="1892" y="1191"/>
                  <a:pt x="1901" y="1196"/>
                  <a:pt x="1900" y="1192"/>
                </a:cubicBezTo>
                <a:cubicBezTo>
                  <a:pt x="1898" y="1192"/>
                  <a:pt x="1897" y="1192"/>
                  <a:pt x="1897" y="1189"/>
                </a:cubicBezTo>
                <a:cubicBezTo>
                  <a:pt x="1900" y="1186"/>
                  <a:pt x="1908" y="1188"/>
                  <a:pt x="1913" y="1187"/>
                </a:cubicBezTo>
                <a:cubicBezTo>
                  <a:pt x="1914" y="1185"/>
                  <a:pt x="1915" y="1184"/>
                  <a:pt x="1916" y="1182"/>
                </a:cubicBezTo>
                <a:cubicBezTo>
                  <a:pt x="1919" y="1186"/>
                  <a:pt x="1924" y="1186"/>
                  <a:pt x="1930" y="1186"/>
                </a:cubicBezTo>
                <a:cubicBezTo>
                  <a:pt x="1930" y="1184"/>
                  <a:pt x="1931" y="1181"/>
                  <a:pt x="1931" y="1179"/>
                </a:cubicBezTo>
                <a:cubicBezTo>
                  <a:pt x="1922" y="1177"/>
                  <a:pt x="1909" y="1179"/>
                  <a:pt x="1901" y="1176"/>
                </a:cubicBezTo>
                <a:cubicBezTo>
                  <a:pt x="1902" y="1174"/>
                  <a:pt x="1903" y="1173"/>
                  <a:pt x="1903" y="1170"/>
                </a:cubicBezTo>
                <a:cubicBezTo>
                  <a:pt x="1898" y="1170"/>
                  <a:pt x="1894" y="1169"/>
                  <a:pt x="1892" y="1167"/>
                </a:cubicBezTo>
                <a:cubicBezTo>
                  <a:pt x="1900" y="1164"/>
                  <a:pt x="1910" y="1156"/>
                  <a:pt x="1920" y="1160"/>
                </a:cubicBezTo>
                <a:cubicBezTo>
                  <a:pt x="1922" y="1158"/>
                  <a:pt x="1924" y="1158"/>
                  <a:pt x="1927" y="1157"/>
                </a:cubicBezTo>
                <a:cubicBezTo>
                  <a:pt x="1936" y="1155"/>
                  <a:pt x="1950" y="1157"/>
                  <a:pt x="1958" y="1154"/>
                </a:cubicBezTo>
                <a:cubicBezTo>
                  <a:pt x="1960" y="1154"/>
                  <a:pt x="1963" y="1154"/>
                  <a:pt x="1963" y="1152"/>
                </a:cubicBezTo>
                <a:cubicBezTo>
                  <a:pt x="1961" y="1152"/>
                  <a:pt x="1959" y="1152"/>
                  <a:pt x="1957" y="1152"/>
                </a:cubicBezTo>
                <a:cubicBezTo>
                  <a:pt x="1949" y="1153"/>
                  <a:pt x="1942" y="1151"/>
                  <a:pt x="1938" y="1151"/>
                </a:cubicBezTo>
                <a:cubicBezTo>
                  <a:pt x="1933" y="1150"/>
                  <a:pt x="1926" y="1150"/>
                  <a:pt x="1922" y="1151"/>
                </a:cubicBezTo>
                <a:cubicBezTo>
                  <a:pt x="1920" y="1151"/>
                  <a:pt x="1919" y="1153"/>
                  <a:pt x="1918" y="1151"/>
                </a:cubicBezTo>
                <a:cubicBezTo>
                  <a:pt x="1917" y="1150"/>
                  <a:pt x="1916" y="1152"/>
                  <a:pt x="1916" y="1152"/>
                </a:cubicBezTo>
                <a:cubicBezTo>
                  <a:pt x="1914" y="1152"/>
                  <a:pt x="1914" y="1151"/>
                  <a:pt x="1911" y="1151"/>
                </a:cubicBezTo>
                <a:cubicBezTo>
                  <a:pt x="1909" y="1150"/>
                  <a:pt x="1905" y="1152"/>
                  <a:pt x="1904" y="1149"/>
                </a:cubicBezTo>
                <a:cubicBezTo>
                  <a:pt x="1904" y="1147"/>
                  <a:pt x="1906" y="1148"/>
                  <a:pt x="1908" y="1148"/>
                </a:cubicBezTo>
                <a:cubicBezTo>
                  <a:pt x="1913" y="1147"/>
                  <a:pt x="1917" y="1146"/>
                  <a:pt x="1923" y="1146"/>
                </a:cubicBezTo>
                <a:cubicBezTo>
                  <a:pt x="1924" y="1146"/>
                  <a:pt x="1925" y="1144"/>
                  <a:pt x="1926" y="1144"/>
                </a:cubicBezTo>
                <a:cubicBezTo>
                  <a:pt x="1927" y="1144"/>
                  <a:pt x="1926" y="1146"/>
                  <a:pt x="1929" y="1146"/>
                </a:cubicBezTo>
                <a:cubicBezTo>
                  <a:pt x="1929" y="1146"/>
                  <a:pt x="1929" y="1145"/>
                  <a:pt x="1929" y="1144"/>
                </a:cubicBezTo>
                <a:cubicBezTo>
                  <a:pt x="1930" y="1144"/>
                  <a:pt x="1934" y="1143"/>
                  <a:pt x="1935" y="1143"/>
                </a:cubicBezTo>
                <a:cubicBezTo>
                  <a:pt x="1939" y="1143"/>
                  <a:pt x="1943" y="1146"/>
                  <a:pt x="1948" y="1144"/>
                </a:cubicBezTo>
                <a:cubicBezTo>
                  <a:pt x="1953" y="1142"/>
                  <a:pt x="1960" y="1139"/>
                  <a:pt x="1969" y="1138"/>
                </a:cubicBezTo>
                <a:cubicBezTo>
                  <a:pt x="1971" y="1138"/>
                  <a:pt x="1975" y="1139"/>
                  <a:pt x="1978" y="1138"/>
                </a:cubicBezTo>
                <a:cubicBezTo>
                  <a:pt x="1980" y="1138"/>
                  <a:pt x="1980" y="1137"/>
                  <a:pt x="1983" y="1136"/>
                </a:cubicBezTo>
                <a:cubicBezTo>
                  <a:pt x="1989" y="1136"/>
                  <a:pt x="1997" y="1137"/>
                  <a:pt x="2003" y="1136"/>
                </a:cubicBezTo>
                <a:cubicBezTo>
                  <a:pt x="2005" y="1136"/>
                  <a:pt x="2005" y="1135"/>
                  <a:pt x="2006" y="1135"/>
                </a:cubicBezTo>
                <a:cubicBezTo>
                  <a:pt x="2008" y="1134"/>
                  <a:pt x="2011" y="1136"/>
                  <a:pt x="2013" y="1135"/>
                </a:cubicBezTo>
                <a:cubicBezTo>
                  <a:pt x="2014" y="1134"/>
                  <a:pt x="2014" y="1130"/>
                  <a:pt x="2016" y="1130"/>
                </a:cubicBezTo>
                <a:cubicBezTo>
                  <a:pt x="2019" y="1130"/>
                  <a:pt x="2024" y="1132"/>
                  <a:pt x="2023" y="1127"/>
                </a:cubicBezTo>
                <a:cubicBezTo>
                  <a:pt x="2013" y="1126"/>
                  <a:pt x="2000" y="1127"/>
                  <a:pt x="1994" y="1129"/>
                </a:cubicBezTo>
                <a:cubicBezTo>
                  <a:pt x="1993" y="1129"/>
                  <a:pt x="1993" y="1130"/>
                  <a:pt x="1993" y="1130"/>
                </a:cubicBezTo>
                <a:cubicBezTo>
                  <a:pt x="1991" y="1131"/>
                  <a:pt x="1990" y="1129"/>
                  <a:pt x="1989" y="1129"/>
                </a:cubicBezTo>
                <a:cubicBezTo>
                  <a:pt x="1991" y="1129"/>
                  <a:pt x="1993" y="1128"/>
                  <a:pt x="1993" y="1127"/>
                </a:cubicBezTo>
                <a:cubicBezTo>
                  <a:pt x="1989" y="1127"/>
                  <a:pt x="1985" y="1127"/>
                  <a:pt x="1982" y="1127"/>
                </a:cubicBezTo>
                <a:cubicBezTo>
                  <a:pt x="1981" y="1126"/>
                  <a:pt x="1980" y="1125"/>
                  <a:pt x="1979" y="1125"/>
                </a:cubicBezTo>
                <a:cubicBezTo>
                  <a:pt x="1977" y="1123"/>
                  <a:pt x="1977" y="1119"/>
                  <a:pt x="1974" y="1119"/>
                </a:cubicBezTo>
                <a:cubicBezTo>
                  <a:pt x="1972" y="1121"/>
                  <a:pt x="1963" y="1124"/>
                  <a:pt x="1960" y="1121"/>
                </a:cubicBezTo>
                <a:cubicBezTo>
                  <a:pt x="1970" y="1113"/>
                  <a:pt x="1989" y="1117"/>
                  <a:pt x="2006" y="1116"/>
                </a:cubicBezTo>
                <a:cubicBezTo>
                  <a:pt x="2007" y="1116"/>
                  <a:pt x="2008" y="1114"/>
                  <a:pt x="2009" y="1114"/>
                </a:cubicBezTo>
                <a:cubicBezTo>
                  <a:pt x="2011" y="1114"/>
                  <a:pt x="2011" y="1116"/>
                  <a:pt x="2012" y="1116"/>
                </a:cubicBezTo>
                <a:cubicBezTo>
                  <a:pt x="2012" y="1116"/>
                  <a:pt x="2013" y="1114"/>
                  <a:pt x="2014" y="1114"/>
                </a:cubicBezTo>
                <a:cubicBezTo>
                  <a:pt x="2021" y="1113"/>
                  <a:pt x="2020" y="1118"/>
                  <a:pt x="2023" y="1114"/>
                </a:cubicBezTo>
                <a:cubicBezTo>
                  <a:pt x="2026" y="1111"/>
                  <a:pt x="2046" y="1115"/>
                  <a:pt x="2050" y="1114"/>
                </a:cubicBezTo>
                <a:cubicBezTo>
                  <a:pt x="2051" y="1114"/>
                  <a:pt x="2051" y="1113"/>
                  <a:pt x="2052" y="1113"/>
                </a:cubicBezTo>
                <a:cubicBezTo>
                  <a:pt x="2053" y="1112"/>
                  <a:pt x="2053" y="1114"/>
                  <a:pt x="2055" y="1114"/>
                </a:cubicBezTo>
                <a:cubicBezTo>
                  <a:pt x="2055" y="1114"/>
                  <a:pt x="2055" y="1113"/>
                  <a:pt x="2055" y="1113"/>
                </a:cubicBezTo>
                <a:cubicBezTo>
                  <a:pt x="2057" y="1111"/>
                  <a:pt x="2061" y="1113"/>
                  <a:pt x="2063" y="1111"/>
                </a:cubicBezTo>
                <a:cubicBezTo>
                  <a:pt x="2068" y="1106"/>
                  <a:pt x="2082" y="1112"/>
                  <a:pt x="2090" y="1110"/>
                </a:cubicBezTo>
                <a:cubicBezTo>
                  <a:pt x="2091" y="1105"/>
                  <a:pt x="2085" y="1107"/>
                  <a:pt x="2083" y="1106"/>
                </a:cubicBezTo>
                <a:cubicBezTo>
                  <a:pt x="2078" y="1106"/>
                  <a:pt x="2072" y="1108"/>
                  <a:pt x="2071" y="1108"/>
                </a:cubicBezTo>
                <a:cubicBezTo>
                  <a:pt x="2071" y="1108"/>
                  <a:pt x="2071" y="1106"/>
                  <a:pt x="2069" y="1106"/>
                </a:cubicBezTo>
                <a:cubicBezTo>
                  <a:pt x="2069" y="1106"/>
                  <a:pt x="2069" y="1108"/>
                  <a:pt x="2068" y="1108"/>
                </a:cubicBezTo>
                <a:cubicBezTo>
                  <a:pt x="2066" y="1108"/>
                  <a:pt x="2065" y="1107"/>
                  <a:pt x="2063" y="1106"/>
                </a:cubicBezTo>
                <a:cubicBezTo>
                  <a:pt x="2057" y="1106"/>
                  <a:pt x="2055" y="1105"/>
                  <a:pt x="2052" y="1105"/>
                </a:cubicBezTo>
                <a:cubicBezTo>
                  <a:pt x="2046" y="1104"/>
                  <a:pt x="2047" y="1107"/>
                  <a:pt x="2046" y="1105"/>
                </a:cubicBezTo>
                <a:cubicBezTo>
                  <a:pt x="2045" y="1104"/>
                  <a:pt x="2039" y="1105"/>
                  <a:pt x="2038" y="1105"/>
                </a:cubicBezTo>
                <a:cubicBezTo>
                  <a:pt x="2033" y="1105"/>
                  <a:pt x="2033" y="1106"/>
                  <a:pt x="2030" y="1105"/>
                </a:cubicBezTo>
                <a:cubicBezTo>
                  <a:pt x="2024" y="1103"/>
                  <a:pt x="2020" y="1104"/>
                  <a:pt x="2019" y="1105"/>
                </a:cubicBezTo>
                <a:cubicBezTo>
                  <a:pt x="2018" y="1105"/>
                  <a:pt x="2017" y="1105"/>
                  <a:pt x="2016" y="1105"/>
                </a:cubicBezTo>
                <a:cubicBezTo>
                  <a:pt x="2010" y="1105"/>
                  <a:pt x="2006" y="1107"/>
                  <a:pt x="2005" y="1105"/>
                </a:cubicBezTo>
                <a:cubicBezTo>
                  <a:pt x="2004" y="1103"/>
                  <a:pt x="1992" y="1105"/>
                  <a:pt x="1990" y="1105"/>
                </a:cubicBezTo>
                <a:cubicBezTo>
                  <a:pt x="1987" y="1105"/>
                  <a:pt x="1984" y="1106"/>
                  <a:pt x="1981" y="1105"/>
                </a:cubicBezTo>
                <a:cubicBezTo>
                  <a:pt x="1983" y="1104"/>
                  <a:pt x="1982" y="1099"/>
                  <a:pt x="1984" y="1098"/>
                </a:cubicBezTo>
                <a:cubicBezTo>
                  <a:pt x="1992" y="1097"/>
                  <a:pt x="1992" y="1101"/>
                  <a:pt x="1997" y="1102"/>
                </a:cubicBezTo>
                <a:cubicBezTo>
                  <a:pt x="2001" y="1102"/>
                  <a:pt x="1999" y="1097"/>
                  <a:pt x="2002" y="1097"/>
                </a:cubicBezTo>
                <a:cubicBezTo>
                  <a:pt x="2005" y="1097"/>
                  <a:pt x="2005" y="1095"/>
                  <a:pt x="2008" y="1095"/>
                </a:cubicBezTo>
                <a:cubicBezTo>
                  <a:pt x="2014" y="1098"/>
                  <a:pt x="2019" y="1096"/>
                  <a:pt x="2024" y="1095"/>
                </a:cubicBezTo>
                <a:cubicBezTo>
                  <a:pt x="2030" y="1095"/>
                  <a:pt x="2037" y="1096"/>
                  <a:pt x="2041" y="1095"/>
                </a:cubicBezTo>
                <a:cubicBezTo>
                  <a:pt x="2044" y="1095"/>
                  <a:pt x="2044" y="1092"/>
                  <a:pt x="2046" y="1092"/>
                </a:cubicBezTo>
                <a:cubicBezTo>
                  <a:pt x="2046" y="1092"/>
                  <a:pt x="2049" y="1095"/>
                  <a:pt x="2051" y="1094"/>
                </a:cubicBezTo>
                <a:cubicBezTo>
                  <a:pt x="2051" y="1088"/>
                  <a:pt x="2045" y="1090"/>
                  <a:pt x="2042" y="1090"/>
                </a:cubicBezTo>
                <a:cubicBezTo>
                  <a:pt x="2036" y="1092"/>
                  <a:pt x="2026" y="1093"/>
                  <a:pt x="2018" y="1092"/>
                </a:cubicBezTo>
                <a:cubicBezTo>
                  <a:pt x="2016" y="1092"/>
                  <a:pt x="2016" y="1090"/>
                  <a:pt x="2013" y="1090"/>
                </a:cubicBezTo>
                <a:cubicBezTo>
                  <a:pt x="2011" y="1090"/>
                  <a:pt x="2011" y="1092"/>
                  <a:pt x="2008" y="1092"/>
                </a:cubicBezTo>
                <a:cubicBezTo>
                  <a:pt x="2005" y="1093"/>
                  <a:pt x="2001" y="1092"/>
                  <a:pt x="1997" y="1092"/>
                </a:cubicBezTo>
                <a:cubicBezTo>
                  <a:pt x="1995" y="1092"/>
                  <a:pt x="1988" y="1094"/>
                  <a:pt x="1990" y="1089"/>
                </a:cubicBezTo>
                <a:cubicBezTo>
                  <a:pt x="1992" y="1085"/>
                  <a:pt x="1997" y="1088"/>
                  <a:pt x="2001" y="1087"/>
                </a:cubicBezTo>
                <a:cubicBezTo>
                  <a:pt x="2003" y="1087"/>
                  <a:pt x="2003" y="1086"/>
                  <a:pt x="2006" y="1086"/>
                </a:cubicBezTo>
                <a:cubicBezTo>
                  <a:pt x="2014" y="1085"/>
                  <a:pt x="2022" y="1085"/>
                  <a:pt x="2026" y="1084"/>
                </a:cubicBezTo>
                <a:cubicBezTo>
                  <a:pt x="2032" y="1083"/>
                  <a:pt x="2038" y="1084"/>
                  <a:pt x="2042" y="1083"/>
                </a:cubicBezTo>
                <a:cubicBezTo>
                  <a:pt x="2043" y="1082"/>
                  <a:pt x="2045" y="1080"/>
                  <a:pt x="2045" y="1079"/>
                </a:cubicBezTo>
                <a:cubicBezTo>
                  <a:pt x="2047" y="1079"/>
                  <a:pt x="2050" y="1080"/>
                  <a:pt x="2050" y="1078"/>
                </a:cubicBezTo>
                <a:cubicBezTo>
                  <a:pt x="2047" y="1075"/>
                  <a:pt x="2040" y="1077"/>
                  <a:pt x="2034" y="1076"/>
                </a:cubicBezTo>
                <a:cubicBezTo>
                  <a:pt x="2031" y="1076"/>
                  <a:pt x="2032" y="1071"/>
                  <a:pt x="2027" y="1071"/>
                </a:cubicBezTo>
                <a:cubicBezTo>
                  <a:pt x="2019" y="1075"/>
                  <a:pt x="2008" y="1072"/>
                  <a:pt x="1998" y="1071"/>
                </a:cubicBezTo>
                <a:cubicBezTo>
                  <a:pt x="1993" y="1071"/>
                  <a:pt x="1984" y="1074"/>
                  <a:pt x="1981" y="1068"/>
                </a:cubicBezTo>
                <a:cubicBezTo>
                  <a:pt x="1986" y="1067"/>
                  <a:pt x="1992" y="1064"/>
                  <a:pt x="1999" y="1064"/>
                </a:cubicBezTo>
                <a:cubicBezTo>
                  <a:pt x="2009" y="1062"/>
                  <a:pt x="2019" y="1064"/>
                  <a:pt x="2026" y="1062"/>
                </a:cubicBezTo>
                <a:cubicBezTo>
                  <a:pt x="2029" y="1061"/>
                  <a:pt x="2034" y="1058"/>
                  <a:pt x="2038" y="1059"/>
                </a:cubicBezTo>
                <a:cubicBezTo>
                  <a:pt x="2039" y="1052"/>
                  <a:pt x="2050" y="1055"/>
                  <a:pt x="2051" y="1049"/>
                </a:cubicBezTo>
                <a:cubicBezTo>
                  <a:pt x="2044" y="1049"/>
                  <a:pt x="2035" y="1052"/>
                  <a:pt x="2029" y="1049"/>
                </a:cubicBezTo>
                <a:cubicBezTo>
                  <a:pt x="2028" y="1049"/>
                  <a:pt x="2030" y="1044"/>
                  <a:pt x="2026" y="1046"/>
                </a:cubicBezTo>
                <a:cubicBezTo>
                  <a:pt x="2015" y="1048"/>
                  <a:pt x="1994" y="1048"/>
                  <a:pt x="1982" y="1048"/>
                </a:cubicBezTo>
                <a:cubicBezTo>
                  <a:pt x="1979" y="1047"/>
                  <a:pt x="1972" y="1050"/>
                  <a:pt x="1973" y="1044"/>
                </a:cubicBezTo>
                <a:cubicBezTo>
                  <a:pt x="1981" y="1043"/>
                  <a:pt x="1991" y="1044"/>
                  <a:pt x="2001" y="1043"/>
                </a:cubicBezTo>
                <a:cubicBezTo>
                  <a:pt x="2003" y="1043"/>
                  <a:pt x="2003" y="1041"/>
                  <a:pt x="2006" y="1041"/>
                </a:cubicBezTo>
                <a:cubicBezTo>
                  <a:pt x="2018" y="1041"/>
                  <a:pt x="2031" y="1043"/>
                  <a:pt x="2036" y="1038"/>
                </a:cubicBezTo>
                <a:cubicBezTo>
                  <a:pt x="2031" y="1035"/>
                  <a:pt x="2030" y="1039"/>
                  <a:pt x="2025" y="1040"/>
                </a:cubicBezTo>
                <a:cubicBezTo>
                  <a:pt x="2025" y="1038"/>
                  <a:pt x="2025" y="1037"/>
                  <a:pt x="2025" y="1035"/>
                </a:cubicBezTo>
                <a:cubicBezTo>
                  <a:pt x="2018" y="1034"/>
                  <a:pt x="2004" y="1038"/>
                  <a:pt x="2002" y="1032"/>
                </a:cubicBezTo>
                <a:cubicBezTo>
                  <a:pt x="2012" y="1029"/>
                  <a:pt x="2026" y="1029"/>
                  <a:pt x="2038" y="1027"/>
                </a:cubicBezTo>
                <a:cubicBezTo>
                  <a:pt x="2040" y="1022"/>
                  <a:pt x="2032" y="1025"/>
                  <a:pt x="2034" y="1019"/>
                </a:cubicBezTo>
                <a:cubicBezTo>
                  <a:pt x="2040" y="1018"/>
                  <a:pt x="2040" y="1018"/>
                  <a:pt x="2047" y="1019"/>
                </a:cubicBezTo>
                <a:cubicBezTo>
                  <a:pt x="2049" y="1017"/>
                  <a:pt x="2053" y="1016"/>
                  <a:pt x="2056" y="1014"/>
                </a:cubicBezTo>
                <a:cubicBezTo>
                  <a:pt x="2069" y="1014"/>
                  <a:pt x="2086" y="1016"/>
                  <a:pt x="2091" y="1011"/>
                </a:cubicBezTo>
                <a:cubicBezTo>
                  <a:pt x="2086" y="1012"/>
                  <a:pt x="2082" y="1010"/>
                  <a:pt x="2077" y="1010"/>
                </a:cubicBezTo>
                <a:cubicBezTo>
                  <a:pt x="2074" y="1009"/>
                  <a:pt x="2074" y="1011"/>
                  <a:pt x="2072" y="1010"/>
                </a:cubicBezTo>
                <a:cubicBezTo>
                  <a:pt x="2072" y="1009"/>
                  <a:pt x="2067" y="1010"/>
                  <a:pt x="2066" y="1010"/>
                </a:cubicBezTo>
                <a:cubicBezTo>
                  <a:pt x="2058" y="1008"/>
                  <a:pt x="2049" y="1008"/>
                  <a:pt x="2039" y="1006"/>
                </a:cubicBezTo>
                <a:cubicBezTo>
                  <a:pt x="2042" y="999"/>
                  <a:pt x="2035" y="1000"/>
                  <a:pt x="2035" y="995"/>
                </a:cubicBezTo>
                <a:cubicBezTo>
                  <a:pt x="2027" y="992"/>
                  <a:pt x="2023" y="1002"/>
                  <a:pt x="2017" y="997"/>
                </a:cubicBezTo>
                <a:cubicBezTo>
                  <a:pt x="2021" y="992"/>
                  <a:pt x="2026" y="989"/>
                  <a:pt x="2034" y="989"/>
                </a:cubicBezTo>
                <a:cubicBezTo>
                  <a:pt x="2034" y="986"/>
                  <a:pt x="2034" y="983"/>
                  <a:pt x="2037" y="984"/>
                </a:cubicBezTo>
                <a:cubicBezTo>
                  <a:pt x="2041" y="984"/>
                  <a:pt x="2038" y="990"/>
                  <a:pt x="2042" y="991"/>
                </a:cubicBezTo>
                <a:cubicBezTo>
                  <a:pt x="2044" y="988"/>
                  <a:pt x="2048" y="986"/>
                  <a:pt x="2051" y="984"/>
                </a:cubicBezTo>
                <a:cubicBezTo>
                  <a:pt x="2053" y="984"/>
                  <a:pt x="2054" y="984"/>
                  <a:pt x="2055" y="983"/>
                </a:cubicBezTo>
                <a:cubicBezTo>
                  <a:pt x="2046" y="982"/>
                  <a:pt x="2033" y="984"/>
                  <a:pt x="2031" y="981"/>
                </a:cubicBezTo>
                <a:cubicBezTo>
                  <a:pt x="2030" y="980"/>
                  <a:pt x="2026" y="980"/>
                  <a:pt x="2025" y="979"/>
                </a:cubicBezTo>
                <a:cubicBezTo>
                  <a:pt x="2019" y="979"/>
                  <a:pt x="2010" y="984"/>
                  <a:pt x="2007" y="978"/>
                </a:cubicBezTo>
                <a:cubicBezTo>
                  <a:pt x="2011" y="978"/>
                  <a:pt x="2011" y="973"/>
                  <a:pt x="2014" y="972"/>
                </a:cubicBezTo>
                <a:cubicBezTo>
                  <a:pt x="2012" y="978"/>
                  <a:pt x="2021" y="974"/>
                  <a:pt x="2025" y="975"/>
                </a:cubicBezTo>
                <a:cubicBezTo>
                  <a:pt x="2025" y="967"/>
                  <a:pt x="2017" y="977"/>
                  <a:pt x="2017" y="970"/>
                </a:cubicBezTo>
                <a:cubicBezTo>
                  <a:pt x="2020" y="968"/>
                  <a:pt x="2019" y="962"/>
                  <a:pt x="2024" y="962"/>
                </a:cubicBezTo>
                <a:cubicBezTo>
                  <a:pt x="2029" y="966"/>
                  <a:pt x="2034" y="960"/>
                  <a:pt x="2040" y="959"/>
                </a:cubicBezTo>
                <a:cubicBezTo>
                  <a:pt x="2046" y="959"/>
                  <a:pt x="2052" y="959"/>
                  <a:pt x="2056" y="957"/>
                </a:cubicBezTo>
                <a:cubicBezTo>
                  <a:pt x="2067" y="956"/>
                  <a:pt x="2054" y="957"/>
                  <a:pt x="2053" y="954"/>
                </a:cubicBezTo>
                <a:cubicBezTo>
                  <a:pt x="2053" y="952"/>
                  <a:pt x="2055" y="952"/>
                  <a:pt x="2058" y="953"/>
                </a:cubicBezTo>
                <a:cubicBezTo>
                  <a:pt x="2056" y="943"/>
                  <a:pt x="2072" y="953"/>
                  <a:pt x="2072" y="945"/>
                </a:cubicBezTo>
                <a:cubicBezTo>
                  <a:pt x="2064" y="945"/>
                  <a:pt x="2064" y="945"/>
                  <a:pt x="2058" y="946"/>
                </a:cubicBezTo>
                <a:cubicBezTo>
                  <a:pt x="2056" y="946"/>
                  <a:pt x="2055" y="944"/>
                  <a:pt x="2055" y="941"/>
                </a:cubicBezTo>
                <a:cubicBezTo>
                  <a:pt x="2057" y="941"/>
                  <a:pt x="2058" y="941"/>
                  <a:pt x="2060" y="940"/>
                </a:cubicBezTo>
                <a:cubicBezTo>
                  <a:pt x="2065" y="941"/>
                  <a:pt x="2070" y="939"/>
                  <a:pt x="2071" y="938"/>
                </a:cubicBezTo>
                <a:cubicBezTo>
                  <a:pt x="2073" y="938"/>
                  <a:pt x="2074" y="938"/>
                  <a:pt x="2076" y="937"/>
                </a:cubicBezTo>
                <a:cubicBezTo>
                  <a:pt x="2079" y="934"/>
                  <a:pt x="2082" y="936"/>
                  <a:pt x="2085" y="935"/>
                </a:cubicBezTo>
                <a:cubicBezTo>
                  <a:pt x="2088" y="935"/>
                  <a:pt x="2088" y="934"/>
                  <a:pt x="2090" y="933"/>
                </a:cubicBezTo>
                <a:cubicBezTo>
                  <a:pt x="2092" y="933"/>
                  <a:pt x="2093" y="935"/>
                  <a:pt x="2095" y="935"/>
                </a:cubicBezTo>
                <a:cubicBezTo>
                  <a:pt x="2102" y="936"/>
                  <a:pt x="2110" y="934"/>
                  <a:pt x="2113" y="933"/>
                </a:cubicBezTo>
                <a:cubicBezTo>
                  <a:pt x="2118" y="932"/>
                  <a:pt x="2117" y="933"/>
                  <a:pt x="2119" y="930"/>
                </a:cubicBezTo>
                <a:cubicBezTo>
                  <a:pt x="2126" y="931"/>
                  <a:pt x="2134" y="935"/>
                  <a:pt x="2137" y="927"/>
                </a:cubicBezTo>
                <a:cubicBezTo>
                  <a:pt x="2131" y="926"/>
                  <a:pt x="2121" y="933"/>
                  <a:pt x="2121" y="924"/>
                </a:cubicBezTo>
                <a:cubicBezTo>
                  <a:pt x="2123" y="922"/>
                  <a:pt x="2129" y="923"/>
                  <a:pt x="2134" y="922"/>
                </a:cubicBezTo>
                <a:cubicBezTo>
                  <a:pt x="2143" y="923"/>
                  <a:pt x="2136" y="920"/>
                  <a:pt x="2131" y="921"/>
                </a:cubicBezTo>
                <a:cubicBezTo>
                  <a:pt x="2128" y="917"/>
                  <a:pt x="2124" y="921"/>
                  <a:pt x="2123" y="921"/>
                </a:cubicBezTo>
                <a:cubicBezTo>
                  <a:pt x="2123" y="921"/>
                  <a:pt x="2122" y="919"/>
                  <a:pt x="2121" y="919"/>
                </a:cubicBezTo>
                <a:cubicBezTo>
                  <a:pt x="2114" y="917"/>
                  <a:pt x="2107" y="921"/>
                  <a:pt x="2104" y="921"/>
                </a:cubicBezTo>
                <a:cubicBezTo>
                  <a:pt x="2099" y="921"/>
                  <a:pt x="2094" y="921"/>
                  <a:pt x="2089" y="921"/>
                </a:cubicBezTo>
                <a:cubicBezTo>
                  <a:pt x="2086" y="920"/>
                  <a:pt x="2079" y="922"/>
                  <a:pt x="2080" y="916"/>
                </a:cubicBezTo>
                <a:cubicBezTo>
                  <a:pt x="2088" y="915"/>
                  <a:pt x="2089" y="919"/>
                  <a:pt x="2093" y="916"/>
                </a:cubicBezTo>
                <a:cubicBezTo>
                  <a:pt x="2097" y="912"/>
                  <a:pt x="2102" y="916"/>
                  <a:pt x="2105" y="916"/>
                </a:cubicBezTo>
                <a:cubicBezTo>
                  <a:pt x="2111" y="916"/>
                  <a:pt x="2117" y="915"/>
                  <a:pt x="2120" y="911"/>
                </a:cubicBezTo>
                <a:cubicBezTo>
                  <a:pt x="2120" y="912"/>
                  <a:pt x="2118" y="910"/>
                  <a:pt x="2120" y="910"/>
                </a:cubicBezTo>
                <a:cubicBezTo>
                  <a:pt x="2127" y="906"/>
                  <a:pt x="2135" y="914"/>
                  <a:pt x="2139" y="907"/>
                </a:cubicBezTo>
                <a:cubicBezTo>
                  <a:pt x="2129" y="905"/>
                  <a:pt x="2117" y="904"/>
                  <a:pt x="2106" y="905"/>
                </a:cubicBezTo>
                <a:cubicBezTo>
                  <a:pt x="2104" y="905"/>
                  <a:pt x="2103" y="907"/>
                  <a:pt x="2100" y="907"/>
                </a:cubicBezTo>
                <a:cubicBezTo>
                  <a:pt x="2097" y="906"/>
                  <a:pt x="2096" y="905"/>
                  <a:pt x="2093" y="905"/>
                </a:cubicBezTo>
                <a:cubicBezTo>
                  <a:pt x="2090" y="905"/>
                  <a:pt x="2086" y="905"/>
                  <a:pt x="2082" y="905"/>
                </a:cubicBezTo>
                <a:cubicBezTo>
                  <a:pt x="2081" y="905"/>
                  <a:pt x="2080" y="903"/>
                  <a:pt x="2081" y="903"/>
                </a:cubicBezTo>
                <a:cubicBezTo>
                  <a:pt x="2077" y="903"/>
                  <a:pt x="2070" y="905"/>
                  <a:pt x="2071" y="899"/>
                </a:cubicBezTo>
                <a:cubicBezTo>
                  <a:pt x="2085" y="897"/>
                  <a:pt x="2100" y="898"/>
                  <a:pt x="2114" y="897"/>
                </a:cubicBezTo>
                <a:cubicBezTo>
                  <a:pt x="2116" y="897"/>
                  <a:pt x="2117" y="896"/>
                  <a:pt x="2119" y="895"/>
                </a:cubicBezTo>
                <a:cubicBezTo>
                  <a:pt x="2123" y="895"/>
                  <a:pt x="2127" y="896"/>
                  <a:pt x="2130" y="895"/>
                </a:cubicBezTo>
                <a:cubicBezTo>
                  <a:pt x="2134" y="895"/>
                  <a:pt x="2138" y="897"/>
                  <a:pt x="2140" y="894"/>
                </a:cubicBezTo>
                <a:cubicBezTo>
                  <a:pt x="2134" y="895"/>
                  <a:pt x="2131" y="890"/>
                  <a:pt x="2124" y="889"/>
                </a:cubicBezTo>
                <a:cubicBezTo>
                  <a:pt x="2121" y="889"/>
                  <a:pt x="2118" y="890"/>
                  <a:pt x="2115" y="891"/>
                </a:cubicBezTo>
                <a:cubicBezTo>
                  <a:pt x="2111" y="891"/>
                  <a:pt x="2099" y="892"/>
                  <a:pt x="2099" y="892"/>
                </a:cubicBezTo>
                <a:cubicBezTo>
                  <a:pt x="2097" y="890"/>
                  <a:pt x="2095" y="891"/>
                  <a:pt x="2092" y="889"/>
                </a:cubicBezTo>
                <a:cubicBezTo>
                  <a:pt x="2089" y="887"/>
                  <a:pt x="2084" y="889"/>
                  <a:pt x="2081" y="886"/>
                </a:cubicBezTo>
                <a:cubicBezTo>
                  <a:pt x="2083" y="881"/>
                  <a:pt x="2095" y="887"/>
                  <a:pt x="2096" y="883"/>
                </a:cubicBezTo>
                <a:cubicBezTo>
                  <a:pt x="2089" y="880"/>
                  <a:pt x="2085" y="883"/>
                  <a:pt x="2077" y="883"/>
                </a:cubicBezTo>
                <a:cubicBezTo>
                  <a:pt x="2077" y="881"/>
                  <a:pt x="2078" y="881"/>
                  <a:pt x="2079" y="880"/>
                </a:cubicBezTo>
                <a:cubicBezTo>
                  <a:pt x="2076" y="881"/>
                  <a:pt x="2062" y="885"/>
                  <a:pt x="2062" y="883"/>
                </a:cubicBezTo>
                <a:cubicBezTo>
                  <a:pt x="2063" y="881"/>
                  <a:pt x="2063" y="880"/>
                  <a:pt x="2063" y="878"/>
                </a:cubicBezTo>
                <a:cubicBezTo>
                  <a:pt x="2068" y="878"/>
                  <a:pt x="2073" y="878"/>
                  <a:pt x="2079" y="878"/>
                </a:cubicBezTo>
                <a:cubicBezTo>
                  <a:pt x="2079" y="876"/>
                  <a:pt x="2079" y="875"/>
                  <a:pt x="2080" y="875"/>
                </a:cubicBezTo>
                <a:cubicBezTo>
                  <a:pt x="2086" y="872"/>
                  <a:pt x="2097" y="872"/>
                  <a:pt x="2108" y="872"/>
                </a:cubicBezTo>
                <a:cubicBezTo>
                  <a:pt x="2110" y="872"/>
                  <a:pt x="2115" y="875"/>
                  <a:pt x="2116" y="870"/>
                </a:cubicBezTo>
                <a:cubicBezTo>
                  <a:pt x="2106" y="868"/>
                  <a:pt x="2096" y="867"/>
                  <a:pt x="2087" y="868"/>
                </a:cubicBezTo>
                <a:cubicBezTo>
                  <a:pt x="2085" y="869"/>
                  <a:pt x="2085" y="870"/>
                  <a:pt x="2082" y="870"/>
                </a:cubicBezTo>
                <a:cubicBezTo>
                  <a:pt x="2083" y="870"/>
                  <a:pt x="2081" y="869"/>
                  <a:pt x="2081" y="868"/>
                </a:cubicBezTo>
                <a:cubicBezTo>
                  <a:pt x="2073" y="866"/>
                  <a:pt x="2071" y="868"/>
                  <a:pt x="2066" y="868"/>
                </a:cubicBezTo>
                <a:cubicBezTo>
                  <a:pt x="2061" y="869"/>
                  <a:pt x="2051" y="869"/>
                  <a:pt x="2050" y="867"/>
                </a:cubicBezTo>
                <a:cubicBezTo>
                  <a:pt x="2046" y="867"/>
                  <a:pt x="2046" y="872"/>
                  <a:pt x="2039" y="870"/>
                </a:cubicBezTo>
                <a:cubicBezTo>
                  <a:pt x="2041" y="868"/>
                  <a:pt x="2041" y="863"/>
                  <a:pt x="2041" y="859"/>
                </a:cubicBezTo>
                <a:cubicBezTo>
                  <a:pt x="2046" y="855"/>
                  <a:pt x="2050" y="857"/>
                  <a:pt x="2054" y="857"/>
                </a:cubicBezTo>
                <a:cubicBezTo>
                  <a:pt x="2057" y="858"/>
                  <a:pt x="2063" y="858"/>
                  <a:pt x="2067" y="857"/>
                </a:cubicBezTo>
                <a:cubicBezTo>
                  <a:pt x="2071" y="856"/>
                  <a:pt x="2070" y="857"/>
                  <a:pt x="2073" y="857"/>
                </a:cubicBezTo>
                <a:cubicBezTo>
                  <a:pt x="2081" y="859"/>
                  <a:pt x="2084" y="855"/>
                  <a:pt x="2089" y="854"/>
                </a:cubicBezTo>
                <a:cubicBezTo>
                  <a:pt x="2095" y="853"/>
                  <a:pt x="2102" y="855"/>
                  <a:pt x="2109" y="854"/>
                </a:cubicBezTo>
                <a:cubicBezTo>
                  <a:pt x="2113" y="854"/>
                  <a:pt x="2116" y="851"/>
                  <a:pt x="2120" y="851"/>
                </a:cubicBezTo>
                <a:cubicBezTo>
                  <a:pt x="2127" y="850"/>
                  <a:pt x="2132" y="850"/>
                  <a:pt x="2136" y="849"/>
                </a:cubicBezTo>
                <a:cubicBezTo>
                  <a:pt x="2139" y="849"/>
                  <a:pt x="2142" y="851"/>
                  <a:pt x="2144" y="848"/>
                </a:cubicBezTo>
                <a:cubicBezTo>
                  <a:pt x="2140" y="847"/>
                  <a:pt x="2132" y="848"/>
                  <a:pt x="2130" y="848"/>
                </a:cubicBezTo>
                <a:cubicBezTo>
                  <a:pt x="2129" y="848"/>
                  <a:pt x="2128" y="846"/>
                  <a:pt x="2128" y="846"/>
                </a:cubicBezTo>
                <a:cubicBezTo>
                  <a:pt x="2126" y="846"/>
                  <a:pt x="2123" y="848"/>
                  <a:pt x="2120" y="848"/>
                </a:cubicBezTo>
                <a:cubicBezTo>
                  <a:pt x="2118" y="848"/>
                  <a:pt x="2118" y="846"/>
                  <a:pt x="2115" y="846"/>
                </a:cubicBezTo>
                <a:cubicBezTo>
                  <a:pt x="2113" y="846"/>
                  <a:pt x="2112" y="848"/>
                  <a:pt x="2110" y="848"/>
                </a:cubicBezTo>
                <a:cubicBezTo>
                  <a:pt x="2111" y="848"/>
                  <a:pt x="2110" y="846"/>
                  <a:pt x="2109" y="846"/>
                </a:cubicBezTo>
                <a:cubicBezTo>
                  <a:pt x="2108" y="846"/>
                  <a:pt x="2107" y="846"/>
                  <a:pt x="2106" y="846"/>
                </a:cubicBezTo>
                <a:cubicBezTo>
                  <a:pt x="2097" y="846"/>
                  <a:pt x="2089" y="845"/>
                  <a:pt x="2085" y="845"/>
                </a:cubicBezTo>
                <a:cubicBezTo>
                  <a:pt x="2082" y="844"/>
                  <a:pt x="2077" y="845"/>
                  <a:pt x="2076" y="842"/>
                </a:cubicBezTo>
                <a:cubicBezTo>
                  <a:pt x="2077" y="834"/>
                  <a:pt x="2083" y="843"/>
                  <a:pt x="2085" y="838"/>
                </a:cubicBezTo>
                <a:cubicBezTo>
                  <a:pt x="2082" y="838"/>
                  <a:pt x="2082" y="834"/>
                  <a:pt x="2083" y="830"/>
                </a:cubicBezTo>
                <a:cubicBezTo>
                  <a:pt x="2086" y="830"/>
                  <a:pt x="2090" y="830"/>
                  <a:pt x="2094" y="830"/>
                </a:cubicBezTo>
                <a:cubicBezTo>
                  <a:pt x="2093" y="833"/>
                  <a:pt x="2090" y="834"/>
                  <a:pt x="2090" y="838"/>
                </a:cubicBezTo>
                <a:cubicBezTo>
                  <a:pt x="2095" y="837"/>
                  <a:pt x="2093" y="842"/>
                  <a:pt x="2096" y="843"/>
                </a:cubicBezTo>
                <a:cubicBezTo>
                  <a:pt x="2096" y="838"/>
                  <a:pt x="2113" y="842"/>
                  <a:pt x="2109" y="838"/>
                </a:cubicBezTo>
                <a:cubicBezTo>
                  <a:pt x="2103" y="839"/>
                  <a:pt x="2102" y="836"/>
                  <a:pt x="2103" y="830"/>
                </a:cubicBezTo>
                <a:cubicBezTo>
                  <a:pt x="2113" y="827"/>
                  <a:pt x="2135" y="831"/>
                  <a:pt x="2147" y="826"/>
                </a:cubicBezTo>
                <a:cubicBezTo>
                  <a:pt x="2147" y="826"/>
                  <a:pt x="2145" y="829"/>
                  <a:pt x="2145" y="829"/>
                </a:cubicBezTo>
                <a:cubicBezTo>
                  <a:pt x="2150" y="831"/>
                  <a:pt x="2159" y="829"/>
                  <a:pt x="2159" y="829"/>
                </a:cubicBezTo>
                <a:cubicBezTo>
                  <a:pt x="2161" y="828"/>
                  <a:pt x="2163" y="829"/>
                  <a:pt x="2164" y="829"/>
                </a:cubicBezTo>
                <a:cubicBezTo>
                  <a:pt x="2168" y="828"/>
                  <a:pt x="2171" y="827"/>
                  <a:pt x="2175" y="827"/>
                </a:cubicBezTo>
                <a:cubicBezTo>
                  <a:pt x="2181" y="828"/>
                  <a:pt x="2180" y="829"/>
                  <a:pt x="2182" y="827"/>
                </a:cubicBezTo>
                <a:cubicBezTo>
                  <a:pt x="2182" y="827"/>
                  <a:pt x="2185" y="827"/>
                  <a:pt x="2185" y="827"/>
                </a:cubicBezTo>
                <a:cubicBezTo>
                  <a:pt x="2191" y="827"/>
                  <a:pt x="2191" y="826"/>
                  <a:pt x="2196" y="826"/>
                </a:cubicBezTo>
                <a:cubicBezTo>
                  <a:pt x="2203" y="825"/>
                  <a:pt x="2207" y="831"/>
                  <a:pt x="2211" y="824"/>
                </a:cubicBezTo>
                <a:cubicBezTo>
                  <a:pt x="2195" y="825"/>
                  <a:pt x="2175" y="824"/>
                  <a:pt x="2165" y="822"/>
                </a:cubicBezTo>
                <a:cubicBezTo>
                  <a:pt x="2159" y="822"/>
                  <a:pt x="2156" y="824"/>
                  <a:pt x="2150" y="824"/>
                </a:cubicBezTo>
                <a:cubicBezTo>
                  <a:pt x="2141" y="825"/>
                  <a:pt x="2130" y="825"/>
                  <a:pt x="2121" y="824"/>
                </a:cubicBezTo>
                <a:cubicBezTo>
                  <a:pt x="2118" y="824"/>
                  <a:pt x="2116" y="822"/>
                  <a:pt x="2113" y="822"/>
                </a:cubicBezTo>
                <a:cubicBezTo>
                  <a:pt x="2110" y="823"/>
                  <a:pt x="2108" y="824"/>
                  <a:pt x="2105" y="824"/>
                </a:cubicBezTo>
                <a:cubicBezTo>
                  <a:pt x="2103" y="824"/>
                  <a:pt x="2100" y="823"/>
                  <a:pt x="2097" y="822"/>
                </a:cubicBezTo>
                <a:cubicBezTo>
                  <a:pt x="2094" y="822"/>
                  <a:pt x="2090" y="823"/>
                  <a:pt x="2086" y="822"/>
                </a:cubicBezTo>
                <a:cubicBezTo>
                  <a:pt x="2085" y="822"/>
                  <a:pt x="2077" y="825"/>
                  <a:pt x="2078" y="819"/>
                </a:cubicBezTo>
                <a:cubicBezTo>
                  <a:pt x="2092" y="817"/>
                  <a:pt x="2113" y="818"/>
                  <a:pt x="2126" y="818"/>
                </a:cubicBezTo>
                <a:cubicBezTo>
                  <a:pt x="2130" y="818"/>
                  <a:pt x="2134" y="819"/>
                  <a:pt x="2136" y="816"/>
                </a:cubicBezTo>
                <a:cubicBezTo>
                  <a:pt x="2135" y="816"/>
                  <a:pt x="2134" y="815"/>
                  <a:pt x="2135" y="813"/>
                </a:cubicBezTo>
                <a:cubicBezTo>
                  <a:pt x="2131" y="811"/>
                  <a:pt x="2130" y="816"/>
                  <a:pt x="2128" y="816"/>
                </a:cubicBezTo>
                <a:cubicBezTo>
                  <a:pt x="2126" y="817"/>
                  <a:pt x="2125" y="815"/>
                  <a:pt x="2123" y="815"/>
                </a:cubicBezTo>
                <a:cubicBezTo>
                  <a:pt x="2122" y="814"/>
                  <a:pt x="2121" y="817"/>
                  <a:pt x="2120" y="815"/>
                </a:cubicBezTo>
                <a:cubicBezTo>
                  <a:pt x="2124" y="815"/>
                  <a:pt x="2122" y="810"/>
                  <a:pt x="2125" y="810"/>
                </a:cubicBezTo>
                <a:cubicBezTo>
                  <a:pt x="2130" y="808"/>
                  <a:pt x="2135" y="808"/>
                  <a:pt x="2140" y="810"/>
                </a:cubicBezTo>
                <a:cubicBezTo>
                  <a:pt x="2140" y="808"/>
                  <a:pt x="2141" y="808"/>
                  <a:pt x="2143" y="808"/>
                </a:cubicBezTo>
                <a:cubicBezTo>
                  <a:pt x="2150" y="807"/>
                  <a:pt x="2152" y="808"/>
                  <a:pt x="2154" y="808"/>
                </a:cubicBezTo>
                <a:cubicBezTo>
                  <a:pt x="2161" y="810"/>
                  <a:pt x="2174" y="809"/>
                  <a:pt x="2181" y="808"/>
                </a:cubicBezTo>
                <a:cubicBezTo>
                  <a:pt x="2183" y="808"/>
                  <a:pt x="2183" y="807"/>
                  <a:pt x="2185" y="807"/>
                </a:cubicBezTo>
                <a:cubicBezTo>
                  <a:pt x="2186" y="807"/>
                  <a:pt x="2187" y="808"/>
                  <a:pt x="2189" y="808"/>
                </a:cubicBezTo>
                <a:cubicBezTo>
                  <a:pt x="2202" y="809"/>
                  <a:pt x="2218" y="809"/>
                  <a:pt x="2229" y="808"/>
                </a:cubicBezTo>
                <a:cubicBezTo>
                  <a:pt x="2231" y="808"/>
                  <a:pt x="2233" y="807"/>
                  <a:pt x="2234" y="807"/>
                </a:cubicBezTo>
                <a:cubicBezTo>
                  <a:pt x="2236" y="807"/>
                  <a:pt x="2236" y="808"/>
                  <a:pt x="2239" y="808"/>
                </a:cubicBezTo>
                <a:cubicBezTo>
                  <a:pt x="2247" y="809"/>
                  <a:pt x="2240" y="806"/>
                  <a:pt x="2244" y="805"/>
                </a:cubicBezTo>
                <a:cubicBezTo>
                  <a:pt x="2248" y="809"/>
                  <a:pt x="2258" y="808"/>
                  <a:pt x="2266" y="808"/>
                </a:cubicBezTo>
                <a:cubicBezTo>
                  <a:pt x="2266" y="805"/>
                  <a:pt x="2268" y="805"/>
                  <a:pt x="2270" y="803"/>
                </a:cubicBezTo>
                <a:cubicBezTo>
                  <a:pt x="2263" y="805"/>
                  <a:pt x="2259" y="802"/>
                  <a:pt x="2254" y="802"/>
                </a:cubicBezTo>
                <a:cubicBezTo>
                  <a:pt x="2254" y="802"/>
                  <a:pt x="2254" y="803"/>
                  <a:pt x="2254" y="803"/>
                </a:cubicBezTo>
                <a:cubicBezTo>
                  <a:pt x="2253" y="804"/>
                  <a:pt x="2252" y="802"/>
                  <a:pt x="2252" y="802"/>
                </a:cubicBezTo>
                <a:cubicBezTo>
                  <a:pt x="2251" y="802"/>
                  <a:pt x="2250" y="804"/>
                  <a:pt x="2249" y="803"/>
                </a:cubicBezTo>
                <a:cubicBezTo>
                  <a:pt x="2246" y="803"/>
                  <a:pt x="2247" y="802"/>
                  <a:pt x="2246" y="803"/>
                </a:cubicBezTo>
                <a:cubicBezTo>
                  <a:pt x="2243" y="806"/>
                  <a:pt x="2231" y="802"/>
                  <a:pt x="2231" y="802"/>
                </a:cubicBezTo>
                <a:cubicBezTo>
                  <a:pt x="2229" y="801"/>
                  <a:pt x="2223" y="801"/>
                  <a:pt x="2220" y="802"/>
                </a:cubicBezTo>
                <a:cubicBezTo>
                  <a:pt x="2219" y="802"/>
                  <a:pt x="2220" y="806"/>
                  <a:pt x="2218" y="805"/>
                </a:cubicBezTo>
                <a:cubicBezTo>
                  <a:pt x="2221" y="800"/>
                  <a:pt x="2216" y="804"/>
                  <a:pt x="2214" y="803"/>
                </a:cubicBezTo>
                <a:cubicBezTo>
                  <a:pt x="2210" y="803"/>
                  <a:pt x="2207" y="801"/>
                  <a:pt x="2202" y="802"/>
                </a:cubicBezTo>
                <a:cubicBezTo>
                  <a:pt x="2199" y="802"/>
                  <a:pt x="2197" y="806"/>
                  <a:pt x="2194" y="805"/>
                </a:cubicBezTo>
                <a:cubicBezTo>
                  <a:pt x="2191" y="803"/>
                  <a:pt x="2188" y="800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77" y="797"/>
                  <a:pt x="2171" y="800"/>
                  <a:pt x="2166" y="800"/>
                </a:cubicBezTo>
                <a:cubicBezTo>
                  <a:pt x="2163" y="800"/>
                  <a:pt x="2162" y="799"/>
                  <a:pt x="2159" y="799"/>
                </a:cubicBezTo>
                <a:cubicBezTo>
                  <a:pt x="2154" y="798"/>
                  <a:pt x="2148" y="799"/>
                  <a:pt x="2142" y="799"/>
                </a:cubicBezTo>
                <a:cubicBezTo>
                  <a:pt x="2139" y="798"/>
                  <a:pt x="2138" y="797"/>
                  <a:pt x="2137" y="799"/>
                </a:cubicBezTo>
                <a:cubicBezTo>
                  <a:pt x="2136" y="800"/>
                  <a:pt x="2131" y="797"/>
                  <a:pt x="2131" y="797"/>
                </a:cubicBezTo>
                <a:cubicBezTo>
                  <a:pt x="2131" y="797"/>
                  <a:pt x="2130" y="798"/>
                  <a:pt x="2129" y="799"/>
                </a:cubicBezTo>
                <a:cubicBezTo>
                  <a:pt x="2124" y="800"/>
                  <a:pt x="2123" y="797"/>
                  <a:pt x="2121" y="797"/>
                </a:cubicBezTo>
                <a:cubicBezTo>
                  <a:pt x="2121" y="797"/>
                  <a:pt x="2120" y="799"/>
                  <a:pt x="2119" y="799"/>
                </a:cubicBezTo>
                <a:cubicBezTo>
                  <a:pt x="2113" y="801"/>
                  <a:pt x="2105" y="797"/>
                  <a:pt x="2103" y="797"/>
                </a:cubicBezTo>
                <a:cubicBezTo>
                  <a:pt x="2098" y="796"/>
                  <a:pt x="2095" y="798"/>
                  <a:pt x="2092" y="799"/>
                </a:cubicBezTo>
                <a:cubicBezTo>
                  <a:pt x="2084" y="800"/>
                  <a:pt x="2072" y="798"/>
                  <a:pt x="2068" y="797"/>
                </a:cubicBezTo>
                <a:cubicBezTo>
                  <a:pt x="2066" y="797"/>
                  <a:pt x="2060" y="799"/>
                  <a:pt x="2062" y="794"/>
                </a:cubicBezTo>
                <a:cubicBezTo>
                  <a:pt x="2065" y="790"/>
                  <a:pt x="2071" y="794"/>
                  <a:pt x="2075" y="794"/>
                </a:cubicBezTo>
                <a:cubicBezTo>
                  <a:pt x="2078" y="794"/>
                  <a:pt x="2081" y="794"/>
                  <a:pt x="2084" y="794"/>
                </a:cubicBezTo>
                <a:cubicBezTo>
                  <a:pt x="2085" y="791"/>
                  <a:pt x="2082" y="790"/>
                  <a:pt x="2085" y="789"/>
                </a:cubicBezTo>
                <a:cubicBezTo>
                  <a:pt x="2085" y="791"/>
                  <a:pt x="2087" y="790"/>
                  <a:pt x="2089" y="791"/>
                </a:cubicBezTo>
                <a:cubicBezTo>
                  <a:pt x="2096" y="792"/>
                  <a:pt x="2095" y="791"/>
                  <a:pt x="2100" y="791"/>
                </a:cubicBezTo>
                <a:cubicBezTo>
                  <a:pt x="2110" y="790"/>
                  <a:pt x="2125" y="791"/>
                  <a:pt x="2129" y="792"/>
                </a:cubicBezTo>
                <a:cubicBezTo>
                  <a:pt x="2136" y="794"/>
                  <a:pt x="2138" y="789"/>
                  <a:pt x="2142" y="789"/>
                </a:cubicBezTo>
                <a:cubicBezTo>
                  <a:pt x="2142" y="789"/>
                  <a:pt x="2144" y="791"/>
                  <a:pt x="2145" y="791"/>
                </a:cubicBezTo>
                <a:cubicBezTo>
                  <a:pt x="2152" y="792"/>
                  <a:pt x="2159" y="790"/>
                  <a:pt x="2165" y="791"/>
                </a:cubicBezTo>
                <a:cubicBezTo>
                  <a:pt x="2165" y="785"/>
                  <a:pt x="2158" y="788"/>
                  <a:pt x="2155" y="788"/>
                </a:cubicBezTo>
                <a:cubicBezTo>
                  <a:pt x="2147" y="787"/>
                  <a:pt x="2140" y="787"/>
                  <a:pt x="2136" y="786"/>
                </a:cubicBezTo>
                <a:cubicBezTo>
                  <a:pt x="2129" y="785"/>
                  <a:pt x="2126" y="788"/>
                  <a:pt x="2121" y="788"/>
                </a:cubicBezTo>
                <a:cubicBezTo>
                  <a:pt x="2118" y="788"/>
                  <a:pt x="2118" y="786"/>
                  <a:pt x="2115" y="786"/>
                </a:cubicBezTo>
                <a:cubicBezTo>
                  <a:pt x="2110" y="785"/>
                  <a:pt x="2103" y="785"/>
                  <a:pt x="2097" y="786"/>
                </a:cubicBezTo>
                <a:cubicBezTo>
                  <a:pt x="2095" y="786"/>
                  <a:pt x="2095" y="788"/>
                  <a:pt x="2093" y="788"/>
                </a:cubicBezTo>
                <a:cubicBezTo>
                  <a:pt x="2087" y="787"/>
                  <a:pt x="2082" y="785"/>
                  <a:pt x="2077" y="784"/>
                </a:cubicBezTo>
                <a:cubicBezTo>
                  <a:pt x="2073" y="784"/>
                  <a:pt x="2068" y="784"/>
                  <a:pt x="2064" y="784"/>
                </a:cubicBezTo>
                <a:cubicBezTo>
                  <a:pt x="2062" y="784"/>
                  <a:pt x="2054" y="787"/>
                  <a:pt x="2056" y="781"/>
                </a:cubicBezTo>
                <a:cubicBezTo>
                  <a:pt x="2066" y="779"/>
                  <a:pt x="2078" y="781"/>
                  <a:pt x="2082" y="776"/>
                </a:cubicBezTo>
                <a:cubicBezTo>
                  <a:pt x="2075" y="775"/>
                  <a:pt x="2065" y="779"/>
                  <a:pt x="2061" y="775"/>
                </a:cubicBezTo>
                <a:cubicBezTo>
                  <a:pt x="2062" y="773"/>
                  <a:pt x="2065" y="773"/>
                  <a:pt x="2066" y="772"/>
                </a:cubicBezTo>
                <a:cubicBezTo>
                  <a:pt x="2089" y="770"/>
                  <a:pt x="2099" y="771"/>
                  <a:pt x="2121" y="770"/>
                </a:cubicBezTo>
                <a:cubicBezTo>
                  <a:pt x="2121" y="765"/>
                  <a:pt x="2114" y="767"/>
                  <a:pt x="2111" y="767"/>
                </a:cubicBezTo>
                <a:cubicBezTo>
                  <a:pt x="2106" y="767"/>
                  <a:pt x="2102" y="767"/>
                  <a:pt x="2097" y="767"/>
                </a:cubicBezTo>
                <a:cubicBezTo>
                  <a:pt x="2095" y="767"/>
                  <a:pt x="2095" y="766"/>
                  <a:pt x="2092" y="765"/>
                </a:cubicBezTo>
                <a:cubicBezTo>
                  <a:pt x="2085" y="765"/>
                  <a:pt x="2072" y="766"/>
                  <a:pt x="2071" y="759"/>
                </a:cubicBezTo>
                <a:cubicBezTo>
                  <a:pt x="2094" y="756"/>
                  <a:pt x="2126" y="757"/>
                  <a:pt x="2149" y="759"/>
                </a:cubicBezTo>
                <a:cubicBezTo>
                  <a:pt x="2150" y="757"/>
                  <a:pt x="2152" y="756"/>
                  <a:pt x="2154" y="754"/>
                </a:cubicBezTo>
                <a:cubicBezTo>
                  <a:pt x="2180" y="754"/>
                  <a:pt x="2198" y="757"/>
                  <a:pt x="2221" y="754"/>
                </a:cubicBezTo>
                <a:cubicBezTo>
                  <a:pt x="2223" y="754"/>
                  <a:pt x="2226" y="755"/>
                  <a:pt x="2226" y="753"/>
                </a:cubicBezTo>
                <a:cubicBezTo>
                  <a:pt x="2214" y="752"/>
                  <a:pt x="2201" y="754"/>
                  <a:pt x="2189" y="753"/>
                </a:cubicBezTo>
                <a:cubicBezTo>
                  <a:pt x="2183" y="752"/>
                  <a:pt x="2186" y="752"/>
                  <a:pt x="2183" y="753"/>
                </a:cubicBezTo>
                <a:cubicBezTo>
                  <a:pt x="2172" y="755"/>
                  <a:pt x="2158" y="752"/>
                  <a:pt x="2152" y="751"/>
                </a:cubicBezTo>
                <a:cubicBezTo>
                  <a:pt x="2144" y="750"/>
                  <a:pt x="2136" y="751"/>
                  <a:pt x="2128" y="751"/>
                </a:cubicBezTo>
                <a:cubicBezTo>
                  <a:pt x="2126" y="751"/>
                  <a:pt x="2126" y="750"/>
                  <a:pt x="2123" y="750"/>
                </a:cubicBezTo>
                <a:cubicBezTo>
                  <a:pt x="2116" y="748"/>
                  <a:pt x="2113" y="752"/>
                  <a:pt x="2110" y="750"/>
                </a:cubicBezTo>
                <a:cubicBezTo>
                  <a:pt x="2108" y="746"/>
                  <a:pt x="2097" y="753"/>
                  <a:pt x="2101" y="745"/>
                </a:cubicBezTo>
                <a:cubicBezTo>
                  <a:pt x="2109" y="745"/>
                  <a:pt x="2117" y="745"/>
                  <a:pt x="2125" y="745"/>
                </a:cubicBezTo>
                <a:cubicBezTo>
                  <a:pt x="2127" y="745"/>
                  <a:pt x="2131" y="744"/>
                  <a:pt x="2128" y="743"/>
                </a:cubicBezTo>
                <a:cubicBezTo>
                  <a:pt x="2126" y="743"/>
                  <a:pt x="2124" y="743"/>
                  <a:pt x="2122" y="743"/>
                </a:cubicBezTo>
                <a:cubicBezTo>
                  <a:pt x="2122" y="740"/>
                  <a:pt x="2121" y="741"/>
                  <a:pt x="2119" y="740"/>
                </a:cubicBezTo>
                <a:cubicBezTo>
                  <a:pt x="2115" y="739"/>
                  <a:pt x="2110" y="739"/>
                  <a:pt x="2105" y="738"/>
                </a:cubicBezTo>
                <a:cubicBezTo>
                  <a:pt x="2102" y="738"/>
                  <a:pt x="2102" y="737"/>
                  <a:pt x="2098" y="737"/>
                </a:cubicBezTo>
                <a:cubicBezTo>
                  <a:pt x="2095" y="737"/>
                  <a:pt x="2091" y="739"/>
                  <a:pt x="2089" y="738"/>
                </a:cubicBezTo>
                <a:cubicBezTo>
                  <a:pt x="2087" y="738"/>
                  <a:pt x="2086" y="737"/>
                  <a:pt x="2084" y="737"/>
                </a:cubicBezTo>
                <a:cubicBezTo>
                  <a:pt x="2081" y="736"/>
                  <a:pt x="2078" y="735"/>
                  <a:pt x="2076" y="735"/>
                </a:cubicBezTo>
                <a:cubicBezTo>
                  <a:pt x="2074" y="735"/>
                  <a:pt x="2072" y="737"/>
                  <a:pt x="2071" y="737"/>
                </a:cubicBezTo>
                <a:cubicBezTo>
                  <a:pt x="2071" y="737"/>
                  <a:pt x="2069" y="734"/>
                  <a:pt x="2066" y="735"/>
                </a:cubicBezTo>
                <a:cubicBezTo>
                  <a:pt x="2065" y="739"/>
                  <a:pt x="2071" y="740"/>
                  <a:pt x="2064" y="740"/>
                </a:cubicBezTo>
                <a:cubicBezTo>
                  <a:pt x="2062" y="741"/>
                  <a:pt x="2065" y="737"/>
                  <a:pt x="2065" y="737"/>
                </a:cubicBezTo>
                <a:cubicBezTo>
                  <a:pt x="2062" y="735"/>
                  <a:pt x="2058" y="737"/>
                  <a:pt x="2055" y="735"/>
                </a:cubicBezTo>
                <a:cubicBezTo>
                  <a:pt x="2055" y="735"/>
                  <a:pt x="2055" y="732"/>
                  <a:pt x="2055" y="732"/>
                </a:cubicBezTo>
                <a:cubicBezTo>
                  <a:pt x="2055" y="732"/>
                  <a:pt x="2053" y="732"/>
                  <a:pt x="2052" y="732"/>
                </a:cubicBezTo>
                <a:cubicBezTo>
                  <a:pt x="2050" y="732"/>
                  <a:pt x="2049" y="731"/>
                  <a:pt x="2047" y="730"/>
                </a:cubicBezTo>
                <a:cubicBezTo>
                  <a:pt x="2044" y="730"/>
                  <a:pt x="2047" y="727"/>
                  <a:pt x="2046" y="724"/>
                </a:cubicBezTo>
                <a:cubicBezTo>
                  <a:pt x="2045" y="723"/>
                  <a:pt x="2042" y="724"/>
                  <a:pt x="2043" y="723"/>
                </a:cubicBezTo>
                <a:cubicBezTo>
                  <a:pt x="2047" y="722"/>
                  <a:pt x="2050" y="722"/>
                  <a:pt x="2052" y="719"/>
                </a:cubicBezTo>
                <a:cubicBezTo>
                  <a:pt x="2046" y="719"/>
                  <a:pt x="2040" y="719"/>
                  <a:pt x="2033" y="719"/>
                </a:cubicBezTo>
                <a:cubicBezTo>
                  <a:pt x="2029" y="725"/>
                  <a:pt x="2022" y="723"/>
                  <a:pt x="2014" y="724"/>
                </a:cubicBezTo>
                <a:cubicBezTo>
                  <a:pt x="2012" y="725"/>
                  <a:pt x="2011" y="726"/>
                  <a:pt x="2009" y="726"/>
                </a:cubicBezTo>
                <a:cubicBezTo>
                  <a:pt x="2006" y="726"/>
                  <a:pt x="2005" y="725"/>
                  <a:pt x="2002" y="724"/>
                </a:cubicBezTo>
                <a:cubicBezTo>
                  <a:pt x="2000" y="724"/>
                  <a:pt x="1996" y="725"/>
                  <a:pt x="1996" y="723"/>
                </a:cubicBezTo>
                <a:cubicBezTo>
                  <a:pt x="1999" y="718"/>
                  <a:pt x="2012" y="721"/>
                  <a:pt x="2016" y="718"/>
                </a:cubicBezTo>
                <a:cubicBezTo>
                  <a:pt x="2005" y="715"/>
                  <a:pt x="1991" y="716"/>
                  <a:pt x="1979" y="715"/>
                </a:cubicBezTo>
                <a:cubicBezTo>
                  <a:pt x="1981" y="710"/>
                  <a:pt x="1980" y="710"/>
                  <a:pt x="1977" y="707"/>
                </a:cubicBezTo>
                <a:cubicBezTo>
                  <a:pt x="1984" y="705"/>
                  <a:pt x="1990" y="703"/>
                  <a:pt x="1997" y="702"/>
                </a:cubicBezTo>
                <a:cubicBezTo>
                  <a:pt x="1998" y="702"/>
                  <a:pt x="2000" y="702"/>
                  <a:pt x="2000" y="700"/>
                </a:cubicBezTo>
                <a:cubicBezTo>
                  <a:pt x="1989" y="703"/>
                  <a:pt x="1976" y="702"/>
                  <a:pt x="1965" y="704"/>
                </a:cubicBezTo>
                <a:cubicBezTo>
                  <a:pt x="1963" y="704"/>
                  <a:pt x="1963" y="705"/>
                  <a:pt x="1961" y="705"/>
                </a:cubicBezTo>
                <a:cubicBezTo>
                  <a:pt x="1958" y="706"/>
                  <a:pt x="1957" y="705"/>
                  <a:pt x="1955" y="707"/>
                </a:cubicBezTo>
                <a:cubicBezTo>
                  <a:pt x="1952" y="710"/>
                  <a:pt x="1939" y="705"/>
                  <a:pt x="1939" y="705"/>
                </a:cubicBezTo>
                <a:cubicBezTo>
                  <a:pt x="1936" y="705"/>
                  <a:pt x="1932" y="706"/>
                  <a:pt x="1929" y="704"/>
                </a:cubicBezTo>
                <a:cubicBezTo>
                  <a:pt x="1921" y="711"/>
                  <a:pt x="1908" y="704"/>
                  <a:pt x="1897" y="707"/>
                </a:cubicBezTo>
                <a:cubicBezTo>
                  <a:pt x="1897" y="705"/>
                  <a:pt x="1896" y="705"/>
                  <a:pt x="1894" y="705"/>
                </a:cubicBezTo>
                <a:cubicBezTo>
                  <a:pt x="1894" y="703"/>
                  <a:pt x="1894" y="701"/>
                  <a:pt x="1894" y="699"/>
                </a:cubicBezTo>
                <a:cubicBezTo>
                  <a:pt x="1892" y="699"/>
                  <a:pt x="1889" y="699"/>
                  <a:pt x="1889" y="697"/>
                </a:cubicBezTo>
                <a:cubicBezTo>
                  <a:pt x="1898" y="696"/>
                  <a:pt x="1899" y="702"/>
                  <a:pt x="1908" y="700"/>
                </a:cubicBezTo>
                <a:cubicBezTo>
                  <a:pt x="1909" y="698"/>
                  <a:pt x="1908" y="696"/>
                  <a:pt x="1910" y="696"/>
                </a:cubicBezTo>
                <a:cubicBezTo>
                  <a:pt x="1913" y="695"/>
                  <a:pt x="1914" y="697"/>
                  <a:pt x="1917" y="697"/>
                </a:cubicBezTo>
                <a:cubicBezTo>
                  <a:pt x="1917" y="697"/>
                  <a:pt x="1917" y="694"/>
                  <a:pt x="1918" y="694"/>
                </a:cubicBezTo>
                <a:cubicBezTo>
                  <a:pt x="1918" y="694"/>
                  <a:pt x="1919" y="695"/>
                  <a:pt x="1920" y="696"/>
                </a:cubicBezTo>
                <a:cubicBezTo>
                  <a:pt x="1924" y="697"/>
                  <a:pt x="1925" y="694"/>
                  <a:pt x="1928" y="694"/>
                </a:cubicBezTo>
                <a:cubicBezTo>
                  <a:pt x="1931" y="694"/>
                  <a:pt x="1935" y="696"/>
                  <a:pt x="1938" y="692"/>
                </a:cubicBezTo>
                <a:cubicBezTo>
                  <a:pt x="1937" y="692"/>
                  <a:pt x="1936" y="691"/>
                  <a:pt x="1936" y="689"/>
                </a:cubicBezTo>
                <a:cubicBezTo>
                  <a:pt x="1940" y="692"/>
                  <a:pt x="1942" y="688"/>
                  <a:pt x="1943" y="686"/>
                </a:cubicBezTo>
                <a:cubicBezTo>
                  <a:pt x="1945" y="682"/>
                  <a:pt x="1947" y="685"/>
                  <a:pt x="1949" y="683"/>
                </a:cubicBezTo>
                <a:cubicBezTo>
                  <a:pt x="1950" y="682"/>
                  <a:pt x="1949" y="679"/>
                  <a:pt x="1951" y="680"/>
                </a:cubicBezTo>
                <a:cubicBezTo>
                  <a:pt x="1957" y="680"/>
                  <a:pt x="1960" y="679"/>
                  <a:pt x="1964" y="678"/>
                </a:cubicBezTo>
                <a:cubicBezTo>
                  <a:pt x="1965" y="674"/>
                  <a:pt x="1962" y="673"/>
                  <a:pt x="1961" y="670"/>
                </a:cubicBezTo>
                <a:cubicBezTo>
                  <a:pt x="1974" y="667"/>
                  <a:pt x="1984" y="663"/>
                  <a:pt x="1999" y="662"/>
                </a:cubicBezTo>
                <a:cubicBezTo>
                  <a:pt x="1998" y="658"/>
                  <a:pt x="2005" y="661"/>
                  <a:pt x="2005" y="658"/>
                </a:cubicBezTo>
                <a:cubicBezTo>
                  <a:pt x="1998" y="659"/>
                  <a:pt x="1990" y="661"/>
                  <a:pt x="1983" y="661"/>
                </a:cubicBezTo>
                <a:cubicBezTo>
                  <a:pt x="1980" y="661"/>
                  <a:pt x="1976" y="662"/>
                  <a:pt x="1975" y="659"/>
                </a:cubicBezTo>
                <a:cubicBezTo>
                  <a:pt x="1979" y="654"/>
                  <a:pt x="1993" y="656"/>
                  <a:pt x="1996" y="653"/>
                </a:cubicBezTo>
                <a:cubicBezTo>
                  <a:pt x="1996" y="652"/>
                  <a:pt x="1999" y="653"/>
                  <a:pt x="1999" y="653"/>
                </a:cubicBezTo>
                <a:cubicBezTo>
                  <a:pt x="2003" y="652"/>
                  <a:pt x="2010" y="650"/>
                  <a:pt x="2012" y="650"/>
                </a:cubicBezTo>
                <a:cubicBezTo>
                  <a:pt x="2013" y="649"/>
                  <a:pt x="2015" y="650"/>
                  <a:pt x="2015" y="648"/>
                </a:cubicBezTo>
                <a:cubicBezTo>
                  <a:pt x="2012" y="647"/>
                  <a:pt x="2017" y="646"/>
                  <a:pt x="2017" y="645"/>
                </a:cubicBezTo>
                <a:cubicBezTo>
                  <a:pt x="2018" y="643"/>
                  <a:pt x="2016" y="641"/>
                  <a:pt x="2016" y="640"/>
                </a:cubicBezTo>
                <a:cubicBezTo>
                  <a:pt x="2016" y="640"/>
                  <a:pt x="2019" y="638"/>
                  <a:pt x="2018" y="635"/>
                </a:cubicBezTo>
                <a:cubicBezTo>
                  <a:pt x="2014" y="635"/>
                  <a:pt x="2014" y="637"/>
                  <a:pt x="2013" y="639"/>
                </a:cubicBezTo>
                <a:cubicBezTo>
                  <a:pt x="2008" y="635"/>
                  <a:pt x="1999" y="638"/>
                  <a:pt x="1996" y="639"/>
                </a:cubicBezTo>
                <a:cubicBezTo>
                  <a:pt x="1993" y="639"/>
                  <a:pt x="1992" y="638"/>
                  <a:pt x="1990" y="640"/>
                </a:cubicBezTo>
                <a:cubicBezTo>
                  <a:pt x="1988" y="642"/>
                  <a:pt x="1976" y="641"/>
                  <a:pt x="1977" y="637"/>
                </a:cubicBezTo>
                <a:cubicBezTo>
                  <a:pt x="1983" y="635"/>
                  <a:pt x="1998" y="634"/>
                  <a:pt x="2003" y="632"/>
                </a:cubicBezTo>
                <a:cubicBezTo>
                  <a:pt x="2007" y="631"/>
                  <a:pt x="2010" y="630"/>
                  <a:pt x="2013" y="629"/>
                </a:cubicBezTo>
                <a:cubicBezTo>
                  <a:pt x="2015" y="629"/>
                  <a:pt x="2015" y="631"/>
                  <a:pt x="2018" y="631"/>
                </a:cubicBezTo>
                <a:cubicBezTo>
                  <a:pt x="2018" y="631"/>
                  <a:pt x="2018" y="629"/>
                  <a:pt x="2019" y="629"/>
                </a:cubicBezTo>
                <a:cubicBezTo>
                  <a:pt x="2022" y="628"/>
                  <a:pt x="2023" y="628"/>
                  <a:pt x="2024" y="627"/>
                </a:cubicBezTo>
                <a:cubicBezTo>
                  <a:pt x="2027" y="626"/>
                  <a:pt x="2031" y="625"/>
                  <a:pt x="2033" y="624"/>
                </a:cubicBezTo>
                <a:cubicBezTo>
                  <a:pt x="2042" y="622"/>
                  <a:pt x="2034" y="625"/>
                  <a:pt x="2033" y="621"/>
                </a:cubicBezTo>
                <a:cubicBezTo>
                  <a:pt x="2043" y="625"/>
                  <a:pt x="2053" y="621"/>
                  <a:pt x="2065" y="621"/>
                </a:cubicBezTo>
                <a:cubicBezTo>
                  <a:pt x="2067" y="619"/>
                  <a:pt x="2071" y="618"/>
                  <a:pt x="2070" y="613"/>
                </a:cubicBezTo>
                <a:cubicBezTo>
                  <a:pt x="2050" y="617"/>
                  <a:pt x="2020" y="619"/>
                  <a:pt x="2004" y="623"/>
                </a:cubicBezTo>
                <a:cubicBezTo>
                  <a:pt x="2002" y="623"/>
                  <a:pt x="2000" y="622"/>
                  <a:pt x="1999" y="623"/>
                </a:cubicBezTo>
                <a:cubicBezTo>
                  <a:pt x="1996" y="623"/>
                  <a:pt x="1997" y="624"/>
                  <a:pt x="1996" y="623"/>
                </a:cubicBezTo>
                <a:cubicBezTo>
                  <a:pt x="1994" y="622"/>
                  <a:pt x="1990" y="624"/>
                  <a:pt x="1991" y="621"/>
                </a:cubicBezTo>
                <a:cubicBezTo>
                  <a:pt x="1991" y="616"/>
                  <a:pt x="1997" y="619"/>
                  <a:pt x="1999" y="618"/>
                </a:cubicBezTo>
                <a:cubicBezTo>
                  <a:pt x="1999" y="618"/>
                  <a:pt x="1999" y="616"/>
                  <a:pt x="1999" y="616"/>
                </a:cubicBezTo>
                <a:cubicBezTo>
                  <a:pt x="1999" y="616"/>
                  <a:pt x="2002" y="616"/>
                  <a:pt x="2002" y="616"/>
                </a:cubicBezTo>
                <a:cubicBezTo>
                  <a:pt x="2007" y="615"/>
                  <a:pt x="2015" y="615"/>
                  <a:pt x="2017" y="613"/>
                </a:cubicBezTo>
                <a:cubicBezTo>
                  <a:pt x="2021" y="611"/>
                  <a:pt x="2021" y="614"/>
                  <a:pt x="2023" y="613"/>
                </a:cubicBezTo>
                <a:cubicBezTo>
                  <a:pt x="2024" y="613"/>
                  <a:pt x="2025" y="610"/>
                  <a:pt x="2027" y="610"/>
                </a:cubicBezTo>
                <a:cubicBezTo>
                  <a:pt x="2032" y="609"/>
                  <a:pt x="2040" y="609"/>
                  <a:pt x="2042" y="607"/>
                </a:cubicBezTo>
                <a:cubicBezTo>
                  <a:pt x="2044" y="604"/>
                  <a:pt x="2054" y="609"/>
                  <a:pt x="2058" y="607"/>
                </a:cubicBezTo>
                <a:cubicBezTo>
                  <a:pt x="2058" y="604"/>
                  <a:pt x="2063" y="606"/>
                  <a:pt x="2063" y="602"/>
                </a:cubicBezTo>
                <a:cubicBezTo>
                  <a:pt x="2055" y="600"/>
                  <a:pt x="2047" y="605"/>
                  <a:pt x="2042" y="604"/>
                </a:cubicBezTo>
                <a:cubicBezTo>
                  <a:pt x="2038" y="603"/>
                  <a:pt x="2040" y="603"/>
                  <a:pt x="2037" y="604"/>
                </a:cubicBezTo>
                <a:cubicBezTo>
                  <a:pt x="2033" y="604"/>
                  <a:pt x="2035" y="602"/>
                  <a:pt x="2034" y="600"/>
                </a:cubicBezTo>
                <a:cubicBezTo>
                  <a:pt x="2033" y="600"/>
                  <a:pt x="2031" y="601"/>
                  <a:pt x="2030" y="600"/>
                </a:cubicBezTo>
                <a:cubicBezTo>
                  <a:pt x="2025" y="600"/>
                  <a:pt x="2025" y="603"/>
                  <a:pt x="2022" y="600"/>
                </a:cubicBezTo>
                <a:cubicBezTo>
                  <a:pt x="2022" y="600"/>
                  <a:pt x="2020" y="601"/>
                  <a:pt x="2019" y="600"/>
                </a:cubicBezTo>
                <a:cubicBezTo>
                  <a:pt x="2014" y="600"/>
                  <a:pt x="2013" y="599"/>
                  <a:pt x="2009" y="599"/>
                </a:cubicBezTo>
                <a:cubicBezTo>
                  <a:pt x="2003" y="598"/>
                  <a:pt x="1998" y="600"/>
                  <a:pt x="1995" y="600"/>
                </a:cubicBezTo>
                <a:cubicBezTo>
                  <a:pt x="1992" y="601"/>
                  <a:pt x="1988" y="602"/>
                  <a:pt x="1985" y="599"/>
                </a:cubicBezTo>
                <a:cubicBezTo>
                  <a:pt x="1987" y="596"/>
                  <a:pt x="1989" y="594"/>
                  <a:pt x="1992" y="593"/>
                </a:cubicBezTo>
                <a:cubicBezTo>
                  <a:pt x="1993" y="596"/>
                  <a:pt x="2000" y="593"/>
                  <a:pt x="2003" y="594"/>
                </a:cubicBezTo>
                <a:cubicBezTo>
                  <a:pt x="2006" y="590"/>
                  <a:pt x="1995" y="590"/>
                  <a:pt x="2000" y="588"/>
                </a:cubicBezTo>
                <a:cubicBezTo>
                  <a:pt x="2004" y="592"/>
                  <a:pt x="2008" y="587"/>
                  <a:pt x="2012" y="588"/>
                </a:cubicBezTo>
                <a:cubicBezTo>
                  <a:pt x="2012" y="588"/>
                  <a:pt x="2011" y="593"/>
                  <a:pt x="2015" y="591"/>
                </a:cubicBezTo>
                <a:cubicBezTo>
                  <a:pt x="2020" y="590"/>
                  <a:pt x="2015" y="587"/>
                  <a:pt x="2018" y="586"/>
                </a:cubicBezTo>
                <a:cubicBezTo>
                  <a:pt x="2032" y="587"/>
                  <a:pt x="2041" y="583"/>
                  <a:pt x="2052" y="581"/>
                </a:cubicBezTo>
                <a:cubicBezTo>
                  <a:pt x="2055" y="582"/>
                  <a:pt x="2059" y="581"/>
                  <a:pt x="2056" y="580"/>
                </a:cubicBezTo>
                <a:cubicBezTo>
                  <a:pt x="2045" y="579"/>
                  <a:pt x="2040" y="582"/>
                  <a:pt x="2033" y="583"/>
                </a:cubicBezTo>
                <a:cubicBezTo>
                  <a:pt x="2030" y="583"/>
                  <a:pt x="2027" y="583"/>
                  <a:pt x="2025" y="583"/>
                </a:cubicBezTo>
                <a:cubicBezTo>
                  <a:pt x="2023" y="583"/>
                  <a:pt x="2023" y="585"/>
                  <a:pt x="2021" y="585"/>
                </a:cubicBezTo>
                <a:cubicBezTo>
                  <a:pt x="2021" y="585"/>
                  <a:pt x="2021" y="583"/>
                  <a:pt x="2018" y="583"/>
                </a:cubicBezTo>
                <a:cubicBezTo>
                  <a:pt x="2018" y="583"/>
                  <a:pt x="2018" y="584"/>
                  <a:pt x="2018" y="585"/>
                </a:cubicBezTo>
                <a:cubicBezTo>
                  <a:pt x="2018" y="585"/>
                  <a:pt x="2016" y="584"/>
                  <a:pt x="2015" y="585"/>
                </a:cubicBezTo>
                <a:cubicBezTo>
                  <a:pt x="2010" y="586"/>
                  <a:pt x="2008" y="585"/>
                  <a:pt x="2007" y="586"/>
                </a:cubicBezTo>
                <a:cubicBezTo>
                  <a:pt x="2007" y="586"/>
                  <a:pt x="2004" y="586"/>
                  <a:pt x="2004" y="586"/>
                </a:cubicBezTo>
                <a:cubicBezTo>
                  <a:pt x="1997" y="587"/>
                  <a:pt x="1994" y="587"/>
                  <a:pt x="1991" y="588"/>
                </a:cubicBezTo>
                <a:cubicBezTo>
                  <a:pt x="1984" y="588"/>
                  <a:pt x="1978" y="589"/>
                  <a:pt x="1974" y="589"/>
                </a:cubicBezTo>
                <a:cubicBezTo>
                  <a:pt x="1972" y="590"/>
                  <a:pt x="1967" y="589"/>
                  <a:pt x="1965" y="589"/>
                </a:cubicBezTo>
                <a:cubicBezTo>
                  <a:pt x="1961" y="589"/>
                  <a:pt x="1957" y="591"/>
                  <a:pt x="1955" y="588"/>
                </a:cubicBezTo>
                <a:cubicBezTo>
                  <a:pt x="1958" y="584"/>
                  <a:pt x="1968" y="586"/>
                  <a:pt x="1971" y="581"/>
                </a:cubicBezTo>
                <a:cubicBezTo>
                  <a:pt x="1966" y="581"/>
                  <a:pt x="1957" y="584"/>
                  <a:pt x="1957" y="578"/>
                </a:cubicBezTo>
                <a:cubicBezTo>
                  <a:pt x="1962" y="577"/>
                  <a:pt x="1960" y="577"/>
                  <a:pt x="1963" y="580"/>
                </a:cubicBezTo>
                <a:cubicBezTo>
                  <a:pt x="1965" y="573"/>
                  <a:pt x="1956" y="576"/>
                  <a:pt x="1951" y="575"/>
                </a:cubicBezTo>
                <a:cubicBezTo>
                  <a:pt x="1947" y="577"/>
                  <a:pt x="1952" y="579"/>
                  <a:pt x="1949" y="580"/>
                </a:cubicBezTo>
                <a:cubicBezTo>
                  <a:pt x="1948" y="579"/>
                  <a:pt x="1947" y="579"/>
                  <a:pt x="1947" y="577"/>
                </a:cubicBezTo>
                <a:cubicBezTo>
                  <a:pt x="1945" y="576"/>
                  <a:pt x="1939" y="579"/>
                  <a:pt x="1939" y="575"/>
                </a:cubicBezTo>
                <a:cubicBezTo>
                  <a:pt x="1945" y="569"/>
                  <a:pt x="1955" y="572"/>
                  <a:pt x="1964" y="570"/>
                </a:cubicBezTo>
                <a:cubicBezTo>
                  <a:pt x="1967" y="570"/>
                  <a:pt x="1971" y="568"/>
                  <a:pt x="1975" y="567"/>
                </a:cubicBezTo>
                <a:cubicBezTo>
                  <a:pt x="1983" y="566"/>
                  <a:pt x="1991" y="567"/>
                  <a:pt x="1998" y="566"/>
                </a:cubicBezTo>
                <a:cubicBezTo>
                  <a:pt x="2001" y="563"/>
                  <a:pt x="2003" y="561"/>
                  <a:pt x="2006" y="559"/>
                </a:cubicBezTo>
                <a:cubicBezTo>
                  <a:pt x="2012" y="559"/>
                  <a:pt x="2021" y="553"/>
                  <a:pt x="2026" y="558"/>
                </a:cubicBezTo>
                <a:cubicBezTo>
                  <a:pt x="2025" y="558"/>
                  <a:pt x="2024" y="559"/>
                  <a:pt x="2026" y="559"/>
                </a:cubicBezTo>
                <a:cubicBezTo>
                  <a:pt x="2028" y="556"/>
                  <a:pt x="2025" y="555"/>
                  <a:pt x="2028" y="550"/>
                </a:cubicBezTo>
                <a:cubicBezTo>
                  <a:pt x="2035" y="547"/>
                  <a:pt x="2043" y="547"/>
                  <a:pt x="2051" y="547"/>
                </a:cubicBezTo>
                <a:cubicBezTo>
                  <a:pt x="2054" y="546"/>
                  <a:pt x="2061" y="544"/>
                  <a:pt x="2062" y="543"/>
                </a:cubicBezTo>
                <a:cubicBezTo>
                  <a:pt x="2065" y="543"/>
                  <a:pt x="2066" y="543"/>
                  <a:pt x="2067" y="542"/>
                </a:cubicBezTo>
                <a:cubicBezTo>
                  <a:pt x="2074" y="538"/>
                  <a:pt x="2084" y="540"/>
                  <a:pt x="2092" y="539"/>
                </a:cubicBezTo>
                <a:cubicBezTo>
                  <a:pt x="2095" y="538"/>
                  <a:pt x="2097" y="536"/>
                  <a:pt x="2100" y="535"/>
                </a:cubicBezTo>
                <a:cubicBezTo>
                  <a:pt x="2103" y="535"/>
                  <a:pt x="2108" y="536"/>
                  <a:pt x="2111" y="535"/>
                </a:cubicBezTo>
                <a:cubicBezTo>
                  <a:pt x="2112" y="535"/>
                  <a:pt x="2114" y="533"/>
                  <a:pt x="2115" y="532"/>
                </a:cubicBezTo>
                <a:cubicBezTo>
                  <a:pt x="2117" y="531"/>
                  <a:pt x="2119" y="532"/>
                  <a:pt x="2121" y="531"/>
                </a:cubicBezTo>
                <a:cubicBezTo>
                  <a:pt x="2122" y="531"/>
                  <a:pt x="2123" y="529"/>
                  <a:pt x="2121" y="529"/>
                </a:cubicBezTo>
                <a:cubicBezTo>
                  <a:pt x="2112" y="531"/>
                  <a:pt x="2097" y="533"/>
                  <a:pt x="2090" y="534"/>
                </a:cubicBezTo>
                <a:cubicBezTo>
                  <a:pt x="2084" y="535"/>
                  <a:pt x="2080" y="535"/>
                  <a:pt x="2077" y="535"/>
                </a:cubicBezTo>
                <a:cubicBezTo>
                  <a:pt x="2070" y="536"/>
                  <a:pt x="2062" y="535"/>
                  <a:pt x="2056" y="535"/>
                </a:cubicBezTo>
                <a:cubicBezTo>
                  <a:pt x="2053" y="536"/>
                  <a:pt x="2052" y="539"/>
                  <a:pt x="2050" y="535"/>
                </a:cubicBezTo>
                <a:cubicBezTo>
                  <a:pt x="2051" y="531"/>
                  <a:pt x="2062" y="530"/>
                  <a:pt x="2065" y="529"/>
                </a:cubicBezTo>
                <a:cubicBezTo>
                  <a:pt x="2069" y="527"/>
                  <a:pt x="2076" y="527"/>
                  <a:pt x="2079" y="526"/>
                </a:cubicBezTo>
                <a:cubicBezTo>
                  <a:pt x="2081" y="525"/>
                  <a:pt x="2084" y="525"/>
                  <a:pt x="2081" y="523"/>
                </a:cubicBezTo>
                <a:cubicBezTo>
                  <a:pt x="2079" y="526"/>
                  <a:pt x="2075" y="524"/>
                  <a:pt x="2071" y="524"/>
                </a:cubicBezTo>
                <a:cubicBezTo>
                  <a:pt x="2067" y="525"/>
                  <a:pt x="2061" y="529"/>
                  <a:pt x="2058" y="524"/>
                </a:cubicBezTo>
                <a:cubicBezTo>
                  <a:pt x="2061" y="519"/>
                  <a:pt x="2067" y="522"/>
                  <a:pt x="2071" y="521"/>
                </a:cubicBezTo>
                <a:cubicBezTo>
                  <a:pt x="2073" y="521"/>
                  <a:pt x="2074" y="520"/>
                  <a:pt x="2076" y="520"/>
                </a:cubicBezTo>
                <a:cubicBezTo>
                  <a:pt x="2083" y="518"/>
                  <a:pt x="2088" y="519"/>
                  <a:pt x="2094" y="518"/>
                </a:cubicBezTo>
                <a:cubicBezTo>
                  <a:pt x="2096" y="518"/>
                  <a:pt x="2097" y="517"/>
                  <a:pt x="2099" y="516"/>
                </a:cubicBezTo>
                <a:cubicBezTo>
                  <a:pt x="2106" y="516"/>
                  <a:pt x="2110" y="516"/>
                  <a:pt x="2114" y="515"/>
                </a:cubicBezTo>
                <a:cubicBezTo>
                  <a:pt x="2115" y="515"/>
                  <a:pt x="2117" y="515"/>
                  <a:pt x="2119" y="515"/>
                </a:cubicBezTo>
                <a:cubicBezTo>
                  <a:pt x="2120" y="515"/>
                  <a:pt x="2121" y="513"/>
                  <a:pt x="2122" y="513"/>
                </a:cubicBezTo>
                <a:cubicBezTo>
                  <a:pt x="2125" y="513"/>
                  <a:pt x="2124" y="516"/>
                  <a:pt x="2127" y="513"/>
                </a:cubicBezTo>
                <a:cubicBezTo>
                  <a:pt x="2127" y="513"/>
                  <a:pt x="2130" y="513"/>
                  <a:pt x="2130" y="513"/>
                </a:cubicBezTo>
                <a:cubicBezTo>
                  <a:pt x="2133" y="513"/>
                  <a:pt x="2134" y="513"/>
                  <a:pt x="2135" y="512"/>
                </a:cubicBezTo>
                <a:cubicBezTo>
                  <a:pt x="2136" y="511"/>
                  <a:pt x="2138" y="512"/>
                  <a:pt x="2138" y="512"/>
                </a:cubicBezTo>
                <a:cubicBezTo>
                  <a:pt x="2144" y="510"/>
                  <a:pt x="2151" y="511"/>
                  <a:pt x="2155" y="507"/>
                </a:cubicBezTo>
                <a:cubicBezTo>
                  <a:pt x="2138" y="509"/>
                  <a:pt x="2121" y="507"/>
                  <a:pt x="2104" y="508"/>
                </a:cubicBezTo>
                <a:cubicBezTo>
                  <a:pt x="2102" y="509"/>
                  <a:pt x="2101" y="510"/>
                  <a:pt x="2098" y="510"/>
                </a:cubicBezTo>
                <a:cubicBezTo>
                  <a:pt x="2095" y="510"/>
                  <a:pt x="2094" y="509"/>
                  <a:pt x="2091" y="508"/>
                </a:cubicBezTo>
                <a:cubicBezTo>
                  <a:pt x="2085" y="508"/>
                  <a:pt x="2080" y="510"/>
                  <a:pt x="2078" y="510"/>
                </a:cubicBezTo>
                <a:cubicBezTo>
                  <a:pt x="2076" y="510"/>
                  <a:pt x="2077" y="508"/>
                  <a:pt x="2075" y="510"/>
                </a:cubicBezTo>
                <a:cubicBezTo>
                  <a:pt x="2075" y="510"/>
                  <a:pt x="2072" y="510"/>
                  <a:pt x="2072" y="510"/>
                </a:cubicBezTo>
                <a:cubicBezTo>
                  <a:pt x="2065" y="510"/>
                  <a:pt x="2060" y="511"/>
                  <a:pt x="2057" y="512"/>
                </a:cubicBezTo>
                <a:cubicBezTo>
                  <a:pt x="2052" y="513"/>
                  <a:pt x="2048" y="513"/>
                  <a:pt x="2048" y="507"/>
                </a:cubicBezTo>
                <a:cubicBezTo>
                  <a:pt x="2056" y="503"/>
                  <a:pt x="2065" y="505"/>
                  <a:pt x="2074" y="504"/>
                </a:cubicBezTo>
                <a:cubicBezTo>
                  <a:pt x="2082" y="502"/>
                  <a:pt x="2089" y="498"/>
                  <a:pt x="2097" y="497"/>
                </a:cubicBezTo>
                <a:cubicBezTo>
                  <a:pt x="2097" y="488"/>
                  <a:pt x="2078" y="496"/>
                  <a:pt x="2073" y="491"/>
                </a:cubicBezTo>
                <a:cubicBezTo>
                  <a:pt x="2073" y="488"/>
                  <a:pt x="2077" y="489"/>
                  <a:pt x="2076" y="485"/>
                </a:cubicBezTo>
                <a:cubicBezTo>
                  <a:pt x="2072" y="483"/>
                  <a:pt x="2066" y="486"/>
                  <a:pt x="2062" y="486"/>
                </a:cubicBezTo>
                <a:cubicBezTo>
                  <a:pt x="2058" y="486"/>
                  <a:pt x="2050" y="489"/>
                  <a:pt x="2050" y="483"/>
                </a:cubicBezTo>
                <a:cubicBezTo>
                  <a:pt x="2051" y="481"/>
                  <a:pt x="2052" y="482"/>
                  <a:pt x="2054" y="482"/>
                </a:cubicBezTo>
                <a:cubicBezTo>
                  <a:pt x="2058" y="480"/>
                  <a:pt x="2062" y="479"/>
                  <a:pt x="2067" y="480"/>
                </a:cubicBezTo>
                <a:cubicBezTo>
                  <a:pt x="2068" y="474"/>
                  <a:pt x="2076" y="476"/>
                  <a:pt x="2080" y="475"/>
                </a:cubicBezTo>
                <a:cubicBezTo>
                  <a:pt x="2081" y="475"/>
                  <a:pt x="2082" y="472"/>
                  <a:pt x="2083" y="472"/>
                </a:cubicBezTo>
                <a:cubicBezTo>
                  <a:pt x="2086" y="471"/>
                  <a:pt x="2091" y="473"/>
                  <a:pt x="2090" y="469"/>
                </a:cubicBezTo>
                <a:cubicBezTo>
                  <a:pt x="2087" y="470"/>
                  <a:pt x="2080" y="471"/>
                  <a:pt x="2079" y="472"/>
                </a:cubicBezTo>
                <a:cubicBezTo>
                  <a:pt x="2074" y="476"/>
                  <a:pt x="2070" y="471"/>
                  <a:pt x="2067" y="474"/>
                </a:cubicBezTo>
                <a:cubicBezTo>
                  <a:pt x="2067" y="474"/>
                  <a:pt x="2064" y="473"/>
                  <a:pt x="2064" y="474"/>
                </a:cubicBezTo>
                <a:cubicBezTo>
                  <a:pt x="2059" y="475"/>
                  <a:pt x="2060" y="474"/>
                  <a:pt x="2057" y="474"/>
                </a:cubicBezTo>
                <a:cubicBezTo>
                  <a:pt x="2049" y="472"/>
                  <a:pt x="2037" y="475"/>
                  <a:pt x="2033" y="475"/>
                </a:cubicBezTo>
                <a:cubicBezTo>
                  <a:pt x="2030" y="476"/>
                  <a:pt x="2027" y="475"/>
                  <a:pt x="2025" y="475"/>
                </a:cubicBezTo>
                <a:cubicBezTo>
                  <a:pt x="2017" y="476"/>
                  <a:pt x="2004" y="480"/>
                  <a:pt x="2000" y="474"/>
                </a:cubicBezTo>
                <a:cubicBezTo>
                  <a:pt x="2005" y="474"/>
                  <a:pt x="2009" y="471"/>
                  <a:pt x="2013" y="470"/>
                </a:cubicBezTo>
                <a:cubicBezTo>
                  <a:pt x="2018" y="470"/>
                  <a:pt x="2022" y="471"/>
                  <a:pt x="2027" y="470"/>
                </a:cubicBezTo>
                <a:cubicBezTo>
                  <a:pt x="2028" y="470"/>
                  <a:pt x="2028" y="469"/>
                  <a:pt x="2030" y="469"/>
                </a:cubicBezTo>
                <a:cubicBezTo>
                  <a:pt x="2043" y="466"/>
                  <a:pt x="2058" y="468"/>
                  <a:pt x="2074" y="467"/>
                </a:cubicBezTo>
                <a:cubicBezTo>
                  <a:pt x="2074" y="464"/>
                  <a:pt x="2080" y="466"/>
                  <a:pt x="2081" y="462"/>
                </a:cubicBezTo>
                <a:cubicBezTo>
                  <a:pt x="2077" y="459"/>
                  <a:pt x="2066" y="463"/>
                  <a:pt x="2063" y="459"/>
                </a:cubicBezTo>
                <a:cubicBezTo>
                  <a:pt x="2063" y="455"/>
                  <a:pt x="2066" y="454"/>
                  <a:pt x="2068" y="451"/>
                </a:cubicBezTo>
                <a:cubicBezTo>
                  <a:pt x="2078" y="451"/>
                  <a:pt x="2091" y="453"/>
                  <a:pt x="2093" y="445"/>
                </a:cubicBezTo>
                <a:cubicBezTo>
                  <a:pt x="2084" y="445"/>
                  <a:pt x="2071" y="448"/>
                  <a:pt x="2065" y="448"/>
                </a:cubicBezTo>
                <a:cubicBezTo>
                  <a:pt x="2058" y="449"/>
                  <a:pt x="2051" y="448"/>
                  <a:pt x="2044" y="448"/>
                </a:cubicBezTo>
                <a:cubicBezTo>
                  <a:pt x="2042" y="448"/>
                  <a:pt x="2041" y="450"/>
                  <a:pt x="2039" y="450"/>
                </a:cubicBezTo>
                <a:cubicBezTo>
                  <a:pt x="2025" y="451"/>
                  <a:pt x="2011" y="450"/>
                  <a:pt x="2000" y="450"/>
                </a:cubicBezTo>
                <a:cubicBezTo>
                  <a:pt x="1997" y="450"/>
                  <a:pt x="1988" y="452"/>
                  <a:pt x="1988" y="447"/>
                </a:cubicBezTo>
                <a:cubicBezTo>
                  <a:pt x="1992" y="443"/>
                  <a:pt x="1999" y="445"/>
                  <a:pt x="2005" y="445"/>
                </a:cubicBezTo>
                <a:cubicBezTo>
                  <a:pt x="2011" y="445"/>
                  <a:pt x="2017" y="446"/>
                  <a:pt x="2020" y="442"/>
                </a:cubicBezTo>
                <a:cubicBezTo>
                  <a:pt x="2013" y="440"/>
                  <a:pt x="2007" y="440"/>
                  <a:pt x="2002" y="440"/>
                </a:cubicBezTo>
                <a:cubicBezTo>
                  <a:pt x="1995" y="441"/>
                  <a:pt x="1997" y="441"/>
                  <a:pt x="1994" y="440"/>
                </a:cubicBezTo>
                <a:cubicBezTo>
                  <a:pt x="1987" y="439"/>
                  <a:pt x="1980" y="441"/>
                  <a:pt x="1974" y="440"/>
                </a:cubicBezTo>
                <a:cubicBezTo>
                  <a:pt x="1972" y="440"/>
                  <a:pt x="1971" y="439"/>
                  <a:pt x="1968" y="439"/>
                </a:cubicBezTo>
                <a:cubicBezTo>
                  <a:pt x="1964" y="439"/>
                  <a:pt x="1962" y="440"/>
                  <a:pt x="1959" y="440"/>
                </a:cubicBezTo>
                <a:cubicBezTo>
                  <a:pt x="1953" y="441"/>
                  <a:pt x="1947" y="439"/>
                  <a:pt x="1940" y="439"/>
                </a:cubicBezTo>
                <a:cubicBezTo>
                  <a:pt x="1937" y="439"/>
                  <a:pt x="1935" y="440"/>
                  <a:pt x="1932" y="440"/>
                </a:cubicBezTo>
                <a:cubicBezTo>
                  <a:pt x="1929" y="440"/>
                  <a:pt x="1926" y="439"/>
                  <a:pt x="1924" y="439"/>
                </a:cubicBezTo>
                <a:cubicBezTo>
                  <a:pt x="1913" y="438"/>
                  <a:pt x="1900" y="438"/>
                  <a:pt x="1891" y="439"/>
                </a:cubicBezTo>
                <a:cubicBezTo>
                  <a:pt x="1888" y="439"/>
                  <a:pt x="1886" y="441"/>
                  <a:pt x="1883" y="440"/>
                </a:cubicBezTo>
                <a:cubicBezTo>
                  <a:pt x="1880" y="440"/>
                  <a:pt x="1876" y="439"/>
                  <a:pt x="1875" y="436"/>
                </a:cubicBezTo>
                <a:cubicBezTo>
                  <a:pt x="1876" y="435"/>
                  <a:pt x="1877" y="434"/>
                  <a:pt x="1876" y="432"/>
                </a:cubicBezTo>
                <a:cubicBezTo>
                  <a:pt x="1880" y="433"/>
                  <a:pt x="1885" y="434"/>
                  <a:pt x="1889" y="434"/>
                </a:cubicBezTo>
                <a:cubicBezTo>
                  <a:pt x="1893" y="434"/>
                  <a:pt x="1893" y="432"/>
                  <a:pt x="1894" y="434"/>
                </a:cubicBezTo>
                <a:cubicBezTo>
                  <a:pt x="1897" y="437"/>
                  <a:pt x="1909" y="432"/>
                  <a:pt x="1909" y="432"/>
                </a:cubicBezTo>
                <a:cubicBezTo>
                  <a:pt x="1914" y="432"/>
                  <a:pt x="1916" y="431"/>
                  <a:pt x="1917" y="431"/>
                </a:cubicBezTo>
                <a:cubicBezTo>
                  <a:pt x="1927" y="429"/>
                  <a:pt x="1936" y="429"/>
                  <a:pt x="1945" y="428"/>
                </a:cubicBezTo>
                <a:cubicBezTo>
                  <a:pt x="1948" y="421"/>
                  <a:pt x="1938" y="427"/>
                  <a:pt x="1939" y="423"/>
                </a:cubicBezTo>
                <a:cubicBezTo>
                  <a:pt x="1940" y="422"/>
                  <a:pt x="1942" y="423"/>
                  <a:pt x="1942" y="421"/>
                </a:cubicBezTo>
                <a:cubicBezTo>
                  <a:pt x="1940" y="421"/>
                  <a:pt x="1938" y="421"/>
                  <a:pt x="1939" y="418"/>
                </a:cubicBezTo>
                <a:cubicBezTo>
                  <a:pt x="1933" y="416"/>
                  <a:pt x="1938" y="423"/>
                  <a:pt x="1934" y="423"/>
                </a:cubicBezTo>
                <a:cubicBezTo>
                  <a:pt x="1932" y="419"/>
                  <a:pt x="1925" y="420"/>
                  <a:pt x="1926" y="413"/>
                </a:cubicBezTo>
                <a:cubicBezTo>
                  <a:pt x="1930" y="415"/>
                  <a:pt x="1935" y="412"/>
                  <a:pt x="1939" y="412"/>
                </a:cubicBezTo>
                <a:cubicBezTo>
                  <a:pt x="1946" y="411"/>
                  <a:pt x="1955" y="414"/>
                  <a:pt x="1957" y="409"/>
                </a:cubicBezTo>
                <a:cubicBezTo>
                  <a:pt x="1953" y="410"/>
                  <a:pt x="1949" y="408"/>
                  <a:pt x="1948" y="410"/>
                </a:cubicBezTo>
                <a:cubicBezTo>
                  <a:pt x="1947" y="411"/>
                  <a:pt x="1937" y="410"/>
                  <a:pt x="1939" y="409"/>
                </a:cubicBezTo>
                <a:cubicBezTo>
                  <a:pt x="1944" y="410"/>
                  <a:pt x="1952" y="407"/>
                  <a:pt x="1948" y="404"/>
                </a:cubicBezTo>
                <a:cubicBezTo>
                  <a:pt x="1946" y="410"/>
                  <a:pt x="1938" y="400"/>
                  <a:pt x="1936" y="405"/>
                </a:cubicBezTo>
                <a:cubicBezTo>
                  <a:pt x="1938" y="406"/>
                  <a:pt x="1940" y="406"/>
                  <a:pt x="1939" y="409"/>
                </a:cubicBezTo>
                <a:cubicBezTo>
                  <a:pt x="1936" y="413"/>
                  <a:pt x="1931" y="407"/>
                  <a:pt x="1931" y="410"/>
                </a:cubicBezTo>
                <a:cubicBezTo>
                  <a:pt x="1929" y="410"/>
                  <a:pt x="1929" y="408"/>
                  <a:pt x="1928" y="407"/>
                </a:cubicBezTo>
                <a:cubicBezTo>
                  <a:pt x="1930" y="407"/>
                  <a:pt x="1932" y="407"/>
                  <a:pt x="1931" y="404"/>
                </a:cubicBezTo>
                <a:cubicBezTo>
                  <a:pt x="1913" y="404"/>
                  <a:pt x="1895" y="404"/>
                  <a:pt x="1878" y="404"/>
                </a:cubicBezTo>
                <a:cubicBezTo>
                  <a:pt x="1876" y="404"/>
                  <a:pt x="1876" y="405"/>
                  <a:pt x="1874" y="405"/>
                </a:cubicBezTo>
                <a:cubicBezTo>
                  <a:pt x="1874" y="405"/>
                  <a:pt x="1874" y="404"/>
                  <a:pt x="1873" y="404"/>
                </a:cubicBezTo>
                <a:cubicBezTo>
                  <a:pt x="1871" y="404"/>
                  <a:pt x="1873" y="406"/>
                  <a:pt x="1871" y="404"/>
                </a:cubicBezTo>
                <a:cubicBezTo>
                  <a:pt x="1871" y="404"/>
                  <a:pt x="1868" y="404"/>
                  <a:pt x="1868" y="404"/>
                </a:cubicBezTo>
                <a:cubicBezTo>
                  <a:pt x="1858" y="404"/>
                  <a:pt x="1847" y="405"/>
                  <a:pt x="1842" y="405"/>
                </a:cubicBezTo>
                <a:cubicBezTo>
                  <a:pt x="1837" y="406"/>
                  <a:pt x="1820" y="406"/>
                  <a:pt x="1819" y="405"/>
                </a:cubicBezTo>
                <a:cubicBezTo>
                  <a:pt x="1816" y="403"/>
                  <a:pt x="1816" y="405"/>
                  <a:pt x="1812" y="405"/>
                </a:cubicBezTo>
                <a:cubicBezTo>
                  <a:pt x="1812" y="405"/>
                  <a:pt x="1811" y="404"/>
                  <a:pt x="1811" y="404"/>
                </a:cubicBezTo>
                <a:cubicBezTo>
                  <a:pt x="1808" y="404"/>
                  <a:pt x="1809" y="406"/>
                  <a:pt x="1807" y="404"/>
                </a:cubicBezTo>
                <a:cubicBezTo>
                  <a:pt x="1804" y="400"/>
                  <a:pt x="1794" y="408"/>
                  <a:pt x="1793" y="405"/>
                </a:cubicBezTo>
                <a:cubicBezTo>
                  <a:pt x="1792" y="403"/>
                  <a:pt x="1786" y="405"/>
                  <a:pt x="1786" y="402"/>
                </a:cubicBezTo>
                <a:cubicBezTo>
                  <a:pt x="1788" y="402"/>
                  <a:pt x="1788" y="399"/>
                  <a:pt x="1789" y="399"/>
                </a:cubicBezTo>
                <a:cubicBezTo>
                  <a:pt x="1798" y="400"/>
                  <a:pt x="1806" y="398"/>
                  <a:pt x="1814" y="399"/>
                </a:cubicBezTo>
                <a:cubicBezTo>
                  <a:pt x="1816" y="399"/>
                  <a:pt x="1816" y="400"/>
                  <a:pt x="1817" y="401"/>
                </a:cubicBezTo>
                <a:cubicBezTo>
                  <a:pt x="1817" y="401"/>
                  <a:pt x="1818" y="399"/>
                  <a:pt x="1819" y="399"/>
                </a:cubicBezTo>
                <a:cubicBezTo>
                  <a:pt x="1819" y="399"/>
                  <a:pt x="1819" y="401"/>
                  <a:pt x="1819" y="401"/>
                </a:cubicBezTo>
                <a:cubicBezTo>
                  <a:pt x="1820" y="402"/>
                  <a:pt x="1824" y="399"/>
                  <a:pt x="1824" y="399"/>
                </a:cubicBezTo>
                <a:cubicBezTo>
                  <a:pt x="1829" y="396"/>
                  <a:pt x="1828" y="400"/>
                  <a:pt x="1832" y="399"/>
                </a:cubicBezTo>
                <a:cubicBezTo>
                  <a:pt x="1831" y="399"/>
                  <a:pt x="1834" y="397"/>
                  <a:pt x="1834" y="397"/>
                </a:cubicBezTo>
                <a:cubicBezTo>
                  <a:pt x="1835" y="396"/>
                  <a:pt x="1834" y="396"/>
                  <a:pt x="1837" y="396"/>
                </a:cubicBezTo>
                <a:cubicBezTo>
                  <a:pt x="1851" y="394"/>
                  <a:pt x="1866" y="397"/>
                  <a:pt x="1879" y="396"/>
                </a:cubicBezTo>
                <a:cubicBezTo>
                  <a:pt x="1881" y="396"/>
                  <a:pt x="1882" y="395"/>
                  <a:pt x="1884" y="394"/>
                </a:cubicBezTo>
                <a:cubicBezTo>
                  <a:pt x="1910" y="392"/>
                  <a:pt x="1940" y="397"/>
                  <a:pt x="1963" y="394"/>
                </a:cubicBezTo>
                <a:cubicBezTo>
                  <a:pt x="1969" y="394"/>
                  <a:pt x="1966" y="393"/>
                  <a:pt x="1969" y="394"/>
                </a:cubicBezTo>
                <a:cubicBezTo>
                  <a:pt x="1974" y="395"/>
                  <a:pt x="1974" y="393"/>
                  <a:pt x="1978" y="393"/>
                </a:cubicBezTo>
                <a:cubicBezTo>
                  <a:pt x="1981" y="392"/>
                  <a:pt x="1992" y="393"/>
                  <a:pt x="1992" y="393"/>
                </a:cubicBezTo>
                <a:cubicBezTo>
                  <a:pt x="1995" y="395"/>
                  <a:pt x="1995" y="393"/>
                  <a:pt x="1999" y="393"/>
                </a:cubicBezTo>
                <a:cubicBezTo>
                  <a:pt x="2015" y="391"/>
                  <a:pt x="2034" y="393"/>
                  <a:pt x="2048" y="393"/>
                </a:cubicBezTo>
                <a:cubicBezTo>
                  <a:pt x="2055" y="393"/>
                  <a:pt x="2061" y="394"/>
                  <a:pt x="2064" y="391"/>
                </a:cubicBezTo>
                <a:cubicBezTo>
                  <a:pt x="2058" y="389"/>
                  <a:pt x="2052" y="391"/>
                  <a:pt x="2046" y="391"/>
                </a:cubicBezTo>
                <a:cubicBezTo>
                  <a:pt x="2046" y="391"/>
                  <a:pt x="2044" y="390"/>
                  <a:pt x="2045" y="390"/>
                </a:cubicBezTo>
                <a:cubicBezTo>
                  <a:pt x="2039" y="390"/>
                  <a:pt x="2035" y="392"/>
                  <a:pt x="2030" y="391"/>
                </a:cubicBezTo>
                <a:cubicBezTo>
                  <a:pt x="2028" y="391"/>
                  <a:pt x="2028" y="390"/>
                  <a:pt x="2025" y="390"/>
                </a:cubicBezTo>
                <a:cubicBezTo>
                  <a:pt x="2022" y="389"/>
                  <a:pt x="2022" y="391"/>
                  <a:pt x="2019" y="391"/>
                </a:cubicBezTo>
                <a:cubicBezTo>
                  <a:pt x="2016" y="391"/>
                  <a:pt x="2016" y="389"/>
                  <a:pt x="2012" y="390"/>
                </a:cubicBezTo>
                <a:cubicBezTo>
                  <a:pt x="2008" y="390"/>
                  <a:pt x="2003" y="391"/>
                  <a:pt x="1999" y="391"/>
                </a:cubicBezTo>
                <a:cubicBezTo>
                  <a:pt x="1994" y="391"/>
                  <a:pt x="1990" y="390"/>
                  <a:pt x="1986" y="390"/>
                </a:cubicBezTo>
                <a:cubicBezTo>
                  <a:pt x="1979" y="389"/>
                  <a:pt x="1973" y="391"/>
                  <a:pt x="1970" y="391"/>
                </a:cubicBezTo>
                <a:cubicBezTo>
                  <a:pt x="1966" y="391"/>
                  <a:pt x="1966" y="390"/>
                  <a:pt x="1963" y="390"/>
                </a:cubicBezTo>
                <a:cubicBezTo>
                  <a:pt x="1961" y="389"/>
                  <a:pt x="1961" y="391"/>
                  <a:pt x="1958" y="391"/>
                </a:cubicBezTo>
                <a:cubicBezTo>
                  <a:pt x="1958" y="391"/>
                  <a:pt x="1957" y="390"/>
                  <a:pt x="1957" y="390"/>
                </a:cubicBezTo>
                <a:cubicBezTo>
                  <a:pt x="1956" y="389"/>
                  <a:pt x="1954" y="389"/>
                  <a:pt x="1953" y="390"/>
                </a:cubicBezTo>
                <a:cubicBezTo>
                  <a:pt x="1948" y="390"/>
                  <a:pt x="1948" y="391"/>
                  <a:pt x="1945" y="390"/>
                </a:cubicBezTo>
                <a:cubicBezTo>
                  <a:pt x="1940" y="388"/>
                  <a:pt x="1937" y="391"/>
                  <a:pt x="1934" y="391"/>
                </a:cubicBezTo>
                <a:cubicBezTo>
                  <a:pt x="1932" y="391"/>
                  <a:pt x="1932" y="390"/>
                  <a:pt x="1930" y="390"/>
                </a:cubicBezTo>
                <a:cubicBezTo>
                  <a:pt x="1931" y="390"/>
                  <a:pt x="1929" y="391"/>
                  <a:pt x="1929" y="391"/>
                </a:cubicBezTo>
                <a:cubicBezTo>
                  <a:pt x="1924" y="392"/>
                  <a:pt x="1923" y="389"/>
                  <a:pt x="1921" y="390"/>
                </a:cubicBezTo>
                <a:cubicBezTo>
                  <a:pt x="1920" y="390"/>
                  <a:pt x="1918" y="393"/>
                  <a:pt x="1916" y="391"/>
                </a:cubicBezTo>
                <a:cubicBezTo>
                  <a:pt x="1919" y="388"/>
                  <a:pt x="1917" y="386"/>
                  <a:pt x="1919" y="385"/>
                </a:cubicBezTo>
                <a:cubicBezTo>
                  <a:pt x="1922" y="385"/>
                  <a:pt x="1922" y="387"/>
                  <a:pt x="1924" y="385"/>
                </a:cubicBezTo>
                <a:cubicBezTo>
                  <a:pt x="1924" y="384"/>
                  <a:pt x="1927" y="385"/>
                  <a:pt x="1927" y="385"/>
                </a:cubicBezTo>
                <a:cubicBezTo>
                  <a:pt x="1928" y="385"/>
                  <a:pt x="1927" y="383"/>
                  <a:pt x="1927" y="383"/>
                </a:cubicBezTo>
                <a:cubicBezTo>
                  <a:pt x="1929" y="381"/>
                  <a:pt x="1944" y="384"/>
                  <a:pt x="1947" y="383"/>
                </a:cubicBezTo>
                <a:cubicBezTo>
                  <a:pt x="1949" y="383"/>
                  <a:pt x="1949" y="382"/>
                  <a:pt x="1952" y="382"/>
                </a:cubicBezTo>
                <a:cubicBezTo>
                  <a:pt x="1955" y="382"/>
                  <a:pt x="1957" y="383"/>
                  <a:pt x="1960" y="383"/>
                </a:cubicBezTo>
                <a:cubicBezTo>
                  <a:pt x="1962" y="383"/>
                  <a:pt x="1963" y="381"/>
                  <a:pt x="1967" y="382"/>
                </a:cubicBezTo>
                <a:cubicBezTo>
                  <a:pt x="1968" y="382"/>
                  <a:pt x="1968" y="383"/>
                  <a:pt x="1968" y="383"/>
                </a:cubicBezTo>
                <a:cubicBezTo>
                  <a:pt x="1973" y="384"/>
                  <a:pt x="1972" y="380"/>
                  <a:pt x="1975" y="383"/>
                </a:cubicBezTo>
                <a:cubicBezTo>
                  <a:pt x="1976" y="385"/>
                  <a:pt x="1994" y="384"/>
                  <a:pt x="1991" y="380"/>
                </a:cubicBezTo>
                <a:cubicBezTo>
                  <a:pt x="1987" y="379"/>
                  <a:pt x="1980" y="382"/>
                  <a:pt x="1977" y="380"/>
                </a:cubicBezTo>
                <a:cubicBezTo>
                  <a:pt x="1976" y="380"/>
                  <a:pt x="1977" y="377"/>
                  <a:pt x="1977" y="377"/>
                </a:cubicBezTo>
                <a:cubicBezTo>
                  <a:pt x="1974" y="376"/>
                  <a:pt x="1970" y="379"/>
                  <a:pt x="1968" y="377"/>
                </a:cubicBezTo>
                <a:cubicBezTo>
                  <a:pt x="1972" y="374"/>
                  <a:pt x="1982" y="377"/>
                  <a:pt x="1985" y="374"/>
                </a:cubicBezTo>
                <a:cubicBezTo>
                  <a:pt x="1980" y="370"/>
                  <a:pt x="1976" y="374"/>
                  <a:pt x="1970" y="374"/>
                </a:cubicBezTo>
                <a:cubicBezTo>
                  <a:pt x="1964" y="374"/>
                  <a:pt x="1964" y="372"/>
                  <a:pt x="1962" y="374"/>
                </a:cubicBezTo>
                <a:cubicBezTo>
                  <a:pt x="1962" y="374"/>
                  <a:pt x="1959" y="374"/>
                  <a:pt x="1959" y="374"/>
                </a:cubicBezTo>
                <a:cubicBezTo>
                  <a:pt x="1950" y="375"/>
                  <a:pt x="1940" y="373"/>
                  <a:pt x="1936" y="372"/>
                </a:cubicBezTo>
                <a:cubicBezTo>
                  <a:pt x="1927" y="371"/>
                  <a:pt x="1922" y="374"/>
                  <a:pt x="1916" y="374"/>
                </a:cubicBezTo>
                <a:cubicBezTo>
                  <a:pt x="1914" y="373"/>
                  <a:pt x="1912" y="372"/>
                  <a:pt x="1911" y="372"/>
                </a:cubicBezTo>
                <a:cubicBezTo>
                  <a:pt x="1910" y="372"/>
                  <a:pt x="1910" y="374"/>
                  <a:pt x="1910" y="374"/>
                </a:cubicBezTo>
                <a:cubicBezTo>
                  <a:pt x="1906" y="374"/>
                  <a:pt x="1907" y="372"/>
                  <a:pt x="1905" y="374"/>
                </a:cubicBezTo>
                <a:cubicBezTo>
                  <a:pt x="1905" y="374"/>
                  <a:pt x="1902" y="374"/>
                  <a:pt x="1902" y="374"/>
                </a:cubicBezTo>
                <a:cubicBezTo>
                  <a:pt x="1896" y="375"/>
                  <a:pt x="1891" y="375"/>
                  <a:pt x="1890" y="374"/>
                </a:cubicBezTo>
                <a:cubicBezTo>
                  <a:pt x="1890" y="373"/>
                  <a:pt x="1887" y="374"/>
                  <a:pt x="1887" y="374"/>
                </a:cubicBezTo>
                <a:cubicBezTo>
                  <a:pt x="1871" y="373"/>
                  <a:pt x="1852" y="373"/>
                  <a:pt x="1834" y="374"/>
                </a:cubicBezTo>
                <a:cubicBezTo>
                  <a:pt x="1832" y="374"/>
                  <a:pt x="1832" y="375"/>
                  <a:pt x="1829" y="375"/>
                </a:cubicBezTo>
                <a:cubicBezTo>
                  <a:pt x="1826" y="376"/>
                  <a:pt x="1817" y="376"/>
                  <a:pt x="1816" y="375"/>
                </a:cubicBezTo>
                <a:cubicBezTo>
                  <a:pt x="1815" y="374"/>
                  <a:pt x="1814" y="374"/>
                  <a:pt x="1810" y="374"/>
                </a:cubicBezTo>
                <a:cubicBezTo>
                  <a:pt x="1809" y="374"/>
                  <a:pt x="1809" y="372"/>
                  <a:pt x="1808" y="372"/>
                </a:cubicBezTo>
                <a:cubicBezTo>
                  <a:pt x="1805" y="371"/>
                  <a:pt x="1798" y="374"/>
                  <a:pt x="1797" y="369"/>
                </a:cubicBezTo>
                <a:cubicBezTo>
                  <a:pt x="1795" y="364"/>
                  <a:pt x="1802" y="368"/>
                  <a:pt x="1800" y="363"/>
                </a:cubicBezTo>
                <a:cubicBezTo>
                  <a:pt x="1794" y="362"/>
                  <a:pt x="1795" y="368"/>
                  <a:pt x="1790" y="367"/>
                </a:cubicBezTo>
                <a:cubicBezTo>
                  <a:pt x="1785" y="363"/>
                  <a:pt x="1775" y="364"/>
                  <a:pt x="1768" y="364"/>
                </a:cubicBezTo>
                <a:cubicBezTo>
                  <a:pt x="1766" y="370"/>
                  <a:pt x="1761" y="371"/>
                  <a:pt x="1758" y="372"/>
                </a:cubicBezTo>
                <a:cubicBezTo>
                  <a:pt x="1751" y="375"/>
                  <a:pt x="1751" y="372"/>
                  <a:pt x="1745" y="371"/>
                </a:cubicBezTo>
                <a:cubicBezTo>
                  <a:pt x="1740" y="370"/>
                  <a:pt x="1737" y="371"/>
                  <a:pt x="1733" y="371"/>
                </a:cubicBezTo>
                <a:cubicBezTo>
                  <a:pt x="1734" y="369"/>
                  <a:pt x="1737" y="365"/>
                  <a:pt x="1732" y="366"/>
                </a:cubicBezTo>
                <a:cubicBezTo>
                  <a:pt x="1726" y="364"/>
                  <a:pt x="1730" y="373"/>
                  <a:pt x="1725" y="372"/>
                </a:cubicBezTo>
                <a:cubicBezTo>
                  <a:pt x="1720" y="374"/>
                  <a:pt x="1706" y="376"/>
                  <a:pt x="1704" y="371"/>
                </a:cubicBezTo>
                <a:cubicBezTo>
                  <a:pt x="1706" y="370"/>
                  <a:pt x="1706" y="367"/>
                  <a:pt x="1707" y="366"/>
                </a:cubicBezTo>
                <a:cubicBezTo>
                  <a:pt x="1704" y="366"/>
                  <a:pt x="1703" y="364"/>
                  <a:pt x="1704" y="361"/>
                </a:cubicBezTo>
                <a:cubicBezTo>
                  <a:pt x="1684" y="360"/>
                  <a:pt x="1656" y="363"/>
                  <a:pt x="1637" y="361"/>
                </a:cubicBezTo>
                <a:cubicBezTo>
                  <a:pt x="1637" y="361"/>
                  <a:pt x="1635" y="361"/>
                  <a:pt x="1635" y="361"/>
                </a:cubicBezTo>
                <a:cubicBezTo>
                  <a:pt x="1633" y="358"/>
                  <a:pt x="1631" y="361"/>
                  <a:pt x="1627" y="359"/>
                </a:cubicBezTo>
                <a:cubicBezTo>
                  <a:pt x="1627" y="359"/>
                  <a:pt x="1625" y="357"/>
                  <a:pt x="1624" y="356"/>
                </a:cubicBezTo>
                <a:cubicBezTo>
                  <a:pt x="1622" y="355"/>
                  <a:pt x="1620" y="356"/>
                  <a:pt x="1621" y="353"/>
                </a:cubicBezTo>
                <a:cubicBezTo>
                  <a:pt x="1627" y="354"/>
                  <a:pt x="1635" y="352"/>
                  <a:pt x="1639" y="355"/>
                </a:cubicBezTo>
                <a:cubicBezTo>
                  <a:pt x="1639" y="352"/>
                  <a:pt x="1645" y="352"/>
                  <a:pt x="1645" y="351"/>
                </a:cubicBezTo>
                <a:cubicBezTo>
                  <a:pt x="1646" y="351"/>
                  <a:pt x="1647" y="350"/>
                  <a:pt x="1647" y="350"/>
                </a:cubicBezTo>
                <a:cubicBezTo>
                  <a:pt x="1648" y="350"/>
                  <a:pt x="1649" y="352"/>
                  <a:pt x="1650" y="351"/>
                </a:cubicBezTo>
                <a:cubicBezTo>
                  <a:pt x="1651" y="351"/>
                  <a:pt x="1651" y="349"/>
                  <a:pt x="1652" y="348"/>
                </a:cubicBezTo>
                <a:cubicBezTo>
                  <a:pt x="1653" y="347"/>
                  <a:pt x="1656" y="348"/>
                  <a:pt x="1657" y="347"/>
                </a:cubicBezTo>
                <a:cubicBezTo>
                  <a:pt x="1661" y="347"/>
                  <a:pt x="1666" y="346"/>
                  <a:pt x="1668" y="348"/>
                </a:cubicBezTo>
                <a:cubicBezTo>
                  <a:pt x="1672" y="345"/>
                  <a:pt x="1684" y="344"/>
                  <a:pt x="1688" y="344"/>
                </a:cubicBezTo>
                <a:cubicBezTo>
                  <a:pt x="1691" y="343"/>
                  <a:pt x="1696" y="345"/>
                  <a:pt x="1696" y="342"/>
                </a:cubicBezTo>
                <a:cubicBezTo>
                  <a:pt x="1695" y="342"/>
                  <a:pt x="1694" y="341"/>
                  <a:pt x="1695" y="339"/>
                </a:cubicBezTo>
                <a:cubicBezTo>
                  <a:pt x="1698" y="342"/>
                  <a:pt x="1703" y="342"/>
                  <a:pt x="1709" y="342"/>
                </a:cubicBezTo>
                <a:cubicBezTo>
                  <a:pt x="1711" y="342"/>
                  <a:pt x="1712" y="339"/>
                  <a:pt x="1716" y="339"/>
                </a:cubicBezTo>
                <a:cubicBezTo>
                  <a:pt x="1719" y="338"/>
                  <a:pt x="1722" y="340"/>
                  <a:pt x="1724" y="339"/>
                </a:cubicBezTo>
                <a:cubicBezTo>
                  <a:pt x="1725" y="339"/>
                  <a:pt x="1727" y="336"/>
                  <a:pt x="1728" y="336"/>
                </a:cubicBezTo>
                <a:cubicBezTo>
                  <a:pt x="1729" y="335"/>
                  <a:pt x="1732" y="336"/>
                  <a:pt x="1733" y="334"/>
                </a:cubicBezTo>
                <a:cubicBezTo>
                  <a:pt x="1737" y="338"/>
                  <a:pt x="1745" y="337"/>
                  <a:pt x="1754" y="337"/>
                </a:cubicBezTo>
                <a:cubicBezTo>
                  <a:pt x="1756" y="332"/>
                  <a:pt x="1748" y="336"/>
                  <a:pt x="1749" y="332"/>
                </a:cubicBezTo>
                <a:cubicBezTo>
                  <a:pt x="1752" y="331"/>
                  <a:pt x="1759" y="330"/>
                  <a:pt x="1754" y="326"/>
                </a:cubicBezTo>
                <a:cubicBezTo>
                  <a:pt x="1761" y="327"/>
                  <a:pt x="1761" y="321"/>
                  <a:pt x="1766" y="320"/>
                </a:cubicBezTo>
                <a:cubicBezTo>
                  <a:pt x="1768" y="320"/>
                  <a:pt x="1769" y="322"/>
                  <a:pt x="1772" y="321"/>
                </a:cubicBezTo>
                <a:cubicBezTo>
                  <a:pt x="1774" y="317"/>
                  <a:pt x="1779" y="320"/>
                  <a:pt x="1779" y="317"/>
                </a:cubicBezTo>
                <a:cubicBezTo>
                  <a:pt x="1779" y="314"/>
                  <a:pt x="1783" y="316"/>
                  <a:pt x="1784" y="313"/>
                </a:cubicBezTo>
                <a:cubicBezTo>
                  <a:pt x="1780" y="310"/>
                  <a:pt x="1788" y="305"/>
                  <a:pt x="1784" y="301"/>
                </a:cubicBezTo>
                <a:cubicBezTo>
                  <a:pt x="1788" y="300"/>
                  <a:pt x="1786" y="293"/>
                  <a:pt x="1790" y="293"/>
                </a:cubicBezTo>
                <a:cubicBezTo>
                  <a:pt x="1792" y="294"/>
                  <a:pt x="1795" y="296"/>
                  <a:pt x="1794" y="301"/>
                </a:cubicBezTo>
                <a:cubicBezTo>
                  <a:pt x="1790" y="300"/>
                  <a:pt x="1787" y="297"/>
                  <a:pt x="1786" y="302"/>
                </a:cubicBezTo>
                <a:cubicBezTo>
                  <a:pt x="1788" y="303"/>
                  <a:pt x="1792" y="302"/>
                  <a:pt x="1793" y="304"/>
                </a:cubicBezTo>
                <a:cubicBezTo>
                  <a:pt x="1794" y="307"/>
                  <a:pt x="1789" y="307"/>
                  <a:pt x="1789" y="307"/>
                </a:cubicBezTo>
                <a:cubicBezTo>
                  <a:pt x="1788" y="309"/>
                  <a:pt x="1789" y="313"/>
                  <a:pt x="1791" y="313"/>
                </a:cubicBezTo>
                <a:cubicBezTo>
                  <a:pt x="1793" y="309"/>
                  <a:pt x="1795" y="314"/>
                  <a:pt x="1799" y="313"/>
                </a:cubicBezTo>
                <a:cubicBezTo>
                  <a:pt x="1799" y="313"/>
                  <a:pt x="1799" y="312"/>
                  <a:pt x="1799" y="312"/>
                </a:cubicBezTo>
                <a:cubicBezTo>
                  <a:pt x="1799" y="311"/>
                  <a:pt x="1802" y="312"/>
                  <a:pt x="1802" y="312"/>
                </a:cubicBezTo>
                <a:cubicBezTo>
                  <a:pt x="1803" y="311"/>
                  <a:pt x="1804" y="309"/>
                  <a:pt x="1806" y="309"/>
                </a:cubicBezTo>
                <a:cubicBezTo>
                  <a:pt x="1807" y="308"/>
                  <a:pt x="1809" y="309"/>
                  <a:pt x="1810" y="309"/>
                </a:cubicBezTo>
                <a:cubicBezTo>
                  <a:pt x="1812" y="308"/>
                  <a:pt x="1812" y="306"/>
                  <a:pt x="1814" y="305"/>
                </a:cubicBezTo>
                <a:cubicBezTo>
                  <a:pt x="1816" y="305"/>
                  <a:pt x="1819" y="306"/>
                  <a:pt x="1822" y="305"/>
                </a:cubicBezTo>
                <a:cubicBezTo>
                  <a:pt x="1819" y="296"/>
                  <a:pt x="1832" y="304"/>
                  <a:pt x="1834" y="299"/>
                </a:cubicBezTo>
                <a:cubicBezTo>
                  <a:pt x="1832" y="299"/>
                  <a:pt x="1833" y="297"/>
                  <a:pt x="1834" y="296"/>
                </a:cubicBezTo>
                <a:cubicBezTo>
                  <a:pt x="1831" y="296"/>
                  <a:pt x="1832" y="292"/>
                  <a:pt x="1832" y="290"/>
                </a:cubicBezTo>
                <a:cubicBezTo>
                  <a:pt x="1835" y="290"/>
                  <a:pt x="1834" y="287"/>
                  <a:pt x="1836" y="286"/>
                </a:cubicBezTo>
                <a:cubicBezTo>
                  <a:pt x="1840" y="284"/>
                  <a:pt x="1848" y="288"/>
                  <a:pt x="1852" y="283"/>
                </a:cubicBezTo>
                <a:cubicBezTo>
                  <a:pt x="1848" y="284"/>
                  <a:pt x="1846" y="282"/>
                  <a:pt x="1843" y="282"/>
                </a:cubicBezTo>
                <a:cubicBezTo>
                  <a:pt x="1843" y="282"/>
                  <a:pt x="1842" y="283"/>
                  <a:pt x="1841" y="283"/>
                </a:cubicBezTo>
                <a:cubicBezTo>
                  <a:pt x="1840" y="283"/>
                  <a:pt x="1840" y="281"/>
                  <a:pt x="1838" y="282"/>
                </a:cubicBezTo>
                <a:cubicBezTo>
                  <a:pt x="1837" y="282"/>
                  <a:pt x="1838" y="287"/>
                  <a:pt x="1834" y="285"/>
                </a:cubicBezTo>
                <a:cubicBezTo>
                  <a:pt x="1834" y="282"/>
                  <a:pt x="1834" y="282"/>
                  <a:pt x="1831" y="282"/>
                </a:cubicBezTo>
                <a:cubicBezTo>
                  <a:pt x="1824" y="281"/>
                  <a:pt x="1811" y="282"/>
                  <a:pt x="1803" y="282"/>
                </a:cubicBezTo>
                <a:cubicBezTo>
                  <a:pt x="1803" y="284"/>
                  <a:pt x="1803" y="286"/>
                  <a:pt x="1801" y="286"/>
                </a:cubicBezTo>
                <a:cubicBezTo>
                  <a:pt x="1799" y="283"/>
                  <a:pt x="1793" y="283"/>
                  <a:pt x="1792" y="279"/>
                </a:cubicBezTo>
                <a:cubicBezTo>
                  <a:pt x="1797" y="277"/>
                  <a:pt x="1799" y="280"/>
                  <a:pt x="1802" y="277"/>
                </a:cubicBezTo>
                <a:cubicBezTo>
                  <a:pt x="1797" y="273"/>
                  <a:pt x="1789" y="281"/>
                  <a:pt x="1787" y="274"/>
                </a:cubicBezTo>
                <a:cubicBezTo>
                  <a:pt x="1787" y="271"/>
                  <a:pt x="1792" y="273"/>
                  <a:pt x="1792" y="269"/>
                </a:cubicBezTo>
                <a:cubicBezTo>
                  <a:pt x="1791" y="269"/>
                  <a:pt x="1790" y="268"/>
                  <a:pt x="1792" y="267"/>
                </a:cubicBezTo>
                <a:cubicBezTo>
                  <a:pt x="1791" y="263"/>
                  <a:pt x="1791" y="264"/>
                  <a:pt x="1792" y="259"/>
                </a:cubicBezTo>
                <a:cubicBezTo>
                  <a:pt x="1799" y="261"/>
                  <a:pt x="1799" y="257"/>
                  <a:pt x="1801" y="256"/>
                </a:cubicBezTo>
                <a:cubicBezTo>
                  <a:pt x="1804" y="255"/>
                  <a:pt x="1808" y="257"/>
                  <a:pt x="1809" y="253"/>
                </a:cubicBezTo>
                <a:cubicBezTo>
                  <a:pt x="1804" y="254"/>
                  <a:pt x="1806" y="254"/>
                  <a:pt x="1801" y="253"/>
                </a:cubicBezTo>
                <a:cubicBezTo>
                  <a:pt x="1800" y="255"/>
                  <a:pt x="1798" y="255"/>
                  <a:pt x="1796" y="255"/>
                </a:cubicBezTo>
                <a:cubicBezTo>
                  <a:pt x="1796" y="256"/>
                  <a:pt x="1793" y="257"/>
                  <a:pt x="1792" y="255"/>
                </a:cubicBezTo>
                <a:cubicBezTo>
                  <a:pt x="1793" y="253"/>
                  <a:pt x="1795" y="253"/>
                  <a:pt x="1796" y="252"/>
                </a:cubicBezTo>
                <a:cubicBezTo>
                  <a:pt x="1793" y="252"/>
                  <a:pt x="1790" y="253"/>
                  <a:pt x="1789" y="255"/>
                </a:cubicBezTo>
                <a:cubicBezTo>
                  <a:pt x="1791" y="255"/>
                  <a:pt x="1793" y="257"/>
                  <a:pt x="1791" y="258"/>
                </a:cubicBezTo>
                <a:cubicBezTo>
                  <a:pt x="1788" y="258"/>
                  <a:pt x="1785" y="257"/>
                  <a:pt x="1784" y="255"/>
                </a:cubicBezTo>
                <a:cubicBezTo>
                  <a:pt x="1787" y="254"/>
                  <a:pt x="1788" y="252"/>
                  <a:pt x="1789" y="250"/>
                </a:cubicBezTo>
                <a:cubicBezTo>
                  <a:pt x="1787" y="250"/>
                  <a:pt x="1783" y="251"/>
                  <a:pt x="1783" y="248"/>
                </a:cubicBezTo>
                <a:cubicBezTo>
                  <a:pt x="1787" y="248"/>
                  <a:pt x="1791" y="245"/>
                  <a:pt x="1794" y="247"/>
                </a:cubicBezTo>
                <a:cubicBezTo>
                  <a:pt x="1795" y="247"/>
                  <a:pt x="1794" y="252"/>
                  <a:pt x="1798" y="250"/>
                </a:cubicBezTo>
                <a:cubicBezTo>
                  <a:pt x="1805" y="250"/>
                  <a:pt x="1807" y="246"/>
                  <a:pt x="1814" y="247"/>
                </a:cubicBezTo>
                <a:cubicBezTo>
                  <a:pt x="1814" y="249"/>
                  <a:pt x="1811" y="249"/>
                  <a:pt x="1811" y="252"/>
                </a:cubicBezTo>
                <a:cubicBezTo>
                  <a:pt x="1817" y="253"/>
                  <a:pt x="1814" y="246"/>
                  <a:pt x="1818" y="245"/>
                </a:cubicBezTo>
                <a:cubicBezTo>
                  <a:pt x="1817" y="249"/>
                  <a:pt x="1823" y="246"/>
                  <a:pt x="1826" y="247"/>
                </a:cubicBezTo>
                <a:cubicBezTo>
                  <a:pt x="1829" y="244"/>
                  <a:pt x="1837" y="246"/>
                  <a:pt x="1842" y="245"/>
                </a:cubicBezTo>
                <a:cubicBezTo>
                  <a:pt x="1842" y="248"/>
                  <a:pt x="1842" y="250"/>
                  <a:pt x="1844" y="252"/>
                </a:cubicBezTo>
                <a:cubicBezTo>
                  <a:pt x="1837" y="253"/>
                  <a:pt x="1843" y="257"/>
                  <a:pt x="1840" y="259"/>
                </a:cubicBezTo>
                <a:cubicBezTo>
                  <a:pt x="1841" y="261"/>
                  <a:pt x="1842" y="263"/>
                  <a:pt x="1843" y="264"/>
                </a:cubicBezTo>
                <a:cubicBezTo>
                  <a:pt x="1844" y="262"/>
                  <a:pt x="1843" y="258"/>
                  <a:pt x="1845" y="258"/>
                </a:cubicBezTo>
                <a:cubicBezTo>
                  <a:pt x="1848" y="258"/>
                  <a:pt x="1852" y="258"/>
                  <a:pt x="1855" y="258"/>
                </a:cubicBezTo>
                <a:cubicBezTo>
                  <a:pt x="1855" y="256"/>
                  <a:pt x="1854" y="256"/>
                  <a:pt x="1853" y="255"/>
                </a:cubicBezTo>
                <a:cubicBezTo>
                  <a:pt x="1854" y="255"/>
                  <a:pt x="1855" y="253"/>
                  <a:pt x="1853" y="253"/>
                </a:cubicBezTo>
                <a:cubicBezTo>
                  <a:pt x="1853" y="255"/>
                  <a:pt x="1845" y="259"/>
                  <a:pt x="1844" y="255"/>
                </a:cubicBezTo>
                <a:cubicBezTo>
                  <a:pt x="1850" y="255"/>
                  <a:pt x="1843" y="251"/>
                  <a:pt x="1845" y="247"/>
                </a:cubicBezTo>
                <a:cubicBezTo>
                  <a:pt x="1854" y="246"/>
                  <a:pt x="1859" y="246"/>
                  <a:pt x="1864" y="247"/>
                </a:cubicBezTo>
                <a:cubicBezTo>
                  <a:pt x="1864" y="247"/>
                  <a:pt x="1866" y="247"/>
                  <a:pt x="1867" y="247"/>
                </a:cubicBezTo>
                <a:cubicBezTo>
                  <a:pt x="1867" y="247"/>
                  <a:pt x="1869" y="245"/>
                  <a:pt x="1869" y="245"/>
                </a:cubicBezTo>
                <a:cubicBezTo>
                  <a:pt x="1871" y="245"/>
                  <a:pt x="1871" y="248"/>
                  <a:pt x="1873" y="247"/>
                </a:cubicBezTo>
                <a:cubicBezTo>
                  <a:pt x="1873" y="247"/>
                  <a:pt x="1875" y="245"/>
                  <a:pt x="1875" y="245"/>
                </a:cubicBezTo>
                <a:cubicBezTo>
                  <a:pt x="1877" y="244"/>
                  <a:pt x="1878" y="244"/>
                  <a:pt x="1879" y="242"/>
                </a:cubicBezTo>
                <a:cubicBezTo>
                  <a:pt x="1866" y="241"/>
                  <a:pt x="1852" y="245"/>
                  <a:pt x="1839" y="244"/>
                </a:cubicBezTo>
                <a:cubicBezTo>
                  <a:pt x="1833" y="243"/>
                  <a:pt x="1836" y="243"/>
                  <a:pt x="1832" y="244"/>
                </a:cubicBezTo>
                <a:cubicBezTo>
                  <a:pt x="1831" y="244"/>
                  <a:pt x="1830" y="244"/>
                  <a:pt x="1829" y="244"/>
                </a:cubicBezTo>
                <a:cubicBezTo>
                  <a:pt x="1817" y="244"/>
                  <a:pt x="1802" y="244"/>
                  <a:pt x="1794" y="245"/>
                </a:cubicBezTo>
                <a:cubicBezTo>
                  <a:pt x="1792" y="246"/>
                  <a:pt x="1790" y="245"/>
                  <a:pt x="1788" y="245"/>
                </a:cubicBezTo>
                <a:cubicBezTo>
                  <a:pt x="1782" y="246"/>
                  <a:pt x="1783" y="247"/>
                  <a:pt x="1781" y="245"/>
                </a:cubicBezTo>
                <a:cubicBezTo>
                  <a:pt x="1781" y="245"/>
                  <a:pt x="1778" y="245"/>
                  <a:pt x="1778" y="245"/>
                </a:cubicBezTo>
                <a:cubicBezTo>
                  <a:pt x="1769" y="244"/>
                  <a:pt x="1761" y="247"/>
                  <a:pt x="1757" y="247"/>
                </a:cubicBezTo>
                <a:cubicBezTo>
                  <a:pt x="1748" y="247"/>
                  <a:pt x="1739" y="246"/>
                  <a:pt x="1730" y="247"/>
                </a:cubicBezTo>
                <a:cubicBezTo>
                  <a:pt x="1728" y="247"/>
                  <a:pt x="1728" y="248"/>
                  <a:pt x="1725" y="248"/>
                </a:cubicBezTo>
                <a:cubicBezTo>
                  <a:pt x="1723" y="248"/>
                  <a:pt x="1723" y="247"/>
                  <a:pt x="1720" y="247"/>
                </a:cubicBezTo>
                <a:cubicBezTo>
                  <a:pt x="1718" y="247"/>
                  <a:pt x="1718" y="248"/>
                  <a:pt x="1715" y="248"/>
                </a:cubicBezTo>
                <a:cubicBezTo>
                  <a:pt x="1702" y="250"/>
                  <a:pt x="1684" y="249"/>
                  <a:pt x="1676" y="250"/>
                </a:cubicBezTo>
                <a:cubicBezTo>
                  <a:pt x="1673" y="250"/>
                  <a:pt x="1668" y="250"/>
                  <a:pt x="1666" y="250"/>
                </a:cubicBezTo>
                <a:cubicBezTo>
                  <a:pt x="1661" y="249"/>
                  <a:pt x="1663" y="249"/>
                  <a:pt x="1658" y="250"/>
                </a:cubicBezTo>
                <a:cubicBezTo>
                  <a:pt x="1653" y="250"/>
                  <a:pt x="1647" y="249"/>
                  <a:pt x="1643" y="250"/>
                </a:cubicBezTo>
                <a:cubicBezTo>
                  <a:pt x="1640" y="250"/>
                  <a:pt x="1639" y="251"/>
                  <a:pt x="1638" y="250"/>
                </a:cubicBezTo>
                <a:cubicBezTo>
                  <a:pt x="1636" y="248"/>
                  <a:pt x="1631" y="251"/>
                  <a:pt x="1630" y="252"/>
                </a:cubicBezTo>
                <a:cubicBezTo>
                  <a:pt x="1618" y="253"/>
                  <a:pt x="1604" y="251"/>
                  <a:pt x="1598" y="250"/>
                </a:cubicBezTo>
                <a:cubicBezTo>
                  <a:pt x="1590" y="249"/>
                  <a:pt x="1587" y="248"/>
                  <a:pt x="1582" y="250"/>
                </a:cubicBezTo>
                <a:cubicBezTo>
                  <a:pt x="1578" y="251"/>
                  <a:pt x="1564" y="254"/>
                  <a:pt x="1562" y="250"/>
                </a:cubicBezTo>
                <a:cubicBezTo>
                  <a:pt x="1562" y="248"/>
                  <a:pt x="1562" y="247"/>
                  <a:pt x="1562" y="245"/>
                </a:cubicBezTo>
                <a:cubicBezTo>
                  <a:pt x="1565" y="245"/>
                  <a:pt x="1567" y="245"/>
                  <a:pt x="1569" y="244"/>
                </a:cubicBezTo>
                <a:cubicBezTo>
                  <a:pt x="1573" y="242"/>
                  <a:pt x="1577" y="245"/>
                  <a:pt x="1580" y="245"/>
                </a:cubicBezTo>
                <a:cubicBezTo>
                  <a:pt x="1583" y="245"/>
                  <a:pt x="1585" y="243"/>
                  <a:pt x="1587" y="244"/>
                </a:cubicBezTo>
                <a:cubicBezTo>
                  <a:pt x="1588" y="244"/>
                  <a:pt x="1587" y="248"/>
                  <a:pt x="1589" y="247"/>
                </a:cubicBezTo>
                <a:cubicBezTo>
                  <a:pt x="1589" y="244"/>
                  <a:pt x="1593" y="245"/>
                  <a:pt x="1595" y="245"/>
                </a:cubicBezTo>
                <a:cubicBezTo>
                  <a:pt x="1602" y="245"/>
                  <a:pt x="1605" y="244"/>
                  <a:pt x="1608" y="244"/>
                </a:cubicBezTo>
                <a:cubicBezTo>
                  <a:pt x="1611" y="243"/>
                  <a:pt x="1614" y="244"/>
                  <a:pt x="1617" y="244"/>
                </a:cubicBezTo>
                <a:cubicBezTo>
                  <a:pt x="1620" y="243"/>
                  <a:pt x="1619" y="241"/>
                  <a:pt x="1623" y="240"/>
                </a:cubicBezTo>
                <a:cubicBezTo>
                  <a:pt x="1625" y="240"/>
                  <a:pt x="1627" y="242"/>
                  <a:pt x="1630" y="242"/>
                </a:cubicBezTo>
                <a:cubicBezTo>
                  <a:pt x="1630" y="242"/>
                  <a:pt x="1630" y="241"/>
                  <a:pt x="1630" y="240"/>
                </a:cubicBezTo>
                <a:cubicBezTo>
                  <a:pt x="1630" y="240"/>
                  <a:pt x="1633" y="241"/>
                  <a:pt x="1633" y="240"/>
                </a:cubicBezTo>
                <a:cubicBezTo>
                  <a:pt x="1636" y="239"/>
                  <a:pt x="1636" y="237"/>
                  <a:pt x="1640" y="237"/>
                </a:cubicBezTo>
                <a:cubicBezTo>
                  <a:pt x="1641" y="240"/>
                  <a:pt x="1646" y="240"/>
                  <a:pt x="1646" y="244"/>
                </a:cubicBezTo>
                <a:cubicBezTo>
                  <a:pt x="1652" y="242"/>
                  <a:pt x="1650" y="243"/>
                  <a:pt x="1656" y="244"/>
                </a:cubicBezTo>
                <a:cubicBezTo>
                  <a:pt x="1660" y="243"/>
                  <a:pt x="1660" y="238"/>
                  <a:pt x="1666" y="239"/>
                </a:cubicBezTo>
                <a:cubicBezTo>
                  <a:pt x="1666" y="237"/>
                  <a:pt x="1667" y="235"/>
                  <a:pt x="1670" y="236"/>
                </a:cubicBezTo>
                <a:cubicBezTo>
                  <a:pt x="1673" y="236"/>
                  <a:pt x="1672" y="241"/>
                  <a:pt x="1678" y="240"/>
                </a:cubicBezTo>
                <a:cubicBezTo>
                  <a:pt x="1683" y="235"/>
                  <a:pt x="1687" y="240"/>
                  <a:pt x="1696" y="239"/>
                </a:cubicBezTo>
                <a:cubicBezTo>
                  <a:pt x="1696" y="234"/>
                  <a:pt x="1701" y="235"/>
                  <a:pt x="1703" y="233"/>
                </a:cubicBezTo>
                <a:cubicBezTo>
                  <a:pt x="1706" y="233"/>
                  <a:pt x="1709" y="233"/>
                  <a:pt x="1712" y="233"/>
                </a:cubicBezTo>
                <a:cubicBezTo>
                  <a:pt x="1716" y="230"/>
                  <a:pt x="1709" y="228"/>
                  <a:pt x="1716" y="228"/>
                </a:cubicBezTo>
                <a:cubicBezTo>
                  <a:pt x="1718" y="231"/>
                  <a:pt x="1722" y="234"/>
                  <a:pt x="1729" y="233"/>
                </a:cubicBezTo>
                <a:cubicBezTo>
                  <a:pt x="1729" y="234"/>
                  <a:pt x="1728" y="234"/>
                  <a:pt x="1727" y="236"/>
                </a:cubicBezTo>
                <a:cubicBezTo>
                  <a:pt x="1729" y="236"/>
                  <a:pt x="1729" y="237"/>
                  <a:pt x="1730" y="237"/>
                </a:cubicBezTo>
                <a:cubicBezTo>
                  <a:pt x="1733" y="231"/>
                  <a:pt x="1741" y="236"/>
                  <a:pt x="1744" y="236"/>
                </a:cubicBezTo>
                <a:cubicBezTo>
                  <a:pt x="1746" y="235"/>
                  <a:pt x="1748" y="233"/>
                  <a:pt x="1750" y="233"/>
                </a:cubicBezTo>
                <a:cubicBezTo>
                  <a:pt x="1753" y="232"/>
                  <a:pt x="1756" y="233"/>
                  <a:pt x="1759" y="233"/>
                </a:cubicBezTo>
                <a:cubicBezTo>
                  <a:pt x="1759" y="233"/>
                  <a:pt x="1759" y="231"/>
                  <a:pt x="1760" y="231"/>
                </a:cubicBezTo>
                <a:cubicBezTo>
                  <a:pt x="1761" y="231"/>
                  <a:pt x="1763" y="231"/>
                  <a:pt x="1764" y="231"/>
                </a:cubicBezTo>
                <a:cubicBezTo>
                  <a:pt x="1769" y="230"/>
                  <a:pt x="1768" y="230"/>
                  <a:pt x="1770" y="233"/>
                </a:cubicBezTo>
                <a:cubicBezTo>
                  <a:pt x="1774" y="225"/>
                  <a:pt x="1789" y="228"/>
                  <a:pt x="1800" y="228"/>
                </a:cubicBezTo>
                <a:cubicBezTo>
                  <a:pt x="1800" y="230"/>
                  <a:pt x="1800" y="232"/>
                  <a:pt x="1803" y="231"/>
                </a:cubicBezTo>
                <a:cubicBezTo>
                  <a:pt x="1811" y="233"/>
                  <a:pt x="1810" y="226"/>
                  <a:pt x="1817" y="226"/>
                </a:cubicBezTo>
                <a:cubicBezTo>
                  <a:pt x="1824" y="228"/>
                  <a:pt x="1833" y="225"/>
                  <a:pt x="1840" y="225"/>
                </a:cubicBezTo>
                <a:cubicBezTo>
                  <a:pt x="1842" y="225"/>
                  <a:pt x="1842" y="226"/>
                  <a:pt x="1845" y="226"/>
                </a:cubicBezTo>
                <a:cubicBezTo>
                  <a:pt x="1854" y="227"/>
                  <a:pt x="1859" y="224"/>
                  <a:pt x="1866" y="223"/>
                </a:cubicBezTo>
                <a:cubicBezTo>
                  <a:pt x="1869" y="223"/>
                  <a:pt x="1871" y="223"/>
                  <a:pt x="1873" y="221"/>
                </a:cubicBezTo>
                <a:cubicBezTo>
                  <a:pt x="1873" y="221"/>
                  <a:pt x="1875" y="222"/>
                  <a:pt x="1876" y="221"/>
                </a:cubicBezTo>
                <a:cubicBezTo>
                  <a:pt x="1879" y="220"/>
                  <a:pt x="1881" y="220"/>
                  <a:pt x="1883" y="221"/>
                </a:cubicBezTo>
                <a:cubicBezTo>
                  <a:pt x="1884" y="216"/>
                  <a:pt x="1877" y="218"/>
                  <a:pt x="1874" y="218"/>
                </a:cubicBezTo>
                <a:cubicBezTo>
                  <a:pt x="1872" y="218"/>
                  <a:pt x="1865" y="218"/>
                  <a:pt x="1863" y="218"/>
                </a:cubicBezTo>
                <a:cubicBezTo>
                  <a:pt x="1858" y="220"/>
                  <a:pt x="1861" y="223"/>
                  <a:pt x="1858" y="220"/>
                </a:cubicBezTo>
                <a:cubicBezTo>
                  <a:pt x="1857" y="219"/>
                  <a:pt x="1855" y="219"/>
                  <a:pt x="1853" y="218"/>
                </a:cubicBezTo>
                <a:cubicBezTo>
                  <a:pt x="1850" y="218"/>
                  <a:pt x="1844" y="218"/>
                  <a:pt x="1840" y="218"/>
                </a:cubicBezTo>
                <a:cubicBezTo>
                  <a:pt x="1838" y="219"/>
                  <a:pt x="1838" y="220"/>
                  <a:pt x="1836" y="220"/>
                </a:cubicBezTo>
                <a:cubicBezTo>
                  <a:pt x="1834" y="220"/>
                  <a:pt x="1834" y="218"/>
                  <a:pt x="1830" y="218"/>
                </a:cubicBezTo>
                <a:cubicBezTo>
                  <a:pt x="1827" y="219"/>
                  <a:pt x="1825" y="222"/>
                  <a:pt x="1822" y="221"/>
                </a:cubicBezTo>
                <a:cubicBezTo>
                  <a:pt x="1820" y="219"/>
                  <a:pt x="1816" y="219"/>
                  <a:pt x="1813" y="218"/>
                </a:cubicBezTo>
                <a:cubicBezTo>
                  <a:pt x="1811" y="218"/>
                  <a:pt x="1812" y="220"/>
                  <a:pt x="1810" y="218"/>
                </a:cubicBezTo>
                <a:cubicBezTo>
                  <a:pt x="1810" y="218"/>
                  <a:pt x="1807" y="218"/>
                  <a:pt x="1807" y="218"/>
                </a:cubicBezTo>
                <a:cubicBezTo>
                  <a:pt x="1797" y="217"/>
                  <a:pt x="1788" y="220"/>
                  <a:pt x="1782" y="220"/>
                </a:cubicBezTo>
                <a:cubicBezTo>
                  <a:pt x="1783" y="217"/>
                  <a:pt x="1780" y="216"/>
                  <a:pt x="1781" y="214"/>
                </a:cubicBezTo>
                <a:cubicBezTo>
                  <a:pt x="1786" y="213"/>
                  <a:pt x="1787" y="209"/>
                  <a:pt x="1794" y="210"/>
                </a:cubicBezTo>
                <a:cubicBezTo>
                  <a:pt x="1796" y="210"/>
                  <a:pt x="1795" y="213"/>
                  <a:pt x="1797" y="214"/>
                </a:cubicBezTo>
                <a:cubicBezTo>
                  <a:pt x="1799" y="213"/>
                  <a:pt x="1801" y="212"/>
                  <a:pt x="1802" y="210"/>
                </a:cubicBezTo>
                <a:cubicBezTo>
                  <a:pt x="1793" y="211"/>
                  <a:pt x="1802" y="207"/>
                  <a:pt x="1802" y="204"/>
                </a:cubicBezTo>
                <a:cubicBezTo>
                  <a:pt x="1799" y="201"/>
                  <a:pt x="1790" y="204"/>
                  <a:pt x="1788" y="201"/>
                </a:cubicBezTo>
                <a:cubicBezTo>
                  <a:pt x="1788" y="199"/>
                  <a:pt x="1791" y="199"/>
                  <a:pt x="1793" y="198"/>
                </a:cubicBezTo>
                <a:cubicBezTo>
                  <a:pt x="1802" y="201"/>
                  <a:pt x="1808" y="197"/>
                  <a:pt x="1819" y="198"/>
                </a:cubicBezTo>
                <a:cubicBezTo>
                  <a:pt x="1819" y="201"/>
                  <a:pt x="1820" y="203"/>
                  <a:pt x="1824" y="202"/>
                </a:cubicBezTo>
                <a:cubicBezTo>
                  <a:pt x="1826" y="202"/>
                  <a:pt x="1826" y="200"/>
                  <a:pt x="1827" y="199"/>
                </a:cubicBezTo>
                <a:cubicBezTo>
                  <a:pt x="1833" y="197"/>
                  <a:pt x="1841" y="198"/>
                  <a:pt x="1849" y="198"/>
                </a:cubicBezTo>
                <a:cubicBezTo>
                  <a:pt x="1851" y="197"/>
                  <a:pt x="1852" y="196"/>
                  <a:pt x="1855" y="196"/>
                </a:cubicBezTo>
                <a:cubicBezTo>
                  <a:pt x="1859" y="196"/>
                  <a:pt x="1859" y="198"/>
                  <a:pt x="1862" y="198"/>
                </a:cubicBezTo>
                <a:cubicBezTo>
                  <a:pt x="1864" y="198"/>
                  <a:pt x="1865" y="196"/>
                  <a:pt x="1867" y="196"/>
                </a:cubicBezTo>
                <a:cubicBezTo>
                  <a:pt x="1871" y="196"/>
                  <a:pt x="1876" y="198"/>
                  <a:pt x="1879" y="194"/>
                </a:cubicBezTo>
                <a:cubicBezTo>
                  <a:pt x="1877" y="194"/>
                  <a:pt x="1875" y="192"/>
                  <a:pt x="1877" y="191"/>
                </a:cubicBezTo>
                <a:cubicBezTo>
                  <a:pt x="1878" y="191"/>
                  <a:pt x="1880" y="191"/>
                  <a:pt x="1880" y="190"/>
                </a:cubicBezTo>
                <a:cubicBezTo>
                  <a:pt x="1861" y="186"/>
                  <a:pt x="1827" y="190"/>
                  <a:pt x="1813" y="187"/>
                </a:cubicBezTo>
                <a:cubicBezTo>
                  <a:pt x="1811" y="191"/>
                  <a:pt x="1796" y="192"/>
                  <a:pt x="1795" y="187"/>
                </a:cubicBezTo>
                <a:cubicBezTo>
                  <a:pt x="1796" y="184"/>
                  <a:pt x="1798" y="182"/>
                  <a:pt x="1800" y="180"/>
                </a:cubicBezTo>
                <a:cubicBezTo>
                  <a:pt x="1808" y="177"/>
                  <a:pt x="1821" y="179"/>
                  <a:pt x="1825" y="180"/>
                </a:cubicBezTo>
                <a:cubicBezTo>
                  <a:pt x="1825" y="177"/>
                  <a:pt x="1823" y="177"/>
                  <a:pt x="1822" y="175"/>
                </a:cubicBezTo>
                <a:cubicBezTo>
                  <a:pt x="1826" y="177"/>
                  <a:pt x="1830" y="171"/>
                  <a:pt x="1831" y="175"/>
                </a:cubicBezTo>
                <a:cubicBezTo>
                  <a:pt x="1829" y="175"/>
                  <a:pt x="1827" y="177"/>
                  <a:pt x="1826" y="179"/>
                </a:cubicBezTo>
                <a:cubicBezTo>
                  <a:pt x="1830" y="180"/>
                  <a:pt x="1834" y="179"/>
                  <a:pt x="1838" y="179"/>
                </a:cubicBezTo>
                <a:cubicBezTo>
                  <a:pt x="1841" y="179"/>
                  <a:pt x="1841" y="180"/>
                  <a:pt x="1843" y="179"/>
                </a:cubicBezTo>
                <a:cubicBezTo>
                  <a:pt x="1843" y="178"/>
                  <a:pt x="1846" y="179"/>
                  <a:pt x="1846" y="179"/>
                </a:cubicBezTo>
                <a:cubicBezTo>
                  <a:pt x="1862" y="177"/>
                  <a:pt x="1877" y="180"/>
                  <a:pt x="1891" y="179"/>
                </a:cubicBezTo>
                <a:cubicBezTo>
                  <a:pt x="1892" y="178"/>
                  <a:pt x="1893" y="177"/>
                  <a:pt x="1894" y="177"/>
                </a:cubicBezTo>
                <a:cubicBezTo>
                  <a:pt x="1896" y="177"/>
                  <a:pt x="1897" y="179"/>
                  <a:pt x="1901" y="179"/>
                </a:cubicBezTo>
                <a:cubicBezTo>
                  <a:pt x="1903" y="179"/>
                  <a:pt x="1903" y="177"/>
                  <a:pt x="1906" y="177"/>
                </a:cubicBezTo>
                <a:cubicBezTo>
                  <a:pt x="1912" y="176"/>
                  <a:pt x="1920" y="178"/>
                  <a:pt x="1926" y="177"/>
                </a:cubicBezTo>
                <a:cubicBezTo>
                  <a:pt x="1928" y="171"/>
                  <a:pt x="1918" y="176"/>
                  <a:pt x="1919" y="172"/>
                </a:cubicBezTo>
                <a:cubicBezTo>
                  <a:pt x="1929" y="172"/>
                  <a:pt x="1913" y="167"/>
                  <a:pt x="1909" y="168"/>
                </a:cubicBezTo>
                <a:cubicBezTo>
                  <a:pt x="1907" y="168"/>
                  <a:pt x="1901" y="169"/>
                  <a:pt x="1903" y="172"/>
                </a:cubicBezTo>
                <a:cubicBezTo>
                  <a:pt x="1908" y="172"/>
                  <a:pt x="1914" y="172"/>
                  <a:pt x="1916" y="175"/>
                </a:cubicBezTo>
                <a:cubicBezTo>
                  <a:pt x="1903" y="175"/>
                  <a:pt x="1897" y="176"/>
                  <a:pt x="1883" y="175"/>
                </a:cubicBezTo>
                <a:cubicBezTo>
                  <a:pt x="1882" y="173"/>
                  <a:pt x="1879" y="174"/>
                  <a:pt x="1878" y="172"/>
                </a:cubicBezTo>
                <a:cubicBezTo>
                  <a:pt x="1877" y="175"/>
                  <a:pt x="1880" y="175"/>
                  <a:pt x="1881" y="177"/>
                </a:cubicBezTo>
                <a:cubicBezTo>
                  <a:pt x="1877" y="178"/>
                  <a:pt x="1876" y="175"/>
                  <a:pt x="1873" y="175"/>
                </a:cubicBezTo>
                <a:cubicBezTo>
                  <a:pt x="1870" y="176"/>
                  <a:pt x="1869" y="178"/>
                  <a:pt x="1866" y="177"/>
                </a:cubicBezTo>
                <a:cubicBezTo>
                  <a:pt x="1864" y="177"/>
                  <a:pt x="1865" y="173"/>
                  <a:pt x="1861" y="174"/>
                </a:cubicBezTo>
                <a:cubicBezTo>
                  <a:pt x="1861" y="174"/>
                  <a:pt x="1861" y="178"/>
                  <a:pt x="1859" y="177"/>
                </a:cubicBezTo>
                <a:cubicBezTo>
                  <a:pt x="1857" y="173"/>
                  <a:pt x="1864" y="171"/>
                  <a:pt x="1860" y="171"/>
                </a:cubicBezTo>
                <a:cubicBezTo>
                  <a:pt x="1860" y="173"/>
                  <a:pt x="1856" y="171"/>
                  <a:pt x="1853" y="171"/>
                </a:cubicBezTo>
                <a:cubicBezTo>
                  <a:pt x="1850" y="171"/>
                  <a:pt x="1846" y="171"/>
                  <a:pt x="1843" y="171"/>
                </a:cubicBezTo>
                <a:cubicBezTo>
                  <a:pt x="1844" y="167"/>
                  <a:pt x="1843" y="165"/>
                  <a:pt x="1840" y="164"/>
                </a:cubicBezTo>
                <a:cubicBezTo>
                  <a:pt x="1840" y="166"/>
                  <a:pt x="1837" y="166"/>
                  <a:pt x="1835" y="166"/>
                </a:cubicBezTo>
                <a:cubicBezTo>
                  <a:pt x="1835" y="169"/>
                  <a:pt x="1834" y="170"/>
                  <a:pt x="1832" y="171"/>
                </a:cubicBezTo>
                <a:cubicBezTo>
                  <a:pt x="1828" y="171"/>
                  <a:pt x="1825" y="173"/>
                  <a:pt x="1820" y="172"/>
                </a:cubicBezTo>
                <a:cubicBezTo>
                  <a:pt x="1819" y="169"/>
                  <a:pt x="1820" y="165"/>
                  <a:pt x="1815" y="166"/>
                </a:cubicBezTo>
                <a:cubicBezTo>
                  <a:pt x="1812" y="165"/>
                  <a:pt x="1812" y="168"/>
                  <a:pt x="1810" y="169"/>
                </a:cubicBezTo>
                <a:cubicBezTo>
                  <a:pt x="1813" y="160"/>
                  <a:pt x="1803" y="170"/>
                  <a:pt x="1802" y="163"/>
                </a:cubicBezTo>
                <a:cubicBezTo>
                  <a:pt x="1811" y="160"/>
                  <a:pt x="1820" y="165"/>
                  <a:pt x="1827" y="156"/>
                </a:cubicBezTo>
                <a:cubicBezTo>
                  <a:pt x="1821" y="157"/>
                  <a:pt x="1827" y="155"/>
                  <a:pt x="1826" y="152"/>
                </a:cubicBezTo>
                <a:cubicBezTo>
                  <a:pt x="1828" y="152"/>
                  <a:pt x="1831" y="152"/>
                  <a:pt x="1834" y="152"/>
                </a:cubicBezTo>
                <a:cubicBezTo>
                  <a:pt x="1832" y="157"/>
                  <a:pt x="1836" y="156"/>
                  <a:pt x="1837" y="158"/>
                </a:cubicBezTo>
                <a:cubicBezTo>
                  <a:pt x="1842" y="157"/>
                  <a:pt x="1848" y="157"/>
                  <a:pt x="1849" y="155"/>
                </a:cubicBezTo>
                <a:cubicBezTo>
                  <a:pt x="1849" y="151"/>
                  <a:pt x="1859" y="154"/>
                  <a:pt x="1859" y="150"/>
                </a:cubicBezTo>
                <a:cubicBezTo>
                  <a:pt x="1847" y="150"/>
                  <a:pt x="1834" y="150"/>
                  <a:pt x="1822" y="150"/>
                </a:cubicBezTo>
                <a:cubicBezTo>
                  <a:pt x="1822" y="148"/>
                  <a:pt x="1823" y="144"/>
                  <a:pt x="1821" y="144"/>
                </a:cubicBezTo>
                <a:cubicBezTo>
                  <a:pt x="1821" y="145"/>
                  <a:pt x="1821" y="147"/>
                  <a:pt x="1819" y="147"/>
                </a:cubicBezTo>
                <a:cubicBezTo>
                  <a:pt x="1813" y="149"/>
                  <a:pt x="1813" y="145"/>
                  <a:pt x="1811" y="144"/>
                </a:cubicBezTo>
                <a:cubicBezTo>
                  <a:pt x="1811" y="144"/>
                  <a:pt x="1809" y="146"/>
                  <a:pt x="1808" y="145"/>
                </a:cubicBezTo>
                <a:cubicBezTo>
                  <a:pt x="1806" y="145"/>
                  <a:pt x="1807" y="141"/>
                  <a:pt x="1804" y="144"/>
                </a:cubicBezTo>
                <a:cubicBezTo>
                  <a:pt x="1803" y="145"/>
                  <a:pt x="1802" y="142"/>
                  <a:pt x="1803" y="142"/>
                </a:cubicBezTo>
                <a:cubicBezTo>
                  <a:pt x="1799" y="142"/>
                  <a:pt x="1794" y="143"/>
                  <a:pt x="1796" y="139"/>
                </a:cubicBezTo>
                <a:cubicBezTo>
                  <a:pt x="1780" y="140"/>
                  <a:pt x="1774" y="137"/>
                  <a:pt x="1763" y="139"/>
                </a:cubicBezTo>
                <a:cubicBezTo>
                  <a:pt x="1764" y="137"/>
                  <a:pt x="1765" y="136"/>
                  <a:pt x="1763" y="134"/>
                </a:cubicBezTo>
                <a:cubicBezTo>
                  <a:pt x="1759" y="133"/>
                  <a:pt x="1757" y="135"/>
                  <a:pt x="1753" y="136"/>
                </a:cubicBezTo>
                <a:cubicBezTo>
                  <a:pt x="1744" y="137"/>
                  <a:pt x="1734" y="134"/>
                  <a:pt x="1730" y="134"/>
                </a:cubicBezTo>
                <a:cubicBezTo>
                  <a:pt x="1727" y="134"/>
                  <a:pt x="1725" y="134"/>
                  <a:pt x="1722" y="134"/>
                </a:cubicBezTo>
                <a:cubicBezTo>
                  <a:pt x="1716" y="135"/>
                  <a:pt x="1717" y="136"/>
                  <a:pt x="1715" y="134"/>
                </a:cubicBezTo>
                <a:cubicBezTo>
                  <a:pt x="1715" y="134"/>
                  <a:pt x="1713" y="134"/>
                  <a:pt x="1712" y="134"/>
                </a:cubicBezTo>
                <a:cubicBezTo>
                  <a:pt x="1712" y="134"/>
                  <a:pt x="1712" y="133"/>
                  <a:pt x="1712" y="133"/>
                </a:cubicBezTo>
                <a:cubicBezTo>
                  <a:pt x="1710" y="130"/>
                  <a:pt x="1696" y="134"/>
                  <a:pt x="1694" y="134"/>
                </a:cubicBezTo>
                <a:cubicBezTo>
                  <a:pt x="1692" y="134"/>
                  <a:pt x="1692" y="131"/>
                  <a:pt x="1691" y="131"/>
                </a:cubicBezTo>
                <a:cubicBezTo>
                  <a:pt x="1688" y="136"/>
                  <a:pt x="1677" y="134"/>
                  <a:pt x="1676" y="129"/>
                </a:cubicBezTo>
                <a:cubicBezTo>
                  <a:pt x="1681" y="128"/>
                  <a:pt x="1690" y="131"/>
                  <a:pt x="1692" y="128"/>
                </a:cubicBezTo>
                <a:cubicBezTo>
                  <a:pt x="1690" y="127"/>
                  <a:pt x="1689" y="126"/>
                  <a:pt x="1687" y="125"/>
                </a:cubicBezTo>
                <a:cubicBezTo>
                  <a:pt x="1697" y="120"/>
                  <a:pt x="1709" y="127"/>
                  <a:pt x="1717" y="120"/>
                </a:cubicBezTo>
                <a:cubicBezTo>
                  <a:pt x="1715" y="120"/>
                  <a:pt x="1712" y="120"/>
                  <a:pt x="1709" y="120"/>
                </a:cubicBezTo>
                <a:cubicBezTo>
                  <a:pt x="1711" y="115"/>
                  <a:pt x="1707" y="116"/>
                  <a:pt x="1706" y="114"/>
                </a:cubicBezTo>
                <a:cubicBezTo>
                  <a:pt x="1700" y="116"/>
                  <a:pt x="1695" y="113"/>
                  <a:pt x="1693" y="115"/>
                </a:cubicBezTo>
                <a:cubicBezTo>
                  <a:pt x="1691" y="117"/>
                  <a:pt x="1685" y="114"/>
                  <a:pt x="1684" y="114"/>
                </a:cubicBezTo>
                <a:cubicBezTo>
                  <a:pt x="1673" y="113"/>
                  <a:pt x="1656" y="114"/>
                  <a:pt x="1650" y="115"/>
                </a:cubicBezTo>
                <a:cubicBezTo>
                  <a:pt x="1645" y="116"/>
                  <a:pt x="1641" y="115"/>
                  <a:pt x="1638" y="112"/>
                </a:cubicBezTo>
                <a:cubicBezTo>
                  <a:pt x="1641" y="107"/>
                  <a:pt x="1651" y="109"/>
                  <a:pt x="1660" y="109"/>
                </a:cubicBezTo>
                <a:cubicBezTo>
                  <a:pt x="1672" y="109"/>
                  <a:pt x="1686" y="111"/>
                  <a:pt x="1690" y="106"/>
                </a:cubicBezTo>
                <a:cubicBezTo>
                  <a:pt x="1694" y="112"/>
                  <a:pt x="1710" y="107"/>
                  <a:pt x="1714" y="107"/>
                </a:cubicBezTo>
                <a:cubicBezTo>
                  <a:pt x="1719" y="107"/>
                  <a:pt x="1734" y="106"/>
                  <a:pt x="1734" y="107"/>
                </a:cubicBezTo>
                <a:cubicBezTo>
                  <a:pt x="1737" y="110"/>
                  <a:pt x="1737" y="108"/>
                  <a:pt x="1741" y="107"/>
                </a:cubicBezTo>
                <a:cubicBezTo>
                  <a:pt x="1747" y="107"/>
                  <a:pt x="1751" y="106"/>
                  <a:pt x="1754" y="106"/>
                </a:cubicBezTo>
                <a:cubicBezTo>
                  <a:pt x="1758" y="105"/>
                  <a:pt x="1762" y="106"/>
                  <a:pt x="1766" y="106"/>
                </a:cubicBezTo>
                <a:cubicBezTo>
                  <a:pt x="1767" y="104"/>
                  <a:pt x="1769" y="102"/>
                  <a:pt x="1771" y="101"/>
                </a:cubicBezTo>
                <a:cubicBezTo>
                  <a:pt x="1773" y="101"/>
                  <a:pt x="1775" y="100"/>
                  <a:pt x="1774" y="98"/>
                </a:cubicBezTo>
                <a:cubicBezTo>
                  <a:pt x="1769" y="100"/>
                  <a:pt x="1762" y="103"/>
                  <a:pt x="1761" y="95"/>
                </a:cubicBezTo>
                <a:cubicBezTo>
                  <a:pt x="1772" y="93"/>
                  <a:pt x="1788" y="93"/>
                  <a:pt x="1794" y="91"/>
                </a:cubicBezTo>
                <a:cubicBezTo>
                  <a:pt x="1802" y="90"/>
                  <a:pt x="1814" y="89"/>
                  <a:pt x="1819" y="88"/>
                </a:cubicBezTo>
                <a:cubicBezTo>
                  <a:pt x="1824" y="88"/>
                  <a:pt x="1830" y="90"/>
                  <a:pt x="1830" y="83"/>
                </a:cubicBezTo>
                <a:cubicBezTo>
                  <a:pt x="1824" y="83"/>
                  <a:pt x="1820" y="86"/>
                  <a:pt x="1815" y="87"/>
                </a:cubicBezTo>
                <a:cubicBezTo>
                  <a:pt x="1806" y="87"/>
                  <a:pt x="1801" y="85"/>
                  <a:pt x="1796" y="85"/>
                </a:cubicBezTo>
                <a:cubicBezTo>
                  <a:pt x="1794" y="85"/>
                  <a:pt x="1794" y="86"/>
                  <a:pt x="1791" y="87"/>
                </a:cubicBezTo>
                <a:cubicBezTo>
                  <a:pt x="1789" y="87"/>
                  <a:pt x="1788" y="87"/>
                  <a:pt x="1786" y="88"/>
                </a:cubicBezTo>
                <a:cubicBezTo>
                  <a:pt x="1786" y="89"/>
                  <a:pt x="1783" y="88"/>
                  <a:pt x="1783" y="88"/>
                </a:cubicBezTo>
                <a:cubicBezTo>
                  <a:pt x="1773" y="89"/>
                  <a:pt x="1761" y="87"/>
                  <a:pt x="1750" y="88"/>
                </a:cubicBezTo>
                <a:cubicBezTo>
                  <a:pt x="1748" y="88"/>
                  <a:pt x="1747" y="89"/>
                  <a:pt x="1745" y="90"/>
                </a:cubicBezTo>
                <a:cubicBezTo>
                  <a:pt x="1733" y="91"/>
                  <a:pt x="1720" y="90"/>
                  <a:pt x="1708" y="91"/>
                </a:cubicBezTo>
                <a:cubicBezTo>
                  <a:pt x="1706" y="92"/>
                  <a:pt x="1706" y="93"/>
                  <a:pt x="1703" y="93"/>
                </a:cubicBezTo>
                <a:cubicBezTo>
                  <a:pt x="1700" y="93"/>
                  <a:pt x="1700" y="91"/>
                  <a:pt x="1697" y="91"/>
                </a:cubicBezTo>
                <a:cubicBezTo>
                  <a:pt x="1695" y="91"/>
                  <a:pt x="1694" y="93"/>
                  <a:pt x="1692" y="93"/>
                </a:cubicBezTo>
                <a:cubicBezTo>
                  <a:pt x="1682" y="94"/>
                  <a:pt x="1673" y="93"/>
                  <a:pt x="1667" y="95"/>
                </a:cubicBezTo>
                <a:cubicBezTo>
                  <a:pt x="1664" y="95"/>
                  <a:pt x="1661" y="97"/>
                  <a:pt x="1658" y="96"/>
                </a:cubicBezTo>
                <a:cubicBezTo>
                  <a:pt x="1656" y="91"/>
                  <a:pt x="1654" y="86"/>
                  <a:pt x="1659" y="83"/>
                </a:cubicBezTo>
                <a:cubicBezTo>
                  <a:pt x="1651" y="82"/>
                  <a:pt x="1644" y="85"/>
                  <a:pt x="1640" y="85"/>
                </a:cubicBezTo>
                <a:cubicBezTo>
                  <a:pt x="1638" y="85"/>
                  <a:pt x="1638" y="84"/>
                  <a:pt x="1635" y="83"/>
                </a:cubicBezTo>
                <a:cubicBezTo>
                  <a:pt x="1631" y="83"/>
                  <a:pt x="1623" y="84"/>
                  <a:pt x="1619" y="83"/>
                </a:cubicBezTo>
                <a:cubicBezTo>
                  <a:pt x="1616" y="83"/>
                  <a:pt x="1616" y="81"/>
                  <a:pt x="1614" y="80"/>
                </a:cubicBezTo>
                <a:cubicBezTo>
                  <a:pt x="1614" y="82"/>
                  <a:pt x="1613" y="81"/>
                  <a:pt x="1612" y="82"/>
                </a:cubicBezTo>
                <a:cubicBezTo>
                  <a:pt x="1609" y="83"/>
                  <a:pt x="1605" y="84"/>
                  <a:pt x="1602" y="85"/>
                </a:cubicBezTo>
                <a:cubicBezTo>
                  <a:pt x="1600" y="86"/>
                  <a:pt x="1596" y="87"/>
                  <a:pt x="1595" y="87"/>
                </a:cubicBezTo>
                <a:cubicBezTo>
                  <a:pt x="1594" y="87"/>
                  <a:pt x="1594" y="85"/>
                  <a:pt x="1592" y="85"/>
                </a:cubicBezTo>
                <a:cubicBezTo>
                  <a:pt x="1591" y="85"/>
                  <a:pt x="1591" y="84"/>
                  <a:pt x="1591" y="83"/>
                </a:cubicBezTo>
                <a:cubicBezTo>
                  <a:pt x="1588" y="83"/>
                  <a:pt x="1586" y="86"/>
                  <a:pt x="1586" y="83"/>
                </a:cubicBezTo>
                <a:cubicBezTo>
                  <a:pt x="1586" y="81"/>
                  <a:pt x="1588" y="81"/>
                  <a:pt x="1587" y="79"/>
                </a:cubicBezTo>
                <a:cubicBezTo>
                  <a:pt x="1591" y="79"/>
                  <a:pt x="1595" y="79"/>
                  <a:pt x="1596" y="76"/>
                </a:cubicBezTo>
                <a:cubicBezTo>
                  <a:pt x="1584" y="75"/>
                  <a:pt x="1573" y="72"/>
                  <a:pt x="1563" y="74"/>
                </a:cubicBezTo>
                <a:cubicBezTo>
                  <a:pt x="1560" y="74"/>
                  <a:pt x="1560" y="76"/>
                  <a:pt x="1558" y="76"/>
                </a:cubicBezTo>
                <a:cubicBezTo>
                  <a:pt x="1554" y="76"/>
                  <a:pt x="1552" y="74"/>
                  <a:pt x="1549" y="74"/>
                </a:cubicBezTo>
                <a:cubicBezTo>
                  <a:pt x="1547" y="74"/>
                  <a:pt x="1547" y="75"/>
                  <a:pt x="1544" y="76"/>
                </a:cubicBezTo>
                <a:cubicBezTo>
                  <a:pt x="1543" y="76"/>
                  <a:pt x="1541" y="76"/>
                  <a:pt x="1539" y="76"/>
                </a:cubicBezTo>
                <a:cubicBezTo>
                  <a:pt x="1534" y="75"/>
                  <a:pt x="1536" y="75"/>
                  <a:pt x="1533" y="76"/>
                </a:cubicBezTo>
                <a:cubicBezTo>
                  <a:pt x="1532" y="76"/>
                  <a:pt x="1530" y="75"/>
                  <a:pt x="1529" y="76"/>
                </a:cubicBezTo>
                <a:cubicBezTo>
                  <a:pt x="1522" y="76"/>
                  <a:pt x="1516" y="77"/>
                  <a:pt x="1513" y="77"/>
                </a:cubicBezTo>
                <a:cubicBezTo>
                  <a:pt x="1510" y="77"/>
                  <a:pt x="1507" y="77"/>
                  <a:pt x="1504" y="77"/>
                </a:cubicBezTo>
                <a:cubicBezTo>
                  <a:pt x="1503" y="77"/>
                  <a:pt x="1502" y="76"/>
                  <a:pt x="1503" y="76"/>
                </a:cubicBezTo>
                <a:cubicBezTo>
                  <a:pt x="1500" y="76"/>
                  <a:pt x="1497" y="77"/>
                  <a:pt x="1494" y="77"/>
                </a:cubicBezTo>
                <a:cubicBezTo>
                  <a:pt x="1492" y="77"/>
                  <a:pt x="1491" y="76"/>
                  <a:pt x="1488" y="76"/>
                </a:cubicBezTo>
                <a:cubicBezTo>
                  <a:pt x="1485" y="76"/>
                  <a:pt x="1484" y="77"/>
                  <a:pt x="1481" y="77"/>
                </a:cubicBezTo>
                <a:cubicBezTo>
                  <a:pt x="1473" y="78"/>
                  <a:pt x="1465" y="76"/>
                  <a:pt x="1461" y="76"/>
                </a:cubicBezTo>
                <a:cubicBezTo>
                  <a:pt x="1452" y="75"/>
                  <a:pt x="1443" y="78"/>
                  <a:pt x="1433" y="77"/>
                </a:cubicBezTo>
                <a:cubicBezTo>
                  <a:pt x="1434" y="74"/>
                  <a:pt x="1431" y="74"/>
                  <a:pt x="1430" y="72"/>
                </a:cubicBezTo>
                <a:cubicBezTo>
                  <a:pt x="1412" y="72"/>
                  <a:pt x="1405" y="73"/>
                  <a:pt x="1390" y="74"/>
                </a:cubicBezTo>
                <a:cubicBezTo>
                  <a:pt x="1390" y="71"/>
                  <a:pt x="1385" y="72"/>
                  <a:pt x="1387" y="68"/>
                </a:cubicBezTo>
                <a:cubicBezTo>
                  <a:pt x="1388" y="65"/>
                  <a:pt x="1393" y="67"/>
                  <a:pt x="1393" y="64"/>
                </a:cubicBezTo>
                <a:cubicBezTo>
                  <a:pt x="1386" y="63"/>
                  <a:pt x="1387" y="68"/>
                  <a:pt x="1382" y="68"/>
                </a:cubicBezTo>
                <a:cubicBezTo>
                  <a:pt x="1380" y="63"/>
                  <a:pt x="1372" y="61"/>
                  <a:pt x="1368" y="64"/>
                </a:cubicBezTo>
                <a:cubicBezTo>
                  <a:pt x="1368" y="63"/>
                  <a:pt x="1369" y="60"/>
                  <a:pt x="1367" y="60"/>
                </a:cubicBezTo>
                <a:cubicBezTo>
                  <a:pt x="1365" y="60"/>
                  <a:pt x="1366" y="59"/>
                  <a:pt x="1365" y="58"/>
                </a:cubicBezTo>
                <a:cubicBezTo>
                  <a:pt x="1362" y="56"/>
                  <a:pt x="1356" y="54"/>
                  <a:pt x="1355" y="58"/>
                </a:cubicBezTo>
                <a:cubicBezTo>
                  <a:pt x="1358" y="58"/>
                  <a:pt x="1361" y="58"/>
                  <a:pt x="1362" y="60"/>
                </a:cubicBezTo>
                <a:cubicBezTo>
                  <a:pt x="1358" y="59"/>
                  <a:pt x="1360" y="62"/>
                  <a:pt x="1358" y="63"/>
                </a:cubicBezTo>
                <a:cubicBezTo>
                  <a:pt x="1358" y="63"/>
                  <a:pt x="1356" y="62"/>
                  <a:pt x="1355" y="63"/>
                </a:cubicBezTo>
                <a:cubicBezTo>
                  <a:pt x="1353" y="64"/>
                  <a:pt x="1353" y="68"/>
                  <a:pt x="1348" y="68"/>
                </a:cubicBezTo>
                <a:cubicBezTo>
                  <a:pt x="1349" y="65"/>
                  <a:pt x="1353" y="66"/>
                  <a:pt x="1352" y="63"/>
                </a:cubicBezTo>
                <a:cubicBezTo>
                  <a:pt x="1349" y="62"/>
                  <a:pt x="1343" y="64"/>
                  <a:pt x="1345" y="60"/>
                </a:cubicBezTo>
                <a:cubicBezTo>
                  <a:pt x="1338" y="60"/>
                  <a:pt x="1332" y="59"/>
                  <a:pt x="1327" y="61"/>
                </a:cubicBezTo>
                <a:cubicBezTo>
                  <a:pt x="1326" y="56"/>
                  <a:pt x="1318" y="57"/>
                  <a:pt x="1312" y="57"/>
                </a:cubicBezTo>
                <a:cubicBezTo>
                  <a:pt x="1311" y="62"/>
                  <a:pt x="1318" y="59"/>
                  <a:pt x="1314" y="63"/>
                </a:cubicBezTo>
                <a:cubicBezTo>
                  <a:pt x="1308" y="62"/>
                  <a:pt x="1309" y="55"/>
                  <a:pt x="1307" y="52"/>
                </a:cubicBezTo>
                <a:cubicBezTo>
                  <a:pt x="1313" y="51"/>
                  <a:pt x="1313" y="50"/>
                  <a:pt x="1319" y="52"/>
                </a:cubicBezTo>
                <a:cubicBezTo>
                  <a:pt x="1322" y="49"/>
                  <a:pt x="1332" y="49"/>
                  <a:pt x="1334" y="47"/>
                </a:cubicBezTo>
                <a:cubicBezTo>
                  <a:pt x="1336" y="45"/>
                  <a:pt x="1342" y="44"/>
                  <a:pt x="1344" y="49"/>
                </a:cubicBezTo>
                <a:cubicBezTo>
                  <a:pt x="1338" y="49"/>
                  <a:pt x="1337" y="46"/>
                  <a:pt x="1334" y="50"/>
                </a:cubicBezTo>
                <a:cubicBezTo>
                  <a:pt x="1344" y="51"/>
                  <a:pt x="1350" y="52"/>
                  <a:pt x="1359" y="49"/>
                </a:cubicBezTo>
                <a:cubicBezTo>
                  <a:pt x="1359" y="51"/>
                  <a:pt x="1359" y="52"/>
                  <a:pt x="1360" y="50"/>
                </a:cubicBezTo>
                <a:cubicBezTo>
                  <a:pt x="1361" y="49"/>
                  <a:pt x="1362" y="52"/>
                  <a:pt x="1362" y="52"/>
                </a:cubicBezTo>
                <a:cubicBezTo>
                  <a:pt x="1365" y="52"/>
                  <a:pt x="1367" y="52"/>
                  <a:pt x="1370" y="52"/>
                </a:cubicBezTo>
                <a:cubicBezTo>
                  <a:pt x="1371" y="46"/>
                  <a:pt x="1360" y="51"/>
                  <a:pt x="1364" y="42"/>
                </a:cubicBezTo>
                <a:cubicBezTo>
                  <a:pt x="1360" y="41"/>
                  <a:pt x="1360" y="45"/>
                  <a:pt x="1359" y="45"/>
                </a:cubicBezTo>
                <a:cubicBezTo>
                  <a:pt x="1354" y="47"/>
                  <a:pt x="1344" y="46"/>
                  <a:pt x="1344" y="44"/>
                </a:cubicBezTo>
                <a:cubicBezTo>
                  <a:pt x="1347" y="44"/>
                  <a:pt x="1345" y="39"/>
                  <a:pt x="1349" y="39"/>
                </a:cubicBezTo>
                <a:cubicBezTo>
                  <a:pt x="1352" y="39"/>
                  <a:pt x="1353" y="41"/>
                  <a:pt x="1357" y="41"/>
                </a:cubicBezTo>
                <a:cubicBezTo>
                  <a:pt x="1359" y="40"/>
                  <a:pt x="1359" y="39"/>
                  <a:pt x="1362" y="39"/>
                </a:cubicBezTo>
                <a:cubicBezTo>
                  <a:pt x="1365" y="39"/>
                  <a:pt x="1365" y="42"/>
                  <a:pt x="1369" y="42"/>
                </a:cubicBezTo>
                <a:cubicBezTo>
                  <a:pt x="1371" y="42"/>
                  <a:pt x="1372" y="42"/>
                  <a:pt x="1374" y="41"/>
                </a:cubicBezTo>
                <a:cubicBezTo>
                  <a:pt x="1374" y="44"/>
                  <a:pt x="1378" y="43"/>
                  <a:pt x="1377" y="47"/>
                </a:cubicBezTo>
                <a:cubicBezTo>
                  <a:pt x="1377" y="50"/>
                  <a:pt x="1371" y="48"/>
                  <a:pt x="1372" y="52"/>
                </a:cubicBezTo>
                <a:cubicBezTo>
                  <a:pt x="1376" y="51"/>
                  <a:pt x="1384" y="54"/>
                  <a:pt x="1385" y="50"/>
                </a:cubicBezTo>
                <a:cubicBezTo>
                  <a:pt x="1383" y="48"/>
                  <a:pt x="1380" y="46"/>
                  <a:pt x="1380" y="42"/>
                </a:cubicBezTo>
                <a:cubicBezTo>
                  <a:pt x="1385" y="40"/>
                  <a:pt x="1390" y="40"/>
                  <a:pt x="1394" y="41"/>
                </a:cubicBezTo>
                <a:cubicBezTo>
                  <a:pt x="1399" y="41"/>
                  <a:pt x="1396" y="42"/>
                  <a:pt x="1400" y="41"/>
                </a:cubicBezTo>
                <a:cubicBezTo>
                  <a:pt x="1405" y="39"/>
                  <a:pt x="1412" y="43"/>
                  <a:pt x="1415" y="39"/>
                </a:cubicBezTo>
                <a:cubicBezTo>
                  <a:pt x="1410" y="36"/>
                  <a:pt x="1403" y="39"/>
                  <a:pt x="1400" y="39"/>
                </a:cubicBezTo>
                <a:cubicBezTo>
                  <a:pt x="1400" y="39"/>
                  <a:pt x="1400" y="37"/>
                  <a:pt x="1399" y="37"/>
                </a:cubicBezTo>
                <a:cubicBezTo>
                  <a:pt x="1398" y="38"/>
                  <a:pt x="1399" y="39"/>
                  <a:pt x="1397" y="39"/>
                </a:cubicBezTo>
                <a:cubicBezTo>
                  <a:pt x="1395" y="39"/>
                  <a:pt x="1394" y="38"/>
                  <a:pt x="1392" y="37"/>
                </a:cubicBezTo>
                <a:cubicBezTo>
                  <a:pt x="1386" y="37"/>
                  <a:pt x="1378" y="37"/>
                  <a:pt x="1372" y="37"/>
                </a:cubicBezTo>
                <a:cubicBezTo>
                  <a:pt x="1370" y="38"/>
                  <a:pt x="1369" y="39"/>
                  <a:pt x="1365" y="39"/>
                </a:cubicBezTo>
                <a:cubicBezTo>
                  <a:pt x="1362" y="39"/>
                  <a:pt x="1358" y="36"/>
                  <a:pt x="1355" y="36"/>
                </a:cubicBezTo>
                <a:cubicBezTo>
                  <a:pt x="1353" y="36"/>
                  <a:pt x="1350" y="37"/>
                  <a:pt x="1347" y="37"/>
                </a:cubicBezTo>
                <a:cubicBezTo>
                  <a:pt x="1344" y="38"/>
                  <a:pt x="1343" y="36"/>
                  <a:pt x="1340" y="36"/>
                </a:cubicBezTo>
                <a:cubicBezTo>
                  <a:pt x="1338" y="36"/>
                  <a:pt x="1339" y="38"/>
                  <a:pt x="1337" y="36"/>
                </a:cubicBezTo>
                <a:cubicBezTo>
                  <a:pt x="1336" y="35"/>
                  <a:pt x="1322" y="36"/>
                  <a:pt x="1322" y="36"/>
                </a:cubicBezTo>
                <a:cubicBezTo>
                  <a:pt x="1319" y="36"/>
                  <a:pt x="1319" y="37"/>
                  <a:pt x="1317" y="36"/>
                </a:cubicBezTo>
                <a:cubicBezTo>
                  <a:pt x="1315" y="34"/>
                  <a:pt x="1302" y="36"/>
                  <a:pt x="1302" y="37"/>
                </a:cubicBezTo>
                <a:cubicBezTo>
                  <a:pt x="1306" y="38"/>
                  <a:pt x="1310" y="38"/>
                  <a:pt x="1312" y="41"/>
                </a:cubicBezTo>
                <a:cubicBezTo>
                  <a:pt x="1307" y="42"/>
                  <a:pt x="1305" y="40"/>
                  <a:pt x="1302" y="42"/>
                </a:cubicBezTo>
                <a:cubicBezTo>
                  <a:pt x="1298" y="45"/>
                  <a:pt x="1300" y="41"/>
                  <a:pt x="1295" y="42"/>
                </a:cubicBezTo>
                <a:cubicBezTo>
                  <a:pt x="1295" y="42"/>
                  <a:pt x="1296" y="44"/>
                  <a:pt x="1295" y="44"/>
                </a:cubicBezTo>
                <a:cubicBezTo>
                  <a:pt x="1295" y="44"/>
                  <a:pt x="1293" y="44"/>
                  <a:pt x="1292" y="44"/>
                </a:cubicBezTo>
                <a:cubicBezTo>
                  <a:pt x="1292" y="44"/>
                  <a:pt x="1292" y="45"/>
                  <a:pt x="1292" y="45"/>
                </a:cubicBezTo>
                <a:cubicBezTo>
                  <a:pt x="1289" y="49"/>
                  <a:pt x="1275" y="43"/>
                  <a:pt x="1269" y="45"/>
                </a:cubicBezTo>
                <a:cubicBezTo>
                  <a:pt x="1270" y="40"/>
                  <a:pt x="1263" y="43"/>
                  <a:pt x="1264" y="39"/>
                </a:cubicBezTo>
                <a:cubicBezTo>
                  <a:pt x="1266" y="37"/>
                  <a:pt x="1269" y="41"/>
                  <a:pt x="1272" y="41"/>
                </a:cubicBezTo>
                <a:cubicBezTo>
                  <a:pt x="1272" y="41"/>
                  <a:pt x="1272" y="39"/>
                  <a:pt x="1272" y="39"/>
                </a:cubicBezTo>
                <a:cubicBezTo>
                  <a:pt x="1274" y="37"/>
                  <a:pt x="1286" y="39"/>
                  <a:pt x="1287" y="39"/>
                </a:cubicBezTo>
                <a:cubicBezTo>
                  <a:pt x="1290" y="39"/>
                  <a:pt x="1290" y="37"/>
                  <a:pt x="1294" y="37"/>
                </a:cubicBezTo>
                <a:cubicBezTo>
                  <a:pt x="1296" y="38"/>
                  <a:pt x="1295" y="41"/>
                  <a:pt x="1299" y="41"/>
                </a:cubicBezTo>
                <a:cubicBezTo>
                  <a:pt x="1301" y="35"/>
                  <a:pt x="1293" y="38"/>
                  <a:pt x="1292" y="34"/>
                </a:cubicBezTo>
                <a:cubicBezTo>
                  <a:pt x="1288" y="33"/>
                  <a:pt x="1289" y="37"/>
                  <a:pt x="1286" y="37"/>
                </a:cubicBezTo>
                <a:cubicBezTo>
                  <a:pt x="1281" y="34"/>
                  <a:pt x="1278" y="39"/>
                  <a:pt x="1276" y="36"/>
                </a:cubicBezTo>
                <a:cubicBezTo>
                  <a:pt x="1274" y="34"/>
                  <a:pt x="1266" y="38"/>
                  <a:pt x="1264" y="36"/>
                </a:cubicBezTo>
                <a:cubicBezTo>
                  <a:pt x="1262" y="36"/>
                  <a:pt x="1262" y="34"/>
                  <a:pt x="1259" y="34"/>
                </a:cubicBezTo>
                <a:cubicBezTo>
                  <a:pt x="1259" y="37"/>
                  <a:pt x="1256" y="35"/>
                  <a:pt x="1254" y="36"/>
                </a:cubicBezTo>
                <a:cubicBezTo>
                  <a:pt x="1253" y="37"/>
                  <a:pt x="1252" y="40"/>
                  <a:pt x="1249" y="39"/>
                </a:cubicBezTo>
                <a:cubicBezTo>
                  <a:pt x="1251" y="34"/>
                  <a:pt x="1246" y="35"/>
                  <a:pt x="1246" y="33"/>
                </a:cubicBezTo>
                <a:cubicBezTo>
                  <a:pt x="1238" y="32"/>
                  <a:pt x="1236" y="37"/>
                  <a:pt x="1231" y="37"/>
                </a:cubicBezTo>
                <a:cubicBezTo>
                  <a:pt x="1219" y="36"/>
                  <a:pt x="1210" y="36"/>
                  <a:pt x="1199" y="39"/>
                </a:cubicBezTo>
                <a:cubicBezTo>
                  <a:pt x="1194" y="38"/>
                  <a:pt x="1191" y="35"/>
                  <a:pt x="1186" y="34"/>
                </a:cubicBezTo>
                <a:cubicBezTo>
                  <a:pt x="1187" y="41"/>
                  <a:pt x="1181" y="34"/>
                  <a:pt x="1176" y="36"/>
                </a:cubicBezTo>
                <a:cubicBezTo>
                  <a:pt x="1176" y="41"/>
                  <a:pt x="1176" y="45"/>
                  <a:pt x="1172" y="47"/>
                </a:cubicBezTo>
                <a:cubicBezTo>
                  <a:pt x="1170" y="46"/>
                  <a:pt x="1170" y="45"/>
                  <a:pt x="1167" y="47"/>
                </a:cubicBezTo>
                <a:cubicBezTo>
                  <a:pt x="1167" y="48"/>
                  <a:pt x="1167" y="50"/>
                  <a:pt x="1166" y="50"/>
                </a:cubicBezTo>
                <a:cubicBezTo>
                  <a:pt x="1165" y="53"/>
                  <a:pt x="1168" y="53"/>
                  <a:pt x="1169" y="55"/>
                </a:cubicBezTo>
                <a:cubicBezTo>
                  <a:pt x="1168" y="56"/>
                  <a:pt x="1160" y="58"/>
                  <a:pt x="1159" y="55"/>
                </a:cubicBezTo>
                <a:cubicBezTo>
                  <a:pt x="1160" y="50"/>
                  <a:pt x="1158" y="42"/>
                  <a:pt x="1161" y="39"/>
                </a:cubicBezTo>
                <a:cubicBezTo>
                  <a:pt x="1145" y="36"/>
                  <a:pt x="1124" y="39"/>
                  <a:pt x="1109" y="42"/>
                </a:cubicBezTo>
                <a:cubicBezTo>
                  <a:pt x="1104" y="44"/>
                  <a:pt x="1100" y="38"/>
                  <a:pt x="1098" y="42"/>
                </a:cubicBezTo>
                <a:cubicBezTo>
                  <a:pt x="1100" y="42"/>
                  <a:pt x="1100" y="51"/>
                  <a:pt x="1098" y="50"/>
                </a:cubicBezTo>
                <a:cubicBezTo>
                  <a:pt x="1094" y="54"/>
                  <a:pt x="1087" y="46"/>
                  <a:pt x="1091" y="42"/>
                </a:cubicBezTo>
                <a:cubicBezTo>
                  <a:pt x="1087" y="43"/>
                  <a:pt x="1083" y="41"/>
                  <a:pt x="1079" y="41"/>
                </a:cubicBezTo>
                <a:cubicBezTo>
                  <a:pt x="1074" y="40"/>
                  <a:pt x="1068" y="42"/>
                  <a:pt x="1064" y="39"/>
                </a:cubicBezTo>
                <a:cubicBezTo>
                  <a:pt x="1063" y="36"/>
                  <a:pt x="1067" y="36"/>
                  <a:pt x="1068" y="36"/>
                </a:cubicBezTo>
                <a:cubicBezTo>
                  <a:pt x="1069" y="34"/>
                  <a:pt x="1067" y="30"/>
                  <a:pt x="1068" y="28"/>
                </a:cubicBezTo>
                <a:cubicBezTo>
                  <a:pt x="1071" y="26"/>
                  <a:pt x="1075" y="26"/>
                  <a:pt x="1079" y="25"/>
                </a:cubicBezTo>
                <a:cubicBezTo>
                  <a:pt x="1077" y="29"/>
                  <a:pt x="1073" y="30"/>
                  <a:pt x="1073" y="36"/>
                </a:cubicBezTo>
                <a:cubicBezTo>
                  <a:pt x="1079" y="36"/>
                  <a:pt x="1084" y="34"/>
                  <a:pt x="1088" y="31"/>
                </a:cubicBezTo>
                <a:cubicBezTo>
                  <a:pt x="1085" y="30"/>
                  <a:pt x="1082" y="28"/>
                  <a:pt x="1083" y="23"/>
                </a:cubicBezTo>
                <a:cubicBezTo>
                  <a:pt x="1085" y="21"/>
                  <a:pt x="1088" y="21"/>
                  <a:pt x="1093" y="22"/>
                </a:cubicBezTo>
                <a:cubicBezTo>
                  <a:pt x="1094" y="31"/>
                  <a:pt x="1094" y="29"/>
                  <a:pt x="1089" y="33"/>
                </a:cubicBezTo>
                <a:cubicBezTo>
                  <a:pt x="1092" y="33"/>
                  <a:pt x="1095" y="33"/>
                  <a:pt x="1098" y="33"/>
                </a:cubicBezTo>
                <a:cubicBezTo>
                  <a:pt x="1096" y="25"/>
                  <a:pt x="1103" y="26"/>
                  <a:pt x="1101" y="18"/>
                </a:cubicBezTo>
                <a:cubicBezTo>
                  <a:pt x="1098" y="16"/>
                  <a:pt x="1090" y="17"/>
                  <a:pt x="1084" y="17"/>
                </a:cubicBezTo>
                <a:cubicBezTo>
                  <a:pt x="1084" y="14"/>
                  <a:pt x="1083" y="13"/>
                  <a:pt x="1081" y="12"/>
                </a:cubicBezTo>
                <a:cubicBezTo>
                  <a:pt x="1082" y="15"/>
                  <a:pt x="1079" y="15"/>
                  <a:pt x="1078" y="17"/>
                </a:cubicBezTo>
                <a:cubicBezTo>
                  <a:pt x="1076" y="18"/>
                  <a:pt x="1076" y="21"/>
                  <a:pt x="1074" y="22"/>
                </a:cubicBezTo>
                <a:cubicBezTo>
                  <a:pt x="1070" y="24"/>
                  <a:pt x="1063" y="23"/>
                  <a:pt x="1059" y="26"/>
                </a:cubicBezTo>
                <a:cubicBezTo>
                  <a:pt x="1064" y="22"/>
                  <a:pt x="1057" y="25"/>
                  <a:pt x="1058" y="20"/>
                </a:cubicBezTo>
                <a:cubicBezTo>
                  <a:pt x="1053" y="20"/>
                  <a:pt x="1050" y="18"/>
                  <a:pt x="1048" y="15"/>
                </a:cubicBezTo>
                <a:cubicBezTo>
                  <a:pt x="1047" y="17"/>
                  <a:pt x="1048" y="20"/>
                  <a:pt x="1046" y="20"/>
                </a:cubicBezTo>
                <a:cubicBezTo>
                  <a:pt x="1039" y="20"/>
                  <a:pt x="1032" y="20"/>
                  <a:pt x="1028" y="18"/>
                </a:cubicBezTo>
                <a:cubicBezTo>
                  <a:pt x="1025" y="21"/>
                  <a:pt x="1025" y="26"/>
                  <a:pt x="1023" y="28"/>
                </a:cubicBezTo>
                <a:cubicBezTo>
                  <a:pt x="1017" y="29"/>
                  <a:pt x="1018" y="25"/>
                  <a:pt x="1014" y="25"/>
                </a:cubicBezTo>
                <a:cubicBezTo>
                  <a:pt x="1016" y="30"/>
                  <a:pt x="1016" y="28"/>
                  <a:pt x="1014" y="33"/>
                </a:cubicBezTo>
                <a:cubicBezTo>
                  <a:pt x="1017" y="34"/>
                  <a:pt x="1021" y="28"/>
                  <a:pt x="1023" y="33"/>
                </a:cubicBezTo>
                <a:cubicBezTo>
                  <a:pt x="1021" y="35"/>
                  <a:pt x="1013" y="33"/>
                  <a:pt x="1013" y="37"/>
                </a:cubicBezTo>
                <a:cubicBezTo>
                  <a:pt x="1018" y="39"/>
                  <a:pt x="1019" y="36"/>
                  <a:pt x="1023" y="36"/>
                </a:cubicBezTo>
                <a:cubicBezTo>
                  <a:pt x="1023" y="37"/>
                  <a:pt x="1024" y="38"/>
                  <a:pt x="1024" y="36"/>
                </a:cubicBezTo>
                <a:cubicBezTo>
                  <a:pt x="1026" y="37"/>
                  <a:pt x="1028" y="38"/>
                  <a:pt x="1028" y="41"/>
                </a:cubicBezTo>
                <a:cubicBezTo>
                  <a:pt x="1022" y="39"/>
                  <a:pt x="1021" y="45"/>
                  <a:pt x="1018" y="45"/>
                </a:cubicBezTo>
                <a:cubicBezTo>
                  <a:pt x="1015" y="46"/>
                  <a:pt x="1013" y="42"/>
                  <a:pt x="1008" y="44"/>
                </a:cubicBezTo>
                <a:cubicBezTo>
                  <a:pt x="1007" y="41"/>
                  <a:pt x="1004" y="39"/>
                  <a:pt x="1004" y="34"/>
                </a:cubicBezTo>
                <a:cubicBezTo>
                  <a:pt x="1007" y="34"/>
                  <a:pt x="1013" y="36"/>
                  <a:pt x="1011" y="31"/>
                </a:cubicBezTo>
                <a:cubicBezTo>
                  <a:pt x="1008" y="28"/>
                  <a:pt x="1005" y="32"/>
                  <a:pt x="1003" y="34"/>
                </a:cubicBezTo>
                <a:cubicBezTo>
                  <a:pt x="1002" y="31"/>
                  <a:pt x="993" y="35"/>
                  <a:pt x="993" y="31"/>
                </a:cubicBezTo>
                <a:cubicBezTo>
                  <a:pt x="995" y="31"/>
                  <a:pt x="1002" y="29"/>
                  <a:pt x="998" y="28"/>
                </a:cubicBezTo>
                <a:cubicBezTo>
                  <a:pt x="993" y="29"/>
                  <a:pt x="993" y="34"/>
                  <a:pt x="986" y="33"/>
                </a:cubicBezTo>
                <a:cubicBezTo>
                  <a:pt x="986" y="34"/>
                  <a:pt x="986" y="36"/>
                  <a:pt x="984" y="36"/>
                </a:cubicBezTo>
                <a:cubicBezTo>
                  <a:pt x="983" y="42"/>
                  <a:pt x="989" y="40"/>
                  <a:pt x="988" y="45"/>
                </a:cubicBezTo>
                <a:cubicBezTo>
                  <a:pt x="988" y="48"/>
                  <a:pt x="984" y="48"/>
                  <a:pt x="985" y="50"/>
                </a:cubicBezTo>
                <a:cubicBezTo>
                  <a:pt x="985" y="51"/>
                  <a:pt x="987" y="50"/>
                  <a:pt x="986" y="52"/>
                </a:cubicBezTo>
                <a:cubicBezTo>
                  <a:pt x="986" y="52"/>
                  <a:pt x="983" y="51"/>
                  <a:pt x="983" y="52"/>
                </a:cubicBezTo>
                <a:cubicBezTo>
                  <a:pt x="982" y="54"/>
                  <a:pt x="984" y="58"/>
                  <a:pt x="981" y="58"/>
                </a:cubicBezTo>
                <a:cubicBezTo>
                  <a:pt x="976" y="58"/>
                  <a:pt x="975" y="54"/>
                  <a:pt x="975" y="49"/>
                </a:cubicBezTo>
                <a:cubicBezTo>
                  <a:pt x="970" y="49"/>
                  <a:pt x="966" y="49"/>
                  <a:pt x="961" y="49"/>
                </a:cubicBezTo>
                <a:cubicBezTo>
                  <a:pt x="961" y="43"/>
                  <a:pt x="955" y="43"/>
                  <a:pt x="955" y="37"/>
                </a:cubicBezTo>
                <a:cubicBezTo>
                  <a:pt x="956" y="33"/>
                  <a:pt x="952" y="33"/>
                  <a:pt x="953" y="30"/>
                </a:cubicBezTo>
                <a:cubicBezTo>
                  <a:pt x="954" y="30"/>
                  <a:pt x="955" y="27"/>
                  <a:pt x="953" y="26"/>
                </a:cubicBezTo>
                <a:cubicBezTo>
                  <a:pt x="953" y="36"/>
                  <a:pt x="944" y="25"/>
                  <a:pt x="941" y="30"/>
                </a:cubicBezTo>
                <a:cubicBezTo>
                  <a:pt x="942" y="33"/>
                  <a:pt x="939" y="33"/>
                  <a:pt x="940" y="36"/>
                </a:cubicBezTo>
                <a:cubicBezTo>
                  <a:pt x="942" y="36"/>
                  <a:pt x="944" y="36"/>
                  <a:pt x="945" y="37"/>
                </a:cubicBezTo>
                <a:cubicBezTo>
                  <a:pt x="942" y="37"/>
                  <a:pt x="939" y="37"/>
                  <a:pt x="936" y="37"/>
                </a:cubicBezTo>
                <a:cubicBezTo>
                  <a:pt x="937" y="31"/>
                  <a:pt x="927" y="36"/>
                  <a:pt x="925" y="36"/>
                </a:cubicBezTo>
                <a:cubicBezTo>
                  <a:pt x="923" y="36"/>
                  <a:pt x="921" y="36"/>
                  <a:pt x="920" y="36"/>
                </a:cubicBezTo>
                <a:cubicBezTo>
                  <a:pt x="918" y="36"/>
                  <a:pt x="915" y="37"/>
                  <a:pt x="918" y="37"/>
                </a:cubicBezTo>
                <a:cubicBezTo>
                  <a:pt x="922" y="38"/>
                  <a:pt x="928" y="37"/>
                  <a:pt x="928" y="41"/>
                </a:cubicBezTo>
                <a:cubicBezTo>
                  <a:pt x="926" y="39"/>
                  <a:pt x="920" y="40"/>
                  <a:pt x="918" y="42"/>
                </a:cubicBezTo>
                <a:cubicBezTo>
                  <a:pt x="920" y="43"/>
                  <a:pt x="920" y="45"/>
                  <a:pt x="920" y="47"/>
                </a:cubicBezTo>
                <a:cubicBezTo>
                  <a:pt x="917" y="51"/>
                  <a:pt x="913" y="45"/>
                  <a:pt x="913" y="49"/>
                </a:cubicBezTo>
                <a:cubicBezTo>
                  <a:pt x="917" y="49"/>
                  <a:pt x="915" y="57"/>
                  <a:pt x="911" y="57"/>
                </a:cubicBezTo>
                <a:cubicBezTo>
                  <a:pt x="903" y="57"/>
                  <a:pt x="901" y="54"/>
                  <a:pt x="893" y="57"/>
                </a:cubicBezTo>
                <a:cubicBezTo>
                  <a:pt x="890" y="54"/>
                  <a:pt x="892" y="49"/>
                  <a:pt x="890" y="45"/>
                </a:cubicBezTo>
                <a:cubicBezTo>
                  <a:pt x="889" y="44"/>
                  <a:pt x="886" y="44"/>
                  <a:pt x="886" y="41"/>
                </a:cubicBezTo>
                <a:cubicBezTo>
                  <a:pt x="886" y="38"/>
                  <a:pt x="891" y="38"/>
                  <a:pt x="888" y="36"/>
                </a:cubicBezTo>
                <a:cubicBezTo>
                  <a:pt x="887" y="38"/>
                  <a:pt x="886" y="39"/>
                  <a:pt x="883" y="39"/>
                </a:cubicBezTo>
                <a:cubicBezTo>
                  <a:pt x="881" y="42"/>
                  <a:pt x="888" y="44"/>
                  <a:pt x="883" y="45"/>
                </a:cubicBezTo>
                <a:cubicBezTo>
                  <a:pt x="881" y="46"/>
                  <a:pt x="881" y="44"/>
                  <a:pt x="880" y="44"/>
                </a:cubicBezTo>
                <a:cubicBezTo>
                  <a:pt x="878" y="43"/>
                  <a:pt x="879" y="43"/>
                  <a:pt x="876" y="42"/>
                </a:cubicBezTo>
                <a:cubicBezTo>
                  <a:pt x="873" y="42"/>
                  <a:pt x="869" y="43"/>
                  <a:pt x="865" y="42"/>
                </a:cubicBezTo>
                <a:cubicBezTo>
                  <a:pt x="863" y="45"/>
                  <a:pt x="860" y="46"/>
                  <a:pt x="862" y="52"/>
                </a:cubicBezTo>
                <a:cubicBezTo>
                  <a:pt x="857" y="56"/>
                  <a:pt x="853" y="54"/>
                  <a:pt x="845" y="53"/>
                </a:cubicBezTo>
                <a:cubicBezTo>
                  <a:pt x="845" y="55"/>
                  <a:pt x="844" y="55"/>
                  <a:pt x="842" y="55"/>
                </a:cubicBezTo>
                <a:cubicBezTo>
                  <a:pt x="840" y="57"/>
                  <a:pt x="840" y="61"/>
                  <a:pt x="837" y="63"/>
                </a:cubicBezTo>
                <a:cubicBezTo>
                  <a:pt x="833" y="64"/>
                  <a:pt x="829" y="66"/>
                  <a:pt x="824" y="66"/>
                </a:cubicBezTo>
                <a:cubicBezTo>
                  <a:pt x="823" y="64"/>
                  <a:pt x="821" y="65"/>
                  <a:pt x="820" y="63"/>
                </a:cubicBezTo>
                <a:cubicBezTo>
                  <a:pt x="821" y="59"/>
                  <a:pt x="823" y="57"/>
                  <a:pt x="822" y="52"/>
                </a:cubicBezTo>
                <a:cubicBezTo>
                  <a:pt x="817" y="51"/>
                  <a:pt x="817" y="54"/>
                  <a:pt x="812" y="53"/>
                </a:cubicBezTo>
                <a:cubicBezTo>
                  <a:pt x="811" y="51"/>
                  <a:pt x="809" y="51"/>
                  <a:pt x="808" y="49"/>
                </a:cubicBezTo>
                <a:cubicBezTo>
                  <a:pt x="808" y="47"/>
                  <a:pt x="809" y="44"/>
                  <a:pt x="807" y="44"/>
                </a:cubicBezTo>
                <a:cubicBezTo>
                  <a:pt x="801" y="48"/>
                  <a:pt x="813" y="55"/>
                  <a:pt x="805" y="57"/>
                </a:cubicBezTo>
                <a:cubicBezTo>
                  <a:pt x="805" y="54"/>
                  <a:pt x="803" y="53"/>
                  <a:pt x="800" y="53"/>
                </a:cubicBezTo>
                <a:cubicBezTo>
                  <a:pt x="797" y="56"/>
                  <a:pt x="795" y="59"/>
                  <a:pt x="790" y="60"/>
                </a:cubicBezTo>
                <a:cubicBezTo>
                  <a:pt x="790" y="58"/>
                  <a:pt x="790" y="56"/>
                  <a:pt x="787" y="57"/>
                </a:cubicBezTo>
                <a:cubicBezTo>
                  <a:pt x="782" y="58"/>
                  <a:pt x="775" y="58"/>
                  <a:pt x="770" y="60"/>
                </a:cubicBezTo>
                <a:cubicBezTo>
                  <a:pt x="768" y="57"/>
                  <a:pt x="769" y="51"/>
                  <a:pt x="763" y="52"/>
                </a:cubicBezTo>
                <a:cubicBezTo>
                  <a:pt x="758" y="53"/>
                  <a:pt x="760" y="62"/>
                  <a:pt x="750" y="60"/>
                </a:cubicBezTo>
                <a:cubicBezTo>
                  <a:pt x="749" y="55"/>
                  <a:pt x="753" y="56"/>
                  <a:pt x="752" y="52"/>
                </a:cubicBezTo>
                <a:cubicBezTo>
                  <a:pt x="748" y="52"/>
                  <a:pt x="745" y="51"/>
                  <a:pt x="744" y="50"/>
                </a:cubicBezTo>
                <a:cubicBezTo>
                  <a:pt x="746" y="61"/>
                  <a:pt x="732" y="57"/>
                  <a:pt x="724" y="58"/>
                </a:cubicBezTo>
                <a:cubicBezTo>
                  <a:pt x="724" y="62"/>
                  <a:pt x="724" y="66"/>
                  <a:pt x="721" y="66"/>
                </a:cubicBezTo>
                <a:cubicBezTo>
                  <a:pt x="720" y="65"/>
                  <a:pt x="720" y="61"/>
                  <a:pt x="719" y="61"/>
                </a:cubicBezTo>
                <a:cubicBezTo>
                  <a:pt x="718" y="61"/>
                  <a:pt x="719" y="66"/>
                  <a:pt x="719" y="66"/>
                </a:cubicBezTo>
                <a:cubicBezTo>
                  <a:pt x="718" y="67"/>
                  <a:pt x="714" y="66"/>
                  <a:pt x="712" y="66"/>
                </a:cubicBezTo>
                <a:cubicBezTo>
                  <a:pt x="711" y="67"/>
                  <a:pt x="710" y="72"/>
                  <a:pt x="706" y="69"/>
                </a:cubicBezTo>
                <a:cubicBezTo>
                  <a:pt x="702" y="69"/>
                  <a:pt x="704" y="63"/>
                  <a:pt x="699" y="64"/>
                </a:cubicBezTo>
                <a:cubicBezTo>
                  <a:pt x="697" y="65"/>
                  <a:pt x="697" y="66"/>
                  <a:pt x="694" y="66"/>
                </a:cubicBezTo>
                <a:cubicBezTo>
                  <a:pt x="693" y="69"/>
                  <a:pt x="690" y="73"/>
                  <a:pt x="689" y="76"/>
                </a:cubicBezTo>
                <a:cubicBezTo>
                  <a:pt x="688" y="80"/>
                  <a:pt x="685" y="79"/>
                  <a:pt x="681" y="79"/>
                </a:cubicBezTo>
                <a:cubicBezTo>
                  <a:pt x="680" y="74"/>
                  <a:pt x="679" y="69"/>
                  <a:pt x="676" y="66"/>
                </a:cubicBezTo>
                <a:cubicBezTo>
                  <a:pt x="679" y="66"/>
                  <a:pt x="680" y="65"/>
                  <a:pt x="681" y="63"/>
                </a:cubicBezTo>
                <a:cubicBezTo>
                  <a:pt x="676" y="61"/>
                  <a:pt x="675" y="66"/>
                  <a:pt x="672" y="68"/>
                </a:cubicBezTo>
                <a:cubicBezTo>
                  <a:pt x="671" y="69"/>
                  <a:pt x="669" y="68"/>
                  <a:pt x="667" y="69"/>
                </a:cubicBezTo>
                <a:cubicBezTo>
                  <a:pt x="666" y="70"/>
                  <a:pt x="666" y="75"/>
                  <a:pt x="663" y="74"/>
                </a:cubicBezTo>
                <a:cubicBezTo>
                  <a:pt x="660" y="75"/>
                  <a:pt x="662" y="71"/>
                  <a:pt x="661" y="71"/>
                </a:cubicBezTo>
                <a:cubicBezTo>
                  <a:pt x="660" y="70"/>
                  <a:pt x="656" y="72"/>
                  <a:pt x="656" y="69"/>
                </a:cubicBezTo>
                <a:cubicBezTo>
                  <a:pt x="649" y="70"/>
                  <a:pt x="648" y="77"/>
                  <a:pt x="641" y="77"/>
                </a:cubicBezTo>
                <a:cubicBezTo>
                  <a:pt x="635" y="78"/>
                  <a:pt x="632" y="75"/>
                  <a:pt x="629" y="72"/>
                </a:cubicBezTo>
                <a:cubicBezTo>
                  <a:pt x="629" y="75"/>
                  <a:pt x="627" y="75"/>
                  <a:pt x="626" y="77"/>
                </a:cubicBezTo>
                <a:cubicBezTo>
                  <a:pt x="629" y="77"/>
                  <a:pt x="631" y="79"/>
                  <a:pt x="628" y="80"/>
                </a:cubicBezTo>
                <a:cubicBezTo>
                  <a:pt x="624" y="80"/>
                  <a:pt x="623" y="77"/>
                  <a:pt x="621" y="76"/>
                </a:cubicBezTo>
                <a:cubicBezTo>
                  <a:pt x="618" y="79"/>
                  <a:pt x="614" y="80"/>
                  <a:pt x="608" y="80"/>
                </a:cubicBezTo>
                <a:cubicBezTo>
                  <a:pt x="603" y="81"/>
                  <a:pt x="605" y="76"/>
                  <a:pt x="600" y="77"/>
                </a:cubicBezTo>
                <a:cubicBezTo>
                  <a:pt x="598" y="79"/>
                  <a:pt x="592" y="79"/>
                  <a:pt x="591" y="80"/>
                </a:cubicBezTo>
                <a:cubicBezTo>
                  <a:pt x="588" y="83"/>
                  <a:pt x="584" y="81"/>
                  <a:pt x="580" y="82"/>
                </a:cubicBezTo>
                <a:cubicBezTo>
                  <a:pt x="576" y="83"/>
                  <a:pt x="576" y="85"/>
                  <a:pt x="573" y="85"/>
                </a:cubicBezTo>
                <a:cubicBezTo>
                  <a:pt x="571" y="85"/>
                  <a:pt x="570" y="82"/>
                  <a:pt x="567" y="83"/>
                </a:cubicBezTo>
                <a:cubicBezTo>
                  <a:pt x="563" y="84"/>
                  <a:pt x="566" y="89"/>
                  <a:pt x="562" y="88"/>
                </a:cubicBezTo>
                <a:cubicBezTo>
                  <a:pt x="561" y="86"/>
                  <a:pt x="559" y="84"/>
                  <a:pt x="557" y="83"/>
                </a:cubicBezTo>
                <a:cubicBezTo>
                  <a:pt x="555" y="85"/>
                  <a:pt x="553" y="86"/>
                  <a:pt x="550" y="87"/>
                </a:cubicBezTo>
                <a:cubicBezTo>
                  <a:pt x="548" y="87"/>
                  <a:pt x="544" y="88"/>
                  <a:pt x="542" y="88"/>
                </a:cubicBezTo>
                <a:cubicBezTo>
                  <a:pt x="533" y="90"/>
                  <a:pt x="521" y="88"/>
                  <a:pt x="512" y="90"/>
                </a:cubicBezTo>
                <a:cubicBezTo>
                  <a:pt x="509" y="90"/>
                  <a:pt x="508" y="93"/>
                  <a:pt x="505" y="93"/>
                </a:cubicBezTo>
                <a:cubicBezTo>
                  <a:pt x="500" y="93"/>
                  <a:pt x="494" y="93"/>
                  <a:pt x="489" y="93"/>
                </a:cubicBezTo>
                <a:cubicBezTo>
                  <a:pt x="486" y="93"/>
                  <a:pt x="487" y="91"/>
                  <a:pt x="486" y="93"/>
                </a:cubicBezTo>
                <a:cubicBezTo>
                  <a:pt x="485" y="94"/>
                  <a:pt x="483" y="91"/>
                  <a:pt x="484" y="91"/>
                </a:cubicBezTo>
                <a:cubicBezTo>
                  <a:pt x="481" y="91"/>
                  <a:pt x="480" y="93"/>
                  <a:pt x="477" y="93"/>
                </a:cubicBezTo>
                <a:cubicBezTo>
                  <a:pt x="479" y="93"/>
                  <a:pt x="471" y="91"/>
                  <a:pt x="472" y="95"/>
                </a:cubicBezTo>
                <a:cubicBezTo>
                  <a:pt x="477" y="96"/>
                  <a:pt x="485" y="93"/>
                  <a:pt x="487" y="96"/>
                </a:cubicBezTo>
                <a:cubicBezTo>
                  <a:pt x="482" y="96"/>
                  <a:pt x="479" y="98"/>
                  <a:pt x="479" y="102"/>
                </a:cubicBezTo>
                <a:cubicBezTo>
                  <a:pt x="480" y="107"/>
                  <a:pt x="484" y="109"/>
                  <a:pt x="486" y="112"/>
                </a:cubicBezTo>
                <a:cubicBezTo>
                  <a:pt x="486" y="115"/>
                  <a:pt x="488" y="115"/>
                  <a:pt x="490" y="117"/>
                </a:cubicBezTo>
                <a:cubicBezTo>
                  <a:pt x="483" y="119"/>
                  <a:pt x="480" y="121"/>
                  <a:pt x="471" y="118"/>
                </a:cubicBezTo>
                <a:cubicBezTo>
                  <a:pt x="471" y="122"/>
                  <a:pt x="472" y="124"/>
                  <a:pt x="473" y="126"/>
                </a:cubicBezTo>
                <a:cubicBezTo>
                  <a:pt x="467" y="127"/>
                  <a:pt x="473" y="131"/>
                  <a:pt x="470" y="136"/>
                </a:cubicBezTo>
                <a:cubicBezTo>
                  <a:pt x="474" y="136"/>
                  <a:pt x="475" y="133"/>
                  <a:pt x="480" y="134"/>
                </a:cubicBezTo>
                <a:cubicBezTo>
                  <a:pt x="481" y="127"/>
                  <a:pt x="475" y="135"/>
                  <a:pt x="475" y="131"/>
                </a:cubicBezTo>
                <a:cubicBezTo>
                  <a:pt x="476" y="130"/>
                  <a:pt x="476" y="128"/>
                  <a:pt x="477" y="126"/>
                </a:cubicBezTo>
                <a:cubicBezTo>
                  <a:pt x="477" y="126"/>
                  <a:pt x="480" y="127"/>
                  <a:pt x="480" y="126"/>
                </a:cubicBezTo>
                <a:cubicBezTo>
                  <a:pt x="481" y="125"/>
                  <a:pt x="478" y="124"/>
                  <a:pt x="478" y="123"/>
                </a:cubicBezTo>
                <a:cubicBezTo>
                  <a:pt x="479" y="122"/>
                  <a:pt x="483" y="123"/>
                  <a:pt x="483" y="122"/>
                </a:cubicBezTo>
                <a:cubicBezTo>
                  <a:pt x="479" y="126"/>
                  <a:pt x="486" y="124"/>
                  <a:pt x="487" y="128"/>
                </a:cubicBezTo>
                <a:cubicBezTo>
                  <a:pt x="485" y="129"/>
                  <a:pt x="485" y="132"/>
                  <a:pt x="484" y="134"/>
                </a:cubicBezTo>
                <a:cubicBezTo>
                  <a:pt x="483" y="136"/>
                  <a:pt x="476" y="139"/>
                  <a:pt x="482" y="141"/>
                </a:cubicBezTo>
                <a:cubicBezTo>
                  <a:pt x="482" y="138"/>
                  <a:pt x="485" y="137"/>
                  <a:pt x="489" y="137"/>
                </a:cubicBezTo>
                <a:cubicBezTo>
                  <a:pt x="489" y="139"/>
                  <a:pt x="487" y="139"/>
                  <a:pt x="487" y="141"/>
                </a:cubicBezTo>
                <a:cubicBezTo>
                  <a:pt x="494" y="140"/>
                  <a:pt x="494" y="144"/>
                  <a:pt x="496" y="148"/>
                </a:cubicBezTo>
                <a:cubicBezTo>
                  <a:pt x="492" y="149"/>
                  <a:pt x="491" y="152"/>
                  <a:pt x="489" y="152"/>
                </a:cubicBezTo>
                <a:cubicBezTo>
                  <a:pt x="488" y="151"/>
                  <a:pt x="489" y="147"/>
                  <a:pt x="486" y="148"/>
                </a:cubicBezTo>
                <a:cubicBezTo>
                  <a:pt x="485" y="153"/>
                  <a:pt x="483" y="156"/>
                  <a:pt x="478" y="156"/>
                </a:cubicBezTo>
                <a:cubicBezTo>
                  <a:pt x="471" y="156"/>
                  <a:pt x="469" y="150"/>
                  <a:pt x="459" y="152"/>
                </a:cubicBezTo>
                <a:cubicBezTo>
                  <a:pt x="460" y="147"/>
                  <a:pt x="455" y="146"/>
                  <a:pt x="454" y="150"/>
                </a:cubicBezTo>
                <a:cubicBezTo>
                  <a:pt x="456" y="150"/>
                  <a:pt x="458" y="150"/>
                  <a:pt x="458" y="152"/>
                </a:cubicBezTo>
                <a:cubicBezTo>
                  <a:pt x="455" y="154"/>
                  <a:pt x="447" y="154"/>
                  <a:pt x="444" y="152"/>
                </a:cubicBezTo>
                <a:cubicBezTo>
                  <a:pt x="445" y="158"/>
                  <a:pt x="443" y="161"/>
                  <a:pt x="440" y="164"/>
                </a:cubicBezTo>
                <a:cubicBezTo>
                  <a:pt x="431" y="167"/>
                  <a:pt x="424" y="156"/>
                  <a:pt x="420" y="164"/>
                </a:cubicBezTo>
                <a:cubicBezTo>
                  <a:pt x="421" y="165"/>
                  <a:pt x="423" y="164"/>
                  <a:pt x="423" y="166"/>
                </a:cubicBezTo>
                <a:cubicBezTo>
                  <a:pt x="416" y="167"/>
                  <a:pt x="418" y="175"/>
                  <a:pt x="419" y="180"/>
                </a:cubicBezTo>
                <a:cubicBezTo>
                  <a:pt x="416" y="183"/>
                  <a:pt x="416" y="187"/>
                  <a:pt x="411" y="188"/>
                </a:cubicBezTo>
                <a:cubicBezTo>
                  <a:pt x="409" y="189"/>
                  <a:pt x="406" y="188"/>
                  <a:pt x="404" y="188"/>
                </a:cubicBezTo>
                <a:cubicBezTo>
                  <a:pt x="403" y="188"/>
                  <a:pt x="402" y="187"/>
                  <a:pt x="403" y="187"/>
                </a:cubicBezTo>
                <a:cubicBezTo>
                  <a:pt x="400" y="186"/>
                  <a:pt x="397" y="188"/>
                  <a:pt x="396" y="187"/>
                </a:cubicBezTo>
                <a:cubicBezTo>
                  <a:pt x="392" y="179"/>
                  <a:pt x="401" y="178"/>
                  <a:pt x="402" y="171"/>
                </a:cubicBezTo>
                <a:cubicBezTo>
                  <a:pt x="399" y="167"/>
                  <a:pt x="392" y="166"/>
                  <a:pt x="392" y="160"/>
                </a:cubicBezTo>
                <a:cubicBezTo>
                  <a:pt x="390" y="159"/>
                  <a:pt x="389" y="160"/>
                  <a:pt x="388" y="161"/>
                </a:cubicBezTo>
                <a:cubicBezTo>
                  <a:pt x="385" y="164"/>
                  <a:pt x="384" y="168"/>
                  <a:pt x="379" y="169"/>
                </a:cubicBezTo>
                <a:cubicBezTo>
                  <a:pt x="377" y="166"/>
                  <a:pt x="374" y="165"/>
                  <a:pt x="374" y="163"/>
                </a:cubicBezTo>
                <a:cubicBezTo>
                  <a:pt x="373" y="162"/>
                  <a:pt x="374" y="160"/>
                  <a:pt x="372" y="160"/>
                </a:cubicBezTo>
                <a:cubicBezTo>
                  <a:pt x="368" y="163"/>
                  <a:pt x="373" y="165"/>
                  <a:pt x="372" y="171"/>
                </a:cubicBezTo>
                <a:cubicBezTo>
                  <a:pt x="371" y="171"/>
                  <a:pt x="370" y="172"/>
                  <a:pt x="371" y="174"/>
                </a:cubicBezTo>
                <a:cubicBezTo>
                  <a:pt x="367" y="174"/>
                  <a:pt x="366" y="177"/>
                  <a:pt x="364" y="179"/>
                </a:cubicBezTo>
                <a:cubicBezTo>
                  <a:pt x="364" y="176"/>
                  <a:pt x="362" y="180"/>
                  <a:pt x="361" y="177"/>
                </a:cubicBezTo>
                <a:cubicBezTo>
                  <a:pt x="361" y="175"/>
                  <a:pt x="368" y="174"/>
                  <a:pt x="362" y="172"/>
                </a:cubicBezTo>
                <a:cubicBezTo>
                  <a:pt x="362" y="175"/>
                  <a:pt x="358" y="174"/>
                  <a:pt x="356" y="174"/>
                </a:cubicBezTo>
                <a:cubicBezTo>
                  <a:pt x="356" y="172"/>
                  <a:pt x="357" y="170"/>
                  <a:pt x="357" y="169"/>
                </a:cubicBezTo>
                <a:cubicBezTo>
                  <a:pt x="352" y="169"/>
                  <a:pt x="350" y="165"/>
                  <a:pt x="344" y="164"/>
                </a:cubicBezTo>
                <a:cubicBezTo>
                  <a:pt x="344" y="168"/>
                  <a:pt x="341" y="170"/>
                  <a:pt x="339" y="172"/>
                </a:cubicBezTo>
                <a:cubicBezTo>
                  <a:pt x="331" y="175"/>
                  <a:pt x="334" y="166"/>
                  <a:pt x="326" y="168"/>
                </a:cubicBezTo>
                <a:cubicBezTo>
                  <a:pt x="323" y="168"/>
                  <a:pt x="325" y="173"/>
                  <a:pt x="321" y="172"/>
                </a:cubicBezTo>
                <a:cubicBezTo>
                  <a:pt x="316" y="171"/>
                  <a:pt x="318" y="171"/>
                  <a:pt x="313" y="172"/>
                </a:cubicBezTo>
                <a:cubicBezTo>
                  <a:pt x="311" y="170"/>
                  <a:pt x="311" y="166"/>
                  <a:pt x="308" y="166"/>
                </a:cubicBezTo>
                <a:cubicBezTo>
                  <a:pt x="308" y="168"/>
                  <a:pt x="306" y="168"/>
                  <a:pt x="304" y="169"/>
                </a:cubicBezTo>
                <a:cubicBezTo>
                  <a:pt x="303" y="170"/>
                  <a:pt x="302" y="171"/>
                  <a:pt x="301" y="172"/>
                </a:cubicBezTo>
                <a:cubicBezTo>
                  <a:pt x="300" y="172"/>
                  <a:pt x="299" y="174"/>
                  <a:pt x="298" y="174"/>
                </a:cubicBezTo>
                <a:cubicBezTo>
                  <a:pt x="291" y="174"/>
                  <a:pt x="284" y="174"/>
                  <a:pt x="277" y="174"/>
                </a:cubicBezTo>
                <a:cubicBezTo>
                  <a:pt x="276" y="176"/>
                  <a:pt x="275" y="177"/>
                  <a:pt x="272" y="177"/>
                </a:cubicBezTo>
                <a:cubicBezTo>
                  <a:pt x="270" y="179"/>
                  <a:pt x="271" y="184"/>
                  <a:pt x="265" y="183"/>
                </a:cubicBezTo>
                <a:cubicBezTo>
                  <a:pt x="259" y="175"/>
                  <a:pt x="247" y="181"/>
                  <a:pt x="241" y="187"/>
                </a:cubicBezTo>
                <a:cubicBezTo>
                  <a:pt x="241" y="184"/>
                  <a:pt x="241" y="182"/>
                  <a:pt x="240" y="180"/>
                </a:cubicBezTo>
                <a:cubicBezTo>
                  <a:pt x="231" y="183"/>
                  <a:pt x="218" y="185"/>
                  <a:pt x="204" y="187"/>
                </a:cubicBezTo>
                <a:cubicBezTo>
                  <a:pt x="200" y="187"/>
                  <a:pt x="196" y="186"/>
                  <a:pt x="191" y="187"/>
                </a:cubicBezTo>
                <a:cubicBezTo>
                  <a:pt x="190" y="187"/>
                  <a:pt x="189" y="188"/>
                  <a:pt x="188" y="188"/>
                </a:cubicBezTo>
                <a:cubicBezTo>
                  <a:pt x="185" y="189"/>
                  <a:pt x="183" y="188"/>
                  <a:pt x="181" y="190"/>
                </a:cubicBezTo>
                <a:cubicBezTo>
                  <a:pt x="180" y="192"/>
                  <a:pt x="168" y="189"/>
                  <a:pt x="165" y="190"/>
                </a:cubicBezTo>
                <a:cubicBezTo>
                  <a:pt x="163" y="190"/>
                  <a:pt x="163" y="191"/>
                  <a:pt x="162" y="191"/>
                </a:cubicBezTo>
                <a:cubicBezTo>
                  <a:pt x="157" y="192"/>
                  <a:pt x="155" y="193"/>
                  <a:pt x="154" y="193"/>
                </a:cubicBezTo>
                <a:cubicBezTo>
                  <a:pt x="148" y="194"/>
                  <a:pt x="148" y="192"/>
                  <a:pt x="150" y="196"/>
                </a:cubicBezTo>
                <a:cubicBezTo>
                  <a:pt x="151" y="199"/>
                  <a:pt x="152" y="195"/>
                  <a:pt x="154" y="194"/>
                </a:cubicBezTo>
                <a:cubicBezTo>
                  <a:pt x="156" y="193"/>
                  <a:pt x="158" y="194"/>
                  <a:pt x="159" y="194"/>
                </a:cubicBezTo>
                <a:cubicBezTo>
                  <a:pt x="161" y="197"/>
                  <a:pt x="170" y="188"/>
                  <a:pt x="170" y="194"/>
                </a:cubicBezTo>
                <a:cubicBezTo>
                  <a:pt x="159" y="193"/>
                  <a:pt x="163" y="205"/>
                  <a:pt x="156" y="207"/>
                </a:cubicBezTo>
                <a:cubicBezTo>
                  <a:pt x="151" y="207"/>
                  <a:pt x="152" y="210"/>
                  <a:pt x="148" y="210"/>
                </a:cubicBezTo>
                <a:cubicBezTo>
                  <a:pt x="144" y="211"/>
                  <a:pt x="137" y="205"/>
                  <a:pt x="136" y="212"/>
                </a:cubicBezTo>
                <a:cubicBezTo>
                  <a:pt x="139" y="213"/>
                  <a:pt x="142" y="207"/>
                  <a:pt x="143" y="212"/>
                </a:cubicBezTo>
                <a:cubicBezTo>
                  <a:pt x="142" y="214"/>
                  <a:pt x="141" y="216"/>
                  <a:pt x="140" y="217"/>
                </a:cubicBezTo>
                <a:cubicBezTo>
                  <a:pt x="138" y="212"/>
                  <a:pt x="119" y="212"/>
                  <a:pt x="118" y="217"/>
                </a:cubicBezTo>
                <a:cubicBezTo>
                  <a:pt x="124" y="216"/>
                  <a:pt x="130" y="213"/>
                  <a:pt x="133" y="218"/>
                </a:cubicBezTo>
                <a:cubicBezTo>
                  <a:pt x="129" y="217"/>
                  <a:pt x="122" y="221"/>
                  <a:pt x="127" y="223"/>
                </a:cubicBezTo>
                <a:cubicBezTo>
                  <a:pt x="128" y="218"/>
                  <a:pt x="131" y="222"/>
                  <a:pt x="132" y="221"/>
                </a:cubicBezTo>
                <a:cubicBezTo>
                  <a:pt x="133" y="221"/>
                  <a:pt x="137" y="213"/>
                  <a:pt x="140" y="218"/>
                </a:cubicBezTo>
                <a:cubicBezTo>
                  <a:pt x="140" y="225"/>
                  <a:pt x="135" y="219"/>
                  <a:pt x="135" y="223"/>
                </a:cubicBezTo>
                <a:cubicBezTo>
                  <a:pt x="135" y="226"/>
                  <a:pt x="129" y="227"/>
                  <a:pt x="134" y="228"/>
                </a:cubicBezTo>
                <a:cubicBezTo>
                  <a:pt x="134" y="226"/>
                  <a:pt x="136" y="225"/>
                  <a:pt x="139" y="225"/>
                </a:cubicBezTo>
                <a:cubicBezTo>
                  <a:pt x="139" y="226"/>
                  <a:pt x="136" y="227"/>
                  <a:pt x="139" y="228"/>
                </a:cubicBezTo>
                <a:cubicBezTo>
                  <a:pt x="141" y="228"/>
                  <a:pt x="141" y="230"/>
                  <a:pt x="142" y="231"/>
                </a:cubicBezTo>
                <a:cubicBezTo>
                  <a:pt x="137" y="231"/>
                  <a:pt x="143" y="234"/>
                  <a:pt x="142" y="237"/>
                </a:cubicBezTo>
                <a:cubicBezTo>
                  <a:pt x="142" y="240"/>
                  <a:pt x="140" y="240"/>
                  <a:pt x="143" y="242"/>
                </a:cubicBezTo>
                <a:cubicBezTo>
                  <a:pt x="143" y="242"/>
                  <a:pt x="142" y="245"/>
                  <a:pt x="143" y="245"/>
                </a:cubicBezTo>
                <a:cubicBezTo>
                  <a:pt x="144" y="246"/>
                  <a:pt x="146" y="245"/>
                  <a:pt x="146" y="247"/>
                </a:cubicBezTo>
                <a:cubicBezTo>
                  <a:pt x="144" y="247"/>
                  <a:pt x="142" y="247"/>
                  <a:pt x="141" y="248"/>
                </a:cubicBezTo>
                <a:cubicBezTo>
                  <a:pt x="148" y="252"/>
                  <a:pt x="152" y="248"/>
                  <a:pt x="160" y="248"/>
                </a:cubicBezTo>
                <a:cubicBezTo>
                  <a:pt x="160" y="243"/>
                  <a:pt x="153" y="246"/>
                  <a:pt x="153" y="242"/>
                </a:cubicBezTo>
                <a:cubicBezTo>
                  <a:pt x="155" y="242"/>
                  <a:pt x="156" y="240"/>
                  <a:pt x="159" y="240"/>
                </a:cubicBezTo>
                <a:cubicBezTo>
                  <a:pt x="157" y="246"/>
                  <a:pt x="165" y="241"/>
                  <a:pt x="164" y="245"/>
                </a:cubicBezTo>
                <a:cubicBezTo>
                  <a:pt x="156" y="246"/>
                  <a:pt x="165" y="249"/>
                  <a:pt x="166" y="250"/>
                </a:cubicBezTo>
                <a:cubicBezTo>
                  <a:pt x="165" y="250"/>
                  <a:pt x="164" y="251"/>
                  <a:pt x="165" y="253"/>
                </a:cubicBezTo>
                <a:cubicBezTo>
                  <a:pt x="160" y="249"/>
                  <a:pt x="153" y="257"/>
                  <a:pt x="148" y="253"/>
                </a:cubicBezTo>
                <a:cubicBezTo>
                  <a:pt x="149" y="260"/>
                  <a:pt x="154" y="253"/>
                  <a:pt x="158" y="255"/>
                </a:cubicBezTo>
                <a:cubicBezTo>
                  <a:pt x="160" y="260"/>
                  <a:pt x="160" y="258"/>
                  <a:pt x="157" y="261"/>
                </a:cubicBezTo>
                <a:cubicBezTo>
                  <a:pt x="159" y="261"/>
                  <a:pt x="161" y="262"/>
                  <a:pt x="160" y="264"/>
                </a:cubicBezTo>
                <a:cubicBezTo>
                  <a:pt x="162" y="264"/>
                  <a:pt x="162" y="267"/>
                  <a:pt x="160" y="267"/>
                </a:cubicBezTo>
                <a:cubicBezTo>
                  <a:pt x="160" y="267"/>
                  <a:pt x="160" y="264"/>
                  <a:pt x="159" y="264"/>
                </a:cubicBezTo>
                <a:cubicBezTo>
                  <a:pt x="159" y="264"/>
                  <a:pt x="157" y="270"/>
                  <a:pt x="157" y="269"/>
                </a:cubicBezTo>
                <a:cubicBezTo>
                  <a:pt x="157" y="271"/>
                  <a:pt x="159" y="271"/>
                  <a:pt x="159" y="274"/>
                </a:cubicBezTo>
                <a:cubicBezTo>
                  <a:pt x="156" y="273"/>
                  <a:pt x="156" y="276"/>
                  <a:pt x="153" y="275"/>
                </a:cubicBezTo>
                <a:cubicBezTo>
                  <a:pt x="152" y="273"/>
                  <a:pt x="153" y="270"/>
                  <a:pt x="154" y="269"/>
                </a:cubicBezTo>
                <a:cubicBezTo>
                  <a:pt x="151" y="269"/>
                  <a:pt x="148" y="268"/>
                  <a:pt x="147" y="271"/>
                </a:cubicBezTo>
                <a:cubicBezTo>
                  <a:pt x="149" y="271"/>
                  <a:pt x="151" y="271"/>
                  <a:pt x="151" y="274"/>
                </a:cubicBezTo>
                <a:cubicBezTo>
                  <a:pt x="144" y="272"/>
                  <a:pt x="147" y="278"/>
                  <a:pt x="143" y="279"/>
                </a:cubicBezTo>
                <a:cubicBezTo>
                  <a:pt x="142" y="279"/>
                  <a:pt x="140" y="279"/>
                  <a:pt x="140" y="280"/>
                </a:cubicBezTo>
                <a:cubicBezTo>
                  <a:pt x="142" y="280"/>
                  <a:pt x="144" y="281"/>
                  <a:pt x="143" y="283"/>
                </a:cubicBezTo>
                <a:cubicBezTo>
                  <a:pt x="143" y="285"/>
                  <a:pt x="146" y="285"/>
                  <a:pt x="147" y="286"/>
                </a:cubicBezTo>
                <a:cubicBezTo>
                  <a:pt x="144" y="285"/>
                  <a:pt x="144" y="291"/>
                  <a:pt x="143" y="291"/>
                </a:cubicBezTo>
                <a:cubicBezTo>
                  <a:pt x="143" y="292"/>
                  <a:pt x="140" y="289"/>
                  <a:pt x="140" y="290"/>
                </a:cubicBezTo>
                <a:cubicBezTo>
                  <a:pt x="139" y="291"/>
                  <a:pt x="139" y="294"/>
                  <a:pt x="139" y="296"/>
                </a:cubicBezTo>
                <a:cubicBezTo>
                  <a:pt x="139" y="296"/>
                  <a:pt x="138" y="296"/>
                  <a:pt x="137" y="298"/>
                </a:cubicBezTo>
                <a:cubicBezTo>
                  <a:pt x="137" y="299"/>
                  <a:pt x="138" y="301"/>
                  <a:pt x="137" y="302"/>
                </a:cubicBezTo>
                <a:cubicBezTo>
                  <a:pt x="139" y="305"/>
                  <a:pt x="144" y="303"/>
                  <a:pt x="144" y="305"/>
                </a:cubicBezTo>
                <a:cubicBezTo>
                  <a:pt x="141" y="305"/>
                  <a:pt x="141" y="308"/>
                  <a:pt x="139" y="309"/>
                </a:cubicBezTo>
                <a:cubicBezTo>
                  <a:pt x="139" y="306"/>
                  <a:pt x="135" y="308"/>
                  <a:pt x="134" y="305"/>
                </a:cubicBezTo>
                <a:cubicBezTo>
                  <a:pt x="134" y="304"/>
                  <a:pt x="137" y="303"/>
                  <a:pt x="134" y="302"/>
                </a:cubicBezTo>
                <a:cubicBezTo>
                  <a:pt x="132" y="307"/>
                  <a:pt x="124" y="299"/>
                  <a:pt x="129" y="296"/>
                </a:cubicBezTo>
                <a:cubicBezTo>
                  <a:pt x="124" y="296"/>
                  <a:pt x="123" y="300"/>
                  <a:pt x="123" y="304"/>
                </a:cubicBezTo>
                <a:cubicBezTo>
                  <a:pt x="125" y="304"/>
                  <a:pt x="125" y="306"/>
                  <a:pt x="125" y="309"/>
                </a:cubicBezTo>
                <a:cubicBezTo>
                  <a:pt x="129" y="308"/>
                  <a:pt x="129" y="313"/>
                  <a:pt x="132" y="315"/>
                </a:cubicBezTo>
                <a:cubicBezTo>
                  <a:pt x="127" y="316"/>
                  <a:pt x="130" y="325"/>
                  <a:pt x="127" y="328"/>
                </a:cubicBezTo>
                <a:cubicBezTo>
                  <a:pt x="132" y="330"/>
                  <a:pt x="131" y="319"/>
                  <a:pt x="134" y="325"/>
                </a:cubicBezTo>
                <a:cubicBezTo>
                  <a:pt x="134" y="330"/>
                  <a:pt x="129" y="328"/>
                  <a:pt x="132" y="331"/>
                </a:cubicBezTo>
                <a:cubicBezTo>
                  <a:pt x="133" y="332"/>
                  <a:pt x="129" y="335"/>
                  <a:pt x="129" y="336"/>
                </a:cubicBezTo>
                <a:cubicBezTo>
                  <a:pt x="131" y="335"/>
                  <a:pt x="132" y="338"/>
                  <a:pt x="133" y="336"/>
                </a:cubicBezTo>
                <a:cubicBezTo>
                  <a:pt x="135" y="336"/>
                  <a:pt x="134" y="340"/>
                  <a:pt x="138" y="339"/>
                </a:cubicBezTo>
                <a:cubicBezTo>
                  <a:pt x="138" y="337"/>
                  <a:pt x="137" y="336"/>
                  <a:pt x="137" y="334"/>
                </a:cubicBezTo>
                <a:cubicBezTo>
                  <a:pt x="137" y="333"/>
                  <a:pt x="139" y="333"/>
                  <a:pt x="139" y="332"/>
                </a:cubicBezTo>
                <a:cubicBezTo>
                  <a:pt x="139" y="329"/>
                  <a:pt x="137" y="324"/>
                  <a:pt x="140" y="323"/>
                </a:cubicBezTo>
                <a:cubicBezTo>
                  <a:pt x="144" y="323"/>
                  <a:pt x="147" y="325"/>
                  <a:pt x="149" y="328"/>
                </a:cubicBezTo>
                <a:cubicBezTo>
                  <a:pt x="149" y="328"/>
                  <a:pt x="148" y="330"/>
                  <a:pt x="149" y="331"/>
                </a:cubicBezTo>
                <a:cubicBezTo>
                  <a:pt x="149" y="332"/>
                  <a:pt x="152" y="331"/>
                  <a:pt x="152" y="332"/>
                </a:cubicBezTo>
                <a:cubicBezTo>
                  <a:pt x="150" y="333"/>
                  <a:pt x="148" y="334"/>
                  <a:pt x="147" y="336"/>
                </a:cubicBezTo>
                <a:cubicBezTo>
                  <a:pt x="147" y="338"/>
                  <a:pt x="152" y="341"/>
                  <a:pt x="152" y="337"/>
                </a:cubicBezTo>
                <a:cubicBezTo>
                  <a:pt x="151" y="337"/>
                  <a:pt x="149" y="337"/>
                  <a:pt x="149" y="336"/>
                </a:cubicBezTo>
                <a:cubicBezTo>
                  <a:pt x="154" y="335"/>
                  <a:pt x="154" y="339"/>
                  <a:pt x="154" y="344"/>
                </a:cubicBezTo>
                <a:cubicBezTo>
                  <a:pt x="159" y="345"/>
                  <a:pt x="160" y="342"/>
                  <a:pt x="164" y="342"/>
                </a:cubicBezTo>
                <a:cubicBezTo>
                  <a:pt x="164" y="346"/>
                  <a:pt x="169" y="344"/>
                  <a:pt x="169" y="347"/>
                </a:cubicBezTo>
                <a:cubicBezTo>
                  <a:pt x="173" y="344"/>
                  <a:pt x="175" y="347"/>
                  <a:pt x="177" y="347"/>
                </a:cubicBezTo>
                <a:cubicBezTo>
                  <a:pt x="178" y="347"/>
                  <a:pt x="179" y="345"/>
                  <a:pt x="179" y="345"/>
                </a:cubicBezTo>
                <a:cubicBezTo>
                  <a:pt x="181" y="345"/>
                  <a:pt x="181" y="347"/>
                  <a:pt x="184" y="347"/>
                </a:cubicBezTo>
                <a:cubicBezTo>
                  <a:pt x="186" y="347"/>
                  <a:pt x="188" y="345"/>
                  <a:pt x="190" y="345"/>
                </a:cubicBezTo>
                <a:cubicBezTo>
                  <a:pt x="192" y="345"/>
                  <a:pt x="192" y="347"/>
                  <a:pt x="194" y="347"/>
                </a:cubicBezTo>
                <a:cubicBezTo>
                  <a:pt x="194" y="347"/>
                  <a:pt x="194" y="345"/>
                  <a:pt x="195" y="345"/>
                </a:cubicBezTo>
                <a:cubicBezTo>
                  <a:pt x="202" y="343"/>
                  <a:pt x="215" y="343"/>
                  <a:pt x="215" y="350"/>
                </a:cubicBezTo>
                <a:cubicBezTo>
                  <a:pt x="208" y="348"/>
                  <a:pt x="206" y="353"/>
                  <a:pt x="204" y="353"/>
                </a:cubicBezTo>
                <a:cubicBezTo>
                  <a:pt x="204" y="353"/>
                  <a:pt x="204" y="350"/>
                  <a:pt x="204" y="350"/>
                </a:cubicBezTo>
                <a:cubicBezTo>
                  <a:pt x="203" y="349"/>
                  <a:pt x="198" y="350"/>
                  <a:pt x="197" y="350"/>
                </a:cubicBezTo>
                <a:cubicBezTo>
                  <a:pt x="197" y="350"/>
                  <a:pt x="195" y="351"/>
                  <a:pt x="196" y="351"/>
                </a:cubicBezTo>
                <a:cubicBezTo>
                  <a:pt x="193" y="352"/>
                  <a:pt x="193" y="349"/>
                  <a:pt x="191" y="351"/>
                </a:cubicBezTo>
                <a:cubicBezTo>
                  <a:pt x="190" y="352"/>
                  <a:pt x="185" y="353"/>
                  <a:pt x="184" y="353"/>
                </a:cubicBezTo>
                <a:cubicBezTo>
                  <a:pt x="182" y="353"/>
                  <a:pt x="179" y="353"/>
                  <a:pt x="176" y="351"/>
                </a:cubicBezTo>
                <a:cubicBezTo>
                  <a:pt x="174" y="353"/>
                  <a:pt x="173" y="355"/>
                  <a:pt x="171" y="356"/>
                </a:cubicBezTo>
                <a:cubicBezTo>
                  <a:pt x="169" y="356"/>
                  <a:pt x="168" y="353"/>
                  <a:pt x="165" y="353"/>
                </a:cubicBezTo>
                <a:cubicBezTo>
                  <a:pt x="163" y="353"/>
                  <a:pt x="162" y="355"/>
                  <a:pt x="160" y="355"/>
                </a:cubicBezTo>
                <a:cubicBezTo>
                  <a:pt x="151" y="355"/>
                  <a:pt x="137" y="353"/>
                  <a:pt x="134" y="358"/>
                </a:cubicBezTo>
                <a:cubicBezTo>
                  <a:pt x="141" y="362"/>
                  <a:pt x="125" y="365"/>
                  <a:pt x="131" y="367"/>
                </a:cubicBezTo>
                <a:cubicBezTo>
                  <a:pt x="131" y="365"/>
                  <a:pt x="133" y="367"/>
                  <a:pt x="134" y="366"/>
                </a:cubicBezTo>
                <a:cubicBezTo>
                  <a:pt x="136" y="365"/>
                  <a:pt x="134" y="364"/>
                  <a:pt x="135" y="363"/>
                </a:cubicBezTo>
                <a:cubicBezTo>
                  <a:pt x="136" y="362"/>
                  <a:pt x="138" y="362"/>
                  <a:pt x="139" y="361"/>
                </a:cubicBezTo>
                <a:cubicBezTo>
                  <a:pt x="140" y="360"/>
                  <a:pt x="138" y="357"/>
                  <a:pt x="142" y="358"/>
                </a:cubicBezTo>
                <a:cubicBezTo>
                  <a:pt x="143" y="360"/>
                  <a:pt x="136" y="362"/>
                  <a:pt x="140" y="363"/>
                </a:cubicBezTo>
                <a:cubicBezTo>
                  <a:pt x="142" y="360"/>
                  <a:pt x="146" y="362"/>
                  <a:pt x="147" y="363"/>
                </a:cubicBezTo>
                <a:cubicBezTo>
                  <a:pt x="145" y="368"/>
                  <a:pt x="150" y="366"/>
                  <a:pt x="151" y="369"/>
                </a:cubicBezTo>
                <a:cubicBezTo>
                  <a:pt x="143" y="367"/>
                  <a:pt x="142" y="372"/>
                  <a:pt x="139" y="372"/>
                </a:cubicBezTo>
                <a:cubicBezTo>
                  <a:pt x="140" y="372"/>
                  <a:pt x="138" y="371"/>
                  <a:pt x="138" y="371"/>
                </a:cubicBezTo>
                <a:cubicBezTo>
                  <a:pt x="132" y="369"/>
                  <a:pt x="132" y="369"/>
                  <a:pt x="129" y="371"/>
                </a:cubicBezTo>
                <a:cubicBezTo>
                  <a:pt x="128" y="378"/>
                  <a:pt x="137" y="370"/>
                  <a:pt x="136" y="374"/>
                </a:cubicBezTo>
                <a:cubicBezTo>
                  <a:pt x="137" y="380"/>
                  <a:pt x="128" y="377"/>
                  <a:pt x="128" y="382"/>
                </a:cubicBezTo>
                <a:cubicBezTo>
                  <a:pt x="134" y="379"/>
                  <a:pt x="128" y="393"/>
                  <a:pt x="133" y="388"/>
                </a:cubicBezTo>
                <a:cubicBezTo>
                  <a:pt x="129" y="384"/>
                  <a:pt x="143" y="378"/>
                  <a:pt x="145" y="385"/>
                </a:cubicBezTo>
                <a:cubicBezTo>
                  <a:pt x="139" y="387"/>
                  <a:pt x="146" y="391"/>
                  <a:pt x="140" y="393"/>
                </a:cubicBezTo>
                <a:cubicBezTo>
                  <a:pt x="140" y="391"/>
                  <a:pt x="140" y="389"/>
                  <a:pt x="137" y="390"/>
                </a:cubicBezTo>
                <a:cubicBezTo>
                  <a:pt x="137" y="395"/>
                  <a:pt x="136" y="399"/>
                  <a:pt x="129" y="397"/>
                </a:cubicBezTo>
                <a:cubicBezTo>
                  <a:pt x="127" y="402"/>
                  <a:pt x="132" y="401"/>
                  <a:pt x="133" y="404"/>
                </a:cubicBezTo>
                <a:cubicBezTo>
                  <a:pt x="131" y="404"/>
                  <a:pt x="128" y="404"/>
                  <a:pt x="128" y="405"/>
                </a:cubicBezTo>
                <a:cubicBezTo>
                  <a:pt x="131" y="407"/>
                  <a:pt x="139" y="404"/>
                  <a:pt x="146" y="405"/>
                </a:cubicBezTo>
                <a:cubicBezTo>
                  <a:pt x="146" y="408"/>
                  <a:pt x="146" y="411"/>
                  <a:pt x="146" y="413"/>
                </a:cubicBezTo>
                <a:cubicBezTo>
                  <a:pt x="152" y="416"/>
                  <a:pt x="147" y="408"/>
                  <a:pt x="151" y="409"/>
                </a:cubicBezTo>
                <a:cubicBezTo>
                  <a:pt x="151" y="410"/>
                  <a:pt x="151" y="413"/>
                  <a:pt x="149" y="413"/>
                </a:cubicBezTo>
                <a:cubicBezTo>
                  <a:pt x="149" y="416"/>
                  <a:pt x="152" y="417"/>
                  <a:pt x="150" y="418"/>
                </a:cubicBezTo>
                <a:cubicBezTo>
                  <a:pt x="146" y="414"/>
                  <a:pt x="140" y="421"/>
                  <a:pt x="136" y="415"/>
                </a:cubicBezTo>
                <a:cubicBezTo>
                  <a:pt x="141" y="415"/>
                  <a:pt x="142" y="411"/>
                  <a:pt x="144" y="409"/>
                </a:cubicBezTo>
                <a:cubicBezTo>
                  <a:pt x="141" y="411"/>
                  <a:pt x="133" y="409"/>
                  <a:pt x="131" y="412"/>
                </a:cubicBezTo>
                <a:cubicBezTo>
                  <a:pt x="134" y="414"/>
                  <a:pt x="133" y="420"/>
                  <a:pt x="135" y="423"/>
                </a:cubicBezTo>
                <a:cubicBezTo>
                  <a:pt x="133" y="423"/>
                  <a:pt x="131" y="420"/>
                  <a:pt x="130" y="423"/>
                </a:cubicBezTo>
                <a:cubicBezTo>
                  <a:pt x="131" y="425"/>
                  <a:pt x="137" y="423"/>
                  <a:pt x="137" y="426"/>
                </a:cubicBezTo>
                <a:cubicBezTo>
                  <a:pt x="138" y="429"/>
                  <a:pt x="135" y="429"/>
                  <a:pt x="134" y="431"/>
                </a:cubicBezTo>
                <a:cubicBezTo>
                  <a:pt x="139" y="429"/>
                  <a:pt x="140" y="429"/>
                  <a:pt x="142" y="432"/>
                </a:cubicBezTo>
                <a:cubicBezTo>
                  <a:pt x="143" y="433"/>
                  <a:pt x="145" y="432"/>
                  <a:pt x="145" y="432"/>
                </a:cubicBezTo>
                <a:cubicBezTo>
                  <a:pt x="149" y="435"/>
                  <a:pt x="148" y="438"/>
                  <a:pt x="151" y="439"/>
                </a:cubicBezTo>
                <a:cubicBezTo>
                  <a:pt x="150" y="438"/>
                  <a:pt x="152" y="436"/>
                  <a:pt x="152" y="436"/>
                </a:cubicBezTo>
                <a:cubicBezTo>
                  <a:pt x="157" y="434"/>
                  <a:pt x="159" y="440"/>
                  <a:pt x="160" y="436"/>
                </a:cubicBezTo>
                <a:cubicBezTo>
                  <a:pt x="158" y="435"/>
                  <a:pt x="158" y="434"/>
                  <a:pt x="157" y="432"/>
                </a:cubicBezTo>
                <a:cubicBezTo>
                  <a:pt x="158" y="433"/>
                  <a:pt x="163" y="436"/>
                  <a:pt x="163" y="432"/>
                </a:cubicBezTo>
                <a:cubicBezTo>
                  <a:pt x="160" y="432"/>
                  <a:pt x="165" y="427"/>
                  <a:pt x="168" y="428"/>
                </a:cubicBezTo>
                <a:cubicBezTo>
                  <a:pt x="169" y="428"/>
                  <a:pt x="170" y="429"/>
                  <a:pt x="170" y="431"/>
                </a:cubicBezTo>
                <a:cubicBezTo>
                  <a:pt x="173" y="431"/>
                  <a:pt x="174" y="428"/>
                  <a:pt x="178" y="428"/>
                </a:cubicBezTo>
                <a:cubicBezTo>
                  <a:pt x="183" y="426"/>
                  <a:pt x="191" y="427"/>
                  <a:pt x="197" y="426"/>
                </a:cubicBezTo>
                <a:cubicBezTo>
                  <a:pt x="200" y="426"/>
                  <a:pt x="200" y="429"/>
                  <a:pt x="202" y="429"/>
                </a:cubicBezTo>
                <a:cubicBezTo>
                  <a:pt x="208" y="430"/>
                  <a:pt x="205" y="432"/>
                  <a:pt x="209" y="434"/>
                </a:cubicBezTo>
                <a:cubicBezTo>
                  <a:pt x="206" y="428"/>
                  <a:pt x="215" y="425"/>
                  <a:pt x="217" y="429"/>
                </a:cubicBezTo>
                <a:cubicBezTo>
                  <a:pt x="218" y="433"/>
                  <a:pt x="211" y="430"/>
                  <a:pt x="212" y="436"/>
                </a:cubicBezTo>
                <a:cubicBezTo>
                  <a:pt x="214" y="435"/>
                  <a:pt x="216" y="435"/>
                  <a:pt x="216" y="432"/>
                </a:cubicBezTo>
                <a:cubicBezTo>
                  <a:pt x="219" y="433"/>
                  <a:pt x="219" y="430"/>
                  <a:pt x="220" y="429"/>
                </a:cubicBezTo>
                <a:cubicBezTo>
                  <a:pt x="224" y="431"/>
                  <a:pt x="227" y="428"/>
                  <a:pt x="230" y="428"/>
                </a:cubicBezTo>
                <a:cubicBezTo>
                  <a:pt x="238" y="427"/>
                  <a:pt x="249" y="427"/>
                  <a:pt x="259" y="428"/>
                </a:cubicBezTo>
                <a:cubicBezTo>
                  <a:pt x="265" y="428"/>
                  <a:pt x="262" y="429"/>
                  <a:pt x="266" y="428"/>
                </a:cubicBezTo>
                <a:cubicBezTo>
                  <a:pt x="273" y="426"/>
                  <a:pt x="286" y="427"/>
                  <a:pt x="292" y="428"/>
                </a:cubicBezTo>
                <a:cubicBezTo>
                  <a:pt x="294" y="428"/>
                  <a:pt x="294" y="429"/>
                  <a:pt x="297" y="429"/>
                </a:cubicBezTo>
                <a:cubicBezTo>
                  <a:pt x="299" y="429"/>
                  <a:pt x="300" y="427"/>
                  <a:pt x="304" y="428"/>
                </a:cubicBezTo>
                <a:cubicBezTo>
                  <a:pt x="305" y="428"/>
                  <a:pt x="305" y="429"/>
                  <a:pt x="305" y="429"/>
                </a:cubicBezTo>
                <a:cubicBezTo>
                  <a:pt x="308" y="430"/>
                  <a:pt x="309" y="427"/>
                  <a:pt x="312" y="428"/>
                </a:cubicBezTo>
                <a:cubicBezTo>
                  <a:pt x="315" y="428"/>
                  <a:pt x="318" y="431"/>
                  <a:pt x="322" y="429"/>
                </a:cubicBezTo>
                <a:cubicBezTo>
                  <a:pt x="324" y="426"/>
                  <a:pt x="332" y="429"/>
                  <a:pt x="334" y="426"/>
                </a:cubicBezTo>
                <a:cubicBezTo>
                  <a:pt x="335" y="428"/>
                  <a:pt x="337" y="430"/>
                  <a:pt x="338" y="432"/>
                </a:cubicBezTo>
                <a:cubicBezTo>
                  <a:pt x="335" y="432"/>
                  <a:pt x="333" y="437"/>
                  <a:pt x="338" y="436"/>
                </a:cubicBezTo>
                <a:cubicBezTo>
                  <a:pt x="337" y="432"/>
                  <a:pt x="340" y="432"/>
                  <a:pt x="341" y="431"/>
                </a:cubicBezTo>
                <a:cubicBezTo>
                  <a:pt x="339" y="431"/>
                  <a:pt x="337" y="430"/>
                  <a:pt x="338" y="428"/>
                </a:cubicBezTo>
                <a:cubicBezTo>
                  <a:pt x="345" y="425"/>
                  <a:pt x="343" y="432"/>
                  <a:pt x="349" y="431"/>
                </a:cubicBezTo>
                <a:cubicBezTo>
                  <a:pt x="351" y="429"/>
                  <a:pt x="352" y="426"/>
                  <a:pt x="356" y="426"/>
                </a:cubicBezTo>
                <a:cubicBezTo>
                  <a:pt x="356" y="428"/>
                  <a:pt x="355" y="429"/>
                  <a:pt x="354" y="431"/>
                </a:cubicBezTo>
                <a:cubicBezTo>
                  <a:pt x="358" y="431"/>
                  <a:pt x="358" y="428"/>
                  <a:pt x="362" y="429"/>
                </a:cubicBezTo>
                <a:cubicBezTo>
                  <a:pt x="362" y="424"/>
                  <a:pt x="360" y="420"/>
                  <a:pt x="359" y="417"/>
                </a:cubicBezTo>
                <a:cubicBezTo>
                  <a:pt x="361" y="419"/>
                  <a:pt x="366" y="413"/>
                  <a:pt x="372" y="415"/>
                </a:cubicBezTo>
                <a:cubicBezTo>
                  <a:pt x="375" y="416"/>
                  <a:pt x="373" y="417"/>
                  <a:pt x="377" y="420"/>
                </a:cubicBezTo>
                <a:cubicBezTo>
                  <a:pt x="377" y="417"/>
                  <a:pt x="379" y="416"/>
                  <a:pt x="383" y="417"/>
                </a:cubicBezTo>
                <a:cubicBezTo>
                  <a:pt x="383" y="421"/>
                  <a:pt x="375" y="424"/>
                  <a:pt x="382" y="426"/>
                </a:cubicBezTo>
                <a:cubicBezTo>
                  <a:pt x="382" y="424"/>
                  <a:pt x="382" y="422"/>
                  <a:pt x="385" y="423"/>
                </a:cubicBezTo>
                <a:cubicBezTo>
                  <a:pt x="384" y="418"/>
                  <a:pt x="386" y="411"/>
                  <a:pt x="383" y="409"/>
                </a:cubicBezTo>
                <a:cubicBezTo>
                  <a:pt x="386" y="409"/>
                  <a:pt x="385" y="413"/>
                  <a:pt x="389" y="412"/>
                </a:cubicBezTo>
                <a:cubicBezTo>
                  <a:pt x="389" y="409"/>
                  <a:pt x="389" y="408"/>
                  <a:pt x="391" y="407"/>
                </a:cubicBezTo>
                <a:cubicBezTo>
                  <a:pt x="393" y="406"/>
                  <a:pt x="407" y="406"/>
                  <a:pt x="404" y="410"/>
                </a:cubicBezTo>
                <a:cubicBezTo>
                  <a:pt x="400" y="414"/>
                  <a:pt x="397" y="412"/>
                  <a:pt x="391" y="412"/>
                </a:cubicBezTo>
                <a:cubicBezTo>
                  <a:pt x="390" y="418"/>
                  <a:pt x="402" y="412"/>
                  <a:pt x="399" y="420"/>
                </a:cubicBezTo>
                <a:cubicBezTo>
                  <a:pt x="399" y="424"/>
                  <a:pt x="391" y="419"/>
                  <a:pt x="393" y="423"/>
                </a:cubicBezTo>
                <a:cubicBezTo>
                  <a:pt x="394" y="424"/>
                  <a:pt x="400" y="422"/>
                  <a:pt x="400" y="424"/>
                </a:cubicBezTo>
                <a:cubicBezTo>
                  <a:pt x="395" y="426"/>
                  <a:pt x="393" y="424"/>
                  <a:pt x="388" y="428"/>
                </a:cubicBezTo>
                <a:cubicBezTo>
                  <a:pt x="393" y="429"/>
                  <a:pt x="402" y="426"/>
                  <a:pt x="405" y="429"/>
                </a:cubicBezTo>
                <a:cubicBezTo>
                  <a:pt x="403" y="432"/>
                  <a:pt x="399" y="433"/>
                  <a:pt x="395" y="434"/>
                </a:cubicBezTo>
                <a:cubicBezTo>
                  <a:pt x="394" y="436"/>
                  <a:pt x="394" y="438"/>
                  <a:pt x="392" y="439"/>
                </a:cubicBezTo>
                <a:cubicBezTo>
                  <a:pt x="387" y="441"/>
                  <a:pt x="384" y="434"/>
                  <a:pt x="382" y="439"/>
                </a:cubicBezTo>
                <a:cubicBezTo>
                  <a:pt x="389" y="438"/>
                  <a:pt x="382" y="441"/>
                  <a:pt x="384" y="445"/>
                </a:cubicBezTo>
                <a:cubicBezTo>
                  <a:pt x="386" y="445"/>
                  <a:pt x="388" y="446"/>
                  <a:pt x="387" y="448"/>
                </a:cubicBezTo>
                <a:cubicBezTo>
                  <a:pt x="386" y="447"/>
                  <a:pt x="384" y="448"/>
                  <a:pt x="383" y="447"/>
                </a:cubicBezTo>
                <a:cubicBezTo>
                  <a:pt x="381" y="446"/>
                  <a:pt x="381" y="445"/>
                  <a:pt x="379" y="443"/>
                </a:cubicBezTo>
                <a:cubicBezTo>
                  <a:pt x="379" y="449"/>
                  <a:pt x="371" y="446"/>
                  <a:pt x="371" y="451"/>
                </a:cubicBezTo>
                <a:cubicBezTo>
                  <a:pt x="377" y="452"/>
                  <a:pt x="377" y="448"/>
                  <a:pt x="383" y="448"/>
                </a:cubicBezTo>
                <a:cubicBezTo>
                  <a:pt x="383" y="450"/>
                  <a:pt x="383" y="451"/>
                  <a:pt x="383" y="453"/>
                </a:cubicBezTo>
                <a:cubicBezTo>
                  <a:pt x="388" y="455"/>
                  <a:pt x="389" y="451"/>
                  <a:pt x="392" y="450"/>
                </a:cubicBezTo>
                <a:cubicBezTo>
                  <a:pt x="393" y="449"/>
                  <a:pt x="395" y="450"/>
                  <a:pt x="396" y="450"/>
                </a:cubicBezTo>
                <a:cubicBezTo>
                  <a:pt x="398" y="449"/>
                  <a:pt x="403" y="447"/>
                  <a:pt x="404" y="447"/>
                </a:cubicBezTo>
                <a:cubicBezTo>
                  <a:pt x="404" y="447"/>
                  <a:pt x="405" y="450"/>
                  <a:pt x="407" y="450"/>
                </a:cubicBezTo>
                <a:cubicBezTo>
                  <a:pt x="406" y="450"/>
                  <a:pt x="409" y="448"/>
                  <a:pt x="409" y="448"/>
                </a:cubicBezTo>
                <a:cubicBezTo>
                  <a:pt x="413" y="444"/>
                  <a:pt x="421" y="445"/>
                  <a:pt x="427" y="445"/>
                </a:cubicBezTo>
                <a:cubicBezTo>
                  <a:pt x="427" y="448"/>
                  <a:pt x="430" y="449"/>
                  <a:pt x="432" y="451"/>
                </a:cubicBezTo>
                <a:cubicBezTo>
                  <a:pt x="426" y="451"/>
                  <a:pt x="427" y="458"/>
                  <a:pt x="422" y="458"/>
                </a:cubicBezTo>
                <a:cubicBezTo>
                  <a:pt x="421" y="454"/>
                  <a:pt x="414" y="457"/>
                  <a:pt x="411" y="456"/>
                </a:cubicBezTo>
                <a:cubicBezTo>
                  <a:pt x="410" y="461"/>
                  <a:pt x="407" y="463"/>
                  <a:pt x="403" y="464"/>
                </a:cubicBezTo>
                <a:cubicBezTo>
                  <a:pt x="398" y="460"/>
                  <a:pt x="392" y="466"/>
                  <a:pt x="385" y="464"/>
                </a:cubicBezTo>
                <a:cubicBezTo>
                  <a:pt x="385" y="462"/>
                  <a:pt x="382" y="463"/>
                  <a:pt x="381" y="461"/>
                </a:cubicBezTo>
                <a:cubicBezTo>
                  <a:pt x="382" y="457"/>
                  <a:pt x="380" y="454"/>
                  <a:pt x="378" y="453"/>
                </a:cubicBezTo>
                <a:cubicBezTo>
                  <a:pt x="376" y="459"/>
                  <a:pt x="383" y="465"/>
                  <a:pt x="378" y="469"/>
                </a:cubicBezTo>
                <a:cubicBezTo>
                  <a:pt x="373" y="470"/>
                  <a:pt x="373" y="466"/>
                  <a:pt x="372" y="464"/>
                </a:cubicBezTo>
                <a:cubicBezTo>
                  <a:pt x="367" y="465"/>
                  <a:pt x="369" y="465"/>
                  <a:pt x="364" y="464"/>
                </a:cubicBezTo>
                <a:cubicBezTo>
                  <a:pt x="363" y="467"/>
                  <a:pt x="366" y="468"/>
                  <a:pt x="366" y="470"/>
                </a:cubicBezTo>
                <a:cubicBezTo>
                  <a:pt x="360" y="469"/>
                  <a:pt x="363" y="476"/>
                  <a:pt x="359" y="475"/>
                </a:cubicBezTo>
                <a:cubicBezTo>
                  <a:pt x="358" y="475"/>
                  <a:pt x="356" y="475"/>
                  <a:pt x="354" y="475"/>
                </a:cubicBezTo>
                <a:cubicBezTo>
                  <a:pt x="355" y="478"/>
                  <a:pt x="349" y="481"/>
                  <a:pt x="350" y="483"/>
                </a:cubicBezTo>
                <a:cubicBezTo>
                  <a:pt x="350" y="484"/>
                  <a:pt x="354" y="483"/>
                  <a:pt x="353" y="485"/>
                </a:cubicBezTo>
                <a:cubicBezTo>
                  <a:pt x="349" y="485"/>
                  <a:pt x="345" y="485"/>
                  <a:pt x="345" y="482"/>
                </a:cubicBezTo>
                <a:cubicBezTo>
                  <a:pt x="347" y="478"/>
                  <a:pt x="349" y="475"/>
                  <a:pt x="349" y="470"/>
                </a:cubicBezTo>
                <a:cubicBezTo>
                  <a:pt x="351" y="470"/>
                  <a:pt x="359" y="467"/>
                  <a:pt x="354" y="464"/>
                </a:cubicBezTo>
                <a:cubicBezTo>
                  <a:pt x="353" y="467"/>
                  <a:pt x="345" y="468"/>
                  <a:pt x="343" y="466"/>
                </a:cubicBezTo>
                <a:cubicBezTo>
                  <a:pt x="342" y="467"/>
                  <a:pt x="343" y="468"/>
                  <a:pt x="343" y="469"/>
                </a:cubicBezTo>
                <a:cubicBezTo>
                  <a:pt x="342" y="471"/>
                  <a:pt x="340" y="469"/>
                  <a:pt x="339" y="470"/>
                </a:cubicBezTo>
                <a:cubicBezTo>
                  <a:pt x="338" y="473"/>
                  <a:pt x="338" y="478"/>
                  <a:pt x="340" y="478"/>
                </a:cubicBezTo>
                <a:cubicBezTo>
                  <a:pt x="340" y="477"/>
                  <a:pt x="341" y="476"/>
                  <a:pt x="343" y="475"/>
                </a:cubicBezTo>
                <a:cubicBezTo>
                  <a:pt x="341" y="477"/>
                  <a:pt x="341" y="481"/>
                  <a:pt x="342" y="485"/>
                </a:cubicBezTo>
                <a:cubicBezTo>
                  <a:pt x="339" y="483"/>
                  <a:pt x="336" y="489"/>
                  <a:pt x="335" y="485"/>
                </a:cubicBezTo>
                <a:cubicBezTo>
                  <a:pt x="334" y="479"/>
                  <a:pt x="338" y="482"/>
                  <a:pt x="340" y="483"/>
                </a:cubicBezTo>
                <a:cubicBezTo>
                  <a:pt x="339" y="479"/>
                  <a:pt x="335" y="478"/>
                  <a:pt x="332" y="477"/>
                </a:cubicBezTo>
                <a:cubicBezTo>
                  <a:pt x="329" y="477"/>
                  <a:pt x="330" y="480"/>
                  <a:pt x="328" y="480"/>
                </a:cubicBezTo>
                <a:cubicBezTo>
                  <a:pt x="326" y="475"/>
                  <a:pt x="322" y="480"/>
                  <a:pt x="320" y="477"/>
                </a:cubicBezTo>
                <a:cubicBezTo>
                  <a:pt x="319" y="471"/>
                  <a:pt x="326" y="473"/>
                  <a:pt x="326" y="469"/>
                </a:cubicBezTo>
                <a:cubicBezTo>
                  <a:pt x="325" y="468"/>
                  <a:pt x="324" y="470"/>
                  <a:pt x="323" y="470"/>
                </a:cubicBezTo>
                <a:cubicBezTo>
                  <a:pt x="323" y="471"/>
                  <a:pt x="319" y="471"/>
                  <a:pt x="318" y="472"/>
                </a:cubicBezTo>
                <a:cubicBezTo>
                  <a:pt x="317" y="473"/>
                  <a:pt x="319" y="477"/>
                  <a:pt x="317" y="477"/>
                </a:cubicBezTo>
                <a:cubicBezTo>
                  <a:pt x="317" y="475"/>
                  <a:pt x="314" y="475"/>
                  <a:pt x="314" y="474"/>
                </a:cubicBezTo>
                <a:cubicBezTo>
                  <a:pt x="315" y="474"/>
                  <a:pt x="315" y="471"/>
                  <a:pt x="313" y="470"/>
                </a:cubicBezTo>
                <a:cubicBezTo>
                  <a:pt x="312" y="473"/>
                  <a:pt x="311" y="475"/>
                  <a:pt x="309" y="477"/>
                </a:cubicBezTo>
                <a:cubicBezTo>
                  <a:pt x="304" y="475"/>
                  <a:pt x="298" y="479"/>
                  <a:pt x="297" y="477"/>
                </a:cubicBezTo>
                <a:cubicBezTo>
                  <a:pt x="297" y="475"/>
                  <a:pt x="299" y="475"/>
                  <a:pt x="301" y="474"/>
                </a:cubicBezTo>
                <a:cubicBezTo>
                  <a:pt x="302" y="473"/>
                  <a:pt x="303" y="472"/>
                  <a:pt x="304" y="470"/>
                </a:cubicBezTo>
                <a:cubicBezTo>
                  <a:pt x="303" y="465"/>
                  <a:pt x="299" y="468"/>
                  <a:pt x="298" y="464"/>
                </a:cubicBezTo>
                <a:cubicBezTo>
                  <a:pt x="299" y="464"/>
                  <a:pt x="302" y="463"/>
                  <a:pt x="302" y="462"/>
                </a:cubicBezTo>
                <a:cubicBezTo>
                  <a:pt x="303" y="460"/>
                  <a:pt x="299" y="459"/>
                  <a:pt x="300" y="456"/>
                </a:cubicBezTo>
                <a:cubicBezTo>
                  <a:pt x="302" y="452"/>
                  <a:pt x="306" y="459"/>
                  <a:pt x="308" y="455"/>
                </a:cubicBezTo>
                <a:cubicBezTo>
                  <a:pt x="303" y="456"/>
                  <a:pt x="304" y="452"/>
                  <a:pt x="300" y="453"/>
                </a:cubicBezTo>
                <a:cubicBezTo>
                  <a:pt x="297" y="457"/>
                  <a:pt x="296" y="456"/>
                  <a:pt x="298" y="461"/>
                </a:cubicBezTo>
                <a:cubicBezTo>
                  <a:pt x="297" y="461"/>
                  <a:pt x="296" y="460"/>
                  <a:pt x="295" y="459"/>
                </a:cubicBezTo>
                <a:cubicBezTo>
                  <a:pt x="294" y="466"/>
                  <a:pt x="301" y="465"/>
                  <a:pt x="300" y="470"/>
                </a:cubicBezTo>
                <a:cubicBezTo>
                  <a:pt x="298" y="472"/>
                  <a:pt x="298" y="474"/>
                  <a:pt x="294" y="475"/>
                </a:cubicBezTo>
                <a:cubicBezTo>
                  <a:pt x="291" y="476"/>
                  <a:pt x="288" y="474"/>
                  <a:pt x="284" y="474"/>
                </a:cubicBezTo>
                <a:cubicBezTo>
                  <a:pt x="284" y="475"/>
                  <a:pt x="285" y="478"/>
                  <a:pt x="283" y="478"/>
                </a:cubicBezTo>
                <a:cubicBezTo>
                  <a:pt x="283" y="477"/>
                  <a:pt x="283" y="475"/>
                  <a:pt x="283" y="474"/>
                </a:cubicBezTo>
                <a:cubicBezTo>
                  <a:pt x="279" y="474"/>
                  <a:pt x="278" y="476"/>
                  <a:pt x="273" y="475"/>
                </a:cubicBezTo>
                <a:cubicBezTo>
                  <a:pt x="273" y="484"/>
                  <a:pt x="269" y="477"/>
                  <a:pt x="266" y="477"/>
                </a:cubicBezTo>
                <a:cubicBezTo>
                  <a:pt x="267" y="477"/>
                  <a:pt x="265" y="478"/>
                  <a:pt x="265" y="478"/>
                </a:cubicBezTo>
                <a:cubicBezTo>
                  <a:pt x="263" y="479"/>
                  <a:pt x="262" y="481"/>
                  <a:pt x="260" y="482"/>
                </a:cubicBezTo>
                <a:cubicBezTo>
                  <a:pt x="259" y="482"/>
                  <a:pt x="257" y="481"/>
                  <a:pt x="255" y="482"/>
                </a:cubicBezTo>
                <a:cubicBezTo>
                  <a:pt x="256" y="477"/>
                  <a:pt x="253" y="476"/>
                  <a:pt x="253" y="472"/>
                </a:cubicBezTo>
                <a:cubicBezTo>
                  <a:pt x="259" y="471"/>
                  <a:pt x="264" y="468"/>
                  <a:pt x="271" y="467"/>
                </a:cubicBezTo>
                <a:cubicBezTo>
                  <a:pt x="274" y="467"/>
                  <a:pt x="272" y="472"/>
                  <a:pt x="276" y="472"/>
                </a:cubicBezTo>
                <a:cubicBezTo>
                  <a:pt x="275" y="466"/>
                  <a:pt x="277" y="463"/>
                  <a:pt x="277" y="458"/>
                </a:cubicBezTo>
                <a:cubicBezTo>
                  <a:pt x="279" y="458"/>
                  <a:pt x="281" y="457"/>
                  <a:pt x="282" y="456"/>
                </a:cubicBezTo>
                <a:cubicBezTo>
                  <a:pt x="284" y="457"/>
                  <a:pt x="292" y="456"/>
                  <a:pt x="287" y="455"/>
                </a:cubicBezTo>
                <a:cubicBezTo>
                  <a:pt x="278" y="456"/>
                  <a:pt x="275" y="452"/>
                  <a:pt x="270" y="451"/>
                </a:cubicBezTo>
                <a:cubicBezTo>
                  <a:pt x="271" y="451"/>
                  <a:pt x="268" y="453"/>
                  <a:pt x="267" y="453"/>
                </a:cubicBezTo>
                <a:cubicBezTo>
                  <a:pt x="260" y="454"/>
                  <a:pt x="258" y="452"/>
                  <a:pt x="256" y="450"/>
                </a:cubicBezTo>
                <a:cubicBezTo>
                  <a:pt x="254" y="452"/>
                  <a:pt x="255" y="457"/>
                  <a:pt x="251" y="458"/>
                </a:cubicBezTo>
                <a:cubicBezTo>
                  <a:pt x="246" y="458"/>
                  <a:pt x="249" y="464"/>
                  <a:pt x="245" y="464"/>
                </a:cubicBezTo>
                <a:cubicBezTo>
                  <a:pt x="244" y="462"/>
                  <a:pt x="238" y="457"/>
                  <a:pt x="236" y="461"/>
                </a:cubicBezTo>
                <a:cubicBezTo>
                  <a:pt x="239" y="461"/>
                  <a:pt x="237" y="463"/>
                  <a:pt x="238" y="464"/>
                </a:cubicBezTo>
                <a:cubicBezTo>
                  <a:pt x="239" y="465"/>
                  <a:pt x="241" y="464"/>
                  <a:pt x="241" y="464"/>
                </a:cubicBezTo>
                <a:cubicBezTo>
                  <a:pt x="243" y="465"/>
                  <a:pt x="247" y="469"/>
                  <a:pt x="243" y="469"/>
                </a:cubicBezTo>
                <a:cubicBezTo>
                  <a:pt x="241" y="469"/>
                  <a:pt x="242" y="466"/>
                  <a:pt x="240" y="466"/>
                </a:cubicBezTo>
                <a:cubicBezTo>
                  <a:pt x="240" y="466"/>
                  <a:pt x="238" y="469"/>
                  <a:pt x="237" y="469"/>
                </a:cubicBezTo>
                <a:cubicBezTo>
                  <a:pt x="239" y="467"/>
                  <a:pt x="239" y="463"/>
                  <a:pt x="235" y="462"/>
                </a:cubicBezTo>
                <a:cubicBezTo>
                  <a:pt x="234" y="464"/>
                  <a:pt x="230" y="464"/>
                  <a:pt x="227" y="462"/>
                </a:cubicBezTo>
                <a:cubicBezTo>
                  <a:pt x="226" y="464"/>
                  <a:pt x="227" y="466"/>
                  <a:pt x="225" y="466"/>
                </a:cubicBezTo>
                <a:cubicBezTo>
                  <a:pt x="222" y="465"/>
                  <a:pt x="222" y="461"/>
                  <a:pt x="217" y="462"/>
                </a:cubicBezTo>
                <a:cubicBezTo>
                  <a:pt x="217" y="465"/>
                  <a:pt x="217" y="467"/>
                  <a:pt x="217" y="469"/>
                </a:cubicBezTo>
                <a:cubicBezTo>
                  <a:pt x="220" y="469"/>
                  <a:pt x="220" y="467"/>
                  <a:pt x="222" y="466"/>
                </a:cubicBezTo>
                <a:cubicBezTo>
                  <a:pt x="221" y="472"/>
                  <a:pt x="228" y="469"/>
                  <a:pt x="229" y="472"/>
                </a:cubicBezTo>
                <a:cubicBezTo>
                  <a:pt x="226" y="472"/>
                  <a:pt x="225" y="473"/>
                  <a:pt x="224" y="475"/>
                </a:cubicBezTo>
                <a:cubicBezTo>
                  <a:pt x="226" y="475"/>
                  <a:pt x="228" y="476"/>
                  <a:pt x="227" y="478"/>
                </a:cubicBezTo>
                <a:cubicBezTo>
                  <a:pt x="225" y="480"/>
                  <a:pt x="215" y="482"/>
                  <a:pt x="213" y="478"/>
                </a:cubicBezTo>
                <a:cubicBezTo>
                  <a:pt x="212" y="473"/>
                  <a:pt x="220" y="477"/>
                  <a:pt x="221" y="474"/>
                </a:cubicBezTo>
                <a:cubicBezTo>
                  <a:pt x="217" y="474"/>
                  <a:pt x="214" y="474"/>
                  <a:pt x="211" y="474"/>
                </a:cubicBezTo>
                <a:cubicBezTo>
                  <a:pt x="212" y="480"/>
                  <a:pt x="208" y="473"/>
                  <a:pt x="206" y="477"/>
                </a:cubicBezTo>
                <a:cubicBezTo>
                  <a:pt x="206" y="479"/>
                  <a:pt x="207" y="483"/>
                  <a:pt x="205" y="483"/>
                </a:cubicBezTo>
                <a:cubicBezTo>
                  <a:pt x="198" y="480"/>
                  <a:pt x="188" y="486"/>
                  <a:pt x="177" y="485"/>
                </a:cubicBezTo>
                <a:cubicBezTo>
                  <a:pt x="177" y="491"/>
                  <a:pt x="184" y="483"/>
                  <a:pt x="186" y="489"/>
                </a:cubicBezTo>
                <a:cubicBezTo>
                  <a:pt x="180" y="488"/>
                  <a:pt x="180" y="492"/>
                  <a:pt x="179" y="494"/>
                </a:cubicBezTo>
                <a:cubicBezTo>
                  <a:pt x="179" y="495"/>
                  <a:pt x="176" y="497"/>
                  <a:pt x="180" y="497"/>
                </a:cubicBezTo>
                <a:cubicBezTo>
                  <a:pt x="180" y="496"/>
                  <a:pt x="184" y="490"/>
                  <a:pt x="186" y="494"/>
                </a:cubicBezTo>
                <a:cubicBezTo>
                  <a:pt x="185" y="499"/>
                  <a:pt x="181" y="501"/>
                  <a:pt x="173" y="501"/>
                </a:cubicBezTo>
                <a:cubicBezTo>
                  <a:pt x="173" y="508"/>
                  <a:pt x="178" y="501"/>
                  <a:pt x="180" y="505"/>
                </a:cubicBezTo>
                <a:cubicBezTo>
                  <a:pt x="178" y="506"/>
                  <a:pt x="179" y="507"/>
                  <a:pt x="180" y="508"/>
                </a:cubicBezTo>
                <a:cubicBezTo>
                  <a:pt x="172" y="506"/>
                  <a:pt x="175" y="514"/>
                  <a:pt x="171" y="515"/>
                </a:cubicBezTo>
                <a:cubicBezTo>
                  <a:pt x="165" y="515"/>
                  <a:pt x="159" y="515"/>
                  <a:pt x="153" y="515"/>
                </a:cubicBezTo>
                <a:cubicBezTo>
                  <a:pt x="153" y="518"/>
                  <a:pt x="155" y="519"/>
                  <a:pt x="158" y="518"/>
                </a:cubicBezTo>
                <a:cubicBezTo>
                  <a:pt x="158" y="521"/>
                  <a:pt x="160" y="521"/>
                  <a:pt x="160" y="524"/>
                </a:cubicBezTo>
                <a:cubicBezTo>
                  <a:pt x="158" y="524"/>
                  <a:pt x="157" y="523"/>
                  <a:pt x="156" y="521"/>
                </a:cubicBezTo>
                <a:cubicBezTo>
                  <a:pt x="154" y="521"/>
                  <a:pt x="150" y="522"/>
                  <a:pt x="150" y="520"/>
                </a:cubicBezTo>
                <a:cubicBezTo>
                  <a:pt x="152" y="519"/>
                  <a:pt x="151" y="517"/>
                  <a:pt x="151" y="515"/>
                </a:cubicBezTo>
                <a:cubicBezTo>
                  <a:pt x="148" y="514"/>
                  <a:pt x="148" y="517"/>
                  <a:pt x="146" y="518"/>
                </a:cubicBezTo>
                <a:cubicBezTo>
                  <a:pt x="140" y="514"/>
                  <a:pt x="134" y="517"/>
                  <a:pt x="130" y="518"/>
                </a:cubicBezTo>
                <a:cubicBezTo>
                  <a:pt x="126" y="519"/>
                  <a:pt x="122" y="519"/>
                  <a:pt x="119" y="520"/>
                </a:cubicBezTo>
                <a:cubicBezTo>
                  <a:pt x="118" y="526"/>
                  <a:pt x="121" y="528"/>
                  <a:pt x="119" y="529"/>
                </a:cubicBezTo>
                <a:cubicBezTo>
                  <a:pt x="119" y="529"/>
                  <a:pt x="120" y="532"/>
                  <a:pt x="119" y="532"/>
                </a:cubicBezTo>
                <a:cubicBezTo>
                  <a:pt x="118" y="537"/>
                  <a:pt x="120" y="533"/>
                  <a:pt x="121" y="537"/>
                </a:cubicBezTo>
                <a:cubicBezTo>
                  <a:pt x="119" y="537"/>
                  <a:pt x="120" y="541"/>
                  <a:pt x="122" y="542"/>
                </a:cubicBezTo>
                <a:cubicBezTo>
                  <a:pt x="121" y="537"/>
                  <a:pt x="125" y="537"/>
                  <a:pt x="128" y="535"/>
                </a:cubicBezTo>
                <a:cubicBezTo>
                  <a:pt x="128" y="537"/>
                  <a:pt x="130" y="538"/>
                  <a:pt x="130" y="540"/>
                </a:cubicBezTo>
                <a:cubicBezTo>
                  <a:pt x="129" y="544"/>
                  <a:pt x="121" y="542"/>
                  <a:pt x="120" y="545"/>
                </a:cubicBezTo>
                <a:cubicBezTo>
                  <a:pt x="125" y="547"/>
                  <a:pt x="130" y="545"/>
                  <a:pt x="135" y="545"/>
                </a:cubicBezTo>
                <a:cubicBezTo>
                  <a:pt x="137" y="545"/>
                  <a:pt x="138" y="543"/>
                  <a:pt x="140" y="543"/>
                </a:cubicBezTo>
                <a:cubicBezTo>
                  <a:pt x="142" y="543"/>
                  <a:pt x="143" y="545"/>
                  <a:pt x="146" y="545"/>
                </a:cubicBezTo>
                <a:cubicBezTo>
                  <a:pt x="148" y="545"/>
                  <a:pt x="148" y="544"/>
                  <a:pt x="149" y="543"/>
                </a:cubicBezTo>
                <a:cubicBezTo>
                  <a:pt x="152" y="543"/>
                  <a:pt x="154" y="544"/>
                  <a:pt x="156" y="542"/>
                </a:cubicBezTo>
                <a:cubicBezTo>
                  <a:pt x="156" y="541"/>
                  <a:pt x="158" y="542"/>
                  <a:pt x="159" y="542"/>
                </a:cubicBezTo>
                <a:cubicBezTo>
                  <a:pt x="163" y="540"/>
                  <a:pt x="162" y="541"/>
                  <a:pt x="167" y="542"/>
                </a:cubicBezTo>
                <a:cubicBezTo>
                  <a:pt x="175" y="542"/>
                  <a:pt x="190" y="540"/>
                  <a:pt x="193" y="543"/>
                </a:cubicBezTo>
                <a:cubicBezTo>
                  <a:pt x="191" y="543"/>
                  <a:pt x="192" y="546"/>
                  <a:pt x="190" y="547"/>
                </a:cubicBezTo>
                <a:cubicBezTo>
                  <a:pt x="186" y="547"/>
                  <a:pt x="171" y="545"/>
                  <a:pt x="175" y="548"/>
                </a:cubicBezTo>
                <a:cubicBezTo>
                  <a:pt x="178" y="548"/>
                  <a:pt x="183" y="547"/>
                  <a:pt x="182" y="551"/>
                </a:cubicBezTo>
                <a:cubicBezTo>
                  <a:pt x="180" y="549"/>
                  <a:pt x="175" y="550"/>
                  <a:pt x="171" y="550"/>
                </a:cubicBezTo>
                <a:cubicBezTo>
                  <a:pt x="169" y="555"/>
                  <a:pt x="176" y="551"/>
                  <a:pt x="174" y="556"/>
                </a:cubicBezTo>
                <a:cubicBezTo>
                  <a:pt x="170" y="551"/>
                  <a:pt x="165" y="555"/>
                  <a:pt x="163" y="559"/>
                </a:cubicBezTo>
                <a:cubicBezTo>
                  <a:pt x="167" y="562"/>
                  <a:pt x="162" y="563"/>
                  <a:pt x="165" y="567"/>
                </a:cubicBezTo>
                <a:cubicBezTo>
                  <a:pt x="161" y="566"/>
                  <a:pt x="159" y="564"/>
                  <a:pt x="159" y="570"/>
                </a:cubicBezTo>
                <a:cubicBezTo>
                  <a:pt x="159" y="576"/>
                  <a:pt x="165" y="566"/>
                  <a:pt x="165" y="572"/>
                </a:cubicBezTo>
                <a:cubicBezTo>
                  <a:pt x="159" y="574"/>
                  <a:pt x="165" y="580"/>
                  <a:pt x="159" y="581"/>
                </a:cubicBezTo>
                <a:cubicBezTo>
                  <a:pt x="153" y="581"/>
                  <a:pt x="159" y="575"/>
                  <a:pt x="156" y="575"/>
                </a:cubicBezTo>
                <a:cubicBezTo>
                  <a:pt x="155" y="579"/>
                  <a:pt x="149" y="579"/>
                  <a:pt x="146" y="581"/>
                </a:cubicBezTo>
                <a:cubicBezTo>
                  <a:pt x="146" y="579"/>
                  <a:pt x="148" y="579"/>
                  <a:pt x="148" y="577"/>
                </a:cubicBezTo>
                <a:cubicBezTo>
                  <a:pt x="143" y="576"/>
                  <a:pt x="145" y="582"/>
                  <a:pt x="138" y="580"/>
                </a:cubicBezTo>
                <a:cubicBezTo>
                  <a:pt x="137" y="586"/>
                  <a:pt x="141" y="588"/>
                  <a:pt x="139" y="591"/>
                </a:cubicBezTo>
                <a:cubicBezTo>
                  <a:pt x="144" y="590"/>
                  <a:pt x="141" y="596"/>
                  <a:pt x="145" y="596"/>
                </a:cubicBezTo>
                <a:cubicBezTo>
                  <a:pt x="146" y="594"/>
                  <a:pt x="147" y="593"/>
                  <a:pt x="148" y="593"/>
                </a:cubicBezTo>
                <a:cubicBezTo>
                  <a:pt x="148" y="596"/>
                  <a:pt x="152" y="596"/>
                  <a:pt x="150" y="600"/>
                </a:cubicBezTo>
                <a:cubicBezTo>
                  <a:pt x="152" y="603"/>
                  <a:pt x="157" y="601"/>
                  <a:pt x="157" y="604"/>
                </a:cubicBezTo>
                <a:cubicBezTo>
                  <a:pt x="158" y="611"/>
                  <a:pt x="158" y="602"/>
                  <a:pt x="160" y="602"/>
                </a:cubicBezTo>
                <a:cubicBezTo>
                  <a:pt x="159" y="607"/>
                  <a:pt x="166" y="604"/>
                  <a:pt x="165" y="608"/>
                </a:cubicBezTo>
                <a:cubicBezTo>
                  <a:pt x="165" y="612"/>
                  <a:pt x="161" y="612"/>
                  <a:pt x="159" y="615"/>
                </a:cubicBezTo>
                <a:cubicBezTo>
                  <a:pt x="163" y="615"/>
                  <a:pt x="163" y="619"/>
                  <a:pt x="161" y="621"/>
                </a:cubicBezTo>
                <a:cubicBezTo>
                  <a:pt x="158" y="620"/>
                  <a:pt x="156" y="617"/>
                  <a:pt x="151" y="618"/>
                </a:cubicBezTo>
                <a:cubicBezTo>
                  <a:pt x="149" y="620"/>
                  <a:pt x="151" y="625"/>
                  <a:pt x="149" y="627"/>
                </a:cubicBezTo>
                <a:cubicBezTo>
                  <a:pt x="145" y="626"/>
                  <a:pt x="142" y="630"/>
                  <a:pt x="139" y="631"/>
                </a:cubicBezTo>
                <a:cubicBezTo>
                  <a:pt x="133" y="632"/>
                  <a:pt x="134" y="631"/>
                  <a:pt x="131" y="634"/>
                </a:cubicBezTo>
                <a:cubicBezTo>
                  <a:pt x="131" y="634"/>
                  <a:pt x="128" y="633"/>
                  <a:pt x="128" y="634"/>
                </a:cubicBezTo>
                <a:cubicBezTo>
                  <a:pt x="126" y="635"/>
                  <a:pt x="125" y="636"/>
                  <a:pt x="123" y="637"/>
                </a:cubicBezTo>
                <a:cubicBezTo>
                  <a:pt x="121" y="638"/>
                  <a:pt x="119" y="636"/>
                  <a:pt x="117" y="637"/>
                </a:cubicBezTo>
                <a:cubicBezTo>
                  <a:pt x="116" y="637"/>
                  <a:pt x="116" y="638"/>
                  <a:pt x="115" y="639"/>
                </a:cubicBezTo>
                <a:cubicBezTo>
                  <a:pt x="111" y="640"/>
                  <a:pt x="112" y="641"/>
                  <a:pt x="109" y="642"/>
                </a:cubicBezTo>
                <a:cubicBezTo>
                  <a:pt x="107" y="642"/>
                  <a:pt x="104" y="641"/>
                  <a:pt x="102" y="642"/>
                </a:cubicBezTo>
                <a:cubicBezTo>
                  <a:pt x="102" y="642"/>
                  <a:pt x="100" y="645"/>
                  <a:pt x="99" y="645"/>
                </a:cubicBezTo>
                <a:cubicBezTo>
                  <a:pt x="97" y="645"/>
                  <a:pt x="95" y="644"/>
                  <a:pt x="93" y="645"/>
                </a:cubicBezTo>
                <a:cubicBezTo>
                  <a:pt x="93" y="649"/>
                  <a:pt x="88" y="649"/>
                  <a:pt x="87" y="650"/>
                </a:cubicBezTo>
                <a:cubicBezTo>
                  <a:pt x="83" y="651"/>
                  <a:pt x="80" y="652"/>
                  <a:pt x="75" y="651"/>
                </a:cubicBezTo>
                <a:cubicBezTo>
                  <a:pt x="71" y="657"/>
                  <a:pt x="62" y="658"/>
                  <a:pt x="55" y="661"/>
                </a:cubicBezTo>
                <a:cubicBezTo>
                  <a:pt x="47" y="664"/>
                  <a:pt x="41" y="666"/>
                  <a:pt x="36" y="672"/>
                </a:cubicBezTo>
                <a:cubicBezTo>
                  <a:pt x="38" y="673"/>
                  <a:pt x="40" y="674"/>
                  <a:pt x="41" y="675"/>
                </a:cubicBezTo>
                <a:cubicBezTo>
                  <a:pt x="37" y="676"/>
                  <a:pt x="41" y="681"/>
                  <a:pt x="42" y="681"/>
                </a:cubicBezTo>
                <a:cubicBezTo>
                  <a:pt x="44" y="684"/>
                  <a:pt x="43" y="690"/>
                  <a:pt x="45" y="691"/>
                </a:cubicBezTo>
                <a:cubicBezTo>
                  <a:pt x="46" y="689"/>
                  <a:pt x="48" y="687"/>
                  <a:pt x="48" y="689"/>
                </a:cubicBezTo>
                <a:cubicBezTo>
                  <a:pt x="50" y="694"/>
                  <a:pt x="45" y="692"/>
                  <a:pt x="46" y="696"/>
                </a:cubicBezTo>
                <a:cubicBezTo>
                  <a:pt x="51" y="696"/>
                  <a:pt x="52" y="692"/>
                  <a:pt x="54" y="697"/>
                </a:cubicBezTo>
                <a:cubicBezTo>
                  <a:pt x="50" y="700"/>
                  <a:pt x="47" y="697"/>
                  <a:pt x="46" y="699"/>
                </a:cubicBezTo>
                <a:cubicBezTo>
                  <a:pt x="48" y="700"/>
                  <a:pt x="52" y="700"/>
                  <a:pt x="52" y="704"/>
                </a:cubicBezTo>
                <a:cubicBezTo>
                  <a:pt x="45" y="704"/>
                  <a:pt x="54" y="706"/>
                  <a:pt x="54" y="708"/>
                </a:cubicBezTo>
                <a:cubicBezTo>
                  <a:pt x="51" y="708"/>
                  <a:pt x="48" y="709"/>
                  <a:pt x="48" y="711"/>
                </a:cubicBezTo>
                <a:cubicBezTo>
                  <a:pt x="50" y="712"/>
                  <a:pt x="53" y="711"/>
                  <a:pt x="53" y="713"/>
                </a:cubicBezTo>
                <a:cubicBezTo>
                  <a:pt x="53" y="715"/>
                  <a:pt x="51" y="715"/>
                  <a:pt x="52" y="718"/>
                </a:cubicBezTo>
                <a:cubicBezTo>
                  <a:pt x="50" y="720"/>
                  <a:pt x="48" y="717"/>
                  <a:pt x="45" y="718"/>
                </a:cubicBezTo>
                <a:cubicBezTo>
                  <a:pt x="45" y="718"/>
                  <a:pt x="41" y="725"/>
                  <a:pt x="40" y="719"/>
                </a:cubicBezTo>
                <a:cubicBezTo>
                  <a:pt x="40" y="717"/>
                  <a:pt x="43" y="718"/>
                  <a:pt x="44" y="716"/>
                </a:cubicBezTo>
                <a:cubicBezTo>
                  <a:pt x="38" y="715"/>
                  <a:pt x="36" y="718"/>
                  <a:pt x="32" y="719"/>
                </a:cubicBezTo>
                <a:cubicBezTo>
                  <a:pt x="31" y="720"/>
                  <a:pt x="29" y="719"/>
                  <a:pt x="29" y="721"/>
                </a:cubicBezTo>
                <a:cubicBezTo>
                  <a:pt x="35" y="722"/>
                  <a:pt x="39" y="716"/>
                  <a:pt x="41" y="723"/>
                </a:cubicBezTo>
                <a:cubicBezTo>
                  <a:pt x="34" y="723"/>
                  <a:pt x="41" y="724"/>
                  <a:pt x="41" y="726"/>
                </a:cubicBezTo>
                <a:cubicBezTo>
                  <a:pt x="41" y="728"/>
                  <a:pt x="36" y="730"/>
                  <a:pt x="39" y="730"/>
                </a:cubicBezTo>
                <a:cubicBezTo>
                  <a:pt x="40" y="728"/>
                  <a:pt x="41" y="727"/>
                  <a:pt x="43" y="729"/>
                </a:cubicBezTo>
                <a:cubicBezTo>
                  <a:pt x="43" y="729"/>
                  <a:pt x="49" y="726"/>
                  <a:pt x="49" y="726"/>
                </a:cubicBezTo>
                <a:cubicBezTo>
                  <a:pt x="50" y="726"/>
                  <a:pt x="51" y="728"/>
                  <a:pt x="52" y="727"/>
                </a:cubicBezTo>
                <a:cubicBezTo>
                  <a:pt x="53" y="727"/>
                  <a:pt x="52" y="722"/>
                  <a:pt x="55" y="724"/>
                </a:cubicBezTo>
                <a:cubicBezTo>
                  <a:pt x="58" y="724"/>
                  <a:pt x="56" y="729"/>
                  <a:pt x="59" y="729"/>
                </a:cubicBezTo>
                <a:cubicBezTo>
                  <a:pt x="61" y="725"/>
                  <a:pt x="62" y="724"/>
                  <a:pt x="60" y="719"/>
                </a:cubicBezTo>
                <a:cubicBezTo>
                  <a:pt x="56" y="718"/>
                  <a:pt x="53" y="726"/>
                  <a:pt x="50" y="721"/>
                </a:cubicBezTo>
                <a:cubicBezTo>
                  <a:pt x="55" y="719"/>
                  <a:pt x="57" y="715"/>
                  <a:pt x="63" y="718"/>
                </a:cubicBezTo>
                <a:cubicBezTo>
                  <a:pt x="63" y="721"/>
                  <a:pt x="63" y="724"/>
                  <a:pt x="65" y="726"/>
                </a:cubicBezTo>
                <a:cubicBezTo>
                  <a:pt x="71" y="727"/>
                  <a:pt x="66" y="719"/>
                  <a:pt x="71" y="719"/>
                </a:cubicBezTo>
                <a:cubicBezTo>
                  <a:pt x="73" y="723"/>
                  <a:pt x="73" y="727"/>
                  <a:pt x="78" y="727"/>
                </a:cubicBezTo>
                <a:cubicBezTo>
                  <a:pt x="78" y="726"/>
                  <a:pt x="78" y="724"/>
                  <a:pt x="79" y="724"/>
                </a:cubicBezTo>
                <a:cubicBezTo>
                  <a:pt x="80" y="724"/>
                  <a:pt x="79" y="727"/>
                  <a:pt x="79" y="727"/>
                </a:cubicBezTo>
                <a:cubicBezTo>
                  <a:pt x="82" y="728"/>
                  <a:pt x="91" y="727"/>
                  <a:pt x="88" y="730"/>
                </a:cubicBezTo>
                <a:cubicBezTo>
                  <a:pt x="86" y="733"/>
                  <a:pt x="81" y="733"/>
                  <a:pt x="85" y="737"/>
                </a:cubicBezTo>
                <a:cubicBezTo>
                  <a:pt x="80" y="737"/>
                  <a:pt x="80" y="741"/>
                  <a:pt x="77" y="742"/>
                </a:cubicBezTo>
                <a:cubicBezTo>
                  <a:pt x="75" y="742"/>
                  <a:pt x="74" y="739"/>
                  <a:pt x="74" y="742"/>
                </a:cubicBezTo>
                <a:cubicBezTo>
                  <a:pt x="76" y="742"/>
                  <a:pt x="74" y="744"/>
                  <a:pt x="72" y="745"/>
                </a:cubicBezTo>
                <a:cubicBezTo>
                  <a:pt x="67" y="743"/>
                  <a:pt x="68" y="747"/>
                  <a:pt x="65" y="748"/>
                </a:cubicBezTo>
                <a:cubicBezTo>
                  <a:pt x="65" y="745"/>
                  <a:pt x="66" y="743"/>
                  <a:pt x="64" y="742"/>
                </a:cubicBezTo>
                <a:cubicBezTo>
                  <a:pt x="64" y="743"/>
                  <a:pt x="63" y="743"/>
                  <a:pt x="61" y="743"/>
                </a:cubicBezTo>
                <a:cubicBezTo>
                  <a:pt x="63" y="749"/>
                  <a:pt x="59" y="748"/>
                  <a:pt x="56" y="748"/>
                </a:cubicBezTo>
                <a:cubicBezTo>
                  <a:pt x="47" y="748"/>
                  <a:pt x="60" y="749"/>
                  <a:pt x="60" y="751"/>
                </a:cubicBezTo>
                <a:cubicBezTo>
                  <a:pt x="60" y="751"/>
                  <a:pt x="55" y="752"/>
                  <a:pt x="55" y="753"/>
                </a:cubicBezTo>
                <a:cubicBezTo>
                  <a:pt x="54" y="754"/>
                  <a:pt x="57" y="764"/>
                  <a:pt x="52" y="762"/>
                </a:cubicBezTo>
                <a:cubicBezTo>
                  <a:pt x="51" y="762"/>
                  <a:pt x="50" y="762"/>
                  <a:pt x="49" y="762"/>
                </a:cubicBezTo>
                <a:cubicBezTo>
                  <a:pt x="49" y="762"/>
                  <a:pt x="47" y="761"/>
                  <a:pt x="48" y="761"/>
                </a:cubicBezTo>
                <a:cubicBezTo>
                  <a:pt x="46" y="761"/>
                  <a:pt x="43" y="762"/>
                  <a:pt x="43" y="762"/>
                </a:cubicBezTo>
                <a:cubicBezTo>
                  <a:pt x="42" y="762"/>
                  <a:pt x="41" y="758"/>
                  <a:pt x="38" y="759"/>
                </a:cubicBezTo>
                <a:cubicBezTo>
                  <a:pt x="38" y="760"/>
                  <a:pt x="38" y="762"/>
                  <a:pt x="36" y="762"/>
                </a:cubicBezTo>
                <a:lnTo>
                  <a:pt x="20" y="781"/>
                </a:lnTo>
                <a:close/>
                <a:moveTo>
                  <a:pt x="73" y="659"/>
                </a:moveTo>
                <a:cubicBezTo>
                  <a:pt x="72" y="655"/>
                  <a:pt x="80" y="660"/>
                  <a:pt x="77" y="654"/>
                </a:cubicBezTo>
                <a:cubicBezTo>
                  <a:pt x="74" y="654"/>
                  <a:pt x="69" y="659"/>
                  <a:pt x="73" y="659"/>
                </a:cubicBezTo>
                <a:close/>
                <a:moveTo>
                  <a:pt x="95" y="651"/>
                </a:moveTo>
                <a:cubicBezTo>
                  <a:pt x="95" y="649"/>
                  <a:pt x="97" y="649"/>
                  <a:pt x="98" y="646"/>
                </a:cubicBezTo>
                <a:cubicBezTo>
                  <a:pt x="94" y="645"/>
                  <a:pt x="91" y="651"/>
                  <a:pt x="95" y="651"/>
                </a:cubicBezTo>
                <a:close/>
                <a:moveTo>
                  <a:pt x="145" y="432"/>
                </a:moveTo>
                <a:cubicBezTo>
                  <a:pt x="145" y="430"/>
                  <a:pt x="147" y="429"/>
                  <a:pt x="147" y="426"/>
                </a:cubicBezTo>
                <a:cubicBezTo>
                  <a:pt x="149" y="426"/>
                  <a:pt x="148" y="431"/>
                  <a:pt x="150" y="431"/>
                </a:cubicBezTo>
                <a:cubicBezTo>
                  <a:pt x="150" y="433"/>
                  <a:pt x="147" y="432"/>
                  <a:pt x="145" y="432"/>
                </a:cubicBezTo>
                <a:close/>
                <a:moveTo>
                  <a:pt x="181" y="358"/>
                </a:moveTo>
                <a:cubicBezTo>
                  <a:pt x="181" y="362"/>
                  <a:pt x="176" y="358"/>
                  <a:pt x="175" y="358"/>
                </a:cubicBezTo>
                <a:cubicBezTo>
                  <a:pt x="174" y="359"/>
                  <a:pt x="175" y="359"/>
                  <a:pt x="176" y="359"/>
                </a:cubicBezTo>
                <a:cubicBezTo>
                  <a:pt x="176" y="361"/>
                  <a:pt x="174" y="361"/>
                  <a:pt x="173" y="361"/>
                </a:cubicBezTo>
                <a:cubicBezTo>
                  <a:pt x="173" y="360"/>
                  <a:pt x="172" y="359"/>
                  <a:pt x="171" y="359"/>
                </a:cubicBezTo>
                <a:cubicBezTo>
                  <a:pt x="171" y="355"/>
                  <a:pt x="179" y="356"/>
                  <a:pt x="181" y="358"/>
                </a:cubicBezTo>
                <a:close/>
                <a:moveTo>
                  <a:pt x="143" y="214"/>
                </a:moveTo>
                <a:cubicBezTo>
                  <a:pt x="143" y="213"/>
                  <a:pt x="146" y="212"/>
                  <a:pt x="146" y="212"/>
                </a:cubicBezTo>
                <a:cubicBezTo>
                  <a:pt x="145" y="212"/>
                  <a:pt x="148" y="215"/>
                  <a:pt x="148" y="214"/>
                </a:cubicBezTo>
                <a:cubicBezTo>
                  <a:pt x="149" y="217"/>
                  <a:pt x="141" y="218"/>
                  <a:pt x="143" y="214"/>
                </a:cubicBezTo>
                <a:close/>
                <a:moveTo>
                  <a:pt x="582" y="88"/>
                </a:moveTo>
                <a:cubicBezTo>
                  <a:pt x="582" y="85"/>
                  <a:pt x="580" y="84"/>
                  <a:pt x="578" y="83"/>
                </a:cubicBezTo>
                <a:cubicBezTo>
                  <a:pt x="578" y="86"/>
                  <a:pt x="580" y="88"/>
                  <a:pt x="582" y="88"/>
                </a:cubicBezTo>
                <a:close/>
                <a:moveTo>
                  <a:pt x="702" y="66"/>
                </a:moveTo>
                <a:cubicBezTo>
                  <a:pt x="702" y="69"/>
                  <a:pt x="702" y="71"/>
                  <a:pt x="702" y="74"/>
                </a:cubicBezTo>
                <a:cubicBezTo>
                  <a:pt x="699" y="77"/>
                  <a:pt x="700" y="74"/>
                  <a:pt x="696" y="74"/>
                </a:cubicBezTo>
                <a:cubicBezTo>
                  <a:pt x="698" y="81"/>
                  <a:pt x="697" y="81"/>
                  <a:pt x="696" y="87"/>
                </a:cubicBezTo>
                <a:cubicBezTo>
                  <a:pt x="690" y="87"/>
                  <a:pt x="685" y="89"/>
                  <a:pt x="678" y="88"/>
                </a:cubicBezTo>
                <a:cubicBezTo>
                  <a:pt x="679" y="81"/>
                  <a:pt x="685" y="80"/>
                  <a:pt x="694" y="80"/>
                </a:cubicBezTo>
                <a:cubicBezTo>
                  <a:pt x="691" y="75"/>
                  <a:pt x="695" y="74"/>
                  <a:pt x="694" y="68"/>
                </a:cubicBezTo>
                <a:cubicBezTo>
                  <a:pt x="699" y="69"/>
                  <a:pt x="698" y="65"/>
                  <a:pt x="702" y="66"/>
                </a:cubicBezTo>
                <a:close/>
                <a:moveTo>
                  <a:pt x="835" y="64"/>
                </a:moveTo>
                <a:cubicBezTo>
                  <a:pt x="836" y="64"/>
                  <a:pt x="837" y="64"/>
                  <a:pt x="838" y="64"/>
                </a:cubicBezTo>
                <a:cubicBezTo>
                  <a:pt x="838" y="65"/>
                  <a:pt x="839" y="67"/>
                  <a:pt x="839" y="68"/>
                </a:cubicBezTo>
                <a:cubicBezTo>
                  <a:pt x="837" y="68"/>
                  <a:pt x="836" y="68"/>
                  <a:pt x="835" y="68"/>
                </a:cubicBezTo>
                <a:cubicBezTo>
                  <a:pt x="835" y="67"/>
                  <a:pt x="835" y="65"/>
                  <a:pt x="835" y="64"/>
                </a:cubicBezTo>
                <a:close/>
                <a:moveTo>
                  <a:pt x="1292" y="45"/>
                </a:moveTo>
                <a:cubicBezTo>
                  <a:pt x="1294" y="46"/>
                  <a:pt x="1294" y="48"/>
                  <a:pt x="1294" y="50"/>
                </a:cubicBezTo>
                <a:cubicBezTo>
                  <a:pt x="1290" y="51"/>
                  <a:pt x="1290" y="47"/>
                  <a:pt x="1285" y="49"/>
                </a:cubicBezTo>
                <a:cubicBezTo>
                  <a:pt x="1284" y="44"/>
                  <a:pt x="1293" y="50"/>
                  <a:pt x="1292" y="45"/>
                </a:cubicBezTo>
                <a:close/>
                <a:moveTo>
                  <a:pt x="1344" y="37"/>
                </a:moveTo>
                <a:cubicBezTo>
                  <a:pt x="1344" y="40"/>
                  <a:pt x="1342" y="41"/>
                  <a:pt x="1342" y="44"/>
                </a:cubicBezTo>
                <a:cubicBezTo>
                  <a:pt x="1340" y="42"/>
                  <a:pt x="1334" y="41"/>
                  <a:pt x="1334" y="45"/>
                </a:cubicBezTo>
                <a:cubicBezTo>
                  <a:pt x="1330" y="46"/>
                  <a:pt x="1333" y="40"/>
                  <a:pt x="1332" y="37"/>
                </a:cubicBezTo>
                <a:cubicBezTo>
                  <a:pt x="1337" y="41"/>
                  <a:pt x="1338" y="39"/>
                  <a:pt x="1344" y="37"/>
                </a:cubicBezTo>
                <a:close/>
                <a:moveTo>
                  <a:pt x="1842" y="153"/>
                </a:moveTo>
                <a:cubicBezTo>
                  <a:pt x="1839" y="153"/>
                  <a:pt x="1837" y="153"/>
                  <a:pt x="1836" y="152"/>
                </a:cubicBezTo>
                <a:cubicBezTo>
                  <a:pt x="1834" y="157"/>
                  <a:pt x="1842" y="158"/>
                  <a:pt x="1842" y="153"/>
                </a:cubicBezTo>
                <a:close/>
                <a:moveTo>
                  <a:pt x="1805" y="161"/>
                </a:moveTo>
                <a:cubicBezTo>
                  <a:pt x="1803" y="160"/>
                  <a:pt x="1802" y="159"/>
                  <a:pt x="1802" y="156"/>
                </a:cubicBezTo>
                <a:cubicBezTo>
                  <a:pt x="1805" y="156"/>
                  <a:pt x="1805" y="158"/>
                  <a:pt x="1807" y="158"/>
                </a:cubicBezTo>
                <a:cubicBezTo>
                  <a:pt x="1807" y="159"/>
                  <a:pt x="1806" y="160"/>
                  <a:pt x="1805" y="161"/>
                </a:cubicBezTo>
                <a:close/>
                <a:moveTo>
                  <a:pt x="1858" y="172"/>
                </a:moveTo>
                <a:cubicBezTo>
                  <a:pt x="1860" y="179"/>
                  <a:pt x="1849" y="172"/>
                  <a:pt x="1855" y="175"/>
                </a:cubicBezTo>
                <a:cubicBezTo>
                  <a:pt x="1854" y="179"/>
                  <a:pt x="1847" y="176"/>
                  <a:pt x="1848" y="172"/>
                </a:cubicBezTo>
                <a:cubicBezTo>
                  <a:pt x="1851" y="175"/>
                  <a:pt x="1852" y="171"/>
                  <a:pt x="1858" y="172"/>
                </a:cubicBezTo>
                <a:close/>
                <a:moveTo>
                  <a:pt x="1773" y="252"/>
                </a:moveTo>
                <a:cubicBezTo>
                  <a:pt x="1770" y="255"/>
                  <a:pt x="1767" y="252"/>
                  <a:pt x="1769" y="258"/>
                </a:cubicBezTo>
                <a:cubicBezTo>
                  <a:pt x="1763" y="257"/>
                  <a:pt x="1761" y="255"/>
                  <a:pt x="1756" y="259"/>
                </a:cubicBezTo>
                <a:cubicBezTo>
                  <a:pt x="1754" y="259"/>
                  <a:pt x="1756" y="258"/>
                  <a:pt x="1758" y="258"/>
                </a:cubicBezTo>
                <a:cubicBezTo>
                  <a:pt x="1758" y="255"/>
                  <a:pt x="1753" y="257"/>
                  <a:pt x="1751" y="256"/>
                </a:cubicBezTo>
                <a:cubicBezTo>
                  <a:pt x="1751" y="256"/>
                  <a:pt x="1751" y="252"/>
                  <a:pt x="1748" y="253"/>
                </a:cubicBezTo>
                <a:cubicBezTo>
                  <a:pt x="1748" y="249"/>
                  <a:pt x="1753" y="251"/>
                  <a:pt x="1756" y="250"/>
                </a:cubicBezTo>
                <a:cubicBezTo>
                  <a:pt x="1757" y="250"/>
                  <a:pt x="1761" y="246"/>
                  <a:pt x="1761" y="247"/>
                </a:cubicBezTo>
                <a:cubicBezTo>
                  <a:pt x="1762" y="247"/>
                  <a:pt x="1761" y="248"/>
                  <a:pt x="1761" y="248"/>
                </a:cubicBezTo>
                <a:cubicBezTo>
                  <a:pt x="1765" y="249"/>
                  <a:pt x="1770" y="249"/>
                  <a:pt x="1773" y="252"/>
                </a:cubicBezTo>
                <a:close/>
                <a:moveTo>
                  <a:pt x="1830" y="299"/>
                </a:moveTo>
                <a:cubicBezTo>
                  <a:pt x="1825" y="297"/>
                  <a:pt x="1825" y="299"/>
                  <a:pt x="1819" y="299"/>
                </a:cubicBezTo>
                <a:cubicBezTo>
                  <a:pt x="1821" y="294"/>
                  <a:pt x="1820" y="292"/>
                  <a:pt x="1819" y="286"/>
                </a:cubicBezTo>
                <a:cubicBezTo>
                  <a:pt x="1823" y="283"/>
                  <a:pt x="1826" y="289"/>
                  <a:pt x="1828" y="283"/>
                </a:cubicBezTo>
                <a:cubicBezTo>
                  <a:pt x="1829" y="284"/>
                  <a:pt x="1830" y="288"/>
                  <a:pt x="1831" y="285"/>
                </a:cubicBezTo>
                <a:cubicBezTo>
                  <a:pt x="1835" y="285"/>
                  <a:pt x="1832" y="292"/>
                  <a:pt x="1829" y="291"/>
                </a:cubicBezTo>
                <a:cubicBezTo>
                  <a:pt x="1830" y="293"/>
                  <a:pt x="1831" y="295"/>
                  <a:pt x="1830" y="299"/>
                </a:cubicBezTo>
                <a:close/>
                <a:moveTo>
                  <a:pt x="2055" y="619"/>
                </a:moveTo>
                <a:cubicBezTo>
                  <a:pt x="2060" y="620"/>
                  <a:pt x="2064" y="619"/>
                  <a:pt x="2065" y="616"/>
                </a:cubicBezTo>
                <a:cubicBezTo>
                  <a:pt x="2062" y="617"/>
                  <a:pt x="2054" y="614"/>
                  <a:pt x="2055" y="619"/>
                </a:cubicBezTo>
                <a:close/>
                <a:moveTo>
                  <a:pt x="1438" y="1419"/>
                </a:moveTo>
                <a:cubicBezTo>
                  <a:pt x="1438" y="1413"/>
                  <a:pt x="1439" y="1409"/>
                  <a:pt x="1443" y="1408"/>
                </a:cubicBezTo>
                <a:cubicBezTo>
                  <a:pt x="1450" y="1409"/>
                  <a:pt x="1453" y="1414"/>
                  <a:pt x="1452" y="1424"/>
                </a:cubicBezTo>
                <a:cubicBezTo>
                  <a:pt x="1448" y="1421"/>
                  <a:pt x="1442" y="1421"/>
                  <a:pt x="1438" y="1419"/>
                </a:cubicBezTo>
                <a:close/>
                <a:moveTo>
                  <a:pt x="270" y="1244"/>
                </a:moveTo>
                <a:cubicBezTo>
                  <a:pt x="268" y="1237"/>
                  <a:pt x="277" y="1245"/>
                  <a:pt x="276" y="1241"/>
                </a:cubicBezTo>
                <a:cubicBezTo>
                  <a:pt x="281" y="1244"/>
                  <a:pt x="273" y="1245"/>
                  <a:pt x="270" y="1244"/>
                </a:cubicBezTo>
                <a:close/>
                <a:moveTo>
                  <a:pt x="53" y="1203"/>
                </a:moveTo>
                <a:cubicBezTo>
                  <a:pt x="56" y="1202"/>
                  <a:pt x="59" y="1202"/>
                  <a:pt x="61" y="1200"/>
                </a:cubicBezTo>
                <a:cubicBezTo>
                  <a:pt x="57" y="1200"/>
                  <a:pt x="53" y="1200"/>
                  <a:pt x="53" y="1203"/>
                </a:cubicBezTo>
                <a:close/>
                <a:moveTo>
                  <a:pt x="77" y="859"/>
                </a:moveTo>
                <a:cubicBezTo>
                  <a:pt x="78" y="857"/>
                  <a:pt x="80" y="856"/>
                  <a:pt x="83" y="856"/>
                </a:cubicBezTo>
                <a:cubicBezTo>
                  <a:pt x="83" y="857"/>
                  <a:pt x="83" y="857"/>
                  <a:pt x="82" y="857"/>
                </a:cubicBezTo>
                <a:cubicBezTo>
                  <a:pt x="83" y="859"/>
                  <a:pt x="85" y="860"/>
                  <a:pt x="88" y="861"/>
                </a:cubicBezTo>
                <a:cubicBezTo>
                  <a:pt x="87" y="867"/>
                  <a:pt x="81" y="860"/>
                  <a:pt x="77" y="859"/>
                </a:cubicBezTo>
                <a:close/>
                <a:moveTo>
                  <a:pt x="1029" y="26"/>
                </a:moveTo>
                <a:cubicBezTo>
                  <a:pt x="1030" y="24"/>
                  <a:pt x="1032" y="24"/>
                  <a:pt x="1033" y="22"/>
                </a:cubicBezTo>
                <a:cubicBezTo>
                  <a:pt x="1029" y="20"/>
                  <a:pt x="1025" y="26"/>
                  <a:pt x="1029" y="26"/>
                </a:cubicBezTo>
                <a:close/>
                <a:moveTo>
                  <a:pt x="944" y="31"/>
                </a:moveTo>
                <a:cubicBezTo>
                  <a:pt x="946" y="32"/>
                  <a:pt x="947" y="33"/>
                  <a:pt x="949" y="33"/>
                </a:cubicBezTo>
                <a:cubicBezTo>
                  <a:pt x="949" y="36"/>
                  <a:pt x="947" y="36"/>
                  <a:pt x="945" y="34"/>
                </a:cubicBezTo>
                <a:cubicBezTo>
                  <a:pt x="945" y="33"/>
                  <a:pt x="945" y="32"/>
                  <a:pt x="944" y="31"/>
                </a:cubicBezTo>
                <a:close/>
                <a:moveTo>
                  <a:pt x="1056" y="36"/>
                </a:moveTo>
                <a:cubicBezTo>
                  <a:pt x="1056" y="39"/>
                  <a:pt x="1054" y="39"/>
                  <a:pt x="1054" y="42"/>
                </a:cubicBezTo>
                <a:cubicBezTo>
                  <a:pt x="1050" y="42"/>
                  <a:pt x="1047" y="42"/>
                  <a:pt x="1043" y="42"/>
                </a:cubicBezTo>
                <a:cubicBezTo>
                  <a:pt x="1040" y="33"/>
                  <a:pt x="1052" y="33"/>
                  <a:pt x="1056" y="36"/>
                </a:cubicBezTo>
                <a:close/>
                <a:moveTo>
                  <a:pt x="1330" y="45"/>
                </a:moveTo>
                <a:cubicBezTo>
                  <a:pt x="1331" y="41"/>
                  <a:pt x="1330" y="39"/>
                  <a:pt x="1327" y="37"/>
                </a:cubicBezTo>
                <a:cubicBezTo>
                  <a:pt x="1325" y="40"/>
                  <a:pt x="1325" y="46"/>
                  <a:pt x="1330" y="45"/>
                </a:cubicBezTo>
                <a:close/>
                <a:moveTo>
                  <a:pt x="1219" y="39"/>
                </a:moveTo>
                <a:cubicBezTo>
                  <a:pt x="1221" y="47"/>
                  <a:pt x="1213" y="45"/>
                  <a:pt x="1209" y="47"/>
                </a:cubicBezTo>
                <a:cubicBezTo>
                  <a:pt x="1208" y="47"/>
                  <a:pt x="1207" y="49"/>
                  <a:pt x="1206" y="49"/>
                </a:cubicBezTo>
                <a:cubicBezTo>
                  <a:pt x="1204" y="47"/>
                  <a:pt x="1203" y="44"/>
                  <a:pt x="1204" y="41"/>
                </a:cubicBezTo>
                <a:cubicBezTo>
                  <a:pt x="1210" y="41"/>
                  <a:pt x="1212" y="38"/>
                  <a:pt x="1219" y="39"/>
                </a:cubicBezTo>
                <a:close/>
                <a:moveTo>
                  <a:pt x="1317" y="42"/>
                </a:moveTo>
                <a:cubicBezTo>
                  <a:pt x="1320" y="42"/>
                  <a:pt x="1321" y="41"/>
                  <a:pt x="1322" y="39"/>
                </a:cubicBezTo>
                <a:cubicBezTo>
                  <a:pt x="1320" y="39"/>
                  <a:pt x="1316" y="39"/>
                  <a:pt x="1317" y="42"/>
                </a:cubicBezTo>
                <a:close/>
                <a:moveTo>
                  <a:pt x="1221" y="41"/>
                </a:moveTo>
                <a:cubicBezTo>
                  <a:pt x="1222" y="41"/>
                  <a:pt x="1224" y="41"/>
                  <a:pt x="1226" y="41"/>
                </a:cubicBezTo>
                <a:cubicBezTo>
                  <a:pt x="1223" y="42"/>
                  <a:pt x="1226" y="48"/>
                  <a:pt x="1221" y="47"/>
                </a:cubicBezTo>
                <a:cubicBezTo>
                  <a:pt x="1221" y="45"/>
                  <a:pt x="1221" y="43"/>
                  <a:pt x="1221" y="41"/>
                </a:cubicBezTo>
                <a:close/>
                <a:moveTo>
                  <a:pt x="1044" y="55"/>
                </a:moveTo>
                <a:cubicBezTo>
                  <a:pt x="1049" y="55"/>
                  <a:pt x="1054" y="54"/>
                  <a:pt x="1053" y="49"/>
                </a:cubicBezTo>
                <a:cubicBezTo>
                  <a:pt x="1048" y="49"/>
                  <a:pt x="1043" y="49"/>
                  <a:pt x="1044" y="55"/>
                </a:cubicBezTo>
                <a:close/>
                <a:moveTo>
                  <a:pt x="1272" y="57"/>
                </a:moveTo>
                <a:cubicBezTo>
                  <a:pt x="1276" y="58"/>
                  <a:pt x="1285" y="60"/>
                  <a:pt x="1285" y="53"/>
                </a:cubicBezTo>
                <a:cubicBezTo>
                  <a:pt x="1284" y="48"/>
                  <a:pt x="1272" y="51"/>
                  <a:pt x="1272" y="57"/>
                </a:cubicBezTo>
                <a:close/>
                <a:moveTo>
                  <a:pt x="1217" y="52"/>
                </a:moveTo>
                <a:cubicBezTo>
                  <a:pt x="1214" y="57"/>
                  <a:pt x="1218" y="57"/>
                  <a:pt x="1219" y="63"/>
                </a:cubicBezTo>
                <a:cubicBezTo>
                  <a:pt x="1217" y="63"/>
                  <a:pt x="1215" y="63"/>
                  <a:pt x="1214" y="63"/>
                </a:cubicBezTo>
                <a:cubicBezTo>
                  <a:pt x="1213" y="63"/>
                  <a:pt x="1212" y="61"/>
                  <a:pt x="1212" y="61"/>
                </a:cubicBezTo>
                <a:cubicBezTo>
                  <a:pt x="1207" y="61"/>
                  <a:pt x="1206" y="64"/>
                  <a:pt x="1201" y="60"/>
                </a:cubicBezTo>
                <a:cubicBezTo>
                  <a:pt x="1199" y="58"/>
                  <a:pt x="1197" y="58"/>
                  <a:pt x="1197" y="55"/>
                </a:cubicBezTo>
                <a:cubicBezTo>
                  <a:pt x="1202" y="52"/>
                  <a:pt x="1212" y="54"/>
                  <a:pt x="1217" y="52"/>
                </a:cubicBezTo>
                <a:close/>
                <a:moveTo>
                  <a:pt x="946" y="55"/>
                </a:moveTo>
                <a:cubicBezTo>
                  <a:pt x="952" y="56"/>
                  <a:pt x="958" y="57"/>
                  <a:pt x="963" y="58"/>
                </a:cubicBezTo>
                <a:cubicBezTo>
                  <a:pt x="960" y="61"/>
                  <a:pt x="954" y="62"/>
                  <a:pt x="948" y="61"/>
                </a:cubicBezTo>
                <a:cubicBezTo>
                  <a:pt x="947" y="60"/>
                  <a:pt x="946" y="58"/>
                  <a:pt x="946" y="55"/>
                </a:cubicBezTo>
                <a:close/>
                <a:moveTo>
                  <a:pt x="1147" y="60"/>
                </a:moveTo>
                <a:cubicBezTo>
                  <a:pt x="1148" y="66"/>
                  <a:pt x="1131" y="62"/>
                  <a:pt x="1128" y="61"/>
                </a:cubicBezTo>
                <a:cubicBezTo>
                  <a:pt x="1128" y="60"/>
                  <a:pt x="1128" y="58"/>
                  <a:pt x="1128" y="57"/>
                </a:cubicBezTo>
                <a:cubicBezTo>
                  <a:pt x="1130" y="54"/>
                  <a:pt x="1137" y="55"/>
                  <a:pt x="1142" y="55"/>
                </a:cubicBezTo>
                <a:cubicBezTo>
                  <a:pt x="1140" y="61"/>
                  <a:pt x="1148" y="56"/>
                  <a:pt x="1147" y="60"/>
                </a:cubicBezTo>
                <a:close/>
                <a:moveTo>
                  <a:pt x="1249" y="63"/>
                </a:moveTo>
                <a:cubicBezTo>
                  <a:pt x="1254" y="66"/>
                  <a:pt x="1266" y="59"/>
                  <a:pt x="1262" y="57"/>
                </a:cubicBezTo>
                <a:cubicBezTo>
                  <a:pt x="1259" y="60"/>
                  <a:pt x="1249" y="57"/>
                  <a:pt x="1249" y="63"/>
                </a:cubicBezTo>
                <a:close/>
                <a:moveTo>
                  <a:pt x="775" y="72"/>
                </a:moveTo>
                <a:cubicBezTo>
                  <a:pt x="774" y="71"/>
                  <a:pt x="774" y="68"/>
                  <a:pt x="772" y="68"/>
                </a:cubicBezTo>
                <a:cubicBezTo>
                  <a:pt x="773" y="65"/>
                  <a:pt x="777" y="65"/>
                  <a:pt x="779" y="64"/>
                </a:cubicBezTo>
                <a:cubicBezTo>
                  <a:pt x="781" y="63"/>
                  <a:pt x="781" y="60"/>
                  <a:pt x="787" y="60"/>
                </a:cubicBezTo>
                <a:cubicBezTo>
                  <a:pt x="788" y="63"/>
                  <a:pt x="788" y="64"/>
                  <a:pt x="787" y="68"/>
                </a:cubicBezTo>
                <a:cubicBezTo>
                  <a:pt x="787" y="69"/>
                  <a:pt x="789" y="69"/>
                  <a:pt x="790" y="69"/>
                </a:cubicBezTo>
                <a:cubicBezTo>
                  <a:pt x="789" y="74"/>
                  <a:pt x="787" y="68"/>
                  <a:pt x="784" y="69"/>
                </a:cubicBezTo>
                <a:cubicBezTo>
                  <a:pt x="779" y="68"/>
                  <a:pt x="781" y="74"/>
                  <a:pt x="775" y="72"/>
                </a:cubicBezTo>
                <a:close/>
                <a:moveTo>
                  <a:pt x="1033" y="60"/>
                </a:moveTo>
                <a:cubicBezTo>
                  <a:pt x="1032" y="61"/>
                  <a:pt x="1031" y="63"/>
                  <a:pt x="1031" y="66"/>
                </a:cubicBezTo>
                <a:cubicBezTo>
                  <a:pt x="1027" y="66"/>
                  <a:pt x="1022" y="66"/>
                  <a:pt x="1018" y="66"/>
                </a:cubicBezTo>
                <a:cubicBezTo>
                  <a:pt x="1018" y="64"/>
                  <a:pt x="1018" y="63"/>
                  <a:pt x="1018" y="61"/>
                </a:cubicBezTo>
                <a:cubicBezTo>
                  <a:pt x="1021" y="59"/>
                  <a:pt x="1028" y="60"/>
                  <a:pt x="1033" y="60"/>
                </a:cubicBezTo>
                <a:close/>
                <a:moveTo>
                  <a:pt x="1116" y="69"/>
                </a:moveTo>
                <a:cubicBezTo>
                  <a:pt x="1118" y="74"/>
                  <a:pt x="1121" y="77"/>
                  <a:pt x="1126" y="79"/>
                </a:cubicBezTo>
                <a:cubicBezTo>
                  <a:pt x="1126" y="84"/>
                  <a:pt x="1121" y="83"/>
                  <a:pt x="1123" y="90"/>
                </a:cubicBezTo>
                <a:cubicBezTo>
                  <a:pt x="1116" y="89"/>
                  <a:pt x="1115" y="93"/>
                  <a:pt x="1109" y="91"/>
                </a:cubicBezTo>
                <a:cubicBezTo>
                  <a:pt x="1105" y="88"/>
                  <a:pt x="1108" y="87"/>
                  <a:pt x="1108" y="80"/>
                </a:cubicBezTo>
                <a:cubicBezTo>
                  <a:pt x="1112" y="81"/>
                  <a:pt x="1111" y="77"/>
                  <a:pt x="1116" y="79"/>
                </a:cubicBezTo>
                <a:cubicBezTo>
                  <a:pt x="1116" y="74"/>
                  <a:pt x="1106" y="78"/>
                  <a:pt x="1108" y="71"/>
                </a:cubicBezTo>
                <a:cubicBezTo>
                  <a:pt x="1110" y="69"/>
                  <a:pt x="1112" y="69"/>
                  <a:pt x="1116" y="69"/>
                </a:cubicBezTo>
                <a:close/>
                <a:moveTo>
                  <a:pt x="1566" y="77"/>
                </a:moveTo>
                <a:cubicBezTo>
                  <a:pt x="1563" y="87"/>
                  <a:pt x="1553" y="87"/>
                  <a:pt x="1542" y="85"/>
                </a:cubicBezTo>
                <a:cubicBezTo>
                  <a:pt x="1542" y="77"/>
                  <a:pt x="1552" y="82"/>
                  <a:pt x="1557" y="80"/>
                </a:cubicBezTo>
                <a:cubicBezTo>
                  <a:pt x="1561" y="80"/>
                  <a:pt x="1563" y="76"/>
                  <a:pt x="1566" y="77"/>
                </a:cubicBezTo>
                <a:close/>
                <a:moveTo>
                  <a:pt x="737" y="82"/>
                </a:moveTo>
                <a:cubicBezTo>
                  <a:pt x="739" y="88"/>
                  <a:pt x="736" y="91"/>
                  <a:pt x="734" y="95"/>
                </a:cubicBezTo>
                <a:cubicBezTo>
                  <a:pt x="732" y="92"/>
                  <a:pt x="727" y="94"/>
                  <a:pt x="724" y="91"/>
                </a:cubicBezTo>
                <a:cubicBezTo>
                  <a:pt x="724" y="84"/>
                  <a:pt x="729" y="81"/>
                  <a:pt x="737" y="82"/>
                </a:cubicBezTo>
                <a:close/>
                <a:moveTo>
                  <a:pt x="1609" y="93"/>
                </a:moveTo>
                <a:cubicBezTo>
                  <a:pt x="1609" y="101"/>
                  <a:pt x="1596" y="96"/>
                  <a:pt x="1589" y="98"/>
                </a:cubicBezTo>
                <a:cubicBezTo>
                  <a:pt x="1588" y="94"/>
                  <a:pt x="1588" y="90"/>
                  <a:pt x="1592" y="90"/>
                </a:cubicBezTo>
                <a:cubicBezTo>
                  <a:pt x="1594" y="90"/>
                  <a:pt x="1594" y="89"/>
                  <a:pt x="1594" y="88"/>
                </a:cubicBezTo>
                <a:cubicBezTo>
                  <a:pt x="1597" y="88"/>
                  <a:pt x="1599" y="90"/>
                  <a:pt x="1599" y="93"/>
                </a:cubicBezTo>
                <a:cubicBezTo>
                  <a:pt x="1602" y="93"/>
                  <a:pt x="1605" y="93"/>
                  <a:pt x="1609" y="93"/>
                </a:cubicBezTo>
                <a:close/>
                <a:moveTo>
                  <a:pt x="1625" y="95"/>
                </a:moveTo>
                <a:cubicBezTo>
                  <a:pt x="1631" y="94"/>
                  <a:pt x="1637" y="95"/>
                  <a:pt x="1637" y="90"/>
                </a:cubicBezTo>
                <a:cubicBezTo>
                  <a:pt x="1633" y="92"/>
                  <a:pt x="1626" y="90"/>
                  <a:pt x="1625" y="95"/>
                </a:cubicBezTo>
                <a:close/>
                <a:moveTo>
                  <a:pt x="1640" y="90"/>
                </a:moveTo>
                <a:cubicBezTo>
                  <a:pt x="1644" y="90"/>
                  <a:pt x="1647" y="90"/>
                  <a:pt x="1650" y="90"/>
                </a:cubicBezTo>
                <a:cubicBezTo>
                  <a:pt x="1650" y="95"/>
                  <a:pt x="1646" y="97"/>
                  <a:pt x="1640" y="96"/>
                </a:cubicBezTo>
                <a:cubicBezTo>
                  <a:pt x="1640" y="94"/>
                  <a:pt x="1640" y="92"/>
                  <a:pt x="1640" y="90"/>
                </a:cubicBezTo>
                <a:close/>
                <a:moveTo>
                  <a:pt x="862" y="93"/>
                </a:moveTo>
                <a:cubicBezTo>
                  <a:pt x="861" y="97"/>
                  <a:pt x="864" y="97"/>
                  <a:pt x="864" y="101"/>
                </a:cubicBezTo>
                <a:cubicBezTo>
                  <a:pt x="856" y="104"/>
                  <a:pt x="841" y="107"/>
                  <a:pt x="842" y="95"/>
                </a:cubicBezTo>
                <a:cubicBezTo>
                  <a:pt x="847" y="90"/>
                  <a:pt x="854" y="92"/>
                  <a:pt x="862" y="93"/>
                </a:cubicBezTo>
                <a:close/>
                <a:moveTo>
                  <a:pt x="496" y="95"/>
                </a:moveTo>
                <a:cubicBezTo>
                  <a:pt x="493" y="95"/>
                  <a:pt x="489" y="94"/>
                  <a:pt x="489" y="96"/>
                </a:cubicBezTo>
                <a:cubicBezTo>
                  <a:pt x="491" y="98"/>
                  <a:pt x="495" y="98"/>
                  <a:pt x="496" y="95"/>
                </a:cubicBezTo>
                <a:close/>
                <a:moveTo>
                  <a:pt x="507" y="95"/>
                </a:moveTo>
                <a:cubicBezTo>
                  <a:pt x="508" y="95"/>
                  <a:pt x="509" y="95"/>
                  <a:pt x="510" y="95"/>
                </a:cubicBezTo>
                <a:cubicBezTo>
                  <a:pt x="510" y="96"/>
                  <a:pt x="511" y="97"/>
                  <a:pt x="511" y="98"/>
                </a:cubicBezTo>
                <a:cubicBezTo>
                  <a:pt x="509" y="98"/>
                  <a:pt x="508" y="98"/>
                  <a:pt x="507" y="98"/>
                </a:cubicBezTo>
                <a:cubicBezTo>
                  <a:pt x="507" y="97"/>
                  <a:pt x="507" y="96"/>
                  <a:pt x="507" y="95"/>
                </a:cubicBezTo>
                <a:close/>
                <a:moveTo>
                  <a:pt x="1517" y="96"/>
                </a:moveTo>
                <a:cubicBezTo>
                  <a:pt x="1524" y="96"/>
                  <a:pt x="1526" y="99"/>
                  <a:pt x="1534" y="98"/>
                </a:cubicBezTo>
                <a:cubicBezTo>
                  <a:pt x="1532" y="101"/>
                  <a:pt x="1529" y="101"/>
                  <a:pt x="1524" y="101"/>
                </a:cubicBezTo>
                <a:cubicBezTo>
                  <a:pt x="1523" y="98"/>
                  <a:pt x="1516" y="101"/>
                  <a:pt x="1517" y="96"/>
                </a:cubicBezTo>
                <a:close/>
                <a:moveTo>
                  <a:pt x="493" y="106"/>
                </a:moveTo>
                <a:cubicBezTo>
                  <a:pt x="493" y="104"/>
                  <a:pt x="495" y="103"/>
                  <a:pt x="494" y="99"/>
                </a:cubicBezTo>
                <a:cubicBezTo>
                  <a:pt x="488" y="98"/>
                  <a:pt x="488" y="105"/>
                  <a:pt x="493" y="106"/>
                </a:cubicBezTo>
                <a:close/>
                <a:moveTo>
                  <a:pt x="1456" y="101"/>
                </a:moveTo>
                <a:cubicBezTo>
                  <a:pt x="1454" y="100"/>
                  <a:pt x="1453" y="99"/>
                  <a:pt x="1449" y="99"/>
                </a:cubicBezTo>
                <a:cubicBezTo>
                  <a:pt x="1447" y="104"/>
                  <a:pt x="1456" y="104"/>
                  <a:pt x="1456" y="101"/>
                </a:cubicBezTo>
                <a:close/>
                <a:moveTo>
                  <a:pt x="784" y="109"/>
                </a:moveTo>
                <a:cubicBezTo>
                  <a:pt x="785" y="114"/>
                  <a:pt x="781" y="114"/>
                  <a:pt x="776" y="114"/>
                </a:cubicBezTo>
                <a:cubicBezTo>
                  <a:pt x="776" y="112"/>
                  <a:pt x="776" y="111"/>
                  <a:pt x="774" y="110"/>
                </a:cubicBezTo>
                <a:cubicBezTo>
                  <a:pt x="774" y="106"/>
                  <a:pt x="782" y="107"/>
                  <a:pt x="784" y="109"/>
                </a:cubicBezTo>
                <a:close/>
                <a:moveTo>
                  <a:pt x="1667" y="129"/>
                </a:moveTo>
                <a:cubicBezTo>
                  <a:pt x="1670" y="129"/>
                  <a:pt x="1672" y="129"/>
                  <a:pt x="1674" y="129"/>
                </a:cubicBezTo>
                <a:cubicBezTo>
                  <a:pt x="1674" y="131"/>
                  <a:pt x="1674" y="132"/>
                  <a:pt x="1674" y="133"/>
                </a:cubicBezTo>
                <a:cubicBezTo>
                  <a:pt x="1672" y="133"/>
                  <a:pt x="1670" y="133"/>
                  <a:pt x="1667" y="133"/>
                </a:cubicBezTo>
                <a:cubicBezTo>
                  <a:pt x="1667" y="132"/>
                  <a:pt x="1667" y="131"/>
                  <a:pt x="1667" y="129"/>
                </a:cubicBezTo>
                <a:close/>
                <a:moveTo>
                  <a:pt x="1434" y="136"/>
                </a:moveTo>
                <a:cubicBezTo>
                  <a:pt x="1438" y="136"/>
                  <a:pt x="1442" y="136"/>
                  <a:pt x="1442" y="133"/>
                </a:cubicBezTo>
                <a:cubicBezTo>
                  <a:pt x="1439" y="133"/>
                  <a:pt x="1432" y="130"/>
                  <a:pt x="1434" y="136"/>
                </a:cubicBezTo>
                <a:close/>
                <a:moveTo>
                  <a:pt x="853" y="136"/>
                </a:moveTo>
                <a:cubicBezTo>
                  <a:pt x="853" y="140"/>
                  <a:pt x="852" y="143"/>
                  <a:pt x="848" y="142"/>
                </a:cubicBezTo>
                <a:cubicBezTo>
                  <a:pt x="847" y="141"/>
                  <a:pt x="846" y="140"/>
                  <a:pt x="846" y="137"/>
                </a:cubicBezTo>
                <a:cubicBezTo>
                  <a:pt x="848" y="136"/>
                  <a:pt x="850" y="136"/>
                  <a:pt x="853" y="136"/>
                </a:cubicBezTo>
                <a:close/>
                <a:moveTo>
                  <a:pt x="881" y="141"/>
                </a:moveTo>
                <a:cubicBezTo>
                  <a:pt x="880" y="145"/>
                  <a:pt x="874" y="148"/>
                  <a:pt x="869" y="148"/>
                </a:cubicBezTo>
                <a:cubicBezTo>
                  <a:pt x="867" y="144"/>
                  <a:pt x="868" y="142"/>
                  <a:pt x="871" y="139"/>
                </a:cubicBezTo>
                <a:cubicBezTo>
                  <a:pt x="875" y="139"/>
                  <a:pt x="879" y="139"/>
                  <a:pt x="881" y="141"/>
                </a:cubicBezTo>
                <a:close/>
                <a:moveTo>
                  <a:pt x="1722" y="147"/>
                </a:moveTo>
                <a:cubicBezTo>
                  <a:pt x="1719" y="155"/>
                  <a:pt x="1725" y="156"/>
                  <a:pt x="1724" y="163"/>
                </a:cubicBezTo>
                <a:cubicBezTo>
                  <a:pt x="1729" y="161"/>
                  <a:pt x="1731" y="162"/>
                  <a:pt x="1734" y="164"/>
                </a:cubicBezTo>
                <a:cubicBezTo>
                  <a:pt x="1734" y="167"/>
                  <a:pt x="1729" y="165"/>
                  <a:pt x="1729" y="169"/>
                </a:cubicBezTo>
                <a:cubicBezTo>
                  <a:pt x="1728" y="169"/>
                  <a:pt x="1728" y="167"/>
                  <a:pt x="1728" y="166"/>
                </a:cubicBezTo>
                <a:cubicBezTo>
                  <a:pt x="1723" y="169"/>
                  <a:pt x="1725" y="169"/>
                  <a:pt x="1719" y="168"/>
                </a:cubicBezTo>
                <a:cubicBezTo>
                  <a:pt x="1714" y="166"/>
                  <a:pt x="1709" y="168"/>
                  <a:pt x="1704" y="169"/>
                </a:cubicBezTo>
                <a:cubicBezTo>
                  <a:pt x="1703" y="162"/>
                  <a:pt x="1711" y="165"/>
                  <a:pt x="1714" y="163"/>
                </a:cubicBezTo>
                <a:cubicBezTo>
                  <a:pt x="1715" y="159"/>
                  <a:pt x="1711" y="159"/>
                  <a:pt x="1708" y="158"/>
                </a:cubicBezTo>
                <a:cubicBezTo>
                  <a:pt x="1708" y="152"/>
                  <a:pt x="1715" y="153"/>
                  <a:pt x="1715" y="147"/>
                </a:cubicBezTo>
                <a:cubicBezTo>
                  <a:pt x="1717" y="147"/>
                  <a:pt x="1719" y="147"/>
                  <a:pt x="1722" y="147"/>
                </a:cubicBezTo>
                <a:close/>
                <a:moveTo>
                  <a:pt x="540" y="155"/>
                </a:moveTo>
                <a:cubicBezTo>
                  <a:pt x="540" y="152"/>
                  <a:pt x="539" y="150"/>
                  <a:pt x="537" y="148"/>
                </a:cubicBezTo>
                <a:cubicBezTo>
                  <a:pt x="537" y="151"/>
                  <a:pt x="535" y="156"/>
                  <a:pt x="540" y="155"/>
                </a:cubicBezTo>
                <a:close/>
                <a:moveTo>
                  <a:pt x="1821" y="150"/>
                </a:moveTo>
                <a:cubicBezTo>
                  <a:pt x="1819" y="155"/>
                  <a:pt x="1821" y="154"/>
                  <a:pt x="1819" y="158"/>
                </a:cubicBezTo>
                <a:cubicBezTo>
                  <a:pt x="1816" y="154"/>
                  <a:pt x="1804" y="160"/>
                  <a:pt x="1806" y="152"/>
                </a:cubicBezTo>
                <a:cubicBezTo>
                  <a:pt x="1813" y="154"/>
                  <a:pt x="1816" y="146"/>
                  <a:pt x="1821" y="150"/>
                </a:cubicBezTo>
                <a:close/>
                <a:moveTo>
                  <a:pt x="1799" y="155"/>
                </a:moveTo>
                <a:cubicBezTo>
                  <a:pt x="1799" y="157"/>
                  <a:pt x="1799" y="158"/>
                  <a:pt x="1801" y="158"/>
                </a:cubicBezTo>
                <a:cubicBezTo>
                  <a:pt x="1799" y="164"/>
                  <a:pt x="1795" y="167"/>
                  <a:pt x="1789" y="169"/>
                </a:cubicBezTo>
                <a:cubicBezTo>
                  <a:pt x="1789" y="168"/>
                  <a:pt x="1790" y="168"/>
                  <a:pt x="1790" y="166"/>
                </a:cubicBezTo>
                <a:cubicBezTo>
                  <a:pt x="1785" y="165"/>
                  <a:pt x="1783" y="168"/>
                  <a:pt x="1780" y="169"/>
                </a:cubicBezTo>
                <a:cubicBezTo>
                  <a:pt x="1781" y="172"/>
                  <a:pt x="1780" y="174"/>
                  <a:pt x="1777" y="174"/>
                </a:cubicBezTo>
                <a:cubicBezTo>
                  <a:pt x="1777" y="172"/>
                  <a:pt x="1777" y="171"/>
                  <a:pt x="1779" y="171"/>
                </a:cubicBezTo>
                <a:cubicBezTo>
                  <a:pt x="1778" y="169"/>
                  <a:pt x="1775" y="168"/>
                  <a:pt x="1772" y="168"/>
                </a:cubicBezTo>
                <a:cubicBezTo>
                  <a:pt x="1772" y="165"/>
                  <a:pt x="1767" y="167"/>
                  <a:pt x="1767" y="164"/>
                </a:cubicBezTo>
                <a:cubicBezTo>
                  <a:pt x="1764" y="164"/>
                  <a:pt x="1762" y="167"/>
                  <a:pt x="1759" y="168"/>
                </a:cubicBezTo>
                <a:cubicBezTo>
                  <a:pt x="1755" y="168"/>
                  <a:pt x="1755" y="166"/>
                  <a:pt x="1752" y="166"/>
                </a:cubicBezTo>
                <a:cubicBezTo>
                  <a:pt x="1750" y="166"/>
                  <a:pt x="1749" y="168"/>
                  <a:pt x="1744" y="168"/>
                </a:cubicBezTo>
                <a:cubicBezTo>
                  <a:pt x="1745" y="168"/>
                  <a:pt x="1743" y="166"/>
                  <a:pt x="1742" y="166"/>
                </a:cubicBezTo>
                <a:cubicBezTo>
                  <a:pt x="1741" y="166"/>
                  <a:pt x="1740" y="166"/>
                  <a:pt x="1739" y="166"/>
                </a:cubicBezTo>
                <a:cubicBezTo>
                  <a:pt x="1739" y="163"/>
                  <a:pt x="1742" y="162"/>
                  <a:pt x="1739" y="161"/>
                </a:cubicBezTo>
                <a:cubicBezTo>
                  <a:pt x="1742" y="157"/>
                  <a:pt x="1743" y="162"/>
                  <a:pt x="1746" y="163"/>
                </a:cubicBezTo>
                <a:cubicBezTo>
                  <a:pt x="1754" y="165"/>
                  <a:pt x="1764" y="162"/>
                  <a:pt x="1772" y="161"/>
                </a:cubicBezTo>
                <a:cubicBezTo>
                  <a:pt x="1774" y="161"/>
                  <a:pt x="1774" y="158"/>
                  <a:pt x="1774" y="156"/>
                </a:cubicBezTo>
                <a:cubicBezTo>
                  <a:pt x="1783" y="158"/>
                  <a:pt x="1786" y="150"/>
                  <a:pt x="1791" y="156"/>
                </a:cubicBezTo>
                <a:cubicBezTo>
                  <a:pt x="1795" y="157"/>
                  <a:pt x="1794" y="154"/>
                  <a:pt x="1799" y="155"/>
                </a:cubicBezTo>
                <a:close/>
                <a:moveTo>
                  <a:pt x="1807" y="172"/>
                </a:moveTo>
                <a:cubicBezTo>
                  <a:pt x="1808" y="172"/>
                  <a:pt x="1810" y="172"/>
                  <a:pt x="1812" y="172"/>
                </a:cubicBezTo>
                <a:cubicBezTo>
                  <a:pt x="1812" y="173"/>
                  <a:pt x="1812" y="174"/>
                  <a:pt x="1812" y="175"/>
                </a:cubicBezTo>
                <a:cubicBezTo>
                  <a:pt x="1810" y="175"/>
                  <a:pt x="1808" y="175"/>
                  <a:pt x="1807" y="175"/>
                </a:cubicBezTo>
                <a:cubicBezTo>
                  <a:pt x="1807" y="174"/>
                  <a:pt x="1807" y="173"/>
                  <a:pt x="1807" y="172"/>
                </a:cubicBezTo>
                <a:close/>
                <a:moveTo>
                  <a:pt x="359" y="177"/>
                </a:moveTo>
                <a:cubicBezTo>
                  <a:pt x="354" y="172"/>
                  <a:pt x="355" y="183"/>
                  <a:pt x="359" y="177"/>
                </a:cubicBezTo>
                <a:close/>
                <a:moveTo>
                  <a:pt x="1778" y="187"/>
                </a:moveTo>
                <a:cubicBezTo>
                  <a:pt x="1776" y="188"/>
                  <a:pt x="1770" y="188"/>
                  <a:pt x="1765" y="188"/>
                </a:cubicBezTo>
                <a:cubicBezTo>
                  <a:pt x="1761" y="188"/>
                  <a:pt x="1753" y="189"/>
                  <a:pt x="1752" y="187"/>
                </a:cubicBezTo>
                <a:cubicBezTo>
                  <a:pt x="1747" y="176"/>
                  <a:pt x="1767" y="183"/>
                  <a:pt x="1770" y="180"/>
                </a:cubicBezTo>
                <a:cubicBezTo>
                  <a:pt x="1771" y="179"/>
                  <a:pt x="1773" y="178"/>
                  <a:pt x="1773" y="180"/>
                </a:cubicBezTo>
                <a:cubicBezTo>
                  <a:pt x="1773" y="184"/>
                  <a:pt x="1780" y="181"/>
                  <a:pt x="1778" y="187"/>
                </a:cubicBezTo>
                <a:close/>
                <a:moveTo>
                  <a:pt x="351" y="183"/>
                </a:moveTo>
                <a:cubicBezTo>
                  <a:pt x="353" y="191"/>
                  <a:pt x="346" y="191"/>
                  <a:pt x="342" y="194"/>
                </a:cubicBezTo>
                <a:cubicBezTo>
                  <a:pt x="338" y="194"/>
                  <a:pt x="336" y="191"/>
                  <a:pt x="333" y="190"/>
                </a:cubicBezTo>
                <a:cubicBezTo>
                  <a:pt x="331" y="188"/>
                  <a:pt x="329" y="187"/>
                  <a:pt x="327" y="185"/>
                </a:cubicBezTo>
                <a:cubicBezTo>
                  <a:pt x="328" y="175"/>
                  <a:pt x="345" y="183"/>
                  <a:pt x="351" y="183"/>
                </a:cubicBezTo>
                <a:close/>
                <a:moveTo>
                  <a:pt x="361" y="180"/>
                </a:moveTo>
                <a:cubicBezTo>
                  <a:pt x="366" y="180"/>
                  <a:pt x="365" y="185"/>
                  <a:pt x="366" y="188"/>
                </a:cubicBezTo>
                <a:cubicBezTo>
                  <a:pt x="365" y="188"/>
                  <a:pt x="365" y="190"/>
                  <a:pt x="363" y="190"/>
                </a:cubicBezTo>
                <a:cubicBezTo>
                  <a:pt x="362" y="190"/>
                  <a:pt x="362" y="187"/>
                  <a:pt x="361" y="187"/>
                </a:cubicBezTo>
                <a:cubicBezTo>
                  <a:pt x="359" y="186"/>
                  <a:pt x="354" y="188"/>
                  <a:pt x="353" y="185"/>
                </a:cubicBezTo>
                <a:cubicBezTo>
                  <a:pt x="350" y="178"/>
                  <a:pt x="362" y="185"/>
                  <a:pt x="361" y="180"/>
                </a:cubicBezTo>
                <a:close/>
                <a:moveTo>
                  <a:pt x="1641" y="182"/>
                </a:moveTo>
                <a:cubicBezTo>
                  <a:pt x="1643" y="182"/>
                  <a:pt x="1646" y="182"/>
                  <a:pt x="1648" y="182"/>
                </a:cubicBezTo>
                <a:cubicBezTo>
                  <a:pt x="1648" y="183"/>
                  <a:pt x="1648" y="184"/>
                  <a:pt x="1648" y="185"/>
                </a:cubicBezTo>
                <a:cubicBezTo>
                  <a:pt x="1646" y="185"/>
                  <a:pt x="1643" y="185"/>
                  <a:pt x="1641" y="185"/>
                </a:cubicBezTo>
                <a:cubicBezTo>
                  <a:pt x="1641" y="184"/>
                  <a:pt x="1641" y="183"/>
                  <a:pt x="1641" y="182"/>
                </a:cubicBezTo>
                <a:close/>
                <a:moveTo>
                  <a:pt x="455" y="187"/>
                </a:moveTo>
                <a:cubicBezTo>
                  <a:pt x="456" y="189"/>
                  <a:pt x="456" y="191"/>
                  <a:pt x="456" y="193"/>
                </a:cubicBezTo>
                <a:cubicBezTo>
                  <a:pt x="450" y="192"/>
                  <a:pt x="448" y="196"/>
                  <a:pt x="444" y="193"/>
                </a:cubicBezTo>
                <a:cubicBezTo>
                  <a:pt x="445" y="188"/>
                  <a:pt x="449" y="186"/>
                  <a:pt x="455" y="187"/>
                </a:cubicBezTo>
                <a:close/>
                <a:moveTo>
                  <a:pt x="182" y="194"/>
                </a:moveTo>
                <a:cubicBezTo>
                  <a:pt x="181" y="192"/>
                  <a:pt x="191" y="192"/>
                  <a:pt x="185" y="190"/>
                </a:cubicBezTo>
                <a:cubicBezTo>
                  <a:pt x="185" y="192"/>
                  <a:pt x="177" y="193"/>
                  <a:pt x="182" y="194"/>
                </a:cubicBezTo>
                <a:close/>
                <a:moveTo>
                  <a:pt x="388" y="194"/>
                </a:moveTo>
                <a:cubicBezTo>
                  <a:pt x="388" y="200"/>
                  <a:pt x="382" y="199"/>
                  <a:pt x="377" y="199"/>
                </a:cubicBezTo>
                <a:cubicBezTo>
                  <a:pt x="377" y="196"/>
                  <a:pt x="375" y="196"/>
                  <a:pt x="375" y="193"/>
                </a:cubicBezTo>
                <a:cubicBezTo>
                  <a:pt x="376" y="192"/>
                  <a:pt x="378" y="191"/>
                  <a:pt x="378" y="193"/>
                </a:cubicBezTo>
                <a:cubicBezTo>
                  <a:pt x="381" y="194"/>
                  <a:pt x="388" y="191"/>
                  <a:pt x="388" y="194"/>
                </a:cubicBezTo>
                <a:close/>
                <a:moveTo>
                  <a:pt x="1824" y="191"/>
                </a:moveTo>
                <a:cubicBezTo>
                  <a:pt x="1831" y="191"/>
                  <a:pt x="1838" y="191"/>
                  <a:pt x="1842" y="193"/>
                </a:cubicBezTo>
                <a:cubicBezTo>
                  <a:pt x="1842" y="195"/>
                  <a:pt x="1838" y="194"/>
                  <a:pt x="1836" y="194"/>
                </a:cubicBezTo>
                <a:cubicBezTo>
                  <a:pt x="1831" y="194"/>
                  <a:pt x="1832" y="199"/>
                  <a:pt x="1826" y="198"/>
                </a:cubicBezTo>
                <a:cubicBezTo>
                  <a:pt x="1824" y="196"/>
                  <a:pt x="1824" y="194"/>
                  <a:pt x="1824" y="191"/>
                </a:cubicBezTo>
                <a:close/>
                <a:moveTo>
                  <a:pt x="244" y="194"/>
                </a:moveTo>
                <a:cubicBezTo>
                  <a:pt x="248" y="195"/>
                  <a:pt x="251" y="194"/>
                  <a:pt x="254" y="194"/>
                </a:cubicBezTo>
                <a:cubicBezTo>
                  <a:pt x="255" y="195"/>
                  <a:pt x="254" y="198"/>
                  <a:pt x="254" y="198"/>
                </a:cubicBezTo>
                <a:cubicBezTo>
                  <a:pt x="255" y="198"/>
                  <a:pt x="260" y="194"/>
                  <a:pt x="261" y="196"/>
                </a:cubicBezTo>
                <a:cubicBezTo>
                  <a:pt x="261" y="196"/>
                  <a:pt x="263" y="199"/>
                  <a:pt x="264" y="198"/>
                </a:cubicBezTo>
                <a:cubicBezTo>
                  <a:pt x="266" y="195"/>
                  <a:pt x="267" y="198"/>
                  <a:pt x="269" y="198"/>
                </a:cubicBezTo>
                <a:cubicBezTo>
                  <a:pt x="272" y="198"/>
                  <a:pt x="276" y="194"/>
                  <a:pt x="279" y="198"/>
                </a:cubicBezTo>
                <a:cubicBezTo>
                  <a:pt x="278" y="201"/>
                  <a:pt x="279" y="207"/>
                  <a:pt x="276" y="210"/>
                </a:cubicBezTo>
                <a:cubicBezTo>
                  <a:pt x="272" y="213"/>
                  <a:pt x="269" y="209"/>
                  <a:pt x="262" y="210"/>
                </a:cubicBezTo>
                <a:cubicBezTo>
                  <a:pt x="263" y="206"/>
                  <a:pt x="259" y="206"/>
                  <a:pt x="260" y="202"/>
                </a:cubicBezTo>
                <a:cubicBezTo>
                  <a:pt x="257" y="203"/>
                  <a:pt x="259" y="208"/>
                  <a:pt x="257" y="209"/>
                </a:cubicBezTo>
                <a:cubicBezTo>
                  <a:pt x="254" y="209"/>
                  <a:pt x="251" y="209"/>
                  <a:pt x="248" y="209"/>
                </a:cubicBezTo>
                <a:cubicBezTo>
                  <a:pt x="249" y="207"/>
                  <a:pt x="248" y="206"/>
                  <a:pt x="247" y="206"/>
                </a:cubicBezTo>
                <a:cubicBezTo>
                  <a:pt x="246" y="202"/>
                  <a:pt x="248" y="201"/>
                  <a:pt x="251" y="201"/>
                </a:cubicBezTo>
                <a:cubicBezTo>
                  <a:pt x="250" y="197"/>
                  <a:pt x="242" y="202"/>
                  <a:pt x="244" y="194"/>
                </a:cubicBezTo>
                <a:close/>
                <a:moveTo>
                  <a:pt x="317" y="201"/>
                </a:moveTo>
                <a:cubicBezTo>
                  <a:pt x="319" y="196"/>
                  <a:pt x="315" y="196"/>
                  <a:pt x="311" y="196"/>
                </a:cubicBezTo>
                <a:cubicBezTo>
                  <a:pt x="310" y="200"/>
                  <a:pt x="313" y="201"/>
                  <a:pt x="317" y="201"/>
                </a:cubicBezTo>
                <a:close/>
                <a:moveTo>
                  <a:pt x="1761" y="199"/>
                </a:moveTo>
                <a:cubicBezTo>
                  <a:pt x="1766" y="198"/>
                  <a:pt x="1766" y="202"/>
                  <a:pt x="1771" y="201"/>
                </a:cubicBezTo>
                <a:cubicBezTo>
                  <a:pt x="1770" y="206"/>
                  <a:pt x="1760" y="207"/>
                  <a:pt x="1761" y="199"/>
                </a:cubicBezTo>
                <a:close/>
                <a:moveTo>
                  <a:pt x="1740" y="210"/>
                </a:moveTo>
                <a:cubicBezTo>
                  <a:pt x="1744" y="213"/>
                  <a:pt x="1750" y="207"/>
                  <a:pt x="1745" y="206"/>
                </a:cubicBezTo>
                <a:cubicBezTo>
                  <a:pt x="1744" y="209"/>
                  <a:pt x="1739" y="207"/>
                  <a:pt x="1740" y="210"/>
                </a:cubicBezTo>
                <a:close/>
                <a:moveTo>
                  <a:pt x="435" y="212"/>
                </a:moveTo>
                <a:cubicBezTo>
                  <a:pt x="435" y="216"/>
                  <a:pt x="435" y="218"/>
                  <a:pt x="433" y="220"/>
                </a:cubicBezTo>
                <a:cubicBezTo>
                  <a:pt x="430" y="222"/>
                  <a:pt x="429" y="218"/>
                  <a:pt x="427" y="217"/>
                </a:cubicBezTo>
                <a:cubicBezTo>
                  <a:pt x="424" y="215"/>
                  <a:pt x="421" y="218"/>
                  <a:pt x="422" y="214"/>
                </a:cubicBezTo>
                <a:cubicBezTo>
                  <a:pt x="427" y="214"/>
                  <a:pt x="429" y="211"/>
                  <a:pt x="435" y="212"/>
                </a:cubicBezTo>
                <a:close/>
                <a:moveTo>
                  <a:pt x="1754" y="215"/>
                </a:moveTo>
                <a:cubicBezTo>
                  <a:pt x="1752" y="221"/>
                  <a:pt x="1737" y="224"/>
                  <a:pt x="1733" y="218"/>
                </a:cubicBezTo>
                <a:cubicBezTo>
                  <a:pt x="1726" y="218"/>
                  <a:pt x="1726" y="220"/>
                  <a:pt x="1721" y="218"/>
                </a:cubicBezTo>
                <a:cubicBezTo>
                  <a:pt x="1720" y="213"/>
                  <a:pt x="1729" y="217"/>
                  <a:pt x="1731" y="215"/>
                </a:cubicBezTo>
                <a:cubicBezTo>
                  <a:pt x="1731" y="215"/>
                  <a:pt x="1731" y="214"/>
                  <a:pt x="1731" y="214"/>
                </a:cubicBezTo>
                <a:cubicBezTo>
                  <a:pt x="1739" y="212"/>
                  <a:pt x="1748" y="214"/>
                  <a:pt x="1754" y="215"/>
                </a:cubicBezTo>
                <a:close/>
                <a:moveTo>
                  <a:pt x="1769" y="217"/>
                </a:moveTo>
                <a:cubicBezTo>
                  <a:pt x="1768" y="220"/>
                  <a:pt x="1760" y="217"/>
                  <a:pt x="1756" y="218"/>
                </a:cubicBezTo>
                <a:cubicBezTo>
                  <a:pt x="1755" y="214"/>
                  <a:pt x="1758" y="214"/>
                  <a:pt x="1761" y="214"/>
                </a:cubicBezTo>
                <a:cubicBezTo>
                  <a:pt x="1766" y="213"/>
                  <a:pt x="1767" y="214"/>
                  <a:pt x="1769" y="217"/>
                </a:cubicBezTo>
                <a:close/>
                <a:moveTo>
                  <a:pt x="1695" y="215"/>
                </a:moveTo>
                <a:cubicBezTo>
                  <a:pt x="1699" y="215"/>
                  <a:pt x="1701" y="215"/>
                  <a:pt x="1703" y="217"/>
                </a:cubicBezTo>
                <a:cubicBezTo>
                  <a:pt x="1703" y="221"/>
                  <a:pt x="1692" y="222"/>
                  <a:pt x="1695" y="215"/>
                </a:cubicBezTo>
                <a:close/>
                <a:moveTo>
                  <a:pt x="1710" y="220"/>
                </a:moveTo>
                <a:cubicBezTo>
                  <a:pt x="1708" y="216"/>
                  <a:pt x="1717" y="221"/>
                  <a:pt x="1716" y="217"/>
                </a:cubicBezTo>
                <a:cubicBezTo>
                  <a:pt x="1714" y="213"/>
                  <a:pt x="1704" y="217"/>
                  <a:pt x="1710" y="220"/>
                </a:cubicBezTo>
                <a:close/>
                <a:moveTo>
                  <a:pt x="1663" y="220"/>
                </a:moveTo>
                <a:cubicBezTo>
                  <a:pt x="1668" y="219"/>
                  <a:pt x="1676" y="222"/>
                  <a:pt x="1677" y="217"/>
                </a:cubicBezTo>
                <a:cubicBezTo>
                  <a:pt x="1672" y="217"/>
                  <a:pt x="1664" y="215"/>
                  <a:pt x="1663" y="220"/>
                </a:cubicBezTo>
                <a:close/>
                <a:moveTo>
                  <a:pt x="1553" y="221"/>
                </a:moveTo>
                <a:cubicBezTo>
                  <a:pt x="1555" y="221"/>
                  <a:pt x="1556" y="221"/>
                  <a:pt x="1558" y="221"/>
                </a:cubicBezTo>
                <a:cubicBezTo>
                  <a:pt x="1558" y="222"/>
                  <a:pt x="1558" y="224"/>
                  <a:pt x="1558" y="225"/>
                </a:cubicBezTo>
                <a:cubicBezTo>
                  <a:pt x="1556" y="225"/>
                  <a:pt x="1554" y="225"/>
                  <a:pt x="1553" y="225"/>
                </a:cubicBezTo>
                <a:cubicBezTo>
                  <a:pt x="1553" y="224"/>
                  <a:pt x="1553" y="222"/>
                  <a:pt x="1553" y="221"/>
                </a:cubicBezTo>
                <a:close/>
                <a:moveTo>
                  <a:pt x="1831" y="221"/>
                </a:moveTo>
                <a:cubicBezTo>
                  <a:pt x="1833" y="221"/>
                  <a:pt x="1834" y="221"/>
                  <a:pt x="1835" y="221"/>
                </a:cubicBezTo>
                <a:cubicBezTo>
                  <a:pt x="1835" y="226"/>
                  <a:pt x="1822" y="221"/>
                  <a:pt x="1831" y="221"/>
                </a:cubicBezTo>
                <a:close/>
                <a:moveTo>
                  <a:pt x="1647" y="226"/>
                </a:moveTo>
                <a:cubicBezTo>
                  <a:pt x="1647" y="228"/>
                  <a:pt x="1647" y="229"/>
                  <a:pt x="1647" y="231"/>
                </a:cubicBezTo>
                <a:cubicBezTo>
                  <a:pt x="1644" y="231"/>
                  <a:pt x="1638" y="233"/>
                  <a:pt x="1640" y="228"/>
                </a:cubicBezTo>
                <a:cubicBezTo>
                  <a:pt x="1642" y="227"/>
                  <a:pt x="1644" y="226"/>
                  <a:pt x="1647" y="226"/>
                </a:cubicBezTo>
                <a:close/>
                <a:moveTo>
                  <a:pt x="181" y="250"/>
                </a:moveTo>
                <a:cubicBezTo>
                  <a:pt x="184" y="250"/>
                  <a:pt x="185" y="249"/>
                  <a:pt x="186" y="247"/>
                </a:cubicBezTo>
                <a:cubicBezTo>
                  <a:pt x="183" y="247"/>
                  <a:pt x="182" y="248"/>
                  <a:pt x="181" y="250"/>
                </a:cubicBezTo>
                <a:close/>
                <a:moveTo>
                  <a:pt x="1516" y="252"/>
                </a:moveTo>
                <a:cubicBezTo>
                  <a:pt x="1515" y="257"/>
                  <a:pt x="1501" y="255"/>
                  <a:pt x="1498" y="253"/>
                </a:cubicBezTo>
                <a:cubicBezTo>
                  <a:pt x="1498" y="252"/>
                  <a:pt x="1498" y="250"/>
                  <a:pt x="1498" y="248"/>
                </a:cubicBezTo>
                <a:cubicBezTo>
                  <a:pt x="1504" y="244"/>
                  <a:pt x="1511" y="250"/>
                  <a:pt x="1516" y="252"/>
                </a:cubicBezTo>
                <a:close/>
                <a:moveTo>
                  <a:pt x="1460" y="248"/>
                </a:moveTo>
                <a:cubicBezTo>
                  <a:pt x="1464" y="248"/>
                  <a:pt x="1464" y="249"/>
                  <a:pt x="1467" y="250"/>
                </a:cubicBezTo>
                <a:cubicBezTo>
                  <a:pt x="1467" y="252"/>
                  <a:pt x="1467" y="253"/>
                  <a:pt x="1467" y="255"/>
                </a:cubicBezTo>
                <a:cubicBezTo>
                  <a:pt x="1464" y="257"/>
                  <a:pt x="1461" y="257"/>
                  <a:pt x="1458" y="255"/>
                </a:cubicBezTo>
                <a:cubicBezTo>
                  <a:pt x="1458" y="252"/>
                  <a:pt x="1460" y="251"/>
                  <a:pt x="1460" y="248"/>
                </a:cubicBezTo>
                <a:close/>
                <a:moveTo>
                  <a:pt x="413" y="255"/>
                </a:moveTo>
                <a:cubicBezTo>
                  <a:pt x="416" y="254"/>
                  <a:pt x="416" y="256"/>
                  <a:pt x="418" y="256"/>
                </a:cubicBezTo>
                <a:cubicBezTo>
                  <a:pt x="418" y="258"/>
                  <a:pt x="417" y="258"/>
                  <a:pt x="417" y="259"/>
                </a:cubicBezTo>
                <a:cubicBezTo>
                  <a:pt x="416" y="259"/>
                  <a:pt x="415" y="259"/>
                  <a:pt x="413" y="259"/>
                </a:cubicBezTo>
                <a:cubicBezTo>
                  <a:pt x="413" y="258"/>
                  <a:pt x="413" y="256"/>
                  <a:pt x="413" y="255"/>
                </a:cubicBezTo>
                <a:close/>
                <a:moveTo>
                  <a:pt x="1768" y="263"/>
                </a:moveTo>
                <a:cubicBezTo>
                  <a:pt x="1768" y="269"/>
                  <a:pt x="1757" y="265"/>
                  <a:pt x="1753" y="267"/>
                </a:cubicBezTo>
                <a:cubicBezTo>
                  <a:pt x="1753" y="266"/>
                  <a:pt x="1752" y="265"/>
                  <a:pt x="1751" y="264"/>
                </a:cubicBezTo>
                <a:cubicBezTo>
                  <a:pt x="1752" y="261"/>
                  <a:pt x="1765" y="259"/>
                  <a:pt x="1768" y="263"/>
                </a:cubicBezTo>
                <a:close/>
                <a:moveTo>
                  <a:pt x="1743" y="266"/>
                </a:moveTo>
                <a:cubicBezTo>
                  <a:pt x="1743" y="269"/>
                  <a:pt x="1737" y="266"/>
                  <a:pt x="1736" y="267"/>
                </a:cubicBezTo>
                <a:cubicBezTo>
                  <a:pt x="1736" y="268"/>
                  <a:pt x="1732" y="272"/>
                  <a:pt x="1728" y="271"/>
                </a:cubicBezTo>
                <a:cubicBezTo>
                  <a:pt x="1726" y="264"/>
                  <a:pt x="1733" y="267"/>
                  <a:pt x="1733" y="263"/>
                </a:cubicBezTo>
                <a:cubicBezTo>
                  <a:pt x="1735" y="263"/>
                  <a:pt x="1737" y="263"/>
                  <a:pt x="1740" y="263"/>
                </a:cubicBezTo>
                <a:cubicBezTo>
                  <a:pt x="1741" y="263"/>
                  <a:pt x="1741" y="266"/>
                  <a:pt x="1743" y="266"/>
                </a:cubicBezTo>
                <a:close/>
                <a:moveTo>
                  <a:pt x="1692" y="264"/>
                </a:moveTo>
                <a:cubicBezTo>
                  <a:pt x="1692" y="266"/>
                  <a:pt x="1692" y="268"/>
                  <a:pt x="1692" y="271"/>
                </a:cubicBezTo>
                <a:cubicBezTo>
                  <a:pt x="1689" y="271"/>
                  <a:pt x="1687" y="271"/>
                  <a:pt x="1685" y="271"/>
                </a:cubicBezTo>
                <a:cubicBezTo>
                  <a:pt x="1685" y="267"/>
                  <a:pt x="1688" y="264"/>
                  <a:pt x="1692" y="264"/>
                </a:cubicBezTo>
                <a:close/>
                <a:moveTo>
                  <a:pt x="1626" y="269"/>
                </a:moveTo>
                <a:cubicBezTo>
                  <a:pt x="1621" y="270"/>
                  <a:pt x="1627" y="272"/>
                  <a:pt x="1626" y="275"/>
                </a:cubicBezTo>
                <a:cubicBezTo>
                  <a:pt x="1621" y="279"/>
                  <a:pt x="1616" y="275"/>
                  <a:pt x="1609" y="275"/>
                </a:cubicBezTo>
                <a:cubicBezTo>
                  <a:pt x="1610" y="271"/>
                  <a:pt x="1616" y="272"/>
                  <a:pt x="1614" y="266"/>
                </a:cubicBezTo>
                <a:cubicBezTo>
                  <a:pt x="1620" y="268"/>
                  <a:pt x="1630" y="266"/>
                  <a:pt x="1629" y="274"/>
                </a:cubicBezTo>
                <a:cubicBezTo>
                  <a:pt x="1627" y="273"/>
                  <a:pt x="1626" y="272"/>
                  <a:pt x="1626" y="269"/>
                </a:cubicBezTo>
                <a:close/>
                <a:moveTo>
                  <a:pt x="1734" y="274"/>
                </a:moveTo>
                <a:cubicBezTo>
                  <a:pt x="1737" y="273"/>
                  <a:pt x="1741" y="273"/>
                  <a:pt x="1743" y="271"/>
                </a:cubicBezTo>
                <a:cubicBezTo>
                  <a:pt x="1739" y="270"/>
                  <a:pt x="1735" y="270"/>
                  <a:pt x="1734" y="274"/>
                </a:cubicBezTo>
                <a:close/>
                <a:moveTo>
                  <a:pt x="1399" y="274"/>
                </a:moveTo>
                <a:cubicBezTo>
                  <a:pt x="1397" y="280"/>
                  <a:pt x="1393" y="283"/>
                  <a:pt x="1386" y="283"/>
                </a:cubicBezTo>
                <a:cubicBezTo>
                  <a:pt x="1386" y="276"/>
                  <a:pt x="1392" y="269"/>
                  <a:pt x="1399" y="274"/>
                </a:cubicBezTo>
                <a:close/>
                <a:moveTo>
                  <a:pt x="1754" y="275"/>
                </a:moveTo>
                <a:cubicBezTo>
                  <a:pt x="1753" y="281"/>
                  <a:pt x="1739" y="279"/>
                  <a:pt x="1736" y="277"/>
                </a:cubicBezTo>
                <a:cubicBezTo>
                  <a:pt x="1736" y="274"/>
                  <a:pt x="1741" y="277"/>
                  <a:pt x="1742" y="275"/>
                </a:cubicBezTo>
                <a:cubicBezTo>
                  <a:pt x="1743" y="275"/>
                  <a:pt x="1742" y="274"/>
                  <a:pt x="1743" y="274"/>
                </a:cubicBezTo>
                <a:cubicBezTo>
                  <a:pt x="1747" y="273"/>
                  <a:pt x="1751" y="274"/>
                  <a:pt x="1754" y="275"/>
                </a:cubicBezTo>
                <a:close/>
                <a:moveTo>
                  <a:pt x="1670" y="275"/>
                </a:moveTo>
                <a:cubicBezTo>
                  <a:pt x="1674" y="274"/>
                  <a:pt x="1671" y="282"/>
                  <a:pt x="1675" y="282"/>
                </a:cubicBezTo>
                <a:cubicBezTo>
                  <a:pt x="1675" y="282"/>
                  <a:pt x="1675" y="279"/>
                  <a:pt x="1677" y="280"/>
                </a:cubicBezTo>
                <a:cubicBezTo>
                  <a:pt x="1677" y="281"/>
                  <a:pt x="1676" y="284"/>
                  <a:pt x="1678" y="283"/>
                </a:cubicBezTo>
                <a:cubicBezTo>
                  <a:pt x="1676" y="290"/>
                  <a:pt x="1664" y="288"/>
                  <a:pt x="1657" y="286"/>
                </a:cubicBezTo>
                <a:cubicBezTo>
                  <a:pt x="1657" y="284"/>
                  <a:pt x="1657" y="281"/>
                  <a:pt x="1657" y="279"/>
                </a:cubicBezTo>
                <a:cubicBezTo>
                  <a:pt x="1664" y="279"/>
                  <a:pt x="1667" y="281"/>
                  <a:pt x="1670" y="275"/>
                </a:cubicBezTo>
                <a:close/>
                <a:moveTo>
                  <a:pt x="1374" y="282"/>
                </a:moveTo>
                <a:cubicBezTo>
                  <a:pt x="1376" y="287"/>
                  <a:pt x="1368" y="284"/>
                  <a:pt x="1364" y="285"/>
                </a:cubicBezTo>
                <a:cubicBezTo>
                  <a:pt x="1363" y="277"/>
                  <a:pt x="1371" y="278"/>
                  <a:pt x="1374" y="282"/>
                </a:cubicBezTo>
                <a:close/>
                <a:moveTo>
                  <a:pt x="150" y="282"/>
                </a:moveTo>
                <a:cubicBezTo>
                  <a:pt x="144" y="277"/>
                  <a:pt x="145" y="288"/>
                  <a:pt x="150" y="282"/>
                </a:cubicBezTo>
                <a:close/>
                <a:moveTo>
                  <a:pt x="1299" y="282"/>
                </a:moveTo>
                <a:cubicBezTo>
                  <a:pt x="1302" y="282"/>
                  <a:pt x="1306" y="282"/>
                  <a:pt x="1310" y="282"/>
                </a:cubicBezTo>
                <a:cubicBezTo>
                  <a:pt x="1311" y="285"/>
                  <a:pt x="1309" y="284"/>
                  <a:pt x="1307" y="285"/>
                </a:cubicBezTo>
                <a:cubicBezTo>
                  <a:pt x="1304" y="286"/>
                  <a:pt x="1298" y="288"/>
                  <a:pt x="1299" y="282"/>
                </a:cubicBezTo>
                <a:close/>
                <a:moveTo>
                  <a:pt x="1328" y="282"/>
                </a:moveTo>
                <a:cubicBezTo>
                  <a:pt x="1331" y="282"/>
                  <a:pt x="1335" y="282"/>
                  <a:pt x="1338" y="282"/>
                </a:cubicBezTo>
                <a:cubicBezTo>
                  <a:pt x="1337" y="286"/>
                  <a:pt x="1327" y="289"/>
                  <a:pt x="1328" y="282"/>
                </a:cubicBezTo>
                <a:close/>
                <a:moveTo>
                  <a:pt x="1607" y="286"/>
                </a:moveTo>
                <a:cubicBezTo>
                  <a:pt x="1604" y="292"/>
                  <a:pt x="1598" y="286"/>
                  <a:pt x="1593" y="285"/>
                </a:cubicBezTo>
                <a:cubicBezTo>
                  <a:pt x="1593" y="281"/>
                  <a:pt x="1598" y="281"/>
                  <a:pt x="1601" y="282"/>
                </a:cubicBezTo>
                <a:cubicBezTo>
                  <a:pt x="1606" y="282"/>
                  <a:pt x="1605" y="284"/>
                  <a:pt x="1607" y="286"/>
                </a:cubicBezTo>
                <a:close/>
                <a:moveTo>
                  <a:pt x="1790" y="291"/>
                </a:moveTo>
                <a:cubicBezTo>
                  <a:pt x="1795" y="294"/>
                  <a:pt x="1794" y="283"/>
                  <a:pt x="1792" y="283"/>
                </a:cubicBezTo>
                <a:cubicBezTo>
                  <a:pt x="1788" y="287"/>
                  <a:pt x="1793" y="288"/>
                  <a:pt x="1790" y="291"/>
                </a:cubicBezTo>
                <a:close/>
                <a:moveTo>
                  <a:pt x="306" y="290"/>
                </a:moveTo>
                <a:cubicBezTo>
                  <a:pt x="303" y="290"/>
                  <a:pt x="305" y="285"/>
                  <a:pt x="303" y="285"/>
                </a:cubicBezTo>
                <a:cubicBezTo>
                  <a:pt x="301" y="288"/>
                  <a:pt x="306" y="294"/>
                  <a:pt x="306" y="290"/>
                </a:cubicBezTo>
                <a:close/>
                <a:moveTo>
                  <a:pt x="1233" y="285"/>
                </a:moveTo>
                <a:cubicBezTo>
                  <a:pt x="1232" y="287"/>
                  <a:pt x="1231" y="289"/>
                  <a:pt x="1228" y="290"/>
                </a:cubicBezTo>
                <a:cubicBezTo>
                  <a:pt x="1225" y="290"/>
                  <a:pt x="1220" y="291"/>
                  <a:pt x="1221" y="286"/>
                </a:cubicBezTo>
                <a:cubicBezTo>
                  <a:pt x="1223" y="284"/>
                  <a:pt x="1228" y="285"/>
                  <a:pt x="1233" y="285"/>
                </a:cubicBezTo>
                <a:close/>
                <a:moveTo>
                  <a:pt x="263" y="288"/>
                </a:moveTo>
                <a:cubicBezTo>
                  <a:pt x="261" y="294"/>
                  <a:pt x="253" y="291"/>
                  <a:pt x="247" y="291"/>
                </a:cubicBezTo>
                <a:cubicBezTo>
                  <a:pt x="241" y="292"/>
                  <a:pt x="233" y="294"/>
                  <a:pt x="227" y="293"/>
                </a:cubicBezTo>
                <a:cubicBezTo>
                  <a:pt x="226" y="291"/>
                  <a:pt x="225" y="290"/>
                  <a:pt x="227" y="290"/>
                </a:cubicBezTo>
                <a:cubicBezTo>
                  <a:pt x="227" y="288"/>
                  <a:pt x="227" y="287"/>
                  <a:pt x="229" y="286"/>
                </a:cubicBezTo>
                <a:cubicBezTo>
                  <a:pt x="238" y="288"/>
                  <a:pt x="253" y="284"/>
                  <a:pt x="263" y="288"/>
                </a:cubicBezTo>
                <a:close/>
                <a:moveTo>
                  <a:pt x="216" y="290"/>
                </a:moveTo>
                <a:cubicBezTo>
                  <a:pt x="217" y="294"/>
                  <a:pt x="210" y="293"/>
                  <a:pt x="208" y="294"/>
                </a:cubicBezTo>
                <a:cubicBezTo>
                  <a:pt x="207" y="293"/>
                  <a:pt x="206" y="292"/>
                  <a:pt x="206" y="290"/>
                </a:cubicBezTo>
                <a:cubicBezTo>
                  <a:pt x="207" y="288"/>
                  <a:pt x="215" y="286"/>
                  <a:pt x="216" y="290"/>
                </a:cubicBezTo>
                <a:close/>
                <a:moveTo>
                  <a:pt x="195" y="294"/>
                </a:moveTo>
                <a:cubicBezTo>
                  <a:pt x="188" y="294"/>
                  <a:pt x="182" y="294"/>
                  <a:pt x="178" y="296"/>
                </a:cubicBezTo>
                <a:cubicBezTo>
                  <a:pt x="174" y="287"/>
                  <a:pt x="196" y="287"/>
                  <a:pt x="195" y="294"/>
                </a:cubicBezTo>
                <a:close/>
                <a:moveTo>
                  <a:pt x="1712" y="296"/>
                </a:moveTo>
                <a:cubicBezTo>
                  <a:pt x="1717" y="295"/>
                  <a:pt x="1715" y="300"/>
                  <a:pt x="1720" y="299"/>
                </a:cubicBezTo>
                <a:cubicBezTo>
                  <a:pt x="1720" y="301"/>
                  <a:pt x="1718" y="303"/>
                  <a:pt x="1717" y="305"/>
                </a:cubicBezTo>
                <a:cubicBezTo>
                  <a:pt x="1713" y="305"/>
                  <a:pt x="1708" y="300"/>
                  <a:pt x="1712" y="296"/>
                </a:cubicBezTo>
                <a:close/>
                <a:moveTo>
                  <a:pt x="1733" y="302"/>
                </a:moveTo>
                <a:cubicBezTo>
                  <a:pt x="1737" y="302"/>
                  <a:pt x="1741" y="301"/>
                  <a:pt x="1740" y="296"/>
                </a:cubicBezTo>
                <a:cubicBezTo>
                  <a:pt x="1735" y="295"/>
                  <a:pt x="1733" y="297"/>
                  <a:pt x="1733" y="302"/>
                </a:cubicBezTo>
                <a:close/>
                <a:moveTo>
                  <a:pt x="379" y="304"/>
                </a:moveTo>
                <a:cubicBezTo>
                  <a:pt x="379" y="307"/>
                  <a:pt x="379" y="309"/>
                  <a:pt x="379" y="312"/>
                </a:cubicBezTo>
                <a:cubicBezTo>
                  <a:pt x="376" y="312"/>
                  <a:pt x="375" y="311"/>
                  <a:pt x="373" y="310"/>
                </a:cubicBezTo>
                <a:cubicBezTo>
                  <a:pt x="373" y="306"/>
                  <a:pt x="375" y="304"/>
                  <a:pt x="379" y="304"/>
                </a:cubicBezTo>
                <a:close/>
                <a:moveTo>
                  <a:pt x="134" y="309"/>
                </a:moveTo>
                <a:cubicBezTo>
                  <a:pt x="135" y="308"/>
                  <a:pt x="140" y="315"/>
                  <a:pt x="140" y="315"/>
                </a:cubicBezTo>
                <a:cubicBezTo>
                  <a:pt x="136" y="318"/>
                  <a:pt x="143" y="314"/>
                  <a:pt x="142" y="321"/>
                </a:cubicBezTo>
                <a:cubicBezTo>
                  <a:pt x="138" y="318"/>
                  <a:pt x="134" y="316"/>
                  <a:pt x="134" y="309"/>
                </a:cubicBezTo>
                <a:close/>
                <a:moveTo>
                  <a:pt x="1756" y="315"/>
                </a:moveTo>
                <a:cubicBezTo>
                  <a:pt x="1760" y="315"/>
                  <a:pt x="1765" y="315"/>
                  <a:pt x="1764" y="310"/>
                </a:cubicBezTo>
                <a:cubicBezTo>
                  <a:pt x="1760" y="310"/>
                  <a:pt x="1756" y="311"/>
                  <a:pt x="1756" y="315"/>
                </a:cubicBezTo>
                <a:close/>
                <a:moveTo>
                  <a:pt x="266" y="321"/>
                </a:moveTo>
                <a:cubicBezTo>
                  <a:pt x="270" y="322"/>
                  <a:pt x="272" y="321"/>
                  <a:pt x="273" y="318"/>
                </a:cubicBezTo>
                <a:cubicBezTo>
                  <a:pt x="269" y="318"/>
                  <a:pt x="267" y="319"/>
                  <a:pt x="266" y="321"/>
                </a:cubicBezTo>
                <a:close/>
                <a:moveTo>
                  <a:pt x="1693" y="326"/>
                </a:moveTo>
                <a:cubicBezTo>
                  <a:pt x="1693" y="333"/>
                  <a:pt x="1684" y="327"/>
                  <a:pt x="1680" y="328"/>
                </a:cubicBezTo>
                <a:cubicBezTo>
                  <a:pt x="1680" y="323"/>
                  <a:pt x="1692" y="323"/>
                  <a:pt x="1693" y="326"/>
                </a:cubicBezTo>
                <a:close/>
                <a:moveTo>
                  <a:pt x="1621" y="339"/>
                </a:moveTo>
                <a:cubicBezTo>
                  <a:pt x="1616" y="334"/>
                  <a:pt x="1616" y="345"/>
                  <a:pt x="1621" y="339"/>
                </a:cubicBezTo>
                <a:close/>
                <a:moveTo>
                  <a:pt x="186" y="358"/>
                </a:moveTo>
                <a:cubicBezTo>
                  <a:pt x="189" y="358"/>
                  <a:pt x="196" y="355"/>
                  <a:pt x="191" y="353"/>
                </a:cubicBezTo>
                <a:cubicBezTo>
                  <a:pt x="191" y="356"/>
                  <a:pt x="185" y="354"/>
                  <a:pt x="186" y="358"/>
                </a:cubicBezTo>
                <a:close/>
                <a:moveTo>
                  <a:pt x="312" y="359"/>
                </a:moveTo>
                <a:cubicBezTo>
                  <a:pt x="313" y="362"/>
                  <a:pt x="326" y="363"/>
                  <a:pt x="324" y="358"/>
                </a:cubicBezTo>
                <a:cubicBezTo>
                  <a:pt x="322" y="354"/>
                  <a:pt x="312" y="353"/>
                  <a:pt x="312" y="359"/>
                </a:cubicBezTo>
                <a:close/>
                <a:moveTo>
                  <a:pt x="166" y="359"/>
                </a:moveTo>
                <a:cubicBezTo>
                  <a:pt x="170" y="356"/>
                  <a:pt x="161" y="355"/>
                  <a:pt x="161" y="358"/>
                </a:cubicBezTo>
                <a:cubicBezTo>
                  <a:pt x="161" y="358"/>
                  <a:pt x="167" y="359"/>
                  <a:pt x="166" y="359"/>
                </a:cubicBezTo>
                <a:close/>
                <a:moveTo>
                  <a:pt x="155" y="358"/>
                </a:moveTo>
                <a:cubicBezTo>
                  <a:pt x="158" y="359"/>
                  <a:pt x="156" y="361"/>
                  <a:pt x="153" y="361"/>
                </a:cubicBezTo>
                <a:cubicBezTo>
                  <a:pt x="154" y="364"/>
                  <a:pt x="152" y="364"/>
                  <a:pt x="150" y="364"/>
                </a:cubicBezTo>
                <a:cubicBezTo>
                  <a:pt x="151" y="361"/>
                  <a:pt x="155" y="361"/>
                  <a:pt x="155" y="358"/>
                </a:cubicBezTo>
                <a:close/>
                <a:moveTo>
                  <a:pt x="258" y="358"/>
                </a:moveTo>
                <a:cubicBezTo>
                  <a:pt x="258" y="360"/>
                  <a:pt x="258" y="362"/>
                  <a:pt x="258" y="364"/>
                </a:cubicBezTo>
                <a:cubicBezTo>
                  <a:pt x="255" y="365"/>
                  <a:pt x="253" y="364"/>
                  <a:pt x="250" y="363"/>
                </a:cubicBezTo>
                <a:cubicBezTo>
                  <a:pt x="247" y="362"/>
                  <a:pt x="245" y="363"/>
                  <a:pt x="245" y="359"/>
                </a:cubicBezTo>
                <a:cubicBezTo>
                  <a:pt x="249" y="358"/>
                  <a:pt x="252" y="357"/>
                  <a:pt x="258" y="358"/>
                </a:cubicBezTo>
                <a:close/>
                <a:moveTo>
                  <a:pt x="216" y="359"/>
                </a:moveTo>
                <a:cubicBezTo>
                  <a:pt x="217" y="359"/>
                  <a:pt x="218" y="359"/>
                  <a:pt x="219" y="359"/>
                </a:cubicBezTo>
                <a:cubicBezTo>
                  <a:pt x="219" y="360"/>
                  <a:pt x="219" y="362"/>
                  <a:pt x="219" y="363"/>
                </a:cubicBezTo>
                <a:cubicBezTo>
                  <a:pt x="218" y="363"/>
                  <a:pt x="217" y="363"/>
                  <a:pt x="216" y="363"/>
                </a:cubicBezTo>
                <a:cubicBezTo>
                  <a:pt x="216" y="362"/>
                  <a:pt x="216" y="360"/>
                  <a:pt x="216" y="359"/>
                </a:cubicBezTo>
                <a:close/>
                <a:moveTo>
                  <a:pt x="163" y="364"/>
                </a:moveTo>
                <a:cubicBezTo>
                  <a:pt x="162" y="363"/>
                  <a:pt x="159" y="365"/>
                  <a:pt x="159" y="366"/>
                </a:cubicBezTo>
                <a:cubicBezTo>
                  <a:pt x="157" y="369"/>
                  <a:pt x="165" y="365"/>
                  <a:pt x="163" y="364"/>
                </a:cubicBezTo>
                <a:close/>
                <a:moveTo>
                  <a:pt x="162" y="369"/>
                </a:moveTo>
                <a:cubicBezTo>
                  <a:pt x="164" y="369"/>
                  <a:pt x="165" y="369"/>
                  <a:pt x="167" y="369"/>
                </a:cubicBezTo>
                <a:cubicBezTo>
                  <a:pt x="166" y="372"/>
                  <a:pt x="165" y="375"/>
                  <a:pt x="159" y="374"/>
                </a:cubicBezTo>
                <a:cubicBezTo>
                  <a:pt x="160" y="372"/>
                  <a:pt x="163" y="372"/>
                  <a:pt x="162" y="369"/>
                </a:cubicBezTo>
                <a:close/>
                <a:moveTo>
                  <a:pt x="143" y="380"/>
                </a:moveTo>
                <a:cubicBezTo>
                  <a:pt x="144" y="377"/>
                  <a:pt x="145" y="371"/>
                  <a:pt x="141" y="375"/>
                </a:cubicBezTo>
                <a:cubicBezTo>
                  <a:pt x="146" y="375"/>
                  <a:pt x="137" y="380"/>
                  <a:pt x="143" y="380"/>
                </a:cubicBezTo>
                <a:close/>
                <a:moveTo>
                  <a:pt x="170" y="374"/>
                </a:moveTo>
                <a:cubicBezTo>
                  <a:pt x="173" y="373"/>
                  <a:pt x="174" y="375"/>
                  <a:pt x="174" y="377"/>
                </a:cubicBezTo>
                <a:cubicBezTo>
                  <a:pt x="172" y="377"/>
                  <a:pt x="172" y="377"/>
                  <a:pt x="172" y="378"/>
                </a:cubicBezTo>
                <a:cubicBezTo>
                  <a:pt x="170" y="378"/>
                  <a:pt x="171" y="376"/>
                  <a:pt x="170" y="374"/>
                </a:cubicBezTo>
                <a:close/>
                <a:moveTo>
                  <a:pt x="301" y="377"/>
                </a:moveTo>
                <a:cubicBezTo>
                  <a:pt x="303" y="378"/>
                  <a:pt x="311" y="381"/>
                  <a:pt x="310" y="375"/>
                </a:cubicBezTo>
                <a:cubicBezTo>
                  <a:pt x="309" y="372"/>
                  <a:pt x="301" y="374"/>
                  <a:pt x="301" y="377"/>
                </a:cubicBezTo>
                <a:close/>
                <a:moveTo>
                  <a:pt x="169" y="375"/>
                </a:moveTo>
                <a:cubicBezTo>
                  <a:pt x="173" y="384"/>
                  <a:pt x="156" y="384"/>
                  <a:pt x="157" y="377"/>
                </a:cubicBezTo>
                <a:cubicBezTo>
                  <a:pt x="161" y="374"/>
                  <a:pt x="164" y="378"/>
                  <a:pt x="169" y="375"/>
                </a:cubicBezTo>
                <a:close/>
                <a:moveTo>
                  <a:pt x="1960" y="375"/>
                </a:moveTo>
                <a:cubicBezTo>
                  <a:pt x="1953" y="381"/>
                  <a:pt x="1963" y="374"/>
                  <a:pt x="1967" y="378"/>
                </a:cubicBezTo>
                <a:cubicBezTo>
                  <a:pt x="1966" y="382"/>
                  <a:pt x="1963" y="378"/>
                  <a:pt x="1964" y="378"/>
                </a:cubicBezTo>
                <a:cubicBezTo>
                  <a:pt x="1962" y="379"/>
                  <a:pt x="1961" y="380"/>
                  <a:pt x="1959" y="380"/>
                </a:cubicBezTo>
                <a:cubicBezTo>
                  <a:pt x="1956" y="380"/>
                  <a:pt x="1953" y="378"/>
                  <a:pt x="1950" y="378"/>
                </a:cubicBezTo>
                <a:cubicBezTo>
                  <a:pt x="1949" y="379"/>
                  <a:pt x="1944" y="379"/>
                  <a:pt x="1944" y="380"/>
                </a:cubicBezTo>
                <a:cubicBezTo>
                  <a:pt x="1942" y="382"/>
                  <a:pt x="1943" y="380"/>
                  <a:pt x="1941" y="380"/>
                </a:cubicBezTo>
                <a:cubicBezTo>
                  <a:pt x="1938" y="380"/>
                  <a:pt x="1938" y="381"/>
                  <a:pt x="1932" y="380"/>
                </a:cubicBezTo>
                <a:cubicBezTo>
                  <a:pt x="1933" y="376"/>
                  <a:pt x="1937" y="376"/>
                  <a:pt x="1939" y="378"/>
                </a:cubicBezTo>
                <a:cubicBezTo>
                  <a:pt x="1940" y="375"/>
                  <a:pt x="1943" y="379"/>
                  <a:pt x="1944" y="378"/>
                </a:cubicBezTo>
                <a:cubicBezTo>
                  <a:pt x="1945" y="377"/>
                  <a:pt x="1941" y="376"/>
                  <a:pt x="1946" y="375"/>
                </a:cubicBezTo>
                <a:cubicBezTo>
                  <a:pt x="1950" y="375"/>
                  <a:pt x="1953" y="376"/>
                  <a:pt x="1960" y="375"/>
                </a:cubicBezTo>
                <a:close/>
                <a:moveTo>
                  <a:pt x="341" y="385"/>
                </a:moveTo>
                <a:cubicBezTo>
                  <a:pt x="343" y="387"/>
                  <a:pt x="348" y="386"/>
                  <a:pt x="353" y="386"/>
                </a:cubicBezTo>
                <a:cubicBezTo>
                  <a:pt x="354" y="380"/>
                  <a:pt x="341" y="380"/>
                  <a:pt x="341" y="385"/>
                </a:cubicBezTo>
                <a:close/>
                <a:moveTo>
                  <a:pt x="405" y="382"/>
                </a:moveTo>
                <a:cubicBezTo>
                  <a:pt x="411" y="383"/>
                  <a:pt x="422" y="379"/>
                  <a:pt x="421" y="386"/>
                </a:cubicBezTo>
                <a:cubicBezTo>
                  <a:pt x="415" y="386"/>
                  <a:pt x="412" y="389"/>
                  <a:pt x="405" y="388"/>
                </a:cubicBezTo>
                <a:cubicBezTo>
                  <a:pt x="405" y="386"/>
                  <a:pt x="405" y="384"/>
                  <a:pt x="405" y="382"/>
                </a:cubicBezTo>
                <a:close/>
                <a:moveTo>
                  <a:pt x="1891" y="391"/>
                </a:moveTo>
                <a:cubicBezTo>
                  <a:pt x="1892" y="387"/>
                  <a:pt x="1888" y="388"/>
                  <a:pt x="1890" y="383"/>
                </a:cubicBezTo>
                <a:cubicBezTo>
                  <a:pt x="1892" y="383"/>
                  <a:pt x="1895" y="383"/>
                  <a:pt x="1898" y="383"/>
                </a:cubicBezTo>
                <a:cubicBezTo>
                  <a:pt x="1898" y="385"/>
                  <a:pt x="1898" y="387"/>
                  <a:pt x="1898" y="390"/>
                </a:cubicBezTo>
                <a:cubicBezTo>
                  <a:pt x="1907" y="385"/>
                  <a:pt x="1898" y="393"/>
                  <a:pt x="1891" y="391"/>
                </a:cubicBezTo>
                <a:close/>
                <a:moveTo>
                  <a:pt x="176" y="385"/>
                </a:moveTo>
                <a:cubicBezTo>
                  <a:pt x="177" y="385"/>
                  <a:pt x="179" y="385"/>
                  <a:pt x="181" y="385"/>
                </a:cubicBezTo>
                <a:cubicBezTo>
                  <a:pt x="178" y="386"/>
                  <a:pt x="181" y="393"/>
                  <a:pt x="176" y="391"/>
                </a:cubicBezTo>
                <a:cubicBezTo>
                  <a:pt x="176" y="389"/>
                  <a:pt x="176" y="387"/>
                  <a:pt x="176" y="385"/>
                </a:cubicBezTo>
                <a:close/>
                <a:moveTo>
                  <a:pt x="1849" y="386"/>
                </a:moveTo>
                <a:cubicBezTo>
                  <a:pt x="1850" y="391"/>
                  <a:pt x="1846" y="390"/>
                  <a:pt x="1847" y="394"/>
                </a:cubicBezTo>
                <a:cubicBezTo>
                  <a:pt x="1844" y="393"/>
                  <a:pt x="1842" y="392"/>
                  <a:pt x="1842" y="388"/>
                </a:cubicBezTo>
                <a:cubicBezTo>
                  <a:pt x="1844" y="387"/>
                  <a:pt x="1846" y="386"/>
                  <a:pt x="1849" y="386"/>
                </a:cubicBezTo>
                <a:close/>
                <a:moveTo>
                  <a:pt x="188" y="397"/>
                </a:moveTo>
                <a:cubicBezTo>
                  <a:pt x="188" y="397"/>
                  <a:pt x="190" y="388"/>
                  <a:pt x="186" y="388"/>
                </a:cubicBezTo>
                <a:cubicBezTo>
                  <a:pt x="186" y="394"/>
                  <a:pt x="186" y="401"/>
                  <a:pt x="188" y="397"/>
                </a:cubicBezTo>
                <a:close/>
                <a:moveTo>
                  <a:pt x="1692" y="390"/>
                </a:moveTo>
                <a:cubicBezTo>
                  <a:pt x="1695" y="398"/>
                  <a:pt x="1678" y="398"/>
                  <a:pt x="1680" y="391"/>
                </a:cubicBezTo>
                <a:cubicBezTo>
                  <a:pt x="1682" y="389"/>
                  <a:pt x="1687" y="390"/>
                  <a:pt x="1692" y="390"/>
                </a:cubicBezTo>
                <a:close/>
                <a:moveTo>
                  <a:pt x="142" y="397"/>
                </a:moveTo>
                <a:cubicBezTo>
                  <a:pt x="144" y="399"/>
                  <a:pt x="141" y="403"/>
                  <a:pt x="147" y="397"/>
                </a:cubicBezTo>
                <a:cubicBezTo>
                  <a:pt x="152" y="400"/>
                  <a:pt x="145" y="405"/>
                  <a:pt x="141" y="404"/>
                </a:cubicBezTo>
                <a:cubicBezTo>
                  <a:pt x="141" y="400"/>
                  <a:pt x="138" y="401"/>
                  <a:pt x="136" y="401"/>
                </a:cubicBezTo>
                <a:cubicBezTo>
                  <a:pt x="134" y="396"/>
                  <a:pt x="143" y="402"/>
                  <a:pt x="142" y="397"/>
                </a:cubicBezTo>
                <a:close/>
                <a:moveTo>
                  <a:pt x="1742" y="404"/>
                </a:moveTo>
                <a:cubicBezTo>
                  <a:pt x="1739" y="406"/>
                  <a:pt x="1730" y="406"/>
                  <a:pt x="1727" y="404"/>
                </a:cubicBezTo>
                <a:cubicBezTo>
                  <a:pt x="1730" y="398"/>
                  <a:pt x="1741" y="395"/>
                  <a:pt x="1742" y="404"/>
                </a:cubicBezTo>
                <a:close/>
                <a:moveTo>
                  <a:pt x="1611" y="399"/>
                </a:moveTo>
                <a:cubicBezTo>
                  <a:pt x="1613" y="400"/>
                  <a:pt x="1616" y="398"/>
                  <a:pt x="1618" y="399"/>
                </a:cubicBezTo>
                <a:cubicBezTo>
                  <a:pt x="1620" y="400"/>
                  <a:pt x="1619" y="402"/>
                  <a:pt x="1621" y="402"/>
                </a:cubicBezTo>
                <a:cubicBezTo>
                  <a:pt x="1619" y="406"/>
                  <a:pt x="1609" y="404"/>
                  <a:pt x="1611" y="399"/>
                </a:cubicBezTo>
                <a:close/>
                <a:moveTo>
                  <a:pt x="215" y="409"/>
                </a:moveTo>
                <a:cubicBezTo>
                  <a:pt x="216" y="413"/>
                  <a:pt x="211" y="410"/>
                  <a:pt x="210" y="412"/>
                </a:cubicBezTo>
                <a:cubicBezTo>
                  <a:pt x="208" y="413"/>
                  <a:pt x="209" y="412"/>
                  <a:pt x="208" y="412"/>
                </a:cubicBezTo>
                <a:cubicBezTo>
                  <a:pt x="205" y="411"/>
                  <a:pt x="203" y="412"/>
                  <a:pt x="202" y="410"/>
                </a:cubicBezTo>
                <a:cubicBezTo>
                  <a:pt x="203" y="404"/>
                  <a:pt x="208" y="410"/>
                  <a:pt x="215" y="409"/>
                </a:cubicBezTo>
                <a:close/>
                <a:moveTo>
                  <a:pt x="317" y="407"/>
                </a:moveTo>
                <a:cubicBezTo>
                  <a:pt x="323" y="407"/>
                  <a:pt x="328" y="407"/>
                  <a:pt x="334" y="407"/>
                </a:cubicBezTo>
                <a:cubicBezTo>
                  <a:pt x="334" y="410"/>
                  <a:pt x="336" y="410"/>
                  <a:pt x="336" y="413"/>
                </a:cubicBezTo>
                <a:cubicBezTo>
                  <a:pt x="333" y="413"/>
                  <a:pt x="330" y="413"/>
                  <a:pt x="327" y="413"/>
                </a:cubicBezTo>
                <a:cubicBezTo>
                  <a:pt x="328" y="417"/>
                  <a:pt x="335" y="414"/>
                  <a:pt x="336" y="417"/>
                </a:cubicBezTo>
                <a:cubicBezTo>
                  <a:pt x="336" y="423"/>
                  <a:pt x="330" y="415"/>
                  <a:pt x="328" y="420"/>
                </a:cubicBezTo>
                <a:cubicBezTo>
                  <a:pt x="326" y="420"/>
                  <a:pt x="327" y="417"/>
                  <a:pt x="326" y="417"/>
                </a:cubicBezTo>
                <a:cubicBezTo>
                  <a:pt x="323" y="413"/>
                  <a:pt x="318" y="412"/>
                  <a:pt x="317" y="407"/>
                </a:cubicBezTo>
                <a:close/>
                <a:moveTo>
                  <a:pt x="1841" y="409"/>
                </a:moveTo>
                <a:cubicBezTo>
                  <a:pt x="1843" y="409"/>
                  <a:pt x="1845" y="409"/>
                  <a:pt x="1846" y="409"/>
                </a:cubicBezTo>
                <a:cubicBezTo>
                  <a:pt x="1846" y="410"/>
                  <a:pt x="1846" y="411"/>
                  <a:pt x="1846" y="412"/>
                </a:cubicBezTo>
                <a:cubicBezTo>
                  <a:pt x="1845" y="412"/>
                  <a:pt x="1843" y="412"/>
                  <a:pt x="1841" y="412"/>
                </a:cubicBezTo>
                <a:cubicBezTo>
                  <a:pt x="1841" y="411"/>
                  <a:pt x="1841" y="410"/>
                  <a:pt x="1841" y="409"/>
                </a:cubicBezTo>
                <a:close/>
                <a:moveTo>
                  <a:pt x="1907" y="413"/>
                </a:moveTo>
                <a:cubicBezTo>
                  <a:pt x="1910" y="412"/>
                  <a:pt x="1912" y="415"/>
                  <a:pt x="1915" y="415"/>
                </a:cubicBezTo>
                <a:cubicBezTo>
                  <a:pt x="1918" y="415"/>
                  <a:pt x="1922" y="411"/>
                  <a:pt x="1924" y="415"/>
                </a:cubicBezTo>
                <a:cubicBezTo>
                  <a:pt x="1926" y="422"/>
                  <a:pt x="1912" y="415"/>
                  <a:pt x="1911" y="420"/>
                </a:cubicBezTo>
                <a:cubicBezTo>
                  <a:pt x="1910" y="418"/>
                  <a:pt x="1908" y="418"/>
                  <a:pt x="1905" y="418"/>
                </a:cubicBezTo>
                <a:cubicBezTo>
                  <a:pt x="1906" y="417"/>
                  <a:pt x="1907" y="416"/>
                  <a:pt x="1907" y="413"/>
                </a:cubicBezTo>
                <a:close/>
                <a:moveTo>
                  <a:pt x="1839" y="420"/>
                </a:moveTo>
                <a:cubicBezTo>
                  <a:pt x="1844" y="424"/>
                  <a:pt x="1851" y="419"/>
                  <a:pt x="1853" y="415"/>
                </a:cubicBezTo>
                <a:cubicBezTo>
                  <a:pt x="1847" y="415"/>
                  <a:pt x="1840" y="414"/>
                  <a:pt x="1839" y="420"/>
                </a:cubicBezTo>
                <a:close/>
                <a:moveTo>
                  <a:pt x="351" y="420"/>
                </a:moveTo>
                <a:cubicBezTo>
                  <a:pt x="353" y="420"/>
                  <a:pt x="354" y="422"/>
                  <a:pt x="354" y="424"/>
                </a:cubicBezTo>
                <a:cubicBezTo>
                  <a:pt x="349" y="426"/>
                  <a:pt x="350" y="425"/>
                  <a:pt x="344" y="424"/>
                </a:cubicBezTo>
                <a:cubicBezTo>
                  <a:pt x="344" y="423"/>
                  <a:pt x="347" y="423"/>
                  <a:pt x="349" y="423"/>
                </a:cubicBezTo>
                <a:cubicBezTo>
                  <a:pt x="351" y="423"/>
                  <a:pt x="350" y="421"/>
                  <a:pt x="351" y="420"/>
                </a:cubicBezTo>
                <a:close/>
                <a:moveTo>
                  <a:pt x="142" y="423"/>
                </a:moveTo>
                <a:cubicBezTo>
                  <a:pt x="147" y="428"/>
                  <a:pt x="146" y="417"/>
                  <a:pt x="142" y="423"/>
                </a:cubicBezTo>
                <a:close/>
                <a:moveTo>
                  <a:pt x="1919" y="421"/>
                </a:moveTo>
                <a:cubicBezTo>
                  <a:pt x="1918" y="423"/>
                  <a:pt x="1918" y="424"/>
                  <a:pt x="1918" y="426"/>
                </a:cubicBezTo>
                <a:cubicBezTo>
                  <a:pt x="1919" y="426"/>
                  <a:pt x="1920" y="426"/>
                  <a:pt x="1921" y="424"/>
                </a:cubicBezTo>
                <a:cubicBezTo>
                  <a:pt x="1922" y="422"/>
                  <a:pt x="1923" y="424"/>
                  <a:pt x="1922" y="426"/>
                </a:cubicBezTo>
                <a:cubicBezTo>
                  <a:pt x="1921" y="427"/>
                  <a:pt x="1920" y="428"/>
                  <a:pt x="1917" y="428"/>
                </a:cubicBezTo>
                <a:cubicBezTo>
                  <a:pt x="1915" y="425"/>
                  <a:pt x="1912" y="421"/>
                  <a:pt x="1919" y="421"/>
                </a:cubicBezTo>
                <a:close/>
                <a:moveTo>
                  <a:pt x="1916" y="428"/>
                </a:moveTo>
                <a:cubicBezTo>
                  <a:pt x="1911" y="433"/>
                  <a:pt x="1904" y="426"/>
                  <a:pt x="1905" y="421"/>
                </a:cubicBezTo>
                <a:cubicBezTo>
                  <a:pt x="1908" y="421"/>
                  <a:pt x="1911" y="421"/>
                  <a:pt x="1914" y="421"/>
                </a:cubicBezTo>
                <a:cubicBezTo>
                  <a:pt x="1912" y="423"/>
                  <a:pt x="1913" y="426"/>
                  <a:pt x="1916" y="428"/>
                </a:cubicBezTo>
                <a:close/>
                <a:moveTo>
                  <a:pt x="1887" y="426"/>
                </a:moveTo>
                <a:cubicBezTo>
                  <a:pt x="1889" y="426"/>
                  <a:pt x="1895" y="428"/>
                  <a:pt x="1893" y="423"/>
                </a:cubicBezTo>
                <a:cubicBezTo>
                  <a:pt x="1889" y="422"/>
                  <a:pt x="1887" y="423"/>
                  <a:pt x="1887" y="426"/>
                </a:cubicBezTo>
                <a:close/>
                <a:moveTo>
                  <a:pt x="1926" y="428"/>
                </a:moveTo>
                <a:cubicBezTo>
                  <a:pt x="1930" y="428"/>
                  <a:pt x="1934" y="427"/>
                  <a:pt x="1936" y="424"/>
                </a:cubicBezTo>
                <a:cubicBezTo>
                  <a:pt x="1931" y="424"/>
                  <a:pt x="1927" y="425"/>
                  <a:pt x="1926" y="428"/>
                </a:cubicBezTo>
                <a:close/>
                <a:moveTo>
                  <a:pt x="1974" y="447"/>
                </a:moveTo>
                <a:cubicBezTo>
                  <a:pt x="1973" y="452"/>
                  <a:pt x="1966" y="451"/>
                  <a:pt x="1961" y="451"/>
                </a:cubicBezTo>
                <a:cubicBezTo>
                  <a:pt x="1960" y="448"/>
                  <a:pt x="1963" y="448"/>
                  <a:pt x="1966" y="448"/>
                </a:cubicBezTo>
                <a:cubicBezTo>
                  <a:pt x="1968" y="448"/>
                  <a:pt x="1972" y="442"/>
                  <a:pt x="1974" y="447"/>
                </a:cubicBezTo>
                <a:close/>
                <a:moveTo>
                  <a:pt x="1894" y="450"/>
                </a:moveTo>
                <a:cubicBezTo>
                  <a:pt x="1897" y="450"/>
                  <a:pt x="1898" y="449"/>
                  <a:pt x="1899" y="447"/>
                </a:cubicBezTo>
                <a:cubicBezTo>
                  <a:pt x="1896" y="447"/>
                  <a:pt x="1893" y="446"/>
                  <a:pt x="1894" y="450"/>
                </a:cubicBezTo>
                <a:close/>
                <a:moveTo>
                  <a:pt x="262" y="458"/>
                </a:moveTo>
                <a:cubicBezTo>
                  <a:pt x="263" y="458"/>
                  <a:pt x="265" y="458"/>
                  <a:pt x="266" y="458"/>
                </a:cubicBezTo>
                <a:cubicBezTo>
                  <a:pt x="266" y="459"/>
                  <a:pt x="266" y="460"/>
                  <a:pt x="266" y="461"/>
                </a:cubicBezTo>
                <a:cubicBezTo>
                  <a:pt x="265" y="461"/>
                  <a:pt x="264" y="461"/>
                  <a:pt x="263" y="461"/>
                </a:cubicBezTo>
                <a:cubicBezTo>
                  <a:pt x="262" y="460"/>
                  <a:pt x="262" y="459"/>
                  <a:pt x="262" y="458"/>
                </a:cubicBezTo>
                <a:close/>
                <a:moveTo>
                  <a:pt x="363" y="485"/>
                </a:moveTo>
                <a:cubicBezTo>
                  <a:pt x="366" y="484"/>
                  <a:pt x="365" y="492"/>
                  <a:pt x="361" y="489"/>
                </a:cubicBezTo>
                <a:cubicBezTo>
                  <a:pt x="361" y="488"/>
                  <a:pt x="361" y="487"/>
                  <a:pt x="361" y="486"/>
                </a:cubicBezTo>
                <a:cubicBezTo>
                  <a:pt x="363" y="487"/>
                  <a:pt x="363" y="486"/>
                  <a:pt x="363" y="485"/>
                </a:cubicBezTo>
                <a:close/>
                <a:moveTo>
                  <a:pt x="1878" y="485"/>
                </a:moveTo>
                <a:cubicBezTo>
                  <a:pt x="1879" y="485"/>
                  <a:pt x="1880" y="485"/>
                  <a:pt x="1881" y="485"/>
                </a:cubicBezTo>
                <a:cubicBezTo>
                  <a:pt x="1881" y="486"/>
                  <a:pt x="1881" y="487"/>
                  <a:pt x="1881" y="488"/>
                </a:cubicBezTo>
                <a:cubicBezTo>
                  <a:pt x="1880" y="488"/>
                  <a:pt x="1879" y="488"/>
                  <a:pt x="1878" y="488"/>
                </a:cubicBezTo>
                <a:cubicBezTo>
                  <a:pt x="1878" y="487"/>
                  <a:pt x="1878" y="486"/>
                  <a:pt x="1878" y="485"/>
                </a:cubicBezTo>
                <a:close/>
                <a:moveTo>
                  <a:pt x="269" y="493"/>
                </a:moveTo>
                <a:cubicBezTo>
                  <a:pt x="269" y="499"/>
                  <a:pt x="261" y="501"/>
                  <a:pt x="258" y="499"/>
                </a:cubicBezTo>
                <a:cubicBezTo>
                  <a:pt x="256" y="492"/>
                  <a:pt x="265" y="489"/>
                  <a:pt x="269" y="493"/>
                </a:cubicBezTo>
                <a:close/>
                <a:moveTo>
                  <a:pt x="194" y="493"/>
                </a:moveTo>
                <a:cubicBezTo>
                  <a:pt x="198" y="492"/>
                  <a:pt x="198" y="496"/>
                  <a:pt x="202" y="494"/>
                </a:cubicBezTo>
                <a:cubicBezTo>
                  <a:pt x="202" y="496"/>
                  <a:pt x="200" y="495"/>
                  <a:pt x="199" y="496"/>
                </a:cubicBezTo>
                <a:cubicBezTo>
                  <a:pt x="200" y="499"/>
                  <a:pt x="199" y="501"/>
                  <a:pt x="196" y="501"/>
                </a:cubicBezTo>
                <a:cubicBezTo>
                  <a:pt x="197" y="496"/>
                  <a:pt x="193" y="496"/>
                  <a:pt x="194" y="493"/>
                </a:cubicBezTo>
                <a:close/>
                <a:moveTo>
                  <a:pt x="218" y="494"/>
                </a:moveTo>
                <a:cubicBezTo>
                  <a:pt x="220" y="494"/>
                  <a:pt x="221" y="494"/>
                  <a:pt x="222" y="494"/>
                </a:cubicBezTo>
                <a:cubicBezTo>
                  <a:pt x="222" y="495"/>
                  <a:pt x="222" y="496"/>
                  <a:pt x="222" y="497"/>
                </a:cubicBezTo>
                <a:cubicBezTo>
                  <a:pt x="221" y="497"/>
                  <a:pt x="220" y="497"/>
                  <a:pt x="219" y="497"/>
                </a:cubicBezTo>
                <a:cubicBezTo>
                  <a:pt x="219" y="496"/>
                  <a:pt x="218" y="495"/>
                  <a:pt x="218" y="494"/>
                </a:cubicBezTo>
                <a:close/>
                <a:moveTo>
                  <a:pt x="261" y="508"/>
                </a:moveTo>
                <a:cubicBezTo>
                  <a:pt x="261" y="504"/>
                  <a:pt x="262" y="502"/>
                  <a:pt x="266" y="502"/>
                </a:cubicBezTo>
                <a:cubicBezTo>
                  <a:pt x="265" y="507"/>
                  <a:pt x="263" y="509"/>
                  <a:pt x="269" y="507"/>
                </a:cubicBezTo>
                <a:cubicBezTo>
                  <a:pt x="268" y="512"/>
                  <a:pt x="265" y="509"/>
                  <a:pt x="261" y="508"/>
                </a:cubicBezTo>
                <a:close/>
                <a:moveTo>
                  <a:pt x="315" y="508"/>
                </a:moveTo>
                <a:cubicBezTo>
                  <a:pt x="311" y="508"/>
                  <a:pt x="307" y="508"/>
                  <a:pt x="305" y="505"/>
                </a:cubicBezTo>
                <a:cubicBezTo>
                  <a:pt x="304" y="499"/>
                  <a:pt x="319" y="501"/>
                  <a:pt x="315" y="508"/>
                </a:cubicBezTo>
                <a:close/>
                <a:moveTo>
                  <a:pt x="137" y="523"/>
                </a:moveTo>
                <a:cubicBezTo>
                  <a:pt x="137" y="521"/>
                  <a:pt x="135" y="522"/>
                  <a:pt x="134" y="521"/>
                </a:cubicBezTo>
                <a:cubicBezTo>
                  <a:pt x="134" y="519"/>
                  <a:pt x="136" y="520"/>
                  <a:pt x="138" y="520"/>
                </a:cubicBezTo>
                <a:cubicBezTo>
                  <a:pt x="140" y="525"/>
                  <a:pt x="130" y="527"/>
                  <a:pt x="137" y="529"/>
                </a:cubicBezTo>
                <a:cubicBezTo>
                  <a:pt x="136" y="534"/>
                  <a:pt x="133" y="527"/>
                  <a:pt x="131" y="528"/>
                </a:cubicBezTo>
                <a:cubicBezTo>
                  <a:pt x="132" y="525"/>
                  <a:pt x="133" y="522"/>
                  <a:pt x="137" y="523"/>
                </a:cubicBezTo>
                <a:close/>
                <a:moveTo>
                  <a:pt x="124" y="521"/>
                </a:moveTo>
                <a:cubicBezTo>
                  <a:pt x="125" y="521"/>
                  <a:pt x="127" y="521"/>
                  <a:pt x="129" y="521"/>
                </a:cubicBezTo>
                <a:cubicBezTo>
                  <a:pt x="129" y="523"/>
                  <a:pt x="129" y="524"/>
                  <a:pt x="129" y="526"/>
                </a:cubicBezTo>
                <a:cubicBezTo>
                  <a:pt x="127" y="526"/>
                  <a:pt x="125" y="526"/>
                  <a:pt x="122" y="526"/>
                </a:cubicBezTo>
                <a:cubicBezTo>
                  <a:pt x="123" y="525"/>
                  <a:pt x="124" y="523"/>
                  <a:pt x="124" y="521"/>
                </a:cubicBezTo>
                <a:close/>
                <a:moveTo>
                  <a:pt x="200" y="526"/>
                </a:moveTo>
                <a:cubicBezTo>
                  <a:pt x="200" y="526"/>
                  <a:pt x="200" y="524"/>
                  <a:pt x="200" y="524"/>
                </a:cubicBezTo>
                <a:cubicBezTo>
                  <a:pt x="205" y="528"/>
                  <a:pt x="197" y="528"/>
                  <a:pt x="196" y="528"/>
                </a:cubicBezTo>
                <a:cubicBezTo>
                  <a:pt x="196" y="528"/>
                  <a:pt x="197" y="524"/>
                  <a:pt x="197" y="524"/>
                </a:cubicBezTo>
                <a:cubicBezTo>
                  <a:pt x="198" y="524"/>
                  <a:pt x="199" y="526"/>
                  <a:pt x="200" y="526"/>
                </a:cubicBezTo>
                <a:close/>
                <a:moveTo>
                  <a:pt x="215" y="526"/>
                </a:moveTo>
                <a:cubicBezTo>
                  <a:pt x="211" y="523"/>
                  <a:pt x="218" y="526"/>
                  <a:pt x="220" y="526"/>
                </a:cubicBezTo>
                <a:cubicBezTo>
                  <a:pt x="220" y="528"/>
                  <a:pt x="219" y="532"/>
                  <a:pt x="222" y="532"/>
                </a:cubicBezTo>
                <a:cubicBezTo>
                  <a:pt x="221" y="537"/>
                  <a:pt x="218" y="531"/>
                  <a:pt x="215" y="532"/>
                </a:cubicBezTo>
                <a:cubicBezTo>
                  <a:pt x="215" y="530"/>
                  <a:pt x="217" y="530"/>
                  <a:pt x="217" y="528"/>
                </a:cubicBezTo>
                <a:cubicBezTo>
                  <a:pt x="217" y="526"/>
                  <a:pt x="216" y="526"/>
                  <a:pt x="215" y="526"/>
                </a:cubicBezTo>
                <a:close/>
                <a:moveTo>
                  <a:pt x="354" y="547"/>
                </a:moveTo>
                <a:cubicBezTo>
                  <a:pt x="355" y="551"/>
                  <a:pt x="357" y="545"/>
                  <a:pt x="360" y="547"/>
                </a:cubicBezTo>
                <a:cubicBezTo>
                  <a:pt x="363" y="552"/>
                  <a:pt x="361" y="554"/>
                  <a:pt x="361" y="559"/>
                </a:cubicBezTo>
                <a:cubicBezTo>
                  <a:pt x="360" y="565"/>
                  <a:pt x="357" y="553"/>
                  <a:pt x="361" y="554"/>
                </a:cubicBezTo>
                <a:cubicBezTo>
                  <a:pt x="359" y="552"/>
                  <a:pt x="355" y="552"/>
                  <a:pt x="352" y="550"/>
                </a:cubicBezTo>
                <a:cubicBezTo>
                  <a:pt x="350" y="548"/>
                  <a:pt x="349" y="548"/>
                  <a:pt x="344" y="550"/>
                </a:cubicBezTo>
                <a:cubicBezTo>
                  <a:pt x="342" y="550"/>
                  <a:pt x="343" y="553"/>
                  <a:pt x="343" y="554"/>
                </a:cubicBezTo>
                <a:cubicBezTo>
                  <a:pt x="341" y="555"/>
                  <a:pt x="338" y="548"/>
                  <a:pt x="336" y="553"/>
                </a:cubicBezTo>
                <a:cubicBezTo>
                  <a:pt x="334" y="552"/>
                  <a:pt x="334" y="550"/>
                  <a:pt x="336" y="550"/>
                </a:cubicBezTo>
                <a:cubicBezTo>
                  <a:pt x="334" y="549"/>
                  <a:pt x="336" y="546"/>
                  <a:pt x="336" y="547"/>
                </a:cubicBezTo>
                <a:cubicBezTo>
                  <a:pt x="335" y="545"/>
                  <a:pt x="334" y="545"/>
                  <a:pt x="333" y="543"/>
                </a:cubicBezTo>
                <a:cubicBezTo>
                  <a:pt x="332" y="543"/>
                  <a:pt x="333" y="541"/>
                  <a:pt x="332" y="540"/>
                </a:cubicBezTo>
                <a:cubicBezTo>
                  <a:pt x="331" y="539"/>
                  <a:pt x="331" y="537"/>
                  <a:pt x="329" y="534"/>
                </a:cubicBezTo>
                <a:cubicBezTo>
                  <a:pt x="328" y="534"/>
                  <a:pt x="327" y="534"/>
                  <a:pt x="327" y="535"/>
                </a:cubicBezTo>
                <a:cubicBezTo>
                  <a:pt x="323" y="533"/>
                  <a:pt x="333" y="531"/>
                  <a:pt x="337" y="532"/>
                </a:cubicBezTo>
                <a:cubicBezTo>
                  <a:pt x="337" y="535"/>
                  <a:pt x="339" y="540"/>
                  <a:pt x="334" y="539"/>
                </a:cubicBezTo>
                <a:cubicBezTo>
                  <a:pt x="337" y="542"/>
                  <a:pt x="338" y="537"/>
                  <a:pt x="342" y="540"/>
                </a:cubicBezTo>
                <a:cubicBezTo>
                  <a:pt x="342" y="539"/>
                  <a:pt x="340" y="539"/>
                  <a:pt x="339" y="539"/>
                </a:cubicBezTo>
                <a:cubicBezTo>
                  <a:pt x="342" y="536"/>
                  <a:pt x="339" y="533"/>
                  <a:pt x="339" y="529"/>
                </a:cubicBezTo>
                <a:cubicBezTo>
                  <a:pt x="342" y="527"/>
                  <a:pt x="341" y="532"/>
                  <a:pt x="342" y="532"/>
                </a:cubicBezTo>
                <a:cubicBezTo>
                  <a:pt x="344" y="534"/>
                  <a:pt x="347" y="532"/>
                  <a:pt x="348" y="534"/>
                </a:cubicBezTo>
                <a:cubicBezTo>
                  <a:pt x="349" y="537"/>
                  <a:pt x="347" y="537"/>
                  <a:pt x="347" y="540"/>
                </a:cubicBezTo>
                <a:cubicBezTo>
                  <a:pt x="348" y="542"/>
                  <a:pt x="351" y="542"/>
                  <a:pt x="351" y="545"/>
                </a:cubicBezTo>
                <a:cubicBezTo>
                  <a:pt x="354" y="546"/>
                  <a:pt x="354" y="542"/>
                  <a:pt x="359" y="543"/>
                </a:cubicBezTo>
                <a:cubicBezTo>
                  <a:pt x="358" y="545"/>
                  <a:pt x="357" y="547"/>
                  <a:pt x="354" y="547"/>
                </a:cubicBezTo>
                <a:close/>
                <a:moveTo>
                  <a:pt x="131" y="532"/>
                </a:moveTo>
                <a:cubicBezTo>
                  <a:pt x="131" y="533"/>
                  <a:pt x="135" y="535"/>
                  <a:pt x="136" y="535"/>
                </a:cubicBezTo>
                <a:cubicBezTo>
                  <a:pt x="136" y="530"/>
                  <a:pt x="130" y="530"/>
                  <a:pt x="131" y="532"/>
                </a:cubicBezTo>
                <a:close/>
                <a:moveTo>
                  <a:pt x="197" y="532"/>
                </a:moveTo>
                <a:cubicBezTo>
                  <a:pt x="199" y="532"/>
                  <a:pt x="201" y="532"/>
                  <a:pt x="202" y="532"/>
                </a:cubicBezTo>
                <a:cubicBezTo>
                  <a:pt x="202" y="533"/>
                  <a:pt x="202" y="534"/>
                  <a:pt x="202" y="535"/>
                </a:cubicBezTo>
                <a:cubicBezTo>
                  <a:pt x="201" y="535"/>
                  <a:pt x="199" y="535"/>
                  <a:pt x="198" y="535"/>
                </a:cubicBezTo>
                <a:cubicBezTo>
                  <a:pt x="198" y="534"/>
                  <a:pt x="197" y="533"/>
                  <a:pt x="197" y="532"/>
                </a:cubicBezTo>
                <a:close/>
                <a:moveTo>
                  <a:pt x="287" y="539"/>
                </a:moveTo>
                <a:cubicBezTo>
                  <a:pt x="292" y="539"/>
                  <a:pt x="294" y="537"/>
                  <a:pt x="293" y="532"/>
                </a:cubicBezTo>
                <a:cubicBezTo>
                  <a:pt x="289" y="532"/>
                  <a:pt x="287" y="535"/>
                  <a:pt x="287" y="539"/>
                </a:cubicBezTo>
                <a:close/>
                <a:moveTo>
                  <a:pt x="2043" y="534"/>
                </a:moveTo>
                <a:cubicBezTo>
                  <a:pt x="2044" y="534"/>
                  <a:pt x="2045" y="534"/>
                  <a:pt x="2046" y="534"/>
                </a:cubicBezTo>
                <a:cubicBezTo>
                  <a:pt x="2046" y="535"/>
                  <a:pt x="2046" y="536"/>
                  <a:pt x="2046" y="537"/>
                </a:cubicBezTo>
                <a:cubicBezTo>
                  <a:pt x="2045" y="537"/>
                  <a:pt x="2044" y="537"/>
                  <a:pt x="2043" y="537"/>
                </a:cubicBezTo>
                <a:cubicBezTo>
                  <a:pt x="2043" y="536"/>
                  <a:pt x="2043" y="535"/>
                  <a:pt x="2043" y="534"/>
                </a:cubicBezTo>
                <a:close/>
                <a:moveTo>
                  <a:pt x="133" y="539"/>
                </a:moveTo>
                <a:cubicBezTo>
                  <a:pt x="134" y="539"/>
                  <a:pt x="135" y="539"/>
                  <a:pt x="136" y="539"/>
                </a:cubicBezTo>
                <a:cubicBezTo>
                  <a:pt x="137" y="542"/>
                  <a:pt x="134" y="542"/>
                  <a:pt x="131" y="542"/>
                </a:cubicBezTo>
                <a:cubicBezTo>
                  <a:pt x="132" y="540"/>
                  <a:pt x="133" y="540"/>
                  <a:pt x="133" y="539"/>
                </a:cubicBezTo>
                <a:close/>
                <a:moveTo>
                  <a:pt x="271" y="540"/>
                </a:moveTo>
                <a:cubicBezTo>
                  <a:pt x="274" y="539"/>
                  <a:pt x="277" y="543"/>
                  <a:pt x="274" y="545"/>
                </a:cubicBezTo>
                <a:cubicBezTo>
                  <a:pt x="273" y="546"/>
                  <a:pt x="273" y="543"/>
                  <a:pt x="274" y="543"/>
                </a:cubicBezTo>
                <a:cubicBezTo>
                  <a:pt x="273" y="543"/>
                  <a:pt x="274" y="542"/>
                  <a:pt x="273" y="542"/>
                </a:cubicBezTo>
                <a:cubicBezTo>
                  <a:pt x="271" y="542"/>
                  <a:pt x="268" y="537"/>
                  <a:pt x="271" y="540"/>
                </a:cubicBezTo>
                <a:close/>
                <a:moveTo>
                  <a:pt x="316" y="545"/>
                </a:moveTo>
                <a:cubicBezTo>
                  <a:pt x="316" y="542"/>
                  <a:pt x="318" y="537"/>
                  <a:pt x="313" y="539"/>
                </a:cubicBezTo>
                <a:cubicBezTo>
                  <a:pt x="313" y="542"/>
                  <a:pt x="314" y="544"/>
                  <a:pt x="316" y="545"/>
                </a:cubicBezTo>
                <a:close/>
                <a:moveTo>
                  <a:pt x="206" y="543"/>
                </a:moveTo>
                <a:cubicBezTo>
                  <a:pt x="206" y="544"/>
                  <a:pt x="209" y="545"/>
                  <a:pt x="209" y="545"/>
                </a:cubicBezTo>
                <a:cubicBezTo>
                  <a:pt x="210" y="546"/>
                  <a:pt x="208" y="547"/>
                  <a:pt x="208" y="547"/>
                </a:cubicBezTo>
                <a:cubicBezTo>
                  <a:pt x="209" y="549"/>
                  <a:pt x="212" y="550"/>
                  <a:pt x="210" y="553"/>
                </a:cubicBezTo>
                <a:cubicBezTo>
                  <a:pt x="207" y="551"/>
                  <a:pt x="206" y="547"/>
                  <a:pt x="206" y="543"/>
                </a:cubicBezTo>
                <a:close/>
                <a:moveTo>
                  <a:pt x="219" y="545"/>
                </a:moveTo>
                <a:cubicBezTo>
                  <a:pt x="219" y="543"/>
                  <a:pt x="223" y="544"/>
                  <a:pt x="226" y="543"/>
                </a:cubicBezTo>
                <a:cubicBezTo>
                  <a:pt x="226" y="544"/>
                  <a:pt x="226" y="545"/>
                  <a:pt x="226" y="547"/>
                </a:cubicBezTo>
                <a:cubicBezTo>
                  <a:pt x="224" y="546"/>
                  <a:pt x="224" y="547"/>
                  <a:pt x="224" y="548"/>
                </a:cubicBezTo>
                <a:cubicBezTo>
                  <a:pt x="222" y="547"/>
                  <a:pt x="222" y="544"/>
                  <a:pt x="219" y="545"/>
                </a:cubicBezTo>
                <a:close/>
                <a:moveTo>
                  <a:pt x="260" y="561"/>
                </a:moveTo>
                <a:cubicBezTo>
                  <a:pt x="260" y="562"/>
                  <a:pt x="262" y="562"/>
                  <a:pt x="264" y="562"/>
                </a:cubicBezTo>
                <a:cubicBezTo>
                  <a:pt x="263" y="567"/>
                  <a:pt x="258" y="566"/>
                  <a:pt x="259" y="561"/>
                </a:cubicBezTo>
                <a:cubicBezTo>
                  <a:pt x="252" y="560"/>
                  <a:pt x="251" y="563"/>
                  <a:pt x="246" y="561"/>
                </a:cubicBezTo>
                <a:cubicBezTo>
                  <a:pt x="244" y="562"/>
                  <a:pt x="244" y="564"/>
                  <a:pt x="241" y="564"/>
                </a:cubicBezTo>
                <a:cubicBezTo>
                  <a:pt x="243" y="562"/>
                  <a:pt x="242" y="557"/>
                  <a:pt x="242" y="553"/>
                </a:cubicBezTo>
                <a:cubicBezTo>
                  <a:pt x="246" y="554"/>
                  <a:pt x="246" y="550"/>
                  <a:pt x="250" y="551"/>
                </a:cubicBezTo>
                <a:cubicBezTo>
                  <a:pt x="250" y="554"/>
                  <a:pt x="252" y="555"/>
                  <a:pt x="252" y="558"/>
                </a:cubicBezTo>
                <a:cubicBezTo>
                  <a:pt x="257" y="556"/>
                  <a:pt x="254" y="555"/>
                  <a:pt x="253" y="551"/>
                </a:cubicBezTo>
                <a:cubicBezTo>
                  <a:pt x="255" y="551"/>
                  <a:pt x="255" y="553"/>
                  <a:pt x="257" y="553"/>
                </a:cubicBezTo>
                <a:cubicBezTo>
                  <a:pt x="261" y="552"/>
                  <a:pt x="260" y="547"/>
                  <a:pt x="261" y="547"/>
                </a:cubicBezTo>
                <a:cubicBezTo>
                  <a:pt x="264" y="545"/>
                  <a:pt x="264" y="549"/>
                  <a:pt x="265" y="550"/>
                </a:cubicBezTo>
                <a:cubicBezTo>
                  <a:pt x="266" y="550"/>
                  <a:pt x="273" y="546"/>
                  <a:pt x="278" y="548"/>
                </a:cubicBezTo>
                <a:cubicBezTo>
                  <a:pt x="279" y="552"/>
                  <a:pt x="278" y="558"/>
                  <a:pt x="277" y="562"/>
                </a:cubicBezTo>
                <a:cubicBezTo>
                  <a:pt x="270" y="563"/>
                  <a:pt x="265" y="562"/>
                  <a:pt x="260" y="561"/>
                </a:cubicBezTo>
                <a:close/>
                <a:moveTo>
                  <a:pt x="182" y="554"/>
                </a:moveTo>
                <a:cubicBezTo>
                  <a:pt x="184" y="552"/>
                  <a:pt x="184" y="549"/>
                  <a:pt x="188" y="550"/>
                </a:cubicBezTo>
                <a:cubicBezTo>
                  <a:pt x="187" y="551"/>
                  <a:pt x="186" y="554"/>
                  <a:pt x="189" y="554"/>
                </a:cubicBezTo>
                <a:cubicBezTo>
                  <a:pt x="190" y="557"/>
                  <a:pt x="185" y="557"/>
                  <a:pt x="184" y="559"/>
                </a:cubicBezTo>
                <a:cubicBezTo>
                  <a:pt x="183" y="561"/>
                  <a:pt x="185" y="564"/>
                  <a:pt x="183" y="564"/>
                </a:cubicBezTo>
                <a:cubicBezTo>
                  <a:pt x="182" y="564"/>
                  <a:pt x="181" y="564"/>
                  <a:pt x="179" y="564"/>
                </a:cubicBezTo>
                <a:cubicBezTo>
                  <a:pt x="179" y="562"/>
                  <a:pt x="179" y="560"/>
                  <a:pt x="179" y="558"/>
                </a:cubicBezTo>
                <a:cubicBezTo>
                  <a:pt x="183" y="561"/>
                  <a:pt x="184" y="557"/>
                  <a:pt x="187" y="556"/>
                </a:cubicBezTo>
                <a:cubicBezTo>
                  <a:pt x="187" y="554"/>
                  <a:pt x="184" y="555"/>
                  <a:pt x="182" y="554"/>
                </a:cubicBezTo>
                <a:close/>
                <a:moveTo>
                  <a:pt x="208" y="559"/>
                </a:moveTo>
                <a:cubicBezTo>
                  <a:pt x="208" y="561"/>
                  <a:pt x="204" y="561"/>
                  <a:pt x="204" y="562"/>
                </a:cubicBezTo>
                <a:cubicBezTo>
                  <a:pt x="203" y="564"/>
                  <a:pt x="208" y="566"/>
                  <a:pt x="207" y="570"/>
                </a:cubicBezTo>
                <a:cubicBezTo>
                  <a:pt x="203" y="567"/>
                  <a:pt x="198" y="572"/>
                  <a:pt x="193" y="573"/>
                </a:cubicBezTo>
                <a:cubicBezTo>
                  <a:pt x="194" y="569"/>
                  <a:pt x="189" y="570"/>
                  <a:pt x="188" y="569"/>
                </a:cubicBezTo>
                <a:cubicBezTo>
                  <a:pt x="188" y="564"/>
                  <a:pt x="192" y="564"/>
                  <a:pt x="196" y="562"/>
                </a:cubicBezTo>
                <a:cubicBezTo>
                  <a:pt x="195" y="560"/>
                  <a:pt x="190" y="561"/>
                  <a:pt x="192" y="556"/>
                </a:cubicBezTo>
                <a:cubicBezTo>
                  <a:pt x="196" y="558"/>
                  <a:pt x="197" y="555"/>
                  <a:pt x="202" y="558"/>
                </a:cubicBezTo>
                <a:cubicBezTo>
                  <a:pt x="201" y="560"/>
                  <a:pt x="199" y="560"/>
                  <a:pt x="199" y="562"/>
                </a:cubicBezTo>
                <a:cubicBezTo>
                  <a:pt x="204" y="563"/>
                  <a:pt x="204" y="559"/>
                  <a:pt x="208" y="559"/>
                </a:cubicBezTo>
                <a:close/>
                <a:moveTo>
                  <a:pt x="168" y="562"/>
                </a:moveTo>
                <a:cubicBezTo>
                  <a:pt x="170" y="564"/>
                  <a:pt x="173" y="565"/>
                  <a:pt x="173" y="569"/>
                </a:cubicBezTo>
                <a:cubicBezTo>
                  <a:pt x="171" y="569"/>
                  <a:pt x="169" y="569"/>
                  <a:pt x="167" y="569"/>
                </a:cubicBezTo>
                <a:cubicBezTo>
                  <a:pt x="168" y="567"/>
                  <a:pt x="168" y="565"/>
                  <a:pt x="168" y="562"/>
                </a:cubicBezTo>
                <a:close/>
                <a:moveTo>
                  <a:pt x="279" y="570"/>
                </a:moveTo>
                <a:cubicBezTo>
                  <a:pt x="280" y="566"/>
                  <a:pt x="273" y="563"/>
                  <a:pt x="272" y="567"/>
                </a:cubicBezTo>
                <a:cubicBezTo>
                  <a:pt x="274" y="568"/>
                  <a:pt x="276" y="570"/>
                  <a:pt x="279" y="570"/>
                </a:cubicBezTo>
                <a:close/>
                <a:moveTo>
                  <a:pt x="264" y="570"/>
                </a:moveTo>
                <a:cubicBezTo>
                  <a:pt x="267" y="570"/>
                  <a:pt x="267" y="578"/>
                  <a:pt x="263" y="575"/>
                </a:cubicBezTo>
                <a:cubicBezTo>
                  <a:pt x="263" y="574"/>
                  <a:pt x="262" y="573"/>
                  <a:pt x="262" y="572"/>
                </a:cubicBezTo>
                <a:cubicBezTo>
                  <a:pt x="264" y="572"/>
                  <a:pt x="264" y="571"/>
                  <a:pt x="264" y="570"/>
                </a:cubicBezTo>
                <a:close/>
                <a:moveTo>
                  <a:pt x="188" y="583"/>
                </a:moveTo>
                <a:cubicBezTo>
                  <a:pt x="187" y="585"/>
                  <a:pt x="187" y="589"/>
                  <a:pt x="186" y="591"/>
                </a:cubicBezTo>
                <a:cubicBezTo>
                  <a:pt x="187" y="593"/>
                  <a:pt x="189" y="593"/>
                  <a:pt x="189" y="596"/>
                </a:cubicBezTo>
                <a:cubicBezTo>
                  <a:pt x="188" y="595"/>
                  <a:pt x="187" y="594"/>
                  <a:pt x="186" y="594"/>
                </a:cubicBezTo>
                <a:cubicBezTo>
                  <a:pt x="183" y="594"/>
                  <a:pt x="185" y="598"/>
                  <a:pt x="184" y="600"/>
                </a:cubicBezTo>
                <a:cubicBezTo>
                  <a:pt x="183" y="602"/>
                  <a:pt x="180" y="602"/>
                  <a:pt x="178" y="604"/>
                </a:cubicBezTo>
                <a:cubicBezTo>
                  <a:pt x="177" y="605"/>
                  <a:pt x="175" y="607"/>
                  <a:pt x="173" y="608"/>
                </a:cubicBezTo>
                <a:cubicBezTo>
                  <a:pt x="168" y="609"/>
                  <a:pt x="177" y="604"/>
                  <a:pt x="172" y="604"/>
                </a:cubicBezTo>
                <a:cubicBezTo>
                  <a:pt x="172" y="601"/>
                  <a:pt x="174" y="604"/>
                  <a:pt x="176" y="604"/>
                </a:cubicBezTo>
                <a:cubicBezTo>
                  <a:pt x="177" y="599"/>
                  <a:pt x="172" y="601"/>
                  <a:pt x="173" y="596"/>
                </a:cubicBezTo>
                <a:cubicBezTo>
                  <a:pt x="182" y="600"/>
                  <a:pt x="172" y="591"/>
                  <a:pt x="182" y="593"/>
                </a:cubicBezTo>
                <a:cubicBezTo>
                  <a:pt x="180" y="590"/>
                  <a:pt x="180" y="589"/>
                  <a:pt x="184" y="588"/>
                </a:cubicBezTo>
                <a:cubicBezTo>
                  <a:pt x="183" y="586"/>
                  <a:pt x="182" y="586"/>
                  <a:pt x="182" y="585"/>
                </a:cubicBezTo>
                <a:cubicBezTo>
                  <a:pt x="180" y="585"/>
                  <a:pt x="180" y="588"/>
                  <a:pt x="179" y="589"/>
                </a:cubicBezTo>
                <a:cubicBezTo>
                  <a:pt x="176" y="591"/>
                  <a:pt x="171" y="589"/>
                  <a:pt x="169" y="593"/>
                </a:cubicBezTo>
                <a:cubicBezTo>
                  <a:pt x="166" y="592"/>
                  <a:pt x="171" y="589"/>
                  <a:pt x="169" y="585"/>
                </a:cubicBezTo>
                <a:cubicBezTo>
                  <a:pt x="174" y="584"/>
                  <a:pt x="174" y="580"/>
                  <a:pt x="180" y="583"/>
                </a:cubicBezTo>
                <a:cubicBezTo>
                  <a:pt x="179" y="580"/>
                  <a:pt x="175" y="580"/>
                  <a:pt x="170" y="580"/>
                </a:cubicBezTo>
                <a:cubicBezTo>
                  <a:pt x="170" y="577"/>
                  <a:pt x="175" y="578"/>
                  <a:pt x="173" y="573"/>
                </a:cubicBezTo>
                <a:cubicBezTo>
                  <a:pt x="177" y="572"/>
                  <a:pt x="176" y="576"/>
                  <a:pt x="177" y="577"/>
                </a:cubicBezTo>
                <a:cubicBezTo>
                  <a:pt x="179" y="578"/>
                  <a:pt x="183" y="576"/>
                  <a:pt x="180" y="578"/>
                </a:cubicBezTo>
                <a:cubicBezTo>
                  <a:pt x="181" y="580"/>
                  <a:pt x="182" y="579"/>
                  <a:pt x="182" y="578"/>
                </a:cubicBezTo>
                <a:cubicBezTo>
                  <a:pt x="184" y="580"/>
                  <a:pt x="185" y="583"/>
                  <a:pt x="188" y="583"/>
                </a:cubicBezTo>
                <a:close/>
                <a:moveTo>
                  <a:pt x="167" y="583"/>
                </a:moveTo>
                <a:cubicBezTo>
                  <a:pt x="169" y="583"/>
                  <a:pt x="168" y="574"/>
                  <a:pt x="166" y="580"/>
                </a:cubicBezTo>
                <a:cubicBezTo>
                  <a:pt x="165" y="581"/>
                  <a:pt x="166" y="583"/>
                  <a:pt x="167" y="583"/>
                </a:cubicBezTo>
                <a:close/>
                <a:moveTo>
                  <a:pt x="1902" y="581"/>
                </a:moveTo>
                <a:cubicBezTo>
                  <a:pt x="1906" y="582"/>
                  <a:pt x="1910" y="582"/>
                  <a:pt x="1910" y="578"/>
                </a:cubicBezTo>
                <a:cubicBezTo>
                  <a:pt x="1907" y="579"/>
                  <a:pt x="1900" y="576"/>
                  <a:pt x="1902" y="581"/>
                </a:cubicBezTo>
                <a:close/>
                <a:moveTo>
                  <a:pt x="153" y="586"/>
                </a:moveTo>
                <a:cubicBezTo>
                  <a:pt x="153" y="584"/>
                  <a:pt x="155" y="585"/>
                  <a:pt x="155" y="586"/>
                </a:cubicBezTo>
                <a:cubicBezTo>
                  <a:pt x="160" y="588"/>
                  <a:pt x="156" y="581"/>
                  <a:pt x="161" y="583"/>
                </a:cubicBezTo>
                <a:cubicBezTo>
                  <a:pt x="161" y="586"/>
                  <a:pt x="160" y="586"/>
                  <a:pt x="160" y="588"/>
                </a:cubicBezTo>
                <a:cubicBezTo>
                  <a:pt x="165" y="590"/>
                  <a:pt x="161" y="583"/>
                  <a:pt x="166" y="585"/>
                </a:cubicBezTo>
                <a:cubicBezTo>
                  <a:pt x="166" y="586"/>
                  <a:pt x="166" y="588"/>
                  <a:pt x="166" y="589"/>
                </a:cubicBezTo>
                <a:cubicBezTo>
                  <a:pt x="161" y="588"/>
                  <a:pt x="159" y="590"/>
                  <a:pt x="155" y="591"/>
                </a:cubicBezTo>
                <a:cubicBezTo>
                  <a:pt x="155" y="589"/>
                  <a:pt x="155" y="586"/>
                  <a:pt x="153" y="586"/>
                </a:cubicBezTo>
                <a:close/>
                <a:moveTo>
                  <a:pt x="142" y="589"/>
                </a:moveTo>
                <a:cubicBezTo>
                  <a:pt x="143" y="591"/>
                  <a:pt x="151" y="589"/>
                  <a:pt x="145" y="586"/>
                </a:cubicBezTo>
                <a:cubicBezTo>
                  <a:pt x="146" y="587"/>
                  <a:pt x="141" y="589"/>
                  <a:pt x="142" y="589"/>
                </a:cubicBezTo>
                <a:close/>
                <a:moveTo>
                  <a:pt x="154" y="599"/>
                </a:moveTo>
                <a:cubicBezTo>
                  <a:pt x="156" y="595"/>
                  <a:pt x="159" y="591"/>
                  <a:pt x="166" y="591"/>
                </a:cubicBezTo>
                <a:cubicBezTo>
                  <a:pt x="167" y="595"/>
                  <a:pt x="157" y="596"/>
                  <a:pt x="163" y="600"/>
                </a:cubicBezTo>
                <a:cubicBezTo>
                  <a:pt x="163" y="602"/>
                  <a:pt x="162" y="601"/>
                  <a:pt x="162" y="600"/>
                </a:cubicBezTo>
                <a:cubicBezTo>
                  <a:pt x="157" y="599"/>
                  <a:pt x="158" y="601"/>
                  <a:pt x="154" y="599"/>
                </a:cubicBezTo>
                <a:close/>
                <a:moveTo>
                  <a:pt x="1974" y="607"/>
                </a:moveTo>
                <a:cubicBezTo>
                  <a:pt x="1976" y="609"/>
                  <a:pt x="1984" y="609"/>
                  <a:pt x="1983" y="604"/>
                </a:cubicBezTo>
                <a:cubicBezTo>
                  <a:pt x="1979" y="604"/>
                  <a:pt x="1974" y="603"/>
                  <a:pt x="1974" y="607"/>
                </a:cubicBezTo>
                <a:close/>
                <a:moveTo>
                  <a:pt x="158" y="623"/>
                </a:moveTo>
                <a:cubicBezTo>
                  <a:pt x="159" y="623"/>
                  <a:pt x="160" y="623"/>
                  <a:pt x="161" y="623"/>
                </a:cubicBezTo>
                <a:cubicBezTo>
                  <a:pt x="161" y="624"/>
                  <a:pt x="161" y="625"/>
                  <a:pt x="161" y="626"/>
                </a:cubicBezTo>
                <a:cubicBezTo>
                  <a:pt x="160" y="626"/>
                  <a:pt x="159" y="626"/>
                  <a:pt x="158" y="626"/>
                </a:cubicBezTo>
                <a:cubicBezTo>
                  <a:pt x="158" y="625"/>
                  <a:pt x="158" y="624"/>
                  <a:pt x="158" y="623"/>
                </a:cubicBezTo>
                <a:close/>
                <a:moveTo>
                  <a:pt x="1972" y="640"/>
                </a:moveTo>
                <a:cubicBezTo>
                  <a:pt x="1971" y="640"/>
                  <a:pt x="1970" y="639"/>
                  <a:pt x="1969" y="639"/>
                </a:cubicBezTo>
                <a:cubicBezTo>
                  <a:pt x="1964" y="642"/>
                  <a:pt x="1972" y="644"/>
                  <a:pt x="1972" y="640"/>
                </a:cubicBezTo>
                <a:close/>
                <a:moveTo>
                  <a:pt x="46" y="677"/>
                </a:moveTo>
                <a:cubicBezTo>
                  <a:pt x="47" y="675"/>
                  <a:pt x="51" y="675"/>
                  <a:pt x="54" y="677"/>
                </a:cubicBezTo>
                <a:cubicBezTo>
                  <a:pt x="54" y="679"/>
                  <a:pt x="49" y="678"/>
                  <a:pt x="51" y="683"/>
                </a:cubicBezTo>
                <a:cubicBezTo>
                  <a:pt x="45" y="684"/>
                  <a:pt x="43" y="681"/>
                  <a:pt x="43" y="677"/>
                </a:cubicBezTo>
                <a:cubicBezTo>
                  <a:pt x="45" y="677"/>
                  <a:pt x="44" y="680"/>
                  <a:pt x="46" y="680"/>
                </a:cubicBezTo>
                <a:cubicBezTo>
                  <a:pt x="48" y="679"/>
                  <a:pt x="48" y="677"/>
                  <a:pt x="46" y="677"/>
                </a:cubicBezTo>
                <a:close/>
                <a:moveTo>
                  <a:pt x="96" y="699"/>
                </a:moveTo>
                <a:cubicBezTo>
                  <a:pt x="95" y="697"/>
                  <a:pt x="94" y="695"/>
                  <a:pt x="92" y="694"/>
                </a:cubicBezTo>
                <a:cubicBezTo>
                  <a:pt x="92" y="696"/>
                  <a:pt x="95" y="703"/>
                  <a:pt x="96" y="699"/>
                </a:cubicBezTo>
                <a:close/>
                <a:moveTo>
                  <a:pt x="61" y="715"/>
                </a:moveTo>
                <a:cubicBezTo>
                  <a:pt x="60" y="712"/>
                  <a:pt x="63" y="711"/>
                  <a:pt x="64" y="710"/>
                </a:cubicBezTo>
                <a:cubicBezTo>
                  <a:pt x="61" y="708"/>
                  <a:pt x="57" y="714"/>
                  <a:pt x="61" y="715"/>
                </a:cubicBezTo>
                <a:close/>
                <a:moveTo>
                  <a:pt x="71" y="711"/>
                </a:moveTo>
                <a:cubicBezTo>
                  <a:pt x="72" y="711"/>
                  <a:pt x="73" y="711"/>
                  <a:pt x="74" y="711"/>
                </a:cubicBezTo>
                <a:cubicBezTo>
                  <a:pt x="74" y="713"/>
                  <a:pt x="74" y="714"/>
                  <a:pt x="74" y="715"/>
                </a:cubicBezTo>
                <a:cubicBezTo>
                  <a:pt x="73" y="715"/>
                  <a:pt x="72" y="715"/>
                  <a:pt x="71" y="715"/>
                </a:cubicBezTo>
                <a:cubicBezTo>
                  <a:pt x="71" y="714"/>
                  <a:pt x="71" y="713"/>
                  <a:pt x="71" y="711"/>
                </a:cubicBezTo>
                <a:close/>
                <a:moveTo>
                  <a:pt x="1973" y="724"/>
                </a:moveTo>
                <a:cubicBezTo>
                  <a:pt x="1974" y="726"/>
                  <a:pt x="1969" y="729"/>
                  <a:pt x="1965" y="729"/>
                </a:cubicBezTo>
                <a:cubicBezTo>
                  <a:pt x="1963" y="729"/>
                  <a:pt x="1957" y="730"/>
                  <a:pt x="1959" y="726"/>
                </a:cubicBezTo>
                <a:cubicBezTo>
                  <a:pt x="1962" y="723"/>
                  <a:pt x="1968" y="724"/>
                  <a:pt x="1973" y="724"/>
                </a:cubicBezTo>
                <a:close/>
                <a:moveTo>
                  <a:pt x="2034" y="727"/>
                </a:moveTo>
                <a:cubicBezTo>
                  <a:pt x="2034" y="724"/>
                  <a:pt x="2040" y="727"/>
                  <a:pt x="2043" y="726"/>
                </a:cubicBezTo>
                <a:cubicBezTo>
                  <a:pt x="2041" y="728"/>
                  <a:pt x="2041" y="730"/>
                  <a:pt x="2044" y="730"/>
                </a:cubicBezTo>
                <a:cubicBezTo>
                  <a:pt x="2041" y="735"/>
                  <a:pt x="2041" y="725"/>
                  <a:pt x="2034" y="727"/>
                </a:cubicBezTo>
                <a:close/>
                <a:moveTo>
                  <a:pt x="294" y="735"/>
                </a:moveTo>
                <a:cubicBezTo>
                  <a:pt x="291" y="731"/>
                  <a:pt x="298" y="729"/>
                  <a:pt x="293" y="727"/>
                </a:cubicBezTo>
                <a:cubicBezTo>
                  <a:pt x="292" y="728"/>
                  <a:pt x="290" y="735"/>
                  <a:pt x="294" y="735"/>
                </a:cubicBezTo>
                <a:close/>
                <a:moveTo>
                  <a:pt x="281" y="729"/>
                </a:moveTo>
                <a:cubicBezTo>
                  <a:pt x="282" y="729"/>
                  <a:pt x="284" y="729"/>
                  <a:pt x="285" y="729"/>
                </a:cubicBezTo>
                <a:cubicBezTo>
                  <a:pt x="285" y="730"/>
                  <a:pt x="285" y="731"/>
                  <a:pt x="285" y="732"/>
                </a:cubicBezTo>
                <a:cubicBezTo>
                  <a:pt x="284" y="732"/>
                  <a:pt x="282" y="732"/>
                  <a:pt x="281" y="732"/>
                </a:cubicBezTo>
                <a:cubicBezTo>
                  <a:pt x="281" y="731"/>
                  <a:pt x="281" y="730"/>
                  <a:pt x="281" y="729"/>
                </a:cubicBezTo>
                <a:close/>
                <a:moveTo>
                  <a:pt x="99" y="730"/>
                </a:moveTo>
                <a:cubicBezTo>
                  <a:pt x="96" y="734"/>
                  <a:pt x="99" y="734"/>
                  <a:pt x="99" y="738"/>
                </a:cubicBezTo>
                <a:cubicBezTo>
                  <a:pt x="98" y="738"/>
                  <a:pt x="97" y="737"/>
                  <a:pt x="94" y="737"/>
                </a:cubicBezTo>
                <a:cubicBezTo>
                  <a:pt x="97" y="736"/>
                  <a:pt x="94" y="729"/>
                  <a:pt x="99" y="730"/>
                </a:cubicBezTo>
                <a:close/>
                <a:moveTo>
                  <a:pt x="247" y="732"/>
                </a:moveTo>
                <a:cubicBezTo>
                  <a:pt x="248" y="732"/>
                  <a:pt x="250" y="732"/>
                  <a:pt x="252" y="732"/>
                </a:cubicBezTo>
                <a:cubicBezTo>
                  <a:pt x="252" y="733"/>
                  <a:pt x="252" y="734"/>
                  <a:pt x="252" y="735"/>
                </a:cubicBezTo>
                <a:cubicBezTo>
                  <a:pt x="250" y="735"/>
                  <a:pt x="249" y="735"/>
                  <a:pt x="247" y="735"/>
                </a:cubicBezTo>
                <a:cubicBezTo>
                  <a:pt x="247" y="734"/>
                  <a:pt x="247" y="733"/>
                  <a:pt x="247" y="732"/>
                </a:cubicBezTo>
                <a:close/>
                <a:moveTo>
                  <a:pt x="295" y="740"/>
                </a:moveTo>
                <a:cubicBezTo>
                  <a:pt x="298" y="739"/>
                  <a:pt x="302" y="739"/>
                  <a:pt x="303" y="737"/>
                </a:cubicBezTo>
                <a:cubicBezTo>
                  <a:pt x="300" y="738"/>
                  <a:pt x="294" y="735"/>
                  <a:pt x="295" y="740"/>
                </a:cubicBezTo>
                <a:close/>
                <a:moveTo>
                  <a:pt x="286" y="738"/>
                </a:moveTo>
                <a:cubicBezTo>
                  <a:pt x="287" y="738"/>
                  <a:pt x="287" y="739"/>
                  <a:pt x="287" y="740"/>
                </a:cubicBezTo>
                <a:cubicBezTo>
                  <a:pt x="287" y="744"/>
                  <a:pt x="294" y="741"/>
                  <a:pt x="293" y="746"/>
                </a:cubicBezTo>
                <a:cubicBezTo>
                  <a:pt x="287" y="747"/>
                  <a:pt x="288" y="741"/>
                  <a:pt x="284" y="745"/>
                </a:cubicBezTo>
                <a:cubicBezTo>
                  <a:pt x="280" y="743"/>
                  <a:pt x="289" y="743"/>
                  <a:pt x="286" y="738"/>
                </a:cubicBezTo>
                <a:close/>
                <a:moveTo>
                  <a:pt x="120" y="757"/>
                </a:moveTo>
                <a:cubicBezTo>
                  <a:pt x="123" y="757"/>
                  <a:pt x="123" y="760"/>
                  <a:pt x="123" y="762"/>
                </a:cubicBezTo>
                <a:cubicBezTo>
                  <a:pt x="122" y="762"/>
                  <a:pt x="121" y="761"/>
                  <a:pt x="120" y="761"/>
                </a:cubicBezTo>
                <a:cubicBezTo>
                  <a:pt x="120" y="760"/>
                  <a:pt x="120" y="759"/>
                  <a:pt x="120" y="757"/>
                </a:cubicBezTo>
                <a:close/>
                <a:moveTo>
                  <a:pt x="126" y="757"/>
                </a:moveTo>
                <a:cubicBezTo>
                  <a:pt x="129" y="757"/>
                  <a:pt x="129" y="765"/>
                  <a:pt x="125" y="762"/>
                </a:cubicBezTo>
                <a:cubicBezTo>
                  <a:pt x="125" y="761"/>
                  <a:pt x="125" y="760"/>
                  <a:pt x="125" y="759"/>
                </a:cubicBezTo>
                <a:cubicBezTo>
                  <a:pt x="126" y="759"/>
                  <a:pt x="126" y="758"/>
                  <a:pt x="126" y="757"/>
                </a:cubicBezTo>
                <a:close/>
                <a:moveTo>
                  <a:pt x="2051" y="761"/>
                </a:moveTo>
                <a:cubicBezTo>
                  <a:pt x="2053" y="756"/>
                  <a:pt x="2041" y="757"/>
                  <a:pt x="2041" y="759"/>
                </a:cubicBezTo>
                <a:cubicBezTo>
                  <a:pt x="2043" y="761"/>
                  <a:pt x="2047" y="761"/>
                  <a:pt x="2051" y="761"/>
                </a:cubicBezTo>
                <a:close/>
                <a:moveTo>
                  <a:pt x="75" y="794"/>
                </a:moveTo>
                <a:cubicBezTo>
                  <a:pt x="76" y="794"/>
                  <a:pt x="77" y="794"/>
                  <a:pt x="78" y="794"/>
                </a:cubicBezTo>
                <a:cubicBezTo>
                  <a:pt x="78" y="795"/>
                  <a:pt x="78" y="796"/>
                  <a:pt x="78" y="797"/>
                </a:cubicBezTo>
                <a:cubicBezTo>
                  <a:pt x="77" y="797"/>
                  <a:pt x="76" y="797"/>
                  <a:pt x="75" y="797"/>
                </a:cubicBezTo>
                <a:cubicBezTo>
                  <a:pt x="75" y="796"/>
                  <a:pt x="75" y="795"/>
                  <a:pt x="75" y="794"/>
                </a:cubicBezTo>
                <a:close/>
                <a:moveTo>
                  <a:pt x="2157" y="805"/>
                </a:moveTo>
                <a:cubicBezTo>
                  <a:pt x="2160" y="800"/>
                  <a:pt x="2149" y="801"/>
                  <a:pt x="2149" y="803"/>
                </a:cubicBezTo>
                <a:cubicBezTo>
                  <a:pt x="2154" y="802"/>
                  <a:pt x="2154" y="806"/>
                  <a:pt x="2157" y="805"/>
                </a:cubicBezTo>
                <a:close/>
                <a:moveTo>
                  <a:pt x="76" y="807"/>
                </a:moveTo>
                <a:cubicBezTo>
                  <a:pt x="77" y="808"/>
                  <a:pt x="84" y="806"/>
                  <a:pt x="79" y="803"/>
                </a:cubicBezTo>
                <a:cubicBezTo>
                  <a:pt x="80" y="805"/>
                  <a:pt x="75" y="806"/>
                  <a:pt x="76" y="807"/>
                </a:cubicBezTo>
                <a:close/>
                <a:moveTo>
                  <a:pt x="2119" y="808"/>
                </a:moveTo>
                <a:cubicBezTo>
                  <a:pt x="2119" y="810"/>
                  <a:pt x="2119" y="811"/>
                  <a:pt x="2119" y="813"/>
                </a:cubicBezTo>
                <a:cubicBezTo>
                  <a:pt x="2115" y="816"/>
                  <a:pt x="2112" y="811"/>
                  <a:pt x="2109" y="815"/>
                </a:cubicBezTo>
                <a:cubicBezTo>
                  <a:pt x="2108" y="815"/>
                  <a:pt x="2107" y="814"/>
                  <a:pt x="2107" y="813"/>
                </a:cubicBezTo>
                <a:cubicBezTo>
                  <a:pt x="2108" y="812"/>
                  <a:pt x="2107" y="811"/>
                  <a:pt x="2106" y="811"/>
                </a:cubicBezTo>
                <a:cubicBezTo>
                  <a:pt x="2109" y="809"/>
                  <a:pt x="2113" y="808"/>
                  <a:pt x="2119" y="808"/>
                </a:cubicBezTo>
                <a:close/>
                <a:moveTo>
                  <a:pt x="298" y="849"/>
                </a:moveTo>
                <a:cubicBezTo>
                  <a:pt x="308" y="848"/>
                  <a:pt x="311" y="853"/>
                  <a:pt x="310" y="862"/>
                </a:cubicBezTo>
                <a:cubicBezTo>
                  <a:pt x="305" y="861"/>
                  <a:pt x="307" y="866"/>
                  <a:pt x="302" y="865"/>
                </a:cubicBezTo>
                <a:cubicBezTo>
                  <a:pt x="297" y="862"/>
                  <a:pt x="297" y="856"/>
                  <a:pt x="298" y="849"/>
                </a:cubicBezTo>
                <a:close/>
                <a:moveTo>
                  <a:pt x="245" y="859"/>
                </a:moveTo>
                <a:cubicBezTo>
                  <a:pt x="245" y="856"/>
                  <a:pt x="239" y="858"/>
                  <a:pt x="236" y="857"/>
                </a:cubicBezTo>
                <a:cubicBezTo>
                  <a:pt x="235" y="861"/>
                  <a:pt x="246" y="865"/>
                  <a:pt x="245" y="859"/>
                </a:cubicBezTo>
                <a:close/>
                <a:moveTo>
                  <a:pt x="2037" y="883"/>
                </a:moveTo>
                <a:cubicBezTo>
                  <a:pt x="2039" y="885"/>
                  <a:pt x="2043" y="885"/>
                  <a:pt x="2043" y="881"/>
                </a:cubicBezTo>
                <a:cubicBezTo>
                  <a:pt x="2041" y="879"/>
                  <a:pt x="2038" y="879"/>
                  <a:pt x="2037" y="883"/>
                </a:cubicBezTo>
                <a:close/>
                <a:moveTo>
                  <a:pt x="113" y="886"/>
                </a:moveTo>
                <a:cubicBezTo>
                  <a:pt x="111" y="890"/>
                  <a:pt x="118" y="892"/>
                  <a:pt x="114" y="892"/>
                </a:cubicBezTo>
                <a:cubicBezTo>
                  <a:pt x="110" y="892"/>
                  <a:pt x="112" y="891"/>
                  <a:pt x="112" y="889"/>
                </a:cubicBezTo>
                <a:cubicBezTo>
                  <a:pt x="106" y="888"/>
                  <a:pt x="103" y="890"/>
                  <a:pt x="99" y="891"/>
                </a:cubicBezTo>
                <a:cubicBezTo>
                  <a:pt x="96" y="883"/>
                  <a:pt x="103" y="888"/>
                  <a:pt x="105" y="886"/>
                </a:cubicBezTo>
                <a:cubicBezTo>
                  <a:pt x="107" y="884"/>
                  <a:pt x="109" y="886"/>
                  <a:pt x="113" y="886"/>
                </a:cubicBezTo>
                <a:close/>
                <a:moveTo>
                  <a:pt x="117" y="886"/>
                </a:moveTo>
                <a:cubicBezTo>
                  <a:pt x="123" y="886"/>
                  <a:pt x="121" y="888"/>
                  <a:pt x="126" y="886"/>
                </a:cubicBezTo>
                <a:cubicBezTo>
                  <a:pt x="125" y="887"/>
                  <a:pt x="125" y="888"/>
                  <a:pt x="125" y="891"/>
                </a:cubicBezTo>
                <a:cubicBezTo>
                  <a:pt x="121" y="891"/>
                  <a:pt x="115" y="892"/>
                  <a:pt x="117" y="886"/>
                </a:cubicBezTo>
                <a:close/>
                <a:moveTo>
                  <a:pt x="96" y="891"/>
                </a:moveTo>
                <a:cubicBezTo>
                  <a:pt x="98" y="892"/>
                  <a:pt x="100" y="893"/>
                  <a:pt x="104" y="892"/>
                </a:cubicBezTo>
                <a:cubicBezTo>
                  <a:pt x="103" y="894"/>
                  <a:pt x="94" y="899"/>
                  <a:pt x="96" y="891"/>
                </a:cubicBezTo>
                <a:close/>
                <a:moveTo>
                  <a:pt x="160" y="891"/>
                </a:moveTo>
                <a:cubicBezTo>
                  <a:pt x="161" y="891"/>
                  <a:pt x="162" y="891"/>
                  <a:pt x="163" y="891"/>
                </a:cubicBezTo>
                <a:cubicBezTo>
                  <a:pt x="163" y="892"/>
                  <a:pt x="163" y="893"/>
                  <a:pt x="163" y="894"/>
                </a:cubicBezTo>
                <a:cubicBezTo>
                  <a:pt x="162" y="894"/>
                  <a:pt x="161" y="894"/>
                  <a:pt x="160" y="894"/>
                </a:cubicBezTo>
                <a:cubicBezTo>
                  <a:pt x="160" y="893"/>
                  <a:pt x="160" y="892"/>
                  <a:pt x="160" y="891"/>
                </a:cubicBezTo>
                <a:close/>
                <a:moveTo>
                  <a:pt x="55" y="892"/>
                </a:moveTo>
                <a:cubicBezTo>
                  <a:pt x="56" y="892"/>
                  <a:pt x="57" y="892"/>
                  <a:pt x="58" y="892"/>
                </a:cubicBezTo>
                <a:cubicBezTo>
                  <a:pt x="58" y="893"/>
                  <a:pt x="58" y="894"/>
                  <a:pt x="58" y="895"/>
                </a:cubicBezTo>
                <a:cubicBezTo>
                  <a:pt x="57" y="895"/>
                  <a:pt x="56" y="895"/>
                  <a:pt x="55" y="895"/>
                </a:cubicBezTo>
                <a:cubicBezTo>
                  <a:pt x="55" y="894"/>
                  <a:pt x="55" y="893"/>
                  <a:pt x="55" y="892"/>
                </a:cubicBezTo>
                <a:close/>
                <a:moveTo>
                  <a:pt x="109" y="894"/>
                </a:moveTo>
                <a:cubicBezTo>
                  <a:pt x="108" y="896"/>
                  <a:pt x="107" y="899"/>
                  <a:pt x="103" y="899"/>
                </a:cubicBezTo>
                <a:cubicBezTo>
                  <a:pt x="103" y="897"/>
                  <a:pt x="105" y="895"/>
                  <a:pt x="107" y="895"/>
                </a:cubicBezTo>
                <a:cubicBezTo>
                  <a:pt x="106" y="892"/>
                  <a:pt x="106" y="892"/>
                  <a:pt x="109" y="894"/>
                </a:cubicBezTo>
                <a:close/>
                <a:moveTo>
                  <a:pt x="2057" y="903"/>
                </a:moveTo>
                <a:cubicBezTo>
                  <a:pt x="2059" y="908"/>
                  <a:pt x="2071" y="902"/>
                  <a:pt x="2066" y="900"/>
                </a:cubicBezTo>
                <a:cubicBezTo>
                  <a:pt x="2066" y="905"/>
                  <a:pt x="2057" y="899"/>
                  <a:pt x="2057" y="903"/>
                </a:cubicBezTo>
                <a:close/>
                <a:moveTo>
                  <a:pt x="2002" y="995"/>
                </a:moveTo>
                <a:cubicBezTo>
                  <a:pt x="2000" y="1000"/>
                  <a:pt x="1995" y="998"/>
                  <a:pt x="1992" y="999"/>
                </a:cubicBezTo>
                <a:cubicBezTo>
                  <a:pt x="1985" y="1000"/>
                  <a:pt x="1976" y="1002"/>
                  <a:pt x="1968" y="1002"/>
                </a:cubicBezTo>
                <a:cubicBezTo>
                  <a:pt x="1969" y="998"/>
                  <a:pt x="1973" y="996"/>
                  <a:pt x="1979" y="997"/>
                </a:cubicBezTo>
                <a:cubicBezTo>
                  <a:pt x="1982" y="998"/>
                  <a:pt x="1982" y="993"/>
                  <a:pt x="1984" y="992"/>
                </a:cubicBezTo>
                <a:cubicBezTo>
                  <a:pt x="1990" y="990"/>
                  <a:pt x="1996" y="995"/>
                  <a:pt x="2002" y="995"/>
                </a:cubicBezTo>
                <a:close/>
                <a:moveTo>
                  <a:pt x="96" y="1032"/>
                </a:moveTo>
                <a:cubicBezTo>
                  <a:pt x="98" y="1027"/>
                  <a:pt x="87" y="1028"/>
                  <a:pt x="88" y="1030"/>
                </a:cubicBezTo>
                <a:cubicBezTo>
                  <a:pt x="89" y="1032"/>
                  <a:pt x="92" y="1032"/>
                  <a:pt x="96" y="1032"/>
                </a:cubicBezTo>
                <a:close/>
                <a:moveTo>
                  <a:pt x="85" y="1037"/>
                </a:moveTo>
                <a:cubicBezTo>
                  <a:pt x="80" y="1031"/>
                  <a:pt x="70" y="1039"/>
                  <a:pt x="67" y="1035"/>
                </a:cubicBezTo>
                <a:cubicBezTo>
                  <a:pt x="65" y="1031"/>
                  <a:pt x="73" y="1032"/>
                  <a:pt x="77" y="1032"/>
                </a:cubicBezTo>
                <a:cubicBezTo>
                  <a:pt x="81" y="1032"/>
                  <a:pt x="86" y="1032"/>
                  <a:pt x="85" y="1037"/>
                </a:cubicBezTo>
                <a:close/>
                <a:moveTo>
                  <a:pt x="435" y="1052"/>
                </a:moveTo>
                <a:cubicBezTo>
                  <a:pt x="436" y="1052"/>
                  <a:pt x="437" y="1052"/>
                  <a:pt x="438" y="1052"/>
                </a:cubicBezTo>
                <a:cubicBezTo>
                  <a:pt x="438" y="1053"/>
                  <a:pt x="438" y="1055"/>
                  <a:pt x="438" y="1056"/>
                </a:cubicBezTo>
                <a:cubicBezTo>
                  <a:pt x="437" y="1056"/>
                  <a:pt x="436" y="1056"/>
                  <a:pt x="435" y="1056"/>
                </a:cubicBezTo>
                <a:cubicBezTo>
                  <a:pt x="435" y="1055"/>
                  <a:pt x="435" y="1053"/>
                  <a:pt x="435" y="1052"/>
                </a:cubicBezTo>
                <a:close/>
                <a:moveTo>
                  <a:pt x="259" y="1065"/>
                </a:moveTo>
                <a:cubicBezTo>
                  <a:pt x="234" y="1067"/>
                  <a:pt x="210" y="1063"/>
                  <a:pt x="189" y="1065"/>
                </a:cubicBezTo>
                <a:cubicBezTo>
                  <a:pt x="189" y="1060"/>
                  <a:pt x="191" y="1058"/>
                  <a:pt x="192" y="1054"/>
                </a:cubicBezTo>
                <a:cubicBezTo>
                  <a:pt x="198" y="1053"/>
                  <a:pt x="209" y="1056"/>
                  <a:pt x="216" y="1057"/>
                </a:cubicBezTo>
                <a:cubicBezTo>
                  <a:pt x="219" y="1058"/>
                  <a:pt x="219" y="1057"/>
                  <a:pt x="220" y="1059"/>
                </a:cubicBezTo>
                <a:cubicBezTo>
                  <a:pt x="222" y="1060"/>
                  <a:pt x="225" y="1057"/>
                  <a:pt x="228" y="1057"/>
                </a:cubicBezTo>
                <a:cubicBezTo>
                  <a:pt x="231" y="1057"/>
                  <a:pt x="232" y="1059"/>
                  <a:pt x="235" y="1059"/>
                </a:cubicBezTo>
                <a:cubicBezTo>
                  <a:pt x="239" y="1059"/>
                  <a:pt x="241" y="1057"/>
                  <a:pt x="246" y="1057"/>
                </a:cubicBezTo>
                <a:cubicBezTo>
                  <a:pt x="249" y="1057"/>
                  <a:pt x="252" y="1059"/>
                  <a:pt x="255" y="1057"/>
                </a:cubicBezTo>
                <a:cubicBezTo>
                  <a:pt x="254" y="1062"/>
                  <a:pt x="260" y="1060"/>
                  <a:pt x="259" y="1065"/>
                </a:cubicBezTo>
                <a:close/>
                <a:moveTo>
                  <a:pt x="274" y="1057"/>
                </a:moveTo>
                <a:cubicBezTo>
                  <a:pt x="275" y="1051"/>
                  <a:pt x="268" y="1055"/>
                  <a:pt x="264" y="1054"/>
                </a:cubicBezTo>
                <a:cubicBezTo>
                  <a:pt x="263" y="1060"/>
                  <a:pt x="271" y="1056"/>
                  <a:pt x="274" y="1057"/>
                </a:cubicBezTo>
                <a:close/>
                <a:moveTo>
                  <a:pt x="183" y="1062"/>
                </a:moveTo>
                <a:cubicBezTo>
                  <a:pt x="184" y="1062"/>
                  <a:pt x="186" y="1062"/>
                  <a:pt x="187" y="1062"/>
                </a:cubicBezTo>
                <a:cubicBezTo>
                  <a:pt x="187" y="1063"/>
                  <a:pt x="187" y="1064"/>
                  <a:pt x="187" y="1065"/>
                </a:cubicBezTo>
                <a:cubicBezTo>
                  <a:pt x="186" y="1065"/>
                  <a:pt x="184" y="1065"/>
                  <a:pt x="183" y="1065"/>
                </a:cubicBezTo>
                <a:cubicBezTo>
                  <a:pt x="183" y="1064"/>
                  <a:pt x="183" y="1063"/>
                  <a:pt x="183" y="1062"/>
                </a:cubicBezTo>
                <a:close/>
                <a:moveTo>
                  <a:pt x="312" y="1064"/>
                </a:moveTo>
                <a:cubicBezTo>
                  <a:pt x="313" y="1070"/>
                  <a:pt x="304" y="1065"/>
                  <a:pt x="300" y="1067"/>
                </a:cubicBezTo>
                <a:cubicBezTo>
                  <a:pt x="299" y="1065"/>
                  <a:pt x="297" y="1065"/>
                  <a:pt x="295" y="1065"/>
                </a:cubicBezTo>
                <a:cubicBezTo>
                  <a:pt x="296" y="1059"/>
                  <a:pt x="305" y="1066"/>
                  <a:pt x="312" y="1064"/>
                </a:cubicBezTo>
                <a:close/>
                <a:moveTo>
                  <a:pt x="256" y="1079"/>
                </a:moveTo>
                <a:cubicBezTo>
                  <a:pt x="251" y="1075"/>
                  <a:pt x="252" y="1085"/>
                  <a:pt x="256" y="1079"/>
                </a:cubicBezTo>
                <a:close/>
                <a:moveTo>
                  <a:pt x="110" y="1092"/>
                </a:moveTo>
                <a:cubicBezTo>
                  <a:pt x="114" y="1092"/>
                  <a:pt x="117" y="1092"/>
                  <a:pt x="121" y="1092"/>
                </a:cubicBezTo>
                <a:cubicBezTo>
                  <a:pt x="121" y="1095"/>
                  <a:pt x="123" y="1095"/>
                  <a:pt x="123" y="1098"/>
                </a:cubicBezTo>
                <a:cubicBezTo>
                  <a:pt x="121" y="1100"/>
                  <a:pt x="119" y="1100"/>
                  <a:pt x="117" y="1100"/>
                </a:cubicBezTo>
                <a:cubicBezTo>
                  <a:pt x="126" y="1092"/>
                  <a:pt x="109" y="1101"/>
                  <a:pt x="110" y="1092"/>
                </a:cubicBezTo>
                <a:close/>
                <a:moveTo>
                  <a:pt x="112" y="1103"/>
                </a:moveTo>
                <a:cubicBezTo>
                  <a:pt x="110" y="1103"/>
                  <a:pt x="110" y="1101"/>
                  <a:pt x="107" y="1102"/>
                </a:cubicBezTo>
                <a:cubicBezTo>
                  <a:pt x="105" y="1105"/>
                  <a:pt x="113" y="1106"/>
                  <a:pt x="112" y="1103"/>
                </a:cubicBezTo>
                <a:close/>
                <a:moveTo>
                  <a:pt x="1970" y="1102"/>
                </a:moveTo>
                <a:cubicBezTo>
                  <a:pt x="1972" y="1102"/>
                  <a:pt x="1973" y="1102"/>
                  <a:pt x="1975" y="1102"/>
                </a:cubicBezTo>
                <a:cubicBezTo>
                  <a:pt x="1975" y="1103"/>
                  <a:pt x="1975" y="1104"/>
                  <a:pt x="1975" y="1105"/>
                </a:cubicBezTo>
                <a:cubicBezTo>
                  <a:pt x="1973" y="1105"/>
                  <a:pt x="1972" y="1105"/>
                  <a:pt x="1970" y="1105"/>
                </a:cubicBezTo>
                <a:cubicBezTo>
                  <a:pt x="1970" y="1104"/>
                  <a:pt x="1970" y="1103"/>
                  <a:pt x="1970" y="1102"/>
                </a:cubicBezTo>
                <a:close/>
                <a:moveTo>
                  <a:pt x="80" y="1124"/>
                </a:moveTo>
                <a:cubicBezTo>
                  <a:pt x="81" y="1124"/>
                  <a:pt x="82" y="1124"/>
                  <a:pt x="83" y="1124"/>
                </a:cubicBezTo>
                <a:cubicBezTo>
                  <a:pt x="83" y="1125"/>
                  <a:pt x="83" y="1126"/>
                  <a:pt x="83" y="1127"/>
                </a:cubicBezTo>
                <a:cubicBezTo>
                  <a:pt x="82" y="1127"/>
                  <a:pt x="81" y="1127"/>
                  <a:pt x="80" y="1127"/>
                </a:cubicBezTo>
                <a:cubicBezTo>
                  <a:pt x="80" y="1126"/>
                  <a:pt x="80" y="1125"/>
                  <a:pt x="80" y="1124"/>
                </a:cubicBezTo>
                <a:close/>
                <a:moveTo>
                  <a:pt x="88" y="1132"/>
                </a:moveTo>
                <a:cubicBezTo>
                  <a:pt x="85" y="1132"/>
                  <a:pt x="85" y="1130"/>
                  <a:pt x="82" y="1130"/>
                </a:cubicBezTo>
                <a:cubicBezTo>
                  <a:pt x="80" y="1135"/>
                  <a:pt x="89" y="1135"/>
                  <a:pt x="88" y="1132"/>
                </a:cubicBezTo>
                <a:close/>
                <a:moveTo>
                  <a:pt x="132" y="1163"/>
                </a:moveTo>
                <a:cubicBezTo>
                  <a:pt x="134" y="1168"/>
                  <a:pt x="130" y="1165"/>
                  <a:pt x="128" y="1167"/>
                </a:cubicBezTo>
                <a:cubicBezTo>
                  <a:pt x="127" y="1168"/>
                  <a:pt x="127" y="1169"/>
                  <a:pt x="125" y="1170"/>
                </a:cubicBezTo>
                <a:cubicBezTo>
                  <a:pt x="123" y="1170"/>
                  <a:pt x="119" y="1170"/>
                  <a:pt x="115" y="1170"/>
                </a:cubicBezTo>
                <a:cubicBezTo>
                  <a:pt x="114" y="1170"/>
                  <a:pt x="114" y="1168"/>
                  <a:pt x="112" y="1168"/>
                </a:cubicBezTo>
                <a:cubicBezTo>
                  <a:pt x="112" y="1168"/>
                  <a:pt x="112" y="1170"/>
                  <a:pt x="111" y="1170"/>
                </a:cubicBezTo>
                <a:cubicBezTo>
                  <a:pt x="105" y="1169"/>
                  <a:pt x="98" y="1168"/>
                  <a:pt x="95" y="1165"/>
                </a:cubicBezTo>
                <a:cubicBezTo>
                  <a:pt x="92" y="1165"/>
                  <a:pt x="92" y="1167"/>
                  <a:pt x="89" y="1167"/>
                </a:cubicBezTo>
                <a:cubicBezTo>
                  <a:pt x="87" y="1161"/>
                  <a:pt x="94" y="1164"/>
                  <a:pt x="95" y="1160"/>
                </a:cubicBezTo>
                <a:cubicBezTo>
                  <a:pt x="106" y="1163"/>
                  <a:pt x="121" y="1161"/>
                  <a:pt x="132" y="1163"/>
                </a:cubicBezTo>
                <a:close/>
                <a:moveTo>
                  <a:pt x="238" y="1162"/>
                </a:moveTo>
                <a:cubicBezTo>
                  <a:pt x="243" y="1161"/>
                  <a:pt x="242" y="1167"/>
                  <a:pt x="247" y="1165"/>
                </a:cubicBezTo>
                <a:cubicBezTo>
                  <a:pt x="246" y="1166"/>
                  <a:pt x="238" y="1169"/>
                  <a:pt x="243" y="1171"/>
                </a:cubicBezTo>
                <a:cubicBezTo>
                  <a:pt x="243" y="1173"/>
                  <a:pt x="240" y="1173"/>
                  <a:pt x="240" y="1171"/>
                </a:cubicBezTo>
                <a:cubicBezTo>
                  <a:pt x="239" y="1170"/>
                  <a:pt x="237" y="1170"/>
                  <a:pt x="236" y="1168"/>
                </a:cubicBezTo>
                <a:cubicBezTo>
                  <a:pt x="234" y="1171"/>
                  <a:pt x="234" y="1175"/>
                  <a:pt x="234" y="1179"/>
                </a:cubicBezTo>
                <a:cubicBezTo>
                  <a:pt x="230" y="1182"/>
                  <a:pt x="229" y="1177"/>
                  <a:pt x="227" y="1176"/>
                </a:cubicBezTo>
                <a:cubicBezTo>
                  <a:pt x="225" y="1175"/>
                  <a:pt x="221" y="1177"/>
                  <a:pt x="221" y="1175"/>
                </a:cubicBezTo>
                <a:cubicBezTo>
                  <a:pt x="219" y="1173"/>
                  <a:pt x="218" y="1176"/>
                  <a:pt x="218" y="1176"/>
                </a:cubicBezTo>
                <a:cubicBezTo>
                  <a:pt x="218" y="1176"/>
                  <a:pt x="213" y="1173"/>
                  <a:pt x="212" y="1175"/>
                </a:cubicBezTo>
                <a:cubicBezTo>
                  <a:pt x="211" y="1176"/>
                  <a:pt x="211" y="1175"/>
                  <a:pt x="205" y="1175"/>
                </a:cubicBezTo>
                <a:cubicBezTo>
                  <a:pt x="203" y="1174"/>
                  <a:pt x="199" y="1175"/>
                  <a:pt x="199" y="1173"/>
                </a:cubicBezTo>
                <a:cubicBezTo>
                  <a:pt x="198" y="1167"/>
                  <a:pt x="205" y="1170"/>
                  <a:pt x="210" y="1170"/>
                </a:cubicBezTo>
                <a:cubicBezTo>
                  <a:pt x="217" y="1169"/>
                  <a:pt x="226" y="1170"/>
                  <a:pt x="232" y="1168"/>
                </a:cubicBezTo>
                <a:cubicBezTo>
                  <a:pt x="234" y="1167"/>
                  <a:pt x="236" y="1165"/>
                  <a:pt x="238" y="1162"/>
                </a:cubicBezTo>
                <a:close/>
                <a:moveTo>
                  <a:pt x="1777" y="1170"/>
                </a:moveTo>
                <a:cubicBezTo>
                  <a:pt x="1772" y="1165"/>
                  <a:pt x="1772" y="1176"/>
                  <a:pt x="1777" y="1170"/>
                </a:cubicBezTo>
                <a:close/>
                <a:moveTo>
                  <a:pt x="174" y="1170"/>
                </a:moveTo>
                <a:cubicBezTo>
                  <a:pt x="168" y="1171"/>
                  <a:pt x="159" y="1168"/>
                  <a:pt x="156" y="1171"/>
                </a:cubicBezTo>
                <a:cubicBezTo>
                  <a:pt x="160" y="1173"/>
                  <a:pt x="173" y="1175"/>
                  <a:pt x="174" y="1170"/>
                </a:cubicBezTo>
                <a:close/>
                <a:moveTo>
                  <a:pt x="250" y="1181"/>
                </a:moveTo>
                <a:cubicBezTo>
                  <a:pt x="248" y="1181"/>
                  <a:pt x="247" y="1179"/>
                  <a:pt x="245" y="1179"/>
                </a:cubicBezTo>
                <a:cubicBezTo>
                  <a:pt x="243" y="1183"/>
                  <a:pt x="250" y="1184"/>
                  <a:pt x="250" y="1181"/>
                </a:cubicBezTo>
                <a:close/>
                <a:moveTo>
                  <a:pt x="74" y="1194"/>
                </a:moveTo>
                <a:cubicBezTo>
                  <a:pt x="78" y="1194"/>
                  <a:pt x="82" y="1194"/>
                  <a:pt x="85" y="1194"/>
                </a:cubicBezTo>
                <a:cubicBezTo>
                  <a:pt x="86" y="1198"/>
                  <a:pt x="74" y="1201"/>
                  <a:pt x="74" y="1194"/>
                </a:cubicBezTo>
                <a:close/>
                <a:moveTo>
                  <a:pt x="1754" y="1197"/>
                </a:moveTo>
                <a:cubicBezTo>
                  <a:pt x="1754" y="1194"/>
                  <a:pt x="1750" y="1195"/>
                  <a:pt x="1748" y="1195"/>
                </a:cubicBezTo>
                <a:cubicBezTo>
                  <a:pt x="1744" y="1201"/>
                  <a:pt x="1756" y="1202"/>
                  <a:pt x="1754" y="1197"/>
                </a:cubicBezTo>
                <a:close/>
                <a:moveTo>
                  <a:pt x="142" y="1200"/>
                </a:moveTo>
                <a:cubicBezTo>
                  <a:pt x="145" y="1199"/>
                  <a:pt x="147" y="1201"/>
                  <a:pt x="150" y="1201"/>
                </a:cubicBezTo>
                <a:cubicBezTo>
                  <a:pt x="153" y="1202"/>
                  <a:pt x="156" y="1201"/>
                  <a:pt x="156" y="1203"/>
                </a:cubicBezTo>
                <a:cubicBezTo>
                  <a:pt x="157" y="1210"/>
                  <a:pt x="146" y="1205"/>
                  <a:pt x="144" y="1203"/>
                </a:cubicBezTo>
                <a:cubicBezTo>
                  <a:pt x="143" y="1202"/>
                  <a:pt x="142" y="1202"/>
                  <a:pt x="142" y="1200"/>
                </a:cubicBezTo>
                <a:close/>
                <a:moveTo>
                  <a:pt x="218" y="1211"/>
                </a:moveTo>
                <a:cubicBezTo>
                  <a:pt x="212" y="1208"/>
                  <a:pt x="205" y="1210"/>
                  <a:pt x="199" y="1211"/>
                </a:cubicBezTo>
                <a:cubicBezTo>
                  <a:pt x="194" y="1212"/>
                  <a:pt x="194" y="1214"/>
                  <a:pt x="190" y="1214"/>
                </a:cubicBezTo>
                <a:cubicBezTo>
                  <a:pt x="183" y="1214"/>
                  <a:pt x="183" y="1207"/>
                  <a:pt x="177" y="1206"/>
                </a:cubicBezTo>
                <a:cubicBezTo>
                  <a:pt x="177" y="1205"/>
                  <a:pt x="177" y="1203"/>
                  <a:pt x="177" y="1201"/>
                </a:cubicBezTo>
                <a:cubicBezTo>
                  <a:pt x="181" y="1199"/>
                  <a:pt x="185" y="1202"/>
                  <a:pt x="191" y="1200"/>
                </a:cubicBezTo>
                <a:cubicBezTo>
                  <a:pt x="193" y="1202"/>
                  <a:pt x="197" y="1202"/>
                  <a:pt x="197" y="1206"/>
                </a:cubicBezTo>
                <a:cubicBezTo>
                  <a:pt x="204" y="1208"/>
                  <a:pt x="218" y="1202"/>
                  <a:pt x="218" y="1211"/>
                </a:cubicBezTo>
                <a:close/>
                <a:moveTo>
                  <a:pt x="160" y="1203"/>
                </a:moveTo>
                <a:cubicBezTo>
                  <a:pt x="161" y="1198"/>
                  <a:pt x="165" y="1204"/>
                  <a:pt x="166" y="1205"/>
                </a:cubicBezTo>
                <a:cubicBezTo>
                  <a:pt x="168" y="1206"/>
                  <a:pt x="173" y="1206"/>
                  <a:pt x="171" y="1209"/>
                </a:cubicBezTo>
                <a:cubicBezTo>
                  <a:pt x="166" y="1211"/>
                  <a:pt x="165" y="1208"/>
                  <a:pt x="161" y="1208"/>
                </a:cubicBezTo>
                <a:cubicBezTo>
                  <a:pt x="161" y="1206"/>
                  <a:pt x="161" y="1203"/>
                  <a:pt x="160" y="1203"/>
                </a:cubicBezTo>
                <a:close/>
                <a:moveTo>
                  <a:pt x="1616" y="1205"/>
                </a:moveTo>
                <a:cubicBezTo>
                  <a:pt x="1621" y="1206"/>
                  <a:pt x="1627" y="1205"/>
                  <a:pt x="1627" y="1211"/>
                </a:cubicBezTo>
                <a:cubicBezTo>
                  <a:pt x="1622" y="1213"/>
                  <a:pt x="1614" y="1213"/>
                  <a:pt x="1616" y="1205"/>
                </a:cubicBezTo>
                <a:close/>
                <a:moveTo>
                  <a:pt x="1506" y="1206"/>
                </a:moveTo>
                <a:cubicBezTo>
                  <a:pt x="1511" y="1205"/>
                  <a:pt x="1512" y="1209"/>
                  <a:pt x="1515" y="1209"/>
                </a:cubicBezTo>
                <a:cubicBezTo>
                  <a:pt x="1514" y="1212"/>
                  <a:pt x="1514" y="1215"/>
                  <a:pt x="1512" y="1217"/>
                </a:cubicBezTo>
                <a:cubicBezTo>
                  <a:pt x="1508" y="1217"/>
                  <a:pt x="1506" y="1215"/>
                  <a:pt x="1503" y="1214"/>
                </a:cubicBezTo>
                <a:cubicBezTo>
                  <a:pt x="1502" y="1210"/>
                  <a:pt x="1505" y="1209"/>
                  <a:pt x="1506" y="1206"/>
                </a:cubicBezTo>
                <a:close/>
                <a:moveTo>
                  <a:pt x="223" y="1208"/>
                </a:moveTo>
                <a:cubicBezTo>
                  <a:pt x="229" y="1208"/>
                  <a:pt x="238" y="1206"/>
                  <a:pt x="241" y="1209"/>
                </a:cubicBezTo>
                <a:cubicBezTo>
                  <a:pt x="240" y="1211"/>
                  <a:pt x="240" y="1213"/>
                  <a:pt x="240" y="1216"/>
                </a:cubicBezTo>
                <a:cubicBezTo>
                  <a:pt x="231" y="1216"/>
                  <a:pt x="224" y="1216"/>
                  <a:pt x="223" y="1208"/>
                </a:cubicBezTo>
                <a:close/>
                <a:moveTo>
                  <a:pt x="1940" y="1224"/>
                </a:moveTo>
                <a:cubicBezTo>
                  <a:pt x="1942" y="1224"/>
                  <a:pt x="1945" y="1224"/>
                  <a:pt x="1948" y="1224"/>
                </a:cubicBezTo>
                <a:cubicBezTo>
                  <a:pt x="1947" y="1228"/>
                  <a:pt x="1939" y="1231"/>
                  <a:pt x="1940" y="1224"/>
                </a:cubicBezTo>
                <a:close/>
                <a:moveTo>
                  <a:pt x="1794" y="1225"/>
                </a:moveTo>
                <a:cubicBezTo>
                  <a:pt x="1794" y="1227"/>
                  <a:pt x="1794" y="1228"/>
                  <a:pt x="1794" y="1230"/>
                </a:cubicBezTo>
                <a:cubicBezTo>
                  <a:pt x="1791" y="1230"/>
                  <a:pt x="1791" y="1228"/>
                  <a:pt x="1788" y="1228"/>
                </a:cubicBezTo>
                <a:cubicBezTo>
                  <a:pt x="1788" y="1226"/>
                  <a:pt x="1790" y="1225"/>
                  <a:pt x="1794" y="1225"/>
                </a:cubicBezTo>
                <a:close/>
                <a:moveTo>
                  <a:pt x="252" y="1230"/>
                </a:moveTo>
                <a:cubicBezTo>
                  <a:pt x="255" y="1230"/>
                  <a:pt x="256" y="1229"/>
                  <a:pt x="256" y="1227"/>
                </a:cubicBezTo>
                <a:cubicBezTo>
                  <a:pt x="254" y="1227"/>
                  <a:pt x="252" y="1228"/>
                  <a:pt x="252" y="1230"/>
                </a:cubicBezTo>
                <a:close/>
                <a:moveTo>
                  <a:pt x="1595" y="1233"/>
                </a:moveTo>
                <a:cubicBezTo>
                  <a:pt x="1600" y="1232"/>
                  <a:pt x="1599" y="1236"/>
                  <a:pt x="1602" y="1236"/>
                </a:cubicBezTo>
                <a:cubicBezTo>
                  <a:pt x="1602" y="1240"/>
                  <a:pt x="1598" y="1240"/>
                  <a:pt x="1595" y="1240"/>
                </a:cubicBezTo>
                <a:cubicBezTo>
                  <a:pt x="1595" y="1237"/>
                  <a:pt x="1595" y="1235"/>
                  <a:pt x="1595" y="1233"/>
                </a:cubicBezTo>
                <a:close/>
                <a:moveTo>
                  <a:pt x="1933" y="1236"/>
                </a:moveTo>
                <a:cubicBezTo>
                  <a:pt x="1931" y="1246"/>
                  <a:pt x="1940" y="1237"/>
                  <a:pt x="1933" y="1236"/>
                </a:cubicBezTo>
                <a:close/>
                <a:moveTo>
                  <a:pt x="1541" y="1240"/>
                </a:moveTo>
                <a:cubicBezTo>
                  <a:pt x="1541" y="1244"/>
                  <a:pt x="1537" y="1245"/>
                  <a:pt x="1533" y="1246"/>
                </a:cubicBezTo>
                <a:cubicBezTo>
                  <a:pt x="1532" y="1244"/>
                  <a:pt x="1530" y="1244"/>
                  <a:pt x="1530" y="1241"/>
                </a:cubicBezTo>
                <a:cubicBezTo>
                  <a:pt x="1534" y="1241"/>
                  <a:pt x="1536" y="1239"/>
                  <a:pt x="1541" y="1240"/>
                </a:cubicBezTo>
                <a:close/>
                <a:moveTo>
                  <a:pt x="1150" y="1252"/>
                </a:moveTo>
                <a:cubicBezTo>
                  <a:pt x="1148" y="1252"/>
                  <a:pt x="1146" y="1252"/>
                  <a:pt x="1143" y="1252"/>
                </a:cubicBezTo>
                <a:cubicBezTo>
                  <a:pt x="1142" y="1245"/>
                  <a:pt x="1152" y="1244"/>
                  <a:pt x="1150" y="1252"/>
                </a:cubicBezTo>
                <a:close/>
                <a:moveTo>
                  <a:pt x="1912" y="1246"/>
                </a:moveTo>
                <a:cubicBezTo>
                  <a:pt x="1917" y="1249"/>
                  <a:pt x="1903" y="1259"/>
                  <a:pt x="1904" y="1249"/>
                </a:cubicBezTo>
                <a:cubicBezTo>
                  <a:pt x="1908" y="1249"/>
                  <a:pt x="1911" y="1248"/>
                  <a:pt x="1912" y="1246"/>
                </a:cubicBezTo>
                <a:close/>
                <a:moveTo>
                  <a:pt x="287" y="1255"/>
                </a:moveTo>
                <a:cubicBezTo>
                  <a:pt x="288" y="1251"/>
                  <a:pt x="282" y="1246"/>
                  <a:pt x="281" y="1249"/>
                </a:cubicBezTo>
                <a:cubicBezTo>
                  <a:pt x="285" y="1250"/>
                  <a:pt x="282" y="1257"/>
                  <a:pt x="287" y="1255"/>
                </a:cubicBezTo>
                <a:close/>
                <a:moveTo>
                  <a:pt x="1417" y="1257"/>
                </a:moveTo>
                <a:cubicBezTo>
                  <a:pt x="1420" y="1260"/>
                  <a:pt x="1430" y="1260"/>
                  <a:pt x="1430" y="1254"/>
                </a:cubicBezTo>
                <a:cubicBezTo>
                  <a:pt x="1427" y="1251"/>
                  <a:pt x="1417" y="1251"/>
                  <a:pt x="1417" y="1257"/>
                </a:cubicBezTo>
                <a:close/>
                <a:moveTo>
                  <a:pt x="1472" y="1259"/>
                </a:moveTo>
                <a:cubicBezTo>
                  <a:pt x="1473" y="1254"/>
                  <a:pt x="1471" y="1252"/>
                  <a:pt x="1466" y="1252"/>
                </a:cubicBezTo>
                <a:cubicBezTo>
                  <a:pt x="1466" y="1256"/>
                  <a:pt x="1467" y="1260"/>
                  <a:pt x="1472" y="1259"/>
                </a:cubicBezTo>
                <a:close/>
                <a:moveTo>
                  <a:pt x="281" y="1255"/>
                </a:moveTo>
                <a:cubicBezTo>
                  <a:pt x="275" y="1250"/>
                  <a:pt x="278" y="1261"/>
                  <a:pt x="281" y="1255"/>
                </a:cubicBezTo>
                <a:close/>
                <a:moveTo>
                  <a:pt x="286" y="1257"/>
                </a:moveTo>
                <a:cubicBezTo>
                  <a:pt x="291" y="1258"/>
                  <a:pt x="284" y="1261"/>
                  <a:pt x="286" y="1265"/>
                </a:cubicBezTo>
                <a:cubicBezTo>
                  <a:pt x="283" y="1266"/>
                  <a:pt x="281" y="1260"/>
                  <a:pt x="282" y="1267"/>
                </a:cubicBezTo>
                <a:cubicBezTo>
                  <a:pt x="277" y="1264"/>
                  <a:pt x="284" y="1259"/>
                  <a:pt x="286" y="1257"/>
                </a:cubicBezTo>
                <a:close/>
                <a:moveTo>
                  <a:pt x="1358" y="1260"/>
                </a:moveTo>
                <a:cubicBezTo>
                  <a:pt x="1361" y="1261"/>
                  <a:pt x="1364" y="1260"/>
                  <a:pt x="1364" y="1257"/>
                </a:cubicBezTo>
                <a:cubicBezTo>
                  <a:pt x="1361" y="1257"/>
                  <a:pt x="1358" y="1257"/>
                  <a:pt x="1358" y="1260"/>
                </a:cubicBezTo>
                <a:close/>
                <a:moveTo>
                  <a:pt x="332" y="1276"/>
                </a:moveTo>
                <a:cubicBezTo>
                  <a:pt x="330" y="1276"/>
                  <a:pt x="330" y="1274"/>
                  <a:pt x="327" y="1274"/>
                </a:cubicBezTo>
                <a:cubicBezTo>
                  <a:pt x="325" y="1278"/>
                  <a:pt x="333" y="1279"/>
                  <a:pt x="332" y="1276"/>
                </a:cubicBezTo>
                <a:close/>
                <a:moveTo>
                  <a:pt x="335" y="1274"/>
                </a:moveTo>
                <a:cubicBezTo>
                  <a:pt x="336" y="1274"/>
                  <a:pt x="337" y="1274"/>
                  <a:pt x="338" y="1274"/>
                </a:cubicBezTo>
                <a:cubicBezTo>
                  <a:pt x="338" y="1277"/>
                  <a:pt x="338" y="1279"/>
                  <a:pt x="339" y="1281"/>
                </a:cubicBezTo>
                <a:cubicBezTo>
                  <a:pt x="337" y="1281"/>
                  <a:pt x="336" y="1281"/>
                  <a:pt x="335" y="1281"/>
                </a:cubicBezTo>
                <a:cubicBezTo>
                  <a:pt x="335" y="1279"/>
                  <a:pt x="335" y="1277"/>
                  <a:pt x="335" y="1274"/>
                </a:cubicBezTo>
                <a:close/>
                <a:moveTo>
                  <a:pt x="296" y="1276"/>
                </a:moveTo>
                <a:cubicBezTo>
                  <a:pt x="300" y="1276"/>
                  <a:pt x="297" y="1281"/>
                  <a:pt x="296" y="1282"/>
                </a:cubicBezTo>
                <a:cubicBezTo>
                  <a:pt x="295" y="1282"/>
                  <a:pt x="295" y="1281"/>
                  <a:pt x="293" y="1281"/>
                </a:cubicBezTo>
                <a:cubicBezTo>
                  <a:pt x="293" y="1280"/>
                  <a:pt x="293" y="1279"/>
                  <a:pt x="293" y="1278"/>
                </a:cubicBezTo>
                <a:cubicBezTo>
                  <a:pt x="295" y="1278"/>
                  <a:pt x="296" y="1277"/>
                  <a:pt x="296" y="1276"/>
                </a:cubicBezTo>
                <a:close/>
                <a:moveTo>
                  <a:pt x="1554" y="1282"/>
                </a:moveTo>
                <a:cubicBezTo>
                  <a:pt x="1556" y="1277"/>
                  <a:pt x="1552" y="1275"/>
                  <a:pt x="1547" y="1276"/>
                </a:cubicBezTo>
                <a:cubicBezTo>
                  <a:pt x="1546" y="1282"/>
                  <a:pt x="1552" y="1280"/>
                  <a:pt x="1554" y="1282"/>
                </a:cubicBezTo>
                <a:close/>
                <a:moveTo>
                  <a:pt x="1517" y="1282"/>
                </a:moveTo>
                <a:cubicBezTo>
                  <a:pt x="1519" y="1277"/>
                  <a:pt x="1511" y="1280"/>
                  <a:pt x="1508" y="1279"/>
                </a:cubicBezTo>
                <a:cubicBezTo>
                  <a:pt x="1506" y="1285"/>
                  <a:pt x="1514" y="1281"/>
                  <a:pt x="1517" y="1282"/>
                </a:cubicBezTo>
                <a:close/>
                <a:moveTo>
                  <a:pt x="245" y="1286"/>
                </a:moveTo>
                <a:cubicBezTo>
                  <a:pt x="243" y="1286"/>
                  <a:pt x="240" y="1279"/>
                  <a:pt x="239" y="1284"/>
                </a:cubicBezTo>
                <a:cubicBezTo>
                  <a:pt x="241" y="1284"/>
                  <a:pt x="245" y="1289"/>
                  <a:pt x="245" y="1286"/>
                </a:cubicBezTo>
                <a:close/>
                <a:moveTo>
                  <a:pt x="1590" y="1284"/>
                </a:moveTo>
                <a:cubicBezTo>
                  <a:pt x="1594" y="1284"/>
                  <a:pt x="1595" y="1285"/>
                  <a:pt x="1595" y="1289"/>
                </a:cubicBezTo>
                <a:cubicBezTo>
                  <a:pt x="1593" y="1289"/>
                  <a:pt x="1592" y="1289"/>
                  <a:pt x="1590" y="1289"/>
                </a:cubicBezTo>
                <a:cubicBezTo>
                  <a:pt x="1590" y="1287"/>
                  <a:pt x="1590" y="1286"/>
                  <a:pt x="1590" y="1284"/>
                </a:cubicBezTo>
                <a:close/>
                <a:moveTo>
                  <a:pt x="1790" y="1289"/>
                </a:moveTo>
                <a:cubicBezTo>
                  <a:pt x="1785" y="1284"/>
                  <a:pt x="1785" y="1295"/>
                  <a:pt x="1790" y="1289"/>
                </a:cubicBezTo>
                <a:close/>
                <a:moveTo>
                  <a:pt x="248" y="1290"/>
                </a:moveTo>
                <a:cubicBezTo>
                  <a:pt x="247" y="1289"/>
                  <a:pt x="242" y="1291"/>
                  <a:pt x="242" y="1292"/>
                </a:cubicBezTo>
                <a:cubicBezTo>
                  <a:pt x="244" y="1295"/>
                  <a:pt x="249" y="1291"/>
                  <a:pt x="248" y="1290"/>
                </a:cubicBezTo>
                <a:close/>
                <a:moveTo>
                  <a:pt x="1737" y="1295"/>
                </a:moveTo>
                <a:cubicBezTo>
                  <a:pt x="1740" y="1291"/>
                  <a:pt x="1730" y="1291"/>
                  <a:pt x="1731" y="1293"/>
                </a:cubicBezTo>
                <a:cubicBezTo>
                  <a:pt x="1733" y="1294"/>
                  <a:pt x="1734" y="1296"/>
                  <a:pt x="1737" y="1295"/>
                </a:cubicBezTo>
                <a:close/>
                <a:moveTo>
                  <a:pt x="1526" y="1298"/>
                </a:moveTo>
                <a:cubicBezTo>
                  <a:pt x="1527" y="1294"/>
                  <a:pt x="1523" y="1294"/>
                  <a:pt x="1520" y="1293"/>
                </a:cubicBezTo>
                <a:cubicBezTo>
                  <a:pt x="1518" y="1299"/>
                  <a:pt x="1522" y="1299"/>
                  <a:pt x="1526" y="1298"/>
                </a:cubicBezTo>
                <a:close/>
                <a:moveTo>
                  <a:pt x="1418" y="1301"/>
                </a:moveTo>
                <a:cubicBezTo>
                  <a:pt x="1424" y="1302"/>
                  <a:pt x="1430" y="1301"/>
                  <a:pt x="1432" y="1298"/>
                </a:cubicBezTo>
                <a:cubicBezTo>
                  <a:pt x="1428" y="1300"/>
                  <a:pt x="1418" y="1295"/>
                  <a:pt x="1418" y="1301"/>
                </a:cubicBezTo>
                <a:close/>
                <a:moveTo>
                  <a:pt x="272" y="1306"/>
                </a:moveTo>
                <a:cubicBezTo>
                  <a:pt x="276" y="1307"/>
                  <a:pt x="279" y="1300"/>
                  <a:pt x="275" y="1300"/>
                </a:cubicBezTo>
                <a:cubicBezTo>
                  <a:pt x="275" y="1303"/>
                  <a:pt x="271" y="1302"/>
                  <a:pt x="272" y="1306"/>
                </a:cubicBezTo>
                <a:close/>
                <a:moveTo>
                  <a:pt x="1807" y="1309"/>
                </a:moveTo>
                <a:cubicBezTo>
                  <a:pt x="1812" y="1308"/>
                  <a:pt x="1813" y="1311"/>
                  <a:pt x="1816" y="1313"/>
                </a:cubicBezTo>
                <a:cubicBezTo>
                  <a:pt x="1816" y="1317"/>
                  <a:pt x="1811" y="1316"/>
                  <a:pt x="1806" y="1316"/>
                </a:cubicBezTo>
                <a:cubicBezTo>
                  <a:pt x="1807" y="1314"/>
                  <a:pt x="1807" y="1311"/>
                  <a:pt x="1807" y="1309"/>
                </a:cubicBezTo>
                <a:close/>
                <a:moveTo>
                  <a:pt x="1462" y="1314"/>
                </a:moveTo>
                <a:cubicBezTo>
                  <a:pt x="1464" y="1314"/>
                  <a:pt x="1464" y="1316"/>
                  <a:pt x="1466" y="1316"/>
                </a:cubicBezTo>
                <a:cubicBezTo>
                  <a:pt x="1466" y="1317"/>
                  <a:pt x="1465" y="1317"/>
                  <a:pt x="1465" y="1319"/>
                </a:cubicBezTo>
                <a:cubicBezTo>
                  <a:pt x="1464" y="1319"/>
                  <a:pt x="1463" y="1319"/>
                  <a:pt x="1462" y="1319"/>
                </a:cubicBezTo>
                <a:cubicBezTo>
                  <a:pt x="1462" y="1317"/>
                  <a:pt x="1462" y="1316"/>
                  <a:pt x="1462" y="1314"/>
                </a:cubicBezTo>
                <a:close/>
                <a:moveTo>
                  <a:pt x="513" y="1320"/>
                </a:moveTo>
                <a:cubicBezTo>
                  <a:pt x="508" y="1320"/>
                  <a:pt x="505" y="1321"/>
                  <a:pt x="501" y="1322"/>
                </a:cubicBezTo>
                <a:cubicBezTo>
                  <a:pt x="500" y="1318"/>
                  <a:pt x="502" y="1318"/>
                  <a:pt x="505" y="1317"/>
                </a:cubicBezTo>
                <a:cubicBezTo>
                  <a:pt x="506" y="1317"/>
                  <a:pt x="514" y="1313"/>
                  <a:pt x="513" y="1320"/>
                </a:cubicBezTo>
                <a:close/>
                <a:moveTo>
                  <a:pt x="1568" y="1316"/>
                </a:moveTo>
                <a:cubicBezTo>
                  <a:pt x="1569" y="1316"/>
                  <a:pt x="1570" y="1316"/>
                  <a:pt x="1571" y="1316"/>
                </a:cubicBezTo>
                <a:cubicBezTo>
                  <a:pt x="1571" y="1318"/>
                  <a:pt x="1569" y="1318"/>
                  <a:pt x="1569" y="1320"/>
                </a:cubicBezTo>
                <a:cubicBezTo>
                  <a:pt x="1568" y="1320"/>
                  <a:pt x="1567" y="1320"/>
                  <a:pt x="1566" y="1320"/>
                </a:cubicBezTo>
                <a:cubicBezTo>
                  <a:pt x="1566" y="1318"/>
                  <a:pt x="1568" y="1318"/>
                  <a:pt x="1568" y="1316"/>
                </a:cubicBezTo>
                <a:close/>
                <a:moveTo>
                  <a:pt x="1641" y="1319"/>
                </a:moveTo>
                <a:cubicBezTo>
                  <a:pt x="1641" y="1315"/>
                  <a:pt x="1636" y="1318"/>
                  <a:pt x="1633" y="1317"/>
                </a:cubicBezTo>
                <a:cubicBezTo>
                  <a:pt x="1630" y="1324"/>
                  <a:pt x="1643" y="1324"/>
                  <a:pt x="1641" y="1319"/>
                </a:cubicBezTo>
                <a:close/>
                <a:moveTo>
                  <a:pt x="612" y="1320"/>
                </a:moveTo>
                <a:cubicBezTo>
                  <a:pt x="612" y="1327"/>
                  <a:pt x="622" y="1322"/>
                  <a:pt x="622" y="1319"/>
                </a:cubicBezTo>
                <a:cubicBezTo>
                  <a:pt x="618" y="1319"/>
                  <a:pt x="614" y="1318"/>
                  <a:pt x="612" y="1320"/>
                </a:cubicBezTo>
                <a:close/>
                <a:moveTo>
                  <a:pt x="903" y="1325"/>
                </a:moveTo>
                <a:cubicBezTo>
                  <a:pt x="901" y="1325"/>
                  <a:pt x="901" y="1323"/>
                  <a:pt x="899" y="1324"/>
                </a:cubicBezTo>
                <a:cubicBezTo>
                  <a:pt x="896" y="1328"/>
                  <a:pt x="904" y="1328"/>
                  <a:pt x="903" y="1325"/>
                </a:cubicBezTo>
                <a:close/>
                <a:moveTo>
                  <a:pt x="730" y="1325"/>
                </a:moveTo>
                <a:cubicBezTo>
                  <a:pt x="728" y="1325"/>
                  <a:pt x="725" y="1325"/>
                  <a:pt x="722" y="1325"/>
                </a:cubicBezTo>
                <a:cubicBezTo>
                  <a:pt x="721" y="1332"/>
                  <a:pt x="732" y="1332"/>
                  <a:pt x="730" y="1325"/>
                </a:cubicBezTo>
                <a:close/>
                <a:moveTo>
                  <a:pt x="1295" y="1330"/>
                </a:moveTo>
                <a:cubicBezTo>
                  <a:pt x="1297" y="1330"/>
                  <a:pt x="1298" y="1332"/>
                  <a:pt x="1301" y="1332"/>
                </a:cubicBezTo>
                <a:cubicBezTo>
                  <a:pt x="1302" y="1326"/>
                  <a:pt x="1295" y="1325"/>
                  <a:pt x="1295" y="1330"/>
                </a:cubicBezTo>
                <a:close/>
                <a:moveTo>
                  <a:pt x="467" y="1328"/>
                </a:moveTo>
                <a:cubicBezTo>
                  <a:pt x="474" y="1327"/>
                  <a:pt x="472" y="1337"/>
                  <a:pt x="481" y="1335"/>
                </a:cubicBezTo>
                <a:cubicBezTo>
                  <a:pt x="483" y="1334"/>
                  <a:pt x="485" y="1332"/>
                  <a:pt x="482" y="1332"/>
                </a:cubicBezTo>
                <a:cubicBezTo>
                  <a:pt x="483" y="1330"/>
                  <a:pt x="486" y="1330"/>
                  <a:pt x="485" y="1328"/>
                </a:cubicBezTo>
                <a:cubicBezTo>
                  <a:pt x="488" y="1331"/>
                  <a:pt x="493" y="1336"/>
                  <a:pt x="489" y="1336"/>
                </a:cubicBezTo>
                <a:cubicBezTo>
                  <a:pt x="485" y="1336"/>
                  <a:pt x="491" y="1338"/>
                  <a:pt x="489" y="1344"/>
                </a:cubicBezTo>
                <a:cubicBezTo>
                  <a:pt x="482" y="1345"/>
                  <a:pt x="478" y="1341"/>
                  <a:pt x="470" y="1343"/>
                </a:cubicBezTo>
                <a:cubicBezTo>
                  <a:pt x="467" y="1336"/>
                  <a:pt x="468" y="1336"/>
                  <a:pt x="467" y="1328"/>
                </a:cubicBezTo>
                <a:close/>
                <a:moveTo>
                  <a:pt x="492" y="1332"/>
                </a:moveTo>
                <a:cubicBezTo>
                  <a:pt x="493" y="1332"/>
                  <a:pt x="494" y="1332"/>
                  <a:pt x="495" y="1332"/>
                </a:cubicBezTo>
                <a:cubicBezTo>
                  <a:pt x="495" y="1333"/>
                  <a:pt x="495" y="1334"/>
                  <a:pt x="495" y="1335"/>
                </a:cubicBezTo>
                <a:cubicBezTo>
                  <a:pt x="494" y="1335"/>
                  <a:pt x="493" y="1335"/>
                  <a:pt x="492" y="1335"/>
                </a:cubicBezTo>
                <a:cubicBezTo>
                  <a:pt x="492" y="1334"/>
                  <a:pt x="492" y="1333"/>
                  <a:pt x="492" y="1332"/>
                </a:cubicBezTo>
                <a:close/>
                <a:moveTo>
                  <a:pt x="665" y="1332"/>
                </a:moveTo>
                <a:cubicBezTo>
                  <a:pt x="665" y="1334"/>
                  <a:pt x="665" y="1336"/>
                  <a:pt x="663" y="1336"/>
                </a:cubicBezTo>
                <a:cubicBezTo>
                  <a:pt x="665" y="1338"/>
                  <a:pt x="668" y="1339"/>
                  <a:pt x="670" y="1341"/>
                </a:cubicBezTo>
                <a:cubicBezTo>
                  <a:pt x="668" y="1344"/>
                  <a:pt x="665" y="1346"/>
                  <a:pt x="661" y="1346"/>
                </a:cubicBezTo>
                <a:cubicBezTo>
                  <a:pt x="661" y="1349"/>
                  <a:pt x="667" y="1347"/>
                  <a:pt x="665" y="1352"/>
                </a:cubicBezTo>
                <a:cubicBezTo>
                  <a:pt x="659" y="1353"/>
                  <a:pt x="655" y="1351"/>
                  <a:pt x="651" y="1349"/>
                </a:cubicBezTo>
                <a:cubicBezTo>
                  <a:pt x="653" y="1344"/>
                  <a:pt x="653" y="1336"/>
                  <a:pt x="662" y="1338"/>
                </a:cubicBezTo>
                <a:cubicBezTo>
                  <a:pt x="662" y="1333"/>
                  <a:pt x="650" y="1340"/>
                  <a:pt x="652" y="1333"/>
                </a:cubicBezTo>
                <a:cubicBezTo>
                  <a:pt x="655" y="1331"/>
                  <a:pt x="660" y="1332"/>
                  <a:pt x="665" y="1332"/>
                </a:cubicBezTo>
                <a:close/>
                <a:moveTo>
                  <a:pt x="553" y="1336"/>
                </a:moveTo>
                <a:cubicBezTo>
                  <a:pt x="553" y="1339"/>
                  <a:pt x="553" y="1342"/>
                  <a:pt x="553" y="1344"/>
                </a:cubicBezTo>
                <a:cubicBezTo>
                  <a:pt x="548" y="1344"/>
                  <a:pt x="544" y="1344"/>
                  <a:pt x="545" y="1338"/>
                </a:cubicBezTo>
                <a:cubicBezTo>
                  <a:pt x="547" y="1337"/>
                  <a:pt x="549" y="1336"/>
                  <a:pt x="553" y="1336"/>
                </a:cubicBezTo>
                <a:close/>
                <a:moveTo>
                  <a:pt x="1514" y="1343"/>
                </a:moveTo>
                <a:cubicBezTo>
                  <a:pt x="1517" y="1338"/>
                  <a:pt x="1508" y="1338"/>
                  <a:pt x="1508" y="1341"/>
                </a:cubicBezTo>
                <a:cubicBezTo>
                  <a:pt x="1510" y="1342"/>
                  <a:pt x="1511" y="1343"/>
                  <a:pt x="1514" y="1343"/>
                </a:cubicBezTo>
                <a:close/>
                <a:moveTo>
                  <a:pt x="636" y="1343"/>
                </a:moveTo>
                <a:cubicBezTo>
                  <a:pt x="640" y="1341"/>
                  <a:pt x="640" y="1345"/>
                  <a:pt x="643" y="1346"/>
                </a:cubicBezTo>
                <a:cubicBezTo>
                  <a:pt x="643" y="1352"/>
                  <a:pt x="640" y="1355"/>
                  <a:pt x="639" y="1360"/>
                </a:cubicBezTo>
                <a:cubicBezTo>
                  <a:pt x="638" y="1359"/>
                  <a:pt x="637" y="1358"/>
                  <a:pt x="634" y="1358"/>
                </a:cubicBezTo>
                <a:cubicBezTo>
                  <a:pt x="636" y="1352"/>
                  <a:pt x="633" y="1350"/>
                  <a:pt x="636" y="1343"/>
                </a:cubicBezTo>
                <a:close/>
                <a:moveTo>
                  <a:pt x="466" y="1346"/>
                </a:moveTo>
                <a:cubicBezTo>
                  <a:pt x="465" y="1351"/>
                  <a:pt x="468" y="1352"/>
                  <a:pt x="468" y="1357"/>
                </a:cubicBezTo>
                <a:cubicBezTo>
                  <a:pt x="462" y="1356"/>
                  <a:pt x="460" y="1359"/>
                  <a:pt x="460" y="1363"/>
                </a:cubicBezTo>
                <a:cubicBezTo>
                  <a:pt x="459" y="1368"/>
                  <a:pt x="464" y="1367"/>
                  <a:pt x="465" y="1370"/>
                </a:cubicBezTo>
                <a:cubicBezTo>
                  <a:pt x="467" y="1374"/>
                  <a:pt x="463" y="1374"/>
                  <a:pt x="464" y="1378"/>
                </a:cubicBezTo>
                <a:cubicBezTo>
                  <a:pt x="459" y="1375"/>
                  <a:pt x="450" y="1376"/>
                  <a:pt x="449" y="1368"/>
                </a:cubicBezTo>
                <a:cubicBezTo>
                  <a:pt x="452" y="1368"/>
                  <a:pt x="453" y="1370"/>
                  <a:pt x="456" y="1370"/>
                </a:cubicBezTo>
                <a:cubicBezTo>
                  <a:pt x="456" y="1366"/>
                  <a:pt x="451" y="1368"/>
                  <a:pt x="451" y="1365"/>
                </a:cubicBezTo>
                <a:cubicBezTo>
                  <a:pt x="451" y="1362"/>
                  <a:pt x="451" y="1358"/>
                  <a:pt x="455" y="1358"/>
                </a:cubicBezTo>
                <a:cubicBezTo>
                  <a:pt x="456" y="1354"/>
                  <a:pt x="453" y="1354"/>
                  <a:pt x="453" y="1349"/>
                </a:cubicBezTo>
                <a:cubicBezTo>
                  <a:pt x="456" y="1350"/>
                  <a:pt x="456" y="1348"/>
                  <a:pt x="456" y="1346"/>
                </a:cubicBezTo>
                <a:cubicBezTo>
                  <a:pt x="460" y="1346"/>
                  <a:pt x="463" y="1346"/>
                  <a:pt x="466" y="1346"/>
                </a:cubicBezTo>
                <a:close/>
                <a:moveTo>
                  <a:pt x="486" y="1346"/>
                </a:moveTo>
                <a:cubicBezTo>
                  <a:pt x="486" y="1349"/>
                  <a:pt x="484" y="1349"/>
                  <a:pt x="485" y="1352"/>
                </a:cubicBezTo>
                <a:cubicBezTo>
                  <a:pt x="479" y="1353"/>
                  <a:pt x="478" y="1350"/>
                  <a:pt x="475" y="1349"/>
                </a:cubicBezTo>
                <a:cubicBezTo>
                  <a:pt x="475" y="1344"/>
                  <a:pt x="482" y="1346"/>
                  <a:pt x="486" y="1346"/>
                </a:cubicBezTo>
                <a:close/>
                <a:moveTo>
                  <a:pt x="528" y="1349"/>
                </a:moveTo>
                <a:cubicBezTo>
                  <a:pt x="526" y="1349"/>
                  <a:pt x="524" y="1349"/>
                  <a:pt x="522" y="1349"/>
                </a:cubicBezTo>
                <a:cubicBezTo>
                  <a:pt x="521" y="1355"/>
                  <a:pt x="530" y="1355"/>
                  <a:pt x="528" y="1349"/>
                </a:cubicBezTo>
                <a:close/>
                <a:moveTo>
                  <a:pt x="1492" y="1357"/>
                </a:moveTo>
                <a:cubicBezTo>
                  <a:pt x="1491" y="1360"/>
                  <a:pt x="1488" y="1361"/>
                  <a:pt x="1486" y="1362"/>
                </a:cubicBezTo>
                <a:cubicBezTo>
                  <a:pt x="1482" y="1362"/>
                  <a:pt x="1480" y="1357"/>
                  <a:pt x="1477" y="1360"/>
                </a:cubicBezTo>
                <a:cubicBezTo>
                  <a:pt x="1475" y="1352"/>
                  <a:pt x="1483" y="1356"/>
                  <a:pt x="1486" y="1357"/>
                </a:cubicBezTo>
                <a:cubicBezTo>
                  <a:pt x="1488" y="1352"/>
                  <a:pt x="1481" y="1356"/>
                  <a:pt x="1483" y="1351"/>
                </a:cubicBezTo>
                <a:cubicBezTo>
                  <a:pt x="1489" y="1345"/>
                  <a:pt x="1489" y="1355"/>
                  <a:pt x="1492" y="1357"/>
                </a:cubicBezTo>
                <a:close/>
                <a:moveTo>
                  <a:pt x="698" y="1351"/>
                </a:moveTo>
                <a:cubicBezTo>
                  <a:pt x="701" y="1349"/>
                  <a:pt x="700" y="1353"/>
                  <a:pt x="701" y="1354"/>
                </a:cubicBezTo>
                <a:cubicBezTo>
                  <a:pt x="703" y="1355"/>
                  <a:pt x="708" y="1357"/>
                  <a:pt x="708" y="1362"/>
                </a:cubicBezTo>
                <a:cubicBezTo>
                  <a:pt x="702" y="1365"/>
                  <a:pt x="701" y="1359"/>
                  <a:pt x="695" y="1358"/>
                </a:cubicBezTo>
                <a:cubicBezTo>
                  <a:pt x="695" y="1355"/>
                  <a:pt x="697" y="1354"/>
                  <a:pt x="698" y="1351"/>
                </a:cubicBezTo>
                <a:close/>
                <a:moveTo>
                  <a:pt x="1382" y="1354"/>
                </a:moveTo>
                <a:cubicBezTo>
                  <a:pt x="1392" y="1356"/>
                  <a:pt x="1389" y="1367"/>
                  <a:pt x="1386" y="1374"/>
                </a:cubicBezTo>
                <a:cubicBezTo>
                  <a:pt x="1380" y="1375"/>
                  <a:pt x="1380" y="1370"/>
                  <a:pt x="1375" y="1370"/>
                </a:cubicBezTo>
                <a:cubicBezTo>
                  <a:pt x="1377" y="1364"/>
                  <a:pt x="1377" y="1357"/>
                  <a:pt x="1382" y="1354"/>
                </a:cubicBezTo>
                <a:close/>
                <a:moveTo>
                  <a:pt x="1428" y="1373"/>
                </a:moveTo>
                <a:cubicBezTo>
                  <a:pt x="1423" y="1372"/>
                  <a:pt x="1421" y="1376"/>
                  <a:pt x="1416" y="1374"/>
                </a:cubicBezTo>
                <a:cubicBezTo>
                  <a:pt x="1411" y="1367"/>
                  <a:pt x="1413" y="1358"/>
                  <a:pt x="1424" y="1358"/>
                </a:cubicBezTo>
                <a:cubicBezTo>
                  <a:pt x="1425" y="1363"/>
                  <a:pt x="1430" y="1365"/>
                  <a:pt x="1428" y="1373"/>
                </a:cubicBezTo>
                <a:close/>
                <a:moveTo>
                  <a:pt x="1343" y="1362"/>
                </a:moveTo>
                <a:cubicBezTo>
                  <a:pt x="1341" y="1360"/>
                  <a:pt x="1338" y="1363"/>
                  <a:pt x="1338" y="1363"/>
                </a:cubicBezTo>
                <a:cubicBezTo>
                  <a:pt x="1336" y="1368"/>
                  <a:pt x="1346" y="1365"/>
                  <a:pt x="1343" y="1362"/>
                </a:cubicBezTo>
                <a:close/>
                <a:moveTo>
                  <a:pt x="566" y="1368"/>
                </a:moveTo>
                <a:cubicBezTo>
                  <a:pt x="566" y="1372"/>
                  <a:pt x="568" y="1373"/>
                  <a:pt x="573" y="1373"/>
                </a:cubicBezTo>
                <a:cubicBezTo>
                  <a:pt x="573" y="1366"/>
                  <a:pt x="570" y="1366"/>
                  <a:pt x="566" y="1368"/>
                </a:cubicBezTo>
                <a:close/>
                <a:moveTo>
                  <a:pt x="1033" y="1366"/>
                </a:moveTo>
                <a:cubicBezTo>
                  <a:pt x="1036" y="1366"/>
                  <a:pt x="1038" y="1366"/>
                  <a:pt x="1041" y="1366"/>
                </a:cubicBezTo>
                <a:cubicBezTo>
                  <a:pt x="1043" y="1372"/>
                  <a:pt x="1030" y="1374"/>
                  <a:pt x="1033" y="1366"/>
                </a:cubicBezTo>
                <a:close/>
                <a:moveTo>
                  <a:pt x="422" y="1374"/>
                </a:moveTo>
                <a:cubicBezTo>
                  <a:pt x="422" y="1372"/>
                  <a:pt x="424" y="1371"/>
                  <a:pt x="422" y="1370"/>
                </a:cubicBezTo>
                <a:cubicBezTo>
                  <a:pt x="421" y="1371"/>
                  <a:pt x="419" y="1373"/>
                  <a:pt x="422" y="1374"/>
                </a:cubicBezTo>
                <a:close/>
                <a:moveTo>
                  <a:pt x="429" y="1370"/>
                </a:moveTo>
                <a:cubicBezTo>
                  <a:pt x="432" y="1368"/>
                  <a:pt x="433" y="1372"/>
                  <a:pt x="434" y="1373"/>
                </a:cubicBezTo>
                <a:cubicBezTo>
                  <a:pt x="436" y="1373"/>
                  <a:pt x="439" y="1372"/>
                  <a:pt x="440" y="1373"/>
                </a:cubicBezTo>
                <a:cubicBezTo>
                  <a:pt x="441" y="1373"/>
                  <a:pt x="440" y="1375"/>
                  <a:pt x="440" y="1376"/>
                </a:cubicBezTo>
                <a:cubicBezTo>
                  <a:pt x="441" y="1378"/>
                  <a:pt x="444" y="1377"/>
                  <a:pt x="444" y="1381"/>
                </a:cubicBezTo>
                <a:cubicBezTo>
                  <a:pt x="440" y="1376"/>
                  <a:pt x="428" y="1380"/>
                  <a:pt x="429" y="1370"/>
                </a:cubicBezTo>
                <a:close/>
                <a:moveTo>
                  <a:pt x="1473" y="1376"/>
                </a:moveTo>
                <a:cubicBezTo>
                  <a:pt x="1469" y="1376"/>
                  <a:pt x="1466" y="1376"/>
                  <a:pt x="1464" y="1374"/>
                </a:cubicBezTo>
                <a:cubicBezTo>
                  <a:pt x="1466" y="1372"/>
                  <a:pt x="1474" y="1369"/>
                  <a:pt x="1473" y="1376"/>
                </a:cubicBezTo>
                <a:close/>
                <a:moveTo>
                  <a:pt x="1145" y="1373"/>
                </a:moveTo>
                <a:cubicBezTo>
                  <a:pt x="1147" y="1373"/>
                  <a:pt x="1148" y="1373"/>
                  <a:pt x="1150" y="1373"/>
                </a:cubicBezTo>
                <a:cubicBezTo>
                  <a:pt x="1151" y="1376"/>
                  <a:pt x="1153" y="1379"/>
                  <a:pt x="1153" y="1384"/>
                </a:cubicBezTo>
                <a:cubicBezTo>
                  <a:pt x="1150" y="1386"/>
                  <a:pt x="1148" y="1388"/>
                  <a:pt x="1142" y="1387"/>
                </a:cubicBezTo>
                <a:cubicBezTo>
                  <a:pt x="1140" y="1380"/>
                  <a:pt x="1144" y="1377"/>
                  <a:pt x="1145" y="1373"/>
                </a:cubicBezTo>
                <a:close/>
                <a:moveTo>
                  <a:pt x="519" y="1395"/>
                </a:moveTo>
                <a:cubicBezTo>
                  <a:pt x="517" y="1397"/>
                  <a:pt x="518" y="1401"/>
                  <a:pt x="514" y="1401"/>
                </a:cubicBezTo>
                <a:cubicBezTo>
                  <a:pt x="511" y="1403"/>
                  <a:pt x="512" y="1398"/>
                  <a:pt x="511" y="1398"/>
                </a:cubicBezTo>
                <a:cubicBezTo>
                  <a:pt x="507" y="1397"/>
                  <a:pt x="503" y="1398"/>
                  <a:pt x="500" y="1395"/>
                </a:cubicBezTo>
                <a:cubicBezTo>
                  <a:pt x="499" y="1394"/>
                  <a:pt x="498" y="1393"/>
                  <a:pt x="497" y="1392"/>
                </a:cubicBezTo>
                <a:cubicBezTo>
                  <a:pt x="496" y="1391"/>
                  <a:pt x="497" y="1388"/>
                  <a:pt x="497" y="1387"/>
                </a:cubicBezTo>
                <a:cubicBezTo>
                  <a:pt x="496" y="1386"/>
                  <a:pt x="491" y="1384"/>
                  <a:pt x="492" y="1379"/>
                </a:cubicBezTo>
                <a:cubicBezTo>
                  <a:pt x="494" y="1379"/>
                  <a:pt x="493" y="1376"/>
                  <a:pt x="493" y="1374"/>
                </a:cubicBezTo>
                <a:cubicBezTo>
                  <a:pt x="495" y="1375"/>
                  <a:pt x="498" y="1375"/>
                  <a:pt x="500" y="1376"/>
                </a:cubicBezTo>
                <a:cubicBezTo>
                  <a:pt x="500" y="1376"/>
                  <a:pt x="499" y="1377"/>
                  <a:pt x="500" y="1378"/>
                </a:cubicBezTo>
                <a:cubicBezTo>
                  <a:pt x="500" y="1378"/>
                  <a:pt x="505" y="1378"/>
                  <a:pt x="506" y="1379"/>
                </a:cubicBezTo>
                <a:cubicBezTo>
                  <a:pt x="506" y="1380"/>
                  <a:pt x="505" y="1382"/>
                  <a:pt x="506" y="1382"/>
                </a:cubicBezTo>
                <a:cubicBezTo>
                  <a:pt x="506" y="1383"/>
                  <a:pt x="509" y="1383"/>
                  <a:pt x="509" y="1384"/>
                </a:cubicBezTo>
                <a:cubicBezTo>
                  <a:pt x="510" y="1384"/>
                  <a:pt x="509" y="1387"/>
                  <a:pt x="509" y="1387"/>
                </a:cubicBezTo>
                <a:cubicBezTo>
                  <a:pt x="511" y="1388"/>
                  <a:pt x="514" y="1389"/>
                  <a:pt x="514" y="1393"/>
                </a:cubicBezTo>
                <a:cubicBezTo>
                  <a:pt x="514" y="1395"/>
                  <a:pt x="517" y="1395"/>
                  <a:pt x="519" y="1395"/>
                </a:cubicBezTo>
                <a:close/>
                <a:moveTo>
                  <a:pt x="1350" y="1379"/>
                </a:moveTo>
                <a:cubicBezTo>
                  <a:pt x="1359" y="1381"/>
                  <a:pt x="1344" y="1387"/>
                  <a:pt x="1350" y="1379"/>
                </a:cubicBezTo>
                <a:close/>
                <a:moveTo>
                  <a:pt x="445" y="1384"/>
                </a:moveTo>
                <a:cubicBezTo>
                  <a:pt x="447" y="1390"/>
                  <a:pt x="428" y="1387"/>
                  <a:pt x="430" y="1382"/>
                </a:cubicBezTo>
                <a:cubicBezTo>
                  <a:pt x="432" y="1384"/>
                  <a:pt x="432" y="1381"/>
                  <a:pt x="433" y="1381"/>
                </a:cubicBezTo>
                <a:cubicBezTo>
                  <a:pt x="434" y="1381"/>
                  <a:pt x="434" y="1382"/>
                  <a:pt x="434" y="1382"/>
                </a:cubicBezTo>
                <a:cubicBezTo>
                  <a:pt x="437" y="1382"/>
                  <a:pt x="443" y="1381"/>
                  <a:pt x="445" y="1384"/>
                </a:cubicBezTo>
                <a:close/>
                <a:moveTo>
                  <a:pt x="1182" y="1389"/>
                </a:moveTo>
                <a:cubicBezTo>
                  <a:pt x="1186" y="1389"/>
                  <a:pt x="1187" y="1392"/>
                  <a:pt x="1188" y="1387"/>
                </a:cubicBezTo>
                <a:cubicBezTo>
                  <a:pt x="1186" y="1385"/>
                  <a:pt x="1183" y="1385"/>
                  <a:pt x="1182" y="1389"/>
                </a:cubicBezTo>
                <a:close/>
                <a:moveTo>
                  <a:pt x="439" y="1389"/>
                </a:moveTo>
                <a:cubicBezTo>
                  <a:pt x="446" y="1388"/>
                  <a:pt x="446" y="1394"/>
                  <a:pt x="452" y="1395"/>
                </a:cubicBezTo>
                <a:cubicBezTo>
                  <a:pt x="455" y="1398"/>
                  <a:pt x="445" y="1400"/>
                  <a:pt x="449" y="1404"/>
                </a:cubicBezTo>
                <a:cubicBezTo>
                  <a:pt x="449" y="1405"/>
                  <a:pt x="452" y="1404"/>
                  <a:pt x="452" y="1404"/>
                </a:cubicBezTo>
                <a:cubicBezTo>
                  <a:pt x="452" y="1408"/>
                  <a:pt x="448" y="1409"/>
                  <a:pt x="451" y="1411"/>
                </a:cubicBezTo>
                <a:cubicBezTo>
                  <a:pt x="453" y="1415"/>
                  <a:pt x="441" y="1413"/>
                  <a:pt x="447" y="1416"/>
                </a:cubicBezTo>
                <a:cubicBezTo>
                  <a:pt x="442" y="1420"/>
                  <a:pt x="437" y="1413"/>
                  <a:pt x="438" y="1406"/>
                </a:cubicBezTo>
                <a:cubicBezTo>
                  <a:pt x="441" y="1405"/>
                  <a:pt x="442" y="1404"/>
                  <a:pt x="444" y="1403"/>
                </a:cubicBezTo>
                <a:cubicBezTo>
                  <a:pt x="443" y="1401"/>
                  <a:pt x="441" y="1401"/>
                  <a:pt x="441" y="1398"/>
                </a:cubicBezTo>
                <a:cubicBezTo>
                  <a:pt x="440" y="1398"/>
                  <a:pt x="438" y="1398"/>
                  <a:pt x="437" y="1398"/>
                </a:cubicBezTo>
                <a:cubicBezTo>
                  <a:pt x="436" y="1395"/>
                  <a:pt x="436" y="1393"/>
                  <a:pt x="436" y="1390"/>
                </a:cubicBezTo>
                <a:cubicBezTo>
                  <a:pt x="438" y="1390"/>
                  <a:pt x="439" y="1390"/>
                  <a:pt x="439" y="1389"/>
                </a:cubicBezTo>
                <a:close/>
                <a:moveTo>
                  <a:pt x="918" y="1393"/>
                </a:moveTo>
                <a:cubicBezTo>
                  <a:pt x="920" y="1401"/>
                  <a:pt x="915" y="1403"/>
                  <a:pt x="914" y="1408"/>
                </a:cubicBezTo>
                <a:cubicBezTo>
                  <a:pt x="911" y="1405"/>
                  <a:pt x="906" y="1406"/>
                  <a:pt x="901" y="1406"/>
                </a:cubicBezTo>
                <a:cubicBezTo>
                  <a:pt x="900" y="1405"/>
                  <a:pt x="900" y="1402"/>
                  <a:pt x="898" y="1401"/>
                </a:cubicBezTo>
                <a:cubicBezTo>
                  <a:pt x="896" y="1391"/>
                  <a:pt x="904" y="1386"/>
                  <a:pt x="912" y="1389"/>
                </a:cubicBezTo>
                <a:cubicBezTo>
                  <a:pt x="912" y="1389"/>
                  <a:pt x="912" y="1392"/>
                  <a:pt x="912" y="1392"/>
                </a:cubicBezTo>
                <a:cubicBezTo>
                  <a:pt x="913" y="1393"/>
                  <a:pt x="916" y="1393"/>
                  <a:pt x="918" y="1393"/>
                </a:cubicBezTo>
                <a:close/>
                <a:moveTo>
                  <a:pt x="1723" y="1390"/>
                </a:moveTo>
                <a:cubicBezTo>
                  <a:pt x="1728" y="1391"/>
                  <a:pt x="1733" y="1392"/>
                  <a:pt x="1734" y="1397"/>
                </a:cubicBezTo>
                <a:cubicBezTo>
                  <a:pt x="1730" y="1400"/>
                  <a:pt x="1724" y="1397"/>
                  <a:pt x="1721" y="1395"/>
                </a:cubicBezTo>
                <a:cubicBezTo>
                  <a:pt x="1722" y="1394"/>
                  <a:pt x="1723" y="1392"/>
                  <a:pt x="1723" y="1390"/>
                </a:cubicBezTo>
                <a:close/>
                <a:moveTo>
                  <a:pt x="621" y="1395"/>
                </a:moveTo>
                <a:cubicBezTo>
                  <a:pt x="622" y="1400"/>
                  <a:pt x="617" y="1399"/>
                  <a:pt x="619" y="1406"/>
                </a:cubicBezTo>
                <a:cubicBezTo>
                  <a:pt x="615" y="1406"/>
                  <a:pt x="614" y="1404"/>
                  <a:pt x="611" y="1403"/>
                </a:cubicBezTo>
                <a:cubicBezTo>
                  <a:pt x="609" y="1394"/>
                  <a:pt x="617" y="1390"/>
                  <a:pt x="621" y="1395"/>
                </a:cubicBezTo>
                <a:close/>
                <a:moveTo>
                  <a:pt x="1774" y="1393"/>
                </a:moveTo>
                <a:cubicBezTo>
                  <a:pt x="1774" y="1395"/>
                  <a:pt x="1773" y="1398"/>
                  <a:pt x="1773" y="1398"/>
                </a:cubicBezTo>
                <a:cubicBezTo>
                  <a:pt x="1772" y="1398"/>
                  <a:pt x="1770" y="1396"/>
                  <a:pt x="1768" y="1397"/>
                </a:cubicBezTo>
                <a:cubicBezTo>
                  <a:pt x="1765" y="1397"/>
                  <a:pt x="1761" y="1397"/>
                  <a:pt x="1755" y="1398"/>
                </a:cubicBezTo>
                <a:cubicBezTo>
                  <a:pt x="1755" y="1398"/>
                  <a:pt x="1750" y="1401"/>
                  <a:pt x="1749" y="1400"/>
                </a:cubicBezTo>
                <a:cubicBezTo>
                  <a:pt x="1749" y="1400"/>
                  <a:pt x="1749" y="1398"/>
                  <a:pt x="1749" y="1398"/>
                </a:cubicBezTo>
                <a:cubicBezTo>
                  <a:pt x="1747" y="1398"/>
                  <a:pt x="1746" y="1400"/>
                  <a:pt x="1746" y="1400"/>
                </a:cubicBezTo>
                <a:cubicBezTo>
                  <a:pt x="1743" y="1399"/>
                  <a:pt x="1741" y="1397"/>
                  <a:pt x="1738" y="1398"/>
                </a:cubicBezTo>
                <a:cubicBezTo>
                  <a:pt x="1738" y="1397"/>
                  <a:pt x="1738" y="1395"/>
                  <a:pt x="1739" y="1393"/>
                </a:cubicBezTo>
                <a:cubicBezTo>
                  <a:pt x="1753" y="1389"/>
                  <a:pt x="1759" y="1395"/>
                  <a:pt x="1774" y="1393"/>
                </a:cubicBezTo>
                <a:close/>
                <a:moveTo>
                  <a:pt x="1291" y="1395"/>
                </a:moveTo>
                <a:cubicBezTo>
                  <a:pt x="1290" y="1401"/>
                  <a:pt x="1303" y="1399"/>
                  <a:pt x="1300" y="1393"/>
                </a:cubicBezTo>
                <a:cubicBezTo>
                  <a:pt x="1296" y="1393"/>
                  <a:pt x="1293" y="1393"/>
                  <a:pt x="1291" y="1395"/>
                </a:cubicBezTo>
                <a:close/>
                <a:moveTo>
                  <a:pt x="1693" y="1398"/>
                </a:moveTo>
                <a:cubicBezTo>
                  <a:pt x="1688" y="1397"/>
                  <a:pt x="1687" y="1401"/>
                  <a:pt x="1681" y="1400"/>
                </a:cubicBezTo>
                <a:cubicBezTo>
                  <a:pt x="1681" y="1398"/>
                  <a:pt x="1681" y="1397"/>
                  <a:pt x="1681" y="1395"/>
                </a:cubicBezTo>
                <a:cubicBezTo>
                  <a:pt x="1684" y="1392"/>
                  <a:pt x="1694" y="1392"/>
                  <a:pt x="1693" y="1398"/>
                </a:cubicBezTo>
                <a:close/>
                <a:moveTo>
                  <a:pt x="1797" y="1397"/>
                </a:moveTo>
                <a:cubicBezTo>
                  <a:pt x="1800" y="1391"/>
                  <a:pt x="1787" y="1393"/>
                  <a:pt x="1787" y="1395"/>
                </a:cubicBezTo>
                <a:cubicBezTo>
                  <a:pt x="1789" y="1397"/>
                  <a:pt x="1793" y="1397"/>
                  <a:pt x="1797" y="1397"/>
                </a:cubicBezTo>
                <a:close/>
                <a:moveTo>
                  <a:pt x="651" y="1395"/>
                </a:moveTo>
                <a:cubicBezTo>
                  <a:pt x="653" y="1395"/>
                  <a:pt x="656" y="1395"/>
                  <a:pt x="659" y="1395"/>
                </a:cubicBezTo>
                <a:cubicBezTo>
                  <a:pt x="659" y="1401"/>
                  <a:pt x="664" y="1403"/>
                  <a:pt x="664" y="1409"/>
                </a:cubicBezTo>
                <a:cubicBezTo>
                  <a:pt x="661" y="1409"/>
                  <a:pt x="657" y="1409"/>
                  <a:pt x="654" y="1409"/>
                </a:cubicBezTo>
                <a:cubicBezTo>
                  <a:pt x="654" y="1407"/>
                  <a:pt x="655" y="1405"/>
                  <a:pt x="654" y="1403"/>
                </a:cubicBezTo>
                <a:cubicBezTo>
                  <a:pt x="653" y="1400"/>
                  <a:pt x="649" y="1401"/>
                  <a:pt x="651" y="1395"/>
                </a:cubicBezTo>
                <a:close/>
                <a:moveTo>
                  <a:pt x="1027" y="1401"/>
                </a:moveTo>
                <a:cubicBezTo>
                  <a:pt x="1023" y="1405"/>
                  <a:pt x="1019" y="1401"/>
                  <a:pt x="1014" y="1401"/>
                </a:cubicBezTo>
                <a:cubicBezTo>
                  <a:pt x="1014" y="1393"/>
                  <a:pt x="1026" y="1394"/>
                  <a:pt x="1027" y="1401"/>
                </a:cubicBezTo>
                <a:close/>
                <a:moveTo>
                  <a:pt x="1330" y="1395"/>
                </a:moveTo>
                <a:cubicBezTo>
                  <a:pt x="1333" y="1395"/>
                  <a:pt x="1336" y="1395"/>
                  <a:pt x="1339" y="1395"/>
                </a:cubicBezTo>
                <a:cubicBezTo>
                  <a:pt x="1340" y="1401"/>
                  <a:pt x="1337" y="1405"/>
                  <a:pt x="1331" y="1404"/>
                </a:cubicBezTo>
                <a:cubicBezTo>
                  <a:pt x="1329" y="1400"/>
                  <a:pt x="1332" y="1400"/>
                  <a:pt x="1330" y="1395"/>
                </a:cubicBezTo>
                <a:close/>
                <a:moveTo>
                  <a:pt x="1852" y="1398"/>
                </a:moveTo>
                <a:cubicBezTo>
                  <a:pt x="1854" y="1399"/>
                  <a:pt x="1855" y="1400"/>
                  <a:pt x="1858" y="1400"/>
                </a:cubicBezTo>
                <a:cubicBezTo>
                  <a:pt x="1859" y="1394"/>
                  <a:pt x="1852" y="1394"/>
                  <a:pt x="1852" y="1398"/>
                </a:cubicBezTo>
                <a:close/>
                <a:moveTo>
                  <a:pt x="962" y="1406"/>
                </a:moveTo>
                <a:cubicBezTo>
                  <a:pt x="955" y="1406"/>
                  <a:pt x="949" y="1406"/>
                  <a:pt x="945" y="1404"/>
                </a:cubicBezTo>
                <a:cubicBezTo>
                  <a:pt x="945" y="1403"/>
                  <a:pt x="945" y="1401"/>
                  <a:pt x="945" y="1400"/>
                </a:cubicBezTo>
                <a:cubicBezTo>
                  <a:pt x="949" y="1397"/>
                  <a:pt x="954" y="1398"/>
                  <a:pt x="959" y="1401"/>
                </a:cubicBezTo>
                <a:cubicBezTo>
                  <a:pt x="960" y="1402"/>
                  <a:pt x="962" y="1403"/>
                  <a:pt x="962" y="1406"/>
                </a:cubicBezTo>
                <a:close/>
                <a:moveTo>
                  <a:pt x="1395" y="1401"/>
                </a:moveTo>
                <a:cubicBezTo>
                  <a:pt x="1398" y="1403"/>
                  <a:pt x="1400" y="1401"/>
                  <a:pt x="1404" y="1403"/>
                </a:cubicBezTo>
                <a:cubicBezTo>
                  <a:pt x="1405" y="1398"/>
                  <a:pt x="1395" y="1396"/>
                  <a:pt x="1395" y="1401"/>
                </a:cubicBezTo>
                <a:close/>
                <a:moveTo>
                  <a:pt x="603" y="1412"/>
                </a:moveTo>
                <a:cubicBezTo>
                  <a:pt x="604" y="1414"/>
                  <a:pt x="606" y="1413"/>
                  <a:pt x="606" y="1416"/>
                </a:cubicBezTo>
                <a:cubicBezTo>
                  <a:pt x="608" y="1415"/>
                  <a:pt x="608" y="1412"/>
                  <a:pt x="611" y="1412"/>
                </a:cubicBezTo>
                <a:cubicBezTo>
                  <a:pt x="614" y="1415"/>
                  <a:pt x="611" y="1419"/>
                  <a:pt x="606" y="1419"/>
                </a:cubicBezTo>
                <a:cubicBezTo>
                  <a:pt x="607" y="1423"/>
                  <a:pt x="613" y="1426"/>
                  <a:pt x="605" y="1427"/>
                </a:cubicBezTo>
                <a:cubicBezTo>
                  <a:pt x="605" y="1423"/>
                  <a:pt x="608" y="1421"/>
                  <a:pt x="602" y="1422"/>
                </a:cubicBezTo>
                <a:cubicBezTo>
                  <a:pt x="602" y="1420"/>
                  <a:pt x="604" y="1421"/>
                  <a:pt x="605" y="1420"/>
                </a:cubicBezTo>
                <a:cubicBezTo>
                  <a:pt x="605" y="1419"/>
                  <a:pt x="603" y="1419"/>
                  <a:pt x="603" y="1417"/>
                </a:cubicBezTo>
                <a:cubicBezTo>
                  <a:pt x="600" y="1420"/>
                  <a:pt x="601" y="1421"/>
                  <a:pt x="602" y="1425"/>
                </a:cubicBezTo>
                <a:cubicBezTo>
                  <a:pt x="602" y="1429"/>
                  <a:pt x="608" y="1426"/>
                  <a:pt x="607" y="1431"/>
                </a:cubicBezTo>
                <a:cubicBezTo>
                  <a:pt x="600" y="1430"/>
                  <a:pt x="601" y="1433"/>
                  <a:pt x="602" y="1438"/>
                </a:cubicBezTo>
                <a:cubicBezTo>
                  <a:pt x="599" y="1438"/>
                  <a:pt x="598" y="1437"/>
                  <a:pt x="596" y="1436"/>
                </a:cubicBezTo>
                <a:cubicBezTo>
                  <a:pt x="595" y="1433"/>
                  <a:pt x="599" y="1434"/>
                  <a:pt x="599" y="1431"/>
                </a:cubicBezTo>
                <a:cubicBezTo>
                  <a:pt x="599" y="1428"/>
                  <a:pt x="595" y="1432"/>
                  <a:pt x="594" y="1431"/>
                </a:cubicBezTo>
                <a:cubicBezTo>
                  <a:pt x="593" y="1430"/>
                  <a:pt x="593" y="1432"/>
                  <a:pt x="590" y="1431"/>
                </a:cubicBezTo>
                <a:cubicBezTo>
                  <a:pt x="588" y="1431"/>
                  <a:pt x="587" y="1429"/>
                  <a:pt x="585" y="1430"/>
                </a:cubicBezTo>
                <a:cubicBezTo>
                  <a:pt x="585" y="1425"/>
                  <a:pt x="591" y="1427"/>
                  <a:pt x="596" y="1427"/>
                </a:cubicBezTo>
                <a:cubicBezTo>
                  <a:pt x="595" y="1425"/>
                  <a:pt x="592" y="1425"/>
                  <a:pt x="590" y="1425"/>
                </a:cubicBezTo>
                <a:cubicBezTo>
                  <a:pt x="589" y="1422"/>
                  <a:pt x="586" y="1421"/>
                  <a:pt x="586" y="1417"/>
                </a:cubicBezTo>
                <a:cubicBezTo>
                  <a:pt x="583" y="1417"/>
                  <a:pt x="581" y="1417"/>
                  <a:pt x="582" y="1420"/>
                </a:cubicBezTo>
                <a:cubicBezTo>
                  <a:pt x="578" y="1419"/>
                  <a:pt x="583" y="1413"/>
                  <a:pt x="583" y="1411"/>
                </a:cubicBezTo>
                <a:cubicBezTo>
                  <a:pt x="582" y="1408"/>
                  <a:pt x="579" y="1407"/>
                  <a:pt x="580" y="1403"/>
                </a:cubicBezTo>
                <a:cubicBezTo>
                  <a:pt x="582" y="1400"/>
                  <a:pt x="586" y="1399"/>
                  <a:pt x="592" y="1400"/>
                </a:cubicBezTo>
                <a:cubicBezTo>
                  <a:pt x="593" y="1405"/>
                  <a:pt x="603" y="1403"/>
                  <a:pt x="603" y="1409"/>
                </a:cubicBezTo>
                <a:cubicBezTo>
                  <a:pt x="605" y="1409"/>
                  <a:pt x="607" y="1410"/>
                  <a:pt x="608" y="1408"/>
                </a:cubicBezTo>
                <a:cubicBezTo>
                  <a:pt x="612" y="1412"/>
                  <a:pt x="605" y="1411"/>
                  <a:pt x="603" y="1412"/>
                </a:cubicBezTo>
                <a:close/>
                <a:moveTo>
                  <a:pt x="842" y="1401"/>
                </a:moveTo>
                <a:cubicBezTo>
                  <a:pt x="842" y="1404"/>
                  <a:pt x="840" y="1405"/>
                  <a:pt x="841" y="1408"/>
                </a:cubicBezTo>
                <a:cubicBezTo>
                  <a:pt x="838" y="1408"/>
                  <a:pt x="835" y="1408"/>
                  <a:pt x="833" y="1408"/>
                </a:cubicBezTo>
                <a:cubicBezTo>
                  <a:pt x="833" y="1406"/>
                  <a:pt x="833" y="1403"/>
                  <a:pt x="833" y="1401"/>
                </a:cubicBezTo>
                <a:cubicBezTo>
                  <a:pt x="835" y="1399"/>
                  <a:pt x="840" y="1399"/>
                  <a:pt x="842" y="1401"/>
                </a:cubicBezTo>
                <a:close/>
                <a:moveTo>
                  <a:pt x="1504" y="1403"/>
                </a:moveTo>
                <a:cubicBezTo>
                  <a:pt x="1506" y="1405"/>
                  <a:pt x="1511" y="1405"/>
                  <a:pt x="1511" y="1401"/>
                </a:cubicBezTo>
                <a:cubicBezTo>
                  <a:pt x="1510" y="1399"/>
                  <a:pt x="1504" y="1399"/>
                  <a:pt x="1504" y="1403"/>
                </a:cubicBezTo>
                <a:close/>
                <a:moveTo>
                  <a:pt x="1616" y="1400"/>
                </a:moveTo>
                <a:cubicBezTo>
                  <a:pt x="1622" y="1399"/>
                  <a:pt x="1625" y="1402"/>
                  <a:pt x="1623" y="1409"/>
                </a:cubicBezTo>
                <a:cubicBezTo>
                  <a:pt x="1619" y="1409"/>
                  <a:pt x="1615" y="1409"/>
                  <a:pt x="1611" y="1409"/>
                </a:cubicBezTo>
                <a:cubicBezTo>
                  <a:pt x="1610" y="1404"/>
                  <a:pt x="1616" y="1406"/>
                  <a:pt x="1616" y="1400"/>
                </a:cubicBezTo>
                <a:close/>
                <a:moveTo>
                  <a:pt x="1123" y="1403"/>
                </a:moveTo>
                <a:cubicBezTo>
                  <a:pt x="1129" y="1404"/>
                  <a:pt x="1124" y="1410"/>
                  <a:pt x="1119" y="1409"/>
                </a:cubicBezTo>
                <a:cubicBezTo>
                  <a:pt x="1119" y="1408"/>
                  <a:pt x="1119" y="1406"/>
                  <a:pt x="1119" y="1404"/>
                </a:cubicBezTo>
                <a:cubicBezTo>
                  <a:pt x="1121" y="1405"/>
                  <a:pt x="1123" y="1405"/>
                  <a:pt x="1123" y="1403"/>
                </a:cubicBezTo>
                <a:close/>
                <a:moveTo>
                  <a:pt x="407" y="1404"/>
                </a:moveTo>
                <a:cubicBezTo>
                  <a:pt x="414" y="1406"/>
                  <a:pt x="406" y="1414"/>
                  <a:pt x="407" y="1404"/>
                </a:cubicBezTo>
                <a:close/>
                <a:moveTo>
                  <a:pt x="704" y="1406"/>
                </a:moveTo>
                <a:cubicBezTo>
                  <a:pt x="702" y="1405"/>
                  <a:pt x="700" y="1404"/>
                  <a:pt x="696" y="1404"/>
                </a:cubicBezTo>
                <a:cubicBezTo>
                  <a:pt x="695" y="1410"/>
                  <a:pt x="704" y="1411"/>
                  <a:pt x="704" y="1406"/>
                </a:cubicBezTo>
                <a:close/>
                <a:moveTo>
                  <a:pt x="876" y="1408"/>
                </a:moveTo>
                <a:cubicBezTo>
                  <a:pt x="878" y="1409"/>
                  <a:pt x="884" y="1409"/>
                  <a:pt x="884" y="1404"/>
                </a:cubicBezTo>
                <a:cubicBezTo>
                  <a:pt x="880" y="1404"/>
                  <a:pt x="876" y="1404"/>
                  <a:pt x="876" y="1408"/>
                </a:cubicBezTo>
                <a:close/>
                <a:moveTo>
                  <a:pt x="1561" y="1409"/>
                </a:moveTo>
                <a:cubicBezTo>
                  <a:pt x="1561" y="1414"/>
                  <a:pt x="1552" y="1413"/>
                  <a:pt x="1550" y="1411"/>
                </a:cubicBezTo>
                <a:cubicBezTo>
                  <a:pt x="1549" y="1406"/>
                  <a:pt x="1553" y="1408"/>
                  <a:pt x="1553" y="1404"/>
                </a:cubicBezTo>
                <a:cubicBezTo>
                  <a:pt x="1559" y="1403"/>
                  <a:pt x="1558" y="1408"/>
                  <a:pt x="1561" y="1409"/>
                </a:cubicBezTo>
                <a:close/>
                <a:moveTo>
                  <a:pt x="1589" y="1463"/>
                </a:moveTo>
                <a:cubicBezTo>
                  <a:pt x="1589" y="1465"/>
                  <a:pt x="1597" y="1463"/>
                  <a:pt x="1595" y="1471"/>
                </a:cubicBezTo>
                <a:cubicBezTo>
                  <a:pt x="1589" y="1472"/>
                  <a:pt x="1578" y="1474"/>
                  <a:pt x="1581" y="1465"/>
                </a:cubicBezTo>
                <a:cubicBezTo>
                  <a:pt x="1582" y="1464"/>
                  <a:pt x="1586" y="1465"/>
                  <a:pt x="1586" y="1465"/>
                </a:cubicBezTo>
                <a:cubicBezTo>
                  <a:pt x="1585" y="1461"/>
                  <a:pt x="1575" y="1463"/>
                  <a:pt x="1574" y="1465"/>
                </a:cubicBezTo>
                <a:cubicBezTo>
                  <a:pt x="1573" y="1466"/>
                  <a:pt x="1577" y="1467"/>
                  <a:pt x="1577" y="1468"/>
                </a:cubicBezTo>
                <a:cubicBezTo>
                  <a:pt x="1577" y="1470"/>
                  <a:pt x="1572" y="1471"/>
                  <a:pt x="1572" y="1474"/>
                </a:cubicBezTo>
                <a:cubicBezTo>
                  <a:pt x="1569" y="1474"/>
                  <a:pt x="1567" y="1474"/>
                  <a:pt x="1564" y="1474"/>
                </a:cubicBezTo>
                <a:cubicBezTo>
                  <a:pt x="1563" y="1472"/>
                  <a:pt x="1560" y="1457"/>
                  <a:pt x="1568" y="1460"/>
                </a:cubicBezTo>
                <a:cubicBezTo>
                  <a:pt x="1567" y="1457"/>
                  <a:pt x="1562" y="1459"/>
                  <a:pt x="1562" y="1457"/>
                </a:cubicBezTo>
                <a:cubicBezTo>
                  <a:pt x="1564" y="1451"/>
                  <a:pt x="1563" y="1442"/>
                  <a:pt x="1571" y="1443"/>
                </a:cubicBezTo>
                <a:cubicBezTo>
                  <a:pt x="1570" y="1439"/>
                  <a:pt x="1560" y="1443"/>
                  <a:pt x="1562" y="1436"/>
                </a:cubicBezTo>
                <a:cubicBezTo>
                  <a:pt x="1569" y="1437"/>
                  <a:pt x="1572" y="1429"/>
                  <a:pt x="1567" y="1427"/>
                </a:cubicBezTo>
                <a:cubicBezTo>
                  <a:pt x="1570" y="1424"/>
                  <a:pt x="1569" y="1425"/>
                  <a:pt x="1569" y="1419"/>
                </a:cubicBezTo>
                <a:cubicBezTo>
                  <a:pt x="1577" y="1420"/>
                  <a:pt x="1584" y="1416"/>
                  <a:pt x="1581" y="1409"/>
                </a:cubicBezTo>
                <a:cubicBezTo>
                  <a:pt x="1583" y="1408"/>
                  <a:pt x="1584" y="1407"/>
                  <a:pt x="1584" y="1409"/>
                </a:cubicBezTo>
                <a:cubicBezTo>
                  <a:pt x="1588" y="1408"/>
                  <a:pt x="1588" y="1403"/>
                  <a:pt x="1594" y="1404"/>
                </a:cubicBezTo>
                <a:cubicBezTo>
                  <a:pt x="1594" y="1407"/>
                  <a:pt x="1594" y="1409"/>
                  <a:pt x="1594" y="1411"/>
                </a:cubicBezTo>
                <a:cubicBezTo>
                  <a:pt x="1590" y="1411"/>
                  <a:pt x="1586" y="1412"/>
                  <a:pt x="1584" y="1414"/>
                </a:cubicBezTo>
                <a:cubicBezTo>
                  <a:pt x="1587" y="1418"/>
                  <a:pt x="1589" y="1413"/>
                  <a:pt x="1594" y="1414"/>
                </a:cubicBezTo>
                <a:cubicBezTo>
                  <a:pt x="1594" y="1414"/>
                  <a:pt x="1591" y="1417"/>
                  <a:pt x="1592" y="1417"/>
                </a:cubicBezTo>
                <a:cubicBezTo>
                  <a:pt x="1594" y="1418"/>
                  <a:pt x="1603" y="1418"/>
                  <a:pt x="1609" y="1419"/>
                </a:cubicBezTo>
                <a:cubicBezTo>
                  <a:pt x="1609" y="1420"/>
                  <a:pt x="1609" y="1421"/>
                  <a:pt x="1609" y="1422"/>
                </a:cubicBezTo>
                <a:cubicBezTo>
                  <a:pt x="1611" y="1422"/>
                  <a:pt x="1610" y="1419"/>
                  <a:pt x="1611" y="1417"/>
                </a:cubicBezTo>
                <a:cubicBezTo>
                  <a:pt x="1616" y="1418"/>
                  <a:pt x="1617" y="1415"/>
                  <a:pt x="1621" y="1416"/>
                </a:cubicBezTo>
                <a:cubicBezTo>
                  <a:pt x="1623" y="1422"/>
                  <a:pt x="1616" y="1423"/>
                  <a:pt x="1614" y="1420"/>
                </a:cubicBezTo>
                <a:cubicBezTo>
                  <a:pt x="1612" y="1424"/>
                  <a:pt x="1618" y="1425"/>
                  <a:pt x="1612" y="1425"/>
                </a:cubicBezTo>
                <a:cubicBezTo>
                  <a:pt x="1612" y="1430"/>
                  <a:pt x="1619" y="1427"/>
                  <a:pt x="1621" y="1430"/>
                </a:cubicBezTo>
                <a:cubicBezTo>
                  <a:pt x="1621" y="1433"/>
                  <a:pt x="1617" y="1431"/>
                  <a:pt x="1616" y="1435"/>
                </a:cubicBezTo>
                <a:cubicBezTo>
                  <a:pt x="1616" y="1436"/>
                  <a:pt x="1613" y="1437"/>
                  <a:pt x="1612" y="1438"/>
                </a:cubicBezTo>
                <a:cubicBezTo>
                  <a:pt x="1611" y="1443"/>
                  <a:pt x="1612" y="1445"/>
                  <a:pt x="1613" y="1449"/>
                </a:cubicBezTo>
                <a:cubicBezTo>
                  <a:pt x="1611" y="1448"/>
                  <a:pt x="1610" y="1447"/>
                  <a:pt x="1610" y="1449"/>
                </a:cubicBezTo>
                <a:cubicBezTo>
                  <a:pt x="1607" y="1448"/>
                  <a:pt x="1606" y="1446"/>
                  <a:pt x="1608" y="1444"/>
                </a:cubicBezTo>
                <a:cubicBezTo>
                  <a:pt x="1605" y="1443"/>
                  <a:pt x="1605" y="1446"/>
                  <a:pt x="1605" y="1449"/>
                </a:cubicBezTo>
                <a:cubicBezTo>
                  <a:pt x="1598" y="1448"/>
                  <a:pt x="1595" y="1452"/>
                  <a:pt x="1588" y="1450"/>
                </a:cubicBezTo>
                <a:cubicBezTo>
                  <a:pt x="1590" y="1446"/>
                  <a:pt x="1583" y="1441"/>
                  <a:pt x="1590" y="1441"/>
                </a:cubicBezTo>
                <a:cubicBezTo>
                  <a:pt x="1589" y="1439"/>
                  <a:pt x="1586" y="1440"/>
                  <a:pt x="1584" y="1439"/>
                </a:cubicBezTo>
                <a:cubicBezTo>
                  <a:pt x="1581" y="1438"/>
                  <a:pt x="1584" y="1432"/>
                  <a:pt x="1579" y="1433"/>
                </a:cubicBezTo>
                <a:cubicBezTo>
                  <a:pt x="1578" y="1429"/>
                  <a:pt x="1579" y="1423"/>
                  <a:pt x="1575" y="1424"/>
                </a:cubicBezTo>
                <a:cubicBezTo>
                  <a:pt x="1571" y="1425"/>
                  <a:pt x="1573" y="1433"/>
                  <a:pt x="1570" y="1435"/>
                </a:cubicBezTo>
                <a:cubicBezTo>
                  <a:pt x="1571" y="1437"/>
                  <a:pt x="1575" y="1438"/>
                  <a:pt x="1577" y="1439"/>
                </a:cubicBezTo>
                <a:cubicBezTo>
                  <a:pt x="1575" y="1442"/>
                  <a:pt x="1576" y="1443"/>
                  <a:pt x="1577" y="1447"/>
                </a:cubicBezTo>
                <a:cubicBezTo>
                  <a:pt x="1577" y="1448"/>
                  <a:pt x="1579" y="1449"/>
                  <a:pt x="1579" y="1449"/>
                </a:cubicBezTo>
                <a:cubicBezTo>
                  <a:pt x="1579" y="1450"/>
                  <a:pt x="1578" y="1451"/>
                  <a:pt x="1577" y="1450"/>
                </a:cubicBezTo>
                <a:cubicBezTo>
                  <a:pt x="1580" y="1456"/>
                  <a:pt x="1584" y="1457"/>
                  <a:pt x="1592" y="1457"/>
                </a:cubicBezTo>
                <a:cubicBezTo>
                  <a:pt x="1593" y="1460"/>
                  <a:pt x="1592" y="1463"/>
                  <a:pt x="1589" y="1463"/>
                </a:cubicBezTo>
                <a:close/>
                <a:moveTo>
                  <a:pt x="1064" y="1408"/>
                </a:moveTo>
                <a:cubicBezTo>
                  <a:pt x="1064" y="1413"/>
                  <a:pt x="1063" y="1417"/>
                  <a:pt x="1056" y="1416"/>
                </a:cubicBezTo>
                <a:cubicBezTo>
                  <a:pt x="1056" y="1413"/>
                  <a:pt x="1056" y="1411"/>
                  <a:pt x="1056" y="1409"/>
                </a:cubicBezTo>
                <a:cubicBezTo>
                  <a:pt x="1058" y="1408"/>
                  <a:pt x="1061" y="1407"/>
                  <a:pt x="1064" y="1408"/>
                </a:cubicBezTo>
                <a:close/>
                <a:moveTo>
                  <a:pt x="1514" y="1416"/>
                </a:moveTo>
                <a:cubicBezTo>
                  <a:pt x="1509" y="1416"/>
                  <a:pt x="1506" y="1415"/>
                  <a:pt x="1504" y="1412"/>
                </a:cubicBezTo>
                <a:cubicBezTo>
                  <a:pt x="1504" y="1406"/>
                  <a:pt x="1516" y="1411"/>
                  <a:pt x="1514" y="1416"/>
                </a:cubicBezTo>
                <a:close/>
                <a:moveTo>
                  <a:pt x="574" y="1411"/>
                </a:moveTo>
                <a:cubicBezTo>
                  <a:pt x="575" y="1412"/>
                  <a:pt x="576" y="1412"/>
                  <a:pt x="578" y="1412"/>
                </a:cubicBezTo>
                <a:cubicBezTo>
                  <a:pt x="578" y="1416"/>
                  <a:pt x="576" y="1416"/>
                  <a:pt x="574" y="1414"/>
                </a:cubicBezTo>
                <a:cubicBezTo>
                  <a:pt x="574" y="1413"/>
                  <a:pt x="574" y="1412"/>
                  <a:pt x="574" y="1411"/>
                </a:cubicBezTo>
                <a:close/>
                <a:moveTo>
                  <a:pt x="665" y="1412"/>
                </a:moveTo>
                <a:cubicBezTo>
                  <a:pt x="665" y="1411"/>
                  <a:pt x="661" y="1410"/>
                  <a:pt x="661" y="1412"/>
                </a:cubicBezTo>
                <a:cubicBezTo>
                  <a:pt x="660" y="1416"/>
                  <a:pt x="667" y="1416"/>
                  <a:pt x="665" y="1412"/>
                </a:cubicBezTo>
                <a:close/>
                <a:moveTo>
                  <a:pt x="997" y="1411"/>
                </a:moveTo>
                <a:cubicBezTo>
                  <a:pt x="998" y="1414"/>
                  <a:pt x="1001" y="1415"/>
                  <a:pt x="1001" y="1420"/>
                </a:cubicBezTo>
                <a:cubicBezTo>
                  <a:pt x="996" y="1419"/>
                  <a:pt x="995" y="1422"/>
                  <a:pt x="991" y="1422"/>
                </a:cubicBezTo>
                <a:cubicBezTo>
                  <a:pt x="992" y="1417"/>
                  <a:pt x="987" y="1418"/>
                  <a:pt x="988" y="1412"/>
                </a:cubicBezTo>
                <a:cubicBezTo>
                  <a:pt x="990" y="1411"/>
                  <a:pt x="994" y="1411"/>
                  <a:pt x="997" y="1411"/>
                </a:cubicBezTo>
                <a:close/>
                <a:moveTo>
                  <a:pt x="889" y="1412"/>
                </a:moveTo>
                <a:cubicBezTo>
                  <a:pt x="890" y="1417"/>
                  <a:pt x="886" y="1418"/>
                  <a:pt x="887" y="1424"/>
                </a:cubicBezTo>
                <a:cubicBezTo>
                  <a:pt x="885" y="1424"/>
                  <a:pt x="882" y="1424"/>
                  <a:pt x="880" y="1424"/>
                </a:cubicBezTo>
                <a:cubicBezTo>
                  <a:pt x="880" y="1420"/>
                  <a:pt x="880" y="1417"/>
                  <a:pt x="880" y="1414"/>
                </a:cubicBezTo>
                <a:cubicBezTo>
                  <a:pt x="884" y="1415"/>
                  <a:pt x="884" y="1411"/>
                  <a:pt x="889" y="1412"/>
                </a:cubicBezTo>
                <a:close/>
                <a:moveTo>
                  <a:pt x="1345" y="1425"/>
                </a:moveTo>
                <a:cubicBezTo>
                  <a:pt x="1342" y="1425"/>
                  <a:pt x="1339" y="1425"/>
                  <a:pt x="1336" y="1425"/>
                </a:cubicBezTo>
                <a:cubicBezTo>
                  <a:pt x="1337" y="1420"/>
                  <a:pt x="1333" y="1420"/>
                  <a:pt x="1334" y="1416"/>
                </a:cubicBezTo>
                <a:cubicBezTo>
                  <a:pt x="1337" y="1414"/>
                  <a:pt x="1340" y="1411"/>
                  <a:pt x="1344" y="1414"/>
                </a:cubicBezTo>
                <a:cubicBezTo>
                  <a:pt x="1342" y="1420"/>
                  <a:pt x="1346" y="1420"/>
                  <a:pt x="1345" y="1425"/>
                </a:cubicBezTo>
                <a:close/>
                <a:moveTo>
                  <a:pt x="923" y="1416"/>
                </a:moveTo>
                <a:cubicBezTo>
                  <a:pt x="930" y="1415"/>
                  <a:pt x="931" y="1420"/>
                  <a:pt x="931" y="1427"/>
                </a:cubicBezTo>
                <a:cubicBezTo>
                  <a:pt x="925" y="1425"/>
                  <a:pt x="923" y="1429"/>
                  <a:pt x="918" y="1428"/>
                </a:cubicBezTo>
                <a:cubicBezTo>
                  <a:pt x="918" y="1422"/>
                  <a:pt x="922" y="1420"/>
                  <a:pt x="923" y="1416"/>
                </a:cubicBezTo>
                <a:close/>
                <a:moveTo>
                  <a:pt x="574" y="1417"/>
                </a:moveTo>
                <a:cubicBezTo>
                  <a:pt x="578" y="1417"/>
                  <a:pt x="577" y="1422"/>
                  <a:pt x="577" y="1427"/>
                </a:cubicBezTo>
                <a:cubicBezTo>
                  <a:pt x="576" y="1426"/>
                  <a:pt x="573" y="1424"/>
                  <a:pt x="573" y="1427"/>
                </a:cubicBezTo>
                <a:cubicBezTo>
                  <a:pt x="569" y="1427"/>
                  <a:pt x="572" y="1421"/>
                  <a:pt x="571" y="1419"/>
                </a:cubicBezTo>
                <a:cubicBezTo>
                  <a:pt x="573" y="1419"/>
                  <a:pt x="574" y="1418"/>
                  <a:pt x="574" y="1417"/>
                </a:cubicBezTo>
                <a:close/>
                <a:moveTo>
                  <a:pt x="819" y="1417"/>
                </a:moveTo>
                <a:cubicBezTo>
                  <a:pt x="820" y="1418"/>
                  <a:pt x="823" y="1419"/>
                  <a:pt x="825" y="1419"/>
                </a:cubicBezTo>
                <a:cubicBezTo>
                  <a:pt x="825" y="1424"/>
                  <a:pt x="831" y="1428"/>
                  <a:pt x="827" y="1431"/>
                </a:cubicBezTo>
                <a:cubicBezTo>
                  <a:pt x="818" y="1433"/>
                  <a:pt x="813" y="1422"/>
                  <a:pt x="819" y="1417"/>
                </a:cubicBezTo>
                <a:close/>
                <a:moveTo>
                  <a:pt x="1264" y="1419"/>
                </a:moveTo>
                <a:cubicBezTo>
                  <a:pt x="1263" y="1424"/>
                  <a:pt x="1271" y="1421"/>
                  <a:pt x="1274" y="1422"/>
                </a:cubicBezTo>
                <a:cubicBezTo>
                  <a:pt x="1275" y="1416"/>
                  <a:pt x="1267" y="1416"/>
                  <a:pt x="1264" y="1419"/>
                </a:cubicBezTo>
                <a:close/>
                <a:moveTo>
                  <a:pt x="436" y="1419"/>
                </a:moveTo>
                <a:cubicBezTo>
                  <a:pt x="439" y="1419"/>
                  <a:pt x="443" y="1419"/>
                  <a:pt x="447" y="1419"/>
                </a:cubicBezTo>
                <a:cubicBezTo>
                  <a:pt x="446" y="1425"/>
                  <a:pt x="436" y="1427"/>
                  <a:pt x="436" y="1419"/>
                </a:cubicBezTo>
                <a:close/>
                <a:moveTo>
                  <a:pt x="1379" y="1419"/>
                </a:moveTo>
                <a:cubicBezTo>
                  <a:pt x="1382" y="1419"/>
                  <a:pt x="1385" y="1419"/>
                  <a:pt x="1389" y="1419"/>
                </a:cubicBezTo>
                <a:cubicBezTo>
                  <a:pt x="1389" y="1426"/>
                  <a:pt x="1388" y="1432"/>
                  <a:pt x="1381" y="1431"/>
                </a:cubicBezTo>
                <a:cubicBezTo>
                  <a:pt x="1378" y="1426"/>
                  <a:pt x="1378" y="1425"/>
                  <a:pt x="1379" y="1419"/>
                </a:cubicBezTo>
                <a:close/>
                <a:moveTo>
                  <a:pt x="1562" y="1425"/>
                </a:moveTo>
                <a:cubicBezTo>
                  <a:pt x="1561" y="1425"/>
                  <a:pt x="1559" y="1425"/>
                  <a:pt x="1558" y="1425"/>
                </a:cubicBezTo>
                <a:cubicBezTo>
                  <a:pt x="1557" y="1428"/>
                  <a:pt x="1559" y="1428"/>
                  <a:pt x="1559" y="1430"/>
                </a:cubicBezTo>
                <a:cubicBezTo>
                  <a:pt x="1559" y="1435"/>
                  <a:pt x="1554" y="1434"/>
                  <a:pt x="1556" y="1441"/>
                </a:cubicBezTo>
                <a:cubicBezTo>
                  <a:pt x="1552" y="1441"/>
                  <a:pt x="1547" y="1441"/>
                  <a:pt x="1543" y="1441"/>
                </a:cubicBezTo>
                <a:cubicBezTo>
                  <a:pt x="1542" y="1436"/>
                  <a:pt x="1548" y="1438"/>
                  <a:pt x="1547" y="1433"/>
                </a:cubicBezTo>
                <a:cubicBezTo>
                  <a:pt x="1546" y="1429"/>
                  <a:pt x="1542" y="1429"/>
                  <a:pt x="1540" y="1431"/>
                </a:cubicBezTo>
                <a:cubicBezTo>
                  <a:pt x="1538" y="1430"/>
                  <a:pt x="1542" y="1430"/>
                  <a:pt x="1542" y="1428"/>
                </a:cubicBezTo>
                <a:cubicBezTo>
                  <a:pt x="1542" y="1426"/>
                  <a:pt x="1544" y="1423"/>
                  <a:pt x="1545" y="1420"/>
                </a:cubicBezTo>
                <a:cubicBezTo>
                  <a:pt x="1550" y="1420"/>
                  <a:pt x="1561" y="1415"/>
                  <a:pt x="1562" y="1425"/>
                </a:cubicBezTo>
                <a:close/>
                <a:moveTo>
                  <a:pt x="1038" y="1424"/>
                </a:moveTo>
                <a:cubicBezTo>
                  <a:pt x="1040" y="1426"/>
                  <a:pt x="1047" y="1426"/>
                  <a:pt x="1047" y="1422"/>
                </a:cubicBezTo>
                <a:cubicBezTo>
                  <a:pt x="1045" y="1420"/>
                  <a:pt x="1038" y="1419"/>
                  <a:pt x="1038" y="1424"/>
                </a:cubicBezTo>
                <a:close/>
                <a:moveTo>
                  <a:pt x="566" y="1425"/>
                </a:moveTo>
                <a:cubicBezTo>
                  <a:pt x="568" y="1424"/>
                  <a:pt x="567" y="1425"/>
                  <a:pt x="565" y="1424"/>
                </a:cubicBezTo>
                <a:cubicBezTo>
                  <a:pt x="565" y="1423"/>
                  <a:pt x="563" y="1421"/>
                  <a:pt x="563" y="1424"/>
                </a:cubicBezTo>
                <a:cubicBezTo>
                  <a:pt x="563" y="1424"/>
                  <a:pt x="565" y="1423"/>
                  <a:pt x="565" y="1424"/>
                </a:cubicBezTo>
                <a:cubicBezTo>
                  <a:pt x="566" y="1425"/>
                  <a:pt x="564" y="1427"/>
                  <a:pt x="566" y="1425"/>
                </a:cubicBezTo>
                <a:close/>
                <a:moveTo>
                  <a:pt x="1818" y="1428"/>
                </a:moveTo>
                <a:cubicBezTo>
                  <a:pt x="1812" y="1427"/>
                  <a:pt x="1805" y="1430"/>
                  <a:pt x="1803" y="1428"/>
                </a:cubicBezTo>
                <a:cubicBezTo>
                  <a:pt x="1800" y="1422"/>
                  <a:pt x="1810" y="1427"/>
                  <a:pt x="1812" y="1425"/>
                </a:cubicBezTo>
                <a:cubicBezTo>
                  <a:pt x="1812" y="1425"/>
                  <a:pt x="1812" y="1423"/>
                  <a:pt x="1812" y="1424"/>
                </a:cubicBezTo>
                <a:cubicBezTo>
                  <a:pt x="1815" y="1424"/>
                  <a:pt x="1819" y="1425"/>
                  <a:pt x="1818" y="1428"/>
                </a:cubicBezTo>
                <a:close/>
                <a:moveTo>
                  <a:pt x="1312" y="1425"/>
                </a:moveTo>
                <a:cubicBezTo>
                  <a:pt x="1315" y="1425"/>
                  <a:pt x="1315" y="1427"/>
                  <a:pt x="1317" y="1427"/>
                </a:cubicBezTo>
                <a:cubicBezTo>
                  <a:pt x="1316" y="1429"/>
                  <a:pt x="1316" y="1433"/>
                  <a:pt x="1311" y="1431"/>
                </a:cubicBezTo>
                <a:cubicBezTo>
                  <a:pt x="1310" y="1428"/>
                  <a:pt x="1312" y="1427"/>
                  <a:pt x="1312" y="1425"/>
                </a:cubicBezTo>
                <a:close/>
                <a:moveTo>
                  <a:pt x="1795" y="1427"/>
                </a:moveTo>
                <a:cubicBezTo>
                  <a:pt x="1795" y="1429"/>
                  <a:pt x="1795" y="1432"/>
                  <a:pt x="1795" y="1435"/>
                </a:cubicBezTo>
                <a:cubicBezTo>
                  <a:pt x="1791" y="1430"/>
                  <a:pt x="1788" y="1437"/>
                  <a:pt x="1793" y="1438"/>
                </a:cubicBezTo>
                <a:cubicBezTo>
                  <a:pt x="1790" y="1440"/>
                  <a:pt x="1788" y="1438"/>
                  <a:pt x="1785" y="1438"/>
                </a:cubicBezTo>
                <a:cubicBezTo>
                  <a:pt x="1786" y="1433"/>
                  <a:pt x="1784" y="1432"/>
                  <a:pt x="1784" y="1428"/>
                </a:cubicBezTo>
                <a:cubicBezTo>
                  <a:pt x="1786" y="1426"/>
                  <a:pt x="1791" y="1427"/>
                  <a:pt x="1795" y="1427"/>
                </a:cubicBezTo>
                <a:close/>
                <a:moveTo>
                  <a:pt x="1782" y="1431"/>
                </a:moveTo>
                <a:cubicBezTo>
                  <a:pt x="1777" y="1438"/>
                  <a:pt x="1768" y="1435"/>
                  <a:pt x="1759" y="1435"/>
                </a:cubicBezTo>
                <a:cubicBezTo>
                  <a:pt x="1759" y="1433"/>
                  <a:pt x="1759" y="1431"/>
                  <a:pt x="1759" y="1430"/>
                </a:cubicBezTo>
                <a:cubicBezTo>
                  <a:pt x="1764" y="1427"/>
                  <a:pt x="1779" y="1427"/>
                  <a:pt x="1782" y="1431"/>
                </a:cubicBezTo>
                <a:close/>
                <a:moveTo>
                  <a:pt x="1393" y="1433"/>
                </a:moveTo>
                <a:cubicBezTo>
                  <a:pt x="1391" y="1433"/>
                  <a:pt x="1391" y="1431"/>
                  <a:pt x="1388" y="1431"/>
                </a:cubicBezTo>
                <a:cubicBezTo>
                  <a:pt x="1386" y="1435"/>
                  <a:pt x="1394" y="1436"/>
                  <a:pt x="1393" y="1433"/>
                </a:cubicBezTo>
                <a:close/>
                <a:moveTo>
                  <a:pt x="756" y="1441"/>
                </a:moveTo>
                <a:cubicBezTo>
                  <a:pt x="751" y="1440"/>
                  <a:pt x="742" y="1443"/>
                  <a:pt x="743" y="1436"/>
                </a:cubicBezTo>
                <a:cubicBezTo>
                  <a:pt x="747" y="1434"/>
                  <a:pt x="758" y="1433"/>
                  <a:pt x="756" y="1441"/>
                </a:cubicBezTo>
                <a:close/>
                <a:moveTo>
                  <a:pt x="1844" y="1443"/>
                </a:moveTo>
                <a:cubicBezTo>
                  <a:pt x="1842" y="1447"/>
                  <a:pt x="1837" y="1442"/>
                  <a:pt x="1836" y="1439"/>
                </a:cubicBezTo>
                <a:cubicBezTo>
                  <a:pt x="1832" y="1439"/>
                  <a:pt x="1827" y="1440"/>
                  <a:pt x="1825" y="1438"/>
                </a:cubicBezTo>
                <a:cubicBezTo>
                  <a:pt x="1826" y="1432"/>
                  <a:pt x="1836" y="1435"/>
                  <a:pt x="1841" y="1435"/>
                </a:cubicBezTo>
                <a:cubicBezTo>
                  <a:pt x="1842" y="1436"/>
                  <a:pt x="1842" y="1437"/>
                  <a:pt x="1844" y="1438"/>
                </a:cubicBezTo>
                <a:cubicBezTo>
                  <a:pt x="1843" y="1439"/>
                  <a:pt x="1842" y="1442"/>
                  <a:pt x="1844" y="1443"/>
                </a:cubicBezTo>
                <a:close/>
                <a:moveTo>
                  <a:pt x="497" y="1446"/>
                </a:moveTo>
                <a:cubicBezTo>
                  <a:pt x="496" y="1444"/>
                  <a:pt x="489" y="1446"/>
                  <a:pt x="494" y="1449"/>
                </a:cubicBezTo>
                <a:cubicBezTo>
                  <a:pt x="493" y="1448"/>
                  <a:pt x="498" y="1446"/>
                  <a:pt x="497" y="1446"/>
                </a:cubicBezTo>
                <a:close/>
                <a:moveTo>
                  <a:pt x="1776" y="1447"/>
                </a:moveTo>
                <a:cubicBezTo>
                  <a:pt x="1774" y="1451"/>
                  <a:pt x="1770" y="1451"/>
                  <a:pt x="1769" y="1455"/>
                </a:cubicBezTo>
                <a:cubicBezTo>
                  <a:pt x="1768" y="1454"/>
                  <a:pt x="1762" y="1457"/>
                  <a:pt x="1761" y="1455"/>
                </a:cubicBezTo>
                <a:cubicBezTo>
                  <a:pt x="1760" y="1453"/>
                  <a:pt x="1760" y="1457"/>
                  <a:pt x="1757" y="1454"/>
                </a:cubicBezTo>
                <a:cubicBezTo>
                  <a:pt x="1754" y="1454"/>
                  <a:pt x="1756" y="1461"/>
                  <a:pt x="1753" y="1462"/>
                </a:cubicBezTo>
                <a:cubicBezTo>
                  <a:pt x="1750" y="1460"/>
                  <a:pt x="1743" y="1461"/>
                  <a:pt x="1740" y="1458"/>
                </a:cubicBezTo>
                <a:cubicBezTo>
                  <a:pt x="1740" y="1457"/>
                  <a:pt x="1739" y="1456"/>
                  <a:pt x="1738" y="1455"/>
                </a:cubicBezTo>
                <a:cubicBezTo>
                  <a:pt x="1739" y="1450"/>
                  <a:pt x="1749" y="1447"/>
                  <a:pt x="1755" y="1449"/>
                </a:cubicBezTo>
                <a:cubicBezTo>
                  <a:pt x="1758" y="1449"/>
                  <a:pt x="1758" y="1449"/>
                  <a:pt x="1758" y="1452"/>
                </a:cubicBezTo>
                <a:cubicBezTo>
                  <a:pt x="1765" y="1450"/>
                  <a:pt x="1769" y="1444"/>
                  <a:pt x="1776" y="1447"/>
                </a:cubicBezTo>
                <a:close/>
                <a:moveTo>
                  <a:pt x="1653" y="1447"/>
                </a:moveTo>
                <a:cubicBezTo>
                  <a:pt x="1654" y="1448"/>
                  <a:pt x="1656" y="1449"/>
                  <a:pt x="1658" y="1449"/>
                </a:cubicBezTo>
                <a:cubicBezTo>
                  <a:pt x="1655" y="1451"/>
                  <a:pt x="1656" y="1455"/>
                  <a:pt x="1651" y="1455"/>
                </a:cubicBezTo>
                <a:cubicBezTo>
                  <a:pt x="1651" y="1452"/>
                  <a:pt x="1652" y="1449"/>
                  <a:pt x="1653" y="1447"/>
                </a:cubicBezTo>
                <a:close/>
                <a:moveTo>
                  <a:pt x="1685" y="1454"/>
                </a:moveTo>
                <a:cubicBezTo>
                  <a:pt x="1684" y="1454"/>
                  <a:pt x="1684" y="1453"/>
                  <a:pt x="1684" y="1452"/>
                </a:cubicBezTo>
                <a:cubicBezTo>
                  <a:pt x="1681" y="1456"/>
                  <a:pt x="1676" y="1456"/>
                  <a:pt x="1672" y="1454"/>
                </a:cubicBezTo>
                <a:cubicBezTo>
                  <a:pt x="1672" y="1449"/>
                  <a:pt x="1679" y="1452"/>
                  <a:pt x="1679" y="1447"/>
                </a:cubicBezTo>
                <a:cubicBezTo>
                  <a:pt x="1681" y="1447"/>
                  <a:pt x="1683" y="1447"/>
                  <a:pt x="1684" y="1447"/>
                </a:cubicBezTo>
                <a:cubicBezTo>
                  <a:pt x="1684" y="1450"/>
                  <a:pt x="1686" y="1451"/>
                  <a:pt x="1685" y="1454"/>
                </a:cubicBezTo>
                <a:close/>
                <a:moveTo>
                  <a:pt x="1714" y="1449"/>
                </a:moveTo>
                <a:cubicBezTo>
                  <a:pt x="1711" y="1456"/>
                  <a:pt x="1706" y="1451"/>
                  <a:pt x="1701" y="1454"/>
                </a:cubicBezTo>
                <a:cubicBezTo>
                  <a:pt x="1699" y="1445"/>
                  <a:pt x="1709" y="1447"/>
                  <a:pt x="1714" y="1449"/>
                </a:cubicBezTo>
                <a:close/>
                <a:moveTo>
                  <a:pt x="1937" y="1449"/>
                </a:moveTo>
                <a:cubicBezTo>
                  <a:pt x="1934" y="1449"/>
                  <a:pt x="1931" y="1449"/>
                  <a:pt x="1929" y="1449"/>
                </a:cubicBezTo>
                <a:cubicBezTo>
                  <a:pt x="1926" y="1454"/>
                  <a:pt x="1939" y="1454"/>
                  <a:pt x="1937" y="1449"/>
                </a:cubicBezTo>
                <a:close/>
                <a:moveTo>
                  <a:pt x="1729" y="1458"/>
                </a:moveTo>
                <a:cubicBezTo>
                  <a:pt x="1723" y="1457"/>
                  <a:pt x="1724" y="1463"/>
                  <a:pt x="1718" y="1462"/>
                </a:cubicBezTo>
                <a:cubicBezTo>
                  <a:pt x="1718" y="1459"/>
                  <a:pt x="1718" y="1457"/>
                  <a:pt x="1716" y="1457"/>
                </a:cubicBezTo>
                <a:cubicBezTo>
                  <a:pt x="1718" y="1453"/>
                  <a:pt x="1729" y="1452"/>
                  <a:pt x="1729" y="1458"/>
                </a:cubicBezTo>
                <a:close/>
                <a:moveTo>
                  <a:pt x="1380" y="1463"/>
                </a:moveTo>
                <a:cubicBezTo>
                  <a:pt x="1381" y="1459"/>
                  <a:pt x="1378" y="1458"/>
                  <a:pt x="1374" y="1458"/>
                </a:cubicBezTo>
                <a:cubicBezTo>
                  <a:pt x="1374" y="1463"/>
                  <a:pt x="1376" y="1464"/>
                  <a:pt x="1380" y="1463"/>
                </a:cubicBezTo>
                <a:close/>
                <a:moveTo>
                  <a:pt x="1572" y="1479"/>
                </a:moveTo>
                <a:cubicBezTo>
                  <a:pt x="1572" y="1483"/>
                  <a:pt x="1575" y="1486"/>
                  <a:pt x="1572" y="1489"/>
                </a:cubicBezTo>
                <a:cubicBezTo>
                  <a:pt x="1566" y="1489"/>
                  <a:pt x="1564" y="1486"/>
                  <a:pt x="1564" y="1481"/>
                </a:cubicBezTo>
                <a:cubicBezTo>
                  <a:pt x="1568" y="1481"/>
                  <a:pt x="1567" y="1478"/>
                  <a:pt x="1572" y="1479"/>
                </a:cubicBezTo>
                <a:close/>
                <a:moveTo>
                  <a:pt x="104" y="1281"/>
                </a:moveTo>
                <a:cubicBezTo>
                  <a:pt x="107" y="1280"/>
                  <a:pt x="102" y="1271"/>
                  <a:pt x="101" y="1276"/>
                </a:cubicBezTo>
                <a:cubicBezTo>
                  <a:pt x="103" y="1276"/>
                  <a:pt x="102" y="1280"/>
                  <a:pt x="104" y="1281"/>
                </a:cubicBezTo>
                <a:close/>
                <a:moveTo>
                  <a:pt x="149" y="1276"/>
                </a:moveTo>
                <a:cubicBezTo>
                  <a:pt x="153" y="1279"/>
                  <a:pt x="164" y="1272"/>
                  <a:pt x="164" y="1282"/>
                </a:cubicBezTo>
                <a:cubicBezTo>
                  <a:pt x="159" y="1280"/>
                  <a:pt x="157" y="1283"/>
                  <a:pt x="149" y="1282"/>
                </a:cubicBezTo>
                <a:cubicBezTo>
                  <a:pt x="149" y="1280"/>
                  <a:pt x="149" y="1278"/>
                  <a:pt x="149" y="1276"/>
                </a:cubicBezTo>
                <a:close/>
                <a:moveTo>
                  <a:pt x="428" y="1422"/>
                </a:moveTo>
                <a:cubicBezTo>
                  <a:pt x="426" y="1424"/>
                  <a:pt x="423" y="1427"/>
                  <a:pt x="417" y="1427"/>
                </a:cubicBezTo>
                <a:cubicBezTo>
                  <a:pt x="418" y="1422"/>
                  <a:pt x="425" y="1424"/>
                  <a:pt x="428" y="1422"/>
                </a:cubicBezTo>
                <a:close/>
                <a:moveTo>
                  <a:pt x="1352" y="57"/>
                </a:moveTo>
                <a:cubicBezTo>
                  <a:pt x="1350" y="59"/>
                  <a:pt x="1346" y="61"/>
                  <a:pt x="1344" y="58"/>
                </a:cubicBezTo>
                <a:cubicBezTo>
                  <a:pt x="1346" y="55"/>
                  <a:pt x="1348" y="59"/>
                  <a:pt x="1352" y="57"/>
                </a:cubicBezTo>
                <a:close/>
                <a:moveTo>
                  <a:pt x="1011" y="20"/>
                </a:moveTo>
                <a:cubicBezTo>
                  <a:pt x="1015" y="23"/>
                  <a:pt x="1006" y="30"/>
                  <a:pt x="1001" y="31"/>
                </a:cubicBezTo>
                <a:cubicBezTo>
                  <a:pt x="1004" y="27"/>
                  <a:pt x="1010" y="26"/>
                  <a:pt x="1011" y="20"/>
                </a:cubicBezTo>
                <a:close/>
                <a:moveTo>
                  <a:pt x="151" y="608"/>
                </a:moveTo>
                <a:cubicBezTo>
                  <a:pt x="147" y="605"/>
                  <a:pt x="150" y="604"/>
                  <a:pt x="152" y="602"/>
                </a:cubicBezTo>
                <a:cubicBezTo>
                  <a:pt x="145" y="598"/>
                  <a:pt x="147" y="604"/>
                  <a:pt x="146" y="608"/>
                </a:cubicBezTo>
                <a:cubicBezTo>
                  <a:pt x="149" y="608"/>
                  <a:pt x="149" y="611"/>
                  <a:pt x="151" y="612"/>
                </a:cubicBezTo>
                <a:cubicBezTo>
                  <a:pt x="150" y="607"/>
                  <a:pt x="157" y="610"/>
                  <a:pt x="156" y="605"/>
                </a:cubicBezTo>
                <a:cubicBezTo>
                  <a:pt x="152" y="605"/>
                  <a:pt x="152" y="607"/>
                  <a:pt x="151" y="608"/>
                </a:cubicBezTo>
                <a:close/>
                <a:moveTo>
                  <a:pt x="1142" y="25"/>
                </a:moveTo>
                <a:cubicBezTo>
                  <a:pt x="1140" y="25"/>
                  <a:pt x="1138" y="26"/>
                  <a:pt x="1138" y="28"/>
                </a:cubicBezTo>
                <a:cubicBezTo>
                  <a:pt x="1139" y="28"/>
                  <a:pt x="1141" y="28"/>
                  <a:pt x="1141" y="30"/>
                </a:cubicBezTo>
                <a:cubicBezTo>
                  <a:pt x="1140" y="30"/>
                  <a:pt x="1138" y="30"/>
                  <a:pt x="1138" y="31"/>
                </a:cubicBezTo>
                <a:cubicBezTo>
                  <a:pt x="1144" y="31"/>
                  <a:pt x="1147" y="28"/>
                  <a:pt x="1148" y="22"/>
                </a:cubicBezTo>
                <a:cubicBezTo>
                  <a:pt x="1150" y="21"/>
                  <a:pt x="1151" y="19"/>
                  <a:pt x="1154" y="20"/>
                </a:cubicBezTo>
                <a:cubicBezTo>
                  <a:pt x="1153" y="15"/>
                  <a:pt x="1157" y="14"/>
                  <a:pt x="1156" y="9"/>
                </a:cubicBezTo>
                <a:cubicBezTo>
                  <a:pt x="1146" y="6"/>
                  <a:pt x="1150" y="17"/>
                  <a:pt x="1141" y="15"/>
                </a:cubicBezTo>
                <a:cubicBezTo>
                  <a:pt x="1140" y="20"/>
                  <a:pt x="1144" y="20"/>
                  <a:pt x="1142" y="25"/>
                </a:cubicBezTo>
                <a:close/>
                <a:moveTo>
                  <a:pt x="1142" y="20"/>
                </a:moveTo>
                <a:cubicBezTo>
                  <a:pt x="1142" y="17"/>
                  <a:pt x="1144" y="17"/>
                  <a:pt x="1146" y="17"/>
                </a:cubicBezTo>
                <a:cubicBezTo>
                  <a:pt x="1146" y="18"/>
                  <a:pt x="1146" y="18"/>
                  <a:pt x="1148" y="18"/>
                </a:cubicBezTo>
                <a:cubicBezTo>
                  <a:pt x="1147" y="20"/>
                  <a:pt x="1144" y="20"/>
                  <a:pt x="1142" y="20"/>
                </a:cubicBezTo>
                <a:close/>
                <a:moveTo>
                  <a:pt x="983" y="31"/>
                </a:moveTo>
                <a:cubicBezTo>
                  <a:pt x="986" y="31"/>
                  <a:pt x="988" y="30"/>
                  <a:pt x="989" y="28"/>
                </a:cubicBezTo>
                <a:cubicBezTo>
                  <a:pt x="985" y="30"/>
                  <a:pt x="980" y="25"/>
                  <a:pt x="979" y="28"/>
                </a:cubicBezTo>
                <a:cubicBezTo>
                  <a:pt x="981" y="28"/>
                  <a:pt x="982" y="30"/>
                  <a:pt x="983" y="31"/>
                </a:cubicBezTo>
                <a:close/>
                <a:moveTo>
                  <a:pt x="1597" y="41"/>
                </a:moveTo>
                <a:cubicBezTo>
                  <a:pt x="1597" y="41"/>
                  <a:pt x="1600" y="38"/>
                  <a:pt x="1602" y="39"/>
                </a:cubicBezTo>
                <a:cubicBezTo>
                  <a:pt x="1602" y="40"/>
                  <a:pt x="1595" y="44"/>
                  <a:pt x="1593" y="41"/>
                </a:cubicBezTo>
                <a:cubicBezTo>
                  <a:pt x="1592" y="39"/>
                  <a:pt x="1597" y="39"/>
                  <a:pt x="1597" y="41"/>
                </a:cubicBezTo>
                <a:close/>
                <a:moveTo>
                  <a:pt x="1407" y="63"/>
                </a:moveTo>
                <a:cubicBezTo>
                  <a:pt x="1407" y="61"/>
                  <a:pt x="1408" y="59"/>
                  <a:pt x="1410" y="58"/>
                </a:cubicBezTo>
                <a:cubicBezTo>
                  <a:pt x="1412" y="65"/>
                  <a:pt x="1421" y="56"/>
                  <a:pt x="1413" y="60"/>
                </a:cubicBezTo>
                <a:cubicBezTo>
                  <a:pt x="1413" y="58"/>
                  <a:pt x="1411" y="56"/>
                  <a:pt x="1408" y="57"/>
                </a:cubicBezTo>
                <a:cubicBezTo>
                  <a:pt x="1409" y="59"/>
                  <a:pt x="1402" y="61"/>
                  <a:pt x="1407" y="63"/>
                </a:cubicBezTo>
                <a:close/>
                <a:moveTo>
                  <a:pt x="1814" y="141"/>
                </a:moveTo>
                <a:cubicBezTo>
                  <a:pt x="1810" y="140"/>
                  <a:pt x="1811" y="143"/>
                  <a:pt x="1808" y="141"/>
                </a:cubicBezTo>
                <a:cubicBezTo>
                  <a:pt x="1812" y="135"/>
                  <a:pt x="1817" y="143"/>
                  <a:pt x="1819" y="144"/>
                </a:cubicBezTo>
                <a:cubicBezTo>
                  <a:pt x="1818" y="148"/>
                  <a:pt x="1813" y="144"/>
                  <a:pt x="1814" y="141"/>
                </a:cubicBezTo>
                <a:close/>
                <a:moveTo>
                  <a:pt x="2041" y="175"/>
                </a:moveTo>
                <a:cubicBezTo>
                  <a:pt x="2043" y="171"/>
                  <a:pt x="2033" y="177"/>
                  <a:pt x="2035" y="172"/>
                </a:cubicBezTo>
                <a:cubicBezTo>
                  <a:pt x="2036" y="172"/>
                  <a:pt x="2038" y="172"/>
                  <a:pt x="2038" y="171"/>
                </a:cubicBezTo>
                <a:cubicBezTo>
                  <a:pt x="2036" y="170"/>
                  <a:pt x="2035" y="172"/>
                  <a:pt x="2033" y="172"/>
                </a:cubicBezTo>
                <a:cubicBezTo>
                  <a:pt x="2029" y="173"/>
                  <a:pt x="2025" y="173"/>
                  <a:pt x="2017" y="174"/>
                </a:cubicBezTo>
                <a:cubicBezTo>
                  <a:pt x="2017" y="172"/>
                  <a:pt x="2019" y="171"/>
                  <a:pt x="2015" y="171"/>
                </a:cubicBezTo>
                <a:cubicBezTo>
                  <a:pt x="2012" y="171"/>
                  <a:pt x="2014" y="175"/>
                  <a:pt x="2010" y="174"/>
                </a:cubicBezTo>
                <a:cubicBezTo>
                  <a:pt x="2010" y="172"/>
                  <a:pt x="2013" y="171"/>
                  <a:pt x="2008" y="171"/>
                </a:cubicBezTo>
                <a:cubicBezTo>
                  <a:pt x="2006" y="171"/>
                  <a:pt x="2007" y="175"/>
                  <a:pt x="2003" y="174"/>
                </a:cubicBezTo>
                <a:cubicBezTo>
                  <a:pt x="1996" y="172"/>
                  <a:pt x="1986" y="168"/>
                  <a:pt x="1983" y="177"/>
                </a:cubicBezTo>
                <a:cubicBezTo>
                  <a:pt x="1995" y="176"/>
                  <a:pt x="2006" y="178"/>
                  <a:pt x="2016" y="177"/>
                </a:cubicBezTo>
                <a:cubicBezTo>
                  <a:pt x="2019" y="177"/>
                  <a:pt x="2020" y="175"/>
                  <a:pt x="2021" y="175"/>
                </a:cubicBezTo>
                <a:cubicBezTo>
                  <a:pt x="2024" y="175"/>
                  <a:pt x="2024" y="177"/>
                  <a:pt x="2028" y="177"/>
                </a:cubicBezTo>
                <a:cubicBezTo>
                  <a:pt x="2030" y="177"/>
                  <a:pt x="2031" y="175"/>
                  <a:pt x="2035" y="175"/>
                </a:cubicBezTo>
                <a:cubicBezTo>
                  <a:pt x="2037" y="175"/>
                  <a:pt x="2037" y="177"/>
                  <a:pt x="2040" y="177"/>
                </a:cubicBezTo>
                <a:cubicBezTo>
                  <a:pt x="2050" y="178"/>
                  <a:pt x="2062" y="177"/>
                  <a:pt x="2071" y="177"/>
                </a:cubicBezTo>
                <a:cubicBezTo>
                  <a:pt x="2074" y="177"/>
                  <a:pt x="2078" y="179"/>
                  <a:pt x="2081" y="175"/>
                </a:cubicBezTo>
                <a:cubicBezTo>
                  <a:pt x="2074" y="173"/>
                  <a:pt x="2069" y="175"/>
                  <a:pt x="2059" y="175"/>
                </a:cubicBezTo>
                <a:cubicBezTo>
                  <a:pt x="2057" y="176"/>
                  <a:pt x="2055" y="174"/>
                  <a:pt x="2055" y="172"/>
                </a:cubicBezTo>
                <a:cubicBezTo>
                  <a:pt x="2057" y="172"/>
                  <a:pt x="2059" y="173"/>
                  <a:pt x="2060" y="171"/>
                </a:cubicBezTo>
                <a:cubicBezTo>
                  <a:pt x="2051" y="169"/>
                  <a:pt x="2047" y="174"/>
                  <a:pt x="2041" y="175"/>
                </a:cubicBezTo>
                <a:close/>
                <a:moveTo>
                  <a:pt x="2091" y="174"/>
                </a:moveTo>
                <a:cubicBezTo>
                  <a:pt x="2090" y="175"/>
                  <a:pt x="2088" y="176"/>
                  <a:pt x="2086" y="177"/>
                </a:cubicBezTo>
                <a:cubicBezTo>
                  <a:pt x="2082" y="176"/>
                  <a:pt x="2089" y="174"/>
                  <a:pt x="2091" y="174"/>
                </a:cubicBezTo>
                <a:close/>
                <a:moveTo>
                  <a:pt x="1991" y="193"/>
                </a:moveTo>
                <a:cubicBezTo>
                  <a:pt x="1996" y="188"/>
                  <a:pt x="2003" y="194"/>
                  <a:pt x="2009" y="193"/>
                </a:cubicBezTo>
                <a:cubicBezTo>
                  <a:pt x="2015" y="194"/>
                  <a:pt x="2001" y="196"/>
                  <a:pt x="2003" y="193"/>
                </a:cubicBezTo>
                <a:cubicBezTo>
                  <a:pt x="1997" y="192"/>
                  <a:pt x="1994" y="197"/>
                  <a:pt x="1991" y="193"/>
                </a:cubicBezTo>
                <a:close/>
                <a:moveTo>
                  <a:pt x="1867" y="209"/>
                </a:moveTo>
                <a:cubicBezTo>
                  <a:pt x="1861" y="211"/>
                  <a:pt x="1860" y="208"/>
                  <a:pt x="1857" y="210"/>
                </a:cubicBezTo>
                <a:cubicBezTo>
                  <a:pt x="1858" y="211"/>
                  <a:pt x="1860" y="210"/>
                  <a:pt x="1860" y="212"/>
                </a:cubicBezTo>
                <a:cubicBezTo>
                  <a:pt x="1863" y="209"/>
                  <a:pt x="1872" y="212"/>
                  <a:pt x="1875" y="209"/>
                </a:cubicBezTo>
                <a:cubicBezTo>
                  <a:pt x="1868" y="211"/>
                  <a:pt x="1867" y="199"/>
                  <a:pt x="1863" y="204"/>
                </a:cubicBezTo>
                <a:cubicBezTo>
                  <a:pt x="1865" y="205"/>
                  <a:pt x="1867" y="206"/>
                  <a:pt x="1867" y="209"/>
                </a:cubicBezTo>
                <a:close/>
                <a:moveTo>
                  <a:pt x="1895" y="209"/>
                </a:moveTo>
                <a:cubicBezTo>
                  <a:pt x="1893" y="209"/>
                  <a:pt x="1890" y="209"/>
                  <a:pt x="1893" y="210"/>
                </a:cubicBezTo>
                <a:cubicBezTo>
                  <a:pt x="1896" y="207"/>
                  <a:pt x="1915" y="211"/>
                  <a:pt x="1911" y="207"/>
                </a:cubicBezTo>
                <a:cubicBezTo>
                  <a:pt x="1904" y="210"/>
                  <a:pt x="1906" y="203"/>
                  <a:pt x="1900" y="204"/>
                </a:cubicBezTo>
                <a:cubicBezTo>
                  <a:pt x="1897" y="204"/>
                  <a:pt x="1898" y="209"/>
                  <a:pt x="1895" y="209"/>
                </a:cubicBezTo>
                <a:close/>
                <a:moveTo>
                  <a:pt x="2018" y="218"/>
                </a:moveTo>
                <a:cubicBezTo>
                  <a:pt x="2015" y="219"/>
                  <a:pt x="2015" y="220"/>
                  <a:pt x="2016" y="218"/>
                </a:cubicBezTo>
                <a:cubicBezTo>
                  <a:pt x="2018" y="216"/>
                  <a:pt x="2017" y="218"/>
                  <a:pt x="2018" y="218"/>
                </a:cubicBezTo>
                <a:close/>
                <a:moveTo>
                  <a:pt x="124" y="226"/>
                </a:moveTo>
                <a:cubicBezTo>
                  <a:pt x="128" y="227"/>
                  <a:pt x="121" y="230"/>
                  <a:pt x="123" y="234"/>
                </a:cubicBezTo>
                <a:cubicBezTo>
                  <a:pt x="117" y="232"/>
                  <a:pt x="123" y="228"/>
                  <a:pt x="124" y="226"/>
                </a:cubicBezTo>
                <a:close/>
                <a:moveTo>
                  <a:pt x="1881" y="255"/>
                </a:moveTo>
                <a:cubicBezTo>
                  <a:pt x="1881" y="256"/>
                  <a:pt x="1883" y="257"/>
                  <a:pt x="1883" y="255"/>
                </a:cubicBezTo>
                <a:cubicBezTo>
                  <a:pt x="1881" y="254"/>
                  <a:pt x="1877" y="252"/>
                  <a:pt x="1873" y="252"/>
                </a:cubicBezTo>
                <a:cubicBezTo>
                  <a:pt x="1869" y="251"/>
                  <a:pt x="1861" y="250"/>
                  <a:pt x="1862" y="255"/>
                </a:cubicBezTo>
                <a:cubicBezTo>
                  <a:pt x="1869" y="253"/>
                  <a:pt x="1873" y="253"/>
                  <a:pt x="1881" y="255"/>
                </a:cubicBezTo>
                <a:close/>
                <a:moveTo>
                  <a:pt x="1820" y="264"/>
                </a:moveTo>
                <a:cubicBezTo>
                  <a:pt x="1819" y="265"/>
                  <a:pt x="1816" y="271"/>
                  <a:pt x="1818" y="271"/>
                </a:cubicBezTo>
                <a:cubicBezTo>
                  <a:pt x="1822" y="268"/>
                  <a:pt x="1821" y="262"/>
                  <a:pt x="1825" y="259"/>
                </a:cubicBezTo>
                <a:cubicBezTo>
                  <a:pt x="1828" y="260"/>
                  <a:pt x="1832" y="259"/>
                  <a:pt x="1829" y="258"/>
                </a:cubicBezTo>
                <a:cubicBezTo>
                  <a:pt x="1824" y="260"/>
                  <a:pt x="1817" y="255"/>
                  <a:pt x="1817" y="258"/>
                </a:cubicBezTo>
                <a:cubicBezTo>
                  <a:pt x="1820" y="258"/>
                  <a:pt x="1818" y="263"/>
                  <a:pt x="1820" y="264"/>
                </a:cubicBezTo>
                <a:close/>
                <a:moveTo>
                  <a:pt x="1884" y="266"/>
                </a:moveTo>
                <a:cubicBezTo>
                  <a:pt x="1877" y="266"/>
                  <a:pt x="1869" y="266"/>
                  <a:pt x="1863" y="266"/>
                </a:cubicBezTo>
                <a:cubicBezTo>
                  <a:pt x="1863" y="266"/>
                  <a:pt x="1863" y="267"/>
                  <a:pt x="1863" y="267"/>
                </a:cubicBezTo>
                <a:cubicBezTo>
                  <a:pt x="1860" y="270"/>
                  <a:pt x="1851" y="262"/>
                  <a:pt x="1851" y="267"/>
                </a:cubicBezTo>
                <a:cubicBezTo>
                  <a:pt x="1853" y="268"/>
                  <a:pt x="1856" y="267"/>
                  <a:pt x="1856" y="269"/>
                </a:cubicBezTo>
                <a:cubicBezTo>
                  <a:pt x="1865" y="268"/>
                  <a:pt x="1876" y="268"/>
                  <a:pt x="1887" y="267"/>
                </a:cubicBezTo>
                <a:cubicBezTo>
                  <a:pt x="1892" y="267"/>
                  <a:pt x="1898" y="269"/>
                  <a:pt x="1901" y="266"/>
                </a:cubicBezTo>
                <a:cubicBezTo>
                  <a:pt x="1897" y="265"/>
                  <a:pt x="1891" y="266"/>
                  <a:pt x="1884" y="266"/>
                </a:cubicBezTo>
                <a:close/>
                <a:moveTo>
                  <a:pt x="1885" y="283"/>
                </a:moveTo>
                <a:cubicBezTo>
                  <a:pt x="1892" y="285"/>
                  <a:pt x="1895" y="284"/>
                  <a:pt x="1902" y="283"/>
                </a:cubicBezTo>
                <a:cubicBezTo>
                  <a:pt x="1907" y="283"/>
                  <a:pt x="1914" y="283"/>
                  <a:pt x="1920" y="283"/>
                </a:cubicBezTo>
                <a:cubicBezTo>
                  <a:pt x="1925" y="283"/>
                  <a:pt x="1926" y="281"/>
                  <a:pt x="1928" y="283"/>
                </a:cubicBezTo>
                <a:cubicBezTo>
                  <a:pt x="1931" y="286"/>
                  <a:pt x="1941" y="281"/>
                  <a:pt x="1940" y="280"/>
                </a:cubicBezTo>
                <a:cubicBezTo>
                  <a:pt x="1933" y="282"/>
                  <a:pt x="1928" y="280"/>
                  <a:pt x="1923" y="280"/>
                </a:cubicBezTo>
                <a:cubicBezTo>
                  <a:pt x="1921" y="280"/>
                  <a:pt x="1920" y="282"/>
                  <a:pt x="1917" y="282"/>
                </a:cubicBezTo>
                <a:cubicBezTo>
                  <a:pt x="1911" y="282"/>
                  <a:pt x="1900" y="282"/>
                  <a:pt x="1899" y="280"/>
                </a:cubicBezTo>
                <a:cubicBezTo>
                  <a:pt x="1898" y="279"/>
                  <a:pt x="1896" y="282"/>
                  <a:pt x="1897" y="282"/>
                </a:cubicBezTo>
                <a:cubicBezTo>
                  <a:pt x="1889" y="282"/>
                  <a:pt x="1884" y="280"/>
                  <a:pt x="1879" y="280"/>
                </a:cubicBezTo>
                <a:cubicBezTo>
                  <a:pt x="1877" y="285"/>
                  <a:pt x="1883" y="283"/>
                  <a:pt x="1885" y="283"/>
                </a:cubicBezTo>
                <a:close/>
                <a:moveTo>
                  <a:pt x="1898" y="298"/>
                </a:moveTo>
                <a:cubicBezTo>
                  <a:pt x="1892" y="299"/>
                  <a:pt x="1886" y="292"/>
                  <a:pt x="1883" y="298"/>
                </a:cubicBezTo>
                <a:cubicBezTo>
                  <a:pt x="1890" y="295"/>
                  <a:pt x="1888" y="301"/>
                  <a:pt x="1893" y="301"/>
                </a:cubicBezTo>
                <a:cubicBezTo>
                  <a:pt x="1897" y="300"/>
                  <a:pt x="1899" y="298"/>
                  <a:pt x="1901" y="298"/>
                </a:cubicBezTo>
                <a:cubicBezTo>
                  <a:pt x="1902" y="297"/>
                  <a:pt x="1904" y="298"/>
                  <a:pt x="1904" y="296"/>
                </a:cubicBezTo>
                <a:cubicBezTo>
                  <a:pt x="1903" y="293"/>
                  <a:pt x="1901" y="297"/>
                  <a:pt x="1898" y="298"/>
                </a:cubicBezTo>
                <a:close/>
                <a:moveTo>
                  <a:pt x="1867" y="301"/>
                </a:moveTo>
                <a:cubicBezTo>
                  <a:pt x="1865" y="300"/>
                  <a:pt x="1866" y="299"/>
                  <a:pt x="1867" y="298"/>
                </a:cubicBezTo>
                <a:cubicBezTo>
                  <a:pt x="1864" y="298"/>
                  <a:pt x="1858" y="296"/>
                  <a:pt x="1858" y="299"/>
                </a:cubicBezTo>
                <a:cubicBezTo>
                  <a:pt x="1864" y="297"/>
                  <a:pt x="1865" y="305"/>
                  <a:pt x="1867" y="301"/>
                </a:cubicBezTo>
                <a:close/>
                <a:moveTo>
                  <a:pt x="1865" y="304"/>
                </a:moveTo>
                <a:cubicBezTo>
                  <a:pt x="1864" y="306"/>
                  <a:pt x="1857" y="310"/>
                  <a:pt x="1858" y="304"/>
                </a:cubicBezTo>
                <a:cubicBezTo>
                  <a:pt x="1862" y="308"/>
                  <a:pt x="1861" y="300"/>
                  <a:pt x="1865" y="304"/>
                </a:cubicBezTo>
                <a:close/>
                <a:moveTo>
                  <a:pt x="2047" y="409"/>
                </a:moveTo>
                <a:cubicBezTo>
                  <a:pt x="2048" y="409"/>
                  <a:pt x="2048" y="411"/>
                  <a:pt x="2050" y="410"/>
                </a:cubicBezTo>
                <a:cubicBezTo>
                  <a:pt x="2052" y="410"/>
                  <a:pt x="2053" y="408"/>
                  <a:pt x="2051" y="407"/>
                </a:cubicBezTo>
                <a:cubicBezTo>
                  <a:pt x="2049" y="410"/>
                  <a:pt x="2042" y="405"/>
                  <a:pt x="2036" y="407"/>
                </a:cubicBezTo>
                <a:cubicBezTo>
                  <a:pt x="2034" y="413"/>
                  <a:pt x="2044" y="409"/>
                  <a:pt x="2047" y="409"/>
                </a:cubicBezTo>
                <a:close/>
                <a:moveTo>
                  <a:pt x="289" y="432"/>
                </a:moveTo>
                <a:cubicBezTo>
                  <a:pt x="285" y="430"/>
                  <a:pt x="277" y="434"/>
                  <a:pt x="274" y="434"/>
                </a:cubicBezTo>
                <a:cubicBezTo>
                  <a:pt x="274" y="434"/>
                  <a:pt x="273" y="432"/>
                  <a:pt x="271" y="432"/>
                </a:cubicBezTo>
                <a:cubicBezTo>
                  <a:pt x="269" y="433"/>
                  <a:pt x="269" y="434"/>
                  <a:pt x="266" y="434"/>
                </a:cubicBezTo>
                <a:cubicBezTo>
                  <a:pt x="264" y="434"/>
                  <a:pt x="263" y="432"/>
                  <a:pt x="260" y="432"/>
                </a:cubicBezTo>
                <a:cubicBezTo>
                  <a:pt x="260" y="432"/>
                  <a:pt x="260" y="434"/>
                  <a:pt x="260" y="434"/>
                </a:cubicBezTo>
                <a:cubicBezTo>
                  <a:pt x="258" y="436"/>
                  <a:pt x="251" y="432"/>
                  <a:pt x="250" y="432"/>
                </a:cubicBezTo>
                <a:cubicBezTo>
                  <a:pt x="247" y="432"/>
                  <a:pt x="245" y="434"/>
                  <a:pt x="243" y="434"/>
                </a:cubicBezTo>
                <a:cubicBezTo>
                  <a:pt x="244" y="434"/>
                  <a:pt x="242" y="432"/>
                  <a:pt x="242" y="432"/>
                </a:cubicBezTo>
                <a:cubicBezTo>
                  <a:pt x="237" y="431"/>
                  <a:pt x="232" y="434"/>
                  <a:pt x="230" y="431"/>
                </a:cubicBezTo>
                <a:cubicBezTo>
                  <a:pt x="232" y="436"/>
                  <a:pt x="225" y="433"/>
                  <a:pt x="226" y="437"/>
                </a:cubicBezTo>
                <a:cubicBezTo>
                  <a:pt x="228" y="437"/>
                  <a:pt x="230" y="437"/>
                  <a:pt x="232" y="437"/>
                </a:cubicBezTo>
                <a:cubicBezTo>
                  <a:pt x="232" y="435"/>
                  <a:pt x="232" y="433"/>
                  <a:pt x="235" y="434"/>
                </a:cubicBezTo>
                <a:cubicBezTo>
                  <a:pt x="239" y="436"/>
                  <a:pt x="245" y="435"/>
                  <a:pt x="248" y="437"/>
                </a:cubicBezTo>
                <a:cubicBezTo>
                  <a:pt x="249" y="435"/>
                  <a:pt x="249" y="433"/>
                  <a:pt x="252" y="434"/>
                </a:cubicBezTo>
                <a:cubicBezTo>
                  <a:pt x="248" y="441"/>
                  <a:pt x="260" y="434"/>
                  <a:pt x="263" y="434"/>
                </a:cubicBezTo>
                <a:cubicBezTo>
                  <a:pt x="264" y="433"/>
                  <a:pt x="265" y="437"/>
                  <a:pt x="265" y="437"/>
                </a:cubicBezTo>
                <a:cubicBezTo>
                  <a:pt x="266" y="437"/>
                  <a:pt x="270" y="436"/>
                  <a:pt x="273" y="436"/>
                </a:cubicBezTo>
                <a:cubicBezTo>
                  <a:pt x="278" y="435"/>
                  <a:pt x="283" y="436"/>
                  <a:pt x="288" y="436"/>
                </a:cubicBezTo>
                <a:cubicBezTo>
                  <a:pt x="289" y="435"/>
                  <a:pt x="290" y="438"/>
                  <a:pt x="291" y="436"/>
                </a:cubicBezTo>
                <a:cubicBezTo>
                  <a:pt x="289" y="436"/>
                  <a:pt x="290" y="433"/>
                  <a:pt x="289" y="432"/>
                </a:cubicBezTo>
                <a:close/>
                <a:moveTo>
                  <a:pt x="175" y="434"/>
                </a:moveTo>
                <a:cubicBezTo>
                  <a:pt x="176" y="434"/>
                  <a:pt x="181" y="434"/>
                  <a:pt x="180" y="432"/>
                </a:cubicBezTo>
                <a:cubicBezTo>
                  <a:pt x="179" y="432"/>
                  <a:pt x="174" y="432"/>
                  <a:pt x="173" y="432"/>
                </a:cubicBezTo>
                <a:cubicBezTo>
                  <a:pt x="173" y="432"/>
                  <a:pt x="173" y="434"/>
                  <a:pt x="173" y="434"/>
                </a:cubicBezTo>
                <a:cubicBezTo>
                  <a:pt x="171" y="435"/>
                  <a:pt x="173" y="434"/>
                  <a:pt x="175" y="434"/>
                </a:cubicBezTo>
                <a:close/>
                <a:moveTo>
                  <a:pt x="177" y="443"/>
                </a:moveTo>
                <a:cubicBezTo>
                  <a:pt x="177" y="441"/>
                  <a:pt x="181" y="443"/>
                  <a:pt x="182" y="440"/>
                </a:cubicBezTo>
                <a:cubicBezTo>
                  <a:pt x="180" y="440"/>
                  <a:pt x="180" y="438"/>
                  <a:pt x="178" y="437"/>
                </a:cubicBezTo>
                <a:cubicBezTo>
                  <a:pt x="179" y="439"/>
                  <a:pt x="173" y="443"/>
                  <a:pt x="177" y="443"/>
                </a:cubicBezTo>
                <a:close/>
                <a:moveTo>
                  <a:pt x="243" y="456"/>
                </a:moveTo>
                <a:cubicBezTo>
                  <a:pt x="243" y="454"/>
                  <a:pt x="244" y="455"/>
                  <a:pt x="244" y="456"/>
                </a:cubicBezTo>
                <a:cubicBezTo>
                  <a:pt x="246" y="456"/>
                  <a:pt x="246" y="456"/>
                  <a:pt x="246" y="455"/>
                </a:cubicBezTo>
                <a:cubicBezTo>
                  <a:pt x="251" y="457"/>
                  <a:pt x="244" y="459"/>
                  <a:pt x="243" y="456"/>
                </a:cubicBezTo>
                <a:close/>
                <a:moveTo>
                  <a:pt x="338" y="464"/>
                </a:moveTo>
                <a:cubicBezTo>
                  <a:pt x="336" y="466"/>
                  <a:pt x="335" y="466"/>
                  <a:pt x="333" y="467"/>
                </a:cubicBezTo>
                <a:cubicBezTo>
                  <a:pt x="329" y="467"/>
                  <a:pt x="335" y="464"/>
                  <a:pt x="338" y="464"/>
                </a:cubicBezTo>
                <a:close/>
                <a:moveTo>
                  <a:pt x="260" y="553"/>
                </a:moveTo>
                <a:cubicBezTo>
                  <a:pt x="262" y="553"/>
                  <a:pt x="267" y="560"/>
                  <a:pt x="260" y="559"/>
                </a:cubicBezTo>
                <a:cubicBezTo>
                  <a:pt x="263" y="556"/>
                  <a:pt x="260" y="557"/>
                  <a:pt x="260" y="553"/>
                </a:cubicBezTo>
                <a:close/>
                <a:moveTo>
                  <a:pt x="1991" y="570"/>
                </a:moveTo>
                <a:cubicBezTo>
                  <a:pt x="1988" y="571"/>
                  <a:pt x="1981" y="570"/>
                  <a:pt x="1988" y="572"/>
                </a:cubicBezTo>
                <a:cubicBezTo>
                  <a:pt x="1998" y="573"/>
                  <a:pt x="2004" y="570"/>
                  <a:pt x="2011" y="569"/>
                </a:cubicBezTo>
                <a:cubicBezTo>
                  <a:pt x="2012" y="569"/>
                  <a:pt x="2013" y="567"/>
                  <a:pt x="2011" y="567"/>
                </a:cubicBezTo>
                <a:cubicBezTo>
                  <a:pt x="2005" y="569"/>
                  <a:pt x="1999" y="569"/>
                  <a:pt x="1991" y="570"/>
                </a:cubicBezTo>
                <a:close/>
                <a:moveTo>
                  <a:pt x="2007" y="659"/>
                </a:moveTo>
                <a:cubicBezTo>
                  <a:pt x="2014" y="660"/>
                  <a:pt x="2017" y="656"/>
                  <a:pt x="2025" y="658"/>
                </a:cubicBezTo>
                <a:cubicBezTo>
                  <a:pt x="2025" y="656"/>
                  <a:pt x="2027" y="654"/>
                  <a:pt x="2025" y="656"/>
                </a:cubicBezTo>
                <a:cubicBezTo>
                  <a:pt x="2018" y="656"/>
                  <a:pt x="2009" y="654"/>
                  <a:pt x="2007" y="659"/>
                </a:cubicBezTo>
                <a:close/>
                <a:moveTo>
                  <a:pt x="1982" y="673"/>
                </a:moveTo>
                <a:cubicBezTo>
                  <a:pt x="1982" y="676"/>
                  <a:pt x="1977" y="674"/>
                  <a:pt x="1977" y="677"/>
                </a:cubicBezTo>
                <a:cubicBezTo>
                  <a:pt x="1973" y="676"/>
                  <a:pt x="1979" y="672"/>
                  <a:pt x="1982" y="673"/>
                </a:cubicBezTo>
                <a:close/>
                <a:moveTo>
                  <a:pt x="1957" y="686"/>
                </a:moveTo>
                <a:cubicBezTo>
                  <a:pt x="1955" y="688"/>
                  <a:pt x="1949" y="693"/>
                  <a:pt x="1946" y="689"/>
                </a:cubicBezTo>
                <a:cubicBezTo>
                  <a:pt x="1948" y="686"/>
                  <a:pt x="1954" y="688"/>
                  <a:pt x="1957" y="686"/>
                </a:cubicBezTo>
                <a:close/>
                <a:moveTo>
                  <a:pt x="39" y="753"/>
                </a:moveTo>
                <a:cubicBezTo>
                  <a:pt x="38" y="754"/>
                  <a:pt x="36" y="755"/>
                  <a:pt x="34" y="756"/>
                </a:cubicBezTo>
                <a:cubicBezTo>
                  <a:pt x="30" y="755"/>
                  <a:pt x="37" y="752"/>
                  <a:pt x="39" y="753"/>
                </a:cubicBezTo>
                <a:close/>
                <a:moveTo>
                  <a:pt x="26" y="808"/>
                </a:moveTo>
                <a:cubicBezTo>
                  <a:pt x="26" y="810"/>
                  <a:pt x="21" y="809"/>
                  <a:pt x="21" y="811"/>
                </a:cubicBezTo>
                <a:cubicBezTo>
                  <a:pt x="17" y="811"/>
                  <a:pt x="23" y="807"/>
                  <a:pt x="26" y="808"/>
                </a:cubicBezTo>
                <a:close/>
                <a:moveTo>
                  <a:pt x="2132" y="872"/>
                </a:moveTo>
                <a:cubicBezTo>
                  <a:pt x="2139" y="872"/>
                  <a:pt x="2140" y="869"/>
                  <a:pt x="2144" y="872"/>
                </a:cubicBezTo>
                <a:cubicBezTo>
                  <a:pt x="2145" y="869"/>
                  <a:pt x="2149" y="871"/>
                  <a:pt x="2149" y="868"/>
                </a:cubicBezTo>
                <a:cubicBezTo>
                  <a:pt x="2143" y="870"/>
                  <a:pt x="2137" y="867"/>
                  <a:pt x="2132" y="872"/>
                </a:cubicBezTo>
                <a:close/>
                <a:moveTo>
                  <a:pt x="2170" y="872"/>
                </a:moveTo>
                <a:cubicBezTo>
                  <a:pt x="2170" y="871"/>
                  <a:pt x="2169" y="869"/>
                  <a:pt x="2168" y="868"/>
                </a:cubicBezTo>
                <a:cubicBezTo>
                  <a:pt x="2166" y="867"/>
                  <a:pt x="2163" y="869"/>
                  <a:pt x="2165" y="870"/>
                </a:cubicBezTo>
                <a:cubicBezTo>
                  <a:pt x="2166" y="870"/>
                  <a:pt x="2168" y="870"/>
                  <a:pt x="2168" y="870"/>
                </a:cubicBezTo>
                <a:cubicBezTo>
                  <a:pt x="2168" y="870"/>
                  <a:pt x="2169" y="873"/>
                  <a:pt x="2170" y="872"/>
                </a:cubicBezTo>
                <a:close/>
                <a:moveTo>
                  <a:pt x="26" y="957"/>
                </a:moveTo>
                <a:cubicBezTo>
                  <a:pt x="27" y="960"/>
                  <a:pt x="27" y="963"/>
                  <a:pt x="27" y="965"/>
                </a:cubicBezTo>
                <a:cubicBezTo>
                  <a:pt x="32" y="967"/>
                  <a:pt x="30" y="962"/>
                  <a:pt x="30" y="959"/>
                </a:cubicBezTo>
                <a:cubicBezTo>
                  <a:pt x="31" y="958"/>
                  <a:pt x="33" y="956"/>
                  <a:pt x="31" y="956"/>
                </a:cubicBezTo>
                <a:cubicBezTo>
                  <a:pt x="31" y="958"/>
                  <a:pt x="29" y="957"/>
                  <a:pt x="26" y="957"/>
                </a:cubicBezTo>
                <a:close/>
                <a:moveTo>
                  <a:pt x="95" y="1054"/>
                </a:moveTo>
                <a:cubicBezTo>
                  <a:pt x="94" y="1058"/>
                  <a:pt x="86" y="1055"/>
                  <a:pt x="84" y="1059"/>
                </a:cubicBezTo>
                <a:cubicBezTo>
                  <a:pt x="81" y="1056"/>
                  <a:pt x="90" y="1054"/>
                  <a:pt x="95" y="1054"/>
                </a:cubicBezTo>
                <a:close/>
                <a:moveTo>
                  <a:pt x="57" y="1135"/>
                </a:moveTo>
                <a:cubicBezTo>
                  <a:pt x="56" y="1135"/>
                  <a:pt x="55" y="1135"/>
                  <a:pt x="55" y="1136"/>
                </a:cubicBezTo>
                <a:cubicBezTo>
                  <a:pt x="62" y="1136"/>
                  <a:pt x="63" y="1131"/>
                  <a:pt x="66" y="1129"/>
                </a:cubicBezTo>
                <a:cubicBezTo>
                  <a:pt x="61" y="1128"/>
                  <a:pt x="61" y="1134"/>
                  <a:pt x="57" y="1135"/>
                </a:cubicBezTo>
                <a:close/>
                <a:moveTo>
                  <a:pt x="43" y="1197"/>
                </a:moveTo>
                <a:cubicBezTo>
                  <a:pt x="45" y="1197"/>
                  <a:pt x="44" y="1198"/>
                  <a:pt x="43" y="1198"/>
                </a:cubicBezTo>
                <a:cubicBezTo>
                  <a:pt x="44" y="1200"/>
                  <a:pt x="47" y="1200"/>
                  <a:pt x="47" y="1203"/>
                </a:cubicBezTo>
                <a:cubicBezTo>
                  <a:pt x="44" y="1202"/>
                  <a:pt x="40" y="1200"/>
                  <a:pt x="43" y="1197"/>
                </a:cubicBezTo>
                <a:close/>
                <a:moveTo>
                  <a:pt x="1952" y="1235"/>
                </a:moveTo>
                <a:cubicBezTo>
                  <a:pt x="1951" y="1236"/>
                  <a:pt x="1949" y="1237"/>
                  <a:pt x="1947" y="1238"/>
                </a:cubicBezTo>
                <a:cubicBezTo>
                  <a:pt x="1943" y="1237"/>
                  <a:pt x="1950" y="1235"/>
                  <a:pt x="1952" y="1235"/>
                </a:cubicBezTo>
                <a:close/>
                <a:moveTo>
                  <a:pt x="388" y="1343"/>
                </a:moveTo>
                <a:cubicBezTo>
                  <a:pt x="388" y="1339"/>
                  <a:pt x="392" y="1344"/>
                  <a:pt x="394" y="1344"/>
                </a:cubicBezTo>
                <a:cubicBezTo>
                  <a:pt x="393" y="1349"/>
                  <a:pt x="390" y="1342"/>
                  <a:pt x="388" y="1343"/>
                </a:cubicBezTo>
                <a:close/>
                <a:moveTo>
                  <a:pt x="399" y="1343"/>
                </a:moveTo>
                <a:cubicBezTo>
                  <a:pt x="399" y="1345"/>
                  <a:pt x="399" y="1347"/>
                  <a:pt x="399" y="1349"/>
                </a:cubicBezTo>
                <a:cubicBezTo>
                  <a:pt x="402" y="1349"/>
                  <a:pt x="410" y="1346"/>
                  <a:pt x="407" y="1344"/>
                </a:cubicBezTo>
                <a:cubicBezTo>
                  <a:pt x="403" y="1348"/>
                  <a:pt x="405" y="1341"/>
                  <a:pt x="399" y="1343"/>
                </a:cubicBezTo>
                <a:close/>
                <a:moveTo>
                  <a:pt x="379" y="1346"/>
                </a:moveTo>
                <a:cubicBezTo>
                  <a:pt x="378" y="1348"/>
                  <a:pt x="376" y="1350"/>
                  <a:pt x="374" y="1351"/>
                </a:cubicBezTo>
                <a:cubicBezTo>
                  <a:pt x="369" y="1352"/>
                  <a:pt x="371" y="1346"/>
                  <a:pt x="366" y="1347"/>
                </a:cubicBezTo>
                <a:cubicBezTo>
                  <a:pt x="366" y="1349"/>
                  <a:pt x="365" y="1349"/>
                  <a:pt x="363" y="1349"/>
                </a:cubicBezTo>
                <a:cubicBezTo>
                  <a:pt x="363" y="1353"/>
                  <a:pt x="369" y="1358"/>
                  <a:pt x="371" y="1354"/>
                </a:cubicBezTo>
                <a:cubicBezTo>
                  <a:pt x="369" y="1353"/>
                  <a:pt x="367" y="1351"/>
                  <a:pt x="369" y="1351"/>
                </a:cubicBezTo>
                <a:cubicBezTo>
                  <a:pt x="373" y="1355"/>
                  <a:pt x="379" y="1348"/>
                  <a:pt x="387" y="1351"/>
                </a:cubicBezTo>
                <a:cubicBezTo>
                  <a:pt x="386" y="1348"/>
                  <a:pt x="385" y="1345"/>
                  <a:pt x="383" y="1344"/>
                </a:cubicBezTo>
                <a:cubicBezTo>
                  <a:pt x="383" y="1346"/>
                  <a:pt x="381" y="1346"/>
                  <a:pt x="379" y="1346"/>
                </a:cubicBezTo>
                <a:close/>
                <a:moveTo>
                  <a:pt x="264" y="1370"/>
                </a:moveTo>
                <a:cubicBezTo>
                  <a:pt x="265" y="1373"/>
                  <a:pt x="272" y="1363"/>
                  <a:pt x="275" y="1370"/>
                </a:cubicBezTo>
                <a:cubicBezTo>
                  <a:pt x="273" y="1371"/>
                  <a:pt x="271" y="1371"/>
                  <a:pt x="269" y="1370"/>
                </a:cubicBezTo>
                <a:cubicBezTo>
                  <a:pt x="267" y="1375"/>
                  <a:pt x="274" y="1371"/>
                  <a:pt x="274" y="1374"/>
                </a:cubicBezTo>
                <a:cubicBezTo>
                  <a:pt x="268" y="1373"/>
                  <a:pt x="268" y="1377"/>
                  <a:pt x="263" y="1376"/>
                </a:cubicBezTo>
                <a:cubicBezTo>
                  <a:pt x="265" y="1381"/>
                  <a:pt x="262" y="1383"/>
                  <a:pt x="262" y="1384"/>
                </a:cubicBezTo>
                <a:cubicBezTo>
                  <a:pt x="262" y="1387"/>
                  <a:pt x="265" y="1382"/>
                  <a:pt x="267" y="1384"/>
                </a:cubicBezTo>
                <a:cubicBezTo>
                  <a:pt x="267" y="1385"/>
                  <a:pt x="263" y="1390"/>
                  <a:pt x="264" y="1390"/>
                </a:cubicBezTo>
                <a:cubicBezTo>
                  <a:pt x="269" y="1391"/>
                  <a:pt x="266" y="1384"/>
                  <a:pt x="270" y="1384"/>
                </a:cubicBezTo>
                <a:cubicBezTo>
                  <a:pt x="270" y="1386"/>
                  <a:pt x="272" y="1386"/>
                  <a:pt x="273" y="1387"/>
                </a:cubicBezTo>
                <a:cubicBezTo>
                  <a:pt x="273" y="1385"/>
                  <a:pt x="275" y="1384"/>
                  <a:pt x="277" y="1384"/>
                </a:cubicBezTo>
                <a:cubicBezTo>
                  <a:pt x="278" y="1381"/>
                  <a:pt x="277" y="1378"/>
                  <a:pt x="279" y="1378"/>
                </a:cubicBezTo>
                <a:cubicBezTo>
                  <a:pt x="279" y="1380"/>
                  <a:pt x="282" y="1379"/>
                  <a:pt x="282" y="1381"/>
                </a:cubicBezTo>
                <a:cubicBezTo>
                  <a:pt x="279" y="1382"/>
                  <a:pt x="280" y="1388"/>
                  <a:pt x="278" y="1390"/>
                </a:cubicBezTo>
                <a:cubicBezTo>
                  <a:pt x="282" y="1389"/>
                  <a:pt x="281" y="1393"/>
                  <a:pt x="283" y="1395"/>
                </a:cubicBezTo>
                <a:cubicBezTo>
                  <a:pt x="280" y="1397"/>
                  <a:pt x="275" y="1397"/>
                  <a:pt x="275" y="1403"/>
                </a:cubicBezTo>
                <a:cubicBezTo>
                  <a:pt x="281" y="1403"/>
                  <a:pt x="275" y="1407"/>
                  <a:pt x="279" y="1411"/>
                </a:cubicBezTo>
                <a:cubicBezTo>
                  <a:pt x="275" y="1412"/>
                  <a:pt x="275" y="1415"/>
                  <a:pt x="273" y="1417"/>
                </a:cubicBezTo>
                <a:cubicBezTo>
                  <a:pt x="271" y="1418"/>
                  <a:pt x="268" y="1417"/>
                  <a:pt x="268" y="1420"/>
                </a:cubicBezTo>
                <a:cubicBezTo>
                  <a:pt x="271" y="1421"/>
                  <a:pt x="276" y="1418"/>
                  <a:pt x="276" y="1422"/>
                </a:cubicBezTo>
                <a:cubicBezTo>
                  <a:pt x="274" y="1422"/>
                  <a:pt x="274" y="1424"/>
                  <a:pt x="275" y="1427"/>
                </a:cubicBezTo>
                <a:cubicBezTo>
                  <a:pt x="277" y="1427"/>
                  <a:pt x="280" y="1426"/>
                  <a:pt x="280" y="1430"/>
                </a:cubicBezTo>
                <a:cubicBezTo>
                  <a:pt x="275" y="1427"/>
                  <a:pt x="274" y="1431"/>
                  <a:pt x="272" y="1431"/>
                </a:cubicBezTo>
                <a:cubicBezTo>
                  <a:pt x="272" y="1431"/>
                  <a:pt x="271" y="1428"/>
                  <a:pt x="270" y="1428"/>
                </a:cubicBezTo>
                <a:cubicBezTo>
                  <a:pt x="270" y="1428"/>
                  <a:pt x="269" y="1431"/>
                  <a:pt x="267" y="1430"/>
                </a:cubicBezTo>
                <a:cubicBezTo>
                  <a:pt x="266" y="1436"/>
                  <a:pt x="273" y="1432"/>
                  <a:pt x="277" y="1433"/>
                </a:cubicBezTo>
                <a:cubicBezTo>
                  <a:pt x="276" y="1431"/>
                  <a:pt x="278" y="1432"/>
                  <a:pt x="280" y="1431"/>
                </a:cubicBezTo>
                <a:cubicBezTo>
                  <a:pt x="280" y="1431"/>
                  <a:pt x="282" y="1429"/>
                  <a:pt x="283" y="1428"/>
                </a:cubicBezTo>
                <a:cubicBezTo>
                  <a:pt x="285" y="1427"/>
                  <a:pt x="287" y="1425"/>
                  <a:pt x="290" y="1425"/>
                </a:cubicBezTo>
                <a:cubicBezTo>
                  <a:pt x="290" y="1427"/>
                  <a:pt x="287" y="1427"/>
                  <a:pt x="287" y="1428"/>
                </a:cubicBezTo>
                <a:cubicBezTo>
                  <a:pt x="288" y="1430"/>
                  <a:pt x="291" y="1431"/>
                  <a:pt x="292" y="1433"/>
                </a:cubicBezTo>
                <a:cubicBezTo>
                  <a:pt x="293" y="1434"/>
                  <a:pt x="290" y="1435"/>
                  <a:pt x="291" y="1436"/>
                </a:cubicBezTo>
                <a:cubicBezTo>
                  <a:pt x="291" y="1436"/>
                  <a:pt x="294" y="1438"/>
                  <a:pt x="294" y="1438"/>
                </a:cubicBezTo>
                <a:cubicBezTo>
                  <a:pt x="295" y="1438"/>
                  <a:pt x="293" y="1440"/>
                  <a:pt x="292" y="1439"/>
                </a:cubicBezTo>
                <a:cubicBezTo>
                  <a:pt x="293" y="1441"/>
                  <a:pt x="295" y="1442"/>
                  <a:pt x="296" y="1444"/>
                </a:cubicBezTo>
                <a:cubicBezTo>
                  <a:pt x="296" y="1446"/>
                  <a:pt x="291" y="1449"/>
                  <a:pt x="296" y="1450"/>
                </a:cubicBezTo>
                <a:cubicBezTo>
                  <a:pt x="297" y="1447"/>
                  <a:pt x="305" y="1451"/>
                  <a:pt x="305" y="1454"/>
                </a:cubicBezTo>
                <a:cubicBezTo>
                  <a:pt x="305" y="1456"/>
                  <a:pt x="301" y="1455"/>
                  <a:pt x="302" y="1458"/>
                </a:cubicBezTo>
                <a:cubicBezTo>
                  <a:pt x="308" y="1460"/>
                  <a:pt x="310" y="1456"/>
                  <a:pt x="315" y="1457"/>
                </a:cubicBezTo>
                <a:cubicBezTo>
                  <a:pt x="325" y="1462"/>
                  <a:pt x="346" y="1455"/>
                  <a:pt x="360" y="1460"/>
                </a:cubicBezTo>
                <a:cubicBezTo>
                  <a:pt x="361" y="1453"/>
                  <a:pt x="357" y="1452"/>
                  <a:pt x="352" y="1452"/>
                </a:cubicBezTo>
                <a:cubicBezTo>
                  <a:pt x="352" y="1448"/>
                  <a:pt x="349" y="1447"/>
                  <a:pt x="347" y="1446"/>
                </a:cubicBezTo>
                <a:cubicBezTo>
                  <a:pt x="347" y="1449"/>
                  <a:pt x="347" y="1452"/>
                  <a:pt x="347" y="1455"/>
                </a:cubicBezTo>
                <a:cubicBezTo>
                  <a:pt x="340" y="1459"/>
                  <a:pt x="334" y="1454"/>
                  <a:pt x="326" y="1455"/>
                </a:cubicBezTo>
                <a:cubicBezTo>
                  <a:pt x="328" y="1450"/>
                  <a:pt x="325" y="1447"/>
                  <a:pt x="321" y="1446"/>
                </a:cubicBezTo>
                <a:cubicBezTo>
                  <a:pt x="321" y="1450"/>
                  <a:pt x="322" y="1455"/>
                  <a:pt x="318" y="1455"/>
                </a:cubicBezTo>
                <a:cubicBezTo>
                  <a:pt x="316" y="1455"/>
                  <a:pt x="312" y="1455"/>
                  <a:pt x="310" y="1454"/>
                </a:cubicBezTo>
                <a:cubicBezTo>
                  <a:pt x="309" y="1453"/>
                  <a:pt x="309" y="1450"/>
                  <a:pt x="308" y="1449"/>
                </a:cubicBezTo>
                <a:cubicBezTo>
                  <a:pt x="305" y="1446"/>
                  <a:pt x="299" y="1450"/>
                  <a:pt x="297" y="1444"/>
                </a:cubicBezTo>
                <a:cubicBezTo>
                  <a:pt x="303" y="1447"/>
                  <a:pt x="298" y="1439"/>
                  <a:pt x="302" y="1439"/>
                </a:cubicBezTo>
                <a:cubicBezTo>
                  <a:pt x="307" y="1441"/>
                  <a:pt x="314" y="1438"/>
                  <a:pt x="317" y="1438"/>
                </a:cubicBezTo>
                <a:cubicBezTo>
                  <a:pt x="323" y="1438"/>
                  <a:pt x="334" y="1441"/>
                  <a:pt x="332" y="1433"/>
                </a:cubicBezTo>
                <a:cubicBezTo>
                  <a:pt x="326" y="1436"/>
                  <a:pt x="323" y="1436"/>
                  <a:pt x="315" y="1435"/>
                </a:cubicBezTo>
                <a:cubicBezTo>
                  <a:pt x="314" y="1430"/>
                  <a:pt x="314" y="1430"/>
                  <a:pt x="315" y="1425"/>
                </a:cubicBezTo>
                <a:cubicBezTo>
                  <a:pt x="310" y="1428"/>
                  <a:pt x="311" y="1417"/>
                  <a:pt x="313" y="1417"/>
                </a:cubicBezTo>
                <a:cubicBezTo>
                  <a:pt x="318" y="1418"/>
                  <a:pt x="322" y="1418"/>
                  <a:pt x="324" y="1417"/>
                </a:cubicBezTo>
                <a:cubicBezTo>
                  <a:pt x="326" y="1417"/>
                  <a:pt x="329" y="1417"/>
                  <a:pt x="332" y="1417"/>
                </a:cubicBezTo>
                <a:cubicBezTo>
                  <a:pt x="333" y="1417"/>
                  <a:pt x="334" y="1419"/>
                  <a:pt x="333" y="1419"/>
                </a:cubicBezTo>
                <a:cubicBezTo>
                  <a:pt x="336" y="1419"/>
                  <a:pt x="337" y="1417"/>
                  <a:pt x="339" y="1417"/>
                </a:cubicBezTo>
                <a:cubicBezTo>
                  <a:pt x="349" y="1416"/>
                  <a:pt x="362" y="1419"/>
                  <a:pt x="367" y="1419"/>
                </a:cubicBezTo>
                <a:cubicBezTo>
                  <a:pt x="370" y="1419"/>
                  <a:pt x="372" y="1417"/>
                  <a:pt x="375" y="1417"/>
                </a:cubicBezTo>
                <a:cubicBezTo>
                  <a:pt x="379" y="1417"/>
                  <a:pt x="384" y="1420"/>
                  <a:pt x="388" y="1417"/>
                </a:cubicBezTo>
                <a:cubicBezTo>
                  <a:pt x="388" y="1418"/>
                  <a:pt x="389" y="1419"/>
                  <a:pt x="391" y="1419"/>
                </a:cubicBezTo>
                <a:cubicBezTo>
                  <a:pt x="392" y="1419"/>
                  <a:pt x="392" y="1417"/>
                  <a:pt x="389" y="1417"/>
                </a:cubicBezTo>
                <a:cubicBezTo>
                  <a:pt x="386" y="1414"/>
                  <a:pt x="379" y="1416"/>
                  <a:pt x="374" y="1416"/>
                </a:cubicBezTo>
                <a:cubicBezTo>
                  <a:pt x="373" y="1412"/>
                  <a:pt x="368" y="1414"/>
                  <a:pt x="367" y="1411"/>
                </a:cubicBezTo>
                <a:cubicBezTo>
                  <a:pt x="367" y="1408"/>
                  <a:pt x="367" y="1405"/>
                  <a:pt x="365" y="1404"/>
                </a:cubicBezTo>
                <a:cubicBezTo>
                  <a:pt x="362" y="1411"/>
                  <a:pt x="355" y="1404"/>
                  <a:pt x="347" y="1406"/>
                </a:cubicBezTo>
                <a:cubicBezTo>
                  <a:pt x="346" y="1408"/>
                  <a:pt x="345" y="1410"/>
                  <a:pt x="344" y="1411"/>
                </a:cubicBezTo>
                <a:cubicBezTo>
                  <a:pt x="341" y="1410"/>
                  <a:pt x="338" y="1412"/>
                  <a:pt x="335" y="1411"/>
                </a:cubicBezTo>
                <a:cubicBezTo>
                  <a:pt x="334" y="1411"/>
                  <a:pt x="332" y="1409"/>
                  <a:pt x="333" y="1409"/>
                </a:cubicBezTo>
                <a:cubicBezTo>
                  <a:pt x="328" y="1409"/>
                  <a:pt x="322" y="1412"/>
                  <a:pt x="318" y="1412"/>
                </a:cubicBezTo>
                <a:cubicBezTo>
                  <a:pt x="316" y="1412"/>
                  <a:pt x="312" y="1414"/>
                  <a:pt x="310" y="1411"/>
                </a:cubicBezTo>
                <a:cubicBezTo>
                  <a:pt x="313" y="1407"/>
                  <a:pt x="315" y="1405"/>
                  <a:pt x="319" y="1409"/>
                </a:cubicBezTo>
                <a:cubicBezTo>
                  <a:pt x="319" y="1407"/>
                  <a:pt x="318" y="1403"/>
                  <a:pt x="320" y="1403"/>
                </a:cubicBezTo>
                <a:cubicBezTo>
                  <a:pt x="323" y="1404"/>
                  <a:pt x="322" y="1405"/>
                  <a:pt x="323" y="1401"/>
                </a:cubicBezTo>
                <a:cubicBezTo>
                  <a:pt x="323" y="1401"/>
                  <a:pt x="326" y="1400"/>
                  <a:pt x="326" y="1400"/>
                </a:cubicBezTo>
                <a:cubicBezTo>
                  <a:pt x="327" y="1398"/>
                  <a:pt x="328" y="1396"/>
                  <a:pt x="329" y="1395"/>
                </a:cubicBezTo>
                <a:cubicBezTo>
                  <a:pt x="332" y="1393"/>
                  <a:pt x="336" y="1394"/>
                  <a:pt x="342" y="1392"/>
                </a:cubicBezTo>
                <a:cubicBezTo>
                  <a:pt x="342" y="1394"/>
                  <a:pt x="343" y="1393"/>
                  <a:pt x="345" y="1392"/>
                </a:cubicBezTo>
                <a:cubicBezTo>
                  <a:pt x="345" y="1393"/>
                  <a:pt x="345" y="1395"/>
                  <a:pt x="345" y="1397"/>
                </a:cubicBezTo>
                <a:cubicBezTo>
                  <a:pt x="348" y="1398"/>
                  <a:pt x="350" y="1392"/>
                  <a:pt x="350" y="1398"/>
                </a:cubicBezTo>
                <a:cubicBezTo>
                  <a:pt x="356" y="1397"/>
                  <a:pt x="356" y="1398"/>
                  <a:pt x="364" y="1398"/>
                </a:cubicBezTo>
                <a:cubicBezTo>
                  <a:pt x="364" y="1396"/>
                  <a:pt x="365" y="1395"/>
                  <a:pt x="366" y="1393"/>
                </a:cubicBezTo>
                <a:cubicBezTo>
                  <a:pt x="372" y="1395"/>
                  <a:pt x="375" y="1390"/>
                  <a:pt x="379" y="1390"/>
                </a:cubicBezTo>
                <a:cubicBezTo>
                  <a:pt x="382" y="1390"/>
                  <a:pt x="384" y="1394"/>
                  <a:pt x="387" y="1392"/>
                </a:cubicBezTo>
                <a:cubicBezTo>
                  <a:pt x="387" y="1396"/>
                  <a:pt x="389" y="1398"/>
                  <a:pt x="393" y="1398"/>
                </a:cubicBezTo>
                <a:cubicBezTo>
                  <a:pt x="392" y="1394"/>
                  <a:pt x="396" y="1395"/>
                  <a:pt x="394" y="1390"/>
                </a:cubicBezTo>
                <a:cubicBezTo>
                  <a:pt x="397" y="1390"/>
                  <a:pt x="400" y="1390"/>
                  <a:pt x="399" y="1387"/>
                </a:cubicBezTo>
                <a:cubicBezTo>
                  <a:pt x="398" y="1381"/>
                  <a:pt x="393" y="1391"/>
                  <a:pt x="393" y="1385"/>
                </a:cubicBezTo>
                <a:cubicBezTo>
                  <a:pt x="400" y="1386"/>
                  <a:pt x="391" y="1381"/>
                  <a:pt x="392" y="1378"/>
                </a:cubicBezTo>
                <a:cubicBezTo>
                  <a:pt x="390" y="1378"/>
                  <a:pt x="388" y="1378"/>
                  <a:pt x="386" y="1378"/>
                </a:cubicBezTo>
                <a:cubicBezTo>
                  <a:pt x="383" y="1382"/>
                  <a:pt x="388" y="1385"/>
                  <a:pt x="382" y="1387"/>
                </a:cubicBezTo>
                <a:cubicBezTo>
                  <a:pt x="378" y="1384"/>
                  <a:pt x="372" y="1386"/>
                  <a:pt x="368" y="1385"/>
                </a:cubicBezTo>
                <a:cubicBezTo>
                  <a:pt x="365" y="1385"/>
                  <a:pt x="365" y="1383"/>
                  <a:pt x="363" y="1385"/>
                </a:cubicBezTo>
                <a:cubicBezTo>
                  <a:pt x="361" y="1387"/>
                  <a:pt x="349" y="1385"/>
                  <a:pt x="349" y="1384"/>
                </a:cubicBezTo>
                <a:cubicBezTo>
                  <a:pt x="349" y="1380"/>
                  <a:pt x="350" y="1377"/>
                  <a:pt x="353" y="1376"/>
                </a:cubicBezTo>
                <a:cubicBezTo>
                  <a:pt x="359" y="1376"/>
                  <a:pt x="365" y="1376"/>
                  <a:pt x="370" y="1376"/>
                </a:cubicBezTo>
                <a:cubicBezTo>
                  <a:pt x="372" y="1374"/>
                  <a:pt x="371" y="1370"/>
                  <a:pt x="375" y="1371"/>
                </a:cubicBezTo>
                <a:cubicBezTo>
                  <a:pt x="381" y="1370"/>
                  <a:pt x="379" y="1377"/>
                  <a:pt x="383" y="1378"/>
                </a:cubicBezTo>
                <a:cubicBezTo>
                  <a:pt x="383" y="1375"/>
                  <a:pt x="383" y="1372"/>
                  <a:pt x="383" y="1370"/>
                </a:cubicBezTo>
                <a:cubicBezTo>
                  <a:pt x="384" y="1369"/>
                  <a:pt x="386" y="1368"/>
                  <a:pt x="387" y="1366"/>
                </a:cubicBezTo>
                <a:cubicBezTo>
                  <a:pt x="384" y="1366"/>
                  <a:pt x="384" y="1364"/>
                  <a:pt x="384" y="1360"/>
                </a:cubicBezTo>
                <a:cubicBezTo>
                  <a:pt x="378" y="1360"/>
                  <a:pt x="380" y="1366"/>
                  <a:pt x="375" y="1366"/>
                </a:cubicBezTo>
                <a:cubicBezTo>
                  <a:pt x="375" y="1364"/>
                  <a:pt x="373" y="1364"/>
                  <a:pt x="373" y="1362"/>
                </a:cubicBezTo>
                <a:cubicBezTo>
                  <a:pt x="369" y="1362"/>
                  <a:pt x="367" y="1364"/>
                  <a:pt x="362" y="1363"/>
                </a:cubicBezTo>
                <a:cubicBezTo>
                  <a:pt x="361" y="1365"/>
                  <a:pt x="361" y="1369"/>
                  <a:pt x="358" y="1370"/>
                </a:cubicBezTo>
                <a:cubicBezTo>
                  <a:pt x="346" y="1369"/>
                  <a:pt x="344" y="1367"/>
                  <a:pt x="336" y="1371"/>
                </a:cubicBezTo>
                <a:cubicBezTo>
                  <a:pt x="331" y="1370"/>
                  <a:pt x="328" y="1366"/>
                  <a:pt x="326" y="1362"/>
                </a:cubicBezTo>
                <a:cubicBezTo>
                  <a:pt x="330" y="1362"/>
                  <a:pt x="328" y="1357"/>
                  <a:pt x="329" y="1355"/>
                </a:cubicBezTo>
                <a:cubicBezTo>
                  <a:pt x="330" y="1353"/>
                  <a:pt x="334" y="1353"/>
                  <a:pt x="332" y="1349"/>
                </a:cubicBezTo>
                <a:cubicBezTo>
                  <a:pt x="329" y="1349"/>
                  <a:pt x="329" y="1351"/>
                  <a:pt x="327" y="1352"/>
                </a:cubicBezTo>
                <a:cubicBezTo>
                  <a:pt x="316" y="1352"/>
                  <a:pt x="307" y="1354"/>
                  <a:pt x="301" y="1358"/>
                </a:cubicBezTo>
                <a:cubicBezTo>
                  <a:pt x="295" y="1358"/>
                  <a:pt x="293" y="1361"/>
                  <a:pt x="287" y="1358"/>
                </a:cubicBezTo>
                <a:cubicBezTo>
                  <a:pt x="287" y="1361"/>
                  <a:pt x="290" y="1363"/>
                  <a:pt x="287" y="1363"/>
                </a:cubicBezTo>
                <a:cubicBezTo>
                  <a:pt x="285" y="1363"/>
                  <a:pt x="287" y="1368"/>
                  <a:pt x="285" y="1368"/>
                </a:cubicBezTo>
                <a:cubicBezTo>
                  <a:pt x="283" y="1366"/>
                  <a:pt x="283" y="1362"/>
                  <a:pt x="280" y="1362"/>
                </a:cubicBezTo>
                <a:cubicBezTo>
                  <a:pt x="281" y="1366"/>
                  <a:pt x="283" y="1371"/>
                  <a:pt x="277" y="1371"/>
                </a:cubicBezTo>
                <a:cubicBezTo>
                  <a:pt x="276" y="1369"/>
                  <a:pt x="283" y="1367"/>
                  <a:pt x="278" y="1366"/>
                </a:cubicBezTo>
                <a:cubicBezTo>
                  <a:pt x="278" y="1371"/>
                  <a:pt x="264" y="1361"/>
                  <a:pt x="264" y="1370"/>
                </a:cubicBezTo>
                <a:close/>
                <a:moveTo>
                  <a:pt x="346" y="1379"/>
                </a:moveTo>
                <a:cubicBezTo>
                  <a:pt x="349" y="1386"/>
                  <a:pt x="340" y="1382"/>
                  <a:pt x="340" y="1385"/>
                </a:cubicBezTo>
                <a:cubicBezTo>
                  <a:pt x="333" y="1387"/>
                  <a:pt x="326" y="1384"/>
                  <a:pt x="320" y="1385"/>
                </a:cubicBezTo>
                <a:cubicBezTo>
                  <a:pt x="317" y="1386"/>
                  <a:pt x="318" y="1389"/>
                  <a:pt x="313" y="1389"/>
                </a:cubicBezTo>
                <a:cubicBezTo>
                  <a:pt x="312" y="1380"/>
                  <a:pt x="319" y="1380"/>
                  <a:pt x="327" y="1381"/>
                </a:cubicBezTo>
                <a:cubicBezTo>
                  <a:pt x="330" y="1378"/>
                  <a:pt x="331" y="1377"/>
                  <a:pt x="339" y="1378"/>
                </a:cubicBezTo>
                <a:cubicBezTo>
                  <a:pt x="342" y="1378"/>
                  <a:pt x="345" y="1377"/>
                  <a:pt x="346" y="1379"/>
                </a:cubicBezTo>
                <a:close/>
                <a:moveTo>
                  <a:pt x="271" y="1379"/>
                </a:moveTo>
                <a:cubicBezTo>
                  <a:pt x="272" y="1379"/>
                  <a:pt x="273" y="1379"/>
                  <a:pt x="274" y="1379"/>
                </a:cubicBezTo>
                <a:cubicBezTo>
                  <a:pt x="273" y="1380"/>
                  <a:pt x="273" y="1382"/>
                  <a:pt x="273" y="1384"/>
                </a:cubicBezTo>
                <a:cubicBezTo>
                  <a:pt x="270" y="1383"/>
                  <a:pt x="269" y="1381"/>
                  <a:pt x="271" y="1379"/>
                </a:cubicBezTo>
                <a:close/>
                <a:moveTo>
                  <a:pt x="307" y="1382"/>
                </a:moveTo>
                <a:cubicBezTo>
                  <a:pt x="308" y="1383"/>
                  <a:pt x="309" y="1384"/>
                  <a:pt x="310" y="1384"/>
                </a:cubicBezTo>
                <a:cubicBezTo>
                  <a:pt x="310" y="1385"/>
                  <a:pt x="310" y="1386"/>
                  <a:pt x="310" y="1387"/>
                </a:cubicBezTo>
                <a:cubicBezTo>
                  <a:pt x="308" y="1387"/>
                  <a:pt x="306" y="1387"/>
                  <a:pt x="306" y="1389"/>
                </a:cubicBezTo>
                <a:cubicBezTo>
                  <a:pt x="301" y="1387"/>
                  <a:pt x="306" y="1383"/>
                  <a:pt x="307" y="1382"/>
                </a:cubicBezTo>
                <a:close/>
                <a:moveTo>
                  <a:pt x="371" y="1389"/>
                </a:moveTo>
                <a:cubicBezTo>
                  <a:pt x="372" y="1389"/>
                  <a:pt x="373" y="1389"/>
                  <a:pt x="374" y="1389"/>
                </a:cubicBezTo>
                <a:cubicBezTo>
                  <a:pt x="375" y="1393"/>
                  <a:pt x="362" y="1388"/>
                  <a:pt x="371" y="1389"/>
                </a:cubicBezTo>
                <a:close/>
                <a:moveTo>
                  <a:pt x="277" y="1416"/>
                </a:moveTo>
                <a:cubicBezTo>
                  <a:pt x="280" y="1416"/>
                  <a:pt x="281" y="1414"/>
                  <a:pt x="282" y="1412"/>
                </a:cubicBezTo>
                <a:cubicBezTo>
                  <a:pt x="279" y="1412"/>
                  <a:pt x="278" y="1414"/>
                  <a:pt x="277" y="1416"/>
                </a:cubicBezTo>
                <a:close/>
                <a:moveTo>
                  <a:pt x="253" y="1397"/>
                </a:moveTo>
                <a:cubicBezTo>
                  <a:pt x="253" y="1394"/>
                  <a:pt x="252" y="1393"/>
                  <a:pt x="250" y="1395"/>
                </a:cubicBezTo>
                <a:cubicBezTo>
                  <a:pt x="250" y="1392"/>
                  <a:pt x="245" y="1394"/>
                  <a:pt x="248" y="1395"/>
                </a:cubicBezTo>
                <a:cubicBezTo>
                  <a:pt x="250" y="1395"/>
                  <a:pt x="251" y="1397"/>
                  <a:pt x="253" y="1397"/>
                </a:cubicBezTo>
                <a:close/>
                <a:moveTo>
                  <a:pt x="1906" y="1412"/>
                </a:moveTo>
                <a:cubicBezTo>
                  <a:pt x="1910" y="1411"/>
                  <a:pt x="1915" y="1409"/>
                  <a:pt x="1920" y="1411"/>
                </a:cubicBezTo>
                <a:cubicBezTo>
                  <a:pt x="1920" y="1409"/>
                  <a:pt x="1917" y="1409"/>
                  <a:pt x="1917" y="1408"/>
                </a:cubicBezTo>
                <a:cubicBezTo>
                  <a:pt x="1910" y="1407"/>
                  <a:pt x="1906" y="1409"/>
                  <a:pt x="1903" y="1409"/>
                </a:cubicBezTo>
                <a:cubicBezTo>
                  <a:pt x="1900" y="1410"/>
                  <a:pt x="1897" y="1409"/>
                  <a:pt x="1896" y="1411"/>
                </a:cubicBezTo>
                <a:cubicBezTo>
                  <a:pt x="1901" y="1410"/>
                  <a:pt x="1901" y="1414"/>
                  <a:pt x="1906" y="1412"/>
                </a:cubicBezTo>
                <a:close/>
                <a:moveTo>
                  <a:pt x="270" y="1425"/>
                </a:moveTo>
                <a:cubicBezTo>
                  <a:pt x="267" y="1425"/>
                  <a:pt x="266" y="1423"/>
                  <a:pt x="264" y="1424"/>
                </a:cubicBezTo>
                <a:cubicBezTo>
                  <a:pt x="266" y="1428"/>
                  <a:pt x="257" y="1429"/>
                  <a:pt x="263" y="1431"/>
                </a:cubicBezTo>
                <a:cubicBezTo>
                  <a:pt x="263" y="1430"/>
                  <a:pt x="264" y="1430"/>
                  <a:pt x="266" y="1430"/>
                </a:cubicBezTo>
                <a:cubicBezTo>
                  <a:pt x="266" y="1428"/>
                  <a:pt x="265" y="1425"/>
                  <a:pt x="267" y="1425"/>
                </a:cubicBezTo>
                <a:cubicBezTo>
                  <a:pt x="267" y="1427"/>
                  <a:pt x="270" y="1427"/>
                  <a:pt x="270" y="1425"/>
                </a:cubicBezTo>
                <a:close/>
                <a:moveTo>
                  <a:pt x="343" y="1428"/>
                </a:moveTo>
                <a:cubicBezTo>
                  <a:pt x="345" y="1423"/>
                  <a:pt x="347" y="1432"/>
                  <a:pt x="348" y="1435"/>
                </a:cubicBezTo>
                <a:cubicBezTo>
                  <a:pt x="346" y="1439"/>
                  <a:pt x="346" y="1428"/>
                  <a:pt x="343" y="1428"/>
                </a:cubicBezTo>
                <a:close/>
                <a:moveTo>
                  <a:pt x="1413" y="1435"/>
                </a:moveTo>
                <a:cubicBezTo>
                  <a:pt x="1412" y="1434"/>
                  <a:pt x="1411" y="1433"/>
                  <a:pt x="1412" y="1431"/>
                </a:cubicBezTo>
                <a:cubicBezTo>
                  <a:pt x="1408" y="1431"/>
                  <a:pt x="1407" y="1433"/>
                  <a:pt x="1407" y="1436"/>
                </a:cubicBezTo>
                <a:cubicBezTo>
                  <a:pt x="1411" y="1434"/>
                  <a:pt x="1412" y="1437"/>
                  <a:pt x="1413" y="1435"/>
                </a:cubicBezTo>
                <a:close/>
                <a:moveTo>
                  <a:pt x="351" y="1443"/>
                </a:moveTo>
                <a:cubicBezTo>
                  <a:pt x="351" y="1440"/>
                  <a:pt x="347" y="1442"/>
                  <a:pt x="347" y="1439"/>
                </a:cubicBezTo>
                <a:cubicBezTo>
                  <a:pt x="346" y="1438"/>
                  <a:pt x="345" y="1438"/>
                  <a:pt x="345" y="1441"/>
                </a:cubicBezTo>
                <a:cubicBezTo>
                  <a:pt x="347" y="1441"/>
                  <a:pt x="348" y="1443"/>
                  <a:pt x="351" y="1443"/>
                </a:cubicBezTo>
                <a:close/>
                <a:moveTo>
                  <a:pt x="640" y="1443"/>
                </a:moveTo>
                <a:cubicBezTo>
                  <a:pt x="639" y="1444"/>
                  <a:pt x="640" y="1447"/>
                  <a:pt x="638" y="1447"/>
                </a:cubicBezTo>
                <a:cubicBezTo>
                  <a:pt x="638" y="1446"/>
                  <a:pt x="635" y="1445"/>
                  <a:pt x="635" y="1447"/>
                </a:cubicBezTo>
                <a:cubicBezTo>
                  <a:pt x="637" y="1447"/>
                  <a:pt x="639" y="1448"/>
                  <a:pt x="640" y="1449"/>
                </a:cubicBezTo>
                <a:cubicBezTo>
                  <a:pt x="639" y="1446"/>
                  <a:pt x="646" y="1442"/>
                  <a:pt x="643" y="1441"/>
                </a:cubicBezTo>
                <a:cubicBezTo>
                  <a:pt x="642" y="1442"/>
                  <a:pt x="641" y="1443"/>
                  <a:pt x="640" y="1443"/>
                </a:cubicBezTo>
                <a:close/>
                <a:moveTo>
                  <a:pt x="1308" y="1455"/>
                </a:moveTo>
                <a:cubicBezTo>
                  <a:pt x="1307" y="1459"/>
                  <a:pt x="1312" y="1462"/>
                  <a:pt x="1307" y="1462"/>
                </a:cubicBezTo>
                <a:cubicBezTo>
                  <a:pt x="1303" y="1462"/>
                  <a:pt x="1309" y="1466"/>
                  <a:pt x="1307" y="1470"/>
                </a:cubicBezTo>
                <a:cubicBezTo>
                  <a:pt x="1305" y="1470"/>
                  <a:pt x="1305" y="1472"/>
                  <a:pt x="1303" y="1471"/>
                </a:cubicBezTo>
                <a:cubicBezTo>
                  <a:pt x="1305" y="1476"/>
                  <a:pt x="1301" y="1480"/>
                  <a:pt x="1298" y="1484"/>
                </a:cubicBezTo>
                <a:cubicBezTo>
                  <a:pt x="1300" y="1484"/>
                  <a:pt x="1302" y="1484"/>
                  <a:pt x="1301" y="1487"/>
                </a:cubicBezTo>
                <a:cubicBezTo>
                  <a:pt x="1306" y="1488"/>
                  <a:pt x="1304" y="1483"/>
                  <a:pt x="1307" y="1482"/>
                </a:cubicBezTo>
                <a:cubicBezTo>
                  <a:pt x="1312" y="1484"/>
                  <a:pt x="1315" y="1480"/>
                  <a:pt x="1318" y="1481"/>
                </a:cubicBezTo>
                <a:cubicBezTo>
                  <a:pt x="1318" y="1481"/>
                  <a:pt x="1319" y="1484"/>
                  <a:pt x="1320" y="1484"/>
                </a:cubicBezTo>
                <a:cubicBezTo>
                  <a:pt x="1322" y="1485"/>
                  <a:pt x="1329" y="1484"/>
                  <a:pt x="1329" y="1489"/>
                </a:cubicBezTo>
                <a:cubicBezTo>
                  <a:pt x="1326" y="1489"/>
                  <a:pt x="1324" y="1488"/>
                  <a:pt x="1324" y="1492"/>
                </a:cubicBezTo>
                <a:cubicBezTo>
                  <a:pt x="1328" y="1496"/>
                  <a:pt x="1325" y="1489"/>
                  <a:pt x="1330" y="1490"/>
                </a:cubicBezTo>
                <a:cubicBezTo>
                  <a:pt x="1329" y="1495"/>
                  <a:pt x="1333" y="1501"/>
                  <a:pt x="1335" y="1496"/>
                </a:cubicBezTo>
                <a:cubicBezTo>
                  <a:pt x="1330" y="1496"/>
                  <a:pt x="1333" y="1489"/>
                  <a:pt x="1332" y="1485"/>
                </a:cubicBezTo>
                <a:cubicBezTo>
                  <a:pt x="1332" y="1485"/>
                  <a:pt x="1329" y="1484"/>
                  <a:pt x="1329" y="1482"/>
                </a:cubicBezTo>
                <a:cubicBezTo>
                  <a:pt x="1329" y="1478"/>
                  <a:pt x="1328" y="1475"/>
                  <a:pt x="1329" y="1473"/>
                </a:cubicBezTo>
                <a:cubicBezTo>
                  <a:pt x="1330" y="1467"/>
                  <a:pt x="1329" y="1469"/>
                  <a:pt x="1328" y="1463"/>
                </a:cubicBezTo>
                <a:cubicBezTo>
                  <a:pt x="1328" y="1461"/>
                  <a:pt x="1330" y="1462"/>
                  <a:pt x="1331" y="1460"/>
                </a:cubicBezTo>
                <a:cubicBezTo>
                  <a:pt x="1328" y="1460"/>
                  <a:pt x="1330" y="1455"/>
                  <a:pt x="1328" y="1454"/>
                </a:cubicBezTo>
                <a:cubicBezTo>
                  <a:pt x="1323" y="1454"/>
                  <a:pt x="1319" y="1459"/>
                  <a:pt x="1315" y="1455"/>
                </a:cubicBezTo>
                <a:cubicBezTo>
                  <a:pt x="1316" y="1456"/>
                  <a:pt x="1317" y="1454"/>
                  <a:pt x="1315" y="1454"/>
                </a:cubicBezTo>
                <a:cubicBezTo>
                  <a:pt x="1316" y="1457"/>
                  <a:pt x="1310" y="1454"/>
                  <a:pt x="1308" y="1455"/>
                </a:cubicBezTo>
                <a:close/>
                <a:moveTo>
                  <a:pt x="1311" y="1462"/>
                </a:moveTo>
                <a:cubicBezTo>
                  <a:pt x="1317" y="1460"/>
                  <a:pt x="1316" y="1474"/>
                  <a:pt x="1314" y="1476"/>
                </a:cubicBezTo>
                <a:cubicBezTo>
                  <a:pt x="1311" y="1477"/>
                  <a:pt x="1311" y="1474"/>
                  <a:pt x="1310" y="1473"/>
                </a:cubicBezTo>
                <a:cubicBezTo>
                  <a:pt x="1310" y="1471"/>
                  <a:pt x="1310" y="1467"/>
                  <a:pt x="1311" y="1462"/>
                </a:cubicBezTo>
                <a:close/>
                <a:moveTo>
                  <a:pt x="1006" y="1474"/>
                </a:moveTo>
                <a:cubicBezTo>
                  <a:pt x="1007" y="1473"/>
                  <a:pt x="1009" y="1467"/>
                  <a:pt x="1006" y="1466"/>
                </a:cubicBezTo>
                <a:cubicBezTo>
                  <a:pt x="1004" y="1464"/>
                  <a:pt x="1004" y="1460"/>
                  <a:pt x="1001" y="1458"/>
                </a:cubicBezTo>
                <a:cubicBezTo>
                  <a:pt x="1004" y="1462"/>
                  <a:pt x="1000" y="1473"/>
                  <a:pt x="1006" y="1474"/>
                </a:cubicBezTo>
                <a:close/>
                <a:moveTo>
                  <a:pt x="791" y="1476"/>
                </a:moveTo>
                <a:cubicBezTo>
                  <a:pt x="787" y="1475"/>
                  <a:pt x="785" y="1476"/>
                  <a:pt x="783" y="1477"/>
                </a:cubicBezTo>
                <a:cubicBezTo>
                  <a:pt x="783" y="1478"/>
                  <a:pt x="783" y="1480"/>
                  <a:pt x="783" y="1481"/>
                </a:cubicBezTo>
                <a:cubicBezTo>
                  <a:pt x="783" y="1481"/>
                  <a:pt x="785" y="1483"/>
                  <a:pt x="785" y="1482"/>
                </a:cubicBezTo>
                <a:cubicBezTo>
                  <a:pt x="785" y="1484"/>
                  <a:pt x="782" y="1484"/>
                  <a:pt x="783" y="1487"/>
                </a:cubicBezTo>
                <a:cubicBezTo>
                  <a:pt x="783" y="1487"/>
                  <a:pt x="786" y="1489"/>
                  <a:pt x="786" y="1490"/>
                </a:cubicBezTo>
                <a:cubicBezTo>
                  <a:pt x="787" y="1493"/>
                  <a:pt x="785" y="1496"/>
                  <a:pt x="788" y="1498"/>
                </a:cubicBezTo>
                <a:cubicBezTo>
                  <a:pt x="793" y="1498"/>
                  <a:pt x="795" y="1494"/>
                  <a:pt x="802" y="1495"/>
                </a:cubicBezTo>
                <a:cubicBezTo>
                  <a:pt x="802" y="1500"/>
                  <a:pt x="807" y="1500"/>
                  <a:pt x="811" y="1501"/>
                </a:cubicBezTo>
                <a:cubicBezTo>
                  <a:pt x="816" y="1497"/>
                  <a:pt x="806" y="1486"/>
                  <a:pt x="815" y="1485"/>
                </a:cubicBezTo>
                <a:cubicBezTo>
                  <a:pt x="817" y="1478"/>
                  <a:pt x="813" y="1476"/>
                  <a:pt x="812" y="1471"/>
                </a:cubicBezTo>
                <a:cubicBezTo>
                  <a:pt x="814" y="1470"/>
                  <a:pt x="818" y="1470"/>
                  <a:pt x="817" y="1465"/>
                </a:cubicBezTo>
                <a:cubicBezTo>
                  <a:pt x="814" y="1465"/>
                  <a:pt x="813" y="1467"/>
                  <a:pt x="812" y="1468"/>
                </a:cubicBezTo>
                <a:cubicBezTo>
                  <a:pt x="811" y="1469"/>
                  <a:pt x="808" y="1472"/>
                  <a:pt x="808" y="1473"/>
                </a:cubicBezTo>
                <a:cubicBezTo>
                  <a:pt x="807" y="1474"/>
                  <a:pt x="808" y="1477"/>
                  <a:pt x="806" y="1477"/>
                </a:cubicBezTo>
                <a:cubicBezTo>
                  <a:pt x="804" y="1475"/>
                  <a:pt x="795" y="1478"/>
                  <a:pt x="797" y="1471"/>
                </a:cubicBezTo>
                <a:cubicBezTo>
                  <a:pt x="791" y="1472"/>
                  <a:pt x="788" y="1471"/>
                  <a:pt x="789" y="1465"/>
                </a:cubicBezTo>
                <a:cubicBezTo>
                  <a:pt x="794" y="1465"/>
                  <a:pt x="801" y="1466"/>
                  <a:pt x="800" y="1460"/>
                </a:cubicBezTo>
                <a:cubicBezTo>
                  <a:pt x="783" y="1460"/>
                  <a:pt x="768" y="1460"/>
                  <a:pt x="753" y="1462"/>
                </a:cubicBezTo>
                <a:cubicBezTo>
                  <a:pt x="754" y="1466"/>
                  <a:pt x="756" y="1464"/>
                  <a:pt x="756" y="1468"/>
                </a:cubicBezTo>
                <a:cubicBezTo>
                  <a:pt x="757" y="1471"/>
                  <a:pt x="761" y="1470"/>
                  <a:pt x="760" y="1474"/>
                </a:cubicBezTo>
                <a:cubicBezTo>
                  <a:pt x="758" y="1474"/>
                  <a:pt x="758" y="1476"/>
                  <a:pt x="757" y="1476"/>
                </a:cubicBezTo>
                <a:cubicBezTo>
                  <a:pt x="755" y="1476"/>
                  <a:pt x="754" y="1473"/>
                  <a:pt x="753" y="1473"/>
                </a:cubicBezTo>
                <a:cubicBezTo>
                  <a:pt x="750" y="1471"/>
                  <a:pt x="745" y="1475"/>
                  <a:pt x="747" y="1470"/>
                </a:cubicBezTo>
                <a:cubicBezTo>
                  <a:pt x="742" y="1469"/>
                  <a:pt x="740" y="1473"/>
                  <a:pt x="738" y="1476"/>
                </a:cubicBezTo>
                <a:cubicBezTo>
                  <a:pt x="738" y="1474"/>
                  <a:pt x="736" y="1473"/>
                  <a:pt x="735" y="1473"/>
                </a:cubicBezTo>
                <a:cubicBezTo>
                  <a:pt x="734" y="1474"/>
                  <a:pt x="735" y="1476"/>
                  <a:pt x="733" y="1476"/>
                </a:cubicBezTo>
                <a:cubicBezTo>
                  <a:pt x="731" y="1476"/>
                  <a:pt x="732" y="1479"/>
                  <a:pt x="730" y="1479"/>
                </a:cubicBezTo>
                <a:cubicBezTo>
                  <a:pt x="729" y="1477"/>
                  <a:pt x="727" y="1476"/>
                  <a:pt x="726" y="1474"/>
                </a:cubicBezTo>
                <a:cubicBezTo>
                  <a:pt x="726" y="1477"/>
                  <a:pt x="726" y="1480"/>
                  <a:pt x="726" y="1482"/>
                </a:cubicBezTo>
                <a:cubicBezTo>
                  <a:pt x="722" y="1483"/>
                  <a:pt x="725" y="1490"/>
                  <a:pt x="720" y="1489"/>
                </a:cubicBezTo>
                <a:cubicBezTo>
                  <a:pt x="720" y="1490"/>
                  <a:pt x="720" y="1491"/>
                  <a:pt x="720" y="1492"/>
                </a:cubicBezTo>
                <a:cubicBezTo>
                  <a:pt x="720" y="1492"/>
                  <a:pt x="718" y="1494"/>
                  <a:pt x="718" y="1493"/>
                </a:cubicBezTo>
                <a:cubicBezTo>
                  <a:pt x="718" y="1496"/>
                  <a:pt x="720" y="1497"/>
                  <a:pt x="718" y="1498"/>
                </a:cubicBezTo>
                <a:cubicBezTo>
                  <a:pt x="717" y="1498"/>
                  <a:pt x="715" y="1498"/>
                  <a:pt x="715" y="1500"/>
                </a:cubicBezTo>
                <a:cubicBezTo>
                  <a:pt x="721" y="1501"/>
                  <a:pt x="726" y="1502"/>
                  <a:pt x="729" y="1498"/>
                </a:cubicBezTo>
                <a:cubicBezTo>
                  <a:pt x="723" y="1496"/>
                  <a:pt x="730" y="1485"/>
                  <a:pt x="738" y="1487"/>
                </a:cubicBezTo>
                <a:cubicBezTo>
                  <a:pt x="740" y="1495"/>
                  <a:pt x="739" y="1495"/>
                  <a:pt x="735" y="1500"/>
                </a:cubicBezTo>
                <a:cubicBezTo>
                  <a:pt x="740" y="1502"/>
                  <a:pt x="741" y="1499"/>
                  <a:pt x="748" y="1500"/>
                </a:cubicBezTo>
                <a:cubicBezTo>
                  <a:pt x="751" y="1498"/>
                  <a:pt x="744" y="1492"/>
                  <a:pt x="749" y="1490"/>
                </a:cubicBezTo>
                <a:cubicBezTo>
                  <a:pt x="753" y="1490"/>
                  <a:pt x="756" y="1491"/>
                  <a:pt x="758" y="1493"/>
                </a:cubicBezTo>
                <a:cubicBezTo>
                  <a:pt x="759" y="1497"/>
                  <a:pt x="751" y="1492"/>
                  <a:pt x="754" y="1498"/>
                </a:cubicBezTo>
                <a:cubicBezTo>
                  <a:pt x="755" y="1501"/>
                  <a:pt x="759" y="1499"/>
                  <a:pt x="762" y="1500"/>
                </a:cubicBezTo>
                <a:cubicBezTo>
                  <a:pt x="764" y="1500"/>
                  <a:pt x="764" y="1501"/>
                  <a:pt x="766" y="1501"/>
                </a:cubicBezTo>
                <a:cubicBezTo>
                  <a:pt x="772" y="1502"/>
                  <a:pt x="777" y="1500"/>
                  <a:pt x="779" y="1500"/>
                </a:cubicBezTo>
                <a:cubicBezTo>
                  <a:pt x="780" y="1499"/>
                  <a:pt x="782" y="1500"/>
                  <a:pt x="782" y="1498"/>
                </a:cubicBezTo>
                <a:cubicBezTo>
                  <a:pt x="784" y="1497"/>
                  <a:pt x="785" y="1496"/>
                  <a:pt x="785" y="1493"/>
                </a:cubicBezTo>
                <a:cubicBezTo>
                  <a:pt x="782" y="1493"/>
                  <a:pt x="780" y="1492"/>
                  <a:pt x="778" y="1490"/>
                </a:cubicBezTo>
                <a:cubicBezTo>
                  <a:pt x="780" y="1485"/>
                  <a:pt x="773" y="1488"/>
                  <a:pt x="774" y="1484"/>
                </a:cubicBezTo>
                <a:cubicBezTo>
                  <a:pt x="774" y="1482"/>
                  <a:pt x="774" y="1480"/>
                  <a:pt x="774" y="1477"/>
                </a:cubicBezTo>
                <a:cubicBezTo>
                  <a:pt x="768" y="1480"/>
                  <a:pt x="769" y="1474"/>
                  <a:pt x="767" y="1473"/>
                </a:cubicBezTo>
                <a:cubicBezTo>
                  <a:pt x="765" y="1471"/>
                  <a:pt x="761" y="1474"/>
                  <a:pt x="760" y="1470"/>
                </a:cubicBezTo>
                <a:cubicBezTo>
                  <a:pt x="759" y="1467"/>
                  <a:pt x="757" y="1467"/>
                  <a:pt x="758" y="1465"/>
                </a:cubicBezTo>
                <a:cubicBezTo>
                  <a:pt x="767" y="1462"/>
                  <a:pt x="775" y="1466"/>
                  <a:pt x="786" y="1463"/>
                </a:cubicBezTo>
                <a:cubicBezTo>
                  <a:pt x="783" y="1472"/>
                  <a:pt x="792" y="1469"/>
                  <a:pt x="791" y="1476"/>
                </a:cubicBezTo>
                <a:close/>
                <a:moveTo>
                  <a:pt x="684" y="1470"/>
                </a:moveTo>
                <a:cubicBezTo>
                  <a:pt x="686" y="1477"/>
                  <a:pt x="678" y="1478"/>
                  <a:pt x="676" y="1476"/>
                </a:cubicBezTo>
                <a:cubicBezTo>
                  <a:pt x="674" y="1479"/>
                  <a:pt x="676" y="1485"/>
                  <a:pt x="673" y="1487"/>
                </a:cubicBezTo>
                <a:cubicBezTo>
                  <a:pt x="671" y="1487"/>
                  <a:pt x="668" y="1488"/>
                  <a:pt x="667" y="1485"/>
                </a:cubicBezTo>
                <a:cubicBezTo>
                  <a:pt x="666" y="1483"/>
                  <a:pt x="669" y="1481"/>
                  <a:pt x="667" y="1481"/>
                </a:cubicBezTo>
                <a:cubicBezTo>
                  <a:pt x="666" y="1485"/>
                  <a:pt x="664" y="1479"/>
                  <a:pt x="661" y="1481"/>
                </a:cubicBezTo>
                <a:cubicBezTo>
                  <a:pt x="660" y="1483"/>
                  <a:pt x="660" y="1487"/>
                  <a:pt x="658" y="1489"/>
                </a:cubicBezTo>
                <a:cubicBezTo>
                  <a:pt x="656" y="1489"/>
                  <a:pt x="655" y="1486"/>
                  <a:pt x="655" y="1489"/>
                </a:cubicBezTo>
                <a:cubicBezTo>
                  <a:pt x="660" y="1490"/>
                  <a:pt x="660" y="1496"/>
                  <a:pt x="658" y="1501"/>
                </a:cubicBezTo>
                <a:cubicBezTo>
                  <a:pt x="664" y="1499"/>
                  <a:pt x="667" y="1503"/>
                  <a:pt x="671" y="1503"/>
                </a:cubicBezTo>
                <a:cubicBezTo>
                  <a:pt x="672" y="1503"/>
                  <a:pt x="673" y="1497"/>
                  <a:pt x="677" y="1500"/>
                </a:cubicBezTo>
                <a:cubicBezTo>
                  <a:pt x="674" y="1496"/>
                  <a:pt x="679" y="1495"/>
                  <a:pt x="680" y="1493"/>
                </a:cubicBezTo>
                <a:cubicBezTo>
                  <a:pt x="681" y="1491"/>
                  <a:pt x="680" y="1488"/>
                  <a:pt x="683" y="1487"/>
                </a:cubicBezTo>
                <a:cubicBezTo>
                  <a:pt x="683" y="1485"/>
                  <a:pt x="686" y="1485"/>
                  <a:pt x="689" y="1485"/>
                </a:cubicBezTo>
                <a:cubicBezTo>
                  <a:pt x="691" y="1492"/>
                  <a:pt x="692" y="1499"/>
                  <a:pt x="697" y="1503"/>
                </a:cubicBezTo>
                <a:cubicBezTo>
                  <a:pt x="700" y="1502"/>
                  <a:pt x="706" y="1505"/>
                  <a:pt x="706" y="1501"/>
                </a:cubicBezTo>
                <a:cubicBezTo>
                  <a:pt x="703" y="1501"/>
                  <a:pt x="705" y="1496"/>
                  <a:pt x="704" y="1493"/>
                </a:cubicBezTo>
                <a:cubicBezTo>
                  <a:pt x="700" y="1492"/>
                  <a:pt x="699" y="1487"/>
                  <a:pt x="696" y="1484"/>
                </a:cubicBezTo>
                <a:cubicBezTo>
                  <a:pt x="699" y="1481"/>
                  <a:pt x="697" y="1478"/>
                  <a:pt x="696" y="1474"/>
                </a:cubicBezTo>
                <a:cubicBezTo>
                  <a:pt x="699" y="1473"/>
                  <a:pt x="702" y="1471"/>
                  <a:pt x="699" y="1468"/>
                </a:cubicBezTo>
                <a:cubicBezTo>
                  <a:pt x="692" y="1467"/>
                  <a:pt x="690" y="1471"/>
                  <a:pt x="684" y="1470"/>
                </a:cubicBezTo>
                <a:close/>
                <a:moveTo>
                  <a:pt x="695" y="1471"/>
                </a:moveTo>
                <a:cubicBezTo>
                  <a:pt x="689" y="1466"/>
                  <a:pt x="690" y="1477"/>
                  <a:pt x="695" y="1471"/>
                </a:cubicBezTo>
                <a:close/>
                <a:moveTo>
                  <a:pt x="828" y="1476"/>
                </a:moveTo>
                <a:cubicBezTo>
                  <a:pt x="829" y="1476"/>
                  <a:pt x="830" y="1477"/>
                  <a:pt x="831" y="1477"/>
                </a:cubicBezTo>
                <a:cubicBezTo>
                  <a:pt x="833" y="1483"/>
                  <a:pt x="824" y="1485"/>
                  <a:pt x="829" y="1489"/>
                </a:cubicBezTo>
                <a:cubicBezTo>
                  <a:pt x="830" y="1486"/>
                  <a:pt x="832" y="1485"/>
                  <a:pt x="836" y="1485"/>
                </a:cubicBezTo>
                <a:cubicBezTo>
                  <a:pt x="837" y="1491"/>
                  <a:pt x="833" y="1493"/>
                  <a:pt x="834" y="1500"/>
                </a:cubicBezTo>
                <a:cubicBezTo>
                  <a:pt x="840" y="1498"/>
                  <a:pt x="842" y="1502"/>
                  <a:pt x="847" y="1501"/>
                </a:cubicBezTo>
                <a:cubicBezTo>
                  <a:pt x="849" y="1500"/>
                  <a:pt x="846" y="1494"/>
                  <a:pt x="850" y="1493"/>
                </a:cubicBezTo>
                <a:cubicBezTo>
                  <a:pt x="854" y="1495"/>
                  <a:pt x="857" y="1489"/>
                  <a:pt x="862" y="1489"/>
                </a:cubicBezTo>
                <a:cubicBezTo>
                  <a:pt x="867" y="1488"/>
                  <a:pt x="875" y="1488"/>
                  <a:pt x="876" y="1490"/>
                </a:cubicBezTo>
                <a:cubicBezTo>
                  <a:pt x="876" y="1492"/>
                  <a:pt x="873" y="1492"/>
                  <a:pt x="873" y="1493"/>
                </a:cubicBezTo>
                <a:cubicBezTo>
                  <a:pt x="874" y="1495"/>
                  <a:pt x="877" y="1494"/>
                  <a:pt x="879" y="1495"/>
                </a:cubicBezTo>
                <a:cubicBezTo>
                  <a:pt x="881" y="1497"/>
                  <a:pt x="879" y="1500"/>
                  <a:pt x="882" y="1501"/>
                </a:cubicBezTo>
                <a:cubicBezTo>
                  <a:pt x="885" y="1497"/>
                  <a:pt x="895" y="1501"/>
                  <a:pt x="899" y="1500"/>
                </a:cubicBezTo>
                <a:cubicBezTo>
                  <a:pt x="900" y="1499"/>
                  <a:pt x="899" y="1496"/>
                  <a:pt x="901" y="1496"/>
                </a:cubicBezTo>
                <a:cubicBezTo>
                  <a:pt x="905" y="1500"/>
                  <a:pt x="904" y="1498"/>
                  <a:pt x="908" y="1498"/>
                </a:cubicBezTo>
                <a:cubicBezTo>
                  <a:pt x="911" y="1498"/>
                  <a:pt x="912" y="1499"/>
                  <a:pt x="913" y="1500"/>
                </a:cubicBezTo>
                <a:cubicBezTo>
                  <a:pt x="913" y="1498"/>
                  <a:pt x="913" y="1495"/>
                  <a:pt x="913" y="1493"/>
                </a:cubicBezTo>
                <a:cubicBezTo>
                  <a:pt x="916" y="1493"/>
                  <a:pt x="916" y="1490"/>
                  <a:pt x="918" y="1489"/>
                </a:cubicBezTo>
                <a:cubicBezTo>
                  <a:pt x="919" y="1487"/>
                  <a:pt x="921" y="1485"/>
                  <a:pt x="922" y="1482"/>
                </a:cubicBezTo>
                <a:cubicBezTo>
                  <a:pt x="922" y="1482"/>
                  <a:pt x="921" y="1482"/>
                  <a:pt x="921" y="1482"/>
                </a:cubicBezTo>
                <a:cubicBezTo>
                  <a:pt x="920" y="1481"/>
                  <a:pt x="929" y="1475"/>
                  <a:pt x="925" y="1471"/>
                </a:cubicBezTo>
                <a:cubicBezTo>
                  <a:pt x="921" y="1472"/>
                  <a:pt x="922" y="1468"/>
                  <a:pt x="919" y="1468"/>
                </a:cubicBezTo>
                <a:cubicBezTo>
                  <a:pt x="919" y="1472"/>
                  <a:pt x="922" y="1473"/>
                  <a:pt x="917" y="1474"/>
                </a:cubicBezTo>
                <a:cubicBezTo>
                  <a:pt x="917" y="1473"/>
                  <a:pt x="917" y="1472"/>
                  <a:pt x="917" y="1471"/>
                </a:cubicBezTo>
                <a:cubicBezTo>
                  <a:pt x="915" y="1471"/>
                  <a:pt x="909" y="1476"/>
                  <a:pt x="908" y="1477"/>
                </a:cubicBezTo>
                <a:cubicBezTo>
                  <a:pt x="907" y="1480"/>
                  <a:pt x="910" y="1484"/>
                  <a:pt x="907" y="1485"/>
                </a:cubicBezTo>
                <a:cubicBezTo>
                  <a:pt x="902" y="1486"/>
                  <a:pt x="899" y="1479"/>
                  <a:pt x="902" y="1476"/>
                </a:cubicBezTo>
                <a:cubicBezTo>
                  <a:pt x="896" y="1475"/>
                  <a:pt x="894" y="1474"/>
                  <a:pt x="890" y="1477"/>
                </a:cubicBezTo>
                <a:cubicBezTo>
                  <a:pt x="889" y="1482"/>
                  <a:pt x="891" y="1483"/>
                  <a:pt x="891" y="1487"/>
                </a:cubicBezTo>
                <a:cubicBezTo>
                  <a:pt x="889" y="1486"/>
                  <a:pt x="886" y="1489"/>
                  <a:pt x="885" y="1489"/>
                </a:cubicBezTo>
                <a:cubicBezTo>
                  <a:pt x="885" y="1489"/>
                  <a:pt x="884" y="1486"/>
                  <a:pt x="884" y="1485"/>
                </a:cubicBezTo>
                <a:cubicBezTo>
                  <a:pt x="882" y="1484"/>
                  <a:pt x="877" y="1487"/>
                  <a:pt x="876" y="1485"/>
                </a:cubicBezTo>
                <a:cubicBezTo>
                  <a:pt x="875" y="1485"/>
                  <a:pt x="876" y="1481"/>
                  <a:pt x="876" y="1481"/>
                </a:cubicBezTo>
                <a:cubicBezTo>
                  <a:pt x="873" y="1480"/>
                  <a:pt x="869" y="1481"/>
                  <a:pt x="865" y="1481"/>
                </a:cubicBezTo>
                <a:cubicBezTo>
                  <a:pt x="865" y="1479"/>
                  <a:pt x="865" y="1476"/>
                  <a:pt x="863" y="1476"/>
                </a:cubicBezTo>
                <a:cubicBezTo>
                  <a:pt x="859" y="1476"/>
                  <a:pt x="857" y="1467"/>
                  <a:pt x="854" y="1468"/>
                </a:cubicBezTo>
                <a:cubicBezTo>
                  <a:pt x="854" y="1471"/>
                  <a:pt x="858" y="1476"/>
                  <a:pt x="854" y="1477"/>
                </a:cubicBezTo>
                <a:cubicBezTo>
                  <a:pt x="852" y="1476"/>
                  <a:pt x="850" y="1475"/>
                  <a:pt x="846" y="1476"/>
                </a:cubicBezTo>
                <a:cubicBezTo>
                  <a:pt x="844" y="1478"/>
                  <a:pt x="837" y="1477"/>
                  <a:pt x="832" y="1477"/>
                </a:cubicBezTo>
                <a:cubicBezTo>
                  <a:pt x="831" y="1477"/>
                  <a:pt x="825" y="1469"/>
                  <a:pt x="826" y="1476"/>
                </a:cubicBezTo>
                <a:cubicBezTo>
                  <a:pt x="826" y="1477"/>
                  <a:pt x="827" y="1478"/>
                  <a:pt x="828" y="1476"/>
                </a:cubicBezTo>
                <a:close/>
                <a:moveTo>
                  <a:pt x="588" y="1482"/>
                </a:moveTo>
                <a:cubicBezTo>
                  <a:pt x="586" y="1482"/>
                  <a:pt x="584" y="1479"/>
                  <a:pt x="583" y="1482"/>
                </a:cubicBezTo>
                <a:cubicBezTo>
                  <a:pt x="587" y="1485"/>
                  <a:pt x="590" y="1487"/>
                  <a:pt x="590" y="1493"/>
                </a:cubicBezTo>
                <a:cubicBezTo>
                  <a:pt x="591" y="1497"/>
                  <a:pt x="586" y="1495"/>
                  <a:pt x="585" y="1498"/>
                </a:cubicBezTo>
                <a:cubicBezTo>
                  <a:pt x="588" y="1500"/>
                  <a:pt x="589" y="1502"/>
                  <a:pt x="590" y="1504"/>
                </a:cubicBezTo>
                <a:cubicBezTo>
                  <a:pt x="597" y="1504"/>
                  <a:pt x="598" y="1499"/>
                  <a:pt x="604" y="1498"/>
                </a:cubicBezTo>
                <a:cubicBezTo>
                  <a:pt x="608" y="1503"/>
                  <a:pt x="609" y="1500"/>
                  <a:pt x="616" y="1501"/>
                </a:cubicBezTo>
                <a:cubicBezTo>
                  <a:pt x="617" y="1499"/>
                  <a:pt x="617" y="1497"/>
                  <a:pt x="619" y="1498"/>
                </a:cubicBezTo>
                <a:cubicBezTo>
                  <a:pt x="624" y="1498"/>
                  <a:pt x="629" y="1506"/>
                  <a:pt x="633" y="1501"/>
                </a:cubicBezTo>
                <a:cubicBezTo>
                  <a:pt x="631" y="1500"/>
                  <a:pt x="634" y="1490"/>
                  <a:pt x="636" y="1489"/>
                </a:cubicBezTo>
                <a:cubicBezTo>
                  <a:pt x="637" y="1485"/>
                  <a:pt x="633" y="1484"/>
                  <a:pt x="631" y="1482"/>
                </a:cubicBezTo>
                <a:cubicBezTo>
                  <a:pt x="630" y="1480"/>
                  <a:pt x="629" y="1478"/>
                  <a:pt x="627" y="1476"/>
                </a:cubicBezTo>
                <a:cubicBezTo>
                  <a:pt x="627" y="1478"/>
                  <a:pt x="627" y="1479"/>
                  <a:pt x="628" y="1481"/>
                </a:cubicBezTo>
                <a:cubicBezTo>
                  <a:pt x="622" y="1480"/>
                  <a:pt x="622" y="1487"/>
                  <a:pt x="618" y="1489"/>
                </a:cubicBezTo>
                <a:cubicBezTo>
                  <a:pt x="615" y="1489"/>
                  <a:pt x="616" y="1484"/>
                  <a:pt x="611" y="1485"/>
                </a:cubicBezTo>
                <a:cubicBezTo>
                  <a:pt x="610" y="1489"/>
                  <a:pt x="611" y="1494"/>
                  <a:pt x="607" y="1495"/>
                </a:cubicBezTo>
                <a:cubicBezTo>
                  <a:pt x="602" y="1497"/>
                  <a:pt x="600" y="1495"/>
                  <a:pt x="595" y="1495"/>
                </a:cubicBezTo>
                <a:cubicBezTo>
                  <a:pt x="596" y="1489"/>
                  <a:pt x="590" y="1490"/>
                  <a:pt x="590" y="1485"/>
                </a:cubicBezTo>
                <a:cubicBezTo>
                  <a:pt x="590" y="1482"/>
                  <a:pt x="592" y="1481"/>
                  <a:pt x="591" y="1476"/>
                </a:cubicBezTo>
                <a:cubicBezTo>
                  <a:pt x="586" y="1478"/>
                  <a:pt x="590" y="1470"/>
                  <a:pt x="586" y="1471"/>
                </a:cubicBezTo>
                <a:cubicBezTo>
                  <a:pt x="586" y="1476"/>
                  <a:pt x="589" y="1477"/>
                  <a:pt x="588" y="1482"/>
                </a:cubicBezTo>
                <a:close/>
                <a:moveTo>
                  <a:pt x="546" y="1508"/>
                </a:moveTo>
                <a:cubicBezTo>
                  <a:pt x="546" y="1506"/>
                  <a:pt x="547" y="1505"/>
                  <a:pt x="549" y="1504"/>
                </a:cubicBezTo>
                <a:cubicBezTo>
                  <a:pt x="549" y="1502"/>
                  <a:pt x="548" y="1499"/>
                  <a:pt x="550" y="1498"/>
                </a:cubicBezTo>
                <a:cubicBezTo>
                  <a:pt x="551" y="1495"/>
                  <a:pt x="545" y="1493"/>
                  <a:pt x="551" y="1493"/>
                </a:cubicBezTo>
                <a:cubicBezTo>
                  <a:pt x="552" y="1495"/>
                  <a:pt x="552" y="1497"/>
                  <a:pt x="554" y="1496"/>
                </a:cubicBezTo>
                <a:cubicBezTo>
                  <a:pt x="555" y="1493"/>
                  <a:pt x="552" y="1493"/>
                  <a:pt x="551" y="1492"/>
                </a:cubicBezTo>
                <a:cubicBezTo>
                  <a:pt x="551" y="1490"/>
                  <a:pt x="551" y="1488"/>
                  <a:pt x="551" y="1487"/>
                </a:cubicBezTo>
                <a:cubicBezTo>
                  <a:pt x="551" y="1485"/>
                  <a:pt x="549" y="1484"/>
                  <a:pt x="548" y="1482"/>
                </a:cubicBezTo>
                <a:cubicBezTo>
                  <a:pt x="550" y="1482"/>
                  <a:pt x="550" y="1479"/>
                  <a:pt x="551" y="1477"/>
                </a:cubicBezTo>
                <a:cubicBezTo>
                  <a:pt x="553" y="1477"/>
                  <a:pt x="556" y="1478"/>
                  <a:pt x="555" y="1474"/>
                </a:cubicBezTo>
                <a:cubicBezTo>
                  <a:pt x="553" y="1471"/>
                  <a:pt x="551" y="1476"/>
                  <a:pt x="548" y="1473"/>
                </a:cubicBezTo>
                <a:cubicBezTo>
                  <a:pt x="546" y="1479"/>
                  <a:pt x="547" y="1479"/>
                  <a:pt x="546" y="1485"/>
                </a:cubicBezTo>
                <a:cubicBezTo>
                  <a:pt x="546" y="1487"/>
                  <a:pt x="549" y="1487"/>
                  <a:pt x="550" y="1489"/>
                </a:cubicBezTo>
                <a:cubicBezTo>
                  <a:pt x="548" y="1490"/>
                  <a:pt x="549" y="1492"/>
                  <a:pt x="548" y="1493"/>
                </a:cubicBezTo>
                <a:cubicBezTo>
                  <a:pt x="547" y="1494"/>
                  <a:pt x="544" y="1494"/>
                  <a:pt x="544" y="1495"/>
                </a:cubicBezTo>
                <a:cubicBezTo>
                  <a:pt x="543" y="1496"/>
                  <a:pt x="545" y="1500"/>
                  <a:pt x="542" y="1500"/>
                </a:cubicBezTo>
                <a:cubicBezTo>
                  <a:pt x="539" y="1499"/>
                  <a:pt x="536" y="1500"/>
                  <a:pt x="533" y="1500"/>
                </a:cubicBezTo>
                <a:cubicBezTo>
                  <a:pt x="530" y="1499"/>
                  <a:pt x="529" y="1495"/>
                  <a:pt x="528" y="1495"/>
                </a:cubicBezTo>
                <a:cubicBezTo>
                  <a:pt x="527" y="1495"/>
                  <a:pt x="524" y="1496"/>
                  <a:pt x="524" y="1496"/>
                </a:cubicBezTo>
                <a:cubicBezTo>
                  <a:pt x="523" y="1496"/>
                  <a:pt x="525" y="1495"/>
                  <a:pt x="525" y="1495"/>
                </a:cubicBezTo>
                <a:cubicBezTo>
                  <a:pt x="525" y="1493"/>
                  <a:pt x="521" y="1490"/>
                  <a:pt x="520" y="1489"/>
                </a:cubicBezTo>
                <a:cubicBezTo>
                  <a:pt x="520" y="1487"/>
                  <a:pt x="519" y="1483"/>
                  <a:pt x="518" y="1481"/>
                </a:cubicBezTo>
                <a:cubicBezTo>
                  <a:pt x="518" y="1480"/>
                  <a:pt x="517" y="1475"/>
                  <a:pt x="515" y="1477"/>
                </a:cubicBezTo>
                <a:cubicBezTo>
                  <a:pt x="516" y="1478"/>
                  <a:pt x="519" y="1484"/>
                  <a:pt x="515" y="1484"/>
                </a:cubicBezTo>
                <a:cubicBezTo>
                  <a:pt x="510" y="1479"/>
                  <a:pt x="502" y="1490"/>
                  <a:pt x="495" y="1484"/>
                </a:cubicBezTo>
                <a:cubicBezTo>
                  <a:pt x="496" y="1488"/>
                  <a:pt x="495" y="1491"/>
                  <a:pt x="491" y="1490"/>
                </a:cubicBezTo>
                <a:cubicBezTo>
                  <a:pt x="489" y="1496"/>
                  <a:pt x="495" y="1495"/>
                  <a:pt x="494" y="1500"/>
                </a:cubicBezTo>
                <a:cubicBezTo>
                  <a:pt x="493" y="1500"/>
                  <a:pt x="493" y="1501"/>
                  <a:pt x="493" y="1503"/>
                </a:cubicBezTo>
                <a:cubicBezTo>
                  <a:pt x="490" y="1503"/>
                  <a:pt x="488" y="1503"/>
                  <a:pt x="488" y="1506"/>
                </a:cubicBezTo>
                <a:cubicBezTo>
                  <a:pt x="491" y="1506"/>
                  <a:pt x="493" y="1506"/>
                  <a:pt x="496" y="1506"/>
                </a:cubicBezTo>
                <a:cubicBezTo>
                  <a:pt x="496" y="1504"/>
                  <a:pt x="496" y="1502"/>
                  <a:pt x="496" y="1500"/>
                </a:cubicBezTo>
                <a:cubicBezTo>
                  <a:pt x="504" y="1500"/>
                  <a:pt x="504" y="1491"/>
                  <a:pt x="511" y="1490"/>
                </a:cubicBezTo>
                <a:cubicBezTo>
                  <a:pt x="513" y="1493"/>
                  <a:pt x="516" y="1494"/>
                  <a:pt x="517" y="1496"/>
                </a:cubicBezTo>
                <a:cubicBezTo>
                  <a:pt x="517" y="1498"/>
                  <a:pt x="517" y="1499"/>
                  <a:pt x="517" y="1500"/>
                </a:cubicBezTo>
                <a:cubicBezTo>
                  <a:pt x="520" y="1500"/>
                  <a:pt x="523" y="1499"/>
                  <a:pt x="524" y="1501"/>
                </a:cubicBezTo>
                <a:cubicBezTo>
                  <a:pt x="525" y="1504"/>
                  <a:pt x="522" y="1509"/>
                  <a:pt x="526" y="1509"/>
                </a:cubicBezTo>
                <a:cubicBezTo>
                  <a:pt x="529" y="1505"/>
                  <a:pt x="539" y="1509"/>
                  <a:pt x="546" y="1508"/>
                </a:cubicBezTo>
                <a:close/>
                <a:moveTo>
                  <a:pt x="497" y="1493"/>
                </a:moveTo>
                <a:cubicBezTo>
                  <a:pt x="503" y="1495"/>
                  <a:pt x="503" y="1486"/>
                  <a:pt x="497" y="1487"/>
                </a:cubicBezTo>
                <a:cubicBezTo>
                  <a:pt x="497" y="1489"/>
                  <a:pt x="497" y="1491"/>
                  <a:pt x="497" y="1493"/>
                </a:cubicBezTo>
                <a:close/>
                <a:moveTo>
                  <a:pt x="414" y="1500"/>
                </a:moveTo>
                <a:cubicBezTo>
                  <a:pt x="415" y="1500"/>
                  <a:pt x="416" y="1499"/>
                  <a:pt x="417" y="1500"/>
                </a:cubicBezTo>
                <a:cubicBezTo>
                  <a:pt x="418" y="1500"/>
                  <a:pt x="418" y="1502"/>
                  <a:pt x="420" y="1503"/>
                </a:cubicBezTo>
                <a:cubicBezTo>
                  <a:pt x="420" y="1503"/>
                  <a:pt x="425" y="1500"/>
                  <a:pt x="426" y="1501"/>
                </a:cubicBezTo>
                <a:cubicBezTo>
                  <a:pt x="430" y="1505"/>
                  <a:pt x="429" y="1499"/>
                  <a:pt x="433" y="1503"/>
                </a:cubicBezTo>
                <a:cubicBezTo>
                  <a:pt x="434" y="1504"/>
                  <a:pt x="440" y="1501"/>
                  <a:pt x="442" y="1501"/>
                </a:cubicBezTo>
                <a:cubicBezTo>
                  <a:pt x="444" y="1501"/>
                  <a:pt x="445" y="1504"/>
                  <a:pt x="446" y="1501"/>
                </a:cubicBezTo>
                <a:cubicBezTo>
                  <a:pt x="447" y="1500"/>
                  <a:pt x="448" y="1503"/>
                  <a:pt x="448" y="1503"/>
                </a:cubicBezTo>
                <a:cubicBezTo>
                  <a:pt x="456" y="1503"/>
                  <a:pt x="458" y="1504"/>
                  <a:pt x="462" y="1504"/>
                </a:cubicBezTo>
                <a:cubicBezTo>
                  <a:pt x="466" y="1505"/>
                  <a:pt x="470" y="1503"/>
                  <a:pt x="474" y="1506"/>
                </a:cubicBezTo>
                <a:cubicBezTo>
                  <a:pt x="475" y="1500"/>
                  <a:pt x="466" y="1504"/>
                  <a:pt x="462" y="1503"/>
                </a:cubicBezTo>
                <a:cubicBezTo>
                  <a:pt x="460" y="1498"/>
                  <a:pt x="460" y="1496"/>
                  <a:pt x="459" y="1495"/>
                </a:cubicBezTo>
                <a:cubicBezTo>
                  <a:pt x="458" y="1495"/>
                  <a:pt x="457" y="1490"/>
                  <a:pt x="457" y="1490"/>
                </a:cubicBezTo>
                <a:cubicBezTo>
                  <a:pt x="457" y="1489"/>
                  <a:pt x="457" y="1487"/>
                  <a:pt x="455" y="1487"/>
                </a:cubicBezTo>
                <a:cubicBezTo>
                  <a:pt x="450" y="1487"/>
                  <a:pt x="454" y="1476"/>
                  <a:pt x="449" y="1477"/>
                </a:cubicBezTo>
                <a:cubicBezTo>
                  <a:pt x="442" y="1476"/>
                  <a:pt x="449" y="1488"/>
                  <a:pt x="441" y="1485"/>
                </a:cubicBezTo>
                <a:cubicBezTo>
                  <a:pt x="441" y="1483"/>
                  <a:pt x="443" y="1483"/>
                  <a:pt x="443" y="1481"/>
                </a:cubicBezTo>
                <a:cubicBezTo>
                  <a:pt x="436" y="1481"/>
                  <a:pt x="437" y="1488"/>
                  <a:pt x="438" y="1492"/>
                </a:cubicBezTo>
                <a:cubicBezTo>
                  <a:pt x="432" y="1492"/>
                  <a:pt x="421" y="1496"/>
                  <a:pt x="417" y="1490"/>
                </a:cubicBezTo>
                <a:cubicBezTo>
                  <a:pt x="416" y="1486"/>
                  <a:pt x="414" y="1484"/>
                  <a:pt x="413" y="1479"/>
                </a:cubicBezTo>
                <a:cubicBezTo>
                  <a:pt x="407" y="1481"/>
                  <a:pt x="413" y="1472"/>
                  <a:pt x="407" y="1474"/>
                </a:cubicBezTo>
                <a:cubicBezTo>
                  <a:pt x="406" y="1479"/>
                  <a:pt x="406" y="1477"/>
                  <a:pt x="407" y="1482"/>
                </a:cubicBezTo>
                <a:cubicBezTo>
                  <a:pt x="409" y="1486"/>
                  <a:pt x="411" y="1480"/>
                  <a:pt x="412" y="1484"/>
                </a:cubicBezTo>
                <a:cubicBezTo>
                  <a:pt x="411" y="1488"/>
                  <a:pt x="411" y="1490"/>
                  <a:pt x="411" y="1496"/>
                </a:cubicBezTo>
                <a:cubicBezTo>
                  <a:pt x="414" y="1495"/>
                  <a:pt x="413" y="1499"/>
                  <a:pt x="414" y="1500"/>
                </a:cubicBezTo>
                <a:close/>
                <a:moveTo>
                  <a:pt x="414" y="1496"/>
                </a:moveTo>
                <a:cubicBezTo>
                  <a:pt x="414" y="1496"/>
                  <a:pt x="412" y="1494"/>
                  <a:pt x="412" y="1493"/>
                </a:cubicBezTo>
                <a:cubicBezTo>
                  <a:pt x="412" y="1494"/>
                  <a:pt x="415" y="1492"/>
                  <a:pt x="414" y="1492"/>
                </a:cubicBezTo>
                <a:cubicBezTo>
                  <a:pt x="417" y="1491"/>
                  <a:pt x="418" y="1498"/>
                  <a:pt x="414" y="1496"/>
                </a:cubicBezTo>
                <a:close/>
                <a:moveTo>
                  <a:pt x="440" y="1487"/>
                </a:moveTo>
                <a:cubicBezTo>
                  <a:pt x="442" y="1490"/>
                  <a:pt x="449" y="1487"/>
                  <a:pt x="449" y="1492"/>
                </a:cubicBezTo>
                <a:cubicBezTo>
                  <a:pt x="450" y="1496"/>
                  <a:pt x="446" y="1496"/>
                  <a:pt x="442" y="1496"/>
                </a:cubicBezTo>
                <a:cubicBezTo>
                  <a:pt x="443" y="1492"/>
                  <a:pt x="439" y="1492"/>
                  <a:pt x="440" y="1487"/>
                </a:cubicBezTo>
                <a:close/>
                <a:moveTo>
                  <a:pt x="719" y="1477"/>
                </a:moveTo>
                <a:cubicBezTo>
                  <a:pt x="720" y="1474"/>
                  <a:pt x="726" y="1480"/>
                  <a:pt x="723" y="1482"/>
                </a:cubicBezTo>
                <a:cubicBezTo>
                  <a:pt x="720" y="1482"/>
                  <a:pt x="722" y="1477"/>
                  <a:pt x="719" y="1477"/>
                </a:cubicBezTo>
                <a:close/>
                <a:moveTo>
                  <a:pt x="370" y="1477"/>
                </a:moveTo>
                <a:cubicBezTo>
                  <a:pt x="373" y="1477"/>
                  <a:pt x="372" y="1481"/>
                  <a:pt x="373" y="1482"/>
                </a:cubicBezTo>
                <a:cubicBezTo>
                  <a:pt x="373" y="1482"/>
                  <a:pt x="376" y="1482"/>
                  <a:pt x="376" y="1482"/>
                </a:cubicBezTo>
                <a:cubicBezTo>
                  <a:pt x="377" y="1486"/>
                  <a:pt x="370" y="1483"/>
                  <a:pt x="370" y="1477"/>
                </a:cubicBezTo>
                <a:close/>
                <a:moveTo>
                  <a:pt x="1392" y="1492"/>
                </a:moveTo>
                <a:cubicBezTo>
                  <a:pt x="1404" y="1491"/>
                  <a:pt x="1389" y="1480"/>
                  <a:pt x="1388" y="1484"/>
                </a:cubicBezTo>
                <a:cubicBezTo>
                  <a:pt x="1390" y="1485"/>
                  <a:pt x="1393" y="1487"/>
                  <a:pt x="1392" y="1492"/>
                </a:cubicBezTo>
                <a:close/>
                <a:moveTo>
                  <a:pt x="1400" y="1493"/>
                </a:moveTo>
                <a:cubicBezTo>
                  <a:pt x="1400" y="1499"/>
                  <a:pt x="1404" y="1500"/>
                  <a:pt x="1408" y="1503"/>
                </a:cubicBezTo>
                <a:cubicBezTo>
                  <a:pt x="1410" y="1496"/>
                  <a:pt x="1402" y="1499"/>
                  <a:pt x="1403" y="1493"/>
                </a:cubicBezTo>
                <a:cubicBezTo>
                  <a:pt x="1406" y="1492"/>
                  <a:pt x="1411" y="1493"/>
                  <a:pt x="1411" y="1489"/>
                </a:cubicBezTo>
                <a:cubicBezTo>
                  <a:pt x="1404" y="1487"/>
                  <a:pt x="1406" y="1494"/>
                  <a:pt x="1400" y="1493"/>
                </a:cubicBezTo>
                <a:close/>
                <a:moveTo>
                  <a:pt x="261" y="1503"/>
                </a:moveTo>
                <a:cubicBezTo>
                  <a:pt x="268" y="1503"/>
                  <a:pt x="265" y="1513"/>
                  <a:pt x="274" y="1511"/>
                </a:cubicBezTo>
                <a:cubicBezTo>
                  <a:pt x="275" y="1516"/>
                  <a:pt x="282" y="1515"/>
                  <a:pt x="288" y="1515"/>
                </a:cubicBezTo>
                <a:cubicBezTo>
                  <a:pt x="287" y="1509"/>
                  <a:pt x="288" y="1504"/>
                  <a:pt x="294" y="1504"/>
                </a:cubicBezTo>
                <a:cubicBezTo>
                  <a:pt x="297" y="1505"/>
                  <a:pt x="298" y="1508"/>
                  <a:pt x="301" y="1508"/>
                </a:cubicBezTo>
                <a:cubicBezTo>
                  <a:pt x="303" y="1506"/>
                  <a:pt x="311" y="1504"/>
                  <a:pt x="307" y="1503"/>
                </a:cubicBezTo>
                <a:cubicBezTo>
                  <a:pt x="302" y="1509"/>
                  <a:pt x="298" y="1501"/>
                  <a:pt x="290" y="1500"/>
                </a:cubicBezTo>
                <a:cubicBezTo>
                  <a:pt x="290" y="1501"/>
                  <a:pt x="290" y="1503"/>
                  <a:pt x="289" y="1503"/>
                </a:cubicBezTo>
                <a:cubicBezTo>
                  <a:pt x="283" y="1504"/>
                  <a:pt x="282" y="1500"/>
                  <a:pt x="277" y="1501"/>
                </a:cubicBezTo>
                <a:cubicBezTo>
                  <a:pt x="276" y="1500"/>
                  <a:pt x="276" y="1498"/>
                  <a:pt x="275" y="1498"/>
                </a:cubicBezTo>
                <a:cubicBezTo>
                  <a:pt x="275" y="1500"/>
                  <a:pt x="272" y="1501"/>
                  <a:pt x="272" y="1503"/>
                </a:cubicBezTo>
                <a:cubicBezTo>
                  <a:pt x="272" y="1505"/>
                  <a:pt x="277" y="1505"/>
                  <a:pt x="274" y="1506"/>
                </a:cubicBezTo>
                <a:cubicBezTo>
                  <a:pt x="269" y="1506"/>
                  <a:pt x="271" y="1498"/>
                  <a:pt x="266" y="1500"/>
                </a:cubicBezTo>
                <a:cubicBezTo>
                  <a:pt x="266" y="1502"/>
                  <a:pt x="261" y="1501"/>
                  <a:pt x="261" y="1503"/>
                </a:cubicBezTo>
                <a:close/>
                <a:moveTo>
                  <a:pt x="266" y="1501"/>
                </a:moveTo>
                <a:cubicBezTo>
                  <a:pt x="267" y="1501"/>
                  <a:pt x="268" y="1501"/>
                  <a:pt x="269" y="1501"/>
                </a:cubicBezTo>
                <a:cubicBezTo>
                  <a:pt x="269" y="1502"/>
                  <a:pt x="269" y="1503"/>
                  <a:pt x="269" y="1504"/>
                </a:cubicBezTo>
                <a:cubicBezTo>
                  <a:pt x="268" y="1504"/>
                  <a:pt x="267" y="1504"/>
                  <a:pt x="266" y="1504"/>
                </a:cubicBezTo>
                <a:cubicBezTo>
                  <a:pt x="266" y="1503"/>
                  <a:pt x="266" y="1502"/>
                  <a:pt x="266" y="1501"/>
                </a:cubicBezTo>
                <a:close/>
                <a:moveTo>
                  <a:pt x="259" y="1515"/>
                </a:moveTo>
                <a:cubicBezTo>
                  <a:pt x="257" y="1515"/>
                  <a:pt x="257" y="1516"/>
                  <a:pt x="257" y="1517"/>
                </a:cubicBezTo>
                <a:cubicBezTo>
                  <a:pt x="252" y="1515"/>
                  <a:pt x="259" y="1512"/>
                  <a:pt x="260" y="1515"/>
                </a:cubicBezTo>
                <a:cubicBezTo>
                  <a:pt x="260" y="1517"/>
                  <a:pt x="259" y="1516"/>
                  <a:pt x="259" y="1515"/>
                </a:cubicBezTo>
                <a:close/>
                <a:moveTo>
                  <a:pt x="1784" y="1525"/>
                </a:moveTo>
                <a:cubicBezTo>
                  <a:pt x="1777" y="1525"/>
                  <a:pt x="1784" y="1518"/>
                  <a:pt x="1784" y="1515"/>
                </a:cubicBezTo>
                <a:cubicBezTo>
                  <a:pt x="1782" y="1515"/>
                  <a:pt x="1780" y="1515"/>
                  <a:pt x="1778" y="1515"/>
                </a:cubicBezTo>
                <a:cubicBezTo>
                  <a:pt x="1780" y="1522"/>
                  <a:pt x="1773" y="1521"/>
                  <a:pt x="1771" y="1523"/>
                </a:cubicBezTo>
                <a:cubicBezTo>
                  <a:pt x="1775" y="1524"/>
                  <a:pt x="1774" y="1528"/>
                  <a:pt x="1777" y="1528"/>
                </a:cubicBezTo>
                <a:cubicBezTo>
                  <a:pt x="1777" y="1522"/>
                  <a:pt x="1787" y="1529"/>
                  <a:pt x="1784" y="1525"/>
                </a:cubicBezTo>
                <a:close/>
                <a:moveTo>
                  <a:pt x="299" y="1528"/>
                </a:moveTo>
                <a:cubicBezTo>
                  <a:pt x="299" y="1534"/>
                  <a:pt x="304" y="1530"/>
                  <a:pt x="307" y="1530"/>
                </a:cubicBezTo>
                <a:cubicBezTo>
                  <a:pt x="311" y="1530"/>
                  <a:pt x="314" y="1529"/>
                  <a:pt x="316" y="1531"/>
                </a:cubicBezTo>
                <a:cubicBezTo>
                  <a:pt x="317" y="1529"/>
                  <a:pt x="319" y="1529"/>
                  <a:pt x="319" y="1527"/>
                </a:cubicBezTo>
                <a:cubicBezTo>
                  <a:pt x="317" y="1526"/>
                  <a:pt x="318" y="1522"/>
                  <a:pt x="313" y="1523"/>
                </a:cubicBezTo>
                <a:cubicBezTo>
                  <a:pt x="313" y="1527"/>
                  <a:pt x="315" y="1527"/>
                  <a:pt x="316" y="1528"/>
                </a:cubicBezTo>
                <a:cubicBezTo>
                  <a:pt x="309" y="1525"/>
                  <a:pt x="306" y="1531"/>
                  <a:pt x="299" y="1528"/>
                </a:cubicBezTo>
                <a:close/>
                <a:moveTo>
                  <a:pt x="404" y="1531"/>
                </a:moveTo>
                <a:cubicBezTo>
                  <a:pt x="406" y="1531"/>
                  <a:pt x="407" y="1531"/>
                  <a:pt x="407" y="1530"/>
                </a:cubicBezTo>
                <a:cubicBezTo>
                  <a:pt x="405" y="1529"/>
                  <a:pt x="404" y="1528"/>
                  <a:pt x="401" y="1528"/>
                </a:cubicBezTo>
                <a:cubicBezTo>
                  <a:pt x="401" y="1531"/>
                  <a:pt x="401" y="1533"/>
                  <a:pt x="401" y="1536"/>
                </a:cubicBezTo>
                <a:cubicBezTo>
                  <a:pt x="405" y="1536"/>
                  <a:pt x="408" y="1536"/>
                  <a:pt x="411" y="1536"/>
                </a:cubicBezTo>
                <a:cubicBezTo>
                  <a:pt x="410" y="1534"/>
                  <a:pt x="416" y="1530"/>
                  <a:pt x="412" y="1530"/>
                </a:cubicBezTo>
                <a:cubicBezTo>
                  <a:pt x="412" y="1532"/>
                  <a:pt x="405" y="1535"/>
                  <a:pt x="404" y="1531"/>
                </a:cubicBezTo>
                <a:close/>
                <a:moveTo>
                  <a:pt x="440" y="1535"/>
                </a:moveTo>
                <a:cubicBezTo>
                  <a:pt x="434" y="1535"/>
                  <a:pt x="439" y="1533"/>
                  <a:pt x="438" y="1530"/>
                </a:cubicBezTo>
                <a:cubicBezTo>
                  <a:pt x="437" y="1530"/>
                  <a:pt x="436" y="1530"/>
                  <a:pt x="435" y="1530"/>
                </a:cubicBezTo>
                <a:cubicBezTo>
                  <a:pt x="435" y="1531"/>
                  <a:pt x="434" y="1532"/>
                  <a:pt x="434" y="1533"/>
                </a:cubicBezTo>
                <a:cubicBezTo>
                  <a:pt x="436" y="1533"/>
                  <a:pt x="439" y="1539"/>
                  <a:pt x="440" y="1535"/>
                </a:cubicBezTo>
                <a:close/>
                <a:moveTo>
                  <a:pt x="812" y="1533"/>
                </a:moveTo>
                <a:cubicBezTo>
                  <a:pt x="816" y="1535"/>
                  <a:pt x="810" y="1538"/>
                  <a:pt x="807" y="1538"/>
                </a:cubicBezTo>
                <a:cubicBezTo>
                  <a:pt x="806" y="1531"/>
                  <a:pt x="811" y="1539"/>
                  <a:pt x="812" y="1533"/>
                </a:cubicBezTo>
                <a:close/>
                <a:moveTo>
                  <a:pt x="545" y="1536"/>
                </a:moveTo>
                <a:cubicBezTo>
                  <a:pt x="547" y="1530"/>
                  <a:pt x="547" y="1540"/>
                  <a:pt x="551" y="1538"/>
                </a:cubicBezTo>
                <a:cubicBezTo>
                  <a:pt x="550" y="1543"/>
                  <a:pt x="547" y="1536"/>
                  <a:pt x="545" y="1536"/>
                </a:cubicBezTo>
                <a:close/>
                <a:moveTo>
                  <a:pt x="633" y="1536"/>
                </a:moveTo>
                <a:cubicBezTo>
                  <a:pt x="633" y="1537"/>
                  <a:pt x="633" y="1538"/>
                  <a:pt x="633" y="1539"/>
                </a:cubicBezTo>
                <a:cubicBezTo>
                  <a:pt x="637" y="1541"/>
                  <a:pt x="642" y="1536"/>
                  <a:pt x="637" y="1535"/>
                </a:cubicBezTo>
                <a:cubicBezTo>
                  <a:pt x="638" y="1537"/>
                  <a:pt x="635" y="1539"/>
                  <a:pt x="634" y="1536"/>
                </a:cubicBezTo>
                <a:cubicBezTo>
                  <a:pt x="635" y="1536"/>
                  <a:pt x="636" y="1535"/>
                  <a:pt x="634" y="1535"/>
                </a:cubicBezTo>
                <a:cubicBezTo>
                  <a:pt x="634" y="1535"/>
                  <a:pt x="634" y="1536"/>
                  <a:pt x="633" y="1536"/>
                </a:cubicBezTo>
                <a:close/>
                <a:moveTo>
                  <a:pt x="1532" y="1542"/>
                </a:moveTo>
                <a:cubicBezTo>
                  <a:pt x="1528" y="1543"/>
                  <a:pt x="1525" y="1544"/>
                  <a:pt x="1523" y="1546"/>
                </a:cubicBezTo>
                <a:cubicBezTo>
                  <a:pt x="1521" y="1544"/>
                  <a:pt x="1521" y="1541"/>
                  <a:pt x="1521" y="1538"/>
                </a:cubicBezTo>
                <a:cubicBezTo>
                  <a:pt x="1519" y="1538"/>
                  <a:pt x="1517" y="1538"/>
                  <a:pt x="1515" y="1538"/>
                </a:cubicBezTo>
                <a:cubicBezTo>
                  <a:pt x="1516" y="1542"/>
                  <a:pt x="1516" y="1548"/>
                  <a:pt x="1510" y="1549"/>
                </a:cubicBezTo>
                <a:cubicBezTo>
                  <a:pt x="1509" y="1552"/>
                  <a:pt x="1512" y="1560"/>
                  <a:pt x="1515" y="1555"/>
                </a:cubicBezTo>
                <a:cubicBezTo>
                  <a:pt x="1511" y="1554"/>
                  <a:pt x="1515" y="1551"/>
                  <a:pt x="1516" y="1550"/>
                </a:cubicBezTo>
                <a:cubicBezTo>
                  <a:pt x="1525" y="1548"/>
                  <a:pt x="1528" y="1549"/>
                  <a:pt x="1532" y="1552"/>
                </a:cubicBezTo>
                <a:cubicBezTo>
                  <a:pt x="1531" y="1546"/>
                  <a:pt x="1536" y="1546"/>
                  <a:pt x="1536" y="1541"/>
                </a:cubicBezTo>
                <a:cubicBezTo>
                  <a:pt x="1529" y="1544"/>
                  <a:pt x="1535" y="1535"/>
                  <a:pt x="1529" y="1536"/>
                </a:cubicBezTo>
                <a:cubicBezTo>
                  <a:pt x="1528" y="1540"/>
                  <a:pt x="1532" y="1539"/>
                  <a:pt x="1532" y="1542"/>
                </a:cubicBezTo>
                <a:close/>
                <a:moveTo>
                  <a:pt x="281" y="1541"/>
                </a:moveTo>
                <a:cubicBezTo>
                  <a:pt x="283" y="1536"/>
                  <a:pt x="284" y="1543"/>
                  <a:pt x="286" y="1542"/>
                </a:cubicBezTo>
                <a:cubicBezTo>
                  <a:pt x="285" y="1547"/>
                  <a:pt x="284" y="1540"/>
                  <a:pt x="281" y="1541"/>
                </a:cubicBezTo>
                <a:close/>
                <a:moveTo>
                  <a:pt x="311" y="1542"/>
                </a:moveTo>
                <a:cubicBezTo>
                  <a:pt x="308" y="1541"/>
                  <a:pt x="308" y="1545"/>
                  <a:pt x="308" y="1546"/>
                </a:cubicBezTo>
                <a:cubicBezTo>
                  <a:pt x="306" y="1546"/>
                  <a:pt x="303" y="1545"/>
                  <a:pt x="303" y="1544"/>
                </a:cubicBezTo>
                <a:cubicBezTo>
                  <a:pt x="303" y="1545"/>
                  <a:pt x="307" y="1542"/>
                  <a:pt x="306" y="1542"/>
                </a:cubicBezTo>
                <a:cubicBezTo>
                  <a:pt x="300" y="1544"/>
                  <a:pt x="297" y="1543"/>
                  <a:pt x="297" y="1546"/>
                </a:cubicBezTo>
                <a:cubicBezTo>
                  <a:pt x="297" y="1549"/>
                  <a:pt x="294" y="1546"/>
                  <a:pt x="292" y="1547"/>
                </a:cubicBezTo>
                <a:cubicBezTo>
                  <a:pt x="292" y="1548"/>
                  <a:pt x="293" y="1551"/>
                  <a:pt x="291" y="1550"/>
                </a:cubicBezTo>
                <a:cubicBezTo>
                  <a:pt x="289" y="1550"/>
                  <a:pt x="285" y="1551"/>
                  <a:pt x="288" y="1552"/>
                </a:cubicBezTo>
                <a:cubicBezTo>
                  <a:pt x="292" y="1553"/>
                  <a:pt x="293" y="1550"/>
                  <a:pt x="296" y="1550"/>
                </a:cubicBezTo>
                <a:cubicBezTo>
                  <a:pt x="301" y="1551"/>
                  <a:pt x="305" y="1557"/>
                  <a:pt x="310" y="1554"/>
                </a:cubicBezTo>
                <a:cubicBezTo>
                  <a:pt x="309" y="1558"/>
                  <a:pt x="313" y="1558"/>
                  <a:pt x="312" y="1563"/>
                </a:cubicBezTo>
                <a:cubicBezTo>
                  <a:pt x="315" y="1563"/>
                  <a:pt x="316" y="1561"/>
                  <a:pt x="319" y="1560"/>
                </a:cubicBezTo>
                <a:cubicBezTo>
                  <a:pt x="319" y="1555"/>
                  <a:pt x="316" y="1554"/>
                  <a:pt x="314" y="1552"/>
                </a:cubicBezTo>
                <a:cubicBezTo>
                  <a:pt x="320" y="1548"/>
                  <a:pt x="335" y="1553"/>
                  <a:pt x="339" y="1549"/>
                </a:cubicBezTo>
                <a:cubicBezTo>
                  <a:pt x="337" y="1551"/>
                  <a:pt x="333" y="1547"/>
                  <a:pt x="331" y="1547"/>
                </a:cubicBezTo>
                <a:cubicBezTo>
                  <a:pt x="331" y="1547"/>
                  <a:pt x="330" y="1549"/>
                  <a:pt x="329" y="1549"/>
                </a:cubicBezTo>
                <a:cubicBezTo>
                  <a:pt x="325" y="1550"/>
                  <a:pt x="321" y="1549"/>
                  <a:pt x="317" y="1549"/>
                </a:cubicBezTo>
                <a:cubicBezTo>
                  <a:pt x="312" y="1549"/>
                  <a:pt x="310" y="1551"/>
                  <a:pt x="309" y="1549"/>
                </a:cubicBezTo>
                <a:cubicBezTo>
                  <a:pt x="312" y="1549"/>
                  <a:pt x="311" y="1545"/>
                  <a:pt x="311" y="1542"/>
                </a:cubicBezTo>
                <a:close/>
                <a:moveTo>
                  <a:pt x="298" y="1558"/>
                </a:moveTo>
                <a:cubicBezTo>
                  <a:pt x="300" y="1553"/>
                  <a:pt x="303" y="1562"/>
                  <a:pt x="305" y="1561"/>
                </a:cubicBezTo>
                <a:cubicBezTo>
                  <a:pt x="304" y="1565"/>
                  <a:pt x="301" y="1558"/>
                  <a:pt x="298" y="1558"/>
                </a:cubicBezTo>
                <a:close/>
                <a:moveTo>
                  <a:pt x="1057" y="1558"/>
                </a:moveTo>
                <a:cubicBezTo>
                  <a:pt x="1052" y="1556"/>
                  <a:pt x="1066" y="1558"/>
                  <a:pt x="1060" y="1560"/>
                </a:cubicBezTo>
                <a:cubicBezTo>
                  <a:pt x="1058" y="1561"/>
                  <a:pt x="1058" y="1559"/>
                  <a:pt x="1057" y="1558"/>
                </a:cubicBezTo>
                <a:close/>
                <a:moveTo>
                  <a:pt x="611" y="1592"/>
                </a:moveTo>
                <a:cubicBezTo>
                  <a:pt x="614" y="1591"/>
                  <a:pt x="615" y="1593"/>
                  <a:pt x="617" y="1593"/>
                </a:cubicBezTo>
                <a:cubicBezTo>
                  <a:pt x="616" y="1586"/>
                  <a:pt x="622" y="1587"/>
                  <a:pt x="623" y="1582"/>
                </a:cubicBezTo>
                <a:cubicBezTo>
                  <a:pt x="618" y="1581"/>
                  <a:pt x="615" y="1583"/>
                  <a:pt x="611" y="1584"/>
                </a:cubicBezTo>
                <a:cubicBezTo>
                  <a:pt x="611" y="1583"/>
                  <a:pt x="610" y="1582"/>
                  <a:pt x="609" y="1584"/>
                </a:cubicBezTo>
                <a:cubicBezTo>
                  <a:pt x="613" y="1583"/>
                  <a:pt x="610" y="1589"/>
                  <a:pt x="611" y="1592"/>
                </a:cubicBezTo>
                <a:close/>
                <a:moveTo>
                  <a:pt x="634" y="1598"/>
                </a:moveTo>
                <a:cubicBezTo>
                  <a:pt x="633" y="1603"/>
                  <a:pt x="637" y="1603"/>
                  <a:pt x="639" y="1604"/>
                </a:cubicBezTo>
                <a:cubicBezTo>
                  <a:pt x="638" y="1600"/>
                  <a:pt x="642" y="1601"/>
                  <a:pt x="641" y="1596"/>
                </a:cubicBezTo>
                <a:cubicBezTo>
                  <a:pt x="638" y="1596"/>
                  <a:pt x="636" y="1597"/>
                  <a:pt x="634" y="1598"/>
                </a:cubicBezTo>
                <a:close/>
                <a:moveTo>
                  <a:pt x="1282" y="7"/>
                </a:moveTo>
                <a:cubicBezTo>
                  <a:pt x="1282" y="15"/>
                  <a:pt x="1280" y="16"/>
                  <a:pt x="1282" y="23"/>
                </a:cubicBezTo>
                <a:cubicBezTo>
                  <a:pt x="1285" y="23"/>
                  <a:pt x="1287" y="23"/>
                  <a:pt x="1289" y="23"/>
                </a:cubicBezTo>
                <a:cubicBezTo>
                  <a:pt x="1292" y="20"/>
                  <a:pt x="1288" y="19"/>
                  <a:pt x="1289" y="14"/>
                </a:cubicBezTo>
                <a:cubicBezTo>
                  <a:pt x="1291" y="12"/>
                  <a:pt x="1292" y="9"/>
                  <a:pt x="1294" y="7"/>
                </a:cubicBezTo>
                <a:cubicBezTo>
                  <a:pt x="1288" y="7"/>
                  <a:pt x="1288" y="5"/>
                  <a:pt x="1282" y="7"/>
                </a:cubicBezTo>
                <a:close/>
                <a:moveTo>
                  <a:pt x="1217" y="14"/>
                </a:moveTo>
                <a:cubicBezTo>
                  <a:pt x="1213" y="9"/>
                  <a:pt x="1211" y="16"/>
                  <a:pt x="1204" y="15"/>
                </a:cubicBezTo>
                <a:cubicBezTo>
                  <a:pt x="1204" y="17"/>
                  <a:pt x="1204" y="20"/>
                  <a:pt x="1204" y="22"/>
                </a:cubicBezTo>
                <a:cubicBezTo>
                  <a:pt x="1211" y="23"/>
                  <a:pt x="1211" y="22"/>
                  <a:pt x="1219" y="22"/>
                </a:cubicBezTo>
                <a:cubicBezTo>
                  <a:pt x="1219" y="16"/>
                  <a:pt x="1225" y="16"/>
                  <a:pt x="1224" y="11"/>
                </a:cubicBezTo>
                <a:cubicBezTo>
                  <a:pt x="1222" y="10"/>
                  <a:pt x="1222" y="8"/>
                  <a:pt x="1219" y="9"/>
                </a:cubicBezTo>
                <a:cubicBezTo>
                  <a:pt x="1219" y="11"/>
                  <a:pt x="1218" y="12"/>
                  <a:pt x="1217" y="14"/>
                </a:cubicBezTo>
                <a:close/>
                <a:moveTo>
                  <a:pt x="1261" y="14"/>
                </a:moveTo>
                <a:cubicBezTo>
                  <a:pt x="1259" y="16"/>
                  <a:pt x="1253" y="17"/>
                  <a:pt x="1256" y="22"/>
                </a:cubicBezTo>
                <a:cubicBezTo>
                  <a:pt x="1261" y="21"/>
                  <a:pt x="1262" y="24"/>
                  <a:pt x="1267" y="23"/>
                </a:cubicBezTo>
                <a:cubicBezTo>
                  <a:pt x="1269" y="21"/>
                  <a:pt x="1273" y="19"/>
                  <a:pt x="1272" y="15"/>
                </a:cubicBezTo>
                <a:cubicBezTo>
                  <a:pt x="1272" y="15"/>
                  <a:pt x="1269" y="13"/>
                  <a:pt x="1269" y="12"/>
                </a:cubicBezTo>
                <a:cubicBezTo>
                  <a:pt x="1270" y="13"/>
                  <a:pt x="1266" y="14"/>
                  <a:pt x="1266" y="12"/>
                </a:cubicBezTo>
                <a:cubicBezTo>
                  <a:pt x="1265" y="10"/>
                  <a:pt x="1267" y="8"/>
                  <a:pt x="1267" y="7"/>
                </a:cubicBezTo>
                <a:cubicBezTo>
                  <a:pt x="1261" y="5"/>
                  <a:pt x="1262" y="12"/>
                  <a:pt x="1261" y="14"/>
                </a:cubicBezTo>
                <a:close/>
                <a:moveTo>
                  <a:pt x="1890" y="193"/>
                </a:moveTo>
                <a:cubicBezTo>
                  <a:pt x="1888" y="192"/>
                  <a:pt x="1880" y="193"/>
                  <a:pt x="1885" y="194"/>
                </a:cubicBezTo>
                <a:cubicBezTo>
                  <a:pt x="1892" y="194"/>
                  <a:pt x="1900" y="194"/>
                  <a:pt x="1907" y="194"/>
                </a:cubicBezTo>
                <a:cubicBezTo>
                  <a:pt x="1908" y="187"/>
                  <a:pt x="1899" y="197"/>
                  <a:pt x="1899" y="190"/>
                </a:cubicBezTo>
                <a:cubicBezTo>
                  <a:pt x="1901" y="190"/>
                  <a:pt x="1911" y="190"/>
                  <a:pt x="1905" y="188"/>
                </a:cubicBezTo>
                <a:cubicBezTo>
                  <a:pt x="1900" y="189"/>
                  <a:pt x="1890" y="186"/>
                  <a:pt x="1887" y="190"/>
                </a:cubicBezTo>
                <a:cubicBezTo>
                  <a:pt x="1889" y="190"/>
                  <a:pt x="1890" y="191"/>
                  <a:pt x="1890" y="193"/>
                </a:cubicBezTo>
                <a:close/>
                <a:moveTo>
                  <a:pt x="1838" y="210"/>
                </a:moveTo>
                <a:cubicBezTo>
                  <a:pt x="1837" y="210"/>
                  <a:pt x="1849" y="215"/>
                  <a:pt x="1847" y="210"/>
                </a:cubicBezTo>
                <a:cubicBezTo>
                  <a:pt x="1838" y="207"/>
                  <a:pt x="1851" y="208"/>
                  <a:pt x="1850" y="202"/>
                </a:cubicBezTo>
                <a:cubicBezTo>
                  <a:pt x="1844" y="201"/>
                  <a:pt x="1837" y="201"/>
                  <a:pt x="1830" y="202"/>
                </a:cubicBezTo>
                <a:cubicBezTo>
                  <a:pt x="1832" y="211"/>
                  <a:pt x="1820" y="206"/>
                  <a:pt x="1819" y="210"/>
                </a:cubicBezTo>
                <a:cubicBezTo>
                  <a:pt x="1824" y="210"/>
                  <a:pt x="1828" y="211"/>
                  <a:pt x="1832" y="212"/>
                </a:cubicBezTo>
                <a:cubicBezTo>
                  <a:pt x="1831" y="209"/>
                  <a:pt x="1835" y="205"/>
                  <a:pt x="1835" y="209"/>
                </a:cubicBezTo>
                <a:cubicBezTo>
                  <a:pt x="1830" y="213"/>
                  <a:pt x="1838" y="210"/>
                  <a:pt x="1838" y="210"/>
                </a:cubicBezTo>
                <a:close/>
                <a:moveTo>
                  <a:pt x="2018" y="372"/>
                </a:moveTo>
                <a:cubicBezTo>
                  <a:pt x="2011" y="371"/>
                  <a:pt x="2004" y="373"/>
                  <a:pt x="1998" y="374"/>
                </a:cubicBezTo>
                <a:cubicBezTo>
                  <a:pt x="1994" y="374"/>
                  <a:pt x="1989" y="372"/>
                  <a:pt x="1987" y="375"/>
                </a:cubicBezTo>
                <a:cubicBezTo>
                  <a:pt x="1992" y="379"/>
                  <a:pt x="2007" y="370"/>
                  <a:pt x="2011" y="377"/>
                </a:cubicBezTo>
                <a:cubicBezTo>
                  <a:pt x="2009" y="377"/>
                  <a:pt x="2008" y="379"/>
                  <a:pt x="2008" y="380"/>
                </a:cubicBezTo>
                <a:cubicBezTo>
                  <a:pt x="2013" y="379"/>
                  <a:pt x="2014" y="381"/>
                  <a:pt x="2016" y="383"/>
                </a:cubicBezTo>
                <a:cubicBezTo>
                  <a:pt x="2017" y="377"/>
                  <a:pt x="2024" y="381"/>
                  <a:pt x="2029" y="380"/>
                </a:cubicBezTo>
                <a:cubicBezTo>
                  <a:pt x="2031" y="379"/>
                  <a:pt x="2032" y="378"/>
                  <a:pt x="2034" y="377"/>
                </a:cubicBezTo>
                <a:cubicBezTo>
                  <a:pt x="2036" y="376"/>
                  <a:pt x="2038" y="375"/>
                  <a:pt x="2039" y="374"/>
                </a:cubicBezTo>
                <a:cubicBezTo>
                  <a:pt x="2031" y="375"/>
                  <a:pt x="2021" y="371"/>
                  <a:pt x="2016" y="378"/>
                </a:cubicBezTo>
                <a:cubicBezTo>
                  <a:pt x="2016" y="376"/>
                  <a:pt x="2013" y="377"/>
                  <a:pt x="2013" y="375"/>
                </a:cubicBezTo>
                <a:cubicBezTo>
                  <a:pt x="2015" y="375"/>
                  <a:pt x="2018" y="375"/>
                  <a:pt x="2018" y="372"/>
                </a:cubicBezTo>
                <a:close/>
                <a:moveTo>
                  <a:pt x="182" y="472"/>
                </a:moveTo>
                <a:cubicBezTo>
                  <a:pt x="177" y="472"/>
                  <a:pt x="173" y="471"/>
                  <a:pt x="169" y="472"/>
                </a:cubicBezTo>
                <a:cubicBezTo>
                  <a:pt x="167" y="472"/>
                  <a:pt x="168" y="473"/>
                  <a:pt x="167" y="474"/>
                </a:cubicBezTo>
                <a:cubicBezTo>
                  <a:pt x="163" y="475"/>
                  <a:pt x="157" y="471"/>
                  <a:pt x="157" y="477"/>
                </a:cubicBezTo>
                <a:cubicBezTo>
                  <a:pt x="165" y="476"/>
                  <a:pt x="164" y="478"/>
                  <a:pt x="161" y="482"/>
                </a:cubicBezTo>
                <a:cubicBezTo>
                  <a:pt x="171" y="482"/>
                  <a:pt x="181" y="478"/>
                  <a:pt x="190" y="477"/>
                </a:cubicBezTo>
                <a:cubicBezTo>
                  <a:pt x="195" y="476"/>
                  <a:pt x="199" y="479"/>
                  <a:pt x="203" y="475"/>
                </a:cubicBezTo>
                <a:cubicBezTo>
                  <a:pt x="200" y="476"/>
                  <a:pt x="196" y="472"/>
                  <a:pt x="199" y="472"/>
                </a:cubicBezTo>
                <a:cubicBezTo>
                  <a:pt x="206" y="473"/>
                  <a:pt x="205" y="473"/>
                  <a:pt x="208" y="472"/>
                </a:cubicBezTo>
                <a:cubicBezTo>
                  <a:pt x="211" y="471"/>
                  <a:pt x="217" y="474"/>
                  <a:pt x="217" y="470"/>
                </a:cubicBezTo>
                <a:cubicBezTo>
                  <a:pt x="207" y="467"/>
                  <a:pt x="194" y="471"/>
                  <a:pt x="182" y="472"/>
                </a:cubicBezTo>
                <a:close/>
                <a:moveTo>
                  <a:pt x="180" y="475"/>
                </a:moveTo>
                <a:cubicBezTo>
                  <a:pt x="178" y="480"/>
                  <a:pt x="173" y="476"/>
                  <a:pt x="166" y="478"/>
                </a:cubicBezTo>
                <a:cubicBezTo>
                  <a:pt x="169" y="473"/>
                  <a:pt x="173" y="475"/>
                  <a:pt x="180" y="475"/>
                </a:cubicBezTo>
                <a:close/>
                <a:moveTo>
                  <a:pt x="53" y="781"/>
                </a:moveTo>
                <a:cubicBezTo>
                  <a:pt x="56" y="786"/>
                  <a:pt x="50" y="788"/>
                  <a:pt x="49" y="784"/>
                </a:cubicBezTo>
                <a:cubicBezTo>
                  <a:pt x="50" y="784"/>
                  <a:pt x="52" y="784"/>
                  <a:pt x="52" y="783"/>
                </a:cubicBezTo>
                <a:cubicBezTo>
                  <a:pt x="47" y="783"/>
                  <a:pt x="42" y="784"/>
                  <a:pt x="43" y="789"/>
                </a:cubicBezTo>
                <a:cubicBezTo>
                  <a:pt x="47" y="788"/>
                  <a:pt x="52" y="789"/>
                  <a:pt x="57" y="791"/>
                </a:cubicBezTo>
                <a:cubicBezTo>
                  <a:pt x="57" y="788"/>
                  <a:pt x="57" y="785"/>
                  <a:pt x="60" y="786"/>
                </a:cubicBezTo>
                <a:cubicBezTo>
                  <a:pt x="58" y="791"/>
                  <a:pt x="61" y="792"/>
                  <a:pt x="67" y="792"/>
                </a:cubicBezTo>
                <a:cubicBezTo>
                  <a:pt x="69" y="787"/>
                  <a:pt x="61" y="791"/>
                  <a:pt x="62" y="788"/>
                </a:cubicBezTo>
                <a:cubicBezTo>
                  <a:pt x="66" y="785"/>
                  <a:pt x="64" y="780"/>
                  <a:pt x="60" y="778"/>
                </a:cubicBezTo>
                <a:cubicBezTo>
                  <a:pt x="59" y="780"/>
                  <a:pt x="56" y="781"/>
                  <a:pt x="53" y="781"/>
                </a:cubicBezTo>
                <a:close/>
                <a:moveTo>
                  <a:pt x="396" y="1433"/>
                </a:moveTo>
                <a:cubicBezTo>
                  <a:pt x="390" y="1435"/>
                  <a:pt x="389" y="1422"/>
                  <a:pt x="385" y="1427"/>
                </a:cubicBezTo>
                <a:cubicBezTo>
                  <a:pt x="386" y="1426"/>
                  <a:pt x="386" y="1429"/>
                  <a:pt x="385" y="1428"/>
                </a:cubicBezTo>
                <a:cubicBezTo>
                  <a:pt x="384" y="1428"/>
                  <a:pt x="384" y="1425"/>
                  <a:pt x="383" y="1425"/>
                </a:cubicBezTo>
                <a:cubicBezTo>
                  <a:pt x="381" y="1424"/>
                  <a:pt x="380" y="1427"/>
                  <a:pt x="377" y="1427"/>
                </a:cubicBezTo>
                <a:cubicBezTo>
                  <a:pt x="377" y="1429"/>
                  <a:pt x="377" y="1432"/>
                  <a:pt x="377" y="1435"/>
                </a:cubicBezTo>
                <a:cubicBezTo>
                  <a:pt x="375" y="1433"/>
                  <a:pt x="372" y="1433"/>
                  <a:pt x="371" y="1436"/>
                </a:cubicBezTo>
                <a:cubicBezTo>
                  <a:pt x="375" y="1436"/>
                  <a:pt x="378" y="1437"/>
                  <a:pt x="379" y="1439"/>
                </a:cubicBezTo>
                <a:cubicBezTo>
                  <a:pt x="379" y="1441"/>
                  <a:pt x="376" y="1441"/>
                  <a:pt x="376" y="1443"/>
                </a:cubicBezTo>
                <a:cubicBezTo>
                  <a:pt x="377" y="1443"/>
                  <a:pt x="378" y="1444"/>
                  <a:pt x="376" y="1444"/>
                </a:cubicBezTo>
                <a:cubicBezTo>
                  <a:pt x="372" y="1441"/>
                  <a:pt x="369" y="1446"/>
                  <a:pt x="365" y="1441"/>
                </a:cubicBezTo>
                <a:cubicBezTo>
                  <a:pt x="366" y="1444"/>
                  <a:pt x="364" y="1445"/>
                  <a:pt x="361" y="1444"/>
                </a:cubicBezTo>
                <a:cubicBezTo>
                  <a:pt x="358" y="1440"/>
                  <a:pt x="361" y="1442"/>
                  <a:pt x="362" y="1439"/>
                </a:cubicBezTo>
                <a:cubicBezTo>
                  <a:pt x="358" y="1439"/>
                  <a:pt x="355" y="1436"/>
                  <a:pt x="354" y="1441"/>
                </a:cubicBezTo>
                <a:cubicBezTo>
                  <a:pt x="362" y="1442"/>
                  <a:pt x="351" y="1443"/>
                  <a:pt x="352" y="1446"/>
                </a:cubicBezTo>
                <a:cubicBezTo>
                  <a:pt x="358" y="1446"/>
                  <a:pt x="365" y="1445"/>
                  <a:pt x="369" y="1449"/>
                </a:cubicBezTo>
                <a:cubicBezTo>
                  <a:pt x="366" y="1449"/>
                  <a:pt x="365" y="1452"/>
                  <a:pt x="366" y="1455"/>
                </a:cubicBezTo>
                <a:cubicBezTo>
                  <a:pt x="367" y="1456"/>
                  <a:pt x="368" y="1457"/>
                  <a:pt x="368" y="1458"/>
                </a:cubicBezTo>
                <a:cubicBezTo>
                  <a:pt x="370" y="1458"/>
                  <a:pt x="373" y="1458"/>
                  <a:pt x="375" y="1458"/>
                </a:cubicBezTo>
                <a:cubicBezTo>
                  <a:pt x="377" y="1453"/>
                  <a:pt x="375" y="1454"/>
                  <a:pt x="375" y="1447"/>
                </a:cubicBezTo>
                <a:cubicBezTo>
                  <a:pt x="379" y="1447"/>
                  <a:pt x="385" y="1446"/>
                  <a:pt x="387" y="1449"/>
                </a:cubicBezTo>
                <a:cubicBezTo>
                  <a:pt x="388" y="1447"/>
                  <a:pt x="390" y="1446"/>
                  <a:pt x="393" y="1446"/>
                </a:cubicBezTo>
                <a:cubicBezTo>
                  <a:pt x="391" y="1439"/>
                  <a:pt x="393" y="1438"/>
                  <a:pt x="398" y="1441"/>
                </a:cubicBezTo>
                <a:cubicBezTo>
                  <a:pt x="398" y="1437"/>
                  <a:pt x="395" y="1438"/>
                  <a:pt x="396" y="1433"/>
                </a:cubicBezTo>
                <a:close/>
                <a:moveTo>
                  <a:pt x="1510" y="1454"/>
                </a:moveTo>
                <a:cubicBezTo>
                  <a:pt x="1512" y="1454"/>
                  <a:pt x="1512" y="1454"/>
                  <a:pt x="1512" y="1455"/>
                </a:cubicBezTo>
                <a:cubicBezTo>
                  <a:pt x="1513" y="1459"/>
                  <a:pt x="1514" y="1462"/>
                  <a:pt x="1515" y="1465"/>
                </a:cubicBezTo>
                <a:cubicBezTo>
                  <a:pt x="1512" y="1472"/>
                  <a:pt x="1512" y="1486"/>
                  <a:pt x="1521" y="1487"/>
                </a:cubicBezTo>
                <a:cubicBezTo>
                  <a:pt x="1523" y="1482"/>
                  <a:pt x="1521" y="1475"/>
                  <a:pt x="1521" y="1465"/>
                </a:cubicBezTo>
                <a:cubicBezTo>
                  <a:pt x="1524" y="1465"/>
                  <a:pt x="1526" y="1464"/>
                  <a:pt x="1527" y="1462"/>
                </a:cubicBezTo>
                <a:cubicBezTo>
                  <a:pt x="1523" y="1462"/>
                  <a:pt x="1525" y="1457"/>
                  <a:pt x="1524" y="1455"/>
                </a:cubicBezTo>
                <a:cubicBezTo>
                  <a:pt x="1523" y="1454"/>
                  <a:pt x="1519" y="1451"/>
                  <a:pt x="1518" y="1450"/>
                </a:cubicBezTo>
                <a:cubicBezTo>
                  <a:pt x="1518" y="1450"/>
                  <a:pt x="1519" y="1448"/>
                  <a:pt x="1518" y="1447"/>
                </a:cubicBezTo>
                <a:cubicBezTo>
                  <a:pt x="1517" y="1446"/>
                  <a:pt x="1516" y="1445"/>
                  <a:pt x="1515" y="1444"/>
                </a:cubicBezTo>
                <a:cubicBezTo>
                  <a:pt x="1514" y="1436"/>
                  <a:pt x="1520" y="1430"/>
                  <a:pt x="1513" y="1428"/>
                </a:cubicBezTo>
                <a:cubicBezTo>
                  <a:pt x="1514" y="1434"/>
                  <a:pt x="1512" y="1446"/>
                  <a:pt x="1510" y="1454"/>
                </a:cubicBezTo>
                <a:close/>
                <a:moveTo>
                  <a:pt x="655" y="1485"/>
                </a:moveTo>
                <a:cubicBezTo>
                  <a:pt x="654" y="1480"/>
                  <a:pt x="659" y="1474"/>
                  <a:pt x="656" y="1471"/>
                </a:cubicBezTo>
                <a:cubicBezTo>
                  <a:pt x="654" y="1471"/>
                  <a:pt x="652" y="1471"/>
                  <a:pt x="650" y="1471"/>
                </a:cubicBezTo>
                <a:cubicBezTo>
                  <a:pt x="650" y="1478"/>
                  <a:pt x="649" y="1484"/>
                  <a:pt x="655" y="1485"/>
                </a:cubicBezTo>
                <a:close/>
                <a:moveTo>
                  <a:pt x="305" y="1482"/>
                </a:moveTo>
                <a:cubicBezTo>
                  <a:pt x="302" y="1479"/>
                  <a:pt x="298" y="1482"/>
                  <a:pt x="296" y="1482"/>
                </a:cubicBezTo>
                <a:cubicBezTo>
                  <a:pt x="296" y="1482"/>
                  <a:pt x="295" y="1479"/>
                  <a:pt x="294" y="1479"/>
                </a:cubicBezTo>
                <a:cubicBezTo>
                  <a:pt x="292" y="1479"/>
                  <a:pt x="292" y="1481"/>
                  <a:pt x="291" y="1482"/>
                </a:cubicBezTo>
                <a:cubicBezTo>
                  <a:pt x="293" y="1482"/>
                  <a:pt x="295" y="1483"/>
                  <a:pt x="294" y="1485"/>
                </a:cubicBezTo>
                <a:cubicBezTo>
                  <a:pt x="298" y="1485"/>
                  <a:pt x="299" y="1483"/>
                  <a:pt x="304" y="1484"/>
                </a:cubicBezTo>
                <a:cubicBezTo>
                  <a:pt x="305" y="1487"/>
                  <a:pt x="306" y="1490"/>
                  <a:pt x="307" y="1493"/>
                </a:cubicBezTo>
                <a:cubicBezTo>
                  <a:pt x="310" y="1493"/>
                  <a:pt x="312" y="1493"/>
                  <a:pt x="315" y="1493"/>
                </a:cubicBezTo>
                <a:cubicBezTo>
                  <a:pt x="316" y="1488"/>
                  <a:pt x="310" y="1490"/>
                  <a:pt x="311" y="1485"/>
                </a:cubicBezTo>
                <a:cubicBezTo>
                  <a:pt x="315" y="1480"/>
                  <a:pt x="323" y="1485"/>
                  <a:pt x="330" y="1485"/>
                </a:cubicBezTo>
                <a:cubicBezTo>
                  <a:pt x="330" y="1480"/>
                  <a:pt x="321" y="1483"/>
                  <a:pt x="326" y="1477"/>
                </a:cubicBezTo>
                <a:cubicBezTo>
                  <a:pt x="321" y="1475"/>
                  <a:pt x="310" y="1482"/>
                  <a:pt x="314" y="1476"/>
                </a:cubicBezTo>
                <a:cubicBezTo>
                  <a:pt x="311" y="1476"/>
                  <a:pt x="308" y="1476"/>
                  <a:pt x="305" y="1476"/>
                </a:cubicBezTo>
                <a:cubicBezTo>
                  <a:pt x="305" y="1478"/>
                  <a:pt x="305" y="1480"/>
                  <a:pt x="305" y="1482"/>
                </a:cubicBezTo>
                <a:close/>
                <a:moveTo>
                  <a:pt x="471" y="1485"/>
                </a:moveTo>
                <a:cubicBezTo>
                  <a:pt x="471" y="1492"/>
                  <a:pt x="472" y="1501"/>
                  <a:pt x="476" y="1501"/>
                </a:cubicBezTo>
                <a:cubicBezTo>
                  <a:pt x="478" y="1501"/>
                  <a:pt x="477" y="1502"/>
                  <a:pt x="477" y="1503"/>
                </a:cubicBezTo>
                <a:cubicBezTo>
                  <a:pt x="480" y="1504"/>
                  <a:pt x="482" y="1507"/>
                  <a:pt x="484" y="1506"/>
                </a:cubicBezTo>
                <a:cubicBezTo>
                  <a:pt x="484" y="1502"/>
                  <a:pt x="481" y="1501"/>
                  <a:pt x="482" y="1496"/>
                </a:cubicBezTo>
                <a:cubicBezTo>
                  <a:pt x="482" y="1493"/>
                  <a:pt x="486" y="1494"/>
                  <a:pt x="485" y="1490"/>
                </a:cubicBezTo>
                <a:cubicBezTo>
                  <a:pt x="481" y="1489"/>
                  <a:pt x="482" y="1480"/>
                  <a:pt x="477" y="1481"/>
                </a:cubicBezTo>
                <a:cubicBezTo>
                  <a:pt x="478" y="1486"/>
                  <a:pt x="475" y="1486"/>
                  <a:pt x="471" y="1485"/>
                </a:cubicBezTo>
                <a:close/>
                <a:moveTo>
                  <a:pt x="377" y="1533"/>
                </a:moveTo>
                <a:cubicBezTo>
                  <a:pt x="375" y="1529"/>
                  <a:pt x="380" y="1530"/>
                  <a:pt x="379" y="1527"/>
                </a:cubicBezTo>
                <a:cubicBezTo>
                  <a:pt x="375" y="1527"/>
                  <a:pt x="371" y="1527"/>
                  <a:pt x="367" y="1527"/>
                </a:cubicBezTo>
                <a:cubicBezTo>
                  <a:pt x="366" y="1533"/>
                  <a:pt x="371" y="1533"/>
                  <a:pt x="377" y="1533"/>
                </a:cubicBezTo>
                <a:close/>
                <a:moveTo>
                  <a:pt x="1878" y="1527"/>
                </a:moveTo>
                <a:cubicBezTo>
                  <a:pt x="1875" y="1531"/>
                  <a:pt x="1872" y="1536"/>
                  <a:pt x="1864" y="1535"/>
                </a:cubicBezTo>
                <a:cubicBezTo>
                  <a:pt x="1864" y="1537"/>
                  <a:pt x="1863" y="1539"/>
                  <a:pt x="1863" y="1541"/>
                </a:cubicBezTo>
                <a:cubicBezTo>
                  <a:pt x="1867" y="1541"/>
                  <a:pt x="1871" y="1541"/>
                  <a:pt x="1873" y="1539"/>
                </a:cubicBezTo>
                <a:cubicBezTo>
                  <a:pt x="1875" y="1539"/>
                  <a:pt x="1877" y="1540"/>
                  <a:pt x="1877" y="1538"/>
                </a:cubicBezTo>
                <a:cubicBezTo>
                  <a:pt x="1875" y="1538"/>
                  <a:pt x="1873" y="1536"/>
                  <a:pt x="1873" y="1535"/>
                </a:cubicBezTo>
                <a:cubicBezTo>
                  <a:pt x="1875" y="1532"/>
                  <a:pt x="1880" y="1533"/>
                  <a:pt x="1884" y="1533"/>
                </a:cubicBezTo>
                <a:cubicBezTo>
                  <a:pt x="1884" y="1529"/>
                  <a:pt x="1882" y="1527"/>
                  <a:pt x="1878" y="1527"/>
                </a:cubicBezTo>
                <a:close/>
                <a:moveTo>
                  <a:pt x="460" y="1581"/>
                </a:moveTo>
                <a:cubicBezTo>
                  <a:pt x="465" y="1582"/>
                  <a:pt x="463" y="1576"/>
                  <a:pt x="466" y="1576"/>
                </a:cubicBezTo>
                <a:cubicBezTo>
                  <a:pt x="467" y="1575"/>
                  <a:pt x="469" y="1576"/>
                  <a:pt x="469" y="1574"/>
                </a:cubicBezTo>
                <a:cubicBezTo>
                  <a:pt x="467" y="1574"/>
                  <a:pt x="465" y="1574"/>
                  <a:pt x="466" y="1571"/>
                </a:cubicBezTo>
                <a:cubicBezTo>
                  <a:pt x="461" y="1572"/>
                  <a:pt x="460" y="1569"/>
                  <a:pt x="457" y="1569"/>
                </a:cubicBezTo>
                <a:cubicBezTo>
                  <a:pt x="457" y="1574"/>
                  <a:pt x="459" y="1577"/>
                  <a:pt x="460" y="1581"/>
                </a:cubicBezTo>
                <a:close/>
                <a:moveTo>
                  <a:pt x="891" y="1574"/>
                </a:moveTo>
                <a:cubicBezTo>
                  <a:pt x="889" y="1572"/>
                  <a:pt x="887" y="1570"/>
                  <a:pt x="883" y="1569"/>
                </a:cubicBezTo>
                <a:cubicBezTo>
                  <a:pt x="881" y="1570"/>
                  <a:pt x="880" y="1572"/>
                  <a:pt x="877" y="1571"/>
                </a:cubicBezTo>
                <a:cubicBezTo>
                  <a:pt x="877" y="1573"/>
                  <a:pt x="875" y="1573"/>
                  <a:pt x="875" y="1576"/>
                </a:cubicBezTo>
                <a:cubicBezTo>
                  <a:pt x="873" y="1575"/>
                  <a:pt x="873" y="1583"/>
                  <a:pt x="876" y="1582"/>
                </a:cubicBezTo>
                <a:cubicBezTo>
                  <a:pt x="877" y="1580"/>
                  <a:pt x="877" y="1575"/>
                  <a:pt x="882" y="1576"/>
                </a:cubicBezTo>
                <a:cubicBezTo>
                  <a:pt x="886" y="1576"/>
                  <a:pt x="885" y="1581"/>
                  <a:pt x="885" y="1585"/>
                </a:cubicBezTo>
                <a:cubicBezTo>
                  <a:pt x="883" y="1586"/>
                  <a:pt x="873" y="1587"/>
                  <a:pt x="877" y="1588"/>
                </a:cubicBezTo>
                <a:cubicBezTo>
                  <a:pt x="883" y="1587"/>
                  <a:pt x="884" y="1591"/>
                  <a:pt x="890" y="1590"/>
                </a:cubicBezTo>
                <a:cubicBezTo>
                  <a:pt x="889" y="1588"/>
                  <a:pt x="892" y="1589"/>
                  <a:pt x="893" y="1588"/>
                </a:cubicBezTo>
                <a:cubicBezTo>
                  <a:pt x="893" y="1588"/>
                  <a:pt x="892" y="1586"/>
                  <a:pt x="893" y="1585"/>
                </a:cubicBezTo>
                <a:cubicBezTo>
                  <a:pt x="893" y="1582"/>
                  <a:pt x="897" y="1582"/>
                  <a:pt x="899" y="1581"/>
                </a:cubicBezTo>
                <a:cubicBezTo>
                  <a:pt x="899" y="1582"/>
                  <a:pt x="899" y="1584"/>
                  <a:pt x="902" y="1584"/>
                </a:cubicBezTo>
                <a:cubicBezTo>
                  <a:pt x="905" y="1578"/>
                  <a:pt x="901" y="1575"/>
                  <a:pt x="898" y="1571"/>
                </a:cubicBezTo>
                <a:cubicBezTo>
                  <a:pt x="894" y="1570"/>
                  <a:pt x="896" y="1575"/>
                  <a:pt x="891" y="1574"/>
                </a:cubicBezTo>
                <a:close/>
                <a:moveTo>
                  <a:pt x="768" y="1574"/>
                </a:moveTo>
                <a:cubicBezTo>
                  <a:pt x="763" y="1578"/>
                  <a:pt x="766" y="1589"/>
                  <a:pt x="756" y="1587"/>
                </a:cubicBezTo>
                <a:cubicBezTo>
                  <a:pt x="754" y="1588"/>
                  <a:pt x="756" y="1593"/>
                  <a:pt x="753" y="1593"/>
                </a:cubicBezTo>
                <a:cubicBezTo>
                  <a:pt x="751" y="1593"/>
                  <a:pt x="750" y="1593"/>
                  <a:pt x="748" y="1593"/>
                </a:cubicBezTo>
                <a:cubicBezTo>
                  <a:pt x="746" y="1593"/>
                  <a:pt x="744" y="1594"/>
                  <a:pt x="747" y="1595"/>
                </a:cubicBezTo>
                <a:cubicBezTo>
                  <a:pt x="758" y="1595"/>
                  <a:pt x="762" y="1594"/>
                  <a:pt x="771" y="1595"/>
                </a:cubicBezTo>
                <a:cubicBezTo>
                  <a:pt x="773" y="1592"/>
                  <a:pt x="775" y="1590"/>
                  <a:pt x="776" y="1587"/>
                </a:cubicBezTo>
                <a:cubicBezTo>
                  <a:pt x="773" y="1587"/>
                  <a:pt x="772" y="1585"/>
                  <a:pt x="772" y="1582"/>
                </a:cubicBezTo>
                <a:cubicBezTo>
                  <a:pt x="773" y="1578"/>
                  <a:pt x="778" y="1580"/>
                  <a:pt x="779" y="1576"/>
                </a:cubicBezTo>
                <a:cubicBezTo>
                  <a:pt x="774" y="1577"/>
                  <a:pt x="773" y="1573"/>
                  <a:pt x="768" y="1574"/>
                </a:cubicBezTo>
                <a:close/>
                <a:moveTo>
                  <a:pt x="1033" y="1606"/>
                </a:moveTo>
                <a:cubicBezTo>
                  <a:pt x="1036" y="1606"/>
                  <a:pt x="1039" y="1606"/>
                  <a:pt x="1040" y="1604"/>
                </a:cubicBezTo>
                <a:cubicBezTo>
                  <a:pt x="1040" y="1606"/>
                  <a:pt x="1045" y="1606"/>
                  <a:pt x="1045" y="1604"/>
                </a:cubicBezTo>
                <a:cubicBezTo>
                  <a:pt x="1037" y="1605"/>
                  <a:pt x="1042" y="1592"/>
                  <a:pt x="1034" y="1592"/>
                </a:cubicBezTo>
                <a:cubicBezTo>
                  <a:pt x="1032" y="1594"/>
                  <a:pt x="1033" y="1601"/>
                  <a:pt x="1033" y="1606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/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44" name="矩形 243"/>
          <p:cNvSpPr/>
          <p:nvPr/>
        </p:nvSpPr>
        <p:spPr>
          <a:xfrm>
            <a:off x="4511030" y="3084558"/>
            <a:ext cx="40324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/>
            <a:r>
              <a:rPr lang="zh-CN" altLang="en-US" sz="6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粗黑简体"/>
              </a:rPr>
              <a:t>论学法</a:t>
            </a:r>
            <a:endParaRPr lang="zh-CN" altLang="en-US" sz="6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正粗黑简体"/>
            </a:endParaRPr>
          </a:p>
        </p:txBody>
      </p:sp>
      <p:sp>
        <p:nvSpPr>
          <p:cNvPr id="245" name="矩形 244"/>
          <p:cNvSpPr/>
          <p:nvPr/>
        </p:nvSpPr>
        <p:spPr>
          <a:xfrm>
            <a:off x="3574926" y="1701602"/>
            <a:ext cx="60447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6000" b="1" dirty="0" smtClean="0">
                <a:blipFill>
                  <a:blip r:embed="rId5"/>
                  <a:stretch>
                    <a:fillRect/>
                  </a:stretch>
                </a:blipFill>
                <a:latin typeface="方正正粗黑简体"/>
              </a:rPr>
              <a:t>Part  Three</a:t>
            </a:r>
            <a:endParaRPr lang="zh-CN" altLang="en-US" sz="6000" b="1" dirty="0">
              <a:blipFill>
                <a:blip r:embed="rId5"/>
                <a:stretch>
                  <a:fillRect/>
                </a:stretch>
              </a:blipFill>
              <a:latin typeface="方正正粗黑简体"/>
            </a:endParaRPr>
          </a:p>
        </p:txBody>
      </p:sp>
    </p:spTree>
    <p:extLst>
      <p:ext uri="{BB962C8B-B14F-4D97-AF65-F5344CB8AC3E}">
        <p14:creationId xmlns:p14="http://schemas.microsoft.com/office/powerpoint/2010/main" val="69840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/>
      <p:bldP spid="244" grpId="0"/>
      <p:bldP spid="2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+mn-ea"/>
              </a:rPr>
              <a:t>学生学法</a:t>
            </a:r>
            <a:endParaRPr lang="zh-CN" altLang="en-US" sz="3600" dirty="0">
              <a:ln w="3175">
                <a:solidFill>
                  <a:prstClr val="white"/>
                </a:solidFill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83794" y="1344576"/>
            <a:ext cx="108400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       从年龄特点来看，本年段学生好动、好奇、好表现，抓住学生特点，积极采用形象生动、形式多样的教学方法和学生广泛的、积极主动参与的学习方式，定能激发学生兴趣，有效地培养学生能力，促进学生个性发展。因此本节课采取的学法如下：更多模版：亮亮图文旗舰店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https://liangliangtuwen.tmall.com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56" name="Arc 79"/>
          <p:cNvSpPr/>
          <p:nvPr/>
        </p:nvSpPr>
        <p:spPr>
          <a:xfrm rot="19051047">
            <a:off x="1758784" y="3101563"/>
            <a:ext cx="2181487" cy="2182276"/>
          </a:xfrm>
          <a:prstGeom prst="arc">
            <a:avLst/>
          </a:prstGeom>
          <a:ln w="28575">
            <a:solidFill>
              <a:schemeClr val="bg1">
                <a:lumMod val="85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57" name="Arc 80"/>
          <p:cNvSpPr/>
          <p:nvPr/>
        </p:nvSpPr>
        <p:spPr>
          <a:xfrm rot="19051047">
            <a:off x="3808393" y="3101565"/>
            <a:ext cx="2181487" cy="2182276"/>
          </a:xfrm>
          <a:prstGeom prst="arc">
            <a:avLst/>
          </a:prstGeom>
          <a:ln w="28575">
            <a:solidFill>
              <a:schemeClr val="bg1">
                <a:lumMod val="85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58" name="Arc 81"/>
          <p:cNvSpPr/>
          <p:nvPr/>
        </p:nvSpPr>
        <p:spPr>
          <a:xfrm rot="19051047">
            <a:off x="5867569" y="3101565"/>
            <a:ext cx="2181487" cy="2182276"/>
          </a:xfrm>
          <a:prstGeom prst="arc">
            <a:avLst/>
          </a:prstGeom>
          <a:ln w="28575">
            <a:solidFill>
              <a:schemeClr val="bg1">
                <a:lumMod val="85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59" name="Arc 82"/>
          <p:cNvSpPr/>
          <p:nvPr/>
        </p:nvSpPr>
        <p:spPr>
          <a:xfrm rot="19051047">
            <a:off x="8134801" y="3101565"/>
            <a:ext cx="2181487" cy="2182276"/>
          </a:xfrm>
          <a:prstGeom prst="arc">
            <a:avLst/>
          </a:prstGeom>
          <a:ln w="28575">
            <a:solidFill>
              <a:schemeClr val="bg1">
                <a:lumMod val="85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94005" y="3742107"/>
            <a:ext cx="1766386" cy="1850941"/>
            <a:chOff x="894005" y="3742107"/>
            <a:chExt cx="1766386" cy="1850941"/>
          </a:xfrm>
        </p:grpSpPr>
        <p:grpSp>
          <p:nvGrpSpPr>
            <p:cNvPr id="31" name="Group 47"/>
            <p:cNvGrpSpPr/>
            <p:nvPr/>
          </p:nvGrpSpPr>
          <p:grpSpPr>
            <a:xfrm>
              <a:off x="894005" y="3742107"/>
              <a:ext cx="1766386" cy="1850941"/>
              <a:chOff x="663207" y="1246790"/>
              <a:chExt cx="1324962" cy="1844938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32" name="Rounded Rectangle 26"/>
              <p:cNvSpPr/>
              <p:nvPr/>
            </p:nvSpPr>
            <p:spPr>
              <a:xfrm>
                <a:off x="663207" y="1246790"/>
                <a:ext cx="1324962" cy="1612996"/>
              </a:xfrm>
              <a:prstGeom prst="roundRect">
                <a:avLst>
                  <a:gd name="adj" fmla="val 711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33" name="Isosceles Triangle 43"/>
              <p:cNvSpPr/>
              <p:nvPr/>
            </p:nvSpPr>
            <p:spPr>
              <a:xfrm rot="10800000">
                <a:off x="1122392" y="2859785"/>
                <a:ext cx="406592" cy="231943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  <p:sp>
          <p:nvSpPr>
            <p:cNvPr id="66" name="矩形 65"/>
            <p:cNvSpPr/>
            <p:nvPr/>
          </p:nvSpPr>
          <p:spPr>
            <a:xfrm>
              <a:off x="1054646" y="4320395"/>
              <a:ext cx="141577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观察法</a:t>
              </a:r>
              <a:endParaRPr lang="zh-CN" altLang="en-US" sz="28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044386" y="3742107"/>
            <a:ext cx="1766386" cy="1850941"/>
            <a:chOff x="3044386" y="3742107"/>
            <a:chExt cx="1766386" cy="1850941"/>
          </a:xfrm>
        </p:grpSpPr>
        <p:grpSp>
          <p:nvGrpSpPr>
            <p:cNvPr id="36" name="Group 48"/>
            <p:cNvGrpSpPr/>
            <p:nvPr/>
          </p:nvGrpSpPr>
          <p:grpSpPr>
            <a:xfrm>
              <a:off x="3044386" y="3742107"/>
              <a:ext cx="1766386" cy="1850941"/>
              <a:chOff x="663207" y="1246790"/>
              <a:chExt cx="1324962" cy="1844938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37" name="Rounded Rectangle 49"/>
              <p:cNvSpPr/>
              <p:nvPr/>
            </p:nvSpPr>
            <p:spPr>
              <a:xfrm>
                <a:off x="663207" y="1246790"/>
                <a:ext cx="1324962" cy="1612996"/>
              </a:xfrm>
              <a:prstGeom prst="roundRect">
                <a:avLst>
                  <a:gd name="adj" fmla="val 711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38" name="Isosceles Triangle 50"/>
              <p:cNvSpPr/>
              <p:nvPr/>
            </p:nvSpPr>
            <p:spPr>
              <a:xfrm rot="10800000">
                <a:off x="1122392" y="2859785"/>
                <a:ext cx="406592" cy="231943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  <p:sp>
          <p:nvSpPr>
            <p:cNvPr id="67" name="矩形 66"/>
            <p:cNvSpPr/>
            <p:nvPr/>
          </p:nvSpPr>
          <p:spPr>
            <a:xfrm>
              <a:off x="3219693" y="4320395"/>
              <a:ext cx="141577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归纳法</a:t>
              </a:r>
              <a:endParaRPr lang="zh-CN" altLang="en-US" sz="28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194768" y="3742107"/>
            <a:ext cx="1766386" cy="1850941"/>
            <a:chOff x="5194768" y="3742107"/>
            <a:chExt cx="1766386" cy="1850941"/>
          </a:xfrm>
        </p:grpSpPr>
        <p:grpSp>
          <p:nvGrpSpPr>
            <p:cNvPr id="41" name="Group 54"/>
            <p:cNvGrpSpPr/>
            <p:nvPr/>
          </p:nvGrpSpPr>
          <p:grpSpPr>
            <a:xfrm>
              <a:off x="5194768" y="3742107"/>
              <a:ext cx="1766386" cy="1850941"/>
              <a:chOff x="663207" y="1246790"/>
              <a:chExt cx="1324962" cy="1844938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42" name="Rounded Rectangle 55"/>
              <p:cNvSpPr/>
              <p:nvPr/>
            </p:nvSpPr>
            <p:spPr>
              <a:xfrm>
                <a:off x="663207" y="1246790"/>
                <a:ext cx="1324962" cy="1612996"/>
              </a:xfrm>
              <a:prstGeom prst="roundRect">
                <a:avLst>
                  <a:gd name="adj" fmla="val 711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43" name="Isosceles Triangle 56"/>
              <p:cNvSpPr/>
              <p:nvPr/>
            </p:nvSpPr>
            <p:spPr>
              <a:xfrm rot="10800000">
                <a:off x="1122392" y="2859785"/>
                <a:ext cx="406592" cy="231943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  <p:sp>
          <p:nvSpPr>
            <p:cNvPr id="68" name="矩形 67"/>
            <p:cNvSpPr/>
            <p:nvPr/>
          </p:nvSpPr>
          <p:spPr>
            <a:xfrm>
              <a:off x="5385529" y="4008872"/>
              <a:ext cx="1415772" cy="15081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比较</a:t>
              </a:r>
              <a:endParaRPr lang="en-US" altLang="zh-CN" sz="3200" dirty="0" smtClean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  <a:p>
              <a:pPr algn="ctr"/>
              <a:r>
                <a:rPr lang="zh-CN" altLang="en-US" sz="32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学习</a:t>
              </a:r>
              <a:r>
                <a:rPr lang="zh-CN" altLang="en-US" sz="32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法</a:t>
              </a:r>
              <a:br>
                <a:rPr lang="zh-CN" altLang="en-US" sz="32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</a:br>
              <a:endParaRPr lang="zh-CN" altLang="en-US" sz="28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345149" y="3742107"/>
            <a:ext cx="1766386" cy="1850941"/>
            <a:chOff x="7345149" y="3742107"/>
            <a:chExt cx="1766386" cy="1850941"/>
          </a:xfrm>
        </p:grpSpPr>
        <p:grpSp>
          <p:nvGrpSpPr>
            <p:cNvPr id="46" name="Group 60"/>
            <p:cNvGrpSpPr/>
            <p:nvPr/>
          </p:nvGrpSpPr>
          <p:grpSpPr>
            <a:xfrm>
              <a:off x="7345149" y="3742107"/>
              <a:ext cx="1766386" cy="1850941"/>
              <a:chOff x="663207" y="1246790"/>
              <a:chExt cx="1324962" cy="1844938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47" name="Rounded Rectangle 61"/>
              <p:cNvSpPr/>
              <p:nvPr/>
            </p:nvSpPr>
            <p:spPr>
              <a:xfrm>
                <a:off x="663207" y="1246790"/>
                <a:ext cx="1324962" cy="1612996"/>
              </a:xfrm>
              <a:prstGeom prst="roundRect">
                <a:avLst>
                  <a:gd name="adj" fmla="val 711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48" name="Isosceles Triangle 62"/>
              <p:cNvSpPr/>
              <p:nvPr/>
            </p:nvSpPr>
            <p:spPr>
              <a:xfrm rot="10800000">
                <a:off x="1122392" y="2859785"/>
                <a:ext cx="406592" cy="231943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  <p:sp>
          <p:nvSpPr>
            <p:cNvPr id="69" name="矩形 68"/>
            <p:cNvSpPr/>
            <p:nvPr/>
          </p:nvSpPr>
          <p:spPr>
            <a:xfrm>
              <a:off x="7520456" y="4008872"/>
              <a:ext cx="1415772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自主</a:t>
              </a:r>
              <a:endParaRPr lang="en-US" altLang="zh-CN" sz="3200" dirty="0" smtClean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  <a:p>
              <a:pPr algn="ctr"/>
              <a:r>
                <a:rPr lang="zh-CN" altLang="en-US" sz="32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学习</a:t>
              </a:r>
              <a:r>
                <a:rPr lang="zh-CN" altLang="en-US" sz="32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法</a:t>
              </a:r>
              <a:endParaRPr lang="zh-CN" altLang="en-US" sz="28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495530" y="3742107"/>
            <a:ext cx="1766386" cy="1850941"/>
            <a:chOff x="9495530" y="3742107"/>
            <a:chExt cx="1766386" cy="1850941"/>
          </a:xfrm>
        </p:grpSpPr>
        <p:grpSp>
          <p:nvGrpSpPr>
            <p:cNvPr id="51" name="Group 66"/>
            <p:cNvGrpSpPr/>
            <p:nvPr/>
          </p:nvGrpSpPr>
          <p:grpSpPr>
            <a:xfrm>
              <a:off x="9495530" y="3742107"/>
              <a:ext cx="1766386" cy="1850941"/>
              <a:chOff x="663207" y="1246790"/>
              <a:chExt cx="1324962" cy="1844938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52" name="Rounded Rectangle 67"/>
              <p:cNvSpPr/>
              <p:nvPr/>
            </p:nvSpPr>
            <p:spPr>
              <a:xfrm>
                <a:off x="663207" y="1246790"/>
                <a:ext cx="1324962" cy="1612996"/>
              </a:xfrm>
              <a:prstGeom prst="roundRect">
                <a:avLst>
                  <a:gd name="adj" fmla="val 711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53" name="Isosceles Triangle 74"/>
              <p:cNvSpPr/>
              <p:nvPr/>
            </p:nvSpPr>
            <p:spPr>
              <a:xfrm rot="10800000">
                <a:off x="1122392" y="2859785"/>
                <a:ext cx="406592" cy="231943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  <p:sp>
          <p:nvSpPr>
            <p:cNvPr id="70" name="矩形 69"/>
            <p:cNvSpPr/>
            <p:nvPr/>
          </p:nvSpPr>
          <p:spPr>
            <a:xfrm>
              <a:off x="9695606" y="4008872"/>
              <a:ext cx="1415772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迁移</a:t>
              </a:r>
              <a:endParaRPr lang="en-US" altLang="zh-CN" sz="3200" dirty="0" smtClean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  <a:p>
              <a:pPr algn="ctr"/>
              <a:r>
                <a:rPr lang="zh-CN" altLang="en-US" sz="32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学习</a:t>
              </a:r>
              <a:r>
                <a:rPr lang="zh-CN" altLang="en-US" sz="32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670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75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2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75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25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750"/>
                            </p:stCondLst>
                            <p:childTnLst>
                              <p:par>
                                <p:cTn id="4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2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750"/>
                            </p:stCondLst>
                            <p:childTnLst>
                              <p:par>
                                <p:cTn id="5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25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0" grpId="0"/>
      <p:bldP spid="56" grpId="0" animBg="1"/>
      <p:bldP spid="57" grpId="0" animBg="1"/>
      <p:bldP spid="58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+mn-ea"/>
              </a:rPr>
              <a:t>备用图表</a:t>
            </a:r>
            <a:endParaRPr lang="zh-CN" altLang="en-US" sz="3600" dirty="0">
              <a:ln w="3175">
                <a:solidFill>
                  <a:prstClr val="white"/>
                </a:solidFill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282875" y="1737287"/>
            <a:ext cx="1800682" cy="2078201"/>
            <a:chOff x="4282875" y="1881303"/>
            <a:chExt cx="1800682" cy="2078201"/>
          </a:xfrm>
          <a:blipFill>
            <a:blip r:embed="rId5"/>
            <a:stretch>
              <a:fillRect/>
            </a:stretch>
          </a:blipFill>
        </p:grpSpPr>
        <p:sp>
          <p:nvSpPr>
            <p:cNvPr id="5" name="椭圆 6"/>
            <p:cNvSpPr/>
            <p:nvPr/>
          </p:nvSpPr>
          <p:spPr>
            <a:xfrm>
              <a:off x="4282875" y="1881303"/>
              <a:ext cx="1800682" cy="2078201"/>
            </a:xfrm>
            <a:custGeom>
              <a:avLst/>
              <a:gdLst/>
              <a:ahLst/>
              <a:cxnLst/>
              <a:rect l="l" t="t" r="r" b="b"/>
              <a:pathLst>
                <a:path w="1352978" h="1558290">
                  <a:moveTo>
                    <a:pt x="779145" y="0"/>
                  </a:moveTo>
                  <a:cubicBezTo>
                    <a:pt x="1007226" y="0"/>
                    <a:pt x="1212417" y="98002"/>
                    <a:pt x="1352978" y="255954"/>
                  </a:cubicBezTo>
                  <a:cubicBezTo>
                    <a:pt x="1230457" y="395537"/>
                    <a:pt x="1158327" y="578918"/>
                    <a:pt x="1158327" y="779145"/>
                  </a:cubicBezTo>
                  <a:cubicBezTo>
                    <a:pt x="1158327" y="979373"/>
                    <a:pt x="1230457" y="1162753"/>
                    <a:pt x="1352978" y="1302337"/>
                  </a:cubicBezTo>
                  <a:cubicBezTo>
                    <a:pt x="1212417" y="1460288"/>
                    <a:pt x="1007226" y="1558290"/>
                    <a:pt x="779145" y="1558290"/>
                  </a:cubicBezTo>
                  <a:cubicBezTo>
                    <a:pt x="348835" y="1558290"/>
                    <a:pt x="0" y="1209455"/>
                    <a:pt x="0" y="779145"/>
                  </a:cubicBezTo>
                  <a:cubicBezTo>
                    <a:pt x="0" y="611543"/>
                    <a:pt x="52919" y="456302"/>
                    <a:pt x="144162" y="330069"/>
                  </a:cubicBezTo>
                  <a:lnTo>
                    <a:pt x="109784" y="108908"/>
                  </a:lnTo>
                  <a:lnTo>
                    <a:pt x="331101" y="143310"/>
                  </a:lnTo>
                  <a:cubicBezTo>
                    <a:pt x="457190" y="52617"/>
                    <a:pt x="612023" y="0"/>
                    <a:pt x="7791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09324" y="2572116"/>
              <a:ext cx="1177140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文本内容一</a:t>
              </a:r>
              <a:endParaRPr lang="zh-CN" altLang="en-US" b="1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872744" y="1737288"/>
            <a:ext cx="2073932" cy="1804635"/>
            <a:chOff x="5872744" y="1881304"/>
            <a:chExt cx="2073932" cy="1804635"/>
          </a:xfrm>
          <a:blipFill>
            <a:blip r:embed="rId5"/>
            <a:stretch>
              <a:fillRect/>
            </a:stretch>
          </a:blipFill>
        </p:grpSpPr>
        <p:sp>
          <p:nvSpPr>
            <p:cNvPr id="8" name="椭圆 61"/>
            <p:cNvSpPr/>
            <p:nvPr/>
          </p:nvSpPr>
          <p:spPr>
            <a:xfrm>
              <a:off x="5872744" y="1881304"/>
              <a:ext cx="2073932" cy="1804635"/>
            </a:xfrm>
            <a:custGeom>
              <a:avLst/>
              <a:gdLst/>
              <a:ahLst/>
              <a:cxnLst/>
              <a:rect l="l" t="t" r="r" b="b"/>
              <a:pathLst>
                <a:path w="1558290" h="1353163">
                  <a:moveTo>
                    <a:pt x="779145" y="0"/>
                  </a:moveTo>
                  <a:cubicBezTo>
                    <a:pt x="946584" y="0"/>
                    <a:pt x="1101686" y="52816"/>
                    <a:pt x="1227870" y="143872"/>
                  </a:cubicBezTo>
                  <a:lnTo>
                    <a:pt x="1452805" y="108907"/>
                  </a:lnTo>
                  <a:lnTo>
                    <a:pt x="1417746" y="334454"/>
                  </a:lnTo>
                  <a:cubicBezTo>
                    <a:pt x="1506649" y="460075"/>
                    <a:pt x="1558290" y="613579"/>
                    <a:pt x="1558290" y="779145"/>
                  </a:cubicBezTo>
                  <a:cubicBezTo>
                    <a:pt x="1558290" y="1007122"/>
                    <a:pt x="1460378" y="1212230"/>
                    <a:pt x="1302560" y="1352794"/>
                  </a:cubicBezTo>
                  <a:cubicBezTo>
                    <a:pt x="1163008" y="1230383"/>
                    <a:pt x="979715" y="1158329"/>
                    <a:pt x="779593" y="1158329"/>
                  </a:cubicBezTo>
                  <a:cubicBezTo>
                    <a:pt x="579261" y="1158329"/>
                    <a:pt x="395794" y="1230534"/>
                    <a:pt x="256179" y="1353163"/>
                  </a:cubicBezTo>
                  <a:cubicBezTo>
                    <a:pt x="98093" y="1212607"/>
                    <a:pt x="0" y="1007331"/>
                    <a:pt x="0" y="779145"/>
                  </a:cubicBezTo>
                  <a:cubicBezTo>
                    <a:pt x="0" y="348835"/>
                    <a:pt x="348835" y="0"/>
                    <a:pt x="7791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67359" y="2457500"/>
              <a:ext cx="1084703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文本内容二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282875" y="3604593"/>
            <a:ext cx="2073932" cy="1804635"/>
            <a:chOff x="4282875" y="3748609"/>
            <a:chExt cx="2073932" cy="1804635"/>
          </a:xfrm>
          <a:blipFill>
            <a:blip r:embed="rId5"/>
            <a:stretch>
              <a:fillRect/>
            </a:stretch>
          </a:blipFill>
        </p:grpSpPr>
        <p:sp>
          <p:nvSpPr>
            <p:cNvPr id="11" name="椭圆 61"/>
            <p:cNvSpPr/>
            <p:nvPr/>
          </p:nvSpPr>
          <p:spPr>
            <a:xfrm flipH="1" flipV="1">
              <a:off x="4282875" y="3748609"/>
              <a:ext cx="2073932" cy="1804635"/>
            </a:xfrm>
            <a:custGeom>
              <a:avLst/>
              <a:gdLst/>
              <a:ahLst/>
              <a:cxnLst/>
              <a:rect l="l" t="t" r="r" b="b"/>
              <a:pathLst>
                <a:path w="1558290" h="1353163">
                  <a:moveTo>
                    <a:pt x="779145" y="0"/>
                  </a:moveTo>
                  <a:cubicBezTo>
                    <a:pt x="946584" y="0"/>
                    <a:pt x="1101686" y="52816"/>
                    <a:pt x="1227870" y="143872"/>
                  </a:cubicBezTo>
                  <a:lnTo>
                    <a:pt x="1452805" y="108907"/>
                  </a:lnTo>
                  <a:lnTo>
                    <a:pt x="1417746" y="334454"/>
                  </a:lnTo>
                  <a:cubicBezTo>
                    <a:pt x="1506649" y="460075"/>
                    <a:pt x="1558290" y="613579"/>
                    <a:pt x="1558290" y="779145"/>
                  </a:cubicBezTo>
                  <a:cubicBezTo>
                    <a:pt x="1558290" y="1007122"/>
                    <a:pt x="1460378" y="1212230"/>
                    <a:pt x="1302560" y="1352794"/>
                  </a:cubicBezTo>
                  <a:cubicBezTo>
                    <a:pt x="1163008" y="1230383"/>
                    <a:pt x="979715" y="1158329"/>
                    <a:pt x="779593" y="1158329"/>
                  </a:cubicBezTo>
                  <a:cubicBezTo>
                    <a:pt x="579261" y="1158329"/>
                    <a:pt x="395794" y="1230534"/>
                    <a:pt x="256179" y="1353163"/>
                  </a:cubicBezTo>
                  <a:cubicBezTo>
                    <a:pt x="98093" y="1212607"/>
                    <a:pt x="0" y="1007331"/>
                    <a:pt x="0" y="779145"/>
                  </a:cubicBezTo>
                  <a:cubicBezTo>
                    <a:pt x="0" y="348835"/>
                    <a:pt x="348835" y="0"/>
                    <a:pt x="7791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66372" y="4289618"/>
              <a:ext cx="1213138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文本内容三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145994" y="3331028"/>
            <a:ext cx="1800682" cy="2078201"/>
            <a:chOff x="6145994" y="3475044"/>
            <a:chExt cx="1800682" cy="2078201"/>
          </a:xfrm>
          <a:blipFill>
            <a:blip r:embed="rId5"/>
            <a:stretch>
              <a:fillRect/>
            </a:stretch>
          </a:blipFill>
        </p:grpSpPr>
        <p:sp>
          <p:nvSpPr>
            <p:cNvPr id="16" name="椭圆 6"/>
            <p:cNvSpPr/>
            <p:nvPr/>
          </p:nvSpPr>
          <p:spPr>
            <a:xfrm flipH="1" flipV="1">
              <a:off x="6145994" y="3475044"/>
              <a:ext cx="1800682" cy="2078201"/>
            </a:xfrm>
            <a:custGeom>
              <a:avLst/>
              <a:gdLst/>
              <a:ahLst/>
              <a:cxnLst/>
              <a:rect l="l" t="t" r="r" b="b"/>
              <a:pathLst>
                <a:path w="1352978" h="1558290">
                  <a:moveTo>
                    <a:pt x="779145" y="0"/>
                  </a:moveTo>
                  <a:cubicBezTo>
                    <a:pt x="1007226" y="0"/>
                    <a:pt x="1212417" y="98002"/>
                    <a:pt x="1352978" y="255954"/>
                  </a:cubicBezTo>
                  <a:cubicBezTo>
                    <a:pt x="1230457" y="395537"/>
                    <a:pt x="1158327" y="578918"/>
                    <a:pt x="1158327" y="779145"/>
                  </a:cubicBezTo>
                  <a:cubicBezTo>
                    <a:pt x="1158327" y="979373"/>
                    <a:pt x="1230457" y="1162753"/>
                    <a:pt x="1352978" y="1302337"/>
                  </a:cubicBezTo>
                  <a:cubicBezTo>
                    <a:pt x="1212417" y="1460288"/>
                    <a:pt x="1007226" y="1558290"/>
                    <a:pt x="779145" y="1558290"/>
                  </a:cubicBezTo>
                  <a:cubicBezTo>
                    <a:pt x="348835" y="1558290"/>
                    <a:pt x="0" y="1209455"/>
                    <a:pt x="0" y="779145"/>
                  </a:cubicBezTo>
                  <a:cubicBezTo>
                    <a:pt x="0" y="611543"/>
                    <a:pt x="52919" y="456302"/>
                    <a:pt x="144162" y="330069"/>
                  </a:cubicBezTo>
                  <a:lnTo>
                    <a:pt x="109784" y="108908"/>
                  </a:lnTo>
                  <a:lnTo>
                    <a:pt x="331101" y="143310"/>
                  </a:lnTo>
                  <a:cubicBezTo>
                    <a:pt x="457190" y="52617"/>
                    <a:pt x="612023" y="0"/>
                    <a:pt x="7791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96993" y="4213398"/>
              <a:ext cx="1121268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文本内容四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680986" y="3173362"/>
            <a:ext cx="867578" cy="869364"/>
            <a:chOff x="5680986" y="3317378"/>
            <a:chExt cx="867578" cy="869364"/>
          </a:xfrm>
        </p:grpSpPr>
        <p:grpSp>
          <p:nvGrpSpPr>
            <p:cNvPr id="19" name="组合 18"/>
            <p:cNvGrpSpPr/>
            <p:nvPr/>
          </p:nvGrpSpPr>
          <p:grpSpPr>
            <a:xfrm>
              <a:off x="5680986" y="3317378"/>
              <a:ext cx="867578" cy="869364"/>
              <a:chOff x="5680986" y="3317378"/>
              <a:chExt cx="867578" cy="869364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5680986" y="3317378"/>
                <a:ext cx="867578" cy="869364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879182" y="3584843"/>
                <a:ext cx="47762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zh-CN" altLang="en-US" sz="1800" b="1" dirty="0" smtClean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文本</a:t>
                </a:r>
                <a:endParaRPr lang="zh-CN" altLang="en-US" sz="18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</p:grpSp>
        <p:sp>
          <p:nvSpPr>
            <p:cNvPr id="20" name="椭圆 19"/>
            <p:cNvSpPr/>
            <p:nvPr/>
          </p:nvSpPr>
          <p:spPr>
            <a:xfrm>
              <a:off x="5730549" y="3367043"/>
              <a:ext cx="768453" cy="770034"/>
            </a:xfrm>
            <a:prstGeom prst="ellipse">
              <a:avLst/>
            </a:prstGeom>
            <a:noFill/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30584" y="1491007"/>
            <a:ext cx="3402195" cy="2048260"/>
            <a:chOff x="323528" y="1423693"/>
            <a:chExt cx="2556306" cy="1535839"/>
          </a:xfrm>
        </p:grpSpPr>
        <p:sp>
          <p:nvSpPr>
            <p:cNvPr id="24" name="TextBox 23"/>
            <p:cNvSpPr txBox="1"/>
            <p:nvPr/>
          </p:nvSpPr>
          <p:spPr>
            <a:xfrm>
              <a:off x="323528" y="1851536"/>
              <a:ext cx="2556306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bg1">
                      <a:lumMod val="95000"/>
                    </a:schemeClr>
                  </a:solidFill>
                  <a:latin typeface="+mn-ea"/>
                  <a:cs typeface="方正兰亭纤黑简体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</a:p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cs typeface="方正兰亭纤黑简体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957362" y="1423693"/>
              <a:ext cx="1757530" cy="311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此处添加文本标题</a:t>
              </a:r>
              <a:endParaRPr lang="zh-CN" altLang="en-US" b="1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18091" y="3683704"/>
            <a:ext cx="3306359" cy="1833007"/>
            <a:chOff x="539552" y="3067833"/>
            <a:chExt cx="2484298" cy="1374437"/>
          </a:xfrm>
        </p:grpSpPr>
        <p:sp>
          <p:nvSpPr>
            <p:cNvPr id="27" name="TextBox 26"/>
            <p:cNvSpPr txBox="1"/>
            <p:nvPr/>
          </p:nvSpPr>
          <p:spPr>
            <a:xfrm>
              <a:off x="539552" y="3518940"/>
              <a:ext cx="2484298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bg1">
                      <a:lumMod val="95000"/>
                    </a:schemeClr>
                  </a:solidFill>
                  <a:latin typeface="+mn-ea"/>
                  <a:cs typeface="方正兰亭纤黑简体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1101377" y="3067833"/>
              <a:ext cx="1757530" cy="311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b="1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此处添加文本标题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340682" y="1485578"/>
            <a:ext cx="3302677" cy="1807410"/>
            <a:chOff x="6266933" y="1419622"/>
            <a:chExt cx="2481531" cy="1355244"/>
          </a:xfrm>
        </p:grpSpPr>
        <p:sp>
          <p:nvSpPr>
            <p:cNvPr id="30" name="TextBox 29"/>
            <p:cNvSpPr txBox="1"/>
            <p:nvPr/>
          </p:nvSpPr>
          <p:spPr>
            <a:xfrm>
              <a:off x="6266933" y="1851536"/>
              <a:ext cx="2481531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bg1">
                      <a:lumMod val="95000"/>
                    </a:schemeClr>
                  </a:solidFill>
                  <a:latin typeface="+mn-ea"/>
                  <a:cs typeface="方正兰亭纤黑简体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6918926" y="1419622"/>
              <a:ext cx="1757530" cy="311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此处添加文本标题</a:t>
              </a:r>
              <a:endParaRPr lang="zh-CN" altLang="en-US" b="1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340680" y="3559075"/>
            <a:ext cx="3302675" cy="1876245"/>
            <a:chOff x="6266934" y="2974384"/>
            <a:chExt cx="2481530" cy="1406858"/>
          </a:xfrm>
        </p:grpSpPr>
        <p:sp>
          <p:nvSpPr>
            <p:cNvPr id="33" name="TextBox 32"/>
            <p:cNvSpPr txBox="1"/>
            <p:nvPr/>
          </p:nvSpPr>
          <p:spPr>
            <a:xfrm>
              <a:off x="6266934" y="3457912"/>
              <a:ext cx="2481530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bg1">
                      <a:lumMod val="95000"/>
                    </a:schemeClr>
                  </a:solidFill>
                  <a:latin typeface="+mn-ea"/>
                  <a:cs typeface="方正兰亭纤黑简体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</a:p>
          </p:txBody>
        </p:sp>
        <p:sp>
          <p:nvSpPr>
            <p:cNvPr id="34" name="矩形 33"/>
            <p:cNvSpPr/>
            <p:nvPr/>
          </p:nvSpPr>
          <p:spPr>
            <a:xfrm>
              <a:off x="6645995" y="2974384"/>
              <a:ext cx="1757530" cy="311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b="1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此处添加文本标题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40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1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65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6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15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15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0164701" y="4937908"/>
            <a:ext cx="1531883" cy="1502759"/>
            <a:chOff x="5305425" y="2001838"/>
            <a:chExt cx="1252538" cy="1228725"/>
          </a:xfrm>
        </p:grpSpPr>
        <p:sp>
          <p:nvSpPr>
            <p:cNvPr id="21" name="Freeform 1388"/>
            <p:cNvSpPr>
              <a:spLocks noEditPoints="1"/>
            </p:cNvSpPr>
            <p:nvPr/>
          </p:nvSpPr>
          <p:spPr bwMode="auto">
            <a:xfrm>
              <a:off x="5995988" y="2076451"/>
              <a:ext cx="85725" cy="52388"/>
            </a:xfrm>
            <a:custGeom>
              <a:avLst/>
              <a:gdLst>
                <a:gd name="T0" fmla="*/ 47 w 50"/>
                <a:gd name="T1" fmla="*/ 0 h 30"/>
                <a:gd name="T2" fmla="*/ 48 w 50"/>
                <a:gd name="T3" fmla="*/ 1 h 30"/>
                <a:gd name="T4" fmla="*/ 12 w 50"/>
                <a:gd name="T5" fmla="*/ 16 h 30"/>
                <a:gd name="T6" fmla="*/ 12 w 50"/>
                <a:gd name="T7" fmla="*/ 25 h 30"/>
                <a:gd name="T8" fmla="*/ 34 w 50"/>
                <a:gd name="T9" fmla="*/ 16 h 30"/>
                <a:gd name="T10" fmla="*/ 38 w 50"/>
                <a:gd name="T11" fmla="*/ 13 h 30"/>
                <a:gd name="T12" fmla="*/ 39 w 50"/>
                <a:gd name="T13" fmla="*/ 11 h 30"/>
                <a:gd name="T14" fmla="*/ 50 w 50"/>
                <a:gd name="T15" fmla="*/ 9 h 30"/>
                <a:gd name="T16" fmla="*/ 10 w 50"/>
                <a:gd name="T17" fmla="*/ 30 h 30"/>
                <a:gd name="T18" fmla="*/ 4 w 50"/>
                <a:gd name="T19" fmla="*/ 29 h 30"/>
                <a:gd name="T20" fmla="*/ 0 w 50"/>
                <a:gd name="T21" fmla="*/ 21 h 30"/>
                <a:gd name="T22" fmla="*/ 2 w 50"/>
                <a:gd name="T23" fmla="*/ 16 h 30"/>
                <a:gd name="T24" fmla="*/ 5 w 50"/>
                <a:gd name="T25" fmla="*/ 10 h 30"/>
                <a:gd name="T26" fmla="*/ 9 w 50"/>
                <a:gd name="T27" fmla="*/ 10 h 30"/>
                <a:gd name="T28" fmla="*/ 11 w 50"/>
                <a:gd name="T29" fmla="*/ 14 h 30"/>
                <a:gd name="T30" fmla="*/ 41 w 50"/>
                <a:gd name="T31" fmla="*/ 1 h 30"/>
                <a:gd name="T32" fmla="*/ 43 w 50"/>
                <a:gd name="T33" fmla="*/ 2 h 30"/>
                <a:gd name="T34" fmla="*/ 47 w 50"/>
                <a:gd name="T35" fmla="*/ 0 h 30"/>
                <a:gd name="T36" fmla="*/ 6 w 50"/>
                <a:gd name="T37" fmla="*/ 26 h 30"/>
                <a:gd name="T38" fmla="*/ 9 w 50"/>
                <a:gd name="T39" fmla="*/ 20 h 30"/>
                <a:gd name="T40" fmla="*/ 6 w 50"/>
                <a:gd name="T41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0">
                  <a:moveTo>
                    <a:pt x="47" y="0"/>
                  </a:moveTo>
                  <a:cubicBezTo>
                    <a:pt x="48" y="0"/>
                    <a:pt x="48" y="1"/>
                    <a:pt x="48" y="1"/>
                  </a:cubicBezTo>
                  <a:cubicBezTo>
                    <a:pt x="36" y="6"/>
                    <a:pt x="24" y="11"/>
                    <a:pt x="12" y="16"/>
                  </a:cubicBezTo>
                  <a:cubicBezTo>
                    <a:pt x="13" y="19"/>
                    <a:pt x="13" y="21"/>
                    <a:pt x="12" y="25"/>
                  </a:cubicBezTo>
                  <a:cubicBezTo>
                    <a:pt x="18" y="22"/>
                    <a:pt x="27" y="20"/>
                    <a:pt x="34" y="16"/>
                  </a:cubicBezTo>
                  <a:cubicBezTo>
                    <a:pt x="35" y="15"/>
                    <a:pt x="37" y="14"/>
                    <a:pt x="38" y="13"/>
                  </a:cubicBezTo>
                  <a:cubicBezTo>
                    <a:pt x="38" y="13"/>
                    <a:pt x="38" y="11"/>
                    <a:pt x="39" y="11"/>
                  </a:cubicBezTo>
                  <a:cubicBezTo>
                    <a:pt x="42" y="9"/>
                    <a:pt x="46" y="6"/>
                    <a:pt x="50" y="9"/>
                  </a:cubicBezTo>
                  <a:cubicBezTo>
                    <a:pt x="39" y="18"/>
                    <a:pt x="22" y="22"/>
                    <a:pt x="10" y="30"/>
                  </a:cubicBezTo>
                  <a:cubicBezTo>
                    <a:pt x="8" y="29"/>
                    <a:pt x="5" y="29"/>
                    <a:pt x="4" y="29"/>
                  </a:cubicBezTo>
                  <a:cubicBezTo>
                    <a:pt x="0" y="27"/>
                    <a:pt x="2" y="24"/>
                    <a:pt x="0" y="21"/>
                  </a:cubicBezTo>
                  <a:cubicBezTo>
                    <a:pt x="2" y="20"/>
                    <a:pt x="3" y="19"/>
                    <a:pt x="2" y="16"/>
                  </a:cubicBezTo>
                  <a:cubicBezTo>
                    <a:pt x="5" y="16"/>
                    <a:pt x="5" y="13"/>
                    <a:pt x="5" y="10"/>
                  </a:cubicBezTo>
                  <a:cubicBezTo>
                    <a:pt x="7" y="10"/>
                    <a:pt x="8" y="10"/>
                    <a:pt x="9" y="10"/>
                  </a:cubicBezTo>
                  <a:cubicBezTo>
                    <a:pt x="10" y="11"/>
                    <a:pt x="10" y="13"/>
                    <a:pt x="11" y="14"/>
                  </a:cubicBezTo>
                  <a:cubicBezTo>
                    <a:pt x="22" y="11"/>
                    <a:pt x="31" y="5"/>
                    <a:pt x="41" y="1"/>
                  </a:cubicBezTo>
                  <a:cubicBezTo>
                    <a:pt x="42" y="1"/>
                    <a:pt x="43" y="2"/>
                    <a:pt x="43" y="2"/>
                  </a:cubicBezTo>
                  <a:cubicBezTo>
                    <a:pt x="45" y="1"/>
                    <a:pt x="47" y="1"/>
                    <a:pt x="47" y="0"/>
                  </a:cubicBezTo>
                  <a:close/>
                  <a:moveTo>
                    <a:pt x="6" y="26"/>
                  </a:moveTo>
                  <a:cubicBezTo>
                    <a:pt x="9" y="26"/>
                    <a:pt x="11" y="23"/>
                    <a:pt x="9" y="20"/>
                  </a:cubicBezTo>
                  <a:cubicBezTo>
                    <a:pt x="7" y="19"/>
                    <a:pt x="4" y="23"/>
                    <a:pt x="6" y="2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389"/>
            <p:cNvSpPr>
              <a:spLocks/>
            </p:cNvSpPr>
            <p:nvPr/>
          </p:nvSpPr>
          <p:spPr bwMode="auto">
            <a:xfrm>
              <a:off x="5907088" y="2101851"/>
              <a:ext cx="6350" cy="6350"/>
            </a:xfrm>
            <a:custGeom>
              <a:avLst/>
              <a:gdLst>
                <a:gd name="T0" fmla="*/ 4 w 4"/>
                <a:gd name="T1" fmla="*/ 2 h 4"/>
                <a:gd name="T2" fmla="*/ 0 w 4"/>
                <a:gd name="T3" fmla="*/ 4 h 4"/>
                <a:gd name="T4" fmla="*/ 4 w 4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1" y="2"/>
                    <a:pt x="2" y="4"/>
                    <a:pt x="0" y="4"/>
                  </a:cubicBezTo>
                  <a:cubicBezTo>
                    <a:pt x="0" y="2"/>
                    <a:pt x="3" y="0"/>
                    <a:pt x="4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390"/>
            <p:cNvSpPr>
              <a:spLocks/>
            </p:cNvSpPr>
            <p:nvPr/>
          </p:nvSpPr>
          <p:spPr bwMode="auto">
            <a:xfrm>
              <a:off x="6018213" y="2103439"/>
              <a:ext cx="80963" cy="42863"/>
            </a:xfrm>
            <a:custGeom>
              <a:avLst/>
              <a:gdLst>
                <a:gd name="T0" fmla="*/ 47 w 47"/>
                <a:gd name="T1" fmla="*/ 2 h 25"/>
                <a:gd name="T2" fmla="*/ 1 w 47"/>
                <a:gd name="T3" fmla="*/ 25 h 25"/>
                <a:gd name="T4" fmla="*/ 7 w 47"/>
                <a:gd name="T5" fmla="*/ 20 h 25"/>
                <a:gd name="T6" fmla="*/ 31 w 47"/>
                <a:gd name="T7" fmla="*/ 9 h 25"/>
                <a:gd name="T8" fmla="*/ 34 w 47"/>
                <a:gd name="T9" fmla="*/ 7 h 25"/>
                <a:gd name="T10" fmla="*/ 37 w 47"/>
                <a:gd name="T11" fmla="*/ 7 h 25"/>
                <a:gd name="T12" fmla="*/ 47 w 47"/>
                <a:gd name="T13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5">
                  <a:moveTo>
                    <a:pt x="47" y="2"/>
                  </a:moveTo>
                  <a:cubicBezTo>
                    <a:pt x="34" y="11"/>
                    <a:pt x="17" y="20"/>
                    <a:pt x="1" y="25"/>
                  </a:cubicBezTo>
                  <a:cubicBezTo>
                    <a:pt x="0" y="21"/>
                    <a:pt x="5" y="21"/>
                    <a:pt x="7" y="20"/>
                  </a:cubicBezTo>
                  <a:cubicBezTo>
                    <a:pt x="15" y="17"/>
                    <a:pt x="24" y="13"/>
                    <a:pt x="31" y="9"/>
                  </a:cubicBezTo>
                  <a:cubicBezTo>
                    <a:pt x="32" y="9"/>
                    <a:pt x="34" y="8"/>
                    <a:pt x="34" y="7"/>
                  </a:cubicBezTo>
                  <a:cubicBezTo>
                    <a:pt x="36" y="7"/>
                    <a:pt x="36" y="6"/>
                    <a:pt x="37" y="7"/>
                  </a:cubicBezTo>
                  <a:cubicBezTo>
                    <a:pt x="41" y="5"/>
                    <a:pt x="42" y="0"/>
                    <a:pt x="47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391"/>
            <p:cNvSpPr>
              <a:spLocks/>
            </p:cNvSpPr>
            <p:nvPr/>
          </p:nvSpPr>
          <p:spPr bwMode="auto">
            <a:xfrm>
              <a:off x="6110288" y="2132014"/>
              <a:ext cx="7938" cy="3175"/>
            </a:xfrm>
            <a:custGeom>
              <a:avLst/>
              <a:gdLst>
                <a:gd name="T0" fmla="*/ 5 w 5"/>
                <a:gd name="T1" fmla="*/ 0 h 2"/>
                <a:gd name="T2" fmla="*/ 0 w 5"/>
                <a:gd name="T3" fmla="*/ 2 h 2"/>
                <a:gd name="T4" fmla="*/ 5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4" y="1"/>
                    <a:pt x="2" y="1"/>
                    <a:pt x="0" y="2"/>
                  </a:cubicBezTo>
                  <a:cubicBezTo>
                    <a:pt x="1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392"/>
            <p:cNvSpPr>
              <a:spLocks/>
            </p:cNvSpPr>
            <p:nvPr/>
          </p:nvSpPr>
          <p:spPr bwMode="auto">
            <a:xfrm>
              <a:off x="5622926" y="2181226"/>
              <a:ext cx="15875" cy="6350"/>
            </a:xfrm>
            <a:custGeom>
              <a:avLst/>
              <a:gdLst>
                <a:gd name="T0" fmla="*/ 9 w 9"/>
                <a:gd name="T1" fmla="*/ 0 h 4"/>
                <a:gd name="T2" fmla="*/ 0 w 9"/>
                <a:gd name="T3" fmla="*/ 4 h 4"/>
                <a:gd name="T4" fmla="*/ 9 w 9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8" y="3"/>
                    <a:pt x="3" y="3"/>
                    <a:pt x="0" y="4"/>
                  </a:cubicBezTo>
                  <a:cubicBezTo>
                    <a:pt x="2" y="2"/>
                    <a:pt x="6" y="0"/>
                    <a:pt x="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393"/>
            <p:cNvSpPr>
              <a:spLocks/>
            </p:cNvSpPr>
            <p:nvPr/>
          </p:nvSpPr>
          <p:spPr bwMode="auto">
            <a:xfrm>
              <a:off x="5507038" y="2217739"/>
              <a:ext cx="73025" cy="28575"/>
            </a:xfrm>
            <a:custGeom>
              <a:avLst/>
              <a:gdLst>
                <a:gd name="T0" fmla="*/ 42 w 42"/>
                <a:gd name="T1" fmla="*/ 2 h 17"/>
                <a:gd name="T2" fmla="*/ 24 w 42"/>
                <a:gd name="T3" fmla="*/ 10 h 17"/>
                <a:gd name="T4" fmla="*/ 25 w 42"/>
                <a:gd name="T5" fmla="*/ 11 h 17"/>
                <a:gd name="T6" fmla="*/ 17 w 42"/>
                <a:gd name="T7" fmla="*/ 14 h 17"/>
                <a:gd name="T8" fmla="*/ 0 w 42"/>
                <a:gd name="T9" fmla="*/ 15 h 17"/>
                <a:gd name="T10" fmla="*/ 3 w 42"/>
                <a:gd name="T11" fmla="*/ 12 h 17"/>
                <a:gd name="T12" fmla="*/ 41 w 42"/>
                <a:gd name="T13" fmla="*/ 1 h 17"/>
                <a:gd name="T14" fmla="*/ 42 w 42"/>
                <a:gd name="T15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17">
                  <a:moveTo>
                    <a:pt x="42" y="2"/>
                  </a:moveTo>
                  <a:cubicBezTo>
                    <a:pt x="37" y="5"/>
                    <a:pt x="30" y="7"/>
                    <a:pt x="24" y="10"/>
                  </a:cubicBezTo>
                  <a:cubicBezTo>
                    <a:pt x="24" y="10"/>
                    <a:pt x="24" y="10"/>
                    <a:pt x="25" y="11"/>
                  </a:cubicBezTo>
                  <a:cubicBezTo>
                    <a:pt x="23" y="12"/>
                    <a:pt x="20" y="14"/>
                    <a:pt x="17" y="14"/>
                  </a:cubicBezTo>
                  <a:cubicBezTo>
                    <a:pt x="12" y="16"/>
                    <a:pt x="5" y="17"/>
                    <a:pt x="0" y="15"/>
                  </a:cubicBezTo>
                  <a:cubicBezTo>
                    <a:pt x="1" y="14"/>
                    <a:pt x="2" y="13"/>
                    <a:pt x="3" y="12"/>
                  </a:cubicBezTo>
                  <a:cubicBezTo>
                    <a:pt x="15" y="9"/>
                    <a:pt x="30" y="6"/>
                    <a:pt x="41" y="1"/>
                  </a:cubicBezTo>
                  <a:cubicBezTo>
                    <a:pt x="42" y="0"/>
                    <a:pt x="42" y="2"/>
                    <a:pt x="42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1394"/>
            <p:cNvSpPr>
              <a:spLocks/>
            </p:cNvSpPr>
            <p:nvPr/>
          </p:nvSpPr>
          <p:spPr bwMode="auto">
            <a:xfrm>
              <a:off x="5495926" y="2236789"/>
              <a:ext cx="9525" cy="3175"/>
            </a:xfrm>
            <a:custGeom>
              <a:avLst/>
              <a:gdLst>
                <a:gd name="T0" fmla="*/ 5 w 5"/>
                <a:gd name="T1" fmla="*/ 1 h 2"/>
                <a:gd name="T2" fmla="*/ 0 w 5"/>
                <a:gd name="T3" fmla="*/ 2 h 2"/>
                <a:gd name="T4" fmla="*/ 5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1"/>
                  </a:moveTo>
                  <a:cubicBezTo>
                    <a:pt x="4" y="1"/>
                    <a:pt x="3" y="2"/>
                    <a:pt x="0" y="2"/>
                  </a:cubicBezTo>
                  <a:cubicBezTo>
                    <a:pt x="2" y="1"/>
                    <a:pt x="3" y="0"/>
                    <a:pt x="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1395"/>
            <p:cNvSpPr>
              <a:spLocks/>
            </p:cNvSpPr>
            <p:nvPr/>
          </p:nvSpPr>
          <p:spPr bwMode="auto">
            <a:xfrm>
              <a:off x="5459413" y="2239964"/>
              <a:ext cx="36513" cy="14288"/>
            </a:xfrm>
            <a:custGeom>
              <a:avLst/>
              <a:gdLst>
                <a:gd name="T0" fmla="*/ 21 w 21"/>
                <a:gd name="T1" fmla="*/ 0 h 8"/>
                <a:gd name="T2" fmla="*/ 0 w 21"/>
                <a:gd name="T3" fmla="*/ 8 h 8"/>
                <a:gd name="T4" fmla="*/ 7 w 21"/>
                <a:gd name="T5" fmla="*/ 4 h 8"/>
                <a:gd name="T6" fmla="*/ 21 w 21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8">
                  <a:moveTo>
                    <a:pt x="21" y="0"/>
                  </a:moveTo>
                  <a:cubicBezTo>
                    <a:pt x="12" y="4"/>
                    <a:pt x="9" y="6"/>
                    <a:pt x="0" y="8"/>
                  </a:cubicBezTo>
                  <a:cubicBezTo>
                    <a:pt x="1" y="5"/>
                    <a:pt x="4" y="5"/>
                    <a:pt x="7" y="4"/>
                  </a:cubicBezTo>
                  <a:cubicBezTo>
                    <a:pt x="11" y="3"/>
                    <a:pt x="17" y="0"/>
                    <a:pt x="2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1396"/>
            <p:cNvSpPr>
              <a:spLocks/>
            </p:cNvSpPr>
            <p:nvPr/>
          </p:nvSpPr>
          <p:spPr bwMode="auto">
            <a:xfrm>
              <a:off x="6143626" y="2251076"/>
              <a:ext cx="25400" cy="19050"/>
            </a:xfrm>
            <a:custGeom>
              <a:avLst/>
              <a:gdLst>
                <a:gd name="T0" fmla="*/ 11 w 14"/>
                <a:gd name="T1" fmla="*/ 2 h 11"/>
                <a:gd name="T2" fmla="*/ 14 w 14"/>
                <a:gd name="T3" fmla="*/ 2 h 11"/>
                <a:gd name="T4" fmla="*/ 14 w 14"/>
                <a:gd name="T5" fmla="*/ 4 h 11"/>
                <a:gd name="T6" fmla="*/ 4 w 14"/>
                <a:gd name="T7" fmla="*/ 11 h 11"/>
                <a:gd name="T8" fmla="*/ 11 w 14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11" y="2"/>
                  </a:moveTo>
                  <a:cubicBezTo>
                    <a:pt x="11" y="0"/>
                    <a:pt x="12" y="2"/>
                    <a:pt x="14" y="2"/>
                  </a:cubicBezTo>
                  <a:cubicBezTo>
                    <a:pt x="13" y="3"/>
                    <a:pt x="14" y="3"/>
                    <a:pt x="14" y="4"/>
                  </a:cubicBezTo>
                  <a:cubicBezTo>
                    <a:pt x="11" y="7"/>
                    <a:pt x="6" y="8"/>
                    <a:pt x="4" y="11"/>
                  </a:cubicBezTo>
                  <a:cubicBezTo>
                    <a:pt x="0" y="8"/>
                    <a:pt x="12" y="6"/>
                    <a:pt x="11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1397"/>
            <p:cNvSpPr>
              <a:spLocks/>
            </p:cNvSpPr>
            <p:nvPr/>
          </p:nvSpPr>
          <p:spPr bwMode="auto">
            <a:xfrm>
              <a:off x="5695951" y="2252664"/>
              <a:ext cx="4763" cy="4763"/>
            </a:xfrm>
            <a:custGeom>
              <a:avLst/>
              <a:gdLst>
                <a:gd name="T0" fmla="*/ 3 w 3"/>
                <a:gd name="T1" fmla="*/ 3 h 3"/>
                <a:gd name="T2" fmla="*/ 0 w 3"/>
                <a:gd name="T3" fmla="*/ 3 h 3"/>
                <a:gd name="T4" fmla="*/ 3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cubicBezTo>
                    <a:pt x="2" y="3"/>
                    <a:pt x="1" y="3"/>
                    <a:pt x="0" y="3"/>
                  </a:cubicBezTo>
                  <a:cubicBezTo>
                    <a:pt x="1" y="1"/>
                    <a:pt x="3" y="0"/>
                    <a:pt x="3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1398"/>
            <p:cNvSpPr>
              <a:spLocks/>
            </p:cNvSpPr>
            <p:nvPr/>
          </p:nvSpPr>
          <p:spPr bwMode="auto">
            <a:xfrm>
              <a:off x="5573713" y="2255839"/>
              <a:ext cx="120650" cy="44450"/>
            </a:xfrm>
            <a:custGeom>
              <a:avLst/>
              <a:gdLst>
                <a:gd name="T0" fmla="*/ 69 w 69"/>
                <a:gd name="T1" fmla="*/ 2 h 26"/>
                <a:gd name="T2" fmla="*/ 0 w 69"/>
                <a:gd name="T3" fmla="*/ 26 h 26"/>
                <a:gd name="T4" fmla="*/ 23 w 69"/>
                <a:gd name="T5" fmla="*/ 15 h 26"/>
                <a:gd name="T6" fmla="*/ 33 w 69"/>
                <a:gd name="T7" fmla="*/ 13 h 26"/>
                <a:gd name="T8" fmla="*/ 66 w 69"/>
                <a:gd name="T9" fmla="*/ 0 h 26"/>
                <a:gd name="T10" fmla="*/ 69 w 69"/>
                <a:gd name="T11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26">
                  <a:moveTo>
                    <a:pt x="69" y="2"/>
                  </a:moveTo>
                  <a:cubicBezTo>
                    <a:pt x="44" y="10"/>
                    <a:pt x="25" y="18"/>
                    <a:pt x="0" y="26"/>
                  </a:cubicBezTo>
                  <a:cubicBezTo>
                    <a:pt x="4" y="21"/>
                    <a:pt x="16" y="18"/>
                    <a:pt x="23" y="15"/>
                  </a:cubicBezTo>
                  <a:cubicBezTo>
                    <a:pt x="27" y="14"/>
                    <a:pt x="30" y="13"/>
                    <a:pt x="33" y="13"/>
                  </a:cubicBezTo>
                  <a:cubicBezTo>
                    <a:pt x="44" y="7"/>
                    <a:pt x="56" y="6"/>
                    <a:pt x="66" y="0"/>
                  </a:cubicBezTo>
                  <a:cubicBezTo>
                    <a:pt x="67" y="1"/>
                    <a:pt x="69" y="1"/>
                    <a:pt x="69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1399"/>
            <p:cNvSpPr>
              <a:spLocks/>
            </p:cNvSpPr>
            <p:nvPr/>
          </p:nvSpPr>
          <p:spPr bwMode="auto">
            <a:xfrm>
              <a:off x="5618163" y="2360614"/>
              <a:ext cx="95250" cy="38100"/>
            </a:xfrm>
            <a:custGeom>
              <a:avLst/>
              <a:gdLst>
                <a:gd name="T0" fmla="*/ 55 w 55"/>
                <a:gd name="T1" fmla="*/ 1 h 22"/>
                <a:gd name="T2" fmla="*/ 52 w 55"/>
                <a:gd name="T3" fmla="*/ 2 h 22"/>
                <a:gd name="T4" fmla="*/ 51 w 55"/>
                <a:gd name="T5" fmla="*/ 4 h 22"/>
                <a:gd name="T6" fmla="*/ 1 w 55"/>
                <a:gd name="T7" fmla="*/ 22 h 22"/>
                <a:gd name="T8" fmla="*/ 0 w 55"/>
                <a:gd name="T9" fmla="*/ 20 h 22"/>
                <a:gd name="T10" fmla="*/ 52 w 55"/>
                <a:gd name="T11" fmla="*/ 0 h 22"/>
                <a:gd name="T12" fmla="*/ 55 w 55"/>
                <a:gd name="T13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22">
                  <a:moveTo>
                    <a:pt x="55" y="1"/>
                  </a:moveTo>
                  <a:cubicBezTo>
                    <a:pt x="54" y="2"/>
                    <a:pt x="53" y="3"/>
                    <a:pt x="52" y="2"/>
                  </a:cubicBezTo>
                  <a:cubicBezTo>
                    <a:pt x="50" y="2"/>
                    <a:pt x="52" y="3"/>
                    <a:pt x="51" y="4"/>
                  </a:cubicBezTo>
                  <a:cubicBezTo>
                    <a:pt x="35" y="7"/>
                    <a:pt x="20" y="17"/>
                    <a:pt x="1" y="22"/>
                  </a:cubicBezTo>
                  <a:cubicBezTo>
                    <a:pt x="1" y="21"/>
                    <a:pt x="0" y="20"/>
                    <a:pt x="0" y="20"/>
                  </a:cubicBezTo>
                  <a:cubicBezTo>
                    <a:pt x="17" y="13"/>
                    <a:pt x="36" y="8"/>
                    <a:pt x="52" y="0"/>
                  </a:cubicBezTo>
                  <a:cubicBezTo>
                    <a:pt x="53" y="1"/>
                    <a:pt x="53" y="0"/>
                    <a:pt x="5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1400"/>
            <p:cNvSpPr>
              <a:spLocks/>
            </p:cNvSpPr>
            <p:nvPr/>
          </p:nvSpPr>
          <p:spPr bwMode="auto">
            <a:xfrm>
              <a:off x="5337176" y="2366964"/>
              <a:ext cx="6350" cy="9525"/>
            </a:xfrm>
            <a:custGeom>
              <a:avLst/>
              <a:gdLst>
                <a:gd name="T0" fmla="*/ 2 w 4"/>
                <a:gd name="T1" fmla="*/ 0 h 6"/>
                <a:gd name="T2" fmla="*/ 4 w 4"/>
                <a:gd name="T3" fmla="*/ 5 h 6"/>
                <a:gd name="T4" fmla="*/ 1 w 4"/>
                <a:gd name="T5" fmla="*/ 5 h 6"/>
                <a:gd name="T6" fmla="*/ 2 w 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4" y="1"/>
                    <a:pt x="4" y="2"/>
                    <a:pt x="4" y="5"/>
                  </a:cubicBezTo>
                  <a:cubicBezTo>
                    <a:pt x="2" y="5"/>
                    <a:pt x="2" y="6"/>
                    <a:pt x="1" y="5"/>
                  </a:cubicBezTo>
                  <a:cubicBezTo>
                    <a:pt x="0" y="3"/>
                    <a:pt x="2" y="2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1401"/>
            <p:cNvSpPr>
              <a:spLocks/>
            </p:cNvSpPr>
            <p:nvPr/>
          </p:nvSpPr>
          <p:spPr bwMode="auto">
            <a:xfrm>
              <a:off x="5330826" y="2374901"/>
              <a:ext cx="22225" cy="71438"/>
            </a:xfrm>
            <a:custGeom>
              <a:avLst/>
              <a:gdLst>
                <a:gd name="T0" fmla="*/ 4 w 13"/>
                <a:gd name="T1" fmla="*/ 0 h 41"/>
                <a:gd name="T2" fmla="*/ 9 w 13"/>
                <a:gd name="T3" fmla="*/ 32 h 41"/>
                <a:gd name="T4" fmla="*/ 13 w 13"/>
                <a:gd name="T5" fmla="*/ 31 h 41"/>
                <a:gd name="T6" fmla="*/ 10 w 13"/>
                <a:gd name="T7" fmla="*/ 41 h 41"/>
                <a:gd name="T8" fmla="*/ 8 w 13"/>
                <a:gd name="T9" fmla="*/ 35 h 41"/>
                <a:gd name="T10" fmla="*/ 4 w 13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1">
                  <a:moveTo>
                    <a:pt x="4" y="0"/>
                  </a:moveTo>
                  <a:cubicBezTo>
                    <a:pt x="4" y="12"/>
                    <a:pt x="6" y="21"/>
                    <a:pt x="9" y="32"/>
                  </a:cubicBezTo>
                  <a:cubicBezTo>
                    <a:pt x="12" y="33"/>
                    <a:pt x="11" y="29"/>
                    <a:pt x="13" y="31"/>
                  </a:cubicBezTo>
                  <a:cubicBezTo>
                    <a:pt x="11" y="34"/>
                    <a:pt x="13" y="39"/>
                    <a:pt x="10" y="41"/>
                  </a:cubicBezTo>
                  <a:cubicBezTo>
                    <a:pt x="8" y="39"/>
                    <a:pt x="8" y="37"/>
                    <a:pt x="8" y="35"/>
                  </a:cubicBezTo>
                  <a:cubicBezTo>
                    <a:pt x="3" y="24"/>
                    <a:pt x="0" y="13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1402"/>
            <p:cNvSpPr>
              <a:spLocks/>
            </p:cNvSpPr>
            <p:nvPr/>
          </p:nvSpPr>
          <p:spPr bwMode="auto">
            <a:xfrm>
              <a:off x="5345113" y="2395539"/>
              <a:ext cx="14288" cy="31750"/>
            </a:xfrm>
            <a:custGeom>
              <a:avLst/>
              <a:gdLst>
                <a:gd name="T0" fmla="*/ 4 w 8"/>
                <a:gd name="T1" fmla="*/ 0 h 18"/>
                <a:gd name="T2" fmla="*/ 5 w 8"/>
                <a:gd name="T3" fmla="*/ 0 h 18"/>
                <a:gd name="T4" fmla="*/ 7 w 8"/>
                <a:gd name="T5" fmla="*/ 16 h 18"/>
                <a:gd name="T6" fmla="*/ 6 w 8"/>
                <a:gd name="T7" fmla="*/ 15 h 18"/>
                <a:gd name="T8" fmla="*/ 5 w 8"/>
                <a:gd name="T9" fmla="*/ 15 h 18"/>
                <a:gd name="T10" fmla="*/ 3 w 8"/>
                <a:gd name="T11" fmla="*/ 18 h 18"/>
                <a:gd name="T12" fmla="*/ 4 w 8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8">
                  <a:moveTo>
                    <a:pt x="4" y="0"/>
                  </a:moveTo>
                  <a:cubicBezTo>
                    <a:pt x="4" y="0"/>
                    <a:pt x="5" y="0"/>
                    <a:pt x="5" y="0"/>
                  </a:cubicBezTo>
                  <a:cubicBezTo>
                    <a:pt x="5" y="5"/>
                    <a:pt x="8" y="10"/>
                    <a:pt x="7" y="16"/>
                  </a:cubicBezTo>
                  <a:cubicBezTo>
                    <a:pt x="5" y="16"/>
                    <a:pt x="5" y="16"/>
                    <a:pt x="6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" y="15"/>
                    <a:pt x="5" y="18"/>
                    <a:pt x="3" y="18"/>
                  </a:cubicBezTo>
                  <a:cubicBezTo>
                    <a:pt x="6" y="11"/>
                    <a:pt x="0" y="7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1403"/>
            <p:cNvSpPr>
              <a:spLocks/>
            </p:cNvSpPr>
            <p:nvPr/>
          </p:nvSpPr>
          <p:spPr bwMode="auto">
            <a:xfrm>
              <a:off x="5421313" y="2563814"/>
              <a:ext cx="9525" cy="36513"/>
            </a:xfrm>
            <a:custGeom>
              <a:avLst/>
              <a:gdLst>
                <a:gd name="T0" fmla="*/ 4 w 5"/>
                <a:gd name="T1" fmla="*/ 21 h 21"/>
                <a:gd name="T2" fmla="*/ 2 w 5"/>
                <a:gd name="T3" fmla="*/ 0 h 21"/>
                <a:gd name="T4" fmla="*/ 2 w 5"/>
                <a:gd name="T5" fmla="*/ 8 h 21"/>
                <a:gd name="T6" fmla="*/ 4 w 5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1">
                  <a:moveTo>
                    <a:pt x="4" y="21"/>
                  </a:moveTo>
                  <a:cubicBezTo>
                    <a:pt x="0" y="17"/>
                    <a:pt x="0" y="3"/>
                    <a:pt x="2" y="0"/>
                  </a:cubicBezTo>
                  <a:cubicBezTo>
                    <a:pt x="4" y="1"/>
                    <a:pt x="4" y="5"/>
                    <a:pt x="2" y="8"/>
                  </a:cubicBezTo>
                  <a:cubicBezTo>
                    <a:pt x="5" y="13"/>
                    <a:pt x="4" y="17"/>
                    <a:pt x="4" y="2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404"/>
            <p:cNvSpPr>
              <a:spLocks/>
            </p:cNvSpPr>
            <p:nvPr/>
          </p:nvSpPr>
          <p:spPr bwMode="auto">
            <a:xfrm>
              <a:off x="6334126" y="2563814"/>
              <a:ext cx="53975" cy="33338"/>
            </a:xfrm>
            <a:custGeom>
              <a:avLst/>
              <a:gdLst>
                <a:gd name="T0" fmla="*/ 31 w 31"/>
                <a:gd name="T1" fmla="*/ 2 h 19"/>
                <a:gd name="T2" fmla="*/ 2 w 31"/>
                <a:gd name="T3" fmla="*/ 19 h 19"/>
                <a:gd name="T4" fmla="*/ 0 w 31"/>
                <a:gd name="T5" fmla="*/ 18 h 19"/>
                <a:gd name="T6" fmla="*/ 15 w 31"/>
                <a:gd name="T7" fmla="*/ 6 h 19"/>
                <a:gd name="T8" fmla="*/ 31 w 31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9">
                  <a:moveTo>
                    <a:pt x="31" y="2"/>
                  </a:moveTo>
                  <a:cubicBezTo>
                    <a:pt x="21" y="7"/>
                    <a:pt x="9" y="10"/>
                    <a:pt x="2" y="19"/>
                  </a:cubicBezTo>
                  <a:cubicBezTo>
                    <a:pt x="2" y="19"/>
                    <a:pt x="1" y="18"/>
                    <a:pt x="0" y="18"/>
                  </a:cubicBezTo>
                  <a:cubicBezTo>
                    <a:pt x="2" y="13"/>
                    <a:pt x="9" y="10"/>
                    <a:pt x="15" y="6"/>
                  </a:cubicBezTo>
                  <a:cubicBezTo>
                    <a:pt x="21" y="4"/>
                    <a:pt x="25" y="0"/>
                    <a:pt x="31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405"/>
            <p:cNvSpPr>
              <a:spLocks/>
            </p:cNvSpPr>
            <p:nvPr/>
          </p:nvSpPr>
          <p:spPr bwMode="auto">
            <a:xfrm>
              <a:off x="6127751" y="2574926"/>
              <a:ext cx="3175" cy="3175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406"/>
            <p:cNvSpPr>
              <a:spLocks/>
            </p:cNvSpPr>
            <p:nvPr/>
          </p:nvSpPr>
          <p:spPr bwMode="auto">
            <a:xfrm>
              <a:off x="6005513" y="2576514"/>
              <a:ext cx="119063" cy="44450"/>
            </a:xfrm>
            <a:custGeom>
              <a:avLst/>
              <a:gdLst>
                <a:gd name="T0" fmla="*/ 69 w 69"/>
                <a:gd name="T1" fmla="*/ 0 h 26"/>
                <a:gd name="T2" fmla="*/ 58 w 69"/>
                <a:gd name="T3" fmla="*/ 5 h 26"/>
                <a:gd name="T4" fmla="*/ 7 w 69"/>
                <a:gd name="T5" fmla="*/ 22 h 26"/>
                <a:gd name="T6" fmla="*/ 0 w 69"/>
                <a:gd name="T7" fmla="*/ 22 h 26"/>
                <a:gd name="T8" fmla="*/ 69 w 69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26">
                  <a:moveTo>
                    <a:pt x="69" y="0"/>
                  </a:moveTo>
                  <a:cubicBezTo>
                    <a:pt x="67" y="4"/>
                    <a:pt x="62" y="4"/>
                    <a:pt x="58" y="5"/>
                  </a:cubicBezTo>
                  <a:cubicBezTo>
                    <a:pt x="44" y="12"/>
                    <a:pt x="23" y="16"/>
                    <a:pt x="7" y="22"/>
                  </a:cubicBezTo>
                  <a:cubicBezTo>
                    <a:pt x="5" y="22"/>
                    <a:pt x="1" y="26"/>
                    <a:pt x="0" y="22"/>
                  </a:cubicBezTo>
                  <a:cubicBezTo>
                    <a:pt x="22" y="13"/>
                    <a:pt x="45" y="7"/>
                    <a:pt x="6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407"/>
            <p:cNvSpPr>
              <a:spLocks/>
            </p:cNvSpPr>
            <p:nvPr/>
          </p:nvSpPr>
          <p:spPr bwMode="auto">
            <a:xfrm>
              <a:off x="5429251" y="2578101"/>
              <a:ext cx="4763" cy="9525"/>
            </a:xfrm>
            <a:custGeom>
              <a:avLst/>
              <a:gdLst>
                <a:gd name="T0" fmla="*/ 0 w 3"/>
                <a:gd name="T1" fmla="*/ 2 h 6"/>
                <a:gd name="T2" fmla="*/ 2 w 3"/>
                <a:gd name="T3" fmla="*/ 0 h 6"/>
                <a:gd name="T4" fmla="*/ 3 w 3"/>
                <a:gd name="T5" fmla="*/ 5 h 6"/>
                <a:gd name="T6" fmla="*/ 0 w 3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0" y="2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3" y="2"/>
                    <a:pt x="2" y="3"/>
                    <a:pt x="3" y="5"/>
                  </a:cubicBezTo>
                  <a:cubicBezTo>
                    <a:pt x="0" y="6"/>
                    <a:pt x="1" y="3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408"/>
            <p:cNvSpPr>
              <a:spLocks/>
            </p:cNvSpPr>
            <p:nvPr/>
          </p:nvSpPr>
          <p:spPr bwMode="auto">
            <a:xfrm>
              <a:off x="5387976" y="2581276"/>
              <a:ext cx="6350" cy="11113"/>
            </a:xfrm>
            <a:custGeom>
              <a:avLst/>
              <a:gdLst>
                <a:gd name="T0" fmla="*/ 0 w 4"/>
                <a:gd name="T1" fmla="*/ 0 h 6"/>
                <a:gd name="T2" fmla="*/ 4 w 4"/>
                <a:gd name="T3" fmla="*/ 5 h 6"/>
                <a:gd name="T4" fmla="*/ 0 w 4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cubicBezTo>
                    <a:pt x="1" y="1"/>
                    <a:pt x="3" y="3"/>
                    <a:pt x="4" y="5"/>
                  </a:cubicBezTo>
                  <a:cubicBezTo>
                    <a:pt x="2" y="6"/>
                    <a:pt x="0" y="3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1409"/>
            <p:cNvSpPr>
              <a:spLocks/>
            </p:cNvSpPr>
            <p:nvPr/>
          </p:nvSpPr>
          <p:spPr bwMode="auto">
            <a:xfrm>
              <a:off x="5721351" y="2592389"/>
              <a:ext cx="127000" cy="50800"/>
            </a:xfrm>
            <a:custGeom>
              <a:avLst/>
              <a:gdLst>
                <a:gd name="T0" fmla="*/ 2 w 73"/>
                <a:gd name="T1" fmla="*/ 30 h 30"/>
                <a:gd name="T2" fmla="*/ 1 w 73"/>
                <a:gd name="T3" fmla="*/ 27 h 30"/>
                <a:gd name="T4" fmla="*/ 68 w 73"/>
                <a:gd name="T5" fmla="*/ 0 h 30"/>
                <a:gd name="T6" fmla="*/ 73 w 73"/>
                <a:gd name="T7" fmla="*/ 0 h 30"/>
                <a:gd name="T8" fmla="*/ 28 w 73"/>
                <a:gd name="T9" fmla="*/ 19 h 30"/>
                <a:gd name="T10" fmla="*/ 28 w 73"/>
                <a:gd name="T11" fmla="*/ 20 h 30"/>
                <a:gd name="T12" fmla="*/ 24 w 73"/>
                <a:gd name="T13" fmla="*/ 20 h 30"/>
                <a:gd name="T14" fmla="*/ 2 w 73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30">
                  <a:moveTo>
                    <a:pt x="2" y="30"/>
                  </a:moveTo>
                  <a:cubicBezTo>
                    <a:pt x="0" y="30"/>
                    <a:pt x="2" y="28"/>
                    <a:pt x="1" y="27"/>
                  </a:cubicBezTo>
                  <a:cubicBezTo>
                    <a:pt x="24" y="19"/>
                    <a:pt x="46" y="9"/>
                    <a:pt x="68" y="0"/>
                  </a:cubicBezTo>
                  <a:cubicBezTo>
                    <a:pt x="70" y="0"/>
                    <a:pt x="71" y="0"/>
                    <a:pt x="73" y="0"/>
                  </a:cubicBezTo>
                  <a:cubicBezTo>
                    <a:pt x="57" y="8"/>
                    <a:pt x="44" y="13"/>
                    <a:pt x="28" y="19"/>
                  </a:cubicBezTo>
                  <a:cubicBezTo>
                    <a:pt x="27" y="19"/>
                    <a:pt x="28" y="19"/>
                    <a:pt x="28" y="20"/>
                  </a:cubicBezTo>
                  <a:cubicBezTo>
                    <a:pt x="27" y="20"/>
                    <a:pt x="25" y="20"/>
                    <a:pt x="24" y="20"/>
                  </a:cubicBezTo>
                  <a:cubicBezTo>
                    <a:pt x="21" y="24"/>
                    <a:pt x="7" y="27"/>
                    <a:pt x="2" y="3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1410"/>
            <p:cNvSpPr>
              <a:spLocks/>
            </p:cNvSpPr>
            <p:nvPr/>
          </p:nvSpPr>
          <p:spPr bwMode="auto">
            <a:xfrm>
              <a:off x="5427663" y="2601914"/>
              <a:ext cx="11113" cy="26988"/>
            </a:xfrm>
            <a:custGeom>
              <a:avLst/>
              <a:gdLst>
                <a:gd name="T0" fmla="*/ 0 w 7"/>
                <a:gd name="T1" fmla="*/ 0 h 15"/>
                <a:gd name="T2" fmla="*/ 3 w 7"/>
                <a:gd name="T3" fmla="*/ 15 h 15"/>
                <a:gd name="T4" fmla="*/ 2 w 7"/>
                <a:gd name="T5" fmla="*/ 8 h 15"/>
                <a:gd name="T6" fmla="*/ 0 w 7"/>
                <a:gd name="T7" fmla="*/ 6 h 15"/>
                <a:gd name="T8" fmla="*/ 0 w 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5">
                  <a:moveTo>
                    <a:pt x="0" y="0"/>
                  </a:moveTo>
                  <a:cubicBezTo>
                    <a:pt x="2" y="4"/>
                    <a:pt x="7" y="9"/>
                    <a:pt x="3" y="15"/>
                  </a:cubicBezTo>
                  <a:cubicBezTo>
                    <a:pt x="0" y="14"/>
                    <a:pt x="0" y="8"/>
                    <a:pt x="2" y="8"/>
                  </a:cubicBezTo>
                  <a:cubicBezTo>
                    <a:pt x="2" y="7"/>
                    <a:pt x="0" y="7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411"/>
            <p:cNvSpPr>
              <a:spLocks/>
            </p:cNvSpPr>
            <p:nvPr/>
          </p:nvSpPr>
          <p:spPr bwMode="auto">
            <a:xfrm>
              <a:off x="5441951" y="2608264"/>
              <a:ext cx="11113" cy="38100"/>
            </a:xfrm>
            <a:custGeom>
              <a:avLst/>
              <a:gdLst>
                <a:gd name="T0" fmla="*/ 2 w 6"/>
                <a:gd name="T1" fmla="*/ 0 h 22"/>
                <a:gd name="T2" fmla="*/ 5 w 6"/>
                <a:gd name="T3" fmla="*/ 14 h 22"/>
                <a:gd name="T4" fmla="*/ 4 w 6"/>
                <a:gd name="T5" fmla="*/ 13 h 22"/>
                <a:gd name="T6" fmla="*/ 2 w 6"/>
                <a:gd name="T7" fmla="*/ 16 h 22"/>
                <a:gd name="T8" fmla="*/ 4 w 6"/>
                <a:gd name="T9" fmla="*/ 16 h 22"/>
                <a:gd name="T10" fmla="*/ 2 w 6"/>
                <a:gd name="T11" fmla="*/ 22 h 22"/>
                <a:gd name="T12" fmla="*/ 1 w 6"/>
                <a:gd name="T13" fmla="*/ 13 h 22"/>
                <a:gd name="T14" fmla="*/ 3 w 6"/>
                <a:gd name="T15" fmla="*/ 12 h 22"/>
                <a:gd name="T16" fmla="*/ 3 w 6"/>
                <a:gd name="T17" fmla="*/ 6 h 22"/>
                <a:gd name="T18" fmla="*/ 2 w 6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22">
                  <a:moveTo>
                    <a:pt x="2" y="0"/>
                  </a:moveTo>
                  <a:cubicBezTo>
                    <a:pt x="5" y="3"/>
                    <a:pt x="6" y="10"/>
                    <a:pt x="5" y="14"/>
                  </a:cubicBezTo>
                  <a:cubicBezTo>
                    <a:pt x="4" y="14"/>
                    <a:pt x="4" y="14"/>
                    <a:pt x="4" y="13"/>
                  </a:cubicBezTo>
                  <a:cubicBezTo>
                    <a:pt x="3" y="14"/>
                    <a:pt x="3" y="15"/>
                    <a:pt x="2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3" y="19"/>
                    <a:pt x="3" y="20"/>
                    <a:pt x="2" y="22"/>
                  </a:cubicBezTo>
                  <a:cubicBezTo>
                    <a:pt x="0" y="20"/>
                    <a:pt x="1" y="15"/>
                    <a:pt x="1" y="13"/>
                  </a:cubicBezTo>
                  <a:cubicBezTo>
                    <a:pt x="2" y="12"/>
                    <a:pt x="3" y="12"/>
                    <a:pt x="3" y="12"/>
                  </a:cubicBezTo>
                  <a:cubicBezTo>
                    <a:pt x="4" y="10"/>
                    <a:pt x="1" y="7"/>
                    <a:pt x="3" y="6"/>
                  </a:cubicBezTo>
                  <a:cubicBezTo>
                    <a:pt x="1" y="5"/>
                    <a:pt x="1" y="2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412"/>
            <p:cNvSpPr>
              <a:spLocks/>
            </p:cNvSpPr>
            <p:nvPr/>
          </p:nvSpPr>
          <p:spPr bwMode="auto">
            <a:xfrm>
              <a:off x="6127751" y="2609851"/>
              <a:ext cx="6350" cy="3175"/>
            </a:xfrm>
            <a:custGeom>
              <a:avLst/>
              <a:gdLst>
                <a:gd name="T0" fmla="*/ 2 w 4"/>
                <a:gd name="T1" fmla="*/ 0 h 2"/>
                <a:gd name="T2" fmla="*/ 4 w 4"/>
                <a:gd name="T3" fmla="*/ 2 h 2"/>
                <a:gd name="T4" fmla="*/ 1 w 4"/>
                <a:gd name="T5" fmla="*/ 2 h 2"/>
                <a:gd name="T6" fmla="*/ 2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cubicBezTo>
                    <a:pt x="3" y="2"/>
                    <a:pt x="4" y="0"/>
                    <a:pt x="4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0"/>
                    <a:pt x="3" y="1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413"/>
            <p:cNvSpPr>
              <a:spLocks/>
            </p:cNvSpPr>
            <p:nvPr/>
          </p:nvSpPr>
          <p:spPr bwMode="auto">
            <a:xfrm>
              <a:off x="5449888" y="2636839"/>
              <a:ext cx="6350" cy="15875"/>
            </a:xfrm>
            <a:custGeom>
              <a:avLst/>
              <a:gdLst>
                <a:gd name="T0" fmla="*/ 0 w 4"/>
                <a:gd name="T1" fmla="*/ 0 h 9"/>
                <a:gd name="T2" fmla="*/ 3 w 4"/>
                <a:gd name="T3" fmla="*/ 9 h 9"/>
                <a:gd name="T4" fmla="*/ 0 w 4"/>
                <a:gd name="T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9">
                  <a:moveTo>
                    <a:pt x="0" y="0"/>
                  </a:moveTo>
                  <a:cubicBezTo>
                    <a:pt x="2" y="3"/>
                    <a:pt x="4" y="5"/>
                    <a:pt x="3" y="9"/>
                  </a:cubicBezTo>
                  <a:cubicBezTo>
                    <a:pt x="2" y="6"/>
                    <a:pt x="0" y="5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414"/>
            <p:cNvSpPr>
              <a:spLocks/>
            </p:cNvSpPr>
            <p:nvPr/>
          </p:nvSpPr>
          <p:spPr bwMode="auto">
            <a:xfrm>
              <a:off x="5883276" y="2636839"/>
              <a:ext cx="6350" cy="3175"/>
            </a:xfrm>
            <a:custGeom>
              <a:avLst/>
              <a:gdLst>
                <a:gd name="T0" fmla="*/ 4 w 4"/>
                <a:gd name="T1" fmla="*/ 0 h 2"/>
                <a:gd name="T2" fmla="*/ 0 w 4"/>
                <a:gd name="T3" fmla="*/ 2 h 2"/>
                <a:gd name="T4" fmla="*/ 4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4" y="2"/>
                    <a:pt x="2" y="2"/>
                    <a:pt x="0" y="2"/>
                  </a:cubicBezTo>
                  <a:cubicBezTo>
                    <a:pt x="1" y="1"/>
                    <a:pt x="3" y="1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1415"/>
            <p:cNvSpPr>
              <a:spLocks/>
            </p:cNvSpPr>
            <p:nvPr/>
          </p:nvSpPr>
          <p:spPr bwMode="auto">
            <a:xfrm>
              <a:off x="6016626" y="2638426"/>
              <a:ext cx="139700" cy="53975"/>
            </a:xfrm>
            <a:custGeom>
              <a:avLst/>
              <a:gdLst>
                <a:gd name="T0" fmla="*/ 81 w 81"/>
                <a:gd name="T1" fmla="*/ 0 h 31"/>
                <a:gd name="T2" fmla="*/ 65 w 81"/>
                <a:gd name="T3" fmla="*/ 6 h 31"/>
                <a:gd name="T4" fmla="*/ 27 w 81"/>
                <a:gd name="T5" fmla="*/ 19 h 31"/>
                <a:gd name="T6" fmla="*/ 0 w 81"/>
                <a:gd name="T7" fmla="*/ 31 h 31"/>
                <a:gd name="T8" fmla="*/ 4 w 81"/>
                <a:gd name="T9" fmla="*/ 27 h 31"/>
                <a:gd name="T10" fmla="*/ 25 w 81"/>
                <a:gd name="T11" fmla="*/ 16 h 31"/>
                <a:gd name="T12" fmla="*/ 59 w 81"/>
                <a:gd name="T13" fmla="*/ 6 h 31"/>
                <a:gd name="T14" fmla="*/ 81 w 81"/>
                <a:gd name="T1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31">
                  <a:moveTo>
                    <a:pt x="81" y="0"/>
                  </a:moveTo>
                  <a:cubicBezTo>
                    <a:pt x="75" y="3"/>
                    <a:pt x="71" y="2"/>
                    <a:pt x="65" y="6"/>
                  </a:cubicBezTo>
                  <a:cubicBezTo>
                    <a:pt x="53" y="10"/>
                    <a:pt x="39" y="14"/>
                    <a:pt x="27" y="19"/>
                  </a:cubicBezTo>
                  <a:cubicBezTo>
                    <a:pt x="18" y="23"/>
                    <a:pt x="9" y="28"/>
                    <a:pt x="0" y="31"/>
                  </a:cubicBezTo>
                  <a:cubicBezTo>
                    <a:pt x="0" y="29"/>
                    <a:pt x="1" y="27"/>
                    <a:pt x="4" y="27"/>
                  </a:cubicBezTo>
                  <a:cubicBezTo>
                    <a:pt x="11" y="24"/>
                    <a:pt x="18" y="19"/>
                    <a:pt x="25" y="16"/>
                  </a:cubicBezTo>
                  <a:cubicBezTo>
                    <a:pt x="36" y="12"/>
                    <a:pt x="48" y="9"/>
                    <a:pt x="59" y="6"/>
                  </a:cubicBezTo>
                  <a:cubicBezTo>
                    <a:pt x="67" y="3"/>
                    <a:pt x="73" y="0"/>
                    <a:pt x="8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1416"/>
            <p:cNvSpPr>
              <a:spLocks/>
            </p:cNvSpPr>
            <p:nvPr/>
          </p:nvSpPr>
          <p:spPr bwMode="auto">
            <a:xfrm>
              <a:off x="6302376" y="2640014"/>
              <a:ext cx="38100" cy="95250"/>
            </a:xfrm>
            <a:custGeom>
              <a:avLst/>
              <a:gdLst>
                <a:gd name="T0" fmla="*/ 22 w 22"/>
                <a:gd name="T1" fmla="*/ 0 h 55"/>
                <a:gd name="T2" fmla="*/ 10 w 22"/>
                <a:gd name="T3" fmla="*/ 15 h 55"/>
                <a:gd name="T4" fmla="*/ 7 w 22"/>
                <a:gd name="T5" fmla="*/ 49 h 55"/>
                <a:gd name="T6" fmla="*/ 11 w 22"/>
                <a:gd name="T7" fmla="*/ 52 h 55"/>
                <a:gd name="T8" fmla="*/ 6 w 22"/>
                <a:gd name="T9" fmla="*/ 55 h 55"/>
                <a:gd name="T10" fmla="*/ 1 w 22"/>
                <a:gd name="T11" fmla="*/ 30 h 55"/>
                <a:gd name="T12" fmla="*/ 7 w 22"/>
                <a:gd name="T13" fmla="*/ 13 h 55"/>
                <a:gd name="T14" fmla="*/ 18 w 22"/>
                <a:gd name="T15" fmla="*/ 0 h 55"/>
                <a:gd name="T16" fmla="*/ 22 w 22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55">
                  <a:moveTo>
                    <a:pt x="22" y="0"/>
                  </a:moveTo>
                  <a:cubicBezTo>
                    <a:pt x="22" y="7"/>
                    <a:pt x="13" y="9"/>
                    <a:pt x="10" y="15"/>
                  </a:cubicBezTo>
                  <a:cubicBezTo>
                    <a:pt x="7" y="28"/>
                    <a:pt x="1" y="36"/>
                    <a:pt x="7" y="49"/>
                  </a:cubicBezTo>
                  <a:cubicBezTo>
                    <a:pt x="7" y="51"/>
                    <a:pt x="9" y="51"/>
                    <a:pt x="11" y="52"/>
                  </a:cubicBezTo>
                  <a:cubicBezTo>
                    <a:pt x="11" y="55"/>
                    <a:pt x="7" y="54"/>
                    <a:pt x="6" y="55"/>
                  </a:cubicBezTo>
                  <a:cubicBezTo>
                    <a:pt x="2" y="47"/>
                    <a:pt x="0" y="41"/>
                    <a:pt x="1" y="30"/>
                  </a:cubicBezTo>
                  <a:cubicBezTo>
                    <a:pt x="5" y="25"/>
                    <a:pt x="5" y="19"/>
                    <a:pt x="7" y="13"/>
                  </a:cubicBezTo>
                  <a:cubicBezTo>
                    <a:pt x="9" y="8"/>
                    <a:pt x="15" y="5"/>
                    <a:pt x="18" y="0"/>
                  </a:cubicBezTo>
                  <a:cubicBezTo>
                    <a:pt x="19" y="1"/>
                    <a:pt x="21" y="1"/>
                    <a:pt x="2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1417"/>
            <p:cNvSpPr>
              <a:spLocks/>
            </p:cNvSpPr>
            <p:nvPr/>
          </p:nvSpPr>
          <p:spPr bwMode="auto">
            <a:xfrm>
              <a:off x="5754688" y="2640014"/>
              <a:ext cx="123825" cy="53975"/>
            </a:xfrm>
            <a:custGeom>
              <a:avLst/>
              <a:gdLst>
                <a:gd name="T0" fmla="*/ 72 w 72"/>
                <a:gd name="T1" fmla="*/ 0 h 31"/>
                <a:gd name="T2" fmla="*/ 60 w 72"/>
                <a:gd name="T3" fmla="*/ 7 h 31"/>
                <a:gd name="T4" fmla="*/ 33 w 72"/>
                <a:gd name="T5" fmla="*/ 16 h 31"/>
                <a:gd name="T6" fmla="*/ 2 w 72"/>
                <a:gd name="T7" fmla="*/ 31 h 31"/>
                <a:gd name="T8" fmla="*/ 0 w 72"/>
                <a:gd name="T9" fmla="*/ 28 h 31"/>
                <a:gd name="T10" fmla="*/ 72 w 72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31">
                  <a:moveTo>
                    <a:pt x="72" y="0"/>
                  </a:moveTo>
                  <a:cubicBezTo>
                    <a:pt x="70" y="4"/>
                    <a:pt x="62" y="2"/>
                    <a:pt x="60" y="7"/>
                  </a:cubicBezTo>
                  <a:cubicBezTo>
                    <a:pt x="49" y="9"/>
                    <a:pt x="41" y="15"/>
                    <a:pt x="33" y="16"/>
                  </a:cubicBezTo>
                  <a:cubicBezTo>
                    <a:pt x="23" y="22"/>
                    <a:pt x="13" y="27"/>
                    <a:pt x="2" y="31"/>
                  </a:cubicBezTo>
                  <a:cubicBezTo>
                    <a:pt x="2" y="30"/>
                    <a:pt x="0" y="30"/>
                    <a:pt x="0" y="28"/>
                  </a:cubicBezTo>
                  <a:cubicBezTo>
                    <a:pt x="25" y="19"/>
                    <a:pt x="45" y="5"/>
                    <a:pt x="7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1418"/>
            <p:cNvSpPr>
              <a:spLocks/>
            </p:cNvSpPr>
            <p:nvPr/>
          </p:nvSpPr>
          <p:spPr bwMode="auto">
            <a:xfrm>
              <a:off x="5435601" y="2647951"/>
              <a:ext cx="12700" cy="20638"/>
            </a:xfrm>
            <a:custGeom>
              <a:avLst/>
              <a:gdLst>
                <a:gd name="T0" fmla="*/ 1 w 7"/>
                <a:gd name="T1" fmla="*/ 0 h 12"/>
                <a:gd name="T2" fmla="*/ 3 w 7"/>
                <a:gd name="T3" fmla="*/ 5 h 12"/>
                <a:gd name="T4" fmla="*/ 5 w 7"/>
                <a:gd name="T5" fmla="*/ 5 h 12"/>
                <a:gd name="T6" fmla="*/ 4 w 7"/>
                <a:gd name="T7" fmla="*/ 2 h 12"/>
                <a:gd name="T8" fmla="*/ 2 w 7"/>
                <a:gd name="T9" fmla="*/ 10 h 12"/>
                <a:gd name="T10" fmla="*/ 1 w 7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2">
                  <a:moveTo>
                    <a:pt x="1" y="0"/>
                  </a:moveTo>
                  <a:cubicBezTo>
                    <a:pt x="1" y="1"/>
                    <a:pt x="3" y="3"/>
                    <a:pt x="3" y="5"/>
                  </a:cubicBezTo>
                  <a:cubicBezTo>
                    <a:pt x="4" y="5"/>
                    <a:pt x="4" y="4"/>
                    <a:pt x="5" y="5"/>
                  </a:cubicBezTo>
                  <a:cubicBezTo>
                    <a:pt x="5" y="4"/>
                    <a:pt x="6" y="2"/>
                    <a:pt x="4" y="2"/>
                  </a:cubicBezTo>
                  <a:cubicBezTo>
                    <a:pt x="7" y="2"/>
                    <a:pt x="6" y="12"/>
                    <a:pt x="2" y="10"/>
                  </a:cubicBezTo>
                  <a:cubicBezTo>
                    <a:pt x="1" y="6"/>
                    <a:pt x="0" y="3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1419"/>
            <p:cNvSpPr>
              <a:spLocks/>
            </p:cNvSpPr>
            <p:nvPr/>
          </p:nvSpPr>
          <p:spPr bwMode="auto">
            <a:xfrm>
              <a:off x="5600701" y="2667001"/>
              <a:ext cx="4763" cy="6350"/>
            </a:xfrm>
            <a:custGeom>
              <a:avLst/>
              <a:gdLst>
                <a:gd name="T0" fmla="*/ 1 w 3"/>
                <a:gd name="T1" fmla="*/ 0 h 4"/>
                <a:gd name="T2" fmla="*/ 3 w 3"/>
                <a:gd name="T3" fmla="*/ 4 h 4"/>
                <a:gd name="T4" fmla="*/ 1 w 3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2" y="1"/>
                    <a:pt x="3" y="2"/>
                    <a:pt x="3" y="4"/>
                  </a:cubicBezTo>
                  <a:cubicBezTo>
                    <a:pt x="1" y="3"/>
                    <a:pt x="0" y="2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1420"/>
            <p:cNvSpPr>
              <a:spLocks/>
            </p:cNvSpPr>
            <p:nvPr/>
          </p:nvSpPr>
          <p:spPr bwMode="auto">
            <a:xfrm>
              <a:off x="6048376" y="2667001"/>
              <a:ext cx="177800" cy="60325"/>
            </a:xfrm>
            <a:custGeom>
              <a:avLst/>
              <a:gdLst>
                <a:gd name="T0" fmla="*/ 102 w 102"/>
                <a:gd name="T1" fmla="*/ 1 h 35"/>
                <a:gd name="T2" fmla="*/ 70 w 102"/>
                <a:gd name="T3" fmla="*/ 9 h 35"/>
                <a:gd name="T4" fmla="*/ 58 w 102"/>
                <a:gd name="T5" fmla="*/ 13 h 35"/>
                <a:gd name="T6" fmla="*/ 45 w 102"/>
                <a:gd name="T7" fmla="*/ 18 h 35"/>
                <a:gd name="T8" fmla="*/ 5 w 102"/>
                <a:gd name="T9" fmla="*/ 34 h 35"/>
                <a:gd name="T10" fmla="*/ 0 w 102"/>
                <a:gd name="T11" fmla="*/ 33 h 35"/>
                <a:gd name="T12" fmla="*/ 12 w 102"/>
                <a:gd name="T13" fmla="*/ 28 h 35"/>
                <a:gd name="T14" fmla="*/ 92 w 102"/>
                <a:gd name="T15" fmla="*/ 2 h 35"/>
                <a:gd name="T16" fmla="*/ 102 w 102"/>
                <a:gd name="T17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35">
                  <a:moveTo>
                    <a:pt x="102" y="1"/>
                  </a:moveTo>
                  <a:cubicBezTo>
                    <a:pt x="91" y="3"/>
                    <a:pt x="80" y="7"/>
                    <a:pt x="70" y="9"/>
                  </a:cubicBezTo>
                  <a:cubicBezTo>
                    <a:pt x="65" y="11"/>
                    <a:pt x="62" y="13"/>
                    <a:pt x="58" y="13"/>
                  </a:cubicBezTo>
                  <a:cubicBezTo>
                    <a:pt x="54" y="15"/>
                    <a:pt x="49" y="16"/>
                    <a:pt x="45" y="18"/>
                  </a:cubicBezTo>
                  <a:cubicBezTo>
                    <a:pt x="31" y="22"/>
                    <a:pt x="16" y="31"/>
                    <a:pt x="5" y="34"/>
                  </a:cubicBezTo>
                  <a:cubicBezTo>
                    <a:pt x="4" y="35"/>
                    <a:pt x="3" y="33"/>
                    <a:pt x="0" y="33"/>
                  </a:cubicBezTo>
                  <a:cubicBezTo>
                    <a:pt x="3" y="30"/>
                    <a:pt x="10" y="31"/>
                    <a:pt x="12" y="28"/>
                  </a:cubicBezTo>
                  <a:cubicBezTo>
                    <a:pt x="36" y="17"/>
                    <a:pt x="65" y="8"/>
                    <a:pt x="92" y="2"/>
                  </a:cubicBezTo>
                  <a:cubicBezTo>
                    <a:pt x="95" y="1"/>
                    <a:pt x="98" y="0"/>
                    <a:pt x="102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1421"/>
            <p:cNvSpPr>
              <a:spLocks/>
            </p:cNvSpPr>
            <p:nvPr/>
          </p:nvSpPr>
          <p:spPr bwMode="auto">
            <a:xfrm>
              <a:off x="5884863" y="2671764"/>
              <a:ext cx="6350" cy="4763"/>
            </a:xfrm>
            <a:custGeom>
              <a:avLst/>
              <a:gdLst>
                <a:gd name="T0" fmla="*/ 4 w 4"/>
                <a:gd name="T1" fmla="*/ 1 h 3"/>
                <a:gd name="T2" fmla="*/ 1 w 4"/>
                <a:gd name="T3" fmla="*/ 3 h 3"/>
                <a:gd name="T4" fmla="*/ 4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4" y="2"/>
                    <a:pt x="2" y="1"/>
                    <a:pt x="1" y="3"/>
                  </a:cubicBezTo>
                  <a:cubicBezTo>
                    <a:pt x="0" y="1"/>
                    <a:pt x="3" y="0"/>
                    <a:pt x="4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1422"/>
            <p:cNvSpPr>
              <a:spLocks/>
            </p:cNvSpPr>
            <p:nvPr/>
          </p:nvSpPr>
          <p:spPr bwMode="auto">
            <a:xfrm>
              <a:off x="5453063" y="2673351"/>
              <a:ext cx="4763" cy="6350"/>
            </a:xfrm>
            <a:custGeom>
              <a:avLst/>
              <a:gdLst>
                <a:gd name="T0" fmla="*/ 1 w 3"/>
                <a:gd name="T1" fmla="*/ 0 h 4"/>
                <a:gd name="T2" fmla="*/ 3 w 3"/>
                <a:gd name="T3" fmla="*/ 4 h 4"/>
                <a:gd name="T4" fmla="*/ 1 w 3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2" y="1"/>
                    <a:pt x="3" y="3"/>
                    <a:pt x="3" y="4"/>
                  </a:cubicBezTo>
                  <a:cubicBezTo>
                    <a:pt x="1" y="4"/>
                    <a:pt x="0" y="3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1423"/>
            <p:cNvSpPr>
              <a:spLocks/>
            </p:cNvSpPr>
            <p:nvPr/>
          </p:nvSpPr>
          <p:spPr bwMode="auto">
            <a:xfrm>
              <a:off x="5729288" y="2673351"/>
              <a:ext cx="152400" cy="55563"/>
            </a:xfrm>
            <a:custGeom>
              <a:avLst/>
              <a:gdLst>
                <a:gd name="T0" fmla="*/ 45 w 88"/>
                <a:gd name="T1" fmla="*/ 13 h 32"/>
                <a:gd name="T2" fmla="*/ 78 w 88"/>
                <a:gd name="T3" fmla="*/ 4 h 32"/>
                <a:gd name="T4" fmla="*/ 88 w 88"/>
                <a:gd name="T5" fmla="*/ 2 h 32"/>
                <a:gd name="T6" fmla="*/ 37 w 88"/>
                <a:gd name="T7" fmla="*/ 18 h 32"/>
                <a:gd name="T8" fmla="*/ 36 w 88"/>
                <a:gd name="T9" fmla="*/ 20 h 32"/>
                <a:gd name="T10" fmla="*/ 7 w 88"/>
                <a:gd name="T11" fmla="*/ 32 h 32"/>
                <a:gd name="T12" fmla="*/ 19 w 88"/>
                <a:gd name="T13" fmla="*/ 22 h 32"/>
                <a:gd name="T14" fmla="*/ 45 w 88"/>
                <a:gd name="T15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32">
                  <a:moveTo>
                    <a:pt x="45" y="13"/>
                  </a:moveTo>
                  <a:cubicBezTo>
                    <a:pt x="56" y="12"/>
                    <a:pt x="68" y="4"/>
                    <a:pt x="78" y="4"/>
                  </a:cubicBezTo>
                  <a:cubicBezTo>
                    <a:pt x="80" y="3"/>
                    <a:pt x="86" y="0"/>
                    <a:pt x="88" y="2"/>
                  </a:cubicBezTo>
                  <a:cubicBezTo>
                    <a:pt x="73" y="7"/>
                    <a:pt x="53" y="14"/>
                    <a:pt x="37" y="18"/>
                  </a:cubicBezTo>
                  <a:cubicBezTo>
                    <a:pt x="36" y="18"/>
                    <a:pt x="37" y="20"/>
                    <a:pt x="36" y="20"/>
                  </a:cubicBezTo>
                  <a:cubicBezTo>
                    <a:pt x="25" y="22"/>
                    <a:pt x="17" y="28"/>
                    <a:pt x="7" y="32"/>
                  </a:cubicBezTo>
                  <a:cubicBezTo>
                    <a:pt x="0" y="28"/>
                    <a:pt x="15" y="24"/>
                    <a:pt x="19" y="22"/>
                  </a:cubicBezTo>
                  <a:cubicBezTo>
                    <a:pt x="28" y="19"/>
                    <a:pt x="40" y="17"/>
                    <a:pt x="45" y="1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1424"/>
            <p:cNvSpPr>
              <a:spLocks/>
            </p:cNvSpPr>
            <p:nvPr/>
          </p:nvSpPr>
          <p:spPr bwMode="auto">
            <a:xfrm>
              <a:off x="5454651" y="2679701"/>
              <a:ext cx="14288" cy="12700"/>
            </a:xfrm>
            <a:custGeom>
              <a:avLst/>
              <a:gdLst>
                <a:gd name="T0" fmla="*/ 6 w 8"/>
                <a:gd name="T1" fmla="*/ 0 h 7"/>
                <a:gd name="T2" fmla="*/ 5 w 8"/>
                <a:gd name="T3" fmla="*/ 7 h 7"/>
                <a:gd name="T4" fmla="*/ 0 w 8"/>
                <a:gd name="T5" fmla="*/ 1 h 7"/>
                <a:gd name="T6" fmla="*/ 3 w 8"/>
                <a:gd name="T7" fmla="*/ 1 h 7"/>
                <a:gd name="T8" fmla="*/ 3 w 8"/>
                <a:gd name="T9" fmla="*/ 3 h 7"/>
                <a:gd name="T10" fmla="*/ 6 w 8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7">
                  <a:moveTo>
                    <a:pt x="6" y="0"/>
                  </a:moveTo>
                  <a:cubicBezTo>
                    <a:pt x="8" y="2"/>
                    <a:pt x="5" y="5"/>
                    <a:pt x="5" y="7"/>
                  </a:cubicBezTo>
                  <a:cubicBezTo>
                    <a:pt x="2" y="5"/>
                    <a:pt x="1" y="4"/>
                    <a:pt x="0" y="1"/>
                  </a:cubicBezTo>
                  <a:cubicBezTo>
                    <a:pt x="1" y="1"/>
                    <a:pt x="1" y="2"/>
                    <a:pt x="3" y="1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5" y="4"/>
                    <a:pt x="5" y="1"/>
                    <a:pt x="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1425"/>
            <p:cNvSpPr>
              <a:spLocks/>
            </p:cNvSpPr>
            <p:nvPr/>
          </p:nvSpPr>
          <p:spPr bwMode="auto">
            <a:xfrm>
              <a:off x="5610226" y="2681289"/>
              <a:ext cx="30163" cy="49213"/>
            </a:xfrm>
            <a:custGeom>
              <a:avLst/>
              <a:gdLst>
                <a:gd name="T0" fmla="*/ 1 w 17"/>
                <a:gd name="T1" fmla="*/ 0 h 28"/>
                <a:gd name="T2" fmla="*/ 17 w 17"/>
                <a:gd name="T3" fmla="*/ 28 h 28"/>
                <a:gd name="T4" fmla="*/ 8 w 17"/>
                <a:gd name="T5" fmla="*/ 16 h 28"/>
                <a:gd name="T6" fmla="*/ 8 w 17"/>
                <a:gd name="T7" fmla="*/ 15 h 28"/>
                <a:gd name="T8" fmla="*/ 1 w 17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8">
                  <a:moveTo>
                    <a:pt x="1" y="0"/>
                  </a:moveTo>
                  <a:cubicBezTo>
                    <a:pt x="6" y="9"/>
                    <a:pt x="12" y="19"/>
                    <a:pt x="17" y="28"/>
                  </a:cubicBezTo>
                  <a:cubicBezTo>
                    <a:pt x="11" y="27"/>
                    <a:pt x="12" y="19"/>
                    <a:pt x="8" y="16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5" y="11"/>
                    <a:pt x="0" y="5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1426"/>
            <p:cNvSpPr>
              <a:spLocks/>
            </p:cNvSpPr>
            <p:nvPr/>
          </p:nvSpPr>
          <p:spPr bwMode="auto">
            <a:xfrm>
              <a:off x="5486401" y="2690814"/>
              <a:ext cx="4763" cy="7938"/>
            </a:xfrm>
            <a:custGeom>
              <a:avLst/>
              <a:gdLst>
                <a:gd name="T0" fmla="*/ 0 w 3"/>
                <a:gd name="T1" fmla="*/ 0 h 5"/>
                <a:gd name="T2" fmla="*/ 1 w 3"/>
                <a:gd name="T3" fmla="*/ 5 h 5"/>
                <a:gd name="T4" fmla="*/ 0 w 3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1" y="1"/>
                    <a:pt x="3" y="5"/>
                    <a:pt x="1" y="5"/>
                  </a:cubicBezTo>
                  <a:cubicBezTo>
                    <a:pt x="2" y="3"/>
                    <a:pt x="0" y="3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1427"/>
            <p:cNvSpPr>
              <a:spLocks/>
            </p:cNvSpPr>
            <p:nvPr/>
          </p:nvSpPr>
          <p:spPr bwMode="auto">
            <a:xfrm>
              <a:off x="5470526" y="2703514"/>
              <a:ext cx="4763" cy="11113"/>
            </a:xfrm>
            <a:custGeom>
              <a:avLst/>
              <a:gdLst>
                <a:gd name="T0" fmla="*/ 1 w 3"/>
                <a:gd name="T1" fmla="*/ 0 h 7"/>
                <a:gd name="T2" fmla="*/ 3 w 3"/>
                <a:gd name="T3" fmla="*/ 7 h 7"/>
                <a:gd name="T4" fmla="*/ 1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1" y="0"/>
                  </a:moveTo>
                  <a:cubicBezTo>
                    <a:pt x="3" y="1"/>
                    <a:pt x="2" y="3"/>
                    <a:pt x="3" y="7"/>
                  </a:cubicBezTo>
                  <a:cubicBezTo>
                    <a:pt x="0" y="6"/>
                    <a:pt x="1" y="2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1428"/>
            <p:cNvSpPr>
              <a:spLocks/>
            </p:cNvSpPr>
            <p:nvPr/>
          </p:nvSpPr>
          <p:spPr bwMode="auto">
            <a:xfrm>
              <a:off x="5759451" y="2708276"/>
              <a:ext cx="122238" cy="49213"/>
            </a:xfrm>
            <a:custGeom>
              <a:avLst/>
              <a:gdLst>
                <a:gd name="T0" fmla="*/ 70 w 70"/>
                <a:gd name="T1" fmla="*/ 2 h 29"/>
                <a:gd name="T2" fmla="*/ 62 w 70"/>
                <a:gd name="T3" fmla="*/ 6 h 29"/>
                <a:gd name="T4" fmla="*/ 52 w 70"/>
                <a:gd name="T5" fmla="*/ 8 h 29"/>
                <a:gd name="T6" fmla="*/ 45 w 70"/>
                <a:gd name="T7" fmla="*/ 10 h 29"/>
                <a:gd name="T8" fmla="*/ 44 w 70"/>
                <a:gd name="T9" fmla="*/ 12 h 29"/>
                <a:gd name="T10" fmla="*/ 35 w 70"/>
                <a:gd name="T11" fmla="*/ 14 h 29"/>
                <a:gd name="T12" fmla="*/ 2 w 70"/>
                <a:gd name="T13" fmla="*/ 29 h 29"/>
                <a:gd name="T14" fmla="*/ 1 w 70"/>
                <a:gd name="T15" fmla="*/ 25 h 29"/>
                <a:gd name="T16" fmla="*/ 45 w 70"/>
                <a:gd name="T17" fmla="*/ 9 h 29"/>
                <a:gd name="T18" fmla="*/ 68 w 70"/>
                <a:gd name="T19" fmla="*/ 1 h 29"/>
                <a:gd name="T20" fmla="*/ 70 w 70"/>
                <a:gd name="T21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29">
                  <a:moveTo>
                    <a:pt x="70" y="2"/>
                  </a:moveTo>
                  <a:cubicBezTo>
                    <a:pt x="68" y="4"/>
                    <a:pt x="63" y="3"/>
                    <a:pt x="62" y="6"/>
                  </a:cubicBezTo>
                  <a:cubicBezTo>
                    <a:pt x="59" y="5"/>
                    <a:pt x="55" y="7"/>
                    <a:pt x="52" y="8"/>
                  </a:cubicBezTo>
                  <a:cubicBezTo>
                    <a:pt x="50" y="9"/>
                    <a:pt x="47" y="9"/>
                    <a:pt x="45" y="10"/>
                  </a:cubicBezTo>
                  <a:cubicBezTo>
                    <a:pt x="44" y="11"/>
                    <a:pt x="44" y="12"/>
                    <a:pt x="44" y="12"/>
                  </a:cubicBezTo>
                  <a:cubicBezTo>
                    <a:pt x="41" y="13"/>
                    <a:pt x="38" y="13"/>
                    <a:pt x="35" y="14"/>
                  </a:cubicBezTo>
                  <a:cubicBezTo>
                    <a:pt x="24" y="17"/>
                    <a:pt x="13" y="24"/>
                    <a:pt x="2" y="29"/>
                  </a:cubicBezTo>
                  <a:cubicBezTo>
                    <a:pt x="0" y="27"/>
                    <a:pt x="1" y="27"/>
                    <a:pt x="1" y="25"/>
                  </a:cubicBezTo>
                  <a:cubicBezTo>
                    <a:pt x="16" y="20"/>
                    <a:pt x="28" y="12"/>
                    <a:pt x="45" y="9"/>
                  </a:cubicBezTo>
                  <a:cubicBezTo>
                    <a:pt x="51" y="5"/>
                    <a:pt x="61" y="4"/>
                    <a:pt x="68" y="1"/>
                  </a:cubicBezTo>
                  <a:cubicBezTo>
                    <a:pt x="70" y="0"/>
                    <a:pt x="69" y="2"/>
                    <a:pt x="7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1429"/>
            <p:cNvSpPr>
              <a:spLocks/>
            </p:cNvSpPr>
            <p:nvPr/>
          </p:nvSpPr>
          <p:spPr bwMode="auto">
            <a:xfrm>
              <a:off x="5502276" y="2711451"/>
              <a:ext cx="17463" cy="79375"/>
            </a:xfrm>
            <a:custGeom>
              <a:avLst/>
              <a:gdLst>
                <a:gd name="T0" fmla="*/ 2 w 10"/>
                <a:gd name="T1" fmla="*/ 0 h 46"/>
                <a:gd name="T2" fmla="*/ 2 w 10"/>
                <a:gd name="T3" fmla="*/ 6 h 46"/>
                <a:gd name="T4" fmla="*/ 6 w 10"/>
                <a:gd name="T5" fmla="*/ 40 h 46"/>
                <a:gd name="T6" fmla="*/ 7 w 10"/>
                <a:gd name="T7" fmla="*/ 37 h 46"/>
                <a:gd name="T8" fmla="*/ 7 w 10"/>
                <a:gd name="T9" fmla="*/ 46 h 46"/>
                <a:gd name="T10" fmla="*/ 5 w 10"/>
                <a:gd name="T11" fmla="*/ 46 h 46"/>
                <a:gd name="T12" fmla="*/ 2 w 10"/>
                <a:gd name="T13" fmla="*/ 29 h 46"/>
                <a:gd name="T14" fmla="*/ 2 w 10"/>
                <a:gd name="T1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46">
                  <a:moveTo>
                    <a:pt x="2" y="0"/>
                  </a:moveTo>
                  <a:cubicBezTo>
                    <a:pt x="2" y="1"/>
                    <a:pt x="5" y="5"/>
                    <a:pt x="2" y="6"/>
                  </a:cubicBezTo>
                  <a:cubicBezTo>
                    <a:pt x="4" y="19"/>
                    <a:pt x="3" y="26"/>
                    <a:pt x="6" y="40"/>
                  </a:cubicBezTo>
                  <a:cubicBezTo>
                    <a:pt x="8" y="40"/>
                    <a:pt x="7" y="38"/>
                    <a:pt x="7" y="37"/>
                  </a:cubicBezTo>
                  <a:cubicBezTo>
                    <a:pt x="10" y="39"/>
                    <a:pt x="7" y="42"/>
                    <a:pt x="7" y="46"/>
                  </a:cubicBezTo>
                  <a:cubicBezTo>
                    <a:pt x="6" y="46"/>
                    <a:pt x="6" y="46"/>
                    <a:pt x="5" y="46"/>
                  </a:cubicBezTo>
                  <a:cubicBezTo>
                    <a:pt x="3" y="40"/>
                    <a:pt x="4" y="34"/>
                    <a:pt x="2" y="29"/>
                  </a:cubicBezTo>
                  <a:cubicBezTo>
                    <a:pt x="4" y="20"/>
                    <a:pt x="0" y="11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1430"/>
            <p:cNvSpPr>
              <a:spLocks/>
            </p:cNvSpPr>
            <p:nvPr/>
          </p:nvSpPr>
          <p:spPr bwMode="auto">
            <a:xfrm>
              <a:off x="5514976" y="2713039"/>
              <a:ext cx="9525" cy="20638"/>
            </a:xfrm>
            <a:custGeom>
              <a:avLst/>
              <a:gdLst>
                <a:gd name="T0" fmla="*/ 2 w 5"/>
                <a:gd name="T1" fmla="*/ 0 h 12"/>
                <a:gd name="T2" fmla="*/ 3 w 5"/>
                <a:gd name="T3" fmla="*/ 12 h 12"/>
                <a:gd name="T4" fmla="*/ 2 w 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2">
                  <a:moveTo>
                    <a:pt x="2" y="0"/>
                  </a:moveTo>
                  <a:cubicBezTo>
                    <a:pt x="5" y="1"/>
                    <a:pt x="3" y="8"/>
                    <a:pt x="3" y="12"/>
                  </a:cubicBezTo>
                  <a:cubicBezTo>
                    <a:pt x="0" y="9"/>
                    <a:pt x="1" y="4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1431"/>
            <p:cNvSpPr>
              <a:spLocks/>
            </p:cNvSpPr>
            <p:nvPr/>
          </p:nvSpPr>
          <p:spPr bwMode="auto">
            <a:xfrm>
              <a:off x="6046788" y="2725739"/>
              <a:ext cx="6350" cy="3175"/>
            </a:xfrm>
            <a:custGeom>
              <a:avLst/>
              <a:gdLst>
                <a:gd name="T0" fmla="*/ 3 w 3"/>
                <a:gd name="T1" fmla="*/ 1 h 2"/>
                <a:gd name="T2" fmla="*/ 1 w 3"/>
                <a:gd name="T3" fmla="*/ 0 h 2"/>
                <a:gd name="T4" fmla="*/ 3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1"/>
                    <a:pt x="0" y="2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1432"/>
            <p:cNvSpPr>
              <a:spLocks/>
            </p:cNvSpPr>
            <p:nvPr/>
          </p:nvSpPr>
          <p:spPr bwMode="auto">
            <a:xfrm>
              <a:off x="5546726" y="2738439"/>
              <a:ext cx="11113" cy="34925"/>
            </a:xfrm>
            <a:custGeom>
              <a:avLst/>
              <a:gdLst>
                <a:gd name="T0" fmla="*/ 3 w 6"/>
                <a:gd name="T1" fmla="*/ 0 h 20"/>
                <a:gd name="T2" fmla="*/ 3 w 6"/>
                <a:gd name="T3" fmla="*/ 8 h 20"/>
                <a:gd name="T4" fmla="*/ 0 w 6"/>
                <a:gd name="T5" fmla="*/ 20 h 20"/>
                <a:gd name="T6" fmla="*/ 3 w 6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0">
                  <a:moveTo>
                    <a:pt x="3" y="0"/>
                  </a:moveTo>
                  <a:cubicBezTo>
                    <a:pt x="6" y="2"/>
                    <a:pt x="3" y="5"/>
                    <a:pt x="3" y="8"/>
                  </a:cubicBezTo>
                  <a:cubicBezTo>
                    <a:pt x="2" y="12"/>
                    <a:pt x="4" y="17"/>
                    <a:pt x="0" y="20"/>
                  </a:cubicBezTo>
                  <a:cubicBezTo>
                    <a:pt x="1" y="14"/>
                    <a:pt x="1" y="7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1433"/>
            <p:cNvSpPr>
              <a:spLocks/>
            </p:cNvSpPr>
            <p:nvPr/>
          </p:nvSpPr>
          <p:spPr bwMode="auto">
            <a:xfrm>
              <a:off x="5807076" y="2741614"/>
              <a:ext cx="84138" cy="31750"/>
            </a:xfrm>
            <a:custGeom>
              <a:avLst/>
              <a:gdLst>
                <a:gd name="T0" fmla="*/ 49 w 49"/>
                <a:gd name="T1" fmla="*/ 0 h 19"/>
                <a:gd name="T2" fmla="*/ 45 w 49"/>
                <a:gd name="T3" fmla="*/ 2 h 19"/>
                <a:gd name="T4" fmla="*/ 29 w 49"/>
                <a:gd name="T5" fmla="*/ 10 h 19"/>
                <a:gd name="T6" fmla="*/ 0 w 49"/>
                <a:gd name="T7" fmla="*/ 19 h 19"/>
                <a:gd name="T8" fmla="*/ 14 w 49"/>
                <a:gd name="T9" fmla="*/ 11 h 19"/>
                <a:gd name="T10" fmla="*/ 17 w 49"/>
                <a:gd name="T11" fmla="*/ 11 h 19"/>
                <a:gd name="T12" fmla="*/ 49 w 49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9">
                  <a:moveTo>
                    <a:pt x="49" y="0"/>
                  </a:moveTo>
                  <a:cubicBezTo>
                    <a:pt x="49" y="3"/>
                    <a:pt x="47" y="2"/>
                    <a:pt x="45" y="2"/>
                  </a:cubicBezTo>
                  <a:cubicBezTo>
                    <a:pt x="40" y="4"/>
                    <a:pt x="34" y="7"/>
                    <a:pt x="29" y="10"/>
                  </a:cubicBezTo>
                  <a:cubicBezTo>
                    <a:pt x="17" y="12"/>
                    <a:pt x="11" y="16"/>
                    <a:pt x="0" y="19"/>
                  </a:cubicBezTo>
                  <a:cubicBezTo>
                    <a:pt x="0" y="12"/>
                    <a:pt x="11" y="15"/>
                    <a:pt x="14" y="11"/>
                  </a:cubicBezTo>
                  <a:cubicBezTo>
                    <a:pt x="15" y="11"/>
                    <a:pt x="16" y="11"/>
                    <a:pt x="17" y="11"/>
                  </a:cubicBezTo>
                  <a:cubicBezTo>
                    <a:pt x="28" y="7"/>
                    <a:pt x="40" y="1"/>
                    <a:pt x="4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1434"/>
            <p:cNvSpPr>
              <a:spLocks/>
            </p:cNvSpPr>
            <p:nvPr/>
          </p:nvSpPr>
          <p:spPr bwMode="auto">
            <a:xfrm>
              <a:off x="5511801" y="2744789"/>
              <a:ext cx="7938" cy="26988"/>
            </a:xfrm>
            <a:custGeom>
              <a:avLst/>
              <a:gdLst>
                <a:gd name="T0" fmla="*/ 3 w 4"/>
                <a:gd name="T1" fmla="*/ 0 h 16"/>
                <a:gd name="T2" fmla="*/ 1 w 4"/>
                <a:gd name="T3" fmla="*/ 16 h 16"/>
                <a:gd name="T4" fmla="*/ 3 w 4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6">
                  <a:moveTo>
                    <a:pt x="3" y="0"/>
                  </a:moveTo>
                  <a:cubicBezTo>
                    <a:pt x="4" y="5"/>
                    <a:pt x="3" y="12"/>
                    <a:pt x="1" y="16"/>
                  </a:cubicBezTo>
                  <a:cubicBezTo>
                    <a:pt x="0" y="10"/>
                    <a:pt x="1" y="4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1435"/>
            <p:cNvSpPr>
              <a:spLocks/>
            </p:cNvSpPr>
            <p:nvPr/>
          </p:nvSpPr>
          <p:spPr bwMode="auto">
            <a:xfrm>
              <a:off x="5530851" y="2752726"/>
              <a:ext cx="3175" cy="9525"/>
            </a:xfrm>
            <a:custGeom>
              <a:avLst/>
              <a:gdLst>
                <a:gd name="T0" fmla="*/ 1 w 2"/>
                <a:gd name="T1" fmla="*/ 1 h 5"/>
                <a:gd name="T2" fmla="*/ 2 w 2"/>
                <a:gd name="T3" fmla="*/ 1 h 5"/>
                <a:gd name="T4" fmla="*/ 0 w 2"/>
                <a:gd name="T5" fmla="*/ 5 h 5"/>
                <a:gd name="T6" fmla="*/ 1 w 2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1" y="1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2" y="3"/>
                    <a:pt x="2" y="5"/>
                    <a:pt x="0" y="5"/>
                  </a:cubicBezTo>
                  <a:cubicBezTo>
                    <a:pt x="0" y="3"/>
                    <a:pt x="0" y="1"/>
                    <a:pt x="1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1437"/>
            <p:cNvSpPr>
              <a:spLocks/>
            </p:cNvSpPr>
            <p:nvPr/>
          </p:nvSpPr>
          <p:spPr bwMode="auto">
            <a:xfrm>
              <a:off x="5926138" y="2765426"/>
              <a:ext cx="14288" cy="4763"/>
            </a:xfrm>
            <a:custGeom>
              <a:avLst/>
              <a:gdLst>
                <a:gd name="T0" fmla="*/ 8 w 8"/>
                <a:gd name="T1" fmla="*/ 1 h 3"/>
                <a:gd name="T2" fmla="*/ 0 w 8"/>
                <a:gd name="T3" fmla="*/ 3 h 3"/>
                <a:gd name="T4" fmla="*/ 8 w 8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3">
                  <a:moveTo>
                    <a:pt x="8" y="1"/>
                  </a:moveTo>
                  <a:cubicBezTo>
                    <a:pt x="5" y="3"/>
                    <a:pt x="4" y="2"/>
                    <a:pt x="0" y="3"/>
                  </a:cubicBezTo>
                  <a:cubicBezTo>
                    <a:pt x="1" y="1"/>
                    <a:pt x="5" y="0"/>
                    <a:pt x="8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1438"/>
            <p:cNvSpPr>
              <a:spLocks/>
            </p:cNvSpPr>
            <p:nvPr/>
          </p:nvSpPr>
          <p:spPr bwMode="auto">
            <a:xfrm>
              <a:off x="5816600" y="2770188"/>
              <a:ext cx="104775" cy="31750"/>
            </a:xfrm>
            <a:custGeom>
              <a:avLst/>
              <a:gdLst>
                <a:gd name="T0" fmla="*/ 60 w 60"/>
                <a:gd name="T1" fmla="*/ 0 h 18"/>
                <a:gd name="T2" fmla="*/ 35 w 60"/>
                <a:gd name="T3" fmla="*/ 8 h 18"/>
                <a:gd name="T4" fmla="*/ 19 w 60"/>
                <a:gd name="T5" fmla="*/ 12 h 18"/>
                <a:gd name="T6" fmla="*/ 0 w 60"/>
                <a:gd name="T7" fmla="*/ 17 h 18"/>
                <a:gd name="T8" fmla="*/ 4 w 60"/>
                <a:gd name="T9" fmla="*/ 14 h 18"/>
                <a:gd name="T10" fmla="*/ 24 w 60"/>
                <a:gd name="T11" fmla="*/ 9 h 18"/>
                <a:gd name="T12" fmla="*/ 59 w 60"/>
                <a:gd name="T13" fmla="*/ 0 h 18"/>
                <a:gd name="T14" fmla="*/ 60 w 60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18">
                  <a:moveTo>
                    <a:pt x="60" y="0"/>
                  </a:moveTo>
                  <a:cubicBezTo>
                    <a:pt x="52" y="4"/>
                    <a:pt x="45" y="6"/>
                    <a:pt x="35" y="8"/>
                  </a:cubicBezTo>
                  <a:cubicBezTo>
                    <a:pt x="30" y="10"/>
                    <a:pt x="24" y="12"/>
                    <a:pt x="19" y="12"/>
                  </a:cubicBezTo>
                  <a:cubicBezTo>
                    <a:pt x="13" y="14"/>
                    <a:pt x="6" y="18"/>
                    <a:pt x="0" y="17"/>
                  </a:cubicBezTo>
                  <a:cubicBezTo>
                    <a:pt x="0" y="15"/>
                    <a:pt x="2" y="14"/>
                    <a:pt x="4" y="14"/>
                  </a:cubicBezTo>
                  <a:cubicBezTo>
                    <a:pt x="10" y="12"/>
                    <a:pt x="19" y="10"/>
                    <a:pt x="24" y="9"/>
                  </a:cubicBezTo>
                  <a:cubicBezTo>
                    <a:pt x="33" y="6"/>
                    <a:pt x="49" y="3"/>
                    <a:pt x="59" y="0"/>
                  </a:cubicBezTo>
                  <a:cubicBezTo>
                    <a:pt x="59" y="0"/>
                    <a:pt x="59" y="0"/>
                    <a:pt x="6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1439"/>
            <p:cNvSpPr>
              <a:spLocks/>
            </p:cNvSpPr>
            <p:nvPr/>
          </p:nvSpPr>
          <p:spPr bwMode="auto">
            <a:xfrm>
              <a:off x="5557838" y="2782888"/>
              <a:ext cx="9525" cy="22225"/>
            </a:xfrm>
            <a:custGeom>
              <a:avLst/>
              <a:gdLst>
                <a:gd name="T0" fmla="*/ 4 w 6"/>
                <a:gd name="T1" fmla="*/ 0 h 13"/>
                <a:gd name="T2" fmla="*/ 4 w 6"/>
                <a:gd name="T3" fmla="*/ 13 h 13"/>
                <a:gd name="T4" fmla="*/ 4 w 6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3">
                  <a:moveTo>
                    <a:pt x="4" y="0"/>
                  </a:moveTo>
                  <a:cubicBezTo>
                    <a:pt x="6" y="5"/>
                    <a:pt x="3" y="8"/>
                    <a:pt x="4" y="13"/>
                  </a:cubicBezTo>
                  <a:cubicBezTo>
                    <a:pt x="0" y="10"/>
                    <a:pt x="4" y="3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1440"/>
            <p:cNvSpPr>
              <a:spLocks/>
            </p:cNvSpPr>
            <p:nvPr/>
          </p:nvSpPr>
          <p:spPr bwMode="auto">
            <a:xfrm>
              <a:off x="5541963" y="2789238"/>
              <a:ext cx="6350" cy="17463"/>
            </a:xfrm>
            <a:custGeom>
              <a:avLst/>
              <a:gdLst>
                <a:gd name="T0" fmla="*/ 1 w 4"/>
                <a:gd name="T1" fmla="*/ 0 h 10"/>
                <a:gd name="T2" fmla="*/ 4 w 4"/>
                <a:gd name="T3" fmla="*/ 10 h 10"/>
                <a:gd name="T4" fmla="*/ 2 w 4"/>
                <a:gd name="T5" fmla="*/ 8 h 10"/>
                <a:gd name="T6" fmla="*/ 0 w 4"/>
                <a:gd name="T7" fmla="*/ 2 h 10"/>
                <a:gd name="T8" fmla="*/ 1 w 4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0">
                  <a:moveTo>
                    <a:pt x="1" y="0"/>
                  </a:moveTo>
                  <a:cubicBezTo>
                    <a:pt x="4" y="2"/>
                    <a:pt x="3" y="6"/>
                    <a:pt x="4" y="10"/>
                  </a:cubicBezTo>
                  <a:cubicBezTo>
                    <a:pt x="3" y="10"/>
                    <a:pt x="3" y="9"/>
                    <a:pt x="2" y="8"/>
                  </a:cubicBezTo>
                  <a:cubicBezTo>
                    <a:pt x="4" y="5"/>
                    <a:pt x="1" y="4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1441"/>
            <p:cNvSpPr>
              <a:spLocks/>
            </p:cNvSpPr>
            <p:nvPr/>
          </p:nvSpPr>
          <p:spPr bwMode="auto">
            <a:xfrm>
              <a:off x="5875338" y="2801938"/>
              <a:ext cx="60325" cy="30163"/>
            </a:xfrm>
            <a:custGeom>
              <a:avLst/>
              <a:gdLst>
                <a:gd name="T0" fmla="*/ 35 w 35"/>
                <a:gd name="T1" fmla="*/ 1 h 18"/>
                <a:gd name="T2" fmla="*/ 24 w 35"/>
                <a:gd name="T3" fmla="*/ 6 h 18"/>
                <a:gd name="T4" fmla="*/ 6 w 35"/>
                <a:gd name="T5" fmla="*/ 14 h 18"/>
                <a:gd name="T6" fmla="*/ 0 w 35"/>
                <a:gd name="T7" fmla="*/ 16 h 18"/>
                <a:gd name="T8" fmla="*/ 9 w 35"/>
                <a:gd name="T9" fmla="*/ 9 h 18"/>
                <a:gd name="T10" fmla="*/ 34 w 35"/>
                <a:gd name="T11" fmla="*/ 0 h 18"/>
                <a:gd name="T12" fmla="*/ 35 w 35"/>
                <a:gd name="T13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8">
                  <a:moveTo>
                    <a:pt x="35" y="1"/>
                  </a:moveTo>
                  <a:cubicBezTo>
                    <a:pt x="31" y="2"/>
                    <a:pt x="29" y="6"/>
                    <a:pt x="24" y="6"/>
                  </a:cubicBezTo>
                  <a:cubicBezTo>
                    <a:pt x="19" y="9"/>
                    <a:pt x="13" y="12"/>
                    <a:pt x="6" y="14"/>
                  </a:cubicBezTo>
                  <a:cubicBezTo>
                    <a:pt x="5" y="15"/>
                    <a:pt x="2" y="18"/>
                    <a:pt x="0" y="16"/>
                  </a:cubicBezTo>
                  <a:cubicBezTo>
                    <a:pt x="1" y="12"/>
                    <a:pt x="5" y="11"/>
                    <a:pt x="9" y="9"/>
                  </a:cubicBezTo>
                  <a:cubicBezTo>
                    <a:pt x="17" y="6"/>
                    <a:pt x="26" y="4"/>
                    <a:pt x="34" y="0"/>
                  </a:cubicBezTo>
                  <a:cubicBezTo>
                    <a:pt x="35" y="0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1442"/>
            <p:cNvSpPr>
              <a:spLocks/>
            </p:cNvSpPr>
            <p:nvPr/>
          </p:nvSpPr>
          <p:spPr bwMode="auto">
            <a:xfrm>
              <a:off x="5545138" y="2808288"/>
              <a:ext cx="4763" cy="12700"/>
            </a:xfrm>
            <a:custGeom>
              <a:avLst/>
              <a:gdLst>
                <a:gd name="T0" fmla="*/ 1 w 3"/>
                <a:gd name="T1" fmla="*/ 1 h 7"/>
                <a:gd name="T2" fmla="*/ 3 w 3"/>
                <a:gd name="T3" fmla="*/ 5 h 7"/>
                <a:gd name="T4" fmla="*/ 2 w 3"/>
                <a:gd name="T5" fmla="*/ 3 h 7"/>
                <a:gd name="T6" fmla="*/ 1 w 3"/>
                <a:gd name="T7" fmla="*/ 5 h 7"/>
                <a:gd name="T8" fmla="*/ 1 w 3"/>
                <a:gd name="T9" fmla="*/ 2 h 7"/>
                <a:gd name="T10" fmla="*/ 1 w 3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7">
                  <a:moveTo>
                    <a:pt x="1" y="1"/>
                  </a:moveTo>
                  <a:cubicBezTo>
                    <a:pt x="3" y="0"/>
                    <a:pt x="3" y="3"/>
                    <a:pt x="3" y="5"/>
                  </a:cubicBezTo>
                  <a:cubicBezTo>
                    <a:pt x="2" y="7"/>
                    <a:pt x="2" y="4"/>
                    <a:pt x="2" y="3"/>
                  </a:cubicBezTo>
                  <a:cubicBezTo>
                    <a:pt x="2" y="3"/>
                    <a:pt x="1" y="4"/>
                    <a:pt x="1" y="5"/>
                  </a:cubicBezTo>
                  <a:cubicBezTo>
                    <a:pt x="0" y="5"/>
                    <a:pt x="1" y="3"/>
                    <a:pt x="1" y="2"/>
                  </a:cubicBezTo>
                  <a:cubicBezTo>
                    <a:pt x="2" y="3"/>
                    <a:pt x="3" y="2"/>
                    <a:pt x="1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1443"/>
            <p:cNvSpPr>
              <a:spLocks/>
            </p:cNvSpPr>
            <p:nvPr/>
          </p:nvSpPr>
          <p:spPr bwMode="auto">
            <a:xfrm>
              <a:off x="5870575" y="2820988"/>
              <a:ext cx="552450" cy="192088"/>
            </a:xfrm>
            <a:custGeom>
              <a:avLst/>
              <a:gdLst>
                <a:gd name="T0" fmla="*/ 319 w 319"/>
                <a:gd name="T1" fmla="*/ 2 h 111"/>
                <a:gd name="T2" fmla="*/ 315 w 319"/>
                <a:gd name="T3" fmla="*/ 6 h 111"/>
                <a:gd name="T4" fmla="*/ 312 w 319"/>
                <a:gd name="T5" fmla="*/ 5 h 111"/>
                <a:gd name="T6" fmla="*/ 281 w 319"/>
                <a:gd name="T7" fmla="*/ 15 h 111"/>
                <a:gd name="T8" fmla="*/ 279 w 319"/>
                <a:gd name="T9" fmla="*/ 14 h 111"/>
                <a:gd name="T10" fmla="*/ 278 w 319"/>
                <a:gd name="T11" fmla="*/ 16 h 111"/>
                <a:gd name="T12" fmla="*/ 232 w 319"/>
                <a:gd name="T13" fmla="*/ 29 h 111"/>
                <a:gd name="T14" fmla="*/ 231 w 319"/>
                <a:gd name="T15" fmla="*/ 31 h 111"/>
                <a:gd name="T16" fmla="*/ 186 w 319"/>
                <a:gd name="T17" fmla="*/ 45 h 111"/>
                <a:gd name="T18" fmla="*/ 185 w 319"/>
                <a:gd name="T19" fmla="*/ 47 h 111"/>
                <a:gd name="T20" fmla="*/ 144 w 319"/>
                <a:gd name="T21" fmla="*/ 59 h 111"/>
                <a:gd name="T22" fmla="*/ 141 w 319"/>
                <a:gd name="T23" fmla="*/ 61 h 111"/>
                <a:gd name="T24" fmla="*/ 133 w 319"/>
                <a:gd name="T25" fmla="*/ 64 h 111"/>
                <a:gd name="T26" fmla="*/ 102 w 319"/>
                <a:gd name="T27" fmla="*/ 73 h 111"/>
                <a:gd name="T28" fmla="*/ 101 w 319"/>
                <a:gd name="T29" fmla="*/ 74 h 111"/>
                <a:gd name="T30" fmla="*/ 94 w 319"/>
                <a:gd name="T31" fmla="*/ 76 h 111"/>
                <a:gd name="T32" fmla="*/ 93 w 319"/>
                <a:gd name="T33" fmla="*/ 77 h 111"/>
                <a:gd name="T34" fmla="*/ 88 w 319"/>
                <a:gd name="T35" fmla="*/ 80 h 111"/>
                <a:gd name="T36" fmla="*/ 71 w 319"/>
                <a:gd name="T37" fmla="*/ 85 h 111"/>
                <a:gd name="T38" fmla="*/ 62 w 319"/>
                <a:gd name="T39" fmla="*/ 89 h 111"/>
                <a:gd name="T40" fmla="*/ 37 w 319"/>
                <a:gd name="T41" fmla="*/ 97 h 111"/>
                <a:gd name="T42" fmla="*/ 36 w 319"/>
                <a:gd name="T43" fmla="*/ 98 h 111"/>
                <a:gd name="T44" fmla="*/ 5 w 319"/>
                <a:gd name="T45" fmla="*/ 108 h 111"/>
                <a:gd name="T46" fmla="*/ 1 w 319"/>
                <a:gd name="T47" fmla="*/ 110 h 111"/>
                <a:gd name="T48" fmla="*/ 6 w 319"/>
                <a:gd name="T49" fmla="*/ 106 h 111"/>
                <a:gd name="T50" fmla="*/ 17 w 319"/>
                <a:gd name="T51" fmla="*/ 102 h 111"/>
                <a:gd name="T52" fmla="*/ 133 w 319"/>
                <a:gd name="T53" fmla="*/ 61 h 111"/>
                <a:gd name="T54" fmla="*/ 224 w 319"/>
                <a:gd name="T55" fmla="*/ 29 h 111"/>
                <a:gd name="T56" fmla="*/ 281 w 319"/>
                <a:gd name="T57" fmla="*/ 12 h 111"/>
                <a:gd name="T58" fmla="*/ 293 w 319"/>
                <a:gd name="T59" fmla="*/ 7 h 111"/>
                <a:gd name="T60" fmla="*/ 317 w 319"/>
                <a:gd name="T61" fmla="*/ 0 h 111"/>
                <a:gd name="T62" fmla="*/ 319 w 319"/>
                <a:gd name="T63" fmla="*/ 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19" h="111">
                  <a:moveTo>
                    <a:pt x="319" y="2"/>
                  </a:moveTo>
                  <a:cubicBezTo>
                    <a:pt x="318" y="4"/>
                    <a:pt x="316" y="5"/>
                    <a:pt x="315" y="6"/>
                  </a:cubicBezTo>
                  <a:cubicBezTo>
                    <a:pt x="313" y="7"/>
                    <a:pt x="313" y="5"/>
                    <a:pt x="312" y="5"/>
                  </a:cubicBezTo>
                  <a:cubicBezTo>
                    <a:pt x="302" y="9"/>
                    <a:pt x="291" y="11"/>
                    <a:pt x="281" y="15"/>
                  </a:cubicBezTo>
                  <a:cubicBezTo>
                    <a:pt x="280" y="15"/>
                    <a:pt x="280" y="14"/>
                    <a:pt x="279" y="14"/>
                  </a:cubicBezTo>
                  <a:cubicBezTo>
                    <a:pt x="278" y="14"/>
                    <a:pt x="279" y="16"/>
                    <a:pt x="278" y="16"/>
                  </a:cubicBezTo>
                  <a:cubicBezTo>
                    <a:pt x="263" y="19"/>
                    <a:pt x="248" y="27"/>
                    <a:pt x="232" y="29"/>
                  </a:cubicBezTo>
                  <a:cubicBezTo>
                    <a:pt x="230" y="29"/>
                    <a:pt x="232" y="31"/>
                    <a:pt x="231" y="31"/>
                  </a:cubicBezTo>
                  <a:cubicBezTo>
                    <a:pt x="215" y="36"/>
                    <a:pt x="200" y="42"/>
                    <a:pt x="186" y="45"/>
                  </a:cubicBezTo>
                  <a:cubicBezTo>
                    <a:pt x="185" y="45"/>
                    <a:pt x="186" y="46"/>
                    <a:pt x="185" y="47"/>
                  </a:cubicBezTo>
                  <a:cubicBezTo>
                    <a:pt x="172" y="50"/>
                    <a:pt x="156" y="56"/>
                    <a:pt x="144" y="59"/>
                  </a:cubicBezTo>
                  <a:cubicBezTo>
                    <a:pt x="142" y="59"/>
                    <a:pt x="142" y="61"/>
                    <a:pt x="141" y="61"/>
                  </a:cubicBezTo>
                  <a:cubicBezTo>
                    <a:pt x="137" y="62"/>
                    <a:pt x="135" y="62"/>
                    <a:pt x="133" y="64"/>
                  </a:cubicBezTo>
                  <a:cubicBezTo>
                    <a:pt x="123" y="65"/>
                    <a:pt x="114" y="71"/>
                    <a:pt x="102" y="73"/>
                  </a:cubicBezTo>
                  <a:cubicBezTo>
                    <a:pt x="102" y="73"/>
                    <a:pt x="102" y="74"/>
                    <a:pt x="101" y="74"/>
                  </a:cubicBezTo>
                  <a:cubicBezTo>
                    <a:pt x="97" y="74"/>
                    <a:pt x="98" y="76"/>
                    <a:pt x="94" y="76"/>
                  </a:cubicBezTo>
                  <a:cubicBezTo>
                    <a:pt x="93" y="76"/>
                    <a:pt x="93" y="77"/>
                    <a:pt x="93" y="77"/>
                  </a:cubicBezTo>
                  <a:cubicBezTo>
                    <a:pt x="91" y="77"/>
                    <a:pt x="89" y="78"/>
                    <a:pt x="88" y="80"/>
                  </a:cubicBezTo>
                  <a:cubicBezTo>
                    <a:pt x="82" y="80"/>
                    <a:pt x="77" y="84"/>
                    <a:pt x="71" y="85"/>
                  </a:cubicBezTo>
                  <a:cubicBezTo>
                    <a:pt x="68" y="86"/>
                    <a:pt x="64" y="86"/>
                    <a:pt x="62" y="89"/>
                  </a:cubicBezTo>
                  <a:cubicBezTo>
                    <a:pt x="52" y="90"/>
                    <a:pt x="45" y="96"/>
                    <a:pt x="37" y="97"/>
                  </a:cubicBezTo>
                  <a:cubicBezTo>
                    <a:pt x="36" y="97"/>
                    <a:pt x="37" y="98"/>
                    <a:pt x="36" y="98"/>
                  </a:cubicBezTo>
                  <a:cubicBezTo>
                    <a:pt x="24" y="101"/>
                    <a:pt x="15" y="107"/>
                    <a:pt x="5" y="108"/>
                  </a:cubicBezTo>
                  <a:cubicBezTo>
                    <a:pt x="5" y="109"/>
                    <a:pt x="2" y="111"/>
                    <a:pt x="1" y="110"/>
                  </a:cubicBezTo>
                  <a:cubicBezTo>
                    <a:pt x="0" y="108"/>
                    <a:pt x="4" y="106"/>
                    <a:pt x="6" y="106"/>
                  </a:cubicBezTo>
                  <a:cubicBezTo>
                    <a:pt x="10" y="104"/>
                    <a:pt x="15" y="103"/>
                    <a:pt x="17" y="102"/>
                  </a:cubicBezTo>
                  <a:cubicBezTo>
                    <a:pt x="55" y="89"/>
                    <a:pt x="93" y="73"/>
                    <a:pt x="133" y="61"/>
                  </a:cubicBezTo>
                  <a:cubicBezTo>
                    <a:pt x="163" y="50"/>
                    <a:pt x="195" y="41"/>
                    <a:pt x="224" y="29"/>
                  </a:cubicBezTo>
                  <a:cubicBezTo>
                    <a:pt x="244" y="24"/>
                    <a:pt x="263" y="16"/>
                    <a:pt x="281" y="12"/>
                  </a:cubicBezTo>
                  <a:cubicBezTo>
                    <a:pt x="284" y="10"/>
                    <a:pt x="289" y="10"/>
                    <a:pt x="293" y="7"/>
                  </a:cubicBezTo>
                  <a:cubicBezTo>
                    <a:pt x="302" y="6"/>
                    <a:pt x="310" y="3"/>
                    <a:pt x="317" y="0"/>
                  </a:cubicBezTo>
                  <a:cubicBezTo>
                    <a:pt x="318" y="0"/>
                    <a:pt x="318" y="2"/>
                    <a:pt x="319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1444"/>
            <p:cNvSpPr>
              <a:spLocks/>
            </p:cNvSpPr>
            <p:nvPr/>
          </p:nvSpPr>
          <p:spPr bwMode="auto">
            <a:xfrm>
              <a:off x="5788025" y="2827338"/>
              <a:ext cx="3175" cy="7938"/>
            </a:xfrm>
            <a:custGeom>
              <a:avLst/>
              <a:gdLst>
                <a:gd name="T0" fmla="*/ 0 w 2"/>
                <a:gd name="T1" fmla="*/ 2 h 4"/>
                <a:gd name="T2" fmla="*/ 1 w 2"/>
                <a:gd name="T3" fmla="*/ 4 h 4"/>
                <a:gd name="T4" fmla="*/ 0 w 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0"/>
                    <a:pt x="2" y="3"/>
                    <a:pt x="1" y="4"/>
                  </a:cubicBezTo>
                  <a:cubicBezTo>
                    <a:pt x="0" y="3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1445"/>
            <p:cNvSpPr>
              <a:spLocks/>
            </p:cNvSpPr>
            <p:nvPr/>
          </p:nvSpPr>
          <p:spPr bwMode="auto">
            <a:xfrm>
              <a:off x="5521325" y="2854326"/>
              <a:ext cx="9525" cy="11113"/>
            </a:xfrm>
            <a:custGeom>
              <a:avLst/>
              <a:gdLst>
                <a:gd name="T0" fmla="*/ 3 w 6"/>
                <a:gd name="T1" fmla="*/ 5 h 7"/>
                <a:gd name="T2" fmla="*/ 2 w 6"/>
                <a:gd name="T3" fmla="*/ 0 h 7"/>
                <a:gd name="T4" fmla="*/ 6 w 6"/>
                <a:gd name="T5" fmla="*/ 6 h 7"/>
                <a:gd name="T6" fmla="*/ 6 w 6"/>
                <a:gd name="T7" fmla="*/ 7 h 7"/>
                <a:gd name="T8" fmla="*/ 3 w 6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3" y="5"/>
                  </a:moveTo>
                  <a:cubicBezTo>
                    <a:pt x="4" y="3"/>
                    <a:pt x="0" y="2"/>
                    <a:pt x="2" y="0"/>
                  </a:cubicBezTo>
                  <a:cubicBezTo>
                    <a:pt x="5" y="1"/>
                    <a:pt x="4" y="5"/>
                    <a:pt x="6" y="6"/>
                  </a:cubicBezTo>
                  <a:cubicBezTo>
                    <a:pt x="6" y="6"/>
                    <a:pt x="6" y="7"/>
                    <a:pt x="6" y="7"/>
                  </a:cubicBezTo>
                  <a:cubicBezTo>
                    <a:pt x="4" y="7"/>
                    <a:pt x="4" y="5"/>
                    <a:pt x="3" y="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1446"/>
            <p:cNvSpPr>
              <a:spLocks/>
            </p:cNvSpPr>
            <p:nvPr/>
          </p:nvSpPr>
          <p:spPr bwMode="auto">
            <a:xfrm>
              <a:off x="5810250" y="2878138"/>
              <a:ext cx="23813" cy="22225"/>
            </a:xfrm>
            <a:custGeom>
              <a:avLst/>
              <a:gdLst>
                <a:gd name="T0" fmla="*/ 13 w 14"/>
                <a:gd name="T1" fmla="*/ 1 h 13"/>
                <a:gd name="T2" fmla="*/ 14 w 14"/>
                <a:gd name="T3" fmla="*/ 8 h 13"/>
                <a:gd name="T4" fmla="*/ 4 w 14"/>
                <a:gd name="T5" fmla="*/ 13 h 13"/>
                <a:gd name="T6" fmla="*/ 4 w 14"/>
                <a:gd name="T7" fmla="*/ 0 h 13"/>
                <a:gd name="T8" fmla="*/ 5 w 14"/>
                <a:gd name="T9" fmla="*/ 0 h 13"/>
                <a:gd name="T10" fmla="*/ 8 w 14"/>
                <a:gd name="T11" fmla="*/ 2 h 13"/>
                <a:gd name="T12" fmla="*/ 13 w 14"/>
                <a:gd name="T13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3">
                  <a:moveTo>
                    <a:pt x="13" y="1"/>
                  </a:moveTo>
                  <a:cubicBezTo>
                    <a:pt x="13" y="4"/>
                    <a:pt x="13" y="5"/>
                    <a:pt x="14" y="8"/>
                  </a:cubicBezTo>
                  <a:cubicBezTo>
                    <a:pt x="11" y="10"/>
                    <a:pt x="9" y="13"/>
                    <a:pt x="4" y="13"/>
                  </a:cubicBezTo>
                  <a:cubicBezTo>
                    <a:pt x="0" y="10"/>
                    <a:pt x="2" y="3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7" y="0"/>
                    <a:pt x="7" y="1"/>
                    <a:pt x="8" y="2"/>
                  </a:cubicBezTo>
                  <a:cubicBezTo>
                    <a:pt x="11" y="1"/>
                    <a:pt x="10" y="1"/>
                    <a:pt x="13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1447"/>
            <p:cNvSpPr>
              <a:spLocks/>
            </p:cNvSpPr>
            <p:nvPr/>
          </p:nvSpPr>
          <p:spPr bwMode="auto">
            <a:xfrm>
              <a:off x="5581650" y="2895601"/>
              <a:ext cx="6350" cy="19050"/>
            </a:xfrm>
            <a:custGeom>
              <a:avLst/>
              <a:gdLst>
                <a:gd name="T0" fmla="*/ 4 w 4"/>
                <a:gd name="T1" fmla="*/ 1 h 11"/>
                <a:gd name="T2" fmla="*/ 3 w 4"/>
                <a:gd name="T3" fmla="*/ 6 h 11"/>
                <a:gd name="T4" fmla="*/ 2 w 4"/>
                <a:gd name="T5" fmla="*/ 7 h 11"/>
                <a:gd name="T6" fmla="*/ 3 w 4"/>
                <a:gd name="T7" fmla="*/ 9 h 11"/>
                <a:gd name="T8" fmla="*/ 0 w 4"/>
                <a:gd name="T9" fmla="*/ 11 h 11"/>
                <a:gd name="T10" fmla="*/ 2 w 4"/>
                <a:gd name="T11" fmla="*/ 1 h 11"/>
                <a:gd name="T12" fmla="*/ 4 w 4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4" y="1"/>
                  </a:moveTo>
                  <a:cubicBezTo>
                    <a:pt x="4" y="1"/>
                    <a:pt x="1" y="5"/>
                    <a:pt x="3" y="6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1" y="8"/>
                    <a:pt x="3" y="8"/>
                    <a:pt x="3" y="9"/>
                  </a:cubicBezTo>
                  <a:cubicBezTo>
                    <a:pt x="2" y="10"/>
                    <a:pt x="2" y="11"/>
                    <a:pt x="0" y="11"/>
                  </a:cubicBezTo>
                  <a:cubicBezTo>
                    <a:pt x="0" y="6"/>
                    <a:pt x="1" y="5"/>
                    <a:pt x="2" y="1"/>
                  </a:cubicBezTo>
                  <a:cubicBezTo>
                    <a:pt x="2" y="0"/>
                    <a:pt x="3" y="2"/>
                    <a:pt x="4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1448"/>
            <p:cNvSpPr>
              <a:spLocks/>
            </p:cNvSpPr>
            <p:nvPr/>
          </p:nvSpPr>
          <p:spPr bwMode="auto">
            <a:xfrm>
              <a:off x="5794375" y="3063876"/>
              <a:ext cx="19050" cy="9525"/>
            </a:xfrm>
            <a:custGeom>
              <a:avLst/>
              <a:gdLst>
                <a:gd name="T0" fmla="*/ 11 w 11"/>
                <a:gd name="T1" fmla="*/ 3 h 6"/>
                <a:gd name="T2" fmla="*/ 0 w 11"/>
                <a:gd name="T3" fmla="*/ 5 h 6"/>
                <a:gd name="T4" fmla="*/ 11 w 11"/>
                <a:gd name="T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11" y="3"/>
                  </a:moveTo>
                  <a:cubicBezTo>
                    <a:pt x="8" y="2"/>
                    <a:pt x="4" y="6"/>
                    <a:pt x="0" y="5"/>
                  </a:cubicBezTo>
                  <a:cubicBezTo>
                    <a:pt x="2" y="2"/>
                    <a:pt x="7" y="0"/>
                    <a:pt x="11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1449"/>
            <p:cNvSpPr>
              <a:spLocks noEditPoints="1"/>
            </p:cNvSpPr>
            <p:nvPr/>
          </p:nvSpPr>
          <p:spPr bwMode="auto">
            <a:xfrm>
              <a:off x="5305425" y="2001838"/>
              <a:ext cx="1252538" cy="1228725"/>
            </a:xfrm>
            <a:custGeom>
              <a:avLst/>
              <a:gdLst>
                <a:gd name="T0" fmla="*/ 702 w 723"/>
                <a:gd name="T1" fmla="*/ 533 h 708"/>
                <a:gd name="T2" fmla="*/ 320 w 723"/>
                <a:gd name="T3" fmla="*/ 693 h 708"/>
                <a:gd name="T4" fmla="*/ 215 w 723"/>
                <a:gd name="T5" fmla="*/ 677 h 708"/>
                <a:gd name="T6" fmla="*/ 24 w 723"/>
                <a:gd name="T7" fmla="*/ 287 h 708"/>
                <a:gd name="T8" fmla="*/ 64 w 723"/>
                <a:gd name="T9" fmla="*/ 120 h 708"/>
                <a:gd name="T10" fmla="*/ 458 w 723"/>
                <a:gd name="T11" fmla="*/ 52 h 708"/>
                <a:gd name="T12" fmla="*/ 535 w 723"/>
                <a:gd name="T13" fmla="*/ 484 h 708"/>
                <a:gd name="T14" fmla="*/ 364 w 723"/>
                <a:gd name="T15" fmla="*/ 38 h 708"/>
                <a:gd name="T16" fmla="*/ 90 w 723"/>
                <a:gd name="T17" fmla="*/ 120 h 708"/>
                <a:gd name="T18" fmla="*/ 267 w 723"/>
                <a:gd name="T19" fmla="*/ 527 h 708"/>
                <a:gd name="T20" fmla="*/ 668 w 723"/>
                <a:gd name="T21" fmla="*/ 389 h 708"/>
                <a:gd name="T22" fmla="*/ 287 w 723"/>
                <a:gd name="T23" fmla="*/ 44 h 708"/>
                <a:gd name="T24" fmla="*/ 105 w 723"/>
                <a:gd name="T25" fmla="*/ 105 h 708"/>
                <a:gd name="T26" fmla="*/ 51 w 723"/>
                <a:gd name="T27" fmla="*/ 341 h 708"/>
                <a:gd name="T28" fmla="*/ 40 w 723"/>
                <a:gd name="T29" fmla="*/ 177 h 708"/>
                <a:gd name="T30" fmla="*/ 62 w 723"/>
                <a:gd name="T31" fmla="*/ 373 h 708"/>
                <a:gd name="T32" fmla="*/ 125 w 723"/>
                <a:gd name="T33" fmla="*/ 429 h 708"/>
                <a:gd name="T34" fmla="*/ 60 w 723"/>
                <a:gd name="T35" fmla="*/ 344 h 708"/>
                <a:gd name="T36" fmla="*/ 209 w 723"/>
                <a:gd name="T37" fmla="*/ 442 h 708"/>
                <a:gd name="T38" fmla="*/ 125 w 723"/>
                <a:gd name="T39" fmla="*/ 299 h 708"/>
                <a:gd name="T40" fmla="*/ 44 w 723"/>
                <a:gd name="T41" fmla="*/ 175 h 708"/>
                <a:gd name="T42" fmla="*/ 246 w 723"/>
                <a:gd name="T43" fmla="*/ 514 h 708"/>
                <a:gd name="T44" fmla="*/ 68 w 723"/>
                <a:gd name="T45" fmla="*/ 223 h 708"/>
                <a:gd name="T46" fmla="*/ 41 w 723"/>
                <a:gd name="T47" fmla="*/ 265 h 708"/>
                <a:gd name="T48" fmla="*/ 231 w 723"/>
                <a:gd name="T49" fmla="*/ 483 h 708"/>
                <a:gd name="T50" fmla="*/ 224 w 723"/>
                <a:gd name="T51" fmla="*/ 489 h 708"/>
                <a:gd name="T52" fmla="*/ 169 w 723"/>
                <a:gd name="T53" fmla="*/ 536 h 708"/>
                <a:gd name="T54" fmla="*/ 148 w 723"/>
                <a:gd name="T55" fmla="*/ 404 h 708"/>
                <a:gd name="T56" fmla="*/ 150 w 723"/>
                <a:gd name="T57" fmla="*/ 447 h 708"/>
                <a:gd name="T58" fmla="*/ 142 w 723"/>
                <a:gd name="T59" fmla="*/ 523 h 708"/>
                <a:gd name="T60" fmla="*/ 143 w 723"/>
                <a:gd name="T61" fmla="*/ 413 h 708"/>
                <a:gd name="T62" fmla="*/ 278 w 723"/>
                <a:gd name="T63" fmla="*/ 681 h 708"/>
                <a:gd name="T64" fmla="*/ 280 w 723"/>
                <a:gd name="T65" fmla="*/ 586 h 708"/>
                <a:gd name="T66" fmla="*/ 363 w 723"/>
                <a:gd name="T67" fmla="*/ 525 h 708"/>
                <a:gd name="T68" fmla="*/ 289 w 723"/>
                <a:gd name="T69" fmla="*/ 678 h 708"/>
                <a:gd name="T70" fmla="*/ 644 w 723"/>
                <a:gd name="T71" fmla="*/ 570 h 708"/>
                <a:gd name="T72" fmla="*/ 382 w 723"/>
                <a:gd name="T73" fmla="*/ 541 h 708"/>
                <a:gd name="T74" fmla="*/ 379 w 723"/>
                <a:gd name="T75" fmla="*/ 617 h 708"/>
                <a:gd name="T76" fmla="*/ 537 w 723"/>
                <a:gd name="T77" fmla="*/ 563 h 708"/>
                <a:gd name="T78" fmla="*/ 309 w 723"/>
                <a:gd name="T79" fmla="*/ 625 h 708"/>
                <a:gd name="T80" fmla="*/ 583 w 723"/>
                <a:gd name="T81" fmla="*/ 516 h 708"/>
                <a:gd name="T82" fmla="*/ 423 w 723"/>
                <a:gd name="T83" fmla="*/ 561 h 708"/>
                <a:gd name="T84" fmla="*/ 508 w 723"/>
                <a:gd name="T85" fmla="*/ 473 h 708"/>
                <a:gd name="T86" fmla="*/ 690 w 723"/>
                <a:gd name="T87" fmla="*/ 555 h 708"/>
                <a:gd name="T88" fmla="*/ 187 w 723"/>
                <a:gd name="T89" fmla="*/ 556 h 708"/>
                <a:gd name="T90" fmla="*/ 239 w 723"/>
                <a:gd name="T91" fmla="*/ 521 h 708"/>
                <a:gd name="T92" fmla="*/ 182 w 723"/>
                <a:gd name="T93" fmla="*/ 520 h 708"/>
                <a:gd name="T94" fmla="*/ 691 w 723"/>
                <a:gd name="T95" fmla="*/ 524 h 708"/>
                <a:gd name="T96" fmla="*/ 681 w 723"/>
                <a:gd name="T97" fmla="*/ 519 h 708"/>
                <a:gd name="T98" fmla="*/ 614 w 723"/>
                <a:gd name="T99" fmla="*/ 569 h 708"/>
                <a:gd name="T100" fmla="*/ 542 w 723"/>
                <a:gd name="T101" fmla="*/ 565 h 708"/>
                <a:gd name="T102" fmla="*/ 379 w 723"/>
                <a:gd name="T103" fmla="*/ 534 h 708"/>
                <a:gd name="T104" fmla="*/ 146 w 723"/>
                <a:gd name="T105" fmla="*/ 541 h 708"/>
                <a:gd name="T106" fmla="*/ 304 w 723"/>
                <a:gd name="T107" fmla="*/ 563 h 708"/>
                <a:gd name="T108" fmla="*/ 196 w 723"/>
                <a:gd name="T109" fmla="*/ 586 h 708"/>
                <a:gd name="T110" fmla="*/ 247 w 723"/>
                <a:gd name="T111" fmla="*/ 584 h 708"/>
                <a:gd name="T112" fmla="*/ 634 w 723"/>
                <a:gd name="T113" fmla="*/ 594 h 708"/>
                <a:gd name="T114" fmla="*/ 490 w 723"/>
                <a:gd name="T115" fmla="*/ 633 h 708"/>
                <a:gd name="T116" fmla="*/ 415 w 723"/>
                <a:gd name="T117" fmla="*/ 605 h 708"/>
                <a:gd name="T118" fmla="*/ 570 w 723"/>
                <a:gd name="T119" fmla="*/ 617 h 708"/>
                <a:gd name="T120" fmla="*/ 272 w 723"/>
                <a:gd name="T121" fmla="*/ 674 h 708"/>
                <a:gd name="T122" fmla="*/ 212 w 723"/>
                <a:gd name="T123" fmla="*/ 663 h 708"/>
                <a:gd name="T124" fmla="*/ 312 w 723"/>
                <a:gd name="T125" fmla="*/ 691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3" h="708">
                  <a:moveTo>
                    <a:pt x="431" y="517"/>
                  </a:moveTo>
                  <a:cubicBezTo>
                    <a:pt x="475" y="505"/>
                    <a:pt x="521" y="492"/>
                    <a:pt x="564" y="480"/>
                  </a:cubicBezTo>
                  <a:cubicBezTo>
                    <a:pt x="577" y="476"/>
                    <a:pt x="590" y="472"/>
                    <a:pt x="604" y="469"/>
                  </a:cubicBezTo>
                  <a:cubicBezTo>
                    <a:pt x="618" y="466"/>
                    <a:pt x="631" y="460"/>
                    <a:pt x="645" y="457"/>
                  </a:cubicBezTo>
                  <a:cubicBezTo>
                    <a:pt x="651" y="451"/>
                    <a:pt x="662" y="452"/>
                    <a:pt x="671" y="449"/>
                  </a:cubicBezTo>
                  <a:cubicBezTo>
                    <a:pt x="671" y="450"/>
                    <a:pt x="671" y="450"/>
                    <a:pt x="672" y="450"/>
                  </a:cubicBezTo>
                  <a:cubicBezTo>
                    <a:pt x="672" y="452"/>
                    <a:pt x="672" y="452"/>
                    <a:pt x="673" y="453"/>
                  </a:cubicBezTo>
                  <a:cubicBezTo>
                    <a:pt x="671" y="455"/>
                    <a:pt x="670" y="457"/>
                    <a:pt x="667" y="457"/>
                  </a:cubicBezTo>
                  <a:cubicBezTo>
                    <a:pt x="666" y="459"/>
                    <a:pt x="668" y="459"/>
                    <a:pt x="667" y="461"/>
                  </a:cubicBezTo>
                  <a:cubicBezTo>
                    <a:pt x="665" y="461"/>
                    <a:pt x="662" y="463"/>
                    <a:pt x="662" y="466"/>
                  </a:cubicBezTo>
                  <a:cubicBezTo>
                    <a:pt x="663" y="469"/>
                    <a:pt x="665" y="471"/>
                    <a:pt x="666" y="475"/>
                  </a:cubicBezTo>
                  <a:cubicBezTo>
                    <a:pt x="668" y="474"/>
                    <a:pt x="669" y="469"/>
                    <a:pt x="672" y="471"/>
                  </a:cubicBezTo>
                  <a:cubicBezTo>
                    <a:pt x="671" y="473"/>
                    <a:pt x="668" y="474"/>
                    <a:pt x="668" y="477"/>
                  </a:cubicBezTo>
                  <a:cubicBezTo>
                    <a:pt x="669" y="480"/>
                    <a:pt x="671" y="482"/>
                    <a:pt x="672" y="485"/>
                  </a:cubicBezTo>
                  <a:cubicBezTo>
                    <a:pt x="671" y="485"/>
                    <a:pt x="670" y="485"/>
                    <a:pt x="670" y="486"/>
                  </a:cubicBezTo>
                  <a:cubicBezTo>
                    <a:pt x="670" y="488"/>
                    <a:pt x="672" y="487"/>
                    <a:pt x="673" y="488"/>
                  </a:cubicBezTo>
                  <a:cubicBezTo>
                    <a:pt x="675" y="492"/>
                    <a:pt x="676" y="496"/>
                    <a:pt x="678" y="499"/>
                  </a:cubicBezTo>
                  <a:cubicBezTo>
                    <a:pt x="681" y="503"/>
                    <a:pt x="684" y="506"/>
                    <a:pt x="687" y="509"/>
                  </a:cubicBezTo>
                  <a:cubicBezTo>
                    <a:pt x="691" y="514"/>
                    <a:pt x="691" y="519"/>
                    <a:pt x="695" y="523"/>
                  </a:cubicBezTo>
                  <a:cubicBezTo>
                    <a:pt x="696" y="528"/>
                    <a:pt x="700" y="530"/>
                    <a:pt x="702" y="533"/>
                  </a:cubicBezTo>
                  <a:cubicBezTo>
                    <a:pt x="702" y="538"/>
                    <a:pt x="706" y="539"/>
                    <a:pt x="705" y="543"/>
                  </a:cubicBezTo>
                  <a:cubicBezTo>
                    <a:pt x="707" y="544"/>
                    <a:pt x="709" y="545"/>
                    <a:pt x="710" y="546"/>
                  </a:cubicBezTo>
                  <a:cubicBezTo>
                    <a:pt x="710" y="554"/>
                    <a:pt x="710" y="556"/>
                    <a:pt x="712" y="563"/>
                  </a:cubicBezTo>
                  <a:cubicBezTo>
                    <a:pt x="715" y="562"/>
                    <a:pt x="720" y="559"/>
                    <a:pt x="722" y="563"/>
                  </a:cubicBezTo>
                  <a:cubicBezTo>
                    <a:pt x="720" y="567"/>
                    <a:pt x="712" y="567"/>
                    <a:pt x="712" y="572"/>
                  </a:cubicBezTo>
                  <a:cubicBezTo>
                    <a:pt x="716" y="572"/>
                    <a:pt x="721" y="569"/>
                    <a:pt x="723" y="572"/>
                  </a:cubicBezTo>
                  <a:cubicBezTo>
                    <a:pt x="722" y="573"/>
                    <a:pt x="720" y="573"/>
                    <a:pt x="720" y="575"/>
                  </a:cubicBezTo>
                  <a:cubicBezTo>
                    <a:pt x="718" y="576"/>
                    <a:pt x="714" y="576"/>
                    <a:pt x="713" y="576"/>
                  </a:cubicBezTo>
                  <a:cubicBezTo>
                    <a:pt x="711" y="576"/>
                    <a:pt x="711" y="577"/>
                    <a:pt x="711" y="578"/>
                  </a:cubicBezTo>
                  <a:cubicBezTo>
                    <a:pt x="707" y="578"/>
                    <a:pt x="702" y="580"/>
                    <a:pt x="696" y="582"/>
                  </a:cubicBezTo>
                  <a:cubicBezTo>
                    <a:pt x="689" y="585"/>
                    <a:pt x="680" y="586"/>
                    <a:pt x="673" y="589"/>
                  </a:cubicBezTo>
                  <a:cubicBezTo>
                    <a:pt x="659" y="591"/>
                    <a:pt x="647" y="595"/>
                    <a:pt x="635" y="600"/>
                  </a:cubicBezTo>
                  <a:cubicBezTo>
                    <a:pt x="613" y="607"/>
                    <a:pt x="592" y="614"/>
                    <a:pt x="570" y="621"/>
                  </a:cubicBezTo>
                  <a:cubicBezTo>
                    <a:pt x="553" y="623"/>
                    <a:pt x="538" y="631"/>
                    <a:pt x="521" y="634"/>
                  </a:cubicBezTo>
                  <a:cubicBezTo>
                    <a:pt x="497" y="641"/>
                    <a:pt x="472" y="653"/>
                    <a:pt x="445" y="658"/>
                  </a:cubicBezTo>
                  <a:cubicBezTo>
                    <a:pt x="423" y="663"/>
                    <a:pt x="401" y="676"/>
                    <a:pt x="378" y="681"/>
                  </a:cubicBezTo>
                  <a:cubicBezTo>
                    <a:pt x="373" y="682"/>
                    <a:pt x="367" y="683"/>
                    <a:pt x="362" y="685"/>
                  </a:cubicBezTo>
                  <a:cubicBezTo>
                    <a:pt x="348" y="690"/>
                    <a:pt x="335" y="696"/>
                    <a:pt x="321" y="700"/>
                  </a:cubicBezTo>
                  <a:cubicBezTo>
                    <a:pt x="320" y="697"/>
                    <a:pt x="322" y="695"/>
                    <a:pt x="324" y="695"/>
                  </a:cubicBezTo>
                  <a:cubicBezTo>
                    <a:pt x="323" y="694"/>
                    <a:pt x="322" y="693"/>
                    <a:pt x="320" y="693"/>
                  </a:cubicBezTo>
                  <a:cubicBezTo>
                    <a:pt x="318" y="695"/>
                    <a:pt x="317" y="697"/>
                    <a:pt x="316" y="699"/>
                  </a:cubicBezTo>
                  <a:cubicBezTo>
                    <a:pt x="312" y="698"/>
                    <a:pt x="311" y="700"/>
                    <a:pt x="307" y="700"/>
                  </a:cubicBezTo>
                  <a:cubicBezTo>
                    <a:pt x="305" y="704"/>
                    <a:pt x="297" y="700"/>
                    <a:pt x="295" y="703"/>
                  </a:cubicBezTo>
                  <a:cubicBezTo>
                    <a:pt x="292" y="702"/>
                    <a:pt x="290" y="701"/>
                    <a:pt x="290" y="697"/>
                  </a:cubicBezTo>
                  <a:cubicBezTo>
                    <a:pt x="294" y="692"/>
                    <a:pt x="297" y="685"/>
                    <a:pt x="304" y="682"/>
                  </a:cubicBezTo>
                  <a:cubicBezTo>
                    <a:pt x="306" y="684"/>
                    <a:pt x="306" y="685"/>
                    <a:pt x="306" y="689"/>
                  </a:cubicBezTo>
                  <a:cubicBezTo>
                    <a:pt x="306" y="689"/>
                    <a:pt x="307" y="688"/>
                    <a:pt x="308" y="689"/>
                  </a:cubicBezTo>
                  <a:cubicBezTo>
                    <a:pt x="309" y="689"/>
                    <a:pt x="308" y="688"/>
                    <a:pt x="308" y="688"/>
                  </a:cubicBezTo>
                  <a:cubicBezTo>
                    <a:pt x="311" y="688"/>
                    <a:pt x="315" y="688"/>
                    <a:pt x="319" y="689"/>
                  </a:cubicBezTo>
                  <a:cubicBezTo>
                    <a:pt x="318" y="685"/>
                    <a:pt x="312" y="685"/>
                    <a:pt x="309" y="684"/>
                  </a:cubicBezTo>
                  <a:cubicBezTo>
                    <a:pt x="306" y="682"/>
                    <a:pt x="303" y="680"/>
                    <a:pt x="298" y="679"/>
                  </a:cubicBezTo>
                  <a:cubicBezTo>
                    <a:pt x="296" y="680"/>
                    <a:pt x="292" y="681"/>
                    <a:pt x="291" y="684"/>
                  </a:cubicBezTo>
                  <a:cubicBezTo>
                    <a:pt x="291" y="685"/>
                    <a:pt x="292" y="685"/>
                    <a:pt x="293" y="686"/>
                  </a:cubicBezTo>
                  <a:cubicBezTo>
                    <a:pt x="290" y="693"/>
                    <a:pt x="287" y="699"/>
                    <a:pt x="283" y="705"/>
                  </a:cubicBezTo>
                  <a:cubicBezTo>
                    <a:pt x="272" y="705"/>
                    <a:pt x="253" y="708"/>
                    <a:pt x="243" y="704"/>
                  </a:cubicBezTo>
                  <a:cubicBezTo>
                    <a:pt x="236" y="694"/>
                    <a:pt x="224" y="689"/>
                    <a:pt x="221" y="675"/>
                  </a:cubicBezTo>
                  <a:cubicBezTo>
                    <a:pt x="220" y="673"/>
                    <a:pt x="218" y="674"/>
                    <a:pt x="217" y="672"/>
                  </a:cubicBezTo>
                  <a:cubicBezTo>
                    <a:pt x="220" y="681"/>
                    <a:pt x="228" y="690"/>
                    <a:pt x="231" y="700"/>
                  </a:cubicBezTo>
                  <a:cubicBezTo>
                    <a:pt x="227" y="701"/>
                    <a:pt x="224" y="694"/>
                    <a:pt x="222" y="691"/>
                  </a:cubicBezTo>
                  <a:cubicBezTo>
                    <a:pt x="219" y="686"/>
                    <a:pt x="218" y="681"/>
                    <a:pt x="215" y="677"/>
                  </a:cubicBezTo>
                  <a:cubicBezTo>
                    <a:pt x="215" y="675"/>
                    <a:pt x="215" y="676"/>
                    <a:pt x="215" y="674"/>
                  </a:cubicBezTo>
                  <a:cubicBezTo>
                    <a:pt x="212" y="670"/>
                    <a:pt x="212" y="665"/>
                    <a:pt x="209" y="662"/>
                  </a:cubicBezTo>
                  <a:cubicBezTo>
                    <a:pt x="208" y="660"/>
                    <a:pt x="209" y="659"/>
                    <a:pt x="208" y="657"/>
                  </a:cubicBezTo>
                  <a:cubicBezTo>
                    <a:pt x="207" y="656"/>
                    <a:pt x="206" y="656"/>
                    <a:pt x="205" y="656"/>
                  </a:cubicBezTo>
                  <a:cubicBezTo>
                    <a:pt x="179" y="610"/>
                    <a:pt x="153" y="563"/>
                    <a:pt x="131" y="513"/>
                  </a:cubicBezTo>
                  <a:cubicBezTo>
                    <a:pt x="128" y="499"/>
                    <a:pt x="118" y="491"/>
                    <a:pt x="115" y="479"/>
                  </a:cubicBezTo>
                  <a:cubicBezTo>
                    <a:pt x="99" y="456"/>
                    <a:pt x="90" y="431"/>
                    <a:pt x="76" y="405"/>
                  </a:cubicBezTo>
                  <a:cubicBezTo>
                    <a:pt x="76" y="404"/>
                    <a:pt x="76" y="404"/>
                    <a:pt x="77" y="404"/>
                  </a:cubicBezTo>
                  <a:cubicBezTo>
                    <a:pt x="73" y="401"/>
                    <a:pt x="71" y="394"/>
                    <a:pt x="70" y="389"/>
                  </a:cubicBezTo>
                  <a:cubicBezTo>
                    <a:pt x="53" y="366"/>
                    <a:pt x="42" y="337"/>
                    <a:pt x="31" y="309"/>
                  </a:cubicBezTo>
                  <a:cubicBezTo>
                    <a:pt x="30" y="307"/>
                    <a:pt x="31" y="307"/>
                    <a:pt x="31" y="308"/>
                  </a:cubicBezTo>
                  <a:cubicBezTo>
                    <a:pt x="30" y="306"/>
                    <a:pt x="28" y="305"/>
                    <a:pt x="28" y="302"/>
                  </a:cubicBezTo>
                  <a:cubicBezTo>
                    <a:pt x="31" y="303"/>
                    <a:pt x="32" y="306"/>
                    <a:pt x="33" y="310"/>
                  </a:cubicBezTo>
                  <a:cubicBezTo>
                    <a:pt x="35" y="306"/>
                    <a:pt x="31" y="305"/>
                    <a:pt x="31" y="302"/>
                  </a:cubicBezTo>
                  <a:cubicBezTo>
                    <a:pt x="32" y="300"/>
                    <a:pt x="31" y="295"/>
                    <a:pt x="27" y="295"/>
                  </a:cubicBezTo>
                  <a:cubicBezTo>
                    <a:pt x="26" y="289"/>
                    <a:pt x="26" y="286"/>
                    <a:pt x="23" y="279"/>
                  </a:cubicBezTo>
                  <a:cubicBezTo>
                    <a:pt x="22" y="279"/>
                    <a:pt x="23" y="281"/>
                    <a:pt x="21" y="281"/>
                  </a:cubicBezTo>
                  <a:cubicBezTo>
                    <a:pt x="21" y="282"/>
                    <a:pt x="22" y="283"/>
                    <a:pt x="22" y="285"/>
                  </a:cubicBezTo>
                  <a:cubicBezTo>
                    <a:pt x="22" y="284"/>
                    <a:pt x="22" y="284"/>
                    <a:pt x="21" y="283"/>
                  </a:cubicBezTo>
                  <a:cubicBezTo>
                    <a:pt x="20" y="286"/>
                    <a:pt x="23" y="286"/>
                    <a:pt x="24" y="287"/>
                  </a:cubicBezTo>
                  <a:cubicBezTo>
                    <a:pt x="25" y="288"/>
                    <a:pt x="23" y="288"/>
                    <a:pt x="23" y="287"/>
                  </a:cubicBezTo>
                  <a:cubicBezTo>
                    <a:pt x="25" y="290"/>
                    <a:pt x="26" y="294"/>
                    <a:pt x="27" y="298"/>
                  </a:cubicBezTo>
                  <a:cubicBezTo>
                    <a:pt x="22" y="294"/>
                    <a:pt x="20" y="288"/>
                    <a:pt x="17" y="283"/>
                  </a:cubicBezTo>
                  <a:cubicBezTo>
                    <a:pt x="16" y="282"/>
                    <a:pt x="15" y="283"/>
                    <a:pt x="13" y="282"/>
                  </a:cubicBezTo>
                  <a:cubicBezTo>
                    <a:pt x="12" y="278"/>
                    <a:pt x="13" y="273"/>
                    <a:pt x="11" y="269"/>
                  </a:cubicBezTo>
                  <a:cubicBezTo>
                    <a:pt x="16" y="268"/>
                    <a:pt x="12" y="259"/>
                    <a:pt x="15" y="259"/>
                  </a:cubicBezTo>
                  <a:cubicBezTo>
                    <a:pt x="12" y="254"/>
                    <a:pt x="11" y="246"/>
                    <a:pt x="8" y="242"/>
                  </a:cubicBezTo>
                  <a:cubicBezTo>
                    <a:pt x="8" y="240"/>
                    <a:pt x="9" y="240"/>
                    <a:pt x="9" y="239"/>
                  </a:cubicBezTo>
                  <a:cubicBezTo>
                    <a:pt x="3" y="210"/>
                    <a:pt x="0" y="181"/>
                    <a:pt x="6" y="153"/>
                  </a:cubicBezTo>
                  <a:cubicBezTo>
                    <a:pt x="8" y="151"/>
                    <a:pt x="9" y="148"/>
                    <a:pt x="12" y="148"/>
                  </a:cubicBezTo>
                  <a:cubicBezTo>
                    <a:pt x="13" y="144"/>
                    <a:pt x="18" y="139"/>
                    <a:pt x="21" y="136"/>
                  </a:cubicBezTo>
                  <a:cubicBezTo>
                    <a:pt x="37" y="133"/>
                    <a:pt x="40" y="148"/>
                    <a:pt x="50" y="154"/>
                  </a:cubicBezTo>
                  <a:cubicBezTo>
                    <a:pt x="51" y="153"/>
                    <a:pt x="53" y="154"/>
                    <a:pt x="53" y="152"/>
                  </a:cubicBezTo>
                  <a:cubicBezTo>
                    <a:pt x="51" y="150"/>
                    <a:pt x="48" y="149"/>
                    <a:pt x="47" y="146"/>
                  </a:cubicBezTo>
                  <a:cubicBezTo>
                    <a:pt x="49" y="144"/>
                    <a:pt x="50" y="146"/>
                    <a:pt x="52" y="147"/>
                  </a:cubicBezTo>
                  <a:cubicBezTo>
                    <a:pt x="54" y="144"/>
                    <a:pt x="54" y="148"/>
                    <a:pt x="56" y="147"/>
                  </a:cubicBezTo>
                  <a:cubicBezTo>
                    <a:pt x="60" y="142"/>
                    <a:pt x="54" y="128"/>
                    <a:pt x="63" y="128"/>
                  </a:cubicBezTo>
                  <a:cubicBezTo>
                    <a:pt x="63" y="127"/>
                    <a:pt x="62" y="127"/>
                    <a:pt x="63" y="125"/>
                  </a:cubicBezTo>
                  <a:cubicBezTo>
                    <a:pt x="62" y="125"/>
                    <a:pt x="60" y="127"/>
                    <a:pt x="60" y="125"/>
                  </a:cubicBezTo>
                  <a:cubicBezTo>
                    <a:pt x="58" y="122"/>
                    <a:pt x="62" y="121"/>
                    <a:pt x="64" y="120"/>
                  </a:cubicBezTo>
                  <a:cubicBezTo>
                    <a:pt x="73" y="114"/>
                    <a:pt x="84" y="109"/>
                    <a:pt x="95" y="105"/>
                  </a:cubicBezTo>
                  <a:cubicBezTo>
                    <a:pt x="108" y="101"/>
                    <a:pt x="123" y="96"/>
                    <a:pt x="136" y="94"/>
                  </a:cubicBezTo>
                  <a:cubicBezTo>
                    <a:pt x="138" y="92"/>
                    <a:pt x="144" y="91"/>
                    <a:pt x="146" y="92"/>
                  </a:cubicBezTo>
                  <a:cubicBezTo>
                    <a:pt x="147" y="91"/>
                    <a:pt x="144" y="90"/>
                    <a:pt x="146" y="90"/>
                  </a:cubicBezTo>
                  <a:cubicBezTo>
                    <a:pt x="155" y="87"/>
                    <a:pt x="163" y="82"/>
                    <a:pt x="174" y="82"/>
                  </a:cubicBezTo>
                  <a:cubicBezTo>
                    <a:pt x="174" y="82"/>
                    <a:pt x="174" y="80"/>
                    <a:pt x="175" y="80"/>
                  </a:cubicBezTo>
                  <a:cubicBezTo>
                    <a:pt x="185" y="77"/>
                    <a:pt x="194" y="73"/>
                    <a:pt x="203" y="70"/>
                  </a:cubicBezTo>
                  <a:cubicBezTo>
                    <a:pt x="219" y="64"/>
                    <a:pt x="234" y="59"/>
                    <a:pt x="250" y="53"/>
                  </a:cubicBezTo>
                  <a:cubicBezTo>
                    <a:pt x="251" y="53"/>
                    <a:pt x="251" y="53"/>
                    <a:pt x="253" y="52"/>
                  </a:cubicBezTo>
                  <a:cubicBezTo>
                    <a:pt x="257" y="51"/>
                    <a:pt x="262" y="48"/>
                    <a:pt x="267" y="46"/>
                  </a:cubicBezTo>
                  <a:cubicBezTo>
                    <a:pt x="280" y="42"/>
                    <a:pt x="296" y="37"/>
                    <a:pt x="309" y="33"/>
                  </a:cubicBezTo>
                  <a:cubicBezTo>
                    <a:pt x="329" y="27"/>
                    <a:pt x="347" y="20"/>
                    <a:pt x="367" y="16"/>
                  </a:cubicBezTo>
                  <a:cubicBezTo>
                    <a:pt x="373" y="13"/>
                    <a:pt x="383" y="14"/>
                    <a:pt x="389" y="10"/>
                  </a:cubicBezTo>
                  <a:cubicBezTo>
                    <a:pt x="400" y="10"/>
                    <a:pt x="409" y="4"/>
                    <a:pt x="419" y="1"/>
                  </a:cubicBezTo>
                  <a:cubicBezTo>
                    <a:pt x="420" y="1"/>
                    <a:pt x="420" y="2"/>
                    <a:pt x="421" y="3"/>
                  </a:cubicBezTo>
                  <a:cubicBezTo>
                    <a:pt x="422" y="2"/>
                    <a:pt x="425" y="2"/>
                    <a:pt x="425" y="0"/>
                  </a:cubicBezTo>
                  <a:cubicBezTo>
                    <a:pt x="429" y="2"/>
                    <a:pt x="431" y="8"/>
                    <a:pt x="434" y="13"/>
                  </a:cubicBezTo>
                  <a:cubicBezTo>
                    <a:pt x="437" y="16"/>
                    <a:pt x="440" y="18"/>
                    <a:pt x="441" y="20"/>
                  </a:cubicBezTo>
                  <a:cubicBezTo>
                    <a:pt x="443" y="23"/>
                    <a:pt x="444" y="26"/>
                    <a:pt x="445" y="28"/>
                  </a:cubicBezTo>
                  <a:cubicBezTo>
                    <a:pt x="449" y="35"/>
                    <a:pt x="453" y="44"/>
                    <a:pt x="458" y="52"/>
                  </a:cubicBezTo>
                  <a:cubicBezTo>
                    <a:pt x="465" y="62"/>
                    <a:pt x="473" y="72"/>
                    <a:pt x="479" y="83"/>
                  </a:cubicBezTo>
                  <a:cubicBezTo>
                    <a:pt x="479" y="85"/>
                    <a:pt x="480" y="85"/>
                    <a:pt x="480" y="86"/>
                  </a:cubicBezTo>
                  <a:cubicBezTo>
                    <a:pt x="491" y="103"/>
                    <a:pt x="503" y="118"/>
                    <a:pt x="512" y="137"/>
                  </a:cubicBezTo>
                  <a:cubicBezTo>
                    <a:pt x="529" y="163"/>
                    <a:pt x="544" y="192"/>
                    <a:pt x="561" y="219"/>
                  </a:cubicBezTo>
                  <a:cubicBezTo>
                    <a:pt x="577" y="241"/>
                    <a:pt x="590" y="266"/>
                    <a:pt x="607" y="287"/>
                  </a:cubicBezTo>
                  <a:cubicBezTo>
                    <a:pt x="609" y="291"/>
                    <a:pt x="610" y="294"/>
                    <a:pt x="614" y="297"/>
                  </a:cubicBezTo>
                  <a:cubicBezTo>
                    <a:pt x="613" y="298"/>
                    <a:pt x="615" y="298"/>
                    <a:pt x="614" y="300"/>
                  </a:cubicBezTo>
                  <a:cubicBezTo>
                    <a:pt x="627" y="319"/>
                    <a:pt x="640" y="337"/>
                    <a:pt x="652" y="356"/>
                  </a:cubicBezTo>
                  <a:cubicBezTo>
                    <a:pt x="661" y="366"/>
                    <a:pt x="667" y="380"/>
                    <a:pt x="678" y="389"/>
                  </a:cubicBezTo>
                  <a:cubicBezTo>
                    <a:pt x="680" y="397"/>
                    <a:pt x="684" y="401"/>
                    <a:pt x="689" y="408"/>
                  </a:cubicBezTo>
                  <a:cubicBezTo>
                    <a:pt x="692" y="412"/>
                    <a:pt x="693" y="417"/>
                    <a:pt x="698" y="419"/>
                  </a:cubicBezTo>
                  <a:cubicBezTo>
                    <a:pt x="697" y="423"/>
                    <a:pt x="697" y="423"/>
                    <a:pt x="697" y="426"/>
                  </a:cubicBezTo>
                  <a:cubicBezTo>
                    <a:pt x="695" y="426"/>
                    <a:pt x="695" y="428"/>
                    <a:pt x="693" y="428"/>
                  </a:cubicBezTo>
                  <a:cubicBezTo>
                    <a:pt x="692" y="435"/>
                    <a:pt x="695" y="443"/>
                    <a:pt x="689" y="445"/>
                  </a:cubicBezTo>
                  <a:cubicBezTo>
                    <a:pt x="687" y="445"/>
                    <a:pt x="686" y="443"/>
                    <a:pt x="685" y="443"/>
                  </a:cubicBezTo>
                  <a:cubicBezTo>
                    <a:pt x="684" y="443"/>
                    <a:pt x="683" y="444"/>
                    <a:pt x="682" y="445"/>
                  </a:cubicBezTo>
                  <a:cubicBezTo>
                    <a:pt x="679" y="445"/>
                    <a:pt x="677" y="447"/>
                    <a:pt x="674" y="446"/>
                  </a:cubicBezTo>
                  <a:cubicBezTo>
                    <a:pt x="665" y="450"/>
                    <a:pt x="656" y="451"/>
                    <a:pt x="647" y="453"/>
                  </a:cubicBezTo>
                  <a:cubicBezTo>
                    <a:pt x="641" y="454"/>
                    <a:pt x="636" y="456"/>
                    <a:pt x="630" y="458"/>
                  </a:cubicBezTo>
                  <a:cubicBezTo>
                    <a:pt x="599" y="468"/>
                    <a:pt x="568" y="477"/>
                    <a:pt x="535" y="484"/>
                  </a:cubicBezTo>
                  <a:cubicBezTo>
                    <a:pt x="501" y="496"/>
                    <a:pt x="466" y="505"/>
                    <a:pt x="432" y="516"/>
                  </a:cubicBezTo>
                  <a:cubicBezTo>
                    <a:pt x="432" y="517"/>
                    <a:pt x="432" y="517"/>
                    <a:pt x="431" y="517"/>
                  </a:cubicBezTo>
                  <a:close/>
                  <a:moveTo>
                    <a:pt x="478" y="89"/>
                  </a:moveTo>
                  <a:cubicBezTo>
                    <a:pt x="469" y="69"/>
                    <a:pt x="454" y="55"/>
                    <a:pt x="445" y="34"/>
                  </a:cubicBezTo>
                  <a:cubicBezTo>
                    <a:pt x="443" y="34"/>
                    <a:pt x="443" y="35"/>
                    <a:pt x="441" y="35"/>
                  </a:cubicBezTo>
                  <a:cubicBezTo>
                    <a:pt x="431" y="31"/>
                    <a:pt x="421" y="42"/>
                    <a:pt x="414" y="41"/>
                  </a:cubicBezTo>
                  <a:cubicBezTo>
                    <a:pt x="420" y="38"/>
                    <a:pt x="426" y="33"/>
                    <a:pt x="434" y="32"/>
                  </a:cubicBezTo>
                  <a:cubicBezTo>
                    <a:pt x="435" y="35"/>
                    <a:pt x="441" y="32"/>
                    <a:pt x="444" y="34"/>
                  </a:cubicBezTo>
                  <a:cubicBezTo>
                    <a:pt x="443" y="30"/>
                    <a:pt x="439" y="25"/>
                    <a:pt x="438" y="20"/>
                  </a:cubicBezTo>
                  <a:cubicBezTo>
                    <a:pt x="431" y="17"/>
                    <a:pt x="431" y="10"/>
                    <a:pt x="425" y="5"/>
                  </a:cubicBezTo>
                  <a:cubicBezTo>
                    <a:pt x="424" y="8"/>
                    <a:pt x="427" y="13"/>
                    <a:pt x="426" y="17"/>
                  </a:cubicBezTo>
                  <a:cubicBezTo>
                    <a:pt x="423" y="18"/>
                    <a:pt x="421" y="17"/>
                    <a:pt x="420" y="19"/>
                  </a:cubicBezTo>
                  <a:cubicBezTo>
                    <a:pt x="422" y="20"/>
                    <a:pt x="424" y="19"/>
                    <a:pt x="426" y="21"/>
                  </a:cubicBezTo>
                  <a:cubicBezTo>
                    <a:pt x="424" y="24"/>
                    <a:pt x="422" y="23"/>
                    <a:pt x="419" y="23"/>
                  </a:cubicBezTo>
                  <a:cubicBezTo>
                    <a:pt x="416" y="23"/>
                    <a:pt x="412" y="25"/>
                    <a:pt x="409" y="26"/>
                  </a:cubicBezTo>
                  <a:cubicBezTo>
                    <a:pt x="400" y="29"/>
                    <a:pt x="391" y="35"/>
                    <a:pt x="380" y="35"/>
                  </a:cubicBezTo>
                  <a:cubicBezTo>
                    <a:pt x="379" y="35"/>
                    <a:pt x="380" y="37"/>
                    <a:pt x="378" y="37"/>
                  </a:cubicBezTo>
                  <a:cubicBezTo>
                    <a:pt x="359" y="41"/>
                    <a:pt x="343" y="46"/>
                    <a:pt x="324" y="50"/>
                  </a:cubicBezTo>
                  <a:cubicBezTo>
                    <a:pt x="338" y="45"/>
                    <a:pt x="351" y="39"/>
                    <a:pt x="365" y="37"/>
                  </a:cubicBezTo>
                  <a:cubicBezTo>
                    <a:pt x="365" y="38"/>
                    <a:pt x="364" y="37"/>
                    <a:pt x="364" y="38"/>
                  </a:cubicBezTo>
                  <a:cubicBezTo>
                    <a:pt x="372" y="36"/>
                    <a:pt x="384" y="35"/>
                    <a:pt x="391" y="29"/>
                  </a:cubicBezTo>
                  <a:cubicBezTo>
                    <a:pt x="391" y="29"/>
                    <a:pt x="390" y="30"/>
                    <a:pt x="390" y="29"/>
                  </a:cubicBezTo>
                  <a:cubicBezTo>
                    <a:pt x="402" y="27"/>
                    <a:pt x="408" y="21"/>
                    <a:pt x="420" y="19"/>
                  </a:cubicBezTo>
                  <a:cubicBezTo>
                    <a:pt x="419" y="18"/>
                    <a:pt x="418" y="16"/>
                    <a:pt x="418" y="13"/>
                  </a:cubicBezTo>
                  <a:cubicBezTo>
                    <a:pt x="414" y="12"/>
                    <a:pt x="412" y="15"/>
                    <a:pt x="408" y="14"/>
                  </a:cubicBezTo>
                  <a:cubicBezTo>
                    <a:pt x="392" y="19"/>
                    <a:pt x="376" y="23"/>
                    <a:pt x="361" y="25"/>
                  </a:cubicBezTo>
                  <a:cubicBezTo>
                    <a:pt x="361" y="27"/>
                    <a:pt x="359" y="26"/>
                    <a:pt x="357" y="26"/>
                  </a:cubicBezTo>
                  <a:cubicBezTo>
                    <a:pt x="344" y="32"/>
                    <a:pt x="329" y="35"/>
                    <a:pt x="315" y="39"/>
                  </a:cubicBezTo>
                  <a:cubicBezTo>
                    <a:pt x="314" y="40"/>
                    <a:pt x="314" y="41"/>
                    <a:pt x="313" y="41"/>
                  </a:cubicBezTo>
                  <a:cubicBezTo>
                    <a:pt x="269" y="57"/>
                    <a:pt x="221" y="67"/>
                    <a:pt x="175" y="85"/>
                  </a:cubicBezTo>
                  <a:cubicBezTo>
                    <a:pt x="168" y="86"/>
                    <a:pt x="162" y="90"/>
                    <a:pt x="154" y="91"/>
                  </a:cubicBezTo>
                  <a:cubicBezTo>
                    <a:pt x="154" y="90"/>
                    <a:pt x="155" y="89"/>
                    <a:pt x="153" y="89"/>
                  </a:cubicBezTo>
                  <a:cubicBezTo>
                    <a:pt x="152" y="92"/>
                    <a:pt x="148" y="92"/>
                    <a:pt x="147" y="94"/>
                  </a:cubicBezTo>
                  <a:cubicBezTo>
                    <a:pt x="148" y="94"/>
                    <a:pt x="148" y="95"/>
                    <a:pt x="149" y="95"/>
                  </a:cubicBezTo>
                  <a:cubicBezTo>
                    <a:pt x="146" y="95"/>
                    <a:pt x="144" y="98"/>
                    <a:pt x="141" y="99"/>
                  </a:cubicBezTo>
                  <a:cubicBezTo>
                    <a:pt x="140" y="99"/>
                    <a:pt x="139" y="99"/>
                    <a:pt x="138" y="99"/>
                  </a:cubicBezTo>
                  <a:cubicBezTo>
                    <a:pt x="134" y="99"/>
                    <a:pt x="132" y="101"/>
                    <a:pt x="128" y="102"/>
                  </a:cubicBezTo>
                  <a:cubicBezTo>
                    <a:pt x="122" y="105"/>
                    <a:pt x="116" y="106"/>
                    <a:pt x="110" y="107"/>
                  </a:cubicBezTo>
                  <a:cubicBezTo>
                    <a:pt x="103" y="113"/>
                    <a:pt x="94" y="117"/>
                    <a:pt x="86" y="119"/>
                  </a:cubicBezTo>
                  <a:cubicBezTo>
                    <a:pt x="87" y="120"/>
                    <a:pt x="88" y="119"/>
                    <a:pt x="90" y="120"/>
                  </a:cubicBezTo>
                  <a:cubicBezTo>
                    <a:pt x="86" y="123"/>
                    <a:pt x="79" y="120"/>
                    <a:pt x="77" y="124"/>
                  </a:cubicBezTo>
                  <a:cubicBezTo>
                    <a:pt x="79" y="124"/>
                    <a:pt x="82" y="122"/>
                    <a:pt x="85" y="123"/>
                  </a:cubicBezTo>
                  <a:cubicBezTo>
                    <a:pt x="84" y="126"/>
                    <a:pt x="81" y="127"/>
                    <a:pt x="79" y="128"/>
                  </a:cubicBezTo>
                  <a:cubicBezTo>
                    <a:pt x="78" y="126"/>
                    <a:pt x="80" y="127"/>
                    <a:pt x="80" y="125"/>
                  </a:cubicBezTo>
                  <a:cubicBezTo>
                    <a:pt x="79" y="125"/>
                    <a:pt x="74" y="126"/>
                    <a:pt x="73" y="125"/>
                  </a:cubicBezTo>
                  <a:cubicBezTo>
                    <a:pt x="73" y="124"/>
                    <a:pt x="74" y="125"/>
                    <a:pt x="74" y="124"/>
                  </a:cubicBezTo>
                  <a:cubicBezTo>
                    <a:pt x="70" y="125"/>
                    <a:pt x="68" y="128"/>
                    <a:pt x="64" y="128"/>
                  </a:cubicBezTo>
                  <a:cubicBezTo>
                    <a:pt x="63" y="131"/>
                    <a:pt x="63" y="132"/>
                    <a:pt x="61" y="135"/>
                  </a:cubicBezTo>
                  <a:cubicBezTo>
                    <a:pt x="62" y="141"/>
                    <a:pt x="59" y="149"/>
                    <a:pt x="60" y="154"/>
                  </a:cubicBezTo>
                  <a:cubicBezTo>
                    <a:pt x="61" y="161"/>
                    <a:pt x="65" y="165"/>
                    <a:pt x="67" y="170"/>
                  </a:cubicBezTo>
                  <a:cubicBezTo>
                    <a:pt x="69" y="173"/>
                    <a:pt x="71" y="177"/>
                    <a:pt x="73" y="181"/>
                  </a:cubicBezTo>
                  <a:cubicBezTo>
                    <a:pt x="81" y="196"/>
                    <a:pt x="90" y="211"/>
                    <a:pt x="98" y="226"/>
                  </a:cubicBezTo>
                  <a:cubicBezTo>
                    <a:pt x="102" y="233"/>
                    <a:pt x="105" y="239"/>
                    <a:pt x="109" y="246"/>
                  </a:cubicBezTo>
                  <a:cubicBezTo>
                    <a:pt x="111" y="252"/>
                    <a:pt x="114" y="256"/>
                    <a:pt x="116" y="262"/>
                  </a:cubicBezTo>
                  <a:cubicBezTo>
                    <a:pt x="122" y="269"/>
                    <a:pt x="126" y="279"/>
                    <a:pt x="131" y="288"/>
                  </a:cubicBezTo>
                  <a:cubicBezTo>
                    <a:pt x="142" y="304"/>
                    <a:pt x="152" y="318"/>
                    <a:pt x="160" y="337"/>
                  </a:cubicBezTo>
                  <a:cubicBezTo>
                    <a:pt x="162" y="337"/>
                    <a:pt x="162" y="338"/>
                    <a:pt x="163" y="340"/>
                  </a:cubicBezTo>
                  <a:cubicBezTo>
                    <a:pt x="169" y="353"/>
                    <a:pt x="176" y="364"/>
                    <a:pt x="183" y="376"/>
                  </a:cubicBezTo>
                  <a:cubicBezTo>
                    <a:pt x="191" y="391"/>
                    <a:pt x="199" y="407"/>
                    <a:pt x="208" y="420"/>
                  </a:cubicBezTo>
                  <a:cubicBezTo>
                    <a:pt x="227" y="457"/>
                    <a:pt x="248" y="491"/>
                    <a:pt x="267" y="527"/>
                  </a:cubicBezTo>
                  <a:cubicBezTo>
                    <a:pt x="262" y="529"/>
                    <a:pt x="262" y="522"/>
                    <a:pt x="259" y="521"/>
                  </a:cubicBezTo>
                  <a:cubicBezTo>
                    <a:pt x="258" y="526"/>
                    <a:pt x="262" y="530"/>
                    <a:pt x="264" y="535"/>
                  </a:cubicBezTo>
                  <a:cubicBezTo>
                    <a:pt x="268" y="543"/>
                    <a:pt x="270" y="552"/>
                    <a:pt x="275" y="557"/>
                  </a:cubicBezTo>
                  <a:cubicBezTo>
                    <a:pt x="275" y="554"/>
                    <a:pt x="280" y="552"/>
                    <a:pt x="281" y="550"/>
                  </a:cubicBezTo>
                  <a:cubicBezTo>
                    <a:pt x="283" y="548"/>
                    <a:pt x="283" y="545"/>
                    <a:pt x="285" y="544"/>
                  </a:cubicBezTo>
                  <a:cubicBezTo>
                    <a:pt x="286" y="544"/>
                    <a:pt x="289" y="543"/>
                    <a:pt x="288" y="545"/>
                  </a:cubicBezTo>
                  <a:cubicBezTo>
                    <a:pt x="303" y="541"/>
                    <a:pt x="318" y="537"/>
                    <a:pt x="331" y="530"/>
                  </a:cubicBezTo>
                  <a:cubicBezTo>
                    <a:pt x="348" y="526"/>
                    <a:pt x="366" y="519"/>
                    <a:pt x="383" y="514"/>
                  </a:cubicBezTo>
                  <a:cubicBezTo>
                    <a:pt x="390" y="512"/>
                    <a:pt x="396" y="511"/>
                    <a:pt x="402" y="507"/>
                  </a:cubicBezTo>
                  <a:cubicBezTo>
                    <a:pt x="413" y="504"/>
                    <a:pt x="423" y="499"/>
                    <a:pt x="432" y="496"/>
                  </a:cubicBezTo>
                  <a:cubicBezTo>
                    <a:pt x="448" y="489"/>
                    <a:pt x="467" y="487"/>
                    <a:pt x="483" y="480"/>
                  </a:cubicBezTo>
                  <a:cubicBezTo>
                    <a:pt x="505" y="472"/>
                    <a:pt x="523" y="464"/>
                    <a:pt x="547" y="461"/>
                  </a:cubicBezTo>
                  <a:cubicBezTo>
                    <a:pt x="553" y="460"/>
                    <a:pt x="557" y="458"/>
                    <a:pt x="562" y="456"/>
                  </a:cubicBezTo>
                  <a:cubicBezTo>
                    <a:pt x="567" y="455"/>
                    <a:pt x="571" y="454"/>
                    <a:pt x="576" y="453"/>
                  </a:cubicBezTo>
                  <a:cubicBezTo>
                    <a:pt x="595" y="447"/>
                    <a:pt x="614" y="443"/>
                    <a:pt x="632" y="437"/>
                  </a:cubicBezTo>
                  <a:cubicBezTo>
                    <a:pt x="647" y="432"/>
                    <a:pt x="662" y="429"/>
                    <a:pt x="677" y="424"/>
                  </a:cubicBezTo>
                  <a:cubicBezTo>
                    <a:pt x="678" y="424"/>
                    <a:pt x="677" y="422"/>
                    <a:pt x="679" y="422"/>
                  </a:cubicBezTo>
                  <a:cubicBezTo>
                    <a:pt x="681" y="423"/>
                    <a:pt x="683" y="422"/>
                    <a:pt x="685" y="421"/>
                  </a:cubicBezTo>
                  <a:cubicBezTo>
                    <a:pt x="688" y="417"/>
                    <a:pt x="684" y="409"/>
                    <a:pt x="681" y="405"/>
                  </a:cubicBezTo>
                  <a:cubicBezTo>
                    <a:pt x="677" y="399"/>
                    <a:pt x="671" y="393"/>
                    <a:pt x="668" y="389"/>
                  </a:cubicBezTo>
                  <a:cubicBezTo>
                    <a:pt x="669" y="388"/>
                    <a:pt x="669" y="386"/>
                    <a:pt x="669" y="386"/>
                  </a:cubicBezTo>
                  <a:cubicBezTo>
                    <a:pt x="666" y="380"/>
                    <a:pt x="661" y="373"/>
                    <a:pt x="656" y="367"/>
                  </a:cubicBezTo>
                  <a:cubicBezTo>
                    <a:pt x="642" y="345"/>
                    <a:pt x="627" y="323"/>
                    <a:pt x="612" y="301"/>
                  </a:cubicBezTo>
                  <a:cubicBezTo>
                    <a:pt x="596" y="278"/>
                    <a:pt x="579" y="254"/>
                    <a:pt x="565" y="229"/>
                  </a:cubicBezTo>
                  <a:cubicBezTo>
                    <a:pt x="559" y="222"/>
                    <a:pt x="555" y="214"/>
                    <a:pt x="550" y="207"/>
                  </a:cubicBezTo>
                  <a:cubicBezTo>
                    <a:pt x="546" y="198"/>
                    <a:pt x="541" y="190"/>
                    <a:pt x="536" y="184"/>
                  </a:cubicBezTo>
                  <a:cubicBezTo>
                    <a:pt x="530" y="173"/>
                    <a:pt x="525" y="163"/>
                    <a:pt x="519" y="153"/>
                  </a:cubicBezTo>
                  <a:cubicBezTo>
                    <a:pt x="507" y="131"/>
                    <a:pt x="493" y="110"/>
                    <a:pt x="478" y="89"/>
                  </a:cubicBezTo>
                  <a:cubicBezTo>
                    <a:pt x="477" y="90"/>
                    <a:pt x="474" y="90"/>
                    <a:pt x="473" y="90"/>
                  </a:cubicBezTo>
                  <a:cubicBezTo>
                    <a:pt x="475" y="89"/>
                    <a:pt x="476" y="86"/>
                    <a:pt x="478" y="89"/>
                  </a:cubicBezTo>
                  <a:close/>
                  <a:moveTo>
                    <a:pt x="309" y="37"/>
                  </a:moveTo>
                  <a:cubicBezTo>
                    <a:pt x="324" y="35"/>
                    <a:pt x="337" y="28"/>
                    <a:pt x="352" y="26"/>
                  </a:cubicBezTo>
                  <a:cubicBezTo>
                    <a:pt x="355" y="23"/>
                    <a:pt x="358" y="23"/>
                    <a:pt x="362" y="23"/>
                  </a:cubicBezTo>
                  <a:cubicBezTo>
                    <a:pt x="366" y="22"/>
                    <a:pt x="369" y="19"/>
                    <a:pt x="372" y="18"/>
                  </a:cubicBezTo>
                  <a:cubicBezTo>
                    <a:pt x="372" y="19"/>
                    <a:pt x="373" y="19"/>
                    <a:pt x="374" y="19"/>
                  </a:cubicBezTo>
                  <a:cubicBezTo>
                    <a:pt x="378" y="19"/>
                    <a:pt x="382" y="18"/>
                    <a:pt x="385" y="15"/>
                  </a:cubicBezTo>
                  <a:cubicBezTo>
                    <a:pt x="356" y="20"/>
                    <a:pt x="334" y="29"/>
                    <a:pt x="309" y="37"/>
                  </a:cubicBezTo>
                  <a:close/>
                  <a:moveTo>
                    <a:pt x="287" y="44"/>
                  </a:moveTo>
                  <a:cubicBezTo>
                    <a:pt x="290" y="43"/>
                    <a:pt x="293" y="42"/>
                    <a:pt x="295" y="41"/>
                  </a:cubicBezTo>
                  <a:cubicBezTo>
                    <a:pt x="292" y="41"/>
                    <a:pt x="287" y="42"/>
                    <a:pt x="287" y="44"/>
                  </a:cubicBezTo>
                  <a:close/>
                  <a:moveTo>
                    <a:pt x="264" y="53"/>
                  </a:moveTo>
                  <a:cubicBezTo>
                    <a:pt x="265" y="54"/>
                    <a:pt x="268" y="53"/>
                    <a:pt x="267" y="52"/>
                  </a:cubicBezTo>
                  <a:cubicBezTo>
                    <a:pt x="266" y="53"/>
                    <a:pt x="265" y="52"/>
                    <a:pt x="264" y="53"/>
                  </a:cubicBezTo>
                  <a:close/>
                  <a:moveTo>
                    <a:pt x="245" y="59"/>
                  </a:moveTo>
                  <a:cubicBezTo>
                    <a:pt x="250" y="59"/>
                    <a:pt x="258" y="56"/>
                    <a:pt x="263" y="53"/>
                  </a:cubicBezTo>
                  <a:cubicBezTo>
                    <a:pt x="262" y="53"/>
                    <a:pt x="262" y="54"/>
                    <a:pt x="262" y="53"/>
                  </a:cubicBezTo>
                  <a:cubicBezTo>
                    <a:pt x="260" y="55"/>
                    <a:pt x="259" y="54"/>
                    <a:pt x="257" y="55"/>
                  </a:cubicBezTo>
                  <a:cubicBezTo>
                    <a:pt x="257" y="55"/>
                    <a:pt x="257" y="54"/>
                    <a:pt x="257" y="54"/>
                  </a:cubicBezTo>
                  <a:cubicBezTo>
                    <a:pt x="250" y="57"/>
                    <a:pt x="242" y="58"/>
                    <a:pt x="237" y="62"/>
                  </a:cubicBezTo>
                  <a:cubicBezTo>
                    <a:pt x="240" y="61"/>
                    <a:pt x="243" y="61"/>
                    <a:pt x="245" y="59"/>
                  </a:cubicBezTo>
                  <a:close/>
                  <a:moveTo>
                    <a:pt x="232" y="64"/>
                  </a:moveTo>
                  <a:cubicBezTo>
                    <a:pt x="233" y="62"/>
                    <a:pt x="237" y="63"/>
                    <a:pt x="236" y="61"/>
                  </a:cubicBezTo>
                  <a:cubicBezTo>
                    <a:pt x="235" y="62"/>
                    <a:pt x="232" y="61"/>
                    <a:pt x="232" y="64"/>
                  </a:cubicBezTo>
                  <a:close/>
                  <a:moveTo>
                    <a:pt x="225" y="65"/>
                  </a:moveTo>
                  <a:cubicBezTo>
                    <a:pt x="227" y="65"/>
                    <a:pt x="231" y="66"/>
                    <a:pt x="232" y="64"/>
                  </a:cubicBezTo>
                  <a:cubicBezTo>
                    <a:pt x="229" y="64"/>
                    <a:pt x="226" y="64"/>
                    <a:pt x="225" y="65"/>
                  </a:cubicBezTo>
                  <a:close/>
                  <a:moveTo>
                    <a:pt x="105" y="105"/>
                  </a:moveTo>
                  <a:cubicBezTo>
                    <a:pt x="101" y="106"/>
                    <a:pt x="98" y="106"/>
                    <a:pt x="97" y="108"/>
                  </a:cubicBezTo>
                  <a:cubicBezTo>
                    <a:pt x="104" y="107"/>
                    <a:pt x="112" y="105"/>
                    <a:pt x="117" y="101"/>
                  </a:cubicBezTo>
                  <a:cubicBezTo>
                    <a:pt x="114" y="102"/>
                    <a:pt x="108" y="101"/>
                    <a:pt x="105" y="105"/>
                  </a:cubicBezTo>
                  <a:close/>
                  <a:moveTo>
                    <a:pt x="68" y="372"/>
                  </a:moveTo>
                  <a:cubicBezTo>
                    <a:pt x="69" y="373"/>
                    <a:pt x="73" y="376"/>
                    <a:pt x="70" y="376"/>
                  </a:cubicBezTo>
                  <a:cubicBezTo>
                    <a:pt x="72" y="378"/>
                    <a:pt x="73" y="381"/>
                    <a:pt x="74" y="384"/>
                  </a:cubicBezTo>
                  <a:cubicBezTo>
                    <a:pt x="76" y="384"/>
                    <a:pt x="73" y="381"/>
                    <a:pt x="75" y="381"/>
                  </a:cubicBezTo>
                  <a:cubicBezTo>
                    <a:pt x="76" y="382"/>
                    <a:pt x="76" y="384"/>
                    <a:pt x="76" y="385"/>
                  </a:cubicBezTo>
                  <a:cubicBezTo>
                    <a:pt x="74" y="383"/>
                    <a:pt x="75" y="386"/>
                    <a:pt x="74" y="388"/>
                  </a:cubicBezTo>
                  <a:cubicBezTo>
                    <a:pt x="75" y="389"/>
                    <a:pt x="76" y="387"/>
                    <a:pt x="77" y="386"/>
                  </a:cubicBezTo>
                  <a:cubicBezTo>
                    <a:pt x="80" y="391"/>
                    <a:pt x="83" y="396"/>
                    <a:pt x="85" y="402"/>
                  </a:cubicBezTo>
                  <a:cubicBezTo>
                    <a:pt x="84" y="402"/>
                    <a:pt x="82" y="401"/>
                    <a:pt x="82" y="403"/>
                  </a:cubicBezTo>
                  <a:cubicBezTo>
                    <a:pt x="83" y="403"/>
                    <a:pt x="85" y="407"/>
                    <a:pt x="85" y="408"/>
                  </a:cubicBezTo>
                  <a:cubicBezTo>
                    <a:pt x="86" y="408"/>
                    <a:pt x="86" y="407"/>
                    <a:pt x="87" y="407"/>
                  </a:cubicBezTo>
                  <a:cubicBezTo>
                    <a:pt x="88" y="410"/>
                    <a:pt x="91" y="414"/>
                    <a:pt x="89" y="416"/>
                  </a:cubicBezTo>
                  <a:cubicBezTo>
                    <a:pt x="93" y="417"/>
                    <a:pt x="94" y="422"/>
                    <a:pt x="94" y="425"/>
                  </a:cubicBezTo>
                  <a:cubicBezTo>
                    <a:pt x="93" y="425"/>
                    <a:pt x="92" y="421"/>
                    <a:pt x="90" y="420"/>
                  </a:cubicBezTo>
                  <a:cubicBezTo>
                    <a:pt x="87" y="414"/>
                    <a:pt x="83" y="409"/>
                    <a:pt x="80" y="402"/>
                  </a:cubicBezTo>
                  <a:cubicBezTo>
                    <a:pt x="82" y="402"/>
                    <a:pt x="82" y="400"/>
                    <a:pt x="81" y="399"/>
                  </a:cubicBezTo>
                  <a:cubicBezTo>
                    <a:pt x="80" y="399"/>
                    <a:pt x="81" y="401"/>
                    <a:pt x="79" y="401"/>
                  </a:cubicBezTo>
                  <a:cubicBezTo>
                    <a:pt x="72" y="389"/>
                    <a:pt x="68" y="375"/>
                    <a:pt x="60" y="362"/>
                  </a:cubicBezTo>
                  <a:cubicBezTo>
                    <a:pt x="59" y="362"/>
                    <a:pt x="57" y="362"/>
                    <a:pt x="56" y="361"/>
                  </a:cubicBezTo>
                  <a:cubicBezTo>
                    <a:pt x="58" y="354"/>
                    <a:pt x="54" y="349"/>
                    <a:pt x="51" y="341"/>
                  </a:cubicBezTo>
                  <a:cubicBezTo>
                    <a:pt x="53" y="343"/>
                    <a:pt x="55" y="342"/>
                    <a:pt x="55" y="345"/>
                  </a:cubicBezTo>
                  <a:cubicBezTo>
                    <a:pt x="51" y="316"/>
                    <a:pt x="49" y="289"/>
                    <a:pt x="57" y="263"/>
                  </a:cubicBezTo>
                  <a:cubicBezTo>
                    <a:pt x="58" y="263"/>
                    <a:pt x="57" y="265"/>
                    <a:pt x="58" y="265"/>
                  </a:cubicBezTo>
                  <a:cubicBezTo>
                    <a:pt x="58" y="262"/>
                    <a:pt x="59" y="261"/>
                    <a:pt x="58" y="259"/>
                  </a:cubicBezTo>
                  <a:cubicBezTo>
                    <a:pt x="59" y="260"/>
                    <a:pt x="59" y="258"/>
                    <a:pt x="60" y="257"/>
                  </a:cubicBezTo>
                  <a:cubicBezTo>
                    <a:pt x="59" y="255"/>
                    <a:pt x="61" y="250"/>
                    <a:pt x="59" y="248"/>
                  </a:cubicBezTo>
                  <a:cubicBezTo>
                    <a:pt x="64" y="246"/>
                    <a:pt x="59" y="238"/>
                    <a:pt x="64" y="238"/>
                  </a:cubicBezTo>
                  <a:cubicBezTo>
                    <a:pt x="61" y="234"/>
                    <a:pt x="63" y="226"/>
                    <a:pt x="65" y="222"/>
                  </a:cubicBezTo>
                  <a:cubicBezTo>
                    <a:pt x="62" y="217"/>
                    <a:pt x="60" y="212"/>
                    <a:pt x="55" y="209"/>
                  </a:cubicBezTo>
                  <a:cubicBezTo>
                    <a:pt x="42" y="232"/>
                    <a:pt x="43" y="258"/>
                    <a:pt x="46" y="286"/>
                  </a:cubicBezTo>
                  <a:cubicBezTo>
                    <a:pt x="47" y="294"/>
                    <a:pt x="49" y="304"/>
                    <a:pt x="45" y="306"/>
                  </a:cubicBezTo>
                  <a:cubicBezTo>
                    <a:pt x="44" y="307"/>
                    <a:pt x="44" y="306"/>
                    <a:pt x="43" y="305"/>
                  </a:cubicBezTo>
                  <a:cubicBezTo>
                    <a:pt x="45" y="302"/>
                    <a:pt x="43" y="303"/>
                    <a:pt x="44" y="301"/>
                  </a:cubicBezTo>
                  <a:cubicBezTo>
                    <a:pt x="43" y="301"/>
                    <a:pt x="42" y="300"/>
                    <a:pt x="41" y="300"/>
                  </a:cubicBezTo>
                  <a:cubicBezTo>
                    <a:pt x="38" y="296"/>
                    <a:pt x="37" y="293"/>
                    <a:pt x="37" y="289"/>
                  </a:cubicBezTo>
                  <a:cubicBezTo>
                    <a:pt x="36" y="273"/>
                    <a:pt x="40" y="258"/>
                    <a:pt x="41" y="243"/>
                  </a:cubicBezTo>
                  <a:cubicBezTo>
                    <a:pt x="42" y="229"/>
                    <a:pt x="45" y="215"/>
                    <a:pt x="49" y="206"/>
                  </a:cubicBezTo>
                  <a:cubicBezTo>
                    <a:pt x="50" y="203"/>
                    <a:pt x="52" y="202"/>
                    <a:pt x="52" y="200"/>
                  </a:cubicBezTo>
                  <a:cubicBezTo>
                    <a:pt x="52" y="198"/>
                    <a:pt x="50" y="196"/>
                    <a:pt x="49" y="194"/>
                  </a:cubicBezTo>
                  <a:cubicBezTo>
                    <a:pt x="46" y="188"/>
                    <a:pt x="45" y="180"/>
                    <a:pt x="40" y="177"/>
                  </a:cubicBezTo>
                  <a:cubicBezTo>
                    <a:pt x="40" y="177"/>
                    <a:pt x="40" y="177"/>
                    <a:pt x="40" y="176"/>
                  </a:cubicBezTo>
                  <a:cubicBezTo>
                    <a:pt x="36" y="173"/>
                    <a:pt x="34" y="166"/>
                    <a:pt x="33" y="162"/>
                  </a:cubicBezTo>
                  <a:cubicBezTo>
                    <a:pt x="29" y="159"/>
                    <a:pt x="29" y="154"/>
                    <a:pt x="26" y="149"/>
                  </a:cubicBezTo>
                  <a:cubicBezTo>
                    <a:pt x="27" y="148"/>
                    <a:pt x="28" y="148"/>
                    <a:pt x="28" y="147"/>
                  </a:cubicBezTo>
                  <a:cubicBezTo>
                    <a:pt x="27" y="145"/>
                    <a:pt x="25" y="144"/>
                    <a:pt x="24" y="142"/>
                  </a:cubicBezTo>
                  <a:cubicBezTo>
                    <a:pt x="22" y="143"/>
                    <a:pt x="21" y="144"/>
                    <a:pt x="19" y="144"/>
                  </a:cubicBezTo>
                  <a:cubicBezTo>
                    <a:pt x="19" y="147"/>
                    <a:pt x="16" y="147"/>
                    <a:pt x="16" y="150"/>
                  </a:cubicBezTo>
                  <a:cubicBezTo>
                    <a:pt x="12" y="153"/>
                    <a:pt x="7" y="158"/>
                    <a:pt x="8" y="165"/>
                  </a:cubicBezTo>
                  <a:cubicBezTo>
                    <a:pt x="2" y="196"/>
                    <a:pt x="10" y="232"/>
                    <a:pt x="19" y="258"/>
                  </a:cubicBezTo>
                  <a:cubicBezTo>
                    <a:pt x="24" y="264"/>
                    <a:pt x="25" y="276"/>
                    <a:pt x="29" y="284"/>
                  </a:cubicBezTo>
                  <a:cubicBezTo>
                    <a:pt x="28" y="285"/>
                    <a:pt x="27" y="285"/>
                    <a:pt x="27" y="286"/>
                  </a:cubicBezTo>
                  <a:cubicBezTo>
                    <a:pt x="33" y="297"/>
                    <a:pt x="39" y="308"/>
                    <a:pt x="44" y="319"/>
                  </a:cubicBezTo>
                  <a:cubicBezTo>
                    <a:pt x="44" y="319"/>
                    <a:pt x="44" y="318"/>
                    <a:pt x="43" y="318"/>
                  </a:cubicBezTo>
                  <a:cubicBezTo>
                    <a:pt x="42" y="322"/>
                    <a:pt x="46" y="323"/>
                    <a:pt x="44" y="326"/>
                  </a:cubicBezTo>
                  <a:cubicBezTo>
                    <a:pt x="44" y="325"/>
                    <a:pt x="44" y="322"/>
                    <a:pt x="42" y="321"/>
                  </a:cubicBezTo>
                  <a:cubicBezTo>
                    <a:pt x="41" y="323"/>
                    <a:pt x="44" y="324"/>
                    <a:pt x="42" y="324"/>
                  </a:cubicBezTo>
                  <a:cubicBezTo>
                    <a:pt x="40" y="318"/>
                    <a:pt x="38" y="315"/>
                    <a:pt x="34" y="310"/>
                  </a:cubicBezTo>
                  <a:cubicBezTo>
                    <a:pt x="34" y="312"/>
                    <a:pt x="36" y="313"/>
                    <a:pt x="34" y="314"/>
                  </a:cubicBezTo>
                  <a:cubicBezTo>
                    <a:pt x="38" y="318"/>
                    <a:pt x="38" y="325"/>
                    <a:pt x="42" y="329"/>
                  </a:cubicBezTo>
                  <a:cubicBezTo>
                    <a:pt x="47" y="344"/>
                    <a:pt x="54" y="360"/>
                    <a:pt x="62" y="373"/>
                  </a:cubicBezTo>
                  <a:cubicBezTo>
                    <a:pt x="64" y="373"/>
                    <a:pt x="64" y="374"/>
                    <a:pt x="65" y="375"/>
                  </a:cubicBezTo>
                  <a:cubicBezTo>
                    <a:pt x="73" y="395"/>
                    <a:pt x="82" y="410"/>
                    <a:pt x="90" y="430"/>
                  </a:cubicBezTo>
                  <a:cubicBezTo>
                    <a:pt x="95" y="437"/>
                    <a:pt x="97" y="446"/>
                    <a:pt x="102" y="452"/>
                  </a:cubicBezTo>
                  <a:cubicBezTo>
                    <a:pt x="102" y="455"/>
                    <a:pt x="104" y="456"/>
                    <a:pt x="105" y="460"/>
                  </a:cubicBezTo>
                  <a:cubicBezTo>
                    <a:pt x="107" y="460"/>
                    <a:pt x="108" y="462"/>
                    <a:pt x="108" y="464"/>
                  </a:cubicBezTo>
                  <a:cubicBezTo>
                    <a:pt x="109" y="465"/>
                    <a:pt x="109" y="465"/>
                    <a:pt x="110" y="466"/>
                  </a:cubicBezTo>
                  <a:cubicBezTo>
                    <a:pt x="113" y="470"/>
                    <a:pt x="115" y="478"/>
                    <a:pt x="118" y="480"/>
                  </a:cubicBezTo>
                  <a:cubicBezTo>
                    <a:pt x="121" y="479"/>
                    <a:pt x="127" y="486"/>
                    <a:pt x="125" y="490"/>
                  </a:cubicBezTo>
                  <a:cubicBezTo>
                    <a:pt x="124" y="489"/>
                    <a:pt x="123" y="487"/>
                    <a:pt x="122" y="488"/>
                  </a:cubicBezTo>
                  <a:cubicBezTo>
                    <a:pt x="125" y="494"/>
                    <a:pt x="128" y="499"/>
                    <a:pt x="131" y="504"/>
                  </a:cubicBezTo>
                  <a:cubicBezTo>
                    <a:pt x="132" y="503"/>
                    <a:pt x="129" y="502"/>
                    <a:pt x="130" y="499"/>
                  </a:cubicBezTo>
                  <a:cubicBezTo>
                    <a:pt x="131" y="501"/>
                    <a:pt x="133" y="502"/>
                    <a:pt x="134" y="503"/>
                  </a:cubicBezTo>
                  <a:cubicBezTo>
                    <a:pt x="133" y="496"/>
                    <a:pt x="131" y="490"/>
                    <a:pt x="129" y="482"/>
                  </a:cubicBezTo>
                  <a:cubicBezTo>
                    <a:pt x="130" y="483"/>
                    <a:pt x="127" y="483"/>
                    <a:pt x="127" y="482"/>
                  </a:cubicBezTo>
                  <a:cubicBezTo>
                    <a:pt x="128" y="481"/>
                    <a:pt x="129" y="480"/>
                    <a:pt x="128" y="478"/>
                  </a:cubicBezTo>
                  <a:cubicBezTo>
                    <a:pt x="127" y="477"/>
                    <a:pt x="128" y="480"/>
                    <a:pt x="127" y="478"/>
                  </a:cubicBezTo>
                  <a:cubicBezTo>
                    <a:pt x="125" y="476"/>
                    <a:pt x="126" y="472"/>
                    <a:pt x="126" y="469"/>
                  </a:cubicBezTo>
                  <a:cubicBezTo>
                    <a:pt x="125" y="465"/>
                    <a:pt x="124" y="462"/>
                    <a:pt x="124" y="458"/>
                  </a:cubicBezTo>
                  <a:cubicBezTo>
                    <a:pt x="124" y="454"/>
                    <a:pt x="126" y="451"/>
                    <a:pt x="126" y="448"/>
                  </a:cubicBezTo>
                  <a:cubicBezTo>
                    <a:pt x="126" y="441"/>
                    <a:pt x="122" y="435"/>
                    <a:pt x="125" y="429"/>
                  </a:cubicBezTo>
                  <a:cubicBezTo>
                    <a:pt x="125" y="429"/>
                    <a:pt x="125" y="431"/>
                    <a:pt x="126" y="431"/>
                  </a:cubicBezTo>
                  <a:cubicBezTo>
                    <a:pt x="129" y="416"/>
                    <a:pt x="132" y="404"/>
                    <a:pt x="135" y="392"/>
                  </a:cubicBezTo>
                  <a:cubicBezTo>
                    <a:pt x="139" y="385"/>
                    <a:pt x="138" y="377"/>
                    <a:pt x="146" y="375"/>
                  </a:cubicBezTo>
                  <a:cubicBezTo>
                    <a:pt x="146" y="372"/>
                    <a:pt x="149" y="372"/>
                    <a:pt x="149" y="370"/>
                  </a:cubicBezTo>
                  <a:cubicBezTo>
                    <a:pt x="140" y="355"/>
                    <a:pt x="132" y="340"/>
                    <a:pt x="124" y="325"/>
                  </a:cubicBezTo>
                  <a:cubicBezTo>
                    <a:pt x="119" y="317"/>
                    <a:pt x="113" y="309"/>
                    <a:pt x="110" y="299"/>
                  </a:cubicBezTo>
                  <a:cubicBezTo>
                    <a:pt x="107" y="295"/>
                    <a:pt x="104" y="288"/>
                    <a:pt x="102" y="283"/>
                  </a:cubicBezTo>
                  <a:cubicBezTo>
                    <a:pt x="98" y="274"/>
                    <a:pt x="92" y="266"/>
                    <a:pt x="87" y="258"/>
                  </a:cubicBezTo>
                  <a:cubicBezTo>
                    <a:pt x="81" y="249"/>
                    <a:pt x="77" y="239"/>
                    <a:pt x="70" y="231"/>
                  </a:cubicBezTo>
                  <a:cubicBezTo>
                    <a:pt x="63" y="247"/>
                    <a:pt x="61" y="266"/>
                    <a:pt x="60" y="288"/>
                  </a:cubicBezTo>
                  <a:cubicBezTo>
                    <a:pt x="59" y="287"/>
                    <a:pt x="60" y="286"/>
                    <a:pt x="58" y="287"/>
                  </a:cubicBezTo>
                  <a:cubicBezTo>
                    <a:pt x="57" y="285"/>
                    <a:pt x="58" y="290"/>
                    <a:pt x="57" y="290"/>
                  </a:cubicBezTo>
                  <a:cubicBezTo>
                    <a:pt x="60" y="290"/>
                    <a:pt x="58" y="292"/>
                    <a:pt x="60" y="293"/>
                  </a:cubicBezTo>
                  <a:cubicBezTo>
                    <a:pt x="59" y="293"/>
                    <a:pt x="57" y="293"/>
                    <a:pt x="58" y="294"/>
                  </a:cubicBezTo>
                  <a:cubicBezTo>
                    <a:pt x="59" y="295"/>
                    <a:pt x="60" y="295"/>
                    <a:pt x="60" y="297"/>
                  </a:cubicBezTo>
                  <a:cubicBezTo>
                    <a:pt x="59" y="298"/>
                    <a:pt x="58" y="299"/>
                    <a:pt x="57" y="301"/>
                  </a:cubicBezTo>
                  <a:cubicBezTo>
                    <a:pt x="58" y="302"/>
                    <a:pt x="59" y="300"/>
                    <a:pt x="60" y="302"/>
                  </a:cubicBezTo>
                  <a:cubicBezTo>
                    <a:pt x="60" y="317"/>
                    <a:pt x="59" y="329"/>
                    <a:pt x="64" y="340"/>
                  </a:cubicBezTo>
                  <a:cubicBezTo>
                    <a:pt x="63" y="341"/>
                    <a:pt x="63" y="343"/>
                    <a:pt x="62" y="344"/>
                  </a:cubicBezTo>
                  <a:cubicBezTo>
                    <a:pt x="62" y="343"/>
                    <a:pt x="61" y="345"/>
                    <a:pt x="60" y="344"/>
                  </a:cubicBezTo>
                  <a:cubicBezTo>
                    <a:pt x="59" y="343"/>
                    <a:pt x="59" y="338"/>
                    <a:pt x="57" y="339"/>
                  </a:cubicBezTo>
                  <a:cubicBezTo>
                    <a:pt x="59" y="344"/>
                    <a:pt x="57" y="355"/>
                    <a:pt x="63" y="357"/>
                  </a:cubicBezTo>
                  <a:cubicBezTo>
                    <a:pt x="63" y="361"/>
                    <a:pt x="66" y="368"/>
                    <a:pt x="68" y="372"/>
                  </a:cubicBezTo>
                  <a:close/>
                  <a:moveTo>
                    <a:pt x="33" y="146"/>
                  </a:moveTo>
                  <a:cubicBezTo>
                    <a:pt x="33" y="147"/>
                    <a:pt x="33" y="147"/>
                    <a:pt x="32" y="147"/>
                  </a:cubicBezTo>
                  <a:cubicBezTo>
                    <a:pt x="32" y="152"/>
                    <a:pt x="36" y="154"/>
                    <a:pt x="39" y="158"/>
                  </a:cubicBezTo>
                  <a:cubicBezTo>
                    <a:pt x="42" y="163"/>
                    <a:pt x="43" y="169"/>
                    <a:pt x="47" y="173"/>
                  </a:cubicBezTo>
                  <a:cubicBezTo>
                    <a:pt x="49" y="176"/>
                    <a:pt x="52" y="178"/>
                    <a:pt x="54" y="181"/>
                  </a:cubicBezTo>
                  <a:cubicBezTo>
                    <a:pt x="55" y="184"/>
                    <a:pt x="55" y="187"/>
                    <a:pt x="58" y="190"/>
                  </a:cubicBezTo>
                  <a:cubicBezTo>
                    <a:pt x="58" y="188"/>
                    <a:pt x="59" y="187"/>
                    <a:pt x="60" y="185"/>
                  </a:cubicBezTo>
                  <a:cubicBezTo>
                    <a:pt x="51" y="172"/>
                    <a:pt x="47" y="155"/>
                    <a:pt x="33" y="146"/>
                  </a:cubicBezTo>
                  <a:close/>
                  <a:moveTo>
                    <a:pt x="134" y="313"/>
                  </a:moveTo>
                  <a:cubicBezTo>
                    <a:pt x="134" y="314"/>
                    <a:pt x="134" y="315"/>
                    <a:pt x="134" y="316"/>
                  </a:cubicBezTo>
                  <a:cubicBezTo>
                    <a:pt x="139" y="321"/>
                    <a:pt x="141" y="328"/>
                    <a:pt x="146" y="333"/>
                  </a:cubicBezTo>
                  <a:cubicBezTo>
                    <a:pt x="152" y="346"/>
                    <a:pt x="161" y="357"/>
                    <a:pt x="167" y="371"/>
                  </a:cubicBezTo>
                  <a:cubicBezTo>
                    <a:pt x="175" y="381"/>
                    <a:pt x="182" y="394"/>
                    <a:pt x="189" y="406"/>
                  </a:cubicBezTo>
                  <a:cubicBezTo>
                    <a:pt x="191" y="408"/>
                    <a:pt x="193" y="411"/>
                    <a:pt x="195" y="413"/>
                  </a:cubicBezTo>
                  <a:cubicBezTo>
                    <a:pt x="196" y="416"/>
                    <a:pt x="198" y="420"/>
                    <a:pt x="199" y="422"/>
                  </a:cubicBezTo>
                  <a:cubicBezTo>
                    <a:pt x="201" y="425"/>
                    <a:pt x="204" y="428"/>
                    <a:pt x="203" y="431"/>
                  </a:cubicBezTo>
                  <a:cubicBezTo>
                    <a:pt x="206" y="433"/>
                    <a:pt x="208" y="437"/>
                    <a:pt x="209" y="442"/>
                  </a:cubicBezTo>
                  <a:cubicBezTo>
                    <a:pt x="212" y="445"/>
                    <a:pt x="212" y="449"/>
                    <a:pt x="216" y="453"/>
                  </a:cubicBezTo>
                  <a:cubicBezTo>
                    <a:pt x="216" y="456"/>
                    <a:pt x="219" y="458"/>
                    <a:pt x="220" y="461"/>
                  </a:cubicBezTo>
                  <a:cubicBezTo>
                    <a:pt x="220" y="460"/>
                    <a:pt x="218" y="457"/>
                    <a:pt x="217" y="455"/>
                  </a:cubicBezTo>
                  <a:cubicBezTo>
                    <a:pt x="214" y="447"/>
                    <a:pt x="209" y="439"/>
                    <a:pt x="206" y="431"/>
                  </a:cubicBezTo>
                  <a:cubicBezTo>
                    <a:pt x="206" y="431"/>
                    <a:pt x="205" y="431"/>
                    <a:pt x="205" y="430"/>
                  </a:cubicBezTo>
                  <a:cubicBezTo>
                    <a:pt x="197" y="411"/>
                    <a:pt x="186" y="397"/>
                    <a:pt x="178" y="378"/>
                  </a:cubicBezTo>
                  <a:cubicBezTo>
                    <a:pt x="175" y="377"/>
                    <a:pt x="173" y="374"/>
                    <a:pt x="173" y="370"/>
                  </a:cubicBezTo>
                  <a:cubicBezTo>
                    <a:pt x="170" y="368"/>
                    <a:pt x="167" y="363"/>
                    <a:pt x="166" y="360"/>
                  </a:cubicBezTo>
                  <a:cubicBezTo>
                    <a:pt x="155" y="343"/>
                    <a:pt x="142" y="320"/>
                    <a:pt x="131" y="299"/>
                  </a:cubicBezTo>
                  <a:cubicBezTo>
                    <a:pt x="126" y="290"/>
                    <a:pt x="121" y="279"/>
                    <a:pt x="118" y="270"/>
                  </a:cubicBezTo>
                  <a:cubicBezTo>
                    <a:pt x="104" y="246"/>
                    <a:pt x="89" y="224"/>
                    <a:pt x="79" y="197"/>
                  </a:cubicBezTo>
                  <a:cubicBezTo>
                    <a:pt x="75" y="194"/>
                    <a:pt x="74" y="190"/>
                    <a:pt x="70" y="188"/>
                  </a:cubicBezTo>
                  <a:cubicBezTo>
                    <a:pt x="69" y="177"/>
                    <a:pt x="60" y="167"/>
                    <a:pt x="56" y="157"/>
                  </a:cubicBezTo>
                  <a:cubicBezTo>
                    <a:pt x="57" y="160"/>
                    <a:pt x="55" y="160"/>
                    <a:pt x="55" y="161"/>
                  </a:cubicBezTo>
                  <a:cubicBezTo>
                    <a:pt x="63" y="177"/>
                    <a:pt x="72" y="194"/>
                    <a:pt x="78" y="212"/>
                  </a:cubicBezTo>
                  <a:cubicBezTo>
                    <a:pt x="79" y="213"/>
                    <a:pt x="79" y="211"/>
                    <a:pt x="79" y="212"/>
                  </a:cubicBezTo>
                  <a:cubicBezTo>
                    <a:pt x="83" y="221"/>
                    <a:pt x="89" y="231"/>
                    <a:pt x="94" y="239"/>
                  </a:cubicBezTo>
                  <a:cubicBezTo>
                    <a:pt x="98" y="250"/>
                    <a:pt x="107" y="262"/>
                    <a:pt x="109" y="270"/>
                  </a:cubicBezTo>
                  <a:cubicBezTo>
                    <a:pt x="112" y="272"/>
                    <a:pt x="112" y="274"/>
                    <a:pt x="112" y="277"/>
                  </a:cubicBezTo>
                  <a:cubicBezTo>
                    <a:pt x="116" y="284"/>
                    <a:pt x="119" y="293"/>
                    <a:pt x="125" y="299"/>
                  </a:cubicBezTo>
                  <a:cubicBezTo>
                    <a:pt x="122" y="293"/>
                    <a:pt x="118" y="288"/>
                    <a:pt x="116" y="282"/>
                  </a:cubicBezTo>
                  <a:cubicBezTo>
                    <a:pt x="120" y="284"/>
                    <a:pt x="121" y="290"/>
                    <a:pt x="123" y="292"/>
                  </a:cubicBezTo>
                  <a:cubicBezTo>
                    <a:pt x="123" y="292"/>
                    <a:pt x="122" y="291"/>
                    <a:pt x="122" y="293"/>
                  </a:cubicBezTo>
                  <a:cubicBezTo>
                    <a:pt x="125" y="292"/>
                    <a:pt x="125" y="298"/>
                    <a:pt x="127" y="300"/>
                  </a:cubicBezTo>
                  <a:cubicBezTo>
                    <a:pt x="126" y="300"/>
                    <a:pt x="125" y="300"/>
                    <a:pt x="125" y="300"/>
                  </a:cubicBezTo>
                  <a:cubicBezTo>
                    <a:pt x="127" y="303"/>
                    <a:pt x="129" y="307"/>
                    <a:pt x="131" y="309"/>
                  </a:cubicBezTo>
                  <a:cubicBezTo>
                    <a:pt x="132" y="308"/>
                    <a:pt x="131" y="308"/>
                    <a:pt x="131" y="308"/>
                  </a:cubicBezTo>
                  <a:cubicBezTo>
                    <a:pt x="133" y="310"/>
                    <a:pt x="133" y="313"/>
                    <a:pt x="134" y="313"/>
                  </a:cubicBezTo>
                  <a:close/>
                  <a:moveTo>
                    <a:pt x="62" y="183"/>
                  </a:moveTo>
                  <a:cubicBezTo>
                    <a:pt x="59" y="174"/>
                    <a:pt x="55" y="167"/>
                    <a:pt x="51" y="161"/>
                  </a:cubicBezTo>
                  <a:cubicBezTo>
                    <a:pt x="54" y="169"/>
                    <a:pt x="57" y="176"/>
                    <a:pt x="62" y="183"/>
                  </a:cubicBezTo>
                  <a:close/>
                  <a:moveTo>
                    <a:pt x="40" y="168"/>
                  </a:moveTo>
                  <a:cubicBezTo>
                    <a:pt x="39" y="166"/>
                    <a:pt x="38" y="164"/>
                    <a:pt x="37" y="162"/>
                  </a:cubicBezTo>
                  <a:cubicBezTo>
                    <a:pt x="37" y="165"/>
                    <a:pt x="39" y="168"/>
                    <a:pt x="40" y="168"/>
                  </a:cubicBezTo>
                  <a:close/>
                  <a:moveTo>
                    <a:pt x="42" y="173"/>
                  </a:moveTo>
                  <a:cubicBezTo>
                    <a:pt x="42" y="172"/>
                    <a:pt x="42" y="168"/>
                    <a:pt x="40" y="169"/>
                  </a:cubicBezTo>
                  <a:cubicBezTo>
                    <a:pt x="40" y="170"/>
                    <a:pt x="40" y="172"/>
                    <a:pt x="42" y="173"/>
                  </a:cubicBezTo>
                  <a:close/>
                  <a:moveTo>
                    <a:pt x="44" y="175"/>
                  </a:moveTo>
                  <a:cubicBezTo>
                    <a:pt x="44" y="175"/>
                    <a:pt x="44" y="173"/>
                    <a:pt x="42" y="173"/>
                  </a:cubicBezTo>
                  <a:cubicBezTo>
                    <a:pt x="42" y="174"/>
                    <a:pt x="44" y="176"/>
                    <a:pt x="44" y="175"/>
                  </a:cubicBezTo>
                  <a:close/>
                  <a:moveTo>
                    <a:pt x="45" y="180"/>
                  </a:moveTo>
                  <a:cubicBezTo>
                    <a:pt x="50" y="184"/>
                    <a:pt x="50" y="193"/>
                    <a:pt x="55" y="197"/>
                  </a:cubicBezTo>
                  <a:cubicBezTo>
                    <a:pt x="56" y="189"/>
                    <a:pt x="50" y="180"/>
                    <a:pt x="44" y="176"/>
                  </a:cubicBezTo>
                  <a:cubicBezTo>
                    <a:pt x="45" y="177"/>
                    <a:pt x="45" y="178"/>
                    <a:pt x="45" y="180"/>
                  </a:cubicBezTo>
                  <a:close/>
                  <a:moveTo>
                    <a:pt x="69" y="211"/>
                  </a:moveTo>
                  <a:cubicBezTo>
                    <a:pt x="71" y="214"/>
                    <a:pt x="71" y="216"/>
                    <a:pt x="74" y="216"/>
                  </a:cubicBezTo>
                  <a:cubicBezTo>
                    <a:pt x="75" y="225"/>
                    <a:pt x="83" y="230"/>
                    <a:pt x="84" y="238"/>
                  </a:cubicBezTo>
                  <a:cubicBezTo>
                    <a:pt x="93" y="251"/>
                    <a:pt x="97" y="264"/>
                    <a:pt x="105" y="277"/>
                  </a:cubicBezTo>
                  <a:cubicBezTo>
                    <a:pt x="105" y="278"/>
                    <a:pt x="105" y="279"/>
                    <a:pt x="105" y="280"/>
                  </a:cubicBezTo>
                  <a:cubicBezTo>
                    <a:pt x="114" y="292"/>
                    <a:pt x="121" y="306"/>
                    <a:pt x="127" y="322"/>
                  </a:cubicBezTo>
                  <a:cubicBezTo>
                    <a:pt x="134" y="327"/>
                    <a:pt x="136" y="336"/>
                    <a:pt x="141" y="342"/>
                  </a:cubicBezTo>
                  <a:cubicBezTo>
                    <a:pt x="141" y="343"/>
                    <a:pt x="140" y="343"/>
                    <a:pt x="140" y="344"/>
                  </a:cubicBezTo>
                  <a:cubicBezTo>
                    <a:pt x="144" y="345"/>
                    <a:pt x="144" y="350"/>
                    <a:pt x="148" y="353"/>
                  </a:cubicBezTo>
                  <a:cubicBezTo>
                    <a:pt x="166" y="384"/>
                    <a:pt x="181" y="410"/>
                    <a:pt x="198" y="440"/>
                  </a:cubicBezTo>
                  <a:cubicBezTo>
                    <a:pt x="198" y="440"/>
                    <a:pt x="197" y="441"/>
                    <a:pt x="198" y="441"/>
                  </a:cubicBezTo>
                  <a:cubicBezTo>
                    <a:pt x="207" y="454"/>
                    <a:pt x="213" y="469"/>
                    <a:pt x="222" y="481"/>
                  </a:cubicBezTo>
                  <a:cubicBezTo>
                    <a:pt x="222" y="482"/>
                    <a:pt x="223" y="483"/>
                    <a:pt x="223" y="484"/>
                  </a:cubicBezTo>
                  <a:cubicBezTo>
                    <a:pt x="223" y="485"/>
                    <a:pt x="224" y="484"/>
                    <a:pt x="224" y="485"/>
                  </a:cubicBezTo>
                  <a:cubicBezTo>
                    <a:pt x="229" y="494"/>
                    <a:pt x="236" y="500"/>
                    <a:pt x="240" y="509"/>
                  </a:cubicBezTo>
                  <a:cubicBezTo>
                    <a:pt x="242" y="511"/>
                    <a:pt x="243" y="513"/>
                    <a:pt x="246" y="514"/>
                  </a:cubicBezTo>
                  <a:cubicBezTo>
                    <a:pt x="230" y="488"/>
                    <a:pt x="216" y="460"/>
                    <a:pt x="200" y="434"/>
                  </a:cubicBezTo>
                  <a:cubicBezTo>
                    <a:pt x="202" y="434"/>
                    <a:pt x="203" y="438"/>
                    <a:pt x="204" y="436"/>
                  </a:cubicBezTo>
                  <a:cubicBezTo>
                    <a:pt x="193" y="416"/>
                    <a:pt x="182" y="397"/>
                    <a:pt x="169" y="378"/>
                  </a:cubicBezTo>
                  <a:cubicBezTo>
                    <a:pt x="169" y="379"/>
                    <a:pt x="169" y="379"/>
                    <a:pt x="168" y="379"/>
                  </a:cubicBezTo>
                  <a:cubicBezTo>
                    <a:pt x="158" y="363"/>
                    <a:pt x="147" y="346"/>
                    <a:pt x="139" y="328"/>
                  </a:cubicBezTo>
                  <a:cubicBezTo>
                    <a:pt x="138" y="328"/>
                    <a:pt x="138" y="327"/>
                    <a:pt x="137" y="326"/>
                  </a:cubicBezTo>
                  <a:cubicBezTo>
                    <a:pt x="125" y="304"/>
                    <a:pt x="108" y="280"/>
                    <a:pt x="99" y="255"/>
                  </a:cubicBezTo>
                  <a:cubicBezTo>
                    <a:pt x="97" y="255"/>
                    <a:pt x="97" y="254"/>
                    <a:pt x="96" y="253"/>
                  </a:cubicBezTo>
                  <a:cubicBezTo>
                    <a:pt x="94" y="249"/>
                    <a:pt x="93" y="245"/>
                    <a:pt x="91" y="242"/>
                  </a:cubicBezTo>
                  <a:cubicBezTo>
                    <a:pt x="85" y="231"/>
                    <a:pt x="79" y="220"/>
                    <a:pt x="74" y="209"/>
                  </a:cubicBezTo>
                  <a:cubicBezTo>
                    <a:pt x="71" y="208"/>
                    <a:pt x="71" y="204"/>
                    <a:pt x="70" y="202"/>
                  </a:cubicBezTo>
                  <a:cubicBezTo>
                    <a:pt x="68" y="198"/>
                    <a:pt x="64" y="194"/>
                    <a:pt x="62" y="189"/>
                  </a:cubicBezTo>
                  <a:cubicBezTo>
                    <a:pt x="61" y="189"/>
                    <a:pt x="61" y="188"/>
                    <a:pt x="60" y="188"/>
                  </a:cubicBezTo>
                  <a:cubicBezTo>
                    <a:pt x="58" y="199"/>
                    <a:pt x="65" y="204"/>
                    <a:pt x="69" y="211"/>
                  </a:cubicBezTo>
                  <a:close/>
                  <a:moveTo>
                    <a:pt x="57" y="204"/>
                  </a:moveTo>
                  <a:cubicBezTo>
                    <a:pt x="61" y="209"/>
                    <a:pt x="61" y="215"/>
                    <a:pt x="66" y="218"/>
                  </a:cubicBezTo>
                  <a:cubicBezTo>
                    <a:pt x="66" y="215"/>
                    <a:pt x="67" y="215"/>
                    <a:pt x="67" y="213"/>
                  </a:cubicBezTo>
                  <a:cubicBezTo>
                    <a:pt x="64" y="210"/>
                    <a:pt x="63" y="204"/>
                    <a:pt x="59" y="201"/>
                  </a:cubicBezTo>
                  <a:cubicBezTo>
                    <a:pt x="58" y="201"/>
                    <a:pt x="58" y="203"/>
                    <a:pt x="57" y="204"/>
                  </a:cubicBezTo>
                  <a:close/>
                  <a:moveTo>
                    <a:pt x="68" y="223"/>
                  </a:moveTo>
                  <a:cubicBezTo>
                    <a:pt x="70" y="224"/>
                    <a:pt x="70" y="220"/>
                    <a:pt x="69" y="220"/>
                  </a:cubicBezTo>
                  <a:cubicBezTo>
                    <a:pt x="68" y="221"/>
                    <a:pt x="68" y="221"/>
                    <a:pt x="68" y="223"/>
                  </a:cubicBezTo>
                  <a:close/>
                  <a:moveTo>
                    <a:pt x="95" y="264"/>
                  </a:moveTo>
                  <a:cubicBezTo>
                    <a:pt x="88" y="251"/>
                    <a:pt x="82" y="236"/>
                    <a:pt x="73" y="223"/>
                  </a:cubicBezTo>
                  <a:cubicBezTo>
                    <a:pt x="73" y="224"/>
                    <a:pt x="72" y="225"/>
                    <a:pt x="72" y="227"/>
                  </a:cubicBezTo>
                  <a:cubicBezTo>
                    <a:pt x="80" y="239"/>
                    <a:pt x="86" y="253"/>
                    <a:pt x="95" y="264"/>
                  </a:cubicBezTo>
                  <a:close/>
                  <a:moveTo>
                    <a:pt x="66" y="233"/>
                  </a:moveTo>
                  <a:cubicBezTo>
                    <a:pt x="65" y="230"/>
                    <a:pt x="68" y="228"/>
                    <a:pt x="67" y="225"/>
                  </a:cubicBezTo>
                  <a:cubicBezTo>
                    <a:pt x="67" y="225"/>
                    <a:pt x="66" y="225"/>
                    <a:pt x="66" y="225"/>
                  </a:cubicBezTo>
                  <a:cubicBezTo>
                    <a:pt x="66" y="229"/>
                    <a:pt x="64" y="231"/>
                    <a:pt x="66" y="233"/>
                  </a:cubicBezTo>
                  <a:close/>
                  <a:moveTo>
                    <a:pt x="16" y="266"/>
                  </a:moveTo>
                  <a:cubicBezTo>
                    <a:pt x="19" y="267"/>
                    <a:pt x="18" y="274"/>
                    <a:pt x="22" y="274"/>
                  </a:cubicBezTo>
                  <a:cubicBezTo>
                    <a:pt x="20" y="270"/>
                    <a:pt x="20" y="265"/>
                    <a:pt x="17" y="262"/>
                  </a:cubicBezTo>
                  <a:cubicBezTo>
                    <a:pt x="17" y="264"/>
                    <a:pt x="17" y="264"/>
                    <a:pt x="16" y="266"/>
                  </a:cubicBezTo>
                  <a:close/>
                  <a:moveTo>
                    <a:pt x="40" y="295"/>
                  </a:moveTo>
                  <a:cubicBezTo>
                    <a:pt x="41" y="296"/>
                    <a:pt x="42" y="298"/>
                    <a:pt x="44" y="298"/>
                  </a:cubicBezTo>
                  <a:cubicBezTo>
                    <a:pt x="45" y="294"/>
                    <a:pt x="42" y="296"/>
                    <a:pt x="43" y="293"/>
                  </a:cubicBezTo>
                  <a:cubicBezTo>
                    <a:pt x="43" y="293"/>
                    <a:pt x="43" y="294"/>
                    <a:pt x="44" y="293"/>
                  </a:cubicBezTo>
                  <a:cubicBezTo>
                    <a:pt x="45" y="292"/>
                    <a:pt x="42" y="293"/>
                    <a:pt x="43" y="292"/>
                  </a:cubicBezTo>
                  <a:cubicBezTo>
                    <a:pt x="41" y="281"/>
                    <a:pt x="42" y="273"/>
                    <a:pt x="41" y="265"/>
                  </a:cubicBezTo>
                  <a:cubicBezTo>
                    <a:pt x="39" y="276"/>
                    <a:pt x="38" y="284"/>
                    <a:pt x="40" y="295"/>
                  </a:cubicBezTo>
                  <a:close/>
                  <a:moveTo>
                    <a:pt x="60" y="276"/>
                  </a:moveTo>
                  <a:cubicBezTo>
                    <a:pt x="58" y="275"/>
                    <a:pt x="59" y="277"/>
                    <a:pt x="58" y="278"/>
                  </a:cubicBezTo>
                  <a:cubicBezTo>
                    <a:pt x="58" y="274"/>
                    <a:pt x="59" y="273"/>
                    <a:pt x="58" y="269"/>
                  </a:cubicBezTo>
                  <a:cubicBezTo>
                    <a:pt x="55" y="274"/>
                    <a:pt x="57" y="276"/>
                    <a:pt x="57" y="280"/>
                  </a:cubicBezTo>
                  <a:cubicBezTo>
                    <a:pt x="57" y="278"/>
                    <a:pt x="60" y="278"/>
                    <a:pt x="60" y="276"/>
                  </a:cubicBezTo>
                  <a:close/>
                  <a:moveTo>
                    <a:pt x="110" y="297"/>
                  </a:moveTo>
                  <a:cubicBezTo>
                    <a:pt x="115" y="301"/>
                    <a:pt x="116" y="309"/>
                    <a:pt x="121" y="313"/>
                  </a:cubicBezTo>
                  <a:cubicBezTo>
                    <a:pt x="117" y="306"/>
                    <a:pt x="113" y="296"/>
                    <a:pt x="108" y="291"/>
                  </a:cubicBezTo>
                  <a:cubicBezTo>
                    <a:pt x="109" y="293"/>
                    <a:pt x="111" y="295"/>
                    <a:pt x="110" y="297"/>
                  </a:cubicBezTo>
                  <a:close/>
                  <a:moveTo>
                    <a:pt x="199" y="413"/>
                  </a:moveTo>
                  <a:cubicBezTo>
                    <a:pt x="199" y="414"/>
                    <a:pt x="198" y="414"/>
                    <a:pt x="198" y="414"/>
                  </a:cubicBezTo>
                  <a:cubicBezTo>
                    <a:pt x="202" y="417"/>
                    <a:pt x="203" y="424"/>
                    <a:pt x="207" y="427"/>
                  </a:cubicBezTo>
                  <a:cubicBezTo>
                    <a:pt x="211" y="438"/>
                    <a:pt x="216" y="446"/>
                    <a:pt x="220" y="456"/>
                  </a:cubicBezTo>
                  <a:cubicBezTo>
                    <a:pt x="220" y="457"/>
                    <a:pt x="221" y="456"/>
                    <a:pt x="222" y="457"/>
                  </a:cubicBezTo>
                  <a:cubicBezTo>
                    <a:pt x="224" y="465"/>
                    <a:pt x="228" y="469"/>
                    <a:pt x="230" y="477"/>
                  </a:cubicBezTo>
                  <a:cubicBezTo>
                    <a:pt x="231" y="477"/>
                    <a:pt x="231" y="478"/>
                    <a:pt x="232" y="478"/>
                  </a:cubicBezTo>
                  <a:cubicBezTo>
                    <a:pt x="236" y="487"/>
                    <a:pt x="242" y="493"/>
                    <a:pt x="245" y="501"/>
                  </a:cubicBezTo>
                  <a:cubicBezTo>
                    <a:pt x="242" y="499"/>
                    <a:pt x="240" y="495"/>
                    <a:pt x="238" y="491"/>
                  </a:cubicBezTo>
                  <a:cubicBezTo>
                    <a:pt x="236" y="488"/>
                    <a:pt x="234" y="484"/>
                    <a:pt x="231" y="483"/>
                  </a:cubicBezTo>
                  <a:cubicBezTo>
                    <a:pt x="237" y="492"/>
                    <a:pt x="242" y="502"/>
                    <a:pt x="248" y="509"/>
                  </a:cubicBezTo>
                  <a:cubicBezTo>
                    <a:pt x="249" y="509"/>
                    <a:pt x="250" y="509"/>
                    <a:pt x="250" y="509"/>
                  </a:cubicBezTo>
                  <a:cubicBezTo>
                    <a:pt x="250" y="506"/>
                    <a:pt x="246" y="506"/>
                    <a:pt x="246" y="502"/>
                  </a:cubicBezTo>
                  <a:cubicBezTo>
                    <a:pt x="250" y="504"/>
                    <a:pt x="251" y="507"/>
                    <a:pt x="254" y="510"/>
                  </a:cubicBezTo>
                  <a:cubicBezTo>
                    <a:pt x="253" y="503"/>
                    <a:pt x="248" y="498"/>
                    <a:pt x="246" y="493"/>
                  </a:cubicBezTo>
                  <a:cubicBezTo>
                    <a:pt x="230" y="465"/>
                    <a:pt x="214" y="435"/>
                    <a:pt x="199" y="406"/>
                  </a:cubicBezTo>
                  <a:cubicBezTo>
                    <a:pt x="191" y="397"/>
                    <a:pt x="185" y="384"/>
                    <a:pt x="179" y="375"/>
                  </a:cubicBezTo>
                  <a:cubicBezTo>
                    <a:pt x="172" y="364"/>
                    <a:pt x="168" y="351"/>
                    <a:pt x="161" y="340"/>
                  </a:cubicBezTo>
                  <a:cubicBezTo>
                    <a:pt x="152" y="325"/>
                    <a:pt x="143" y="311"/>
                    <a:pt x="135" y="296"/>
                  </a:cubicBezTo>
                  <a:cubicBezTo>
                    <a:pt x="132" y="295"/>
                    <a:pt x="132" y="292"/>
                    <a:pt x="130" y="291"/>
                  </a:cubicBezTo>
                  <a:cubicBezTo>
                    <a:pt x="149" y="331"/>
                    <a:pt x="176" y="372"/>
                    <a:pt x="199" y="413"/>
                  </a:cubicBezTo>
                  <a:close/>
                  <a:moveTo>
                    <a:pt x="56" y="322"/>
                  </a:moveTo>
                  <a:cubicBezTo>
                    <a:pt x="54" y="313"/>
                    <a:pt x="56" y="300"/>
                    <a:pt x="54" y="293"/>
                  </a:cubicBezTo>
                  <a:cubicBezTo>
                    <a:pt x="54" y="304"/>
                    <a:pt x="53" y="313"/>
                    <a:pt x="56" y="322"/>
                  </a:cubicBezTo>
                  <a:close/>
                  <a:moveTo>
                    <a:pt x="193" y="442"/>
                  </a:moveTo>
                  <a:cubicBezTo>
                    <a:pt x="197" y="447"/>
                    <a:pt x="199" y="455"/>
                    <a:pt x="203" y="460"/>
                  </a:cubicBezTo>
                  <a:cubicBezTo>
                    <a:pt x="202" y="461"/>
                    <a:pt x="205" y="464"/>
                    <a:pt x="206" y="465"/>
                  </a:cubicBezTo>
                  <a:cubicBezTo>
                    <a:pt x="208" y="472"/>
                    <a:pt x="215" y="477"/>
                    <a:pt x="218" y="481"/>
                  </a:cubicBezTo>
                  <a:cubicBezTo>
                    <a:pt x="215" y="481"/>
                    <a:pt x="215" y="478"/>
                    <a:pt x="212" y="477"/>
                  </a:cubicBezTo>
                  <a:cubicBezTo>
                    <a:pt x="214" y="483"/>
                    <a:pt x="218" y="487"/>
                    <a:pt x="224" y="489"/>
                  </a:cubicBezTo>
                  <a:cubicBezTo>
                    <a:pt x="224" y="486"/>
                    <a:pt x="220" y="485"/>
                    <a:pt x="222" y="483"/>
                  </a:cubicBezTo>
                  <a:cubicBezTo>
                    <a:pt x="215" y="477"/>
                    <a:pt x="211" y="469"/>
                    <a:pt x="207" y="461"/>
                  </a:cubicBezTo>
                  <a:cubicBezTo>
                    <a:pt x="199" y="448"/>
                    <a:pt x="192" y="435"/>
                    <a:pt x="185" y="422"/>
                  </a:cubicBezTo>
                  <a:cubicBezTo>
                    <a:pt x="185" y="421"/>
                    <a:pt x="185" y="420"/>
                    <a:pt x="185" y="420"/>
                  </a:cubicBezTo>
                  <a:cubicBezTo>
                    <a:pt x="180" y="415"/>
                    <a:pt x="178" y="406"/>
                    <a:pt x="173" y="401"/>
                  </a:cubicBezTo>
                  <a:cubicBezTo>
                    <a:pt x="171" y="397"/>
                    <a:pt x="170" y="393"/>
                    <a:pt x="167" y="391"/>
                  </a:cubicBezTo>
                  <a:cubicBezTo>
                    <a:pt x="168" y="390"/>
                    <a:pt x="167" y="391"/>
                    <a:pt x="167" y="389"/>
                  </a:cubicBezTo>
                  <a:cubicBezTo>
                    <a:pt x="165" y="386"/>
                    <a:pt x="162" y="384"/>
                    <a:pt x="162" y="380"/>
                  </a:cubicBezTo>
                  <a:cubicBezTo>
                    <a:pt x="153" y="369"/>
                    <a:pt x="148" y="356"/>
                    <a:pt x="139" y="346"/>
                  </a:cubicBezTo>
                  <a:cubicBezTo>
                    <a:pt x="141" y="345"/>
                    <a:pt x="138" y="344"/>
                    <a:pt x="139" y="342"/>
                  </a:cubicBezTo>
                  <a:cubicBezTo>
                    <a:pt x="137" y="341"/>
                    <a:pt x="135" y="338"/>
                    <a:pt x="134" y="336"/>
                  </a:cubicBezTo>
                  <a:cubicBezTo>
                    <a:pt x="132" y="333"/>
                    <a:pt x="131" y="330"/>
                    <a:pt x="129" y="329"/>
                  </a:cubicBezTo>
                  <a:cubicBezTo>
                    <a:pt x="149" y="368"/>
                    <a:pt x="172" y="405"/>
                    <a:pt x="193" y="442"/>
                  </a:cubicBezTo>
                  <a:close/>
                  <a:moveTo>
                    <a:pt x="175" y="581"/>
                  </a:moveTo>
                  <a:cubicBezTo>
                    <a:pt x="174" y="574"/>
                    <a:pt x="170" y="568"/>
                    <a:pt x="170" y="560"/>
                  </a:cubicBezTo>
                  <a:cubicBezTo>
                    <a:pt x="169" y="560"/>
                    <a:pt x="168" y="559"/>
                    <a:pt x="168" y="557"/>
                  </a:cubicBezTo>
                  <a:cubicBezTo>
                    <a:pt x="166" y="540"/>
                    <a:pt x="167" y="531"/>
                    <a:pt x="164" y="513"/>
                  </a:cubicBezTo>
                  <a:cubicBezTo>
                    <a:pt x="164" y="512"/>
                    <a:pt x="163" y="515"/>
                    <a:pt x="162" y="515"/>
                  </a:cubicBezTo>
                  <a:cubicBezTo>
                    <a:pt x="162" y="511"/>
                    <a:pt x="162" y="507"/>
                    <a:pt x="165" y="507"/>
                  </a:cubicBezTo>
                  <a:cubicBezTo>
                    <a:pt x="168" y="515"/>
                    <a:pt x="168" y="525"/>
                    <a:pt x="169" y="536"/>
                  </a:cubicBezTo>
                  <a:cubicBezTo>
                    <a:pt x="171" y="535"/>
                    <a:pt x="170" y="531"/>
                    <a:pt x="170" y="529"/>
                  </a:cubicBezTo>
                  <a:cubicBezTo>
                    <a:pt x="172" y="511"/>
                    <a:pt x="176" y="494"/>
                    <a:pt x="181" y="479"/>
                  </a:cubicBezTo>
                  <a:cubicBezTo>
                    <a:pt x="183" y="475"/>
                    <a:pt x="187" y="462"/>
                    <a:pt x="190" y="460"/>
                  </a:cubicBezTo>
                  <a:cubicBezTo>
                    <a:pt x="195" y="457"/>
                    <a:pt x="197" y="466"/>
                    <a:pt x="200" y="467"/>
                  </a:cubicBezTo>
                  <a:cubicBezTo>
                    <a:pt x="200" y="468"/>
                    <a:pt x="200" y="469"/>
                    <a:pt x="200" y="470"/>
                  </a:cubicBezTo>
                  <a:cubicBezTo>
                    <a:pt x="201" y="470"/>
                    <a:pt x="203" y="468"/>
                    <a:pt x="203" y="467"/>
                  </a:cubicBezTo>
                  <a:cubicBezTo>
                    <a:pt x="187" y="435"/>
                    <a:pt x="168" y="406"/>
                    <a:pt x="151" y="375"/>
                  </a:cubicBezTo>
                  <a:cubicBezTo>
                    <a:pt x="143" y="384"/>
                    <a:pt x="141" y="397"/>
                    <a:pt x="138" y="409"/>
                  </a:cubicBezTo>
                  <a:cubicBezTo>
                    <a:pt x="137" y="413"/>
                    <a:pt x="136" y="417"/>
                    <a:pt x="135" y="420"/>
                  </a:cubicBezTo>
                  <a:cubicBezTo>
                    <a:pt x="134" y="424"/>
                    <a:pt x="135" y="430"/>
                    <a:pt x="131" y="432"/>
                  </a:cubicBezTo>
                  <a:cubicBezTo>
                    <a:pt x="134" y="414"/>
                    <a:pt x="139" y="397"/>
                    <a:pt x="144" y="381"/>
                  </a:cubicBezTo>
                  <a:cubicBezTo>
                    <a:pt x="138" y="386"/>
                    <a:pt x="139" y="394"/>
                    <a:pt x="135" y="400"/>
                  </a:cubicBezTo>
                  <a:cubicBezTo>
                    <a:pt x="133" y="410"/>
                    <a:pt x="131" y="421"/>
                    <a:pt x="128" y="431"/>
                  </a:cubicBezTo>
                  <a:cubicBezTo>
                    <a:pt x="127" y="444"/>
                    <a:pt x="129" y="455"/>
                    <a:pt x="130" y="466"/>
                  </a:cubicBezTo>
                  <a:cubicBezTo>
                    <a:pt x="133" y="458"/>
                    <a:pt x="130" y="447"/>
                    <a:pt x="133" y="439"/>
                  </a:cubicBezTo>
                  <a:cubicBezTo>
                    <a:pt x="133" y="439"/>
                    <a:pt x="134" y="439"/>
                    <a:pt x="135" y="439"/>
                  </a:cubicBezTo>
                  <a:cubicBezTo>
                    <a:pt x="139" y="426"/>
                    <a:pt x="140" y="411"/>
                    <a:pt x="146" y="399"/>
                  </a:cubicBezTo>
                  <a:cubicBezTo>
                    <a:pt x="146" y="397"/>
                    <a:pt x="146" y="397"/>
                    <a:pt x="145" y="396"/>
                  </a:cubicBezTo>
                  <a:cubicBezTo>
                    <a:pt x="149" y="394"/>
                    <a:pt x="148" y="387"/>
                    <a:pt x="152" y="386"/>
                  </a:cubicBezTo>
                  <a:cubicBezTo>
                    <a:pt x="156" y="392"/>
                    <a:pt x="150" y="399"/>
                    <a:pt x="148" y="404"/>
                  </a:cubicBezTo>
                  <a:cubicBezTo>
                    <a:pt x="147" y="412"/>
                    <a:pt x="145" y="417"/>
                    <a:pt x="143" y="425"/>
                  </a:cubicBezTo>
                  <a:cubicBezTo>
                    <a:pt x="141" y="424"/>
                    <a:pt x="144" y="420"/>
                    <a:pt x="142" y="419"/>
                  </a:cubicBezTo>
                  <a:cubicBezTo>
                    <a:pt x="140" y="423"/>
                    <a:pt x="142" y="427"/>
                    <a:pt x="139" y="429"/>
                  </a:cubicBezTo>
                  <a:cubicBezTo>
                    <a:pt x="140" y="431"/>
                    <a:pt x="139" y="437"/>
                    <a:pt x="137" y="439"/>
                  </a:cubicBezTo>
                  <a:cubicBezTo>
                    <a:pt x="138" y="441"/>
                    <a:pt x="137" y="446"/>
                    <a:pt x="135" y="449"/>
                  </a:cubicBezTo>
                  <a:cubicBezTo>
                    <a:pt x="136" y="451"/>
                    <a:pt x="136" y="455"/>
                    <a:pt x="134" y="457"/>
                  </a:cubicBezTo>
                  <a:cubicBezTo>
                    <a:pt x="135" y="458"/>
                    <a:pt x="135" y="461"/>
                    <a:pt x="137" y="461"/>
                  </a:cubicBezTo>
                  <a:cubicBezTo>
                    <a:pt x="136" y="461"/>
                    <a:pt x="135" y="462"/>
                    <a:pt x="134" y="462"/>
                  </a:cubicBezTo>
                  <a:cubicBezTo>
                    <a:pt x="134" y="464"/>
                    <a:pt x="133" y="468"/>
                    <a:pt x="134" y="471"/>
                  </a:cubicBezTo>
                  <a:cubicBezTo>
                    <a:pt x="134" y="470"/>
                    <a:pt x="135" y="470"/>
                    <a:pt x="135" y="469"/>
                  </a:cubicBezTo>
                  <a:cubicBezTo>
                    <a:pt x="135" y="471"/>
                    <a:pt x="133" y="472"/>
                    <a:pt x="133" y="473"/>
                  </a:cubicBezTo>
                  <a:cubicBezTo>
                    <a:pt x="135" y="477"/>
                    <a:pt x="132" y="488"/>
                    <a:pt x="137" y="491"/>
                  </a:cubicBezTo>
                  <a:cubicBezTo>
                    <a:pt x="138" y="485"/>
                    <a:pt x="135" y="475"/>
                    <a:pt x="139" y="470"/>
                  </a:cubicBezTo>
                  <a:cubicBezTo>
                    <a:pt x="139" y="473"/>
                    <a:pt x="140" y="471"/>
                    <a:pt x="139" y="473"/>
                  </a:cubicBezTo>
                  <a:cubicBezTo>
                    <a:pt x="141" y="473"/>
                    <a:pt x="141" y="474"/>
                    <a:pt x="141" y="473"/>
                  </a:cubicBezTo>
                  <a:cubicBezTo>
                    <a:pt x="142" y="455"/>
                    <a:pt x="144" y="425"/>
                    <a:pt x="157" y="409"/>
                  </a:cubicBezTo>
                  <a:cubicBezTo>
                    <a:pt x="156" y="407"/>
                    <a:pt x="158" y="407"/>
                    <a:pt x="157" y="406"/>
                  </a:cubicBezTo>
                  <a:cubicBezTo>
                    <a:pt x="159" y="405"/>
                    <a:pt x="160" y="403"/>
                    <a:pt x="162" y="403"/>
                  </a:cubicBezTo>
                  <a:cubicBezTo>
                    <a:pt x="163" y="410"/>
                    <a:pt x="156" y="417"/>
                    <a:pt x="155" y="425"/>
                  </a:cubicBezTo>
                  <a:cubicBezTo>
                    <a:pt x="154" y="432"/>
                    <a:pt x="152" y="440"/>
                    <a:pt x="150" y="447"/>
                  </a:cubicBezTo>
                  <a:cubicBezTo>
                    <a:pt x="148" y="438"/>
                    <a:pt x="155" y="427"/>
                    <a:pt x="154" y="418"/>
                  </a:cubicBezTo>
                  <a:cubicBezTo>
                    <a:pt x="152" y="422"/>
                    <a:pt x="151" y="428"/>
                    <a:pt x="148" y="432"/>
                  </a:cubicBezTo>
                  <a:cubicBezTo>
                    <a:pt x="148" y="433"/>
                    <a:pt x="149" y="433"/>
                    <a:pt x="150" y="434"/>
                  </a:cubicBezTo>
                  <a:cubicBezTo>
                    <a:pt x="147" y="435"/>
                    <a:pt x="149" y="441"/>
                    <a:pt x="146" y="442"/>
                  </a:cubicBezTo>
                  <a:cubicBezTo>
                    <a:pt x="146" y="446"/>
                    <a:pt x="146" y="452"/>
                    <a:pt x="144" y="455"/>
                  </a:cubicBezTo>
                  <a:cubicBezTo>
                    <a:pt x="144" y="463"/>
                    <a:pt x="144" y="471"/>
                    <a:pt x="144" y="480"/>
                  </a:cubicBezTo>
                  <a:cubicBezTo>
                    <a:pt x="144" y="483"/>
                    <a:pt x="141" y="491"/>
                    <a:pt x="145" y="492"/>
                  </a:cubicBezTo>
                  <a:cubicBezTo>
                    <a:pt x="144" y="487"/>
                    <a:pt x="146" y="481"/>
                    <a:pt x="146" y="475"/>
                  </a:cubicBezTo>
                  <a:cubicBezTo>
                    <a:pt x="146" y="472"/>
                    <a:pt x="145" y="468"/>
                    <a:pt x="148" y="466"/>
                  </a:cubicBezTo>
                  <a:cubicBezTo>
                    <a:pt x="148" y="468"/>
                    <a:pt x="147" y="470"/>
                    <a:pt x="149" y="472"/>
                  </a:cubicBezTo>
                  <a:cubicBezTo>
                    <a:pt x="148" y="472"/>
                    <a:pt x="147" y="472"/>
                    <a:pt x="147" y="473"/>
                  </a:cubicBezTo>
                  <a:cubicBezTo>
                    <a:pt x="147" y="487"/>
                    <a:pt x="145" y="496"/>
                    <a:pt x="148" y="509"/>
                  </a:cubicBezTo>
                  <a:cubicBezTo>
                    <a:pt x="150" y="504"/>
                    <a:pt x="147" y="499"/>
                    <a:pt x="151" y="497"/>
                  </a:cubicBezTo>
                  <a:cubicBezTo>
                    <a:pt x="151" y="499"/>
                    <a:pt x="151" y="501"/>
                    <a:pt x="150" y="506"/>
                  </a:cubicBezTo>
                  <a:cubicBezTo>
                    <a:pt x="150" y="506"/>
                    <a:pt x="151" y="506"/>
                    <a:pt x="151" y="506"/>
                  </a:cubicBezTo>
                  <a:cubicBezTo>
                    <a:pt x="149" y="508"/>
                    <a:pt x="151" y="514"/>
                    <a:pt x="147" y="514"/>
                  </a:cubicBezTo>
                  <a:cubicBezTo>
                    <a:pt x="146" y="519"/>
                    <a:pt x="149" y="521"/>
                    <a:pt x="147" y="525"/>
                  </a:cubicBezTo>
                  <a:cubicBezTo>
                    <a:pt x="147" y="524"/>
                    <a:pt x="146" y="524"/>
                    <a:pt x="146" y="524"/>
                  </a:cubicBezTo>
                  <a:cubicBezTo>
                    <a:pt x="145" y="518"/>
                    <a:pt x="146" y="507"/>
                    <a:pt x="143" y="500"/>
                  </a:cubicBezTo>
                  <a:cubicBezTo>
                    <a:pt x="141" y="509"/>
                    <a:pt x="146" y="516"/>
                    <a:pt x="142" y="523"/>
                  </a:cubicBezTo>
                  <a:cubicBezTo>
                    <a:pt x="140" y="523"/>
                    <a:pt x="141" y="520"/>
                    <a:pt x="139" y="520"/>
                  </a:cubicBezTo>
                  <a:cubicBezTo>
                    <a:pt x="140" y="522"/>
                    <a:pt x="141" y="525"/>
                    <a:pt x="143" y="528"/>
                  </a:cubicBezTo>
                  <a:cubicBezTo>
                    <a:pt x="142" y="527"/>
                    <a:pt x="142" y="525"/>
                    <a:pt x="143" y="524"/>
                  </a:cubicBezTo>
                  <a:cubicBezTo>
                    <a:pt x="144" y="526"/>
                    <a:pt x="144" y="525"/>
                    <a:pt x="146" y="526"/>
                  </a:cubicBezTo>
                  <a:cubicBezTo>
                    <a:pt x="144" y="529"/>
                    <a:pt x="150" y="530"/>
                    <a:pt x="147" y="533"/>
                  </a:cubicBezTo>
                  <a:cubicBezTo>
                    <a:pt x="145" y="532"/>
                    <a:pt x="146" y="529"/>
                    <a:pt x="144" y="529"/>
                  </a:cubicBezTo>
                  <a:cubicBezTo>
                    <a:pt x="144" y="531"/>
                    <a:pt x="147" y="535"/>
                    <a:pt x="149" y="538"/>
                  </a:cubicBezTo>
                  <a:cubicBezTo>
                    <a:pt x="150" y="536"/>
                    <a:pt x="146" y="535"/>
                    <a:pt x="148" y="533"/>
                  </a:cubicBezTo>
                  <a:cubicBezTo>
                    <a:pt x="150" y="538"/>
                    <a:pt x="156" y="545"/>
                    <a:pt x="155" y="548"/>
                  </a:cubicBezTo>
                  <a:cubicBezTo>
                    <a:pt x="153" y="548"/>
                    <a:pt x="153" y="542"/>
                    <a:pt x="151" y="543"/>
                  </a:cubicBezTo>
                  <a:cubicBezTo>
                    <a:pt x="154" y="546"/>
                    <a:pt x="155" y="552"/>
                    <a:pt x="158" y="555"/>
                  </a:cubicBezTo>
                  <a:cubicBezTo>
                    <a:pt x="158" y="553"/>
                    <a:pt x="158" y="552"/>
                    <a:pt x="158" y="550"/>
                  </a:cubicBezTo>
                  <a:cubicBezTo>
                    <a:pt x="164" y="560"/>
                    <a:pt x="168" y="572"/>
                    <a:pt x="175" y="581"/>
                  </a:cubicBezTo>
                  <a:close/>
                  <a:moveTo>
                    <a:pt x="78" y="392"/>
                  </a:moveTo>
                  <a:cubicBezTo>
                    <a:pt x="78" y="391"/>
                    <a:pt x="77" y="390"/>
                    <a:pt x="76" y="390"/>
                  </a:cubicBezTo>
                  <a:cubicBezTo>
                    <a:pt x="76" y="391"/>
                    <a:pt x="76" y="392"/>
                    <a:pt x="78" y="392"/>
                  </a:cubicBezTo>
                  <a:close/>
                  <a:moveTo>
                    <a:pt x="147" y="402"/>
                  </a:moveTo>
                  <a:cubicBezTo>
                    <a:pt x="149" y="402"/>
                    <a:pt x="149" y="400"/>
                    <a:pt x="148" y="399"/>
                  </a:cubicBezTo>
                  <a:cubicBezTo>
                    <a:pt x="148" y="400"/>
                    <a:pt x="147" y="401"/>
                    <a:pt x="147" y="402"/>
                  </a:cubicBezTo>
                  <a:close/>
                  <a:moveTo>
                    <a:pt x="143" y="413"/>
                  </a:moveTo>
                  <a:cubicBezTo>
                    <a:pt x="145" y="413"/>
                    <a:pt x="145" y="411"/>
                    <a:pt x="146" y="410"/>
                  </a:cubicBezTo>
                  <a:cubicBezTo>
                    <a:pt x="144" y="410"/>
                    <a:pt x="144" y="412"/>
                    <a:pt x="143" y="413"/>
                  </a:cubicBezTo>
                  <a:close/>
                  <a:moveTo>
                    <a:pt x="475" y="623"/>
                  </a:moveTo>
                  <a:cubicBezTo>
                    <a:pt x="475" y="625"/>
                    <a:pt x="473" y="626"/>
                    <a:pt x="470" y="626"/>
                  </a:cubicBezTo>
                  <a:cubicBezTo>
                    <a:pt x="471" y="626"/>
                    <a:pt x="471" y="626"/>
                    <a:pt x="471" y="625"/>
                  </a:cubicBezTo>
                  <a:cubicBezTo>
                    <a:pt x="469" y="625"/>
                    <a:pt x="470" y="627"/>
                    <a:pt x="468" y="628"/>
                  </a:cubicBezTo>
                  <a:cubicBezTo>
                    <a:pt x="459" y="630"/>
                    <a:pt x="450" y="635"/>
                    <a:pt x="441" y="636"/>
                  </a:cubicBezTo>
                  <a:cubicBezTo>
                    <a:pt x="435" y="639"/>
                    <a:pt x="427" y="640"/>
                    <a:pt x="419" y="641"/>
                  </a:cubicBezTo>
                  <a:cubicBezTo>
                    <a:pt x="413" y="643"/>
                    <a:pt x="408" y="646"/>
                    <a:pt x="404" y="646"/>
                  </a:cubicBezTo>
                  <a:cubicBezTo>
                    <a:pt x="390" y="655"/>
                    <a:pt x="369" y="657"/>
                    <a:pt x="352" y="665"/>
                  </a:cubicBezTo>
                  <a:cubicBezTo>
                    <a:pt x="343" y="666"/>
                    <a:pt x="338" y="670"/>
                    <a:pt x="327" y="671"/>
                  </a:cubicBezTo>
                  <a:cubicBezTo>
                    <a:pt x="326" y="672"/>
                    <a:pt x="324" y="673"/>
                    <a:pt x="324" y="674"/>
                  </a:cubicBezTo>
                  <a:cubicBezTo>
                    <a:pt x="322" y="673"/>
                    <a:pt x="320" y="672"/>
                    <a:pt x="316" y="672"/>
                  </a:cubicBezTo>
                  <a:cubicBezTo>
                    <a:pt x="315" y="667"/>
                    <a:pt x="310" y="666"/>
                    <a:pt x="307" y="663"/>
                  </a:cubicBezTo>
                  <a:cubicBezTo>
                    <a:pt x="306" y="662"/>
                    <a:pt x="305" y="661"/>
                    <a:pt x="304" y="660"/>
                  </a:cubicBezTo>
                  <a:cubicBezTo>
                    <a:pt x="302" y="658"/>
                    <a:pt x="297" y="657"/>
                    <a:pt x="294" y="655"/>
                  </a:cubicBezTo>
                  <a:cubicBezTo>
                    <a:pt x="291" y="656"/>
                    <a:pt x="287" y="656"/>
                    <a:pt x="285" y="658"/>
                  </a:cubicBezTo>
                  <a:cubicBezTo>
                    <a:pt x="285" y="666"/>
                    <a:pt x="287" y="674"/>
                    <a:pt x="281" y="679"/>
                  </a:cubicBezTo>
                  <a:cubicBezTo>
                    <a:pt x="283" y="680"/>
                    <a:pt x="282" y="686"/>
                    <a:pt x="280" y="687"/>
                  </a:cubicBezTo>
                  <a:cubicBezTo>
                    <a:pt x="279" y="686"/>
                    <a:pt x="278" y="684"/>
                    <a:pt x="278" y="681"/>
                  </a:cubicBezTo>
                  <a:cubicBezTo>
                    <a:pt x="275" y="682"/>
                    <a:pt x="272" y="683"/>
                    <a:pt x="269" y="683"/>
                  </a:cubicBezTo>
                  <a:cubicBezTo>
                    <a:pt x="268" y="686"/>
                    <a:pt x="270" y="689"/>
                    <a:pt x="270" y="690"/>
                  </a:cubicBezTo>
                  <a:cubicBezTo>
                    <a:pt x="268" y="691"/>
                    <a:pt x="266" y="689"/>
                    <a:pt x="265" y="689"/>
                  </a:cubicBezTo>
                  <a:cubicBezTo>
                    <a:pt x="265" y="690"/>
                    <a:pt x="265" y="691"/>
                    <a:pt x="264" y="691"/>
                  </a:cubicBezTo>
                  <a:cubicBezTo>
                    <a:pt x="257" y="689"/>
                    <a:pt x="253" y="684"/>
                    <a:pt x="251" y="677"/>
                  </a:cubicBezTo>
                  <a:cubicBezTo>
                    <a:pt x="248" y="675"/>
                    <a:pt x="246" y="673"/>
                    <a:pt x="244" y="669"/>
                  </a:cubicBezTo>
                  <a:cubicBezTo>
                    <a:pt x="243" y="668"/>
                    <a:pt x="243" y="666"/>
                    <a:pt x="242" y="665"/>
                  </a:cubicBezTo>
                  <a:cubicBezTo>
                    <a:pt x="241" y="663"/>
                    <a:pt x="238" y="661"/>
                    <a:pt x="237" y="659"/>
                  </a:cubicBezTo>
                  <a:cubicBezTo>
                    <a:pt x="235" y="653"/>
                    <a:pt x="235" y="643"/>
                    <a:pt x="232" y="634"/>
                  </a:cubicBezTo>
                  <a:cubicBezTo>
                    <a:pt x="232" y="633"/>
                    <a:pt x="230" y="631"/>
                    <a:pt x="230" y="629"/>
                  </a:cubicBezTo>
                  <a:cubicBezTo>
                    <a:pt x="228" y="625"/>
                    <a:pt x="229" y="620"/>
                    <a:pt x="228" y="616"/>
                  </a:cubicBezTo>
                  <a:cubicBezTo>
                    <a:pt x="227" y="609"/>
                    <a:pt x="223" y="603"/>
                    <a:pt x="225" y="596"/>
                  </a:cubicBezTo>
                  <a:cubicBezTo>
                    <a:pt x="224" y="596"/>
                    <a:pt x="224" y="595"/>
                    <a:pt x="223" y="594"/>
                  </a:cubicBezTo>
                  <a:cubicBezTo>
                    <a:pt x="224" y="593"/>
                    <a:pt x="224" y="590"/>
                    <a:pt x="226" y="590"/>
                  </a:cubicBezTo>
                  <a:cubicBezTo>
                    <a:pt x="227" y="591"/>
                    <a:pt x="227" y="594"/>
                    <a:pt x="228" y="595"/>
                  </a:cubicBezTo>
                  <a:cubicBezTo>
                    <a:pt x="228" y="591"/>
                    <a:pt x="231" y="591"/>
                    <a:pt x="233" y="589"/>
                  </a:cubicBezTo>
                  <a:cubicBezTo>
                    <a:pt x="232" y="587"/>
                    <a:pt x="236" y="584"/>
                    <a:pt x="235" y="581"/>
                  </a:cubicBezTo>
                  <a:cubicBezTo>
                    <a:pt x="240" y="578"/>
                    <a:pt x="243" y="576"/>
                    <a:pt x="249" y="576"/>
                  </a:cubicBezTo>
                  <a:cubicBezTo>
                    <a:pt x="255" y="580"/>
                    <a:pt x="260" y="583"/>
                    <a:pt x="264" y="587"/>
                  </a:cubicBezTo>
                  <a:cubicBezTo>
                    <a:pt x="269" y="587"/>
                    <a:pt x="275" y="589"/>
                    <a:pt x="280" y="586"/>
                  </a:cubicBezTo>
                  <a:cubicBezTo>
                    <a:pt x="282" y="585"/>
                    <a:pt x="287" y="581"/>
                    <a:pt x="287" y="578"/>
                  </a:cubicBezTo>
                  <a:cubicBezTo>
                    <a:pt x="288" y="574"/>
                    <a:pt x="287" y="569"/>
                    <a:pt x="288" y="565"/>
                  </a:cubicBezTo>
                  <a:cubicBezTo>
                    <a:pt x="293" y="561"/>
                    <a:pt x="299" y="556"/>
                    <a:pt x="307" y="556"/>
                  </a:cubicBezTo>
                  <a:cubicBezTo>
                    <a:pt x="351" y="539"/>
                    <a:pt x="399" y="526"/>
                    <a:pt x="444" y="509"/>
                  </a:cubicBezTo>
                  <a:cubicBezTo>
                    <a:pt x="453" y="506"/>
                    <a:pt x="463" y="503"/>
                    <a:pt x="472" y="500"/>
                  </a:cubicBezTo>
                  <a:cubicBezTo>
                    <a:pt x="477" y="499"/>
                    <a:pt x="483" y="497"/>
                    <a:pt x="489" y="496"/>
                  </a:cubicBezTo>
                  <a:cubicBezTo>
                    <a:pt x="514" y="488"/>
                    <a:pt x="539" y="479"/>
                    <a:pt x="563" y="473"/>
                  </a:cubicBezTo>
                  <a:cubicBezTo>
                    <a:pt x="580" y="470"/>
                    <a:pt x="598" y="464"/>
                    <a:pt x="612" y="461"/>
                  </a:cubicBezTo>
                  <a:cubicBezTo>
                    <a:pt x="634" y="451"/>
                    <a:pt x="661" y="447"/>
                    <a:pt x="684" y="440"/>
                  </a:cubicBezTo>
                  <a:cubicBezTo>
                    <a:pt x="684" y="436"/>
                    <a:pt x="684" y="432"/>
                    <a:pt x="684" y="428"/>
                  </a:cubicBezTo>
                  <a:cubicBezTo>
                    <a:pt x="679" y="431"/>
                    <a:pt x="674" y="431"/>
                    <a:pt x="668" y="432"/>
                  </a:cubicBezTo>
                  <a:cubicBezTo>
                    <a:pt x="660" y="433"/>
                    <a:pt x="652" y="437"/>
                    <a:pt x="646" y="439"/>
                  </a:cubicBezTo>
                  <a:cubicBezTo>
                    <a:pt x="635" y="442"/>
                    <a:pt x="621" y="446"/>
                    <a:pt x="613" y="451"/>
                  </a:cubicBezTo>
                  <a:cubicBezTo>
                    <a:pt x="613" y="450"/>
                    <a:pt x="612" y="450"/>
                    <a:pt x="611" y="450"/>
                  </a:cubicBezTo>
                  <a:cubicBezTo>
                    <a:pt x="595" y="457"/>
                    <a:pt x="576" y="459"/>
                    <a:pt x="563" y="467"/>
                  </a:cubicBezTo>
                  <a:cubicBezTo>
                    <a:pt x="563" y="466"/>
                    <a:pt x="562" y="466"/>
                    <a:pt x="560" y="466"/>
                  </a:cubicBezTo>
                  <a:cubicBezTo>
                    <a:pt x="556" y="468"/>
                    <a:pt x="549" y="470"/>
                    <a:pt x="545" y="470"/>
                  </a:cubicBezTo>
                  <a:cubicBezTo>
                    <a:pt x="484" y="485"/>
                    <a:pt x="424" y="507"/>
                    <a:pt x="367" y="522"/>
                  </a:cubicBezTo>
                  <a:cubicBezTo>
                    <a:pt x="367" y="525"/>
                    <a:pt x="363" y="524"/>
                    <a:pt x="365" y="526"/>
                  </a:cubicBezTo>
                  <a:cubicBezTo>
                    <a:pt x="364" y="526"/>
                    <a:pt x="364" y="524"/>
                    <a:pt x="363" y="525"/>
                  </a:cubicBezTo>
                  <a:cubicBezTo>
                    <a:pt x="356" y="527"/>
                    <a:pt x="347" y="527"/>
                    <a:pt x="343" y="532"/>
                  </a:cubicBezTo>
                  <a:cubicBezTo>
                    <a:pt x="342" y="531"/>
                    <a:pt x="342" y="531"/>
                    <a:pt x="340" y="532"/>
                  </a:cubicBezTo>
                  <a:cubicBezTo>
                    <a:pt x="340" y="534"/>
                    <a:pt x="342" y="531"/>
                    <a:pt x="343" y="533"/>
                  </a:cubicBezTo>
                  <a:cubicBezTo>
                    <a:pt x="332" y="537"/>
                    <a:pt x="318" y="539"/>
                    <a:pt x="308" y="543"/>
                  </a:cubicBezTo>
                  <a:cubicBezTo>
                    <a:pt x="308" y="545"/>
                    <a:pt x="306" y="548"/>
                    <a:pt x="303" y="548"/>
                  </a:cubicBezTo>
                  <a:cubicBezTo>
                    <a:pt x="303" y="547"/>
                    <a:pt x="303" y="546"/>
                    <a:pt x="301" y="546"/>
                  </a:cubicBezTo>
                  <a:cubicBezTo>
                    <a:pt x="298" y="549"/>
                    <a:pt x="294" y="551"/>
                    <a:pt x="293" y="556"/>
                  </a:cubicBezTo>
                  <a:cubicBezTo>
                    <a:pt x="282" y="560"/>
                    <a:pt x="281" y="575"/>
                    <a:pt x="269" y="579"/>
                  </a:cubicBezTo>
                  <a:cubicBezTo>
                    <a:pt x="267" y="578"/>
                    <a:pt x="265" y="575"/>
                    <a:pt x="264" y="575"/>
                  </a:cubicBezTo>
                  <a:cubicBezTo>
                    <a:pt x="255" y="577"/>
                    <a:pt x="253" y="569"/>
                    <a:pt x="244" y="569"/>
                  </a:cubicBezTo>
                  <a:cubicBezTo>
                    <a:pt x="240" y="571"/>
                    <a:pt x="238" y="576"/>
                    <a:pt x="235" y="581"/>
                  </a:cubicBezTo>
                  <a:cubicBezTo>
                    <a:pt x="234" y="581"/>
                    <a:pt x="234" y="580"/>
                    <a:pt x="233" y="580"/>
                  </a:cubicBezTo>
                  <a:cubicBezTo>
                    <a:pt x="227" y="588"/>
                    <a:pt x="217" y="594"/>
                    <a:pt x="217" y="606"/>
                  </a:cubicBezTo>
                  <a:cubicBezTo>
                    <a:pt x="218" y="605"/>
                    <a:pt x="218" y="604"/>
                    <a:pt x="219" y="604"/>
                  </a:cubicBezTo>
                  <a:cubicBezTo>
                    <a:pt x="222" y="607"/>
                    <a:pt x="220" y="612"/>
                    <a:pt x="220" y="616"/>
                  </a:cubicBezTo>
                  <a:cubicBezTo>
                    <a:pt x="220" y="620"/>
                    <a:pt x="221" y="623"/>
                    <a:pt x="222" y="627"/>
                  </a:cubicBezTo>
                  <a:cubicBezTo>
                    <a:pt x="224" y="644"/>
                    <a:pt x="226" y="666"/>
                    <a:pt x="233" y="679"/>
                  </a:cubicBezTo>
                  <a:cubicBezTo>
                    <a:pt x="234" y="701"/>
                    <a:pt x="258" y="691"/>
                    <a:pt x="272" y="698"/>
                  </a:cubicBezTo>
                  <a:cubicBezTo>
                    <a:pt x="275" y="696"/>
                    <a:pt x="278" y="698"/>
                    <a:pt x="281" y="699"/>
                  </a:cubicBezTo>
                  <a:cubicBezTo>
                    <a:pt x="282" y="691"/>
                    <a:pt x="287" y="687"/>
                    <a:pt x="289" y="678"/>
                  </a:cubicBezTo>
                  <a:cubicBezTo>
                    <a:pt x="301" y="670"/>
                    <a:pt x="313" y="682"/>
                    <a:pt x="323" y="686"/>
                  </a:cubicBezTo>
                  <a:cubicBezTo>
                    <a:pt x="326" y="684"/>
                    <a:pt x="328" y="683"/>
                    <a:pt x="332" y="683"/>
                  </a:cubicBezTo>
                  <a:cubicBezTo>
                    <a:pt x="338" y="679"/>
                    <a:pt x="344" y="677"/>
                    <a:pt x="352" y="676"/>
                  </a:cubicBezTo>
                  <a:cubicBezTo>
                    <a:pt x="386" y="662"/>
                    <a:pt x="423" y="651"/>
                    <a:pt x="459" y="639"/>
                  </a:cubicBezTo>
                  <a:cubicBezTo>
                    <a:pt x="469" y="635"/>
                    <a:pt x="482" y="630"/>
                    <a:pt x="491" y="629"/>
                  </a:cubicBezTo>
                  <a:cubicBezTo>
                    <a:pt x="498" y="624"/>
                    <a:pt x="507" y="624"/>
                    <a:pt x="515" y="622"/>
                  </a:cubicBezTo>
                  <a:cubicBezTo>
                    <a:pt x="523" y="619"/>
                    <a:pt x="530" y="615"/>
                    <a:pt x="537" y="613"/>
                  </a:cubicBezTo>
                  <a:cubicBezTo>
                    <a:pt x="547" y="610"/>
                    <a:pt x="557" y="608"/>
                    <a:pt x="566" y="605"/>
                  </a:cubicBezTo>
                  <a:cubicBezTo>
                    <a:pt x="575" y="602"/>
                    <a:pt x="584" y="599"/>
                    <a:pt x="592" y="596"/>
                  </a:cubicBezTo>
                  <a:cubicBezTo>
                    <a:pt x="597" y="595"/>
                    <a:pt x="603" y="593"/>
                    <a:pt x="609" y="592"/>
                  </a:cubicBezTo>
                  <a:cubicBezTo>
                    <a:pt x="615" y="590"/>
                    <a:pt x="621" y="587"/>
                    <a:pt x="627" y="586"/>
                  </a:cubicBezTo>
                  <a:cubicBezTo>
                    <a:pt x="633" y="585"/>
                    <a:pt x="637" y="584"/>
                    <a:pt x="642" y="582"/>
                  </a:cubicBezTo>
                  <a:cubicBezTo>
                    <a:pt x="653" y="579"/>
                    <a:pt x="663" y="576"/>
                    <a:pt x="673" y="574"/>
                  </a:cubicBezTo>
                  <a:cubicBezTo>
                    <a:pt x="674" y="574"/>
                    <a:pt x="675" y="575"/>
                    <a:pt x="676" y="575"/>
                  </a:cubicBezTo>
                  <a:cubicBezTo>
                    <a:pt x="679" y="574"/>
                    <a:pt x="683" y="572"/>
                    <a:pt x="687" y="570"/>
                  </a:cubicBezTo>
                  <a:cubicBezTo>
                    <a:pt x="693" y="568"/>
                    <a:pt x="701" y="567"/>
                    <a:pt x="706" y="564"/>
                  </a:cubicBezTo>
                  <a:cubicBezTo>
                    <a:pt x="706" y="561"/>
                    <a:pt x="704" y="557"/>
                    <a:pt x="701" y="554"/>
                  </a:cubicBezTo>
                  <a:cubicBezTo>
                    <a:pt x="690" y="557"/>
                    <a:pt x="679" y="561"/>
                    <a:pt x="671" y="563"/>
                  </a:cubicBezTo>
                  <a:cubicBezTo>
                    <a:pt x="665" y="564"/>
                    <a:pt x="658" y="565"/>
                    <a:pt x="652" y="567"/>
                  </a:cubicBezTo>
                  <a:cubicBezTo>
                    <a:pt x="649" y="568"/>
                    <a:pt x="647" y="570"/>
                    <a:pt x="644" y="570"/>
                  </a:cubicBezTo>
                  <a:cubicBezTo>
                    <a:pt x="628" y="574"/>
                    <a:pt x="614" y="580"/>
                    <a:pt x="598" y="583"/>
                  </a:cubicBezTo>
                  <a:cubicBezTo>
                    <a:pt x="596" y="585"/>
                    <a:pt x="590" y="587"/>
                    <a:pt x="588" y="587"/>
                  </a:cubicBezTo>
                  <a:cubicBezTo>
                    <a:pt x="562" y="600"/>
                    <a:pt x="531" y="608"/>
                    <a:pt x="501" y="615"/>
                  </a:cubicBezTo>
                  <a:cubicBezTo>
                    <a:pt x="503" y="615"/>
                    <a:pt x="506" y="614"/>
                    <a:pt x="504" y="614"/>
                  </a:cubicBezTo>
                  <a:cubicBezTo>
                    <a:pt x="494" y="618"/>
                    <a:pt x="484" y="622"/>
                    <a:pt x="475" y="623"/>
                  </a:cubicBezTo>
                  <a:close/>
                  <a:moveTo>
                    <a:pt x="562" y="461"/>
                  </a:moveTo>
                  <a:cubicBezTo>
                    <a:pt x="574" y="458"/>
                    <a:pt x="584" y="456"/>
                    <a:pt x="593" y="452"/>
                  </a:cubicBezTo>
                  <a:cubicBezTo>
                    <a:pt x="581" y="454"/>
                    <a:pt x="572" y="458"/>
                    <a:pt x="562" y="461"/>
                  </a:cubicBezTo>
                  <a:close/>
                  <a:moveTo>
                    <a:pt x="594" y="477"/>
                  </a:moveTo>
                  <a:cubicBezTo>
                    <a:pt x="579" y="482"/>
                    <a:pt x="561" y="487"/>
                    <a:pt x="545" y="492"/>
                  </a:cubicBezTo>
                  <a:cubicBezTo>
                    <a:pt x="545" y="492"/>
                    <a:pt x="545" y="491"/>
                    <a:pt x="545" y="491"/>
                  </a:cubicBezTo>
                  <a:cubicBezTo>
                    <a:pt x="533" y="495"/>
                    <a:pt x="516" y="499"/>
                    <a:pt x="502" y="503"/>
                  </a:cubicBezTo>
                  <a:cubicBezTo>
                    <a:pt x="492" y="505"/>
                    <a:pt x="482" y="511"/>
                    <a:pt x="474" y="510"/>
                  </a:cubicBezTo>
                  <a:cubicBezTo>
                    <a:pt x="473" y="511"/>
                    <a:pt x="474" y="512"/>
                    <a:pt x="474" y="512"/>
                  </a:cubicBezTo>
                  <a:cubicBezTo>
                    <a:pt x="462" y="514"/>
                    <a:pt x="455" y="518"/>
                    <a:pt x="446" y="520"/>
                  </a:cubicBezTo>
                  <a:cubicBezTo>
                    <a:pt x="446" y="521"/>
                    <a:pt x="445" y="521"/>
                    <a:pt x="444" y="521"/>
                  </a:cubicBezTo>
                  <a:cubicBezTo>
                    <a:pt x="431" y="523"/>
                    <a:pt x="421" y="530"/>
                    <a:pt x="410" y="532"/>
                  </a:cubicBezTo>
                  <a:cubicBezTo>
                    <a:pt x="410" y="532"/>
                    <a:pt x="410" y="533"/>
                    <a:pt x="409" y="533"/>
                  </a:cubicBezTo>
                  <a:cubicBezTo>
                    <a:pt x="403" y="533"/>
                    <a:pt x="399" y="537"/>
                    <a:pt x="394" y="537"/>
                  </a:cubicBezTo>
                  <a:cubicBezTo>
                    <a:pt x="391" y="540"/>
                    <a:pt x="387" y="541"/>
                    <a:pt x="382" y="541"/>
                  </a:cubicBezTo>
                  <a:cubicBezTo>
                    <a:pt x="378" y="545"/>
                    <a:pt x="372" y="544"/>
                    <a:pt x="367" y="547"/>
                  </a:cubicBezTo>
                  <a:cubicBezTo>
                    <a:pt x="359" y="549"/>
                    <a:pt x="356" y="551"/>
                    <a:pt x="350" y="553"/>
                  </a:cubicBezTo>
                  <a:cubicBezTo>
                    <a:pt x="349" y="553"/>
                    <a:pt x="347" y="553"/>
                    <a:pt x="347" y="552"/>
                  </a:cubicBezTo>
                  <a:cubicBezTo>
                    <a:pt x="342" y="558"/>
                    <a:pt x="334" y="559"/>
                    <a:pt x="326" y="562"/>
                  </a:cubicBezTo>
                  <a:cubicBezTo>
                    <a:pt x="317" y="565"/>
                    <a:pt x="308" y="571"/>
                    <a:pt x="299" y="572"/>
                  </a:cubicBezTo>
                  <a:cubicBezTo>
                    <a:pt x="297" y="577"/>
                    <a:pt x="295" y="583"/>
                    <a:pt x="292" y="587"/>
                  </a:cubicBezTo>
                  <a:cubicBezTo>
                    <a:pt x="290" y="585"/>
                    <a:pt x="290" y="584"/>
                    <a:pt x="288" y="582"/>
                  </a:cubicBezTo>
                  <a:cubicBezTo>
                    <a:pt x="285" y="589"/>
                    <a:pt x="278" y="591"/>
                    <a:pt x="269" y="593"/>
                  </a:cubicBezTo>
                  <a:cubicBezTo>
                    <a:pt x="265" y="590"/>
                    <a:pt x="260" y="590"/>
                    <a:pt x="255" y="587"/>
                  </a:cubicBezTo>
                  <a:cubicBezTo>
                    <a:pt x="254" y="585"/>
                    <a:pt x="253" y="583"/>
                    <a:pt x="251" y="583"/>
                  </a:cubicBezTo>
                  <a:cubicBezTo>
                    <a:pt x="249" y="613"/>
                    <a:pt x="258" y="643"/>
                    <a:pt x="271" y="665"/>
                  </a:cubicBezTo>
                  <a:cubicBezTo>
                    <a:pt x="273" y="666"/>
                    <a:pt x="274" y="666"/>
                    <a:pt x="275" y="666"/>
                  </a:cubicBezTo>
                  <a:cubicBezTo>
                    <a:pt x="277" y="670"/>
                    <a:pt x="277" y="673"/>
                    <a:pt x="279" y="675"/>
                  </a:cubicBezTo>
                  <a:cubicBezTo>
                    <a:pt x="285" y="672"/>
                    <a:pt x="282" y="664"/>
                    <a:pt x="282" y="656"/>
                  </a:cubicBezTo>
                  <a:cubicBezTo>
                    <a:pt x="284" y="656"/>
                    <a:pt x="285" y="652"/>
                    <a:pt x="287" y="651"/>
                  </a:cubicBezTo>
                  <a:cubicBezTo>
                    <a:pt x="289" y="650"/>
                    <a:pt x="291" y="650"/>
                    <a:pt x="293" y="649"/>
                  </a:cubicBezTo>
                  <a:cubicBezTo>
                    <a:pt x="298" y="648"/>
                    <a:pt x="301" y="647"/>
                    <a:pt x="306" y="645"/>
                  </a:cubicBezTo>
                  <a:cubicBezTo>
                    <a:pt x="311" y="642"/>
                    <a:pt x="317" y="641"/>
                    <a:pt x="322" y="639"/>
                  </a:cubicBezTo>
                  <a:cubicBezTo>
                    <a:pt x="332" y="635"/>
                    <a:pt x="341" y="630"/>
                    <a:pt x="352" y="628"/>
                  </a:cubicBezTo>
                  <a:cubicBezTo>
                    <a:pt x="360" y="623"/>
                    <a:pt x="371" y="622"/>
                    <a:pt x="379" y="617"/>
                  </a:cubicBezTo>
                  <a:cubicBezTo>
                    <a:pt x="380" y="618"/>
                    <a:pt x="383" y="617"/>
                    <a:pt x="383" y="616"/>
                  </a:cubicBezTo>
                  <a:cubicBezTo>
                    <a:pt x="355" y="623"/>
                    <a:pt x="331" y="632"/>
                    <a:pt x="304" y="638"/>
                  </a:cubicBezTo>
                  <a:cubicBezTo>
                    <a:pt x="304" y="639"/>
                    <a:pt x="304" y="640"/>
                    <a:pt x="303" y="640"/>
                  </a:cubicBezTo>
                  <a:cubicBezTo>
                    <a:pt x="301" y="639"/>
                    <a:pt x="300" y="641"/>
                    <a:pt x="297" y="641"/>
                  </a:cubicBezTo>
                  <a:cubicBezTo>
                    <a:pt x="293" y="642"/>
                    <a:pt x="286" y="648"/>
                    <a:pt x="283" y="643"/>
                  </a:cubicBezTo>
                  <a:cubicBezTo>
                    <a:pt x="297" y="638"/>
                    <a:pt x="311" y="635"/>
                    <a:pt x="324" y="629"/>
                  </a:cubicBezTo>
                  <a:cubicBezTo>
                    <a:pt x="331" y="627"/>
                    <a:pt x="337" y="623"/>
                    <a:pt x="343" y="622"/>
                  </a:cubicBezTo>
                  <a:cubicBezTo>
                    <a:pt x="344" y="621"/>
                    <a:pt x="346" y="622"/>
                    <a:pt x="348" y="622"/>
                  </a:cubicBezTo>
                  <a:cubicBezTo>
                    <a:pt x="359" y="619"/>
                    <a:pt x="370" y="612"/>
                    <a:pt x="383" y="610"/>
                  </a:cubicBezTo>
                  <a:cubicBezTo>
                    <a:pt x="384" y="609"/>
                    <a:pt x="381" y="609"/>
                    <a:pt x="382" y="608"/>
                  </a:cubicBezTo>
                  <a:cubicBezTo>
                    <a:pt x="384" y="610"/>
                    <a:pt x="383" y="609"/>
                    <a:pt x="384" y="608"/>
                  </a:cubicBezTo>
                  <a:cubicBezTo>
                    <a:pt x="385" y="608"/>
                    <a:pt x="385" y="609"/>
                    <a:pt x="386" y="609"/>
                  </a:cubicBezTo>
                  <a:cubicBezTo>
                    <a:pt x="388" y="608"/>
                    <a:pt x="391" y="608"/>
                    <a:pt x="391" y="605"/>
                  </a:cubicBezTo>
                  <a:cubicBezTo>
                    <a:pt x="401" y="604"/>
                    <a:pt x="409" y="597"/>
                    <a:pt x="417" y="599"/>
                  </a:cubicBezTo>
                  <a:cubicBezTo>
                    <a:pt x="419" y="601"/>
                    <a:pt x="414" y="601"/>
                    <a:pt x="417" y="602"/>
                  </a:cubicBezTo>
                  <a:cubicBezTo>
                    <a:pt x="431" y="597"/>
                    <a:pt x="445" y="590"/>
                    <a:pt x="459" y="588"/>
                  </a:cubicBezTo>
                  <a:cubicBezTo>
                    <a:pt x="459" y="589"/>
                    <a:pt x="457" y="589"/>
                    <a:pt x="458" y="590"/>
                  </a:cubicBezTo>
                  <a:cubicBezTo>
                    <a:pt x="462" y="590"/>
                    <a:pt x="472" y="585"/>
                    <a:pt x="479" y="583"/>
                  </a:cubicBezTo>
                  <a:cubicBezTo>
                    <a:pt x="490" y="579"/>
                    <a:pt x="501" y="575"/>
                    <a:pt x="512" y="572"/>
                  </a:cubicBezTo>
                  <a:cubicBezTo>
                    <a:pt x="520" y="570"/>
                    <a:pt x="529" y="566"/>
                    <a:pt x="537" y="563"/>
                  </a:cubicBezTo>
                  <a:cubicBezTo>
                    <a:pt x="552" y="559"/>
                    <a:pt x="567" y="554"/>
                    <a:pt x="582" y="550"/>
                  </a:cubicBezTo>
                  <a:cubicBezTo>
                    <a:pt x="588" y="548"/>
                    <a:pt x="594" y="546"/>
                    <a:pt x="599" y="545"/>
                  </a:cubicBezTo>
                  <a:cubicBezTo>
                    <a:pt x="601" y="545"/>
                    <a:pt x="603" y="545"/>
                    <a:pt x="605" y="545"/>
                  </a:cubicBezTo>
                  <a:cubicBezTo>
                    <a:pt x="607" y="544"/>
                    <a:pt x="608" y="542"/>
                    <a:pt x="609" y="542"/>
                  </a:cubicBezTo>
                  <a:cubicBezTo>
                    <a:pt x="613" y="540"/>
                    <a:pt x="618" y="538"/>
                    <a:pt x="622" y="536"/>
                  </a:cubicBezTo>
                  <a:cubicBezTo>
                    <a:pt x="624" y="535"/>
                    <a:pt x="627" y="535"/>
                    <a:pt x="629" y="533"/>
                  </a:cubicBezTo>
                  <a:cubicBezTo>
                    <a:pt x="640" y="530"/>
                    <a:pt x="650" y="527"/>
                    <a:pt x="661" y="522"/>
                  </a:cubicBezTo>
                  <a:cubicBezTo>
                    <a:pt x="660" y="518"/>
                    <a:pt x="660" y="516"/>
                    <a:pt x="659" y="511"/>
                  </a:cubicBezTo>
                  <a:cubicBezTo>
                    <a:pt x="658" y="512"/>
                    <a:pt x="657" y="513"/>
                    <a:pt x="655" y="513"/>
                  </a:cubicBezTo>
                  <a:cubicBezTo>
                    <a:pt x="651" y="512"/>
                    <a:pt x="648" y="515"/>
                    <a:pt x="645" y="514"/>
                  </a:cubicBezTo>
                  <a:cubicBezTo>
                    <a:pt x="626" y="524"/>
                    <a:pt x="602" y="529"/>
                    <a:pt x="581" y="535"/>
                  </a:cubicBezTo>
                  <a:cubicBezTo>
                    <a:pt x="556" y="540"/>
                    <a:pt x="528" y="550"/>
                    <a:pt x="506" y="557"/>
                  </a:cubicBezTo>
                  <a:cubicBezTo>
                    <a:pt x="499" y="561"/>
                    <a:pt x="487" y="565"/>
                    <a:pt x="477" y="568"/>
                  </a:cubicBezTo>
                  <a:cubicBezTo>
                    <a:pt x="455" y="576"/>
                    <a:pt x="432" y="583"/>
                    <a:pt x="409" y="590"/>
                  </a:cubicBezTo>
                  <a:cubicBezTo>
                    <a:pt x="402" y="592"/>
                    <a:pt x="396" y="595"/>
                    <a:pt x="390" y="596"/>
                  </a:cubicBezTo>
                  <a:cubicBezTo>
                    <a:pt x="383" y="598"/>
                    <a:pt x="379" y="600"/>
                    <a:pt x="374" y="602"/>
                  </a:cubicBezTo>
                  <a:cubicBezTo>
                    <a:pt x="364" y="604"/>
                    <a:pt x="353" y="609"/>
                    <a:pt x="343" y="612"/>
                  </a:cubicBezTo>
                  <a:cubicBezTo>
                    <a:pt x="336" y="615"/>
                    <a:pt x="329" y="618"/>
                    <a:pt x="323" y="620"/>
                  </a:cubicBezTo>
                  <a:cubicBezTo>
                    <a:pt x="322" y="620"/>
                    <a:pt x="321" y="619"/>
                    <a:pt x="320" y="620"/>
                  </a:cubicBezTo>
                  <a:cubicBezTo>
                    <a:pt x="317" y="621"/>
                    <a:pt x="313" y="625"/>
                    <a:pt x="309" y="625"/>
                  </a:cubicBezTo>
                  <a:cubicBezTo>
                    <a:pt x="306" y="627"/>
                    <a:pt x="303" y="628"/>
                    <a:pt x="298" y="629"/>
                  </a:cubicBezTo>
                  <a:cubicBezTo>
                    <a:pt x="297" y="631"/>
                    <a:pt x="293" y="632"/>
                    <a:pt x="289" y="633"/>
                  </a:cubicBezTo>
                  <a:cubicBezTo>
                    <a:pt x="287" y="637"/>
                    <a:pt x="280" y="637"/>
                    <a:pt x="275" y="639"/>
                  </a:cubicBezTo>
                  <a:cubicBezTo>
                    <a:pt x="275" y="637"/>
                    <a:pt x="273" y="637"/>
                    <a:pt x="274" y="635"/>
                  </a:cubicBezTo>
                  <a:cubicBezTo>
                    <a:pt x="281" y="636"/>
                    <a:pt x="283" y="631"/>
                    <a:pt x="290" y="630"/>
                  </a:cubicBezTo>
                  <a:cubicBezTo>
                    <a:pt x="317" y="619"/>
                    <a:pt x="343" y="609"/>
                    <a:pt x="372" y="600"/>
                  </a:cubicBezTo>
                  <a:cubicBezTo>
                    <a:pt x="380" y="596"/>
                    <a:pt x="389" y="594"/>
                    <a:pt x="398" y="592"/>
                  </a:cubicBezTo>
                  <a:cubicBezTo>
                    <a:pt x="414" y="586"/>
                    <a:pt x="434" y="580"/>
                    <a:pt x="451" y="575"/>
                  </a:cubicBezTo>
                  <a:cubicBezTo>
                    <a:pt x="470" y="568"/>
                    <a:pt x="492" y="561"/>
                    <a:pt x="514" y="552"/>
                  </a:cubicBezTo>
                  <a:cubicBezTo>
                    <a:pt x="520" y="550"/>
                    <a:pt x="527" y="549"/>
                    <a:pt x="534" y="546"/>
                  </a:cubicBezTo>
                  <a:cubicBezTo>
                    <a:pt x="554" y="539"/>
                    <a:pt x="576" y="532"/>
                    <a:pt x="599" y="529"/>
                  </a:cubicBezTo>
                  <a:cubicBezTo>
                    <a:pt x="609" y="525"/>
                    <a:pt x="621" y="522"/>
                    <a:pt x="631" y="517"/>
                  </a:cubicBezTo>
                  <a:cubicBezTo>
                    <a:pt x="631" y="514"/>
                    <a:pt x="635" y="514"/>
                    <a:pt x="635" y="512"/>
                  </a:cubicBezTo>
                  <a:cubicBezTo>
                    <a:pt x="642" y="512"/>
                    <a:pt x="653" y="509"/>
                    <a:pt x="658" y="510"/>
                  </a:cubicBezTo>
                  <a:cubicBezTo>
                    <a:pt x="656" y="503"/>
                    <a:pt x="657" y="495"/>
                    <a:pt x="655" y="489"/>
                  </a:cubicBezTo>
                  <a:cubicBezTo>
                    <a:pt x="653" y="496"/>
                    <a:pt x="638" y="494"/>
                    <a:pt x="638" y="500"/>
                  </a:cubicBezTo>
                  <a:cubicBezTo>
                    <a:pt x="630" y="503"/>
                    <a:pt x="623" y="503"/>
                    <a:pt x="615" y="506"/>
                  </a:cubicBezTo>
                  <a:cubicBezTo>
                    <a:pt x="611" y="508"/>
                    <a:pt x="605" y="508"/>
                    <a:pt x="602" y="510"/>
                  </a:cubicBezTo>
                  <a:cubicBezTo>
                    <a:pt x="602" y="510"/>
                    <a:pt x="602" y="511"/>
                    <a:pt x="601" y="511"/>
                  </a:cubicBezTo>
                  <a:cubicBezTo>
                    <a:pt x="596" y="513"/>
                    <a:pt x="589" y="514"/>
                    <a:pt x="583" y="516"/>
                  </a:cubicBezTo>
                  <a:cubicBezTo>
                    <a:pt x="575" y="518"/>
                    <a:pt x="567" y="521"/>
                    <a:pt x="560" y="523"/>
                  </a:cubicBezTo>
                  <a:cubicBezTo>
                    <a:pt x="558" y="524"/>
                    <a:pt x="556" y="524"/>
                    <a:pt x="554" y="524"/>
                  </a:cubicBezTo>
                  <a:cubicBezTo>
                    <a:pt x="554" y="524"/>
                    <a:pt x="554" y="526"/>
                    <a:pt x="553" y="526"/>
                  </a:cubicBezTo>
                  <a:cubicBezTo>
                    <a:pt x="544" y="530"/>
                    <a:pt x="533" y="530"/>
                    <a:pt x="524" y="533"/>
                  </a:cubicBezTo>
                  <a:cubicBezTo>
                    <a:pt x="522" y="534"/>
                    <a:pt x="523" y="532"/>
                    <a:pt x="522" y="533"/>
                  </a:cubicBezTo>
                  <a:cubicBezTo>
                    <a:pt x="522" y="535"/>
                    <a:pt x="516" y="535"/>
                    <a:pt x="514" y="537"/>
                  </a:cubicBezTo>
                  <a:cubicBezTo>
                    <a:pt x="504" y="538"/>
                    <a:pt x="495" y="544"/>
                    <a:pt x="485" y="545"/>
                  </a:cubicBezTo>
                  <a:cubicBezTo>
                    <a:pt x="482" y="548"/>
                    <a:pt x="479" y="547"/>
                    <a:pt x="475" y="548"/>
                  </a:cubicBezTo>
                  <a:cubicBezTo>
                    <a:pt x="474" y="548"/>
                    <a:pt x="472" y="550"/>
                    <a:pt x="471" y="550"/>
                  </a:cubicBezTo>
                  <a:cubicBezTo>
                    <a:pt x="464" y="552"/>
                    <a:pt x="459" y="554"/>
                    <a:pt x="452" y="556"/>
                  </a:cubicBezTo>
                  <a:cubicBezTo>
                    <a:pt x="437" y="561"/>
                    <a:pt x="422" y="568"/>
                    <a:pt x="408" y="573"/>
                  </a:cubicBezTo>
                  <a:cubicBezTo>
                    <a:pt x="391" y="579"/>
                    <a:pt x="374" y="585"/>
                    <a:pt x="357" y="591"/>
                  </a:cubicBezTo>
                  <a:cubicBezTo>
                    <a:pt x="349" y="594"/>
                    <a:pt x="340" y="596"/>
                    <a:pt x="334" y="599"/>
                  </a:cubicBezTo>
                  <a:cubicBezTo>
                    <a:pt x="328" y="600"/>
                    <a:pt x="321" y="605"/>
                    <a:pt x="315" y="605"/>
                  </a:cubicBezTo>
                  <a:cubicBezTo>
                    <a:pt x="314" y="607"/>
                    <a:pt x="312" y="607"/>
                    <a:pt x="308" y="607"/>
                  </a:cubicBezTo>
                  <a:cubicBezTo>
                    <a:pt x="308" y="610"/>
                    <a:pt x="304" y="610"/>
                    <a:pt x="302" y="610"/>
                  </a:cubicBezTo>
                  <a:cubicBezTo>
                    <a:pt x="300" y="613"/>
                    <a:pt x="293" y="614"/>
                    <a:pt x="291" y="613"/>
                  </a:cubicBezTo>
                  <a:cubicBezTo>
                    <a:pt x="294" y="610"/>
                    <a:pt x="297" y="608"/>
                    <a:pt x="303" y="608"/>
                  </a:cubicBezTo>
                  <a:cubicBezTo>
                    <a:pt x="343" y="593"/>
                    <a:pt x="384" y="580"/>
                    <a:pt x="424" y="565"/>
                  </a:cubicBezTo>
                  <a:cubicBezTo>
                    <a:pt x="424" y="563"/>
                    <a:pt x="423" y="563"/>
                    <a:pt x="423" y="561"/>
                  </a:cubicBezTo>
                  <a:cubicBezTo>
                    <a:pt x="434" y="556"/>
                    <a:pt x="447" y="550"/>
                    <a:pt x="459" y="547"/>
                  </a:cubicBezTo>
                  <a:cubicBezTo>
                    <a:pt x="502" y="529"/>
                    <a:pt x="549" y="516"/>
                    <a:pt x="595" y="502"/>
                  </a:cubicBezTo>
                  <a:cubicBezTo>
                    <a:pt x="601" y="498"/>
                    <a:pt x="608" y="496"/>
                    <a:pt x="616" y="494"/>
                  </a:cubicBezTo>
                  <a:cubicBezTo>
                    <a:pt x="618" y="494"/>
                    <a:pt x="618" y="496"/>
                    <a:pt x="620" y="497"/>
                  </a:cubicBezTo>
                  <a:cubicBezTo>
                    <a:pt x="629" y="492"/>
                    <a:pt x="638" y="488"/>
                    <a:pt x="649" y="487"/>
                  </a:cubicBezTo>
                  <a:cubicBezTo>
                    <a:pt x="652" y="484"/>
                    <a:pt x="651" y="479"/>
                    <a:pt x="655" y="477"/>
                  </a:cubicBezTo>
                  <a:cubicBezTo>
                    <a:pt x="654" y="471"/>
                    <a:pt x="655" y="463"/>
                    <a:pt x="660" y="460"/>
                  </a:cubicBezTo>
                  <a:cubicBezTo>
                    <a:pt x="650" y="463"/>
                    <a:pt x="636" y="467"/>
                    <a:pt x="624" y="468"/>
                  </a:cubicBezTo>
                  <a:cubicBezTo>
                    <a:pt x="624" y="468"/>
                    <a:pt x="625" y="466"/>
                    <a:pt x="623" y="466"/>
                  </a:cubicBezTo>
                  <a:cubicBezTo>
                    <a:pt x="623" y="467"/>
                    <a:pt x="623" y="467"/>
                    <a:pt x="622" y="467"/>
                  </a:cubicBezTo>
                  <a:cubicBezTo>
                    <a:pt x="621" y="469"/>
                    <a:pt x="623" y="468"/>
                    <a:pt x="623" y="468"/>
                  </a:cubicBezTo>
                  <a:cubicBezTo>
                    <a:pt x="622" y="470"/>
                    <a:pt x="619" y="470"/>
                    <a:pt x="617" y="470"/>
                  </a:cubicBezTo>
                  <a:cubicBezTo>
                    <a:pt x="617" y="469"/>
                    <a:pt x="620" y="469"/>
                    <a:pt x="619" y="468"/>
                  </a:cubicBezTo>
                  <a:cubicBezTo>
                    <a:pt x="611" y="473"/>
                    <a:pt x="603" y="473"/>
                    <a:pt x="594" y="477"/>
                  </a:cubicBezTo>
                  <a:close/>
                  <a:moveTo>
                    <a:pt x="223" y="469"/>
                  </a:moveTo>
                  <a:cubicBezTo>
                    <a:pt x="224" y="469"/>
                    <a:pt x="225" y="469"/>
                    <a:pt x="225" y="468"/>
                  </a:cubicBezTo>
                  <a:cubicBezTo>
                    <a:pt x="223" y="467"/>
                    <a:pt x="223" y="464"/>
                    <a:pt x="221" y="463"/>
                  </a:cubicBezTo>
                  <a:cubicBezTo>
                    <a:pt x="221" y="465"/>
                    <a:pt x="224" y="465"/>
                    <a:pt x="223" y="469"/>
                  </a:cubicBezTo>
                  <a:close/>
                  <a:moveTo>
                    <a:pt x="523" y="469"/>
                  </a:moveTo>
                  <a:cubicBezTo>
                    <a:pt x="517" y="470"/>
                    <a:pt x="514" y="473"/>
                    <a:pt x="508" y="473"/>
                  </a:cubicBezTo>
                  <a:cubicBezTo>
                    <a:pt x="507" y="475"/>
                    <a:pt x="504" y="475"/>
                    <a:pt x="503" y="476"/>
                  </a:cubicBezTo>
                  <a:cubicBezTo>
                    <a:pt x="512" y="474"/>
                    <a:pt x="519" y="472"/>
                    <a:pt x="526" y="468"/>
                  </a:cubicBezTo>
                  <a:cubicBezTo>
                    <a:pt x="525" y="466"/>
                    <a:pt x="525" y="468"/>
                    <a:pt x="523" y="469"/>
                  </a:cubicBezTo>
                  <a:close/>
                  <a:moveTo>
                    <a:pt x="227" y="473"/>
                  </a:moveTo>
                  <a:cubicBezTo>
                    <a:pt x="226" y="472"/>
                    <a:pt x="226" y="470"/>
                    <a:pt x="224" y="469"/>
                  </a:cubicBezTo>
                  <a:cubicBezTo>
                    <a:pt x="224" y="471"/>
                    <a:pt x="226" y="474"/>
                    <a:pt x="227" y="473"/>
                  </a:cubicBezTo>
                  <a:close/>
                  <a:moveTo>
                    <a:pt x="179" y="508"/>
                  </a:moveTo>
                  <a:cubicBezTo>
                    <a:pt x="179" y="515"/>
                    <a:pt x="177" y="521"/>
                    <a:pt x="178" y="526"/>
                  </a:cubicBezTo>
                  <a:cubicBezTo>
                    <a:pt x="180" y="517"/>
                    <a:pt x="181" y="508"/>
                    <a:pt x="184" y="498"/>
                  </a:cubicBezTo>
                  <a:cubicBezTo>
                    <a:pt x="187" y="489"/>
                    <a:pt x="194" y="480"/>
                    <a:pt x="191" y="470"/>
                  </a:cubicBezTo>
                  <a:cubicBezTo>
                    <a:pt x="184" y="477"/>
                    <a:pt x="181" y="496"/>
                    <a:pt x="179" y="508"/>
                  </a:cubicBezTo>
                  <a:close/>
                  <a:moveTo>
                    <a:pt x="231" y="481"/>
                  </a:moveTo>
                  <a:cubicBezTo>
                    <a:pt x="230" y="479"/>
                    <a:pt x="229" y="476"/>
                    <a:pt x="227" y="475"/>
                  </a:cubicBezTo>
                  <a:cubicBezTo>
                    <a:pt x="228" y="476"/>
                    <a:pt x="229" y="480"/>
                    <a:pt x="231" y="481"/>
                  </a:cubicBezTo>
                  <a:close/>
                  <a:moveTo>
                    <a:pt x="499" y="477"/>
                  </a:moveTo>
                  <a:cubicBezTo>
                    <a:pt x="501" y="477"/>
                    <a:pt x="502" y="477"/>
                    <a:pt x="503" y="476"/>
                  </a:cubicBezTo>
                  <a:cubicBezTo>
                    <a:pt x="501" y="476"/>
                    <a:pt x="499" y="476"/>
                    <a:pt x="499" y="477"/>
                  </a:cubicBezTo>
                  <a:close/>
                  <a:moveTo>
                    <a:pt x="658" y="486"/>
                  </a:moveTo>
                  <a:cubicBezTo>
                    <a:pt x="662" y="515"/>
                    <a:pt x="665" y="544"/>
                    <a:pt x="689" y="551"/>
                  </a:cubicBezTo>
                  <a:cubicBezTo>
                    <a:pt x="688" y="552"/>
                    <a:pt x="688" y="554"/>
                    <a:pt x="690" y="555"/>
                  </a:cubicBezTo>
                  <a:cubicBezTo>
                    <a:pt x="691" y="552"/>
                    <a:pt x="694" y="552"/>
                    <a:pt x="696" y="551"/>
                  </a:cubicBezTo>
                  <a:cubicBezTo>
                    <a:pt x="686" y="535"/>
                    <a:pt x="677" y="522"/>
                    <a:pt x="666" y="507"/>
                  </a:cubicBezTo>
                  <a:cubicBezTo>
                    <a:pt x="666" y="505"/>
                    <a:pt x="669" y="506"/>
                    <a:pt x="668" y="504"/>
                  </a:cubicBezTo>
                  <a:cubicBezTo>
                    <a:pt x="667" y="501"/>
                    <a:pt x="662" y="497"/>
                    <a:pt x="666" y="494"/>
                  </a:cubicBezTo>
                  <a:cubicBezTo>
                    <a:pt x="667" y="494"/>
                    <a:pt x="667" y="497"/>
                    <a:pt x="669" y="496"/>
                  </a:cubicBezTo>
                  <a:cubicBezTo>
                    <a:pt x="669" y="493"/>
                    <a:pt x="667" y="491"/>
                    <a:pt x="666" y="488"/>
                  </a:cubicBezTo>
                  <a:cubicBezTo>
                    <a:pt x="667" y="486"/>
                    <a:pt x="666" y="483"/>
                    <a:pt x="664" y="482"/>
                  </a:cubicBezTo>
                  <a:cubicBezTo>
                    <a:pt x="664" y="481"/>
                    <a:pt x="664" y="477"/>
                    <a:pt x="662" y="476"/>
                  </a:cubicBezTo>
                  <a:cubicBezTo>
                    <a:pt x="661" y="480"/>
                    <a:pt x="660" y="483"/>
                    <a:pt x="658" y="486"/>
                  </a:cubicBezTo>
                  <a:close/>
                  <a:moveTo>
                    <a:pt x="139" y="497"/>
                  </a:moveTo>
                  <a:cubicBezTo>
                    <a:pt x="141" y="497"/>
                    <a:pt x="140" y="495"/>
                    <a:pt x="140" y="494"/>
                  </a:cubicBezTo>
                  <a:cubicBezTo>
                    <a:pt x="141" y="489"/>
                    <a:pt x="141" y="480"/>
                    <a:pt x="139" y="478"/>
                  </a:cubicBezTo>
                  <a:cubicBezTo>
                    <a:pt x="138" y="485"/>
                    <a:pt x="139" y="489"/>
                    <a:pt x="139" y="497"/>
                  </a:cubicBezTo>
                  <a:close/>
                  <a:moveTo>
                    <a:pt x="200" y="480"/>
                  </a:moveTo>
                  <a:cubicBezTo>
                    <a:pt x="200" y="482"/>
                    <a:pt x="201" y="481"/>
                    <a:pt x="200" y="484"/>
                  </a:cubicBezTo>
                  <a:cubicBezTo>
                    <a:pt x="200" y="484"/>
                    <a:pt x="198" y="484"/>
                    <a:pt x="198" y="485"/>
                  </a:cubicBezTo>
                  <a:cubicBezTo>
                    <a:pt x="196" y="490"/>
                    <a:pt x="195" y="494"/>
                    <a:pt x="194" y="500"/>
                  </a:cubicBezTo>
                  <a:cubicBezTo>
                    <a:pt x="192" y="512"/>
                    <a:pt x="188" y="523"/>
                    <a:pt x="187" y="536"/>
                  </a:cubicBezTo>
                  <a:cubicBezTo>
                    <a:pt x="186" y="543"/>
                    <a:pt x="186" y="550"/>
                    <a:pt x="185" y="557"/>
                  </a:cubicBezTo>
                  <a:cubicBezTo>
                    <a:pt x="187" y="558"/>
                    <a:pt x="186" y="556"/>
                    <a:pt x="187" y="556"/>
                  </a:cubicBezTo>
                  <a:cubicBezTo>
                    <a:pt x="190" y="566"/>
                    <a:pt x="190" y="583"/>
                    <a:pt x="194" y="593"/>
                  </a:cubicBezTo>
                  <a:cubicBezTo>
                    <a:pt x="195" y="584"/>
                    <a:pt x="194" y="574"/>
                    <a:pt x="199" y="568"/>
                  </a:cubicBezTo>
                  <a:cubicBezTo>
                    <a:pt x="202" y="588"/>
                    <a:pt x="200" y="604"/>
                    <a:pt x="204" y="623"/>
                  </a:cubicBezTo>
                  <a:cubicBezTo>
                    <a:pt x="204" y="608"/>
                    <a:pt x="208" y="595"/>
                    <a:pt x="208" y="581"/>
                  </a:cubicBezTo>
                  <a:cubicBezTo>
                    <a:pt x="210" y="582"/>
                    <a:pt x="209" y="580"/>
                    <a:pt x="211" y="581"/>
                  </a:cubicBezTo>
                  <a:cubicBezTo>
                    <a:pt x="212" y="585"/>
                    <a:pt x="211" y="594"/>
                    <a:pt x="212" y="599"/>
                  </a:cubicBezTo>
                  <a:cubicBezTo>
                    <a:pt x="213" y="597"/>
                    <a:pt x="213" y="596"/>
                    <a:pt x="213" y="593"/>
                  </a:cubicBezTo>
                  <a:cubicBezTo>
                    <a:pt x="220" y="586"/>
                    <a:pt x="221" y="572"/>
                    <a:pt x="232" y="569"/>
                  </a:cubicBezTo>
                  <a:cubicBezTo>
                    <a:pt x="232" y="566"/>
                    <a:pt x="234" y="562"/>
                    <a:pt x="237" y="561"/>
                  </a:cubicBezTo>
                  <a:cubicBezTo>
                    <a:pt x="242" y="564"/>
                    <a:pt x="246" y="562"/>
                    <a:pt x="250" y="559"/>
                  </a:cubicBezTo>
                  <a:cubicBezTo>
                    <a:pt x="252" y="558"/>
                    <a:pt x="255" y="559"/>
                    <a:pt x="254" y="556"/>
                  </a:cubicBezTo>
                  <a:cubicBezTo>
                    <a:pt x="252" y="556"/>
                    <a:pt x="252" y="558"/>
                    <a:pt x="249" y="557"/>
                  </a:cubicBezTo>
                  <a:cubicBezTo>
                    <a:pt x="247" y="554"/>
                    <a:pt x="244" y="553"/>
                    <a:pt x="242" y="550"/>
                  </a:cubicBezTo>
                  <a:cubicBezTo>
                    <a:pt x="232" y="537"/>
                    <a:pt x="228" y="519"/>
                    <a:pt x="219" y="507"/>
                  </a:cubicBezTo>
                  <a:cubicBezTo>
                    <a:pt x="217" y="502"/>
                    <a:pt x="215" y="498"/>
                    <a:pt x="212" y="495"/>
                  </a:cubicBezTo>
                  <a:cubicBezTo>
                    <a:pt x="211" y="489"/>
                    <a:pt x="207" y="483"/>
                    <a:pt x="205" y="478"/>
                  </a:cubicBezTo>
                  <a:cubicBezTo>
                    <a:pt x="205" y="478"/>
                    <a:pt x="205" y="478"/>
                    <a:pt x="204" y="478"/>
                  </a:cubicBezTo>
                  <a:cubicBezTo>
                    <a:pt x="203" y="480"/>
                    <a:pt x="202" y="480"/>
                    <a:pt x="200" y="480"/>
                  </a:cubicBezTo>
                  <a:close/>
                  <a:moveTo>
                    <a:pt x="225" y="491"/>
                  </a:moveTo>
                  <a:cubicBezTo>
                    <a:pt x="229" y="502"/>
                    <a:pt x="234" y="511"/>
                    <a:pt x="239" y="521"/>
                  </a:cubicBezTo>
                  <a:cubicBezTo>
                    <a:pt x="241" y="519"/>
                    <a:pt x="243" y="520"/>
                    <a:pt x="243" y="522"/>
                  </a:cubicBezTo>
                  <a:cubicBezTo>
                    <a:pt x="242" y="522"/>
                    <a:pt x="243" y="524"/>
                    <a:pt x="242" y="523"/>
                  </a:cubicBezTo>
                  <a:cubicBezTo>
                    <a:pt x="247" y="535"/>
                    <a:pt x="257" y="547"/>
                    <a:pt x="263" y="559"/>
                  </a:cubicBezTo>
                  <a:cubicBezTo>
                    <a:pt x="266" y="561"/>
                    <a:pt x="268" y="562"/>
                    <a:pt x="270" y="564"/>
                  </a:cubicBezTo>
                  <a:cubicBezTo>
                    <a:pt x="268" y="564"/>
                    <a:pt x="270" y="566"/>
                    <a:pt x="270" y="569"/>
                  </a:cubicBezTo>
                  <a:cubicBezTo>
                    <a:pt x="272" y="568"/>
                    <a:pt x="272" y="566"/>
                    <a:pt x="273" y="565"/>
                  </a:cubicBezTo>
                  <a:cubicBezTo>
                    <a:pt x="270" y="554"/>
                    <a:pt x="264" y="545"/>
                    <a:pt x="259" y="537"/>
                  </a:cubicBezTo>
                  <a:cubicBezTo>
                    <a:pt x="259" y="538"/>
                    <a:pt x="257" y="538"/>
                    <a:pt x="256" y="538"/>
                  </a:cubicBezTo>
                  <a:cubicBezTo>
                    <a:pt x="246" y="523"/>
                    <a:pt x="236" y="506"/>
                    <a:pt x="226" y="490"/>
                  </a:cubicBezTo>
                  <a:cubicBezTo>
                    <a:pt x="226" y="491"/>
                    <a:pt x="225" y="490"/>
                    <a:pt x="225" y="491"/>
                  </a:cubicBezTo>
                  <a:close/>
                  <a:moveTo>
                    <a:pt x="136" y="506"/>
                  </a:moveTo>
                  <a:cubicBezTo>
                    <a:pt x="137" y="509"/>
                    <a:pt x="138" y="512"/>
                    <a:pt x="140" y="514"/>
                  </a:cubicBezTo>
                  <a:cubicBezTo>
                    <a:pt x="139" y="508"/>
                    <a:pt x="139" y="500"/>
                    <a:pt x="137" y="494"/>
                  </a:cubicBezTo>
                  <a:cubicBezTo>
                    <a:pt x="135" y="496"/>
                    <a:pt x="141" y="504"/>
                    <a:pt x="136" y="506"/>
                  </a:cubicBezTo>
                  <a:close/>
                  <a:moveTo>
                    <a:pt x="182" y="520"/>
                  </a:moveTo>
                  <a:cubicBezTo>
                    <a:pt x="181" y="526"/>
                    <a:pt x="179" y="532"/>
                    <a:pt x="178" y="538"/>
                  </a:cubicBezTo>
                  <a:cubicBezTo>
                    <a:pt x="177" y="549"/>
                    <a:pt x="175" y="560"/>
                    <a:pt x="179" y="570"/>
                  </a:cubicBezTo>
                  <a:cubicBezTo>
                    <a:pt x="181" y="569"/>
                    <a:pt x="177" y="568"/>
                    <a:pt x="181" y="568"/>
                  </a:cubicBezTo>
                  <a:cubicBezTo>
                    <a:pt x="182" y="542"/>
                    <a:pt x="185" y="522"/>
                    <a:pt x="188" y="496"/>
                  </a:cubicBezTo>
                  <a:cubicBezTo>
                    <a:pt x="186" y="502"/>
                    <a:pt x="183" y="513"/>
                    <a:pt x="182" y="520"/>
                  </a:cubicBezTo>
                  <a:close/>
                  <a:moveTo>
                    <a:pt x="228" y="516"/>
                  </a:moveTo>
                  <a:cubicBezTo>
                    <a:pt x="227" y="517"/>
                    <a:pt x="227" y="517"/>
                    <a:pt x="227" y="518"/>
                  </a:cubicBezTo>
                  <a:cubicBezTo>
                    <a:pt x="236" y="528"/>
                    <a:pt x="238" y="546"/>
                    <a:pt x="251" y="554"/>
                  </a:cubicBezTo>
                  <a:cubicBezTo>
                    <a:pt x="245" y="539"/>
                    <a:pt x="232" y="531"/>
                    <a:pt x="230" y="513"/>
                  </a:cubicBezTo>
                  <a:cubicBezTo>
                    <a:pt x="226" y="509"/>
                    <a:pt x="223" y="502"/>
                    <a:pt x="220" y="497"/>
                  </a:cubicBezTo>
                  <a:cubicBezTo>
                    <a:pt x="223" y="504"/>
                    <a:pt x="225" y="510"/>
                    <a:pt x="228" y="516"/>
                  </a:cubicBezTo>
                  <a:close/>
                  <a:moveTo>
                    <a:pt x="175" y="508"/>
                  </a:moveTo>
                  <a:cubicBezTo>
                    <a:pt x="177" y="509"/>
                    <a:pt x="175" y="511"/>
                    <a:pt x="175" y="513"/>
                  </a:cubicBezTo>
                  <a:cubicBezTo>
                    <a:pt x="175" y="513"/>
                    <a:pt x="176" y="514"/>
                    <a:pt x="176" y="514"/>
                  </a:cubicBezTo>
                  <a:cubicBezTo>
                    <a:pt x="175" y="517"/>
                    <a:pt x="174" y="521"/>
                    <a:pt x="173" y="525"/>
                  </a:cubicBezTo>
                  <a:cubicBezTo>
                    <a:pt x="172" y="531"/>
                    <a:pt x="173" y="535"/>
                    <a:pt x="173" y="540"/>
                  </a:cubicBezTo>
                  <a:cubicBezTo>
                    <a:pt x="173" y="541"/>
                    <a:pt x="171" y="547"/>
                    <a:pt x="174" y="545"/>
                  </a:cubicBezTo>
                  <a:cubicBezTo>
                    <a:pt x="173" y="533"/>
                    <a:pt x="178" y="515"/>
                    <a:pt x="177" y="501"/>
                  </a:cubicBezTo>
                  <a:cubicBezTo>
                    <a:pt x="177" y="505"/>
                    <a:pt x="177" y="505"/>
                    <a:pt x="175" y="508"/>
                  </a:cubicBezTo>
                  <a:close/>
                  <a:moveTo>
                    <a:pt x="133" y="509"/>
                  </a:moveTo>
                  <a:cubicBezTo>
                    <a:pt x="133" y="507"/>
                    <a:pt x="133" y="505"/>
                    <a:pt x="131" y="504"/>
                  </a:cubicBezTo>
                  <a:cubicBezTo>
                    <a:pt x="131" y="506"/>
                    <a:pt x="132" y="507"/>
                    <a:pt x="133" y="509"/>
                  </a:cubicBezTo>
                  <a:close/>
                  <a:moveTo>
                    <a:pt x="691" y="524"/>
                  </a:moveTo>
                  <a:cubicBezTo>
                    <a:pt x="688" y="518"/>
                    <a:pt x="683" y="511"/>
                    <a:pt x="679" y="507"/>
                  </a:cubicBezTo>
                  <a:cubicBezTo>
                    <a:pt x="682" y="514"/>
                    <a:pt x="686" y="519"/>
                    <a:pt x="691" y="524"/>
                  </a:cubicBezTo>
                  <a:close/>
                  <a:moveTo>
                    <a:pt x="561" y="518"/>
                  </a:moveTo>
                  <a:cubicBezTo>
                    <a:pt x="560" y="518"/>
                    <a:pt x="557" y="518"/>
                    <a:pt x="557" y="520"/>
                  </a:cubicBezTo>
                  <a:cubicBezTo>
                    <a:pt x="568" y="516"/>
                    <a:pt x="578" y="515"/>
                    <a:pt x="587" y="509"/>
                  </a:cubicBezTo>
                  <a:cubicBezTo>
                    <a:pt x="579" y="512"/>
                    <a:pt x="568" y="515"/>
                    <a:pt x="561" y="518"/>
                  </a:cubicBezTo>
                  <a:close/>
                  <a:moveTo>
                    <a:pt x="461" y="512"/>
                  </a:moveTo>
                  <a:cubicBezTo>
                    <a:pt x="463" y="512"/>
                    <a:pt x="464" y="512"/>
                    <a:pt x="465" y="511"/>
                  </a:cubicBezTo>
                  <a:cubicBezTo>
                    <a:pt x="463" y="511"/>
                    <a:pt x="462" y="511"/>
                    <a:pt x="461" y="512"/>
                  </a:cubicBezTo>
                  <a:close/>
                  <a:moveTo>
                    <a:pt x="418" y="524"/>
                  </a:moveTo>
                  <a:cubicBezTo>
                    <a:pt x="410" y="526"/>
                    <a:pt x="404" y="530"/>
                    <a:pt x="396" y="531"/>
                  </a:cubicBezTo>
                  <a:cubicBezTo>
                    <a:pt x="396" y="533"/>
                    <a:pt x="390" y="532"/>
                    <a:pt x="391" y="535"/>
                  </a:cubicBezTo>
                  <a:cubicBezTo>
                    <a:pt x="412" y="529"/>
                    <a:pt x="436" y="521"/>
                    <a:pt x="459" y="513"/>
                  </a:cubicBezTo>
                  <a:cubicBezTo>
                    <a:pt x="443" y="517"/>
                    <a:pt x="432" y="519"/>
                    <a:pt x="418" y="524"/>
                  </a:cubicBezTo>
                  <a:close/>
                  <a:moveTo>
                    <a:pt x="559" y="516"/>
                  </a:moveTo>
                  <a:cubicBezTo>
                    <a:pt x="545" y="520"/>
                    <a:pt x="535" y="523"/>
                    <a:pt x="521" y="528"/>
                  </a:cubicBezTo>
                  <a:cubicBezTo>
                    <a:pt x="513" y="530"/>
                    <a:pt x="508" y="531"/>
                    <a:pt x="501" y="534"/>
                  </a:cubicBezTo>
                  <a:cubicBezTo>
                    <a:pt x="521" y="530"/>
                    <a:pt x="539" y="522"/>
                    <a:pt x="558" y="518"/>
                  </a:cubicBezTo>
                  <a:cubicBezTo>
                    <a:pt x="559" y="517"/>
                    <a:pt x="561" y="515"/>
                    <a:pt x="562" y="517"/>
                  </a:cubicBezTo>
                  <a:cubicBezTo>
                    <a:pt x="562" y="515"/>
                    <a:pt x="564" y="515"/>
                    <a:pt x="564" y="514"/>
                  </a:cubicBezTo>
                  <a:cubicBezTo>
                    <a:pt x="561" y="514"/>
                    <a:pt x="559" y="515"/>
                    <a:pt x="559" y="516"/>
                  </a:cubicBezTo>
                  <a:close/>
                  <a:moveTo>
                    <a:pt x="681" y="519"/>
                  </a:moveTo>
                  <a:cubicBezTo>
                    <a:pt x="682" y="519"/>
                    <a:pt x="680" y="513"/>
                    <a:pt x="679" y="515"/>
                  </a:cubicBezTo>
                  <a:cubicBezTo>
                    <a:pt x="680" y="516"/>
                    <a:pt x="680" y="518"/>
                    <a:pt x="681" y="519"/>
                  </a:cubicBezTo>
                  <a:close/>
                  <a:moveTo>
                    <a:pt x="238" y="527"/>
                  </a:moveTo>
                  <a:cubicBezTo>
                    <a:pt x="236" y="525"/>
                    <a:pt x="238" y="520"/>
                    <a:pt x="235" y="520"/>
                  </a:cubicBezTo>
                  <a:cubicBezTo>
                    <a:pt x="235" y="523"/>
                    <a:pt x="236" y="525"/>
                    <a:pt x="238" y="527"/>
                  </a:cubicBezTo>
                  <a:close/>
                  <a:moveTo>
                    <a:pt x="252" y="524"/>
                  </a:moveTo>
                  <a:cubicBezTo>
                    <a:pt x="251" y="522"/>
                    <a:pt x="251" y="521"/>
                    <a:pt x="250" y="521"/>
                  </a:cubicBezTo>
                  <a:cubicBezTo>
                    <a:pt x="250" y="522"/>
                    <a:pt x="250" y="524"/>
                    <a:pt x="252" y="524"/>
                  </a:cubicBezTo>
                  <a:close/>
                  <a:moveTo>
                    <a:pt x="254" y="528"/>
                  </a:moveTo>
                  <a:cubicBezTo>
                    <a:pt x="255" y="529"/>
                    <a:pt x="253" y="525"/>
                    <a:pt x="252" y="524"/>
                  </a:cubicBezTo>
                  <a:cubicBezTo>
                    <a:pt x="252" y="526"/>
                    <a:pt x="253" y="526"/>
                    <a:pt x="254" y="528"/>
                  </a:cubicBezTo>
                  <a:close/>
                  <a:moveTo>
                    <a:pt x="314" y="662"/>
                  </a:moveTo>
                  <a:cubicBezTo>
                    <a:pt x="315" y="663"/>
                    <a:pt x="315" y="665"/>
                    <a:pt x="316" y="665"/>
                  </a:cubicBezTo>
                  <a:cubicBezTo>
                    <a:pt x="325" y="671"/>
                    <a:pt x="336" y="663"/>
                    <a:pt x="346" y="663"/>
                  </a:cubicBezTo>
                  <a:cubicBezTo>
                    <a:pt x="371" y="651"/>
                    <a:pt x="401" y="645"/>
                    <a:pt x="426" y="635"/>
                  </a:cubicBezTo>
                  <a:cubicBezTo>
                    <a:pt x="444" y="629"/>
                    <a:pt x="465" y="622"/>
                    <a:pt x="484" y="615"/>
                  </a:cubicBezTo>
                  <a:cubicBezTo>
                    <a:pt x="485" y="615"/>
                    <a:pt x="486" y="615"/>
                    <a:pt x="487" y="615"/>
                  </a:cubicBezTo>
                  <a:cubicBezTo>
                    <a:pt x="540" y="597"/>
                    <a:pt x="596" y="582"/>
                    <a:pt x="647" y="561"/>
                  </a:cubicBezTo>
                  <a:cubicBezTo>
                    <a:pt x="647" y="561"/>
                    <a:pt x="646" y="561"/>
                    <a:pt x="646" y="561"/>
                  </a:cubicBezTo>
                  <a:cubicBezTo>
                    <a:pt x="635" y="563"/>
                    <a:pt x="626" y="568"/>
                    <a:pt x="614" y="569"/>
                  </a:cubicBezTo>
                  <a:cubicBezTo>
                    <a:pt x="609" y="573"/>
                    <a:pt x="603" y="572"/>
                    <a:pt x="596" y="576"/>
                  </a:cubicBezTo>
                  <a:cubicBezTo>
                    <a:pt x="585" y="578"/>
                    <a:pt x="569" y="586"/>
                    <a:pt x="557" y="588"/>
                  </a:cubicBezTo>
                  <a:cubicBezTo>
                    <a:pt x="556" y="589"/>
                    <a:pt x="554" y="590"/>
                    <a:pt x="552" y="590"/>
                  </a:cubicBezTo>
                  <a:cubicBezTo>
                    <a:pt x="540" y="594"/>
                    <a:pt x="527" y="599"/>
                    <a:pt x="515" y="602"/>
                  </a:cubicBezTo>
                  <a:cubicBezTo>
                    <a:pt x="513" y="605"/>
                    <a:pt x="508" y="605"/>
                    <a:pt x="505" y="606"/>
                  </a:cubicBezTo>
                  <a:cubicBezTo>
                    <a:pt x="501" y="608"/>
                    <a:pt x="496" y="612"/>
                    <a:pt x="490" y="610"/>
                  </a:cubicBezTo>
                  <a:cubicBezTo>
                    <a:pt x="488" y="605"/>
                    <a:pt x="493" y="605"/>
                    <a:pt x="497" y="606"/>
                  </a:cubicBezTo>
                  <a:cubicBezTo>
                    <a:pt x="546" y="588"/>
                    <a:pt x="597" y="572"/>
                    <a:pt x="648" y="557"/>
                  </a:cubicBezTo>
                  <a:cubicBezTo>
                    <a:pt x="649" y="558"/>
                    <a:pt x="650" y="557"/>
                    <a:pt x="652" y="557"/>
                  </a:cubicBezTo>
                  <a:cubicBezTo>
                    <a:pt x="659" y="554"/>
                    <a:pt x="666" y="551"/>
                    <a:pt x="672" y="548"/>
                  </a:cubicBezTo>
                  <a:cubicBezTo>
                    <a:pt x="673" y="550"/>
                    <a:pt x="677" y="550"/>
                    <a:pt x="677" y="553"/>
                  </a:cubicBezTo>
                  <a:cubicBezTo>
                    <a:pt x="675" y="554"/>
                    <a:pt x="672" y="556"/>
                    <a:pt x="672" y="558"/>
                  </a:cubicBezTo>
                  <a:cubicBezTo>
                    <a:pt x="676" y="556"/>
                    <a:pt x="679" y="558"/>
                    <a:pt x="683" y="556"/>
                  </a:cubicBezTo>
                  <a:cubicBezTo>
                    <a:pt x="674" y="549"/>
                    <a:pt x="666" y="541"/>
                    <a:pt x="662" y="527"/>
                  </a:cubicBezTo>
                  <a:cubicBezTo>
                    <a:pt x="644" y="530"/>
                    <a:pt x="632" y="538"/>
                    <a:pt x="613" y="543"/>
                  </a:cubicBezTo>
                  <a:cubicBezTo>
                    <a:pt x="611" y="547"/>
                    <a:pt x="605" y="546"/>
                    <a:pt x="601" y="548"/>
                  </a:cubicBezTo>
                  <a:cubicBezTo>
                    <a:pt x="600" y="548"/>
                    <a:pt x="600" y="547"/>
                    <a:pt x="599" y="547"/>
                  </a:cubicBezTo>
                  <a:cubicBezTo>
                    <a:pt x="599" y="548"/>
                    <a:pt x="599" y="549"/>
                    <a:pt x="597" y="549"/>
                  </a:cubicBezTo>
                  <a:cubicBezTo>
                    <a:pt x="594" y="549"/>
                    <a:pt x="592" y="551"/>
                    <a:pt x="590" y="550"/>
                  </a:cubicBezTo>
                  <a:cubicBezTo>
                    <a:pt x="574" y="556"/>
                    <a:pt x="556" y="559"/>
                    <a:pt x="542" y="565"/>
                  </a:cubicBezTo>
                  <a:cubicBezTo>
                    <a:pt x="539" y="565"/>
                    <a:pt x="537" y="567"/>
                    <a:pt x="535" y="568"/>
                  </a:cubicBezTo>
                  <a:cubicBezTo>
                    <a:pt x="533" y="568"/>
                    <a:pt x="533" y="568"/>
                    <a:pt x="532" y="568"/>
                  </a:cubicBezTo>
                  <a:cubicBezTo>
                    <a:pt x="510" y="576"/>
                    <a:pt x="488" y="583"/>
                    <a:pt x="464" y="590"/>
                  </a:cubicBezTo>
                  <a:cubicBezTo>
                    <a:pt x="464" y="592"/>
                    <a:pt x="461" y="591"/>
                    <a:pt x="461" y="593"/>
                  </a:cubicBezTo>
                  <a:cubicBezTo>
                    <a:pt x="430" y="601"/>
                    <a:pt x="402" y="614"/>
                    <a:pt x="369" y="623"/>
                  </a:cubicBezTo>
                  <a:cubicBezTo>
                    <a:pt x="368" y="624"/>
                    <a:pt x="366" y="624"/>
                    <a:pt x="366" y="626"/>
                  </a:cubicBezTo>
                  <a:cubicBezTo>
                    <a:pt x="362" y="625"/>
                    <a:pt x="361" y="628"/>
                    <a:pt x="357" y="628"/>
                  </a:cubicBezTo>
                  <a:cubicBezTo>
                    <a:pt x="356" y="629"/>
                    <a:pt x="354" y="630"/>
                    <a:pt x="352" y="629"/>
                  </a:cubicBezTo>
                  <a:cubicBezTo>
                    <a:pt x="345" y="632"/>
                    <a:pt x="340" y="635"/>
                    <a:pt x="332" y="637"/>
                  </a:cubicBezTo>
                  <a:cubicBezTo>
                    <a:pt x="322" y="643"/>
                    <a:pt x="308" y="645"/>
                    <a:pt x="299" y="653"/>
                  </a:cubicBezTo>
                  <a:cubicBezTo>
                    <a:pt x="304" y="656"/>
                    <a:pt x="310" y="658"/>
                    <a:pt x="314" y="662"/>
                  </a:cubicBezTo>
                  <a:close/>
                  <a:moveTo>
                    <a:pt x="386" y="532"/>
                  </a:moveTo>
                  <a:cubicBezTo>
                    <a:pt x="390" y="531"/>
                    <a:pt x="393" y="530"/>
                    <a:pt x="396" y="529"/>
                  </a:cubicBezTo>
                  <a:cubicBezTo>
                    <a:pt x="391" y="530"/>
                    <a:pt x="389" y="530"/>
                    <a:pt x="386" y="532"/>
                  </a:cubicBezTo>
                  <a:close/>
                  <a:moveTo>
                    <a:pt x="702" y="547"/>
                  </a:moveTo>
                  <a:cubicBezTo>
                    <a:pt x="698" y="542"/>
                    <a:pt x="694" y="535"/>
                    <a:pt x="691" y="532"/>
                  </a:cubicBezTo>
                  <a:cubicBezTo>
                    <a:pt x="694" y="538"/>
                    <a:pt x="697" y="543"/>
                    <a:pt x="702" y="547"/>
                  </a:cubicBezTo>
                  <a:close/>
                  <a:moveTo>
                    <a:pt x="334" y="548"/>
                  </a:moveTo>
                  <a:cubicBezTo>
                    <a:pt x="333" y="551"/>
                    <a:pt x="329" y="549"/>
                    <a:pt x="328" y="551"/>
                  </a:cubicBezTo>
                  <a:cubicBezTo>
                    <a:pt x="345" y="547"/>
                    <a:pt x="363" y="541"/>
                    <a:pt x="379" y="534"/>
                  </a:cubicBezTo>
                  <a:cubicBezTo>
                    <a:pt x="365" y="538"/>
                    <a:pt x="350" y="546"/>
                    <a:pt x="334" y="548"/>
                  </a:cubicBezTo>
                  <a:close/>
                  <a:moveTo>
                    <a:pt x="496" y="536"/>
                  </a:moveTo>
                  <a:cubicBezTo>
                    <a:pt x="498" y="536"/>
                    <a:pt x="500" y="536"/>
                    <a:pt x="501" y="534"/>
                  </a:cubicBezTo>
                  <a:cubicBezTo>
                    <a:pt x="498" y="534"/>
                    <a:pt x="497" y="535"/>
                    <a:pt x="496" y="536"/>
                  </a:cubicBezTo>
                  <a:close/>
                  <a:moveTo>
                    <a:pt x="248" y="542"/>
                  </a:moveTo>
                  <a:cubicBezTo>
                    <a:pt x="248" y="541"/>
                    <a:pt x="247" y="538"/>
                    <a:pt x="246" y="539"/>
                  </a:cubicBezTo>
                  <a:cubicBezTo>
                    <a:pt x="247" y="539"/>
                    <a:pt x="247" y="542"/>
                    <a:pt x="248" y="542"/>
                  </a:cubicBezTo>
                  <a:close/>
                  <a:moveTo>
                    <a:pt x="152" y="552"/>
                  </a:moveTo>
                  <a:cubicBezTo>
                    <a:pt x="153" y="553"/>
                    <a:pt x="153" y="553"/>
                    <a:pt x="153" y="553"/>
                  </a:cubicBezTo>
                  <a:cubicBezTo>
                    <a:pt x="154" y="558"/>
                    <a:pt x="157" y="562"/>
                    <a:pt x="159" y="565"/>
                  </a:cubicBezTo>
                  <a:cubicBezTo>
                    <a:pt x="161" y="569"/>
                    <a:pt x="161" y="573"/>
                    <a:pt x="163" y="577"/>
                  </a:cubicBezTo>
                  <a:cubicBezTo>
                    <a:pt x="164" y="578"/>
                    <a:pt x="165" y="578"/>
                    <a:pt x="166" y="580"/>
                  </a:cubicBezTo>
                  <a:cubicBezTo>
                    <a:pt x="166" y="580"/>
                    <a:pt x="165" y="581"/>
                    <a:pt x="165" y="581"/>
                  </a:cubicBezTo>
                  <a:cubicBezTo>
                    <a:pt x="166" y="583"/>
                    <a:pt x="168" y="587"/>
                    <a:pt x="170" y="589"/>
                  </a:cubicBezTo>
                  <a:cubicBezTo>
                    <a:pt x="172" y="594"/>
                    <a:pt x="176" y="597"/>
                    <a:pt x="176" y="603"/>
                  </a:cubicBezTo>
                  <a:cubicBezTo>
                    <a:pt x="179" y="603"/>
                    <a:pt x="179" y="606"/>
                    <a:pt x="181" y="607"/>
                  </a:cubicBezTo>
                  <a:cubicBezTo>
                    <a:pt x="186" y="620"/>
                    <a:pt x="194" y="630"/>
                    <a:pt x="201" y="644"/>
                  </a:cubicBezTo>
                  <a:cubicBezTo>
                    <a:pt x="201" y="642"/>
                    <a:pt x="201" y="643"/>
                    <a:pt x="201" y="641"/>
                  </a:cubicBezTo>
                  <a:cubicBezTo>
                    <a:pt x="187" y="613"/>
                    <a:pt x="170" y="584"/>
                    <a:pt x="154" y="555"/>
                  </a:cubicBezTo>
                  <a:cubicBezTo>
                    <a:pt x="152" y="550"/>
                    <a:pt x="149" y="543"/>
                    <a:pt x="146" y="541"/>
                  </a:cubicBezTo>
                  <a:cubicBezTo>
                    <a:pt x="148" y="545"/>
                    <a:pt x="150" y="548"/>
                    <a:pt x="152" y="552"/>
                  </a:cubicBezTo>
                  <a:close/>
                  <a:moveTo>
                    <a:pt x="345" y="551"/>
                  </a:moveTo>
                  <a:cubicBezTo>
                    <a:pt x="354" y="548"/>
                    <a:pt x="364" y="545"/>
                    <a:pt x="371" y="543"/>
                  </a:cubicBezTo>
                  <a:cubicBezTo>
                    <a:pt x="371" y="542"/>
                    <a:pt x="372" y="542"/>
                    <a:pt x="371" y="542"/>
                  </a:cubicBezTo>
                  <a:cubicBezTo>
                    <a:pt x="356" y="545"/>
                    <a:pt x="344" y="552"/>
                    <a:pt x="330" y="555"/>
                  </a:cubicBezTo>
                  <a:cubicBezTo>
                    <a:pt x="334" y="557"/>
                    <a:pt x="340" y="553"/>
                    <a:pt x="345" y="551"/>
                  </a:cubicBezTo>
                  <a:close/>
                  <a:moveTo>
                    <a:pt x="248" y="544"/>
                  </a:moveTo>
                  <a:cubicBezTo>
                    <a:pt x="250" y="543"/>
                    <a:pt x="249" y="546"/>
                    <a:pt x="251" y="545"/>
                  </a:cubicBezTo>
                  <a:cubicBezTo>
                    <a:pt x="250" y="544"/>
                    <a:pt x="250" y="543"/>
                    <a:pt x="248" y="543"/>
                  </a:cubicBezTo>
                  <a:cubicBezTo>
                    <a:pt x="248" y="543"/>
                    <a:pt x="248" y="544"/>
                    <a:pt x="248" y="544"/>
                  </a:cubicBezTo>
                  <a:close/>
                  <a:moveTo>
                    <a:pt x="254" y="552"/>
                  </a:moveTo>
                  <a:cubicBezTo>
                    <a:pt x="255" y="550"/>
                    <a:pt x="253" y="548"/>
                    <a:pt x="252" y="548"/>
                  </a:cubicBezTo>
                  <a:cubicBezTo>
                    <a:pt x="252" y="549"/>
                    <a:pt x="252" y="551"/>
                    <a:pt x="254" y="552"/>
                  </a:cubicBezTo>
                  <a:close/>
                  <a:moveTo>
                    <a:pt x="291" y="565"/>
                  </a:moveTo>
                  <a:cubicBezTo>
                    <a:pt x="291" y="568"/>
                    <a:pt x="289" y="576"/>
                    <a:pt x="291" y="578"/>
                  </a:cubicBezTo>
                  <a:cubicBezTo>
                    <a:pt x="294" y="573"/>
                    <a:pt x="295" y="564"/>
                    <a:pt x="303" y="563"/>
                  </a:cubicBezTo>
                  <a:cubicBezTo>
                    <a:pt x="303" y="564"/>
                    <a:pt x="303" y="566"/>
                    <a:pt x="304" y="567"/>
                  </a:cubicBezTo>
                  <a:cubicBezTo>
                    <a:pt x="306" y="565"/>
                    <a:pt x="310" y="565"/>
                    <a:pt x="312" y="563"/>
                  </a:cubicBezTo>
                  <a:cubicBezTo>
                    <a:pt x="310" y="562"/>
                    <a:pt x="307" y="565"/>
                    <a:pt x="305" y="566"/>
                  </a:cubicBezTo>
                  <a:cubicBezTo>
                    <a:pt x="305" y="564"/>
                    <a:pt x="303" y="565"/>
                    <a:pt x="304" y="563"/>
                  </a:cubicBezTo>
                  <a:cubicBezTo>
                    <a:pt x="305" y="559"/>
                    <a:pt x="311" y="560"/>
                    <a:pt x="313" y="557"/>
                  </a:cubicBezTo>
                  <a:cubicBezTo>
                    <a:pt x="310" y="557"/>
                    <a:pt x="308" y="559"/>
                    <a:pt x="306" y="557"/>
                  </a:cubicBezTo>
                  <a:cubicBezTo>
                    <a:pt x="305" y="559"/>
                    <a:pt x="306" y="559"/>
                    <a:pt x="307" y="559"/>
                  </a:cubicBezTo>
                  <a:cubicBezTo>
                    <a:pt x="305" y="561"/>
                    <a:pt x="303" y="558"/>
                    <a:pt x="302" y="559"/>
                  </a:cubicBezTo>
                  <a:cubicBezTo>
                    <a:pt x="302" y="560"/>
                    <a:pt x="300" y="562"/>
                    <a:pt x="298" y="563"/>
                  </a:cubicBezTo>
                  <a:cubicBezTo>
                    <a:pt x="298" y="562"/>
                    <a:pt x="299" y="562"/>
                    <a:pt x="298" y="561"/>
                  </a:cubicBezTo>
                  <a:cubicBezTo>
                    <a:pt x="296" y="563"/>
                    <a:pt x="294" y="565"/>
                    <a:pt x="291" y="565"/>
                  </a:cubicBezTo>
                  <a:close/>
                  <a:moveTo>
                    <a:pt x="263" y="570"/>
                  </a:moveTo>
                  <a:cubicBezTo>
                    <a:pt x="262" y="571"/>
                    <a:pt x="263" y="570"/>
                    <a:pt x="262" y="569"/>
                  </a:cubicBezTo>
                  <a:cubicBezTo>
                    <a:pt x="260" y="568"/>
                    <a:pt x="254" y="567"/>
                    <a:pt x="252" y="568"/>
                  </a:cubicBezTo>
                  <a:cubicBezTo>
                    <a:pt x="257" y="568"/>
                    <a:pt x="259" y="574"/>
                    <a:pt x="263" y="570"/>
                  </a:cubicBezTo>
                  <a:close/>
                  <a:moveTo>
                    <a:pt x="187" y="595"/>
                  </a:moveTo>
                  <a:cubicBezTo>
                    <a:pt x="183" y="594"/>
                    <a:pt x="184" y="591"/>
                    <a:pt x="184" y="588"/>
                  </a:cubicBezTo>
                  <a:cubicBezTo>
                    <a:pt x="180" y="587"/>
                    <a:pt x="179" y="585"/>
                    <a:pt x="176" y="583"/>
                  </a:cubicBezTo>
                  <a:cubicBezTo>
                    <a:pt x="179" y="590"/>
                    <a:pt x="183" y="596"/>
                    <a:pt x="186" y="602"/>
                  </a:cubicBezTo>
                  <a:cubicBezTo>
                    <a:pt x="187" y="602"/>
                    <a:pt x="187" y="601"/>
                    <a:pt x="188" y="602"/>
                  </a:cubicBezTo>
                  <a:cubicBezTo>
                    <a:pt x="191" y="606"/>
                    <a:pt x="195" y="608"/>
                    <a:pt x="197" y="613"/>
                  </a:cubicBezTo>
                  <a:cubicBezTo>
                    <a:pt x="198" y="616"/>
                    <a:pt x="199" y="619"/>
                    <a:pt x="201" y="622"/>
                  </a:cubicBezTo>
                  <a:cubicBezTo>
                    <a:pt x="199" y="610"/>
                    <a:pt x="200" y="593"/>
                    <a:pt x="198" y="581"/>
                  </a:cubicBezTo>
                  <a:cubicBezTo>
                    <a:pt x="198" y="584"/>
                    <a:pt x="196" y="584"/>
                    <a:pt x="196" y="586"/>
                  </a:cubicBezTo>
                  <a:cubicBezTo>
                    <a:pt x="196" y="590"/>
                    <a:pt x="198" y="602"/>
                    <a:pt x="193" y="604"/>
                  </a:cubicBezTo>
                  <a:cubicBezTo>
                    <a:pt x="190" y="603"/>
                    <a:pt x="192" y="601"/>
                    <a:pt x="191" y="599"/>
                  </a:cubicBezTo>
                  <a:cubicBezTo>
                    <a:pt x="189" y="589"/>
                    <a:pt x="188" y="578"/>
                    <a:pt x="187" y="568"/>
                  </a:cubicBezTo>
                  <a:cubicBezTo>
                    <a:pt x="187" y="568"/>
                    <a:pt x="187" y="568"/>
                    <a:pt x="186" y="568"/>
                  </a:cubicBezTo>
                  <a:cubicBezTo>
                    <a:pt x="184" y="575"/>
                    <a:pt x="190" y="585"/>
                    <a:pt x="187" y="595"/>
                  </a:cubicBezTo>
                  <a:close/>
                  <a:moveTo>
                    <a:pt x="178" y="577"/>
                  </a:moveTo>
                  <a:cubicBezTo>
                    <a:pt x="181" y="576"/>
                    <a:pt x="179" y="579"/>
                    <a:pt x="181" y="579"/>
                  </a:cubicBezTo>
                  <a:cubicBezTo>
                    <a:pt x="180" y="576"/>
                    <a:pt x="181" y="573"/>
                    <a:pt x="180" y="570"/>
                  </a:cubicBezTo>
                  <a:cubicBezTo>
                    <a:pt x="179" y="573"/>
                    <a:pt x="180" y="575"/>
                    <a:pt x="178" y="577"/>
                  </a:cubicBezTo>
                  <a:close/>
                  <a:moveTo>
                    <a:pt x="705" y="572"/>
                  </a:moveTo>
                  <a:cubicBezTo>
                    <a:pt x="701" y="573"/>
                    <a:pt x="697" y="574"/>
                    <a:pt x="694" y="576"/>
                  </a:cubicBezTo>
                  <a:cubicBezTo>
                    <a:pt x="699" y="576"/>
                    <a:pt x="704" y="573"/>
                    <a:pt x="709" y="572"/>
                  </a:cubicBezTo>
                  <a:cubicBezTo>
                    <a:pt x="709" y="569"/>
                    <a:pt x="706" y="571"/>
                    <a:pt x="705" y="572"/>
                  </a:cubicBezTo>
                  <a:close/>
                  <a:moveTo>
                    <a:pt x="671" y="583"/>
                  </a:moveTo>
                  <a:cubicBezTo>
                    <a:pt x="675" y="582"/>
                    <a:pt x="680" y="581"/>
                    <a:pt x="683" y="579"/>
                  </a:cubicBezTo>
                  <a:cubicBezTo>
                    <a:pt x="679" y="580"/>
                    <a:pt x="674" y="581"/>
                    <a:pt x="671" y="583"/>
                  </a:cubicBezTo>
                  <a:close/>
                  <a:moveTo>
                    <a:pt x="183" y="582"/>
                  </a:moveTo>
                  <a:cubicBezTo>
                    <a:pt x="183" y="581"/>
                    <a:pt x="182" y="580"/>
                    <a:pt x="181" y="580"/>
                  </a:cubicBezTo>
                  <a:cubicBezTo>
                    <a:pt x="181" y="581"/>
                    <a:pt x="181" y="583"/>
                    <a:pt x="183" y="582"/>
                  </a:cubicBezTo>
                  <a:close/>
                  <a:moveTo>
                    <a:pt x="247" y="584"/>
                  </a:moveTo>
                  <a:cubicBezTo>
                    <a:pt x="246" y="583"/>
                    <a:pt x="247" y="580"/>
                    <a:pt x="246" y="581"/>
                  </a:cubicBezTo>
                  <a:cubicBezTo>
                    <a:pt x="246" y="582"/>
                    <a:pt x="245" y="583"/>
                    <a:pt x="247" y="584"/>
                  </a:cubicBezTo>
                  <a:close/>
                  <a:moveTo>
                    <a:pt x="686" y="582"/>
                  </a:moveTo>
                  <a:cubicBezTo>
                    <a:pt x="688" y="582"/>
                    <a:pt x="690" y="582"/>
                    <a:pt x="691" y="581"/>
                  </a:cubicBezTo>
                  <a:cubicBezTo>
                    <a:pt x="689" y="581"/>
                    <a:pt x="687" y="581"/>
                    <a:pt x="686" y="582"/>
                  </a:cubicBezTo>
                  <a:close/>
                  <a:moveTo>
                    <a:pt x="247" y="617"/>
                  </a:moveTo>
                  <a:cubicBezTo>
                    <a:pt x="246" y="609"/>
                    <a:pt x="248" y="601"/>
                    <a:pt x="246" y="592"/>
                  </a:cubicBezTo>
                  <a:cubicBezTo>
                    <a:pt x="245" y="592"/>
                    <a:pt x="245" y="591"/>
                    <a:pt x="244" y="591"/>
                  </a:cubicBezTo>
                  <a:cubicBezTo>
                    <a:pt x="242" y="601"/>
                    <a:pt x="244" y="609"/>
                    <a:pt x="247" y="617"/>
                  </a:cubicBezTo>
                  <a:close/>
                  <a:moveTo>
                    <a:pt x="440" y="595"/>
                  </a:moveTo>
                  <a:cubicBezTo>
                    <a:pt x="436" y="598"/>
                    <a:pt x="427" y="599"/>
                    <a:pt x="425" y="602"/>
                  </a:cubicBezTo>
                  <a:cubicBezTo>
                    <a:pt x="435" y="598"/>
                    <a:pt x="443" y="596"/>
                    <a:pt x="453" y="592"/>
                  </a:cubicBezTo>
                  <a:cubicBezTo>
                    <a:pt x="448" y="592"/>
                    <a:pt x="445" y="595"/>
                    <a:pt x="440" y="595"/>
                  </a:cubicBezTo>
                  <a:close/>
                  <a:moveTo>
                    <a:pt x="526" y="606"/>
                  </a:moveTo>
                  <a:cubicBezTo>
                    <a:pt x="540" y="604"/>
                    <a:pt x="551" y="598"/>
                    <a:pt x="564" y="596"/>
                  </a:cubicBezTo>
                  <a:cubicBezTo>
                    <a:pt x="566" y="593"/>
                    <a:pt x="569" y="594"/>
                    <a:pt x="571" y="592"/>
                  </a:cubicBezTo>
                  <a:cubicBezTo>
                    <a:pt x="556" y="596"/>
                    <a:pt x="540" y="601"/>
                    <a:pt x="526" y="606"/>
                  </a:cubicBezTo>
                  <a:close/>
                  <a:moveTo>
                    <a:pt x="634" y="594"/>
                  </a:moveTo>
                  <a:cubicBezTo>
                    <a:pt x="635" y="594"/>
                    <a:pt x="640" y="594"/>
                    <a:pt x="638" y="592"/>
                  </a:cubicBezTo>
                  <a:cubicBezTo>
                    <a:pt x="638" y="594"/>
                    <a:pt x="633" y="593"/>
                    <a:pt x="634" y="594"/>
                  </a:cubicBezTo>
                  <a:close/>
                  <a:moveTo>
                    <a:pt x="632" y="594"/>
                  </a:moveTo>
                  <a:cubicBezTo>
                    <a:pt x="632" y="595"/>
                    <a:pt x="632" y="594"/>
                    <a:pt x="631" y="594"/>
                  </a:cubicBezTo>
                  <a:cubicBezTo>
                    <a:pt x="632" y="595"/>
                    <a:pt x="628" y="595"/>
                    <a:pt x="630" y="596"/>
                  </a:cubicBezTo>
                  <a:cubicBezTo>
                    <a:pt x="630" y="595"/>
                    <a:pt x="633" y="597"/>
                    <a:pt x="631" y="595"/>
                  </a:cubicBezTo>
                  <a:cubicBezTo>
                    <a:pt x="630" y="595"/>
                    <a:pt x="634" y="595"/>
                    <a:pt x="632" y="594"/>
                  </a:cubicBezTo>
                  <a:close/>
                  <a:moveTo>
                    <a:pt x="206" y="630"/>
                  </a:moveTo>
                  <a:cubicBezTo>
                    <a:pt x="206" y="631"/>
                    <a:pt x="204" y="631"/>
                    <a:pt x="204" y="631"/>
                  </a:cubicBezTo>
                  <a:cubicBezTo>
                    <a:pt x="207" y="635"/>
                    <a:pt x="208" y="641"/>
                    <a:pt x="212" y="644"/>
                  </a:cubicBezTo>
                  <a:cubicBezTo>
                    <a:pt x="209" y="629"/>
                    <a:pt x="210" y="614"/>
                    <a:pt x="210" y="595"/>
                  </a:cubicBezTo>
                  <a:cubicBezTo>
                    <a:pt x="209" y="595"/>
                    <a:pt x="209" y="595"/>
                    <a:pt x="209" y="595"/>
                  </a:cubicBezTo>
                  <a:cubicBezTo>
                    <a:pt x="207" y="608"/>
                    <a:pt x="208" y="615"/>
                    <a:pt x="206" y="630"/>
                  </a:cubicBezTo>
                  <a:close/>
                  <a:moveTo>
                    <a:pt x="617" y="596"/>
                  </a:moveTo>
                  <a:cubicBezTo>
                    <a:pt x="599" y="600"/>
                    <a:pt x="582" y="605"/>
                    <a:pt x="566" y="610"/>
                  </a:cubicBezTo>
                  <a:cubicBezTo>
                    <a:pt x="564" y="611"/>
                    <a:pt x="565" y="609"/>
                    <a:pt x="563" y="609"/>
                  </a:cubicBezTo>
                  <a:cubicBezTo>
                    <a:pt x="561" y="611"/>
                    <a:pt x="560" y="613"/>
                    <a:pt x="557" y="613"/>
                  </a:cubicBezTo>
                  <a:cubicBezTo>
                    <a:pt x="554" y="613"/>
                    <a:pt x="557" y="610"/>
                    <a:pt x="555" y="612"/>
                  </a:cubicBezTo>
                  <a:cubicBezTo>
                    <a:pt x="552" y="612"/>
                    <a:pt x="551" y="613"/>
                    <a:pt x="550" y="615"/>
                  </a:cubicBezTo>
                  <a:cubicBezTo>
                    <a:pt x="545" y="615"/>
                    <a:pt x="541" y="619"/>
                    <a:pt x="535" y="617"/>
                  </a:cubicBezTo>
                  <a:cubicBezTo>
                    <a:pt x="532" y="621"/>
                    <a:pt x="529" y="621"/>
                    <a:pt x="523" y="623"/>
                  </a:cubicBezTo>
                  <a:cubicBezTo>
                    <a:pt x="513" y="626"/>
                    <a:pt x="500" y="629"/>
                    <a:pt x="490" y="633"/>
                  </a:cubicBezTo>
                  <a:cubicBezTo>
                    <a:pt x="488" y="634"/>
                    <a:pt x="485" y="633"/>
                    <a:pt x="483" y="634"/>
                  </a:cubicBezTo>
                  <a:cubicBezTo>
                    <a:pt x="478" y="636"/>
                    <a:pt x="475" y="638"/>
                    <a:pt x="471" y="639"/>
                  </a:cubicBezTo>
                  <a:cubicBezTo>
                    <a:pt x="463" y="640"/>
                    <a:pt x="459" y="643"/>
                    <a:pt x="452" y="645"/>
                  </a:cubicBezTo>
                  <a:cubicBezTo>
                    <a:pt x="429" y="653"/>
                    <a:pt x="407" y="660"/>
                    <a:pt x="385" y="668"/>
                  </a:cubicBezTo>
                  <a:cubicBezTo>
                    <a:pt x="373" y="671"/>
                    <a:pt x="364" y="676"/>
                    <a:pt x="352" y="679"/>
                  </a:cubicBezTo>
                  <a:cubicBezTo>
                    <a:pt x="360" y="679"/>
                    <a:pt x="368" y="674"/>
                    <a:pt x="374" y="675"/>
                  </a:cubicBezTo>
                  <a:cubicBezTo>
                    <a:pt x="385" y="672"/>
                    <a:pt x="395" y="669"/>
                    <a:pt x="405" y="665"/>
                  </a:cubicBezTo>
                  <a:cubicBezTo>
                    <a:pt x="415" y="661"/>
                    <a:pt x="426" y="659"/>
                    <a:pt x="436" y="655"/>
                  </a:cubicBezTo>
                  <a:cubicBezTo>
                    <a:pt x="477" y="640"/>
                    <a:pt x="520" y="628"/>
                    <a:pt x="562" y="614"/>
                  </a:cubicBezTo>
                  <a:cubicBezTo>
                    <a:pt x="582" y="609"/>
                    <a:pt x="599" y="603"/>
                    <a:pt x="617" y="596"/>
                  </a:cubicBezTo>
                  <a:cubicBezTo>
                    <a:pt x="618" y="596"/>
                    <a:pt x="618" y="596"/>
                    <a:pt x="617" y="596"/>
                  </a:cubicBezTo>
                  <a:cubicBezTo>
                    <a:pt x="617" y="596"/>
                    <a:pt x="617" y="596"/>
                    <a:pt x="617" y="596"/>
                  </a:cubicBezTo>
                  <a:close/>
                  <a:moveTo>
                    <a:pt x="415" y="605"/>
                  </a:moveTo>
                  <a:cubicBezTo>
                    <a:pt x="418" y="604"/>
                    <a:pt x="421" y="604"/>
                    <a:pt x="423" y="602"/>
                  </a:cubicBezTo>
                  <a:cubicBezTo>
                    <a:pt x="420" y="603"/>
                    <a:pt x="417" y="603"/>
                    <a:pt x="415" y="605"/>
                  </a:cubicBezTo>
                  <a:close/>
                  <a:moveTo>
                    <a:pt x="403" y="606"/>
                  </a:moveTo>
                  <a:cubicBezTo>
                    <a:pt x="404" y="607"/>
                    <a:pt x="406" y="606"/>
                    <a:pt x="407" y="605"/>
                  </a:cubicBezTo>
                  <a:cubicBezTo>
                    <a:pt x="406" y="605"/>
                    <a:pt x="404" y="605"/>
                    <a:pt x="403" y="606"/>
                  </a:cubicBezTo>
                  <a:close/>
                  <a:moveTo>
                    <a:pt x="409" y="607"/>
                  </a:moveTo>
                  <a:cubicBezTo>
                    <a:pt x="411" y="607"/>
                    <a:pt x="414" y="606"/>
                    <a:pt x="415" y="605"/>
                  </a:cubicBezTo>
                  <a:cubicBezTo>
                    <a:pt x="413" y="606"/>
                    <a:pt x="410" y="606"/>
                    <a:pt x="409" y="607"/>
                  </a:cubicBezTo>
                  <a:close/>
                  <a:moveTo>
                    <a:pt x="386" y="610"/>
                  </a:moveTo>
                  <a:cubicBezTo>
                    <a:pt x="384" y="613"/>
                    <a:pt x="378" y="612"/>
                    <a:pt x="376" y="615"/>
                  </a:cubicBezTo>
                  <a:cubicBezTo>
                    <a:pt x="384" y="613"/>
                    <a:pt x="394" y="610"/>
                    <a:pt x="403" y="606"/>
                  </a:cubicBezTo>
                  <a:cubicBezTo>
                    <a:pt x="396" y="607"/>
                    <a:pt x="391" y="611"/>
                    <a:pt x="386" y="610"/>
                  </a:cubicBezTo>
                  <a:close/>
                  <a:moveTo>
                    <a:pt x="521" y="608"/>
                  </a:moveTo>
                  <a:cubicBezTo>
                    <a:pt x="523" y="608"/>
                    <a:pt x="524" y="607"/>
                    <a:pt x="525" y="606"/>
                  </a:cubicBezTo>
                  <a:cubicBezTo>
                    <a:pt x="524" y="607"/>
                    <a:pt x="521" y="607"/>
                    <a:pt x="521" y="608"/>
                  </a:cubicBezTo>
                  <a:close/>
                  <a:moveTo>
                    <a:pt x="599" y="609"/>
                  </a:moveTo>
                  <a:cubicBezTo>
                    <a:pt x="601" y="609"/>
                    <a:pt x="602" y="608"/>
                    <a:pt x="605" y="608"/>
                  </a:cubicBezTo>
                  <a:cubicBezTo>
                    <a:pt x="604" y="606"/>
                    <a:pt x="600" y="608"/>
                    <a:pt x="599" y="609"/>
                  </a:cubicBezTo>
                  <a:close/>
                  <a:moveTo>
                    <a:pt x="399" y="612"/>
                  </a:moveTo>
                  <a:cubicBezTo>
                    <a:pt x="400" y="610"/>
                    <a:pt x="411" y="608"/>
                    <a:pt x="407" y="608"/>
                  </a:cubicBezTo>
                  <a:cubicBezTo>
                    <a:pt x="402" y="609"/>
                    <a:pt x="398" y="610"/>
                    <a:pt x="394" y="612"/>
                  </a:cubicBezTo>
                  <a:cubicBezTo>
                    <a:pt x="396" y="612"/>
                    <a:pt x="397" y="611"/>
                    <a:pt x="399" y="612"/>
                  </a:cubicBezTo>
                  <a:close/>
                  <a:moveTo>
                    <a:pt x="233" y="622"/>
                  </a:moveTo>
                  <a:cubicBezTo>
                    <a:pt x="233" y="617"/>
                    <a:pt x="232" y="613"/>
                    <a:pt x="231" y="609"/>
                  </a:cubicBezTo>
                  <a:cubicBezTo>
                    <a:pt x="231" y="615"/>
                    <a:pt x="231" y="619"/>
                    <a:pt x="233" y="622"/>
                  </a:cubicBezTo>
                  <a:close/>
                  <a:moveTo>
                    <a:pt x="569" y="616"/>
                  </a:moveTo>
                  <a:cubicBezTo>
                    <a:pt x="570" y="616"/>
                    <a:pt x="570" y="616"/>
                    <a:pt x="570" y="617"/>
                  </a:cubicBezTo>
                  <a:cubicBezTo>
                    <a:pt x="565" y="618"/>
                    <a:pt x="562" y="620"/>
                    <a:pt x="557" y="619"/>
                  </a:cubicBezTo>
                  <a:cubicBezTo>
                    <a:pt x="553" y="622"/>
                    <a:pt x="548" y="621"/>
                    <a:pt x="545" y="623"/>
                  </a:cubicBezTo>
                  <a:cubicBezTo>
                    <a:pt x="543" y="623"/>
                    <a:pt x="543" y="625"/>
                    <a:pt x="541" y="625"/>
                  </a:cubicBezTo>
                  <a:cubicBezTo>
                    <a:pt x="537" y="627"/>
                    <a:pt x="531" y="626"/>
                    <a:pt x="527" y="629"/>
                  </a:cubicBezTo>
                  <a:cubicBezTo>
                    <a:pt x="526" y="630"/>
                    <a:pt x="525" y="630"/>
                    <a:pt x="524" y="629"/>
                  </a:cubicBezTo>
                  <a:cubicBezTo>
                    <a:pt x="521" y="632"/>
                    <a:pt x="515" y="633"/>
                    <a:pt x="510" y="634"/>
                  </a:cubicBezTo>
                  <a:cubicBezTo>
                    <a:pt x="502" y="638"/>
                    <a:pt x="492" y="639"/>
                    <a:pt x="485" y="643"/>
                  </a:cubicBezTo>
                  <a:cubicBezTo>
                    <a:pt x="483" y="643"/>
                    <a:pt x="484" y="642"/>
                    <a:pt x="482" y="642"/>
                  </a:cubicBezTo>
                  <a:cubicBezTo>
                    <a:pt x="479" y="645"/>
                    <a:pt x="475" y="645"/>
                    <a:pt x="470" y="648"/>
                  </a:cubicBezTo>
                  <a:cubicBezTo>
                    <a:pt x="469" y="648"/>
                    <a:pt x="469" y="647"/>
                    <a:pt x="467" y="647"/>
                  </a:cubicBezTo>
                  <a:cubicBezTo>
                    <a:pt x="464" y="652"/>
                    <a:pt x="454" y="651"/>
                    <a:pt x="450" y="655"/>
                  </a:cubicBezTo>
                  <a:cubicBezTo>
                    <a:pt x="468" y="651"/>
                    <a:pt x="482" y="643"/>
                    <a:pt x="499" y="640"/>
                  </a:cubicBezTo>
                  <a:cubicBezTo>
                    <a:pt x="518" y="632"/>
                    <a:pt x="538" y="627"/>
                    <a:pt x="558" y="622"/>
                  </a:cubicBezTo>
                  <a:cubicBezTo>
                    <a:pt x="568" y="617"/>
                    <a:pt x="583" y="615"/>
                    <a:pt x="592" y="610"/>
                  </a:cubicBezTo>
                  <a:cubicBezTo>
                    <a:pt x="584" y="613"/>
                    <a:pt x="575" y="615"/>
                    <a:pt x="569" y="616"/>
                  </a:cubicBezTo>
                  <a:close/>
                  <a:moveTo>
                    <a:pt x="386" y="615"/>
                  </a:moveTo>
                  <a:cubicBezTo>
                    <a:pt x="388" y="615"/>
                    <a:pt x="391" y="614"/>
                    <a:pt x="392" y="613"/>
                  </a:cubicBezTo>
                  <a:cubicBezTo>
                    <a:pt x="390" y="613"/>
                    <a:pt x="387" y="614"/>
                    <a:pt x="386" y="615"/>
                  </a:cubicBezTo>
                  <a:close/>
                  <a:moveTo>
                    <a:pt x="265" y="668"/>
                  </a:moveTo>
                  <a:cubicBezTo>
                    <a:pt x="268" y="670"/>
                    <a:pt x="269" y="676"/>
                    <a:pt x="272" y="674"/>
                  </a:cubicBezTo>
                  <a:cubicBezTo>
                    <a:pt x="271" y="668"/>
                    <a:pt x="266" y="664"/>
                    <a:pt x="263" y="658"/>
                  </a:cubicBezTo>
                  <a:cubicBezTo>
                    <a:pt x="256" y="646"/>
                    <a:pt x="253" y="629"/>
                    <a:pt x="249" y="614"/>
                  </a:cubicBezTo>
                  <a:cubicBezTo>
                    <a:pt x="248" y="636"/>
                    <a:pt x="258" y="651"/>
                    <a:pt x="265" y="668"/>
                  </a:cubicBezTo>
                  <a:close/>
                  <a:moveTo>
                    <a:pt x="204" y="643"/>
                  </a:moveTo>
                  <a:cubicBezTo>
                    <a:pt x="204" y="643"/>
                    <a:pt x="205" y="643"/>
                    <a:pt x="206" y="643"/>
                  </a:cubicBezTo>
                  <a:cubicBezTo>
                    <a:pt x="205" y="641"/>
                    <a:pt x="205" y="639"/>
                    <a:pt x="203" y="638"/>
                  </a:cubicBezTo>
                  <a:cubicBezTo>
                    <a:pt x="202" y="640"/>
                    <a:pt x="205" y="641"/>
                    <a:pt x="204" y="643"/>
                  </a:cubicBezTo>
                  <a:close/>
                  <a:moveTo>
                    <a:pt x="212" y="656"/>
                  </a:moveTo>
                  <a:cubicBezTo>
                    <a:pt x="212" y="658"/>
                    <a:pt x="212" y="659"/>
                    <a:pt x="212" y="660"/>
                  </a:cubicBezTo>
                  <a:cubicBezTo>
                    <a:pt x="213" y="660"/>
                    <a:pt x="216" y="662"/>
                    <a:pt x="215" y="661"/>
                  </a:cubicBezTo>
                  <a:cubicBezTo>
                    <a:pt x="212" y="656"/>
                    <a:pt x="211" y="650"/>
                    <a:pt x="207" y="646"/>
                  </a:cubicBezTo>
                  <a:cubicBezTo>
                    <a:pt x="209" y="649"/>
                    <a:pt x="209" y="654"/>
                    <a:pt x="212" y="656"/>
                  </a:cubicBezTo>
                  <a:close/>
                  <a:moveTo>
                    <a:pt x="251" y="664"/>
                  </a:moveTo>
                  <a:cubicBezTo>
                    <a:pt x="249" y="657"/>
                    <a:pt x="247" y="651"/>
                    <a:pt x="244" y="647"/>
                  </a:cubicBezTo>
                  <a:cubicBezTo>
                    <a:pt x="244" y="654"/>
                    <a:pt x="246" y="661"/>
                    <a:pt x="251" y="664"/>
                  </a:cubicBezTo>
                  <a:close/>
                  <a:moveTo>
                    <a:pt x="260" y="664"/>
                  </a:moveTo>
                  <a:cubicBezTo>
                    <a:pt x="259" y="662"/>
                    <a:pt x="259" y="661"/>
                    <a:pt x="258" y="660"/>
                  </a:cubicBezTo>
                  <a:cubicBezTo>
                    <a:pt x="258" y="662"/>
                    <a:pt x="259" y="663"/>
                    <a:pt x="260" y="664"/>
                  </a:cubicBezTo>
                  <a:close/>
                  <a:moveTo>
                    <a:pt x="216" y="669"/>
                  </a:moveTo>
                  <a:cubicBezTo>
                    <a:pt x="215" y="668"/>
                    <a:pt x="215" y="664"/>
                    <a:pt x="212" y="663"/>
                  </a:cubicBezTo>
                  <a:cubicBezTo>
                    <a:pt x="214" y="665"/>
                    <a:pt x="215" y="669"/>
                    <a:pt x="216" y="669"/>
                  </a:cubicBezTo>
                  <a:close/>
                  <a:moveTo>
                    <a:pt x="261" y="677"/>
                  </a:moveTo>
                  <a:cubicBezTo>
                    <a:pt x="259" y="675"/>
                    <a:pt x="258" y="668"/>
                    <a:pt x="255" y="666"/>
                  </a:cubicBezTo>
                  <a:cubicBezTo>
                    <a:pt x="256" y="671"/>
                    <a:pt x="258" y="674"/>
                    <a:pt x="261" y="677"/>
                  </a:cubicBezTo>
                  <a:close/>
                  <a:moveTo>
                    <a:pt x="263" y="670"/>
                  </a:moveTo>
                  <a:cubicBezTo>
                    <a:pt x="263" y="668"/>
                    <a:pt x="263" y="666"/>
                    <a:pt x="261" y="666"/>
                  </a:cubicBezTo>
                  <a:cubicBezTo>
                    <a:pt x="261" y="667"/>
                    <a:pt x="263" y="669"/>
                    <a:pt x="263" y="670"/>
                  </a:cubicBezTo>
                  <a:close/>
                  <a:moveTo>
                    <a:pt x="374" y="679"/>
                  </a:moveTo>
                  <a:cubicBezTo>
                    <a:pt x="383" y="677"/>
                    <a:pt x="392" y="675"/>
                    <a:pt x="400" y="671"/>
                  </a:cubicBezTo>
                  <a:cubicBezTo>
                    <a:pt x="391" y="674"/>
                    <a:pt x="381" y="676"/>
                    <a:pt x="374" y="679"/>
                  </a:cubicBezTo>
                  <a:close/>
                  <a:moveTo>
                    <a:pt x="269" y="680"/>
                  </a:moveTo>
                  <a:cubicBezTo>
                    <a:pt x="268" y="678"/>
                    <a:pt x="267" y="677"/>
                    <a:pt x="266" y="677"/>
                  </a:cubicBezTo>
                  <a:cubicBezTo>
                    <a:pt x="266" y="679"/>
                    <a:pt x="267" y="680"/>
                    <a:pt x="269" y="680"/>
                  </a:cubicBezTo>
                  <a:close/>
                  <a:moveTo>
                    <a:pt x="338" y="688"/>
                  </a:moveTo>
                  <a:cubicBezTo>
                    <a:pt x="341" y="687"/>
                    <a:pt x="340" y="689"/>
                    <a:pt x="339" y="690"/>
                  </a:cubicBezTo>
                  <a:cubicBezTo>
                    <a:pt x="345" y="689"/>
                    <a:pt x="350" y="688"/>
                    <a:pt x="354" y="685"/>
                  </a:cubicBezTo>
                  <a:cubicBezTo>
                    <a:pt x="350" y="688"/>
                    <a:pt x="342" y="684"/>
                    <a:pt x="338" y="688"/>
                  </a:cubicBezTo>
                  <a:close/>
                  <a:moveTo>
                    <a:pt x="308" y="697"/>
                  </a:moveTo>
                  <a:cubicBezTo>
                    <a:pt x="311" y="695"/>
                    <a:pt x="313" y="692"/>
                    <a:pt x="316" y="691"/>
                  </a:cubicBezTo>
                  <a:cubicBezTo>
                    <a:pt x="315" y="691"/>
                    <a:pt x="314" y="691"/>
                    <a:pt x="312" y="691"/>
                  </a:cubicBezTo>
                  <a:cubicBezTo>
                    <a:pt x="313" y="693"/>
                    <a:pt x="308" y="695"/>
                    <a:pt x="308" y="697"/>
                  </a:cubicBezTo>
                  <a:close/>
                  <a:moveTo>
                    <a:pt x="294" y="699"/>
                  </a:moveTo>
                  <a:cubicBezTo>
                    <a:pt x="295" y="699"/>
                    <a:pt x="297" y="700"/>
                    <a:pt x="297" y="699"/>
                  </a:cubicBezTo>
                  <a:cubicBezTo>
                    <a:pt x="296" y="698"/>
                    <a:pt x="298" y="695"/>
                    <a:pt x="296" y="694"/>
                  </a:cubicBezTo>
                  <a:cubicBezTo>
                    <a:pt x="295" y="695"/>
                    <a:pt x="293" y="696"/>
                    <a:pt x="294" y="699"/>
                  </a:cubicBezTo>
                  <a:close/>
                  <a:moveTo>
                    <a:pt x="246" y="699"/>
                  </a:moveTo>
                  <a:cubicBezTo>
                    <a:pt x="252" y="700"/>
                    <a:pt x="260" y="702"/>
                    <a:pt x="264" y="700"/>
                  </a:cubicBezTo>
                  <a:cubicBezTo>
                    <a:pt x="257" y="702"/>
                    <a:pt x="251" y="698"/>
                    <a:pt x="246" y="6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450"/>
            <p:cNvSpPr>
              <a:spLocks/>
            </p:cNvSpPr>
            <p:nvPr/>
          </p:nvSpPr>
          <p:spPr bwMode="auto">
            <a:xfrm>
              <a:off x="5946775" y="2076451"/>
              <a:ext cx="457200" cy="581025"/>
            </a:xfrm>
            <a:custGeom>
              <a:avLst/>
              <a:gdLst>
                <a:gd name="T0" fmla="*/ 239 w 264"/>
                <a:gd name="T1" fmla="*/ 277 h 335"/>
                <a:gd name="T2" fmla="*/ 234 w 264"/>
                <a:gd name="T3" fmla="*/ 280 h 335"/>
                <a:gd name="T4" fmla="*/ 228 w 264"/>
                <a:gd name="T5" fmla="*/ 311 h 335"/>
                <a:gd name="T6" fmla="*/ 259 w 264"/>
                <a:gd name="T7" fmla="*/ 300 h 335"/>
                <a:gd name="T8" fmla="*/ 237 w 264"/>
                <a:gd name="T9" fmla="*/ 324 h 335"/>
                <a:gd name="T10" fmla="*/ 264 w 264"/>
                <a:gd name="T11" fmla="*/ 311 h 335"/>
                <a:gd name="T12" fmla="*/ 242 w 264"/>
                <a:gd name="T13" fmla="*/ 332 h 335"/>
                <a:gd name="T14" fmla="*/ 241 w 264"/>
                <a:gd name="T15" fmla="*/ 335 h 335"/>
                <a:gd name="T16" fmla="*/ 209 w 264"/>
                <a:gd name="T17" fmla="*/ 292 h 335"/>
                <a:gd name="T18" fmla="*/ 127 w 264"/>
                <a:gd name="T19" fmla="*/ 159 h 335"/>
                <a:gd name="T20" fmla="*/ 76 w 264"/>
                <a:gd name="T21" fmla="*/ 81 h 335"/>
                <a:gd name="T22" fmla="*/ 62 w 264"/>
                <a:gd name="T23" fmla="*/ 67 h 335"/>
                <a:gd name="T24" fmla="*/ 59 w 264"/>
                <a:gd name="T25" fmla="*/ 49 h 335"/>
                <a:gd name="T26" fmla="*/ 51 w 264"/>
                <a:gd name="T27" fmla="*/ 51 h 335"/>
                <a:gd name="T28" fmla="*/ 7 w 264"/>
                <a:gd name="T29" fmla="*/ 16 h 335"/>
                <a:gd name="T30" fmla="*/ 7 w 264"/>
                <a:gd name="T31" fmla="*/ 16 h 335"/>
                <a:gd name="T32" fmla="*/ 9 w 264"/>
                <a:gd name="T33" fmla="*/ 12 h 335"/>
                <a:gd name="T34" fmla="*/ 10 w 264"/>
                <a:gd name="T35" fmla="*/ 16 h 335"/>
                <a:gd name="T36" fmla="*/ 54 w 264"/>
                <a:gd name="T37" fmla="*/ 41 h 335"/>
                <a:gd name="T38" fmla="*/ 59 w 264"/>
                <a:gd name="T39" fmla="*/ 38 h 335"/>
                <a:gd name="T40" fmla="*/ 94 w 264"/>
                <a:gd name="T41" fmla="*/ 32 h 335"/>
                <a:gd name="T42" fmla="*/ 70 w 264"/>
                <a:gd name="T43" fmla="*/ 61 h 335"/>
                <a:gd name="T44" fmla="*/ 100 w 264"/>
                <a:gd name="T45" fmla="*/ 51 h 335"/>
                <a:gd name="T46" fmla="*/ 77 w 264"/>
                <a:gd name="T47" fmla="*/ 75 h 335"/>
                <a:gd name="T48" fmla="*/ 80 w 264"/>
                <a:gd name="T49" fmla="*/ 75 h 335"/>
                <a:gd name="T50" fmla="*/ 116 w 264"/>
                <a:gd name="T51" fmla="*/ 78 h 335"/>
                <a:gd name="T52" fmla="*/ 115 w 264"/>
                <a:gd name="T53" fmla="*/ 79 h 335"/>
                <a:gd name="T54" fmla="*/ 89 w 264"/>
                <a:gd name="T55" fmla="*/ 93 h 335"/>
                <a:gd name="T56" fmla="*/ 126 w 264"/>
                <a:gd name="T57" fmla="*/ 88 h 335"/>
                <a:gd name="T58" fmla="*/ 111 w 264"/>
                <a:gd name="T59" fmla="*/ 94 h 335"/>
                <a:gd name="T60" fmla="*/ 98 w 264"/>
                <a:gd name="T61" fmla="*/ 105 h 335"/>
                <a:gd name="T62" fmla="*/ 102 w 264"/>
                <a:gd name="T63" fmla="*/ 118 h 335"/>
                <a:gd name="T64" fmla="*/ 137 w 264"/>
                <a:gd name="T65" fmla="*/ 169 h 335"/>
                <a:gd name="T66" fmla="*/ 181 w 264"/>
                <a:gd name="T67" fmla="*/ 237 h 335"/>
                <a:gd name="T68" fmla="*/ 190 w 264"/>
                <a:gd name="T69" fmla="*/ 250 h 335"/>
                <a:gd name="T70" fmla="*/ 201 w 264"/>
                <a:gd name="T71" fmla="*/ 268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4" h="335">
                  <a:moveTo>
                    <a:pt x="214" y="286"/>
                  </a:moveTo>
                  <a:cubicBezTo>
                    <a:pt x="222" y="284"/>
                    <a:pt x="230" y="276"/>
                    <a:pt x="239" y="277"/>
                  </a:cubicBezTo>
                  <a:cubicBezTo>
                    <a:pt x="237" y="279"/>
                    <a:pt x="238" y="281"/>
                    <a:pt x="234" y="283"/>
                  </a:cubicBezTo>
                  <a:cubicBezTo>
                    <a:pt x="234" y="282"/>
                    <a:pt x="235" y="281"/>
                    <a:pt x="234" y="280"/>
                  </a:cubicBezTo>
                  <a:cubicBezTo>
                    <a:pt x="227" y="282"/>
                    <a:pt x="220" y="286"/>
                    <a:pt x="214" y="288"/>
                  </a:cubicBezTo>
                  <a:cubicBezTo>
                    <a:pt x="219" y="296"/>
                    <a:pt x="224" y="303"/>
                    <a:pt x="228" y="311"/>
                  </a:cubicBezTo>
                  <a:cubicBezTo>
                    <a:pt x="238" y="306"/>
                    <a:pt x="248" y="300"/>
                    <a:pt x="258" y="298"/>
                  </a:cubicBezTo>
                  <a:cubicBezTo>
                    <a:pt x="258" y="299"/>
                    <a:pt x="259" y="299"/>
                    <a:pt x="259" y="300"/>
                  </a:cubicBezTo>
                  <a:cubicBezTo>
                    <a:pt x="248" y="303"/>
                    <a:pt x="239" y="308"/>
                    <a:pt x="231" y="313"/>
                  </a:cubicBezTo>
                  <a:cubicBezTo>
                    <a:pt x="234" y="316"/>
                    <a:pt x="234" y="322"/>
                    <a:pt x="237" y="324"/>
                  </a:cubicBezTo>
                  <a:cubicBezTo>
                    <a:pt x="241" y="322"/>
                    <a:pt x="246" y="318"/>
                    <a:pt x="250" y="316"/>
                  </a:cubicBezTo>
                  <a:cubicBezTo>
                    <a:pt x="255" y="313"/>
                    <a:pt x="260" y="311"/>
                    <a:pt x="264" y="311"/>
                  </a:cubicBezTo>
                  <a:cubicBezTo>
                    <a:pt x="256" y="317"/>
                    <a:pt x="246" y="320"/>
                    <a:pt x="239" y="326"/>
                  </a:cubicBezTo>
                  <a:cubicBezTo>
                    <a:pt x="240" y="328"/>
                    <a:pt x="242" y="329"/>
                    <a:pt x="242" y="332"/>
                  </a:cubicBezTo>
                  <a:cubicBezTo>
                    <a:pt x="248" y="330"/>
                    <a:pt x="254" y="322"/>
                    <a:pt x="261" y="324"/>
                  </a:cubicBezTo>
                  <a:cubicBezTo>
                    <a:pt x="253" y="329"/>
                    <a:pt x="245" y="330"/>
                    <a:pt x="241" y="335"/>
                  </a:cubicBezTo>
                  <a:cubicBezTo>
                    <a:pt x="231" y="321"/>
                    <a:pt x="223" y="305"/>
                    <a:pt x="213" y="291"/>
                  </a:cubicBezTo>
                  <a:cubicBezTo>
                    <a:pt x="211" y="291"/>
                    <a:pt x="210" y="291"/>
                    <a:pt x="209" y="292"/>
                  </a:cubicBezTo>
                  <a:cubicBezTo>
                    <a:pt x="207" y="291"/>
                    <a:pt x="211" y="290"/>
                    <a:pt x="211" y="288"/>
                  </a:cubicBezTo>
                  <a:cubicBezTo>
                    <a:pt x="184" y="244"/>
                    <a:pt x="158" y="199"/>
                    <a:pt x="127" y="159"/>
                  </a:cubicBezTo>
                  <a:cubicBezTo>
                    <a:pt x="118" y="144"/>
                    <a:pt x="107" y="130"/>
                    <a:pt x="98" y="116"/>
                  </a:cubicBezTo>
                  <a:cubicBezTo>
                    <a:pt x="91" y="104"/>
                    <a:pt x="87" y="90"/>
                    <a:pt x="76" y="81"/>
                  </a:cubicBezTo>
                  <a:cubicBezTo>
                    <a:pt x="74" y="76"/>
                    <a:pt x="72" y="70"/>
                    <a:pt x="69" y="66"/>
                  </a:cubicBezTo>
                  <a:cubicBezTo>
                    <a:pt x="67" y="68"/>
                    <a:pt x="64" y="67"/>
                    <a:pt x="62" y="67"/>
                  </a:cubicBezTo>
                  <a:cubicBezTo>
                    <a:pt x="61" y="64"/>
                    <a:pt x="65" y="64"/>
                    <a:pt x="67" y="64"/>
                  </a:cubicBezTo>
                  <a:cubicBezTo>
                    <a:pt x="64" y="59"/>
                    <a:pt x="62" y="54"/>
                    <a:pt x="59" y="49"/>
                  </a:cubicBezTo>
                  <a:cubicBezTo>
                    <a:pt x="55" y="52"/>
                    <a:pt x="50" y="53"/>
                    <a:pt x="47" y="57"/>
                  </a:cubicBezTo>
                  <a:cubicBezTo>
                    <a:pt x="45" y="54"/>
                    <a:pt x="48" y="52"/>
                    <a:pt x="51" y="51"/>
                  </a:cubicBezTo>
                  <a:cubicBezTo>
                    <a:pt x="48" y="46"/>
                    <a:pt x="39" y="46"/>
                    <a:pt x="35" y="42"/>
                  </a:cubicBezTo>
                  <a:cubicBezTo>
                    <a:pt x="20" y="39"/>
                    <a:pt x="13" y="28"/>
                    <a:pt x="7" y="16"/>
                  </a:cubicBezTo>
                  <a:cubicBezTo>
                    <a:pt x="5" y="17"/>
                    <a:pt x="4" y="19"/>
                    <a:pt x="0" y="18"/>
                  </a:cubicBezTo>
                  <a:cubicBezTo>
                    <a:pt x="1" y="16"/>
                    <a:pt x="4" y="16"/>
                    <a:pt x="7" y="16"/>
                  </a:cubicBezTo>
                  <a:cubicBezTo>
                    <a:pt x="7" y="13"/>
                    <a:pt x="6" y="12"/>
                    <a:pt x="7" y="10"/>
                  </a:cubicBezTo>
                  <a:cubicBezTo>
                    <a:pt x="8" y="10"/>
                    <a:pt x="8" y="12"/>
                    <a:pt x="9" y="12"/>
                  </a:cubicBezTo>
                  <a:cubicBezTo>
                    <a:pt x="22" y="10"/>
                    <a:pt x="30" y="3"/>
                    <a:pt x="41" y="0"/>
                  </a:cubicBezTo>
                  <a:cubicBezTo>
                    <a:pt x="34" y="8"/>
                    <a:pt x="18" y="8"/>
                    <a:pt x="10" y="16"/>
                  </a:cubicBezTo>
                  <a:cubicBezTo>
                    <a:pt x="18" y="35"/>
                    <a:pt x="38" y="41"/>
                    <a:pt x="58" y="47"/>
                  </a:cubicBezTo>
                  <a:cubicBezTo>
                    <a:pt x="58" y="44"/>
                    <a:pt x="57" y="42"/>
                    <a:pt x="54" y="41"/>
                  </a:cubicBezTo>
                  <a:cubicBezTo>
                    <a:pt x="54" y="39"/>
                    <a:pt x="53" y="38"/>
                    <a:pt x="55" y="36"/>
                  </a:cubicBezTo>
                  <a:cubicBezTo>
                    <a:pt x="58" y="36"/>
                    <a:pt x="57" y="38"/>
                    <a:pt x="59" y="38"/>
                  </a:cubicBezTo>
                  <a:cubicBezTo>
                    <a:pt x="58" y="42"/>
                    <a:pt x="61" y="43"/>
                    <a:pt x="61" y="46"/>
                  </a:cubicBezTo>
                  <a:cubicBezTo>
                    <a:pt x="72" y="42"/>
                    <a:pt x="84" y="35"/>
                    <a:pt x="94" y="32"/>
                  </a:cubicBezTo>
                  <a:cubicBezTo>
                    <a:pt x="87" y="40"/>
                    <a:pt x="72" y="41"/>
                    <a:pt x="63" y="49"/>
                  </a:cubicBezTo>
                  <a:cubicBezTo>
                    <a:pt x="64" y="53"/>
                    <a:pt x="69" y="56"/>
                    <a:pt x="70" y="61"/>
                  </a:cubicBezTo>
                  <a:cubicBezTo>
                    <a:pt x="81" y="58"/>
                    <a:pt x="90" y="52"/>
                    <a:pt x="101" y="48"/>
                  </a:cubicBezTo>
                  <a:cubicBezTo>
                    <a:pt x="101" y="50"/>
                    <a:pt x="99" y="49"/>
                    <a:pt x="100" y="51"/>
                  </a:cubicBezTo>
                  <a:cubicBezTo>
                    <a:pt x="90" y="55"/>
                    <a:pt x="82" y="58"/>
                    <a:pt x="72" y="63"/>
                  </a:cubicBezTo>
                  <a:cubicBezTo>
                    <a:pt x="75" y="66"/>
                    <a:pt x="74" y="72"/>
                    <a:pt x="77" y="75"/>
                  </a:cubicBezTo>
                  <a:cubicBezTo>
                    <a:pt x="85" y="72"/>
                    <a:pt x="95" y="66"/>
                    <a:pt x="104" y="67"/>
                  </a:cubicBezTo>
                  <a:cubicBezTo>
                    <a:pt x="96" y="70"/>
                    <a:pt x="88" y="73"/>
                    <a:pt x="80" y="75"/>
                  </a:cubicBezTo>
                  <a:cubicBezTo>
                    <a:pt x="79" y="80"/>
                    <a:pt x="84" y="84"/>
                    <a:pt x="86" y="89"/>
                  </a:cubicBezTo>
                  <a:cubicBezTo>
                    <a:pt x="96" y="85"/>
                    <a:pt x="105" y="79"/>
                    <a:pt x="116" y="78"/>
                  </a:cubicBezTo>
                  <a:cubicBezTo>
                    <a:pt x="117" y="77"/>
                    <a:pt x="119" y="73"/>
                    <a:pt x="120" y="75"/>
                  </a:cubicBezTo>
                  <a:cubicBezTo>
                    <a:pt x="121" y="77"/>
                    <a:pt x="118" y="78"/>
                    <a:pt x="115" y="79"/>
                  </a:cubicBezTo>
                  <a:cubicBezTo>
                    <a:pt x="107" y="81"/>
                    <a:pt x="97" y="87"/>
                    <a:pt x="90" y="90"/>
                  </a:cubicBezTo>
                  <a:cubicBezTo>
                    <a:pt x="91" y="90"/>
                    <a:pt x="90" y="93"/>
                    <a:pt x="89" y="93"/>
                  </a:cubicBezTo>
                  <a:cubicBezTo>
                    <a:pt x="90" y="96"/>
                    <a:pt x="92" y="98"/>
                    <a:pt x="93" y="101"/>
                  </a:cubicBezTo>
                  <a:cubicBezTo>
                    <a:pt x="103" y="96"/>
                    <a:pt x="115" y="90"/>
                    <a:pt x="126" y="88"/>
                  </a:cubicBezTo>
                  <a:cubicBezTo>
                    <a:pt x="126" y="90"/>
                    <a:pt x="123" y="90"/>
                    <a:pt x="121" y="90"/>
                  </a:cubicBezTo>
                  <a:cubicBezTo>
                    <a:pt x="118" y="91"/>
                    <a:pt x="116" y="94"/>
                    <a:pt x="111" y="94"/>
                  </a:cubicBezTo>
                  <a:cubicBezTo>
                    <a:pt x="107" y="98"/>
                    <a:pt x="99" y="98"/>
                    <a:pt x="96" y="103"/>
                  </a:cubicBezTo>
                  <a:cubicBezTo>
                    <a:pt x="96" y="104"/>
                    <a:pt x="98" y="103"/>
                    <a:pt x="98" y="105"/>
                  </a:cubicBezTo>
                  <a:cubicBezTo>
                    <a:pt x="98" y="107"/>
                    <a:pt x="97" y="106"/>
                    <a:pt x="96" y="105"/>
                  </a:cubicBezTo>
                  <a:cubicBezTo>
                    <a:pt x="97" y="110"/>
                    <a:pt x="102" y="114"/>
                    <a:pt x="102" y="118"/>
                  </a:cubicBezTo>
                  <a:cubicBezTo>
                    <a:pt x="110" y="129"/>
                    <a:pt x="117" y="140"/>
                    <a:pt x="124" y="151"/>
                  </a:cubicBezTo>
                  <a:cubicBezTo>
                    <a:pt x="128" y="157"/>
                    <a:pt x="134" y="162"/>
                    <a:pt x="137" y="169"/>
                  </a:cubicBezTo>
                  <a:cubicBezTo>
                    <a:pt x="153" y="189"/>
                    <a:pt x="167" y="213"/>
                    <a:pt x="181" y="234"/>
                  </a:cubicBezTo>
                  <a:cubicBezTo>
                    <a:pt x="181" y="236"/>
                    <a:pt x="182" y="236"/>
                    <a:pt x="181" y="237"/>
                  </a:cubicBezTo>
                  <a:cubicBezTo>
                    <a:pt x="183" y="235"/>
                    <a:pt x="183" y="239"/>
                    <a:pt x="184" y="238"/>
                  </a:cubicBezTo>
                  <a:cubicBezTo>
                    <a:pt x="184" y="243"/>
                    <a:pt x="189" y="245"/>
                    <a:pt x="190" y="250"/>
                  </a:cubicBezTo>
                  <a:cubicBezTo>
                    <a:pt x="195" y="253"/>
                    <a:pt x="195" y="259"/>
                    <a:pt x="199" y="262"/>
                  </a:cubicBezTo>
                  <a:cubicBezTo>
                    <a:pt x="198" y="266"/>
                    <a:pt x="202" y="265"/>
                    <a:pt x="201" y="268"/>
                  </a:cubicBezTo>
                  <a:cubicBezTo>
                    <a:pt x="207" y="273"/>
                    <a:pt x="208" y="282"/>
                    <a:pt x="214" y="28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451"/>
            <p:cNvSpPr>
              <a:spLocks/>
            </p:cNvSpPr>
            <p:nvPr/>
          </p:nvSpPr>
          <p:spPr bwMode="auto">
            <a:xfrm>
              <a:off x="5616575" y="2093913"/>
              <a:ext cx="330200" cy="115888"/>
            </a:xfrm>
            <a:custGeom>
              <a:avLst/>
              <a:gdLst>
                <a:gd name="T0" fmla="*/ 0 w 191"/>
                <a:gd name="T1" fmla="*/ 67 h 67"/>
                <a:gd name="T2" fmla="*/ 16 w 191"/>
                <a:gd name="T3" fmla="*/ 60 h 67"/>
                <a:gd name="T4" fmla="*/ 18 w 191"/>
                <a:gd name="T5" fmla="*/ 60 h 67"/>
                <a:gd name="T6" fmla="*/ 20 w 191"/>
                <a:gd name="T7" fmla="*/ 59 h 67"/>
                <a:gd name="T8" fmla="*/ 26 w 191"/>
                <a:gd name="T9" fmla="*/ 58 h 67"/>
                <a:gd name="T10" fmla="*/ 51 w 191"/>
                <a:gd name="T11" fmla="*/ 51 h 67"/>
                <a:gd name="T12" fmla="*/ 59 w 191"/>
                <a:gd name="T13" fmla="*/ 47 h 67"/>
                <a:gd name="T14" fmla="*/ 72 w 191"/>
                <a:gd name="T15" fmla="*/ 42 h 67"/>
                <a:gd name="T16" fmla="*/ 85 w 191"/>
                <a:gd name="T17" fmla="*/ 38 h 67"/>
                <a:gd name="T18" fmla="*/ 111 w 191"/>
                <a:gd name="T19" fmla="*/ 29 h 67"/>
                <a:gd name="T20" fmla="*/ 114 w 191"/>
                <a:gd name="T21" fmla="*/ 30 h 67"/>
                <a:gd name="T22" fmla="*/ 142 w 191"/>
                <a:gd name="T23" fmla="*/ 20 h 67"/>
                <a:gd name="T24" fmla="*/ 147 w 191"/>
                <a:gd name="T25" fmla="*/ 18 h 67"/>
                <a:gd name="T26" fmla="*/ 150 w 191"/>
                <a:gd name="T27" fmla="*/ 18 h 67"/>
                <a:gd name="T28" fmla="*/ 173 w 191"/>
                <a:gd name="T29" fmla="*/ 8 h 67"/>
                <a:gd name="T30" fmla="*/ 173 w 191"/>
                <a:gd name="T31" fmla="*/ 5 h 67"/>
                <a:gd name="T32" fmla="*/ 190 w 191"/>
                <a:gd name="T33" fmla="*/ 0 h 67"/>
                <a:gd name="T34" fmla="*/ 190 w 191"/>
                <a:gd name="T35" fmla="*/ 4 h 67"/>
                <a:gd name="T36" fmla="*/ 127 w 191"/>
                <a:gd name="T37" fmla="*/ 28 h 67"/>
                <a:gd name="T38" fmla="*/ 120 w 191"/>
                <a:gd name="T39" fmla="*/ 29 h 67"/>
                <a:gd name="T40" fmla="*/ 56 w 191"/>
                <a:gd name="T41" fmla="*/ 50 h 67"/>
                <a:gd name="T42" fmla="*/ 29 w 191"/>
                <a:gd name="T43" fmla="*/ 59 h 67"/>
                <a:gd name="T44" fmla="*/ 0 w 191"/>
                <a:gd name="T45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1" h="67">
                  <a:moveTo>
                    <a:pt x="0" y="67"/>
                  </a:moveTo>
                  <a:cubicBezTo>
                    <a:pt x="4" y="65"/>
                    <a:pt x="11" y="62"/>
                    <a:pt x="16" y="60"/>
                  </a:cubicBezTo>
                  <a:cubicBezTo>
                    <a:pt x="17" y="60"/>
                    <a:pt x="17" y="61"/>
                    <a:pt x="18" y="60"/>
                  </a:cubicBezTo>
                  <a:cubicBezTo>
                    <a:pt x="19" y="60"/>
                    <a:pt x="19" y="59"/>
                    <a:pt x="20" y="59"/>
                  </a:cubicBezTo>
                  <a:cubicBezTo>
                    <a:pt x="22" y="58"/>
                    <a:pt x="24" y="59"/>
                    <a:pt x="26" y="58"/>
                  </a:cubicBezTo>
                  <a:cubicBezTo>
                    <a:pt x="34" y="56"/>
                    <a:pt x="43" y="54"/>
                    <a:pt x="51" y="51"/>
                  </a:cubicBezTo>
                  <a:cubicBezTo>
                    <a:pt x="54" y="50"/>
                    <a:pt x="56" y="48"/>
                    <a:pt x="59" y="47"/>
                  </a:cubicBezTo>
                  <a:cubicBezTo>
                    <a:pt x="64" y="45"/>
                    <a:pt x="68" y="44"/>
                    <a:pt x="72" y="42"/>
                  </a:cubicBezTo>
                  <a:cubicBezTo>
                    <a:pt x="76" y="41"/>
                    <a:pt x="80" y="38"/>
                    <a:pt x="85" y="38"/>
                  </a:cubicBezTo>
                  <a:cubicBezTo>
                    <a:pt x="93" y="34"/>
                    <a:pt x="104" y="33"/>
                    <a:pt x="111" y="29"/>
                  </a:cubicBezTo>
                  <a:cubicBezTo>
                    <a:pt x="112" y="29"/>
                    <a:pt x="114" y="29"/>
                    <a:pt x="114" y="30"/>
                  </a:cubicBezTo>
                  <a:cubicBezTo>
                    <a:pt x="123" y="26"/>
                    <a:pt x="132" y="23"/>
                    <a:pt x="142" y="20"/>
                  </a:cubicBezTo>
                  <a:cubicBezTo>
                    <a:pt x="144" y="20"/>
                    <a:pt x="145" y="18"/>
                    <a:pt x="147" y="18"/>
                  </a:cubicBezTo>
                  <a:cubicBezTo>
                    <a:pt x="148" y="17"/>
                    <a:pt x="149" y="18"/>
                    <a:pt x="150" y="18"/>
                  </a:cubicBezTo>
                  <a:cubicBezTo>
                    <a:pt x="157" y="15"/>
                    <a:pt x="164" y="10"/>
                    <a:pt x="173" y="8"/>
                  </a:cubicBezTo>
                  <a:cubicBezTo>
                    <a:pt x="173" y="6"/>
                    <a:pt x="172" y="6"/>
                    <a:pt x="173" y="5"/>
                  </a:cubicBezTo>
                  <a:cubicBezTo>
                    <a:pt x="177" y="6"/>
                    <a:pt x="185" y="1"/>
                    <a:pt x="190" y="0"/>
                  </a:cubicBezTo>
                  <a:cubicBezTo>
                    <a:pt x="190" y="2"/>
                    <a:pt x="191" y="2"/>
                    <a:pt x="190" y="4"/>
                  </a:cubicBezTo>
                  <a:cubicBezTo>
                    <a:pt x="170" y="12"/>
                    <a:pt x="149" y="20"/>
                    <a:pt x="127" y="28"/>
                  </a:cubicBezTo>
                  <a:cubicBezTo>
                    <a:pt x="124" y="29"/>
                    <a:pt x="122" y="29"/>
                    <a:pt x="120" y="29"/>
                  </a:cubicBezTo>
                  <a:cubicBezTo>
                    <a:pt x="100" y="36"/>
                    <a:pt x="77" y="43"/>
                    <a:pt x="56" y="50"/>
                  </a:cubicBezTo>
                  <a:cubicBezTo>
                    <a:pt x="48" y="54"/>
                    <a:pt x="38" y="56"/>
                    <a:pt x="29" y="59"/>
                  </a:cubicBezTo>
                  <a:cubicBezTo>
                    <a:pt x="19" y="62"/>
                    <a:pt x="8" y="67"/>
                    <a:pt x="0" y="6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452"/>
            <p:cNvSpPr>
              <a:spLocks/>
            </p:cNvSpPr>
            <p:nvPr/>
          </p:nvSpPr>
          <p:spPr bwMode="auto">
            <a:xfrm>
              <a:off x="6124575" y="2182813"/>
              <a:ext cx="23813" cy="7938"/>
            </a:xfrm>
            <a:custGeom>
              <a:avLst/>
              <a:gdLst>
                <a:gd name="T0" fmla="*/ 13 w 13"/>
                <a:gd name="T1" fmla="*/ 1 h 5"/>
                <a:gd name="T2" fmla="*/ 0 w 13"/>
                <a:gd name="T3" fmla="*/ 5 h 5"/>
                <a:gd name="T4" fmla="*/ 7 w 13"/>
                <a:gd name="T5" fmla="*/ 2 h 5"/>
                <a:gd name="T6" fmla="*/ 13 w 13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5">
                  <a:moveTo>
                    <a:pt x="13" y="1"/>
                  </a:moveTo>
                  <a:cubicBezTo>
                    <a:pt x="9" y="4"/>
                    <a:pt x="4" y="4"/>
                    <a:pt x="0" y="5"/>
                  </a:cubicBezTo>
                  <a:cubicBezTo>
                    <a:pt x="2" y="3"/>
                    <a:pt x="5" y="4"/>
                    <a:pt x="7" y="2"/>
                  </a:cubicBezTo>
                  <a:cubicBezTo>
                    <a:pt x="6" y="5"/>
                    <a:pt x="10" y="0"/>
                    <a:pt x="13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453"/>
            <p:cNvSpPr>
              <a:spLocks/>
            </p:cNvSpPr>
            <p:nvPr/>
          </p:nvSpPr>
          <p:spPr bwMode="auto">
            <a:xfrm>
              <a:off x="5581650" y="2212976"/>
              <a:ext cx="20638" cy="7938"/>
            </a:xfrm>
            <a:custGeom>
              <a:avLst/>
              <a:gdLst>
                <a:gd name="T0" fmla="*/ 12 w 12"/>
                <a:gd name="T1" fmla="*/ 0 h 5"/>
                <a:gd name="T2" fmla="*/ 0 w 12"/>
                <a:gd name="T3" fmla="*/ 5 h 5"/>
                <a:gd name="T4" fmla="*/ 1 w 12"/>
                <a:gd name="T5" fmla="*/ 3 h 5"/>
                <a:gd name="T6" fmla="*/ 12 w 1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5">
                  <a:moveTo>
                    <a:pt x="12" y="0"/>
                  </a:moveTo>
                  <a:cubicBezTo>
                    <a:pt x="10" y="3"/>
                    <a:pt x="5" y="4"/>
                    <a:pt x="0" y="5"/>
                  </a:cubicBezTo>
                  <a:cubicBezTo>
                    <a:pt x="1" y="5"/>
                    <a:pt x="1" y="4"/>
                    <a:pt x="1" y="3"/>
                  </a:cubicBezTo>
                  <a:cubicBezTo>
                    <a:pt x="4" y="2"/>
                    <a:pt x="8" y="1"/>
                    <a:pt x="1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454"/>
            <p:cNvSpPr>
              <a:spLocks noEditPoints="1"/>
            </p:cNvSpPr>
            <p:nvPr/>
          </p:nvSpPr>
          <p:spPr bwMode="auto">
            <a:xfrm>
              <a:off x="5473700" y="2252663"/>
              <a:ext cx="309563" cy="584200"/>
            </a:xfrm>
            <a:custGeom>
              <a:avLst/>
              <a:gdLst>
                <a:gd name="T0" fmla="*/ 24 w 179"/>
                <a:gd name="T1" fmla="*/ 54 h 337"/>
                <a:gd name="T2" fmla="*/ 28 w 179"/>
                <a:gd name="T3" fmla="*/ 60 h 337"/>
                <a:gd name="T4" fmla="*/ 31 w 179"/>
                <a:gd name="T5" fmla="*/ 71 h 337"/>
                <a:gd name="T6" fmla="*/ 74 w 179"/>
                <a:gd name="T7" fmla="*/ 147 h 337"/>
                <a:gd name="T8" fmla="*/ 74 w 179"/>
                <a:gd name="T9" fmla="*/ 148 h 337"/>
                <a:gd name="T10" fmla="*/ 90 w 179"/>
                <a:gd name="T11" fmla="*/ 175 h 337"/>
                <a:gd name="T12" fmla="*/ 90 w 179"/>
                <a:gd name="T13" fmla="*/ 178 h 337"/>
                <a:gd name="T14" fmla="*/ 147 w 179"/>
                <a:gd name="T15" fmla="*/ 280 h 337"/>
                <a:gd name="T16" fmla="*/ 158 w 179"/>
                <a:gd name="T17" fmla="*/ 295 h 337"/>
                <a:gd name="T18" fmla="*/ 157 w 179"/>
                <a:gd name="T19" fmla="*/ 297 h 337"/>
                <a:gd name="T20" fmla="*/ 174 w 179"/>
                <a:gd name="T21" fmla="*/ 324 h 337"/>
                <a:gd name="T22" fmla="*/ 177 w 179"/>
                <a:gd name="T23" fmla="*/ 321 h 337"/>
                <a:gd name="T24" fmla="*/ 179 w 179"/>
                <a:gd name="T25" fmla="*/ 337 h 337"/>
                <a:gd name="T26" fmla="*/ 170 w 179"/>
                <a:gd name="T27" fmla="*/ 324 h 337"/>
                <a:gd name="T28" fmla="*/ 169 w 179"/>
                <a:gd name="T29" fmla="*/ 321 h 337"/>
                <a:gd name="T30" fmla="*/ 84 w 179"/>
                <a:gd name="T31" fmla="*/ 169 h 337"/>
                <a:gd name="T32" fmla="*/ 82 w 179"/>
                <a:gd name="T33" fmla="*/ 168 h 337"/>
                <a:gd name="T34" fmla="*/ 26 w 179"/>
                <a:gd name="T35" fmla="*/ 64 h 337"/>
                <a:gd name="T36" fmla="*/ 17 w 179"/>
                <a:gd name="T37" fmla="*/ 53 h 337"/>
                <a:gd name="T38" fmla="*/ 25 w 179"/>
                <a:gd name="T39" fmla="*/ 48 h 337"/>
                <a:gd name="T40" fmla="*/ 34 w 179"/>
                <a:gd name="T41" fmla="*/ 32 h 337"/>
                <a:gd name="T42" fmla="*/ 30 w 179"/>
                <a:gd name="T43" fmla="*/ 3 h 337"/>
                <a:gd name="T44" fmla="*/ 11 w 179"/>
                <a:gd name="T45" fmla="*/ 8 h 337"/>
                <a:gd name="T46" fmla="*/ 8 w 179"/>
                <a:gd name="T47" fmla="*/ 21 h 337"/>
                <a:gd name="T48" fmla="*/ 10 w 179"/>
                <a:gd name="T49" fmla="*/ 24 h 337"/>
                <a:gd name="T50" fmla="*/ 6 w 179"/>
                <a:gd name="T51" fmla="*/ 25 h 337"/>
                <a:gd name="T52" fmla="*/ 4 w 179"/>
                <a:gd name="T53" fmla="*/ 5 h 337"/>
                <a:gd name="T54" fmla="*/ 10 w 179"/>
                <a:gd name="T55" fmla="*/ 7 h 337"/>
                <a:gd name="T56" fmla="*/ 37 w 179"/>
                <a:gd name="T57" fmla="*/ 0 h 337"/>
                <a:gd name="T58" fmla="*/ 32 w 179"/>
                <a:gd name="T59" fmla="*/ 1 h 337"/>
                <a:gd name="T60" fmla="*/ 35 w 179"/>
                <a:gd name="T61" fmla="*/ 3 h 337"/>
                <a:gd name="T62" fmla="*/ 38 w 179"/>
                <a:gd name="T63" fmla="*/ 17 h 337"/>
                <a:gd name="T64" fmla="*/ 39 w 179"/>
                <a:gd name="T65" fmla="*/ 32 h 337"/>
                <a:gd name="T66" fmla="*/ 32 w 179"/>
                <a:gd name="T67" fmla="*/ 36 h 337"/>
                <a:gd name="T68" fmla="*/ 24 w 179"/>
                <a:gd name="T69" fmla="*/ 54 h 337"/>
                <a:gd name="T70" fmla="*/ 5 w 179"/>
                <a:gd name="T71" fmla="*/ 13 h 337"/>
                <a:gd name="T72" fmla="*/ 6 w 179"/>
                <a:gd name="T73" fmla="*/ 17 h 337"/>
                <a:gd name="T74" fmla="*/ 7 w 179"/>
                <a:gd name="T75" fmla="*/ 10 h 337"/>
                <a:gd name="T76" fmla="*/ 5 w 179"/>
                <a:gd name="T77" fmla="*/ 13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9" h="337">
                  <a:moveTo>
                    <a:pt x="24" y="54"/>
                  </a:moveTo>
                  <a:cubicBezTo>
                    <a:pt x="24" y="58"/>
                    <a:pt x="26" y="59"/>
                    <a:pt x="28" y="60"/>
                  </a:cubicBezTo>
                  <a:cubicBezTo>
                    <a:pt x="28" y="65"/>
                    <a:pt x="31" y="66"/>
                    <a:pt x="31" y="71"/>
                  </a:cubicBezTo>
                  <a:cubicBezTo>
                    <a:pt x="46" y="96"/>
                    <a:pt x="62" y="125"/>
                    <a:pt x="74" y="147"/>
                  </a:cubicBezTo>
                  <a:cubicBezTo>
                    <a:pt x="75" y="147"/>
                    <a:pt x="75" y="148"/>
                    <a:pt x="74" y="148"/>
                  </a:cubicBezTo>
                  <a:cubicBezTo>
                    <a:pt x="80" y="155"/>
                    <a:pt x="82" y="166"/>
                    <a:pt x="90" y="175"/>
                  </a:cubicBezTo>
                  <a:cubicBezTo>
                    <a:pt x="89" y="176"/>
                    <a:pt x="90" y="177"/>
                    <a:pt x="90" y="178"/>
                  </a:cubicBezTo>
                  <a:cubicBezTo>
                    <a:pt x="109" y="211"/>
                    <a:pt x="128" y="249"/>
                    <a:pt x="147" y="280"/>
                  </a:cubicBezTo>
                  <a:cubicBezTo>
                    <a:pt x="151" y="283"/>
                    <a:pt x="153" y="291"/>
                    <a:pt x="158" y="295"/>
                  </a:cubicBezTo>
                  <a:cubicBezTo>
                    <a:pt x="158" y="296"/>
                    <a:pt x="157" y="296"/>
                    <a:pt x="157" y="297"/>
                  </a:cubicBezTo>
                  <a:cubicBezTo>
                    <a:pt x="165" y="304"/>
                    <a:pt x="168" y="315"/>
                    <a:pt x="174" y="324"/>
                  </a:cubicBezTo>
                  <a:cubicBezTo>
                    <a:pt x="177" y="324"/>
                    <a:pt x="175" y="321"/>
                    <a:pt x="177" y="321"/>
                  </a:cubicBezTo>
                  <a:cubicBezTo>
                    <a:pt x="174" y="327"/>
                    <a:pt x="179" y="331"/>
                    <a:pt x="179" y="337"/>
                  </a:cubicBezTo>
                  <a:cubicBezTo>
                    <a:pt x="171" y="337"/>
                    <a:pt x="174" y="327"/>
                    <a:pt x="170" y="324"/>
                  </a:cubicBezTo>
                  <a:cubicBezTo>
                    <a:pt x="169" y="322"/>
                    <a:pt x="170" y="323"/>
                    <a:pt x="169" y="321"/>
                  </a:cubicBezTo>
                  <a:cubicBezTo>
                    <a:pt x="139" y="270"/>
                    <a:pt x="110" y="223"/>
                    <a:pt x="84" y="169"/>
                  </a:cubicBezTo>
                  <a:cubicBezTo>
                    <a:pt x="83" y="169"/>
                    <a:pt x="82" y="168"/>
                    <a:pt x="82" y="168"/>
                  </a:cubicBezTo>
                  <a:cubicBezTo>
                    <a:pt x="66" y="131"/>
                    <a:pt x="42" y="102"/>
                    <a:pt x="26" y="64"/>
                  </a:cubicBezTo>
                  <a:cubicBezTo>
                    <a:pt x="21" y="62"/>
                    <a:pt x="18" y="58"/>
                    <a:pt x="17" y="53"/>
                  </a:cubicBezTo>
                  <a:cubicBezTo>
                    <a:pt x="19" y="51"/>
                    <a:pt x="23" y="50"/>
                    <a:pt x="25" y="48"/>
                  </a:cubicBezTo>
                  <a:cubicBezTo>
                    <a:pt x="27" y="42"/>
                    <a:pt x="27" y="33"/>
                    <a:pt x="34" y="32"/>
                  </a:cubicBezTo>
                  <a:cubicBezTo>
                    <a:pt x="38" y="22"/>
                    <a:pt x="33" y="12"/>
                    <a:pt x="30" y="3"/>
                  </a:cubicBezTo>
                  <a:cubicBezTo>
                    <a:pt x="23" y="4"/>
                    <a:pt x="17" y="9"/>
                    <a:pt x="11" y="8"/>
                  </a:cubicBezTo>
                  <a:cubicBezTo>
                    <a:pt x="11" y="12"/>
                    <a:pt x="11" y="18"/>
                    <a:pt x="8" y="21"/>
                  </a:cubicBezTo>
                  <a:cubicBezTo>
                    <a:pt x="8" y="23"/>
                    <a:pt x="11" y="22"/>
                    <a:pt x="10" y="24"/>
                  </a:cubicBezTo>
                  <a:cubicBezTo>
                    <a:pt x="9" y="25"/>
                    <a:pt x="8" y="24"/>
                    <a:pt x="6" y="25"/>
                  </a:cubicBezTo>
                  <a:cubicBezTo>
                    <a:pt x="0" y="22"/>
                    <a:pt x="1" y="12"/>
                    <a:pt x="4" y="5"/>
                  </a:cubicBezTo>
                  <a:cubicBezTo>
                    <a:pt x="6" y="4"/>
                    <a:pt x="9" y="6"/>
                    <a:pt x="10" y="7"/>
                  </a:cubicBezTo>
                  <a:cubicBezTo>
                    <a:pt x="20" y="5"/>
                    <a:pt x="28" y="0"/>
                    <a:pt x="37" y="0"/>
                  </a:cubicBezTo>
                  <a:cubicBezTo>
                    <a:pt x="37" y="1"/>
                    <a:pt x="34" y="1"/>
                    <a:pt x="32" y="1"/>
                  </a:cubicBezTo>
                  <a:cubicBezTo>
                    <a:pt x="32" y="3"/>
                    <a:pt x="35" y="2"/>
                    <a:pt x="35" y="3"/>
                  </a:cubicBezTo>
                  <a:cubicBezTo>
                    <a:pt x="32" y="8"/>
                    <a:pt x="40" y="11"/>
                    <a:pt x="38" y="17"/>
                  </a:cubicBezTo>
                  <a:cubicBezTo>
                    <a:pt x="41" y="21"/>
                    <a:pt x="38" y="28"/>
                    <a:pt x="39" y="32"/>
                  </a:cubicBezTo>
                  <a:cubicBezTo>
                    <a:pt x="37" y="32"/>
                    <a:pt x="35" y="36"/>
                    <a:pt x="32" y="36"/>
                  </a:cubicBezTo>
                  <a:cubicBezTo>
                    <a:pt x="29" y="42"/>
                    <a:pt x="30" y="51"/>
                    <a:pt x="24" y="54"/>
                  </a:cubicBezTo>
                  <a:close/>
                  <a:moveTo>
                    <a:pt x="5" y="13"/>
                  </a:moveTo>
                  <a:cubicBezTo>
                    <a:pt x="5" y="15"/>
                    <a:pt x="4" y="16"/>
                    <a:pt x="6" y="17"/>
                  </a:cubicBezTo>
                  <a:cubicBezTo>
                    <a:pt x="8" y="17"/>
                    <a:pt x="9" y="11"/>
                    <a:pt x="7" y="10"/>
                  </a:cubicBezTo>
                  <a:cubicBezTo>
                    <a:pt x="6" y="11"/>
                    <a:pt x="7" y="13"/>
                    <a:pt x="5" y="1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455"/>
            <p:cNvSpPr>
              <a:spLocks/>
            </p:cNvSpPr>
            <p:nvPr/>
          </p:nvSpPr>
          <p:spPr bwMode="auto">
            <a:xfrm>
              <a:off x="5435600" y="2252663"/>
              <a:ext cx="19050" cy="9525"/>
            </a:xfrm>
            <a:custGeom>
              <a:avLst/>
              <a:gdLst>
                <a:gd name="T0" fmla="*/ 0 w 11"/>
                <a:gd name="T1" fmla="*/ 5 h 6"/>
                <a:gd name="T2" fmla="*/ 11 w 11"/>
                <a:gd name="T3" fmla="*/ 0 h 6"/>
                <a:gd name="T4" fmla="*/ 0 w 11"/>
                <a:gd name="T5" fmla="*/ 6 h 6"/>
                <a:gd name="T6" fmla="*/ 0 w 11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6">
                  <a:moveTo>
                    <a:pt x="0" y="5"/>
                  </a:moveTo>
                  <a:cubicBezTo>
                    <a:pt x="2" y="4"/>
                    <a:pt x="7" y="1"/>
                    <a:pt x="11" y="0"/>
                  </a:cubicBezTo>
                  <a:cubicBezTo>
                    <a:pt x="10" y="4"/>
                    <a:pt x="4" y="5"/>
                    <a:pt x="0" y="6"/>
                  </a:cubicBezTo>
                  <a:cubicBezTo>
                    <a:pt x="0" y="5"/>
                    <a:pt x="1" y="5"/>
                    <a:pt x="0" y="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456"/>
            <p:cNvSpPr>
              <a:spLocks/>
            </p:cNvSpPr>
            <p:nvPr/>
          </p:nvSpPr>
          <p:spPr bwMode="auto">
            <a:xfrm>
              <a:off x="5554663" y="2282826"/>
              <a:ext cx="166688" cy="57150"/>
            </a:xfrm>
            <a:custGeom>
              <a:avLst/>
              <a:gdLst>
                <a:gd name="T0" fmla="*/ 0 w 96"/>
                <a:gd name="T1" fmla="*/ 33 h 33"/>
                <a:gd name="T2" fmla="*/ 5 w 96"/>
                <a:gd name="T3" fmla="*/ 29 h 33"/>
                <a:gd name="T4" fmla="*/ 77 w 96"/>
                <a:gd name="T5" fmla="*/ 5 h 33"/>
                <a:gd name="T6" fmla="*/ 96 w 96"/>
                <a:gd name="T7" fmla="*/ 0 h 33"/>
                <a:gd name="T8" fmla="*/ 88 w 96"/>
                <a:gd name="T9" fmla="*/ 4 h 33"/>
                <a:gd name="T10" fmla="*/ 57 w 96"/>
                <a:gd name="T11" fmla="*/ 13 h 33"/>
                <a:gd name="T12" fmla="*/ 57 w 96"/>
                <a:gd name="T13" fmla="*/ 13 h 33"/>
                <a:gd name="T14" fmla="*/ 0 w 96"/>
                <a:gd name="T1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33">
                  <a:moveTo>
                    <a:pt x="0" y="33"/>
                  </a:moveTo>
                  <a:cubicBezTo>
                    <a:pt x="1" y="30"/>
                    <a:pt x="4" y="31"/>
                    <a:pt x="5" y="29"/>
                  </a:cubicBezTo>
                  <a:cubicBezTo>
                    <a:pt x="27" y="22"/>
                    <a:pt x="51" y="13"/>
                    <a:pt x="77" y="5"/>
                  </a:cubicBezTo>
                  <a:cubicBezTo>
                    <a:pt x="83" y="3"/>
                    <a:pt x="91" y="0"/>
                    <a:pt x="96" y="0"/>
                  </a:cubicBezTo>
                  <a:cubicBezTo>
                    <a:pt x="95" y="3"/>
                    <a:pt x="89" y="1"/>
                    <a:pt x="88" y="4"/>
                  </a:cubicBezTo>
                  <a:cubicBezTo>
                    <a:pt x="77" y="6"/>
                    <a:pt x="68" y="11"/>
                    <a:pt x="57" y="13"/>
                  </a:cubicBezTo>
                  <a:cubicBezTo>
                    <a:pt x="58" y="14"/>
                    <a:pt x="58" y="13"/>
                    <a:pt x="57" y="13"/>
                  </a:cubicBezTo>
                  <a:cubicBezTo>
                    <a:pt x="40" y="20"/>
                    <a:pt x="18" y="27"/>
                    <a:pt x="0" y="3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457"/>
            <p:cNvSpPr>
              <a:spLocks/>
            </p:cNvSpPr>
            <p:nvPr/>
          </p:nvSpPr>
          <p:spPr bwMode="auto">
            <a:xfrm>
              <a:off x="5354638" y="2409826"/>
              <a:ext cx="14288" cy="36513"/>
            </a:xfrm>
            <a:custGeom>
              <a:avLst/>
              <a:gdLst>
                <a:gd name="T0" fmla="*/ 0 w 8"/>
                <a:gd name="T1" fmla="*/ 9 h 21"/>
                <a:gd name="T2" fmla="*/ 3 w 8"/>
                <a:gd name="T3" fmla="*/ 10 h 21"/>
                <a:gd name="T4" fmla="*/ 4 w 8"/>
                <a:gd name="T5" fmla="*/ 0 h 21"/>
                <a:gd name="T6" fmla="*/ 6 w 8"/>
                <a:gd name="T7" fmla="*/ 18 h 21"/>
                <a:gd name="T8" fmla="*/ 0 w 8"/>
                <a:gd name="T9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1">
                  <a:moveTo>
                    <a:pt x="0" y="9"/>
                  </a:moveTo>
                  <a:cubicBezTo>
                    <a:pt x="2" y="10"/>
                    <a:pt x="1" y="8"/>
                    <a:pt x="3" y="10"/>
                  </a:cubicBezTo>
                  <a:cubicBezTo>
                    <a:pt x="4" y="5"/>
                    <a:pt x="1" y="2"/>
                    <a:pt x="4" y="0"/>
                  </a:cubicBezTo>
                  <a:cubicBezTo>
                    <a:pt x="8" y="4"/>
                    <a:pt x="5" y="15"/>
                    <a:pt x="6" y="18"/>
                  </a:cubicBezTo>
                  <a:cubicBezTo>
                    <a:pt x="3" y="21"/>
                    <a:pt x="1" y="14"/>
                    <a:pt x="0" y="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458"/>
            <p:cNvSpPr>
              <a:spLocks/>
            </p:cNvSpPr>
            <p:nvPr/>
          </p:nvSpPr>
          <p:spPr bwMode="auto">
            <a:xfrm>
              <a:off x="5641975" y="2457451"/>
              <a:ext cx="74613" cy="28575"/>
            </a:xfrm>
            <a:custGeom>
              <a:avLst/>
              <a:gdLst>
                <a:gd name="T0" fmla="*/ 43 w 43"/>
                <a:gd name="T1" fmla="*/ 1 h 17"/>
                <a:gd name="T2" fmla="*/ 41 w 43"/>
                <a:gd name="T3" fmla="*/ 0 h 17"/>
                <a:gd name="T4" fmla="*/ 0 w 43"/>
                <a:gd name="T5" fmla="*/ 17 h 17"/>
                <a:gd name="T6" fmla="*/ 21 w 43"/>
                <a:gd name="T7" fmla="*/ 6 h 17"/>
                <a:gd name="T8" fmla="*/ 43 w 43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7">
                  <a:moveTo>
                    <a:pt x="43" y="1"/>
                  </a:moveTo>
                  <a:cubicBezTo>
                    <a:pt x="42" y="1"/>
                    <a:pt x="42" y="0"/>
                    <a:pt x="41" y="0"/>
                  </a:cubicBezTo>
                  <a:cubicBezTo>
                    <a:pt x="28" y="7"/>
                    <a:pt x="14" y="11"/>
                    <a:pt x="0" y="17"/>
                  </a:cubicBezTo>
                  <a:cubicBezTo>
                    <a:pt x="1" y="12"/>
                    <a:pt x="12" y="9"/>
                    <a:pt x="21" y="6"/>
                  </a:cubicBezTo>
                  <a:cubicBezTo>
                    <a:pt x="30" y="3"/>
                    <a:pt x="37" y="0"/>
                    <a:pt x="43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459"/>
            <p:cNvSpPr>
              <a:spLocks/>
            </p:cNvSpPr>
            <p:nvPr/>
          </p:nvSpPr>
          <p:spPr bwMode="auto">
            <a:xfrm>
              <a:off x="5354638" y="2514601"/>
              <a:ext cx="3175" cy="6350"/>
            </a:xfrm>
            <a:custGeom>
              <a:avLst/>
              <a:gdLst>
                <a:gd name="T0" fmla="*/ 0 w 2"/>
                <a:gd name="T1" fmla="*/ 2 h 4"/>
                <a:gd name="T2" fmla="*/ 2 w 2"/>
                <a:gd name="T3" fmla="*/ 4 h 4"/>
                <a:gd name="T4" fmla="*/ 0 w 2"/>
                <a:gd name="T5" fmla="*/ 3 h 4"/>
                <a:gd name="T6" fmla="*/ 1 w 2"/>
                <a:gd name="T7" fmla="*/ 2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0"/>
                    <a:pt x="2" y="3"/>
                    <a:pt x="2" y="4"/>
                  </a:cubicBezTo>
                  <a:cubicBezTo>
                    <a:pt x="1" y="4"/>
                    <a:pt x="1" y="3"/>
                    <a:pt x="0" y="3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460"/>
            <p:cNvSpPr>
              <a:spLocks/>
            </p:cNvSpPr>
            <p:nvPr/>
          </p:nvSpPr>
          <p:spPr bwMode="auto">
            <a:xfrm>
              <a:off x="5711825" y="2555876"/>
              <a:ext cx="142875" cy="61913"/>
            </a:xfrm>
            <a:custGeom>
              <a:avLst/>
              <a:gdLst>
                <a:gd name="T0" fmla="*/ 0 w 83"/>
                <a:gd name="T1" fmla="*/ 34 h 36"/>
                <a:gd name="T2" fmla="*/ 83 w 83"/>
                <a:gd name="T3" fmla="*/ 0 h 36"/>
                <a:gd name="T4" fmla="*/ 69 w 83"/>
                <a:gd name="T5" fmla="*/ 9 h 36"/>
                <a:gd name="T6" fmla="*/ 43 w 83"/>
                <a:gd name="T7" fmla="*/ 19 h 36"/>
                <a:gd name="T8" fmla="*/ 42 w 83"/>
                <a:gd name="T9" fmla="*/ 20 h 36"/>
                <a:gd name="T10" fmla="*/ 1 w 83"/>
                <a:gd name="T11" fmla="*/ 36 h 36"/>
                <a:gd name="T12" fmla="*/ 0 w 83"/>
                <a:gd name="T13" fmla="*/ 3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36">
                  <a:moveTo>
                    <a:pt x="0" y="34"/>
                  </a:moveTo>
                  <a:cubicBezTo>
                    <a:pt x="27" y="23"/>
                    <a:pt x="55" y="11"/>
                    <a:pt x="83" y="0"/>
                  </a:cubicBezTo>
                  <a:cubicBezTo>
                    <a:pt x="80" y="5"/>
                    <a:pt x="72" y="4"/>
                    <a:pt x="69" y="9"/>
                  </a:cubicBezTo>
                  <a:cubicBezTo>
                    <a:pt x="58" y="10"/>
                    <a:pt x="52" y="17"/>
                    <a:pt x="43" y="19"/>
                  </a:cubicBezTo>
                  <a:cubicBezTo>
                    <a:pt x="42" y="19"/>
                    <a:pt x="43" y="20"/>
                    <a:pt x="42" y="20"/>
                  </a:cubicBezTo>
                  <a:cubicBezTo>
                    <a:pt x="28" y="25"/>
                    <a:pt x="15" y="31"/>
                    <a:pt x="1" y="36"/>
                  </a:cubicBezTo>
                  <a:cubicBezTo>
                    <a:pt x="1" y="36"/>
                    <a:pt x="1" y="35"/>
                    <a:pt x="0" y="3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461"/>
            <p:cNvSpPr>
              <a:spLocks/>
            </p:cNvSpPr>
            <p:nvPr/>
          </p:nvSpPr>
          <p:spPr bwMode="auto">
            <a:xfrm>
              <a:off x="5430838" y="2584451"/>
              <a:ext cx="4763" cy="11113"/>
            </a:xfrm>
            <a:custGeom>
              <a:avLst/>
              <a:gdLst>
                <a:gd name="T0" fmla="*/ 0 w 3"/>
                <a:gd name="T1" fmla="*/ 2 h 6"/>
                <a:gd name="T2" fmla="*/ 2 w 3"/>
                <a:gd name="T3" fmla="*/ 3 h 6"/>
                <a:gd name="T4" fmla="*/ 3 w 3"/>
                <a:gd name="T5" fmla="*/ 6 h 6"/>
                <a:gd name="T6" fmla="*/ 1 w 3"/>
                <a:gd name="T7" fmla="*/ 5 h 6"/>
                <a:gd name="T8" fmla="*/ 0 w 3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0" y="2"/>
                  </a:moveTo>
                  <a:cubicBezTo>
                    <a:pt x="0" y="0"/>
                    <a:pt x="1" y="5"/>
                    <a:pt x="2" y="3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2" y="6"/>
                    <a:pt x="1" y="2"/>
                    <a:pt x="1" y="5"/>
                  </a:cubicBezTo>
                  <a:cubicBezTo>
                    <a:pt x="0" y="5"/>
                    <a:pt x="1" y="3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462"/>
            <p:cNvSpPr>
              <a:spLocks/>
            </p:cNvSpPr>
            <p:nvPr/>
          </p:nvSpPr>
          <p:spPr bwMode="auto">
            <a:xfrm>
              <a:off x="6140450" y="2603501"/>
              <a:ext cx="9525" cy="6350"/>
            </a:xfrm>
            <a:custGeom>
              <a:avLst/>
              <a:gdLst>
                <a:gd name="T0" fmla="*/ 4 w 5"/>
                <a:gd name="T1" fmla="*/ 1 h 3"/>
                <a:gd name="T2" fmla="*/ 4 w 5"/>
                <a:gd name="T3" fmla="*/ 3 h 3"/>
                <a:gd name="T4" fmla="*/ 0 w 5"/>
                <a:gd name="T5" fmla="*/ 3 h 3"/>
                <a:gd name="T6" fmla="*/ 4 w 5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4" y="1"/>
                  </a:moveTo>
                  <a:cubicBezTo>
                    <a:pt x="5" y="1"/>
                    <a:pt x="4" y="2"/>
                    <a:pt x="4" y="3"/>
                  </a:cubicBezTo>
                  <a:cubicBezTo>
                    <a:pt x="2" y="3"/>
                    <a:pt x="2" y="2"/>
                    <a:pt x="0" y="3"/>
                  </a:cubicBezTo>
                  <a:cubicBezTo>
                    <a:pt x="0" y="0"/>
                    <a:pt x="4" y="3"/>
                    <a:pt x="4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463"/>
            <p:cNvSpPr>
              <a:spLocks/>
            </p:cNvSpPr>
            <p:nvPr/>
          </p:nvSpPr>
          <p:spPr bwMode="auto">
            <a:xfrm>
              <a:off x="6007100" y="2611438"/>
              <a:ext cx="117475" cy="49213"/>
            </a:xfrm>
            <a:custGeom>
              <a:avLst/>
              <a:gdLst>
                <a:gd name="T0" fmla="*/ 10 w 68"/>
                <a:gd name="T1" fmla="*/ 25 h 29"/>
                <a:gd name="T2" fmla="*/ 10 w 68"/>
                <a:gd name="T3" fmla="*/ 24 h 29"/>
                <a:gd name="T4" fmla="*/ 1 w 68"/>
                <a:gd name="T5" fmla="*/ 29 h 29"/>
                <a:gd name="T6" fmla="*/ 4 w 68"/>
                <a:gd name="T7" fmla="*/ 22 h 29"/>
                <a:gd name="T8" fmla="*/ 68 w 68"/>
                <a:gd name="T9" fmla="*/ 0 h 29"/>
                <a:gd name="T10" fmla="*/ 61 w 68"/>
                <a:gd name="T11" fmla="*/ 4 h 29"/>
                <a:gd name="T12" fmla="*/ 52 w 68"/>
                <a:gd name="T13" fmla="*/ 7 h 29"/>
                <a:gd name="T14" fmla="*/ 46 w 68"/>
                <a:gd name="T15" fmla="*/ 9 h 29"/>
                <a:gd name="T16" fmla="*/ 44 w 68"/>
                <a:gd name="T17" fmla="*/ 9 h 29"/>
                <a:gd name="T18" fmla="*/ 7 w 68"/>
                <a:gd name="T19" fmla="*/ 26 h 29"/>
                <a:gd name="T20" fmla="*/ 10 w 68"/>
                <a:gd name="T21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" h="29">
                  <a:moveTo>
                    <a:pt x="10" y="25"/>
                  </a:moveTo>
                  <a:cubicBezTo>
                    <a:pt x="10" y="24"/>
                    <a:pt x="10" y="24"/>
                    <a:pt x="10" y="24"/>
                  </a:cubicBezTo>
                  <a:cubicBezTo>
                    <a:pt x="8" y="27"/>
                    <a:pt x="4" y="27"/>
                    <a:pt x="1" y="29"/>
                  </a:cubicBezTo>
                  <a:cubicBezTo>
                    <a:pt x="0" y="26"/>
                    <a:pt x="2" y="23"/>
                    <a:pt x="4" y="22"/>
                  </a:cubicBezTo>
                  <a:cubicBezTo>
                    <a:pt x="25" y="13"/>
                    <a:pt x="45" y="6"/>
                    <a:pt x="68" y="0"/>
                  </a:cubicBezTo>
                  <a:cubicBezTo>
                    <a:pt x="68" y="3"/>
                    <a:pt x="64" y="4"/>
                    <a:pt x="61" y="4"/>
                  </a:cubicBezTo>
                  <a:cubicBezTo>
                    <a:pt x="58" y="5"/>
                    <a:pt x="54" y="5"/>
                    <a:pt x="52" y="7"/>
                  </a:cubicBezTo>
                  <a:cubicBezTo>
                    <a:pt x="50" y="8"/>
                    <a:pt x="48" y="8"/>
                    <a:pt x="46" y="9"/>
                  </a:cubicBezTo>
                  <a:cubicBezTo>
                    <a:pt x="46" y="9"/>
                    <a:pt x="45" y="9"/>
                    <a:pt x="44" y="9"/>
                  </a:cubicBezTo>
                  <a:cubicBezTo>
                    <a:pt x="32" y="15"/>
                    <a:pt x="17" y="17"/>
                    <a:pt x="7" y="26"/>
                  </a:cubicBezTo>
                  <a:cubicBezTo>
                    <a:pt x="7" y="25"/>
                    <a:pt x="9" y="25"/>
                    <a:pt x="10" y="2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464"/>
            <p:cNvSpPr>
              <a:spLocks/>
            </p:cNvSpPr>
            <p:nvPr/>
          </p:nvSpPr>
          <p:spPr bwMode="auto">
            <a:xfrm>
              <a:off x="5726113" y="2616201"/>
              <a:ext cx="149225" cy="60325"/>
            </a:xfrm>
            <a:custGeom>
              <a:avLst/>
              <a:gdLst>
                <a:gd name="T0" fmla="*/ 0 w 86"/>
                <a:gd name="T1" fmla="*/ 34 h 35"/>
                <a:gd name="T2" fmla="*/ 35 w 86"/>
                <a:gd name="T3" fmla="*/ 18 h 35"/>
                <a:gd name="T4" fmla="*/ 80 w 86"/>
                <a:gd name="T5" fmla="*/ 2 h 35"/>
                <a:gd name="T6" fmla="*/ 83 w 86"/>
                <a:gd name="T7" fmla="*/ 0 h 35"/>
                <a:gd name="T8" fmla="*/ 84 w 86"/>
                <a:gd name="T9" fmla="*/ 0 h 35"/>
                <a:gd name="T10" fmla="*/ 80 w 86"/>
                <a:gd name="T11" fmla="*/ 4 h 35"/>
                <a:gd name="T12" fmla="*/ 37 w 86"/>
                <a:gd name="T13" fmla="*/ 19 h 35"/>
                <a:gd name="T14" fmla="*/ 13 w 86"/>
                <a:gd name="T15" fmla="*/ 29 h 35"/>
                <a:gd name="T16" fmla="*/ 0 w 86"/>
                <a:gd name="T17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35">
                  <a:moveTo>
                    <a:pt x="0" y="34"/>
                  </a:moveTo>
                  <a:cubicBezTo>
                    <a:pt x="9" y="27"/>
                    <a:pt x="24" y="24"/>
                    <a:pt x="35" y="18"/>
                  </a:cubicBezTo>
                  <a:cubicBezTo>
                    <a:pt x="50" y="13"/>
                    <a:pt x="65" y="5"/>
                    <a:pt x="80" y="2"/>
                  </a:cubicBezTo>
                  <a:cubicBezTo>
                    <a:pt x="82" y="2"/>
                    <a:pt x="82" y="1"/>
                    <a:pt x="83" y="0"/>
                  </a:cubicBezTo>
                  <a:cubicBezTo>
                    <a:pt x="83" y="1"/>
                    <a:pt x="84" y="1"/>
                    <a:pt x="84" y="0"/>
                  </a:cubicBezTo>
                  <a:cubicBezTo>
                    <a:pt x="86" y="2"/>
                    <a:pt x="79" y="2"/>
                    <a:pt x="80" y="4"/>
                  </a:cubicBezTo>
                  <a:cubicBezTo>
                    <a:pt x="65" y="7"/>
                    <a:pt x="51" y="16"/>
                    <a:pt x="37" y="19"/>
                  </a:cubicBezTo>
                  <a:cubicBezTo>
                    <a:pt x="29" y="23"/>
                    <a:pt x="21" y="27"/>
                    <a:pt x="13" y="29"/>
                  </a:cubicBezTo>
                  <a:cubicBezTo>
                    <a:pt x="10" y="32"/>
                    <a:pt x="4" y="35"/>
                    <a:pt x="0" y="3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465"/>
            <p:cNvSpPr>
              <a:spLocks/>
            </p:cNvSpPr>
            <p:nvPr/>
          </p:nvSpPr>
          <p:spPr bwMode="auto">
            <a:xfrm>
              <a:off x="5437188" y="2617788"/>
              <a:ext cx="1588" cy="9525"/>
            </a:xfrm>
            <a:custGeom>
              <a:avLst/>
              <a:gdLst>
                <a:gd name="T0" fmla="*/ 0 w 1"/>
                <a:gd name="T1" fmla="*/ 1 h 5"/>
                <a:gd name="T2" fmla="*/ 1 w 1"/>
                <a:gd name="T3" fmla="*/ 5 h 5"/>
                <a:gd name="T4" fmla="*/ 0 w 1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1"/>
                  </a:moveTo>
                  <a:cubicBezTo>
                    <a:pt x="0" y="0"/>
                    <a:pt x="1" y="4"/>
                    <a:pt x="1" y="5"/>
                  </a:cubicBezTo>
                  <a:cubicBezTo>
                    <a:pt x="0" y="4"/>
                    <a:pt x="0" y="2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466"/>
            <p:cNvSpPr>
              <a:spLocks/>
            </p:cNvSpPr>
            <p:nvPr/>
          </p:nvSpPr>
          <p:spPr bwMode="auto">
            <a:xfrm>
              <a:off x="6443663" y="2622551"/>
              <a:ext cx="4763" cy="7938"/>
            </a:xfrm>
            <a:custGeom>
              <a:avLst/>
              <a:gdLst>
                <a:gd name="T0" fmla="*/ 0 w 3"/>
                <a:gd name="T1" fmla="*/ 1 h 4"/>
                <a:gd name="T2" fmla="*/ 2 w 3"/>
                <a:gd name="T3" fmla="*/ 0 h 4"/>
                <a:gd name="T4" fmla="*/ 3 w 3"/>
                <a:gd name="T5" fmla="*/ 3 h 4"/>
                <a:gd name="T6" fmla="*/ 0 w 3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3" y="1"/>
                    <a:pt x="2" y="3"/>
                    <a:pt x="3" y="3"/>
                  </a:cubicBezTo>
                  <a:cubicBezTo>
                    <a:pt x="2" y="4"/>
                    <a:pt x="0" y="2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467"/>
            <p:cNvSpPr>
              <a:spLocks/>
            </p:cNvSpPr>
            <p:nvPr/>
          </p:nvSpPr>
          <p:spPr bwMode="auto">
            <a:xfrm>
              <a:off x="5467350" y="2646363"/>
              <a:ext cx="6350" cy="34925"/>
            </a:xfrm>
            <a:custGeom>
              <a:avLst/>
              <a:gdLst>
                <a:gd name="T0" fmla="*/ 3 w 4"/>
                <a:gd name="T1" fmla="*/ 21 h 21"/>
                <a:gd name="T2" fmla="*/ 0 w 4"/>
                <a:gd name="T3" fmla="*/ 0 h 21"/>
                <a:gd name="T4" fmla="*/ 2 w 4"/>
                <a:gd name="T5" fmla="*/ 0 h 21"/>
                <a:gd name="T6" fmla="*/ 3 w 4"/>
                <a:gd name="T7" fmla="*/ 12 h 21"/>
                <a:gd name="T8" fmla="*/ 2 w 4"/>
                <a:gd name="T9" fmla="*/ 13 h 21"/>
                <a:gd name="T10" fmla="*/ 3 w 4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1">
                  <a:moveTo>
                    <a:pt x="3" y="21"/>
                  </a:moveTo>
                  <a:cubicBezTo>
                    <a:pt x="0" y="14"/>
                    <a:pt x="1" y="9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" y="4"/>
                    <a:pt x="3" y="7"/>
                    <a:pt x="3" y="12"/>
                  </a:cubicBezTo>
                  <a:cubicBezTo>
                    <a:pt x="3" y="13"/>
                    <a:pt x="2" y="12"/>
                    <a:pt x="2" y="13"/>
                  </a:cubicBezTo>
                  <a:cubicBezTo>
                    <a:pt x="3" y="14"/>
                    <a:pt x="4" y="19"/>
                    <a:pt x="3" y="2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468"/>
            <p:cNvSpPr>
              <a:spLocks/>
            </p:cNvSpPr>
            <p:nvPr/>
          </p:nvSpPr>
          <p:spPr bwMode="auto">
            <a:xfrm>
              <a:off x="5605463" y="2673351"/>
              <a:ext cx="3175" cy="6350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4 h 4"/>
                <a:gd name="T4" fmla="*/ 0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2" y="1"/>
                    <a:pt x="1" y="3"/>
                    <a:pt x="2" y="4"/>
                  </a:cubicBezTo>
                  <a:cubicBezTo>
                    <a:pt x="0" y="4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469"/>
            <p:cNvSpPr>
              <a:spLocks noEditPoints="1"/>
            </p:cNvSpPr>
            <p:nvPr/>
          </p:nvSpPr>
          <p:spPr bwMode="auto">
            <a:xfrm>
              <a:off x="6332538" y="2679701"/>
              <a:ext cx="42863" cy="42863"/>
            </a:xfrm>
            <a:custGeom>
              <a:avLst/>
              <a:gdLst>
                <a:gd name="T0" fmla="*/ 22 w 24"/>
                <a:gd name="T1" fmla="*/ 2 h 24"/>
                <a:gd name="T2" fmla="*/ 20 w 24"/>
                <a:gd name="T3" fmla="*/ 2 h 24"/>
                <a:gd name="T4" fmla="*/ 22 w 24"/>
                <a:gd name="T5" fmla="*/ 5 h 24"/>
                <a:gd name="T6" fmla="*/ 9 w 24"/>
                <a:gd name="T7" fmla="*/ 21 h 24"/>
                <a:gd name="T8" fmla="*/ 15 w 24"/>
                <a:gd name="T9" fmla="*/ 0 h 24"/>
                <a:gd name="T10" fmla="*/ 22 w 24"/>
                <a:gd name="T11" fmla="*/ 2 h 24"/>
                <a:gd name="T12" fmla="*/ 14 w 24"/>
                <a:gd name="T13" fmla="*/ 6 h 24"/>
                <a:gd name="T14" fmla="*/ 11 w 24"/>
                <a:gd name="T15" fmla="*/ 12 h 24"/>
                <a:gd name="T16" fmla="*/ 11 w 24"/>
                <a:gd name="T17" fmla="*/ 15 h 24"/>
                <a:gd name="T18" fmla="*/ 9 w 24"/>
                <a:gd name="T19" fmla="*/ 14 h 24"/>
                <a:gd name="T20" fmla="*/ 18 w 24"/>
                <a:gd name="T21" fmla="*/ 5 h 24"/>
                <a:gd name="T22" fmla="*/ 14 w 24"/>
                <a:gd name="T23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24">
                  <a:moveTo>
                    <a:pt x="22" y="2"/>
                  </a:moveTo>
                  <a:cubicBezTo>
                    <a:pt x="21" y="4"/>
                    <a:pt x="21" y="2"/>
                    <a:pt x="20" y="2"/>
                  </a:cubicBezTo>
                  <a:cubicBezTo>
                    <a:pt x="20" y="4"/>
                    <a:pt x="22" y="3"/>
                    <a:pt x="22" y="5"/>
                  </a:cubicBezTo>
                  <a:cubicBezTo>
                    <a:pt x="24" y="15"/>
                    <a:pt x="16" y="24"/>
                    <a:pt x="9" y="21"/>
                  </a:cubicBezTo>
                  <a:cubicBezTo>
                    <a:pt x="0" y="17"/>
                    <a:pt x="10" y="3"/>
                    <a:pt x="15" y="0"/>
                  </a:cubicBezTo>
                  <a:cubicBezTo>
                    <a:pt x="18" y="0"/>
                    <a:pt x="20" y="1"/>
                    <a:pt x="22" y="2"/>
                  </a:cubicBezTo>
                  <a:close/>
                  <a:moveTo>
                    <a:pt x="14" y="6"/>
                  </a:moveTo>
                  <a:cubicBezTo>
                    <a:pt x="12" y="8"/>
                    <a:pt x="12" y="9"/>
                    <a:pt x="11" y="12"/>
                  </a:cubicBezTo>
                  <a:cubicBezTo>
                    <a:pt x="11" y="13"/>
                    <a:pt x="12" y="15"/>
                    <a:pt x="11" y="15"/>
                  </a:cubicBezTo>
                  <a:cubicBezTo>
                    <a:pt x="10" y="16"/>
                    <a:pt x="10" y="14"/>
                    <a:pt x="9" y="14"/>
                  </a:cubicBezTo>
                  <a:cubicBezTo>
                    <a:pt x="12" y="24"/>
                    <a:pt x="23" y="12"/>
                    <a:pt x="18" y="5"/>
                  </a:cubicBezTo>
                  <a:cubicBezTo>
                    <a:pt x="16" y="5"/>
                    <a:pt x="15" y="9"/>
                    <a:pt x="14" y="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470"/>
            <p:cNvSpPr>
              <a:spLocks/>
            </p:cNvSpPr>
            <p:nvPr/>
          </p:nvSpPr>
          <p:spPr bwMode="auto">
            <a:xfrm>
              <a:off x="6086475" y="2714626"/>
              <a:ext cx="142875" cy="47625"/>
            </a:xfrm>
            <a:custGeom>
              <a:avLst/>
              <a:gdLst>
                <a:gd name="T0" fmla="*/ 5 w 82"/>
                <a:gd name="T1" fmla="*/ 20 h 27"/>
                <a:gd name="T2" fmla="*/ 58 w 82"/>
                <a:gd name="T3" fmla="*/ 6 h 27"/>
                <a:gd name="T4" fmla="*/ 82 w 82"/>
                <a:gd name="T5" fmla="*/ 1 h 27"/>
                <a:gd name="T6" fmla="*/ 45 w 82"/>
                <a:gd name="T7" fmla="*/ 11 h 27"/>
                <a:gd name="T8" fmla="*/ 44 w 82"/>
                <a:gd name="T9" fmla="*/ 13 h 27"/>
                <a:gd name="T10" fmla="*/ 12 w 82"/>
                <a:gd name="T11" fmla="*/ 21 h 27"/>
                <a:gd name="T12" fmla="*/ 0 w 82"/>
                <a:gd name="T13" fmla="*/ 21 h 27"/>
                <a:gd name="T14" fmla="*/ 2 w 82"/>
                <a:gd name="T15" fmla="*/ 17 h 27"/>
                <a:gd name="T16" fmla="*/ 5 w 82"/>
                <a:gd name="T17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27">
                  <a:moveTo>
                    <a:pt x="5" y="20"/>
                  </a:moveTo>
                  <a:cubicBezTo>
                    <a:pt x="21" y="16"/>
                    <a:pt x="40" y="10"/>
                    <a:pt x="58" y="6"/>
                  </a:cubicBezTo>
                  <a:cubicBezTo>
                    <a:pt x="66" y="4"/>
                    <a:pt x="74" y="0"/>
                    <a:pt x="82" y="1"/>
                  </a:cubicBezTo>
                  <a:cubicBezTo>
                    <a:pt x="69" y="6"/>
                    <a:pt x="58" y="9"/>
                    <a:pt x="45" y="11"/>
                  </a:cubicBezTo>
                  <a:cubicBezTo>
                    <a:pt x="44" y="12"/>
                    <a:pt x="45" y="12"/>
                    <a:pt x="44" y="13"/>
                  </a:cubicBezTo>
                  <a:cubicBezTo>
                    <a:pt x="37" y="15"/>
                    <a:pt x="23" y="17"/>
                    <a:pt x="12" y="21"/>
                  </a:cubicBezTo>
                  <a:cubicBezTo>
                    <a:pt x="9" y="22"/>
                    <a:pt x="1" y="27"/>
                    <a:pt x="0" y="21"/>
                  </a:cubicBezTo>
                  <a:cubicBezTo>
                    <a:pt x="0" y="19"/>
                    <a:pt x="1" y="19"/>
                    <a:pt x="2" y="17"/>
                  </a:cubicBezTo>
                  <a:cubicBezTo>
                    <a:pt x="6" y="19"/>
                    <a:pt x="10" y="17"/>
                    <a:pt x="5" y="2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471"/>
            <p:cNvSpPr>
              <a:spLocks/>
            </p:cNvSpPr>
            <p:nvPr/>
          </p:nvSpPr>
          <p:spPr bwMode="auto">
            <a:xfrm>
              <a:off x="5468938" y="2741613"/>
              <a:ext cx="44450" cy="90488"/>
            </a:xfrm>
            <a:custGeom>
              <a:avLst/>
              <a:gdLst>
                <a:gd name="T0" fmla="*/ 20 w 26"/>
                <a:gd name="T1" fmla="*/ 43 h 53"/>
                <a:gd name="T2" fmla="*/ 0 w 26"/>
                <a:gd name="T3" fmla="*/ 0 h 53"/>
                <a:gd name="T4" fmla="*/ 6 w 26"/>
                <a:gd name="T5" fmla="*/ 10 h 53"/>
                <a:gd name="T6" fmla="*/ 13 w 26"/>
                <a:gd name="T7" fmla="*/ 26 h 53"/>
                <a:gd name="T8" fmla="*/ 26 w 26"/>
                <a:gd name="T9" fmla="*/ 50 h 53"/>
                <a:gd name="T10" fmla="*/ 20 w 26"/>
                <a:gd name="T11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53">
                  <a:moveTo>
                    <a:pt x="20" y="43"/>
                  </a:moveTo>
                  <a:cubicBezTo>
                    <a:pt x="11" y="28"/>
                    <a:pt x="7" y="14"/>
                    <a:pt x="0" y="0"/>
                  </a:cubicBezTo>
                  <a:cubicBezTo>
                    <a:pt x="4" y="1"/>
                    <a:pt x="5" y="6"/>
                    <a:pt x="6" y="10"/>
                  </a:cubicBezTo>
                  <a:cubicBezTo>
                    <a:pt x="9" y="13"/>
                    <a:pt x="13" y="21"/>
                    <a:pt x="13" y="26"/>
                  </a:cubicBezTo>
                  <a:cubicBezTo>
                    <a:pt x="20" y="32"/>
                    <a:pt x="21" y="43"/>
                    <a:pt x="26" y="50"/>
                  </a:cubicBezTo>
                  <a:cubicBezTo>
                    <a:pt x="23" y="53"/>
                    <a:pt x="20" y="46"/>
                    <a:pt x="20" y="4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472"/>
            <p:cNvSpPr>
              <a:spLocks/>
            </p:cNvSpPr>
            <p:nvPr/>
          </p:nvSpPr>
          <p:spPr bwMode="auto">
            <a:xfrm>
              <a:off x="5564188" y="2830513"/>
              <a:ext cx="20638" cy="111125"/>
            </a:xfrm>
            <a:custGeom>
              <a:avLst/>
              <a:gdLst>
                <a:gd name="T0" fmla="*/ 12 w 12"/>
                <a:gd name="T1" fmla="*/ 49 h 64"/>
                <a:gd name="T2" fmla="*/ 10 w 12"/>
                <a:gd name="T3" fmla="*/ 64 h 64"/>
                <a:gd name="T4" fmla="*/ 8 w 12"/>
                <a:gd name="T5" fmla="*/ 64 h 64"/>
                <a:gd name="T6" fmla="*/ 3 w 12"/>
                <a:gd name="T7" fmla="*/ 23 h 64"/>
                <a:gd name="T8" fmla="*/ 3 w 12"/>
                <a:gd name="T9" fmla="*/ 19 h 64"/>
                <a:gd name="T10" fmla="*/ 2 w 12"/>
                <a:gd name="T11" fmla="*/ 0 h 64"/>
                <a:gd name="T12" fmla="*/ 5 w 12"/>
                <a:gd name="T13" fmla="*/ 22 h 64"/>
                <a:gd name="T14" fmla="*/ 4 w 12"/>
                <a:gd name="T15" fmla="*/ 23 h 64"/>
                <a:gd name="T16" fmla="*/ 9 w 12"/>
                <a:gd name="T17" fmla="*/ 51 h 64"/>
                <a:gd name="T18" fmla="*/ 12 w 12"/>
                <a:gd name="T19" fmla="*/ 4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64">
                  <a:moveTo>
                    <a:pt x="12" y="49"/>
                  </a:moveTo>
                  <a:cubicBezTo>
                    <a:pt x="11" y="55"/>
                    <a:pt x="11" y="58"/>
                    <a:pt x="10" y="64"/>
                  </a:cubicBezTo>
                  <a:cubicBezTo>
                    <a:pt x="9" y="64"/>
                    <a:pt x="9" y="63"/>
                    <a:pt x="8" y="64"/>
                  </a:cubicBezTo>
                  <a:cubicBezTo>
                    <a:pt x="7" y="51"/>
                    <a:pt x="3" y="37"/>
                    <a:pt x="3" y="23"/>
                  </a:cubicBezTo>
                  <a:cubicBezTo>
                    <a:pt x="3" y="20"/>
                    <a:pt x="4" y="21"/>
                    <a:pt x="3" y="19"/>
                  </a:cubicBezTo>
                  <a:cubicBezTo>
                    <a:pt x="2" y="15"/>
                    <a:pt x="0" y="3"/>
                    <a:pt x="2" y="0"/>
                  </a:cubicBezTo>
                  <a:cubicBezTo>
                    <a:pt x="5" y="6"/>
                    <a:pt x="3" y="15"/>
                    <a:pt x="5" y="22"/>
                  </a:cubicBezTo>
                  <a:cubicBezTo>
                    <a:pt x="6" y="23"/>
                    <a:pt x="5" y="23"/>
                    <a:pt x="4" y="23"/>
                  </a:cubicBezTo>
                  <a:cubicBezTo>
                    <a:pt x="7" y="33"/>
                    <a:pt x="6" y="43"/>
                    <a:pt x="9" y="51"/>
                  </a:cubicBezTo>
                  <a:cubicBezTo>
                    <a:pt x="12" y="50"/>
                    <a:pt x="8" y="48"/>
                    <a:pt x="12" y="4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473"/>
            <p:cNvSpPr>
              <a:spLocks/>
            </p:cNvSpPr>
            <p:nvPr/>
          </p:nvSpPr>
          <p:spPr bwMode="auto">
            <a:xfrm>
              <a:off x="5865813" y="2933701"/>
              <a:ext cx="593725" cy="215900"/>
            </a:xfrm>
            <a:custGeom>
              <a:avLst/>
              <a:gdLst>
                <a:gd name="T0" fmla="*/ 70 w 343"/>
                <a:gd name="T1" fmla="*/ 98 h 125"/>
                <a:gd name="T2" fmla="*/ 40 w 343"/>
                <a:gd name="T3" fmla="*/ 108 h 125"/>
                <a:gd name="T4" fmla="*/ 36 w 343"/>
                <a:gd name="T5" fmla="*/ 113 h 125"/>
                <a:gd name="T6" fmla="*/ 23 w 343"/>
                <a:gd name="T7" fmla="*/ 116 h 125"/>
                <a:gd name="T8" fmla="*/ 0 w 343"/>
                <a:gd name="T9" fmla="*/ 124 h 125"/>
                <a:gd name="T10" fmla="*/ 7 w 343"/>
                <a:gd name="T11" fmla="*/ 117 h 125"/>
                <a:gd name="T12" fmla="*/ 11 w 343"/>
                <a:gd name="T13" fmla="*/ 118 h 125"/>
                <a:gd name="T14" fmla="*/ 68 w 343"/>
                <a:gd name="T15" fmla="*/ 95 h 125"/>
                <a:gd name="T16" fmla="*/ 108 w 343"/>
                <a:gd name="T17" fmla="*/ 81 h 125"/>
                <a:gd name="T18" fmla="*/ 178 w 343"/>
                <a:gd name="T19" fmla="*/ 58 h 125"/>
                <a:gd name="T20" fmla="*/ 248 w 343"/>
                <a:gd name="T21" fmla="*/ 34 h 125"/>
                <a:gd name="T22" fmla="*/ 249 w 343"/>
                <a:gd name="T23" fmla="*/ 32 h 125"/>
                <a:gd name="T24" fmla="*/ 331 w 343"/>
                <a:gd name="T25" fmla="*/ 5 h 125"/>
                <a:gd name="T26" fmla="*/ 342 w 343"/>
                <a:gd name="T27" fmla="*/ 2 h 125"/>
                <a:gd name="T28" fmla="*/ 337 w 343"/>
                <a:gd name="T29" fmla="*/ 9 h 125"/>
                <a:gd name="T30" fmla="*/ 299 w 343"/>
                <a:gd name="T31" fmla="*/ 19 h 125"/>
                <a:gd name="T32" fmla="*/ 291 w 343"/>
                <a:gd name="T33" fmla="*/ 21 h 125"/>
                <a:gd name="T34" fmla="*/ 279 w 343"/>
                <a:gd name="T35" fmla="*/ 25 h 125"/>
                <a:gd name="T36" fmla="*/ 252 w 343"/>
                <a:gd name="T37" fmla="*/ 34 h 125"/>
                <a:gd name="T38" fmla="*/ 251 w 343"/>
                <a:gd name="T39" fmla="*/ 34 h 125"/>
                <a:gd name="T40" fmla="*/ 250 w 343"/>
                <a:gd name="T41" fmla="*/ 35 h 125"/>
                <a:gd name="T42" fmla="*/ 245 w 343"/>
                <a:gd name="T43" fmla="*/ 36 h 125"/>
                <a:gd name="T44" fmla="*/ 80 w 343"/>
                <a:gd name="T45" fmla="*/ 94 h 125"/>
                <a:gd name="T46" fmla="*/ 79 w 343"/>
                <a:gd name="T47" fmla="*/ 94 h 125"/>
                <a:gd name="T48" fmla="*/ 70 w 343"/>
                <a:gd name="T49" fmla="*/ 9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3" h="125">
                  <a:moveTo>
                    <a:pt x="70" y="98"/>
                  </a:moveTo>
                  <a:cubicBezTo>
                    <a:pt x="58" y="101"/>
                    <a:pt x="52" y="105"/>
                    <a:pt x="40" y="108"/>
                  </a:cubicBezTo>
                  <a:cubicBezTo>
                    <a:pt x="39" y="110"/>
                    <a:pt x="36" y="110"/>
                    <a:pt x="36" y="113"/>
                  </a:cubicBezTo>
                  <a:cubicBezTo>
                    <a:pt x="31" y="114"/>
                    <a:pt x="27" y="114"/>
                    <a:pt x="23" y="116"/>
                  </a:cubicBezTo>
                  <a:cubicBezTo>
                    <a:pt x="15" y="118"/>
                    <a:pt x="9" y="125"/>
                    <a:pt x="0" y="124"/>
                  </a:cubicBezTo>
                  <a:cubicBezTo>
                    <a:pt x="0" y="119"/>
                    <a:pt x="5" y="119"/>
                    <a:pt x="7" y="117"/>
                  </a:cubicBezTo>
                  <a:cubicBezTo>
                    <a:pt x="8" y="117"/>
                    <a:pt x="10" y="117"/>
                    <a:pt x="11" y="118"/>
                  </a:cubicBezTo>
                  <a:cubicBezTo>
                    <a:pt x="29" y="111"/>
                    <a:pt x="49" y="102"/>
                    <a:pt x="68" y="95"/>
                  </a:cubicBezTo>
                  <a:cubicBezTo>
                    <a:pt x="77" y="92"/>
                    <a:pt x="94" y="86"/>
                    <a:pt x="108" y="81"/>
                  </a:cubicBezTo>
                  <a:cubicBezTo>
                    <a:pt x="131" y="73"/>
                    <a:pt x="155" y="66"/>
                    <a:pt x="178" y="58"/>
                  </a:cubicBezTo>
                  <a:cubicBezTo>
                    <a:pt x="201" y="50"/>
                    <a:pt x="224" y="41"/>
                    <a:pt x="248" y="34"/>
                  </a:cubicBezTo>
                  <a:cubicBezTo>
                    <a:pt x="248" y="33"/>
                    <a:pt x="249" y="33"/>
                    <a:pt x="249" y="32"/>
                  </a:cubicBezTo>
                  <a:cubicBezTo>
                    <a:pt x="278" y="22"/>
                    <a:pt x="306" y="15"/>
                    <a:pt x="331" y="5"/>
                  </a:cubicBezTo>
                  <a:cubicBezTo>
                    <a:pt x="337" y="6"/>
                    <a:pt x="337" y="0"/>
                    <a:pt x="342" y="2"/>
                  </a:cubicBezTo>
                  <a:cubicBezTo>
                    <a:pt x="343" y="6"/>
                    <a:pt x="338" y="7"/>
                    <a:pt x="337" y="9"/>
                  </a:cubicBezTo>
                  <a:cubicBezTo>
                    <a:pt x="326" y="6"/>
                    <a:pt x="311" y="15"/>
                    <a:pt x="299" y="19"/>
                  </a:cubicBezTo>
                  <a:cubicBezTo>
                    <a:pt x="296" y="20"/>
                    <a:pt x="293" y="20"/>
                    <a:pt x="291" y="21"/>
                  </a:cubicBezTo>
                  <a:cubicBezTo>
                    <a:pt x="287" y="22"/>
                    <a:pt x="283" y="23"/>
                    <a:pt x="279" y="25"/>
                  </a:cubicBezTo>
                  <a:cubicBezTo>
                    <a:pt x="270" y="28"/>
                    <a:pt x="261" y="31"/>
                    <a:pt x="252" y="34"/>
                  </a:cubicBezTo>
                  <a:cubicBezTo>
                    <a:pt x="252" y="34"/>
                    <a:pt x="251" y="34"/>
                    <a:pt x="251" y="34"/>
                  </a:cubicBezTo>
                  <a:cubicBezTo>
                    <a:pt x="251" y="34"/>
                    <a:pt x="251" y="35"/>
                    <a:pt x="250" y="35"/>
                  </a:cubicBezTo>
                  <a:cubicBezTo>
                    <a:pt x="248" y="36"/>
                    <a:pt x="247" y="35"/>
                    <a:pt x="245" y="36"/>
                  </a:cubicBezTo>
                  <a:cubicBezTo>
                    <a:pt x="189" y="58"/>
                    <a:pt x="135" y="74"/>
                    <a:pt x="80" y="94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80" y="92"/>
                    <a:pt x="72" y="96"/>
                    <a:pt x="70" y="9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474"/>
            <p:cNvSpPr>
              <a:spLocks/>
            </p:cNvSpPr>
            <p:nvPr/>
          </p:nvSpPr>
          <p:spPr bwMode="auto">
            <a:xfrm>
              <a:off x="5505450" y="2189163"/>
              <a:ext cx="115888" cy="49213"/>
            </a:xfrm>
            <a:custGeom>
              <a:avLst/>
              <a:gdLst>
                <a:gd name="T0" fmla="*/ 67 w 67"/>
                <a:gd name="T1" fmla="*/ 0 h 28"/>
                <a:gd name="T2" fmla="*/ 59 w 67"/>
                <a:gd name="T3" fmla="*/ 5 h 28"/>
                <a:gd name="T4" fmla="*/ 52 w 67"/>
                <a:gd name="T5" fmla="*/ 6 h 28"/>
                <a:gd name="T6" fmla="*/ 52 w 67"/>
                <a:gd name="T7" fmla="*/ 7 h 28"/>
                <a:gd name="T8" fmla="*/ 20 w 67"/>
                <a:gd name="T9" fmla="*/ 21 h 28"/>
                <a:gd name="T10" fmla="*/ 0 w 67"/>
                <a:gd name="T11" fmla="*/ 27 h 28"/>
                <a:gd name="T12" fmla="*/ 67 w 6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28">
                  <a:moveTo>
                    <a:pt x="67" y="0"/>
                  </a:moveTo>
                  <a:cubicBezTo>
                    <a:pt x="66" y="3"/>
                    <a:pt x="60" y="2"/>
                    <a:pt x="59" y="5"/>
                  </a:cubicBezTo>
                  <a:cubicBezTo>
                    <a:pt x="56" y="5"/>
                    <a:pt x="54" y="8"/>
                    <a:pt x="52" y="6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42" y="12"/>
                    <a:pt x="29" y="17"/>
                    <a:pt x="20" y="21"/>
                  </a:cubicBezTo>
                  <a:cubicBezTo>
                    <a:pt x="13" y="22"/>
                    <a:pt x="8" y="28"/>
                    <a:pt x="0" y="27"/>
                  </a:cubicBezTo>
                  <a:cubicBezTo>
                    <a:pt x="23" y="18"/>
                    <a:pt x="45" y="7"/>
                    <a:pt x="6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475"/>
            <p:cNvSpPr>
              <a:spLocks/>
            </p:cNvSpPr>
            <p:nvPr/>
          </p:nvSpPr>
          <p:spPr bwMode="auto">
            <a:xfrm>
              <a:off x="5559425" y="2325688"/>
              <a:ext cx="146050" cy="49213"/>
            </a:xfrm>
            <a:custGeom>
              <a:avLst/>
              <a:gdLst>
                <a:gd name="T0" fmla="*/ 84 w 85"/>
                <a:gd name="T1" fmla="*/ 0 h 29"/>
                <a:gd name="T2" fmla="*/ 85 w 85"/>
                <a:gd name="T3" fmla="*/ 2 h 29"/>
                <a:gd name="T4" fmla="*/ 62 w 85"/>
                <a:gd name="T5" fmla="*/ 9 h 29"/>
                <a:gd name="T6" fmla="*/ 46 w 85"/>
                <a:gd name="T7" fmla="*/ 14 h 29"/>
                <a:gd name="T8" fmla="*/ 2 w 85"/>
                <a:gd name="T9" fmla="*/ 29 h 29"/>
                <a:gd name="T10" fmla="*/ 1 w 85"/>
                <a:gd name="T11" fmla="*/ 27 h 29"/>
                <a:gd name="T12" fmla="*/ 84 w 85"/>
                <a:gd name="T1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29">
                  <a:moveTo>
                    <a:pt x="84" y="0"/>
                  </a:moveTo>
                  <a:cubicBezTo>
                    <a:pt x="84" y="1"/>
                    <a:pt x="85" y="1"/>
                    <a:pt x="85" y="2"/>
                  </a:cubicBezTo>
                  <a:cubicBezTo>
                    <a:pt x="76" y="4"/>
                    <a:pt x="69" y="7"/>
                    <a:pt x="62" y="9"/>
                  </a:cubicBezTo>
                  <a:cubicBezTo>
                    <a:pt x="59" y="11"/>
                    <a:pt x="52" y="13"/>
                    <a:pt x="46" y="14"/>
                  </a:cubicBezTo>
                  <a:cubicBezTo>
                    <a:pt x="30" y="20"/>
                    <a:pt x="18" y="25"/>
                    <a:pt x="2" y="29"/>
                  </a:cubicBezTo>
                  <a:cubicBezTo>
                    <a:pt x="2" y="27"/>
                    <a:pt x="0" y="28"/>
                    <a:pt x="1" y="27"/>
                  </a:cubicBezTo>
                  <a:cubicBezTo>
                    <a:pt x="29" y="19"/>
                    <a:pt x="57" y="8"/>
                    <a:pt x="8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476"/>
            <p:cNvSpPr>
              <a:spLocks/>
            </p:cNvSpPr>
            <p:nvPr/>
          </p:nvSpPr>
          <p:spPr bwMode="auto">
            <a:xfrm>
              <a:off x="5618163" y="2403476"/>
              <a:ext cx="122238" cy="49213"/>
            </a:xfrm>
            <a:custGeom>
              <a:avLst/>
              <a:gdLst>
                <a:gd name="T0" fmla="*/ 71 w 71"/>
                <a:gd name="T1" fmla="*/ 0 h 29"/>
                <a:gd name="T2" fmla="*/ 49 w 71"/>
                <a:gd name="T3" fmla="*/ 9 h 29"/>
                <a:gd name="T4" fmla="*/ 43 w 71"/>
                <a:gd name="T5" fmla="*/ 12 h 29"/>
                <a:gd name="T6" fmla="*/ 1 w 71"/>
                <a:gd name="T7" fmla="*/ 29 h 29"/>
                <a:gd name="T8" fmla="*/ 1 w 71"/>
                <a:gd name="T9" fmla="*/ 26 h 29"/>
                <a:gd name="T10" fmla="*/ 3 w 71"/>
                <a:gd name="T11" fmla="*/ 26 h 29"/>
                <a:gd name="T12" fmla="*/ 71 w 71"/>
                <a:gd name="T1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29">
                  <a:moveTo>
                    <a:pt x="71" y="0"/>
                  </a:moveTo>
                  <a:cubicBezTo>
                    <a:pt x="66" y="4"/>
                    <a:pt x="57" y="6"/>
                    <a:pt x="49" y="9"/>
                  </a:cubicBezTo>
                  <a:cubicBezTo>
                    <a:pt x="48" y="11"/>
                    <a:pt x="45" y="12"/>
                    <a:pt x="43" y="12"/>
                  </a:cubicBezTo>
                  <a:cubicBezTo>
                    <a:pt x="28" y="18"/>
                    <a:pt x="17" y="25"/>
                    <a:pt x="1" y="29"/>
                  </a:cubicBezTo>
                  <a:cubicBezTo>
                    <a:pt x="2" y="28"/>
                    <a:pt x="0" y="27"/>
                    <a:pt x="1" y="26"/>
                  </a:cubicBezTo>
                  <a:cubicBezTo>
                    <a:pt x="2" y="26"/>
                    <a:pt x="2" y="27"/>
                    <a:pt x="3" y="26"/>
                  </a:cubicBezTo>
                  <a:cubicBezTo>
                    <a:pt x="26" y="17"/>
                    <a:pt x="46" y="7"/>
                    <a:pt x="7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477"/>
            <p:cNvSpPr>
              <a:spLocks/>
            </p:cNvSpPr>
            <p:nvPr/>
          </p:nvSpPr>
          <p:spPr bwMode="auto">
            <a:xfrm>
              <a:off x="5464175" y="2611438"/>
              <a:ext cx="7938" cy="30163"/>
            </a:xfrm>
            <a:custGeom>
              <a:avLst/>
              <a:gdLst>
                <a:gd name="T0" fmla="*/ 1 w 5"/>
                <a:gd name="T1" fmla="*/ 0 h 18"/>
                <a:gd name="T2" fmla="*/ 3 w 5"/>
                <a:gd name="T3" fmla="*/ 18 h 18"/>
                <a:gd name="T4" fmla="*/ 3 w 5"/>
                <a:gd name="T5" fmla="*/ 10 h 18"/>
                <a:gd name="T6" fmla="*/ 1 w 5"/>
                <a:gd name="T7" fmla="*/ 6 h 18"/>
                <a:gd name="T8" fmla="*/ 3 w 5"/>
                <a:gd name="T9" fmla="*/ 7 h 18"/>
                <a:gd name="T10" fmla="*/ 1 w 5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8">
                  <a:moveTo>
                    <a:pt x="1" y="0"/>
                  </a:moveTo>
                  <a:cubicBezTo>
                    <a:pt x="5" y="4"/>
                    <a:pt x="4" y="14"/>
                    <a:pt x="3" y="18"/>
                  </a:cubicBezTo>
                  <a:cubicBezTo>
                    <a:pt x="2" y="16"/>
                    <a:pt x="1" y="11"/>
                    <a:pt x="3" y="10"/>
                  </a:cubicBezTo>
                  <a:cubicBezTo>
                    <a:pt x="3" y="8"/>
                    <a:pt x="1" y="9"/>
                    <a:pt x="1" y="6"/>
                  </a:cubicBezTo>
                  <a:cubicBezTo>
                    <a:pt x="2" y="6"/>
                    <a:pt x="2" y="7"/>
                    <a:pt x="3" y="7"/>
                  </a:cubicBezTo>
                  <a:cubicBezTo>
                    <a:pt x="3" y="5"/>
                    <a:pt x="0" y="3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478"/>
            <p:cNvSpPr>
              <a:spLocks/>
            </p:cNvSpPr>
            <p:nvPr/>
          </p:nvSpPr>
          <p:spPr bwMode="auto">
            <a:xfrm>
              <a:off x="5481638" y="2628901"/>
              <a:ext cx="7938" cy="52388"/>
            </a:xfrm>
            <a:custGeom>
              <a:avLst/>
              <a:gdLst>
                <a:gd name="T0" fmla="*/ 3 w 5"/>
                <a:gd name="T1" fmla="*/ 0 h 31"/>
                <a:gd name="T2" fmla="*/ 4 w 5"/>
                <a:gd name="T3" fmla="*/ 0 h 31"/>
                <a:gd name="T4" fmla="*/ 3 w 5"/>
                <a:gd name="T5" fmla="*/ 22 h 31"/>
                <a:gd name="T6" fmla="*/ 4 w 5"/>
                <a:gd name="T7" fmla="*/ 31 h 31"/>
                <a:gd name="T8" fmla="*/ 2 w 5"/>
                <a:gd name="T9" fmla="*/ 25 h 31"/>
                <a:gd name="T10" fmla="*/ 3 w 5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1">
                  <a:moveTo>
                    <a:pt x="3" y="0"/>
                  </a:moveTo>
                  <a:cubicBezTo>
                    <a:pt x="3" y="0"/>
                    <a:pt x="4" y="0"/>
                    <a:pt x="4" y="0"/>
                  </a:cubicBezTo>
                  <a:cubicBezTo>
                    <a:pt x="5" y="7"/>
                    <a:pt x="5" y="14"/>
                    <a:pt x="3" y="22"/>
                  </a:cubicBezTo>
                  <a:cubicBezTo>
                    <a:pt x="5" y="24"/>
                    <a:pt x="4" y="28"/>
                    <a:pt x="4" y="31"/>
                  </a:cubicBezTo>
                  <a:cubicBezTo>
                    <a:pt x="2" y="30"/>
                    <a:pt x="3" y="27"/>
                    <a:pt x="2" y="25"/>
                  </a:cubicBezTo>
                  <a:cubicBezTo>
                    <a:pt x="5" y="17"/>
                    <a:pt x="0" y="7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479"/>
            <p:cNvSpPr>
              <a:spLocks/>
            </p:cNvSpPr>
            <p:nvPr/>
          </p:nvSpPr>
          <p:spPr bwMode="auto">
            <a:xfrm>
              <a:off x="5486400" y="2671763"/>
              <a:ext cx="20638" cy="84138"/>
            </a:xfrm>
            <a:custGeom>
              <a:avLst/>
              <a:gdLst>
                <a:gd name="T0" fmla="*/ 10 w 12"/>
                <a:gd name="T1" fmla="*/ 0 h 49"/>
                <a:gd name="T2" fmla="*/ 11 w 12"/>
                <a:gd name="T3" fmla="*/ 0 h 49"/>
                <a:gd name="T4" fmla="*/ 11 w 12"/>
                <a:gd name="T5" fmla="*/ 18 h 49"/>
                <a:gd name="T6" fmla="*/ 10 w 12"/>
                <a:gd name="T7" fmla="*/ 14 h 49"/>
                <a:gd name="T8" fmla="*/ 7 w 12"/>
                <a:gd name="T9" fmla="*/ 49 h 49"/>
                <a:gd name="T10" fmla="*/ 4 w 12"/>
                <a:gd name="T11" fmla="*/ 48 h 49"/>
                <a:gd name="T12" fmla="*/ 2 w 12"/>
                <a:gd name="T13" fmla="*/ 22 h 49"/>
                <a:gd name="T14" fmla="*/ 3 w 12"/>
                <a:gd name="T15" fmla="*/ 18 h 49"/>
                <a:gd name="T16" fmla="*/ 5 w 12"/>
                <a:gd name="T17" fmla="*/ 42 h 49"/>
                <a:gd name="T18" fmla="*/ 7 w 12"/>
                <a:gd name="T19" fmla="*/ 40 h 49"/>
                <a:gd name="T20" fmla="*/ 9 w 12"/>
                <a:gd name="T21" fmla="*/ 7 h 49"/>
                <a:gd name="T22" fmla="*/ 10 w 12"/>
                <a:gd name="T2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9">
                  <a:moveTo>
                    <a:pt x="10" y="0"/>
                  </a:moveTo>
                  <a:cubicBezTo>
                    <a:pt x="10" y="0"/>
                    <a:pt x="11" y="0"/>
                    <a:pt x="11" y="0"/>
                  </a:cubicBezTo>
                  <a:cubicBezTo>
                    <a:pt x="11" y="4"/>
                    <a:pt x="12" y="13"/>
                    <a:pt x="11" y="18"/>
                  </a:cubicBezTo>
                  <a:cubicBezTo>
                    <a:pt x="10" y="17"/>
                    <a:pt x="10" y="15"/>
                    <a:pt x="10" y="14"/>
                  </a:cubicBezTo>
                  <a:cubicBezTo>
                    <a:pt x="7" y="27"/>
                    <a:pt x="9" y="38"/>
                    <a:pt x="7" y="49"/>
                  </a:cubicBezTo>
                  <a:cubicBezTo>
                    <a:pt x="5" y="48"/>
                    <a:pt x="5" y="48"/>
                    <a:pt x="4" y="48"/>
                  </a:cubicBezTo>
                  <a:cubicBezTo>
                    <a:pt x="3" y="38"/>
                    <a:pt x="2" y="30"/>
                    <a:pt x="2" y="22"/>
                  </a:cubicBezTo>
                  <a:cubicBezTo>
                    <a:pt x="2" y="21"/>
                    <a:pt x="0" y="19"/>
                    <a:pt x="3" y="18"/>
                  </a:cubicBezTo>
                  <a:cubicBezTo>
                    <a:pt x="3" y="25"/>
                    <a:pt x="4" y="32"/>
                    <a:pt x="5" y="42"/>
                  </a:cubicBezTo>
                  <a:cubicBezTo>
                    <a:pt x="7" y="43"/>
                    <a:pt x="6" y="40"/>
                    <a:pt x="7" y="40"/>
                  </a:cubicBezTo>
                  <a:cubicBezTo>
                    <a:pt x="6" y="29"/>
                    <a:pt x="6" y="19"/>
                    <a:pt x="9" y="7"/>
                  </a:cubicBezTo>
                  <a:cubicBezTo>
                    <a:pt x="9" y="3"/>
                    <a:pt x="9" y="2"/>
                    <a:pt x="1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480"/>
            <p:cNvSpPr>
              <a:spLocks/>
            </p:cNvSpPr>
            <p:nvPr/>
          </p:nvSpPr>
          <p:spPr bwMode="auto">
            <a:xfrm>
              <a:off x="5470525" y="2716213"/>
              <a:ext cx="11113" cy="19050"/>
            </a:xfrm>
            <a:custGeom>
              <a:avLst/>
              <a:gdLst>
                <a:gd name="T0" fmla="*/ 5 w 6"/>
                <a:gd name="T1" fmla="*/ 1 h 11"/>
                <a:gd name="T2" fmla="*/ 6 w 6"/>
                <a:gd name="T3" fmla="*/ 1 h 11"/>
                <a:gd name="T4" fmla="*/ 4 w 6"/>
                <a:gd name="T5" fmla="*/ 11 h 11"/>
                <a:gd name="T6" fmla="*/ 1 w 6"/>
                <a:gd name="T7" fmla="*/ 2 h 11"/>
                <a:gd name="T8" fmla="*/ 5 w 6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5" y="1"/>
                  </a:moveTo>
                  <a:cubicBezTo>
                    <a:pt x="5" y="0"/>
                    <a:pt x="6" y="1"/>
                    <a:pt x="6" y="1"/>
                  </a:cubicBezTo>
                  <a:cubicBezTo>
                    <a:pt x="6" y="4"/>
                    <a:pt x="5" y="9"/>
                    <a:pt x="4" y="11"/>
                  </a:cubicBezTo>
                  <a:cubicBezTo>
                    <a:pt x="0" y="11"/>
                    <a:pt x="3" y="4"/>
                    <a:pt x="1" y="2"/>
                  </a:cubicBezTo>
                  <a:cubicBezTo>
                    <a:pt x="4" y="3"/>
                    <a:pt x="3" y="2"/>
                    <a:pt x="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481"/>
            <p:cNvSpPr>
              <a:spLocks/>
            </p:cNvSpPr>
            <p:nvPr/>
          </p:nvSpPr>
          <p:spPr bwMode="auto">
            <a:xfrm>
              <a:off x="5780088" y="2738438"/>
              <a:ext cx="541338" cy="163513"/>
            </a:xfrm>
            <a:custGeom>
              <a:avLst/>
              <a:gdLst>
                <a:gd name="T0" fmla="*/ 312 w 312"/>
                <a:gd name="T1" fmla="*/ 0 h 94"/>
                <a:gd name="T2" fmla="*/ 306 w 312"/>
                <a:gd name="T3" fmla="*/ 7 h 94"/>
                <a:gd name="T4" fmla="*/ 272 w 312"/>
                <a:gd name="T5" fmla="*/ 20 h 94"/>
                <a:gd name="T6" fmla="*/ 225 w 312"/>
                <a:gd name="T7" fmla="*/ 35 h 94"/>
                <a:gd name="T8" fmla="*/ 208 w 312"/>
                <a:gd name="T9" fmla="*/ 42 h 94"/>
                <a:gd name="T10" fmla="*/ 116 w 312"/>
                <a:gd name="T11" fmla="*/ 72 h 94"/>
                <a:gd name="T12" fmla="*/ 82 w 312"/>
                <a:gd name="T13" fmla="*/ 82 h 94"/>
                <a:gd name="T14" fmla="*/ 79 w 312"/>
                <a:gd name="T15" fmla="*/ 83 h 94"/>
                <a:gd name="T16" fmla="*/ 67 w 312"/>
                <a:gd name="T17" fmla="*/ 88 h 94"/>
                <a:gd name="T18" fmla="*/ 67 w 312"/>
                <a:gd name="T19" fmla="*/ 93 h 94"/>
                <a:gd name="T20" fmla="*/ 57 w 312"/>
                <a:gd name="T21" fmla="*/ 88 h 94"/>
                <a:gd name="T22" fmla="*/ 39 w 312"/>
                <a:gd name="T23" fmla="*/ 72 h 94"/>
                <a:gd name="T24" fmla="*/ 1 w 312"/>
                <a:gd name="T25" fmla="*/ 63 h 94"/>
                <a:gd name="T26" fmla="*/ 1 w 312"/>
                <a:gd name="T27" fmla="*/ 58 h 94"/>
                <a:gd name="T28" fmla="*/ 7 w 312"/>
                <a:gd name="T29" fmla="*/ 60 h 94"/>
                <a:gd name="T30" fmla="*/ 23 w 312"/>
                <a:gd name="T31" fmla="*/ 59 h 94"/>
                <a:gd name="T32" fmla="*/ 28 w 312"/>
                <a:gd name="T33" fmla="*/ 53 h 94"/>
                <a:gd name="T34" fmla="*/ 26 w 312"/>
                <a:gd name="T35" fmla="*/ 58 h 94"/>
                <a:gd name="T36" fmla="*/ 40 w 312"/>
                <a:gd name="T37" fmla="*/ 67 h 94"/>
                <a:gd name="T38" fmla="*/ 40 w 312"/>
                <a:gd name="T39" fmla="*/ 69 h 94"/>
                <a:gd name="T40" fmla="*/ 58 w 312"/>
                <a:gd name="T41" fmla="*/ 80 h 94"/>
                <a:gd name="T42" fmla="*/ 58 w 312"/>
                <a:gd name="T43" fmla="*/ 81 h 94"/>
                <a:gd name="T44" fmla="*/ 46 w 312"/>
                <a:gd name="T45" fmla="*/ 76 h 94"/>
                <a:gd name="T46" fmla="*/ 60 w 312"/>
                <a:gd name="T47" fmla="*/ 87 h 94"/>
                <a:gd name="T48" fmla="*/ 62 w 312"/>
                <a:gd name="T49" fmla="*/ 84 h 94"/>
                <a:gd name="T50" fmla="*/ 66 w 312"/>
                <a:gd name="T51" fmla="*/ 84 h 94"/>
                <a:gd name="T52" fmla="*/ 93 w 312"/>
                <a:gd name="T53" fmla="*/ 74 h 94"/>
                <a:gd name="T54" fmla="*/ 95 w 312"/>
                <a:gd name="T55" fmla="*/ 75 h 94"/>
                <a:gd name="T56" fmla="*/ 105 w 312"/>
                <a:gd name="T57" fmla="*/ 71 h 94"/>
                <a:gd name="T58" fmla="*/ 114 w 312"/>
                <a:gd name="T59" fmla="*/ 69 h 94"/>
                <a:gd name="T60" fmla="*/ 122 w 312"/>
                <a:gd name="T61" fmla="*/ 68 h 94"/>
                <a:gd name="T62" fmla="*/ 123 w 312"/>
                <a:gd name="T63" fmla="*/ 67 h 94"/>
                <a:gd name="T64" fmla="*/ 133 w 312"/>
                <a:gd name="T65" fmla="*/ 65 h 94"/>
                <a:gd name="T66" fmla="*/ 169 w 312"/>
                <a:gd name="T67" fmla="*/ 53 h 94"/>
                <a:gd name="T68" fmla="*/ 233 w 312"/>
                <a:gd name="T69" fmla="*/ 32 h 94"/>
                <a:gd name="T70" fmla="*/ 235 w 312"/>
                <a:gd name="T71" fmla="*/ 30 h 94"/>
                <a:gd name="T72" fmla="*/ 264 w 312"/>
                <a:gd name="T73" fmla="*/ 21 h 94"/>
                <a:gd name="T74" fmla="*/ 264 w 312"/>
                <a:gd name="T75" fmla="*/ 19 h 94"/>
                <a:gd name="T76" fmla="*/ 305 w 312"/>
                <a:gd name="T77" fmla="*/ 3 h 94"/>
                <a:gd name="T78" fmla="*/ 306 w 312"/>
                <a:gd name="T79" fmla="*/ 1 h 94"/>
                <a:gd name="T80" fmla="*/ 312 w 312"/>
                <a:gd name="T8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2" h="94">
                  <a:moveTo>
                    <a:pt x="312" y="0"/>
                  </a:moveTo>
                  <a:cubicBezTo>
                    <a:pt x="312" y="4"/>
                    <a:pt x="309" y="5"/>
                    <a:pt x="306" y="7"/>
                  </a:cubicBezTo>
                  <a:cubicBezTo>
                    <a:pt x="297" y="12"/>
                    <a:pt x="283" y="15"/>
                    <a:pt x="272" y="20"/>
                  </a:cubicBezTo>
                  <a:cubicBezTo>
                    <a:pt x="258" y="25"/>
                    <a:pt x="241" y="32"/>
                    <a:pt x="225" y="35"/>
                  </a:cubicBezTo>
                  <a:cubicBezTo>
                    <a:pt x="221" y="39"/>
                    <a:pt x="213" y="38"/>
                    <a:pt x="208" y="42"/>
                  </a:cubicBezTo>
                  <a:cubicBezTo>
                    <a:pt x="177" y="50"/>
                    <a:pt x="147" y="64"/>
                    <a:pt x="116" y="72"/>
                  </a:cubicBezTo>
                  <a:cubicBezTo>
                    <a:pt x="104" y="75"/>
                    <a:pt x="92" y="76"/>
                    <a:pt x="82" y="82"/>
                  </a:cubicBezTo>
                  <a:cubicBezTo>
                    <a:pt x="81" y="82"/>
                    <a:pt x="81" y="83"/>
                    <a:pt x="79" y="83"/>
                  </a:cubicBezTo>
                  <a:cubicBezTo>
                    <a:pt x="76" y="86"/>
                    <a:pt x="70" y="87"/>
                    <a:pt x="67" y="88"/>
                  </a:cubicBezTo>
                  <a:cubicBezTo>
                    <a:pt x="68" y="90"/>
                    <a:pt x="69" y="92"/>
                    <a:pt x="67" y="93"/>
                  </a:cubicBezTo>
                  <a:cubicBezTo>
                    <a:pt x="63" y="94"/>
                    <a:pt x="60" y="90"/>
                    <a:pt x="57" y="88"/>
                  </a:cubicBezTo>
                  <a:cubicBezTo>
                    <a:pt x="50" y="83"/>
                    <a:pt x="42" y="80"/>
                    <a:pt x="39" y="72"/>
                  </a:cubicBezTo>
                  <a:cubicBezTo>
                    <a:pt x="27" y="66"/>
                    <a:pt x="16" y="63"/>
                    <a:pt x="1" y="63"/>
                  </a:cubicBezTo>
                  <a:cubicBezTo>
                    <a:pt x="1" y="61"/>
                    <a:pt x="0" y="59"/>
                    <a:pt x="1" y="58"/>
                  </a:cubicBezTo>
                  <a:cubicBezTo>
                    <a:pt x="3" y="58"/>
                    <a:pt x="4" y="61"/>
                    <a:pt x="7" y="60"/>
                  </a:cubicBezTo>
                  <a:cubicBezTo>
                    <a:pt x="11" y="56"/>
                    <a:pt x="18" y="59"/>
                    <a:pt x="23" y="59"/>
                  </a:cubicBezTo>
                  <a:cubicBezTo>
                    <a:pt x="24" y="56"/>
                    <a:pt x="26" y="54"/>
                    <a:pt x="28" y="53"/>
                  </a:cubicBezTo>
                  <a:cubicBezTo>
                    <a:pt x="31" y="55"/>
                    <a:pt x="26" y="55"/>
                    <a:pt x="26" y="58"/>
                  </a:cubicBezTo>
                  <a:cubicBezTo>
                    <a:pt x="29" y="62"/>
                    <a:pt x="34" y="65"/>
                    <a:pt x="40" y="67"/>
                  </a:cubicBezTo>
                  <a:cubicBezTo>
                    <a:pt x="41" y="68"/>
                    <a:pt x="40" y="68"/>
                    <a:pt x="40" y="69"/>
                  </a:cubicBezTo>
                  <a:cubicBezTo>
                    <a:pt x="46" y="73"/>
                    <a:pt x="50" y="78"/>
                    <a:pt x="58" y="80"/>
                  </a:cubicBezTo>
                  <a:cubicBezTo>
                    <a:pt x="58" y="80"/>
                    <a:pt x="58" y="81"/>
                    <a:pt x="58" y="81"/>
                  </a:cubicBezTo>
                  <a:cubicBezTo>
                    <a:pt x="54" y="85"/>
                    <a:pt x="51" y="77"/>
                    <a:pt x="46" y="76"/>
                  </a:cubicBezTo>
                  <a:cubicBezTo>
                    <a:pt x="48" y="81"/>
                    <a:pt x="55" y="84"/>
                    <a:pt x="60" y="87"/>
                  </a:cubicBezTo>
                  <a:cubicBezTo>
                    <a:pt x="62" y="87"/>
                    <a:pt x="60" y="85"/>
                    <a:pt x="62" y="84"/>
                  </a:cubicBezTo>
                  <a:cubicBezTo>
                    <a:pt x="64" y="83"/>
                    <a:pt x="65" y="84"/>
                    <a:pt x="66" y="84"/>
                  </a:cubicBezTo>
                  <a:cubicBezTo>
                    <a:pt x="75" y="82"/>
                    <a:pt x="84" y="76"/>
                    <a:pt x="93" y="74"/>
                  </a:cubicBezTo>
                  <a:cubicBezTo>
                    <a:pt x="94" y="74"/>
                    <a:pt x="94" y="75"/>
                    <a:pt x="95" y="75"/>
                  </a:cubicBezTo>
                  <a:cubicBezTo>
                    <a:pt x="99" y="74"/>
                    <a:pt x="102" y="72"/>
                    <a:pt x="105" y="71"/>
                  </a:cubicBezTo>
                  <a:cubicBezTo>
                    <a:pt x="109" y="70"/>
                    <a:pt x="111" y="70"/>
                    <a:pt x="114" y="69"/>
                  </a:cubicBezTo>
                  <a:cubicBezTo>
                    <a:pt x="117" y="68"/>
                    <a:pt x="120" y="69"/>
                    <a:pt x="122" y="68"/>
                  </a:cubicBezTo>
                  <a:cubicBezTo>
                    <a:pt x="122" y="68"/>
                    <a:pt x="122" y="67"/>
                    <a:pt x="123" y="67"/>
                  </a:cubicBezTo>
                  <a:cubicBezTo>
                    <a:pt x="126" y="66"/>
                    <a:pt x="129" y="65"/>
                    <a:pt x="133" y="65"/>
                  </a:cubicBezTo>
                  <a:cubicBezTo>
                    <a:pt x="144" y="60"/>
                    <a:pt x="158" y="56"/>
                    <a:pt x="169" y="53"/>
                  </a:cubicBezTo>
                  <a:cubicBezTo>
                    <a:pt x="189" y="44"/>
                    <a:pt x="212" y="36"/>
                    <a:pt x="233" y="32"/>
                  </a:cubicBezTo>
                  <a:cubicBezTo>
                    <a:pt x="234" y="32"/>
                    <a:pt x="234" y="30"/>
                    <a:pt x="235" y="30"/>
                  </a:cubicBezTo>
                  <a:cubicBezTo>
                    <a:pt x="246" y="28"/>
                    <a:pt x="253" y="22"/>
                    <a:pt x="264" y="21"/>
                  </a:cubicBezTo>
                  <a:cubicBezTo>
                    <a:pt x="265" y="20"/>
                    <a:pt x="263" y="20"/>
                    <a:pt x="264" y="19"/>
                  </a:cubicBezTo>
                  <a:cubicBezTo>
                    <a:pt x="280" y="15"/>
                    <a:pt x="292" y="9"/>
                    <a:pt x="305" y="3"/>
                  </a:cubicBezTo>
                  <a:cubicBezTo>
                    <a:pt x="306" y="4"/>
                    <a:pt x="305" y="1"/>
                    <a:pt x="306" y="1"/>
                  </a:cubicBezTo>
                  <a:cubicBezTo>
                    <a:pt x="308" y="1"/>
                    <a:pt x="310" y="0"/>
                    <a:pt x="31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32" name="组合 131"/>
          <p:cNvGrpSpPr/>
          <p:nvPr/>
        </p:nvGrpSpPr>
        <p:grpSpPr>
          <a:xfrm>
            <a:off x="1198662" y="3783606"/>
            <a:ext cx="1359180" cy="1374380"/>
            <a:chOff x="4738813" y="1413570"/>
            <a:chExt cx="1028089" cy="1039586"/>
          </a:xfrm>
        </p:grpSpPr>
        <p:grpSp>
          <p:nvGrpSpPr>
            <p:cNvPr id="133" name="组合 132"/>
            <p:cNvGrpSpPr/>
            <p:nvPr/>
          </p:nvGrpSpPr>
          <p:grpSpPr>
            <a:xfrm>
              <a:off x="4738813" y="1413570"/>
              <a:ext cx="1028089" cy="1030957"/>
              <a:chOff x="808906" y="1899284"/>
              <a:chExt cx="1369516" cy="1373336"/>
            </a:xfrm>
          </p:grpSpPr>
          <p:sp>
            <p:nvSpPr>
              <p:cNvPr id="135" name="矩形 134"/>
              <p:cNvSpPr/>
              <p:nvPr/>
            </p:nvSpPr>
            <p:spPr>
              <a:xfrm>
                <a:off x="808906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136" name="矩形 135"/>
              <p:cNvSpPr/>
              <p:nvPr/>
            </p:nvSpPr>
            <p:spPr>
              <a:xfrm>
                <a:off x="808906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137" name="矩形 136"/>
              <p:cNvSpPr/>
              <p:nvPr/>
            </p:nvSpPr>
            <p:spPr>
              <a:xfrm>
                <a:off x="1493664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138" name="矩形 137"/>
              <p:cNvSpPr/>
              <p:nvPr/>
            </p:nvSpPr>
            <p:spPr>
              <a:xfrm>
                <a:off x="1493664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134" name="TextBox 133"/>
            <p:cNvSpPr txBox="1"/>
            <p:nvPr/>
          </p:nvSpPr>
          <p:spPr>
            <a:xfrm>
              <a:off x="4806293" y="1452102"/>
              <a:ext cx="908088" cy="1001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b="1" dirty="0" smtClean="0">
                  <a:blipFill>
                    <a:blip r:embed="rId3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节</a:t>
              </a:r>
              <a:endParaRPr lang="zh-CN" altLang="en-US" sz="8000" b="1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39" name="组合 138"/>
          <p:cNvGrpSpPr/>
          <p:nvPr/>
        </p:nvGrpSpPr>
        <p:grpSpPr>
          <a:xfrm>
            <a:off x="1198662" y="1485578"/>
            <a:ext cx="1359180" cy="1374380"/>
            <a:chOff x="3340537" y="1413570"/>
            <a:chExt cx="1028089" cy="1039586"/>
          </a:xfrm>
        </p:grpSpPr>
        <p:grpSp>
          <p:nvGrpSpPr>
            <p:cNvPr id="140" name="组合 139"/>
            <p:cNvGrpSpPr/>
            <p:nvPr/>
          </p:nvGrpSpPr>
          <p:grpSpPr>
            <a:xfrm>
              <a:off x="3340537" y="1413570"/>
              <a:ext cx="1028089" cy="1030957"/>
              <a:chOff x="808906" y="1899284"/>
              <a:chExt cx="1369516" cy="1373336"/>
            </a:xfrm>
          </p:grpSpPr>
          <p:sp>
            <p:nvSpPr>
              <p:cNvPr id="142" name="矩形 141"/>
              <p:cNvSpPr/>
              <p:nvPr/>
            </p:nvSpPr>
            <p:spPr>
              <a:xfrm>
                <a:off x="808906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143" name="矩形 142"/>
              <p:cNvSpPr/>
              <p:nvPr/>
            </p:nvSpPr>
            <p:spPr>
              <a:xfrm>
                <a:off x="808906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144" name="矩形 143"/>
              <p:cNvSpPr/>
              <p:nvPr/>
            </p:nvSpPr>
            <p:spPr>
              <a:xfrm>
                <a:off x="1493664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145" name="矩形 144"/>
              <p:cNvSpPr/>
              <p:nvPr/>
            </p:nvSpPr>
            <p:spPr>
              <a:xfrm>
                <a:off x="1493664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141" name="TextBox 140"/>
            <p:cNvSpPr txBox="1"/>
            <p:nvPr/>
          </p:nvSpPr>
          <p:spPr>
            <a:xfrm>
              <a:off x="3408017" y="1452102"/>
              <a:ext cx="908088" cy="1001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b="1" dirty="0" smtClean="0">
                  <a:blipFill>
                    <a:blip r:embed="rId3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章</a:t>
              </a:r>
              <a:endParaRPr lang="zh-CN" altLang="en-US" sz="8000" b="1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46" name="Freeform 8"/>
          <p:cNvSpPr>
            <a:spLocks noEditPoints="1" noChangeArrowheads="1"/>
          </p:cNvSpPr>
          <p:nvPr/>
        </p:nvSpPr>
        <p:spPr bwMode="auto">
          <a:xfrm>
            <a:off x="3286894" y="2709714"/>
            <a:ext cx="6876000" cy="1836000"/>
          </a:xfrm>
          <a:custGeom>
            <a:avLst/>
            <a:gdLst>
              <a:gd name="T0" fmla="*/ 1789 w 2270"/>
              <a:gd name="T1" fmla="*/ 99 h 1630"/>
              <a:gd name="T2" fmla="*/ 1899 w 2270"/>
              <a:gd name="T3" fmla="*/ 223 h 1630"/>
              <a:gd name="T4" fmla="*/ 2001 w 2270"/>
              <a:gd name="T5" fmla="*/ 410 h 1630"/>
              <a:gd name="T6" fmla="*/ 2135 w 2270"/>
              <a:gd name="T7" fmla="*/ 493 h 1630"/>
              <a:gd name="T8" fmla="*/ 2163 w 2270"/>
              <a:gd name="T9" fmla="*/ 848 h 1630"/>
              <a:gd name="T10" fmla="*/ 1905 w 2270"/>
              <a:gd name="T11" fmla="*/ 1194 h 1630"/>
              <a:gd name="T12" fmla="*/ 468 w 2270"/>
              <a:gd name="T13" fmla="*/ 1406 h 1630"/>
              <a:gd name="T14" fmla="*/ 291 w 2270"/>
              <a:gd name="T15" fmla="*/ 1441 h 1630"/>
              <a:gd name="T16" fmla="*/ 1137 w 2270"/>
              <a:gd name="T17" fmla="*/ 1476 h 1630"/>
              <a:gd name="T18" fmla="*/ 1010 w 2270"/>
              <a:gd name="T19" fmla="*/ 1479 h 1630"/>
              <a:gd name="T20" fmla="*/ 1995 w 2270"/>
              <a:gd name="T21" fmla="*/ 1498 h 1630"/>
              <a:gd name="T22" fmla="*/ 1649 w 2270"/>
              <a:gd name="T23" fmla="*/ 1530 h 1630"/>
              <a:gd name="T24" fmla="*/ 1597 w 2270"/>
              <a:gd name="T25" fmla="*/ 1546 h 1630"/>
              <a:gd name="T26" fmla="*/ 404 w 2270"/>
              <a:gd name="T27" fmla="*/ 1573 h 1630"/>
              <a:gd name="T28" fmla="*/ 302 w 2270"/>
              <a:gd name="T29" fmla="*/ 1588 h 1630"/>
              <a:gd name="T30" fmla="*/ 729 w 2270"/>
              <a:gd name="T31" fmla="*/ 1585 h 1630"/>
              <a:gd name="T32" fmla="*/ 1111 w 2270"/>
              <a:gd name="T33" fmla="*/ 1604 h 1630"/>
              <a:gd name="T34" fmla="*/ 40 w 2270"/>
              <a:gd name="T35" fmla="*/ 1008 h 1630"/>
              <a:gd name="T36" fmla="*/ 59 w 2270"/>
              <a:gd name="T37" fmla="*/ 1197 h 1630"/>
              <a:gd name="T38" fmla="*/ 189 w 2270"/>
              <a:gd name="T39" fmla="*/ 1290 h 1630"/>
              <a:gd name="T40" fmla="*/ 457 w 2270"/>
              <a:gd name="T41" fmla="*/ 1454 h 1630"/>
              <a:gd name="T42" fmla="*/ 908 w 2270"/>
              <a:gd name="T43" fmla="*/ 1435 h 1630"/>
              <a:gd name="T44" fmla="*/ 1534 w 2270"/>
              <a:gd name="T45" fmla="*/ 1424 h 1630"/>
              <a:gd name="T46" fmla="*/ 1968 w 2270"/>
              <a:gd name="T47" fmla="*/ 1430 h 1630"/>
              <a:gd name="T48" fmla="*/ 1958 w 2270"/>
              <a:gd name="T49" fmla="*/ 1373 h 1630"/>
              <a:gd name="T50" fmla="*/ 1894 w 2270"/>
              <a:gd name="T51" fmla="*/ 1197 h 1630"/>
              <a:gd name="T52" fmla="*/ 2072 w 2270"/>
              <a:gd name="T53" fmla="*/ 1010 h 1630"/>
              <a:gd name="T54" fmla="*/ 2113 w 2270"/>
              <a:gd name="T55" fmla="*/ 822 h 1630"/>
              <a:gd name="T56" fmla="*/ 1977 w 2270"/>
              <a:gd name="T57" fmla="*/ 707 h 1630"/>
              <a:gd name="T58" fmla="*/ 2121 w 2270"/>
              <a:gd name="T59" fmla="*/ 529 h 1630"/>
              <a:gd name="T60" fmla="*/ 1832 w 2270"/>
              <a:gd name="T61" fmla="*/ 399 h 1630"/>
              <a:gd name="T62" fmla="*/ 1814 w 2270"/>
              <a:gd name="T63" fmla="*/ 305 h 1630"/>
              <a:gd name="T64" fmla="*/ 1883 w 2270"/>
              <a:gd name="T65" fmla="*/ 221 h 1630"/>
              <a:gd name="T66" fmla="*/ 1815 w 2270"/>
              <a:gd name="T67" fmla="*/ 87 h 1630"/>
              <a:gd name="T68" fmla="*/ 1259 w 2270"/>
              <a:gd name="T69" fmla="*/ 34 h 1630"/>
              <a:gd name="T70" fmla="*/ 694 w 2270"/>
              <a:gd name="T71" fmla="*/ 66 h 1630"/>
              <a:gd name="T72" fmla="*/ 140 w 2270"/>
              <a:gd name="T73" fmla="*/ 218 h 1630"/>
              <a:gd name="T74" fmla="*/ 134 w 2270"/>
              <a:gd name="T75" fmla="*/ 431 h 1630"/>
              <a:gd name="T76" fmla="*/ 295 w 2270"/>
              <a:gd name="T77" fmla="*/ 459 h 1630"/>
              <a:gd name="T78" fmla="*/ 36 w 2270"/>
              <a:gd name="T79" fmla="*/ 672 h 1630"/>
              <a:gd name="T80" fmla="*/ 1748 w 2270"/>
              <a:gd name="T81" fmla="*/ 253 h 1630"/>
              <a:gd name="T82" fmla="*/ 1594 w 2270"/>
              <a:gd name="T83" fmla="*/ 88 h 1630"/>
              <a:gd name="T84" fmla="*/ 361 w 2270"/>
              <a:gd name="T85" fmla="*/ 180 h 1630"/>
              <a:gd name="T86" fmla="*/ 1692 w 2270"/>
              <a:gd name="T87" fmla="*/ 264 h 1630"/>
              <a:gd name="T88" fmla="*/ 163 w 2270"/>
              <a:gd name="T89" fmla="*/ 364 h 1630"/>
              <a:gd name="T90" fmla="*/ 1916 w 2270"/>
              <a:gd name="T91" fmla="*/ 428 h 1630"/>
              <a:gd name="T92" fmla="*/ 131 w 2270"/>
              <a:gd name="T93" fmla="*/ 542 h 1630"/>
              <a:gd name="T94" fmla="*/ 158 w 2270"/>
              <a:gd name="T95" fmla="*/ 623 h 1630"/>
              <a:gd name="T96" fmla="*/ 160 w 2270"/>
              <a:gd name="T97" fmla="*/ 891 h 1630"/>
              <a:gd name="T98" fmla="*/ 1748 w 2270"/>
              <a:gd name="T99" fmla="*/ 1195 h 1630"/>
              <a:gd name="T100" fmla="*/ 1418 w 2270"/>
              <a:gd name="T101" fmla="*/ 1301 h 1630"/>
              <a:gd name="T102" fmla="*/ 1343 w 2270"/>
              <a:gd name="T103" fmla="*/ 1362 h 1630"/>
              <a:gd name="T104" fmla="*/ 962 w 2270"/>
              <a:gd name="T105" fmla="*/ 1406 h 1630"/>
              <a:gd name="T106" fmla="*/ 1504 w 2270"/>
              <a:gd name="T107" fmla="*/ 1412 h 1630"/>
              <a:gd name="T108" fmla="*/ 1685 w 2270"/>
              <a:gd name="T109" fmla="*/ 1454 h 1630"/>
              <a:gd name="T110" fmla="*/ 1895 w 2270"/>
              <a:gd name="T111" fmla="*/ 209 h 1630"/>
              <a:gd name="T112" fmla="*/ 26 w 2270"/>
              <a:gd name="T113" fmla="*/ 808 h 1630"/>
              <a:gd name="T114" fmla="*/ 365 w 2270"/>
              <a:gd name="T115" fmla="*/ 1404 h 1630"/>
              <a:gd name="T116" fmla="*/ 1298 w 2270"/>
              <a:gd name="T117" fmla="*/ 1484 h 1630"/>
              <a:gd name="T118" fmla="*/ 873 w 2270"/>
              <a:gd name="T119" fmla="*/ 1493 h 1630"/>
              <a:gd name="T120" fmla="*/ 407 w 2270"/>
              <a:gd name="T121" fmla="*/ 1474 h 1630"/>
              <a:gd name="T122" fmla="*/ 319 w 2270"/>
              <a:gd name="T123" fmla="*/ 1560 h 1630"/>
              <a:gd name="T124" fmla="*/ 368 w 2270"/>
              <a:gd name="T125" fmla="*/ 1458 h 163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270"/>
              <a:gd name="T190" fmla="*/ 0 h 1630"/>
              <a:gd name="T191" fmla="*/ 2270 w 2270"/>
              <a:gd name="T192" fmla="*/ 1630 h 163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270" h="1630">
                <a:moveTo>
                  <a:pt x="1191" y="3"/>
                </a:moveTo>
                <a:cubicBezTo>
                  <a:pt x="1190" y="1"/>
                  <a:pt x="1196" y="0"/>
                  <a:pt x="1197" y="1"/>
                </a:cubicBezTo>
                <a:cubicBezTo>
                  <a:pt x="1198" y="2"/>
                  <a:pt x="1193" y="6"/>
                  <a:pt x="1191" y="3"/>
                </a:cubicBezTo>
                <a:close/>
                <a:moveTo>
                  <a:pt x="1234" y="23"/>
                </a:moveTo>
                <a:cubicBezTo>
                  <a:pt x="1240" y="23"/>
                  <a:pt x="1247" y="23"/>
                  <a:pt x="1247" y="17"/>
                </a:cubicBezTo>
                <a:cubicBezTo>
                  <a:pt x="1245" y="17"/>
                  <a:pt x="1242" y="17"/>
                  <a:pt x="1239" y="17"/>
                </a:cubicBezTo>
                <a:cubicBezTo>
                  <a:pt x="1239" y="19"/>
                  <a:pt x="1239" y="21"/>
                  <a:pt x="1236" y="20"/>
                </a:cubicBezTo>
                <a:cubicBezTo>
                  <a:pt x="1238" y="16"/>
                  <a:pt x="1240" y="14"/>
                  <a:pt x="1236" y="11"/>
                </a:cubicBezTo>
                <a:cubicBezTo>
                  <a:pt x="1238" y="10"/>
                  <a:pt x="1240" y="9"/>
                  <a:pt x="1241" y="7"/>
                </a:cubicBezTo>
                <a:cubicBezTo>
                  <a:pt x="1237" y="8"/>
                  <a:pt x="1229" y="5"/>
                  <a:pt x="1227" y="9"/>
                </a:cubicBezTo>
                <a:cubicBezTo>
                  <a:pt x="1233" y="11"/>
                  <a:pt x="1230" y="20"/>
                  <a:pt x="1234" y="23"/>
                </a:cubicBezTo>
                <a:close/>
                <a:moveTo>
                  <a:pt x="1172" y="15"/>
                </a:moveTo>
                <a:cubicBezTo>
                  <a:pt x="1170" y="15"/>
                  <a:pt x="1170" y="14"/>
                  <a:pt x="1167" y="14"/>
                </a:cubicBezTo>
                <a:cubicBezTo>
                  <a:pt x="1164" y="13"/>
                  <a:pt x="1156" y="13"/>
                  <a:pt x="1159" y="15"/>
                </a:cubicBezTo>
                <a:cubicBezTo>
                  <a:pt x="1167" y="13"/>
                  <a:pt x="1166" y="19"/>
                  <a:pt x="1166" y="25"/>
                </a:cubicBezTo>
                <a:cubicBezTo>
                  <a:pt x="1174" y="25"/>
                  <a:pt x="1175" y="20"/>
                  <a:pt x="1181" y="18"/>
                </a:cubicBezTo>
                <a:cubicBezTo>
                  <a:pt x="1187" y="17"/>
                  <a:pt x="1191" y="21"/>
                  <a:pt x="1194" y="18"/>
                </a:cubicBezTo>
                <a:cubicBezTo>
                  <a:pt x="1198" y="13"/>
                  <a:pt x="1191" y="13"/>
                  <a:pt x="1194" y="9"/>
                </a:cubicBezTo>
                <a:cubicBezTo>
                  <a:pt x="1187" y="9"/>
                  <a:pt x="1192" y="17"/>
                  <a:pt x="1189" y="17"/>
                </a:cubicBezTo>
                <a:cubicBezTo>
                  <a:pt x="1186" y="14"/>
                  <a:pt x="1178" y="16"/>
                  <a:pt x="1172" y="15"/>
                </a:cubicBezTo>
                <a:close/>
                <a:moveTo>
                  <a:pt x="1384" y="18"/>
                </a:moveTo>
                <a:cubicBezTo>
                  <a:pt x="1380" y="18"/>
                  <a:pt x="1376" y="18"/>
                  <a:pt x="1376" y="22"/>
                </a:cubicBezTo>
                <a:cubicBezTo>
                  <a:pt x="1380" y="23"/>
                  <a:pt x="1380" y="19"/>
                  <a:pt x="1384" y="20"/>
                </a:cubicBezTo>
                <a:cubicBezTo>
                  <a:pt x="1385" y="23"/>
                  <a:pt x="1379" y="25"/>
                  <a:pt x="1385" y="25"/>
                </a:cubicBezTo>
                <a:cubicBezTo>
                  <a:pt x="1389" y="24"/>
                  <a:pt x="1386" y="19"/>
                  <a:pt x="1387" y="17"/>
                </a:cubicBezTo>
                <a:cubicBezTo>
                  <a:pt x="1388" y="16"/>
                  <a:pt x="1392" y="15"/>
                  <a:pt x="1391" y="12"/>
                </a:cubicBezTo>
                <a:cubicBezTo>
                  <a:pt x="1387" y="12"/>
                  <a:pt x="1386" y="10"/>
                  <a:pt x="1382" y="9"/>
                </a:cubicBezTo>
                <a:cubicBezTo>
                  <a:pt x="1384" y="15"/>
                  <a:pt x="1383" y="13"/>
                  <a:pt x="1384" y="18"/>
                </a:cubicBezTo>
                <a:close/>
                <a:moveTo>
                  <a:pt x="1116" y="18"/>
                </a:moveTo>
                <a:cubicBezTo>
                  <a:pt x="1121" y="20"/>
                  <a:pt x="1120" y="16"/>
                  <a:pt x="1124" y="17"/>
                </a:cubicBezTo>
                <a:cubicBezTo>
                  <a:pt x="1122" y="19"/>
                  <a:pt x="1121" y="28"/>
                  <a:pt x="1126" y="28"/>
                </a:cubicBezTo>
                <a:cubicBezTo>
                  <a:pt x="1126" y="23"/>
                  <a:pt x="1125" y="18"/>
                  <a:pt x="1128" y="15"/>
                </a:cubicBezTo>
                <a:cubicBezTo>
                  <a:pt x="1123" y="15"/>
                  <a:pt x="1122" y="11"/>
                  <a:pt x="1118" y="11"/>
                </a:cubicBezTo>
                <a:cubicBezTo>
                  <a:pt x="1119" y="15"/>
                  <a:pt x="1115" y="15"/>
                  <a:pt x="1116" y="18"/>
                </a:cubicBezTo>
                <a:close/>
                <a:moveTo>
                  <a:pt x="1334" y="20"/>
                </a:moveTo>
                <a:cubicBezTo>
                  <a:pt x="1333" y="20"/>
                  <a:pt x="1332" y="21"/>
                  <a:pt x="1332" y="23"/>
                </a:cubicBezTo>
                <a:cubicBezTo>
                  <a:pt x="1335" y="23"/>
                  <a:pt x="1337" y="23"/>
                  <a:pt x="1339" y="22"/>
                </a:cubicBezTo>
                <a:cubicBezTo>
                  <a:pt x="1339" y="16"/>
                  <a:pt x="1337" y="16"/>
                  <a:pt x="1339" y="11"/>
                </a:cubicBezTo>
                <a:cubicBezTo>
                  <a:pt x="1336" y="10"/>
                  <a:pt x="1336" y="13"/>
                  <a:pt x="1334" y="14"/>
                </a:cubicBezTo>
                <a:cubicBezTo>
                  <a:pt x="1331" y="16"/>
                  <a:pt x="1323" y="18"/>
                  <a:pt x="1327" y="22"/>
                </a:cubicBezTo>
                <a:cubicBezTo>
                  <a:pt x="1328" y="20"/>
                  <a:pt x="1335" y="17"/>
                  <a:pt x="1334" y="20"/>
                </a:cubicBezTo>
                <a:close/>
                <a:moveTo>
                  <a:pt x="1431" y="12"/>
                </a:moveTo>
                <a:cubicBezTo>
                  <a:pt x="1430" y="12"/>
                  <a:pt x="1428" y="12"/>
                  <a:pt x="1427" y="12"/>
                </a:cubicBezTo>
                <a:cubicBezTo>
                  <a:pt x="1418" y="12"/>
                  <a:pt x="1431" y="17"/>
                  <a:pt x="1431" y="12"/>
                </a:cubicBezTo>
                <a:close/>
                <a:moveTo>
                  <a:pt x="1316" y="23"/>
                </a:moveTo>
                <a:cubicBezTo>
                  <a:pt x="1314" y="19"/>
                  <a:pt x="1319" y="20"/>
                  <a:pt x="1319" y="17"/>
                </a:cubicBezTo>
                <a:cubicBezTo>
                  <a:pt x="1316" y="16"/>
                  <a:pt x="1314" y="13"/>
                  <a:pt x="1309" y="14"/>
                </a:cubicBezTo>
                <a:cubicBezTo>
                  <a:pt x="1311" y="17"/>
                  <a:pt x="1309" y="24"/>
                  <a:pt x="1316" y="23"/>
                </a:cubicBezTo>
                <a:close/>
                <a:moveTo>
                  <a:pt x="1351" y="23"/>
                </a:moveTo>
                <a:cubicBezTo>
                  <a:pt x="1356" y="23"/>
                  <a:pt x="1363" y="25"/>
                  <a:pt x="1362" y="18"/>
                </a:cubicBezTo>
                <a:cubicBezTo>
                  <a:pt x="1357" y="17"/>
                  <a:pt x="1356" y="20"/>
                  <a:pt x="1352" y="20"/>
                </a:cubicBezTo>
                <a:cubicBezTo>
                  <a:pt x="1352" y="18"/>
                  <a:pt x="1353" y="16"/>
                  <a:pt x="1351" y="15"/>
                </a:cubicBezTo>
                <a:cubicBezTo>
                  <a:pt x="1347" y="18"/>
                  <a:pt x="1352" y="18"/>
                  <a:pt x="1351" y="23"/>
                </a:cubicBezTo>
                <a:close/>
                <a:moveTo>
                  <a:pt x="1421" y="18"/>
                </a:moveTo>
                <a:cubicBezTo>
                  <a:pt x="1426" y="18"/>
                  <a:pt x="1428" y="21"/>
                  <a:pt x="1434" y="20"/>
                </a:cubicBezTo>
                <a:cubicBezTo>
                  <a:pt x="1433" y="22"/>
                  <a:pt x="1419" y="24"/>
                  <a:pt x="1421" y="18"/>
                </a:cubicBezTo>
                <a:close/>
                <a:moveTo>
                  <a:pt x="1452" y="25"/>
                </a:moveTo>
                <a:cubicBezTo>
                  <a:pt x="1456" y="25"/>
                  <a:pt x="1458" y="24"/>
                  <a:pt x="1459" y="22"/>
                </a:cubicBezTo>
                <a:cubicBezTo>
                  <a:pt x="1456" y="22"/>
                  <a:pt x="1454" y="21"/>
                  <a:pt x="1452" y="20"/>
                </a:cubicBezTo>
                <a:cubicBezTo>
                  <a:pt x="1452" y="22"/>
                  <a:pt x="1452" y="23"/>
                  <a:pt x="1452" y="25"/>
                </a:cubicBezTo>
                <a:close/>
                <a:moveTo>
                  <a:pt x="1434" y="39"/>
                </a:moveTo>
                <a:cubicBezTo>
                  <a:pt x="1433" y="43"/>
                  <a:pt x="1428" y="42"/>
                  <a:pt x="1424" y="42"/>
                </a:cubicBezTo>
                <a:cubicBezTo>
                  <a:pt x="1425" y="39"/>
                  <a:pt x="1429" y="39"/>
                  <a:pt x="1434" y="39"/>
                </a:cubicBezTo>
                <a:close/>
                <a:moveTo>
                  <a:pt x="1439" y="39"/>
                </a:moveTo>
                <a:cubicBezTo>
                  <a:pt x="1443" y="41"/>
                  <a:pt x="1444" y="38"/>
                  <a:pt x="1449" y="41"/>
                </a:cubicBezTo>
                <a:cubicBezTo>
                  <a:pt x="1448" y="43"/>
                  <a:pt x="1436" y="44"/>
                  <a:pt x="1439" y="39"/>
                </a:cubicBezTo>
                <a:close/>
                <a:moveTo>
                  <a:pt x="1570" y="39"/>
                </a:moveTo>
                <a:cubicBezTo>
                  <a:pt x="1569" y="44"/>
                  <a:pt x="1560" y="42"/>
                  <a:pt x="1555" y="42"/>
                </a:cubicBezTo>
                <a:cubicBezTo>
                  <a:pt x="1556" y="37"/>
                  <a:pt x="1565" y="40"/>
                  <a:pt x="1570" y="39"/>
                </a:cubicBezTo>
                <a:close/>
                <a:moveTo>
                  <a:pt x="1573" y="41"/>
                </a:moveTo>
                <a:cubicBezTo>
                  <a:pt x="1575" y="37"/>
                  <a:pt x="1583" y="40"/>
                  <a:pt x="1587" y="39"/>
                </a:cubicBezTo>
                <a:cubicBezTo>
                  <a:pt x="1585" y="45"/>
                  <a:pt x="1580" y="39"/>
                  <a:pt x="1573" y="41"/>
                </a:cubicBezTo>
                <a:close/>
                <a:moveTo>
                  <a:pt x="1618" y="41"/>
                </a:moveTo>
                <a:cubicBezTo>
                  <a:pt x="1621" y="37"/>
                  <a:pt x="1631" y="40"/>
                  <a:pt x="1636" y="39"/>
                </a:cubicBezTo>
                <a:cubicBezTo>
                  <a:pt x="1634" y="43"/>
                  <a:pt x="1624" y="40"/>
                  <a:pt x="1618" y="41"/>
                </a:cubicBezTo>
                <a:close/>
                <a:moveTo>
                  <a:pt x="1470" y="42"/>
                </a:moveTo>
                <a:cubicBezTo>
                  <a:pt x="1470" y="42"/>
                  <a:pt x="1470" y="44"/>
                  <a:pt x="1470" y="44"/>
                </a:cubicBezTo>
                <a:cubicBezTo>
                  <a:pt x="1472" y="46"/>
                  <a:pt x="1479" y="42"/>
                  <a:pt x="1480" y="42"/>
                </a:cubicBezTo>
                <a:cubicBezTo>
                  <a:pt x="1482" y="42"/>
                  <a:pt x="1482" y="44"/>
                  <a:pt x="1485" y="44"/>
                </a:cubicBezTo>
                <a:cubicBezTo>
                  <a:pt x="1487" y="44"/>
                  <a:pt x="1488" y="43"/>
                  <a:pt x="1490" y="42"/>
                </a:cubicBezTo>
                <a:cubicBezTo>
                  <a:pt x="1492" y="42"/>
                  <a:pt x="1495" y="43"/>
                  <a:pt x="1495" y="41"/>
                </a:cubicBezTo>
                <a:cubicBezTo>
                  <a:pt x="1486" y="41"/>
                  <a:pt x="1476" y="41"/>
                  <a:pt x="1467" y="41"/>
                </a:cubicBezTo>
                <a:cubicBezTo>
                  <a:pt x="1466" y="41"/>
                  <a:pt x="1464" y="41"/>
                  <a:pt x="1463" y="42"/>
                </a:cubicBezTo>
                <a:cubicBezTo>
                  <a:pt x="1466" y="46"/>
                  <a:pt x="1468" y="42"/>
                  <a:pt x="1470" y="42"/>
                </a:cubicBezTo>
                <a:close/>
                <a:moveTo>
                  <a:pt x="1523" y="41"/>
                </a:moveTo>
                <a:cubicBezTo>
                  <a:pt x="1522" y="41"/>
                  <a:pt x="1520" y="41"/>
                  <a:pt x="1518" y="41"/>
                </a:cubicBezTo>
                <a:cubicBezTo>
                  <a:pt x="1517" y="41"/>
                  <a:pt x="1515" y="41"/>
                  <a:pt x="1515" y="42"/>
                </a:cubicBezTo>
                <a:cubicBezTo>
                  <a:pt x="1517" y="41"/>
                  <a:pt x="1524" y="44"/>
                  <a:pt x="1523" y="41"/>
                </a:cubicBezTo>
                <a:close/>
                <a:moveTo>
                  <a:pt x="1418" y="47"/>
                </a:moveTo>
                <a:cubicBezTo>
                  <a:pt x="1417" y="47"/>
                  <a:pt x="1415" y="47"/>
                  <a:pt x="1413" y="47"/>
                </a:cubicBezTo>
                <a:cubicBezTo>
                  <a:pt x="1412" y="47"/>
                  <a:pt x="1409" y="47"/>
                  <a:pt x="1409" y="49"/>
                </a:cubicBezTo>
                <a:cubicBezTo>
                  <a:pt x="1411" y="48"/>
                  <a:pt x="1418" y="51"/>
                  <a:pt x="1418" y="47"/>
                </a:cubicBezTo>
                <a:close/>
                <a:moveTo>
                  <a:pt x="1430" y="57"/>
                </a:moveTo>
                <a:cubicBezTo>
                  <a:pt x="1429" y="57"/>
                  <a:pt x="1428" y="57"/>
                  <a:pt x="1427" y="57"/>
                </a:cubicBezTo>
                <a:cubicBezTo>
                  <a:pt x="1418" y="56"/>
                  <a:pt x="1430" y="61"/>
                  <a:pt x="1430" y="57"/>
                </a:cubicBezTo>
                <a:close/>
                <a:moveTo>
                  <a:pt x="1373" y="60"/>
                </a:moveTo>
                <a:cubicBezTo>
                  <a:pt x="1373" y="57"/>
                  <a:pt x="1384" y="56"/>
                  <a:pt x="1382" y="61"/>
                </a:cubicBezTo>
                <a:cubicBezTo>
                  <a:pt x="1378" y="62"/>
                  <a:pt x="1378" y="58"/>
                  <a:pt x="1373" y="60"/>
                </a:cubicBezTo>
                <a:close/>
                <a:moveTo>
                  <a:pt x="1420" y="63"/>
                </a:moveTo>
                <a:cubicBezTo>
                  <a:pt x="1425" y="67"/>
                  <a:pt x="1412" y="68"/>
                  <a:pt x="1407" y="68"/>
                </a:cubicBezTo>
                <a:cubicBezTo>
                  <a:pt x="1408" y="62"/>
                  <a:pt x="1416" y="68"/>
                  <a:pt x="1420" y="63"/>
                </a:cubicBezTo>
                <a:close/>
                <a:moveTo>
                  <a:pt x="1433" y="64"/>
                </a:moveTo>
                <a:cubicBezTo>
                  <a:pt x="1434" y="64"/>
                  <a:pt x="1441" y="64"/>
                  <a:pt x="1440" y="63"/>
                </a:cubicBezTo>
                <a:cubicBezTo>
                  <a:pt x="1438" y="60"/>
                  <a:pt x="1437" y="64"/>
                  <a:pt x="1430" y="63"/>
                </a:cubicBezTo>
                <a:cubicBezTo>
                  <a:pt x="1427" y="66"/>
                  <a:pt x="1425" y="61"/>
                  <a:pt x="1423" y="66"/>
                </a:cubicBezTo>
                <a:cubicBezTo>
                  <a:pt x="1426" y="67"/>
                  <a:pt x="1430" y="65"/>
                  <a:pt x="1433" y="64"/>
                </a:cubicBezTo>
                <a:close/>
                <a:moveTo>
                  <a:pt x="1694" y="82"/>
                </a:moveTo>
                <a:cubicBezTo>
                  <a:pt x="1692" y="82"/>
                  <a:pt x="1682" y="80"/>
                  <a:pt x="1682" y="85"/>
                </a:cubicBezTo>
                <a:cubicBezTo>
                  <a:pt x="1688" y="84"/>
                  <a:pt x="1705" y="83"/>
                  <a:pt x="1694" y="82"/>
                </a:cubicBezTo>
                <a:close/>
                <a:moveTo>
                  <a:pt x="1794" y="102"/>
                </a:moveTo>
                <a:cubicBezTo>
                  <a:pt x="1798" y="102"/>
                  <a:pt x="1805" y="104"/>
                  <a:pt x="1806" y="101"/>
                </a:cubicBezTo>
                <a:cubicBezTo>
                  <a:pt x="1801" y="101"/>
                  <a:pt x="1798" y="101"/>
                  <a:pt x="1794" y="101"/>
                </a:cubicBezTo>
                <a:cubicBezTo>
                  <a:pt x="1792" y="101"/>
                  <a:pt x="1790" y="99"/>
                  <a:pt x="1789" y="99"/>
                </a:cubicBezTo>
                <a:cubicBezTo>
                  <a:pt x="1790" y="99"/>
                  <a:pt x="1788" y="101"/>
                  <a:pt x="1788" y="101"/>
                </a:cubicBezTo>
                <a:cubicBezTo>
                  <a:pt x="1782" y="102"/>
                  <a:pt x="1783" y="98"/>
                  <a:pt x="1779" y="99"/>
                </a:cubicBezTo>
                <a:cubicBezTo>
                  <a:pt x="1779" y="103"/>
                  <a:pt x="1773" y="101"/>
                  <a:pt x="1773" y="104"/>
                </a:cubicBezTo>
                <a:cubicBezTo>
                  <a:pt x="1780" y="104"/>
                  <a:pt x="1785" y="102"/>
                  <a:pt x="1794" y="102"/>
                </a:cubicBezTo>
                <a:close/>
                <a:moveTo>
                  <a:pt x="1807" y="106"/>
                </a:moveTo>
                <a:cubicBezTo>
                  <a:pt x="1814" y="106"/>
                  <a:pt x="1818" y="105"/>
                  <a:pt x="1819" y="101"/>
                </a:cubicBezTo>
                <a:cubicBezTo>
                  <a:pt x="1816" y="102"/>
                  <a:pt x="1809" y="99"/>
                  <a:pt x="1809" y="102"/>
                </a:cubicBezTo>
                <a:cubicBezTo>
                  <a:pt x="1812" y="103"/>
                  <a:pt x="1808" y="104"/>
                  <a:pt x="1807" y="106"/>
                </a:cubicBezTo>
                <a:close/>
                <a:moveTo>
                  <a:pt x="1837" y="101"/>
                </a:moveTo>
                <a:cubicBezTo>
                  <a:pt x="1836" y="101"/>
                  <a:pt x="1835" y="101"/>
                  <a:pt x="1834" y="101"/>
                </a:cubicBezTo>
                <a:cubicBezTo>
                  <a:pt x="1833" y="101"/>
                  <a:pt x="1831" y="101"/>
                  <a:pt x="1831" y="102"/>
                </a:cubicBezTo>
                <a:cubicBezTo>
                  <a:pt x="1833" y="102"/>
                  <a:pt x="1837" y="103"/>
                  <a:pt x="1837" y="101"/>
                </a:cubicBezTo>
                <a:close/>
                <a:moveTo>
                  <a:pt x="1846" y="102"/>
                </a:moveTo>
                <a:cubicBezTo>
                  <a:pt x="1844" y="102"/>
                  <a:pt x="1843" y="102"/>
                  <a:pt x="1842" y="102"/>
                </a:cubicBezTo>
                <a:cubicBezTo>
                  <a:pt x="1833" y="102"/>
                  <a:pt x="1846" y="107"/>
                  <a:pt x="1846" y="102"/>
                </a:cubicBezTo>
                <a:close/>
                <a:moveTo>
                  <a:pt x="478" y="109"/>
                </a:moveTo>
                <a:cubicBezTo>
                  <a:pt x="481" y="110"/>
                  <a:pt x="478" y="112"/>
                  <a:pt x="478" y="114"/>
                </a:cubicBezTo>
                <a:cubicBezTo>
                  <a:pt x="475" y="112"/>
                  <a:pt x="478" y="111"/>
                  <a:pt x="478" y="109"/>
                </a:cubicBezTo>
                <a:close/>
                <a:moveTo>
                  <a:pt x="1775" y="117"/>
                </a:moveTo>
                <a:cubicBezTo>
                  <a:pt x="1774" y="118"/>
                  <a:pt x="1768" y="115"/>
                  <a:pt x="1769" y="118"/>
                </a:cubicBezTo>
                <a:cubicBezTo>
                  <a:pt x="1771" y="121"/>
                  <a:pt x="1770" y="122"/>
                  <a:pt x="1775" y="122"/>
                </a:cubicBezTo>
                <a:cubicBezTo>
                  <a:pt x="1779" y="121"/>
                  <a:pt x="1781" y="119"/>
                  <a:pt x="1782" y="117"/>
                </a:cubicBezTo>
                <a:cubicBezTo>
                  <a:pt x="1779" y="114"/>
                  <a:pt x="1776" y="116"/>
                  <a:pt x="1775" y="117"/>
                </a:cubicBezTo>
                <a:close/>
                <a:moveTo>
                  <a:pt x="1797" y="118"/>
                </a:moveTo>
                <a:cubicBezTo>
                  <a:pt x="1797" y="119"/>
                  <a:pt x="1797" y="120"/>
                  <a:pt x="1799" y="120"/>
                </a:cubicBezTo>
                <a:cubicBezTo>
                  <a:pt x="1798" y="115"/>
                  <a:pt x="1803" y="124"/>
                  <a:pt x="1804" y="118"/>
                </a:cubicBezTo>
                <a:cubicBezTo>
                  <a:pt x="1801" y="118"/>
                  <a:pt x="1799" y="116"/>
                  <a:pt x="1797" y="115"/>
                </a:cubicBezTo>
                <a:cubicBezTo>
                  <a:pt x="1797" y="116"/>
                  <a:pt x="1797" y="117"/>
                  <a:pt x="1797" y="118"/>
                </a:cubicBezTo>
                <a:close/>
                <a:moveTo>
                  <a:pt x="1726" y="122"/>
                </a:moveTo>
                <a:cubicBezTo>
                  <a:pt x="1734" y="123"/>
                  <a:pt x="1749" y="122"/>
                  <a:pt x="1752" y="122"/>
                </a:cubicBezTo>
                <a:cubicBezTo>
                  <a:pt x="1754" y="121"/>
                  <a:pt x="1757" y="122"/>
                  <a:pt x="1757" y="120"/>
                </a:cubicBezTo>
                <a:cubicBezTo>
                  <a:pt x="1752" y="119"/>
                  <a:pt x="1751" y="115"/>
                  <a:pt x="1744" y="117"/>
                </a:cubicBezTo>
                <a:cubicBezTo>
                  <a:pt x="1741" y="117"/>
                  <a:pt x="1743" y="121"/>
                  <a:pt x="1739" y="120"/>
                </a:cubicBezTo>
                <a:cubicBezTo>
                  <a:pt x="1737" y="120"/>
                  <a:pt x="1738" y="119"/>
                  <a:pt x="1737" y="118"/>
                </a:cubicBezTo>
                <a:cubicBezTo>
                  <a:pt x="1734" y="114"/>
                  <a:pt x="1726" y="120"/>
                  <a:pt x="1721" y="117"/>
                </a:cubicBezTo>
                <a:cubicBezTo>
                  <a:pt x="1720" y="120"/>
                  <a:pt x="1722" y="121"/>
                  <a:pt x="1726" y="122"/>
                </a:cubicBezTo>
                <a:close/>
                <a:moveTo>
                  <a:pt x="1719" y="126"/>
                </a:moveTo>
                <a:cubicBezTo>
                  <a:pt x="1718" y="126"/>
                  <a:pt x="1717" y="126"/>
                  <a:pt x="1716" y="126"/>
                </a:cubicBezTo>
                <a:cubicBezTo>
                  <a:pt x="1706" y="126"/>
                  <a:pt x="1719" y="131"/>
                  <a:pt x="1719" y="126"/>
                </a:cubicBezTo>
                <a:close/>
                <a:moveTo>
                  <a:pt x="1745" y="126"/>
                </a:moveTo>
                <a:cubicBezTo>
                  <a:pt x="1752" y="128"/>
                  <a:pt x="1754" y="127"/>
                  <a:pt x="1762" y="128"/>
                </a:cubicBezTo>
                <a:cubicBezTo>
                  <a:pt x="1762" y="130"/>
                  <a:pt x="1744" y="132"/>
                  <a:pt x="1745" y="126"/>
                </a:cubicBezTo>
                <a:close/>
                <a:moveTo>
                  <a:pt x="413" y="164"/>
                </a:moveTo>
                <a:cubicBezTo>
                  <a:pt x="421" y="165"/>
                  <a:pt x="412" y="174"/>
                  <a:pt x="413" y="164"/>
                </a:cubicBezTo>
                <a:close/>
                <a:moveTo>
                  <a:pt x="1873" y="168"/>
                </a:moveTo>
                <a:cubicBezTo>
                  <a:pt x="1878" y="162"/>
                  <a:pt x="1878" y="172"/>
                  <a:pt x="1873" y="168"/>
                </a:cubicBezTo>
                <a:close/>
                <a:moveTo>
                  <a:pt x="1876" y="171"/>
                </a:moveTo>
                <a:cubicBezTo>
                  <a:pt x="1876" y="174"/>
                  <a:pt x="1869" y="172"/>
                  <a:pt x="1868" y="175"/>
                </a:cubicBezTo>
                <a:cubicBezTo>
                  <a:pt x="1863" y="172"/>
                  <a:pt x="1871" y="169"/>
                  <a:pt x="1876" y="171"/>
                </a:cubicBezTo>
                <a:close/>
                <a:moveTo>
                  <a:pt x="1884" y="171"/>
                </a:moveTo>
                <a:cubicBezTo>
                  <a:pt x="1891" y="170"/>
                  <a:pt x="1891" y="173"/>
                  <a:pt x="1898" y="172"/>
                </a:cubicBezTo>
                <a:cubicBezTo>
                  <a:pt x="1897" y="174"/>
                  <a:pt x="1883" y="176"/>
                  <a:pt x="1884" y="171"/>
                </a:cubicBezTo>
                <a:close/>
                <a:moveTo>
                  <a:pt x="1947" y="172"/>
                </a:moveTo>
                <a:cubicBezTo>
                  <a:pt x="1940" y="174"/>
                  <a:pt x="1939" y="170"/>
                  <a:pt x="1932" y="171"/>
                </a:cubicBezTo>
                <a:cubicBezTo>
                  <a:pt x="1934" y="177"/>
                  <a:pt x="1926" y="173"/>
                  <a:pt x="1927" y="179"/>
                </a:cubicBezTo>
                <a:cubicBezTo>
                  <a:pt x="1932" y="179"/>
                  <a:pt x="1936" y="176"/>
                  <a:pt x="1940" y="175"/>
                </a:cubicBezTo>
                <a:cubicBezTo>
                  <a:pt x="1943" y="175"/>
                  <a:pt x="1944" y="177"/>
                  <a:pt x="1947" y="177"/>
                </a:cubicBezTo>
                <a:cubicBezTo>
                  <a:pt x="1951" y="178"/>
                  <a:pt x="1956" y="177"/>
                  <a:pt x="1960" y="179"/>
                </a:cubicBezTo>
                <a:cubicBezTo>
                  <a:pt x="1962" y="174"/>
                  <a:pt x="1957" y="177"/>
                  <a:pt x="1955" y="175"/>
                </a:cubicBezTo>
                <a:cubicBezTo>
                  <a:pt x="1954" y="175"/>
                  <a:pt x="1956" y="171"/>
                  <a:pt x="1952" y="172"/>
                </a:cubicBezTo>
                <a:cubicBezTo>
                  <a:pt x="1947" y="170"/>
                  <a:pt x="1951" y="177"/>
                  <a:pt x="1945" y="175"/>
                </a:cubicBezTo>
                <a:cubicBezTo>
                  <a:pt x="1945" y="174"/>
                  <a:pt x="1947" y="174"/>
                  <a:pt x="1947" y="172"/>
                </a:cubicBezTo>
                <a:close/>
                <a:moveTo>
                  <a:pt x="2111" y="171"/>
                </a:moveTo>
                <a:cubicBezTo>
                  <a:pt x="2110" y="171"/>
                  <a:pt x="2109" y="171"/>
                  <a:pt x="2108" y="171"/>
                </a:cubicBezTo>
                <a:cubicBezTo>
                  <a:pt x="2099" y="170"/>
                  <a:pt x="2111" y="175"/>
                  <a:pt x="2111" y="171"/>
                </a:cubicBezTo>
                <a:close/>
                <a:moveTo>
                  <a:pt x="1964" y="172"/>
                </a:moveTo>
                <a:cubicBezTo>
                  <a:pt x="1963" y="172"/>
                  <a:pt x="1962" y="172"/>
                  <a:pt x="1960" y="172"/>
                </a:cubicBezTo>
                <a:cubicBezTo>
                  <a:pt x="1959" y="173"/>
                  <a:pt x="1957" y="172"/>
                  <a:pt x="1957" y="174"/>
                </a:cubicBezTo>
                <a:cubicBezTo>
                  <a:pt x="1960" y="174"/>
                  <a:pt x="1963" y="174"/>
                  <a:pt x="1964" y="172"/>
                </a:cubicBezTo>
                <a:close/>
                <a:moveTo>
                  <a:pt x="1962" y="177"/>
                </a:moveTo>
                <a:cubicBezTo>
                  <a:pt x="1966" y="177"/>
                  <a:pt x="1969" y="176"/>
                  <a:pt x="1970" y="174"/>
                </a:cubicBezTo>
                <a:cubicBezTo>
                  <a:pt x="1968" y="174"/>
                  <a:pt x="1967" y="173"/>
                  <a:pt x="1965" y="172"/>
                </a:cubicBezTo>
                <a:cubicBezTo>
                  <a:pt x="1966" y="175"/>
                  <a:pt x="1963" y="175"/>
                  <a:pt x="1962" y="177"/>
                </a:cubicBezTo>
                <a:close/>
                <a:moveTo>
                  <a:pt x="2167" y="175"/>
                </a:moveTo>
                <a:cubicBezTo>
                  <a:pt x="2168" y="173"/>
                  <a:pt x="2175" y="176"/>
                  <a:pt x="2175" y="172"/>
                </a:cubicBezTo>
                <a:cubicBezTo>
                  <a:pt x="2170" y="173"/>
                  <a:pt x="2161" y="170"/>
                  <a:pt x="2159" y="174"/>
                </a:cubicBezTo>
                <a:cubicBezTo>
                  <a:pt x="2163" y="173"/>
                  <a:pt x="2163" y="176"/>
                  <a:pt x="2167" y="175"/>
                </a:cubicBezTo>
                <a:close/>
                <a:moveTo>
                  <a:pt x="2117" y="177"/>
                </a:moveTo>
                <a:cubicBezTo>
                  <a:pt x="2118" y="177"/>
                  <a:pt x="2119" y="177"/>
                  <a:pt x="2120" y="177"/>
                </a:cubicBezTo>
                <a:cubicBezTo>
                  <a:pt x="2121" y="176"/>
                  <a:pt x="2121" y="175"/>
                  <a:pt x="2121" y="174"/>
                </a:cubicBezTo>
                <a:cubicBezTo>
                  <a:pt x="2120" y="174"/>
                  <a:pt x="2118" y="174"/>
                  <a:pt x="2117" y="174"/>
                </a:cubicBezTo>
                <a:cubicBezTo>
                  <a:pt x="2117" y="175"/>
                  <a:pt x="2117" y="176"/>
                  <a:pt x="2117" y="177"/>
                </a:cubicBezTo>
                <a:close/>
                <a:moveTo>
                  <a:pt x="1971" y="193"/>
                </a:moveTo>
                <a:cubicBezTo>
                  <a:pt x="1970" y="194"/>
                  <a:pt x="1969" y="191"/>
                  <a:pt x="1970" y="191"/>
                </a:cubicBezTo>
                <a:cubicBezTo>
                  <a:pt x="1965" y="191"/>
                  <a:pt x="1957" y="191"/>
                  <a:pt x="1951" y="191"/>
                </a:cubicBezTo>
                <a:cubicBezTo>
                  <a:pt x="1946" y="192"/>
                  <a:pt x="1947" y="192"/>
                  <a:pt x="1943" y="191"/>
                </a:cubicBezTo>
                <a:cubicBezTo>
                  <a:pt x="1942" y="191"/>
                  <a:pt x="1940" y="192"/>
                  <a:pt x="1938" y="191"/>
                </a:cubicBezTo>
                <a:cubicBezTo>
                  <a:pt x="1937" y="189"/>
                  <a:pt x="1931" y="192"/>
                  <a:pt x="1935" y="190"/>
                </a:cubicBezTo>
                <a:cubicBezTo>
                  <a:pt x="1935" y="189"/>
                  <a:pt x="1935" y="189"/>
                  <a:pt x="1935" y="188"/>
                </a:cubicBezTo>
                <a:cubicBezTo>
                  <a:pt x="1927" y="189"/>
                  <a:pt x="1914" y="186"/>
                  <a:pt x="1910" y="190"/>
                </a:cubicBezTo>
                <a:cubicBezTo>
                  <a:pt x="1913" y="191"/>
                  <a:pt x="1919" y="188"/>
                  <a:pt x="1918" y="191"/>
                </a:cubicBezTo>
                <a:cubicBezTo>
                  <a:pt x="1914" y="191"/>
                  <a:pt x="1909" y="190"/>
                  <a:pt x="1908" y="194"/>
                </a:cubicBezTo>
                <a:cubicBezTo>
                  <a:pt x="1913" y="195"/>
                  <a:pt x="1918" y="194"/>
                  <a:pt x="1923" y="194"/>
                </a:cubicBezTo>
                <a:cubicBezTo>
                  <a:pt x="1930" y="195"/>
                  <a:pt x="1931" y="195"/>
                  <a:pt x="1936" y="194"/>
                </a:cubicBezTo>
                <a:cubicBezTo>
                  <a:pt x="1943" y="194"/>
                  <a:pt x="1950" y="195"/>
                  <a:pt x="1955" y="194"/>
                </a:cubicBezTo>
                <a:cubicBezTo>
                  <a:pt x="1960" y="194"/>
                  <a:pt x="1958" y="193"/>
                  <a:pt x="1961" y="194"/>
                </a:cubicBezTo>
                <a:cubicBezTo>
                  <a:pt x="1966" y="196"/>
                  <a:pt x="1972" y="195"/>
                  <a:pt x="1974" y="193"/>
                </a:cubicBezTo>
                <a:cubicBezTo>
                  <a:pt x="1972" y="193"/>
                  <a:pt x="1973" y="191"/>
                  <a:pt x="1971" y="193"/>
                </a:cubicBezTo>
                <a:close/>
                <a:moveTo>
                  <a:pt x="1930" y="191"/>
                </a:moveTo>
                <a:cubicBezTo>
                  <a:pt x="1925" y="197"/>
                  <a:pt x="1919" y="188"/>
                  <a:pt x="1930" y="191"/>
                </a:cubicBezTo>
                <a:close/>
                <a:moveTo>
                  <a:pt x="1989" y="193"/>
                </a:moveTo>
                <a:cubicBezTo>
                  <a:pt x="1988" y="196"/>
                  <a:pt x="1980" y="194"/>
                  <a:pt x="1976" y="194"/>
                </a:cubicBezTo>
                <a:cubicBezTo>
                  <a:pt x="1978" y="188"/>
                  <a:pt x="1984" y="193"/>
                  <a:pt x="1989" y="193"/>
                </a:cubicBezTo>
                <a:close/>
                <a:moveTo>
                  <a:pt x="2014" y="193"/>
                </a:moveTo>
                <a:cubicBezTo>
                  <a:pt x="2017" y="196"/>
                  <a:pt x="2022" y="193"/>
                  <a:pt x="2026" y="193"/>
                </a:cubicBezTo>
                <a:cubicBezTo>
                  <a:pt x="2028" y="195"/>
                  <a:pt x="2039" y="196"/>
                  <a:pt x="2040" y="193"/>
                </a:cubicBezTo>
                <a:cubicBezTo>
                  <a:pt x="2039" y="193"/>
                  <a:pt x="2036" y="193"/>
                  <a:pt x="2036" y="191"/>
                </a:cubicBezTo>
                <a:cubicBezTo>
                  <a:pt x="2026" y="193"/>
                  <a:pt x="2010" y="188"/>
                  <a:pt x="2014" y="193"/>
                </a:cubicBezTo>
                <a:close/>
                <a:moveTo>
                  <a:pt x="123" y="218"/>
                </a:moveTo>
                <a:cubicBezTo>
                  <a:pt x="125" y="224"/>
                  <a:pt x="118" y="221"/>
                  <a:pt x="115" y="221"/>
                </a:cubicBezTo>
                <a:cubicBezTo>
                  <a:pt x="117" y="219"/>
                  <a:pt x="119" y="218"/>
                  <a:pt x="123" y="218"/>
                </a:cubicBezTo>
                <a:close/>
                <a:moveTo>
                  <a:pt x="1897" y="221"/>
                </a:moveTo>
                <a:cubicBezTo>
                  <a:pt x="1898" y="221"/>
                  <a:pt x="1899" y="223"/>
                  <a:pt x="1899" y="223"/>
                </a:cubicBezTo>
                <a:cubicBezTo>
                  <a:pt x="1902" y="223"/>
                  <a:pt x="1903" y="222"/>
                  <a:pt x="1906" y="221"/>
                </a:cubicBezTo>
                <a:cubicBezTo>
                  <a:pt x="1908" y="221"/>
                  <a:pt x="1912" y="222"/>
                  <a:pt x="1912" y="220"/>
                </a:cubicBezTo>
                <a:cubicBezTo>
                  <a:pt x="1907" y="220"/>
                  <a:pt x="1901" y="218"/>
                  <a:pt x="1896" y="218"/>
                </a:cubicBezTo>
                <a:cubicBezTo>
                  <a:pt x="1893" y="218"/>
                  <a:pt x="1889" y="217"/>
                  <a:pt x="1886" y="220"/>
                </a:cubicBezTo>
                <a:cubicBezTo>
                  <a:pt x="1889" y="222"/>
                  <a:pt x="1894" y="221"/>
                  <a:pt x="1897" y="221"/>
                </a:cubicBezTo>
                <a:close/>
                <a:moveTo>
                  <a:pt x="1929" y="218"/>
                </a:moveTo>
                <a:cubicBezTo>
                  <a:pt x="1924" y="218"/>
                  <a:pt x="1909" y="216"/>
                  <a:pt x="1916" y="221"/>
                </a:cubicBezTo>
                <a:cubicBezTo>
                  <a:pt x="1920" y="217"/>
                  <a:pt x="1929" y="222"/>
                  <a:pt x="1935" y="221"/>
                </a:cubicBezTo>
                <a:cubicBezTo>
                  <a:pt x="1939" y="221"/>
                  <a:pt x="1940" y="220"/>
                  <a:pt x="1942" y="220"/>
                </a:cubicBezTo>
                <a:cubicBezTo>
                  <a:pt x="1944" y="219"/>
                  <a:pt x="1948" y="221"/>
                  <a:pt x="1949" y="218"/>
                </a:cubicBezTo>
                <a:cubicBezTo>
                  <a:pt x="1944" y="219"/>
                  <a:pt x="1936" y="218"/>
                  <a:pt x="1929" y="218"/>
                </a:cubicBezTo>
                <a:close/>
                <a:moveTo>
                  <a:pt x="1957" y="221"/>
                </a:moveTo>
                <a:cubicBezTo>
                  <a:pt x="1962" y="220"/>
                  <a:pt x="1970" y="221"/>
                  <a:pt x="1972" y="218"/>
                </a:cubicBezTo>
                <a:cubicBezTo>
                  <a:pt x="1966" y="219"/>
                  <a:pt x="1955" y="216"/>
                  <a:pt x="1952" y="220"/>
                </a:cubicBezTo>
                <a:cubicBezTo>
                  <a:pt x="1954" y="220"/>
                  <a:pt x="1957" y="220"/>
                  <a:pt x="1957" y="221"/>
                </a:cubicBezTo>
                <a:close/>
                <a:moveTo>
                  <a:pt x="1985" y="218"/>
                </a:moveTo>
                <a:cubicBezTo>
                  <a:pt x="1984" y="218"/>
                  <a:pt x="1983" y="218"/>
                  <a:pt x="1982" y="218"/>
                </a:cubicBezTo>
                <a:cubicBezTo>
                  <a:pt x="1973" y="218"/>
                  <a:pt x="1985" y="223"/>
                  <a:pt x="1985" y="218"/>
                </a:cubicBezTo>
                <a:close/>
                <a:moveTo>
                  <a:pt x="2028" y="220"/>
                </a:moveTo>
                <a:cubicBezTo>
                  <a:pt x="2029" y="216"/>
                  <a:pt x="2037" y="219"/>
                  <a:pt x="2041" y="218"/>
                </a:cubicBezTo>
                <a:cubicBezTo>
                  <a:pt x="2040" y="222"/>
                  <a:pt x="2032" y="219"/>
                  <a:pt x="2028" y="220"/>
                </a:cubicBezTo>
                <a:close/>
                <a:moveTo>
                  <a:pt x="2071" y="218"/>
                </a:moveTo>
                <a:cubicBezTo>
                  <a:pt x="2070" y="218"/>
                  <a:pt x="2068" y="218"/>
                  <a:pt x="2067" y="218"/>
                </a:cubicBezTo>
                <a:cubicBezTo>
                  <a:pt x="2058" y="218"/>
                  <a:pt x="2071" y="223"/>
                  <a:pt x="2071" y="218"/>
                </a:cubicBezTo>
                <a:close/>
                <a:moveTo>
                  <a:pt x="1892" y="242"/>
                </a:moveTo>
                <a:cubicBezTo>
                  <a:pt x="1891" y="246"/>
                  <a:pt x="1886" y="245"/>
                  <a:pt x="1882" y="245"/>
                </a:cubicBezTo>
                <a:cubicBezTo>
                  <a:pt x="1884" y="241"/>
                  <a:pt x="1885" y="244"/>
                  <a:pt x="1892" y="242"/>
                </a:cubicBezTo>
                <a:close/>
                <a:moveTo>
                  <a:pt x="132" y="248"/>
                </a:moveTo>
                <a:cubicBezTo>
                  <a:pt x="122" y="248"/>
                  <a:pt x="113" y="245"/>
                  <a:pt x="107" y="250"/>
                </a:cubicBezTo>
                <a:cubicBezTo>
                  <a:pt x="110" y="254"/>
                  <a:pt x="115" y="250"/>
                  <a:pt x="120" y="250"/>
                </a:cubicBezTo>
                <a:cubicBezTo>
                  <a:pt x="127" y="250"/>
                  <a:pt x="135" y="252"/>
                  <a:pt x="138" y="248"/>
                </a:cubicBezTo>
                <a:cubicBezTo>
                  <a:pt x="134" y="248"/>
                  <a:pt x="134" y="243"/>
                  <a:pt x="130" y="244"/>
                </a:cubicBezTo>
                <a:cubicBezTo>
                  <a:pt x="130" y="246"/>
                  <a:pt x="131" y="247"/>
                  <a:pt x="132" y="248"/>
                </a:cubicBezTo>
                <a:close/>
                <a:moveTo>
                  <a:pt x="1926" y="253"/>
                </a:moveTo>
                <a:cubicBezTo>
                  <a:pt x="1923" y="256"/>
                  <a:pt x="1919" y="253"/>
                  <a:pt x="1916" y="253"/>
                </a:cubicBezTo>
                <a:cubicBezTo>
                  <a:pt x="1913" y="253"/>
                  <a:pt x="1910" y="253"/>
                  <a:pt x="1908" y="253"/>
                </a:cubicBezTo>
                <a:cubicBezTo>
                  <a:pt x="1903" y="251"/>
                  <a:pt x="1924" y="251"/>
                  <a:pt x="1926" y="253"/>
                </a:cubicBezTo>
                <a:close/>
                <a:moveTo>
                  <a:pt x="1933" y="252"/>
                </a:moveTo>
                <a:cubicBezTo>
                  <a:pt x="1932" y="254"/>
                  <a:pt x="1930" y="255"/>
                  <a:pt x="1927" y="255"/>
                </a:cubicBezTo>
                <a:cubicBezTo>
                  <a:pt x="1927" y="251"/>
                  <a:pt x="1930" y="252"/>
                  <a:pt x="1933" y="252"/>
                </a:cubicBezTo>
                <a:close/>
                <a:moveTo>
                  <a:pt x="1820" y="256"/>
                </a:moveTo>
                <a:cubicBezTo>
                  <a:pt x="1822" y="256"/>
                  <a:pt x="1823" y="256"/>
                  <a:pt x="1824" y="256"/>
                </a:cubicBezTo>
                <a:cubicBezTo>
                  <a:pt x="1824" y="255"/>
                  <a:pt x="1824" y="254"/>
                  <a:pt x="1824" y="253"/>
                </a:cubicBezTo>
                <a:cubicBezTo>
                  <a:pt x="1823" y="253"/>
                  <a:pt x="1822" y="253"/>
                  <a:pt x="1821" y="253"/>
                </a:cubicBezTo>
                <a:cubicBezTo>
                  <a:pt x="1821" y="254"/>
                  <a:pt x="1820" y="255"/>
                  <a:pt x="1820" y="256"/>
                </a:cubicBezTo>
                <a:close/>
                <a:moveTo>
                  <a:pt x="1862" y="258"/>
                </a:moveTo>
                <a:cubicBezTo>
                  <a:pt x="1867" y="256"/>
                  <a:pt x="1864" y="261"/>
                  <a:pt x="1865" y="264"/>
                </a:cubicBezTo>
                <a:cubicBezTo>
                  <a:pt x="1862" y="264"/>
                  <a:pt x="1861" y="262"/>
                  <a:pt x="1862" y="258"/>
                </a:cubicBezTo>
                <a:close/>
                <a:moveTo>
                  <a:pt x="1965" y="264"/>
                </a:moveTo>
                <a:cubicBezTo>
                  <a:pt x="1966" y="260"/>
                  <a:pt x="1968" y="266"/>
                  <a:pt x="1971" y="264"/>
                </a:cubicBezTo>
                <a:cubicBezTo>
                  <a:pt x="1971" y="268"/>
                  <a:pt x="1966" y="265"/>
                  <a:pt x="1965" y="264"/>
                </a:cubicBezTo>
                <a:close/>
                <a:moveTo>
                  <a:pt x="1848" y="266"/>
                </a:moveTo>
                <a:cubicBezTo>
                  <a:pt x="1846" y="270"/>
                  <a:pt x="1838" y="269"/>
                  <a:pt x="1832" y="269"/>
                </a:cubicBezTo>
                <a:cubicBezTo>
                  <a:pt x="1834" y="265"/>
                  <a:pt x="1842" y="266"/>
                  <a:pt x="1848" y="266"/>
                </a:cubicBezTo>
                <a:close/>
                <a:moveTo>
                  <a:pt x="1794" y="271"/>
                </a:moveTo>
                <a:cubicBezTo>
                  <a:pt x="1797" y="267"/>
                  <a:pt x="1807" y="270"/>
                  <a:pt x="1813" y="269"/>
                </a:cubicBezTo>
                <a:cubicBezTo>
                  <a:pt x="1810" y="273"/>
                  <a:pt x="1800" y="270"/>
                  <a:pt x="1794" y="271"/>
                </a:cubicBezTo>
                <a:close/>
                <a:moveTo>
                  <a:pt x="1857" y="286"/>
                </a:moveTo>
                <a:cubicBezTo>
                  <a:pt x="1860" y="286"/>
                  <a:pt x="1863" y="287"/>
                  <a:pt x="1864" y="285"/>
                </a:cubicBezTo>
                <a:cubicBezTo>
                  <a:pt x="1855" y="284"/>
                  <a:pt x="1868" y="283"/>
                  <a:pt x="1869" y="282"/>
                </a:cubicBezTo>
                <a:cubicBezTo>
                  <a:pt x="1866" y="286"/>
                  <a:pt x="1876" y="286"/>
                  <a:pt x="1875" y="283"/>
                </a:cubicBezTo>
                <a:cubicBezTo>
                  <a:pt x="1873" y="283"/>
                  <a:pt x="1871" y="284"/>
                  <a:pt x="1871" y="282"/>
                </a:cubicBezTo>
                <a:cubicBezTo>
                  <a:pt x="1872" y="281"/>
                  <a:pt x="1874" y="282"/>
                  <a:pt x="1874" y="280"/>
                </a:cubicBezTo>
                <a:cubicBezTo>
                  <a:pt x="1868" y="280"/>
                  <a:pt x="1863" y="280"/>
                  <a:pt x="1857" y="280"/>
                </a:cubicBezTo>
                <a:cubicBezTo>
                  <a:pt x="1857" y="282"/>
                  <a:pt x="1857" y="284"/>
                  <a:pt x="1857" y="286"/>
                </a:cubicBezTo>
                <a:close/>
                <a:moveTo>
                  <a:pt x="1951" y="282"/>
                </a:moveTo>
                <a:cubicBezTo>
                  <a:pt x="1949" y="282"/>
                  <a:pt x="1948" y="282"/>
                  <a:pt x="1946" y="282"/>
                </a:cubicBezTo>
                <a:cubicBezTo>
                  <a:pt x="1945" y="282"/>
                  <a:pt x="1943" y="282"/>
                  <a:pt x="1943" y="283"/>
                </a:cubicBezTo>
                <a:cubicBezTo>
                  <a:pt x="1945" y="282"/>
                  <a:pt x="1951" y="285"/>
                  <a:pt x="1951" y="282"/>
                </a:cubicBezTo>
                <a:close/>
                <a:moveTo>
                  <a:pt x="1879" y="285"/>
                </a:moveTo>
                <a:cubicBezTo>
                  <a:pt x="1886" y="286"/>
                  <a:pt x="1877" y="294"/>
                  <a:pt x="1879" y="285"/>
                </a:cubicBezTo>
                <a:close/>
                <a:moveTo>
                  <a:pt x="1862" y="291"/>
                </a:moveTo>
                <a:cubicBezTo>
                  <a:pt x="1865" y="290"/>
                  <a:pt x="1872" y="293"/>
                  <a:pt x="1872" y="290"/>
                </a:cubicBezTo>
                <a:cubicBezTo>
                  <a:pt x="1867" y="291"/>
                  <a:pt x="1868" y="287"/>
                  <a:pt x="1865" y="286"/>
                </a:cubicBezTo>
                <a:cubicBezTo>
                  <a:pt x="1865" y="289"/>
                  <a:pt x="1863" y="289"/>
                  <a:pt x="1862" y="291"/>
                </a:cubicBezTo>
                <a:close/>
                <a:moveTo>
                  <a:pt x="115" y="288"/>
                </a:moveTo>
                <a:cubicBezTo>
                  <a:pt x="114" y="290"/>
                  <a:pt x="112" y="291"/>
                  <a:pt x="109" y="291"/>
                </a:cubicBezTo>
                <a:cubicBezTo>
                  <a:pt x="109" y="288"/>
                  <a:pt x="112" y="288"/>
                  <a:pt x="115" y="288"/>
                </a:cubicBezTo>
                <a:close/>
                <a:moveTo>
                  <a:pt x="1937" y="294"/>
                </a:moveTo>
                <a:cubicBezTo>
                  <a:pt x="1938" y="299"/>
                  <a:pt x="1930" y="293"/>
                  <a:pt x="1931" y="298"/>
                </a:cubicBezTo>
                <a:cubicBezTo>
                  <a:pt x="1925" y="295"/>
                  <a:pt x="1934" y="293"/>
                  <a:pt x="1937" y="294"/>
                </a:cubicBezTo>
                <a:close/>
                <a:moveTo>
                  <a:pt x="1888" y="299"/>
                </a:moveTo>
                <a:cubicBezTo>
                  <a:pt x="1886" y="299"/>
                  <a:pt x="1885" y="299"/>
                  <a:pt x="1883" y="299"/>
                </a:cubicBezTo>
                <a:cubicBezTo>
                  <a:pt x="1873" y="299"/>
                  <a:pt x="1888" y="303"/>
                  <a:pt x="1888" y="299"/>
                </a:cubicBezTo>
                <a:close/>
                <a:moveTo>
                  <a:pt x="123" y="313"/>
                </a:moveTo>
                <a:cubicBezTo>
                  <a:pt x="129" y="314"/>
                  <a:pt x="119" y="319"/>
                  <a:pt x="125" y="320"/>
                </a:cubicBezTo>
                <a:cubicBezTo>
                  <a:pt x="122" y="326"/>
                  <a:pt x="120" y="314"/>
                  <a:pt x="123" y="313"/>
                </a:cubicBezTo>
                <a:close/>
                <a:moveTo>
                  <a:pt x="1794" y="315"/>
                </a:moveTo>
                <a:cubicBezTo>
                  <a:pt x="1797" y="315"/>
                  <a:pt x="1797" y="317"/>
                  <a:pt x="1799" y="317"/>
                </a:cubicBezTo>
                <a:cubicBezTo>
                  <a:pt x="1799" y="320"/>
                  <a:pt x="1791" y="319"/>
                  <a:pt x="1794" y="315"/>
                </a:cubicBezTo>
                <a:close/>
                <a:moveTo>
                  <a:pt x="1780" y="325"/>
                </a:moveTo>
                <a:cubicBezTo>
                  <a:pt x="1780" y="326"/>
                  <a:pt x="1778" y="328"/>
                  <a:pt x="1775" y="328"/>
                </a:cubicBezTo>
                <a:cubicBezTo>
                  <a:pt x="1775" y="324"/>
                  <a:pt x="1778" y="325"/>
                  <a:pt x="1780" y="325"/>
                </a:cubicBezTo>
                <a:close/>
                <a:moveTo>
                  <a:pt x="1803" y="325"/>
                </a:moveTo>
                <a:cubicBezTo>
                  <a:pt x="1799" y="325"/>
                  <a:pt x="1791" y="322"/>
                  <a:pt x="1792" y="328"/>
                </a:cubicBezTo>
                <a:cubicBezTo>
                  <a:pt x="1796" y="327"/>
                  <a:pt x="1801" y="326"/>
                  <a:pt x="1807" y="326"/>
                </a:cubicBezTo>
                <a:cubicBezTo>
                  <a:pt x="1810" y="326"/>
                  <a:pt x="1815" y="329"/>
                  <a:pt x="1816" y="325"/>
                </a:cubicBezTo>
                <a:cubicBezTo>
                  <a:pt x="1813" y="325"/>
                  <a:pt x="1808" y="324"/>
                  <a:pt x="1803" y="325"/>
                </a:cubicBezTo>
                <a:close/>
                <a:moveTo>
                  <a:pt x="1769" y="331"/>
                </a:moveTo>
                <a:cubicBezTo>
                  <a:pt x="1767" y="331"/>
                  <a:pt x="1765" y="331"/>
                  <a:pt x="1764" y="331"/>
                </a:cubicBezTo>
                <a:cubicBezTo>
                  <a:pt x="1762" y="331"/>
                  <a:pt x="1759" y="331"/>
                  <a:pt x="1759" y="332"/>
                </a:cubicBezTo>
                <a:cubicBezTo>
                  <a:pt x="1762" y="332"/>
                  <a:pt x="1768" y="334"/>
                  <a:pt x="1769" y="331"/>
                </a:cubicBezTo>
                <a:close/>
                <a:moveTo>
                  <a:pt x="139" y="339"/>
                </a:moveTo>
                <a:cubicBezTo>
                  <a:pt x="144" y="333"/>
                  <a:pt x="145" y="344"/>
                  <a:pt x="139" y="339"/>
                </a:cubicBezTo>
                <a:close/>
                <a:moveTo>
                  <a:pt x="2069" y="393"/>
                </a:moveTo>
                <a:cubicBezTo>
                  <a:pt x="2070" y="389"/>
                  <a:pt x="2077" y="392"/>
                  <a:pt x="2081" y="391"/>
                </a:cubicBezTo>
                <a:cubicBezTo>
                  <a:pt x="2080" y="395"/>
                  <a:pt x="2073" y="392"/>
                  <a:pt x="2069" y="393"/>
                </a:cubicBezTo>
                <a:close/>
                <a:moveTo>
                  <a:pt x="2092" y="391"/>
                </a:moveTo>
                <a:cubicBezTo>
                  <a:pt x="2091" y="391"/>
                  <a:pt x="2090" y="391"/>
                  <a:pt x="2089" y="391"/>
                </a:cubicBezTo>
                <a:cubicBezTo>
                  <a:pt x="2080" y="391"/>
                  <a:pt x="2092" y="396"/>
                  <a:pt x="2092" y="391"/>
                </a:cubicBezTo>
                <a:close/>
                <a:moveTo>
                  <a:pt x="2011" y="409"/>
                </a:moveTo>
                <a:cubicBezTo>
                  <a:pt x="2011" y="409"/>
                  <a:pt x="2011" y="406"/>
                  <a:pt x="2010" y="407"/>
                </a:cubicBezTo>
                <a:cubicBezTo>
                  <a:pt x="2011" y="411"/>
                  <a:pt x="1996" y="407"/>
                  <a:pt x="2001" y="410"/>
                </a:cubicBezTo>
                <a:cubicBezTo>
                  <a:pt x="2007" y="410"/>
                  <a:pt x="2012" y="410"/>
                  <a:pt x="2018" y="410"/>
                </a:cubicBezTo>
                <a:cubicBezTo>
                  <a:pt x="2019" y="404"/>
                  <a:pt x="2014" y="409"/>
                  <a:pt x="2011" y="409"/>
                </a:cubicBezTo>
                <a:close/>
                <a:moveTo>
                  <a:pt x="2096" y="407"/>
                </a:moveTo>
                <a:cubicBezTo>
                  <a:pt x="2078" y="408"/>
                  <a:pt x="2105" y="410"/>
                  <a:pt x="2104" y="407"/>
                </a:cubicBezTo>
                <a:cubicBezTo>
                  <a:pt x="2102" y="407"/>
                  <a:pt x="2099" y="407"/>
                  <a:pt x="2096" y="407"/>
                </a:cubicBezTo>
                <a:close/>
                <a:moveTo>
                  <a:pt x="2114" y="407"/>
                </a:moveTo>
                <a:cubicBezTo>
                  <a:pt x="2113" y="407"/>
                  <a:pt x="2112" y="407"/>
                  <a:pt x="2111" y="407"/>
                </a:cubicBezTo>
                <a:cubicBezTo>
                  <a:pt x="2102" y="407"/>
                  <a:pt x="2114" y="411"/>
                  <a:pt x="2114" y="407"/>
                </a:cubicBezTo>
                <a:close/>
                <a:moveTo>
                  <a:pt x="1997" y="409"/>
                </a:moveTo>
                <a:cubicBezTo>
                  <a:pt x="1996" y="412"/>
                  <a:pt x="1992" y="412"/>
                  <a:pt x="1988" y="412"/>
                </a:cubicBezTo>
                <a:cubicBezTo>
                  <a:pt x="1989" y="408"/>
                  <a:pt x="1993" y="408"/>
                  <a:pt x="1997" y="409"/>
                </a:cubicBezTo>
                <a:close/>
                <a:moveTo>
                  <a:pt x="1952" y="420"/>
                </a:moveTo>
                <a:cubicBezTo>
                  <a:pt x="1950" y="420"/>
                  <a:pt x="1949" y="420"/>
                  <a:pt x="1947" y="420"/>
                </a:cubicBezTo>
                <a:cubicBezTo>
                  <a:pt x="1946" y="420"/>
                  <a:pt x="1944" y="420"/>
                  <a:pt x="1944" y="421"/>
                </a:cubicBezTo>
                <a:cubicBezTo>
                  <a:pt x="1946" y="420"/>
                  <a:pt x="1952" y="423"/>
                  <a:pt x="1952" y="420"/>
                </a:cubicBezTo>
                <a:close/>
                <a:moveTo>
                  <a:pt x="1978" y="426"/>
                </a:moveTo>
                <a:cubicBezTo>
                  <a:pt x="1975" y="429"/>
                  <a:pt x="1971" y="429"/>
                  <a:pt x="1970" y="428"/>
                </a:cubicBezTo>
                <a:cubicBezTo>
                  <a:pt x="1969" y="427"/>
                  <a:pt x="1976" y="423"/>
                  <a:pt x="1978" y="426"/>
                </a:cubicBezTo>
                <a:close/>
                <a:moveTo>
                  <a:pt x="182" y="437"/>
                </a:moveTo>
                <a:cubicBezTo>
                  <a:pt x="185" y="437"/>
                  <a:pt x="188" y="435"/>
                  <a:pt x="191" y="434"/>
                </a:cubicBezTo>
                <a:cubicBezTo>
                  <a:pt x="194" y="433"/>
                  <a:pt x="197" y="435"/>
                  <a:pt x="198" y="432"/>
                </a:cubicBezTo>
                <a:cubicBezTo>
                  <a:pt x="193" y="430"/>
                  <a:pt x="179" y="429"/>
                  <a:pt x="182" y="437"/>
                </a:cubicBezTo>
                <a:close/>
                <a:moveTo>
                  <a:pt x="203" y="442"/>
                </a:moveTo>
                <a:cubicBezTo>
                  <a:pt x="205" y="442"/>
                  <a:pt x="206" y="442"/>
                  <a:pt x="208" y="442"/>
                </a:cubicBezTo>
                <a:cubicBezTo>
                  <a:pt x="208" y="440"/>
                  <a:pt x="208" y="437"/>
                  <a:pt x="206" y="437"/>
                </a:cubicBezTo>
                <a:cubicBezTo>
                  <a:pt x="206" y="439"/>
                  <a:pt x="203" y="440"/>
                  <a:pt x="203" y="442"/>
                </a:cubicBezTo>
                <a:close/>
                <a:moveTo>
                  <a:pt x="2145" y="437"/>
                </a:moveTo>
                <a:cubicBezTo>
                  <a:pt x="2145" y="441"/>
                  <a:pt x="2141" y="441"/>
                  <a:pt x="2137" y="440"/>
                </a:cubicBezTo>
                <a:cubicBezTo>
                  <a:pt x="2139" y="438"/>
                  <a:pt x="2142" y="438"/>
                  <a:pt x="2145" y="437"/>
                </a:cubicBezTo>
                <a:close/>
                <a:moveTo>
                  <a:pt x="151" y="440"/>
                </a:moveTo>
                <a:cubicBezTo>
                  <a:pt x="150" y="443"/>
                  <a:pt x="147" y="442"/>
                  <a:pt x="146" y="443"/>
                </a:cubicBezTo>
                <a:cubicBezTo>
                  <a:pt x="143" y="444"/>
                  <a:pt x="135" y="441"/>
                  <a:pt x="135" y="445"/>
                </a:cubicBezTo>
                <a:cubicBezTo>
                  <a:pt x="145" y="446"/>
                  <a:pt x="150" y="443"/>
                  <a:pt x="159" y="443"/>
                </a:cubicBezTo>
                <a:cubicBezTo>
                  <a:pt x="160" y="438"/>
                  <a:pt x="154" y="441"/>
                  <a:pt x="151" y="440"/>
                </a:cubicBezTo>
                <a:close/>
                <a:moveTo>
                  <a:pt x="167" y="440"/>
                </a:moveTo>
                <a:cubicBezTo>
                  <a:pt x="166" y="440"/>
                  <a:pt x="165" y="440"/>
                  <a:pt x="164" y="440"/>
                </a:cubicBezTo>
                <a:cubicBezTo>
                  <a:pt x="155" y="440"/>
                  <a:pt x="168" y="445"/>
                  <a:pt x="167" y="440"/>
                </a:cubicBezTo>
                <a:close/>
                <a:moveTo>
                  <a:pt x="324" y="450"/>
                </a:moveTo>
                <a:cubicBezTo>
                  <a:pt x="324" y="450"/>
                  <a:pt x="323" y="449"/>
                  <a:pt x="322" y="448"/>
                </a:cubicBezTo>
                <a:cubicBezTo>
                  <a:pt x="319" y="438"/>
                  <a:pt x="322" y="446"/>
                  <a:pt x="325" y="442"/>
                </a:cubicBezTo>
                <a:cubicBezTo>
                  <a:pt x="319" y="437"/>
                  <a:pt x="318" y="445"/>
                  <a:pt x="312" y="445"/>
                </a:cubicBezTo>
                <a:cubicBezTo>
                  <a:pt x="314" y="450"/>
                  <a:pt x="310" y="449"/>
                  <a:pt x="311" y="453"/>
                </a:cubicBezTo>
                <a:cubicBezTo>
                  <a:pt x="317" y="453"/>
                  <a:pt x="313" y="445"/>
                  <a:pt x="319" y="445"/>
                </a:cubicBezTo>
                <a:cubicBezTo>
                  <a:pt x="319" y="449"/>
                  <a:pt x="319" y="451"/>
                  <a:pt x="321" y="453"/>
                </a:cubicBezTo>
                <a:cubicBezTo>
                  <a:pt x="315" y="451"/>
                  <a:pt x="320" y="458"/>
                  <a:pt x="314" y="456"/>
                </a:cubicBezTo>
                <a:cubicBezTo>
                  <a:pt x="314" y="458"/>
                  <a:pt x="315" y="460"/>
                  <a:pt x="316" y="461"/>
                </a:cubicBezTo>
                <a:cubicBezTo>
                  <a:pt x="313" y="460"/>
                  <a:pt x="316" y="473"/>
                  <a:pt x="317" y="467"/>
                </a:cubicBezTo>
                <a:cubicBezTo>
                  <a:pt x="315" y="461"/>
                  <a:pt x="321" y="462"/>
                  <a:pt x="319" y="456"/>
                </a:cubicBezTo>
                <a:cubicBezTo>
                  <a:pt x="321" y="456"/>
                  <a:pt x="324" y="456"/>
                  <a:pt x="324" y="455"/>
                </a:cubicBezTo>
                <a:cubicBezTo>
                  <a:pt x="321" y="454"/>
                  <a:pt x="324" y="451"/>
                  <a:pt x="324" y="450"/>
                </a:cubicBezTo>
                <a:close/>
                <a:moveTo>
                  <a:pt x="2042" y="443"/>
                </a:moveTo>
                <a:cubicBezTo>
                  <a:pt x="2042" y="441"/>
                  <a:pt x="2038" y="442"/>
                  <a:pt x="2036" y="442"/>
                </a:cubicBezTo>
                <a:cubicBezTo>
                  <a:pt x="2032" y="441"/>
                  <a:pt x="2026" y="439"/>
                  <a:pt x="2023" y="443"/>
                </a:cubicBezTo>
                <a:cubicBezTo>
                  <a:pt x="2029" y="443"/>
                  <a:pt x="2036" y="443"/>
                  <a:pt x="2042" y="443"/>
                </a:cubicBezTo>
                <a:close/>
                <a:moveTo>
                  <a:pt x="2051" y="442"/>
                </a:moveTo>
                <a:cubicBezTo>
                  <a:pt x="2047" y="447"/>
                  <a:pt x="2044" y="436"/>
                  <a:pt x="2051" y="442"/>
                </a:cubicBezTo>
                <a:close/>
                <a:moveTo>
                  <a:pt x="2127" y="442"/>
                </a:moveTo>
                <a:cubicBezTo>
                  <a:pt x="2130" y="442"/>
                  <a:pt x="2131" y="440"/>
                  <a:pt x="2127" y="440"/>
                </a:cubicBezTo>
                <a:cubicBezTo>
                  <a:pt x="2122" y="440"/>
                  <a:pt x="2116" y="440"/>
                  <a:pt x="2111" y="440"/>
                </a:cubicBezTo>
                <a:cubicBezTo>
                  <a:pt x="2111" y="443"/>
                  <a:pt x="2106" y="441"/>
                  <a:pt x="2106" y="443"/>
                </a:cubicBezTo>
                <a:cubicBezTo>
                  <a:pt x="2115" y="444"/>
                  <a:pt x="2118" y="441"/>
                  <a:pt x="2127" y="442"/>
                </a:cubicBezTo>
                <a:close/>
                <a:moveTo>
                  <a:pt x="275" y="442"/>
                </a:moveTo>
                <a:cubicBezTo>
                  <a:pt x="274" y="442"/>
                  <a:pt x="273" y="442"/>
                  <a:pt x="271" y="442"/>
                </a:cubicBezTo>
                <a:cubicBezTo>
                  <a:pt x="263" y="441"/>
                  <a:pt x="275" y="446"/>
                  <a:pt x="275" y="442"/>
                </a:cubicBezTo>
                <a:close/>
                <a:moveTo>
                  <a:pt x="296" y="447"/>
                </a:moveTo>
                <a:cubicBezTo>
                  <a:pt x="297" y="444"/>
                  <a:pt x="298" y="448"/>
                  <a:pt x="298" y="450"/>
                </a:cubicBezTo>
                <a:cubicBezTo>
                  <a:pt x="297" y="453"/>
                  <a:pt x="296" y="449"/>
                  <a:pt x="296" y="447"/>
                </a:cubicBezTo>
                <a:close/>
                <a:moveTo>
                  <a:pt x="334" y="447"/>
                </a:moveTo>
                <a:cubicBezTo>
                  <a:pt x="336" y="441"/>
                  <a:pt x="338" y="449"/>
                  <a:pt x="337" y="450"/>
                </a:cubicBezTo>
                <a:cubicBezTo>
                  <a:pt x="336" y="450"/>
                  <a:pt x="335" y="446"/>
                  <a:pt x="334" y="447"/>
                </a:cubicBezTo>
                <a:close/>
                <a:moveTo>
                  <a:pt x="233" y="456"/>
                </a:moveTo>
                <a:cubicBezTo>
                  <a:pt x="237" y="450"/>
                  <a:pt x="244" y="460"/>
                  <a:pt x="233" y="456"/>
                </a:cubicBezTo>
                <a:close/>
                <a:moveTo>
                  <a:pt x="290" y="458"/>
                </a:moveTo>
                <a:cubicBezTo>
                  <a:pt x="291" y="458"/>
                  <a:pt x="292" y="458"/>
                  <a:pt x="293" y="458"/>
                </a:cubicBezTo>
                <a:cubicBezTo>
                  <a:pt x="293" y="457"/>
                  <a:pt x="293" y="456"/>
                  <a:pt x="293" y="455"/>
                </a:cubicBezTo>
                <a:cubicBezTo>
                  <a:pt x="292" y="455"/>
                  <a:pt x="291" y="455"/>
                  <a:pt x="290" y="455"/>
                </a:cubicBezTo>
                <a:cubicBezTo>
                  <a:pt x="290" y="456"/>
                  <a:pt x="290" y="457"/>
                  <a:pt x="290" y="458"/>
                </a:cubicBezTo>
                <a:close/>
                <a:moveTo>
                  <a:pt x="2153" y="458"/>
                </a:moveTo>
                <a:cubicBezTo>
                  <a:pt x="2151" y="458"/>
                  <a:pt x="2150" y="458"/>
                  <a:pt x="2149" y="458"/>
                </a:cubicBezTo>
                <a:cubicBezTo>
                  <a:pt x="2140" y="457"/>
                  <a:pt x="2153" y="462"/>
                  <a:pt x="2153" y="458"/>
                </a:cubicBezTo>
                <a:close/>
                <a:moveTo>
                  <a:pt x="189" y="461"/>
                </a:moveTo>
                <a:cubicBezTo>
                  <a:pt x="188" y="464"/>
                  <a:pt x="184" y="464"/>
                  <a:pt x="180" y="464"/>
                </a:cubicBezTo>
                <a:cubicBezTo>
                  <a:pt x="181" y="462"/>
                  <a:pt x="185" y="461"/>
                  <a:pt x="189" y="461"/>
                </a:cubicBezTo>
                <a:close/>
                <a:moveTo>
                  <a:pt x="2120" y="462"/>
                </a:moveTo>
                <a:cubicBezTo>
                  <a:pt x="2117" y="463"/>
                  <a:pt x="2114" y="462"/>
                  <a:pt x="2113" y="464"/>
                </a:cubicBezTo>
                <a:cubicBezTo>
                  <a:pt x="2120" y="464"/>
                  <a:pt x="2130" y="466"/>
                  <a:pt x="2133" y="461"/>
                </a:cubicBezTo>
                <a:cubicBezTo>
                  <a:pt x="2128" y="460"/>
                  <a:pt x="2123" y="462"/>
                  <a:pt x="2120" y="462"/>
                </a:cubicBezTo>
                <a:close/>
                <a:moveTo>
                  <a:pt x="281" y="470"/>
                </a:moveTo>
                <a:cubicBezTo>
                  <a:pt x="282" y="467"/>
                  <a:pt x="291" y="470"/>
                  <a:pt x="295" y="469"/>
                </a:cubicBezTo>
                <a:cubicBezTo>
                  <a:pt x="293" y="474"/>
                  <a:pt x="286" y="473"/>
                  <a:pt x="281" y="470"/>
                </a:cubicBezTo>
                <a:close/>
                <a:moveTo>
                  <a:pt x="353" y="477"/>
                </a:moveTo>
                <a:cubicBezTo>
                  <a:pt x="346" y="476"/>
                  <a:pt x="353" y="468"/>
                  <a:pt x="356" y="472"/>
                </a:cubicBezTo>
                <a:cubicBezTo>
                  <a:pt x="355" y="474"/>
                  <a:pt x="353" y="474"/>
                  <a:pt x="353" y="477"/>
                </a:cubicBezTo>
                <a:close/>
                <a:moveTo>
                  <a:pt x="166" y="486"/>
                </a:moveTo>
                <a:cubicBezTo>
                  <a:pt x="165" y="489"/>
                  <a:pt x="163" y="492"/>
                  <a:pt x="160" y="489"/>
                </a:cubicBezTo>
                <a:cubicBezTo>
                  <a:pt x="161" y="487"/>
                  <a:pt x="163" y="486"/>
                  <a:pt x="166" y="486"/>
                </a:cubicBezTo>
                <a:close/>
                <a:moveTo>
                  <a:pt x="168" y="488"/>
                </a:moveTo>
                <a:cubicBezTo>
                  <a:pt x="167" y="485"/>
                  <a:pt x="177" y="485"/>
                  <a:pt x="174" y="489"/>
                </a:cubicBezTo>
                <a:cubicBezTo>
                  <a:pt x="173" y="488"/>
                  <a:pt x="171" y="488"/>
                  <a:pt x="168" y="488"/>
                </a:cubicBezTo>
                <a:close/>
                <a:moveTo>
                  <a:pt x="145" y="489"/>
                </a:moveTo>
                <a:cubicBezTo>
                  <a:pt x="145" y="486"/>
                  <a:pt x="150" y="489"/>
                  <a:pt x="151" y="489"/>
                </a:cubicBezTo>
                <a:cubicBezTo>
                  <a:pt x="151" y="494"/>
                  <a:pt x="148" y="488"/>
                  <a:pt x="145" y="489"/>
                </a:cubicBezTo>
                <a:close/>
                <a:moveTo>
                  <a:pt x="2146" y="494"/>
                </a:moveTo>
                <a:cubicBezTo>
                  <a:pt x="2150" y="494"/>
                  <a:pt x="2157" y="496"/>
                  <a:pt x="2156" y="491"/>
                </a:cubicBezTo>
                <a:cubicBezTo>
                  <a:pt x="2149" y="491"/>
                  <a:pt x="2141" y="495"/>
                  <a:pt x="2136" y="491"/>
                </a:cubicBezTo>
                <a:cubicBezTo>
                  <a:pt x="2134" y="496"/>
                  <a:pt x="2142" y="494"/>
                  <a:pt x="2146" y="494"/>
                </a:cubicBezTo>
                <a:close/>
                <a:moveTo>
                  <a:pt x="2107" y="494"/>
                </a:moveTo>
                <a:cubicBezTo>
                  <a:pt x="2107" y="494"/>
                  <a:pt x="2106" y="492"/>
                  <a:pt x="2105" y="493"/>
                </a:cubicBezTo>
                <a:cubicBezTo>
                  <a:pt x="2105" y="493"/>
                  <a:pt x="2104" y="496"/>
                  <a:pt x="2103" y="496"/>
                </a:cubicBezTo>
                <a:cubicBezTo>
                  <a:pt x="2108" y="494"/>
                  <a:pt x="2119" y="499"/>
                  <a:pt x="2118" y="493"/>
                </a:cubicBezTo>
                <a:cubicBezTo>
                  <a:pt x="2113" y="492"/>
                  <a:pt x="2110" y="493"/>
                  <a:pt x="2107" y="494"/>
                </a:cubicBezTo>
                <a:close/>
                <a:moveTo>
                  <a:pt x="2123" y="494"/>
                </a:moveTo>
                <a:cubicBezTo>
                  <a:pt x="2124" y="491"/>
                  <a:pt x="2131" y="494"/>
                  <a:pt x="2135" y="493"/>
                </a:cubicBezTo>
                <a:cubicBezTo>
                  <a:pt x="2134" y="496"/>
                  <a:pt x="2126" y="493"/>
                  <a:pt x="2123" y="494"/>
                </a:cubicBezTo>
                <a:close/>
                <a:moveTo>
                  <a:pt x="172" y="507"/>
                </a:moveTo>
                <a:cubicBezTo>
                  <a:pt x="168" y="507"/>
                  <a:pt x="166" y="507"/>
                  <a:pt x="164" y="505"/>
                </a:cubicBezTo>
                <a:cubicBezTo>
                  <a:pt x="165" y="502"/>
                  <a:pt x="172" y="500"/>
                  <a:pt x="172" y="507"/>
                </a:cubicBezTo>
                <a:close/>
                <a:moveTo>
                  <a:pt x="138" y="508"/>
                </a:moveTo>
                <a:cubicBezTo>
                  <a:pt x="138" y="508"/>
                  <a:pt x="141" y="506"/>
                  <a:pt x="143" y="507"/>
                </a:cubicBezTo>
                <a:cubicBezTo>
                  <a:pt x="144" y="508"/>
                  <a:pt x="136" y="512"/>
                  <a:pt x="138" y="508"/>
                </a:cubicBezTo>
                <a:close/>
                <a:moveTo>
                  <a:pt x="2084" y="524"/>
                </a:moveTo>
                <a:cubicBezTo>
                  <a:pt x="2082" y="523"/>
                  <a:pt x="2098" y="521"/>
                  <a:pt x="2092" y="524"/>
                </a:cubicBezTo>
                <a:cubicBezTo>
                  <a:pt x="2090" y="526"/>
                  <a:pt x="2090" y="525"/>
                  <a:pt x="2084" y="524"/>
                </a:cubicBezTo>
                <a:close/>
                <a:moveTo>
                  <a:pt x="267" y="556"/>
                </a:moveTo>
                <a:cubicBezTo>
                  <a:pt x="270" y="557"/>
                  <a:pt x="267" y="559"/>
                  <a:pt x="267" y="561"/>
                </a:cubicBezTo>
                <a:cubicBezTo>
                  <a:pt x="264" y="560"/>
                  <a:pt x="266" y="558"/>
                  <a:pt x="267" y="556"/>
                </a:cubicBezTo>
                <a:close/>
                <a:moveTo>
                  <a:pt x="139" y="570"/>
                </a:moveTo>
                <a:cubicBezTo>
                  <a:pt x="141" y="571"/>
                  <a:pt x="140" y="573"/>
                  <a:pt x="143" y="573"/>
                </a:cubicBezTo>
                <a:cubicBezTo>
                  <a:pt x="142" y="578"/>
                  <a:pt x="138" y="574"/>
                  <a:pt x="139" y="570"/>
                </a:cubicBezTo>
                <a:close/>
                <a:moveTo>
                  <a:pt x="1973" y="573"/>
                </a:moveTo>
                <a:cubicBezTo>
                  <a:pt x="1972" y="573"/>
                  <a:pt x="1971" y="573"/>
                  <a:pt x="1970" y="573"/>
                </a:cubicBezTo>
                <a:cubicBezTo>
                  <a:pt x="1961" y="573"/>
                  <a:pt x="1973" y="578"/>
                  <a:pt x="1973" y="573"/>
                </a:cubicBezTo>
                <a:close/>
                <a:moveTo>
                  <a:pt x="2072" y="578"/>
                </a:moveTo>
                <a:cubicBezTo>
                  <a:pt x="2071" y="581"/>
                  <a:pt x="2064" y="581"/>
                  <a:pt x="2059" y="581"/>
                </a:cubicBezTo>
                <a:cubicBezTo>
                  <a:pt x="2061" y="578"/>
                  <a:pt x="2066" y="578"/>
                  <a:pt x="2072" y="578"/>
                </a:cubicBezTo>
                <a:close/>
                <a:moveTo>
                  <a:pt x="139" y="600"/>
                </a:moveTo>
                <a:cubicBezTo>
                  <a:pt x="141" y="600"/>
                  <a:pt x="141" y="602"/>
                  <a:pt x="142" y="602"/>
                </a:cubicBezTo>
                <a:cubicBezTo>
                  <a:pt x="142" y="600"/>
                  <a:pt x="142" y="597"/>
                  <a:pt x="139" y="597"/>
                </a:cubicBezTo>
                <a:cubicBezTo>
                  <a:pt x="139" y="598"/>
                  <a:pt x="139" y="599"/>
                  <a:pt x="139" y="600"/>
                </a:cubicBezTo>
                <a:close/>
                <a:moveTo>
                  <a:pt x="2086" y="599"/>
                </a:moveTo>
                <a:cubicBezTo>
                  <a:pt x="2084" y="599"/>
                  <a:pt x="2082" y="599"/>
                  <a:pt x="2081" y="599"/>
                </a:cubicBezTo>
                <a:cubicBezTo>
                  <a:pt x="2071" y="599"/>
                  <a:pt x="2086" y="603"/>
                  <a:pt x="2086" y="599"/>
                </a:cubicBezTo>
                <a:close/>
                <a:moveTo>
                  <a:pt x="124" y="618"/>
                </a:moveTo>
                <a:cubicBezTo>
                  <a:pt x="129" y="621"/>
                  <a:pt x="122" y="622"/>
                  <a:pt x="121" y="621"/>
                </a:cubicBezTo>
                <a:cubicBezTo>
                  <a:pt x="120" y="620"/>
                  <a:pt x="125" y="619"/>
                  <a:pt x="124" y="618"/>
                </a:cubicBezTo>
                <a:close/>
                <a:moveTo>
                  <a:pt x="132" y="623"/>
                </a:moveTo>
                <a:cubicBezTo>
                  <a:pt x="132" y="623"/>
                  <a:pt x="139" y="622"/>
                  <a:pt x="137" y="621"/>
                </a:cubicBezTo>
                <a:cubicBezTo>
                  <a:pt x="135" y="620"/>
                  <a:pt x="126" y="621"/>
                  <a:pt x="127" y="623"/>
                </a:cubicBezTo>
                <a:cubicBezTo>
                  <a:pt x="131" y="623"/>
                  <a:pt x="131" y="624"/>
                  <a:pt x="132" y="623"/>
                </a:cubicBezTo>
                <a:close/>
                <a:moveTo>
                  <a:pt x="2042" y="640"/>
                </a:moveTo>
                <a:cubicBezTo>
                  <a:pt x="2041" y="645"/>
                  <a:pt x="2032" y="644"/>
                  <a:pt x="2030" y="642"/>
                </a:cubicBezTo>
                <a:cubicBezTo>
                  <a:pt x="2034" y="639"/>
                  <a:pt x="2038" y="639"/>
                  <a:pt x="2042" y="640"/>
                </a:cubicBezTo>
                <a:close/>
                <a:moveTo>
                  <a:pt x="2047" y="653"/>
                </a:moveTo>
                <a:cubicBezTo>
                  <a:pt x="2046" y="653"/>
                  <a:pt x="2044" y="653"/>
                  <a:pt x="2043" y="653"/>
                </a:cubicBezTo>
                <a:cubicBezTo>
                  <a:pt x="2041" y="653"/>
                  <a:pt x="2038" y="653"/>
                  <a:pt x="2038" y="654"/>
                </a:cubicBezTo>
                <a:cubicBezTo>
                  <a:pt x="2041" y="653"/>
                  <a:pt x="2047" y="656"/>
                  <a:pt x="2047" y="653"/>
                </a:cubicBezTo>
                <a:close/>
                <a:moveTo>
                  <a:pt x="1988" y="673"/>
                </a:moveTo>
                <a:cubicBezTo>
                  <a:pt x="1994" y="668"/>
                  <a:pt x="1994" y="678"/>
                  <a:pt x="1988" y="673"/>
                </a:cubicBezTo>
                <a:close/>
                <a:moveTo>
                  <a:pt x="35" y="678"/>
                </a:moveTo>
                <a:cubicBezTo>
                  <a:pt x="36" y="678"/>
                  <a:pt x="37" y="678"/>
                  <a:pt x="38" y="678"/>
                </a:cubicBezTo>
                <a:cubicBezTo>
                  <a:pt x="38" y="677"/>
                  <a:pt x="38" y="676"/>
                  <a:pt x="38" y="675"/>
                </a:cubicBezTo>
                <a:cubicBezTo>
                  <a:pt x="37" y="675"/>
                  <a:pt x="36" y="675"/>
                  <a:pt x="35" y="675"/>
                </a:cubicBezTo>
                <a:cubicBezTo>
                  <a:pt x="35" y="676"/>
                  <a:pt x="35" y="677"/>
                  <a:pt x="35" y="678"/>
                </a:cubicBezTo>
                <a:close/>
                <a:moveTo>
                  <a:pt x="42" y="686"/>
                </a:moveTo>
                <a:cubicBezTo>
                  <a:pt x="42" y="689"/>
                  <a:pt x="39" y="690"/>
                  <a:pt x="36" y="689"/>
                </a:cubicBezTo>
                <a:cubicBezTo>
                  <a:pt x="37" y="687"/>
                  <a:pt x="39" y="686"/>
                  <a:pt x="42" y="686"/>
                </a:cubicBezTo>
                <a:close/>
                <a:moveTo>
                  <a:pt x="39" y="694"/>
                </a:moveTo>
                <a:cubicBezTo>
                  <a:pt x="43" y="694"/>
                  <a:pt x="44" y="695"/>
                  <a:pt x="44" y="699"/>
                </a:cubicBezTo>
                <a:cubicBezTo>
                  <a:pt x="41" y="699"/>
                  <a:pt x="39" y="697"/>
                  <a:pt x="39" y="694"/>
                </a:cubicBezTo>
                <a:close/>
                <a:moveTo>
                  <a:pt x="39" y="700"/>
                </a:moveTo>
                <a:cubicBezTo>
                  <a:pt x="44" y="699"/>
                  <a:pt x="44" y="703"/>
                  <a:pt x="48" y="702"/>
                </a:cubicBezTo>
                <a:cubicBezTo>
                  <a:pt x="48" y="705"/>
                  <a:pt x="37" y="705"/>
                  <a:pt x="39" y="700"/>
                </a:cubicBezTo>
                <a:close/>
                <a:moveTo>
                  <a:pt x="39" y="715"/>
                </a:moveTo>
                <a:cubicBezTo>
                  <a:pt x="43" y="715"/>
                  <a:pt x="43" y="711"/>
                  <a:pt x="43" y="707"/>
                </a:cubicBezTo>
                <a:cubicBezTo>
                  <a:pt x="41" y="707"/>
                  <a:pt x="40" y="707"/>
                  <a:pt x="38" y="707"/>
                </a:cubicBezTo>
                <a:cubicBezTo>
                  <a:pt x="40" y="712"/>
                  <a:pt x="39" y="710"/>
                  <a:pt x="39" y="715"/>
                </a:cubicBezTo>
                <a:close/>
                <a:moveTo>
                  <a:pt x="1990" y="711"/>
                </a:moveTo>
                <a:cubicBezTo>
                  <a:pt x="1991" y="708"/>
                  <a:pt x="1999" y="711"/>
                  <a:pt x="2003" y="710"/>
                </a:cubicBezTo>
                <a:cubicBezTo>
                  <a:pt x="2002" y="713"/>
                  <a:pt x="1994" y="710"/>
                  <a:pt x="1990" y="711"/>
                </a:cubicBezTo>
                <a:close/>
                <a:moveTo>
                  <a:pt x="51" y="729"/>
                </a:moveTo>
                <a:cubicBezTo>
                  <a:pt x="51" y="732"/>
                  <a:pt x="47" y="732"/>
                  <a:pt x="43" y="732"/>
                </a:cubicBezTo>
                <a:cubicBezTo>
                  <a:pt x="44" y="729"/>
                  <a:pt x="48" y="726"/>
                  <a:pt x="51" y="729"/>
                </a:cubicBezTo>
                <a:close/>
                <a:moveTo>
                  <a:pt x="60" y="730"/>
                </a:moveTo>
                <a:cubicBezTo>
                  <a:pt x="61" y="730"/>
                  <a:pt x="64" y="728"/>
                  <a:pt x="65" y="729"/>
                </a:cubicBezTo>
                <a:cubicBezTo>
                  <a:pt x="69" y="732"/>
                  <a:pt x="59" y="736"/>
                  <a:pt x="60" y="730"/>
                </a:cubicBezTo>
                <a:close/>
                <a:moveTo>
                  <a:pt x="73" y="732"/>
                </a:moveTo>
                <a:cubicBezTo>
                  <a:pt x="76" y="732"/>
                  <a:pt x="79" y="732"/>
                  <a:pt x="78" y="729"/>
                </a:cubicBezTo>
                <a:cubicBezTo>
                  <a:pt x="77" y="729"/>
                  <a:pt x="76" y="729"/>
                  <a:pt x="75" y="729"/>
                </a:cubicBezTo>
                <a:cubicBezTo>
                  <a:pt x="75" y="731"/>
                  <a:pt x="74" y="731"/>
                  <a:pt x="73" y="732"/>
                </a:cubicBezTo>
                <a:close/>
                <a:moveTo>
                  <a:pt x="0" y="738"/>
                </a:moveTo>
                <a:cubicBezTo>
                  <a:pt x="1" y="738"/>
                  <a:pt x="2" y="740"/>
                  <a:pt x="3" y="740"/>
                </a:cubicBezTo>
                <a:cubicBezTo>
                  <a:pt x="3" y="738"/>
                  <a:pt x="3" y="735"/>
                  <a:pt x="0" y="735"/>
                </a:cubicBezTo>
                <a:cubicBezTo>
                  <a:pt x="0" y="736"/>
                  <a:pt x="0" y="737"/>
                  <a:pt x="0" y="738"/>
                </a:cubicBezTo>
                <a:close/>
                <a:moveTo>
                  <a:pt x="47" y="757"/>
                </a:moveTo>
                <a:cubicBezTo>
                  <a:pt x="48" y="756"/>
                  <a:pt x="47" y="754"/>
                  <a:pt x="49" y="754"/>
                </a:cubicBezTo>
                <a:cubicBezTo>
                  <a:pt x="50" y="757"/>
                  <a:pt x="51" y="757"/>
                  <a:pt x="49" y="759"/>
                </a:cubicBezTo>
                <a:cubicBezTo>
                  <a:pt x="51" y="759"/>
                  <a:pt x="52" y="759"/>
                  <a:pt x="54" y="759"/>
                </a:cubicBezTo>
                <a:cubicBezTo>
                  <a:pt x="53" y="755"/>
                  <a:pt x="51" y="752"/>
                  <a:pt x="46" y="753"/>
                </a:cubicBezTo>
                <a:cubicBezTo>
                  <a:pt x="46" y="755"/>
                  <a:pt x="45" y="757"/>
                  <a:pt x="47" y="757"/>
                </a:cubicBezTo>
                <a:close/>
                <a:moveTo>
                  <a:pt x="2232" y="753"/>
                </a:moveTo>
                <a:cubicBezTo>
                  <a:pt x="2221" y="753"/>
                  <a:pt x="2233" y="754"/>
                  <a:pt x="2239" y="754"/>
                </a:cubicBezTo>
                <a:cubicBezTo>
                  <a:pt x="2243" y="754"/>
                  <a:pt x="2247" y="756"/>
                  <a:pt x="2250" y="753"/>
                </a:cubicBezTo>
                <a:cubicBezTo>
                  <a:pt x="2244" y="753"/>
                  <a:pt x="2237" y="752"/>
                  <a:pt x="2232" y="753"/>
                </a:cubicBezTo>
                <a:close/>
                <a:moveTo>
                  <a:pt x="2166" y="791"/>
                </a:moveTo>
                <a:cubicBezTo>
                  <a:pt x="2174" y="790"/>
                  <a:pt x="2185" y="793"/>
                  <a:pt x="2189" y="788"/>
                </a:cubicBezTo>
                <a:cubicBezTo>
                  <a:pt x="2181" y="789"/>
                  <a:pt x="2169" y="785"/>
                  <a:pt x="2166" y="791"/>
                </a:cubicBezTo>
                <a:close/>
                <a:moveTo>
                  <a:pt x="60" y="792"/>
                </a:moveTo>
                <a:cubicBezTo>
                  <a:pt x="60" y="795"/>
                  <a:pt x="56" y="797"/>
                  <a:pt x="53" y="797"/>
                </a:cubicBezTo>
                <a:cubicBezTo>
                  <a:pt x="52" y="792"/>
                  <a:pt x="56" y="792"/>
                  <a:pt x="60" y="792"/>
                </a:cubicBezTo>
                <a:close/>
                <a:moveTo>
                  <a:pt x="61" y="802"/>
                </a:moveTo>
                <a:cubicBezTo>
                  <a:pt x="56" y="808"/>
                  <a:pt x="55" y="797"/>
                  <a:pt x="61" y="802"/>
                </a:cubicBezTo>
                <a:close/>
                <a:moveTo>
                  <a:pt x="2161" y="819"/>
                </a:moveTo>
                <a:cubicBezTo>
                  <a:pt x="2157" y="817"/>
                  <a:pt x="2157" y="820"/>
                  <a:pt x="2150" y="819"/>
                </a:cubicBezTo>
                <a:cubicBezTo>
                  <a:pt x="2150" y="815"/>
                  <a:pt x="2163" y="814"/>
                  <a:pt x="2161" y="819"/>
                </a:cubicBezTo>
                <a:close/>
                <a:moveTo>
                  <a:pt x="43" y="827"/>
                </a:moveTo>
                <a:cubicBezTo>
                  <a:pt x="47" y="828"/>
                  <a:pt x="50" y="825"/>
                  <a:pt x="53" y="824"/>
                </a:cubicBezTo>
                <a:cubicBezTo>
                  <a:pt x="55" y="823"/>
                  <a:pt x="58" y="825"/>
                  <a:pt x="57" y="821"/>
                </a:cubicBezTo>
                <a:cubicBezTo>
                  <a:pt x="52" y="823"/>
                  <a:pt x="45" y="823"/>
                  <a:pt x="43" y="827"/>
                </a:cubicBezTo>
                <a:close/>
                <a:moveTo>
                  <a:pt x="76" y="843"/>
                </a:moveTo>
                <a:cubicBezTo>
                  <a:pt x="76" y="842"/>
                  <a:pt x="76" y="841"/>
                  <a:pt x="76" y="840"/>
                </a:cubicBezTo>
                <a:cubicBezTo>
                  <a:pt x="73" y="835"/>
                  <a:pt x="68" y="845"/>
                  <a:pt x="76" y="843"/>
                </a:cubicBezTo>
                <a:close/>
                <a:moveTo>
                  <a:pt x="2184" y="851"/>
                </a:moveTo>
                <a:cubicBezTo>
                  <a:pt x="2184" y="849"/>
                  <a:pt x="2184" y="848"/>
                  <a:pt x="2182" y="848"/>
                </a:cubicBezTo>
                <a:cubicBezTo>
                  <a:pt x="2181" y="847"/>
                  <a:pt x="2181" y="849"/>
                  <a:pt x="2181" y="849"/>
                </a:cubicBezTo>
                <a:cubicBezTo>
                  <a:pt x="2179" y="850"/>
                  <a:pt x="2179" y="848"/>
                  <a:pt x="2179" y="848"/>
                </a:cubicBezTo>
                <a:cubicBezTo>
                  <a:pt x="2175" y="847"/>
                  <a:pt x="2169" y="848"/>
                  <a:pt x="2163" y="848"/>
                </a:cubicBezTo>
                <a:cubicBezTo>
                  <a:pt x="2157" y="848"/>
                  <a:pt x="2150" y="847"/>
                  <a:pt x="2147" y="849"/>
                </a:cubicBezTo>
                <a:cubicBezTo>
                  <a:pt x="2160" y="849"/>
                  <a:pt x="2173" y="849"/>
                  <a:pt x="2184" y="851"/>
                </a:cubicBezTo>
                <a:close/>
                <a:moveTo>
                  <a:pt x="2080" y="880"/>
                </a:moveTo>
                <a:cubicBezTo>
                  <a:pt x="2081" y="880"/>
                  <a:pt x="2082" y="880"/>
                  <a:pt x="2083" y="880"/>
                </a:cubicBezTo>
                <a:cubicBezTo>
                  <a:pt x="2083" y="879"/>
                  <a:pt x="2083" y="877"/>
                  <a:pt x="2084" y="876"/>
                </a:cubicBezTo>
                <a:cubicBezTo>
                  <a:pt x="2082" y="876"/>
                  <a:pt x="2081" y="876"/>
                  <a:pt x="2080" y="876"/>
                </a:cubicBezTo>
                <a:cubicBezTo>
                  <a:pt x="2080" y="877"/>
                  <a:pt x="2080" y="879"/>
                  <a:pt x="2080" y="880"/>
                </a:cubicBezTo>
                <a:close/>
                <a:moveTo>
                  <a:pt x="51" y="881"/>
                </a:moveTo>
                <a:cubicBezTo>
                  <a:pt x="56" y="883"/>
                  <a:pt x="51" y="889"/>
                  <a:pt x="50" y="891"/>
                </a:cubicBezTo>
                <a:cubicBezTo>
                  <a:pt x="45" y="888"/>
                  <a:pt x="52" y="885"/>
                  <a:pt x="51" y="881"/>
                </a:cubicBezTo>
                <a:close/>
                <a:moveTo>
                  <a:pt x="2110" y="881"/>
                </a:moveTo>
                <a:cubicBezTo>
                  <a:pt x="2111" y="885"/>
                  <a:pt x="2103" y="880"/>
                  <a:pt x="2104" y="884"/>
                </a:cubicBezTo>
                <a:cubicBezTo>
                  <a:pt x="2109" y="883"/>
                  <a:pt x="2117" y="886"/>
                  <a:pt x="2120" y="883"/>
                </a:cubicBezTo>
                <a:cubicBezTo>
                  <a:pt x="2115" y="884"/>
                  <a:pt x="2115" y="880"/>
                  <a:pt x="2110" y="881"/>
                </a:cubicBezTo>
                <a:close/>
                <a:moveTo>
                  <a:pt x="2145" y="883"/>
                </a:moveTo>
                <a:cubicBezTo>
                  <a:pt x="2144" y="883"/>
                  <a:pt x="2142" y="883"/>
                  <a:pt x="2141" y="883"/>
                </a:cubicBezTo>
                <a:cubicBezTo>
                  <a:pt x="2139" y="883"/>
                  <a:pt x="2136" y="882"/>
                  <a:pt x="2136" y="884"/>
                </a:cubicBezTo>
                <a:cubicBezTo>
                  <a:pt x="2139" y="883"/>
                  <a:pt x="2145" y="886"/>
                  <a:pt x="2145" y="883"/>
                </a:cubicBezTo>
                <a:close/>
                <a:moveTo>
                  <a:pt x="2172" y="892"/>
                </a:moveTo>
                <a:cubicBezTo>
                  <a:pt x="2169" y="892"/>
                  <a:pt x="2167" y="891"/>
                  <a:pt x="2164" y="891"/>
                </a:cubicBezTo>
                <a:cubicBezTo>
                  <a:pt x="2162" y="891"/>
                  <a:pt x="2161" y="892"/>
                  <a:pt x="2159" y="892"/>
                </a:cubicBezTo>
                <a:cubicBezTo>
                  <a:pt x="2155" y="893"/>
                  <a:pt x="2148" y="891"/>
                  <a:pt x="2148" y="895"/>
                </a:cubicBezTo>
                <a:cubicBezTo>
                  <a:pt x="2163" y="896"/>
                  <a:pt x="2169" y="892"/>
                  <a:pt x="2183" y="895"/>
                </a:cubicBezTo>
                <a:cubicBezTo>
                  <a:pt x="2184" y="890"/>
                  <a:pt x="2176" y="893"/>
                  <a:pt x="2172" y="892"/>
                </a:cubicBezTo>
                <a:close/>
                <a:moveTo>
                  <a:pt x="16" y="905"/>
                </a:moveTo>
                <a:cubicBezTo>
                  <a:pt x="15" y="907"/>
                  <a:pt x="14" y="908"/>
                  <a:pt x="11" y="908"/>
                </a:cubicBezTo>
                <a:cubicBezTo>
                  <a:pt x="12" y="906"/>
                  <a:pt x="13" y="905"/>
                  <a:pt x="16" y="905"/>
                </a:cubicBezTo>
                <a:close/>
                <a:moveTo>
                  <a:pt x="2077" y="945"/>
                </a:moveTo>
                <a:cubicBezTo>
                  <a:pt x="2071" y="946"/>
                  <a:pt x="2077" y="946"/>
                  <a:pt x="2082" y="946"/>
                </a:cubicBezTo>
                <a:cubicBezTo>
                  <a:pt x="2084" y="946"/>
                  <a:pt x="2087" y="950"/>
                  <a:pt x="2088" y="945"/>
                </a:cubicBezTo>
                <a:cubicBezTo>
                  <a:pt x="2083" y="945"/>
                  <a:pt x="2079" y="944"/>
                  <a:pt x="2077" y="945"/>
                </a:cubicBezTo>
                <a:close/>
                <a:moveTo>
                  <a:pt x="50" y="948"/>
                </a:moveTo>
                <a:cubicBezTo>
                  <a:pt x="51" y="953"/>
                  <a:pt x="43" y="950"/>
                  <a:pt x="41" y="953"/>
                </a:cubicBezTo>
                <a:cubicBezTo>
                  <a:pt x="41" y="949"/>
                  <a:pt x="46" y="949"/>
                  <a:pt x="50" y="948"/>
                </a:cubicBezTo>
                <a:close/>
                <a:moveTo>
                  <a:pt x="2023" y="970"/>
                </a:moveTo>
                <a:cubicBezTo>
                  <a:pt x="2023" y="967"/>
                  <a:pt x="2032" y="967"/>
                  <a:pt x="2030" y="972"/>
                </a:cubicBezTo>
                <a:cubicBezTo>
                  <a:pt x="2026" y="972"/>
                  <a:pt x="2026" y="970"/>
                  <a:pt x="2023" y="970"/>
                </a:cubicBezTo>
                <a:close/>
                <a:moveTo>
                  <a:pt x="26" y="976"/>
                </a:moveTo>
                <a:cubicBezTo>
                  <a:pt x="20" y="975"/>
                  <a:pt x="22" y="976"/>
                  <a:pt x="16" y="975"/>
                </a:cubicBezTo>
                <a:cubicBezTo>
                  <a:pt x="15" y="983"/>
                  <a:pt x="26" y="979"/>
                  <a:pt x="26" y="976"/>
                </a:cubicBezTo>
                <a:close/>
                <a:moveTo>
                  <a:pt x="2064" y="983"/>
                </a:moveTo>
                <a:cubicBezTo>
                  <a:pt x="2047" y="983"/>
                  <a:pt x="2073" y="986"/>
                  <a:pt x="2072" y="983"/>
                </a:cubicBezTo>
                <a:cubicBezTo>
                  <a:pt x="2069" y="983"/>
                  <a:pt x="2067" y="983"/>
                  <a:pt x="2064" y="983"/>
                </a:cubicBezTo>
                <a:close/>
                <a:moveTo>
                  <a:pt x="2049" y="1024"/>
                </a:moveTo>
                <a:cubicBezTo>
                  <a:pt x="2048" y="1024"/>
                  <a:pt x="2046" y="1024"/>
                  <a:pt x="2045" y="1024"/>
                </a:cubicBezTo>
                <a:cubicBezTo>
                  <a:pt x="2043" y="1024"/>
                  <a:pt x="2040" y="1024"/>
                  <a:pt x="2040" y="1025"/>
                </a:cubicBezTo>
                <a:cubicBezTo>
                  <a:pt x="2043" y="1025"/>
                  <a:pt x="2049" y="1027"/>
                  <a:pt x="2049" y="1024"/>
                </a:cubicBezTo>
                <a:close/>
                <a:moveTo>
                  <a:pt x="2050" y="1038"/>
                </a:moveTo>
                <a:cubicBezTo>
                  <a:pt x="2049" y="1038"/>
                  <a:pt x="2048" y="1038"/>
                  <a:pt x="2047" y="1038"/>
                </a:cubicBezTo>
                <a:cubicBezTo>
                  <a:pt x="2039" y="1038"/>
                  <a:pt x="2051" y="1043"/>
                  <a:pt x="2050" y="1038"/>
                </a:cubicBezTo>
                <a:close/>
                <a:moveTo>
                  <a:pt x="2059" y="1049"/>
                </a:moveTo>
                <a:cubicBezTo>
                  <a:pt x="2063" y="1049"/>
                  <a:pt x="2065" y="1050"/>
                  <a:pt x="2067" y="1051"/>
                </a:cubicBezTo>
                <a:cubicBezTo>
                  <a:pt x="2067" y="1053"/>
                  <a:pt x="2057" y="1054"/>
                  <a:pt x="2059" y="1049"/>
                </a:cubicBezTo>
                <a:close/>
                <a:moveTo>
                  <a:pt x="75" y="1059"/>
                </a:moveTo>
                <a:cubicBezTo>
                  <a:pt x="85" y="1062"/>
                  <a:pt x="79" y="1053"/>
                  <a:pt x="75" y="1059"/>
                </a:cubicBezTo>
                <a:close/>
                <a:moveTo>
                  <a:pt x="10" y="1060"/>
                </a:moveTo>
                <a:cubicBezTo>
                  <a:pt x="14" y="1061"/>
                  <a:pt x="14" y="1066"/>
                  <a:pt x="12" y="1068"/>
                </a:cubicBezTo>
                <a:cubicBezTo>
                  <a:pt x="9" y="1069"/>
                  <a:pt x="11" y="1063"/>
                  <a:pt x="10" y="1060"/>
                </a:cubicBezTo>
                <a:close/>
                <a:moveTo>
                  <a:pt x="62" y="1084"/>
                </a:moveTo>
                <a:cubicBezTo>
                  <a:pt x="59" y="1086"/>
                  <a:pt x="64" y="1088"/>
                  <a:pt x="61" y="1089"/>
                </a:cubicBezTo>
                <a:cubicBezTo>
                  <a:pt x="56" y="1090"/>
                  <a:pt x="54" y="1087"/>
                  <a:pt x="51" y="1086"/>
                </a:cubicBezTo>
                <a:cubicBezTo>
                  <a:pt x="52" y="1090"/>
                  <a:pt x="48" y="1089"/>
                  <a:pt x="48" y="1092"/>
                </a:cubicBezTo>
                <a:cubicBezTo>
                  <a:pt x="59" y="1090"/>
                  <a:pt x="61" y="1091"/>
                  <a:pt x="75" y="1090"/>
                </a:cubicBezTo>
                <a:cubicBezTo>
                  <a:pt x="75" y="1088"/>
                  <a:pt x="76" y="1087"/>
                  <a:pt x="76" y="1086"/>
                </a:cubicBezTo>
                <a:cubicBezTo>
                  <a:pt x="73" y="1086"/>
                  <a:pt x="65" y="1090"/>
                  <a:pt x="64" y="1087"/>
                </a:cubicBezTo>
                <a:cubicBezTo>
                  <a:pt x="63" y="1083"/>
                  <a:pt x="73" y="1089"/>
                  <a:pt x="70" y="1083"/>
                </a:cubicBezTo>
                <a:cubicBezTo>
                  <a:pt x="66" y="1082"/>
                  <a:pt x="67" y="1085"/>
                  <a:pt x="62" y="1084"/>
                </a:cubicBezTo>
                <a:close/>
                <a:moveTo>
                  <a:pt x="45" y="1089"/>
                </a:moveTo>
                <a:cubicBezTo>
                  <a:pt x="49" y="1090"/>
                  <a:pt x="45" y="1095"/>
                  <a:pt x="40" y="1094"/>
                </a:cubicBezTo>
                <a:cubicBezTo>
                  <a:pt x="40" y="1091"/>
                  <a:pt x="46" y="1093"/>
                  <a:pt x="45" y="1089"/>
                </a:cubicBezTo>
                <a:close/>
                <a:moveTo>
                  <a:pt x="73" y="1105"/>
                </a:moveTo>
                <a:cubicBezTo>
                  <a:pt x="79" y="1107"/>
                  <a:pt x="69" y="1107"/>
                  <a:pt x="70" y="1110"/>
                </a:cubicBezTo>
                <a:cubicBezTo>
                  <a:pt x="64" y="1107"/>
                  <a:pt x="73" y="1107"/>
                  <a:pt x="73" y="1105"/>
                </a:cubicBezTo>
                <a:close/>
                <a:moveTo>
                  <a:pt x="37" y="1148"/>
                </a:moveTo>
                <a:cubicBezTo>
                  <a:pt x="43" y="1152"/>
                  <a:pt x="33" y="1153"/>
                  <a:pt x="37" y="1148"/>
                </a:cubicBezTo>
                <a:close/>
                <a:moveTo>
                  <a:pt x="1982" y="1154"/>
                </a:moveTo>
                <a:cubicBezTo>
                  <a:pt x="1985" y="1155"/>
                  <a:pt x="1987" y="1153"/>
                  <a:pt x="1988" y="1152"/>
                </a:cubicBezTo>
                <a:cubicBezTo>
                  <a:pt x="1992" y="1152"/>
                  <a:pt x="1996" y="1154"/>
                  <a:pt x="1998" y="1151"/>
                </a:cubicBezTo>
                <a:cubicBezTo>
                  <a:pt x="1994" y="1151"/>
                  <a:pt x="1990" y="1151"/>
                  <a:pt x="1985" y="1151"/>
                </a:cubicBezTo>
                <a:cubicBezTo>
                  <a:pt x="1985" y="1153"/>
                  <a:pt x="1983" y="1152"/>
                  <a:pt x="1982" y="1154"/>
                </a:cubicBezTo>
                <a:close/>
                <a:moveTo>
                  <a:pt x="1999" y="1152"/>
                </a:moveTo>
                <a:cubicBezTo>
                  <a:pt x="2002" y="1149"/>
                  <a:pt x="2010" y="1152"/>
                  <a:pt x="2015" y="1151"/>
                </a:cubicBezTo>
                <a:cubicBezTo>
                  <a:pt x="2013" y="1154"/>
                  <a:pt x="2004" y="1151"/>
                  <a:pt x="1999" y="1152"/>
                </a:cubicBezTo>
                <a:close/>
                <a:moveTo>
                  <a:pt x="71" y="1160"/>
                </a:moveTo>
                <a:cubicBezTo>
                  <a:pt x="71" y="1164"/>
                  <a:pt x="65" y="1161"/>
                  <a:pt x="63" y="1162"/>
                </a:cubicBezTo>
                <a:cubicBezTo>
                  <a:pt x="64" y="1157"/>
                  <a:pt x="67" y="1160"/>
                  <a:pt x="71" y="1160"/>
                </a:cubicBezTo>
                <a:close/>
                <a:moveTo>
                  <a:pt x="1910" y="1173"/>
                </a:moveTo>
                <a:cubicBezTo>
                  <a:pt x="1911" y="1173"/>
                  <a:pt x="1913" y="1171"/>
                  <a:pt x="1912" y="1171"/>
                </a:cubicBezTo>
                <a:cubicBezTo>
                  <a:pt x="1914" y="1171"/>
                  <a:pt x="1915" y="1173"/>
                  <a:pt x="1918" y="1173"/>
                </a:cubicBezTo>
                <a:cubicBezTo>
                  <a:pt x="1921" y="1173"/>
                  <a:pt x="1921" y="1172"/>
                  <a:pt x="1925" y="1171"/>
                </a:cubicBezTo>
                <a:cubicBezTo>
                  <a:pt x="1929" y="1171"/>
                  <a:pt x="1935" y="1172"/>
                  <a:pt x="1939" y="1171"/>
                </a:cubicBezTo>
                <a:cubicBezTo>
                  <a:pt x="1949" y="1170"/>
                  <a:pt x="1943" y="1170"/>
                  <a:pt x="1937" y="1170"/>
                </a:cubicBezTo>
                <a:cubicBezTo>
                  <a:pt x="1934" y="1170"/>
                  <a:pt x="1930" y="1170"/>
                  <a:pt x="1926" y="1170"/>
                </a:cubicBezTo>
                <a:cubicBezTo>
                  <a:pt x="1926" y="1168"/>
                  <a:pt x="1926" y="1169"/>
                  <a:pt x="1925" y="1170"/>
                </a:cubicBezTo>
                <a:cubicBezTo>
                  <a:pt x="1922" y="1173"/>
                  <a:pt x="1903" y="1165"/>
                  <a:pt x="1907" y="1173"/>
                </a:cubicBezTo>
                <a:cubicBezTo>
                  <a:pt x="1908" y="1173"/>
                  <a:pt x="1909" y="1173"/>
                  <a:pt x="1910" y="1173"/>
                </a:cubicBezTo>
                <a:close/>
                <a:moveTo>
                  <a:pt x="1943" y="1178"/>
                </a:moveTo>
                <a:cubicBezTo>
                  <a:pt x="1943" y="1178"/>
                  <a:pt x="1943" y="1179"/>
                  <a:pt x="1943" y="1179"/>
                </a:cubicBezTo>
                <a:cubicBezTo>
                  <a:pt x="1941" y="1181"/>
                  <a:pt x="1935" y="1177"/>
                  <a:pt x="1935" y="1181"/>
                </a:cubicBezTo>
                <a:cubicBezTo>
                  <a:pt x="1940" y="1183"/>
                  <a:pt x="1953" y="1178"/>
                  <a:pt x="1959" y="1182"/>
                </a:cubicBezTo>
                <a:cubicBezTo>
                  <a:pt x="1960" y="1176"/>
                  <a:pt x="1949" y="1177"/>
                  <a:pt x="1943" y="1178"/>
                </a:cubicBezTo>
                <a:close/>
                <a:moveTo>
                  <a:pt x="1964" y="1179"/>
                </a:moveTo>
                <a:cubicBezTo>
                  <a:pt x="1963" y="1177"/>
                  <a:pt x="1974" y="1176"/>
                  <a:pt x="1971" y="1181"/>
                </a:cubicBezTo>
                <a:cubicBezTo>
                  <a:pt x="1968" y="1182"/>
                  <a:pt x="1968" y="1178"/>
                  <a:pt x="1964" y="1179"/>
                </a:cubicBezTo>
                <a:close/>
                <a:moveTo>
                  <a:pt x="1979" y="1178"/>
                </a:moveTo>
                <a:cubicBezTo>
                  <a:pt x="1978" y="1178"/>
                  <a:pt x="1977" y="1178"/>
                  <a:pt x="1976" y="1178"/>
                </a:cubicBezTo>
                <a:cubicBezTo>
                  <a:pt x="1968" y="1177"/>
                  <a:pt x="1980" y="1182"/>
                  <a:pt x="1979" y="1178"/>
                </a:cubicBezTo>
                <a:close/>
                <a:moveTo>
                  <a:pt x="59" y="1195"/>
                </a:moveTo>
                <a:cubicBezTo>
                  <a:pt x="56" y="1193"/>
                  <a:pt x="52" y="1197"/>
                  <a:pt x="46" y="1195"/>
                </a:cubicBezTo>
                <a:cubicBezTo>
                  <a:pt x="46" y="1192"/>
                  <a:pt x="59" y="1189"/>
                  <a:pt x="59" y="1195"/>
                </a:cubicBezTo>
                <a:close/>
                <a:moveTo>
                  <a:pt x="1905" y="1194"/>
                </a:moveTo>
                <a:cubicBezTo>
                  <a:pt x="1906" y="1191"/>
                  <a:pt x="1909" y="1192"/>
                  <a:pt x="1911" y="1192"/>
                </a:cubicBezTo>
                <a:cubicBezTo>
                  <a:pt x="1911" y="1196"/>
                  <a:pt x="1907" y="1196"/>
                  <a:pt x="1905" y="1194"/>
                </a:cubicBezTo>
                <a:close/>
                <a:moveTo>
                  <a:pt x="1894" y="1201"/>
                </a:moveTo>
                <a:cubicBezTo>
                  <a:pt x="1889" y="1201"/>
                  <a:pt x="1884" y="1201"/>
                  <a:pt x="1880" y="1201"/>
                </a:cubicBezTo>
                <a:cubicBezTo>
                  <a:pt x="1880" y="1209"/>
                  <a:pt x="1891" y="1205"/>
                  <a:pt x="1894" y="1201"/>
                </a:cubicBezTo>
                <a:close/>
                <a:moveTo>
                  <a:pt x="2058" y="1208"/>
                </a:moveTo>
                <a:cubicBezTo>
                  <a:pt x="2057" y="1210"/>
                  <a:pt x="2056" y="1211"/>
                  <a:pt x="2053" y="1211"/>
                </a:cubicBezTo>
                <a:cubicBezTo>
                  <a:pt x="2053" y="1208"/>
                  <a:pt x="2056" y="1208"/>
                  <a:pt x="2058" y="1208"/>
                </a:cubicBezTo>
                <a:close/>
                <a:moveTo>
                  <a:pt x="216" y="1232"/>
                </a:moveTo>
                <a:cubicBezTo>
                  <a:pt x="211" y="1232"/>
                  <a:pt x="206" y="1231"/>
                  <a:pt x="203" y="1230"/>
                </a:cubicBezTo>
                <a:cubicBezTo>
                  <a:pt x="203" y="1230"/>
                  <a:pt x="201" y="1228"/>
                  <a:pt x="202" y="1228"/>
                </a:cubicBezTo>
                <a:cubicBezTo>
                  <a:pt x="200" y="1228"/>
                  <a:pt x="200" y="1230"/>
                  <a:pt x="197" y="1230"/>
                </a:cubicBezTo>
                <a:cubicBezTo>
                  <a:pt x="197" y="1230"/>
                  <a:pt x="196" y="1229"/>
                  <a:pt x="195" y="1228"/>
                </a:cubicBezTo>
                <a:cubicBezTo>
                  <a:pt x="194" y="1228"/>
                  <a:pt x="192" y="1229"/>
                  <a:pt x="192" y="1230"/>
                </a:cubicBezTo>
                <a:cubicBezTo>
                  <a:pt x="197" y="1233"/>
                  <a:pt x="212" y="1238"/>
                  <a:pt x="216" y="1232"/>
                </a:cubicBezTo>
                <a:close/>
                <a:moveTo>
                  <a:pt x="227" y="1238"/>
                </a:moveTo>
                <a:cubicBezTo>
                  <a:pt x="228" y="1236"/>
                  <a:pt x="231" y="1237"/>
                  <a:pt x="233" y="1236"/>
                </a:cubicBezTo>
                <a:cubicBezTo>
                  <a:pt x="233" y="1240"/>
                  <a:pt x="229" y="1240"/>
                  <a:pt x="227" y="1238"/>
                </a:cubicBezTo>
                <a:close/>
                <a:moveTo>
                  <a:pt x="152" y="1243"/>
                </a:moveTo>
                <a:cubicBezTo>
                  <a:pt x="149" y="1247"/>
                  <a:pt x="143" y="1241"/>
                  <a:pt x="137" y="1243"/>
                </a:cubicBezTo>
                <a:cubicBezTo>
                  <a:pt x="139" y="1237"/>
                  <a:pt x="147" y="1241"/>
                  <a:pt x="152" y="1243"/>
                </a:cubicBezTo>
                <a:close/>
                <a:moveTo>
                  <a:pt x="156" y="1255"/>
                </a:moveTo>
                <a:cubicBezTo>
                  <a:pt x="156" y="1252"/>
                  <a:pt x="164" y="1254"/>
                  <a:pt x="159" y="1257"/>
                </a:cubicBezTo>
                <a:cubicBezTo>
                  <a:pt x="158" y="1257"/>
                  <a:pt x="158" y="1255"/>
                  <a:pt x="156" y="1255"/>
                </a:cubicBezTo>
                <a:close/>
                <a:moveTo>
                  <a:pt x="258" y="1255"/>
                </a:moveTo>
                <a:cubicBezTo>
                  <a:pt x="258" y="1251"/>
                  <a:pt x="261" y="1257"/>
                  <a:pt x="264" y="1255"/>
                </a:cubicBezTo>
                <a:cubicBezTo>
                  <a:pt x="264" y="1259"/>
                  <a:pt x="259" y="1256"/>
                  <a:pt x="258" y="1255"/>
                </a:cubicBezTo>
                <a:close/>
                <a:moveTo>
                  <a:pt x="114" y="1259"/>
                </a:moveTo>
                <a:cubicBezTo>
                  <a:pt x="115" y="1259"/>
                  <a:pt x="120" y="1260"/>
                  <a:pt x="120" y="1260"/>
                </a:cubicBezTo>
                <a:cubicBezTo>
                  <a:pt x="120" y="1260"/>
                  <a:pt x="120" y="1259"/>
                  <a:pt x="120" y="1259"/>
                </a:cubicBezTo>
                <a:cubicBezTo>
                  <a:pt x="123" y="1255"/>
                  <a:pt x="133" y="1261"/>
                  <a:pt x="134" y="1260"/>
                </a:cubicBezTo>
                <a:cubicBezTo>
                  <a:pt x="135" y="1255"/>
                  <a:pt x="128" y="1257"/>
                  <a:pt x="125" y="1257"/>
                </a:cubicBezTo>
                <a:cubicBezTo>
                  <a:pt x="120" y="1257"/>
                  <a:pt x="115" y="1257"/>
                  <a:pt x="112" y="1257"/>
                </a:cubicBezTo>
                <a:cubicBezTo>
                  <a:pt x="112" y="1256"/>
                  <a:pt x="112" y="1255"/>
                  <a:pt x="111" y="1255"/>
                </a:cubicBezTo>
                <a:cubicBezTo>
                  <a:pt x="111" y="1258"/>
                  <a:pt x="112" y="1258"/>
                  <a:pt x="114" y="1259"/>
                </a:cubicBezTo>
                <a:close/>
                <a:moveTo>
                  <a:pt x="163" y="1262"/>
                </a:moveTo>
                <a:cubicBezTo>
                  <a:pt x="161" y="1262"/>
                  <a:pt x="159" y="1262"/>
                  <a:pt x="158" y="1262"/>
                </a:cubicBezTo>
                <a:cubicBezTo>
                  <a:pt x="157" y="1262"/>
                  <a:pt x="155" y="1262"/>
                  <a:pt x="155" y="1263"/>
                </a:cubicBezTo>
                <a:cubicBezTo>
                  <a:pt x="157" y="1262"/>
                  <a:pt x="163" y="1265"/>
                  <a:pt x="163" y="1262"/>
                </a:cubicBezTo>
                <a:close/>
                <a:moveTo>
                  <a:pt x="174" y="1265"/>
                </a:moveTo>
                <a:cubicBezTo>
                  <a:pt x="173" y="1262"/>
                  <a:pt x="182" y="1263"/>
                  <a:pt x="178" y="1267"/>
                </a:cubicBezTo>
                <a:cubicBezTo>
                  <a:pt x="179" y="1266"/>
                  <a:pt x="174" y="1265"/>
                  <a:pt x="174" y="1265"/>
                </a:cubicBezTo>
                <a:close/>
                <a:moveTo>
                  <a:pt x="232" y="1267"/>
                </a:moveTo>
                <a:cubicBezTo>
                  <a:pt x="231" y="1267"/>
                  <a:pt x="229" y="1267"/>
                  <a:pt x="228" y="1267"/>
                </a:cubicBezTo>
                <a:cubicBezTo>
                  <a:pt x="220" y="1266"/>
                  <a:pt x="232" y="1271"/>
                  <a:pt x="232" y="1267"/>
                </a:cubicBezTo>
                <a:close/>
                <a:moveTo>
                  <a:pt x="202" y="1268"/>
                </a:moveTo>
                <a:cubicBezTo>
                  <a:pt x="205" y="1268"/>
                  <a:pt x="205" y="1270"/>
                  <a:pt x="208" y="1270"/>
                </a:cubicBezTo>
                <a:cubicBezTo>
                  <a:pt x="209" y="1272"/>
                  <a:pt x="200" y="1273"/>
                  <a:pt x="202" y="1268"/>
                </a:cubicBezTo>
                <a:close/>
                <a:moveTo>
                  <a:pt x="85" y="1276"/>
                </a:moveTo>
                <a:cubicBezTo>
                  <a:pt x="85" y="1276"/>
                  <a:pt x="85" y="1274"/>
                  <a:pt x="83" y="1274"/>
                </a:cubicBezTo>
                <a:cubicBezTo>
                  <a:pt x="83" y="1274"/>
                  <a:pt x="83" y="1278"/>
                  <a:pt x="82" y="1278"/>
                </a:cubicBezTo>
                <a:cubicBezTo>
                  <a:pt x="86" y="1277"/>
                  <a:pt x="93" y="1280"/>
                  <a:pt x="94" y="1276"/>
                </a:cubicBezTo>
                <a:cubicBezTo>
                  <a:pt x="93" y="1275"/>
                  <a:pt x="88" y="1276"/>
                  <a:pt x="85" y="1276"/>
                </a:cubicBezTo>
                <a:close/>
                <a:moveTo>
                  <a:pt x="230" y="1308"/>
                </a:moveTo>
                <a:cubicBezTo>
                  <a:pt x="229" y="1308"/>
                  <a:pt x="227" y="1308"/>
                  <a:pt x="227" y="1309"/>
                </a:cubicBezTo>
                <a:cubicBezTo>
                  <a:pt x="230" y="1308"/>
                  <a:pt x="235" y="1311"/>
                  <a:pt x="235" y="1308"/>
                </a:cubicBezTo>
                <a:cubicBezTo>
                  <a:pt x="231" y="1307"/>
                  <a:pt x="231" y="1302"/>
                  <a:pt x="225" y="1303"/>
                </a:cubicBezTo>
                <a:cubicBezTo>
                  <a:pt x="223" y="1309"/>
                  <a:pt x="231" y="1304"/>
                  <a:pt x="230" y="1308"/>
                </a:cubicBezTo>
                <a:close/>
                <a:moveTo>
                  <a:pt x="265" y="1319"/>
                </a:moveTo>
                <a:cubicBezTo>
                  <a:pt x="265" y="1321"/>
                  <a:pt x="263" y="1322"/>
                  <a:pt x="261" y="1322"/>
                </a:cubicBezTo>
                <a:cubicBezTo>
                  <a:pt x="261" y="1320"/>
                  <a:pt x="263" y="1319"/>
                  <a:pt x="265" y="1319"/>
                </a:cubicBezTo>
                <a:close/>
                <a:moveTo>
                  <a:pt x="297" y="1324"/>
                </a:moveTo>
                <a:cubicBezTo>
                  <a:pt x="293" y="1324"/>
                  <a:pt x="291" y="1323"/>
                  <a:pt x="289" y="1322"/>
                </a:cubicBezTo>
                <a:cubicBezTo>
                  <a:pt x="292" y="1328"/>
                  <a:pt x="289" y="1325"/>
                  <a:pt x="286" y="1328"/>
                </a:cubicBezTo>
                <a:cubicBezTo>
                  <a:pt x="288" y="1332"/>
                  <a:pt x="290" y="1326"/>
                  <a:pt x="291" y="1330"/>
                </a:cubicBezTo>
                <a:cubicBezTo>
                  <a:pt x="288" y="1332"/>
                  <a:pt x="283" y="1331"/>
                  <a:pt x="282" y="1335"/>
                </a:cubicBezTo>
                <a:cubicBezTo>
                  <a:pt x="285" y="1335"/>
                  <a:pt x="288" y="1335"/>
                  <a:pt x="291" y="1335"/>
                </a:cubicBezTo>
                <a:cubicBezTo>
                  <a:pt x="291" y="1333"/>
                  <a:pt x="291" y="1332"/>
                  <a:pt x="292" y="1332"/>
                </a:cubicBezTo>
                <a:cubicBezTo>
                  <a:pt x="295" y="1330"/>
                  <a:pt x="300" y="1330"/>
                  <a:pt x="301" y="1327"/>
                </a:cubicBezTo>
                <a:cubicBezTo>
                  <a:pt x="305" y="1326"/>
                  <a:pt x="312" y="1329"/>
                  <a:pt x="312" y="1325"/>
                </a:cubicBezTo>
                <a:cubicBezTo>
                  <a:pt x="309" y="1323"/>
                  <a:pt x="301" y="1325"/>
                  <a:pt x="298" y="1322"/>
                </a:cubicBezTo>
                <a:cubicBezTo>
                  <a:pt x="300" y="1326"/>
                  <a:pt x="294" y="1330"/>
                  <a:pt x="294" y="1327"/>
                </a:cubicBezTo>
                <a:cubicBezTo>
                  <a:pt x="295" y="1326"/>
                  <a:pt x="296" y="1325"/>
                  <a:pt x="297" y="1324"/>
                </a:cubicBezTo>
                <a:close/>
                <a:moveTo>
                  <a:pt x="280" y="1330"/>
                </a:moveTo>
                <a:cubicBezTo>
                  <a:pt x="281" y="1330"/>
                  <a:pt x="282" y="1330"/>
                  <a:pt x="283" y="1330"/>
                </a:cubicBezTo>
                <a:cubicBezTo>
                  <a:pt x="283" y="1329"/>
                  <a:pt x="283" y="1328"/>
                  <a:pt x="283" y="1327"/>
                </a:cubicBezTo>
                <a:cubicBezTo>
                  <a:pt x="282" y="1327"/>
                  <a:pt x="281" y="1327"/>
                  <a:pt x="280" y="1327"/>
                </a:cubicBezTo>
                <a:cubicBezTo>
                  <a:pt x="280" y="1328"/>
                  <a:pt x="280" y="1329"/>
                  <a:pt x="280" y="1330"/>
                </a:cubicBezTo>
                <a:close/>
                <a:moveTo>
                  <a:pt x="381" y="1333"/>
                </a:moveTo>
                <a:cubicBezTo>
                  <a:pt x="382" y="1330"/>
                  <a:pt x="390" y="1332"/>
                  <a:pt x="389" y="1336"/>
                </a:cubicBezTo>
                <a:cubicBezTo>
                  <a:pt x="384" y="1337"/>
                  <a:pt x="386" y="1332"/>
                  <a:pt x="381" y="1333"/>
                </a:cubicBezTo>
                <a:close/>
                <a:moveTo>
                  <a:pt x="427" y="1338"/>
                </a:moveTo>
                <a:cubicBezTo>
                  <a:pt x="425" y="1338"/>
                  <a:pt x="424" y="1338"/>
                  <a:pt x="424" y="1339"/>
                </a:cubicBezTo>
                <a:cubicBezTo>
                  <a:pt x="430" y="1341"/>
                  <a:pt x="429" y="1336"/>
                  <a:pt x="431" y="1333"/>
                </a:cubicBezTo>
                <a:cubicBezTo>
                  <a:pt x="428" y="1333"/>
                  <a:pt x="426" y="1333"/>
                  <a:pt x="425" y="1332"/>
                </a:cubicBezTo>
                <a:cubicBezTo>
                  <a:pt x="425" y="1335"/>
                  <a:pt x="427" y="1335"/>
                  <a:pt x="427" y="1338"/>
                </a:cubicBezTo>
                <a:close/>
                <a:moveTo>
                  <a:pt x="402" y="1338"/>
                </a:moveTo>
                <a:cubicBezTo>
                  <a:pt x="408" y="1340"/>
                  <a:pt x="419" y="1341"/>
                  <a:pt x="422" y="1336"/>
                </a:cubicBezTo>
                <a:cubicBezTo>
                  <a:pt x="414" y="1338"/>
                  <a:pt x="405" y="1336"/>
                  <a:pt x="397" y="1335"/>
                </a:cubicBezTo>
                <a:cubicBezTo>
                  <a:pt x="396" y="1339"/>
                  <a:pt x="399" y="1337"/>
                  <a:pt x="402" y="1338"/>
                </a:cubicBezTo>
                <a:close/>
                <a:moveTo>
                  <a:pt x="358" y="1343"/>
                </a:moveTo>
                <a:cubicBezTo>
                  <a:pt x="360" y="1342"/>
                  <a:pt x="366" y="1344"/>
                  <a:pt x="366" y="1341"/>
                </a:cubicBezTo>
                <a:cubicBezTo>
                  <a:pt x="365" y="1341"/>
                  <a:pt x="364" y="1340"/>
                  <a:pt x="364" y="1338"/>
                </a:cubicBezTo>
                <a:cubicBezTo>
                  <a:pt x="362" y="1338"/>
                  <a:pt x="358" y="1337"/>
                  <a:pt x="358" y="1339"/>
                </a:cubicBezTo>
                <a:cubicBezTo>
                  <a:pt x="360" y="1340"/>
                  <a:pt x="359" y="1341"/>
                  <a:pt x="358" y="1343"/>
                </a:cubicBezTo>
                <a:close/>
                <a:moveTo>
                  <a:pt x="2044" y="1346"/>
                </a:moveTo>
                <a:cubicBezTo>
                  <a:pt x="2042" y="1348"/>
                  <a:pt x="2038" y="1349"/>
                  <a:pt x="2034" y="1349"/>
                </a:cubicBezTo>
                <a:cubicBezTo>
                  <a:pt x="2033" y="1343"/>
                  <a:pt x="2041" y="1347"/>
                  <a:pt x="2044" y="1346"/>
                </a:cubicBezTo>
                <a:close/>
                <a:moveTo>
                  <a:pt x="401" y="1363"/>
                </a:moveTo>
                <a:cubicBezTo>
                  <a:pt x="399" y="1365"/>
                  <a:pt x="401" y="1369"/>
                  <a:pt x="397" y="1368"/>
                </a:cubicBezTo>
                <a:cubicBezTo>
                  <a:pt x="396" y="1365"/>
                  <a:pt x="398" y="1363"/>
                  <a:pt x="401" y="1363"/>
                </a:cubicBezTo>
                <a:close/>
                <a:moveTo>
                  <a:pt x="2019" y="1366"/>
                </a:moveTo>
                <a:cubicBezTo>
                  <a:pt x="2018" y="1366"/>
                  <a:pt x="2017" y="1366"/>
                  <a:pt x="2016" y="1366"/>
                </a:cubicBezTo>
                <a:cubicBezTo>
                  <a:pt x="2008" y="1366"/>
                  <a:pt x="2020" y="1371"/>
                  <a:pt x="2019" y="1366"/>
                </a:cubicBezTo>
                <a:close/>
                <a:moveTo>
                  <a:pt x="401" y="1368"/>
                </a:moveTo>
                <a:cubicBezTo>
                  <a:pt x="404" y="1368"/>
                  <a:pt x="404" y="1370"/>
                  <a:pt x="406" y="1370"/>
                </a:cubicBezTo>
                <a:cubicBezTo>
                  <a:pt x="407" y="1373"/>
                  <a:pt x="399" y="1372"/>
                  <a:pt x="401" y="1368"/>
                </a:cubicBezTo>
                <a:close/>
                <a:moveTo>
                  <a:pt x="909" y="1401"/>
                </a:moveTo>
                <a:cubicBezTo>
                  <a:pt x="909" y="1400"/>
                  <a:pt x="909" y="1399"/>
                  <a:pt x="909" y="1398"/>
                </a:cubicBezTo>
                <a:cubicBezTo>
                  <a:pt x="906" y="1393"/>
                  <a:pt x="901" y="1403"/>
                  <a:pt x="909" y="1401"/>
                </a:cubicBezTo>
                <a:close/>
                <a:moveTo>
                  <a:pt x="486" y="1401"/>
                </a:moveTo>
                <a:cubicBezTo>
                  <a:pt x="486" y="1405"/>
                  <a:pt x="481" y="1404"/>
                  <a:pt x="477" y="1404"/>
                </a:cubicBezTo>
                <a:cubicBezTo>
                  <a:pt x="477" y="1400"/>
                  <a:pt x="482" y="1401"/>
                  <a:pt x="486" y="1401"/>
                </a:cubicBezTo>
                <a:close/>
                <a:moveTo>
                  <a:pt x="476" y="1414"/>
                </a:moveTo>
                <a:cubicBezTo>
                  <a:pt x="473" y="1412"/>
                  <a:pt x="472" y="1407"/>
                  <a:pt x="468" y="1406"/>
                </a:cubicBezTo>
                <a:cubicBezTo>
                  <a:pt x="466" y="1413"/>
                  <a:pt x="473" y="1418"/>
                  <a:pt x="476" y="1414"/>
                </a:cubicBezTo>
                <a:close/>
                <a:moveTo>
                  <a:pt x="262" y="1412"/>
                </a:moveTo>
                <a:cubicBezTo>
                  <a:pt x="265" y="1414"/>
                  <a:pt x="266" y="1420"/>
                  <a:pt x="260" y="1420"/>
                </a:cubicBezTo>
                <a:cubicBezTo>
                  <a:pt x="260" y="1417"/>
                  <a:pt x="260" y="1414"/>
                  <a:pt x="262" y="1412"/>
                </a:cubicBezTo>
                <a:close/>
                <a:moveTo>
                  <a:pt x="1955" y="1416"/>
                </a:moveTo>
                <a:cubicBezTo>
                  <a:pt x="1960" y="1418"/>
                  <a:pt x="1953" y="1420"/>
                  <a:pt x="1952" y="1419"/>
                </a:cubicBezTo>
                <a:cubicBezTo>
                  <a:pt x="1951" y="1418"/>
                  <a:pt x="1956" y="1417"/>
                  <a:pt x="1955" y="1416"/>
                </a:cubicBezTo>
                <a:close/>
                <a:moveTo>
                  <a:pt x="1706" y="1425"/>
                </a:moveTo>
                <a:cubicBezTo>
                  <a:pt x="1713" y="1423"/>
                  <a:pt x="1715" y="1426"/>
                  <a:pt x="1717" y="1424"/>
                </a:cubicBezTo>
                <a:cubicBezTo>
                  <a:pt x="1714" y="1422"/>
                  <a:pt x="1707" y="1418"/>
                  <a:pt x="1706" y="1425"/>
                </a:cubicBezTo>
                <a:close/>
                <a:moveTo>
                  <a:pt x="1727" y="1425"/>
                </a:moveTo>
                <a:cubicBezTo>
                  <a:pt x="1728" y="1425"/>
                  <a:pt x="1729" y="1425"/>
                  <a:pt x="1730" y="1425"/>
                </a:cubicBezTo>
                <a:cubicBezTo>
                  <a:pt x="1730" y="1424"/>
                  <a:pt x="1730" y="1423"/>
                  <a:pt x="1730" y="1422"/>
                </a:cubicBezTo>
                <a:cubicBezTo>
                  <a:pt x="1729" y="1422"/>
                  <a:pt x="1728" y="1422"/>
                  <a:pt x="1727" y="1422"/>
                </a:cubicBezTo>
                <a:cubicBezTo>
                  <a:pt x="1727" y="1423"/>
                  <a:pt x="1727" y="1424"/>
                  <a:pt x="1727" y="1425"/>
                </a:cubicBezTo>
                <a:close/>
                <a:moveTo>
                  <a:pt x="1644" y="1424"/>
                </a:moveTo>
                <a:cubicBezTo>
                  <a:pt x="1648" y="1423"/>
                  <a:pt x="1649" y="1425"/>
                  <a:pt x="1649" y="1428"/>
                </a:cubicBezTo>
                <a:cubicBezTo>
                  <a:pt x="1646" y="1429"/>
                  <a:pt x="1644" y="1427"/>
                  <a:pt x="1644" y="1424"/>
                </a:cubicBezTo>
                <a:close/>
                <a:moveTo>
                  <a:pt x="1694" y="1425"/>
                </a:moveTo>
                <a:cubicBezTo>
                  <a:pt x="1696" y="1425"/>
                  <a:pt x="1700" y="1425"/>
                  <a:pt x="1697" y="1424"/>
                </a:cubicBezTo>
                <a:cubicBezTo>
                  <a:pt x="1690" y="1425"/>
                  <a:pt x="1678" y="1420"/>
                  <a:pt x="1675" y="1427"/>
                </a:cubicBezTo>
                <a:cubicBezTo>
                  <a:pt x="1683" y="1425"/>
                  <a:pt x="1685" y="1427"/>
                  <a:pt x="1694" y="1425"/>
                </a:cubicBezTo>
                <a:close/>
                <a:moveTo>
                  <a:pt x="542" y="1436"/>
                </a:moveTo>
                <a:cubicBezTo>
                  <a:pt x="540" y="1436"/>
                  <a:pt x="532" y="1436"/>
                  <a:pt x="537" y="1438"/>
                </a:cubicBezTo>
                <a:cubicBezTo>
                  <a:pt x="543" y="1437"/>
                  <a:pt x="546" y="1441"/>
                  <a:pt x="553" y="1439"/>
                </a:cubicBezTo>
                <a:cubicBezTo>
                  <a:pt x="555" y="1433"/>
                  <a:pt x="546" y="1439"/>
                  <a:pt x="546" y="1435"/>
                </a:cubicBezTo>
                <a:cubicBezTo>
                  <a:pt x="544" y="1432"/>
                  <a:pt x="548" y="1429"/>
                  <a:pt x="543" y="1427"/>
                </a:cubicBezTo>
                <a:cubicBezTo>
                  <a:pt x="541" y="1429"/>
                  <a:pt x="541" y="1432"/>
                  <a:pt x="542" y="1436"/>
                </a:cubicBezTo>
                <a:close/>
                <a:moveTo>
                  <a:pt x="1444" y="1449"/>
                </a:moveTo>
                <a:cubicBezTo>
                  <a:pt x="1441" y="1449"/>
                  <a:pt x="1439" y="1448"/>
                  <a:pt x="1438" y="1446"/>
                </a:cubicBezTo>
                <a:cubicBezTo>
                  <a:pt x="1442" y="1442"/>
                  <a:pt x="1437" y="1437"/>
                  <a:pt x="1435" y="1435"/>
                </a:cubicBezTo>
                <a:cubicBezTo>
                  <a:pt x="1438" y="1442"/>
                  <a:pt x="1430" y="1445"/>
                  <a:pt x="1436" y="1450"/>
                </a:cubicBezTo>
                <a:cubicBezTo>
                  <a:pt x="1433" y="1450"/>
                  <a:pt x="1432" y="1452"/>
                  <a:pt x="1431" y="1454"/>
                </a:cubicBezTo>
                <a:cubicBezTo>
                  <a:pt x="1430" y="1454"/>
                  <a:pt x="1428" y="1455"/>
                  <a:pt x="1427" y="1457"/>
                </a:cubicBezTo>
                <a:cubicBezTo>
                  <a:pt x="1429" y="1457"/>
                  <a:pt x="1428" y="1459"/>
                  <a:pt x="1428" y="1462"/>
                </a:cubicBezTo>
                <a:cubicBezTo>
                  <a:pt x="1426" y="1461"/>
                  <a:pt x="1421" y="1463"/>
                  <a:pt x="1419" y="1462"/>
                </a:cubicBezTo>
                <a:cubicBezTo>
                  <a:pt x="1418" y="1461"/>
                  <a:pt x="1419" y="1458"/>
                  <a:pt x="1417" y="1458"/>
                </a:cubicBezTo>
                <a:cubicBezTo>
                  <a:pt x="1416" y="1461"/>
                  <a:pt x="1413" y="1462"/>
                  <a:pt x="1413" y="1465"/>
                </a:cubicBezTo>
                <a:cubicBezTo>
                  <a:pt x="1424" y="1463"/>
                  <a:pt x="1412" y="1477"/>
                  <a:pt x="1417" y="1479"/>
                </a:cubicBezTo>
                <a:cubicBezTo>
                  <a:pt x="1418" y="1478"/>
                  <a:pt x="1418" y="1476"/>
                  <a:pt x="1419" y="1474"/>
                </a:cubicBezTo>
                <a:cubicBezTo>
                  <a:pt x="1419" y="1474"/>
                  <a:pt x="1420" y="1474"/>
                  <a:pt x="1420" y="1474"/>
                </a:cubicBezTo>
                <a:cubicBezTo>
                  <a:pt x="1421" y="1472"/>
                  <a:pt x="1419" y="1466"/>
                  <a:pt x="1422" y="1465"/>
                </a:cubicBezTo>
                <a:cubicBezTo>
                  <a:pt x="1425" y="1465"/>
                  <a:pt x="1426" y="1466"/>
                  <a:pt x="1427" y="1468"/>
                </a:cubicBezTo>
                <a:cubicBezTo>
                  <a:pt x="1427" y="1472"/>
                  <a:pt x="1424" y="1473"/>
                  <a:pt x="1423" y="1476"/>
                </a:cubicBezTo>
                <a:cubicBezTo>
                  <a:pt x="1427" y="1477"/>
                  <a:pt x="1427" y="1481"/>
                  <a:pt x="1429" y="1484"/>
                </a:cubicBezTo>
                <a:cubicBezTo>
                  <a:pt x="1426" y="1484"/>
                  <a:pt x="1428" y="1491"/>
                  <a:pt x="1431" y="1490"/>
                </a:cubicBezTo>
                <a:cubicBezTo>
                  <a:pt x="1432" y="1485"/>
                  <a:pt x="1429" y="1475"/>
                  <a:pt x="1436" y="1476"/>
                </a:cubicBezTo>
                <a:cubicBezTo>
                  <a:pt x="1436" y="1472"/>
                  <a:pt x="1433" y="1472"/>
                  <a:pt x="1434" y="1468"/>
                </a:cubicBezTo>
                <a:cubicBezTo>
                  <a:pt x="1438" y="1467"/>
                  <a:pt x="1439" y="1463"/>
                  <a:pt x="1444" y="1463"/>
                </a:cubicBezTo>
                <a:cubicBezTo>
                  <a:pt x="1448" y="1465"/>
                  <a:pt x="1451" y="1469"/>
                  <a:pt x="1450" y="1477"/>
                </a:cubicBezTo>
                <a:cubicBezTo>
                  <a:pt x="1458" y="1475"/>
                  <a:pt x="1463" y="1474"/>
                  <a:pt x="1471" y="1476"/>
                </a:cubicBezTo>
                <a:cubicBezTo>
                  <a:pt x="1473" y="1473"/>
                  <a:pt x="1473" y="1469"/>
                  <a:pt x="1478" y="1470"/>
                </a:cubicBezTo>
                <a:cubicBezTo>
                  <a:pt x="1480" y="1471"/>
                  <a:pt x="1484" y="1471"/>
                  <a:pt x="1485" y="1474"/>
                </a:cubicBezTo>
                <a:cubicBezTo>
                  <a:pt x="1488" y="1477"/>
                  <a:pt x="1486" y="1484"/>
                  <a:pt x="1490" y="1485"/>
                </a:cubicBezTo>
                <a:cubicBezTo>
                  <a:pt x="1491" y="1483"/>
                  <a:pt x="1491" y="1482"/>
                  <a:pt x="1493" y="1481"/>
                </a:cubicBezTo>
                <a:cubicBezTo>
                  <a:pt x="1492" y="1489"/>
                  <a:pt x="1498" y="1481"/>
                  <a:pt x="1499" y="1487"/>
                </a:cubicBezTo>
                <a:cubicBezTo>
                  <a:pt x="1497" y="1487"/>
                  <a:pt x="1495" y="1487"/>
                  <a:pt x="1494" y="1489"/>
                </a:cubicBezTo>
                <a:cubicBezTo>
                  <a:pt x="1499" y="1489"/>
                  <a:pt x="1492" y="1491"/>
                  <a:pt x="1493" y="1493"/>
                </a:cubicBezTo>
                <a:cubicBezTo>
                  <a:pt x="1499" y="1493"/>
                  <a:pt x="1494" y="1497"/>
                  <a:pt x="1494" y="1498"/>
                </a:cubicBezTo>
                <a:cubicBezTo>
                  <a:pt x="1494" y="1497"/>
                  <a:pt x="1496" y="1501"/>
                  <a:pt x="1496" y="1501"/>
                </a:cubicBezTo>
                <a:cubicBezTo>
                  <a:pt x="1496" y="1503"/>
                  <a:pt x="1497" y="1504"/>
                  <a:pt x="1499" y="1504"/>
                </a:cubicBezTo>
                <a:cubicBezTo>
                  <a:pt x="1499" y="1499"/>
                  <a:pt x="1499" y="1494"/>
                  <a:pt x="1497" y="1490"/>
                </a:cubicBezTo>
                <a:cubicBezTo>
                  <a:pt x="1499" y="1490"/>
                  <a:pt x="1501" y="1489"/>
                  <a:pt x="1502" y="1489"/>
                </a:cubicBezTo>
                <a:cubicBezTo>
                  <a:pt x="1502" y="1495"/>
                  <a:pt x="1507" y="1498"/>
                  <a:pt x="1513" y="1495"/>
                </a:cubicBezTo>
                <a:cubicBezTo>
                  <a:pt x="1512" y="1499"/>
                  <a:pt x="1506" y="1498"/>
                  <a:pt x="1506" y="1503"/>
                </a:cubicBezTo>
                <a:cubicBezTo>
                  <a:pt x="1510" y="1503"/>
                  <a:pt x="1511" y="1506"/>
                  <a:pt x="1516" y="1504"/>
                </a:cubicBezTo>
                <a:cubicBezTo>
                  <a:pt x="1517" y="1500"/>
                  <a:pt x="1514" y="1499"/>
                  <a:pt x="1514" y="1495"/>
                </a:cubicBezTo>
                <a:cubicBezTo>
                  <a:pt x="1518" y="1495"/>
                  <a:pt x="1519" y="1494"/>
                  <a:pt x="1519" y="1490"/>
                </a:cubicBezTo>
                <a:cubicBezTo>
                  <a:pt x="1515" y="1489"/>
                  <a:pt x="1516" y="1490"/>
                  <a:pt x="1510" y="1489"/>
                </a:cubicBezTo>
                <a:cubicBezTo>
                  <a:pt x="1509" y="1490"/>
                  <a:pt x="1510" y="1493"/>
                  <a:pt x="1508" y="1493"/>
                </a:cubicBezTo>
                <a:cubicBezTo>
                  <a:pt x="1504" y="1491"/>
                  <a:pt x="1503" y="1487"/>
                  <a:pt x="1502" y="1482"/>
                </a:cubicBezTo>
                <a:cubicBezTo>
                  <a:pt x="1500" y="1482"/>
                  <a:pt x="1498" y="1481"/>
                  <a:pt x="1498" y="1479"/>
                </a:cubicBezTo>
                <a:cubicBezTo>
                  <a:pt x="1499" y="1479"/>
                  <a:pt x="1499" y="1478"/>
                  <a:pt x="1499" y="1476"/>
                </a:cubicBezTo>
                <a:cubicBezTo>
                  <a:pt x="1497" y="1476"/>
                  <a:pt x="1495" y="1476"/>
                  <a:pt x="1495" y="1474"/>
                </a:cubicBezTo>
                <a:cubicBezTo>
                  <a:pt x="1498" y="1475"/>
                  <a:pt x="1495" y="1469"/>
                  <a:pt x="1496" y="1466"/>
                </a:cubicBezTo>
                <a:cubicBezTo>
                  <a:pt x="1499" y="1466"/>
                  <a:pt x="1501" y="1465"/>
                  <a:pt x="1503" y="1463"/>
                </a:cubicBezTo>
                <a:cubicBezTo>
                  <a:pt x="1493" y="1463"/>
                  <a:pt x="1497" y="1449"/>
                  <a:pt x="1495" y="1446"/>
                </a:cubicBezTo>
                <a:cubicBezTo>
                  <a:pt x="1489" y="1445"/>
                  <a:pt x="1490" y="1451"/>
                  <a:pt x="1483" y="1449"/>
                </a:cubicBezTo>
                <a:cubicBezTo>
                  <a:pt x="1482" y="1442"/>
                  <a:pt x="1475" y="1441"/>
                  <a:pt x="1478" y="1435"/>
                </a:cubicBezTo>
                <a:cubicBezTo>
                  <a:pt x="1476" y="1435"/>
                  <a:pt x="1473" y="1435"/>
                  <a:pt x="1471" y="1435"/>
                </a:cubicBezTo>
                <a:cubicBezTo>
                  <a:pt x="1469" y="1439"/>
                  <a:pt x="1473" y="1439"/>
                  <a:pt x="1472" y="1444"/>
                </a:cubicBezTo>
                <a:cubicBezTo>
                  <a:pt x="1474" y="1444"/>
                  <a:pt x="1476" y="1444"/>
                  <a:pt x="1477" y="1446"/>
                </a:cubicBezTo>
                <a:cubicBezTo>
                  <a:pt x="1477" y="1449"/>
                  <a:pt x="1475" y="1451"/>
                  <a:pt x="1475" y="1454"/>
                </a:cubicBezTo>
                <a:cubicBezTo>
                  <a:pt x="1474" y="1458"/>
                  <a:pt x="1477" y="1463"/>
                  <a:pt x="1473" y="1466"/>
                </a:cubicBezTo>
                <a:cubicBezTo>
                  <a:pt x="1468" y="1465"/>
                  <a:pt x="1467" y="1469"/>
                  <a:pt x="1462" y="1468"/>
                </a:cubicBezTo>
                <a:cubicBezTo>
                  <a:pt x="1462" y="1466"/>
                  <a:pt x="1464" y="1466"/>
                  <a:pt x="1464" y="1463"/>
                </a:cubicBezTo>
                <a:cubicBezTo>
                  <a:pt x="1459" y="1460"/>
                  <a:pt x="1456" y="1456"/>
                  <a:pt x="1453" y="1450"/>
                </a:cubicBezTo>
                <a:cubicBezTo>
                  <a:pt x="1452" y="1449"/>
                  <a:pt x="1454" y="1446"/>
                  <a:pt x="1453" y="1444"/>
                </a:cubicBezTo>
                <a:cubicBezTo>
                  <a:pt x="1453" y="1444"/>
                  <a:pt x="1452" y="1444"/>
                  <a:pt x="1452" y="1443"/>
                </a:cubicBezTo>
                <a:cubicBezTo>
                  <a:pt x="1452" y="1442"/>
                  <a:pt x="1452" y="1440"/>
                  <a:pt x="1452" y="1439"/>
                </a:cubicBezTo>
                <a:cubicBezTo>
                  <a:pt x="1451" y="1439"/>
                  <a:pt x="1448" y="1440"/>
                  <a:pt x="1449" y="1438"/>
                </a:cubicBezTo>
                <a:cubicBezTo>
                  <a:pt x="1451" y="1438"/>
                  <a:pt x="1454" y="1432"/>
                  <a:pt x="1449" y="1433"/>
                </a:cubicBezTo>
                <a:cubicBezTo>
                  <a:pt x="1446" y="1437"/>
                  <a:pt x="1450" y="1448"/>
                  <a:pt x="1444" y="1449"/>
                </a:cubicBezTo>
                <a:close/>
                <a:moveTo>
                  <a:pt x="1481" y="1455"/>
                </a:moveTo>
                <a:cubicBezTo>
                  <a:pt x="1482" y="1456"/>
                  <a:pt x="1483" y="1457"/>
                  <a:pt x="1484" y="1457"/>
                </a:cubicBezTo>
                <a:cubicBezTo>
                  <a:pt x="1484" y="1458"/>
                  <a:pt x="1482" y="1458"/>
                  <a:pt x="1482" y="1460"/>
                </a:cubicBezTo>
                <a:cubicBezTo>
                  <a:pt x="1481" y="1460"/>
                  <a:pt x="1481" y="1458"/>
                  <a:pt x="1479" y="1458"/>
                </a:cubicBezTo>
                <a:cubicBezTo>
                  <a:pt x="1480" y="1457"/>
                  <a:pt x="1481" y="1457"/>
                  <a:pt x="1481" y="1455"/>
                </a:cubicBezTo>
                <a:close/>
                <a:moveTo>
                  <a:pt x="1482" y="1462"/>
                </a:moveTo>
                <a:cubicBezTo>
                  <a:pt x="1484" y="1462"/>
                  <a:pt x="1487" y="1462"/>
                  <a:pt x="1489" y="1462"/>
                </a:cubicBezTo>
                <a:cubicBezTo>
                  <a:pt x="1489" y="1463"/>
                  <a:pt x="1489" y="1464"/>
                  <a:pt x="1489" y="1465"/>
                </a:cubicBezTo>
                <a:cubicBezTo>
                  <a:pt x="1487" y="1465"/>
                  <a:pt x="1484" y="1465"/>
                  <a:pt x="1482" y="1465"/>
                </a:cubicBezTo>
                <a:cubicBezTo>
                  <a:pt x="1482" y="1464"/>
                  <a:pt x="1482" y="1463"/>
                  <a:pt x="1482" y="1462"/>
                </a:cubicBezTo>
                <a:close/>
                <a:moveTo>
                  <a:pt x="1612" y="1435"/>
                </a:moveTo>
                <a:cubicBezTo>
                  <a:pt x="1610" y="1435"/>
                  <a:pt x="1609" y="1435"/>
                  <a:pt x="1607" y="1435"/>
                </a:cubicBezTo>
                <a:cubicBezTo>
                  <a:pt x="1606" y="1435"/>
                  <a:pt x="1604" y="1435"/>
                  <a:pt x="1604" y="1436"/>
                </a:cubicBezTo>
                <a:cubicBezTo>
                  <a:pt x="1606" y="1435"/>
                  <a:pt x="1612" y="1438"/>
                  <a:pt x="1612" y="1435"/>
                </a:cubicBezTo>
                <a:close/>
                <a:moveTo>
                  <a:pt x="567" y="1439"/>
                </a:moveTo>
                <a:cubicBezTo>
                  <a:pt x="568" y="1439"/>
                  <a:pt x="570" y="1439"/>
                  <a:pt x="571" y="1439"/>
                </a:cubicBezTo>
                <a:cubicBezTo>
                  <a:pt x="574" y="1438"/>
                  <a:pt x="579" y="1439"/>
                  <a:pt x="581" y="1436"/>
                </a:cubicBezTo>
                <a:cubicBezTo>
                  <a:pt x="576" y="1438"/>
                  <a:pt x="566" y="1433"/>
                  <a:pt x="567" y="1439"/>
                </a:cubicBezTo>
                <a:close/>
                <a:moveTo>
                  <a:pt x="288" y="1441"/>
                </a:moveTo>
                <a:cubicBezTo>
                  <a:pt x="289" y="1441"/>
                  <a:pt x="290" y="1441"/>
                  <a:pt x="291" y="1441"/>
                </a:cubicBezTo>
                <a:cubicBezTo>
                  <a:pt x="291" y="1440"/>
                  <a:pt x="291" y="1439"/>
                  <a:pt x="291" y="1438"/>
                </a:cubicBezTo>
                <a:cubicBezTo>
                  <a:pt x="290" y="1438"/>
                  <a:pt x="289" y="1438"/>
                  <a:pt x="288" y="1438"/>
                </a:cubicBezTo>
                <a:cubicBezTo>
                  <a:pt x="288" y="1439"/>
                  <a:pt x="288" y="1440"/>
                  <a:pt x="288" y="1441"/>
                </a:cubicBezTo>
                <a:close/>
                <a:moveTo>
                  <a:pt x="697" y="1449"/>
                </a:moveTo>
                <a:cubicBezTo>
                  <a:pt x="701" y="1450"/>
                  <a:pt x="709" y="1447"/>
                  <a:pt x="705" y="1444"/>
                </a:cubicBezTo>
                <a:cubicBezTo>
                  <a:pt x="705" y="1446"/>
                  <a:pt x="702" y="1446"/>
                  <a:pt x="700" y="1446"/>
                </a:cubicBezTo>
                <a:cubicBezTo>
                  <a:pt x="700" y="1445"/>
                  <a:pt x="700" y="1444"/>
                  <a:pt x="699" y="1444"/>
                </a:cubicBezTo>
                <a:cubicBezTo>
                  <a:pt x="699" y="1446"/>
                  <a:pt x="698" y="1448"/>
                  <a:pt x="697" y="1449"/>
                </a:cubicBezTo>
                <a:close/>
                <a:moveTo>
                  <a:pt x="988" y="1446"/>
                </a:moveTo>
                <a:cubicBezTo>
                  <a:pt x="990" y="1445"/>
                  <a:pt x="991" y="1451"/>
                  <a:pt x="990" y="1452"/>
                </a:cubicBezTo>
                <a:cubicBezTo>
                  <a:pt x="989" y="1453"/>
                  <a:pt x="985" y="1448"/>
                  <a:pt x="988" y="1446"/>
                </a:cubicBezTo>
                <a:close/>
                <a:moveTo>
                  <a:pt x="1170" y="1446"/>
                </a:moveTo>
                <a:cubicBezTo>
                  <a:pt x="1177" y="1447"/>
                  <a:pt x="1168" y="1455"/>
                  <a:pt x="1170" y="1446"/>
                </a:cubicBezTo>
                <a:close/>
                <a:moveTo>
                  <a:pt x="1261" y="1446"/>
                </a:moveTo>
                <a:cubicBezTo>
                  <a:pt x="1264" y="1448"/>
                  <a:pt x="1264" y="1452"/>
                  <a:pt x="1264" y="1457"/>
                </a:cubicBezTo>
                <a:cubicBezTo>
                  <a:pt x="1262" y="1454"/>
                  <a:pt x="1257" y="1450"/>
                  <a:pt x="1261" y="1446"/>
                </a:cubicBezTo>
                <a:close/>
                <a:moveTo>
                  <a:pt x="568" y="1447"/>
                </a:moveTo>
                <a:cubicBezTo>
                  <a:pt x="571" y="1447"/>
                  <a:pt x="572" y="1456"/>
                  <a:pt x="567" y="1454"/>
                </a:cubicBezTo>
                <a:cubicBezTo>
                  <a:pt x="568" y="1452"/>
                  <a:pt x="569" y="1450"/>
                  <a:pt x="568" y="1447"/>
                </a:cubicBezTo>
                <a:close/>
                <a:moveTo>
                  <a:pt x="287" y="1449"/>
                </a:moveTo>
                <a:cubicBezTo>
                  <a:pt x="296" y="1451"/>
                  <a:pt x="281" y="1456"/>
                  <a:pt x="287" y="1449"/>
                </a:cubicBezTo>
                <a:close/>
                <a:moveTo>
                  <a:pt x="598" y="1452"/>
                </a:moveTo>
                <a:cubicBezTo>
                  <a:pt x="599" y="1452"/>
                  <a:pt x="600" y="1452"/>
                  <a:pt x="601" y="1452"/>
                </a:cubicBezTo>
                <a:cubicBezTo>
                  <a:pt x="601" y="1451"/>
                  <a:pt x="601" y="1450"/>
                  <a:pt x="601" y="1449"/>
                </a:cubicBezTo>
                <a:cubicBezTo>
                  <a:pt x="600" y="1449"/>
                  <a:pt x="599" y="1449"/>
                  <a:pt x="598" y="1449"/>
                </a:cubicBezTo>
                <a:cubicBezTo>
                  <a:pt x="598" y="1450"/>
                  <a:pt x="598" y="1451"/>
                  <a:pt x="598" y="1452"/>
                </a:cubicBezTo>
                <a:close/>
                <a:moveTo>
                  <a:pt x="1067" y="1452"/>
                </a:moveTo>
                <a:cubicBezTo>
                  <a:pt x="1068" y="1448"/>
                  <a:pt x="1074" y="1451"/>
                  <a:pt x="1075" y="1452"/>
                </a:cubicBezTo>
                <a:cubicBezTo>
                  <a:pt x="1075" y="1456"/>
                  <a:pt x="1068" y="1453"/>
                  <a:pt x="1067" y="1452"/>
                </a:cubicBezTo>
                <a:close/>
                <a:moveTo>
                  <a:pt x="1275" y="1463"/>
                </a:moveTo>
                <a:cubicBezTo>
                  <a:pt x="1274" y="1464"/>
                  <a:pt x="1265" y="1462"/>
                  <a:pt x="1270" y="1465"/>
                </a:cubicBezTo>
                <a:cubicBezTo>
                  <a:pt x="1277" y="1464"/>
                  <a:pt x="1274" y="1470"/>
                  <a:pt x="1280" y="1466"/>
                </a:cubicBezTo>
                <a:cubicBezTo>
                  <a:pt x="1280" y="1468"/>
                  <a:pt x="1281" y="1468"/>
                  <a:pt x="1281" y="1470"/>
                </a:cubicBezTo>
                <a:cubicBezTo>
                  <a:pt x="1281" y="1472"/>
                  <a:pt x="1279" y="1473"/>
                  <a:pt x="1279" y="1476"/>
                </a:cubicBezTo>
                <a:cubicBezTo>
                  <a:pt x="1281" y="1476"/>
                  <a:pt x="1284" y="1476"/>
                  <a:pt x="1284" y="1477"/>
                </a:cubicBezTo>
                <a:cubicBezTo>
                  <a:pt x="1287" y="1481"/>
                  <a:pt x="1284" y="1484"/>
                  <a:pt x="1284" y="1485"/>
                </a:cubicBezTo>
                <a:cubicBezTo>
                  <a:pt x="1284" y="1486"/>
                  <a:pt x="1287" y="1488"/>
                  <a:pt x="1287" y="1489"/>
                </a:cubicBezTo>
                <a:cubicBezTo>
                  <a:pt x="1288" y="1491"/>
                  <a:pt x="1287" y="1493"/>
                  <a:pt x="1290" y="1493"/>
                </a:cubicBezTo>
                <a:cubicBezTo>
                  <a:pt x="1287" y="1487"/>
                  <a:pt x="1292" y="1486"/>
                  <a:pt x="1293" y="1481"/>
                </a:cubicBezTo>
                <a:cubicBezTo>
                  <a:pt x="1291" y="1481"/>
                  <a:pt x="1289" y="1479"/>
                  <a:pt x="1289" y="1477"/>
                </a:cubicBezTo>
                <a:cubicBezTo>
                  <a:pt x="1293" y="1473"/>
                  <a:pt x="1293" y="1473"/>
                  <a:pt x="1292" y="1465"/>
                </a:cubicBezTo>
                <a:cubicBezTo>
                  <a:pt x="1288" y="1462"/>
                  <a:pt x="1280" y="1458"/>
                  <a:pt x="1277" y="1455"/>
                </a:cubicBezTo>
                <a:cubicBezTo>
                  <a:pt x="1276" y="1454"/>
                  <a:pt x="1277" y="1450"/>
                  <a:pt x="1275" y="1454"/>
                </a:cubicBezTo>
                <a:cubicBezTo>
                  <a:pt x="1274" y="1458"/>
                  <a:pt x="1277" y="1460"/>
                  <a:pt x="1275" y="1463"/>
                </a:cubicBezTo>
                <a:close/>
                <a:moveTo>
                  <a:pt x="288" y="1457"/>
                </a:moveTo>
                <a:cubicBezTo>
                  <a:pt x="288" y="1456"/>
                  <a:pt x="294" y="1454"/>
                  <a:pt x="295" y="1455"/>
                </a:cubicBezTo>
                <a:cubicBezTo>
                  <a:pt x="295" y="1456"/>
                  <a:pt x="291" y="1460"/>
                  <a:pt x="288" y="1457"/>
                </a:cubicBezTo>
                <a:close/>
                <a:moveTo>
                  <a:pt x="1215" y="1468"/>
                </a:moveTo>
                <a:cubicBezTo>
                  <a:pt x="1213" y="1469"/>
                  <a:pt x="1211" y="1470"/>
                  <a:pt x="1210" y="1471"/>
                </a:cubicBezTo>
                <a:cubicBezTo>
                  <a:pt x="1216" y="1470"/>
                  <a:pt x="1215" y="1478"/>
                  <a:pt x="1219" y="1479"/>
                </a:cubicBezTo>
                <a:cubicBezTo>
                  <a:pt x="1220" y="1475"/>
                  <a:pt x="1219" y="1473"/>
                  <a:pt x="1218" y="1471"/>
                </a:cubicBezTo>
                <a:cubicBezTo>
                  <a:pt x="1219" y="1468"/>
                  <a:pt x="1225" y="1471"/>
                  <a:pt x="1225" y="1468"/>
                </a:cubicBezTo>
                <a:cubicBezTo>
                  <a:pt x="1215" y="1471"/>
                  <a:pt x="1223" y="1455"/>
                  <a:pt x="1216" y="1455"/>
                </a:cubicBezTo>
                <a:cubicBezTo>
                  <a:pt x="1216" y="1460"/>
                  <a:pt x="1213" y="1462"/>
                  <a:pt x="1215" y="1468"/>
                </a:cubicBezTo>
                <a:close/>
                <a:moveTo>
                  <a:pt x="1074" y="1489"/>
                </a:moveTo>
                <a:cubicBezTo>
                  <a:pt x="1071" y="1489"/>
                  <a:pt x="1073" y="1493"/>
                  <a:pt x="1071" y="1493"/>
                </a:cubicBezTo>
                <a:cubicBezTo>
                  <a:pt x="1067" y="1493"/>
                  <a:pt x="1066" y="1491"/>
                  <a:pt x="1061" y="1492"/>
                </a:cubicBezTo>
                <a:cubicBezTo>
                  <a:pt x="1061" y="1490"/>
                  <a:pt x="1059" y="1489"/>
                  <a:pt x="1058" y="1487"/>
                </a:cubicBezTo>
                <a:cubicBezTo>
                  <a:pt x="1057" y="1486"/>
                  <a:pt x="1058" y="1483"/>
                  <a:pt x="1057" y="1482"/>
                </a:cubicBezTo>
                <a:cubicBezTo>
                  <a:pt x="1056" y="1482"/>
                  <a:pt x="1054" y="1483"/>
                  <a:pt x="1054" y="1482"/>
                </a:cubicBezTo>
                <a:cubicBezTo>
                  <a:pt x="1051" y="1479"/>
                  <a:pt x="1050" y="1474"/>
                  <a:pt x="1046" y="1471"/>
                </a:cubicBezTo>
                <a:cubicBezTo>
                  <a:pt x="1047" y="1474"/>
                  <a:pt x="1044" y="1476"/>
                  <a:pt x="1044" y="1477"/>
                </a:cubicBezTo>
                <a:cubicBezTo>
                  <a:pt x="1044" y="1479"/>
                  <a:pt x="1046" y="1479"/>
                  <a:pt x="1046" y="1479"/>
                </a:cubicBezTo>
                <a:cubicBezTo>
                  <a:pt x="1046" y="1482"/>
                  <a:pt x="1047" y="1488"/>
                  <a:pt x="1047" y="1490"/>
                </a:cubicBezTo>
                <a:cubicBezTo>
                  <a:pt x="1049" y="1493"/>
                  <a:pt x="1054" y="1493"/>
                  <a:pt x="1052" y="1496"/>
                </a:cubicBezTo>
                <a:cubicBezTo>
                  <a:pt x="1057" y="1496"/>
                  <a:pt x="1065" y="1498"/>
                  <a:pt x="1068" y="1495"/>
                </a:cubicBezTo>
                <a:cubicBezTo>
                  <a:pt x="1071" y="1499"/>
                  <a:pt x="1081" y="1496"/>
                  <a:pt x="1083" y="1493"/>
                </a:cubicBezTo>
                <a:cubicBezTo>
                  <a:pt x="1083" y="1486"/>
                  <a:pt x="1079" y="1476"/>
                  <a:pt x="1083" y="1470"/>
                </a:cubicBezTo>
                <a:cubicBezTo>
                  <a:pt x="1081" y="1468"/>
                  <a:pt x="1078" y="1467"/>
                  <a:pt x="1077" y="1465"/>
                </a:cubicBezTo>
                <a:cubicBezTo>
                  <a:pt x="1078" y="1460"/>
                  <a:pt x="1073" y="1462"/>
                  <a:pt x="1074" y="1457"/>
                </a:cubicBezTo>
                <a:cubicBezTo>
                  <a:pt x="1072" y="1457"/>
                  <a:pt x="1071" y="1457"/>
                  <a:pt x="1069" y="1457"/>
                </a:cubicBezTo>
                <a:cubicBezTo>
                  <a:pt x="1070" y="1468"/>
                  <a:pt x="1074" y="1476"/>
                  <a:pt x="1074" y="1489"/>
                </a:cubicBezTo>
                <a:close/>
                <a:moveTo>
                  <a:pt x="1170" y="1463"/>
                </a:moveTo>
                <a:cubicBezTo>
                  <a:pt x="1170" y="1465"/>
                  <a:pt x="1171" y="1464"/>
                  <a:pt x="1171" y="1465"/>
                </a:cubicBezTo>
                <a:cubicBezTo>
                  <a:pt x="1173" y="1467"/>
                  <a:pt x="1172" y="1468"/>
                  <a:pt x="1173" y="1471"/>
                </a:cubicBezTo>
                <a:cubicBezTo>
                  <a:pt x="1173" y="1474"/>
                  <a:pt x="1176" y="1475"/>
                  <a:pt x="1176" y="1477"/>
                </a:cubicBezTo>
                <a:cubicBezTo>
                  <a:pt x="1176" y="1478"/>
                  <a:pt x="1174" y="1478"/>
                  <a:pt x="1174" y="1481"/>
                </a:cubicBezTo>
                <a:cubicBezTo>
                  <a:pt x="1174" y="1481"/>
                  <a:pt x="1177" y="1483"/>
                  <a:pt x="1177" y="1484"/>
                </a:cubicBezTo>
                <a:cubicBezTo>
                  <a:pt x="1178" y="1486"/>
                  <a:pt x="1177" y="1491"/>
                  <a:pt x="1180" y="1492"/>
                </a:cubicBezTo>
                <a:cubicBezTo>
                  <a:pt x="1183" y="1487"/>
                  <a:pt x="1191" y="1488"/>
                  <a:pt x="1197" y="1487"/>
                </a:cubicBezTo>
                <a:cubicBezTo>
                  <a:pt x="1196" y="1476"/>
                  <a:pt x="1206" y="1478"/>
                  <a:pt x="1207" y="1470"/>
                </a:cubicBezTo>
                <a:cubicBezTo>
                  <a:pt x="1207" y="1466"/>
                  <a:pt x="1204" y="1466"/>
                  <a:pt x="1205" y="1462"/>
                </a:cubicBezTo>
                <a:cubicBezTo>
                  <a:pt x="1203" y="1461"/>
                  <a:pt x="1201" y="1462"/>
                  <a:pt x="1199" y="1463"/>
                </a:cubicBezTo>
                <a:cubicBezTo>
                  <a:pt x="1198" y="1464"/>
                  <a:pt x="1199" y="1467"/>
                  <a:pt x="1198" y="1468"/>
                </a:cubicBezTo>
                <a:cubicBezTo>
                  <a:pt x="1197" y="1468"/>
                  <a:pt x="1195" y="1467"/>
                  <a:pt x="1194" y="1468"/>
                </a:cubicBezTo>
                <a:cubicBezTo>
                  <a:pt x="1193" y="1470"/>
                  <a:pt x="1195" y="1475"/>
                  <a:pt x="1191" y="1474"/>
                </a:cubicBezTo>
                <a:cubicBezTo>
                  <a:pt x="1189" y="1470"/>
                  <a:pt x="1186" y="1468"/>
                  <a:pt x="1180" y="1468"/>
                </a:cubicBezTo>
                <a:cubicBezTo>
                  <a:pt x="1182" y="1462"/>
                  <a:pt x="1176" y="1465"/>
                  <a:pt x="1174" y="1463"/>
                </a:cubicBezTo>
                <a:cubicBezTo>
                  <a:pt x="1173" y="1462"/>
                  <a:pt x="1174" y="1459"/>
                  <a:pt x="1173" y="1458"/>
                </a:cubicBezTo>
                <a:cubicBezTo>
                  <a:pt x="1172" y="1458"/>
                  <a:pt x="1170" y="1459"/>
                  <a:pt x="1170" y="1458"/>
                </a:cubicBezTo>
                <a:cubicBezTo>
                  <a:pt x="1169" y="1458"/>
                  <a:pt x="1167" y="1455"/>
                  <a:pt x="1167" y="1458"/>
                </a:cubicBezTo>
                <a:cubicBezTo>
                  <a:pt x="1169" y="1459"/>
                  <a:pt x="1170" y="1460"/>
                  <a:pt x="1170" y="1463"/>
                </a:cubicBezTo>
                <a:close/>
                <a:moveTo>
                  <a:pt x="1092" y="1474"/>
                </a:moveTo>
                <a:cubicBezTo>
                  <a:pt x="1092" y="1474"/>
                  <a:pt x="1090" y="1470"/>
                  <a:pt x="1088" y="1471"/>
                </a:cubicBezTo>
                <a:cubicBezTo>
                  <a:pt x="1088" y="1472"/>
                  <a:pt x="1088" y="1473"/>
                  <a:pt x="1088" y="1474"/>
                </a:cubicBezTo>
                <a:cubicBezTo>
                  <a:pt x="1087" y="1474"/>
                  <a:pt x="1086" y="1474"/>
                  <a:pt x="1086" y="1476"/>
                </a:cubicBezTo>
                <a:cubicBezTo>
                  <a:pt x="1091" y="1481"/>
                  <a:pt x="1096" y="1473"/>
                  <a:pt x="1102" y="1473"/>
                </a:cubicBezTo>
                <a:cubicBezTo>
                  <a:pt x="1107" y="1473"/>
                  <a:pt x="1110" y="1473"/>
                  <a:pt x="1114" y="1477"/>
                </a:cubicBezTo>
                <a:cubicBezTo>
                  <a:pt x="1114" y="1480"/>
                  <a:pt x="1111" y="1479"/>
                  <a:pt x="1111" y="1481"/>
                </a:cubicBezTo>
                <a:cubicBezTo>
                  <a:pt x="1114" y="1483"/>
                  <a:pt x="1114" y="1488"/>
                  <a:pt x="1115" y="1492"/>
                </a:cubicBezTo>
                <a:cubicBezTo>
                  <a:pt x="1123" y="1490"/>
                  <a:pt x="1122" y="1481"/>
                  <a:pt x="1120" y="1474"/>
                </a:cubicBezTo>
                <a:cubicBezTo>
                  <a:pt x="1120" y="1474"/>
                  <a:pt x="1117" y="1471"/>
                  <a:pt x="1117" y="1471"/>
                </a:cubicBezTo>
                <a:cubicBezTo>
                  <a:pt x="1115" y="1468"/>
                  <a:pt x="1113" y="1466"/>
                  <a:pt x="1114" y="1462"/>
                </a:cubicBezTo>
                <a:cubicBezTo>
                  <a:pt x="1108" y="1462"/>
                  <a:pt x="1110" y="1470"/>
                  <a:pt x="1103" y="1470"/>
                </a:cubicBezTo>
                <a:cubicBezTo>
                  <a:pt x="1099" y="1470"/>
                  <a:pt x="1100" y="1457"/>
                  <a:pt x="1095" y="1463"/>
                </a:cubicBezTo>
                <a:cubicBezTo>
                  <a:pt x="1100" y="1467"/>
                  <a:pt x="1096" y="1474"/>
                  <a:pt x="1092" y="1474"/>
                </a:cubicBezTo>
                <a:close/>
                <a:moveTo>
                  <a:pt x="1137" y="1476"/>
                </a:moveTo>
                <a:cubicBezTo>
                  <a:pt x="1137" y="1478"/>
                  <a:pt x="1134" y="1482"/>
                  <a:pt x="1139" y="1481"/>
                </a:cubicBezTo>
                <a:cubicBezTo>
                  <a:pt x="1142" y="1481"/>
                  <a:pt x="1139" y="1476"/>
                  <a:pt x="1140" y="1474"/>
                </a:cubicBezTo>
                <a:cubicBezTo>
                  <a:pt x="1141" y="1473"/>
                  <a:pt x="1144" y="1475"/>
                  <a:pt x="1143" y="1473"/>
                </a:cubicBezTo>
                <a:cubicBezTo>
                  <a:pt x="1142" y="1472"/>
                  <a:pt x="1141" y="1471"/>
                  <a:pt x="1140" y="1470"/>
                </a:cubicBezTo>
                <a:cubicBezTo>
                  <a:pt x="1137" y="1466"/>
                  <a:pt x="1143" y="1462"/>
                  <a:pt x="1137" y="1462"/>
                </a:cubicBezTo>
                <a:cubicBezTo>
                  <a:pt x="1137" y="1465"/>
                  <a:pt x="1137" y="1471"/>
                  <a:pt x="1137" y="1476"/>
                </a:cubicBezTo>
                <a:close/>
                <a:moveTo>
                  <a:pt x="1241" y="1476"/>
                </a:moveTo>
                <a:cubicBezTo>
                  <a:pt x="1243" y="1476"/>
                  <a:pt x="1245" y="1477"/>
                  <a:pt x="1245" y="1479"/>
                </a:cubicBezTo>
                <a:cubicBezTo>
                  <a:pt x="1244" y="1482"/>
                  <a:pt x="1236" y="1478"/>
                  <a:pt x="1235" y="1482"/>
                </a:cubicBezTo>
                <a:cubicBezTo>
                  <a:pt x="1237" y="1482"/>
                  <a:pt x="1236" y="1486"/>
                  <a:pt x="1236" y="1489"/>
                </a:cubicBezTo>
                <a:cubicBezTo>
                  <a:pt x="1246" y="1490"/>
                  <a:pt x="1250" y="1486"/>
                  <a:pt x="1252" y="1479"/>
                </a:cubicBezTo>
                <a:cubicBezTo>
                  <a:pt x="1243" y="1478"/>
                  <a:pt x="1249" y="1472"/>
                  <a:pt x="1249" y="1468"/>
                </a:cubicBezTo>
                <a:cubicBezTo>
                  <a:pt x="1248" y="1466"/>
                  <a:pt x="1246" y="1464"/>
                  <a:pt x="1246" y="1463"/>
                </a:cubicBezTo>
                <a:cubicBezTo>
                  <a:pt x="1245" y="1462"/>
                  <a:pt x="1245" y="1461"/>
                  <a:pt x="1242" y="1462"/>
                </a:cubicBezTo>
                <a:cubicBezTo>
                  <a:pt x="1242" y="1470"/>
                  <a:pt x="1242" y="1470"/>
                  <a:pt x="1241" y="1476"/>
                </a:cubicBezTo>
                <a:close/>
                <a:moveTo>
                  <a:pt x="1252" y="1471"/>
                </a:moveTo>
                <a:cubicBezTo>
                  <a:pt x="1253" y="1477"/>
                  <a:pt x="1257" y="1483"/>
                  <a:pt x="1252" y="1487"/>
                </a:cubicBezTo>
                <a:cubicBezTo>
                  <a:pt x="1256" y="1488"/>
                  <a:pt x="1256" y="1493"/>
                  <a:pt x="1262" y="1492"/>
                </a:cubicBezTo>
                <a:cubicBezTo>
                  <a:pt x="1263" y="1487"/>
                  <a:pt x="1262" y="1481"/>
                  <a:pt x="1269" y="1482"/>
                </a:cubicBezTo>
                <a:cubicBezTo>
                  <a:pt x="1269" y="1476"/>
                  <a:pt x="1261" y="1479"/>
                  <a:pt x="1261" y="1474"/>
                </a:cubicBezTo>
                <a:cubicBezTo>
                  <a:pt x="1260" y="1471"/>
                  <a:pt x="1261" y="1468"/>
                  <a:pt x="1263" y="1466"/>
                </a:cubicBezTo>
                <a:cubicBezTo>
                  <a:pt x="1265" y="1467"/>
                  <a:pt x="1263" y="1460"/>
                  <a:pt x="1259" y="1462"/>
                </a:cubicBezTo>
                <a:cubicBezTo>
                  <a:pt x="1257" y="1465"/>
                  <a:pt x="1253" y="1469"/>
                  <a:pt x="1252" y="1471"/>
                </a:cubicBezTo>
                <a:close/>
                <a:moveTo>
                  <a:pt x="865" y="1465"/>
                </a:moveTo>
                <a:cubicBezTo>
                  <a:pt x="870" y="1466"/>
                  <a:pt x="866" y="1471"/>
                  <a:pt x="862" y="1471"/>
                </a:cubicBezTo>
                <a:cubicBezTo>
                  <a:pt x="862" y="1469"/>
                  <a:pt x="864" y="1467"/>
                  <a:pt x="865" y="1465"/>
                </a:cubicBezTo>
                <a:close/>
                <a:moveTo>
                  <a:pt x="979" y="1476"/>
                </a:moveTo>
                <a:cubicBezTo>
                  <a:pt x="978" y="1476"/>
                  <a:pt x="975" y="1476"/>
                  <a:pt x="975" y="1477"/>
                </a:cubicBezTo>
                <a:cubicBezTo>
                  <a:pt x="978" y="1478"/>
                  <a:pt x="975" y="1483"/>
                  <a:pt x="973" y="1482"/>
                </a:cubicBezTo>
                <a:cubicBezTo>
                  <a:pt x="971" y="1482"/>
                  <a:pt x="967" y="1483"/>
                  <a:pt x="967" y="1481"/>
                </a:cubicBezTo>
                <a:cubicBezTo>
                  <a:pt x="968" y="1478"/>
                  <a:pt x="972" y="1476"/>
                  <a:pt x="967" y="1474"/>
                </a:cubicBezTo>
                <a:cubicBezTo>
                  <a:pt x="965" y="1478"/>
                  <a:pt x="962" y="1479"/>
                  <a:pt x="962" y="1485"/>
                </a:cubicBezTo>
                <a:cubicBezTo>
                  <a:pt x="960" y="1488"/>
                  <a:pt x="955" y="1489"/>
                  <a:pt x="953" y="1492"/>
                </a:cubicBezTo>
                <a:cubicBezTo>
                  <a:pt x="956" y="1493"/>
                  <a:pt x="959" y="1495"/>
                  <a:pt x="958" y="1500"/>
                </a:cubicBezTo>
                <a:cubicBezTo>
                  <a:pt x="961" y="1500"/>
                  <a:pt x="962" y="1496"/>
                  <a:pt x="964" y="1495"/>
                </a:cubicBezTo>
                <a:cubicBezTo>
                  <a:pt x="966" y="1494"/>
                  <a:pt x="968" y="1494"/>
                  <a:pt x="970" y="1493"/>
                </a:cubicBezTo>
                <a:cubicBezTo>
                  <a:pt x="970" y="1493"/>
                  <a:pt x="970" y="1492"/>
                  <a:pt x="970" y="1492"/>
                </a:cubicBezTo>
                <a:cubicBezTo>
                  <a:pt x="971" y="1490"/>
                  <a:pt x="975" y="1491"/>
                  <a:pt x="976" y="1490"/>
                </a:cubicBezTo>
                <a:cubicBezTo>
                  <a:pt x="979" y="1490"/>
                  <a:pt x="978" y="1494"/>
                  <a:pt x="979" y="1495"/>
                </a:cubicBezTo>
                <a:cubicBezTo>
                  <a:pt x="980" y="1495"/>
                  <a:pt x="982" y="1495"/>
                  <a:pt x="983" y="1495"/>
                </a:cubicBezTo>
                <a:cubicBezTo>
                  <a:pt x="983" y="1495"/>
                  <a:pt x="983" y="1498"/>
                  <a:pt x="984" y="1498"/>
                </a:cubicBezTo>
                <a:cubicBezTo>
                  <a:pt x="986" y="1499"/>
                  <a:pt x="988" y="1499"/>
                  <a:pt x="990" y="1500"/>
                </a:cubicBezTo>
                <a:cubicBezTo>
                  <a:pt x="992" y="1496"/>
                  <a:pt x="993" y="1493"/>
                  <a:pt x="995" y="1490"/>
                </a:cubicBezTo>
                <a:cubicBezTo>
                  <a:pt x="989" y="1491"/>
                  <a:pt x="994" y="1487"/>
                  <a:pt x="993" y="1484"/>
                </a:cubicBezTo>
                <a:cubicBezTo>
                  <a:pt x="991" y="1482"/>
                  <a:pt x="989" y="1482"/>
                  <a:pt x="987" y="1479"/>
                </a:cubicBezTo>
                <a:cubicBezTo>
                  <a:pt x="988" y="1480"/>
                  <a:pt x="989" y="1477"/>
                  <a:pt x="989" y="1476"/>
                </a:cubicBezTo>
                <a:cubicBezTo>
                  <a:pt x="989" y="1476"/>
                  <a:pt x="986" y="1474"/>
                  <a:pt x="986" y="1474"/>
                </a:cubicBezTo>
                <a:cubicBezTo>
                  <a:pt x="985" y="1474"/>
                  <a:pt x="984" y="1472"/>
                  <a:pt x="982" y="1471"/>
                </a:cubicBezTo>
                <a:cubicBezTo>
                  <a:pt x="986" y="1471"/>
                  <a:pt x="983" y="1464"/>
                  <a:pt x="981" y="1465"/>
                </a:cubicBezTo>
                <a:cubicBezTo>
                  <a:pt x="982" y="1470"/>
                  <a:pt x="979" y="1471"/>
                  <a:pt x="979" y="1476"/>
                </a:cubicBezTo>
                <a:close/>
                <a:moveTo>
                  <a:pt x="1030" y="1466"/>
                </a:moveTo>
                <a:cubicBezTo>
                  <a:pt x="1030" y="1469"/>
                  <a:pt x="1032" y="1470"/>
                  <a:pt x="1032" y="1473"/>
                </a:cubicBezTo>
                <a:cubicBezTo>
                  <a:pt x="1029" y="1475"/>
                  <a:pt x="1030" y="1473"/>
                  <a:pt x="1026" y="1473"/>
                </a:cubicBezTo>
                <a:cubicBezTo>
                  <a:pt x="1024" y="1475"/>
                  <a:pt x="1023" y="1479"/>
                  <a:pt x="1021" y="1482"/>
                </a:cubicBezTo>
                <a:cubicBezTo>
                  <a:pt x="1027" y="1481"/>
                  <a:pt x="1031" y="1477"/>
                  <a:pt x="1035" y="1482"/>
                </a:cubicBezTo>
                <a:cubicBezTo>
                  <a:pt x="1031" y="1474"/>
                  <a:pt x="1038" y="1474"/>
                  <a:pt x="1038" y="1466"/>
                </a:cubicBezTo>
                <a:cubicBezTo>
                  <a:pt x="1036" y="1464"/>
                  <a:pt x="1032" y="1464"/>
                  <a:pt x="1030" y="1466"/>
                </a:cubicBezTo>
                <a:close/>
                <a:moveTo>
                  <a:pt x="739" y="1473"/>
                </a:moveTo>
                <a:cubicBezTo>
                  <a:pt x="739" y="1471"/>
                  <a:pt x="746" y="1468"/>
                  <a:pt x="741" y="1466"/>
                </a:cubicBezTo>
                <a:cubicBezTo>
                  <a:pt x="742" y="1472"/>
                  <a:pt x="732" y="1467"/>
                  <a:pt x="732" y="1471"/>
                </a:cubicBezTo>
                <a:cubicBezTo>
                  <a:pt x="736" y="1470"/>
                  <a:pt x="736" y="1473"/>
                  <a:pt x="739" y="1473"/>
                </a:cubicBezTo>
                <a:close/>
                <a:moveTo>
                  <a:pt x="1154" y="1485"/>
                </a:moveTo>
                <a:cubicBezTo>
                  <a:pt x="1153" y="1485"/>
                  <a:pt x="1152" y="1485"/>
                  <a:pt x="1151" y="1485"/>
                </a:cubicBezTo>
                <a:cubicBezTo>
                  <a:pt x="1152" y="1489"/>
                  <a:pt x="1152" y="1494"/>
                  <a:pt x="1157" y="1493"/>
                </a:cubicBezTo>
                <a:cubicBezTo>
                  <a:pt x="1156" y="1489"/>
                  <a:pt x="1160" y="1490"/>
                  <a:pt x="1162" y="1489"/>
                </a:cubicBezTo>
                <a:cubicBezTo>
                  <a:pt x="1162" y="1479"/>
                  <a:pt x="1155" y="1478"/>
                  <a:pt x="1159" y="1470"/>
                </a:cubicBezTo>
                <a:cubicBezTo>
                  <a:pt x="1156" y="1470"/>
                  <a:pt x="1156" y="1467"/>
                  <a:pt x="1154" y="1466"/>
                </a:cubicBezTo>
                <a:cubicBezTo>
                  <a:pt x="1153" y="1473"/>
                  <a:pt x="1152" y="1478"/>
                  <a:pt x="1154" y="1485"/>
                </a:cubicBezTo>
                <a:close/>
                <a:moveTo>
                  <a:pt x="509" y="1470"/>
                </a:moveTo>
                <a:cubicBezTo>
                  <a:pt x="509" y="1473"/>
                  <a:pt x="503" y="1468"/>
                  <a:pt x="501" y="1468"/>
                </a:cubicBezTo>
                <a:cubicBezTo>
                  <a:pt x="500" y="1475"/>
                  <a:pt x="515" y="1475"/>
                  <a:pt x="509" y="1470"/>
                </a:cubicBezTo>
                <a:close/>
                <a:moveTo>
                  <a:pt x="893" y="1468"/>
                </a:moveTo>
                <a:cubicBezTo>
                  <a:pt x="895" y="1469"/>
                  <a:pt x="896" y="1470"/>
                  <a:pt x="896" y="1473"/>
                </a:cubicBezTo>
                <a:cubicBezTo>
                  <a:pt x="894" y="1472"/>
                  <a:pt x="893" y="1471"/>
                  <a:pt x="893" y="1468"/>
                </a:cubicBezTo>
                <a:close/>
                <a:moveTo>
                  <a:pt x="569" y="1471"/>
                </a:moveTo>
                <a:cubicBezTo>
                  <a:pt x="573" y="1471"/>
                  <a:pt x="573" y="1477"/>
                  <a:pt x="571" y="1479"/>
                </a:cubicBezTo>
                <a:cubicBezTo>
                  <a:pt x="569" y="1477"/>
                  <a:pt x="567" y="1473"/>
                  <a:pt x="569" y="1471"/>
                </a:cubicBezTo>
                <a:close/>
                <a:moveTo>
                  <a:pt x="295" y="1473"/>
                </a:moveTo>
                <a:cubicBezTo>
                  <a:pt x="298" y="1473"/>
                  <a:pt x="300" y="1473"/>
                  <a:pt x="303" y="1473"/>
                </a:cubicBezTo>
                <a:cubicBezTo>
                  <a:pt x="306" y="1478"/>
                  <a:pt x="293" y="1478"/>
                  <a:pt x="295" y="1473"/>
                </a:cubicBezTo>
                <a:close/>
                <a:moveTo>
                  <a:pt x="453" y="1474"/>
                </a:moveTo>
                <a:cubicBezTo>
                  <a:pt x="455" y="1469"/>
                  <a:pt x="458" y="1475"/>
                  <a:pt x="459" y="1476"/>
                </a:cubicBezTo>
                <a:cubicBezTo>
                  <a:pt x="458" y="1481"/>
                  <a:pt x="454" y="1475"/>
                  <a:pt x="453" y="1474"/>
                </a:cubicBezTo>
                <a:close/>
                <a:moveTo>
                  <a:pt x="938" y="1482"/>
                </a:moveTo>
                <a:cubicBezTo>
                  <a:pt x="939" y="1483"/>
                  <a:pt x="936" y="1489"/>
                  <a:pt x="939" y="1489"/>
                </a:cubicBezTo>
                <a:cubicBezTo>
                  <a:pt x="943" y="1486"/>
                  <a:pt x="943" y="1481"/>
                  <a:pt x="944" y="1476"/>
                </a:cubicBezTo>
                <a:cubicBezTo>
                  <a:pt x="941" y="1476"/>
                  <a:pt x="940" y="1474"/>
                  <a:pt x="938" y="1474"/>
                </a:cubicBezTo>
                <a:cubicBezTo>
                  <a:pt x="936" y="1479"/>
                  <a:pt x="936" y="1481"/>
                  <a:pt x="938" y="1482"/>
                </a:cubicBezTo>
                <a:close/>
                <a:moveTo>
                  <a:pt x="393" y="1482"/>
                </a:moveTo>
                <a:cubicBezTo>
                  <a:pt x="393" y="1480"/>
                  <a:pt x="393" y="1478"/>
                  <a:pt x="390" y="1479"/>
                </a:cubicBezTo>
                <a:cubicBezTo>
                  <a:pt x="389" y="1483"/>
                  <a:pt x="393" y="1482"/>
                  <a:pt x="393" y="1485"/>
                </a:cubicBezTo>
                <a:cubicBezTo>
                  <a:pt x="393" y="1487"/>
                  <a:pt x="389" y="1486"/>
                  <a:pt x="387" y="1487"/>
                </a:cubicBezTo>
                <a:cubicBezTo>
                  <a:pt x="386" y="1488"/>
                  <a:pt x="388" y="1492"/>
                  <a:pt x="387" y="1493"/>
                </a:cubicBezTo>
                <a:cubicBezTo>
                  <a:pt x="387" y="1495"/>
                  <a:pt x="381" y="1492"/>
                  <a:pt x="383" y="1496"/>
                </a:cubicBezTo>
                <a:cubicBezTo>
                  <a:pt x="390" y="1499"/>
                  <a:pt x="390" y="1496"/>
                  <a:pt x="397" y="1495"/>
                </a:cubicBezTo>
                <a:cubicBezTo>
                  <a:pt x="397" y="1491"/>
                  <a:pt x="394" y="1491"/>
                  <a:pt x="395" y="1487"/>
                </a:cubicBezTo>
                <a:cubicBezTo>
                  <a:pt x="396" y="1487"/>
                  <a:pt x="397" y="1486"/>
                  <a:pt x="398" y="1485"/>
                </a:cubicBezTo>
                <a:cubicBezTo>
                  <a:pt x="403" y="1484"/>
                  <a:pt x="401" y="1490"/>
                  <a:pt x="406" y="1489"/>
                </a:cubicBezTo>
                <a:cubicBezTo>
                  <a:pt x="406" y="1483"/>
                  <a:pt x="398" y="1486"/>
                  <a:pt x="398" y="1481"/>
                </a:cubicBezTo>
                <a:cubicBezTo>
                  <a:pt x="398" y="1478"/>
                  <a:pt x="398" y="1475"/>
                  <a:pt x="395" y="1476"/>
                </a:cubicBezTo>
                <a:cubicBezTo>
                  <a:pt x="389" y="1476"/>
                  <a:pt x="399" y="1482"/>
                  <a:pt x="393" y="1482"/>
                </a:cubicBezTo>
                <a:close/>
                <a:moveTo>
                  <a:pt x="1528" y="1484"/>
                </a:moveTo>
                <a:cubicBezTo>
                  <a:pt x="1534" y="1482"/>
                  <a:pt x="1531" y="1488"/>
                  <a:pt x="1531" y="1490"/>
                </a:cubicBezTo>
                <a:cubicBezTo>
                  <a:pt x="1532" y="1491"/>
                  <a:pt x="1534" y="1491"/>
                  <a:pt x="1534" y="1492"/>
                </a:cubicBezTo>
                <a:cubicBezTo>
                  <a:pt x="1535" y="1493"/>
                  <a:pt x="1534" y="1495"/>
                  <a:pt x="1534" y="1496"/>
                </a:cubicBezTo>
                <a:cubicBezTo>
                  <a:pt x="1535" y="1498"/>
                  <a:pt x="1538" y="1497"/>
                  <a:pt x="1539" y="1498"/>
                </a:cubicBezTo>
                <a:cubicBezTo>
                  <a:pt x="1540" y="1499"/>
                  <a:pt x="1539" y="1503"/>
                  <a:pt x="1542" y="1501"/>
                </a:cubicBezTo>
                <a:cubicBezTo>
                  <a:pt x="1545" y="1498"/>
                  <a:pt x="1543" y="1495"/>
                  <a:pt x="1542" y="1492"/>
                </a:cubicBezTo>
                <a:cubicBezTo>
                  <a:pt x="1540" y="1491"/>
                  <a:pt x="1539" y="1490"/>
                  <a:pt x="1538" y="1489"/>
                </a:cubicBezTo>
                <a:cubicBezTo>
                  <a:pt x="1539" y="1483"/>
                  <a:pt x="1535" y="1482"/>
                  <a:pt x="1536" y="1477"/>
                </a:cubicBezTo>
                <a:cubicBezTo>
                  <a:pt x="1536" y="1476"/>
                  <a:pt x="1536" y="1476"/>
                  <a:pt x="1535" y="1476"/>
                </a:cubicBezTo>
                <a:cubicBezTo>
                  <a:pt x="1534" y="1479"/>
                  <a:pt x="1529" y="1479"/>
                  <a:pt x="1528" y="1484"/>
                </a:cubicBezTo>
                <a:close/>
                <a:moveTo>
                  <a:pt x="342" y="1485"/>
                </a:moveTo>
                <a:cubicBezTo>
                  <a:pt x="351" y="1486"/>
                  <a:pt x="342" y="1496"/>
                  <a:pt x="350" y="1496"/>
                </a:cubicBezTo>
                <a:cubicBezTo>
                  <a:pt x="349" y="1491"/>
                  <a:pt x="353" y="1492"/>
                  <a:pt x="353" y="1489"/>
                </a:cubicBezTo>
                <a:cubicBezTo>
                  <a:pt x="346" y="1487"/>
                  <a:pt x="350" y="1484"/>
                  <a:pt x="350" y="1477"/>
                </a:cubicBezTo>
                <a:cubicBezTo>
                  <a:pt x="348" y="1477"/>
                  <a:pt x="347" y="1477"/>
                  <a:pt x="345" y="1477"/>
                </a:cubicBezTo>
                <a:cubicBezTo>
                  <a:pt x="347" y="1482"/>
                  <a:pt x="344" y="1483"/>
                  <a:pt x="342" y="1485"/>
                </a:cubicBezTo>
                <a:close/>
                <a:moveTo>
                  <a:pt x="1010" y="1479"/>
                </a:moveTo>
                <a:cubicBezTo>
                  <a:pt x="1009" y="1488"/>
                  <a:pt x="1017" y="1480"/>
                  <a:pt x="1010" y="1479"/>
                </a:cubicBezTo>
                <a:close/>
                <a:moveTo>
                  <a:pt x="1224" y="1489"/>
                </a:moveTo>
                <a:cubicBezTo>
                  <a:pt x="1225" y="1486"/>
                  <a:pt x="1227" y="1484"/>
                  <a:pt x="1228" y="1481"/>
                </a:cubicBezTo>
                <a:cubicBezTo>
                  <a:pt x="1225" y="1481"/>
                  <a:pt x="1225" y="1479"/>
                  <a:pt x="1222" y="1479"/>
                </a:cubicBezTo>
                <a:cubicBezTo>
                  <a:pt x="1220" y="1481"/>
                  <a:pt x="1219" y="1489"/>
                  <a:pt x="1224" y="1489"/>
                </a:cubicBezTo>
                <a:close/>
                <a:moveTo>
                  <a:pt x="1366" y="1492"/>
                </a:moveTo>
                <a:cubicBezTo>
                  <a:pt x="1366" y="1495"/>
                  <a:pt x="1362" y="1494"/>
                  <a:pt x="1363" y="1498"/>
                </a:cubicBezTo>
                <a:cubicBezTo>
                  <a:pt x="1366" y="1499"/>
                  <a:pt x="1366" y="1503"/>
                  <a:pt x="1370" y="1501"/>
                </a:cubicBezTo>
                <a:cubicBezTo>
                  <a:pt x="1369" y="1496"/>
                  <a:pt x="1373" y="1497"/>
                  <a:pt x="1372" y="1492"/>
                </a:cubicBezTo>
                <a:cubicBezTo>
                  <a:pt x="1370" y="1489"/>
                  <a:pt x="1368" y="1487"/>
                  <a:pt x="1366" y="1485"/>
                </a:cubicBezTo>
                <a:cubicBezTo>
                  <a:pt x="1366" y="1482"/>
                  <a:pt x="1366" y="1479"/>
                  <a:pt x="1363" y="1479"/>
                </a:cubicBezTo>
                <a:cubicBezTo>
                  <a:pt x="1365" y="1485"/>
                  <a:pt x="1361" y="1488"/>
                  <a:pt x="1366" y="1492"/>
                </a:cubicBezTo>
                <a:close/>
                <a:moveTo>
                  <a:pt x="1450" y="1479"/>
                </a:moveTo>
                <a:cubicBezTo>
                  <a:pt x="1454" y="1477"/>
                  <a:pt x="1454" y="1486"/>
                  <a:pt x="1450" y="1484"/>
                </a:cubicBezTo>
                <a:cubicBezTo>
                  <a:pt x="1450" y="1482"/>
                  <a:pt x="1450" y="1481"/>
                  <a:pt x="1450" y="1479"/>
                </a:cubicBezTo>
                <a:close/>
                <a:moveTo>
                  <a:pt x="1460" y="1485"/>
                </a:moveTo>
                <a:cubicBezTo>
                  <a:pt x="1465" y="1484"/>
                  <a:pt x="1465" y="1484"/>
                  <a:pt x="1470" y="1485"/>
                </a:cubicBezTo>
                <a:cubicBezTo>
                  <a:pt x="1472" y="1474"/>
                  <a:pt x="1462" y="1484"/>
                  <a:pt x="1457" y="1479"/>
                </a:cubicBezTo>
                <a:cubicBezTo>
                  <a:pt x="1455" y="1484"/>
                  <a:pt x="1462" y="1480"/>
                  <a:pt x="1460" y="1485"/>
                </a:cubicBezTo>
                <a:close/>
                <a:moveTo>
                  <a:pt x="1737" y="1484"/>
                </a:moveTo>
                <a:cubicBezTo>
                  <a:pt x="1737" y="1483"/>
                  <a:pt x="1737" y="1482"/>
                  <a:pt x="1739" y="1482"/>
                </a:cubicBezTo>
                <a:cubicBezTo>
                  <a:pt x="1739" y="1480"/>
                  <a:pt x="1738" y="1478"/>
                  <a:pt x="1736" y="1479"/>
                </a:cubicBezTo>
                <a:cubicBezTo>
                  <a:pt x="1736" y="1481"/>
                  <a:pt x="1735" y="1484"/>
                  <a:pt x="1737" y="1484"/>
                </a:cubicBezTo>
                <a:close/>
                <a:moveTo>
                  <a:pt x="561" y="1492"/>
                </a:moveTo>
                <a:cubicBezTo>
                  <a:pt x="560" y="1494"/>
                  <a:pt x="557" y="1495"/>
                  <a:pt x="558" y="1496"/>
                </a:cubicBezTo>
                <a:cubicBezTo>
                  <a:pt x="558" y="1497"/>
                  <a:pt x="561" y="1498"/>
                  <a:pt x="561" y="1498"/>
                </a:cubicBezTo>
                <a:cubicBezTo>
                  <a:pt x="561" y="1499"/>
                  <a:pt x="562" y="1503"/>
                  <a:pt x="562" y="1503"/>
                </a:cubicBezTo>
                <a:cubicBezTo>
                  <a:pt x="563" y="1504"/>
                  <a:pt x="562" y="1506"/>
                  <a:pt x="563" y="1508"/>
                </a:cubicBezTo>
                <a:cubicBezTo>
                  <a:pt x="565" y="1507"/>
                  <a:pt x="571" y="1509"/>
                  <a:pt x="570" y="1506"/>
                </a:cubicBezTo>
                <a:cubicBezTo>
                  <a:pt x="562" y="1508"/>
                  <a:pt x="567" y="1500"/>
                  <a:pt x="568" y="1498"/>
                </a:cubicBezTo>
                <a:cubicBezTo>
                  <a:pt x="565" y="1498"/>
                  <a:pt x="563" y="1497"/>
                  <a:pt x="564" y="1493"/>
                </a:cubicBezTo>
                <a:cubicBezTo>
                  <a:pt x="563" y="1489"/>
                  <a:pt x="571" y="1485"/>
                  <a:pt x="566" y="1482"/>
                </a:cubicBezTo>
                <a:cubicBezTo>
                  <a:pt x="565" y="1487"/>
                  <a:pt x="562" y="1480"/>
                  <a:pt x="560" y="1481"/>
                </a:cubicBezTo>
                <a:cubicBezTo>
                  <a:pt x="556" y="1484"/>
                  <a:pt x="561" y="1488"/>
                  <a:pt x="561" y="1492"/>
                </a:cubicBezTo>
                <a:close/>
                <a:moveTo>
                  <a:pt x="1088" y="1495"/>
                </a:moveTo>
                <a:cubicBezTo>
                  <a:pt x="1093" y="1497"/>
                  <a:pt x="1089" y="1489"/>
                  <a:pt x="1092" y="1490"/>
                </a:cubicBezTo>
                <a:cubicBezTo>
                  <a:pt x="1095" y="1493"/>
                  <a:pt x="1099" y="1492"/>
                  <a:pt x="1098" y="1487"/>
                </a:cubicBezTo>
                <a:cubicBezTo>
                  <a:pt x="1091" y="1489"/>
                  <a:pt x="1092" y="1483"/>
                  <a:pt x="1089" y="1481"/>
                </a:cubicBezTo>
                <a:cubicBezTo>
                  <a:pt x="1090" y="1487"/>
                  <a:pt x="1084" y="1491"/>
                  <a:pt x="1088" y="1495"/>
                </a:cubicBezTo>
                <a:close/>
                <a:moveTo>
                  <a:pt x="1170" y="1484"/>
                </a:moveTo>
                <a:cubicBezTo>
                  <a:pt x="1170" y="1484"/>
                  <a:pt x="1170" y="1482"/>
                  <a:pt x="1170" y="1482"/>
                </a:cubicBezTo>
                <a:cubicBezTo>
                  <a:pt x="1175" y="1483"/>
                  <a:pt x="1167" y="1487"/>
                  <a:pt x="1165" y="1485"/>
                </a:cubicBezTo>
                <a:cubicBezTo>
                  <a:pt x="1164" y="1484"/>
                  <a:pt x="1169" y="1484"/>
                  <a:pt x="1170" y="1484"/>
                </a:cubicBezTo>
                <a:close/>
                <a:moveTo>
                  <a:pt x="1618" y="1492"/>
                </a:moveTo>
                <a:cubicBezTo>
                  <a:pt x="1615" y="1491"/>
                  <a:pt x="1613" y="1492"/>
                  <a:pt x="1612" y="1493"/>
                </a:cubicBezTo>
                <a:cubicBezTo>
                  <a:pt x="1611" y="1495"/>
                  <a:pt x="1605" y="1492"/>
                  <a:pt x="1605" y="1495"/>
                </a:cubicBezTo>
                <a:cubicBezTo>
                  <a:pt x="1608" y="1497"/>
                  <a:pt x="1615" y="1494"/>
                  <a:pt x="1621" y="1495"/>
                </a:cubicBezTo>
                <a:cubicBezTo>
                  <a:pt x="1621" y="1494"/>
                  <a:pt x="1621" y="1492"/>
                  <a:pt x="1623" y="1492"/>
                </a:cubicBezTo>
                <a:cubicBezTo>
                  <a:pt x="1622" y="1488"/>
                  <a:pt x="1619" y="1487"/>
                  <a:pt x="1618" y="1485"/>
                </a:cubicBezTo>
                <a:cubicBezTo>
                  <a:pt x="1617" y="1484"/>
                  <a:pt x="1621" y="1482"/>
                  <a:pt x="1617" y="1482"/>
                </a:cubicBezTo>
                <a:cubicBezTo>
                  <a:pt x="1612" y="1486"/>
                  <a:pt x="1618" y="1487"/>
                  <a:pt x="1618" y="1492"/>
                </a:cubicBezTo>
                <a:close/>
                <a:moveTo>
                  <a:pt x="381" y="1490"/>
                </a:moveTo>
                <a:cubicBezTo>
                  <a:pt x="379" y="1490"/>
                  <a:pt x="380" y="1487"/>
                  <a:pt x="381" y="1485"/>
                </a:cubicBezTo>
                <a:cubicBezTo>
                  <a:pt x="374" y="1483"/>
                  <a:pt x="379" y="1497"/>
                  <a:pt x="381" y="1490"/>
                </a:cubicBezTo>
                <a:close/>
                <a:moveTo>
                  <a:pt x="1137" y="1490"/>
                </a:moveTo>
                <a:cubicBezTo>
                  <a:pt x="1139" y="1491"/>
                  <a:pt x="1143" y="1490"/>
                  <a:pt x="1142" y="1487"/>
                </a:cubicBezTo>
                <a:cubicBezTo>
                  <a:pt x="1142" y="1484"/>
                  <a:pt x="1132" y="1484"/>
                  <a:pt x="1133" y="1487"/>
                </a:cubicBezTo>
                <a:cubicBezTo>
                  <a:pt x="1136" y="1486"/>
                  <a:pt x="1135" y="1490"/>
                  <a:pt x="1137" y="1490"/>
                </a:cubicBezTo>
                <a:close/>
                <a:moveTo>
                  <a:pt x="1456" y="1485"/>
                </a:moveTo>
                <a:cubicBezTo>
                  <a:pt x="1459" y="1486"/>
                  <a:pt x="1457" y="1491"/>
                  <a:pt x="1460" y="1490"/>
                </a:cubicBezTo>
                <a:cubicBezTo>
                  <a:pt x="1458" y="1495"/>
                  <a:pt x="1454" y="1490"/>
                  <a:pt x="1456" y="1485"/>
                </a:cubicBezTo>
                <a:close/>
                <a:moveTo>
                  <a:pt x="1021" y="1489"/>
                </a:moveTo>
                <a:cubicBezTo>
                  <a:pt x="1023" y="1493"/>
                  <a:pt x="1018" y="1491"/>
                  <a:pt x="1015" y="1492"/>
                </a:cubicBezTo>
                <a:cubicBezTo>
                  <a:pt x="1016" y="1490"/>
                  <a:pt x="1018" y="1489"/>
                  <a:pt x="1021" y="1489"/>
                </a:cubicBezTo>
                <a:close/>
                <a:moveTo>
                  <a:pt x="370" y="1490"/>
                </a:moveTo>
                <a:cubicBezTo>
                  <a:pt x="370" y="1494"/>
                  <a:pt x="365" y="1493"/>
                  <a:pt x="361" y="1493"/>
                </a:cubicBezTo>
                <a:cubicBezTo>
                  <a:pt x="361" y="1489"/>
                  <a:pt x="366" y="1490"/>
                  <a:pt x="370" y="1490"/>
                </a:cubicBezTo>
                <a:close/>
                <a:moveTo>
                  <a:pt x="950" y="1490"/>
                </a:moveTo>
                <a:cubicBezTo>
                  <a:pt x="948" y="1492"/>
                  <a:pt x="944" y="1497"/>
                  <a:pt x="941" y="1493"/>
                </a:cubicBezTo>
                <a:cubicBezTo>
                  <a:pt x="943" y="1491"/>
                  <a:pt x="946" y="1490"/>
                  <a:pt x="950" y="1490"/>
                </a:cubicBezTo>
                <a:close/>
                <a:moveTo>
                  <a:pt x="1301" y="1492"/>
                </a:moveTo>
                <a:cubicBezTo>
                  <a:pt x="1302" y="1489"/>
                  <a:pt x="1303" y="1493"/>
                  <a:pt x="1303" y="1495"/>
                </a:cubicBezTo>
                <a:cubicBezTo>
                  <a:pt x="1302" y="1498"/>
                  <a:pt x="1301" y="1494"/>
                  <a:pt x="1301" y="1492"/>
                </a:cubicBezTo>
                <a:close/>
                <a:moveTo>
                  <a:pt x="326" y="1495"/>
                </a:moveTo>
                <a:cubicBezTo>
                  <a:pt x="327" y="1495"/>
                  <a:pt x="328" y="1495"/>
                  <a:pt x="329" y="1495"/>
                </a:cubicBezTo>
                <a:cubicBezTo>
                  <a:pt x="329" y="1494"/>
                  <a:pt x="329" y="1493"/>
                  <a:pt x="329" y="1492"/>
                </a:cubicBezTo>
                <a:cubicBezTo>
                  <a:pt x="328" y="1492"/>
                  <a:pt x="327" y="1492"/>
                  <a:pt x="326" y="1492"/>
                </a:cubicBezTo>
                <a:cubicBezTo>
                  <a:pt x="326" y="1493"/>
                  <a:pt x="326" y="1494"/>
                  <a:pt x="326" y="1495"/>
                </a:cubicBezTo>
                <a:close/>
                <a:moveTo>
                  <a:pt x="1262" y="1496"/>
                </a:moveTo>
                <a:cubicBezTo>
                  <a:pt x="1263" y="1496"/>
                  <a:pt x="1264" y="1496"/>
                  <a:pt x="1265" y="1496"/>
                </a:cubicBezTo>
                <a:cubicBezTo>
                  <a:pt x="1265" y="1495"/>
                  <a:pt x="1265" y="1494"/>
                  <a:pt x="1265" y="1493"/>
                </a:cubicBezTo>
                <a:cubicBezTo>
                  <a:pt x="1264" y="1493"/>
                  <a:pt x="1263" y="1493"/>
                  <a:pt x="1262" y="1493"/>
                </a:cubicBezTo>
                <a:cubicBezTo>
                  <a:pt x="1262" y="1494"/>
                  <a:pt x="1262" y="1495"/>
                  <a:pt x="1262" y="1496"/>
                </a:cubicBezTo>
                <a:close/>
                <a:moveTo>
                  <a:pt x="1432" y="1500"/>
                </a:moveTo>
                <a:cubicBezTo>
                  <a:pt x="1433" y="1500"/>
                  <a:pt x="1434" y="1500"/>
                  <a:pt x="1435" y="1500"/>
                </a:cubicBezTo>
                <a:cubicBezTo>
                  <a:pt x="1435" y="1498"/>
                  <a:pt x="1437" y="1498"/>
                  <a:pt x="1437" y="1496"/>
                </a:cubicBezTo>
                <a:cubicBezTo>
                  <a:pt x="1435" y="1496"/>
                  <a:pt x="1435" y="1494"/>
                  <a:pt x="1432" y="1495"/>
                </a:cubicBezTo>
                <a:cubicBezTo>
                  <a:pt x="1432" y="1496"/>
                  <a:pt x="1432" y="1498"/>
                  <a:pt x="1432" y="1500"/>
                </a:cubicBezTo>
                <a:close/>
                <a:moveTo>
                  <a:pt x="316" y="1496"/>
                </a:moveTo>
                <a:cubicBezTo>
                  <a:pt x="315" y="1496"/>
                  <a:pt x="313" y="1496"/>
                  <a:pt x="312" y="1496"/>
                </a:cubicBezTo>
                <a:cubicBezTo>
                  <a:pt x="310" y="1497"/>
                  <a:pt x="307" y="1496"/>
                  <a:pt x="307" y="1498"/>
                </a:cubicBezTo>
                <a:cubicBezTo>
                  <a:pt x="310" y="1497"/>
                  <a:pt x="316" y="1500"/>
                  <a:pt x="316" y="1496"/>
                </a:cubicBezTo>
                <a:close/>
                <a:moveTo>
                  <a:pt x="1456" y="1496"/>
                </a:moveTo>
                <a:cubicBezTo>
                  <a:pt x="1455" y="1500"/>
                  <a:pt x="1452" y="1500"/>
                  <a:pt x="1448" y="1500"/>
                </a:cubicBezTo>
                <a:cubicBezTo>
                  <a:pt x="1446" y="1494"/>
                  <a:pt x="1453" y="1497"/>
                  <a:pt x="1456" y="1496"/>
                </a:cubicBezTo>
                <a:close/>
                <a:moveTo>
                  <a:pt x="2004" y="1496"/>
                </a:moveTo>
                <a:cubicBezTo>
                  <a:pt x="2011" y="1496"/>
                  <a:pt x="2010" y="1499"/>
                  <a:pt x="2015" y="1496"/>
                </a:cubicBezTo>
                <a:cubicBezTo>
                  <a:pt x="2017" y="1501"/>
                  <a:pt x="2002" y="1501"/>
                  <a:pt x="2004" y="1496"/>
                </a:cubicBezTo>
                <a:close/>
                <a:moveTo>
                  <a:pt x="2027" y="1496"/>
                </a:moveTo>
                <a:cubicBezTo>
                  <a:pt x="2026" y="1496"/>
                  <a:pt x="2024" y="1496"/>
                  <a:pt x="2023" y="1496"/>
                </a:cubicBezTo>
                <a:cubicBezTo>
                  <a:pt x="2021" y="1497"/>
                  <a:pt x="2018" y="1496"/>
                  <a:pt x="2018" y="1498"/>
                </a:cubicBezTo>
                <a:cubicBezTo>
                  <a:pt x="2021" y="1497"/>
                  <a:pt x="2027" y="1500"/>
                  <a:pt x="2027" y="1496"/>
                </a:cubicBezTo>
                <a:close/>
                <a:moveTo>
                  <a:pt x="1967" y="1498"/>
                </a:moveTo>
                <a:cubicBezTo>
                  <a:pt x="1960" y="1499"/>
                  <a:pt x="1960" y="1499"/>
                  <a:pt x="1956" y="1498"/>
                </a:cubicBezTo>
                <a:cubicBezTo>
                  <a:pt x="1951" y="1497"/>
                  <a:pt x="1948" y="1499"/>
                  <a:pt x="1945" y="1500"/>
                </a:cubicBezTo>
                <a:cubicBezTo>
                  <a:pt x="1943" y="1500"/>
                  <a:pt x="1939" y="1499"/>
                  <a:pt x="1939" y="1503"/>
                </a:cubicBezTo>
                <a:cubicBezTo>
                  <a:pt x="1946" y="1506"/>
                  <a:pt x="1953" y="1502"/>
                  <a:pt x="1959" y="1503"/>
                </a:cubicBezTo>
                <a:cubicBezTo>
                  <a:pt x="1964" y="1503"/>
                  <a:pt x="1962" y="1504"/>
                  <a:pt x="1965" y="1503"/>
                </a:cubicBezTo>
                <a:cubicBezTo>
                  <a:pt x="1966" y="1503"/>
                  <a:pt x="1967" y="1503"/>
                  <a:pt x="1968" y="1503"/>
                </a:cubicBezTo>
                <a:cubicBezTo>
                  <a:pt x="1974" y="1502"/>
                  <a:pt x="1976" y="1502"/>
                  <a:pt x="1979" y="1501"/>
                </a:cubicBezTo>
                <a:cubicBezTo>
                  <a:pt x="1981" y="1501"/>
                  <a:pt x="1980" y="1503"/>
                  <a:pt x="1981" y="1503"/>
                </a:cubicBezTo>
                <a:cubicBezTo>
                  <a:pt x="1982" y="1503"/>
                  <a:pt x="1983" y="1501"/>
                  <a:pt x="1984" y="1501"/>
                </a:cubicBezTo>
                <a:cubicBezTo>
                  <a:pt x="1988" y="1501"/>
                  <a:pt x="1992" y="1501"/>
                  <a:pt x="1995" y="1498"/>
                </a:cubicBezTo>
                <a:cubicBezTo>
                  <a:pt x="1985" y="1498"/>
                  <a:pt x="1974" y="1498"/>
                  <a:pt x="1967" y="1498"/>
                </a:cubicBezTo>
                <a:close/>
                <a:moveTo>
                  <a:pt x="2003" y="1498"/>
                </a:moveTo>
                <a:cubicBezTo>
                  <a:pt x="2002" y="1498"/>
                  <a:pt x="2000" y="1498"/>
                  <a:pt x="1999" y="1498"/>
                </a:cubicBezTo>
                <a:cubicBezTo>
                  <a:pt x="1991" y="1498"/>
                  <a:pt x="2003" y="1503"/>
                  <a:pt x="2003" y="1498"/>
                </a:cubicBezTo>
                <a:close/>
                <a:moveTo>
                  <a:pt x="1457" y="1501"/>
                </a:moveTo>
                <a:cubicBezTo>
                  <a:pt x="1455" y="1505"/>
                  <a:pt x="1449" y="1509"/>
                  <a:pt x="1446" y="1506"/>
                </a:cubicBezTo>
                <a:cubicBezTo>
                  <a:pt x="1449" y="1500"/>
                  <a:pt x="1452" y="1503"/>
                  <a:pt x="1457" y="1501"/>
                </a:cubicBezTo>
                <a:close/>
                <a:moveTo>
                  <a:pt x="1411" y="1508"/>
                </a:moveTo>
                <a:cubicBezTo>
                  <a:pt x="1410" y="1510"/>
                  <a:pt x="1407" y="1509"/>
                  <a:pt x="1404" y="1509"/>
                </a:cubicBezTo>
                <a:cubicBezTo>
                  <a:pt x="1405" y="1505"/>
                  <a:pt x="1409" y="1505"/>
                  <a:pt x="1411" y="1508"/>
                </a:cubicBezTo>
                <a:close/>
                <a:moveTo>
                  <a:pt x="1889" y="1506"/>
                </a:moveTo>
                <a:cubicBezTo>
                  <a:pt x="1888" y="1506"/>
                  <a:pt x="1887" y="1506"/>
                  <a:pt x="1886" y="1506"/>
                </a:cubicBezTo>
                <a:cubicBezTo>
                  <a:pt x="1878" y="1506"/>
                  <a:pt x="1890" y="1510"/>
                  <a:pt x="1889" y="1506"/>
                </a:cubicBezTo>
                <a:close/>
                <a:moveTo>
                  <a:pt x="1381" y="1509"/>
                </a:moveTo>
                <a:cubicBezTo>
                  <a:pt x="1381" y="1516"/>
                  <a:pt x="1386" y="1512"/>
                  <a:pt x="1389" y="1511"/>
                </a:cubicBezTo>
                <a:cubicBezTo>
                  <a:pt x="1391" y="1510"/>
                  <a:pt x="1393" y="1510"/>
                  <a:pt x="1394" y="1508"/>
                </a:cubicBezTo>
                <a:cubicBezTo>
                  <a:pt x="1386" y="1508"/>
                  <a:pt x="1388" y="1509"/>
                  <a:pt x="1381" y="1509"/>
                </a:cubicBezTo>
                <a:close/>
                <a:moveTo>
                  <a:pt x="327" y="1515"/>
                </a:moveTo>
                <a:cubicBezTo>
                  <a:pt x="328" y="1515"/>
                  <a:pt x="329" y="1515"/>
                  <a:pt x="330" y="1515"/>
                </a:cubicBezTo>
                <a:cubicBezTo>
                  <a:pt x="331" y="1515"/>
                  <a:pt x="331" y="1515"/>
                  <a:pt x="331" y="1514"/>
                </a:cubicBezTo>
                <a:cubicBezTo>
                  <a:pt x="329" y="1514"/>
                  <a:pt x="330" y="1511"/>
                  <a:pt x="328" y="1511"/>
                </a:cubicBezTo>
                <a:cubicBezTo>
                  <a:pt x="328" y="1513"/>
                  <a:pt x="326" y="1513"/>
                  <a:pt x="327" y="1515"/>
                </a:cubicBezTo>
                <a:close/>
                <a:moveTo>
                  <a:pt x="356" y="1514"/>
                </a:moveTo>
                <a:cubicBezTo>
                  <a:pt x="358" y="1514"/>
                  <a:pt x="360" y="1514"/>
                  <a:pt x="361" y="1515"/>
                </a:cubicBezTo>
                <a:cubicBezTo>
                  <a:pt x="363" y="1514"/>
                  <a:pt x="368" y="1515"/>
                  <a:pt x="370" y="1512"/>
                </a:cubicBezTo>
                <a:cubicBezTo>
                  <a:pt x="364" y="1511"/>
                  <a:pt x="359" y="1510"/>
                  <a:pt x="356" y="1514"/>
                </a:cubicBezTo>
                <a:close/>
                <a:moveTo>
                  <a:pt x="399" y="1512"/>
                </a:moveTo>
                <a:cubicBezTo>
                  <a:pt x="399" y="1516"/>
                  <a:pt x="392" y="1513"/>
                  <a:pt x="390" y="1514"/>
                </a:cubicBezTo>
                <a:cubicBezTo>
                  <a:pt x="390" y="1510"/>
                  <a:pt x="397" y="1510"/>
                  <a:pt x="399" y="1512"/>
                </a:cubicBezTo>
                <a:close/>
                <a:moveTo>
                  <a:pt x="1336" y="1512"/>
                </a:moveTo>
                <a:cubicBezTo>
                  <a:pt x="1334" y="1513"/>
                  <a:pt x="1327" y="1511"/>
                  <a:pt x="1329" y="1515"/>
                </a:cubicBezTo>
                <a:cubicBezTo>
                  <a:pt x="1336" y="1516"/>
                  <a:pt x="1338" y="1513"/>
                  <a:pt x="1342" y="1515"/>
                </a:cubicBezTo>
                <a:cubicBezTo>
                  <a:pt x="1343" y="1508"/>
                  <a:pt x="1338" y="1512"/>
                  <a:pt x="1336" y="1512"/>
                </a:cubicBezTo>
                <a:close/>
                <a:moveTo>
                  <a:pt x="303" y="1515"/>
                </a:moveTo>
                <a:cubicBezTo>
                  <a:pt x="306" y="1515"/>
                  <a:pt x="311" y="1517"/>
                  <a:pt x="309" y="1512"/>
                </a:cubicBezTo>
                <a:cubicBezTo>
                  <a:pt x="306" y="1512"/>
                  <a:pt x="303" y="1512"/>
                  <a:pt x="300" y="1512"/>
                </a:cubicBezTo>
                <a:cubicBezTo>
                  <a:pt x="299" y="1515"/>
                  <a:pt x="304" y="1519"/>
                  <a:pt x="303" y="1515"/>
                </a:cubicBezTo>
                <a:close/>
                <a:moveTo>
                  <a:pt x="1278" y="1515"/>
                </a:moveTo>
                <a:cubicBezTo>
                  <a:pt x="1277" y="1521"/>
                  <a:pt x="1271" y="1520"/>
                  <a:pt x="1265" y="1520"/>
                </a:cubicBezTo>
                <a:cubicBezTo>
                  <a:pt x="1267" y="1517"/>
                  <a:pt x="1274" y="1517"/>
                  <a:pt x="1278" y="1515"/>
                </a:cubicBezTo>
                <a:close/>
                <a:moveTo>
                  <a:pt x="1757" y="1527"/>
                </a:moveTo>
                <a:cubicBezTo>
                  <a:pt x="1757" y="1527"/>
                  <a:pt x="1755" y="1526"/>
                  <a:pt x="1754" y="1527"/>
                </a:cubicBezTo>
                <a:cubicBezTo>
                  <a:pt x="1751" y="1530"/>
                  <a:pt x="1758" y="1534"/>
                  <a:pt x="1756" y="1538"/>
                </a:cubicBezTo>
                <a:cubicBezTo>
                  <a:pt x="1761" y="1541"/>
                  <a:pt x="1759" y="1531"/>
                  <a:pt x="1760" y="1528"/>
                </a:cubicBezTo>
                <a:cubicBezTo>
                  <a:pt x="1761" y="1528"/>
                  <a:pt x="1763" y="1529"/>
                  <a:pt x="1764" y="1528"/>
                </a:cubicBezTo>
                <a:cubicBezTo>
                  <a:pt x="1767" y="1525"/>
                  <a:pt x="1761" y="1516"/>
                  <a:pt x="1759" y="1517"/>
                </a:cubicBezTo>
                <a:cubicBezTo>
                  <a:pt x="1758" y="1520"/>
                  <a:pt x="1759" y="1524"/>
                  <a:pt x="1757" y="1527"/>
                </a:cubicBezTo>
                <a:close/>
                <a:moveTo>
                  <a:pt x="1864" y="1517"/>
                </a:moveTo>
                <a:cubicBezTo>
                  <a:pt x="1870" y="1520"/>
                  <a:pt x="1861" y="1520"/>
                  <a:pt x="1861" y="1522"/>
                </a:cubicBezTo>
                <a:cubicBezTo>
                  <a:pt x="1855" y="1519"/>
                  <a:pt x="1864" y="1519"/>
                  <a:pt x="1864" y="1517"/>
                </a:cubicBezTo>
                <a:close/>
                <a:moveTo>
                  <a:pt x="1840" y="1519"/>
                </a:moveTo>
                <a:cubicBezTo>
                  <a:pt x="1841" y="1524"/>
                  <a:pt x="1835" y="1521"/>
                  <a:pt x="1832" y="1522"/>
                </a:cubicBezTo>
                <a:cubicBezTo>
                  <a:pt x="1833" y="1519"/>
                  <a:pt x="1837" y="1520"/>
                  <a:pt x="1840" y="1519"/>
                </a:cubicBezTo>
                <a:close/>
                <a:moveTo>
                  <a:pt x="1245" y="1520"/>
                </a:moveTo>
                <a:cubicBezTo>
                  <a:pt x="1245" y="1523"/>
                  <a:pt x="1243" y="1524"/>
                  <a:pt x="1239" y="1523"/>
                </a:cubicBezTo>
                <a:cubicBezTo>
                  <a:pt x="1237" y="1519"/>
                  <a:pt x="1242" y="1521"/>
                  <a:pt x="1245" y="1520"/>
                </a:cubicBezTo>
                <a:close/>
                <a:moveTo>
                  <a:pt x="1795" y="1523"/>
                </a:moveTo>
                <a:cubicBezTo>
                  <a:pt x="1792" y="1524"/>
                  <a:pt x="1787" y="1522"/>
                  <a:pt x="1787" y="1525"/>
                </a:cubicBezTo>
                <a:cubicBezTo>
                  <a:pt x="1791" y="1527"/>
                  <a:pt x="1793" y="1527"/>
                  <a:pt x="1798" y="1525"/>
                </a:cubicBezTo>
                <a:cubicBezTo>
                  <a:pt x="1798" y="1527"/>
                  <a:pt x="1798" y="1529"/>
                  <a:pt x="1801" y="1528"/>
                </a:cubicBezTo>
                <a:cubicBezTo>
                  <a:pt x="1800" y="1524"/>
                  <a:pt x="1799" y="1521"/>
                  <a:pt x="1796" y="1520"/>
                </a:cubicBezTo>
                <a:cubicBezTo>
                  <a:pt x="1796" y="1521"/>
                  <a:pt x="1796" y="1523"/>
                  <a:pt x="1795" y="1523"/>
                </a:cubicBezTo>
                <a:close/>
                <a:moveTo>
                  <a:pt x="612" y="1525"/>
                </a:moveTo>
                <a:cubicBezTo>
                  <a:pt x="613" y="1525"/>
                  <a:pt x="614" y="1525"/>
                  <a:pt x="616" y="1525"/>
                </a:cubicBezTo>
                <a:cubicBezTo>
                  <a:pt x="615" y="1524"/>
                  <a:pt x="615" y="1523"/>
                  <a:pt x="615" y="1522"/>
                </a:cubicBezTo>
                <a:cubicBezTo>
                  <a:pt x="614" y="1522"/>
                  <a:pt x="613" y="1522"/>
                  <a:pt x="612" y="1522"/>
                </a:cubicBezTo>
                <a:cubicBezTo>
                  <a:pt x="612" y="1523"/>
                  <a:pt x="612" y="1524"/>
                  <a:pt x="612" y="1525"/>
                </a:cubicBezTo>
                <a:close/>
                <a:moveTo>
                  <a:pt x="1179" y="1523"/>
                </a:moveTo>
                <a:cubicBezTo>
                  <a:pt x="1178" y="1529"/>
                  <a:pt x="1171" y="1526"/>
                  <a:pt x="1168" y="1525"/>
                </a:cubicBezTo>
                <a:cubicBezTo>
                  <a:pt x="1169" y="1523"/>
                  <a:pt x="1176" y="1521"/>
                  <a:pt x="1179" y="1523"/>
                </a:cubicBezTo>
                <a:close/>
                <a:moveTo>
                  <a:pt x="1706" y="1528"/>
                </a:moveTo>
                <a:cubicBezTo>
                  <a:pt x="1703" y="1532"/>
                  <a:pt x="1702" y="1526"/>
                  <a:pt x="1700" y="1525"/>
                </a:cubicBezTo>
                <a:cubicBezTo>
                  <a:pt x="1696" y="1524"/>
                  <a:pt x="1695" y="1524"/>
                  <a:pt x="1691" y="1525"/>
                </a:cubicBezTo>
                <a:cubicBezTo>
                  <a:pt x="1690" y="1533"/>
                  <a:pt x="1693" y="1537"/>
                  <a:pt x="1694" y="1542"/>
                </a:cubicBezTo>
                <a:cubicBezTo>
                  <a:pt x="1699" y="1543"/>
                  <a:pt x="1697" y="1535"/>
                  <a:pt x="1702" y="1535"/>
                </a:cubicBezTo>
                <a:cubicBezTo>
                  <a:pt x="1707" y="1536"/>
                  <a:pt x="1708" y="1532"/>
                  <a:pt x="1713" y="1533"/>
                </a:cubicBezTo>
                <a:cubicBezTo>
                  <a:pt x="1713" y="1532"/>
                  <a:pt x="1714" y="1531"/>
                  <a:pt x="1716" y="1531"/>
                </a:cubicBezTo>
                <a:cubicBezTo>
                  <a:pt x="1716" y="1529"/>
                  <a:pt x="1717" y="1528"/>
                  <a:pt x="1719" y="1527"/>
                </a:cubicBezTo>
                <a:cubicBezTo>
                  <a:pt x="1722" y="1527"/>
                  <a:pt x="1722" y="1525"/>
                  <a:pt x="1725" y="1525"/>
                </a:cubicBezTo>
                <a:cubicBezTo>
                  <a:pt x="1730" y="1528"/>
                  <a:pt x="1726" y="1540"/>
                  <a:pt x="1734" y="1539"/>
                </a:cubicBezTo>
                <a:cubicBezTo>
                  <a:pt x="1736" y="1536"/>
                  <a:pt x="1736" y="1530"/>
                  <a:pt x="1739" y="1528"/>
                </a:cubicBezTo>
                <a:cubicBezTo>
                  <a:pt x="1736" y="1528"/>
                  <a:pt x="1734" y="1528"/>
                  <a:pt x="1731" y="1528"/>
                </a:cubicBezTo>
                <a:cubicBezTo>
                  <a:pt x="1732" y="1524"/>
                  <a:pt x="1728" y="1525"/>
                  <a:pt x="1725" y="1523"/>
                </a:cubicBezTo>
                <a:cubicBezTo>
                  <a:pt x="1722" y="1521"/>
                  <a:pt x="1714" y="1522"/>
                  <a:pt x="1708" y="1522"/>
                </a:cubicBezTo>
                <a:cubicBezTo>
                  <a:pt x="1708" y="1524"/>
                  <a:pt x="1709" y="1528"/>
                  <a:pt x="1706" y="1528"/>
                </a:cubicBezTo>
                <a:close/>
                <a:moveTo>
                  <a:pt x="290" y="1528"/>
                </a:moveTo>
                <a:cubicBezTo>
                  <a:pt x="291" y="1528"/>
                  <a:pt x="292" y="1528"/>
                  <a:pt x="293" y="1528"/>
                </a:cubicBezTo>
                <a:cubicBezTo>
                  <a:pt x="295" y="1524"/>
                  <a:pt x="288" y="1524"/>
                  <a:pt x="288" y="1527"/>
                </a:cubicBezTo>
                <a:cubicBezTo>
                  <a:pt x="289" y="1527"/>
                  <a:pt x="290" y="1527"/>
                  <a:pt x="290" y="1528"/>
                </a:cubicBezTo>
                <a:close/>
                <a:moveTo>
                  <a:pt x="329" y="1530"/>
                </a:moveTo>
                <a:cubicBezTo>
                  <a:pt x="331" y="1532"/>
                  <a:pt x="336" y="1532"/>
                  <a:pt x="336" y="1528"/>
                </a:cubicBezTo>
                <a:cubicBezTo>
                  <a:pt x="335" y="1528"/>
                  <a:pt x="332" y="1528"/>
                  <a:pt x="332" y="1527"/>
                </a:cubicBezTo>
                <a:cubicBezTo>
                  <a:pt x="333" y="1527"/>
                  <a:pt x="333" y="1525"/>
                  <a:pt x="330" y="1525"/>
                </a:cubicBezTo>
                <a:cubicBezTo>
                  <a:pt x="330" y="1527"/>
                  <a:pt x="329" y="1528"/>
                  <a:pt x="329" y="1530"/>
                </a:cubicBezTo>
                <a:close/>
                <a:moveTo>
                  <a:pt x="1116" y="1528"/>
                </a:moveTo>
                <a:cubicBezTo>
                  <a:pt x="1110" y="1527"/>
                  <a:pt x="1107" y="1531"/>
                  <a:pt x="1105" y="1528"/>
                </a:cubicBezTo>
                <a:cubicBezTo>
                  <a:pt x="1106" y="1527"/>
                  <a:pt x="1116" y="1521"/>
                  <a:pt x="1116" y="1528"/>
                </a:cubicBezTo>
                <a:close/>
                <a:moveTo>
                  <a:pt x="1773" y="1525"/>
                </a:moveTo>
                <a:cubicBezTo>
                  <a:pt x="1773" y="1529"/>
                  <a:pt x="1770" y="1530"/>
                  <a:pt x="1771" y="1535"/>
                </a:cubicBezTo>
                <a:cubicBezTo>
                  <a:pt x="1768" y="1533"/>
                  <a:pt x="1767" y="1525"/>
                  <a:pt x="1773" y="1525"/>
                </a:cubicBezTo>
                <a:close/>
                <a:moveTo>
                  <a:pt x="1898" y="1531"/>
                </a:moveTo>
                <a:cubicBezTo>
                  <a:pt x="1902" y="1532"/>
                  <a:pt x="1905" y="1532"/>
                  <a:pt x="1906" y="1528"/>
                </a:cubicBezTo>
                <a:cubicBezTo>
                  <a:pt x="1900" y="1530"/>
                  <a:pt x="1905" y="1523"/>
                  <a:pt x="1899" y="1525"/>
                </a:cubicBezTo>
                <a:cubicBezTo>
                  <a:pt x="1900" y="1528"/>
                  <a:pt x="1898" y="1529"/>
                  <a:pt x="1898" y="1531"/>
                </a:cubicBezTo>
                <a:close/>
                <a:moveTo>
                  <a:pt x="350" y="1533"/>
                </a:moveTo>
                <a:cubicBezTo>
                  <a:pt x="354" y="1533"/>
                  <a:pt x="355" y="1530"/>
                  <a:pt x="358" y="1533"/>
                </a:cubicBezTo>
                <a:cubicBezTo>
                  <a:pt x="358" y="1530"/>
                  <a:pt x="360" y="1529"/>
                  <a:pt x="359" y="1527"/>
                </a:cubicBezTo>
                <a:cubicBezTo>
                  <a:pt x="358" y="1527"/>
                  <a:pt x="355" y="1526"/>
                  <a:pt x="355" y="1528"/>
                </a:cubicBezTo>
                <a:cubicBezTo>
                  <a:pt x="359" y="1530"/>
                  <a:pt x="350" y="1527"/>
                  <a:pt x="350" y="1533"/>
                </a:cubicBezTo>
                <a:close/>
                <a:moveTo>
                  <a:pt x="1097" y="1527"/>
                </a:moveTo>
                <a:cubicBezTo>
                  <a:pt x="1100" y="1526"/>
                  <a:pt x="1100" y="1528"/>
                  <a:pt x="1102" y="1528"/>
                </a:cubicBezTo>
                <a:cubicBezTo>
                  <a:pt x="1102" y="1531"/>
                  <a:pt x="1095" y="1530"/>
                  <a:pt x="1097" y="1527"/>
                </a:cubicBezTo>
                <a:close/>
                <a:moveTo>
                  <a:pt x="1649" y="1530"/>
                </a:moveTo>
                <a:cubicBezTo>
                  <a:pt x="1650" y="1530"/>
                  <a:pt x="1651" y="1530"/>
                  <a:pt x="1652" y="1530"/>
                </a:cubicBezTo>
                <a:cubicBezTo>
                  <a:pt x="1655" y="1526"/>
                  <a:pt x="1647" y="1525"/>
                  <a:pt x="1648" y="1528"/>
                </a:cubicBezTo>
                <a:cubicBezTo>
                  <a:pt x="1649" y="1528"/>
                  <a:pt x="1650" y="1528"/>
                  <a:pt x="1649" y="1530"/>
                </a:cubicBezTo>
                <a:close/>
                <a:moveTo>
                  <a:pt x="1660" y="1536"/>
                </a:moveTo>
                <a:cubicBezTo>
                  <a:pt x="1660" y="1535"/>
                  <a:pt x="1663" y="1539"/>
                  <a:pt x="1663" y="1539"/>
                </a:cubicBezTo>
                <a:cubicBezTo>
                  <a:pt x="1665" y="1542"/>
                  <a:pt x="1666" y="1545"/>
                  <a:pt x="1669" y="1546"/>
                </a:cubicBezTo>
                <a:cubicBezTo>
                  <a:pt x="1671" y="1546"/>
                  <a:pt x="1673" y="1545"/>
                  <a:pt x="1674" y="1544"/>
                </a:cubicBezTo>
                <a:cubicBezTo>
                  <a:pt x="1672" y="1543"/>
                  <a:pt x="1670" y="1542"/>
                  <a:pt x="1669" y="1541"/>
                </a:cubicBezTo>
                <a:cubicBezTo>
                  <a:pt x="1670" y="1535"/>
                  <a:pt x="1670" y="1536"/>
                  <a:pt x="1669" y="1533"/>
                </a:cubicBezTo>
                <a:cubicBezTo>
                  <a:pt x="1669" y="1529"/>
                  <a:pt x="1671" y="1525"/>
                  <a:pt x="1666" y="1527"/>
                </a:cubicBezTo>
                <a:cubicBezTo>
                  <a:pt x="1666" y="1531"/>
                  <a:pt x="1660" y="1533"/>
                  <a:pt x="1660" y="1536"/>
                </a:cubicBezTo>
                <a:close/>
                <a:moveTo>
                  <a:pt x="1913" y="1530"/>
                </a:moveTo>
                <a:cubicBezTo>
                  <a:pt x="1916" y="1530"/>
                  <a:pt x="1919" y="1530"/>
                  <a:pt x="1918" y="1527"/>
                </a:cubicBezTo>
                <a:cubicBezTo>
                  <a:pt x="1917" y="1527"/>
                  <a:pt x="1916" y="1527"/>
                  <a:pt x="1915" y="1527"/>
                </a:cubicBezTo>
                <a:cubicBezTo>
                  <a:pt x="1915" y="1528"/>
                  <a:pt x="1914" y="1528"/>
                  <a:pt x="1913" y="1530"/>
                </a:cubicBezTo>
                <a:close/>
                <a:moveTo>
                  <a:pt x="1034" y="1533"/>
                </a:moveTo>
                <a:cubicBezTo>
                  <a:pt x="1035" y="1533"/>
                  <a:pt x="1037" y="1533"/>
                  <a:pt x="1038" y="1533"/>
                </a:cubicBezTo>
                <a:cubicBezTo>
                  <a:pt x="1038" y="1531"/>
                  <a:pt x="1038" y="1530"/>
                  <a:pt x="1038" y="1528"/>
                </a:cubicBezTo>
                <a:cubicBezTo>
                  <a:pt x="1037" y="1528"/>
                  <a:pt x="1035" y="1528"/>
                  <a:pt x="1034" y="1528"/>
                </a:cubicBezTo>
                <a:cubicBezTo>
                  <a:pt x="1034" y="1530"/>
                  <a:pt x="1034" y="1531"/>
                  <a:pt x="1034" y="1533"/>
                </a:cubicBezTo>
                <a:close/>
                <a:moveTo>
                  <a:pt x="1635" y="1530"/>
                </a:moveTo>
                <a:cubicBezTo>
                  <a:pt x="1634" y="1533"/>
                  <a:pt x="1638" y="1534"/>
                  <a:pt x="1638" y="1536"/>
                </a:cubicBezTo>
                <a:cubicBezTo>
                  <a:pt x="1638" y="1536"/>
                  <a:pt x="1635" y="1538"/>
                  <a:pt x="1635" y="1539"/>
                </a:cubicBezTo>
                <a:cubicBezTo>
                  <a:pt x="1635" y="1540"/>
                  <a:pt x="1638" y="1541"/>
                  <a:pt x="1638" y="1542"/>
                </a:cubicBezTo>
                <a:cubicBezTo>
                  <a:pt x="1638" y="1544"/>
                  <a:pt x="1634" y="1548"/>
                  <a:pt x="1638" y="1550"/>
                </a:cubicBezTo>
                <a:cubicBezTo>
                  <a:pt x="1640" y="1544"/>
                  <a:pt x="1645" y="1535"/>
                  <a:pt x="1642" y="1528"/>
                </a:cubicBezTo>
                <a:cubicBezTo>
                  <a:pt x="1639" y="1528"/>
                  <a:pt x="1637" y="1529"/>
                  <a:pt x="1635" y="1530"/>
                </a:cubicBezTo>
                <a:close/>
                <a:moveTo>
                  <a:pt x="482" y="1536"/>
                </a:moveTo>
                <a:cubicBezTo>
                  <a:pt x="482" y="1537"/>
                  <a:pt x="481" y="1540"/>
                  <a:pt x="483" y="1539"/>
                </a:cubicBezTo>
                <a:cubicBezTo>
                  <a:pt x="483" y="1537"/>
                  <a:pt x="487" y="1538"/>
                  <a:pt x="486" y="1535"/>
                </a:cubicBezTo>
                <a:cubicBezTo>
                  <a:pt x="480" y="1537"/>
                  <a:pt x="481" y="1531"/>
                  <a:pt x="477" y="1531"/>
                </a:cubicBezTo>
                <a:cubicBezTo>
                  <a:pt x="476" y="1536"/>
                  <a:pt x="480" y="1535"/>
                  <a:pt x="482" y="1536"/>
                </a:cubicBezTo>
                <a:close/>
                <a:moveTo>
                  <a:pt x="758" y="1533"/>
                </a:moveTo>
                <a:cubicBezTo>
                  <a:pt x="756" y="1538"/>
                  <a:pt x="761" y="1536"/>
                  <a:pt x="764" y="1536"/>
                </a:cubicBezTo>
                <a:cubicBezTo>
                  <a:pt x="764" y="1535"/>
                  <a:pt x="764" y="1533"/>
                  <a:pt x="764" y="1531"/>
                </a:cubicBezTo>
                <a:cubicBezTo>
                  <a:pt x="761" y="1531"/>
                  <a:pt x="760" y="1533"/>
                  <a:pt x="758" y="1533"/>
                </a:cubicBezTo>
                <a:close/>
                <a:moveTo>
                  <a:pt x="824" y="1533"/>
                </a:moveTo>
                <a:cubicBezTo>
                  <a:pt x="823" y="1534"/>
                  <a:pt x="818" y="1532"/>
                  <a:pt x="819" y="1536"/>
                </a:cubicBezTo>
                <a:cubicBezTo>
                  <a:pt x="826" y="1535"/>
                  <a:pt x="829" y="1540"/>
                  <a:pt x="832" y="1535"/>
                </a:cubicBezTo>
                <a:cubicBezTo>
                  <a:pt x="828" y="1533"/>
                  <a:pt x="825" y="1531"/>
                  <a:pt x="824" y="1533"/>
                </a:cubicBezTo>
                <a:close/>
                <a:moveTo>
                  <a:pt x="859" y="1531"/>
                </a:moveTo>
                <a:cubicBezTo>
                  <a:pt x="859" y="1534"/>
                  <a:pt x="854" y="1532"/>
                  <a:pt x="855" y="1536"/>
                </a:cubicBezTo>
                <a:cubicBezTo>
                  <a:pt x="851" y="1535"/>
                  <a:pt x="856" y="1530"/>
                  <a:pt x="859" y="1531"/>
                </a:cubicBezTo>
                <a:close/>
                <a:moveTo>
                  <a:pt x="869" y="1533"/>
                </a:moveTo>
                <a:cubicBezTo>
                  <a:pt x="868" y="1530"/>
                  <a:pt x="877" y="1530"/>
                  <a:pt x="875" y="1535"/>
                </a:cubicBezTo>
                <a:cubicBezTo>
                  <a:pt x="872" y="1535"/>
                  <a:pt x="871" y="1533"/>
                  <a:pt x="869" y="1533"/>
                </a:cubicBezTo>
                <a:close/>
                <a:moveTo>
                  <a:pt x="900" y="1531"/>
                </a:moveTo>
                <a:cubicBezTo>
                  <a:pt x="899" y="1534"/>
                  <a:pt x="897" y="1535"/>
                  <a:pt x="893" y="1535"/>
                </a:cubicBezTo>
                <a:cubicBezTo>
                  <a:pt x="892" y="1530"/>
                  <a:pt x="897" y="1532"/>
                  <a:pt x="900" y="1531"/>
                </a:cubicBezTo>
                <a:close/>
                <a:moveTo>
                  <a:pt x="934" y="1535"/>
                </a:moveTo>
                <a:cubicBezTo>
                  <a:pt x="935" y="1535"/>
                  <a:pt x="936" y="1535"/>
                  <a:pt x="937" y="1535"/>
                </a:cubicBezTo>
                <a:cubicBezTo>
                  <a:pt x="939" y="1531"/>
                  <a:pt x="931" y="1530"/>
                  <a:pt x="932" y="1533"/>
                </a:cubicBezTo>
                <a:cubicBezTo>
                  <a:pt x="933" y="1533"/>
                  <a:pt x="934" y="1533"/>
                  <a:pt x="934" y="1535"/>
                </a:cubicBezTo>
                <a:close/>
                <a:moveTo>
                  <a:pt x="1578" y="1539"/>
                </a:moveTo>
                <a:cubicBezTo>
                  <a:pt x="1583" y="1543"/>
                  <a:pt x="1573" y="1544"/>
                  <a:pt x="1575" y="1549"/>
                </a:cubicBezTo>
                <a:cubicBezTo>
                  <a:pt x="1579" y="1549"/>
                  <a:pt x="1580" y="1546"/>
                  <a:pt x="1581" y="1544"/>
                </a:cubicBezTo>
                <a:cubicBezTo>
                  <a:pt x="1582" y="1544"/>
                  <a:pt x="1584" y="1545"/>
                  <a:pt x="1584" y="1544"/>
                </a:cubicBezTo>
                <a:cubicBezTo>
                  <a:pt x="1585" y="1542"/>
                  <a:pt x="1583" y="1538"/>
                  <a:pt x="1586" y="1538"/>
                </a:cubicBezTo>
                <a:cubicBezTo>
                  <a:pt x="1591" y="1536"/>
                  <a:pt x="1588" y="1543"/>
                  <a:pt x="1592" y="1542"/>
                </a:cubicBezTo>
                <a:cubicBezTo>
                  <a:pt x="1591" y="1537"/>
                  <a:pt x="1594" y="1535"/>
                  <a:pt x="1595" y="1531"/>
                </a:cubicBezTo>
                <a:cubicBezTo>
                  <a:pt x="1589" y="1534"/>
                  <a:pt x="1582" y="1535"/>
                  <a:pt x="1578" y="1539"/>
                </a:cubicBezTo>
                <a:close/>
                <a:moveTo>
                  <a:pt x="789" y="1536"/>
                </a:moveTo>
                <a:cubicBezTo>
                  <a:pt x="790" y="1536"/>
                  <a:pt x="790" y="1537"/>
                  <a:pt x="792" y="1538"/>
                </a:cubicBezTo>
                <a:cubicBezTo>
                  <a:pt x="791" y="1535"/>
                  <a:pt x="792" y="1532"/>
                  <a:pt x="789" y="1533"/>
                </a:cubicBezTo>
                <a:cubicBezTo>
                  <a:pt x="789" y="1534"/>
                  <a:pt x="789" y="1535"/>
                  <a:pt x="789" y="1536"/>
                </a:cubicBezTo>
                <a:close/>
                <a:moveTo>
                  <a:pt x="1629" y="1536"/>
                </a:moveTo>
                <a:cubicBezTo>
                  <a:pt x="1630" y="1536"/>
                  <a:pt x="1631" y="1536"/>
                  <a:pt x="1632" y="1536"/>
                </a:cubicBezTo>
                <a:cubicBezTo>
                  <a:pt x="1632" y="1535"/>
                  <a:pt x="1632" y="1534"/>
                  <a:pt x="1632" y="1533"/>
                </a:cubicBezTo>
                <a:cubicBezTo>
                  <a:pt x="1631" y="1533"/>
                  <a:pt x="1630" y="1533"/>
                  <a:pt x="1629" y="1533"/>
                </a:cubicBezTo>
                <a:cubicBezTo>
                  <a:pt x="1629" y="1534"/>
                  <a:pt x="1629" y="1535"/>
                  <a:pt x="1629" y="1536"/>
                </a:cubicBezTo>
                <a:close/>
                <a:moveTo>
                  <a:pt x="468" y="1535"/>
                </a:moveTo>
                <a:cubicBezTo>
                  <a:pt x="470" y="1535"/>
                  <a:pt x="471" y="1537"/>
                  <a:pt x="471" y="1539"/>
                </a:cubicBezTo>
                <a:cubicBezTo>
                  <a:pt x="469" y="1539"/>
                  <a:pt x="468" y="1537"/>
                  <a:pt x="468" y="1535"/>
                </a:cubicBezTo>
                <a:close/>
                <a:moveTo>
                  <a:pt x="504" y="1544"/>
                </a:moveTo>
                <a:cubicBezTo>
                  <a:pt x="511" y="1544"/>
                  <a:pt x="506" y="1537"/>
                  <a:pt x="503" y="1535"/>
                </a:cubicBezTo>
                <a:cubicBezTo>
                  <a:pt x="503" y="1538"/>
                  <a:pt x="503" y="1541"/>
                  <a:pt x="504" y="1544"/>
                </a:cubicBezTo>
                <a:close/>
                <a:moveTo>
                  <a:pt x="610" y="1536"/>
                </a:moveTo>
                <a:cubicBezTo>
                  <a:pt x="609" y="1540"/>
                  <a:pt x="613" y="1540"/>
                  <a:pt x="616" y="1541"/>
                </a:cubicBezTo>
                <a:cubicBezTo>
                  <a:pt x="616" y="1538"/>
                  <a:pt x="616" y="1535"/>
                  <a:pt x="614" y="1535"/>
                </a:cubicBezTo>
                <a:cubicBezTo>
                  <a:pt x="614" y="1536"/>
                  <a:pt x="612" y="1536"/>
                  <a:pt x="610" y="1536"/>
                </a:cubicBezTo>
                <a:close/>
                <a:moveTo>
                  <a:pt x="690" y="1536"/>
                </a:moveTo>
                <a:cubicBezTo>
                  <a:pt x="689" y="1540"/>
                  <a:pt x="682" y="1537"/>
                  <a:pt x="679" y="1538"/>
                </a:cubicBezTo>
                <a:cubicBezTo>
                  <a:pt x="680" y="1532"/>
                  <a:pt x="685" y="1537"/>
                  <a:pt x="690" y="1536"/>
                </a:cubicBezTo>
                <a:close/>
                <a:moveTo>
                  <a:pt x="1831" y="1538"/>
                </a:moveTo>
                <a:cubicBezTo>
                  <a:pt x="1833" y="1538"/>
                  <a:pt x="1832" y="1540"/>
                  <a:pt x="1834" y="1541"/>
                </a:cubicBezTo>
                <a:cubicBezTo>
                  <a:pt x="1835" y="1539"/>
                  <a:pt x="1837" y="1538"/>
                  <a:pt x="1837" y="1536"/>
                </a:cubicBezTo>
                <a:cubicBezTo>
                  <a:pt x="1835" y="1536"/>
                  <a:pt x="1834" y="1535"/>
                  <a:pt x="1833" y="1535"/>
                </a:cubicBezTo>
                <a:cubicBezTo>
                  <a:pt x="1833" y="1536"/>
                  <a:pt x="1831" y="1536"/>
                  <a:pt x="1831" y="1538"/>
                </a:cubicBezTo>
                <a:close/>
                <a:moveTo>
                  <a:pt x="567" y="1539"/>
                </a:moveTo>
                <a:cubicBezTo>
                  <a:pt x="568" y="1539"/>
                  <a:pt x="569" y="1539"/>
                  <a:pt x="570" y="1539"/>
                </a:cubicBezTo>
                <a:cubicBezTo>
                  <a:pt x="570" y="1538"/>
                  <a:pt x="570" y="1537"/>
                  <a:pt x="570" y="1536"/>
                </a:cubicBezTo>
                <a:cubicBezTo>
                  <a:pt x="569" y="1536"/>
                  <a:pt x="568" y="1536"/>
                  <a:pt x="566" y="1536"/>
                </a:cubicBezTo>
                <a:cubicBezTo>
                  <a:pt x="567" y="1537"/>
                  <a:pt x="567" y="1538"/>
                  <a:pt x="567" y="1539"/>
                </a:cubicBezTo>
                <a:close/>
                <a:moveTo>
                  <a:pt x="583" y="1536"/>
                </a:moveTo>
                <a:cubicBezTo>
                  <a:pt x="587" y="1540"/>
                  <a:pt x="590" y="1535"/>
                  <a:pt x="593" y="1538"/>
                </a:cubicBezTo>
                <a:cubicBezTo>
                  <a:pt x="593" y="1543"/>
                  <a:pt x="583" y="1541"/>
                  <a:pt x="583" y="1536"/>
                </a:cubicBezTo>
                <a:close/>
                <a:moveTo>
                  <a:pt x="1559" y="1547"/>
                </a:moveTo>
                <a:cubicBezTo>
                  <a:pt x="1560" y="1549"/>
                  <a:pt x="1559" y="1551"/>
                  <a:pt x="1562" y="1550"/>
                </a:cubicBezTo>
                <a:cubicBezTo>
                  <a:pt x="1565" y="1551"/>
                  <a:pt x="1563" y="1547"/>
                  <a:pt x="1564" y="1546"/>
                </a:cubicBezTo>
                <a:cubicBezTo>
                  <a:pt x="1565" y="1544"/>
                  <a:pt x="1568" y="1544"/>
                  <a:pt x="1569" y="1542"/>
                </a:cubicBezTo>
                <a:cubicBezTo>
                  <a:pt x="1563" y="1543"/>
                  <a:pt x="1564" y="1537"/>
                  <a:pt x="1560" y="1536"/>
                </a:cubicBezTo>
                <a:cubicBezTo>
                  <a:pt x="1558" y="1541"/>
                  <a:pt x="1558" y="1544"/>
                  <a:pt x="1559" y="1547"/>
                </a:cubicBezTo>
                <a:close/>
                <a:moveTo>
                  <a:pt x="1472" y="1541"/>
                </a:moveTo>
                <a:cubicBezTo>
                  <a:pt x="1471" y="1544"/>
                  <a:pt x="1468" y="1546"/>
                  <a:pt x="1467" y="1549"/>
                </a:cubicBezTo>
                <a:cubicBezTo>
                  <a:pt x="1473" y="1548"/>
                  <a:pt x="1474" y="1556"/>
                  <a:pt x="1478" y="1552"/>
                </a:cubicBezTo>
                <a:cubicBezTo>
                  <a:pt x="1478" y="1548"/>
                  <a:pt x="1477" y="1543"/>
                  <a:pt x="1481" y="1542"/>
                </a:cubicBezTo>
                <a:cubicBezTo>
                  <a:pt x="1492" y="1541"/>
                  <a:pt x="1494" y="1548"/>
                  <a:pt x="1499" y="1552"/>
                </a:cubicBezTo>
                <a:cubicBezTo>
                  <a:pt x="1502" y="1549"/>
                  <a:pt x="1498" y="1543"/>
                  <a:pt x="1496" y="1539"/>
                </a:cubicBezTo>
                <a:cubicBezTo>
                  <a:pt x="1485" y="1540"/>
                  <a:pt x="1483" y="1541"/>
                  <a:pt x="1472" y="1541"/>
                </a:cubicBezTo>
                <a:close/>
                <a:moveTo>
                  <a:pt x="1597" y="1546"/>
                </a:moveTo>
                <a:cubicBezTo>
                  <a:pt x="1598" y="1546"/>
                  <a:pt x="1600" y="1546"/>
                  <a:pt x="1601" y="1546"/>
                </a:cubicBezTo>
                <a:cubicBezTo>
                  <a:pt x="1601" y="1542"/>
                  <a:pt x="1599" y="1541"/>
                  <a:pt x="1597" y="1539"/>
                </a:cubicBezTo>
                <a:cubicBezTo>
                  <a:pt x="1597" y="1541"/>
                  <a:pt x="1597" y="1544"/>
                  <a:pt x="1597" y="1546"/>
                </a:cubicBezTo>
                <a:close/>
                <a:moveTo>
                  <a:pt x="1624" y="1550"/>
                </a:moveTo>
                <a:cubicBezTo>
                  <a:pt x="1628" y="1547"/>
                  <a:pt x="1622" y="1543"/>
                  <a:pt x="1626" y="1539"/>
                </a:cubicBezTo>
                <a:cubicBezTo>
                  <a:pt x="1624" y="1539"/>
                  <a:pt x="1622" y="1539"/>
                  <a:pt x="1620" y="1539"/>
                </a:cubicBezTo>
                <a:cubicBezTo>
                  <a:pt x="1621" y="1543"/>
                  <a:pt x="1620" y="1550"/>
                  <a:pt x="1624" y="1550"/>
                </a:cubicBezTo>
                <a:close/>
                <a:moveTo>
                  <a:pt x="1809" y="1542"/>
                </a:moveTo>
                <a:cubicBezTo>
                  <a:pt x="1801" y="1543"/>
                  <a:pt x="1808" y="1543"/>
                  <a:pt x="1808" y="1547"/>
                </a:cubicBezTo>
                <a:cubicBezTo>
                  <a:pt x="1806" y="1545"/>
                  <a:pt x="1800" y="1545"/>
                  <a:pt x="1800" y="1549"/>
                </a:cubicBezTo>
                <a:cubicBezTo>
                  <a:pt x="1805" y="1548"/>
                  <a:pt x="1805" y="1552"/>
                  <a:pt x="1811" y="1550"/>
                </a:cubicBezTo>
                <a:cubicBezTo>
                  <a:pt x="1811" y="1549"/>
                  <a:pt x="1811" y="1548"/>
                  <a:pt x="1812" y="1547"/>
                </a:cubicBezTo>
                <a:cubicBezTo>
                  <a:pt x="1816" y="1545"/>
                  <a:pt x="1820" y="1544"/>
                  <a:pt x="1822" y="1539"/>
                </a:cubicBezTo>
                <a:cubicBezTo>
                  <a:pt x="1816" y="1539"/>
                  <a:pt x="1812" y="1540"/>
                  <a:pt x="1809" y="1542"/>
                </a:cubicBezTo>
                <a:close/>
                <a:moveTo>
                  <a:pt x="1455" y="1555"/>
                </a:moveTo>
                <a:cubicBezTo>
                  <a:pt x="1456" y="1553"/>
                  <a:pt x="1456" y="1549"/>
                  <a:pt x="1461" y="1550"/>
                </a:cubicBezTo>
                <a:cubicBezTo>
                  <a:pt x="1462" y="1546"/>
                  <a:pt x="1459" y="1546"/>
                  <a:pt x="1459" y="1542"/>
                </a:cubicBezTo>
                <a:cubicBezTo>
                  <a:pt x="1454" y="1542"/>
                  <a:pt x="1455" y="1545"/>
                  <a:pt x="1452" y="1542"/>
                </a:cubicBezTo>
                <a:cubicBezTo>
                  <a:pt x="1452" y="1547"/>
                  <a:pt x="1452" y="1554"/>
                  <a:pt x="1455" y="1555"/>
                </a:cubicBezTo>
                <a:close/>
                <a:moveTo>
                  <a:pt x="281" y="1544"/>
                </a:moveTo>
                <a:cubicBezTo>
                  <a:pt x="287" y="1549"/>
                  <a:pt x="277" y="1549"/>
                  <a:pt x="281" y="1544"/>
                </a:cubicBezTo>
                <a:close/>
                <a:moveTo>
                  <a:pt x="1430" y="1554"/>
                </a:moveTo>
                <a:cubicBezTo>
                  <a:pt x="1431" y="1555"/>
                  <a:pt x="1430" y="1557"/>
                  <a:pt x="1431" y="1558"/>
                </a:cubicBezTo>
                <a:cubicBezTo>
                  <a:pt x="1433" y="1560"/>
                  <a:pt x="1435" y="1560"/>
                  <a:pt x="1438" y="1560"/>
                </a:cubicBezTo>
                <a:cubicBezTo>
                  <a:pt x="1443" y="1551"/>
                  <a:pt x="1429" y="1555"/>
                  <a:pt x="1432" y="1544"/>
                </a:cubicBezTo>
                <a:cubicBezTo>
                  <a:pt x="1430" y="1544"/>
                  <a:pt x="1427" y="1544"/>
                  <a:pt x="1425" y="1544"/>
                </a:cubicBezTo>
                <a:cubicBezTo>
                  <a:pt x="1424" y="1548"/>
                  <a:pt x="1428" y="1551"/>
                  <a:pt x="1430" y="1554"/>
                </a:cubicBezTo>
                <a:close/>
                <a:moveTo>
                  <a:pt x="1405" y="1547"/>
                </a:moveTo>
                <a:cubicBezTo>
                  <a:pt x="1404" y="1547"/>
                  <a:pt x="1402" y="1547"/>
                  <a:pt x="1401" y="1547"/>
                </a:cubicBezTo>
                <a:cubicBezTo>
                  <a:pt x="1389" y="1547"/>
                  <a:pt x="1404" y="1552"/>
                  <a:pt x="1405" y="1547"/>
                </a:cubicBezTo>
                <a:close/>
                <a:moveTo>
                  <a:pt x="1356" y="1558"/>
                </a:moveTo>
                <a:cubicBezTo>
                  <a:pt x="1356" y="1559"/>
                  <a:pt x="1353" y="1558"/>
                  <a:pt x="1353" y="1558"/>
                </a:cubicBezTo>
                <a:cubicBezTo>
                  <a:pt x="1352" y="1559"/>
                  <a:pt x="1353" y="1562"/>
                  <a:pt x="1354" y="1561"/>
                </a:cubicBezTo>
                <a:cubicBezTo>
                  <a:pt x="1355" y="1560"/>
                  <a:pt x="1357" y="1560"/>
                  <a:pt x="1359" y="1560"/>
                </a:cubicBezTo>
                <a:cubicBezTo>
                  <a:pt x="1359" y="1561"/>
                  <a:pt x="1359" y="1562"/>
                  <a:pt x="1359" y="1563"/>
                </a:cubicBezTo>
                <a:cubicBezTo>
                  <a:pt x="1362" y="1565"/>
                  <a:pt x="1364" y="1563"/>
                  <a:pt x="1365" y="1563"/>
                </a:cubicBezTo>
                <a:cubicBezTo>
                  <a:pt x="1367" y="1564"/>
                  <a:pt x="1367" y="1568"/>
                  <a:pt x="1370" y="1565"/>
                </a:cubicBezTo>
                <a:cubicBezTo>
                  <a:pt x="1370" y="1558"/>
                  <a:pt x="1367" y="1554"/>
                  <a:pt x="1365" y="1552"/>
                </a:cubicBezTo>
                <a:cubicBezTo>
                  <a:pt x="1364" y="1551"/>
                  <a:pt x="1365" y="1548"/>
                  <a:pt x="1362" y="1549"/>
                </a:cubicBezTo>
                <a:cubicBezTo>
                  <a:pt x="1360" y="1551"/>
                  <a:pt x="1358" y="1555"/>
                  <a:pt x="1356" y="1558"/>
                </a:cubicBezTo>
                <a:close/>
                <a:moveTo>
                  <a:pt x="1767" y="1557"/>
                </a:moveTo>
                <a:cubicBezTo>
                  <a:pt x="1773" y="1555"/>
                  <a:pt x="1773" y="1561"/>
                  <a:pt x="1776" y="1561"/>
                </a:cubicBezTo>
                <a:cubicBezTo>
                  <a:pt x="1777" y="1555"/>
                  <a:pt x="1774" y="1553"/>
                  <a:pt x="1778" y="1549"/>
                </a:cubicBezTo>
                <a:cubicBezTo>
                  <a:pt x="1773" y="1550"/>
                  <a:pt x="1770" y="1553"/>
                  <a:pt x="1767" y="1557"/>
                </a:cubicBezTo>
                <a:close/>
                <a:moveTo>
                  <a:pt x="1399" y="1558"/>
                </a:moveTo>
                <a:cubicBezTo>
                  <a:pt x="1401" y="1558"/>
                  <a:pt x="1403" y="1558"/>
                  <a:pt x="1405" y="1558"/>
                </a:cubicBezTo>
                <a:cubicBezTo>
                  <a:pt x="1403" y="1554"/>
                  <a:pt x="1410" y="1552"/>
                  <a:pt x="1405" y="1550"/>
                </a:cubicBezTo>
                <a:cubicBezTo>
                  <a:pt x="1403" y="1553"/>
                  <a:pt x="1400" y="1554"/>
                  <a:pt x="1399" y="1558"/>
                </a:cubicBezTo>
                <a:close/>
                <a:moveTo>
                  <a:pt x="1320" y="1563"/>
                </a:moveTo>
                <a:cubicBezTo>
                  <a:pt x="1325" y="1563"/>
                  <a:pt x="1325" y="1568"/>
                  <a:pt x="1331" y="1566"/>
                </a:cubicBezTo>
                <a:cubicBezTo>
                  <a:pt x="1333" y="1563"/>
                  <a:pt x="1330" y="1560"/>
                  <a:pt x="1334" y="1557"/>
                </a:cubicBezTo>
                <a:cubicBezTo>
                  <a:pt x="1329" y="1557"/>
                  <a:pt x="1325" y="1548"/>
                  <a:pt x="1319" y="1554"/>
                </a:cubicBezTo>
                <a:cubicBezTo>
                  <a:pt x="1322" y="1554"/>
                  <a:pt x="1320" y="1560"/>
                  <a:pt x="1320" y="1563"/>
                </a:cubicBezTo>
                <a:close/>
                <a:moveTo>
                  <a:pt x="1299" y="1555"/>
                </a:moveTo>
                <a:cubicBezTo>
                  <a:pt x="1299" y="1553"/>
                  <a:pt x="1307" y="1553"/>
                  <a:pt x="1304" y="1557"/>
                </a:cubicBezTo>
                <a:cubicBezTo>
                  <a:pt x="1304" y="1556"/>
                  <a:pt x="1299" y="1555"/>
                  <a:pt x="1299" y="1555"/>
                </a:cubicBezTo>
                <a:close/>
                <a:moveTo>
                  <a:pt x="1345" y="1557"/>
                </a:moveTo>
                <a:cubicBezTo>
                  <a:pt x="1346" y="1557"/>
                  <a:pt x="1347" y="1557"/>
                  <a:pt x="1348" y="1557"/>
                </a:cubicBezTo>
                <a:cubicBezTo>
                  <a:pt x="1348" y="1556"/>
                  <a:pt x="1348" y="1555"/>
                  <a:pt x="1348" y="1554"/>
                </a:cubicBezTo>
                <a:cubicBezTo>
                  <a:pt x="1347" y="1554"/>
                  <a:pt x="1346" y="1554"/>
                  <a:pt x="1345" y="1554"/>
                </a:cubicBezTo>
                <a:cubicBezTo>
                  <a:pt x="1345" y="1555"/>
                  <a:pt x="1345" y="1556"/>
                  <a:pt x="1345" y="1557"/>
                </a:cubicBezTo>
                <a:close/>
                <a:moveTo>
                  <a:pt x="1394" y="1554"/>
                </a:moveTo>
                <a:cubicBezTo>
                  <a:pt x="1393" y="1554"/>
                  <a:pt x="1391" y="1554"/>
                  <a:pt x="1390" y="1554"/>
                </a:cubicBezTo>
                <a:cubicBezTo>
                  <a:pt x="1378" y="1553"/>
                  <a:pt x="1394" y="1558"/>
                  <a:pt x="1394" y="1554"/>
                </a:cubicBezTo>
                <a:close/>
                <a:moveTo>
                  <a:pt x="1448" y="1558"/>
                </a:moveTo>
                <a:cubicBezTo>
                  <a:pt x="1448" y="1557"/>
                  <a:pt x="1448" y="1556"/>
                  <a:pt x="1448" y="1555"/>
                </a:cubicBezTo>
                <a:cubicBezTo>
                  <a:pt x="1446" y="1550"/>
                  <a:pt x="1441" y="1560"/>
                  <a:pt x="1448" y="1558"/>
                </a:cubicBezTo>
                <a:close/>
                <a:moveTo>
                  <a:pt x="1744" y="1557"/>
                </a:moveTo>
                <a:cubicBezTo>
                  <a:pt x="1749" y="1555"/>
                  <a:pt x="1746" y="1562"/>
                  <a:pt x="1750" y="1561"/>
                </a:cubicBezTo>
                <a:cubicBezTo>
                  <a:pt x="1749" y="1557"/>
                  <a:pt x="1752" y="1557"/>
                  <a:pt x="1752" y="1554"/>
                </a:cubicBezTo>
                <a:cubicBezTo>
                  <a:pt x="1748" y="1553"/>
                  <a:pt x="1744" y="1553"/>
                  <a:pt x="1744" y="1557"/>
                </a:cubicBezTo>
                <a:close/>
                <a:moveTo>
                  <a:pt x="1260" y="1573"/>
                </a:moveTo>
                <a:cubicBezTo>
                  <a:pt x="1263" y="1570"/>
                  <a:pt x="1265" y="1566"/>
                  <a:pt x="1265" y="1560"/>
                </a:cubicBezTo>
                <a:cubicBezTo>
                  <a:pt x="1262" y="1558"/>
                  <a:pt x="1261" y="1556"/>
                  <a:pt x="1257" y="1555"/>
                </a:cubicBezTo>
                <a:cubicBezTo>
                  <a:pt x="1255" y="1561"/>
                  <a:pt x="1255" y="1571"/>
                  <a:pt x="1260" y="1573"/>
                </a:cubicBezTo>
                <a:close/>
                <a:moveTo>
                  <a:pt x="1285" y="1560"/>
                </a:moveTo>
                <a:cubicBezTo>
                  <a:pt x="1289" y="1563"/>
                  <a:pt x="1294" y="1564"/>
                  <a:pt x="1297" y="1568"/>
                </a:cubicBezTo>
                <a:cubicBezTo>
                  <a:pt x="1297" y="1564"/>
                  <a:pt x="1298" y="1562"/>
                  <a:pt x="1299" y="1560"/>
                </a:cubicBezTo>
                <a:cubicBezTo>
                  <a:pt x="1293" y="1561"/>
                  <a:pt x="1294" y="1555"/>
                  <a:pt x="1290" y="1555"/>
                </a:cubicBezTo>
                <a:cubicBezTo>
                  <a:pt x="1291" y="1564"/>
                  <a:pt x="1286" y="1556"/>
                  <a:pt x="1285" y="1560"/>
                </a:cubicBezTo>
                <a:close/>
                <a:moveTo>
                  <a:pt x="1234" y="1569"/>
                </a:moveTo>
                <a:cubicBezTo>
                  <a:pt x="1236" y="1569"/>
                  <a:pt x="1237" y="1570"/>
                  <a:pt x="1239" y="1571"/>
                </a:cubicBezTo>
                <a:cubicBezTo>
                  <a:pt x="1240" y="1568"/>
                  <a:pt x="1242" y="1566"/>
                  <a:pt x="1243" y="1563"/>
                </a:cubicBezTo>
                <a:cubicBezTo>
                  <a:pt x="1238" y="1564"/>
                  <a:pt x="1239" y="1558"/>
                  <a:pt x="1236" y="1557"/>
                </a:cubicBezTo>
                <a:cubicBezTo>
                  <a:pt x="1236" y="1562"/>
                  <a:pt x="1233" y="1563"/>
                  <a:pt x="1234" y="1569"/>
                </a:cubicBezTo>
                <a:close/>
                <a:moveTo>
                  <a:pt x="1498" y="1558"/>
                </a:moveTo>
                <a:cubicBezTo>
                  <a:pt x="1499" y="1554"/>
                  <a:pt x="1499" y="1562"/>
                  <a:pt x="1499" y="1563"/>
                </a:cubicBezTo>
                <a:cubicBezTo>
                  <a:pt x="1498" y="1566"/>
                  <a:pt x="1496" y="1564"/>
                  <a:pt x="1498" y="1558"/>
                </a:cubicBezTo>
                <a:close/>
                <a:moveTo>
                  <a:pt x="1732" y="1558"/>
                </a:moveTo>
                <a:cubicBezTo>
                  <a:pt x="1732" y="1553"/>
                  <a:pt x="1737" y="1562"/>
                  <a:pt x="1736" y="1557"/>
                </a:cubicBezTo>
                <a:cubicBezTo>
                  <a:pt x="1742" y="1559"/>
                  <a:pt x="1733" y="1561"/>
                  <a:pt x="1732" y="1558"/>
                </a:cubicBezTo>
                <a:close/>
                <a:moveTo>
                  <a:pt x="1686" y="1558"/>
                </a:moveTo>
                <a:cubicBezTo>
                  <a:pt x="1690" y="1559"/>
                  <a:pt x="1688" y="1566"/>
                  <a:pt x="1682" y="1565"/>
                </a:cubicBezTo>
                <a:cubicBezTo>
                  <a:pt x="1683" y="1562"/>
                  <a:pt x="1685" y="1561"/>
                  <a:pt x="1686" y="1558"/>
                </a:cubicBezTo>
                <a:close/>
                <a:moveTo>
                  <a:pt x="293" y="1563"/>
                </a:moveTo>
                <a:cubicBezTo>
                  <a:pt x="294" y="1563"/>
                  <a:pt x="295" y="1563"/>
                  <a:pt x="296" y="1563"/>
                </a:cubicBezTo>
                <a:cubicBezTo>
                  <a:pt x="296" y="1562"/>
                  <a:pt x="296" y="1561"/>
                  <a:pt x="296" y="1560"/>
                </a:cubicBezTo>
                <a:cubicBezTo>
                  <a:pt x="295" y="1560"/>
                  <a:pt x="294" y="1560"/>
                  <a:pt x="293" y="1560"/>
                </a:cubicBezTo>
                <a:cubicBezTo>
                  <a:pt x="293" y="1561"/>
                  <a:pt x="293" y="1562"/>
                  <a:pt x="293" y="1563"/>
                </a:cubicBezTo>
                <a:close/>
                <a:moveTo>
                  <a:pt x="1183" y="1565"/>
                </a:moveTo>
                <a:cubicBezTo>
                  <a:pt x="1183" y="1570"/>
                  <a:pt x="1188" y="1571"/>
                  <a:pt x="1191" y="1573"/>
                </a:cubicBezTo>
                <a:cubicBezTo>
                  <a:pt x="1193" y="1575"/>
                  <a:pt x="1194" y="1577"/>
                  <a:pt x="1196" y="1579"/>
                </a:cubicBezTo>
                <a:cubicBezTo>
                  <a:pt x="1198" y="1575"/>
                  <a:pt x="1199" y="1576"/>
                  <a:pt x="1197" y="1571"/>
                </a:cubicBezTo>
                <a:cubicBezTo>
                  <a:pt x="1202" y="1570"/>
                  <a:pt x="1206" y="1568"/>
                  <a:pt x="1208" y="1565"/>
                </a:cubicBezTo>
                <a:cubicBezTo>
                  <a:pt x="1204" y="1563"/>
                  <a:pt x="1200" y="1563"/>
                  <a:pt x="1196" y="1565"/>
                </a:cubicBezTo>
                <a:cubicBezTo>
                  <a:pt x="1196" y="1562"/>
                  <a:pt x="1194" y="1561"/>
                  <a:pt x="1193" y="1560"/>
                </a:cubicBezTo>
                <a:cubicBezTo>
                  <a:pt x="1190" y="1562"/>
                  <a:pt x="1185" y="1562"/>
                  <a:pt x="1183" y="1565"/>
                </a:cubicBezTo>
                <a:close/>
                <a:moveTo>
                  <a:pt x="1350" y="1561"/>
                </a:moveTo>
                <a:cubicBezTo>
                  <a:pt x="1348" y="1564"/>
                  <a:pt x="1345" y="1564"/>
                  <a:pt x="1342" y="1565"/>
                </a:cubicBezTo>
                <a:cubicBezTo>
                  <a:pt x="1343" y="1559"/>
                  <a:pt x="1346" y="1561"/>
                  <a:pt x="1350" y="1561"/>
                </a:cubicBezTo>
                <a:close/>
                <a:moveTo>
                  <a:pt x="1713" y="1560"/>
                </a:moveTo>
                <a:cubicBezTo>
                  <a:pt x="1718" y="1562"/>
                  <a:pt x="1713" y="1567"/>
                  <a:pt x="1708" y="1565"/>
                </a:cubicBezTo>
                <a:cubicBezTo>
                  <a:pt x="1708" y="1561"/>
                  <a:pt x="1713" y="1563"/>
                  <a:pt x="1713" y="1560"/>
                </a:cubicBezTo>
                <a:close/>
                <a:moveTo>
                  <a:pt x="395" y="1568"/>
                </a:moveTo>
                <a:cubicBezTo>
                  <a:pt x="393" y="1569"/>
                  <a:pt x="392" y="1571"/>
                  <a:pt x="392" y="1574"/>
                </a:cubicBezTo>
                <a:cubicBezTo>
                  <a:pt x="397" y="1575"/>
                  <a:pt x="401" y="1574"/>
                  <a:pt x="404" y="1573"/>
                </a:cubicBezTo>
                <a:cubicBezTo>
                  <a:pt x="407" y="1573"/>
                  <a:pt x="410" y="1572"/>
                  <a:pt x="407" y="1571"/>
                </a:cubicBezTo>
                <a:cubicBezTo>
                  <a:pt x="404" y="1571"/>
                  <a:pt x="400" y="1571"/>
                  <a:pt x="397" y="1571"/>
                </a:cubicBezTo>
                <a:cubicBezTo>
                  <a:pt x="396" y="1568"/>
                  <a:pt x="399" y="1560"/>
                  <a:pt x="393" y="1561"/>
                </a:cubicBezTo>
                <a:cubicBezTo>
                  <a:pt x="390" y="1562"/>
                  <a:pt x="395" y="1566"/>
                  <a:pt x="395" y="1568"/>
                </a:cubicBezTo>
                <a:close/>
                <a:moveTo>
                  <a:pt x="1220" y="1563"/>
                </a:moveTo>
                <a:cubicBezTo>
                  <a:pt x="1221" y="1566"/>
                  <a:pt x="1221" y="1570"/>
                  <a:pt x="1223" y="1571"/>
                </a:cubicBezTo>
                <a:cubicBezTo>
                  <a:pt x="1226" y="1569"/>
                  <a:pt x="1230" y="1569"/>
                  <a:pt x="1230" y="1563"/>
                </a:cubicBezTo>
                <a:cubicBezTo>
                  <a:pt x="1226" y="1563"/>
                  <a:pt x="1223" y="1560"/>
                  <a:pt x="1220" y="1563"/>
                </a:cubicBezTo>
                <a:close/>
                <a:moveTo>
                  <a:pt x="1467" y="1561"/>
                </a:moveTo>
                <a:cubicBezTo>
                  <a:pt x="1471" y="1561"/>
                  <a:pt x="1474" y="1561"/>
                  <a:pt x="1473" y="1566"/>
                </a:cubicBezTo>
                <a:cubicBezTo>
                  <a:pt x="1470" y="1566"/>
                  <a:pt x="1466" y="1566"/>
                  <a:pt x="1467" y="1561"/>
                </a:cubicBezTo>
                <a:close/>
                <a:moveTo>
                  <a:pt x="344" y="1566"/>
                </a:moveTo>
                <a:cubicBezTo>
                  <a:pt x="344" y="1566"/>
                  <a:pt x="343" y="1563"/>
                  <a:pt x="342" y="1563"/>
                </a:cubicBezTo>
                <a:cubicBezTo>
                  <a:pt x="340" y="1562"/>
                  <a:pt x="339" y="1565"/>
                  <a:pt x="336" y="1565"/>
                </a:cubicBezTo>
                <a:cubicBezTo>
                  <a:pt x="335" y="1564"/>
                  <a:pt x="336" y="1563"/>
                  <a:pt x="333" y="1563"/>
                </a:cubicBezTo>
                <a:cubicBezTo>
                  <a:pt x="333" y="1563"/>
                  <a:pt x="332" y="1564"/>
                  <a:pt x="332" y="1565"/>
                </a:cubicBezTo>
                <a:cubicBezTo>
                  <a:pt x="331" y="1565"/>
                  <a:pt x="329" y="1565"/>
                  <a:pt x="329" y="1566"/>
                </a:cubicBezTo>
                <a:cubicBezTo>
                  <a:pt x="331" y="1569"/>
                  <a:pt x="335" y="1566"/>
                  <a:pt x="338" y="1566"/>
                </a:cubicBezTo>
                <a:cubicBezTo>
                  <a:pt x="339" y="1566"/>
                  <a:pt x="340" y="1568"/>
                  <a:pt x="341" y="1568"/>
                </a:cubicBezTo>
                <a:cubicBezTo>
                  <a:pt x="347" y="1569"/>
                  <a:pt x="349" y="1566"/>
                  <a:pt x="350" y="1563"/>
                </a:cubicBezTo>
                <a:cubicBezTo>
                  <a:pt x="347" y="1561"/>
                  <a:pt x="347" y="1566"/>
                  <a:pt x="344" y="1566"/>
                </a:cubicBezTo>
                <a:close/>
                <a:moveTo>
                  <a:pt x="701" y="1563"/>
                </a:moveTo>
                <a:cubicBezTo>
                  <a:pt x="704" y="1563"/>
                  <a:pt x="705" y="1565"/>
                  <a:pt x="707" y="1565"/>
                </a:cubicBezTo>
                <a:cubicBezTo>
                  <a:pt x="708" y="1567"/>
                  <a:pt x="699" y="1567"/>
                  <a:pt x="701" y="1563"/>
                </a:cubicBezTo>
                <a:close/>
                <a:moveTo>
                  <a:pt x="1154" y="1568"/>
                </a:moveTo>
                <a:cubicBezTo>
                  <a:pt x="1160" y="1570"/>
                  <a:pt x="1160" y="1568"/>
                  <a:pt x="1166" y="1569"/>
                </a:cubicBezTo>
                <a:cubicBezTo>
                  <a:pt x="1167" y="1567"/>
                  <a:pt x="1172" y="1569"/>
                  <a:pt x="1173" y="1566"/>
                </a:cubicBezTo>
                <a:cubicBezTo>
                  <a:pt x="1168" y="1567"/>
                  <a:pt x="1169" y="1561"/>
                  <a:pt x="1163" y="1563"/>
                </a:cubicBezTo>
                <a:cubicBezTo>
                  <a:pt x="1163" y="1565"/>
                  <a:pt x="1163" y="1567"/>
                  <a:pt x="1160" y="1566"/>
                </a:cubicBezTo>
                <a:cubicBezTo>
                  <a:pt x="1158" y="1566"/>
                  <a:pt x="1159" y="1562"/>
                  <a:pt x="1156" y="1563"/>
                </a:cubicBezTo>
                <a:cubicBezTo>
                  <a:pt x="1156" y="1565"/>
                  <a:pt x="1155" y="1567"/>
                  <a:pt x="1154" y="1568"/>
                </a:cubicBezTo>
                <a:close/>
                <a:moveTo>
                  <a:pt x="1450" y="1563"/>
                </a:moveTo>
                <a:cubicBezTo>
                  <a:pt x="1450" y="1566"/>
                  <a:pt x="1446" y="1565"/>
                  <a:pt x="1447" y="1569"/>
                </a:cubicBezTo>
                <a:cubicBezTo>
                  <a:pt x="1442" y="1569"/>
                  <a:pt x="1444" y="1562"/>
                  <a:pt x="1450" y="1563"/>
                </a:cubicBezTo>
                <a:close/>
                <a:moveTo>
                  <a:pt x="1675" y="1566"/>
                </a:moveTo>
                <a:cubicBezTo>
                  <a:pt x="1678" y="1564"/>
                  <a:pt x="1681" y="1571"/>
                  <a:pt x="1682" y="1566"/>
                </a:cubicBezTo>
                <a:cubicBezTo>
                  <a:pt x="1680" y="1566"/>
                  <a:pt x="1680" y="1564"/>
                  <a:pt x="1678" y="1563"/>
                </a:cubicBezTo>
                <a:cubicBezTo>
                  <a:pt x="1679" y="1566"/>
                  <a:pt x="1669" y="1564"/>
                  <a:pt x="1675" y="1566"/>
                </a:cubicBezTo>
                <a:close/>
                <a:moveTo>
                  <a:pt x="360" y="1571"/>
                </a:moveTo>
                <a:cubicBezTo>
                  <a:pt x="361" y="1571"/>
                  <a:pt x="365" y="1570"/>
                  <a:pt x="364" y="1566"/>
                </a:cubicBezTo>
                <a:cubicBezTo>
                  <a:pt x="360" y="1565"/>
                  <a:pt x="360" y="1568"/>
                  <a:pt x="356" y="1568"/>
                </a:cubicBezTo>
                <a:cubicBezTo>
                  <a:pt x="359" y="1564"/>
                  <a:pt x="351" y="1563"/>
                  <a:pt x="352" y="1566"/>
                </a:cubicBezTo>
                <a:cubicBezTo>
                  <a:pt x="354" y="1568"/>
                  <a:pt x="356" y="1571"/>
                  <a:pt x="360" y="1571"/>
                </a:cubicBezTo>
                <a:close/>
                <a:moveTo>
                  <a:pt x="424" y="1565"/>
                </a:moveTo>
                <a:cubicBezTo>
                  <a:pt x="419" y="1563"/>
                  <a:pt x="422" y="1570"/>
                  <a:pt x="421" y="1573"/>
                </a:cubicBezTo>
                <a:cubicBezTo>
                  <a:pt x="419" y="1573"/>
                  <a:pt x="413" y="1571"/>
                  <a:pt x="414" y="1574"/>
                </a:cubicBezTo>
                <a:cubicBezTo>
                  <a:pt x="415" y="1576"/>
                  <a:pt x="430" y="1581"/>
                  <a:pt x="429" y="1574"/>
                </a:cubicBezTo>
                <a:cubicBezTo>
                  <a:pt x="427" y="1568"/>
                  <a:pt x="424" y="1579"/>
                  <a:pt x="423" y="1574"/>
                </a:cubicBezTo>
                <a:cubicBezTo>
                  <a:pt x="426" y="1574"/>
                  <a:pt x="423" y="1567"/>
                  <a:pt x="424" y="1565"/>
                </a:cubicBezTo>
                <a:close/>
                <a:moveTo>
                  <a:pt x="1051" y="1573"/>
                </a:moveTo>
                <a:cubicBezTo>
                  <a:pt x="1053" y="1574"/>
                  <a:pt x="1057" y="1574"/>
                  <a:pt x="1056" y="1579"/>
                </a:cubicBezTo>
                <a:cubicBezTo>
                  <a:pt x="1055" y="1581"/>
                  <a:pt x="1054" y="1581"/>
                  <a:pt x="1052" y="1582"/>
                </a:cubicBezTo>
                <a:cubicBezTo>
                  <a:pt x="1045" y="1579"/>
                  <a:pt x="1039" y="1582"/>
                  <a:pt x="1036" y="1588"/>
                </a:cubicBezTo>
                <a:cubicBezTo>
                  <a:pt x="1038" y="1591"/>
                  <a:pt x="1043" y="1589"/>
                  <a:pt x="1043" y="1593"/>
                </a:cubicBezTo>
                <a:cubicBezTo>
                  <a:pt x="1045" y="1596"/>
                  <a:pt x="1043" y="1602"/>
                  <a:pt x="1048" y="1601"/>
                </a:cubicBezTo>
                <a:cubicBezTo>
                  <a:pt x="1053" y="1600"/>
                  <a:pt x="1046" y="1592"/>
                  <a:pt x="1049" y="1593"/>
                </a:cubicBezTo>
                <a:cubicBezTo>
                  <a:pt x="1056" y="1593"/>
                  <a:pt x="1059" y="1589"/>
                  <a:pt x="1060" y="1584"/>
                </a:cubicBezTo>
                <a:cubicBezTo>
                  <a:pt x="1055" y="1579"/>
                  <a:pt x="1061" y="1571"/>
                  <a:pt x="1056" y="1565"/>
                </a:cubicBezTo>
                <a:cubicBezTo>
                  <a:pt x="1054" y="1567"/>
                  <a:pt x="1052" y="1569"/>
                  <a:pt x="1051" y="1573"/>
                </a:cubicBezTo>
                <a:close/>
                <a:moveTo>
                  <a:pt x="1043" y="1585"/>
                </a:moveTo>
                <a:cubicBezTo>
                  <a:pt x="1048" y="1590"/>
                  <a:pt x="1048" y="1579"/>
                  <a:pt x="1043" y="1585"/>
                </a:cubicBezTo>
                <a:close/>
                <a:moveTo>
                  <a:pt x="1068" y="1568"/>
                </a:moveTo>
                <a:cubicBezTo>
                  <a:pt x="1066" y="1575"/>
                  <a:pt x="1067" y="1581"/>
                  <a:pt x="1068" y="1588"/>
                </a:cubicBezTo>
                <a:cubicBezTo>
                  <a:pt x="1074" y="1591"/>
                  <a:pt x="1071" y="1582"/>
                  <a:pt x="1072" y="1579"/>
                </a:cubicBezTo>
                <a:cubicBezTo>
                  <a:pt x="1073" y="1579"/>
                  <a:pt x="1074" y="1579"/>
                  <a:pt x="1074" y="1579"/>
                </a:cubicBezTo>
                <a:cubicBezTo>
                  <a:pt x="1075" y="1578"/>
                  <a:pt x="1076" y="1574"/>
                  <a:pt x="1076" y="1573"/>
                </a:cubicBezTo>
                <a:cubicBezTo>
                  <a:pt x="1076" y="1571"/>
                  <a:pt x="1074" y="1571"/>
                  <a:pt x="1074" y="1569"/>
                </a:cubicBezTo>
                <a:cubicBezTo>
                  <a:pt x="1073" y="1568"/>
                  <a:pt x="1074" y="1565"/>
                  <a:pt x="1072" y="1565"/>
                </a:cubicBezTo>
                <a:cubicBezTo>
                  <a:pt x="1072" y="1567"/>
                  <a:pt x="1070" y="1568"/>
                  <a:pt x="1068" y="1568"/>
                </a:cubicBezTo>
                <a:close/>
                <a:moveTo>
                  <a:pt x="1131" y="1573"/>
                </a:moveTo>
                <a:cubicBezTo>
                  <a:pt x="1134" y="1573"/>
                  <a:pt x="1134" y="1570"/>
                  <a:pt x="1136" y="1569"/>
                </a:cubicBezTo>
                <a:cubicBezTo>
                  <a:pt x="1138" y="1569"/>
                  <a:pt x="1143" y="1571"/>
                  <a:pt x="1142" y="1566"/>
                </a:cubicBezTo>
                <a:cubicBezTo>
                  <a:pt x="1138" y="1566"/>
                  <a:pt x="1133" y="1567"/>
                  <a:pt x="1131" y="1565"/>
                </a:cubicBezTo>
                <a:cubicBezTo>
                  <a:pt x="1130" y="1570"/>
                  <a:pt x="1130" y="1568"/>
                  <a:pt x="1131" y="1573"/>
                </a:cubicBezTo>
                <a:close/>
                <a:moveTo>
                  <a:pt x="438" y="1576"/>
                </a:moveTo>
                <a:cubicBezTo>
                  <a:pt x="440" y="1573"/>
                  <a:pt x="445" y="1574"/>
                  <a:pt x="443" y="1568"/>
                </a:cubicBezTo>
                <a:cubicBezTo>
                  <a:pt x="440" y="1568"/>
                  <a:pt x="437" y="1567"/>
                  <a:pt x="437" y="1569"/>
                </a:cubicBezTo>
                <a:cubicBezTo>
                  <a:pt x="442" y="1570"/>
                  <a:pt x="433" y="1575"/>
                  <a:pt x="438" y="1576"/>
                </a:cubicBezTo>
                <a:close/>
                <a:moveTo>
                  <a:pt x="1005" y="1579"/>
                </a:moveTo>
                <a:cubicBezTo>
                  <a:pt x="1011" y="1578"/>
                  <a:pt x="1015" y="1575"/>
                  <a:pt x="1020" y="1574"/>
                </a:cubicBezTo>
                <a:cubicBezTo>
                  <a:pt x="1022" y="1576"/>
                  <a:pt x="1024" y="1577"/>
                  <a:pt x="1026" y="1577"/>
                </a:cubicBezTo>
                <a:cubicBezTo>
                  <a:pt x="1028" y="1578"/>
                  <a:pt x="1031" y="1580"/>
                  <a:pt x="1034" y="1579"/>
                </a:cubicBezTo>
                <a:cubicBezTo>
                  <a:pt x="1032" y="1573"/>
                  <a:pt x="1038" y="1576"/>
                  <a:pt x="1039" y="1573"/>
                </a:cubicBezTo>
                <a:cubicBezTo>
                  <a:pt x="1033" y="1568"/>
                  <a:pt x="1022" y="1567"/>
                  <a:pt x="1012" y="1568"/>
                </a:cubicBezTo>
                <a:cubicBezTo>
                  <a:pt x="1007" y="1568"/>
                  <a:pt x="1002" y="1574"/>
                  <a:pt x="999" y="1569"/>
                </a:cubicBezTo>
                <a:cubicBezTo>
                  <a:pt x="999" y="1571"/>
                  <a:pt x="999" y="1573"/>
                  <a:pt x="999" y="1574"/>
                </a:cubicBezTo>
                <a:cubicBezTo>
                  <a:pt x="1003" y="1574"/>
                  <a:pt x="1006" y="1574"/>
                  <a:pt x="1005" y="1579"/>
                </a:cubicBezTo>
                <a:close/>
                <a:moveTo>
                  <a:pt x="1106" y="1568"/>
                </a:moveTo>
                <a:cubicBezTo>
                  <a:pt x="1103" y="1571"/>
                  <a:pt x="1100" y="1571"/>
                  <a:pt x="1096" y="1569"/>
                </a:cubicBezTo>
                <a:cubicBezTo>
                  <a:pt x="1093" y="1572"/>
                  <a:pt x="1097" y="1576"/>
                  <a:pt x="1097" y="1581"/>
                </a:cubicBezTo>
                <a:cubicBezTo>
                  <a:pt x="1104" y="1581"/>
                  <a:pt x="1101" y="1572"/>
                  <a:pt x="1106" y="1571"/>
                </a:cubicBezTo>
                <a:cubicBezTo>
                  <a:pt x="1108" y="1572"/>
                  <a:pt x="1106" y="1575"/>
                  <a:pt x="1106" y="1577"/>
                </a:cubicBezTo>
                <a:cubicBezTo>
                  <a:pt x="1107" y="1579"/>
                  <a:pt x="1108" y="1579"/>
                  <a:pt x="1108" y="1581"/>
                </a:cubicBezTo>
                <a:cubicBezTo>
                  <a:pt x="1108" y="1581"/>
                  <a:pt x="1106" y="1582"/>
                  <a:pt x="1106" y="1584"/>
                </a:cubicBezTo>
                <a:cubicBezTo>
                  <a:pt x="1107" y="1585"/>
                  <a:pt x="1108" y="1586"/>
                  <a:pt x="1109" y="1587"/>
                </a:cubicBezTo>
                <a:cubicBezTo>
                  <a:pt x="1112" y="1584"/>
                  <a:pt x="1112" y="1578"/>
                  <a:pt x="1114" y="1574"/>
                </a:cubicBezTo>
                <a:cubicBezTo>
                  <a:pt x="1110" y="1573"/>
                  <a:pt x="1110" y="1569"/>
                  <a:pt x="1106" y="1568"/>
                </a:cubicBezTo>
                <a:close/>
                <a:moveTo>
                  <a:pt x="1116" y="1571"/>
                </a:moveTo>
                <a:cubicBezTo>
                  <a:pt x="1117" y="1571"/>
                  <a:pt x="1118" y="1571"/>
                  <a:pt x="1119" y="1571"/>
                </a:cubicBezTo>
                <a:cubicBezTo>
                  <a:pt x="1119" y="1570"/>
                  <a:pt x="1119" y="1569"/>
                  <a:pt x="1119" y="1568"/>
                </a:cubicBezTo>
                <a:cubicBezTo>
                  <a:pt x="1118" y="1568"/>
                  <a:pt x="1117" y="1568"/>
                  <a:pt x="1116" y="1568"/>
                </a:cubicBezTo>
                <a:cubicBezTo>
                  <a:pt x="1116" y="1569"/>
                  <a:pt x="1116" y="1570"/>
                  <a:pt x="1116" y="1571"/>
                </a:cubicBezTo>
                <a:close/>
                <a:moveTo>
                  <a:pt x="1268" y="1571"/>
                </a:moveTo>
                <a:cubicBezTo>
                  <a:pt x="1269" y="1571"/>
                  <a:pt x="1270" y="1571"/>
                  <a:pt x="1271" y="1571"/>
                </a:cubicBezTo>
                <a:cubicBezTo>
                  <a:pt x="1271" y="1570"/>
                  <a:pt x="1271" y="1569"/>
                  <a:pt x="1271" y="1568"/>
                </a:cubicBezTo>
                <a:cubicBezTo>
                  <a:pt x="1270" y="1568"/>
                  <a:pt x="1269" y="1568"/>
                  <a:pt x="1268" y="1568"/>
                </a:cubicBezTo>
                <a:cubicBezTo>
                  <a:pt x="1268" y="1569"/>
                  <a:pt x="1268" y="1570"/>
                  <a:pt x="1268" y="1571"/>
                </a:cubicBezTo>
                <a:close/>
                <a:moveTo>
                  <a:pt x="296" y="1569"/>
                </a:moveTo>
                <a:cubicBezTo>
                  <a:pt x="298" y="1574"/>
                  <a:pt x="294" y="1573"/>
                  <a:pt x="294" y="1576"/>
                </a:cubicBezTo>
                <a:cubicBezTo>
                  <a:pt x="295" y="1576"/>
                  <a:pt x="296" y="1578"/>
                  <a:pt x="297" y="1579"/>
                </a:cubicBezTo>
                <a:cubicBezTo>
                  <a:pt x="298" y="1580"/>
                  <a:pt x="301" y="1580"/>
                  <a:pt x="300" y="1584"/>
                </a:cubicBezTo>
                <a:cubicBezTo>
                  <a:pt x="298" y="1584"/>
                  <a:pt x="295" y="1584"/>
                  <a:pt x="293" y="1584"/>
                </a:cubicBezTo>
                <a:cubicBezTo>
                  <a:pt x="292" y="1589"/>
                  <a:pt x="297" y="1589"/>
                  <a:pt x="302" y="1588"/>
                </a:cubicBezTo>
                <a:cubicBezTo>
                  <a:pt x="302" y="1583"/>
                  <a:pt x="310" y="1585"/>
                  <a:pt x="311" y="1581"/>
                </a:cubicBezTo>
                <a:cubicBezTo>
                  <a:pt x="309" y="1579"/>
                  <a:pt x="308" y="1576"/>
                  <a:pt x="306" y="1574"/>
                </a:cubicBezTo>
                <a:cubicBezTo>
                  <a:pt x="304" y="1574"/>
                  <a:pt x="302" y="1574"/>
                  <a:pt x="300" y="1574"/>
                </a:cubicBezTo>
                <a:cubicBezTo>
                  <a:pt x="298" y="1574"/>
                  <a:pt x="297" y="1576"/>
                  <a:pt x="297" y="1574"/>
                </a:cubicBezTo>
                <a:cubicBezTo>
                  <a:pt x="300" y="1574"/>
                  <a:pt x="300" y="1570"/>
                  <a:pt x="296" y="1569"/>
                </a:cubicBezTo>
                <a:close/>
                <a:moveTo>
                  <a:pt x="380" y="1573"/>
                </a:moveTo>
                <a:cubicBezTo>
                  <a:pt x="383" y="1573"/>
                  <a:pt x="387" y="1573"/>
                  <a:pt x="391" y="1573"/>
                </a:cubicBezTo>
                <a:cubicBezTo>
                  <a:pt x="390" y="1572"/>
                  <a:pt x="390" y="1570"/>
                  <a:pt x="390" y="1569"/>
                </a:cubicBezTo>
                <a:cubicBezTo>
                  <a:pt x="387" y="1569"/>
                  <a:pt x="383" y="1569"/>
                  <a:pt x="380" y="1569"/>
                </a:cubicBezTo>
                <a:cubicBezTo>
                  <a:pt x="380" y="1570"/>
                  <a:pt x="380" y="1572"/>
                  <a:pt x="380" y="1573"/>
                </a:cubicBezTo>
                <a:close/>
                <a:moveTo>
                  <a:pt x="712" y="1571"/>
                </a:moveTo>
                <a:cubicBezTo>
                  <a:pt x="712" y="1575"/>
                  <a:pt x="713" y="1573"/>
                  <a:pt x="715" y="1573"/>
                </a:cubicBezTo>
                <a:cubicBezTo>
                  <a:pt x="718" y="1573"/>
                  <a:pt x="723" y="1574"/>
                  <a:pt x="723" y="1571"/>
                </a:cubicBezTo>
                <a:cubicBezTo>
                  <a:pt x="720" y="1568"/>
                  <a:pt x="716" y="1570"/>
                  <a:pt x="712" y="1571"/>
                </a:cubicBezTo>
                <a:close/>
                <a:moveTo>
                  <a:pt x="831" y="1584"/>
                </a:moveTo>
                <a:cubicBezTo>
                  <a:pt x="836" y="1583"/>
                  <a:pt x="836" y="1578"/>
                  <a:pt x="839" y="1574"/>
                </a:cubicBezTo>
                <a:cubicBezTo>
                  <a:pt x="834" y="1575"/>
                  <a:pt x="837" y="1568"/>
                  <a:pt x="832" y="1569"/>
                </a:cubicBezTo>
                <a:cubicBezTo>
                  <a:pt x="829" y="1574"/>
                  <a:pt x="827" y="1579"/>
                  <a:pt x="831" y="1584"/>
                </a:cubicBezTo>
                <a:close/>
                <a:moveTo>
                  <a:pt x="846" y="1577"/>
                </a:moveTo>
                <a:cubicBezTo>
                  <a:pt x="847" y="1574"/>
                  <a:pt x="852" y="1576"/>
                  <a:pt x="851" y="1571"/>
                </a:cubicBezTo>
                <a:cubicBezTo>
                  <a:pt x="849" y="1571"/>
                  <a:pt x="849" y="1569"/>
                  <a:pt x="846" y="1569"/>
                </a:cubicBezTo>
                <a:cubicBezTo>
                  <a:pt x="848" y="1573"/>
                  <a:pt x="842" y="1576"/>
                  <a:pt x="846" y="1577"/>
                </a:cubicBezTo>
                <a:close/>
                <a:moveTo>
                  <a:pt x="940" y="1571"/>
                </a:moveTo>
                <a:cubicBezTo>
                  <a:pt x="943" y="1577"/>
                  <a:pt x="933" y="1572"/>
                  <a:pt x="934" y="1576"/>
                </a:cubicBezTo>
                <a:cubicBezTo>
                  <a:pt x="937" y="1577"/>
                  <a:pt x="932" y="1578"/>
                  <a:pt x="936" y="1581"/>
                </a:cubicBezTo>
                <a:cubicBezTo>
                  <a:pt x="934" y="1582"/>
                  <a:pt x="930" y="1582"/>
                  <a:pt x="928" y="1584"/>
                </a:cubicBezTo>
                <a:cubicBezTo>
                  <a:pt x="926" y="1580"/>
                  <a:pt x="928" y="1572"/>
                  <a:pt x="923" y="1571"/>
                </a:cubicBezTo>
                <a:cubicBezTo>
                  <a:pt x="923" y="1574"/>
                  <a:pt x="918" y="1572"/>
                  <a:pt x="919" y="1576"/>
                </a:cubicBezTo>
                <a:cubicBezTo>
                  <a:pt x="923" y="1574"/>
                  <a:pt x="920" y="1579"/>
                  <a:pt x="922" y="1581"/>
                </a:cubicBezTo>
                <a:cubicBezTo>
                  <a:pt x="924" y="1584"/>
                  <a:pt x="930" y="1586"/>
                  <a:pt x="931" y="1592"/>
                </a:cubicBezTo>
                <a:cubicBezTo>
                  <a:pt x="939" y="1596"/>
                  <a:pt x="944" y="1589"/>
                  <a:pt x="951" y="1587"/>
                </a:cubicBezTo>
                <a:cubicBezTo>
                  <a:pt x="954" y="1580"/>
                  <a:pt x="948" y="1579"/>
                  <a:pt x="951" y="1574"/>
                </a:cubicBezTo>
                <a:cubicBezTo>
                  <a:pt x="955" y="1575"/>
                  <a:pt x="954" y="1580"/>
                  <a:pt x="960" y="1579"/>
                </a:cubicBezTo>
                <a:cubicBezTo>
                  <a:pt x="961" y="1581"/>
                  <a:pt x="962" y="1583"/>
                  <a:pt x="963" y="1584"/>
                </a:cubicBezTo>
                <a:cubicBezTo>
                  <a:pt x="965" y="1579"/>
                  <a:pt x="966" y="1575"/>
                  <a:pt x="966" y="1569"/>
                </a:cubicBezTo>
                <a:cubicBezTo>
                  <a:pt x="960" y="1568"/>
                  <a:pt x="955" y="1571"/>
                  <a:pt x="954" y="1571"/>
                </a:cubicBezTo>
                <a:cubicBezTo>
                  <a:pt x="952" y="1572"/>
                  <a:pt x="952" y="1571"/>
                  <a:pt x="951" y="1573"/>
                </a:cubicBezTo>
                <a:cubicBezTo>
                  <a:pt x="947" y="1576"/>
                  <a:pt x="946" y="1569"/>
                  <a:pt x="945" y="1569"/>
                </a:cubicBezTo>
                <a:cubicBezTo>
                  <a:pt x="944" y="1571"/>
                  <a:pt x="942" y="1571"/>
                  <a:pt x="940" y="1571"/>
                </a:cubicBezTo>
                <a:close/>
                <a:moveTo>
                  <a:pt x="1333" y="1574"/>
                </a:moveTo>
                <a:cubicBezTo>
                  <a:pt x="1334" y="1574"/>
                  <a:pt x="1337" y="1574"/>
                  <a:pt x="1337" y="1576"/>
                </a:cubicBezTo>
                <a:cubicBezTo>
                  <a:pt x="1342" y="1574"/>
                  <a:pt x="1346" y="1572"/>
                  <a:pt x="1350" y="1569"/>
                </a:cubicBezTo>
                <a:cubicBezTo>
                  <a:pt x="1342" y="1569"/>
                  <a:pt x="1336" y="1570"/>
                  <a:pt x="1333" y="1574"/>
                </a:cubicBezTo>
                <a:close/>
                <a:moveTo>
                  <a:pt x="1176" y="1590"/>
                </a:moveTo>
                <a:cubicBezTo>
                  <a:pt x="1176" y="1583"/>
                  <a:pt x="1183" y="1584"/>
                  <a:pt x="1185" y="1579"/>
                </a:cubicBezTo>
                <a:cubicBezTo>
                  <a:pt x="1180" y="1580"/>
                  <a:pt x="1184" y="1572"/>
                  <a:pt x="1180" y="1571"/>
                </a:cubicBezTo>
                <a:cubicBezTo>
                  <a:pt x="1180" y="1575"/>
                  <a:pt x="1178" y="1569"/>
                  <a:pt x="1174" y="1571"/>
                </a:cubicBezTo>
                <a:cubicBezTo>
                  <a:pt x="1175" y="1577"/>
                  <a:pt x="1172" y="1587"/>
                  <a:pt x="1176" y="1590"/>
                </a:cubicBezTo>
                <a:close/>
                <a:moveTo>
                  <a:pt x="1604" y="1571"/>
                </a:moveTo>
                <a:cubicBezTo>
                  <a:pt x="1607" y="1571"/>
                  <a:pt x="1604" y="1578"/>
                  <a:pt x="1603" y="1579"/>
                </a:cubicBezTo>
                <a:cubicBezTo>
                  <a:pt x="1599" y="1578"/>
                  <a:pt x="1605" y="1575"/>
                  <a:pt x="1604" y="1571"/>
                </a:cubicBezTo>
                <a:close/>
                <a:moveTo>
                  <a:pt x="488" y="1573"/>
                </a:moveTo>
                <a:cubicBezTo>
                  <a:pt x="495" y="1574"/>
                  <a:pt x="487" y="1582"/>
                  <a:pt x="488" y="1573"/>
                </a:cubicBezTo>
                <a:close/>
                <a:moveTo>
                  <a:pt x="505" y="1582"/>
                </a:moveTo>
                <a:cubicBezTo>
                  <a:pt x="506" y="1578"/>
                  <a:pt x="516" y="1583"/>
                  <a:pt x="514" y="1576"/>
                </a:cubicBezTo>
                <a:cubicBezTo>
                  <a:pt x="507" y="1579"/>
                  <a:pt x="501" y="1571"/>
                  <a:pt x="498" y="1574"/>
                </a:cubicBezTo>
                <a:cubicBezTo>
                  <a:pt x="500" y="1574"/>
                  <a:pt x="500" y="1577"/>
                  <a:pt x="500" y="1579"/>
                </a:cubicBezTo>
                <a:cubicBezTo>
                  <a:pt x="508" y="1576"/>
                  <a:pt x="501" y="1579"/>
                  <a:pt x="505" y="1582"/>
                </a:cubicBezTo>
                <a:close/>
                <a:moveTo>
                  <a:pt x="534" y="1576"/>
                </a:moveTo>
                <a:cubicBezTo>
                  <a:pt x="530" y="1576"/>
                  <a:pt x="526" y="1575"/>
                  <a:pt x="526" y="1579"/>
                </a:cubicBezTo>
                <a:cubicBezTo>
                  <a:pt x="528" y="1580"/>
                  <a:pt x="529" y="1582"/>
                  <a:pt x="529" y="1585"/>
                </a:cubicBezTo>
                <a:cubicBezTo>
                  <a:pt x="535" y="1585"/>
                  <a:pt x="537" y="1588"/>
                  <a:pt x="543" y="1587"/>
                </a:cubicBezTo>
                <a:cubicBezTo>
                  <a:pt x="542" y="1582"/>
                  <a:pt x="545" y="1581"/>
                  <a:pt x="546" y="1579"/>
                </a:cubicBezTo>
                <a:cubicBezTo>
                  <a:pt x="544" y="1579"/>
                  <a:pt x="545" y="1575"/>
                  <a:pt x="544" y="1573"/>
                </a:cubicBezTo>
                <a:cubicBezTo>
                  <a:pt x="540" y="1572"/>
                  <a:pt x="537" y="1575"/>
                  <a:pt x="534" y="1576"/>
                </a:cubicBezTo>
                <a:close/>
                <a:moveTo>
                  <a:pt x="997" y="1579"/>
                </a:moveTo>
                <a:cubicBezTo>
                  <a:pt x="994" y="1578"/>
                  <a:pt x="996" y="1573"/>
                  <a:pt x="991" y="1574"/>
                </a:cubicBezTo>
                <a:cubicBezTo>
                  <a:pt x="993" y="1569"/>
                  <a:pt x="1002" y="1575"/>
                  <a:pt x="997" y="1579"/>
                </a:cubicBezTo>
                <a:close/>
                <a:moveTo>
                  <a:pt x="651" y="1579"/>
                </a:moveTo>
                <a:cubicBezTo>
                  <a:pt x="652" y="1582"/>
                  <a:pt x="652" y="1588"/>
                  <a:pt x="656" y="1588"/>
                </a:cubicBezTo>
                <a:cubicBezTo>
                  <a:pt x="659" y="1584"/>
                  <a:pt x="662" y="1577"/>
                  <a:pt x="655" y="1574"/>
                </a:cubicBezTo>
                <a:cubicBezTo>
                  <a:pt x="656" y="1578"/>
                  <a:pt x="654" y="1579"/>
                  <a:pt x="651" y="1579"/>
                </a:cubicBezTo>
                <a:close/>
                <a:moveTo>
                  <a:pt x="785" y="1576"/>
                </a:moveTo>
                <a:cubicBezTo>
                  <a:pt x="787" y="1581"/>
                  <a:pt x="784" y="1592"/>
                  <a:pt x="791" y="1593"/>
                </a:cubicBezTo>
                <a:cubicBezTo>
                  <a:pt x="796" y="1595"/>
                  <a:pt x="793" y="1588"/>
                  <a:pt x="797" y="1588"/>
                </a:cubicBezTo>
                <a:cubicBezTo>
                  <a:pt x="797" y="1582"/>
                  <a:pt x="794" y="1580"/>
                  <a:pt x="799" y="1576"/>
                </a:cubicBezTo>
                <a:cubicBezTo>
                  <a:pt x="793" y="1577"/>
                  <a:pt x="789" y="1572"/>
                  <a:pt x="785" y="1576"/>
                </a:cubicBezTo>
                <a:close/>
                <a:moveTo>
                  <a:pt x="817" y="1577"/>
                </a:moveTo>
                <a:cubicBezTo>
                  <a:pt x="817" y="1579"/>
                  <a:pt x="817" y="1582"/>
                  <a:pt x="817" y="1584"/>
                </a:cubicBezTo>
                <a:cubicBezTo>
                  <a:pt x="817" y="1586"/>
                  <a:pt x="813" y="1585"/>
                  <a:pt x="814" y="1588"/>
                </a:cubicBezTo>
                <a:cubicBezTo>
                  <a:pt x="816" y="1591"/>
                  <a:pt x="819" y="1592"/>
                  <a:pt x="823" y="1592"/>
                </a:cubicBezTo>
                <a:cubicBezTo>
                  <a:pt x="827" y="1585"/>
                  <a:pt x="823" y="1580"/>
                  <a:pt x="822" y="1574"/>
                </a:cubicBezTo>
                <a:cubicBezTo>
                  <a:pt x="819" y="1575"/>
                  <a:pt x="814" y="1572"/>
                  <a:pt x="814" y="1576"/>
                </a:cubicBezTo>
                <a:cubicBezTo>
                  <a:pt x="815" y="1576"/>
                  <a:pt x="817" y="1576"/>
                  <a:pt x="817" y="1577"/>
                </a:cubicBezTo>
                <a:close/>
                <a:moveTo>
                  <a:pt x="1136" y="1587"/>
                </a:moveTo>
                <a:cubicBezTo>
                  <a:pt x="1138" y="1587"/>
                  <a:pt x="1140" y="1587"/>
                  <a:pt x="1142" y="1587"/>
                </a:cubicBezTo>
                <a:cubicBezTo>
                  <a:pt x="1142" y="1585"/>
                  <a:pt x="1142" y="1584"/>
                  <a:pt x="1142" y="1582"/>
                </a:cubicBezTo>
                <a:cubicBezTo>
                  <a:pt x="1142" y="1581"/>
                  <a:pt x="1140" y="1581"/>
                  <a:pt x="1140" y="1581"/>
                </a:cubicBezTo>
                <a:cubicBezTo>
                  <a:pt x="1140" y="1578"/>
                  <a:pt x="1142" y="1573"/>
                  <a:pt x="1137" y="1574"/>
                </a:cubicBezTo>
                <a:cubicBezTo>
                  <a:pt x="1134" y="1579"/>
                  <a:pt x="1138" y="1581"/>
                  <a:pt x="1136" y="1587"/>
                </a:cubicBezTo>
                <a:close/>
                <a:moveTo>
                  <a:pt x="1157" y="1577"/>
                </a:moveTo>
                <a:cubicBezTo>
                  <a:pt x="1159" y="1580"/>
                  <a:pt x="1157" y="1587"/>
                  <a:pt x="1160" y="1588"/>
                </a:cubicBezTo>
                <a:cubicBezTo>
                  <a:pt x="1160" y="1584"/>
                  <a:pt x="1163" y="1583"/>
                  <a:pt x="1163" y="1581"/>
                </a:cubicBezTo>
                <a:cubicBezTo>
                  <a:pt x="1163" y="1581"/>
                  <a:pt x="1162" y="1579"/>
                  <a:pt x="1162" y="1577"/>
                </a:cubicBezTo>
                <a:cubicBezTo>
                  <a:pt x="1162" y="1576"/>
                  <a:pt x="1163" y="1575"/>
                  <a:pt x="1163" y="1574"/>
                </a:cubicBezTo>
                <a:cubicBezTo>
                  <a:pt x="1159" y="1573"/>
                  <a:pt x="1160" y="1577"/>
                  <a:pt x="1157" y="1577"/>
                </a:cubicBezTo>
                <a:close/>
                <a:moveTo>
                  <a:pt x="1223" y="1574"/>
                </a:moveTo>
                <a:cubicBezTo>
                  <a:pt x="1229" y="1575"/>
                  <a:pt x="1225" y="1584"/>
                  <a:pt x="1220" y="1584"/>
                </a:cubicBezTo>
                <a:cubicBezTo>
                  <a:pt x="1219" y="1579"/>
                  <a:pt x="1225" y="1580"/>
                  <a:pt x="1223" y="1574"/>
                </a:cubicBezTo>
                <a:close/>
                <a:moveTo>
                  <a:pt x="640" y="1584"/>
                </a:moveTo>
                <a:cubicBezTo>
                  <a:pt x="635" y="1582"/>
                  <a:pt x="632" y="1588"/>
                  <a:pt x="637" y="1588"/>
                </a:cubicBezTo>
                <a:cubicBezTo>
                  <a:pt x="636" y="1580"/>
                  <a:pt x="644" y="1589"/>
                  <a:pt x="645" y="1588"/>
                </a:cubicBezTo>
                <a:cubicBezTo>
                  <a:pt x="649" y="1586"/>
                  <a:pt x="643" y="1584"/>
                  <a:pt x="643" y="1582"/>
                </a:cubicBezTo>
                <a:cubicBezTo>
                  <a:pt x="645" y="1582"/>
                  <a:pt x="648" y="1582"/>
                  <a:pt x="648" y="1581"/>
                </a:cubicBezTo>
                <a:cubicBezTo>
                  <a:pt x="644" y="1581"/>
                  <a:pt x="646" y="1576"/>
                  <a:pt x="643" y="1576"/>
                </a:cubicBezTo>
                <a:cubicBezTo>
                  <a:pt x="642" y="1579"/>
                  <a:pt x="639" y="1579"/>
                  <a:pt x="640" y="1584"/>
                </a:cubicBezTo>
                <a:close/>
                <a:moveTo>
                  <a:pt x="700" y="1590"/>
                </a:moveTo>
                <a:cubicBezTo>
                  <a:pt x="702" y="1591"/>
                  <a:pt x="707" y="1589"/>
                  <a:pt x="708" y="1590"/>
                </a:cubicBezTo>
                <a:cubicBezTo>
                  <a:pt x="708" y="1590"/>
                  <a:pt x="708" y="1593"/>
                  <a:pt x="708" y="1593"/>
                </a:cubicBezTo>
                <a:cubicBezTo>
                  <a:pt x="714" y="1595"/>
                  <a:pt x="722" y="1594"/>
                  <a:pt x="728" y="1595"/>
                </a:cubicBezTo>
                <a:cubicBezTo>
                  <a:pt x="732" y="1595"/>
                  <a:pt x="734" y="1598"/>
                  <a:pt x="737" y="1596"/>
                </a:cubicBezTo>
                <a:cubicBezTo>
                  <a:pt x="737" y="1594"/>
                  <a:pt x="737" y="1591"/>
                  <a:pt x="737" y="1588"/>
                </a:cubicBezTo>
                <a:cubicBezTo>
                  <a:pt x="732" y="1590"/>
                  <a:pt x="731" y="1587"/>
                  <a:pt x="729" y="1585"/>
                </a:cubicBezTo>
                <a:cubicBezTo>
                  <a:pt x="729" y="1585"/>
                  <a:pt x="727" y="1586"/>
                  <a:pt x="726" y="1585"/>
                </a:cubicBezTo>
                <a:cubicBezTo>
                  <a:pt x="723" y="1582"/>
                  <a:pt x="722" y="1577"/>
                  <a:pt x="720" y="1576"/>
                </a:cubicBezTo>
                <a:cubicBezTo>
                  <a:pt x="719" y="1578"/>
                  <a:pt x="718" y="1575"/>
                  <a:pt x="715" y="1576"/>
                </a:cubicBezTo>
                <a:cubicBezTo>
                  <a:pt x="713" y="1577"/>
                  <a:pt x="715" y="1582"/>
                  <a:pt x="712" y="1582"/>
                </a:cubicBezTo>
                <a:cubicBezTo>
                  <a:pt x="710" y="1582"/>
                  <a:pt x="707" y="1583"/>
                  <a:pt x="706" y="1585"/>
                </a:cubicBezTo>
                <a:cubicBezTo>
                  <a:pt x="708" y="1586"/>
                  <a:pt x="709" y="1585"/>
                  <a:pt x="710" y="1587"/>
                </a:cubicBezTo>
                <a:cubicBezTo>
                  <a:pt x="705" y="1585"/>
                  <a:pt x="702" y="1585"/>
                  <a:pt x="700" y="1590"/>
                </a:cubicBezTo>
                <a:close/>
                <a:moveTo>
                  <a:pt x="713" y="1590"/>
                </a:moveTo>
                <a:cubicBezTo>
                  <a:pt x="718" y="1591"/>
                  <a:pt x="719" y="1584"/>
                  <a:pt x="714" y="1584"/>
                </a:cubicBezTo>
                <a:cubicBezTo>
                  <a:pt x="714" y="1586"/>
                  <a:pt x="712" y="1587"/>
                  <a:pt x="713" y="1590"/>
                </a:cubicBezTo>
                <a:close/>
                <a:moveTo>
                  <a:pt x="750" y="1588"/>
                </a:moveTo>
                <a:cubicBezTo>
                  <a:pt x="747" y="1582"/>
                  <a:pt x="753" y="1583"/>
                  <a:pt x="754" y="1579"/>
                </a:cubicBezTo>
                <a:cubicBezTo>
                  <a:pt x="751" y="1578"/>
                  <a:pt x="744" y="1574"/>
                  <a:pt x="743" y="1577"/>
                </a:cubicBezTo>
                <a:cubicBezTo>
                  <a:pt x="747" y="1579"/>
                  <a:pt x="745" y="1587"/>
                  <a:pt x="750" y="1588"/>
                </a:cubicBezTo>
                <a:close/>
                <a:moveTo>
                  <a:pt x="574" y="1577"/>
                </a:moveTo>
                <a:cubicBezTo>
                  <a:pt x="573" y="1581"/>
                  <a:pt x="565" y="1577"/>
                  <a:pt x="566" y="1582"/>
                </a:cubicBezTo>
                <a:cubicBezTo>
                  <a:pt x="573" y="1582"/>
                  <a:pt x="574" y="1581"/>
                  <a:pt x="577" y="1585"/>
                </a:cubicBezTo>
                <a:cubicBezTo>
                  <a:pt x="577" y="1584"/>
                  <a:pt x="575" y="1590"/>
                  <a:pt x="579" y="1588"/>
                </a:cubicBezTo>
                <a:cubicBezTo>
                  <a:pt x="581" y="1588"/>
                  <a:pt x="580" y="1584"/>
                  <a:pt x="582" y="1584"/>
                </a:cubicBezTo>
                <a:cubicBezTo>
                  <a:pt x="584" y="1584"/>
                  <a:pt x="586" y="1584"/>
                  <a:pt x="588" y="1584"/>
                </a:cubicBezTo>
                <a:cubicBezTo>
                  <a:pt x="586" y="1586"/>
                  <a:pt x="586" y="1588"/>
                  <a:pt x="588" y="1590"/>
                </a:cubicBezTo>
                <a:cubicBezTo>
                  <a:pt x="594" y="1592"/>
                  <a:pt x="594" y="1588"/>
                  <a:pt x="596" y="1587"/>
                </a:cubicBezTo>
                <a:cubicBezTo>
                  <a:pt x="597" y="1586"/>
                  <a:pt x="603" y="1586"/>
                  <a:pt x="602" y="1582"/>
                </a:cubicBezTo>
                <a:cubicBezTo>
                  <a:pt x="595" y="1578"/>
                  <a:pt x="579" y="1584"/>
                  <a:pt x="574" y="1577"/>
                </a:cubicBezTo>
                <a:close/>
                <a:moveTo>
                  <a:pt x="676" y="1585"/>
                </a:moveTo>
                <a:cubicBezTo>
                  <a:pt x="676" y="1585"/>
                  <a:pt x="679" y="1588"/>
                  <a:pt x="679" y="1588"/>
                </a:cubicBezTo>
                <a:cubicBezTo>
                  <a:pt x="680" y="1590"/>
                  <a:pt x="682" y="1590"/>
                  <a:pt x="683" y="1592"/>
                </a:cubicBezTo>
                <a:cubicBezTo>
                  <a:pt x="682" y="1588"/>
                  <a:pt x="680" y="1582"/>
                  <a:pt x="683" y="1579"/>
                </a:cubicBezTo>
                <a:cubicBezTo>
                  <a:pt x="680" y="1579"/>
                  <a:pt x="677" y="1579"/>
                  <a:pt x="675" y="1577"/>
                </a:cubicBezTo>
                <a:cubicBezTo>
                  <a:pt x="678" y="1581"/>
                  <a:pt x="675" y="1584"/>
                  <a:pt x="676" y="1585"/>
                </a:cubicBezTo>
                <a:close/>
                <a:moveTo>
                  <a:pt x="852" y="1582"/>
                </a:moveTo>
                <a:cubicBezTo>
                  <a:pt x="854" y="1582"/>
                  <a:pt x="855" y="1582"/>
                  <a:pt x="856" y="1582"/>
                </a:cubicBezTo>
                <a:cubicBezTo>
                  <a:pt x="856" y="1581"/>
                  <a:pt x="856" y="1580"/>
                  <a:pt x="856" y="1579"/>
                </a:cubicBezTo>
                <a:cubicBezTo>
                  <a:pt x="854" y="1579"/>
                  <a:pt x="853" y="1579"/>
                  <a:pt x="852" y="1579"/>
                </a:cubicBezTo>
                <a:cubicBezTo>
                  <a:pt x="852" y="1580"/>
                  <a:pt x="852" y="1581"/>
                  <a:pt x="852" y="1582"/>
                </a:cubicBezTo>
                <a:close/>
                <a:moveTo>
                  <a:pt x="1580" y="1584"/>
                </a:moveTo>
                <a:cubicBezTo>
                  <a:pt x="1581" y="1584"/>
                  <a:pt x="1582" y="1584"/>
                  <a:pt x="1583" y="1584"/>
                </a:cubicBezTo>
                <a:cubicBezTo>
                  <a:pt x="1583" y="1583"/>
                  <a:pt x="1583" y="1582"/>
                  <a:pt x="1583" y="1581"/>
                </a:cubicBezTo>
                <a:cubicBezTo>
                  <a:pt x="1582" y="1581"/>
                  <a:pt x="1581" y="1581"/>
                  <a:pt x="1580" y="1581"/>
                </a:cubicBezTo>
                <a:cubicBezTo>
                  <a:pt x="1580" y="1582"/>
                  <a:pt x="1580" y="1583"/>
                  <a:pt x="1580" y="1584"/>
                </a:cubicBezTo>
                <a:close/>
                <a:moveTo>
                  <a:pt x="312" y="1582"/>
                </a:moveTo>
                <a:cubicBezTo>
                  <a:pt x="315" y="1588"/>
                  <a:pt x="308" y="1585"/>
                  <a:pt x="310" y="1590"/>
                </a:cubicBezTo>
                <a:cubicBezTo>
                  <a:pt x="315" y="1592"/>
                  <a:pt x="318" y="1591"/>
                  <a:pt x="324" y="1592"/>
                </a:cubicBezTo>
                <a:cubicBezTo>
                  <a:pt x="326" y="1592"/>
                  <a:pt x="337" y="1597"/>
                  <a:pt x="336" y="1590"/>
                </a:cubicBezTo>
                <a:cubicBezTo>
                  <a:pt x="327" y="1590"/>
                  <a:pt x="325" y="1589"/>
                  <a:pt x="317" y="1590"/>
                </a:cubicBezTo>
                <a:cubicBezTo>
                  <a:pt x="317" y="1588"/>
                  <a:pt x="316" y="1588"/>
                  <a:pt x="316" y="1587"/>
                </a:cubicBezTo>
                <a:cubicBezTo>
                  <a:pt x="315" y="1584"/>
                  <a:pt x="318" y="1584"/>
                  <a:pt x="319" y="1582"/>
                </a:cubicBezTo>
                <a:cubicBezTo>
                  <a:pt x="317" y="1582"/>
                  <a:pt x="314" y="1582"/>
                  <a:pt x="312" y="1582"/>
                </a:cubicBezTo>
                <a:close/>
                <a:moveTo>
                  <a:pt x="1346" y="1593"/>
                </a:moveTo>
                <a:cubicBezTo>
                  <a:pt x="1347" y="1591"/>
                  <a:pt x="1345" y="1591"/>
                  <a:pt x="1345" y="1590"/>
                </a:cubicBezTo>
                <a:cubicBezTo>
                  <a:pt x="1344" y="1588"/>
                  <a:pt x="1343" y="1579"/>
                  <a:pt x="1342" y="1584"/>
                </a:cubicBezTo>
                <a:cubicBezTo>
                  <a:pt x="1342" y="1590"/>
                  <a:pt x="1338" y="1594"/>
                  <a:pt x="1346" y="1593"/>
                </a:cubicBezTo>
                <a:close/>
                <a:moveTo>
                  <a:pt x="1445" y="1584"/>
                </a:moveTo>
                <a:cubicBezTo>
                  <a:pt x="1446" y="1584"/>
                  <a:pt x="1446" y="1587"/>
                  <a:pt x="1448" y="1587"/>
                </a:cubicBezTo>
                <a:cubicBezTo>
                  <a:pt x="1447" y="1591"/>
                  <a:pt x="1443" y="1587"/>
                  <a:pt x="1445" y="1584"/>
                </a:cubicBezTo>
                <a:close/>
                <a:moveTo>
                  <a:pt x="810" y="1590"/>
                </a:moveTo>
                <a:cubicBezTo>
                  <a:pt x="809" y="1592"/>
                  <a:pt x="808" y="1593"/>
                  <a:pt x="805" y="1593"/>
                </a:cubicBezTo>
                <a:cubicBezTo>
                  <a:pt x="804" y="1590"/>
                  <a:pt x="807" y="1590"/>
                  <a:pt x="810" y="1590"/>
                </a:cubicBezTo>
                <a:close/>
                <a:moveTo>
                  <a:pt x="1532" y="1593"/>
                </a:moveTo>
                <a:cubicBezTo>
                  <a:pt x="1533" y="1593"/>
                  <a:pt x="1534" y="1593"/>
                  <a:pt x="1535" y="1593"/>
                </a:cubicBezTo>
                <a:cubicBezTo>
                  <a:pt x="1535" y="1592"/>
                  <a:pt x="1535" y="1591"/>
                  <a:pt x="1535" y="1590"/>
                </a:cubicBezTo>
                <a:cubicBezTo>
                  <a:pt x="1534" y="1590"/>
                  <a:pt x="1533" y="1590"/>
                  <a:pt x="1532" y="1590"/>
                </a:cubicBezTo>
                <a:cubicBezTo>
                  <a:pt x="1532" y="1591"/>
                  <a:pt x="1532" y="1592"/>
                  <a:pt x="1532" y="1593"/>
                </a:cubicBezTo>
                <a:close/>
                <a:moveTo>
                  <a:pt x="358" y="1598"/>
                </a:moveTo>
                <a:cubicBezTo>
                  <a:pt x="359" y="1598"/>
                  <a:pt x="360" y="1598"/>
                  <a:pt x="361" y="1598"/>
                </a:cubicBezTo>
                <a:cubicBezTo>
                  <a:pt x="361" y="1597"/>
                  <a:pt x="361" y="1596"/>
                  <a:pt x="361" y="1595"/>
                </a:cubicBezTo>
                <a:cubicBezTo>
                  <a:pt x="360" y="1595"/>
                  <a:pt x="359" y="1595"/>
                  <a:pt x="358" y="1595"/>
                </a:cubicBezTo>
                <a:cubicBezTo>
                  <a:pt x="358" y="1596"/>
                  <a:pt x="358" y="1597"/>
                  <a:pt x="358" y="1598"/>
                </a:cubicBezTo>
                <a:close/>
                <a:moveTo>
                  <a:pt x="368" y="1595"/>
                </a:moveTo>
                <a:cubicBezTo>
                  <a:pt x="371" y="1595"/>
                  <a:pt x="372" y="1598"/>
                  <a:pt x="372" y="1601"/>
                </a:cubicBezTo>
                <a:cubicBezTo>
                  <a:pt x="369" y="1601"/>
                  <a:pt x="368" y="1598"/>
                  <a:pt x="368" y="1595"/>
                </a:cubicBezTo>
                <a:close/>
                <a:moveTo>
                  <a:pt x="415" y="1598"/>
                </a:moveTo>
                <a:cubicBezTo>
                  <a:pt x="416" y="1598"/>
                  <a:pt x="417" y="1598"/>
                  <a:pt x="418" y="1598"/>
                </a:cubicBezTo>
                <a:cubicBezTo>
                  <a:pt x="418" y="1597"/>
                  <a:pt x="418" y="1596"/>
                  <a:pt x="418" y="1595"/>
                </a:cubicBezTo>
                <a:cubicBezTo>
                  <a:pt x="417" y="1595"/>
                  <a:pt x="415" y="1595"/>
                  <a:pt x="414" y="1595"/>
                </a:cubicBezTo>
                <a:cubicBezTo>
                  <a:pt x="414" y="1596"/>
                  <a:pt x="415" y="1597"/>
                  <a:pt x="415" y="1598"/>
                </a:cubicBezTo>
                <a:close/>
                <a:moveTo>
                  <a:pt x="916" y="1607"/>
                </a:moveTo>
                <a:cubicBezTo>
                  <a:pt x="923" y="1610"/>
                  <a:pt x="924" y="1604"/>
                  <a:pt x="931" y="1607"/>
                </a:cubicBezTo>
                <a:cubicBezTo>
                  <a:pt x="932" y="1602"/>
                  <a:pt x="928" y="1600"/>
                  <a:pt x="931" y="1596"/>
                </a:cubicBezTo>
                <a:cubicBezTo>
                  <a:pt x="930" y="1596"/>
                  <a:pt x="929" y="1596"/>
                  <a:pt x="928" y="1596"/>
                </a:cubicBezTo>
                <a:cubicBezTo>
                  <a:pt x="927" y="1596"/>
                  <a:pt x="926" y="1597"/>
                  <a:pt x="927" y="1598"/>
                </a:cubicBezTo>
                <a:cubicBezTo>
                  <a:pt x="932" y="1603"/>
                  <a:pt x="912" y="1598"/>
                  <a:pt x="916" y="1607"/>
                </a:cubicBezTo>
                <a:close/>
                <a:moveTo>
                  <a:pt x="748" y="1601"/>
                </a:moveTo>
                <a:cubicBezTo>
                  <a:pt x="749" y="1601"/>
                  <a:pt x="750" y="1601"/>
                  <a:pt x="751" y="1601"/>
                </a:cubicBezTo>
                <a:cubicBezTo>
                  <a:pt x="751" y="1600"/>
                  <a:pt x="751" y="1599"/>
                  <a:pt x="751" y="1598"/>
                </a:cubicBezTo>
                <a:cubicBezTo>
                  <a:pt x="750" y="1598"/>
                  <a:pt x="749" y="1598"/>
                  <a:pt x="748" y="1598"/>
                </a:cubicBezTo>
                <a:cubicBezTo>
                  <a:pt x="748" y="1599"/>
                  <a:pt x="748" y="1600"/>
                  <a:pt x="748" y="1601"/>
                </a:cubicBezTo>
                <a:close/>
                <a:moveTo>
                  <a:pt x="1176" y="1601"/>
                </a:moveTo>
                <a:cubicBezTo>
                  <a:pt x="1177" y="1601"/>
                  <a:pt x="1177" y="1602"/>
                  <a:pt x="1179" y="1603"/>
                </a:cubicBezTo>
                <a:cubicBezTo>
                  <a:pt x="1178" y="1600"/>
                  <a:pt x="1179" y="1597"/>
                  <a:pt x="1176" y="1598"/>
                </a:cubicBezTo>
                <a:cubicBezTo>
                  <a:pt x="1176" y="1599"/>
                  <a:pt x="1176" y="1600"/>
                  <a:pt x="1176" y="1601"/>
                </a:cubicBezTo>
                <a:close/>
                <a:moveTo>
                  <a:pt x="505" y="1603"/>
                </a:moveTo>
                <a:cubicBezTo>
                  <a:pt x="506" y="1603"/>
                  <a:pt x="507" y="1603"/>
                  <a:pt x="509" y="1603"/>
                </a:cubicBezTo>
                <a:cubicBezTo>
                  <a:pt x="511" y="1599"/>
                  <a:pt x="503" y="1598"/>
                  <a:pt x="504" y="1601"/>
                </a:cubicBezTo>
                <a:cubicBezTo>
                  <a:pt x="505" y="1601"/>
                  <a:pt x="506" y="1601"/>
                  <a:pt x="505" y="1603"/>
                </a:cubicBezTo>
                <a:close/>
                <a:moveTo>
                  <a:pt x="653" y="1601"/>
                </a:moveTo>
                <a:cubicBezTo>
                  <a:pt x="654" y="1597"/>
                  <a:pt x="659" y="1602"/>
                  <a:pt x="658" y="1606"/>
                </a:cubicBezTo>
                <a:cubicBezTo>
                  <a:pt x="655" y="1606"/>
                  <a:pt x="656" y="1601"/>
                  <a:pt x="653" y="1601"/>
                </a:cubicBezTo>
                <a:close/>
                <a:moveTo>
                  <a:pt x="691" y="1601"/>
                </a:moveTo>
                <a:cubicBezTo>
                  <a:pt x="694" y="1596"/>
                  <a:pt x="696" y="1603"/>
                  <a:pt x="695" y="1604"/>
                </a:cubicBezTo>
                <a:cubicBezTo>
                  <a:pt x="694" y="1605"/>
                  <a:pt x="693" y="1600"/>
                  <a:pt x="691" y="1601"/>
                </a:cubicBezTo>
                <a:close/>
                <a:moveTo>
                  <a:pt x="830" y="1607"/>
                </a:moveTo>
                <a:cubicBezTo>
                  <a:pt x="833" y="1607"/>
                  <a:pt x="840" y="1609"/>
                  <a:pt x="841" y="1606"/>
                </a:cubicBezTo>
                <a:cubicBezTo>
                  <a:pt x="835" y="1606"/>
                  <a:pt x="835" y="1601"/>
                  <a:pt x="831" y="1600"/>
                </a:cubicBezTo>
                <a:cubicBezTo>
                  <a:pt x="834" y="1605"/>
                  <a:pt x="830" y="1602"/>
                  <a:pt x="830" y="1607"/>
                </a:cubicBezTo>
                <a:close/>
                <a:moveTo>
                  <a:pt x="1011" y="1600"/>
                </a:moveTo>
                <a:cubicBezTo>
                  <a:pt x="1014" y="1600"/>
                  <a:pt x="1014" y="1604"/>
                  <a:pt x="1014" y="1607"/>
                </a:cubicBezTo>
                <a:cubicBezTo>
                  <a:pt x="1009" y="1609"/>
                  <a:pt x="1012" y="1603"/>
                  <a:pt x="1011" y="1600"/>
                </a:cubicBezTo>
                <a:close/>
                <a:moveTo>
                  <a:pt x="1100" y="1603"/>
                </a:moveTo>
                <a:cubicBezTo>
                  <a:pt x="1100" y="1605"/>
                  <a:pt x="1096" y="1604"/>
                  <a:pt x="1094" y="1604"/>
                </a:cubicBezTo>
                <a:cubicBezTo>
                  <a:pt x="1095" y="1601"/>
                  <a:pt x="1098" y="1601"/>
                  <a:pt x="1100" y="1603"/>
                </a:cubicBezTo>
                <a:close/>
                <a:moveTo>
                  <a:pt x="1108" y="1604"/>
                </a:moveTo>
                <a:cubicBezTo>
                  <a:pt x="1109" y="1604"/>
                  <a:pt x="1110" y="1604"/>
                  <a:pt x="1111" y="1604"/>
                </a:cubicBezTo>
                <a:cubicBezTo>
                  <a:pt x="1111" y="1603"/>
                  <a:pt x="1111" y="1602"/>
                  <a:pt x="1111" y="1601"/>
                </a:cubicBezTo>
                <a:cubicBezTo>
                  <a:pt x="1110" y="1601"/>
                  <a:pt x="1109" y="1601"/>
                  <a:pt x="1108" y="1601"/>
                </a:cubicBezTo>
                <a:cubicBezTo>
                  <a:pt x="1108" y="1602"/>
                  <a:pt x="1108" y="1603"/>
                  <a:pt x="1108" y="1604"/>
                </a:cubicBezTo>
                <a:close/>
                <a:moveTo>
                  <a:pt x="547" y="1603"/>
                </a:moveTo>
                <a:cubicBezTo>
                  <a:pt x="548" y="1604"/>
                  <a:pt x="550" y="1604"/>
                  <a:pt x="553" y="1604"/>
                </a:cubicBezTo>
                <a:cubicBezTo>
                  <a:pt x="554" y="1607"/>
                  <a:pt x="545" y="1607"/>
                  <a:pt x="547" y="1603"/>
                </a:cubicBezTo>
                <a:close/>
                <a:moveTo>
                  <a:pt x="810" y="1603"/>
                </a:moveTo>
                <a:cubicBezTo>
                  <a:pt x="814" y="1600"/>
                  <a:pt x="814" y="1610"/>
                  <a:pt x="810" y="1607"/>
                </a:cubicBezTo>
                <a:cubicBezTo>
                  <a:pt x="810" y="1606"/>
                  <a:pt x="810" y="1604"/>
                  <a:pt x="810" y="1603"/>
                </a:cubicBezTo>
                <a:close/>
                <a:moveTo>
                  <a:pt x="976" y="1604"/>
                </a:moveTo>
                <a:cubicBezTo>
                  <a:pt x="976" y="1605"/>
                  <a:pt x="976" y="1606"/>
                  <a:pt x="976" y="1607"/>
                </a:cubicBezTo>
                <a:cubicBezTo>
                  <a:pt x="980" y="1610"/>
                  <a:pt x="980" y="1602"/>
                  <a:pt x="977" y="1603"/>
                </a:cubicBezTo>
                <a:cubicBezTo>
                  <a:pt x="977" y="1604"/>
                  <a:pt x="977" y="1605"/>
                  <a:pt x="976" y="1604"/>
                </a:cubicBezTo>
                <a:close/>
                <a:moveTo>
                  <a:pt x="456" y="1607"/>
                </a:moveTo>
                <a:cubicBezTo>
                  <a:pt x="460" y="1612"/>
                  <a:pt x="459" y="1605"/>
                  <a:pt x="458" y="1604"/>
                </a:cubicBezTo>
                <a:cubicBezTo>
                  <a:pt x="457" y="1604"/>
                  <a:pt x="455" y="1605"/>
                  <a:pt x="455" y="1606"/>
                </a:cubicBezTo>
                <a:cubicBezTo>
                  <a:pt x="455" y="1605"/>
                  <a:pt x="457" y="1608"/>
                  <a:pt x="456" y="1607"/>
                </a:cubicBezTo>
                <a:close/>
                <a:moveTo>
                  <a:pt x="936" y="1607"/>
                </a:moveTo>
                <a:cubicBezTo>
                  <a:pt x="938" y="1607"/>
                  <a:pt x="941" y="1608"/>
                  <a:pt x="940" y="1604"/>
                </a:cubicBezTo>
                <a:cubicBezTo>
                  <a:pt x="939" y="1604"/>
                  <a:pt x="938" y="1604"/>
                  <a:pt x="937" y="1604"/>
                </a:cubicBezTo>
                <a:cubicBezTo>
                  <a:pt x="937" y="1606"/>
                  <a:pt x="936" y="1606"/>
                  <a:pt x="936" y="1607"/>
                </a:cubicBezTo>
                <a:close/>
                <a:moveTo>
                  <a:pt x="573" y="1606"/>
                </a:moveTo>
                <a:cubicBezTo>
                  <a:pt x="572" y="1606"/>
                  <a:pt x="571" y="1606"/>
                  <a:pt x="570" y="1606"/>
                </a:cubicBezTo>
                <a:cubicBezTo>
                  <a:pt x="562" y="1605"/>
                  <a:pt x="574" y="1610"/>
                  <a:pt x="573" y="1606"/>
                </a:cubicBezTo>
                <a:close/>
                <a:moveTo>
                  <a:pt x="572" y="1623"/>
                </a:moveTo>
                <a:cubicBezTo>
                  <a:pt x="566" y="1624"/>
                  <a:pt x="565" y="1621"/>
                  <a:pt x="558" y="1622"/>
                </a:cubicBezTo>
                <a:cubicBezTo>
                  <a:pt x="552" y="1621"/>
                  <a:pt x="574" y="1617"/>
                  <a:pt x="572" y="1623"/>
                </a:cubicBezTo>
                <a:close/>
                <a:moveTo>
                  <a:pt x="615" y="1628"/>
                </a:moveTo>
                <a:cubicBezTo>
                  <a:pt x="617" y="1624"/>
                  <a:pt x="625" y="1627"/>
                  <a:pt x="629" y="1626"/>
                </a:cubicBezTo>
                <a:cubicBezTo>
                  <a:pt x="627" y="1630"/>
                  <a:pt x="619" y="1627"/>
                  <a:pt x="615" y="1628"/>
                </a:cubicBezTo>
                <a:close/>
                <a:moveTo>
                  <a:pt x="20" y="781"/>
                </a:moveTo>
                <a:cubicBezTo>
                  <a:pt x="22" y="781"/>
                  <a:pt x="20" y="783"/>
                  <a:pt x="22" y="783"/>
                </a:cubicBezTo>
                <a:cubicBezTo>
                  <a:pt x="27" y="782"/>
                  <a:pt x="35" y="780"/>
                  <a:pt x="36" y="780"/>
                </a:cubicBezTo>
                <a:cubicBezTo>
                  <a:pt x="36" y="780"/>
                  <a:pt x="38" y="776"/>
                  <a:pt x="39" y="780"/>
                </a:cubicBezTo>
                <a:cubicBezTo>
                  <a:pt x="37" y="781"/>
                  <a:pt x="33" y="781"/>
                  <a:pt x="29" y="781"/>
                </a:cubicBezTo>
                <a:cubicBezTo>
                  <a:pt x="29" y="784"/>
                  <a:pt x="27" y="785"/>
                  <a:pt x="25" y="786"/>
                </a:cubicBezTo>
                <a:cubicBezTo>
                  <a:pt x="21" y="788"/>
                  <a:pt x="13" y="785"/>
                  <a:pt x="14" y="791"/>
                </a:cubicBezTo>
                <a:cubicBezTo>
                  <a:pt x="18" y="790"/>
                  <a:pt x="20" y="788"/>
                  <a:pt x="25" y="789"/>
                </a:cubicBezTo>
                <a:cubicBezTo>
                  <a:pt x="27" y="788"/>
                  <a:pt x="28" y="786"/>
                  <a:pt x="30" y="784"/>
                </a:cubicBezTo>
                <a:cubicBezTo>
                  <a:pt x="33" y="783"/>
                  <a:pt x="36" y="784"/>
                  <a:pt x="39" y="783"/>
                </a:cubicBezTo>
                <a:cubicBezTo>
                  <a:pt x="40" y="783"/>
                  <a:pt x="41" y="780"/>
                  <a:pt x="42" y="780"/>
                </a:cubicBezTo>
                <a:cubicBezTo>
                  <a:pt x="47" y="778"/>
                  <a:pt x="52" y="780"/>
                  <a:pt x="55" y="776"/>
                </a:cubicBezTo>
                <a:cubicBezTo>
                  <a:pt x="55" y="776"/>
                  <a:pt x="57" y="777"/>
                  <a:pt x="58" y="776"/>
                </a:cubicBezTo>
                <a:cubicBezTo>
                  <a:pt x="58" y="776"/>
                  <a:pt x="58" y="775"/>
                  <a:pt x="58" y="775"/>
                </a:cubicBezTo>
                <a:cubicBezTo>
                  <a:pt x="59" y="773"/>
                  <a:pt x="66" y="776"/>
                  <a:pt x="68" y="775"/>
                </a:cubicBezTo>
                <a:cubicBezTo>
                  <a:pt x="67" y="779"/>
                  <a:pt x="71" y="778"/>
                  <a:pt x="71" y="781"/>
                </a:cubicBezTo>
                <a:cubicBezTo>
                  <a:pt x="67" y="781"/>
                  <a:pt x="66" y="778"/>
                  <a:pt x="66" y="784"/>
                </a:cubicBezTo>
                <a:cubicBezTo>
                  <a:pt x="68" y="788"/>
                  <a:pt x="73" y="782"/>
                  <a:pt x="75" y="788"/>
                </a:cubicBezTo>
                <a:cubicBezTo>
                  <a:pt x="76" y="794"/>
                  <a:pt x="71" y="796"/>
                  <a:pt x="66" y="797"/>
                </a:cubicBezTo>
                <a:cubicBezTo>
                  <a:pt x="67" y="801"/>
                  <a:pt x="63" y="800"/>
                  <a:pt x="63" y="803"/>
                </a:cubicBezTo>
                <a:cubicBezTo>
                  <a:pt x="65" y="804"/>
                  <a:pt x="66" y="804"/>
                  <a:pt x="66" y="807"/>
                </a:cubicBezTo>
                <a:cubicBezTo>
                  <a:pt x="63" y="808"/>
                  <a:pt x="57" y="805"/>
                  <a:pt x="57" y="808"/>
                </a:cubicBezTo>
                <a:cubicBezTo>
                  <a:pt x="63" y="810"/>
                  <a:pt x="65" y="807"/>
                  <a:pt x="70" y="811"/>
                </a:cubicBezTo>
                <a:cubicBezTo>
                  <a:pt x="63" y="811"/>
                  <a:pt x="69" y="815"/>
                  <a:pt x="68" y="818"/>
                </a:cubicBezTo>
                <a:cubicBezTo>
                  <a:pt x="61" y="817"/>
                  <a:pt x="65" y="827"/>
                  <a:pt x="63" y="830"/>
                </a:cubicBezTo>
                <a:cubicBezTo>
                  <a:pt x="71" y="828"/>
                  <a:pt x="67" y="838"/>
                  <a:pt x="73" y="838"/>
                </a:cubicBezTo>
                <a:cubicBezTo>
                  <a:pt x="73" y="835"/>
                  <a:pt x="79" y="838"/>
                  <a:pt x="79" y="840"/>
                </a:cubicBezTo>
                <a:cubicBezTo>
                  <a:pt x="76" y="844"/>
                  <a:pt x="80" y="842"/>
                  <a:pt x="81" y="845"/>
                </a:cubicBezTo>
                <a:cubicBezTo>
                  <a:pt x="80" y="845"/>
                  <a:pt x="78" y="845"/>
                  <a:pt x="78" y="846"/>
                </a:cubicBezTo>
                <a:cubicBezTo>
                  <a:pt x="78" y="848"/>
                  <a:pt x="75" y="848"/>
                  <a:pt x="75" y="849"/>
                </a:cubicBezTo>
                <a:cubicBezTo>
                  <a:pt x="79" y="851"/>
                  <a:pt x="82" y="846"/>
                  <a:pt x="83" y="849"/>
                </a:cubicBezTo>
                <a:cubicBezTo>
                  <a:pt x="83" y="855"/>
                  <a:pt x="77" y="853"/>
                  <a:pt x="75" y="856"/>
                </a:cubicBezTo>
                <a:cubicBezTo>
                  <a:pt x="74" y="855"/>
                  <a:pt x="66" y="852"/>
                  <a:pt x="66" y="856"/>
                </a:cubicBezTo>
                <a:cubicBezTo>
                  <a:pt x="71" y="858"/>
                  <a:pt x="78" y="857"/>
                  <a:pt x="79" y="864"/>
                </a:cubicBezTo>
                <a:cubicBezTo>
                  <a:pt x="75" y="863"/>
                  <a:pt x="73" y="864"/>
                  <a:pt x="72" y="867"/>
                </a:cubicBezTo>
                <a:cubicBezTo>
                  <a:pt x="75" y="867"/>
                  <a:pt x="76" y="865"/>
                  <a:pt x="77" y="867"/>
                </a:cubicBezTo>
                <a:cubicBezTo>
                  <a:pt x="75" y="869"/>
                  <a:pt x="74" y="870"/>
                  <a:pt x="73" y="873"/>
                </a:cubicBezTo>
                <a:cubicBezTo>
                  <a:pt x="72" y="874"/>
                  <a:pt x="73" y="876"/>
                  <a:pt x="71" y="876"/>
                </a:cubicBezTo>
                <a:cubicBezTo>
                  <a:pt x="69" y="874"/>
                  <a:pt x="68" y="870"/>
                  <a:pt x="62" y="872"/>
                </a:cubicBezTo>
                <a:cubicBezTo>
                  <a:pt x="60" y="876"/>
                  <a:pt x="63" y="877"/>
                  <a:pt x="60" y="878"/>
                </a:cubicBezTo>
                <a:cubicBezTo>
                  <a:pt x="59" y="878"/>
                  <a:pt x="58" y="877"/>
                  <a:pt x="57" y="876"/>
                </a:cubicBezTo>
                <a:cubicBezTo>
                  <a:pt x="55" y="884"/>
                  <a:pt x="68" y="876"/>
                  <a:pt x="68" y="881"/>
                </a:cubicBezTo>
                <a:cubicBezTo>
                  <a:pt x="65" y="885"/>
                  <a:pt x="62" y="880"/>
                  <a:pt x="59" y="881"/>
                </a:cubicBezTo>
                <a:cubicBezTo>
                  <a:pt x="58" y="882"/>
                  <a:pt x="60" y="885"/>
                  <a:pt x="57" y="884"/>
                </a:cubicBezTo>
                <a:cubicBezTo>
                  <a:pt x="57" y="884"/>
                  <a:pt x="56" y="881"/>
                  <a:pt x="54" y="881"/>
                </a:cubicBezTo>
                <a:cubicBezTo>
                  <a:pt x="57" y="887"/>
                  <a:pt x="53" y="889"/>
                  <a:pt x="53" y="895"/>
                </a:cubicBezTo>
                <a:cubicBezTo>
                  <a:pt x="52" y="896"/>
                  <a:pt x="50" y="895"/>
                  <a:pt x="50" y="897"/>
                </a:cubicBezTo>
                <a:cubicBezTo>
                  <a:pt x="52" y="897"/>
                  <a:pt x="54" y="897"/>
                  <a:pt x="54" y="900"/>
                </a:cubicBezTo>
                <a:cubicBezTo>
                  <a:pt x="56" y="900"/>
                  <a:pt x="59" y="900"/>
                  <a:pt x="59" y="903"/>
                </a:cubicBezTo>
                <a:cubicBezTo>
                  <a:pt x="67" y="902"/>
                  <a:pt x="77" y="901"/>
                  <a:pt x="82" y="902"/>
                </a:cubicBezTo>
                <a:cubicBezTo>
                  <a:pt x="84" y="902"/>
                  <a:pt x="87" y="901"/>
                  <a:pt x="87" y="903"/>
                </a:cubicBezTo>
                <a:cubicBezTo>
                  <a:pt x="77" y="907"/>
                  <a:pt x="68" y="904"/>
                  <a:pt x="59" y="908"/>
                </a:cubicBezTo>
                <a:cubicBezTo>
                  <a:pt x="59" y="915"/>
                  <a:pt x="65" y="910"/>
                  <a:pt x="65" y="913"/>
                </a:cubicBezTo>
                <a:cubicBezTo>
                  <a:pt x="63" y="916"/>
                  <a:pt x="64" y="922"/>
                  <a:pt x="61" y="924"/>
                </a:cubicBezTo>
                <a:cubicBezTo>
                  <a:pt x="59" y="923"/>
                  <a:pt x="58" y="925"/>
                  <a:pt x="57" y="926"/>
                </a:cubicBezTo>
                <a:cubicBezTo>
                  <a:pt x="55" y="926"/>
                  <a:pt x="55" y="924"/>
                  <a:pt x="55" y="924"/>
                </a:cubicBezTo>
                <a:cubicBezTo>
                  <a:pt x="53" y="924"/>
                  <a:pt x="54" y="926"/>
                  <a:pt x="53" y="926"/>
                </a:cubicBezTo>
                <a:cubicBezTo>
                  <a:pt x="51" y="926"/>
                  <a:pt x="47" y="925"/>
                  <a:pt x="47" y="927"/>
                </a:cubicBezTo>
                <a:cubicBezTo>
                  <a:pt x="53" y="927"/>
                  <a:pt x="59" y="927"/>
                  <a:pt x="65" y="927"/>
                </a:cubicBezTo>
                <a:cubicBezTo>
                  <a:pt x="65" y="929"/>
                  <a:pt x="66" y="931"/>
                  <a:pt x="66" y="932"/>
                </a:cubicBezTo>
                <a:cubicBezTo>
                  <a:pt x="72" y="931"/>
                  <a:pt x="70" y="936"/>
                  <a:pt x="71" y="937"/>
                </a:cubicBezTo>
                <a:cubicBezTo>
                  <a:pt x="72" y="937"/>
                  <a:pt x="74" y="936"/>
                  <a:pt x="75" y="937"/>
                </a:cubicBezTo>
                <a:cubicBezTo>
                  <a:pt x="76" y="938"/>
                  <a:pt x="75" y="941"/>
                  <a:pt x="76" y="941"/>
                </a:cubicBezTo>
                <a:cubicBezTo>
                  <a:pt x="72" y="938"/>
                  <a:pt x="70" y="943"/>
                  <a:pt x="66" y="945"/>
                </a:cubicBezTo>
                <a:cubicBezTo>
                  <a:pt x="68" y="944"/>
                  <a:pt x="57" y="944"/>
                  <a:pt x="59" y="946"/>
                </a:cubicBezTo>
                <a:cubicBezTo>
                  <a:pt x="64" y="948"/>
                  <a:pt x="57" y="950"/>
                  <a:pt x="60" y="954"/>
                </a:cubicBezTo>
                <a:cubicBezTo>
                  <a:pt x="54" y="955"/>
                  <a:pt x="51" y="957"/>
                  <a:pt x="49" y="959"/>
                </a:cubicBezTo>
                <a:cubicBezTo>
                  <a:pt x="47" y="960"/>
                  <a:pt x="45" y="959"/>
                  <a:pt x="43" y="960"/>
                </a:cubicBezTo>
                <a:cubicBezTo>
                  <a:pt x="42" y="961"/>
                  <a:pt x="40" y="963"/>
                  <a:pt x="40" y="964"/>
                </a:cubicBezTo>
                <a:cubicBezTo>
                  <a:pt x="38" y="965"/>
                  <a:pt x="35" y="964"/>
                  <a:pt x="35" y="967"/>
                </a:cubicBezTo>
                <a:cubicBezTo>
                  <a:pt x="36" y="967"/>
                  <a:pt x="38" y="967"/>
                  <a:pt x="38" y="968"/>
                </a:cubicBezTo>
                <a:cubicBezTo>
                  <a:pt x="37" y="970"/>
                  <a:pt x="27" y="972"/>
                  <a:pt x="32" y="975"/>
                </a:cubicBezTo>
                <a:cubicBezTo>
                  <a:pt x="32" y="972"/>
                  <a:pt x="35" y="974"/>
                  <a:pt x="37" y="973"/>
                </a:cubicBezTo>
                <a:cubicBezTo>
                  <a:pt x="38" y="972"/>
                  <a:pt x="38" y="971"/>
                  <a:pt x="40" y="970"/>
                </a:cubicBezTo>
                <a:cubicBezTo>
                  <a:pt x="42" y="969"/>
                  <a:pt x="48" y="968"/>
                  <a:pt x="49" y="970"/>
                </a:cubicBezTo>
                <a:cubicBezTo>
                  <a:pt x="48" y="972"/>
                  <a:pt x="48" y="976"/>
                  <a:pt x="45" y="976"/>
                </a:cubicBezTo>
                <a:cubicBezTo>
                  <a:pt x="48" y="982"/>
                  <a:pt x="42" y="983"/>
                  <a:pt x="42" y="984"/>
                </a:cubicBezTo>
                <a:cubicBezTo>
                  <a:pt x="42" y="985"/>
                  <a:pt x="44" y="987"/>
                  <a:pt x="44" y="987"/>
                </a:cubicBezTo>
                <a:cubicBezTo>
                  <a:pt x="43" y="988"/>
                  <a:pt x="42" y="986"/>
                  <a:pt x="41" y="986"/>
                </a:cubicBezTo>
                <a:cubicBezTo>
                  <a:pt x="39" y="991"/>
                  <a:pt x="40" y="990"/>
                  <a:pt x="43" y="994"/>
                </a:cubicBezTo>
                <a:cubicBezTo>
                  <a:pt x="41" y="994"/>
                  <a:pt x="39" y="994"/>
                  <a:pt x="36" y="994"/>
                </a:cubicBezTo>
                <a:cubicBezTo>
                  <a:pt x="39" y="998"/>
                  <a:pt x="34" y="1003"/>
                  <a:pt x="37" y="1003"/>
                </a:cubicBezTo>
                <a:cubicBezTo>
                  <a:pt x="39" y="998"/>
                  <a:pt x="39" y="1007"/>
                  <a:pt x="40" y="1008"/>
                </a:cubicBezTo>
                <a:cubicBezTo>
                  <a:pt x="42" y="1009"/>
                  <a:pt x="47" y="1007"/>
                  <a:pt x="47" y="1010"/>
                </a:cubicBezTo>
                <a:cubicBezTo>
                  <a:pt x="44" y="1013"/>
                  <a:pt x="35" y="1011"/>
                  <a:pt x="35" y="1018"/>
                </a:cubicBezTo>
                <a:cubicBezTo>
                  <a:pt x="37" y="1018"/>
                  <a:pt x="36" y="1020"/>
                  <a:pt x="38" y="1021"/>
                </a:cubicBezTo>
                <a:cubicBezTo>
                  <a:pt x="38" y="1017"/>
                  <a:pt x="44" y="1020"/>
                  <a:pt x="46" y="1019"/>
                </a:cubicBezTo>
                <a:cubicBezTo>
                  <a:pt x="48" y="1022"/>
                  <a:pt x="53" y="1023"/>
                  <a:pt x="54" y="1027"/>
                </a:cubicBezTo>
                <a:cubicBezTo>
                  <a:pt x="59" y="1027"/>
                  <a:pt x="62" y="1030"/>
                  <a:pt x="64" y="1032"/>
                </a:cubicBezTo>
                <a:cubicBezTo>
                  <a:pt x="64" y="1031"/>
                  <a:pt x="62" y="1034"/>
                  <a:pt x="63" y="1035"/>
                </a:cubicBezTo>
                <a:cubicBezTo>
                  <a:pt x="63" y="1036"/>
                  <a:pt x="66" y="1035"/>
                  <a:pt x="66" y="1037"/>
                </a:cubicBezTo>
                <a:cubicBezTo>
                  <a:pt x="60" y="1033"/>
                  <a:pt x="59" y="1038"/>
                  <a:pt x="56" y="1038"/>
                </a:cubicBezTo>
                <a:cubicBezTo>
                  <a:pt x="57" y="1038"/>
                  <a:pt x="55" y="1036"/>
                  <a:pt x="53" y="1037"/>
                </a:cubicBezTo>
                <a:cubicBezTo>
                  <a:pt x="51" y="1037"/>
                  <a:pt x="51" y="1038"/>
                  <a:pt x="50" y="1040"/>
                </a:cubicBezTo>
                <a:cubicBezTo>
                  <a:pt x="57" y="1040"/>
                  <a:pt x="64" y="1040"/>
                  <a:pt x="71" y="1040"/>
                </a:cubicBezTo>
                <a:cubicBezTo>
                  <a:pt x="68" y="1046"/>
                  <a:pt x="71" y="1043"/>
                  <a:pt x="74" y="1046"/>
                </a:cubicBezTo>
                <a:cubicBezTo>
                  <a:pt x="72" y="1046"/>
                  <a:pt x="73" y="1049"/>
                  <a:pt x="73" y="1051"/>
                </a:cubicBezTo>
                <a:cubicBezTo>
                  <a:pt x="70" y="1048"/>
                  <a:pt x="66" y="1050"/>
                  <a:pt x="65" y="1052"/>
                </a:cubicBezTo>
                <a:cubicBezTo>
                  <a:pt x="72" y="1051"/>
                  <a:pt x="73" y="1053"/>
                  <a:pt x="79" y="1051"/>
                </a:cubicBezTo>
                <a:cubicBezTo>
                  <a:pt x="81" y="1045"/>
                  <a:pt x="75" y="1048"/>
                  <a:pt x="76" y="1043"/>
                </a:cubicBezTo>
                <a:cubicBezTo>
                  <a:pt x="81" y="1044"/>
                  <a:pt x="85" y="1050"/>
                  <a:pt x="88" y="1044"/>
                </a:cubicBezTo>
                <a:cubicBezTo>
                  <a:pt x="92" y="1048"/>
                  <a:pt x="98" y="1050"/>
                  <a:pt x="102" y="1054"/>
                </a:cubicBezTo>
                <a:cubicBezTo>
                  <a:pt x="103" y="1054"/>
                  <a:pt x="105" y="1057"/>
                  <a:pt x="106" y="1054"/>
                </a:cubicBezTo>
                <a:cubicBezTo>
                  <a:pt x="105" y="1054"/>
                  <a:pt x="104" y="1053"/>
                  <a:pt x="105" y="1051"/>
                </a:cubicBezTo>
                <a:cubicBezTo>
                  <a:pt x="103" y="1051"/>
                  <a:pt x="101" y="1050"/>
                  <a:pt x="101" y="1048"/>
                </a:cubicBezTo>
                <a:cubicBezTo>
                  <a:pt x="104" y="1049"/>
                  <a:pt x="110" y="1049"/>
                  <a:pt x="108" y="1056"/>
                </a:cubicBezTo>
                <a:cubicBezTo>
                  <a:pt x="113" y="1058"/>
                  <a:pt x="114" y="1049"/>
                  <a:pt x="117" y="1054"/>
                </a:cubicBezTo>
                <a:cubicBezTo>
                  <a:pt x="117" y="1057"/>
                  <a:pt x="110" y="1054"/>
                  <a:pt x="111" y="1059"/>
                </a:cubicBezTo>
                <a:cubicBezTo>
                  <a:pt x="115" y="1057"/>
                  <a:pt x="122" y="1058"/>
                  <a:pt x="127" y="1057"/>
                </a:cubicBezTo>
                <a:cubicBezTo>
                  <a:pt x="130" y="1057"/>
                  <a:pt x="134" y="1053"/>
                  <a:pt x="135" y="1057"/>
                </a:cubicBezTo>
                <a:cubicBezTo>
                  <a:pt x="135" y="1063"/>
                  <a:pt x="127" y="1060"/>
                  <a:pt x="124" y="1060"/>
                </a:cubicBezTo>
                <a:cubicBezTo>
                  <a:pt x="117" y="1062"/>
                  <a:pt x="111" y="1065"/>
                  <a:pt x="104" y="1065"/>
                </a:cubicBezTo>
                <a:cubicBezTo>
                  <a:pt x="102" y="1067"/>
                  <a:pt x="102" y="1070"/>
                  <a:pt x="98" y="1070"/>
                </a:cubicBezTo>
                <a:cubicBezTo>
                  <a:pt x="85" y="1069"/>
                  <a:pt x="80" y="1074"/>
                  <a:pt x="69" y="1071"/>
                </a:cubicBezTo>
                <a:cubicBezTo>
                  <a:pt x="70" y="1074"/>
                  <a:pt x="67" y="1071"/>
                  <a:pt x="66" y="1071"/>
                </a:cubicBezTo>
                <a:cubicBezTo>
                  <a:pt x="64" y="1072"/>
                  <a:pt x="65" y="1076"/>
                  <a:pt x="62" y="1076"/>
                </a:cubicBezTo>
                <a:cubicBezTo>
                  <a:pt x="57" y="1075"/>
                  <a:pt x="56" y="1078"/>
                  <a:pt x="52" y="1078"/>
                </a:cubicBezTo>
                <a:cubicBezTo>
                  <a:pt x="51" y="1078"/>
                  <a:pt x="49" y="1078"/>
                  <a:pt x="49" y="1079"/>
                </a:cubicBezTo>
                <a:cubicBezTo>
                  <a:pt x="57" y="1079"/>
                  <a:pt x="67" y="1080"/>
                  <a:pt x="73" y="1078"/>
                </a:cubicBezTo>
                <a:cubicBezTo>
                  <a:pt x="75" y="1079"/>
                  <a:pt x="74" y="1081"/>
                  <a:pt x="78" y="1081"/>
                </a:cubicBezTo>
                <a:cubicBezTo>
                  <a:pt x="80" y="1081"/>
                  <a:pt x="80" y="1078"/>
                  <a:pt x="82" y="1078"/>
                </a:cubicBezTo>
                <a:cubicBezTo>
                  <a:pt x="82" y="1078"/>
                  <a:pt x="84" y="1081"/>
                  <a:pt x="86" y="1081"/>
                </a:cubicBezTo>
                <a:cubicBezTo>
                  <a:pt x="85" y="1081"/>
                  <a:pt x="87" y="1079"/>
                  <a:pt x="87" y="1079"/>
                </a:cubicBezTo>
                <a:cubicBezTo>
                  <a:pt x="91" y="1078"/>
                  <a:pt x="95" y="1080"/>
                  <a:pt x="98" y="1079"/>
                </a:cubicBezTo>
                <a:cubicBezTo>
                  <a:pt x="100" y="1079"/>
                  <a:pt x="100" y="1078"/>
                  <a:pt x="101" y="1078"/>
                </a:cubicBezTo>
                <a:cubicBezTo>
                  <a:pt x="103" y="1078"/>
                  <a:pt x="103" y="1080"/>
                  <a:pt x="106" y="1079"/>
                </a:cubicBezTo>
                <a:cubicBezTo>
                  <a:pt x="106" y="1079"/>
                  <a:pt x="107" y="1078"/>
                  <a:pt x="108" y="1078"/>
                </a:cubicBezTo>
                <a:cubicBezTo>
                  <a:pt x="109" y="1077"/>
                  <a:pt x="111" y="1078"/>
                  <a:pt x="112" y="1078"/>
                </a:cubicBezTo>
                <a:cubicBezTo>
                  <a:pt x="113" y="1078"/>
                  <a:pt x="114" y="1079"/>
                  <a:pt x="114" y="1079"/>
                </a:cubicBezTo>
                <a:cubicBezTo>
                  <a:pt x="116" y="1080"/>
                  <a:pt x="119" y="1076"/>
                  <a:pt x="120" y="1079"/>
                </a:cubicBezTo>
                <a:cubicBezTo>
                  <a:pt x="120" y="1081"/>
                  <a:pt x="119" y="1083"/>
                  <a:pt x="117" y="1084"/>
                </a:cubicBezTo>
                <a:cubicBezTo>
                  <a:pt x="108" y="1083"/>
                  <a:pt x="97" y="1086"/>
                  <a:pt x="92" y="1084"/>
                </a:cubicBezTo>
                <a:cubicBezTo>
                  <a:pt x="90" y="1088"/>
                  <a:pt x="84" y="1087"/>
                  <a:pt x="80" y="1089"/>
                </a:cubicBezTo>
                <a:cubicBezTo>
                  <a:pt x="77" y="1089"/>
                  <a:pt x="76" y="1091"/>
                  <a:pt x="80" y="1090"/>
                </a:cubicBezTo>
                <a:cubicBezTo>
                  <a:pt x="84" y="1092"/>
                  <a:pt x="84" y="1088"/>
                  <a:pt x="88" y="1089"/>
                </a:cubicBezTo>
                <a:cubicBezTo>
                  <a:pt x="88" y="1092"/>
                  <a:pt x="93" y="1090"/>
                  <a:pt x="93" y="1094"/>
                </a:cubicBezTo>
                <a:cubicBezTo>
                  <a:pt x="87" y="1093"/>
                  <a:pt x="81" y="1094"/>
                  <a:pt x="79" y="1097"/>
                </a:cubicBezTo>
                <a:cubicBezTo>
                  <a:pt x="83" y="1097"/>
                  <a:pt x="90" y="1096"/>
                  <a:pt x="93" y="1098"/>
                </a:cubicBezTo>
                <a:cubicBezTo>
                  <a:pt x="93" y="1096"/>
                  <a:pt x="95" y="1098"/>
                  <a:pt x="96" y="1097"/>
                </a:cubicBezTo>
                <a:cubicBezTo>
                  <a:pt x="97" y="1096"/>
                  <a:pt x="98" y="1095"/>
                  <a:pt x="99" y="1094"/>
                </a:cubicBezTo>
                <a:cubicBezTo>
                  <a:pt x="100" y="1097"/>
                  <a:pt x="103" y="1099"/>
                  <a:pt x="104" y="1102"/>
                </a:cubicBezTo>
                <a:cubicBezTo>
                  <a:pt x="104" y="1101"/>
                  <a:pt x="102" y="1102"/>
                  <a:pt x="103" y="1103"/>
                </a:cubicBezTo>
                <a:cubicBezTo>
                  <a:pt x="103" y="1106"/>
                  <a:pt x="105" y="1102"/>
                  <a:pt x="106" y="1105"/>
                </a:cubicBezTo>
                <a:cubicBezTo>
                  <a:pt x="105" y="1106"/>
                  <a:pt x="104" y="1108"/>
                  <a:pt x="103" y="1108"/>
                </a:cubicBezTo>
                <a:cubicBezTo>
                  <a:pt x="97" y="1109"/>
                  <a:pt x="99" y="1105"/>
                  <a:pt x="96" y="1108"/>
                </a:cubicBezTo>
                <a:cubicBezTo>
                  <a:pt x="94" y="1111"/>
                  <a:pt x="80" y="1106"/>
                  <a:pt x="81" y="1105"/>
                </a:cubicBezTo>
                <a:cubicBezTo>
                  <a:pt x="81" y="1103"/>
                  <a:pt x="87" y="1105"/>
                  <a:pt x="87" y="1102"/>
                </a:cubicBezTo>
                <a:cubicBezTo>
                  <a:pt x="84" y="1102"/>
                  <a:pt x="81" y="1102"/>
                  <a:pt x="79" y="1102"/>
                </a:cubicBezTo>
                <a:cubicBezTo>
                  <a:pt x="79" y="1105"/>
                  <a:pt x="79" y="1108"/>
                  <a:pt x="76" y="1108"/>
                </a:cubicBezTo>
                <a:cubicBezTo>
                  <a:pt x="76" y="1112"/>
                  <a:pt x="79" y="1113"/>
                  <a:pt x="80" y="1116"/>
                </a:cubicBezTo>
                <a:cubicBezTo>
                  <a:pt x="77" y="1116"/>
                  <a:pt x="76" y="1118"/>
                  <a:pt x="73" y="1117"/>
                </a:cubicBezTo>
                <a:cubicBezTo>
                  <a:pt x="73" y="1113"/>
                  <a:pt x="71" y="1114"/>
                  <a:pt x="73" y="1111"/>
                </a:cubicBezTo>
                <a:cubicBezTo>
                  <a:pt x="68" y="1110"/>
                  <a:pt x="67" y="1113"/>
                  <a:pt x="64" y="1114"/>
                </a:cubicBezTo>
                <a:cubicBezTo>
                  <a:pt x="62" y="1115"/>
                  <a:pt x="59" y="1114"/>
                  <a:pt x="59" y="1116"/>
                </a:cubicBezTo>
                <a:cubicBezTo>
                  <a:pt x="62" y="1116"/>
                  <a:pt x="64" y="1116"/>
                  <a:pt x="65" y="1117"/>
                </a:cubicBezTo>
                <a:cubicBezTo>
                  <a:pt x="66" y="1116"/>
                  <a:pt x="66" y="1114"/>
                  <a:pt x="68" y="1114"/>
                </a:cubicBezTo>
                <a:cubicBezTo>
                  <a:pt x="69" y="1117"/>
                  <a:pt x="64" y="1116"/>
                  <a:pt x="66" y="1121"/>
                </a:cubicBezTo>
                <a:cubicBezTo>
                  <a:pt x="69" y="1120"/>
                  <a:pt x="72" y="1121"/>
                  <a:pt x="72" y="1124"/>
                </a:cubicBezTo>
                <a:cubicBezTo>
                  <a:pt x="70" y="1124"/>
                  <a:pt x="70" y="1121"/>
                  <a:pt x="69" y="1124"/>
                </a:cubicBezTo>
                <a:cubicBezTo>
                  <a:pt x="71" y="1124"/>
                  <a:pt x="71" y="1126"/>
                  <a:pt x="74" y="1125"/>
                </a:cubicBezTo>
                <a:cubicBezTo>
                  <a:pt x="74" y="1124"/>
                  <a:pt x="76" y="1123"/>
                  <a:pt x="77" y="1125"/>
                </a:cubicBezTo>
                <a:cubicBezTo>
                  <a:pt x="75" y="1129"/>
                  <a:pt x="67" y="1127"/>
                  <a:pt x="68" y="1133"/>
                </a:cubicBezTo>
                <a:cubicBezTo>
                  <a:pt x="80" y="1136"/>
                  <a:pt x="99" y="1138"/>
                  <a:pt x="112" y="1135"/>
                </a:cubicBezTo>
                <a:cubicBezTo>
                  <a:pt x="112" y="1137"/>
                  <a:pt x="116" y="1136"/>
                  <a:pt x="115" y="1140"/>
                </a:cubicBezTo>
                <a:cubicBezTo>
                  <a:pt x="109" y="1139"/>
                  <a:pt x="105" y="1141"/>
                  <a:pt x="103" y="1144"/>
                </a:cubicBezTo>
                <a:cubicBezTo>
                  <a:pt x="96" y="1144"/>
                  <a:pt x="89" y="1144"/>
                  <a:pt x="83" y="1144"/>
                </a:cubicBezTo>
                <a:cubicBezTo>
                  <a:pt x="80" y="1145"/>
                  <a:pt x="82" y="1148"/>
                  <a:pt x="78" y="1148"/>
                </a:cubicBezTo>
                <a:cubicBezTo>
                  <a:pt x="78" y="1145"/>
                  <a:pt x="77" y="1145"/>
                  <a:pt x="75" y="1144"/>
                </a:cubicBezTo>
                <a:cubicBezTo>
                  <a:pt x="69" y="1143"/>
                  <a:pt x="58" y="1145"/>
                  <a:pt x="51" y="1144"/>
                </a:cubicBezTo>
                <a:cubicBezTo>
                  <a:pt x="49" y="1151"/>
                  <a:pt x="58" y="1145"/>
                  <a:pt x="58" y="1149"/>
                </a:cubicBezTo>
                <a:cubicBezTo>
                  <a:pt x="54" y="1152"/>
                  <a:pt x="52" y="1147"/>
                  <a:pt x="52" y="1152"/>
                </a:cubicBezTo>
                <a:cubicBezTo>
                  <a:pt x="56" y="1151"/>
                  <a:pt x="58" y="1155"/>
                  <a:pt x="63" y="1156"/>
                </a:cubicBezTo>
                <a:cubicBezTo>
                  <a:pt x="67" y="1156"/>
                  <a:pt x="71" y="1155"/>
                  <a:pt x="75" y="1156"/>
                </a:cubicBezTo>
                <a:cubicBezTo>
                  <a:pt x="79" y="1156"/>
                  <a:pt x="86" y="1153"/>
                  <a:pt x="87" y="1159"/>
                </a:cubicBezTo>
                <a:cubicBezTo>
                  <a:pt x="82" y="1159"/>
                  <a:pt x="73" y="1157"/>
                  <a:pt x="73" y="1162"/>
                </a:cubicBezTo>
                <a:cubicBezTo>
                  <a:pt x="74" y="1162"/>
                  <a:pt x="76" y="1162"/>
                  <a:pt x="76" y="1163"/>
                </a:cubicBezTo>
                <a:cubicBezTo>
                  <a:pt x="71" y="1163"/>
                  <a:pt x="66" y="1163"/>
                  <a:pt x="62" y="1163"/>
                </a:cubicBezTo>
                <a:cubicBezTo>
                  <a:pt x="62" y="1161"/>
                  <a:pt x="61" y="1160"/>
                  <a:pt x="60" y="1159"/>
                </a:cubicBezTo>
                <a:cubicBezTo>
                  <a:pt x="54" y="1157"/>
                  <a:pt x="53" y="1162"/>
                  <a:pt x="50" y="1159"/>
                </a:cubicBezTo>
                <a:cubicBezTo>
                  <a:pt x="50" y="1167"/>
                  <a:pt x="55" y="1160"/>
                  <a:pt x="57" y="1163"/>
                </a:cubicBezTo>
                <a:cubicBezTo>
                  <a:pt x="57" y="1165"/>
                  <a:pt x="58" y="1165"/>
                  <a:pt x="59" y="1167"/>
                </a:cubicBezTo>
                <a:cubicBezTo>
                  <a:pt x="56" y="1167"/>
                  <a:pt x="54" y="1171"/>
                  <a:pt x="59" y="1170"/>
                </a:cubicBezTo>
                <a:cubicBezTo>
                  <a:pt x="61" y="1170"/>
                  <a:pt x="60" y="1166"/>
                  <a:pt x="63" y="1167"/>
                </a:cubicBezTo>
                <a:cubicBezTo>
                  <a:pt x="63" y="1170"/>
                  <a:pt x="60" y="1171"/>
                  <a:pt x="61" y="1175"/>
                </a:cubicBezTo>
                <a:cubicBezTo>
                  <a:pt x="66" y="1175"/>
                  <a:pt x="62" y="1179"/>
                  <a:pt x="63" y="1179"/>
                </a:cubicBezTo>
                <a:cubicBezTo>
                  <a:pt x="63" y="1180"/>
                  <a:pt x="66" y="1179"/>
                  <a:pt x="66" y="1181"/>
                </a:cubicBezTo>
                <a:cubicBezTo>
                  <a:pt x="61" y="1181"/>
                  <a:pt x="55" y="1180"/>
                  <a:pt x="55" y="1184"/>
                </a:cubicBezTo>
                <a:cubicBezTo>
                  <a:pt x="61" y="1185"/>
                  <a:pt x="62" y="1181"/>
                  <a:pt x="67" y="1182"/>
                </a:cubicBezTo>
                <a:cubicBezTo>
                  <a:pt x="67" y="1187"/>
                  <a:pt x="75" y="1187"/>
                  <a:pt x="79" y="1187"/>
                </a:cubicBezTo>
                <a:cubicBezTo>
                  <a:pt x="86" y="1188"/>
                  <a:pt x="89" y="1188"/>
                  <a:pt x="93" y="1189"/>
                </a:cubicBezTo>
                <a:cubicBezTo>
                  <a:pt x="95" y="1189"/>
                  <a:pt x="97" y="1188"/>
                  <a:pt x="98" y="1190"/>
                </a:cubicBezTo>
                <a:cubicBezTo>
                  <a:pt x="92" y="1195"/>
                  <a:pt x="81" y="1190"/>
                  <a:pt x="77" y="1190"/>
                </a:cubicBezTo>
                <a:cubicBezTo>
                  <a:pt x="75" y="1191"/>
                  <a:pt x="75" y="1192"/>
                  <a:pt x="73" y="1192"/>
                </a:cubicBezTo>
                <a:cubicBezTo>
                  <a:pt x="68" y="1193"/>
                  <a:pt x="65" y="1193"/>
                  <a:pt x="63" y="1194"/>
                </a:cubicBezTo>
                <a:cubicBezTo>
                  <a:pt x="63" y="1194"/>
                  <a:pt x="61" y="1193"/>
                  <a:pt x="60" y="1194"/>
                </a:cubicBezTo>
                <a:cubicBezTo>
                  <a:pt x="59" y="1194"/>
                  <a:pt x="61" y="1197"/>
                  <a:pt x="59" y="1197"/>
                </a:cubicBezTo>
                <a:cubicBezTo>
                  <a:pt x="54" y="1197"/>
                  <a:pt x="54" y="1201"/>
                  <a:pt x="50" y="1201"/>
                </a:cubicBezTo>
                <a:cubicBezTo>
                  <a:pt x="50" y="1205"/>
                  <a:pt x="53" y="1208"/>
                  <a:pt x="50" y="1211"/>
                </a:cubicBezTo>
                <a:cubicBezTo>
                  <a:pt x="58" y="1211"/>
                  <a:pt x="66" y="1215"/>
                  <a:pt x="74" y="1214"/>
                </a:cubicBezTo>
                <a:cubicBezTo>
                  <a:pt x="76" y="1214"/>
                  <a:pt x="76" y="1213"/>
                  <a:pt x="79" y="1213"/>
                </a:cubicBezTo>
                <a:cubicBezTo>
                  <a:pt x="81" y="1212"/>
                  <a:pt x="84" y="1212"/>
                  <a:pt x="86" y="1213"/>
                </a:cubicBezTo>
                <a:cubicBezTo>
                  <a:pt x="89" y="1213"/>
                  <a:pt x="88" y="1215"/>
                  <a:pt x="90" y="1216"/>
                </a:cubicBezTo>
                <a:cubicBezTo>
                  <a:pt x="93" y="1217"/>
                  <a:pt x="97" y="1213"/>
                  <a:pt x="98" y="1217"/>
                </a:cubicBezTo>
                <a:cubicBezTo>
                  <a:pt x="98" y="1220"/>
                  <a:pt x="94" y="1219"/>
                  <a:pt x="95" y="1222"/>
                </a:cubicBezTo>
                <a:cubicBezTo>
                  <a:pt x="98" y="1222"/>
                  <a:pt x="101" y="1220"/>
                  <a:pt x="104" y="1219"/>
                </a:cubicBezTo>
                <a:cubicBezTo>
                  <a:pt x="113" y="1224"/>
                  <a:pt x="122" y="1217"/>
                  <a:pt x="131" y="1219"/>
                </a:cubicBezTo>
                <a:cubicBezTo>
                  <a:pt x="134" y="1220"/>
                  <a:pt x="133" y="1222"/>
                  <a:pt x="137" y="1222"/>
                </a:cubicBezTo>
                <a:cubicBezTo>
                  <a:pt x="143" y="1223"/>
                  <a:pt x="148" y="1223"/>
                  <a:pt x="151" y="1224"/>
                </a:cubicBezTo>
                <a:cubicBezTo>
                  <a:pt x="154" y="1224"/>
                  <a:pt x="156" y="1223"/>
                  <a:pt x="158" y="1225"/>
                </a:cubicBezTo>
                <a:cubicBezTo>
                  <a:pt x="158" y="1226"/>
                  <a:pt x="162" y="1225"/>
                  <a:pt x="162" y="1225"/>
                </a:cubicBezTo>
                <a:cubicBezTo>
                  <a:pt x="164" y="1225"/>
                  <a:pt x="164" y="1227"/>
                  <a:pt x="164" y="1227"/>
                </a:cubicBezTo>
                <a:cubicBezTo>
                  <a:pt x="166" y="1227"/>
                  <a:pt x="169" y="1226"/>
                  <a:pt x="172" y="1227"/>
                </a:cubicBezTo>
                <a:cubicBezTo>
                  <a:pt x="174" y="1228"/>
                  <a:pt x="177" y="1230"/>
                  <a:pt x="180" y="1230"/>
                </a:cubicBezTo>
                <a:cubicBezTo>
                  <a:pt x="180" y="1229"/>
                  <a:pt x="181" y="1228"/>
                  <a:pt x="183" y="1228"/>
                </a:cubicBezTo>
                <a:cubicBezTo>
                  <a:pt x="184" y="1222"/>
                  <a:pt x="175" y="1231"/>
                  <a:pt x="175" y="1224"/>
                </a:cubicBezTo>
                <a:cubicBezTo>
                  <a:pt x="181" y="1220"/>
                  <a:pt x="192" y="1223"/>
                  <a:pt x="195" y="1224"/>
                </a:cubicBezTo>
                <a:cubicBezTo>
                  <a:pt x="200" y="1225"/>
                  <a:pt x="206" y="1224"/>
                  <a:pt x="208" y="1227"/>
                </a:cubicBezTo>
                <a:cubicBezTo>
                  <a:pt x="208" y="1227"/>
                  <a:pt x="212" y="1227"/>
                  <a:pt x="213" y="1227"/>
                </a:cubicBezTo>
                <a:cubicBezTo>
                  <a:pt x="214" y="1227"/>
                  <a:pt x="214" y="1228"/>
                  <a:pt x="214" y="1228"/>
                </a:cubicBezTo>
                <a:cubicBezTo>
                  <a:pt x="220" y="1230"/>
                  <a:pt x="225" y="1229"/>
                  <a:pt x="230" y="1230"/>
                </a:cubicBezTo>
                <a:cubicBezTo>
                  <a:pt x="233" y="1230"/>
                  <a:pt x="238" y="1233"/>
                  <a:pt x="239" y="1233"/>
                </a:cubicBezTo>
                <a:cubicBezTo>
                  <a:pt x="243" y="1234"/>
                  <a:pt x="242" y="1235"/>
                  <a:pt x="244" y="1236"/>
                </a:cubicBezTo>
                <a:cubicBezTo>
                  <a:pt x="246" y="1237"/>
                  <a:pt x="248" y="1237"/>
                  <a:pt x="249" y="1238"/>
                </a:cubicBezTo>
                <a:cubicBezTo>
                  <a:pt x="250" y="1239"/>
                  <a:pt x="251" y="1240"/>
                  <a:pt x="252" y="1241"/>
                </a:cubicBezTo>
                <a:cubicBezTo>
                  <a:pt x="254" y="1242"/>
                  <a:pt x="255" y="1242"/>
                  <a:pt x="256" y="1244"/>
                </a:cubicBezTo>
                <a:cubicBezTo>
                  <a:pt x="254" y="1244"/>
                  <a:pt x="254" y="1246"/>
                  <a:pt x="257" y="1246"/>
                </a:cubicBezTo>
                <a:cubicBezTo>
                  <a:pt x="260" y="1246"/>
                  <a:pt x="256" y="1243"/>
                  <a:pt x="259" y="1243"/>
                </a:cubicBezTo>
                <a:cubicBezTo>
                  <a:pt x="261" y="1242"/>
                  <a:pt x="262" y="1240"/>
                  <a:pt x="265" y="1241"/>
                </a:cubicBezTo>
                <a:cubicBezTo>
                  <a:pt x="261" y="1246"/>
                  <a:pt x="267" y="1243"/>
                  <a:pt x="270" y="1244"/>
                </a:cubicBezTo>
                <a:cubicBezTo>
                  <a:pt x="272" y="1245"/>
                  <a:pt x="272" y="1250"/>
                  <a:pt x="273" y="1251"/>
                </a:cubicBezTo>
                <a:cubicBezTo>
                  <a:pt x="274" y="1252"/>
                  <a:pt x="278" y="1250"/>
                  <a:pt x="278" y="1252"/>
                </a:cubicBezTo>
                <a:cubicBezTo>
                  <a:pt x="271" y="1252"/>
                  <a:pt x="277" y="1259"/>
                  <a:pt x="277" y="1262"/>
                </a:cubicBezTo>
                <a:cubicBezTo>
                  <a:pt x="272" y="1258"/>
                  <a:pt x="276" y="1264"/>
                  <a:pt x="271" y="1263"/>
                </a:cubicBezTo>
                <a:cubicBezTo>
                  <a:pt x="272" y="1258"/>
                  <a:pt x="272" y="1260"/>
                  <a:pt x="269" y="1257"/>
                </a:cubicBezTo>
                <a:cubicBezTo>
                  <a:pt x="271" y="1257"/>
                  <a:pt x="274" y="1253"/>
                  <a:pt x="269" y="1254"/>
                </a:cubicBezTo>
                <a:cubicBezTo>
                  <a:pt x="264" y="1253"/>
                  <a:pt x="270" y="1261"/>
                  <a:pt x="266" y="1260"/>
                </a:cubicBezTo>
                <a:cubicBezTo>
                  <a:pt x="265" y="1257"/>
                  <a:pt x="261" y="1259"/>
                  <a:pt x="258" y="1259"/>
                </a:cubicBezTo>
                <a:cubicBezTo>
                  <a:pt x="256" y="1258"/>
                  <a:pt x="255" y="1257"/>
                  <a:pt x="251" y="1257"/>
                </a:cubicBezTo>
                <a:cubicBezTo>
                  <a:pt x="249" y="1257"/>
                  <a:pt x="246" y="1258"/>
                  <a:pt x="247" y="1262"/>
                </a:cubicBezTo>
                <a:cubicBezTo>
                  <a:pt x="249" y="1267"/>
                  <a:pt x="259" y="1267"/>
                  <a:pt x="260" y="1263"/>
                </a:cubicBezTo>
                <a:cubicBezTo>
                  <a:pt x="260" y="1263"/>
                  <a:pt x="256" y="1263"/>
                  <a:pt x="256" y="1262"/>
                </a:cubicBezTo>
                <a:cubicBezTo>
                  <a:pt x="260" y="1263"/>
                  <a:pt x="264" y="1257"/>
                  <a:pt x="266" y="1262"/>
                </a:cubicBezTo>
                <a:cubicBezTo>
                  <a:pt x="267" y="1264"/>
                  <a:pt x="261" y="1263"/>
                  <a:pt x="261" y="1265"/>
                </a:cubicBezTo>
                <a:cubicBezTo>
                  <a:pt x="261" y="1265"/>
                  <a:pt x="267" y="1265"/>
                  <a:pt x="267" y="1265"/>
                </a:cubicBezTo>
                <a:cubicBezTo>
                  <a:pt x="269" y="1266"/>
                  <a:pt x="269" y="1269"/>
                  <a:pt x="271" y="1270"/>
                </a:cubicBezTo>
                <a:cubicBezTo>
                  <a:pt x="271" y="1268"/>
                  <a:pt x="273" y="1266"/>
                  <a:pt x="275" y="1267"/>
                </a:cubicBezTo>
                <a:cubicBezTo>
                  <a:pt x="277" y="1270"/>
                  <a:pt x="275" y="1271"/>
                  <a:pt x="280" y="1273"/>
                </a:cubicBezTo>
                <a:cubicBezTo>
                  <a:pt x="282" y="1271"/>
                  <a:pt x="281" y="1266"/>
                  <a:pt x="286" y="1267"/>
                </a:cubicBezTo>
                <a:cubicBezTo>
                  <a:pt x="286" y="1268"/>
                  <a:pt x="288" y="1271"/>
                  <a:pt x="288" y="1268"/>
                </a:cubicBezTo>
                <a:cubicBezTo>
                  <a:pt x="288" y="1266"/>
                  <a:pt x="294" y="1265"/>
                  <a:pt x="296" y="1265"/>
                </a:cubicBezTo>
                <a:cubicBezTo>
                  <a:pt x="299" y="1264"/>
                  <a:pt x="299" y="1267"/>
                  <a:pt x="302" y="1267"/>
                </a:cubicBezTo>
                <a:cubicBezTo>
                  <a:pt x="304" y="1266"/>
                  <a:pt x="304" y="1265"/>
                  <a:pt x="307" y="1265"/>
                </a:cubicBezTo>
                <a:cubicBezTo>
                  <a:pt x="310" y="1265"/>
                  <a:pt x="313" y="1268"/>
                  <a:pt x="316" y="1268"/>
                </a:cubicBezTo>
                <a:cubicBezTo>
                  <a:pt x="322" y="1269"/>
                  <a:pt x="320" y="1266"/>
                  <a:pt x="322" y="1268"/>
                </a:cubicBezTo>
                <a:cubicBezTo>
                  <a:pt x="323" y="1268"/>
                  <a:pt x="325" y="1268"/>
                  <a:pt x="325" y="1268"/>
                </a:cubicBezTo>
                <a:cubicBezTo>
                  <a:pt x="331" y="1269"/>
                  <a:pt x="335" y="1268"/>
                  <a:pt x="337" y="1271"/>
                </a:cubicBezTo>
                <a:cubicBezTo>
                  <a:pt x="333" y="1271"/>
                  <a:pt x="332" y="1274"/>
                  <a:pt x="329" y="1273"/>
                </a:cubicBezTo>
                <a:cubicBezTo>
                  <a:pt x="328" y="1273"/>
                  <a:pt x="326" y="1271"/>
                  <a:pt x="327" y="1271"/>
                </a:cubicBezTo>
                <a:cubicBezTo>
                  <a:pt x="322" y="1271"/>
                  <a:pt x="323" y="1274"/>
                  <a:pt x="321" y="1271"/>
                </a:cubicBezTo>
                <a:cubicBezTo>
                  <a:pt x="320" y="1270"/>
                  <a:pt x="308" y="1272"/>
                  <a:pt x="305" y="1271"/>
                </a:cubicBezTo>
                <a:cubicBezTo>
                  <a:pt x="303" y="1271"/>
                  <a:pt x="301" y="1269"/>
                  <a:pt x="299" y="1270"/>
                </a:cubicBezTo>
                <a:cubicBezTo>
                  <a:pt x="298" y="1270"/>
                  <a:pt x="299" y="1275"/>
                  <a:pt x="296" y="1273"/>
                </a:cubicBezTo>
                <a:cubicBezTo>
                  <a:pt x="295" y="1272"/>
                  <a:pt x="291" y="1266"/>
                  <a:pt x="290" y="1271"/>
                </a:cubicBezTo>
                <a:cubicBezTo>
                  <a:pt x="293" y="1272"/>
                  <a:pt x="289" y="1272"/>
                  <a:pt x="288" y="1273"/>
                </a:cubicBezTo>
                <a:cubicBezTo>
                  <a:pt x="287" y="1274"/>
                  <a:pt x="289" y="1278"/>
                  <a:pt x="287" y="1278"/>
                </a:cubicBezTo>
                <a:cubicBezTo>
                  <a:pt x="281" y="1275"/>
                  <a:pt x="280" y="1278"/>
                  <a:pt x="274" y="1279"/>
                </a:cubicBezTo>
                <a:cubicBezTo>
                  <a:pt x="274" y="1278"/>
                  <a:pt x="273" y="1277"/>
                  <a:pt x="273" y="1276"/>
                </a:cubicBezTo>
                <a:cubicBezTo>
                  <a:pt x="274" y="1276"/>
                  <a:pt x="276" y="1276"/>
                  <a:pt x="276" y="1274"/>
                </a:cubicBezTo>
                <a:cubicBezTo>
                  <a:pt x="269" y="1273"/>
                  <a:pt x="272" y="1281"/>
                  <a:pt x="267" y="1281"/>
                </a:cubicBezTo>
                <a:cubicBezTo>
                  <a:pt x="262" y="1279"/>
                  <a:pt x="257" y="1279"/>
                  <a:pt x="252" y="1278"/>
                </a:cubicBezTo>
                <a:cubicBezTo>
                  <a:pt x="252" y="1279"/>
                  <a:pt x="253" y="1280"/>
                  <a:pt x="253" y="1281"/>
                </a:cubicBezTo>
                <a:cubicBezTo>
                  <a:pt x="252" y="1283"/>
                  <a:pt x="250" y="1281"/>
                  <a:pt x="250" y="1282"/>
                </a:cubicBezTo>
                <a:cubicBezTo>
                  <a:pt x="249" y="1284"/>
                  <a:pt x="251" y="1288"/>
                  <a:pt x="248" y="1289"/>
                </a:cubicBezTo>
                <a:cubicBezTo>
                  <a:pt x="248" y="1287"/>
                  <a:pt x="247" y="1285"/>
                  <a:pt x="246" y="1284"/>
                </a:cubicBezTo>
                <a:cubicBezTo>
                  <a:pt x="246" y="1281"/>
                  <a:pt x="250" y="1283"/>
                  <a:pt x="249" y="1279"/>
                </a:cubicBezTo>
                <a:cubicBezTo>
                  <a:pt x="245" y="1279"/>
                  <a:pt x="240" y="1279"/>
                  <a:pt x="238" y="1281"/>
                </a:cubicBezTo>
                <a:cubicBezTo>
                  <a:pt x="236" y="1276"/>
                  <a:pt x="226" y="1278"/>
                  <a:pt x="220" y="1278"/>
                </a:cubicBezTo>
                <a:cubicBezTo>
                  <a:pt x="218" y="1278"/>
                  <a:pt x="218" y="1280"/>
                  <a:pt x="217" y="1281"/>
                </a:cubicBezTo>
                <a:cubicBezTo>
                  <a:pt x="212" y="1279"/>
                  <a:pt x="210" y="1276"/>
                  <a:pt x="205" y="1274"/>
                </a:cubicBezTo>
                <a:cubicBezTo>
                  <a:pt x="204" y="1278"/>
                  <a:pt x="196" y="1275"/>
                  <a:pt x="191" y="1276"/>
                </a:cubicBezTo>
                <a:cubicBezTo>
                  <a:pt x="194" y="1281"/>
                  <a:pt x="192" y="1281"/>
                  <a:pt x="187" y="1282"/>
                </a:cubicBezTo>
                <a:cubicBezTo>
                  <a:pt x="187" y="1277"/>
                  <a:pt x="185" y="1276"/>
                  <a:pt x="182" y="1274"/>
                </a:cubicBezTo>
                <a:cubicBezTo>
                  <a:pt x="181" y="1277"/>
                  <a:pt x="177" y="1275"/>
                  <a:pt x="176" y="1274"/>
                </a:cubicBezTo>
                <a:cubicBezTo>
                  <a:pt x="173" y="1274"/>
                  <a:pt x="170" y="1275"/>
                  <a:pt x="168" y="1274"/>
                </a:cubicBezTo>
                <a:cubicBezTo>
                  <a:pt x="166" y="1274"/>
                  <a:pt x="166" y="1273"/>
                  <a:pt x="165" y="1273"/>
                </a:cubicBezTo>
                <a:cubicBezTo>
                  <a:pt x="163" y="1273"/>
                  <a:pt x="163" y="1271"/>
                  <a:pt x="163" y="1271"/>
                </a:cubicBezTo>
                <a:cubicBezTo>
                  <a:pt x="161" y="1271"/>
                  <a:pt x="157" y="1272"/>
                  <a:pt x="154" y="1271"/>
                </a:cubicBezTo>
                <a:cubicBezTo>
                  <a:pt x="151" y="1271"/>
                  <a:pt x="151" y="1269"/>
                  <a:pt x="147" y="1270"/>
                </a:cubicBezTo>
                <a:cubicBezTo>
                  <a:pt x="146" y="1270"/>
                  <a:pt x="146" y="1271"/>
                  <a:pt x="144" y="1271"/>
                </a:cubicBezTo>
                <a:cubicBezTo>
                  <a:pt x="139" y="1272"/>
                  <a:pt x="137" y="1270"/>
                  <a:pt x="133" y="1270"/>
                </a:cubicBezTo>
                <a:cubicBezTo>
                  <a:pt x="126" y="1269"/>
                  <a:pt x="119" y="1270"/>
                  <a:pt x="111" y="1270"/>
                </a:cubicBezTo>
                <a:cubicBezTo>
                  <a:pt x="110" y="1271"/>
                  <a:pt x="111" y="1276"/>
                  <a:pt x="107" y="1274"/>
                </a:cubicBezTo>
                <a:cubicBezTo>
                  <a:pt x="105" y="1272"/>
                  <a:pt x="103" y="1270"/>
                  <a:pt x="99" y="1271"/>
                </a:cubicBezTo>
                <a:cubicBezTo>
                  <a:pt x="98" y="1271"/>
                  <a:pt x="97" y="1273"/>
                  <a:pt x="97" y="1273"/>
                </a:cubicBezTo>
                <a:cubicBezTo>
                  <a:pt x="96" y="1273"/>
                  <a:pt x="94" y="1270"/>
                  <a:pt x="93" y="1273"/>
                </a:cubicBezTo>
                <a:cubicBezTo>
                  <a:pt x="98" y="1274"/>
                  <a:pt x="95" y="1279"/>
                  <a:pt x="95" y="1282"/>
                </a:cubicBezTo>
                <a:cubicBezTo>
                  <a:pt x="98" y="1281"/>
                  <a:pt x="101" y="1285"/>
                  <a:pt x="104" y="1286"/>
                </a:cubicBezTo>
                <a:cubicBezTo>
                  <a:pt x="106" y="1286"/>
                  <a:pt x="107" y="1284"/>
                  <a:pt x="111" y="1284"/>
                </a:cubicBezTo>
                <a:cubicBezTo>
                  <a:pt x="111" y="1284"/>
                  <a:pt x="110" y="1285"/>
                  <a:pt x="111" y="1286"/>
                </a:cubicBezTo>
                <a:cubicBezTo>
                  <a:pt x="111" y="1286"/>
                  <a:pt x="113" y="1286"/>
                  <a:pt x="114" y="1286"/>
                </a:cubicBezTo>
                <a:cubicBezTo>
                  <a:pt x="116" y="1286"/>
                  <a:pt x="115" y="1289"/>
                  <a:pt x="114" y="1290"/>
                </a:cubicBezTo>
                <a:cubicBezTo>
                  <a:pt x="120" y="1292"/>
                  <a:pt x="115" y="1283"/>
                  <a:pt x="120" y="1284"/>
                </a:cubicBezTo>
                <a:cubicBezTo>
                  <a:pt x="123" y="1283"/>
                  <a:pt x="132" y="1280"/>
                  <a:pt x="136" y="1284"/>
                </a:cubicBezTo>
                <a:cubicBezTo>
                  <a:pt x="138" y="1290"/>
                  <a:pt x="131" y="1287"/>
                  <a:pt x="133" y="1292"/>
                </a:cubicBezTo>
                <a:cubicBezTo>
                  <a:pt x="138" y="1291"/>
                  <a:pt x="138" y="1295"/>
                  <a:pt x="144" y="1293"/>
                </a:cubicBezTo>
                <a:cubicBezTo>
                  <a:pt x="146" y="1292"/>
                  <a:pt x="148" y="1290"/>
                  <a:pt x="151" y="1289"/>
                </a:cubicBezTo>
                <a:cubicBezTo>
                  <a:pt x="158" y="1286"/>
                  <a:pt x="163" y="1288"/>
                  <a:pt x="166" y="1290"/>
                </a:cubicBezTo>
                <a:cubicBezTo>
                  <a:pt x="166" y="1291"/>
                  <a:pt x="168" y="1290"/>
                  <a:pt x="169" y="1290"/>
                </a:cubicBezTo>
                <a:cubicBezTo>
                  <a:pt x="176" y="1291"/>
                  <a:pt x="184" y="1287"/>
                  <a:pt x="189" y="1290"/>
                </a:cubicBezTo>
                <a:cubicBezTo>
                  <a:pt x="192" y="1289"/>
                  <a:pt x="188" y="1283"/>
                  <a:pt x="192" y="1282"/>
                </a:cubicBezTo>
                <a:cubicBezTo>
                  <a:pt x="195" y="1283"/>
                  <a:pt x="198" y="1282"/>
                  <a:pt x="200" y="1284"/>
                </a:cubicBezTo>
                <a:cubicBezTo>
                  <a:pt x="201" y="1285"/>
                  <a:pt x="200" y="1289"/>
                  <a:pt x="201" y="1290"/>
                </a:cubicBezTo>
                <a:cubicBezTo>
                  <a:pt x="202" y="1291"/>
                  <a:pt x="205" y="1290"/>
                  <a:pt x="205" y="1292"/>
                </a:cubicBezTo>
                <a:cubicBezTo>
                  <a:pt x="213" y="1293"/>
                  <a:pt x="218" y="1289"/>
                  <a:pt x="222" y="1293"/>
                </a:cubicBezTo>
                <a:cubicBezTo>
                  <a:pt x="224" y="1291"/>
                  <a:pt x="222" y="1286"/>
                  <a:pt x="226" y="1286"/>
                </a:cubicBezTo>
                <a:cubicBezTo>
                  <a:pt x="231" y="1287"/>
                  <a:pt x="234" y="1287"/>
                  <a:pt x="239" y="1286"/>
                </a:cubicBezTo>
                <a:cubicBezTo>
                  <a:pt x="239" y="1287"/>
                  <a:pt x="240" y="1287"/>
                  <a:pt x="240" y="1289"/>
                </a:cubicBezTo>
                <a:cubicBezTo>
                  <a:pt x="241" y="1292"/>
                  <a:pt x="238" y="1292"/>
                  <a:pt x="238" y="1293"/>
                </a:cubicBezTo>
                <a:cubicBezTo>
                  <a:pt x="243" y="1295"/>
                  <a:pt x="251" y="1297"/>
                  <a:pt x="256" y="1297"/>
                </a:cubicBezTo>
                <a:cubicBezTo>
                  <a:pt x="266" y="1296"/>
                  <a:pt x="255" y="1294"/>
                  <a:pt x="263" y="1293"/>
                </a:cubicBezTo>
                <a:cubicBezTo>
                  <a:pt x="265" y="1302"/>
                  <a:pt x="257" y="1298"/>
                  <a:pt x="256" y="1298"/>
                </a:cubicBezTo>
                <a:cubicBezTo>
                  <a:pt x="256" y="1298"/>
                  <a:pt x="257" y="1302"/>
                  <a:pt x="255" y="1301"/>
                </a:cubicBezTo>
                <a:cubicBezTo>
                  <a:pt x="253" y="1302"/>
                  <a:pt x="251" y="1301"/>
                  <a:pt x="250" y="1303"/>
                </a:cubicBezTo>
                <a:cubicBezTo>
                  <a:pt x="255" y="1303"/>
                  <a:pt x="259" y="1304"/>
                  <a:pt x="261" y="1301"/>
                </a:cubicBezTo>
                <a:cubicBezTo>
                  <a:pt x="261" y="1306"/>
                  <a:pt x="269" y="1303"/>
                  <a:pt x="269" y="1308"/>
                </a:cubicBezTo>
                <a:cubicBezTo>
                  <a:pt x="267" y="1308"/>
                  <a:pt x="262" y="1306"/>
                  <a:pt x="263" y="1311"/>
                </a:cubicBezTo>
                <a:cubicBezTo>
                  <a:pt x="270" y="1308"/>
                  <a:pt x="267" y="1314"/>
                  <a:pt x="267" y="1314"/>
                </a:cubicBezTo>
                <a:cubicBezTo>
                  <a:pt x="268" y="1315"/>
                  <a:pt x="271" y="1313"/>
                  <a:pt x="273" y="1314"/>
                </a:cubicBezTo>
                <a:cubicBezTo>
                  <a:pt x="272" y="1317"/>
                  <a:pt x="278" y="1320"/>
                  <a:pt x="278" y="1317"/>
                </a:cubicBezTo>
                <a:cubicBezTo>
                  <a:pt x="275" y="1318"/>
                  <a:pt x="275" y="1310"/>
                  <a:pt x="277" y="1311"/>
                </a:cubicBezTo>
                <a:cubicBezTo>
                  <a:pt x="279" y="1311"/>
                  <a:pt x="279" y="1313"/>
                  <a:pt x="281" y="1314"/>
                </a:cubicBezTo>
                <a:cubicBezTo>
                  <a:pt x="282" y="1315"/>
                  <a:pt x="284" y="1315"/>
                  <a:pt x="284" y="1317"/>
                </a:cubicBezTo>
                <a:cubicBezTo>
                  <a:pt x="289" y="1315"/>
                  <a:pt x="294" y="1316"/>
                  <a:pt x="299" y="1317"/>
                </a:cubicBezTo>
                <a:cubicBezTo>
                  <a:pt x="303" y="1317"/>
                  <a:pt x="304" y="1313"/>
                  <a:pt x="309" y="1313"/>
                </a:cubicBezTo>
                <a:cubicBezTo>
                  <a:pt x="308" y="1317"/>
                  <a:pt x="316" y="1311"/>
                  <a:pt x="315" y="1316"/>
                </a:cubicBezTo>
                <a:cubicBezTo>
                  <a:pt x="313" y="1316"/>
                  <a:pt x="313" y="1318"/>
                  <a:pt x="315" y="1319"/>
                </a:cubicBezTo>
                <a:cubicBezTo>
                  <a:pt x="315" y="1318"/>
                  <a:pt x="315" y="1316"/>
                  <a:pt x="317" y="1316"/>
                </a:cubicBezTo>
                <a:cubicBezTo>
                  <a:pt x="318" y="1316"/>
                  <a:pt x="319" y="1317"/>
                  <a:pt x="320" y="1317"/>
                </a:cubicBezTo>
                <a:cubicBezTo>
                  <a:pt x="326" y="1320"/>
                  <a:pt x="322" y="1316"/>
                  <a:pt x="327" y="1316"/>
                </a:cubicBezTo>
                <a:cubicBezTo>
                  <a:pt x="331" y="1316"/>
                  <a:pt x="330" y="1320"/>
                  <a:pt x="334" y="1319"/>
                </a:cubicBezTo>
                <a:cubicBezTo>
                  <a:pt x="336" y="1319"/>
                  <a:pt x="335" y="1316"/>
                  <a:pt x="337" y="1316"/>
                </a:cubicBezTo>
                <a:cubicBezTo>
                  <a:pt x="337" y="1319"/>
                  <a:pt x="338" y="1319"/>
                  <a:pt x="340" y="1317"/>
                </a:cubicBezTo>
                <a:cubicBezTo>
                  <a:pt x="343" y="1322"/>
                  <a:pt x="338" y="1324"/>
                  <a:pt x="345" y="1325"/>
                </a:cubicBezTo>
                <a:cubicBezTo>
                  <a:pt x="348" y="1324"/>
                  <a:pt x="347" y="1319"/>
                  <a:pt x="351" y="1319"/>
                </a:cubicBezTo>
                <a:cubicBezTo>
                  <a:pt x="354" y="1319"/>
                  <a:pt x="356" y="1319"/>
                  <a:pt x="359" y="1319"/>
                </a:cubicBezTo>
                <a:cubicBezTo>
                  <a:pt x="359" y="1321"/>
                  <a:pt x="359" y="1324"/>
                  <a:pt x="359" y="1327"/>
                </a:cubicBezTo>
                <a:cubicBezTo>
                  <a:pt x="358" y="1326"/>
                  <a:pt x="350" y="1323"/>
                  <a:pt x="350" y="1327"/>
                </a:cubicBezTo>
                <a:cubicBezTo>
                  <a:pt x="353" y="1328"/>
                  <a:pt x="358" y="1328"/>
                  <a:pt x="361" y="1330"/>
                </a:cubicBezTo>
                <a:cubicBezTo>
                  <a:pt x="360" y="1326"/>
                  <a:pt x="361" y="1324"/>
                  <a:pt x="364" y="1324"/>
                </a:cubicBezTo>
                <a:cubicBezTo>
                  <a:pt x="364" y="1326"/>
                  <a:pt x="368" y="1325"/>
                  <a:pt x="370" y="1325"/>
                </a:cubicBezTo>
                <a:cubicBezTo>
                  <a:pt x="376" y="1325"/>
                  <a:pt x="379" y="1327"/>
                  <a:pt x="383" y="1327"/>
                </a:cubicBezTo>
                <a:cubicBezTo>
                  <a:pt x="388" y="1327"/>
                  <a:pt x="388" y="1324"/>
                  <a:pt x="390" y="1327"/>
                </a:cubicBezTo>
                <a:cubicBezTo>
                  <a:pt x="391" y="1327"/>
                  <a:pt x="393" y="1327"/>
                  <a:pt x="393" y="1327"/>
                </a:cubicBezTo>
                <a:cubicBezTo>
                  <a:pt x="398" y="1327"/>
                  <a:pt x="400" y="1328"/>
                  <a:pt x="401" y="1328"/>
                </a:cubicBezTo>
                <a:cubicBezTo>
                  <a:pt x="406" y="1330"/>
                  <a:pt x="406" y="1329"/>
                  <a:pt x="409" y="1330"/>
                </a:cubicBezTo>
                <a:cubicBezTo>
                  <a:pt x="412" y="1330"/>
                  <a:pt x="411" y="1326"/>
                  <a:pt x="415" y="1327"/>
                </a:cubicBezTo>
                <a:cubicBezTo>
                  <a:pt x="420" y="1326"/>
                  <a:pt x="420" y="1330"/>
                  <a:pt x="425" y="1330"/>
                </a:cubicBezTo>
                <a:cubicBezTo>
                  <a:pt x="424" y="1326"/>
                  <a:pt x="426" y="1325"/>
                  <a:pt x="429" y="1325"/>
                </a:cubicBezTo>
                <a:cubicBezTo>
                  <a:pt x="431" y="1326"/>
                  <a:pt x="430" y="1331"/>
                  <a:pt x="433" y="1332"/>
                </a:cubicBezTo>
                <a:cubicBezTo>
                  <a:pt x="433" y="1329"/>
                  <a:pt x="432" y="1326"/>
                  <a:pt x="434" y="1325"/>
                </a:cubicBezTo>
                <a:cubicBezTo>
                  <a:pt x="439" y="1325"/>
                  <a:pt x="444" y="1324"/>
                  <a:pt x="443" y="1330"/>
                </a:cubicBezTo>
                <a:cubicBezTo>
                  <a:pt x="445" y="1330"/>
                  <a:pt x="446" y="1329"/>
                  <a:pt x="446" y="1328"/>
                </a:cubicBezTo>
                <a:cubicBezTo>
                  <a:pt x="447" y="1327"/>
                  <a:pt x="449" y="1330"/>
                  <a:pt x="448" y="1330"/>
                </a:cubicBezTo>
                <a:cubicBezTo>
                  <a:pt x="451" y="1330"/>
                  <a:pt x="452" y="1328"/>
                  <a:pt x="453" y="1330"/>
                </a:cubicBezTo>
                <a:cubicBezTo>
                  <a:pt x="454" y="1334"/>
                  <a:pt x="450" y="1333"/>
                  <a:pt x="450" y="1336"/>
                </a:cubicBezTo>
                <a:cubicBezTo>
                  <a:pt x="454" y="1336"/>
                  <a:pt x="461" y="1329"/>
                  <a:pt x="464" y="1336"/>
                </a:cubicBezTo>
                <a:cubicBezTo>
                  <a:pt x="461" y="1338"/>
                  <a:pt x="456" y="1339"/>
                  <a:pt x="452" y="1339"/>
                </a:cubicBezTo>
                <a:cubicBezTo>
                  <a:pt x="449" y="1340"/>
                  <a:pt x="449" y="1337"/>
                  <a:pt x="447" y="1339"/>
                </a:cubicBezTo>
                <a:cubicBezTo>
                  <a:pt x="444" y="1343"/>
                  <a:pt x="426" y="1334"/>
                  <a:pt x="428" y="1344"/>
                </a:cubicBezTo>
                <a:cubicBezTo>
                  <a:pt x="433" y="1343"/>
                  <a:pt x="435" y="1340"/>
                  <a:pt x="438" y="1346"/>
                </a:cubicBezTo>
                <a:cubicBezTo>
                  <a:pt x="436" y="1345"/>
                  <a:pt x="432" y="1342"/>
                  <a:pt x="433" y="1347"/>
                </a:cubicBezTo>
                <a:cubicBezTo>
                  <a:pt x="438" y="1347"/>
                  <a:pt x="441" y="1349"/>
                  <a:pt x="443" y="1352"/>
                </a:cubicBezTo>
                <a:cubicBezTo>
                  <a:pt x="435" y="1352"/>
                  <a:pt x="431" y="1355"/>
                  <a:pt x="422" y="1354"/>
                </a:cubicBezTo>
                <a:cubicBezTo>
                  <a:pt x="422" y="1356"/>
                  <a:pt x="425" y="1358"/>
                  <a:pt x="423" y="1358"/>
                </a:cubicBezTo>
                <a:cubicBezTo>
                  <a:pt x="421" y="1356"/>
                  <a:pt x="418" y="1359"/>
                  <a:pt x="415" y="1358"/>
                </a:cubicBezTo>
                <a:cubicBezTo>
                  <a:pt x="413" y="1358"/>
                  <a:pt x="412" y="1356"/>
                  <a:pt x="410" y="1355"/>
                </a:cubicBezTo>
                <a:cubicBezTo>
                  <a:pt x="409" y="1358"/>
                  <a:pt x="398" y="1360"/>
                  <a:pt x="404" y="1365"/>
                </a:cubicBezTo>
                <a:cubicBezTo>
                  <a:pt x="406" y="1362"/>
                  <a:pt x="405" y="1358"/>
                  <a:pt x="410" y="1358"/>
                </a:cubicBezTo>
                <a:cubicBezTo>
                  <a:pt x="414" y="1359"/>
                  <a:pt x="416" y="1361"/>
                  <a:pt x="418" y="1363"/>
                </a:cubicBezTo>
                <a:cubicBezTo>
                  <a:pt x="413" y="1365"/>
                  <a:pt x="413" y="1361"/>
                  <a:pt x="410" y="1360"/>
                </a:cubicBezTo>
                <a:cubicBezTo>
                  <a:pt x="409" y="1363"/>
                  <a:pt x="405" y="1363"/>
                  <a:pt x="404" y="1366"/>
                </a:cubicBezTo>
                <a:cubicBezTo>
                  <a:pt x="407" y="1367"/>
                  <a:pt x="409" y="1366"/>
                  <a:pt x="410" y="1365"/>
                </a:cubicBezTo>
                <a:cubicBezTo>
                  <a:pt x="405" y="1368"/>
                  <a:pt x="416" y="1373"/>
                  <a:pt x="411" y="1376"/>
                </a:cubicBezTo>
                <a:cubicBezTo>
                  <a:pt x="413" y="1372"/>
                  <a:pt x="405" y="1371"/>
                  <a:pt x="406" y="1374"/>
                </a:cubicBezTo>
                <a:cubicBezTo>
                  <a:pt x="410" y="1375"/>
                  <a:pt x="407" y="1381"/>
                  <a:pt x="406" y="1382"/>
                </a:cubicBezTo>
                <a:cubicBezTo>
                  <a:pt x="408" y="1383"/>
                  <a:pt x="410" y="1382"/>
                  <a:pt x="410" y="1384"/>
                </a:cubicBezTo>
                <a:cubicBezTo>
                  <a:pt x="405" y="1384"/>
                  <a:pt x="402" y="1384"/>
                  <a:pt x="400" y="1387"/>
                </a:cubicBezTo>
                <a:cubicBezTo>
                  <a:pt x="403" y="1388"/>
                  <a:pt x="409" y="1385"/>
                  <a:pt x="410" y="1389"/>
                </a:cubicBezTo>
                <a:cubicBezTo>
                  <a:pt x="407" y="1392"/>
                  <a:pt x="405" y="1387"/>
                  <a:pt x="402" y="1390"/>
                </a:cubicBezTo>
                <a:cubicBezTo>
                  <a:pt x="402" y="1393"/>
                  <a:pt x="402" y="1395"/>
                  <a:pt x="402" y="1398"/>
                </a:cubicBezTo>
                <a:cubicBezTo>
                  <a:pt x="400" y="1398"/>
                  <a:pt x="398" y="1398"/>
                  <a:pt x="396" y="1400"/>
                </a:cubicBezTo>
                <a:cubicBezTo>
                  <a:pt x="395" y="1406"/>
                  <a:pt x="404" y="1408"/>
                  <a:pt x="395" y="1406"/>
                </a:cubicBezTo>
                <a:cubicBezTo>
                  <a:pt x="393" y="1410"/>
                  <a:pt x="399" y="1408"/>
                  <a:pt x="400" y="1409"/>
                </a:cubicBezTo>
                <a:cubicBezTo>
                  <a:pt x="400" y="1410"/>
                  <a:pt x="398" y="1412"/>
                  <a:pt x="398" y="1412"/>
                </a:cubicBezTo>
                <a:cubicBezTo>
                  <a:pt x="400" y="1413"/>
                  <a:pt x="403" y="1412"/>
                  <a:pt x="404" y="1412"/>
                </a:cubicBezTo>
                <a:cubicBezTo>
                  <a:pt x="404" y="1414"/>
                  <a:pt x="406" y="1414"/>
                  <a:pt x="406" y="1416"/>
                </a:cubicBezTo>
                <a:cubicBezTo>
                  <a:pt x="406" y="1418"/>
                  <a:pt x="409" y="1418"/>
                  <a:pt x="409" y="1419"/>
                </a:cubicBezTo>
                <a:cubicBezTo>
                  <a:pt x="410" y="1420"/>
                  <a:pt x="408" y="1422"/>
                  <a:pt x="408" y="1422"/>
                </a:cubicBezTo>
                <a:cubicBezTo>
                  <a:pt x="409" y="1423"/>
                  <a:pt x="414" y="1420"/>
                  <a:pt x="414" y="1425"/>
                </a:cubicBezTo>
                <a:cubicBezTo>
                  <a:pt x="413" y="1427"/>
                  <a:pt x="413" y="1429"/>
                  <a:pt x="416" y="1430"/>
                </a:cubicBezTo>
                <a:cubicBezTo>
                  <a:pt x="414" y="1425"/>
                  <a:pt x="417" y="1424"/>
                  <a:pt x="419" y="1422"/>
                </a:cubicBezTo>
                <a:cubicBezTo>
                  <a:pt x="416" y="1422"/>
                  <a:pt x="413" y="1422"/>
                  <a:pt x="413" y="1420"/>
                </a:cubicBezTo>
                <a:cubicBezTo>
                  <a:pt x="411" y="1415"/>
                  <a:pt x="413" y="1413"/>
                  <a:pt x="414" y="1409"/>
                </a:cubicBezTo>
                <a:cubicBezTo>
                  <a:pt x="412" y="1409"/>
                  <a:pt x="412" y="1408"/>
                  <a:pt x="412" y="1406"/>
                </a:cubicBezTo>
                <a:cubicBezTo>
                  <a:pt x="411" y="1402"/>
                  <a:pt x="406" y="1403"/>
                  <a:pt x="407" y="1398"/>
                </a:cubicBezTo>
                <a:cubicBezTo>
                  <a:pt x="410" y="1398"/>
                  <a:pt x="408" y="1393"/>
                  <a:pt x="412" y="1393"/>
                </a:cubicBezTo>
                <a:cubicBezTo>
                  <a:pt x="416" y="1393"/>
                  <a:pt x="421" y="1393"/>
                  <a:pt x="423" y="1397"/>
                </a:cubicBezTo>
                <a:cubicBezTo>
                  <a:pt x="422" y="1407"/>
                  <a:pt x="431" y="1408"/>
                  <a:pt x="436" y="1412"/>
                </a:cubicBezTo>
                <a:cubicBezTo>
                  <a:pt x="435" y="1414"/>
                  <a:pt x="434" y="1416"/>
                  <a:pt x="433" y="1417"/>
                </a:cubicBezTo>
                <a:cubicBezTo>
                  <a:pt x="431" y="1416"/>
                  <a:pt x="428" y="1415"/>
                  <a:pt x="425" y="1416"/>
                </a:cubicBezTo>
                <a:cubicBezTo>
                  <a:pt x="424" y="1423"/>
                  <a:pt x="432" y="1413"/>
                  <a:pt x="433" y="1420"/>
                </a:cubicBezTo>
                <a:cubicBezTo>
                  <a:pt x="428" y="1420"/>
                  <a:pt x="428" y="1425"/>
                  <a:pt x="428" y="1430"/>
                </a:cubicBezTo>
                <a:cubicBezTo>
                  <a:pt x="424" y="1429"/>
                  <a:pt x="424" y="1433"/>
                  <a:pt x="419" y="1433"/>
                </a:cubicBezTo>
                <a:cubicBezTo>
                  <a:pt x="420" y="1438"/>
                  <a:pt x="420" y="1443"/>
                  <a:pt x="424" y="1443"/>
                </a:cubicBezTo>
                <a:cubicBezTo>
                  <a:pt x="424" y="1443"/>
                  <a:pt x="425" y="1437"/>
                  <a:pt x="426" y="1441"/>
                </a:cubicBezTo>
                <a:cubicBezTo>
                  <a:pt x="428" y="1447"/>
                  <a:pt x="419" y="1441"/>
                  <a:pt x="421" y="1447"/>
                </a:cubicBezTo>
                <a:cubicBezTo>
                  <a:pt x="431" y="1443"/>
                  <a:pt x="424" y="1456"/>
                  <a:pt x="431" y="1455"/>
                </a:cubicBezTo>
                <a:cubicBezTo>
                  <a:pt x="435" y="1454"/>
                  <a:pt x="429" y="1451"/>
                  <a:pt x="431" y="1447"/>
                </a:cubicBezTo>
                <a:cubicBezTo>
                  <a:pt x="438" y="1448"/>
                  <a:pt x="435" y="1437"/>
                  <a:pt x="443" y="1438"/>
                </a:cubicBezTo>
                <a:cubicBezTo>
                  <a:pt x="446" y="1439"/>
                  <a:pt x="446" y="1444"/>
                  <a:pt x="448" y="1447"/>
                </a:cubicBezTo>
                <a:cubicBezTo>
                  <a:pt x="449" y="1449"/>
                  <a:pt x="452" y="1448"/>
                  <a:pt x="454" y="1449"/>
                </a:cubicBezTo>
                <a:cubicBezTo>
                  <a:pt x="456" y="1450"/>
                  <a:pt x="454" y="1453"/>
                  <a:pt x="457" y="1454"/>
                </a:cubicBezTo>
                <a:cubicBezTo>
                  <a:pt x="460" y="1454"/>
                  <a:pt x="461" y="1452"/>
                  <a:pt x="462" y="1450"/>
                </a:cubicBezTo>
                <a:cubicBezTo>
                  <a:pt x="453" y="1449"/>
                  <a:pt x="464" y="1446"/>
                  <a:pt x="463" y="1443"/>
                </a:cubicBezTo>
                <a:cubicBezTo>
                  <a:pt x="456" y="1444"/>
                  <a:pt x="459" y="1437"/>
                  <a:pt x="458" y="1435"/>
                </a:cubicBezTo>
                <a:cubicBezTo>
                  <a:pt x="457" y="1433"/>
                  <a:pt x="454" y="1433"/>
                  <a:pt x="453" y="1431"/>
                </a:cubicBezTo>
                <a:cubicBezTo>
                  <a:pt x="452" y="1430"/>
                  <a:pt x="453" y="1427"/>
                  <a:pt x="451" y="1425"/>
                </a:cubicBezTo>
                <a:cubicBezTo>
                  <a:pt x="454" y="1425"/>
                  <a:pt x="453" y="1422"/>
                  <a:pt x="454" y="1422"/>
                </a:cubicBezTo>
                <a:cubicBezTo>
                  <a:pt x="456" y="1422"/>
                  <a:pt x="457" y="1420"/>
                  <a:pt x="457" y="1419"/>
                </a:cubicBezTo>
                <a:cubicBezTo>
                  <a:pt x="455" y="1419"/>
                  <a:pt x="454" y="1417"/>
                  <a:pt x="454" y="1414"/>
                </a:cubicBezTo>
                <a:cubicBezTo>
                  <a:pt x="456" y="1414"/>
                  <a:pt x="458" y="1414"/>
                  <a:pt x="460" y="1414"/>
                </a:cubicBezTo>
                <a:cubicBezTo>
                  <a:pt x="463" y="1408"/>
                  <a:pt x="461" y="1400"/>
                  <a:pt x="457" y="1397"/>
                </a:cubicBezTo>
                <a:cubicBezTo>
                  <a:pt x="459" y="1392"/>
                  <a:pt x="471" y="1392"/>
                  <a:pt x="474" y="1397"/>
                </a:cubicBezTo>
                <a:cubicBezTo>
                  <a:pt x="476" y="1391"/>
                  <a:pt x="481" y="1396"/>
                  <a:pt x="486" y="1393"/>
                </a:cubicBezTo>
                <a:cubicBezTo>
                  <a:pt x="487" y="1394"/>
                  <a:pt x="487" y="1398"/>
                  <a:pt x="488" y="1398"/>
                </a:cubicBezTo>
                <a:cubicBezTo>
                  <a:pt x="489" y="1399"/>
                  <a:pt x="492" y="1397"/>
                  <a:pt x="492" y="1398"/>
                </a:cubicBezTo>
                <a:cubicBezTo>
                  <a:pt x="494" y="1399"/>
                  <a:pt x="493" y="1402"/>
                  <a:pt x="494" y="1403"/>
                </a:cubicBezTo>
                <a:cubicBezTo>
                  <a:pt x="495" y="1404"/>
                  <a:pt x="498" y="1404"/>
                  <a:pt x="499" y="1406"/>
                </a:cubicBezTo>
                <a:cubicBezTo>
                  <a:pt x="499" y="1408"/>
                  <a:pt x="499" y="1409"/>
                  <a:pt x="499" y="1411"/>
                </a:cubicBezTo>
                <a:cubicBezTo>
                  <a:pt x="499" y="1413"/>
                  <a:pt x="497" y="1413"/>
                  <a:pt x="496" y="1414"/>
                </a:cubicBezTo>
                <a:cubicBezTo>
                  <a:pt x="495" y="1415"/>
                  <a:pt x="494" y="1416"/>
                  <a:pt x="493" y="1417"/>
                </a:cubicBezTo>
                <a:cubicBezTo>
                  <a:pt x="491" y="1417"/>
                  <a:pt x="489" y="1417"/>
                  <a:pt x="489" y="1419"/>
                </a:cubicBezTo>
                <a:cubicBezTo>
                  <a:pt x="491" y="1419"/>
                  <a:pt x="494" y="1419"/>
                  <a:pt x="493" y="1422"/>
                </a:cubicBezTo>
                <a:cubicBezTo>
                  <a:pt x="490" y="1419"/>
                  <a:pt x="491" y="1422"/>
                  <a:pt x="487" y="1422"/>
                </a:cubicBezTo>
                <a:cubicBezTo>
                  <a:pt x="487" y="1420"/>
                  <a:pt x="487" y="1417"/>
                  <a:pt x="485" y="1417"/>
                </a:cubicBezTo>
                <a:cubicBezTo>
                  <a:pt x="483" y="1424"/>
                  <a:pt x="483" y="1426"/>
                  <a:pt x="483" y="1436"/>
                </a:cubicBezTo>
                <a:cubicBezTo>
                  <a:pt x="480" y="1440"/>
                  <a:pt x="480" y="1447"/>
                  <a:pt x="482" y="1449"/>
                </a:cubicBezTo>
                <a:cubicBezTo>
                  <a:pt x="488" y="1443"/>
                  <a:pt x="490" y="1455"/>
                  <a:pt x="497" y="1452"/>
                </a:cubicBezTo>
                <a:cubicBezTo>
                  <a:pt x="497" y="1447"/>
                  <a:pt x="501" y="1447"/>
                  <a:pt x="500" y="1443"/>
                </a:cubicBezTo>
                <a:cubicBezTo>
                  <a:pt x="496" y="1443"/>
                  <a:pt x="495" y="1442"/>
                  <a:pt x="495" y="1438"/>
                </a:cubicBezTo>
                <a:cubicBezTo>
                  <a:pt x="496" y="1435"/>
                  <a:pt x="502" y="1437"/>
                  <a:pt x="501" y="1433"/>
                </a:cubicBezTo>
                <a:cubicBezTo>
                  <a:pt x="495" y="1434"/>
                  <a:pt x="493" y="1431"/>
                  <a:pt x="493" y="1425"/>
                </a:cubicBezTo>
                <a:cubicBezTo>
                  <a:pt x="498" y="1423"/>
                  <a:pt x="504" y="1426"/>
                  <a:pt x="510" y="1424"/>
                </a:cubicBezTo>
                <a:cubicBezTo>
                  <a:pt x="512" y="1425"/>
                  <a:pt x="511" y="1427"/>
                  <a:pt x="512" y="1428"/>
                </a:cubicBezTo>
                <a:cubicBezTo>
                  <a:pt x="513" y="1430"/>
                  <a:pt x="515" y="1430"/>
                  <a:pt x="515" y="1431"/>
                </a:cubicBezTo>
                <a:cubicBezTo>
                  <a:pt x="516" y="1433"/>
                  <a:pt x="515" y="1436"/>
                  <a:pt x="515" y="1438"/>
                </a:cubicBezTo>
                <a:cubicBezTo>
                  <a:pt x="519" y="1437"/>
                  <a:pt x="521" y="1438"/>
                  <a:pt x="522" y="1441"/>
                </a:cubicBezTo>
                <a:cubicBezTo>
                  <a:pt x="521" y="1443"/>
                  <a:pt x="520" y="1445"/>
                  <a:pt x="521" y="1449"/>
                </a:cubicBezTo>
                <a:cubicBezTo>
                  <a:pt x="527" y="1447"/>
                  <a:pt x="524" y="1454"/>
                  <a:pt x="528" y="1454"/>
                </a:cubicBezTo>
                <a:cubicBezTo>
                  <a:pt x="528" y="1453"/>
                  <a:pt x="529" y="1452"/>
                  <a:pt x="530" y="1452"/>
                </a:cubicBezTo>
                <a:cubicBezTo>
                  <a:pt x="531" y="1452"/>
                  <a:pt x="537" y="1448"/>
                  <a:pt x="533" y="1447"/>
                </a:cubicBezTo>
                <a:cubicBezTo>
                  <a:pt x="532" y="1451"/>
                  <a:pt x="528" y="1446"/>
                  <a:pt x="528" y="1446"/>
                </a:cubicBezTo>
                <a:cubicBezTo>
                  <a:pt x="528" y="1443"/>
                  <a:pt x="524" y="1445"/>
                  <a:pt x="523" y="1443"/>
                </a:cubicBezTo>
                <a:cubicBezTo>
                  <a:pt x="522" y="1438"/>
                  <a:pt x="525" y="1438"/>
                  <a:pt x="525" y="1435"/>
                </a:cubicBezTo>
                <a:cubicBezTo>
                  <a:pt x="523" y="1434"/>
                  <a:pt x="521" y="1433"/>
                  <a:pt x="521" y="1430"/>
                </a:cubicBezTo>
                <a:cubicBezTo>
                  <a:pt x="525" y="1425"/>
                  <a:pt x="523" y="1419"/>
                  <a:pt x="521" y="1414"/>
                </a:cubicBezTo>
                <a:cubicBezTo>
                  <a:pt x="515" y="1410"/>
                  <a:pt x="510" y="1420"/>
                  <a:pt x="505" y="1412"/>
                </a:cubicBezTo>
                <a:cubicBezTo>
                  <a:pt x="506" y="1411"/>
                  <a:pt x="509" y="1412"/>
                  <a:pt x="510" y="1411"/>
                </a:cubicBezTo>
                <a:cubicBezTo>
                  <a:pt x="511" y="1409"/>
                  <a:pt x="509" y="1404"/>
                  <a:pt x="511" y="1404"/>
                </a:cubicBezTo>
                <a:cubicBezTo>
                  <a:pt x="514" y="1405"/>
                  <a:pt x="516" y="1404"/>
                  <a:pt x="517" y="1403"/>
                </a:cubicBezTo>
                <a:cubicBezTo>
                  <a:pt x="517" y="1406"/>
                  <a:pt x="518" y="1408"/>
                  <a:pt x="519" y="1409"/>
                </a:cubicBezTo>
                <a:cubicBezTo>
                  <a:pt x="524" y="1410"/>
                  <a:pt x="526" y="1408"/>
                  <a:pt x="530" y="1408"/>
                </a:cubicBezTo>
                <a:cubicBezTo>
                  <a:pt x="528" y="1403"/>
                  <a:pt x="528" y="1397"/>
                  <a:pt x="534" y="1397"/>
                </a:cubicBezTo>
                <a:cubicBezTo>
                  <a:pt x="536" y="1397"/>
                  <a:pt x="538" y="1399"/>
                  <a:pt x="538" y="1401"/>
                </a:cubicBezTo>
                <a:cubicBezTo>
                  <a:pt x="538" y="1404"/>
                  <a:pt x="541" y="1403"/>
                  <a:pt x="542" y="1404"/>
                </a:cubicBezTo>
                <a:cubicBezTo>
                  <a:pt x="543" y="1403"/>
                  <a:pt x="544" y="1403"/>
                  <a:pt x="545" y="1403"/>
                </a:cubicBezTo>
                <a:cubicBezTo>
                  <a:pt x="545" y="1398"/>
                  <a:pt x="545" y="1393"/>
                  <a:pt x="548" y="1392"/>
                </a:cubicBezTo>
                <a:cubicBezTo>
                  <a:pt x="553" y="1394"/>
                  <a:pt x="559" y="1399"/>
                  <a:pt x="562" y="1400"/>
                </a:cubicBezTo>
                <a:cubicBezTo>
                  <a:pt x="567" y="1401"/>
                  <a:pt x="567" y="1401"/>
                  <a:pt x="569" y="1403"/>
                </a:cubicBezTo>
                <a:cubicBezTo>
                  <a:pt x="570" y="1404"/>
                  <a:pt x="572" y="1405"/>
                  <a:pt x="573" y="1406"/>
                </a:cubicBezTo>
                <a:cubicBezTo>
                  <a:pt x="573" y="1406"/>
                  <a:pt x="575" y="1404"/>
                  <a:pt x="577" y="1404"/>
                </a:cubicBezTo>
                <a:cubicBezTo>
                  <a:pt x="577" y="1405"/>
                  <a:pt x="578" y="1408"/>
                  <a:pt x="578" y="1409"/>
                </a:cubicBezTo>
                <a:cubicBezTo>
                  <a:pt x="576" y="1409"/>
                  <a:pt x="577" y="1406"/>
                  <a:pt x="575" y="1406"/>
                </a:cubicBezTo>
                <a:cubicBezTo>
                  <a:pt x="574" y="1409"/>
                  <a:pt x="572" y="1412"/>
                  <a:pt x="567" y="1411"/>
                </a:cubicBezTo>
                <a:cubicBezTo>
                  <a:pt x="566" y="1413"/>
                  <a:pt x="565" y="1416"/>
                  <a:pt x="561" y="1416"/>
                </a:cubicBezTo>
                <a:cubicBezTo>
                  <a:pt x="561" y="1417"/>
                  <a:pt x="561" y="1419"/>
                  <a:pt x="561" y="1420"/>
                </a:cubicBezTo>
                <a:cubicBezTo>
                  <a:pt x="556" y="1420"/>
                  <a:pt x="555" y="1425"/>
                  <a:pt x="551" y="1427"/>
                </a:cubicBezTo>
                <a:cubicBezTo>
                  <a:pt x="550" y="1427"/>
                  <a:pt x="548" y="1427"/>
                  <a:pt x="548" y="1428"/>
                </a:cubicBezTo>
                <a:cubicBezTo>
                  <a:pt x="551" y="1429"/>
                  <a:pt x="560" y="1425"/>
                  <a:pt x="559" y="1431"/>
                </a:cubicBezTo>
                <a:cubicBezTo>
                  <a:pt x="562" y="1432"/>
                  <a:pt x="562" y="1429"/>
                  <a:pt x="563" y="1428"/>
                </a:cubicBezTo>
                <a:cubicBezTo>
                  <a:pt x="569" y="1429"/>
                  <a:pt x="579" y="1431"/>
                  <a:pt x="582" y="1431"/>
                </a:cubicBezTo>
                <a:cubicBezTo>
                  <a:pt x="584" y="1432"/>
                  <a:pt x="583" y="1433"/>
                  <a:pt x="584" y="1433"/>
                </a:cubicBezTo>
                <a:cubicBezTo>
                  <a:pt x="589" y="1435"/>
                  <a:pt x="590" y="1432"/>
                  <a:pt x="591" y="1436"/>
                </a:cubicBezTo>
                <a:cubicBezTo>
                  <a:pt x="591" y="1436"/>
                  <a:pt x="588" y="1438"/>
                  <a:pt x="588" y="1439"/>
                </a:cubicBezTo>
                <a:cubicBezTo>
                  <a:pt x="600" y="1442"/>
                  <a:pt x="616" y="1441"/>
                  <a:pt x="627" y="1439"/>
                </a:cubicBezTo>
                <a:cubicBezTo>
                  <a:pt x="630" y="1434"/>
                  <a:pt x="621" y="1433"/>
                  <a:pt x="625" y="1431"/>
                </a:cubicBezTo>
                <a:cubicBezTo>
                  <a:pt x="626" y="1433"/>
                  <a:pt x="628" y="1433"/>
                  <a:pt x="630" y="1433"/>
                </a:cubicBezTo>
                <a:cubicBezTo>
                  <a:pt x="630" y="1434"/>
                  <a:pt x="631" y="1435"/>
                  <a:pt x="633" y="1435"/>
                </a:cubicBezTo>
                <a:cubicBezTo>
                  <a:pt x="631" y="1440"/>
                  <a:pt x="641" y="1444"/>
                  <a:pt x="637" y="1441"/>
                </a:cubicBezTo>
                <a:cubicBezTo>
                  <a:pt x="633" y="1438"/>
                  <a:pt x="636" y="1435"/>
                  <a:pt x="636" y="1431"/>
                </a:cubicBezTo>
                <a:cubicBezTo>
                  <a:pt x="639" y="1432"/>
                  <a:pt x="639" y="1429"/>
                  <a:pt x="641" y="1428"/>
                </a:cubicBezTo>
                <a:cubicBezTo>
                  <a:pt x="643" y="1427"/>
                  <a:pt x="644" y="1426"/>
                  <a:pt x="647" y="1427"/>
                </a:cubicBezTo>
                <a:cubicBezTo>
                  <a:pt x="648" y="1431"/>
                  <a:pt x="653" y="1431"/>
                  <a:pt x="653" y="1436"/>
                </a:cubicBezTo>
                <a:cubicBezTo>
                  <a:pt x="656" y="1436"/>
                  <a:pt x="658" y="1436"/>
                  <a:pt x="660" y="1436"/>
                </a:cubicBezTo>
                <a:cubicBezTo>
                  <a:pt x="660" y="1440"/>
                  <a:pt x="662" y="1441"/>
                  <a:pt x="661" y="1446"/>
                </a:cubicBezTo>
                <a:cubicBezTo>
                  <a:pt x="663" y="1446"/>
                  <a:pt x="666" y="1446"/>
                  <a:pt x="668" y="1446"/>
                </a:cubicBezTo>
                <a:cubicBezTo>
                  <a:pt x="670" y="1446"/>
                  <a:pt x="669" y="1442"/>
                  <a:pt x="672" y="1443"/>
                </a:cubicBezTo>
                <a:cubicBezTo>
                  <a:pt x="669" y="1449"/>
                  <a:pt x="677" y="1445"/>
                  <a:pt x="683" y="1446"/>
                </a:cubicBezTo>
                <a:cubicBezTo>
                  <a:pt x="682" y="1440"/>
                  <a:pt x="685" y="1438"/>
                  <a:pt x="689" y="1438"/>
                </a:cubicBezTo>
                <a:cubicBezTo>
                  <a:pt x="692" y="1438"/>
                  <a:pt x="690" y="1443"/>
                  <a:pt x="694" y="1443"/>
                </a:cubicBezTo>
                <a:cubicBezTo>
                  <a:pt x="694" y="1441"/>
                  <a:pt x="694" y="1438"/>
                  <a:pt x="695" y="1438"/>
                </a:cubicBezTo>
                <a:cubicBezTo>
                  <a:pt x="697" y="1438"/>
                  <a:pt x="697" y="1441"/>
                  <a:pt x="699" y="1441"/>
                </a:cubicBezTo>
                <a:cubicBezTo>
                  <a:pt x="698" y="1435"/>
                  <a:pt x="699" y="1431"/>
                  <a:pt x="703" y="1430"/>
                </a:cubicBezTo>
                <a:cubicBezTo>
                  <a:pt x="707" y="1430"/>
                  <a:pt x="710" y="1430"/>
                  <a:pt x="714" y="1430"/>
                </a:cubicBezTo>
                <a:cubicBezTo>
                  <a:pt x="716" y="1433"/>
                  <a:pt x="714" y="1440"/>
                  <a:pt x="719" y="1441"/>
                </a:cubicBezTo>
                <a:cubicBezTo>
                  <a:pt x="718" y="1436"/>
                  <a:pt x="720" y="1439"/>
                  <a:pt x="723" y="1439"/>
                </a:cubicBezTo>
                <a:cubicBezTo>
                  <a:pt x="723" y="1439"/>
                  <a:pt x="724" y="1437"/>
                  <a:pt x="725" y="1439"/>
                </a:cubicBezTo>
                <a:cubicBezTo>
                  <a:pt x="725" y="1441"/>
                  <a:pt x="725" y="1443"/>
                  <a:pt x="725" y="1444"/>
                </a:cubicBezTo>
                <a:cubicBezTo>
                  <a:pt x="721" y="1445"/>
                  <a:pt x="714" y="1442"/>
                  <a:pt x="713" y="1446"/>
                </a:cubicBezTo>
                <a:cubicBezTo>
                  <a:pt x="721" y="1447"/>
                  <a:pt x="725" y="1446"/>
                  <a:pt x="733" y="1447"/>
                </a:cubicBezTo>
                <a:cubicBezTo>
                  <a:pt x="736" y="1445"/>
                  <a:pt x="731" y="1443"/>
                  <a:pt x="734" y="1443"/>
                </a:cubicBezTo>
                <a:cubicBezTo>
                  <a:pt x="738" y="1442"/>
                  <a:pt x="736" y="1449"/>
                  <a:pt x="740" y="1447"/>
                </a:cubicBezTo>
                <a:cubicBezTo>
                  <a:pt x="747" y="1447"/>
                  <a:pt x="752" y="1445"/>
                  <a:pt x="756" y="1443"/>
                </a:cubicBezTo>
                <a:cubicBezTo>
                  <a:pt x="756" y="1446"/>
                  <a:pt x="762" y="1444"/>
                  <a:pt x="762" y="1447"/>
                </a:cubicBezTo>
                <a:cubicBezTo>
                  <a:pt x="775" y="1446"/>
                  <a:pt x="792" y="1450"/>
                  <a:pt x="799" y="1444"/>
                </a:cubicBezTo>
                <a:cubicBezTo>
                  <a:pt x="801" y="1447"/>
                  <a:pt x="806" y="1445"/>
                  <a:pt x="809" y="1446"/>
                </a:cubicBezTo>
                <a:cubicBezTo>
                  <a:pt x="811" y="1446"/>
                  <a:pt x="811" y="1447"/>
                  <a:pt x="813" y="1447"/>
                </a:cubicBezTo>
                <a:cubicBezTo>
                  <a:pt x="819" y="1448"/>
                  <a:pt x="821" y="1446"/>
                  <a:pt x="824" y="1446"/>
                </a:cubicBezTo>
                <a:cubicBezTo>
                  <a:pt x="841" y="1446"/>
                  <a:pt x="859" y="1449"/>
                  <a:pt x="874" y="1444"/>
                </a:cubicBezTo>
                <a:cubicBezTo>
                  <a:pt x="875" y="1446"/>
                  <a:pt x="879" y="1446"/>
                  <a:pt x="881" y="1447"/>
                </a:cubicBezTo>
                <a:cubicBezTo>
                  <a:pt x="881" y="1445"/>
                  <a:pt x="884" y="1447"/>
                  <a:pt x="886" y="1446"/>
                </a:cubicBezTo>
                <a:cubicBezTo>
                  <a:pt x="887" y="1445"/>
                  <a:pt x="887" y="1443"/>
                  <a:pt x="889" y="1443"/>
                </a:cubicBezTo>
                <a:cubicBezTo>
                  <a:pt x="891" y="1442"/>
                  <a:pt x="893" y="1443"/>
                  <a:pt x="895" y="1443"/>
                </a:cubicBezTo>
                <a:cubicBezTo>
                  <a:pt x="896" y="1440"/>
                  <a:pt x="893" y="1434"/>
                  <a:pt x="897" y="1435"/>
                </a:cubicBezTo>
                <a:cubicBezTo>
                  <a:pt x="900" y="1435"/>
                  <a:pt x="904" y="1435"/>
                  <a:pt x="908" y="1435"/>
                </a:cubicBezTo>
                <a:cubicBezTo>
                  <a:pt x="909" y="1437"/>
                  <a:pt x="911" y="1440"/>
                  <a:pt x="915" y="1439"/>
                </a:cubicBezTo>
                <a:cubicBezTo>
                  <a:pt x="917" y="1443"/>
                  <a:pt x="920" y="1445"/>
                  <a:pt x="923" y="1447"/>
                </a:cubicBezTo>
                <a:cubicBezTo>
                  <a:pt x="923" y="1445"/>
                  <a:pt x="924" y="1444"/>
                  <a:pt x="926" y="1444"/>
                </a:cubicBezTo>
                <a:cubicBezTo>
                  <a:pt x="930" y="1447"/>
                  <a:pt x="938" y="1445"/>
                  <a:pt x="943" y="1446"/>
                </a:cubicBezTo>
                <a:cubicBezTo>
                  <a:pt x="945" y="1441"/>
                  <a:pt x="947" y="1441"/>
                  <a:pt x="950" y="1439"/>
                </a:cubicBezTo>
                <a:cubicBezTo>
                  <a:pt x="951" y="1439"/>
                  <a:pt x="951" y="1435"/>
                  <a:pt x="953" y="1435"/>
                </a:cubicBezTo>
                <a:cubicBezTo>
                  <a:pt x="954" y="1434"/>
                  <a:pt x="956" y="1435"/>
                  <a:pt x="957" y="1435"/>
                </a:cubicBezTo>
                <a:cubicBezTo>
                  <a:pt x="958" y="1439"/>
                  <a:pt x="956" y="1447"/>
                  <a:pt x="961" y="1447"/>
                </a:cubicBezTo>
                <a:cubicBezTo>
                  <a:pt x="963" y="1444"/>
                  <a:pt x="960" y="1444"/>
                  <a:pt x="960" y="1439"/>
                </a:cubicBezTo>
                <a:cubicBezTo>
                  <a:pt x="966" y="1437"/>
                  <a:pt x="969" y="1434"/>
                  <a:pt x="974" y="1435"/>
                </a:cubicBezTo>
                <a:cubicBezTo>
                  <a:pt x="979" y="1435"/>
                  <a:pt x="982" y="1439"/>
                  <a:pt x="987" y="1443"/>
                </a:cubicBezTo>
                <a:cubicBezTo>
                  <a:pt x="987" y="1443"/>
                  <a:pt x="987" y="1441"/>
                  <a:pt x="987" y="1441"/>
                </a:cubicBezTo>
                <a:cubicBezTo>
                  <a:pt x="988" y="1440"/>
                  <a:pt x="989" y="1446"/>
                  <a:pt x="991" y="1444"/>
                </a:cubicBezTo>
                <a:cubicBezTo>
                  <a:pt x="992" y="1439"/>
                  <a:pt x="995" y="1436"/>
                  <a:pt x="998" y="1433"/>
                </a:cubicBezTo>
                <a:cubicBezTo>
                  <a:pt x="1002" y="1434"/>
                  <a:pt x="1010" y="1431"/>
                  <a:pt x="1010" y="1436"/>
                </a:cubicBezTo>
                <a:cubicBezTo>
                  <a:pt x="1012" y="1439"/>
                  <a:pt x="1005" y="1441"/>
                  <a:pt x="1010" y="1443"/>
                </a:cubicBezTo>
                <a:cubicBezTo>
                  <a:pt x="1013" y="1441"/>
                  <a:pt x="1010" y="1435"/>
                  <a:pt x="1015" y="1436"/>
                </a:cubicBezTo>
                <a:cubicBezTo>
                  <a:pt x="1018" y="1438"/>
                  <a:pt x="1020" y="1441"/>
                  <a:pt x="1021" y="1446"/>
                </a:cubicBezTo>
                <a:cubicBezTo>
                  <a:pt x="1024" y="1446"/>
                  <a:pt x="1024" y="1444"/>
                  <a:pt x="1026" y="1443"/>
                </a:cubicBezTo>
                <a:cubicBezTo>
                  <a:pt x="1029" y="1442"/>
                  <a:pt x="1027" y="1447"/>
                  <a:pt x="1030" y="1447"/>
                </a:cubicBezTo>
                <a:cubicBezTo>
                  <a:pt x="1030" y="1443"/>
                  <a:pt x="1035" y="1443"/>
                  <a:pt x="1036" y="1441"/>
                </a:cubicBezTo>
                <a:cubicBezTo>
                  <a:pt x="1031" y="1438"/>
                  <a:pt x="1035" y="1436"/>
                  <a:pt x="1033" y="1430"/>
                </a:cubicBezTo>
                <a:cubicBezTo>
                  <a:pt x="1037" y="1428"/>
                  <a:pt x="1040" y="1426"/>
                  <a:pt x="1046" y="1427"/>
                </a:cubicBezTo>
                <a:cubicBezTo>
                  <a:pt x="1049" y="1430"/>
                  <a:pt x="1056" y="1435"/>
                  <a:pt x="1057" y="1438"/>
                </a:cubicBezTo>
                <a:cubicBezTo>
                  <a:pt x="1057" y="1437"/>
                  <a:pt x="1049" y="1443"/>
                  <a:pt x="1055" y="1443"/>
                </a:cubicBezTo>
                <a:cubicBezTo>
                  <a:pt x="1055" y="1440"/>
                  <a:pt x="1058" y="1439"/>
                  <a:pt x="1061" y="1439"/>
                </a:cubicBezTo>
                <a:cubicBezTo>
                  <a:pt x="1064" y="1444"/>
                  <a:pt x="1075" y="1442"/>
                  <a:pt x="1078" y="1446"/>
                </a:cubicBezTo>
                <a:cubicBezTo>
                  <a:pt x="1081" y="1442"/>
                  <a:pt x="1090" y="1442"/>
                  <a:pt x="1095" y="1444"/>
                </a:cubicBezTo>
                <a:cubicBezTo>
                  <a:pt x="1099" y="1445"/>
                  <a:pt x="1097" y="1438"/>
                  <a:pt x="1102" y="1439"/>
                </a:cubicBezTo>
                <a:cubicBezTo>
                  <a:pt x="1104" y="1439"/>
                  <a:pt x="1103" y="1443"/>
                  <a:pt x="1105" y="1444"/>
                </a:cubicBezTo>
                <a:cubicBezTo>
                  <a:pt x="1105" y="1445"/>
                  <a:pt x="1108" y="1443"/>
                  <a:pt x="1109" y="1444"/>
                </a:cubicBezTo>
                <a:cubicBezTo>
                  <a:pt x="1110" y="1445"/>
                  <a:pt x="1109" y="1448"/>
                  <a:pt x="1111" y="1447"/>
                </a:cubicBezTo>
                <a:cubicBezTo>
                  <a:pt x="1111" y="1446"/>
                  <a:pt x="1112" y="1444"/>
                  <a:pt x="1112" y="1444"/>
                </a:cubicBezTo>
                <a:cubicBezTo>
                  <a:pt x="1114" y="1443"/>
                  <a:pt x="1114" y="1446"/>
                  <a:pt x="1114" y="1446"/>
                </a:cubicBezTo>
                <a:cubicBezTo>
                  <a:pt x="1116" y="1446"/>
                  <a:pt x="1115" y="1444"/>
                  <a:pt x="1115" y="1444"/>
                </a:cubicBezTo>
                <a:cubicBezTo>
                  <a:pt x="1121" y="1443"/>
                  <a:pt x="1128" y="1443"/>
                  <a:pt x="1134" y="1443"/>
                </a:cubicBezTo>
                <a:cubicBezTo>
                  <a:pt x="1135" y="1437"/>
                  <a:pt x="1139" y="1435"/>
                  <a:pt x="1142" y="1431"/>
                </a:cubicBezTo>
                <a:cubicBezTo>
                  <a:pt x="1148" y="1434"/>
                  <a:pt x="1157" y="1433"/>
                  <a:pt x="1157" y="1441"/>
                </a:cubicBezTo>
                <a:cubicBezTo>
                  <a:pt x="1168" y="1444"/>
                  <a:pt x="1177" y="1440"/>
                  <a:pt x="1188" y="1439"/>
                </a:cubicBezTo>
                <a:cubicBezTo>
                  <a:pt x="1192" y="1441"/>
                  <a:pt x="1193" y="1444"/>
                  <a:pt x="1198" y="1444"/>
                </a:cubicBezTo>
                <a:cubicBezTo>
                  <a:pt x="1199" y="1436"/>
                  <a:pt x="1202" y="1429"/>
                  <a:pt x="1207" y="1424"/>
                </a:cubicBezTo>
                <a:cubicBezTo>
                  <a:pt x="1209" y="1421"/>
                  <a:pt x="1216" y="1424"/>
                  <a:pt x="1218" y="1427"/>
                </a:cubicBezTo>
                <a:cubicBezTo>
                  <a:pt x="1216" y="1434"/>
                  <a:pt x="1222" y="1432"/>
                  <a:pt x="1221" y="1438"/>
                </a:cubicBezTo>
                <a:cubicBezTo>
                  <a:pt x="1224" y="1439"/>
                  <a:pt x="1230" y="1438"/>
                  <a:pt x="1233" y="1439"/>
                </a:cubicBezTo>
                <a:cubicBezTo>
                  <a:pt x="1235" y="1440"/>
                  <a:pt x="1235" y="1442"/>
                  <a:pt x="1236" y="1443"/>
                </a:cubicBezTo>
                <a:cubicBezTo>
                  <a:pt x="1237" y="1441"/>
                  <a:pt x="1238" y="1439"/>
                  <a:pt x="1241" y="1439"/>
                </a:cubicBezTo>
                <a:cubicBezTo>
                  <a:pt x="1244" y="1437"/>
                  <a:pt x="1244" y="1432"/>
                  <a:pt x="1249" y="1431"/>
                </a:cubicBezTo>
                <a:cubicBezTo>
                  <a:pt x="1252" y="1433"/>
                  <a:pt x="1254" y="1435"/>
                  <a:pt x="1257" y="1438"/>
                </a:cubicBezTo>
                <a:cubicBezTo>
                  <a:pt x="1259" y="1438"/>
                  <a:pt x="1262" y="1438"/>
                  <a:pt x="1264" y="1438"/>
                </a:cubicBezTo>
                <a:cubicBezTo>
                  <a:pt x="1265" y="1440"/>
                  <a:pt x="1264" y="1444"/>
                  <a:pt x="1266" y="1444"/>
                </a:cubicBezTo>
                <a:cubicBezTo>
                  <a:pt x="1266" y="1441"/>
                  <a:pt x="1267" y="1439"/>
                  <a:pt x="1270" y="1439"/>
                </a:cubicBezTo>
                <a:cubicBezTo>
                  <a:pt x="1273" y="1439"/>
                  <a:pt x="1272" y="1442"/>
                  <a:pt x="1274" y="1443"/>
                </a:cubicBezTo>
                <a:cubicBezTo>
                  <a:pt x="1274" y="1440"/>
                  <a:pt x="1278" y="1441"/>
                  <a:pt x="1278" y="1443"/>
                </a:cubicBezTo>
                <a:cubicBezTo>
                  <a:pt x="1276" y="1442"/>
                  <a:pt x="1274" y="1445"/>
                  <a:pt x="1277" y="1446"/>
                </a:cubicBezTo>
                <a:cubicBezTo>
                  <a:pt x="1277" y="1443"/>
                  <a:pt x="1278" y="1446"/>
                  <a:pt x="1280" y="1446"/>
                </a:cubicBezTo>
                <a:cubicBezTo>
                  <a:pt x="1286" y="1446"/>
                  <a:pt x="1289" y="1447"/>
                  <a:pt x="1292" y="1447"/>
                </a:cubicBezTo>
                <a:cubicBezTo>
                  <a:pt x="1297" y="1448"/>
                  <a:pt x="1301" y="1447"/>
                  <a:pt x="1304" y="1449"/>
                </a:cubicBezTo>
                <a:cubicBezTo>
                  <a:pt x="1306" y="1443"/>
                  <a:pt x="1303" y="1442"/>
                  <a:pt x="1301" y="1439"/>
                </a:cubicBezTo>
                <a:cubicBezTo>
                  <a:pt x="1308" y="1437"/>
                  <a:pt x="1314" y="1434"/>
                  <a:pt x="1323" y="1435"/>
                </a:cubicBezTo>
                <a:cubicBezTo>
                  <a:pt x="1324" y="1437"/>
                  <a:pt x="1326" y="1437"/>
                  <a:pt x="1326" y="1439"/>
                </a:cubicBezTo>
                <a:cubicBezTo>
                  <a:pt x="1323" y="1438"/>
                  <a:pt x="1319" y="1442"/>
                  <a:pt x="1325" y="1441"/>
                </a:cubicBezTo>
                <a:cubicBezTo>
                  <a:pt x="1326" y="1441"/>
                  <a:pt x="1327" y="1439"/>
                  <a:pt x="1328" y="1438"/>
                </a:cubicBezTo>
                <a:cubicBezTo>
                  <a:pt x="1330" y="1438"/>
                  <a:pt x="1329" y="1433"/>
                  <a:pt x="1331" y="1433"/>
                </a:cubicBezTo>
                <a:cubicBezTo>
                  <a:pt x="1332" y="1436"/>
                  <a:pt x="1341" y="1432"/>
                  <a:pt x="1342" y="1436"/>
                </a:cubicBezTo>
                <a:cubicBezTo>
                  <a:pt x="1342" y="1437"/>
                  <a:pt x="1342" y="1439"/>
                  <a:pt x="1343" y="1439"/>
                </a:cubicBezTo>
                <a:cubicBezTo>
                  <a:pt x="1344" y="1437"/>
                  <a:pt x="1342" y="1431"/>
                  <a:pt x="1345" y="1431"/>
                </a:cubicBezTo>
                <a:cubicBezTo>
                  <a:pt x="1349" y="1436"/>
                  <a:pt x="1355" y="1431"/>
                  <a:pt x="1360" y="1431"/>
                </a:cubicBezTo>
                <a:cubicBezTo>
                  <a:pt x="1364" y="1431"/>
                  <a:pt x="1362" y="1436"/>
                  <a:pt x="1365" y="1436"/>
                </a:cubicBezTo>
                <a:cubicBezTo>
                  <a:pt x="1365" y="1434"/>
                  <a:pt x="1369" y="1435"/>
                  <a:pt x="1371" y="1435"/>
                </a:cubicBezTo>
                <a:cubicBezTo>
                  <a:pt x="1376" y="1434"/>
                  <a:pt x="1379" y="1432"/>
                  <a:pt x="1377" y="1436"/>
                </a:cubicBezTo>
                <a:cubicBezTo>
                  <a:pt x="1381" y="1437"/>
                  <a:pt x="1386" y="1431"/>
                  <a:pt x="1387" y="1435"/>
                </a:cubicBezTo>
                <a:cubicBezTo>
                  <a:pt x="1384" y="1438"/>
                  <a:pt x="1380" y="1436"/>
                  <a:pt x="1385" y="1439"/>
                </a:cubicBezTo>
                <a:cubicBezTo>
                  <a:pt x="1380" y="1438"/>
                  <a:pt x="1378" y="1443"/>
                  <a:pt x="1374" y="1439"/>
                </a:cubicBezTo>
                <a:cubicBezTo>
                  <a:pt x="1373" y="1445"/>
                  <a:pt x="1379" y="1442"/>
                  <a:pt x="1382" y="1443"/>
                </a:cubicBezTo>
                <a:cubicBezTo>
                  <a:pt x="1381" y="1446"/>
                  <a:pt x="1385" y="1446"/>
                  <a:pt x="1383" y="1450"/>
                </a:cubicBezTo>
                <a:cubicBezTo>
                  <a:pt x="1380" y="1452"/>
                  <a:pt x="1376" y="1453"/>
                  <a:pt x="1374" y="1449"/>
                </a:cubicBezTo>
                <a:cubicBezTo>
                  <a:pt x="1375" y="1445"/>
                  <a:pt x="1377" y="1443"/>
                  <a:pt x="1371" y="1443"/>
                </a:cubicBezTo>
                <a:cubicBezTo>
                  <a:pt x="1369" y="1443"/>
                  <a:pt x="1370" y="1444"/>
                  <a:pt x="1371" y="1446"/>
                </a:cubicBezTo>
                <a:cubicBezTo>
                  <a:pt x="1373" y="1446"/>
                  <a:pt x="1373" y="1448"/>
                  <a:pt x="1373" y="1450"/>
                </a:cubicBezTo>
                <a:cubicBezTo>
                  <a:pt x="1372" y="1460"/>
                  <a:pt x="1368" y="1472"/>
                  <a:pt x="1361" y="1476"/>
                </a:cubicBezTo>
                <a:cubicBezTo>
                  <a:pt x="1358" y="1472"/>
                  <a:pt x="1346" y="1469"/>
                  <a:pt x="1351" y="1462"/>
                </a:cubicBezTo>
                <a:cubicBezTo>
                  <a:pt x="1345" y="1463"/>
                  <a:pt x="1345" y="1458"/>
                  <a:pt x="1342" y="1457"/>
                </a:cubicBezTo>
                <a:cubicBezTo>
                  <a:pt x="1342" y="1465"/>
                  <a:pt x="1345" y="1471"/>
                  <a:pt x="1348" y="1477"/>
                </a:cubicBezTo>
                <a:cubicBezTo>
                  <a:pt x="1353" y="1479"/>
                  <a:pt x="1349" y="1472"/>
                  <a:pt x="1354" y="1474"/>
                </a:cubicBezTo>
                <a:cubicBezTo>
                  <a:pt x="1355" y="1474"/>
                  <a:pt x="1355" y="1475"/>
                  <a:pt x="1355" y="1476"/>
                </a:cubicBezTo>
                <a:cubicBezTo>
                  <a:pt x="1359" y="1480"/>
                  <a:pt x="1372" y="1476"/>
                  <a:pt x="1377" y="1476"/>
                </a:cubicBezTo>
                <a:cubicBezTo>
                  <a:pt x="1381" y="1480"/>
                  <a:pt x="1394" y="1484"/>
                  <a:pt x="1397" y="1476"/>
                </a:cubicBezTo>
                <a:cubicBezTo>
                  <a:pt x="1391" y="1477"/>
                  <a:pt x="1392" y="1471"/>
                  <a:pt x="1391" y="1468"/>
                </a:cubicBezTo>
                <a:cubicBezTo>
                  <a:pt x="1391" y="1462"/>
                  <a:pt x="1395" y="1460"/>
                  <a:pt x="1394" y="1454"/>
                </a:cubicBezTo>
                <a:cubicBezTo>
                  <a:pt x="1392" y="1454"/>
                  <a:pt x="1394" y="1451"/>
                  <a:pt x="1393" y="1450"/>
                </a:cubicBezTo>
                <a:cubicBezTo>
                  <a:pt x="1392" y="1450"/>
                  <a:pt x="1390" y="1451"/>
                  <a:pt x="1390" y="1450"/>
                </a:cubicBezTo>
                <a:cubicBezTo>
                  <a:pt x="1389" y="1449"/>
                  <a:pt x="1390" y="1444"/>
                  <a:pt x="1387" y="1444"/>
                </a:cubicBezTo>
                <a:cubicBezTo>
                  <a:pt x="1387" y="1445"/>
                  <a:pt x="1385" y="1446"/>
                  <a:pt x="1385" y="1444"/>
                </a:cubicBezTo>
                <a:cubicBezTo>
                  <a:pt x="1386" y="1442"/>
                  <a:pt x="1389" y="1441"/>
                  <a:pt x="1393" y="1441"/>
                </a:cubicBezTo>
                <a:cubicBezTo>
                  <a:pt x="1395" y="1434"/>
                  <a:pt x="1396" y="1435"/>
                  <a:pt x="1395" y="1427"/>
                </a:cubicBezTo>
                <a:cubicBezTo>
                  <a:pt x="1401" y="1428"/>
                  <a:pt x="1403" y="1424"/>
                  <a:pt x="1406" y="1422"/>
                </a:cubicBezTo>
                <a:cubicBezTo>
                  <a:pt x="1403" y="1422"/>
                  <a:pt x="1405" y="1419"/>
                  <a:pt x="1407" y="1419"/>
                </a:cubicBezTo>
                <a:cubicBezTo>
                  <a:pt x="1411" y="1415"/>
                  <a:pt x="1411" y="1422"/>
                  <a:pt x="1416" y="1419"/>
                </a:cubicBezTo>
                <a:cubicBezTo>
                  <a:pt x="1415" y="1424"/>
                  <a:pt x="1419" y="1423"/>
                  <a:pt x="1419" y="1425"/>
                </a:cubicBezTo>
                <a:cubicBezTo>
                  <a:pt x="1428" y="1425"/>
                  <a:pt x="1434" y="1427"/>
                  <a:pt x="1441" y="1428"/>
                </a:cubicBezTo>
                <a:cubicBezTo>
                  <a:pt x="1442" y="1425"/>
                  <a:pt x="1444" y="1422"/>
                  <a:pt x="1449" y="1424"/>
                </a:cubicBezTo>
                <a:cubicBezTo>
                  <a:pt x="1453" y="1423"/>
                  <a:pt x="1450" y="1429"/>
                  <a:pt x="1454" y="1430"/>
                </a:cubicBezTo>
                <a:cubicBezTo>
                  <a:pt x="1454" y="1427"/>
                  <a:pt x="1458" y="1429"/>
                  <a:pt x="1458" y="1427"/>
                </a:cubicBezTo>
                <a:cubicBezTo>
                  <a:pt x="1458" y="1424"/>
                  <a:pt x="1460" y="1423"/>
                  <a:pt x="1461" y="1422"/>
                </a:cubicBezTo>
                <a:cubicBezTo>
                  <a:pt x="1462" y="1425"/>
                  <a:pt x="1463" y="1422"/>
                  <a:pt x="1466" y="1422"/>
                </a:cubicBezTo>
                <a:cubicBezTo>
                  <a:pt x="1468" y="1422"/>
                  <a:pt x="1468" y="1425"/>
                  <a:pt x="1469" y="1427"/>
                </a:cubicBezTo>
                <a:cubicBezTo>
                  <a:pt x="1478" y="1424"/>
                  <a:pt x="1481" y="1415"/>
                  <a:pt x="1493" y="1416"/>
                </a:cubicBezTo>
                <a:cubicBezTo>
                  <a:pt x="1496" y="1417"/>
                  <a:pt x="1498" y="1422"/>
                  <a:pt x="1503" y="1422"/>
                </a:cubicBezTo>
                <a:cubicBezTo>
                  <a:pt x="1505" y="1422"/>
                  <a:pt x="1505" y="1419"/>
                  <a:pt x="1506" y="1419"/>
                </a:cubicBezTo>
                <a:cubicBezTo>
                  <a:pt x="1509" y="1419"/>
                  <a:pt x="1509" y="1423"/>
                  <a:pt x="1514" y="1422"/>
                </a:cubicBezTo>
                <a:cubicBezTo>
                  <a:pt x="1514" y="1425"/>
                  <a:pt x="1515" y="1427"/>
                  <a:pt x="1517" y="1428"/>
                </a:cubicBezTo>
                <a:cubicBezTo>
                  <a:pt x="1520" y="1426"/>
                  <a:pt x="1517" y="1419"/>
                  <a:pt x="1522" y="1419"/>
                </a:cubicBezTo>
                <a:cubicBezTo>
                  <a:pt x="1529" y="1418"/>
                  <a:pt x="1532" y="1421"/>
                  <a:pt x="1534" y="1424"/>
                </a:cubicBezTo>
                <a:cubicBezTo>
                  <a:pt x="1533" y="1428"/>
                  <a:pt x="1537" y="1427"/>
                  <a:pt x="1537" y="1430"/>
                </a:cubicBezTo>
                <a:cubicBezTo>
                  <a:pt x="1537" y="1432"/>
                  <a:pt x="1534" y="1433"/>
                  <a:pt x="1537" y="1435"/>
                </a:cubicBezTo>
                <a:cubicBezTo>
                  <a:pt x="1537" y="1433"/>
                  <a:pt x="1540" y="1433"/>
                  <a:pt x="1540" y="1435"/>
                </a:cubicBezTo>
                <a:cubicBezTo>
                  <a:pt x="1540" y="1437"/>
                  <a:pt x="1540" y="1439"/>
                  <a:pt x="1540" y="1441"/>
                </a:cubicBezTo>
                <a:cubicBezTo>
                  <a:pt x="1535" y="1447"/>
                  <a:pt x="1536" y="1458"/>
                  <a:pt x="1530" y="1463"/>
                </a:cubicBezTo>
                <a:cubicBezTo>
                  <a:pt x="1538" y="1461"/>
                  <a:pt x="1528" y="1469"/>
                  <a:pt x="1533" y="1470"/>
                </a:cubicBezTo>
                <a:cubicBezTo>
                  <a:pt x="1535" y="1467"/>
                  <a:pt x="1540" y="1468"/>
                  <a:pt x="1543" y="1466"/>
                </a:cubicBezTo>
                <a:cubicBezTo>
                  <a:pt x="1545" y="1461"/>
                  <a:pt x="1543" y="1461"/>
                  <a:pt x="1543" y="1455"/>
                </a:cubicBezTo>
                <a:cubicBezTo>
                  <a:pt x="1546" y="1455"/>
                  <a:pt x="1548" y="1455"/>
                  <a:pt x="1549" y="1454"/>
                </a:cubicBezTo>
                <a:cubicBezTo>
                  <a:pt x="1553" y="1459"/>
                  <a:pt x="1558" y="1464"/>
                  <a:pt x="1560" y="1471"/>
                </a:cubicBezTo>
                <a:cubicBezTo>
                  <a:pt x="1558" y="1472"/>
                  <a:pt x="1556" y="1473"/>
                  <a:pt x="1555" y="1474"/>
                </a:cubicBezTo>
                <a:cubicBezTo>
                  <a:pt x="1557" y="1477"/>
                  <a:pt x="1559" y="1478"/>
                  <a:pt x="1559" y="1482"/>
                </a:cubicBezTo>
                <a:cubicBezTo>
                  <a:pt x="1557" y="1483"/>
                  <a:pt x="1560" y="1490"/>
                  <a:pt x="1555" y="1489"/>
                </a:cubicBezTo>
                <a:cubicBezTo>
                  <a:pt x="1550" y="1484"/>
                  <a:pt x="1559" y="1485"/>
                  <a:pt x="1558" y="1479"/>
                </a:cubicBezTo>
                <a:cubicBezTo>
                  <a:pt x="1555" y="1479"/>
                  <a:pt x="1555" y="1475"/>
                  <a:pt x="1552" y="1474"/>
                </a:cubicBezTo>
                <a:cubicBezTo>
                  <a:pt x="1551" y="1477"/>
                  <a:pt x="1554" y="1477"/>
                  <a:pt x="1555" y="1479"/>
                </a:cubicBezTo>
                <a:cubicBezTo>
                  <a:pt x="1555" y="1483"/>
                  <a:pt x="1552" y="1484"/>
                  <a:pt x="1552" y="1487"/>
                </a:cubicBezTo>
                <a:cubicBezTo>
                  <a:pt x="1553" y="1488"/>
                  <a:pt x="1555" y="1491"/>
                  <a:pt x="1556" y="1493"/>
                </a:cubicBezTo>
                <a:cubicBezTo>
                  <a:pt x="1557" y="1495"/>
                  <a:pt x="1555" y="1500"/>
                  <a:pt x="1559" y="1500"/>
                </a:cubicBezTo>
                <a:cubicBezTo>
                  <a:pt x="1561" y="1496"/>
                  <a:pt x="1569" y="1499"/>
                  <a:pt x="1573" y="1498"/>
                </a:cubicBezTo>
                <a:cubicBezTo>
                  <a:pt x="1575" y="1496"/>
                  <a:pt x="1575" y="1492"/>
                  <a:pt x="1575" y="1489"/>
                </a:cubicBezTo>
                <a:cubicBezTo>
                  <a:pt x="1578" y="1489"/>
                  <a:pt x="1581" y="1488"/>
                  <a:pt x="1582" y="1487"/>
                </a:cubicBezTo>
                <a:cubicBezTo>
                  <a:pt x="1584" y="1480"/>
                  <a:pt x="1585" y="1473"/>
                  <a:pt x="1594" y="1474"/>
                </a:cubicBezTo>
                <a:cubicBezTo>
                  <a:pt x="1592" y="1482"/>
                  <a:pt x="1600" y="1480"/>
                  <a:pt x="1598" y="1489"/>
                </a:cubicBezTo>
                <a:cubicBezTo>
                  <a:pt x="1603" y="1489"/>
                  <a:pt x="1606" y="1488"/>
                  <a:pt x="1607" y="1487"/>
                </a:cubicBezTo>
                <a:cubicBezTo>
                  <a:pt x="1609" y="1485"/>
                  <a:pt x="1616" y="1490"/>
                  <a:pt x="1613" y="1484"/>
                </a:cubicBezTo>
                <a:cubicBezTo>
                  <a:pt x="1609" y="1482"/>
                  <a:pt x="1609" y="1486"/>
                  <a:pt x="1606" y="1485"/>
                </a:cubicBezTo>
                <a:cubicBezTo>
                  <a:pt x="1606" y="1483"/>
                  <a:pt x="1602" y="1482"/>
                  <a:pt x="1603" y="1481"/>
                </a:cubicBezTo>
                <a:cubicBezTo>
                  <a:pt x="1603" y="1480"/>
                  <a:pt x="1605" y="1481"/>
                  <a:pt x="1604" y="1479"/>
                </a:cubicBezTo>
                <a:cubicBezTo>
                  <a:pt x="1603" y="1476"/>
                  <a:pt x="1598" y="1477"/>
                  <a:pt x="1601" y="1474"/>
                </a:cubicBezTo>
                <a:cubicBezTo>
                  <a:pt x="1602" y="1473"/>
                  <a:pt x="1600" y="1473"/>
                  <a:pt x="1600" y="1473"/>
                </a:cubicBezTo>
                <a:cubicBezTo>
                  <a:pt x="1597" y="1467"/>
                  <a:pt x="1599" y="1464"/>
                  <a:pt x="1597" y="1457"/>
                </a:cubicBezTo>
                <a:cubicBezTo>
                  <a:pt x="1600" y="1457"/>
                  <a:pt x="1603" y="1457"/>
                  <a:pt x="1606" y="1457"/>
                </a:cubicBezTo>
                <a:cubicBezTo>
                  <a:pt x="1608" y="1454"/>
                  <a:pt x="1608" y="1449"/>
                  <a:pt x="1614" y="1450"/>
                </a:cubicBezTo>
                <a:cubicBezTo>
                  <a:pt x="1615" y="1455"/>
                  <a:pt x="1609" y="1459"/>
                  <a:pt x="1614" y="1462"/>
                </a:cubicBezTo>
                <a:cubicBezTo>
                  <a:pt x="1613" y="1456"/>
                  <a:pt x="1620" y="1460"/>
                  <a:pt x="1619" y="1463"/>
                </a:cubicBezTo>
                <a:cubicBezTo>
                  <a:pt x="1618" y="1465"/>
                  <a:pt x="1617" y="1464"/>
                  <a:pt x="1616" y="1463"/>
                </a:cubicBezTo>
                <a:cubicBezTo>
                  <a:pt x="1615" y="1468"/>
                  <a:pt x="1621" y="1469"/>
                  <a:pt x="1617" y="1473"/>
                </a:cubicBezTo>
                <a:cubicBezTo>
                  <a:pt x="1625" y="1471"/>
                  <a:pt x="1623" y="1478"/>
                  <a:pt x="1620" y="1481"/>
                </a:cubicBezTo>
                <a:cubicBezTo>
                  <a:pt x="1625" y="1482"/>
                  <a:pt x="1631" y="1483"/>
                  <a:pt x="1637" y="1484"/>
                </a:cubicBezTo>
                <a:cubicBezTo>
                  <a:pt x="1639" y="1486"/>
                  <a:pt x="1637" y="1491"/>
                  <a:pt x="1640" y="1493"/>
                </a:cubicBezTo>
                <a:cubicBezTo>
                  <a:pt x="1643" y="1494"/>
                  <a:pt x="1647" y="1494"/>
                  <a:pt x="1647" y="1490"/>
                </a:cubicBezTo>
                <a:cubicBezTo>
                  <a:pt x="1644" y="1490"/>
                  <a:pt x="1644" y="1489"/>
                  <a:pt x="1644" y="1485"/>
                </a:cubicBezTo>
                <a:cubicBezTo>
                  <a:pt x="1644" y="1481"/>
                  <a:pt x="1648" y="1474"/>
                  <a:pt x="1649" y="1473"/>
                </a:cubicBezTo>
                <a:cubicBezTo>
                  <a:pt x="1651" y="1471"/>
                  <a:pt x="1649" y="1466"/>
                  <a:pt x="1654" y="1468"/>
                </a:cubicBezTo>
                <a:cubicBezTo>
                  <a:pt x="1657" y="1470"/>
                  <a:pt x="1660" y="1472"/>
                  <a:pt x="1662" y="1474"/>
                </a:cubicBezTo>
                <a:cubicBezTo>
                  <a:pt x="1663" y="1475"/>
                  <a:pt x="1662" y="1478"/>
                  <a:pt x="1663" y="1479"/>
                </a:cubicBezTo>
                <a:cubicBezTo>
                  <a:pt x="1664" y="1479"/>
                  <a:pt x="1666" y="1479"/>
                  <a:pt x="1666" y="1479"/>
                </a:cubicBezTo>
                <a:cubicBezTo>
                  <a:pt x="1667" y="1480"/>
                  <a:pt x="1668" y="1483"/>
                  <a:pt x="1668" y="1485"/>
                </a:cubicBezTo>
                <a:cubicBezTo>
                  <a:pt x="1674" y="1483"/>
                  <a:pt x="1671" y="1491"/>
                  <a:pt x="1677" y="1490"/>
                </a:cubicBezTo>
                <a:cubicBezTo>
                  <a:pt x="1678" y="1485"/>
                  <a:pt x="1672" y="1488"/>
                  <a:pt x="1672" y="1484"/>
                </a:cubicBezTo>
                <a:cubicBezTo>
                  <a:pt x="1673" y="1481"/>
                  <a:pt x="1677" y="1481"/>
                  <a:pt x="1677" y="1477"/>
                </a:cubicBezTo>
                <a:cubicBezTo>
                  <a:pt x="1673" y="1478"/>
                  <a:pt x="1670" y="1477"/>
                  <a:pt x="1671" y="1473"/>
                </a:cubicBezTo>
                <a:cubicBezTo>
                  <a:pt x="1679" y="1475"/>
                  <a:pt x="1672" y="1469"/>
                  <a:pt x="1674" y="1468"/>
                </a:cubicBezTo>
                <a:cubicBezTo>
                  <a:pt x="1677" y="1466"/>
                  <a:pt x="1688" y="1470"/>
                  <a:pt x="1682" y="1466"/>
                </a:cubicBezTo>
                <a:cubicBezTo>
                  <a:pt x="1680" y="1466"/>
                  <a:pt x="1676" y="1467"/>
                  <a:pt x="1676" y="1465"/>
                </a:cubicBezTo>
                <a:cubicBezTo>
                  <a:pt x="1674" y="1464"/>
                  <a:pt x="1668" y="1467"/>
                  <a:pt x="1668" y="1463"/>
                </a:cubicBezTo>
                <a:cubicBezTo>
                  <a:pt x="1668" y="1457"/>
                  <a:pt x="1674" y="1458"/>
                  <a:pt x="1679" y="1458"/>
                </a:cubicBezTo>
                <a:cubicBezTo>
                  <a:pt x="1681" y="1459"/>
                  <a:pt x="1681" y="1461"/>
                  <a:pt x="1682" y="1462"/>
                </a:cubicBezTo>
                <a:cubicBezTo>
                  <a:pt x="1684" y="1463"/>
                  <a:pt x="1688" y="1460"/>
                  <a:pt x="1688" y="1463"/>
                </a:cubicBezTo>
                <a:cubicBezTo>
                  <a:pt x="1689" y="1466"/>
                  <a:pt x="1686" y="1466"/>
                  <a:pt x="1685" y="1468"/>
                </a:cubicBezTo>
                <a:cubicBezTo>
                  <a:pt x="1687" y="1468"/>
                  <a:pt x="1689" y="1468"/>
                  <a:pt x="1690" y="1470"/>
                </a:cubicBezTo>
                <a:cubicBezTo>
                  <a:pt x="1692" y="1474"/>
                  <a:pt x="1690" y="1484"/>
                  <a:pt x="1689" y="1487"/>
                </a:cubicBezTo>
                <a:cubicBezTo>
                  <a:pt x="1696" y="1486"/>
                  <a:pt x="1695" y="1485"/>
                  <a:pt x="1694" y="1479"/>
                </a:cubicBezTo>
                <a:cubicBezTo>
                  <a:pt x="1696" y="1478"/>
                  <a:pt x="1698" y="1477"/>
                  <a:pt x="1702" y="1477"/>
                </a:cubicBezTo>
                <a:cubicBezTo>
                  <a:pt x="1702" y="1480"/>
                  <a:pt x="1700" y="1481"/>
                  <a:pt x="1700" y="1484"/>
                </a:cubicBezTo>
                <a:cubicBezTo>
                  <a:pt x="1702" y="1483"/>
                  <a:pt x="1708" y="1486"/>
                  <a:pt x="1708" y="1482"/>
                </a:cubicBezTo>
                <a:cubicBezTo>
                  <a:pt x="1711" y="1480"/>
                  <a:pt x="1713" y="1482"/>
                  <a:pt x="1714" y="1479"/>
                </a:cubicBezTo>
                <a:cubicBezTo>
                  <a:pt x="1714" y="1480"/>
                  <a:pt x="1713" y="1478"/>
                  <a:pt x="1713" y="1477"/>
                </a:cubicBezTo>
                <a:cubicBezTo>
                  <a:pt x="1713" y="1476"/>
                  <a:pt x="1714" y="1476"/>
                  <a:pt x="1714" y="1474"/>
                </a:cubicBezTo>
                <a:cubicBezTo>
                  <a:pt x="1715" y="1475"/>
                  <a:pt x="1722" y="1478"/>
                  <a:pt x="1721" y="1473"/>
                </a:cubicBezTo>
                <a:cubicBezTo>
                  <a:pt x="1716" y="1471"/>
                  <a:pt x="1711" y="1478"/>
                  <a:pt x="1708" y="1473"/>
                </a:cubicBezTo>
                <a:cubicBezTo>
                  <a:pt x="1709" y="1468"/>
                  <a:pt x="1715" y="1471"/>
                  <a:pt x="1719" y="1470"/>
                </a:cubicBezTo>
                <a:cubicBezTo>
                  <a:pt x="1721" y="1469"/>
                  <a:pt x="1723" y="1465"/>
                  <a:pt x="1725" y="1466"/>
                </a:cubicBezTo>
                <a:cubicBezTo>
                  <a:pt x="1728" y="1469"/>
                  <a:pt x="1732" y="1470"/>
                  <a:pt x="1734" y="1473"/>
                </a:cubicBezTo>
                <a:cubicBezTo>
                  <a:pt x="1735" y="1474"/>
                  <a:pt x="1732" y="1475"/>
                  <a:pt x="1734" y="1476"/>
                </a:cubicBezTo>
                <a:cubicBezTo>
                  <a:pt x="1734" y="1474"/>
                  <a:pt x="1736" y="1475"/>
                  <a:pt x="1738" y="1474"/>
                </a:cubicBezTo>
                <a:cubicBezTo>
                  <a:pt x="1741" y="1472"/>
                  <a:pt x="1738" y="1465"/>
                  <a:pt x="1744" y="1466"/>
                </a:cubicBezTo>
                <a:cubicBezTo>
                  <a:pt x="1746" y="1466"/>
                  <a:pt x="1749" y="1468"/>
                  <a:pt x="1748" y="1470"/>
                </a:cubicBezTo>
                <a:cubicBezTo>
                  <a:pt x="1748" y="1472"/>
                  <a:pt x="1746" y="1472"/>
                  <a:pt x="1750" y="1473"/>
                </a:cubicBezTo>
                <a:cubicBezTo>
                  <a:pt x="1754" y="1474"/>
                  <a:pt x="1753" y="1482"/>
                  <a:pt x="1757" y="1481"/>
                </a:cubicBezTo>
                <a:cubicBezTo>
                  <a:pt x="1760" y="1481"/>
                  <a:pt x="1758" y="1476"/>
                  <a:pt x="1761" y="1476"/>
                </a:cubicBezTo>
                <a:cubicBezTo>
                  <a:pt x="1765" y="1477"/>
                  <a:pt x="1767" y="1477"/>
                  <a:pt x="1772" y="1476"/>
                </a:cubicBezTo>
                <a:cubicBezTo>
                  <a:pt x="1770" y="1481"/>
                  <a:pt x="1775" y="1479"/>
                  <a:pt x="1778" y="1479"/>
                </a:cubicBezTo>
                <a:cubicBezTo>
                  <a:pt x="1781" y="1476"/>
                  <a:pt x="1777" y="1476"/>
                  <a:pt x="1778" y="1471"/>
                </a:cubicBezTo>
                <a:cubicBezTo>
                  <a:pt x="1781" y="1468"/>
                  <a:pt x="1783" y="1468"/>
                  <a:pt x="1781" y="1463"/>
                </a:cubicBezTo>
                <a:cubicBezTo>
                  <a:pt x="1789" y="1461"/>
                  <a:pt x="1796" y="1463"/>
                  <a:pt x="1801" y="1466"/>
                </a:cubicBezTo>
                <a:cubicBezTo>
                  <a:pt x="1802" y="1465"/>
                  <a:pt x="1801" y="1463"/>
                  <a:pt x="1803" y="1463"/>
                </a:cubicBezTo>
                <a:cubicBezTo>
                  <a:pt x="1806" y="1468"/>
                  <a:pt x="1807" y="1464"/>
                  <a:pt x="1811" y="1465"/>
                </a:cubicBezTo>
                <a:cubicBezTo>
                  <a:pt x="1811" y="1465"/>
                  <a:pt x="1810" y="1466"/>
                  <a:pt x="1811" y="1466"/>
                </a:cubicBezTo>
                <a:cubicBezTo>
                  <a:pt x="1811" y="1467"/>
                  <a:pt x="1813" y="1466"/>
                  <a:pt x="1814" y="1466"/>
                </a:cubicBezTo>
                <a:cubicBezTo>
                  <a:pt x="1823" y="1467"/>
                  <a:pt x="1835" y="1466"/>
                  <a:pt x="1845" y="1466"/>
                </a:cubicBezTo>
                <a:cubicBezTo>
                  <a:pt x="1845" y="1464"/>
                  <a:pt x="1846" y="1463"/>
                  <a:pt x="1848" y="1462"/>
                </a:cubicBezTo>
                <a:cubicBezTo>
                  <a:pt x="1852" y="1464"/>
                  <a:pt x="1860" y="1463"/>
                  <a:pt x="1866" y="1463"/>
                </a:cubicBezTo>
                <a:cubicBezTo>
                  <a:pt x="1865" y="1458"/>
                  <a:pt x="1871" y="1460"/>
                  <a:pt x="1873" y="1460"/>
                </a:cubicBezTo>
                <a:cubicBezTo>
                  <a:pt x="1876" y="1460"/>
                  <a:pt x="1876" y="1459"/>
                  <a:pt x="1877" y="1460"/>
                </a:cubicBezTo>
                <a:cubicBezTo>
                  <a:pt x="1879" y="1463"/>
                  <a:pt x="1890" y="1458"/>
                  <a:pt x="1890" y="1458"/>
                </a:cubicBezTo>
                <a:cubicBezTo>
                  <a:pt x="1895" y="1457"/>
                  <a:pt x="1897" y="1457"/>
                  <a:pt x="1898" y="1458"/>
                </a:cubicBezTo>
                <a:cubicBezTo>
                  <a:pt x="1899" y="1460"/>
                  <a:pt x="1903" y="1457"/>
                  <a:pt x="1904" y="1457"/>
                </a:cubicBezTo>
                <a:cubicBezTo>
                  <a:pt x="1907" y="1456"/>
                  <a:pt x="1908" y="1457"/>
                  <a:pt x="1910" y="1455"/>
                </a:cubicBezTo>
                <a:cubicBezTo>
                  <a:pt x="1910" y="1455"/>
                  <a:pt x="1913" y="1455"/>
                  <a:pt x="1913" y="1455"/>
                </a:cubicBezTo>
                <a:cubicBezTo>
                  <a:pt x="1924" y="1454"/>
                  <a:pt x="1938" y="1456"/>
                  <a:pt x="1946" y="1454"/>
                </a:cubicBezTo>
                <a:cubicBezTo>
                  <a:pt x="1949" y="1456"/>
                  <a:pt x="1956" y="1456"/>
                  <a:pt x="1959" y="1458"/>
                </a:cubicBezTo>
                <a:cubicBezTo>
                  <a:pt x="1959" y="1456"/>
                  <a:pt x="1962" y="1458"/>
                  <a:pt x="1963" y="1457"/>
                </a:cubicBezTo>
                <a:cubicBezTo>
                  <a:pt x="1963" y="1456"/>
                  <a:pt x="1962" y="1454"/>
                  <a:pt x="1963" y="1454"/>
                </a:cubicBezTo>
                <a:cubicBezTo>
                  <a:pt x="1964" y="1452"/>
                  <a:pt x="1966" y="1452"/>
                  <a:pt x="1968" y="1450"/>
                </a:cubicBezTo>
                <a:cubicBezTo>
                  <a:pt x="1975" y="1449"/>
                  <a:pt x="1981" y="1447"/>
                  <a:pt x="1985" y="1443"/>
                </a:cubicBezTo>
                <a:cubicBezTo>
                  <a:pt x="1983" y="1442"/>
                  <a:pt x="1981" y="1442"/>
                  <a:pt x="1982" y="1439"/>
                </a:cubicBezTo>
                <a:cubicBezTo>
                  <a:pt x="1988" y="1439"/>
                  <a:pt x="1990" y="1436"/>
                  <a:pt x="1993" y="1433"/>
                </a:cubicBezTo>
                <a:cubicBezTo>
                  <a:pt x="1988" y="1433"/>
                  <a:pt x="1984" y="1433"/>
                  <a:pt x="1979" y="1433"/>
                </a:cubicBezTo>
                <a:cubicBezTo>
                  <a:pt x="1977" y="1433"/>
                  <a:pt x="1976" y="1431"/>
                  <a:pt x="1973" y="1430"/>
                </a:cubicBezTo>
                <a:cubicBezTo>
                  <a:pt x="1974" y="1430"/>
                  <a:pt x="1972" y="1431"/>
                  <a:pt x="1971" y="1431"/>
                </a:cubicBezTo>
                <a:cubicBezTo>
                  <a:pt x="1971" y="1431"/>
                  <a:pt x="1971" y="1430"/>
                  <a:pt x="1968" y="1430"/>
                </a:cubicBezTo>
                <a:cubicBezTo>
                  <a:pt x="1966" y="1430"/>
                  <a:pt x="1966" y="1432"/>
                  <a:pt x="1964" y="1430"/>
                </a:cubicBezTo>
                <a:cubicBezTo>
                  <a:pt x="1962" y="1427"/>
                  <a:pt x="1950" y="1431"/>
                  <a:pt x="1950" y="1431"/>
                </a:cubicBezTo>
                <a:cubicBezTo>
                  <a:pt x="1941" y="1432"/>
                  <a:pt x="1929" y="1431"/>
                  <a:pt x="1923" y="1433"/>
                </a:cubicBezTo>
                <a:cubicBezTo>
                  <a:pt x="1919" y="1434"/>
                  <a:pt x="1914" y="1434"/>
                  <a:pt x="1909" y="1435"/>
                </a:cubicBezTo>
                <a:cubicBezTo>
                  <a:pt x="1907" y="1435"/>
                  <a:pt x="1907" y="1436"/>
                  <a:pt x="1905" y="1436"/>
                </a:cubicBezTo>
                <a:cubicBezTo>
                  <a:pt x="1896" y="1437"/>
                  <a:pt x="1890" y="1437"/>
                  <a:pt x="1886" y="1438"/>
                </a:cubicBezTo>
                <a:cubicBezTo>
                  <a:pt x="1882" y="1438"/>
                  <a:pt x="1876" y="1439"/>
                  <a:pt x="1874" y="1438"/>
                </a:cubicBezTo>
                <a:cubicBezTo>
                  <a:pt x="1873" y="1438"/>
                  <a:pt x="1874" y="1435"/>
                  <a:pt x="1874" y="1435"/>
                </a:cubicBezTo>
                <a:cubicBezTo>
                  <a:pt x="1873" y="1434"/>
                  <a:pt x="1871" y="1435"/>
                  <a:pt x="1871" y="1435"/>
                </a:cubicBezTo>
                <a:cubicBezTo>
                  <a:pt x="1867" y="1434"/>
                  <a:pt x="1862" y="1438"/>
                  <a:pt x="1860" y="1433"/>
                </a:cubicBezTo>
                <a:cubicBezTo>
                  <a:pt x="1864" y="1431"/>
                  <a:pt x="1869" y="1432"/>
                  <a:pt x="1871" y="1430"/>
                </a:cubicBezTo>
                <a:cubicBezTo>
                  <a:pt x="1871" y="1429"/>
                  <a:pt x="1873" y="1430"/>
                  <a:pt x="1874" y="1430"/>
                </a:cubicBezTo>
                <a:cubicBezTo>
                  <a:pt x="1877" y="1429"/>
                  <a:pt x="1880" y="1427"/>
                  <a:pt x="1882" y="1430"/>
                </a:cubicBezTo>
                <a:cubicBezTo>
                  <a:pt x="1880" y="1425"/>
                  <a:pt x="1884" y="1426"/>
                  <a:pt x="1883" y="1422"/>
                </a:cubicBezTo>
                <a:cubicBezTo>
                  <a:pt x="1880" y="1421"/>
                  <a:pt x="1878" y="1419"/>
                  <a:pt x="1873" y="1420"/>
                </a:cubicBezTo>
                <a:cubicBezTo>
                  <a:pt x="1870" y="1423"/>
                  <a:pt x="1864" y="1423"/>
                  <a:pt x="1865" y="1417"/>
                </a:cubicBezTo>
                <a:cubicBezTo>
                  <a:pt x="1872" y="1417"/>
                  <a:pt x="1881" y="1419"/>
                  <a:pt x="1882" y="1412"/>
                </a:cubicBezTo>
                <a:cubicBezTo>
                  <a:pt x="1879" y="1410"/>
                  <a:pt x="1875" y="1416"/>
                  <a:pt x="1875" y="1412"/>
                </a:cubicBezTo>
                <a:cubicBezTo>
                  <a:pt x="1876" y="1412"/>
                  <a:pt x="1878" y="1410"/>
                  <a:pt x="1876" y="1409"/>
                </a:cubicBezTo>
                <a:cubicBezTo>
                  <a:pt x="1875" y="1412"/>
                  <a:pt x="1874" y="1412"/>
                  <a:pt x="1871" y="1414"/>
                </a:cubicBezTo>
                <a:cubicBezTo>
                  <a:pt x="1872" y="1414"/>
                  <a:pt x="1871" y="1412"/>
                  <a:pt x="1870" y="1412"/>
                </a:cubicBezTo>
                <a:cubicBezTo>
                  <a:pt x="1869" y="1413"/>
                  <a:pt x="1868" y="1415"/>
                  <a:pt x="1867" y="1416"/>
                </a:cubicBezTo>
                <a:cubicBezTo>
                  <a:pt x="1865" y="1416"/>
                  <a:pt x="1863" y="1415"/>
                  <a:pt x="1862" y="1416"/>
                </a:cubicBezTo>
                <a:cubicBezTo>
                  <a:pt x="1864" y="1423"/>
                  <a:pt x="1855" y="1426"/>
                  <a:pt x="1852" y="1422"/>
                </a:cubicBezTo>
                <a:cubicBezTo>
                  <a:pt x="1853" y="1420"/>
                  <a:pt x="1855" y="1419"/>
                  <a:pt x="1856" y="1417"/>
                </a:cubicBezTo>
                <a:cubicBezTo>
                  <a:pt x="1844" y="1414"/>
                  <a:pt x="1829" y="1418"/>
                  <a:pt x="1817" y="1419"/>
                </a:cubicBezTo>
                <a:cubicBezTo>
                  <a:pt x="1814" y="1419"/>
                  <a:pt x="1814" y="1417"/>
                  <a:pt x="1812" y="1419"/>
                </a:cubicBezTo>
                <a:cubicBezTo>
                  <a:pt x="1810" y="1421"/>
                  <a:pt x="1806" y="1418"/>
                  <a:pt x="1804" y="1420"/>
                </a:cubicBezTo>
                <a:cubicBezTo>
                  <a:pt x="1804" y="1421"/>
                  <a:pt x="1802" y="1419"/>
                  <a:pt x="1803" y="1419"/>
                </a:cubicBezTo>
                <a:cubicBezTo>
                  <a:pt x="1801" y="1419"/>
                  <a:pt x="1801" y="1421"/>
                  <a:pt x="1798" y="1420"/>
                </a:cubicBezTo>
                <a:cubicBezTo>
                  <a:pt x="1796" y="1419"/>
                  <a:pt x="1794" y="1419"/>
                  <a:pt x="1793" y="1422"/>
                </a:cubicBezTo>
                <a:cubicBezTo>
                  <a:pt x="1795" y="1422"/>
                  <a:pt x="1798" y="1422"/>
                  <a:pt x="1798" y="1424"/>
                </a:cubicBezTo>
                <a:cubicBezTo>
                  <a:pt x="1793" y="1423"/>
                  <a:pt x="1789" y="1421"/>
                  <a:pt x="1784" y="1420"/>
                </a:cubicBezTo>
                <a:cubicBezTo>
                  <a:pt x="1784" y="1425"/>
                  <a:pt x="1780" y="1421"/>
                  <a:pt x="1778" y="1424"/>
                </a:cubicBezTo>
                <a:cubicBezTo>
                  <a:pt x="1773" y="1428"/>
                  <a:pt x="1761" y="1423"/>
                  <a:pt x="1755" y="1424"/>
                </a:cubicBezTo>
                <a:cubicBezTo>
                  <a:pt x="1755" y="1422"/>
                  <a:pt x="1756" y="1422"/>
                  <a:pt x="1756" y="1420"/>
                </a:cubicBezTo>
                <a:cubicBezTo>
                  <a:pt x="1752" y="1420"/>
                  <a:pt x="1748" y="1421"/>
                  <a:pt x="1747" y="1424"/>
                </a:cubicBezTo>
                <a:cubicBezTo>
                  <a:pt x="1750" y="1423"/>
                  <a:pt x="1752" y="1425"/>
                  <a:pt x="1751" y="1428"/>
                </a:cubicBezTo>
                <a:cubicBezTo>
                  <a:pt x="1743" y="1426"/>
                  <a:pt x="1750" y="1437"/>
                  <a:pt x="1746" y="1438"/>
                </a:cubicBezTo>
                <a:cubicBezTo>
                  <a:pt x="1745" y="1438"/>
                  <a:pt x="1743" y="1438"/>
                  <a:pt x="1742" y="1438"/>
                </a:cubicBezTo>
                <a:cubicBezTo>
                  <a:pt x="1739" y="1434"/>
                  <a:pt x="1744" y="1431"/>
                  <a:pt x="1741" y="1428"/>
                </a:cubicBezTo>
                <a:cubicBezTo>
                  <a:pt x="1740" y="1431"/>
                  <a:pt x="1737" y="1429"/>
                  <a:pt x="1736" y="1428"/>
                </a:cubicBezTo>
                <a:cubicBezTo>
                  <a:pt x="1735" y="1433"/>
                  <a:pt x="1734" y="1438"/>
                  <a:pt x="1729" y="1438"/>
                </a:cubicBezTo>
                <a:cubicBezTo>
                  <a:pt x="1731" y="1431"/>
                  <a:pt x="1724" y="1433"/>
                  <a:pt x="1723" y="1428"/>
                </a:cubicBezTo>
                <a:cubicBezTo>
                  <a:pt x="1720" y="1428"/>
                  <a:pt x="1717" y="1428"/>
                  <a:pt x="1714" y="1428"/>
                </a:cubicBezTo>
                <a:cubicBezTo>
                  <a:pt x="1714" y="1430"/>
                  <a:pt x="1714" y="1433"/>
                  <a:pt x="1712" y="1433"/>
                </a:cubicBezTo>
                <a:cubicBezTo>
                  <a:pt x="1711" y="1436"/>
                  <a:pt x="1717" y="1440"/>
                  <a:pt x="1712" y="1441"/>
                </a:cubicBezTo>
                <a:cubicBezTo>
                  <a:pt x="1709" y="1440"/>
                  <a:pt x="1705" y="1439"/>
                  <a:pt x="1700" y="1439"/>
                </a:cubicBezTo>
                <a:cubicBezTo>
                  <a:pt x="1698" y="1438"/>
                  <a:pt x="1698" y="1434"/>
                  <a:pt x="1699" y="1430"/>
                </a:cubicBezTo>
                <a:cubicBezTo>
                  <a:pt x="1689" y="1430"/>
                  <a:pt x="1680" y="1430"/>
                  <a:pt x="1671" y="1430"/>
                </a:cubicBezTo>
                <a:cubicBezTo>
                  <a:pt x="1668" y="1434"/>
                  <a:pt x="1667" y="1440"/>
                  <a:pt x="1664" y="1444"/>
                </a:cubicBezTo>
                <a:cubicBezTo>
                  <a:pt x="1656" y="1445"/>
                  <a:pt x="1658" y="1440"/>
                  <a:pt x="1657" y="1436"/>
                </a:cubicBezTo>
                <a:cubicBezTo>
                  <a:pt x="1654" y="1437"/>
                  <a:pt x="1653" y="1434"/>
                  <a:pt x="1650" y="1435"/>
                </a:cubicBezTo>
                <a:cubicBezTo>
                  <a:pt x="1652" y="1432"/>
                  <a:pt x="1643" y="1432"/>
                  <a:pt x="1644" y="1435"/>
                </a:cubicBezTo>
                <a:cubicBezTo>
                  <a:pt x="1650" y="1433"/>
                  <a:pt x="1646" y="1439"/>
                  <a:pt x="1647" y="1441"/>
                </a:cubicBezTo>
                <a:cubicBezTo>
                  <a:pt x="1648" y="1442"/>
                  <a:pt x="1651" y="1441"/>
                  <a:pt x="1650" y="1443"/>
                </a:cubicBezTo>
                <a:cubicBezTo>
                  <a:pt x="1648" y="1443"/>
                  <a:pt x="1649" y="1446"/>
                  <a:pt x="1650" y="1447"/>
                </a:cubicBezTo>
                <a:cubicBezTo>
                  <a:pt x="1648" y="1447"/>
                  <a:pt x="1648" y="1445"/>
                  <a:pt x="1645" y="1446"/>
                </a:cubicBezTo>
                <a:cubicBezTo>
                  <a:pt x="1646" y="1449"/>
                  <a:pt x="1648" y="1452"/>
                  <a:pt x="1647" y="1457"/>
                </a:cubicBezTo>
                <a:cubicBezTo>
                  <a:pt x="1643" y="1456"/>
                  <a:pt x="1638" y="1463"/>
                  <a:pt x="1634" y="1458"/>
                </a:cubicBezTo>
                <a:cubicBezTo>
                  <a:pt x="1636" y="1455"/>
                  <a:pt x="1641" y="1455"/>
                  <a:pt x="1644" y="1452"/>
                </a:cubicBezTo>
                <a:cubicBezTo>
                  <a:pt x="1639" y="1451"/>
                  <a:pt x="1629" y="1455"/>
                  <a:pt x="1630" y="1449"/>
                </a:cubicBezTo>
                <a:cubicBezTo>
                  <a:pt x="1632" y="1444"/>
                  <a:pt x="1644" y="1451"/>
                  <a:pt x="1644" y="1444"/>
                </a:cubicBezTo>
                <a:cubicBezTo>
                  <a:pt x="1638" y="1444"/>
                  <a:pt x="1629" y="1449"/>
                  <a:pt x="1624" y="1444"/>
                </a:cubicBezTo>
                <a:cubicBezTo>
                  <a:pt x="1621" y="1436"/>
                  <a:pt x="1631" y="1440"/>
                  <a:pt x="1633" y="1436"/>
                </a:cubicBezTo>
                <a:cubicBezTo>
                  <a:pt x="1629" y="1433"/>
                  <a:pt x="1628" y="1438"/>
                  <a:pt x="1626" y="1435"/>
                </a:cubicBezTo>
                <a:cubicBezTo>
                  <a:pt x="1623" y="1431"/>
                  <a:pt x="1626" y="1433"/>
                  <a:pt x="1626" y="1428"/>
                </a:cubicBezTo>
                <a:cubicBezTo>
                  <a:pt x="1623" y="1428"/>
                  <a:pt x="1622" y="1426"/>
                  <a:pt x="1623" y="1422"/>
                </a:cubicBezTo>
                <a:cubicBezTo>
                  <a:pt x="1626" y="1422"/>
                  <a:pt x="1626" y="1420"/>
                  <a:pt x="1629" y="1420"/>
                </a:cubicBezTo>
                <a:cubicBezTo>
                  <a:pt x="1629" y="1417"/>
                  <a:pt x="1630" y="1414"/>
                  <a:pt x="1632" y="1414"/>
                </a:cubicBezTo>
                <a:cubicBezTo>
                  <a:pt x="1635" y="1415"/>
                  <a:pt x="1636" y="1412"/>
                  <a:pt x="1639" y="1412"/>
                </a:cubicBezTo>
                <a:cubicBezTo>
                  <a:pt x="1643" y="1413"/>
                  <a:pt x="1640" y="1417"/>
                  <a:pt x="1643" y="1414"/>
                </a:cubicBezTo>
                <a:cubicBezTo>
                  <a:pt x="1648" y="1410"/>
                  <a:pt x="1657" y="1413"/>
                  <a:pt x="1663" y="1414"/>
                </a:cubicBezTo>
                <a:cubicBezTo>
                  <a:pt x="1666" y="1414"/>
                  <a:pt x="1669" y="1413"/>
                  <a:pt x="1671" y="1414"/>
                </a:cubicBezTo>
                <a:cubicBezTo>
                  <a:pt x="1675" y="1415"/>
                  <a:pt x="1679" y="1416"/>
                  <a:pt x="1680" y="1419"/>
                </a:cubicBezTo>
                <a:cubicBezTo>
                  <a:pt x="1682" y="1415"/>
                  <a:pt x="1688" y="1415"/>
                  <a:pt x="1691" y="1414"/>
                </a:cubicBezTo>
                <a:cubicBezTo>
                  <a:pt x="1712" y="1411"/>
                  <a:pt x="1741" y="1415"/>
                  <a:pt x="1763" y="1412"/>
                </a:cubicBezTo>
                <a:cubicBezTo>
                  <a:pt x="1765" y="1412"/>
                  <a:pt x="1768" y="1409"/>
                  <a:pt x="1771" y="1411"/>
                </a:cubicBezTo>
                <a:cubicBezTo>
                  <a:pt x="1774" y="1412"/>
                  <a:pt x="1775" y="1416"/>
                  <a:pt x="1780" y="1416"/>
                </a:cubicBezTo>
                <a:cubicBezTo>
                  <a:pt x="1780" y="1413"/>
                  <a:pt x="1781" y="1412"/>
                  <a:pt x="1783" y="1411"/>
                </a:cubicBezTo>
                <a:cubicBezTo>
                  <a:pt x="1789" y="1412"/>
                  <a:pt x="1797" y="1409"/>
                  <a:pt x="1799" y="1409"/>
                </a:cubicBezTo>
                <a:cubicBezTo>
                  <a:pt x="1801" y="1409"/>
                  <a:pt x="1801" y="1411"/>
                  <a:pt x="1803" y="1411"/>
                </a:cubicBezTo>
                <a:cubicBezTo>
                  <a:pt x="1805" y="1411"/>
                  <a:pt x="1806" y="1408"/>
                  <a:pt x="1808" y="1408"/>
                </a:cubicBezTo>
                <a:cubicBezTo>
                  <a:pt x="1807" y="1408"/>
                  <a:pt x="1810" y="1409"/>
                  <a:pt x="1811" y="1409"/>
                </a:cubicBezTo>
                <a:cubicBezTo>
                  <a:pt x="1816" y="1410"/>
                  <a:pt x="1817" y="1408"/>
                  <a:pt x="1820" y="1408"/>
                </a:cubicBezTo>
                <a:cubicBezTo>
                  <a:pt x="1824" y="1407"/>
                  <a:pt x="1829" y="1408"/>
                  <a:pt x="1833" y="1406"/>
                </a:cubicBezTo>
                <a:cubicBezTo>
                  <a:pt x="1834" y="1409"/>
                  <a:pt x="1837" y="1410"/>
                  <a:pt x="1839" y="1408"/>
                </a:cubicBezTo>
                <a:cubicBezTo>
                  <a:pt x="1839" y="1409"/>
                  <a:pt x="1839" y="1411"/>
                  <a:pt x="1840" y="1411"/>
                </a:cubicBezTo>
                <a:cubicBezTo>
                  <a:pt x="1841" y="1409"/>
                  <a:pt x="1840" y="1406"/>
                  <a:pt x="1842" y="1406"/>
                </a:cubicBezTo>
                <a:cubicBezTo>
                  <a:pt x="1864" y="1406"/>
                  <a:pt x="1880" y="1400"/>
                  <a:pt x="1901" y="1400"/>
                </a:cubicBezTo>
                <a:cubicBezTo>
                  <a:pt x="1904" y="1397"/>
                  <a:pt x="1909" y="1397"/>
                  <a:pt x="1912" y="1397"/>
                </a:cubicBezTo>
                <a:cubicBezTo>
                  <a:pt x="1915" y="1396"/>
                  <a:pt x="1914" y="1395"/>
                  <a:pt x="1916" y="1397"/>
                </a:cubicBezTo>
                <a:cubicBezTo>
                  <a:pt x="1916" y="1397"/>
                  <a:pt x="1918" y="1397"/>
                  <a:pt x="1919" y="1397"/>
                </a:cubicBezTo>
                <a:cubicBezTo>
                  <a:pt x="1921" y="1397"/>
                  <a:pt x="1922" y="1397"/>
                  <a:pt x="1923" y="1398"/>
                </a:cubicBezTo>
                <a:cubicBezTo>
                  <a:pt x="1924" y="1399"/>
                  <a:pt x="1928" y="1398"/>
                  <a:pt x="1929" y="1398"/>
                </a:cubicBezTo>
                <a:cubicBezTo>
                  <a:pt x="1930" y="1398"/>
                  <a:pt x="1929" y="1401"/>
                  <a:pt x="1929" y="1401"/>
                </a:cubicBezTo>
                <a:cubicBezTo>
                  <a:pt x="1930" y="1402"/>
                  <a:pt x="1932" y="1401"/>
                  <a:pt x="1932" y="1401"/>
                </a:cubicBezTo>
                <a:cubicBezTo>
                  <a:pt x="1934" y="1402"/>
                  <a:pt x="1934" y="1402"/>
                  <a:pt x="1935" y="1403"/>
                </a:cubicBezTo>
                <a:cubicBezTo>
                  <a:pt x="1935" y="1406"/>
                  <a:pt x="1940" y="1404"/>
                  <a:pt x="1940" y="1406"/>
                </a:cubicBezTo>
                <a:cubicBezTo>
                  <a:pt x="1938" y="1407"/>
                  <a:pt x="1932" y="1404"/>
                  <a:pt x="1932" y="1408"/>
                </a:cubicBezTo>
                <a:cubicBezTo>
                  <a:pt x="1938" y="1408"/>
                  <a:pt x="1929" y="1413"/>
                  <a:pt x="1933" y="1412"/>
                </a:cubicBezTo>
                <a:cubicBezTo>
                  <a:pt x="1934" y="1408"/>
                  <a:pt x="1941" y="1408"/>
                  <a:pt x="1941" y="1412"/>
                </a:cubicBezTo>
                <a:cubicBezTo>
                  <a:pt x="1938" y="1413"/>
                  <a:pt x="1937" y="1408"/>
                  <a:pt x="1937" y="1414"/>
                </a:cubicBezTo>
                <a:cubicBezTo>
                  <a:pt x="1941" y="1414"/>
                  <a:pt x="1945" y="1414"/>
                  <a:pt x="1949" y="1414"/>
                </a:cubicBezTo>
                <a:cubicBezTo>
                  <a:pt x="1949" y="1413"/>
                  <a:pt x="1950" y="1412"/>
                  <a:pt x="1952" y="1412"/>
                </a:cubicBezTo>
                <a:cubicBezTo>
                  <a:pt x="1954" y="1410"/>
                  <a:pt x="1955" y="1408"/>
                  <a:pt x="1957" y="1406"/>
                </a:cubicBezTo>
                <a:cubicBezTo>
                  <a:pt x="1958" y="1403"/>
                  <a:pt x="1964" y="1406"/>
                  <a:pt x="1965" y="1403"/>
                </a:cubicBezTo>
                <a:cubicBezTo>
                  <a:pt x="1961" y="1402"/>
                  <a:pt x="1955" y="1400"/>
                  <a:pt x="1950" y="1400"/>
                </a:cubicBezTo>
                <a:cubicBezTo>
                  <a:pt x="1943" y="1399"/>
                  <a:pt x="1936" y="1402"/>
                  <a:pt x="1933" y="1398"/>
                </a:cubicBezTo>
                <a:cubicBezTo>
                  <a:pt x="1938" y="1388"/>
                  <a:pt x="1954" y="1397"/>
                  <a:pt x="1959" y="1389"/>
                </a:cubicBezTo>
                <a:cubicBezTo>
                  <a:pt x="1955" y="1388"/>
                  <a:pt x="1957" y="1381"/>
                  <a:pt x="1954" y="1379"/>
                </a:cubicBezTo>
                <a:cubicBezTo>
                  <a:pt x="1955" y="1379"/>
                  <a:pt x="1955" y="1377"/>
                  <a:pt x="1955" y="1374"/>
                </a:cubicBezTo>
                <a:cubicBezTo>
                  <a:pt x="1957" y="1374"/>
                  <a:pt x="1957" y="1373"/>
                  <a:pt x="1958" y="1373"/>
                </a:cubicBezTo>
                <a:cubicBezTo>
                  <a:pt x="1971" y="1373"/>
                  <a:pt x="1982" y="1372"/>
                  <a:pt x="1993" y="1370"/>
                </a:cubicBezTo>
                <a:cubicBezTo>
                  <a:pt x="1995" y="1370"/>
                  <a:pt x="2002" y="1369"/>
                  <a:pt x="1998" y="1368"/>
                </a:cubicBezTo>
                <a:cubicBezTo>
                  <a:pt x="1991" y="1368"/>
                  <a:pt x="1985" y="1367"/>
                  <a:pt x="1980" y="1368"/>
                </a:cubicBezTo>
                <a:cubicBezTo>
                  <a:pt x="1977" y="1368"/>
                  <a:pt x="1977" y="1369"/>
                  <a:pt x="1976" y="1368"/>
                </a:cubicBezTo>
                <a:cubicBezTo>
                  <a:pt x="1976" y="1368"/>
                  <a:pt x="1973" y="1368"/>
                  <a:pt x="1973" y="1368"/>
                </a:cubicBezTo>
                <a:cubicBezTo>
                  <a:pt x="1970" y="1368"/>
                  <a:pt x="1969" y="1368"/>
                  <a:pt x="1968" y="1366"/>
                </a:cubicBezTo>
                <a:cubicBezTo>
                  <a:pt x="1967" y="1365"/>
                  <a:pt x="1961" y="1368"/>
                  <a:pt x="1962" y="1365"/>
                </a:cubicBezTo>
                <a:cubicBezTo>
                  <a:pt x="1965" y="1362"/>
                  <a:pt x="1969" y="1361"/>
                  <a:pt x="1975" y="1362"/>
                </a:cubicBezTo>
                <a:cubicBezTo>
                  <a:pt x="1975" y="1359"/>
                  <a:pt x="1975" y="1356"/>
                  <a:pt x="1975" y="1354"/>
                </a:cubicBezTo>
                <a:cubicBezTo>
                  <a:pt x="1977" y="1354"/>
                  <a:pt x="1978" y="1353"/>
                  <a:pt x="1980" y="1352"/>
                </a:cubicBezTo>
                <a:cubicBezTo>
                  <a:pt x="1992" y="1353"/>
                  <a:pt x="2006" y="1350"/>
                  <a:pt x="2017" y="1349"/>
                </a:cubicBezTo>
                <a:cubicBezTo>
                  <a:pt x="2018" y="1349"/>
                  <a:pt x="2021" y="1349"/>
                  <a:pt x="2022" y="1349"/>
                </a:cubicBezTo>
                <a:cubicBezTo>
                  <a:pt x="2025" y="1350"/>
                  <a:pt x="2023" y="1350"/>
                  <a:pt x="2026" y="1349"/>
                </a:cubicBezTo>
                <a:cubicBezTo>
                  <a:pt x="2030" y="1348"/>
                  <a:pt x="2034" y="1351"/>
                  <a:pt x="2033" y="1346"/>
                </a:cubicBezTo>
                <a:cubicBezTo>
                  <a:pt x="2026" y="1350"/>
                  <a:pt x="2018" y="1346"/>
                  <a:pt x="2014" y="1346"/>
                </a:cubicBezTo>
                <a:cubicBezTo>
                  <a:pt x="2009" y="1346"/>
                  <a:pt x="2010" y="1349"/>
                  <a:pt x="2008" y="1346"/>
                </a:cubicBezTo>
                <a:cubicBezTo>
                  <a:pt x="2008" y="1346"/>
                  <a:pt x="2005" y="1346"/>
                  <a:pt x="2005" y="1346"/>
                </a:cubicBezTo>
                <a:cubicBezTo>
                  <a:pt x="1996" y="1345"/>
                  <a:pt x="1986" y="1345"/>
                  <a:pt x="1977" y="1346"/>
                </a:cubicBezTo>
                <a:cubicBezTo>
                  <a:pt x="1974" y="1346"/>
                  <a:pt x="1967" y="1350"/>
                  <a:pt x="1964" y="1346"/>
                </a:cubicBezTo>
                <a:cubicBezTo>
                  <a:pt x="1964" y="1340"/>
                  <a:pt x="1973" y="1342"/>
                  <a:pt x="1973" y="1336"/>
                </a:cubicBezTo>
                <a:cubicBezTo>
                  <a:pt x="1970" y="1336"/>
                  <a:pt x="1967" y="1337"/>
                  <a:pt x="1968" y="1333"/>
                </a:cubicBezTo>
                <a:cubicBezTo>
                  <a:pt x="1962" y="1333"/>
                  <a:pt x="1955" y="1334"/>
                  <a:pt x="1956" y="1328"/>
                </a:cubicBezTo>
                <a:cubicBezTo>
                  <a:pt x="1959" y="1328"/>
                  <a:pt x="1962" y="1328"/>
                  <a:pt x="1965" y="1328"/>
                </a:cubicBezTo>
                <a:cubicBezTo>
                  <a:pt x="1968" y="1327"/>
                  <a:pt x="1969" y="1325"/>
                  <a:pt x="1973" y="1324"/>
                </a:cubicBezTo>
                <a:cubicBezTo>
                  <a:pt x="1975" y="1323"/>
                  <a:pt x="1975" y="1325"/>
                  <a:pt x="1976" y="1325"/>
                </a:cubicBezTo>
                <a:cubicBezTo>
                  <a:pt x="1976" y="1325"/>
                  <a:pt x="1977" y="1324"/>
                  <a:pt x="1978" y="1324"/>
                </a:cubicBezTo>
                <a:cubicBezTo>
                  <a:pt x="1983" y="1322"/>
                  <a:pt x="1988" y="1324"/>
                  <a:pt x="1992" y="1324"/>
                </a:cubicBezTo>
                <a:cubicBezTo>
                  <a:pt x="1993" y="1323"/>
                  <a:pt x="1994" y="1322"/>
                  <a:pt x="1995" y="1322"/>
                </a:cubicBezTo>
                <a:cubicBezTo>
                  <a:pt x="1997" y="1322"/>
                  <a:pt x="1996" y="1323"/>
                  <a:pt x="1996" y="1324"/>
                </a:cubicBezTo>
                <a:cubicBezTo>
                  <a:pt x="1998" y="1324"/>
                  <a:pt x="1999" y="1322"/>
                  <a:pt x="2000" y="1322"/>
                </a:cubicBezTo>
                <a:cubicBezTo>
                  <a:pt x="2007" y="1322"/>
                  <a:pt x="2012" y="1322"/>
                  <a:pt x="2015" y="1319"/>
                </a:cubicBezTo>
                <a:cubicBezTo>
                  <a:pt x="2002" y="1321"/>
                  <a:pt x="1986" y="1319"/>
                  <a:pt x="1973" y="1320"/>
                </a:cubicBezTo>
                <a:cubicBezTo>
                  <a:pt x="1971" y="1321"/>
                  <a:pt x="1971" y="1322"/>
                  <a:pt x="1968" y="1322"/>
                </a:cubicBezTo>
                <a:cubicBezTo>
                  <a:pt x="1966" y="1322"/>
                  <a:pt x="1965" y="1321"/>
                  <a:pt x="1962" y="1320"/>
                </a:cubicBezTo>
                <a:cubicBezTo>
                  <a:pt x="1960" y="1320"/>
                  <a:pt x="1960" y="1322"/>
                  <a:pt x="1958" y="1322"/>
                </a:cubicBezTo>
                <a:cubicBezTo>
                  <a:pt x="1958" y="1322"/>
                  <a:pt x="1957" y="1321"/>
                  <a:pt x="1956" y="1320"/>
                </a:cubicBezTo>
                <a:cubicBezTo>
                  <a:pt x="1952" y="1319"/>
                  <a:pt x="1950" y="1322"/>
                  <a:pt x="1948" y="1322"/>
                </a:cubicBezTo>
                <a:cubicBezTo>
                  <a:pt x="1946" y="1322"/>
                  <a:pt x="1947" y="1321"/>
                  <a:pt x="1947" y="1320"/>
                </a:cubicBezTo>
                <a:cubicBezTo>
                  <a:pt x="1946" y="1320"/>
                  <a:pt x="1943" y="1322"/>
                  <a:pt x="1944" y="1322"/>
                </a:cubicBezTo>
                <a:cubicBezTo>
                  <a:pt x="1940" y="1321"/>
                  <a:pt x="1938" y="1321"/>
                  <a:pt x="1939" y="1317"/>
                </a:cubicBezTo>
                <a:cubicBezTo>
                  <a:pt x="1944" y="1315"/>
                  <a:pt x="1945" y="1318"/>
                  <a:pt x="1952" y="1317"/>
                </a:cubicBezTo>
                <a:cubicBezTo>
                  <a:pt x="1953" y="1317"/>
                  <a:pt x="1955" y="1315"/>
                  <a:pt x="1958" y="1314"/>
                </a:cubicBezTo>
                <a:cubicBezTo>
                  <a:pt x="1958" y="1314"/>
                  <a:pt x="1960" y="1316"/>
                  <a:pt x="1961" y="1316"/>
                </a:cubicBezTo>
                <a:cubicBezTo>
                  <a:pt x="1963" y="1316"/>
                  <a:pt x="1963" y="1314"/>
                  <a:pt x="1966" y="1314"/>
                </a:cubicBezTo>
                <a:cubicBezTo>
                  <a:pt x="1970" y="1314"/>
                  <a:pt x="1976" y="1316"/>
                  <a:pt x="1978" y="1311"/>
                </a:cubicBezTo>
                <a:cubicBezTo>
                  <a:pt x="1974" y="1305"/>
                  <a:pt x="1963" y="1305"/>
                  <a:pt x="1954" y="1305"/>
                </a:cubicBezTo>
                <a:cubicBezTo>
                  <a:pt x="1954" y="1302"/>
                  <a:pt x="1954" y="1301"/>
                  <a:pt x="1955" y="1300"/>
                </a:cubicBezTo>
                <a:cubicBezTo>
                  <a:pt x="1953" y="1300"/>
                  <a:pt x="1950" y="1300"/>
                  <a:pt x="1949" y="1298"/>
                </a:cubicBezTo>
                <a:cubicBezTo>
                  <a:pt x="1944" y="1298"/>
                  <a:pt x="1937" y="1299"/>
                  <a:pt x="1932" y="1298"/>
                </a:cubicBezTo>
                <a:cubicBezTo>
                  <a:pt x="1931" y="1298"/>
                  <a:pt x="1930" y="1297"/>
                  <a:pt x="1931" y="1297"/>
                </a:cubicBezTo>
                <a:cubicBezTo>
                  <a:pt x="1927" y="1296"/>
                  <a:pt x="1921" y="1298"/>
                  <a:pt x="1921" y="1293"/>
                </a:cubicBezTo>
                <a:cubicBezTo>
                  <a:pt x="1928" y="1290"/>
                  <a:pt x="1941" y="1292"/>
                  <a:pt x="1947" y="1287"/>
                </a:cubicBezTo>
                <a:cubicBezTo>
                  <a:pt x="1939" y="1284"/>
                  <a:pt x="1931" y="1284"/>
                  <a:pt x="1922" y="1286"/>
                </a:cubicBezTo>
                <a:cubicBezTo>
                  <a:pt x="1920" y="1284"/>
                  <a:pt x="1917" y="1283"/>
                  <a:pt x="1919" y="1278"/>
                </a:cubicBezTo>
                <a:cubicBezTo>
                  <a:pt x="1915" y="1278"/>
                  <a:pt x="1916" y="1275"/>
                  <a:pt x="1911" y="1276"/>
                </a:cubicBezTo>
                <a:cubicBezTo>
                  <a:pt x="1915" y="1273"/>
                  <a:pt x="1909" y="1272"/>
                  <a:pt x="1908" y="1270"/>
                </a:cubicBezTo>
                <a:cubicBezTo>
                  <a:pt x="1908" y="1266"/>
                  <a:pt x="1912" y="1263"/>
                  <a:pt x="1909" y="1260"/>
                </a:cubicBezTo>
                <a:cubicBezTo>
                  <a:pt x="1911" y="1260"/>
                  <a:pt x="1911" y="1258"/>
                  <a:pt x="1913" y="1257"/>
                </a:cubicBezTo>
                <a:cubicBezTo>
                  <a:pt x="1920" y="1258"/>
                  <a:pt x="1928" y="1256"/>
                  <a:pt x="1931" y="1255"/>
                </a:cubicBezTo>
                <a:cubicBezTo>
                  <a:pt x="1938" y="1254"/>
                  <a:pt x="1948" y="1254"/>
                  <a:pt x="1956" y="1254"/>
                </a:cubicBezTo>
                <a:cubicBezTo>
                  <a:pt x="1957" y="1254"/>
                  <a:pt x="1958" y="1252"/>
                  <a:pt x="1959" y="1252"/>
                </a:cubicBezTo>
                <a:cubicBezTo>
                  <a:pt x="1960" y="1252"/>
                  <a:pt x="1960" y="1254"/>
                  <a:pt x="1962" y="1254"/>
                </a:cubicBezTo>
                <a:cubicBezTo>
                  <a:pt x="1963" y="1254"/>
                  <a:pt x="1963" y="1251"/>
                  <a:pt x="1965" y="1252"/>
                </a:cubicBezTo>
                <a:cubicBezTo>
                  <a:pt x="1967" y="1252"/>
                  <a:pt x="1971" y="1252"/>
                  <a:pt x="1968" y="1251"/>
                </a:cubicBezTo>
                <a:cubicBezTo>
                  <a:pt x="1958" y="1250"/>
                  <a:pt x="1945" y="1252"/>
                  <a:pt x="1940" y="1252"/>
                </a:cubicBezTo>
                <a:cubicBezTo>
                  <a:pt x="1935" y="1253"/>
                  <a:pt x="1931" y="1250"/>
                  <a:pt x="1928" y="1251"/>
                </a:cubicBezTo>
                <a:cubicBezTo>
                  <a:pt x="1924" y="1251"/>
                  <a:pt x="1923" y="1256"/>
                  <a:pt x="1920" y="1254"/>
                </a:cubicBezTo>
                <a:cubicBezTo>
                  <a:pt x="1921" y="1249"/>
                  <a:pt x="1916" y="1251"/>
                  <a:pt x="1917" y="1246"/>
                </a:cubicBezTo>
                <a:cubicBezTo>
                  <a:pt x="1925" y="1245"/>
                  <a:pt x="1934" y="1243"/>
                  <a:pt x="1942" y="1243"/>
                </a:cubicBezTo>
                <a:cubicBezTo>
                  <a:pt x="1944" y="1243"/>
                  <a:pt x="1945" y="1244"/>
                  <a:pt x="1947" y="1244"/>
                </a:cubicBezTo>
                <a:cubicBezTo>
                  <a:pt x="1950" y="1245"/>
                  <a:pt x="1955" y="1246"/>
                  <a:pt x="1956" y="1241"/>
                </a:cubicBezTo>
                <a:cubicBezTo>
                  <a:pt x="1950" y="1243"/>
                  <a:pt x="1942" y="1243"/>
                  <a:pt x="1938" y="1240"/>
                </a:cubicBezTo>
                <a:cubicBezTo>
                  <a:pt x="1935" y="1228"/>
                  <a:pt x="1947" y="1232"/>
                  <a:pt x="1955" y="1232"/>
                </a:cubicBezTo>
                <a:cubicBezTo>
                  <a:pt x="1959" y="1229"/>
                  <a:pt x="1953" y="1228"/>
                  <a:pt x="1957" y="1227"/>
                </a:cubicBezTo>
                <a:cubicBezTo>
                  <a:pt x="1963" y="1226"/>
                  <a:pt x="1971" y="1225"/>
                  <a:pt x="1977" y="1225"/>
                </a:cubicBezTo>
                <a:cubicBezTo>
                  <a:pt x="1981" y="1225"/>
                  <a:pt x="1986" y="1227"/>
                  <a:pt x="1988" y="1224"/>
                </a:cubicBezTo>
                <a:cubicBezTo>
                  <a:pt x="1986" y="1224"/>
                  <a:pt x="1985" y="1223"/>
                  <a:pt x="1985" y="1221"/>
                </a:cubicBezTo>
                <a:cubicBezTo>
                  <a:pt x="1989" y="1222"/>
                  <a:pt x="1993" y="1222"/>
                  <a:pt x="1995" y="1221"/>
                </a:cubicBezTo>
                <a:cubicBezTo>
                  <a:pt x="1998" y="1219"/>
                  <a:pt x="2001" y="1220"/>
                  <a:pt x="2004" y="1219"/>
                </a:cubicBezTo>
                <a:cubicBezTo>
                  <a:pt x="2005" y="1218"/>
                  <a:pt x="2004" y="1214"/>
                  <a:pt x="2008" y="1216"/>
                </a:cubicBezTo>
                <a:cubicBezTo>
                  <a:pt x="2011" y="1215"/>
                  <a:pt x="2011" y="1219"/>
                  <a:pt x="2015" y="1217"/>
                </a:cubicBezTo>
                <a:cubicBezTo>
                  <a:pt x="2018" y="1214"/>
                  <a:pt x="2023" y="1214"/>
                  <a:pt x="2028" y="1213"/>
                </a:cubicBezTo>
                <a:cubicBezTo>
                  <a:pt x="2034" y="1214"/>
                  <a:pt x="2036" y="1218"/>
                  <a:pt x="2039" y="1211"/>
                </a:cubicBezTo>
                <a:cubicBezTo>
                  <a:pt x="2038" y="1209"/>
                  <a:pt x="2035" y="1211"/>
                  <a:pt x="2033" y="1211"/>
                </a:cubicBezTo>
                <a:cubicBezTo>
                  <a:pt x="2021" y="1212"/>
                  <a:pt x="2006" y="1212"/>
                  <a:pt x="1998" y="1213"/>
                </a:cubicBezTo>
                <a:cubicBezTo>
                  <a:pt x="1993" y="1213"/>
                  <a:pt x="1987" y="1212"/>
                  <a:pt x="1986" y="1211"/>
                </a:cubicBezTo>
                <a:cubicBezTo>
                  <a:pt x="1984" y="1210"/>
                  <a:pt x="1983" y="1210"/>
                  <a:pt x="1983" y="1208"/>
                </a:cubicBezTo>
                <a:cubicBezTo>
                  <a:pt x="1983" y="1205"/>
                  <a:pt x="1997" y="1208"/>
                  <a:pt x="1992" y="1205"/>
                </a:cubicBezTo>
                <a:cubicBezTo>
                  <a:pt x="1988" y="1205"/>
                  <a:pt x="1984" y="1205"/>
                  <a:pt x="1980" y="1205"/>
                </a:cubicBezTo>
                <a:cubicBezTo>
                  <a:pt x="1980" y="1212"/>
                  <a:pt x="1971" y="1211"/>
                  <a:pt x="1964" y="1211"/>
                </a:cubicBezTo>
                <a:cubicBezTo>
                  <a:pt x="1965" y="1208"/>
                  <a:pt x="1966" y="1209"/>
                  <a:pt x="1962" y="1208"/>
                </a:cubicBezTo>
                <a:cubicBezTo>
                  <a:pt x="1959" y="1207"/>
                  <a:pt x="1953" y="1205"/>
                  <a:pt x="1948" y="1206"/>
                </a:cubicBezTo>
                <a:cubicBezTo>
                  <a:pt x="1948" y="1208"/>
                  <a:pt x="1948" y="1211"/>
                  <a:pt x="1947" y="1211"/>
                </a:cubicBezTo>
                <a:cubicBezTo>
                  <a:pt x="1944" y="1207"/>
                  <a:pt x="1932" y="1212"/>
                  <a:pt x="1929" y="1208"/>
                </a:cubicBezTo>
                <a:cubicBezTo>
                  <a:pt x="1928" y="1210"/>
                  <a:pt x="1928" y="1215"/>
                  <a:pt x="1923" y="1214"/>
                </a:cubicBezTo>
                <a:cubicBezTo>
                  <a:pt x="1918" y="1214"/>
                  <a:pt x="1917" y="1209"/>
                  <a:pt x="1912" y="1208"/>
                </a:cubicBezTo>
                <a:cubicBezTo>
                  <a:pt x="1908" y="1211"/>
                  <a:pt x="1902" y="1209"/>
                  <a:pt x="1898" y="1209"/>
                </a:cubicBezTo>
                <a:cubicBezTo>
                  <a:pt x="1896" y="1210"/>
                  <a:pt x="1896" y="1211"/>
                  <a:pt x="1893" y="1211"/>
                </a:cubicBezTo>
                <a:cubicBezTo>
                  <a:pt x="1890" y="1211"/>
                  <a:pt x="1889" y="1209"/>
                  <a:pt x="1887" y="1209"/>
                </a:cubicBezTo>
                <a:cubicBezTo>
                  <a:pt x="1888" y="1209"/>
                  <a:pt x="1886" y="1211"/>
                  <a:pt x="1885" y="1211"/>
                </a:cubicBezTo>
                <a:cubicBezTo>
                  <a:pt x="1882" y="1212"/>
                  <a:pt x="1879" y="1211"/>
                  <a:pt x="1876" y="1211"/>
                </a:cubicBezTo>
                <a:cubicBezTo>
                  <a:pt x="1875" y="1211"/>
                  <a:pt x="1874" y="1213"/>
                  <a:pt x="1873" y="1213"/>
                </a:cubicBezTo>
                <a:cubicBezTo>
                  <a:pt x="1871" y="1213"/>
                  <a:pt x="1870" y="1211"/>
                  <a:pt x="1868" y="1211"/>
                </a:cubicBezTo>
                <a:cubicBezTo>
                  <a:pt x="1865" y="1211"/>
                  <a:pt x="1859" y="1212"/>
                  <a:pt x="1857" y="1208"/>
                </a:cubicBezTo>
                <a:cubicBezTo>
                  <a:pt x="1859" y="1208"/>
                  <a:pt x="1862" y="1208"/>
                  <a:pt x="1864" y="1208"/>
                </a:cubicBezTo>
                <a:cubicBezTo>
                  <a:pt x="1865" y="1208"/>
                  <a:pt x="1865" y="1206"/>
                  <a:pt x="1865" y="1206"/>
                </a:cubicBezTo>
                <a:cubicBezTo>
                  <a:pt x="1867" y="1206"/>
                  <a:pt x="1872" y="1211"/>
                  <a:pt x="1872" y="1205"/>
                </a:cubicBezTo>
                <a:cubicBezTo>
                  <a:pt x="1869" y="1202"/>
                  <a:pt x="1863" y="1203"/>
                  <a:pt x="1857" y="1203"/>
                </a:cubicBezTo>
                <a:cubicBezTo>
                  <a:pt x="1852" y="1203"/>
                  <a:pt x="1846" y="1205"/>
                  <a:pt x="1843" y="1201"/>
                </a:cubicBezTo>
                <a:cubicBezTo>
                  <a:pt x="1845" y="1200"/>
                  <a:pt x="1850" y="1199"/>
                  <a:pt x="1853" y="1198"/>
                </a:cubicBezTo>
                <a:cubicBezTo>
                  <a:pt x="1860" y="1198"/>
                  <a:pt x="1869" y="1199"/>
                  <a:pt x="1877" y="1198"/>
                </a:cubicBezTo>
                <a:cubicBezTo>
                  <a:pt x="1879" y="1198"/>
                  <a:pt x="1879" y="1197"/>
                  <a:pt x="1881" y="1197"/>
                </a:cubicBezTo>
                <a:cubicBezTo>
                  <a:pt x="1886" y="1196"/>
                  <a:pt x="1890" y="1197"/>
                  <a:pt x="1894" y="1197"/>
                </a:cubicBezTo>
                <a:cubicBezTo>
                  <a:pt x="1892" y="1191"/>
                  <a:pt x="1901" y="1196"/>
                  <a:pt x="1900" y="1192"/>
                </a:cubicBezTo>
                <a:cubicBezTo>
                  <a:pt x="1898" y="1192"/>
                  <a:pt x="1897" y="1192"/>
                  <a:pt x="1897" y="1189"/>
                </a:cubicBezTo>
                <a:cubicBezTo>
                  <a:pt x="1900" y="1186"/>
                  <a:pt x="1908" y="1188"/>
                  <a:pt x="1913" y="1187"/>
                </a:cubicBezTo>
                <a:cubicBezTo>
                  <a:pt x="1914" y="1185"/>
                  <a:pt x="1915" y="1184"/>
                  <a:pt x="1916" y="1182"/>
                </a:cubicBezTo>
                <a:cubicBezTo>
                  <a:pt x="1919" y="1186"/>
                  <a:pt x="1924" y="1186"/>
                  <a:pt x="1930" y="1186"/>
                </a:cubicBezTo>
                <a:cubicBezTo>
                  <a:pt x="1930" y="1184"/>
                  <a:pt x="1931" y="1181"/>
                  <a:pt x="1931" y="1179"/>
                </a:cubicBezTo>
                <a:cubicBezTo>
                  <a:pt x="1922" y="1177"/>
                  <a:pt x="1909" y="1179"/>
                  <a:pt x="1901" y="1176"/>
                </a:cubicBezTo>
                <a:cubicBezTo>
                  <a:pt x="1902" y="1174"/>
                  <a:pt x="1903" y="1173"/>
                  <a:pt x="1903" y="1170"/>
                </a:cubicBezTo>
                <a:cubicBezTo>
                  <a:pt x="1898" y="1170"/>
                  <a:pt x="1894" y="1169"/>
                  <a:pt x="1892" y="1167"/>
                </a:cubicBezTo>
                <a:cubicBezTo>
                  <a:pt x="1900" y="1164"/>
                  <a:pt x="1910" y="1156"/>
                  <a:pt x="1920" y="1160"/>
                </a:cubicBezTo>
                <a:cubicBezTo>
                  <a:pt x="1922" y="1158"/>
                  <a:pt x="1924" y="1158"/>
                  <a:pt x="1927" y="1157"/>
                </a:cubicBezTo>
                <a:cubicBezTo>
                  <a:pt x="1936" y="1155"/>
                  <a:pt x="1950" y="1157"/>
                  <a:pt x="1958" y="1154"/>
                </a:cubicBezTo>
                <a:cubicBezTo>
                  <a:pt x="1960" y="1154"/>
                  <a:pt x="1963" y="1154"/>
                  <a:pt x="1963" y="1152"/>
                </a:cubicBezTo>
                <a:cubicBezTo>
                  <a:pt x="1961" y="1152"/>
                  <a:pt x="1959" y="1152"/>
                  <a:pt x="1957" y="1152"/>
                </a:cubicBezTo>
                <a:cubicBezTo>
                  <a:pt x="1949" y="1153"/>
                  <a:pt x="1942" y="1151"/>
                  <a:pt x="1938" y="1151"/>
                </a:cubicBezTo>
                <a:cubicBezTo>
                  <a:pt x="1933" y="1150"/>
                  <a:pt x="1926" y="1150"/>
                  <a:pt x="1922" y="1151"/>
                </a:cubicBezTo>
                <a:cubicBezTo>
                  <a:pt x="1920" y="1151"/>
                  <a:pt x="1919" y="1153"/>
                  <a:pt x="1918" y="1151"/>
                </a:cubicBezTo>
                <a:cubicBezTo>
                  <a:pt x="1917" y="1150"/>
                  <a:pt x="1916" y="1152"/>
                  <a:pt x="1916" y="1152"/>
                </a:cubicBezTo>
                <a:cubicBezTo>
                  <a:pt x="1914" y="1152"/>
                  <a:pt x="1914" y="1151"/>
                  <a:pt x="1911" y="1151"/>
                </a:cubicBezTo>
                <a:cubicBezTo>
                  <a:pt x="1909" y="1150"/>
                  <a:pt x="1905" y="1152"/>
                  <a:pt x="1904" y="1149"/>
                </a:cubicBezTo>
                <a:cubicBezTo>
                  <a:pt x="1904" y="1147"/>
                  <a:pt x="1906" y="1148"/>
                  <a:pt x="1908" y="1148"/>
                </a:cubicBezTo>
                <a:cubicBezTo>
                  <a:pt x="1913" y="1147"/>
                  <a:pt x="1917" y="1146"/>
                  <a:pt x="1923" y="1146"/>
                </a:cubicBezTo>
                <a:cubicBezTo>
                  <a:pt x="1924" y="1146"/>
                  <a:pt x="1925" y="1144"/>
                  <a:pt x="1926" y="1144"/>
                </a:cubicBezTo>
                <a:cubicBezTo>
                  <a:pt x="1927" y="1144"/>
                  <a:pt x="1926" y="1146"/>
                  <a:pt x="1929" y="1146"/>
                </a:cubicBezTo>
                <a:cubicBezTo>
                  <a:pt x="1929" y="1146"/>
                  <a:pt x="1929" y="1145"/>
                  <a:pt x="1929" y="1144"/>
                </a:cubicBezTo>
                <a:cubicBezTo>
                  <a:pt x="1930" y="1144"/>
                  <a:pt x="1934" y="1143"/>
                  <a:pt x="1935" y="1143"/>
                </a:cubicBezTo>
                <a:cubicBezTo>
                  <a:pt x="1939" y="1143"/>
                  <a:pt x="1943" y="1146"/>
                  <a:pt x="1948" y="1144"/>
                </a:cubicBezTo>
                <a:cubicBezTo>
                  <a:pt x="1953" y="1142"/>
                  <a:pt x="1960" y="1139"/>
                  <a:pt x="1969" y="1138"/>
                </a:cubicBezTo>
                <a:cubicBezTo>
                  <a:pt x="1971" y="1138"/>
                  <a:pt x="1975" y="1139"/>
                  <a:pt x="1978" y="1138"/>
                </a:cubicBezTo>
                <a:cubicBezTo>
                  <a:pt x="1980" y="1138"/>
                  <a:pt x="1980" y="1137"/>
                  <a:pt x="1983" y="1136"/>
                </a:cubicBezTo>
                <a:cubicBezTo>
                  <a:pt x="1989" y="1136"/>
                  <a:pt x="1997" y="1137"/>
                  <a:pt x="2003" y="1136"/>
                </a:cubicBezTo>
                <a:cubicBezTo>
                  <a:pt x="2005" y="1136"/>
                  <a:pt x="2005" y="1135"/>
                  <a:pt x="2006" y="1135"/>
                </a:cubicBezTo>
                <a:cubicBezTo>
                  <a:pt x="2008" y="1134"/>
                  <a:pt x="2011" y="1136"/>
                  <a:pt x="2013" y="1135"/>
                </a:cubicBezTo>
                <a:cubicBezTo>
                  <a:pt x="2014" y="1134"/>
                  <a:pt x="2014" y="1130"/>
                  <a:pt x="2016" y="1130"/>
                </a:cubicBezTo>
                <a:cubicBezTo>
                  <a:pt x="2019" y="1130"/>
                  <a:pt x="2024" y="1132"/>
                  <a:pt x="2023" y="1127"/>
                </a:cubicBezTo>
                <a:cubicBezTo>
                  <a:pt x="2013" y="1126"/>
                  <a:pt x="2000" y="1127"/>
                  <a:pt x="1994" y="1129"/>
                </a:cubicBezTo>
                <a:cubicBezTo>
                  <a:pt x="1993" y="1129"/>
                  <a:pt x="1993" y="1130"/>
                  <a:pt x="1993" y="1130"/>
                </a:cubicBezTo>
                <a:cubicBezTo>
                  <a:pt x="1991" y="1131"/>
                  <a:pt x="1990" y="1129"/>
                  <a:pt x="1989" y="1129"/>
                </a:cubicBezTo>
                <a:cubicBezTo>
                  <a:pt x="1991" y="1129"/>
                  <a:pt x="1993" y="1128"/>
                  <a:pt x="1993" y="1127"/>
                </a:cubicBezTo>
                <a:cubicBezTo>
                  <a:pt x="1989" y="1127"/>
                  <a:pt x="1985" y="1127"/>
                  <a:pt x="1982" y="1127"/>
                </a:cubicBezTo>
                <a:cubicBezTo>
                  <a:pt x="1981" y="1126"/>
                  <a:pt x="1980" y="1125"/>
                  <a:pt x="1979" y="1125"/>
                </a:cubicBezTo>
                <a:cubicBezTo>
                  <a:pt x="1977" y="1123"/>
                  <a:pt x="1977" y="1119"/>
                  <a:pt x="1974" y="1119"/>
                </a:cubicBezTo>
                <a:cubicBezTo>
                  <a:pt x="1972" y="1121"/>
                  <a:pt x="1963" y="1124"/>
                  <a:pt x="1960" y="1121"/>
                </a:cubicBezTo>
                <a:cubicBezTo>
                  <a:pt x="1970" y="1113"/>
                  <a:pt x="1989" y="1117"/>
                  <a:pt x="2006" y="1116"/>
                </a:cubicBezTo>
                <a:cubicBezTo>
                  <a:pt x="2007" y="1116"/>
                  <a:pt x="2008" y="1114"/>
                  <a:pt x="2009" y="1114"/>
                </a:cubicBezTo>
                <a:cubicBezTo>
                  <a:pt x="2011" y="1114"/>
                  <a:pt x="2011" y="1116"/>
                  <a:pt x="2012" y="1116"/>
                </a:cubicBezTo>
                <a:cubicBezTo>
                  <a:pt x="2012" y="1116"/>
                  <a:pt x="2013" y="1114"/>
                  <a:pt x="2014" y="1114"/>
                </a:cubicBezTo>
                <a:cubicBezTo>
                  <a:pt x="2021" y="1113"/>
                  <a:pt x="2020" y="1118"/>
                  <a:pt x="2023" y="1114"/>
                </a:cubicBezTo>
                <a:cubicBezTo>
                  <a:pt x="2026" y="1111"/>
                  <a:pt x="2046" y="1115"/>
                  <a:pt x="2050" y="1114"/>
                </a:cubicBezTo>
                <a:cubicBezTo>
                  <a:pt x="2051" y="1114"/>
                  <a:pt x="2051" y="1113"/>
                  <a:pt x="2052" y="1113"/>
                </a:cubicBezTo>
                <a:cubicBezTo>
                  <a:pt x="2053" y="1112"/>
                  <a:pt x="2053" y="1114"/>
                  <a:pt x="2055" y="1114"/>
                </a:cubicBezTo>
                <a:cubicBezTo>
                  <a:pt x="2055" y="1114"/>
                  <a:pt x="2055" y="1113"/>
                  <a:pt x="2055" y="1113"/>
                </a:cubicBezTo>
                <a:cubicBezTo>
                  <a:pt x="2057" y="1111"/>
                  <a:pt x="2061" y="1113"/>
                  <a:pt x="2063" y="1111"/>
                </a:cubicBezTo>
                <a:cubicBezTo>
                  <a:pt x="2068" y="1106"/>
                  <a:pt x="2082" y="1112"/>
                  <a:pt x="2090" y="1110"/>
                </a:cubicBezTo>
                <a:cubicBezTo>
                  <a:pt x="2091" y="1105"/>
                  <a:pt x="2085" y="1107"/>
                  <a:pt x="2083" y="1106"/>
                </a:cubicBezTo>
                <a:cubicBezTo>
                  <a:pt x="2078" y="1106"/>
                  <a:pt x="2072" y="1108"/>
                  <a:pt x="2071" y="1108"/>
                </a:cubicBezTo>
                <a:cubicBezTo>
                  <a:pt x="2071" y="1108"/>
                  <a:pt x="2071" y="1106"/>
                  <a:pt x="2069" y="1106"/>
                </a:cubicBezTo>
                <a:cubicBezTo>
                  <a:pt x="2069" y="1106"/>
                  <a:pt x="2069" y="1108"/>
                  <a:pt x="2068" y="1108"/>
                </a:cubicBezTo>
                <a:cubicBezTo>
                  <a:pt x="2066" y="1108"/>
                  <a:pt x="2065" y="1107"/>
                  <a:pt x="2063" y="1106"/>
                </a:cubicBezTo>
                <a:cubicBezTo>
                  <a:pt x="2057" y="1106"/>
                  <a:pt x="2055" y="1105"/>
                  <a:pt x="2052" y="1105"/>
                </a:cubicBezTo>
                <a:cubicBezTo>
                  <a:pt x="2046" y="1104"/>
                  <a:pt x="2047" y="1107"/>
                  <a:pt x="2046" y="1105"/>
                </a:cubicBezTo>
                <a:cubicBezTo>
                  <a:pt x="2045" y="1104"/>
                  <a:pt x="2039" y="1105"/>
                  <a:pt x="2038" y="1105"/>
                </a:cubicBezTo>
                <a:cubicBezTo>
                  <a:pt x="2033" y="1105"/>
                  <a:pt x="2033" y="1106"/>
                  <a:pt x="2030" y="1105"/>
                </a:cubicBezTo>
                <a:cubicBezTo>
                  <a:pt x="2024" y="1103"/>
                  <a:pt x="2020" y="1104"/>
                  <a:pt x="2019" y="1105"/>
                </a:cubicBezTo>
                <a:cubicBezTo>
                  <a:pt x="2018" y="1105"/>
                  <a:pt x="2017" y="1105"/>
                  <a:pt x="2016" y="1105"/>
                </a:cubicBezTo>
                <a:cubicBezTo>
                  <a:pt x="2010" y="1105"/>
                  <a:pt x="2006" y="1107"/>
                  <a:pt x="2005" y="1105"/>
                </a:cubicBezTo>
                <a:cubicBezTo>
                  <a:pt x="2004" y="1103"/>
                  <a:pt x="1992" y="1105"/>
                  <a:pt x="1990" y="1105"/>
                </a:cubicBezTo>
                <a:cubicBezTo>
                  <a:pt x="1987" y="1105"/>
                  <a:pt x="1984" y="1106"/>
                  <a:pt x="1981" y="1105"/>
                </a:cubicBezTo>
                <a:cubicBezTo>
                  <a:pt x="1983" y="1104"/>
                  <a:pt x="1982" y="1099"/>
                  <a:pt x="1984" y="1098"/>
                </a:cubicBezTo>
                <a:cubicBezTo>
                  <a:pt x="1992" y="1097"/>
                  <a:pt x="1992" y="1101"/>
                  <a:pt x="1997" y="1102"/>
                </a:cubicBezTo>
                <a:cubicBezTo>
                  <a:pt x="2001" y="1102"/>
                  <a:pt x="1999" y="1097"/>
                  <a:pt x="2002" y="1097"/>
                </a:cubicBezTo>
                <a:cubicBezTo>
                  <a:pt x="2005" y="1097"/>
                  <a:pt x="2005" y="1095"/>
                  <a:pt x="2008" y="1095"/>
                </a:cubicBezTo>
                <a:cubicBezTo>
                  <a:pt x="2014" y="1098"/>
                  <a:pt x="2019" y="1096"/>
                  <a:pt x="2024" y="1095"/>
                </a:cubicBezTo>
                <a:cubicBezTo>
                  <a:pt x="2030" y="1095"/>
                  <a:pt x="2037" y="1096"/>
                  <a:pt x="2041" y="1095"/>
                </a:cubicBezTo>
                <a:cubicBezTo>
                  <a:pt x="2044" y="1095"/>
                  <a:pt x="2044" y="1092"/>
                  <a:pt x="2046" y="1092"/>
                </a:cubicBezTo>
                <a:cubicBezTo>
                  <a:pt x="2046" y="1092"/>
                  <a:pt x="2049" y="1095"/>
                  <a:pt x="2051" y="1094"/>
                </a:cubicBezTo>
                <a:cubicBezTo>
                  <a:pt x="2051" y="1088"/>
                  <a:pt x="2045" y="1090"/>
                  <a:pt x="2042" y="1090"/>
                </a:cubicBezTo>
                <a:cubicBezTo>
                  <a:pt x="2036" y="1092"/>
                  <a:pt x="2026" y="1093"/>
                  <a:pt x="2018" y="1092"/>
                </a:cubicBezTo>
                <a:cubicBezTo>
                  <a:pt x="2016" y="1092"/>
                  <a:pt x="2016" y="1090"/>
                  <a:pt x="2013" y="1090"/>
                </a:cubicBezTo>
                <a:cubicBezTo>
                  <a:pt x="2011" y="1090"/>
                  <a:pt x="2011" y="1092"/>
                  <a:pt x="2008" y="1092"/>
                </a:cubicBezTo>
                <a:cubicBezTo>
                  <a:pt x="2005" y="1093"/>
                  <a:pt x="2001" y="1092"/>
                  <a:pt x="1997" y="1092"/>
                </a:cubicBezTo>
                <a:cubicBezTo>
                  <a:pt x="1995" y="1092"/>
                  <a:pt x="1988" y="1094"/>
                  <a:pt x="1990" y="1089"/>
                </a:cubicBezTo>
                <a:cubicBezTo>
                  <a:pt x="1992" y="1085"/>
                  <a:pt x="1997" y="1088"/>
                  <a:pt x="2001" y="1087"/>
                </a:cubicBezTo>
                <a:cubicBezTo>
                  <a:pt x="2003" y="1087"/>
                  <a:pt x="2003" y="1086"/>
                  <a:pt x="2006" y="1086"/>
                </a:cubicBezTo>
                <a:cubicBezTo>
                  <a:pt x="2014" y="1085"/>
                  <a:pt x="2022" y="1085"/>
                  <a:pt x="2026" y="1084"/>
                </a:cubicBezTo>
                <a:cubicBezTo>
                  <a:pt x="2032" y="1083"/>
                  <a:pt x="2038" y="1084"/>
                  <a:pt x="2042" y="1083"/>
                </a:cubicBezTo>
                <a:cubicBezTo>
                  <a:pt x="2043" y="1082"/>
                  <a:pt x="2045" y="1080"/>
                  <a:pt x="2045" y="1079"/>
                </a:cubicBezTo>
                <a:cubicBezTo>
                  <a:pt x="2047" y="1079"/>
                  <a:pt x="2050" y="1080"/>
                  <a:pt x="2050" y="1078"/>
                </a:cubicBezTo>
                <a:cubicBezTo>
                  <a:pt x="2047" y="1075"/>
                  <a:pt x="2040" y="1077"/>
                  <a:pt x="2034" y="1076"/>
                </a:cubicBezTo>
                <a:cubicBezTo>
                  <a:pt x="2031" y="1076"/>
                  <a:pt x="2032" y="1071"/>
                  <a:pt x="2027" y="1071"/>
                </a:cubicBezTo>
                <a:cubicBezTo>
                  <a:pt x="2019" y="1075"/>
                  <a:pt x="2008" y="1072"/>
                  <a:pt x="1998" y="1071"/>
                </a:cubicBezTo>
                <a:cubicBezTo>
                  <a:pt x="1993" y="1071"/>
                  <a:pt x="1984" y="1074"/>
                  <a:pt x="1981" y="1068"/>
                </a:cubicBezTo>
                <a:cubicBezTo>
                  <a:pt x="1986" y="1067"/>
                  <a:pt x="1992" y="1064"/>
                  <a:pt x="1999" y="1064"/>
                </a:cubicBezTo>
                <a:cubicBezTo>
                  <a:pt x="2009" y="1062"/>
                  <a:pt x="2019" y="1064"/>
                  <a:pt x="2026" y="1062"/>
                </a:cubicBezTo>
                <a:cubicBezTo>
                  <a:pt x="2029" y="1061"/>
                  <a:pt x="2034" y="1058"/>
                  <a:pt x="2038" y="1059"/>
                </a:cubicBezTo>
                <a:cubicBezTo>
                  <a:pt x="2039" y="1052"/>
                  <a:pt x="2050" y="1055"/>
                  <a:pt x="2051" y="1049"/>
                </a:cubicBezTo>
                <a:cubicBezTo>
                  <a:pt x="2044" y="1049"/>
                  <a:pt x="2035" y="1052"/>
                  <a:pt x="2029" y="1049"/>
                </a:cubicBezTo>
                <a:cubicBezTo>
                  <a:pt x="2028" y="1049"/>
                  <a:pt x="2030" y="1044"/>
                  <a:pt x="2026" y="1046"/>
                </a:cubicBezTo>
                <a:cubicBezTo>
                  <a:pt x="2015" y="1048"/>
                  <a:pt x="1994" y="1048"/>
                  <a:pt x="1982" y="1048"/>
                </a:cubicBezTo>
                <a:cubicBezTo>
                  <a:pt x="1979" y="1047"/>
                  <a:pt x="1972" y="1050"/>
                  <a:pt x="1973" y="1044"/>
                </a:cubicBezTo>
                <a:cubicBezTo>
                  <a:pt x="1981" y="1043"/>
                  <a:pt x="1991" y="1044"/>
                  <a:pt x="2001" y="1043"/>
                </a:cubicBezTo>
                <a:cubicBezTo>
                  <a:pt x="2003" y="1043"/>
                  <a:pt x="2003" y="1041"/>
                  <a:pt x="2006" y="1041"/>
                </a:cubicBezTo>
                <a:cubicBezTo>
                  <a:pt x="2018" y="1041"/>
                  <a:pt x="2031" y="1043"/>
                  <a:pt x="2036" y="1038"/>
                </a:cubicBezTo>
                <a:cubicBezTo>
                  <a:pt x="2031" y="1035"/>
                  <a:pt x="2030" y="1039"/>
                  <a:pt x="2025" y="1040"/>
                </a:cubicBezTo>
                <a:cubicBezTo>
                  <a:pt x="2025" y="1038"/>
                  <a:pt x="2025" y="1037"/>
                  <a:pt x="2025" y="1035"/>
                </a:cubicBezTo>
                <a:cubicBezTo>
                  <a:pt x="2018" y="1034"/>
                  <a:pt x="2004" y="1038"/>
                  <a:pt x="2002" y="1032"/>
                </a:cubicBezTo>
                <a:cubicBezTo>
                  <a:pt x="2012" y="1029"/>
                  <a:pt x="2026" y="1029"/>
                  <a:pt x="2038" y="1027"/>
                </a:cubicBezTo>
                <a:cubicBezTo>
                  <a:pt x="2040" y="1022"/>
                  <a:pt x="2032" y="1025"/>
                  <a:pt x="2034" y="1019"/>
                </a:cubicBezTo>
                <a:cubicBezTo>
                  <a:pt x="2040" y="1018"/>
                  <a:pt x="2040" y="1018"/>
                  <a:pt x="2047" y="1019"/>
                </a:cubicBezTo>
                <a:cubicBezTo>
                  <a:pt x="2049" y="1017"/>
                  <a:pt x="2053" y="1016"/>
                  <a:pt x="2056" y="1014"/>
                </a:cubicBezTo>
                <a:cubicBezTo>
                  <a:pt x="2069" y="1014"/>
                  <a:pt x="2086" y="1016"/>
                  <a:pt x="2091" y="1011"/>
                </a:cubicBezTo>
                <a:cubicBezTo>
                  <a:pt x="2086" y="1012"/>
                  <a:pt x="2082" y="1010"/>
                  <a:pt x="2077" y="1010"/>
                </a:cubicBezTo>
                <a:cubicBezTo>
                  <a:pt x="2074" y="1009"/>
                  <a:pt x="2074" y="1011"/>
                  <a:pt x="2072" y="1010"/>
                </a:cubicBezTo>
                <a:cubicBezTo>
                  <a:pt x="2072" y="1009"/>
                  <a:pt x="2067" y="1010"/>
                  <a:pt x="2066" y="1010"/>
                </a:cubicBezTo>
                <a:cubicBezTo>
                  <a:pt x="2058" y="1008"/>
                  <a:pt x="2049" y="1008"/>
                  <a:pt x="2039" y="1006"/>
                </a:cubicBezTo>
                <a:cubicBezTo>
                  <a:pt x="2042" y="999"/>
                  <a:pt x="2035" y="1000"/>
                  <a:pt x="2035" y="995"/>
                </a:cubicBezTo>
                <a:cubicBezTo>
                  <a:pt x="2027" y="992"/>
                  <a:pt x="2023" y="1002"/>
                  <a:pt x="2017" y="997"/>
                </a:cubicBezTo>
                <a:cubicBezTo>
                  <a:pt x="2021" y="992"/>
                  <a:pt x="2026" y="989"/>
                  <a:pt x="2034" y="989"/>
                </a:cubicBezTo>
                <a:cubicBezTo>
                  <a:pt x="2034" y="986"/>
                  <a:pt x="2034" y="983"/>
                  <a:pt x="2037" y="984"/>
                </a:cubicBezTo>
                <a:cubicBezTo>
                  <a:pt x="2041" y="984"/>
                  <a:pt x="2038" y="990"/>
                  <a:pt x="2042" y="991"/>
                </a:cubicBezTo>
                <a:cubicBezTo>
                  <a:pt x="2044" y="988"/>
                  <a:pt x="2048" y="986"/>
                  <a:pt x="2051" y="984"/>
                </a:cubicBezTo>
                <a:cubicBezTo>
                  <a:pt x="2053" y="984"/>
                  <a:pt x="2054" y="984"/>
                  <a:pt x="2055" y="983"/>
                </a:cubicBezTo>
                <a:cubicBezTo>
                  <a:pt x="2046" y="982"/>
                  <a:pt x="2033" y="984"/>
                  <a:pt x="2031" y="981"/>
                </a:cubicBezTo>
                <a:cubicBezTo>
                  <a:pt x="2030" y="980"/>
                  <a:pt x="2026" y="980"/>
                  <a:pt x="2025" y="979"/>
                </a:cubicBezTo>
                <a:cubicBezTo>
                  <a:pt x="2019" y="979"/>
                  <a:pt x="2010" y="984"/>
                  <a:pt x="2007" y="978"/>
                </a:cubicBezTo>
                <a:cubicBezTo>
                  <a:pt x="2011" y="978"/>
                  <a:pt x="2011" y="973"/>
                  <a:pt x="2014" y="972"/>
                </a:cubicBezTo>
                <a:cubicBezTo>
                  <a:pt x="2012" y="978"/>
                  <a:pt x="2021" y="974"/>
                  <a:pt x="2025" y="975"/>
                </a:cubicBezTo>
                <a:cubicBezTo>
                  <a:pt x="2025" y="967"/>
                  <a:pt x="2017" y="977"/>
                  <a:pt x="2017" y="970"/>
                </a:cubicBezTo>
                <a:cubicBezTo>
                  <a:pt x="2020" y="968"/>
                  <a:pt x="2019" y="962"/>
                  <a:pt x="2024" y="962"/>
                </a:cubicBezTo>
                <a:cubicBezTo>
                  <a:pt x="2029" y="966"/>
                  <a:pt x="2034" y="960"/>
                  <a:pt x="2040" y="959"/>
                </a:cubicBezTo>
                <a:cubicBezTo>
                  <a:pt x="2046" y="959"/>
                  <a:pt x="2052" y="959"/>
                  <a:pt x="2056" y="957"/>
                </a:cubicBezTo>
                <a:cubicBezTo>
                  <a:pt x="2067" y="956"/>
                  <a:pt x="2054" y="957"/>
                  <a:pt x="2053" y="954"/>
                </a:cubicBezTo>
                <a:cubicBezTo>
                  <a:pt x="2053" y="952"/>
                  <a:pt x="2055" y="952"/>
                  <a:pt x="2058" y="953"/>
                </a:cubicBezTo>
                <a:cubicBezTo>
                  <a:pt x="2056" y="943"/>
                  <a:pt x="2072" y="953"/>
                  <a:pt x="2072" y="945"/>
                </a:cubicBezTo>
                <a:cubicBezTo>
                  <a:pt x="2064" y="945"/>
                  <a:pt x="2064" y="945"/>
                  <a:pt x="2058" y="946"/>
                </a:cubicBezTo>
                <a:cubicBezTo>
                  <a:pt x="2056" y="946"/>
                  <a:pt x="2055" y="944"/>
                  <a:pt x="2055" y="941"/>
                </a:cubicBezTo>
                <a:cubicBezTo>
                  <a:pt x="2057" y="941"/>
                  <a:pt x="2058" y="941"/>
                  <a:pt x="2060" y="940"/>
                </a:cubicBezTo>
                <a:cubicBezTo>
                  <a:pt x="2065" y="941"/>
                  <a:pt x="2070" y="939"/>
                  <a:pt x="2071" y="938"/>
                </a:cubicBezTo>
                <a:cubicBezTo>
                  <a:pt x="2073" y="938"/>
                  <a:pt x="2074" y="938"/>
                  <a:pt x="2076" y="937"/>
                </a:cubicBezTo>
                <a:cubicBezTo>
                  <a:pt x="2079" y="934"/>
                  <a:pt x="2082" y="936"/>
                  <a:pt x="2085" y="935"/>
                </a:cubicBezTo>
                <a:cubicBezTo>
                  <a:pt x="2088" y="935"/>
                  <a:pt x="2088" y="934"/>
                  <a:pt x="2090" y="933"/>
                </a:cubicBezTo>
                <a:cubicBezTo>
                  <a:pt x="2092" y="933"/>
                  <a:pt x="2093" y="935"/>
                  <a:pt x="2095" y="935"/>
                </a:cubicBezTo>
                <a:cubicBezTo>
                  <a:pt x="2102" y="936"/>
                  <a:pt x="2110" y="934"/>
                  <a:pt x="2113" y="933"/>
                </a:cubicBezTo>
                <a:cubicBezTo>
                  <a:pt x="2118" y="932"/>
                  <a:pt x="2117" y="933"/>
                  <a:pt x="2119" y="930"/>
                </a:cubicBezTo>
                <a:cubicBezTo>
                  <a:pt x="2126" y="931"/>
                  <a:pt x="2134" y="935"/>
                  <a:pt x="2137" y="927"/>
                </a:cubicBezTo>
                <a:cubicBezTo>
                  <a:pt x="2131" y="926"/>
                  <a:pt x="2121" y="933"/>
                  <a:pt x="2121" y="924"/>
                </a:cubicBezTo>
                <a:cubicBezTo>
                  <a:pt x="2123" y="922"/>
                  <a:pt x="2129" y="923"/>
                  <a:pt x="2134" y="922"/>
                </a:cubicBezTo>
                <a:cubicBezTo>
                  <a:pt x="2143" y="923"/>
                  <a:pt x="2136" y="920"/>
                  <a:pt x="2131" y="921"/>
                </a:cubicBezTo>
                <a:cubicBezTo>
                  <a:pt x="2128" y="917"/>
                  <a:pt x="2124" y="921"/>
                  <a:pt x="2123" y="921"/>
                </a:cubicBezTo>
                <a:cubicBezTo>
                  <a:pt x="2123" y="921"/>
                  <a:pt x="2122" y="919"/>
                  <a:pt x="2121" y="919"/>
                </a:cubicBezTo>
                <a:cubicBezTo>
                  <a:pt x="2114" y="917"/>
                  <a:pt x="2107" y="921"/>
                  <a:pt x="2104" y="921"/>
                </a:cubicBezTo>
                <a:cubicBezTo>
                  <a:pt x="2099" y="921"/>
                  <a:pt x="2094" y="921"/>
                  <a:pt x="2089" y="921"/>
                </a:cubicBezTo>
                <a:cubicBezTo>
                  <a:pt x="2086" y="920"/>
                  <a:pt x="2079" y="922"/>
                  <a:pt x="2080" y="916"/>
                </a:cubicBezTo>
                <a:cubicBezTo>
                  <a:pt x="2088" y="915"/>
                  <a:pt x="2089" y="919"/>
                  <a:pt x="2093" y="916"/>
                </a:cubicBezTo>
                <a:cubicBezTo>
                  <a:pt x="2097" y="912"/>
                  <a:pt x="2102" y="916"/>
                  <a:pt x="2105" y="916"/>
                </a:cubicBezTo>
                <a:cubicBezTo>
                  <a:pt x="2111" y="916"/>
                  <a:pt x="2117" y="915"/>
                  <a:pt x="2120" y="911"/>
                </a:cubicBezTo>
                <a:cubicBezTo>
                  <a:pt x="2120" y="912"/>
                  <a:pt x="2118" y="910"/>
                  <a:pt x="2120" y="910"/>
                </a:cubicBezTo>
                <a:cubicBezTo>
                  <a:pt x="2127" y="906"/>
                  <a:pt x="2135" y="914"/>
                  <a:pt x="2139" y="907"/>
                </a:cubicBezTo>
                <a:cubicBezTo>
                  <a:pt x="2129" y="905"/>
                  <a:pt x="2117" y="904"/>
                  <a:pt x="2106" y="905"/>
                </a:cubicBezTo>
                <a:cubicBezTo>
                  <a:pt x="2104" y="905"/>
                  <a:pt x="2103" y="907"/>
                  <a:pt x="2100" y="907"/>
                </a:cubicBezTo>
                <a:cubicBezTo>
                  <a:pt x="2097" y="906"/>
                  <a:pt x="2096" y="905"/>
                  <a:pt x="2093" y="905"/>
                </a:cubicBezTo>
                <a:cubicBezTo>
                  <a:pt x="2090" y="905"/>
                  <a:pt x="2086" y="905"/>
                  <a:pt x="2082" y="905"/>
                </a:cubicBezTo>
                <a:cubicBezTo>
                  <a:pt x="2081" y="905"/>
                  <a:pt x="2080" y="903"/>
                  <a:pt x="2081" y="903"/>
                </a:cubicBezTo>
                <a:cubicBezTo>
                  <a:pt x="2077" y="903"/>
                  <a:pt x="2070" y="905"/>
                  <a:pt x="2071" y="899"/>
                </a:cubicBezTo>
                <a:cubicBezTo>
                  <a:pt x="2085" y="897"/>
                  <a:pt x="2100" y="898"/>
                  <a:pt x="2114" y="897"/>
                </a:cubicBezTo>
                <a:cubicBezTo>
                  <a:pt x="2116" y="897"/>
                  <a:pt x="2117" y="896"/>
                  <a:pt x="2119" y="895"/>
                </a:cubicBezTo>
                <a:cubicBezTo>
                  <a:pt x="2123" y="895"/>
                  <a:pt x="2127" y="896"/>
                  <a:pt x="2130" y="895"/>
                </a:cubicBezTo>
                <a:cubicBezTo>
                  <a:pt x="2134" y="895"/>
                  <a:pt x="2138" y="897"/>
                  <a:pt x="2140" y="894"/>
                </a:cubicBezTo>
                <a:cubicBezTo>
                  <a:pt x="2134" y="895"/>
                  <a:pt x="2131" y="890"/>
                  <a:pt x="2124" y="889"/>
                </a:cubicBezTo>
                <a:cubicBezTo>
                  <a:pt x="2121" y="889"/>
                  <a:pt x="2118" y="890"/>
                  <a:pt x="2115" y="891"/>
                </a:cubicBezTo>
                <a:cubicBezTo>
                  <a:pt x="2111" y="891"/>
                  <a:pt x="2099" y="892"/>
                  <a:pt x="2099" y="892"/>
                </a:cubicBezTo>
                <a:cubicBezTo>
                  <a:pt x="2097" y="890"/>
                  <a:pt x="2095" y="891"/>
                  <a:pt x="2092" y="889"/>
                </a:cubicBezTo>
                <a:cubicBezTo>
                  <a:pt x="2089" y="887"/>
                  <a:pt x="2084" y="889"/>
                  <a:pt x="2081" y="886"/>
                </a:cubicBezTo>
                <a:cubicBezTo>
                  <a:pt x="2083" y="881"/>
                  <a:pt x="2095" y="887"/>
                  <a:pt x="2096" y="883"/>
                </a:cubicBezTo>
                <a:cubicBezTo>
                  <a:pt x="2089" y="880"/>
                  <a:pt x="2085" y="883"/>
                  <a:pt x="2077" y="883"/>
                </a:cubicBezTo>
                <a:cubicBezTo>
                  <a:pt x="2077" y="881"/>
                  <a:pt x="2078" y="881"/>
                  <a:pt x="2079" y="880"/>
                </a:cubicBezTo>
                <a:cubicBezTo>
                  <a:pt x="2076" y="881"/>
                  <a:pt x="2062" y="885"/>
                  <a:pt x="2062" y="883"/>
                </a:cubicBezTo>
                <a:cubicBezTo>
                  <a:pt x="2063" y="881"/>
                  <a:pt x="2063" y="880"/>
                  <a:pt x="2063" y="878"/>
                </a:cubicBezTo>
                <a:cubicBezTo>
                  <a:pt x="2068" y="878"/>
                  <a:pt x="2073" y="878"/>
                  <a:pt x="2079" y="878"/>
                </a:cubicBezTo>
                <a:cubicBezTo>
                  <a:pt x="2079" y="876"/>
                  <a:pt x="2079" y="875"/>
                  <a:pt x="2080" y="875"/>
                </a:cubicBezTo>
                <a:cubicBezTo>
                  <a:pt x="2086" y="872"/>
                  <a:pt x="2097" y="872"/>
                  <a:pt x="2108" y="872"/>
                </a:cubicBezTo>
                <a:cubicBezTo>
                  <a:pt x="2110" y="872"/>
                  <a:pt x="2115" y="875"/>
                  <a:pt x="2116" y="870"/>
                </a:cubicBezTo>
                <a:cubicBezTo>
                  <a:pt x="2106" y="868"/>
                  <a:pt x="2096" y="867"/>
                  <a:pt x="2087" y="868"/>
                </a:cubicBezTo>
                <a:cubicBezTo>
                  <a:pt x="2085" y="869"/>
                  <a:pt x="2085" y="870"/>
                  <a:pt x="2082" y="870"/>
                </a:cubicBezTo>
                <a:cubicBezTo>
                  <a:pt x="2083" y="870"/>
                  <a:pt x="2081" y="869"/>
                  <a:pt x="2081" y="868"/>
                </a:cubicBezTo>
                <a:cubicBezTo>
                  <a:pt x="2073" y="866"/>
                  <a:pt x="2071" y="868"/>
                  <a:pt x="2066" y="868"/>
                </a:cubicBezTo>
                <a:cubicBezTo>
                  <a:pt x="2061" y="869"/>
                  <a:pt x="2051" y="869"/>
                  <a:pt x="2050" y="867"/>
                </a:cubicBezTo>
                <a:cubicBezTo>
                  <a:pt x="2046" y="867"/>
                  <a:pt x="2046" y="872"/>
                  <a:pt x="2039" y="870"/>
                </a:cubicBezTo>
                <a:cubicBezTo>
                  <a:pt x="2041" y="868"/>
                  <a:pt x="2041" y="863"/>
                  <a:pt x="2041" y="859"/>
                </a:cubicBezTo>
                <a:cubicBezTo>
                  <a:pt x="2046" y="855"/>
                  <a:pt x="2050" y="857"/>
                  <a:pt x="2054" y="857"/>
                </a:cubicBezTo>
                <a:cubicBezTo>
                  <a:pt x="2057" y="858"/>
                  <a:pt x="2063" y="858"/>
                  <a:pt x="2067" y="857"/>
                </a:cubicBezTo>
                <a:cubicBezTo>
                  <a:pt x="2071" y="856"/>
                  <a:pt x="2070" y="857"/>
                  <a:pt x="2073" y="857"/>
                </a:cubicBezTo>
                <a:cubicBezTo>
                  <a:pt x="2081" y="859"/>
                  <a:pt x="2084" y="855"/>
                  <a:pt x="2089" y="854"/>
                </a:cubicBezTo>
                <a:cubicBezTo>
                  <a:pt x="2095" y="853"/>
                  <a:pt x="2102" y="855"/>
                  <a:pt x="2109" y="854"/>
                </a:cubicBezTo>
                <a:cubicBezTo>
                  <a:pt x="2113" y="854"/>
                  <a:pt x="2116" y="851"/>
                  <a:pt x="2120" y="851"/>
                </a:cubicBezTo>
                <a:cubicBezTo>
                  <a:pt x="2127" y="850"/>
                  <a:pt x="2132" y="850"/>
                  <a:pt x="2136" y="849"/>
                </a:cubicBezTo>
                <a:cubicBezTo>
                  <a:pt x="2139" y="849"/>
                  <a:pt x="2142" y="851"/>
                  <a:pt x="2144" y="848"/>
                </a:cubicBezTo>
                <a:cubicBezTo>
                  <a:pt x="2140" y="847"/>
                  <a:pt x="2132" y="848"/>
                  <a:pt x="2130" y="848"/>
                </a:cubicBezTo>
                <a:cubicBezTo>
                  <a:pt x="2129" y="848"/>
                  <a:pt x="2128" y="846"/>
                  <a:pt x="2128" y="846"/>
                </a:cubicBezTo>
                <a:cubicBezTo>
                  <a:pt x="2126" y="846"/>
                  <a:pt x="2123" y="848"/>
                  <a:pt x="2120" y="848"/>
                </a:cubicBezTo>
                <a:cubicBezTo>
                  <a:pt x="2118" y="848"/>
                  <a:pt x="2118" y="846"/>
                  <a:pt x="2115" y="846"/>
                </a:cubicBezTo>
                <a:cubicBezTo>
                  <a:pt x="2113" y="846"/>
                  <a:pt x="2112" y="848"/>
                  <a:pt x="2110" y="848"/>
                </a:cubicBezTo>
                <a:cubicBezTo>
                  <a:pt x="2111" y="848"/>
                  <a:pt x="2110" y="846"/>
                  <a:pt x="2109" y="846"/>
                </a:cubicBezTo>
                <a:cubicBezTo>
                  <a:pt x="2108" y="846"/>
                  <a:pt x="2107" y="846"/>
                  <a:pt x="2106" y="846"/>
                </a:cubicBezTo>
                <a:cubicBezTo>
                  <a:pt x="2097" y="846"/>
                  <a:pt x="2089" y="845"/>
                  <a:pt x="2085" y="845"/>
                </a:cubicBezTo>
                <a:cubicBezTo>
                  <a:pt x="2082" y="844"/>
                  <a:pt x="2077" y="845"/>
                  <a:pt x="2076" y="842"/>
                </a:cubicBezTo>
                <a:cubicBezTo>
                  <a:pt x="2077" y="834"/>
                  <a:pt x="2083" y="843"/>
                  <a:pt x="2085" y="838"/>
                </a:cubicBezTo>
                <a:cubicBezTo>
                  <a:pt x="2082" y="838"/>
                  <a:pt x="2082" y="834"/>
                  <a:pt x="2083" y="830"/>
                </a:cubicBezTo>
                <a:cubicBezTo>
                  <a:pt x="2086" y="830"/>
                  <a:pt x="2090" y="830"/>
                  <a:pt x="2094" y="830"/>
                </a:cubicBezTo>
                <a:cubicBezTo>
                  <a:pt x="2093" y="833"/>
                  <a:pt x="2090" y="834"/>
                  <a:pt x="2090" y="838"/>
                </a:cubicBezTo>
                <a:cubicBezTo>
                  <a:pt x="2095" y="837"/>
                  <a:pt x="2093" y="842"/>
                  <a:pt x="2096" y="843"/>
                </a:cubicBezTo>
                <a:cubicBezTo>
                  <a:pt x="2096" y="838"/>
                  <a:pt x="2113" y="842"/>
                  <a:pt x="2109" y="838"/>
                </a:cubicBezTo>
                <a:cubicBezTo>
                  <a:pt x="2103" y="839"/>
                  <a:pt x="2102" y="836"/>
                  <a:pt x="2103" y="830"/>
                </a:cubicBezTo>
                <a:cubicBezTo>
                  <a:pt x="2113" y="827"/>
                  <a:pt x="2135" y="831"/>
                  <a:pt x="2147" y="826"/>
                </a:cubicBezTo>
                <a:cubicBezTo>
                  <a:pt x="2147" y="826"/>
                  <a:pt x="2145" y="829"/>
                  <a:pt x="2145" y="829"/>
                </a:cubicBezTo>
                <a:cubicBezTo>
                  <a:pt x="2150" y="831"/>
                  <a:pt x="2159" y="829"/>
                  <a:pt x="2159" y="829"/>
                </a:cubicBezTo>
                <a:cubicBezTo>
                  <a:pt x="2161" y="828"/>
                  <a:pt x="2163" y="829"/>
                  <a:pt x="2164" y="829"/>
                </a:cubicBezTo>
                <a:cubicBezTo>
                  <a:pt x="2168" y="828"/>
                  <a:pt x="2171" y="827"/>
                  <a:pt x="2175" y="827"/>
                </a:cubicBezTo>
                <a:cubicBezTo>
                  <a:pt x="2181" y="828"/>
                  <a:pt x="2180" y="829"/>
                  <a:pt x="2182" y="827"/>
                </a:cubicBezTo>
                <a:cubicBezTo>
                  <a:pt x="2182" y="827"/>
                  <a:pt x="2185" y="827"/>
                  <a:pt x="2185" y="827"/>
                </a:cubicBezTo>
                <a:cubicBezTo>
                  <a:pt x="2191" y="827"/>
                  <a:pt x="2191" y="826"/>
                  <a:pt x="2196" y="826"/>
                </a:cubicBezTo>
                <a:cubicBezTo>
                  <a:pt x="2203" y="825"/>
                  <a:pt x="2207" y="831"/>
                  <a:pt x="2211" y="824"/>
                </a:cubicBezTo>
                <a:cubicBezTo>
                  <a:pt x="2195" y="825"/>
                  <a:pt x="2175" y="824"/>
                  <a:pt x="2165" y="822"/>
                </a:cubicBezTo>
                <a:cubicBezTo>
                  <a:pt x="2159" y="822"/>
                  <a:pt x="2156" y="824"/>
                  <a:pt x="2150" y="824"/>
                </a:cubicBezTo>
                <a:cubicBezTo>
                  <a:pt x="2141" y="825"/>
                  <a:pt x="2130" y="825"/>
                  <a:pt x="2121" y="824"/>
                </a:cubicBezTo>
                <a:cubicBezTo>
                  <a:pt x="2118" y="824"/>
                  <a:pt x="2116" y="822"/>
                  <a:pt x="2113" y="822"/>
                </a:cubicBezTo>
                <a:cubicBezTo>
                  <a:pt x="2110" y="823"/>
                  <a:pt x="2108" y="824"/>
                  <a:pt x="2105" y="824"/>
                </a:cubicBezTo>
                <a:cubicBezTo>
                  <a:pt x="2103" y="824"/>
                  <a:pt x="2100" y="823"/>
                  <a:pt x="2097" y="822"/>
                </a:cubicBezTo>
                <a:cubicBezTo>
                  <a:pt x="2094" y="822"/>
                  <a:pt x="2090" y="823"/>
                  <a:pt x="2086" y="822"/>
                </a:cubicBezTo>
                <a:cubicBezTo>
                  <a:pt x="2085" y="822"/>
                  <a:pt x="2077" y="825"/>
                  <a:pt x="2078" y="819"/>
                </a:cubicBezTo>
                <a:cubicBezTo>
                  <a:pt x="2092" y="817"/>
                  <a:pt x="2113" y="818"/>
                  <a:pt x="2126" y="818"/>
                </a:cubicBezTo>
                <a:cubicBezTo>
                  <a:pt x="2130" y="818"/>
                  <a:pt x="2134" y="819"/>
                  <a:pt x="2136" y="816"/>
                </a:cubicBezTo>
                <a:cubicBezTo>
                  <a:pt x="2135" y="816"/>
                  <a:pt x="2134" y="815"/>
                  <a:pt x="2135" y="813"/>
                </a:cubicBezTo>
                <a:cubicBezTo>
                  <a:pt x="2131" y="811"/>
                  <a:pt x="2130" y="816"/>
                  <a:pt x="2128" y="816"/>
                </a:cubicBezTo>
                <a:cubicBezTo>
                  <a:pt x="2126" y="817"/>
                  <a:pt x="2125" y="815"/>
                  <a:pt x="2123" y="815"/>
                </a:cubicBezTo>
                <a:cubicBezTo>
                  <a:pt x="2122" y="814"/>
                  <a:pt x="2121" y="817"/>
                  <a:pt x="2120" y="815"/>
                </a:cubicBezTo>
                <a:cubicBezTo>
                  <a:pt x="2124" y="815"/>
                  <a:pt x="2122" y="810"/>
                  <a:pt x="2125" y="810"/>
                </a:cubicBezTo>
                <a:cubicBezTo>
                  <a:pt x="2130" y="808"/>
                  <a:pt x="2135" y="808"/>
                  <a:pt x="2140" y="810"/>
                </a:cubicBezTo>
                <a:cubicBezTo>
                  <a:pt x="2140" y="808"/>
                  <a:pt x="2141" y="808"/>
                  <a:pt x="2143" y="808"/>
                </a:cubicBezTo>
                <a:cubicBezTo>
                  <a:pt x="2150" y="807"/>
                  <a:pt x="2152" y="808"/>
                  <a:pt x="2154" y="808"/>
                </a:cubicBezTo>
                <a:cubicBezTo>
                  <a:pt x="2161" y="810"/>
                  <a:pt x="2174" y="809"/>
                  <a:pt x="2181" y="808"/>
                </a:cubicBezTo>
                <a:cubicBezTo>
                  <a:pt x="2183" y="808"/>
                  <a:pt x="2183" y="807"/>
                  <a:pt x="2185" y="807"/>
                </a:cubicBezTo>
                <a:cubicBezTo>
                  <a:pt x="2186" y="807"/>
                  <a:pt x="2187" y="808"/>
                  <a:pt x="2189" y="808"/>
                </a:cubicBezTo>
                <a:cubicBezTo>
                  <a:pt x="2202" y="809"/>
                  <a:pt x="2218" y="809"/>
                  <a:pt x="2229" y="808"/>
                </a:cubicBezTo>
                <a:cubicBezTo>
                  <a:pt x="2231" y="808"/>
                  <a:pt x="2233" y="807"/>
                  <a:pt x="2234" y="807"/>
                </a:cubicBezTo>
                <a:cubicBezTo>
                  <a:pt x="2236" y="807"/>
                  <a:pt x="2236" y="808"/>
                  <a:pt x="2239" y="808"/>
                </a:cubicBezTo>
                <a:cubicBezTo>
                  <a:pt x="2247" y="809"/>
                  <a:pt x="2240" y="806"/>
                  <a:pt x="2244" y="805"/>
                </a:cubicBezTo>
                <a:cubicBezTo>
                  <a:pt x="2248" y="809"/>
                  <a:pt x="2258" y="808"/>
                  <a:pt x="2266" y="808"/>
                </a:cubicBezTo>
                <a:cubicBezTo>
                  <a:pt x="2266" y="805"/>
                  <a:pt x="2268" y="805"/>
                  <a:pt x="2270" y="803"/>
                </a:cubicBezTo>
                <a:cubicBezTo>
                  <a:pt x="2263" y="805"/>
                  <a:pt x="2259" y="802"/>
                  <a:pt x="2254" y="802"/>
                </a:cubicBezTo>
                <a:cubicBezTo>
                  <a:pt x="2254" y="802"/>
                  <a:pt x="2254" y="803"/>
                  <a:pt x="2254" y="803"/>
                </a:cubicBezTo>
                <a:cubicBezTo>
                  <a:pt x="2253" y="804"/>
                  <a:pt x="2252" y="802"/>
                  <a:pt x="2252" y="802"/>
                </a:cubicBezTo>
                <a:cubicBezTo>
                  <a:pt x="2251" y="802"/>
                  <a:pt x="2250" y="804"/>
                  <a:pt x="2249" y="803"/>
                </a:cubicBezTo>
                <a:cubicBezTo>
                  <a:pt x="2246" y="803"/>
                  <a:pt x="2247" y="802"/>
                  <a:pt x="2246" y="803"/>
                </a:cubicBezTo>
                <a:cubicBezTo>
                  <a:pt x="2243" y="806"/>
                  <a:pt x="2231" y="802"/>
                  <a:pt x="2231" y="802"/>
                </a:cubicBezTo>
                <a:cubicBezTo>
                  <a:pt x="2229" y="801"/>
                  <a:pt x="2223" y="801"/>
                  <a:pt x="2220" y="802"/>
                </a:cubicBezTo>
                <a:cubicBezTo>
                  <a:pt x="2219" y="802"/>
                  <a:pt x="2220" y="806"/>
                  <a:pt x="2218" y="805"/>
                </a:cubicBezTo>
                <a:cubicBezTo>
                  <a:pt x="2221" y="800"/>
                  <a:pt x="2216" y="804"/>
                  <a:pt x="2214" y="803"/>
                </a:cubicBezTo>
                <a:cubicBezTo>
                  <a:pt x="2210" y="803"/>
                  <a:pt x="2207" y="801"/>
                  <a:pt x="2202" y="802"/>
                </a:cubicBezTo>
                <a:cubicBezTo>
                  <a:pt x="2199" y="802"/>
                  <a:pt x="2197" y="806"/>
                  <a:pt x="2194" y="805"/>
                </a:cubicBezTo>
                <a:cubicBezTo>
                  <a:pt x="2191" y="803"/>
                  <a:pt x="2188" y="800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77" y="797"/>
                  <a:pt x="2171" y="800"/>
                  <a:pt x="2166" y="800"/>
                </a:cubicBezTo>
                <a:cubicBezTo>
                  <a:pt x="2163" y="800"/>
                  <a:pt x="2162" y="799"/>
                  <a:pt x="2159" y="799"/>
                </a:cubicBezTo>
                <a:cubicBezTo>
                  <a:pt x="2154" y="798"/>
                  <a:pt x="2148" y="799"/>
                  <a:pt x="2142" y="799"/>
                </a:cubicBezTo>
                <a:cubicBezTo>
                  <a:pt x="2139" y="798"/>
                  <a:pt x="2138" y="797"/>
                  <a:pt x="2137" y="799"/>
                </a:cubicBezTo>
                <a:cubicBezTo>
                  <a:pt x="2136" y="800"/>
                  <a:pt x="2131" y="797"/>
                  <a:pt x="2131" y="797"/>
                </a:cubicBezTo>
                <a:cubicBezTo>
                  <a:pt x="2131" y="797"/>
                  <a:pt x="2130" y="798"/>
                  <a:pt x="2129" y="799"/>
                </a:cubicBezTo>
                <a:cubicBezTo>
                  <a:pt x="2124" y="800"/>
                  <a:pt x="2123" y="797"/>
                  <a:pt x="2121" y="797"/>
                </a:cubicBezTo>
                <a:cubicBezTo>
                  <a:pt x="2121" y="797"/>
                  <a:pt x="2120" y="799"/>
                  <a:pt x="2119" y="799"/>
                </a:cubicBezTo>
                <a:cubicBezTo>
                  <a:pt x="2113" y="801"/>
                  <a:pt x="2105" y="797"/>
                  <a:pt x="2103" y="797"/>
                </a:cubicBezTo>
                <a:cubicBezTo>
                  <a:pt x="2098" y="796"/>
                  <a:pt x="2095" y="798"/>
                  <a:pt x="2092" y="799"/>
                </a:cubicBezTo>
                <a:cubicBezTo>
                  <a:pt x="2084" y="800"/>
                  <a:pt x="2072" y="798"/>
                  <a:pt x="2068" y="797"/>
                </a:cubicBezTo>
                <a:cubicBezTo>
                  <a:pt x="2066" y="797"/>
                  <a:pt x="2060" y="799"/>
                  <a:pt x="2062" y="794"/>
                </a:cubicBezTo>
                <a:cubicBezTo>
                  <a:pt x="2065" y="790"/>
                  <a:pt x="2071" y="794"/>
                  <a:pt x="2075" y="794"/>
                </a:cubicBezTo>
                <a:cubicBezTo>
                  <a:pt x="2078" y="794"/>
                  <a:pt x="2081" y="794"/>
                  <a:pt x="2084" y="794"/>
                </a:cubicBezTo>
                <a:cubicBezTo>
                  <a:pt x="2085" y="791"/>
                  <a:pt x="2082" y="790"/>
                  <a:pt x="2085" y="789"/>
                </a:cubicBezTo>
                <a:cubicBezTo>
                  <a:pt x="2085" y="791"/>
                  <a:pt x="2087" y="790"/>
                  <a:pt x="2089" y="791"/>
                </a:cubicBezTo>
                <a:cubicBezTo>
                  <a:pt x="2096" y="792"/>
                  <a:pt x="2095" y="791"/>
                  <a:pt x="2100" y="791"/>
                </a:cubicBezTo>
                <a:cubicBezTo>
                  <a:pt x="2110" y="790"/>
                  <a:pt x="2125" y="791"/>
                  <a:pt x="2129" y="792"/>
                </a:cubicBezTo>
                <a:cubicBezTo>
                  <a:pt x="2136" y="794"/>
                  <a:pt x="2138" y="789"/>
                  <a:pt x="2142" y="789"/>
                </a:cubicBezTo>
                <a:cubicBezTo>
                  <a:pt x="2142" y="789"/>
                  <a:pt x="2144" y="791"/>
                  <a:pt x="2145" y="791"/>
                </a:cubicBezTo>
                <a:cubicBezTo>
                  <a:pt x="2152" y="792"/>
                  <a:pt x="2159" y="790"/>
                  <a:pt x="2165" y="791"/>
                </a:cubicBezTo>
                <a:cubicBezTo>
                  <a:pt x="2165" y="785"/>
                  <a:pt x="2158" y="788"/>
                  <a:pt x="2155" y="788"/>
                </a:cubicBezTo>
                <a:cubicBezTo>
                  <a:pt x="2147" y="787"/>
                  <a:pt x="2140" y="787"/>
                  <a:pt x="2136" y="786"/>
                </a:cubicBezTo>
                <a:cubicBezTo>
                  <a:pt x="2129" y="785"/>
                  <a:pt x="2126" y="788"/>
                  <a:pt x="2121" y="788"/>
                </a:cubicBezTo>
                <a:cubicBezTo>
                  <a:pt x="2118" y="788"/>
                  <a:pt x="2118" y="786"/>
                  <a:pt x="2115" y="786"/>
                </a:cubicBezTo>
                <a:cubicBezTo>
                  <a:pt x="2110" y="785"/>
                  <a:pt x="2103" y="785"/>
                  <a:pt x="2097" y="786"/>
                </a:cubicBezTo>
                <a:cubicBezTo>
                  <a:pt x="2095" y="786"/>
                  <a:pt x="2095" y="788"/>
                  <a:pt x="2093" y="788"/>
                </a:cubicBezTo>
                <a:cubicBezTo>
                  <a:pt x="2087" y="787"/>
                  <a:pt x="2082" y="785"/>
                  <a:pt x="2077" y="784"/>
                </a:cubicBezTo>
                <a:cubicBezTo>
                  <a:pt x="2073" y="784"/>
                  <a:pt x="2068" y="784"/>
                  <a:pt x="2064" y="784"/>
                </a:cubicBezTo>
                <a:cubicBezTo>
                  <a:pt x="2062" y="784"/>
                  <a:pt x="2054" y="787"/>
                  <a:pt x="2056" y="781"/>
                </a:cubicBezTo>
                <a:cubicBezTo>
                  <a:pt x="2066" y="779"/>
                  <a:pt x="2078" y="781"/>
                  <a:pt x="2082" y="776"/>
                </a:cubicBezTo>
                <a:cubicBezTo>
                  <a:pt x="2075" y="775"/>
                  <a:pt x="2065" y="779"/>
                  <a:pt x="2061" y="775"/>
                </a:cubicBezTo>
                <a:cubicBezTo>
                  <a:pt x="2062" y="773"/>
                  <a:pt x="2065" y="773"/>
                  <a:pt x="2066" y="772"/>
                </a:cubicBezTo>
                <a:cubicBezTo>
                  <a:pt x="2089" y="770"/>
                  <a:pt x="2099" y="771"/>
                  <a:pt x="2121" y="770"/>
                </a:cubicBezTo>
                <a:cubicBezTo>
                  <a:pt x="2121" y="765"/>
                  <a:pt x="2114" y="767"/>
                  <a:pt x="2111" y="767"/>
                </a:cubicBezTo>
                <a:cubicBezTo>
                  <a:pt x="2106" y="767"/>
                  <a:pt x="2102" y="767"/>
                  <a:pt x="2097" y="767"/>
                </a:cubicBezTo>
                <a:cubicBezTo>
                  <a:pt x="2095" y="767"/>
                  <a:pt x="2095" y="766"/>
                  <a:pt x="2092" y="765"/>
                </a:cubicBezTo>
                <a:cubicBezTo>
                  <a:pt x="2085" y="765"/>
                  <a:pt x="2072" y="766"/>
                  <a:pt x="2071" y="759"/>
                </a:cubicBezTo>
                <a:cubicBezTo>
                  <a:pt x="2094" y="756"/>
                  <a:pt x="2126" y="757"/>
                  <a:pt x="2149" y="759"/>
                </a:cubicBezTo>
                <a:cubicBezTo>
                  <a:pt x="2150" y="757"/>
                  <a:pt x="2152" y="756"/>
                  <a:pt x="2154" y="754"/>
                </a:cubicBezTo>
                <a:cubicBezTo>
                  <a:pt x="2180" y="754"/>
                  <a:pt x="2198" y="757"/>
                  <a:pt x="2221" y="754"/>
                </a:cubicBezTo>
                <a:cubicBezTo>
                  <a:pt x="2223" y="754"/>
                  <a:pt x="2226" y="755"/>
                  <a:pt x="2226" y="753"/>
                </a:cubicBezTo>
                <a:cubicBezTo>
                  <a:pt x="2214" y="752"/>
                  <a:pt x="2201" y="754"/>
                  <a:pt x="2189" y="753"/>
                </a:cubicBezTo>
                <a:cubicBezTo>
                  <a:pt x="2183" y="752"/>
                  <a:pt x="2186" y="752"/>
                  <a:pt x="2183" y="753"/>
                </a:cubicBezTo>
                <a:cubicBezTo>
                  <a:pt x="2172" y="755"/>
                  <a:pt x="2158" y="752"/>
                  <a:pt x="2152" y="751"/>
                </a:cubicBezTo>
                <a:cubicBezTo>
                  <a:pt x="2144" y="750"/>
                  <a:pt x="2136" y="751"/>
                  <a:pt x="2128" y="751"/>
                </a:cubicBezTo>
                <a:cubicBezTo>
                  <a:pt x="2126" y="751"/>
                  <a:pt x="2126" y="750"/>
                  <a:pt x="2123" y="750"/>
                </a:cubicBezTo>
                <a:cubicBezTo>
                  <a:pt x="2116" y="748"/>
                  <a:pt x="2113" y="752"/>
                  <a:pt x="2110" y="750"/>
                </a:cubicBezTo>
                <a:cubicBezTo>
                  <a:pt x="2108" y="746"/>
                  <a:pt x="2097" y="753"/>
                  <a:pt x="2101" y="745"/>
                </a:cubicBezTo>
                <a:cubicBezTo>
                  <a:pt x="2109" y="745"/>
                  <a:pt x="2117" y="745"/>
                  <a:pt x="2125" y="745"/>
                </a:cubicBezTo>
                <a:cubicBezTo>
                  <a:pt x="2127" y="745"/>
                  <a:pt x="2131" y="744"/>
                  <a:pt x="2128" y="743"/>
                </a:cubicBezTo>
                <a:cubicBezTo>
                  <a:pt x="2126" y="743"/>
                  <a:pt x="2124" y="743"/>
                  <a:pt x="2122" y="743"/>
                </a:cubicBezTo>
                <a:cubicBezTo>
                  <a:pt x="2122" y="740"/>
                  <a:pt x="2121" y="741"/>
                  <a:pt x="2119" y="740"/>
                </a:cubicBezTo>
                <a:cubicBezTo>
                  <a:pt x="2115" y="739"/>
                  <a:pt x="2110" y="739"/>
                  <a:pt x="2105" y="738"/>
                </a:cubicBezTo>
                <a:cubicBezTo>
                  <a:pt x="2102" y="738"/>
                  <a:pt x="2102" y="737"/>
                  <a:pt x="2098" y="737"/>
                </a:cubicBezTo>
                <a:cubicBezTo>
                  <a:pt x="2095" y="737"/>
                  <a:pt x="2091" y="739"/>
                  <a:pt x="2089" y="738"/>
                </a:cubicBezTo>
                <a:cubicBezTo>
                  <a:pt x="2087" y="738"/>
                  <a:pt x="2086" y="737"/>
                  <a:pt x="2084" y="737"/>
                </a:cubicBezTo>
                <a:cubicBezTo>
                  <a:pt x="2081" y="736"/>
                  <a:pt x="2078" y="735"/>
                  <a:pt x="2076" y="735"/>
                </a:cubicBezTo>
                <a:cubicBezTo>
                  <a:pt x="2074" y="735"/>
                  <a:pt x="2072" y="737"/>
                  <a:pt x="2071" y="737"/>
                </a:cubicBezTo>
                <a:cubicBezTo>
                  <a:pt x="2071" y="737"/>
                  <a:pt x="2069" y="734"/>
                  <a:pt x="2066" y="735"/>
                </a:cubicBezTo>
                <a:cubicBezTo>
                  <a:pt x="2065" y="739"/>
                  <a:pt x="2071" y="740"/>
                  <a:pt x="2064" y="740"/>
                </a:cubicBezTo>
                <a:cubicBezTo>
                  <a:pt x="2062" y="741"/>
                  <a:pt x="2065" y="737"/>
                  <a:pt x="2065" y="737"/>
                </a:cubicBezTo>
                <a:cubicBezTo>
                  <a:pt x="2062" y="735"/>
                  <a:pt x="2058" y="737"/>
                  <a:pt x="2055" y="735"/>
                </a:cubicBezTo>
                <a:cubicBezTo>
                  <a:pt x="2055" y="735"/>
                  <a:pt x="2055" y="732"/>
                  <a:pt x="2055" y="732"/>
                </a:cubicBezTo>
                <a:cubicBezTo>
                  <a:pt x="2055" y="732"/>
                  <a:pt x="2053" y="732"/>
                  <a:pt x="2052" y="732"/>
                </a:cubicBezTo>
                <a:cubicBezTo>
                  <a:pt x="2050" y="732"/>
                  <a:pt x="2049" y="731"/>
                  <a:pt x="2047" y="730"/>
                </a:cubicBezTo>
                <a:cubicBezTo>
                  <a:pt x="2044" y="730"/>
                  <a:pt x="2047" y="727"/>
                  <a:pt x="2046" y="724"/>
                </a:cubicBezTo>
                <a:cubicBezTo>
                  <a:pt x="2045" y="723"/>
                  <a:pt x="2042" y="724"/>
                  <a:pt x="2043" y="723"/>
                </a:cubicBezTo>
                <a:cubicBezTo>
                  <a:pt x="2047" y="722"/>
                  <a:pt x="2050" y="722"/>
                  <a:pt x="2052" y="719"/>
                </a:cubicBezTo>
                <a:cubicBezTo>
                  <a:pt x="2046" y="719"/>
                  <a:pt x="2040" y="719"/>
                  <a:pt x="2033" y="719"/>
                </a:cubicBezTo>
                <a:cubicBezTo>
                  <a:pt x="2029" y="725"/>
                  <a:pt x="2022" y="723"/>
                  <a:pt x="2014" y="724"/>
                </a:cubicBezTo>
                <a:cubicBezTo>
                  <a:pt x="2012" y="725"/>
                  <a:pt x="2011" y="726"/>
                  <a:pt x="2009" y="726"/>
                </a:cubicBezTo>
                <a:cubicBezTo>
                  <a:pt x="2006" y="726"/>
                  <a:pt x="2005" y="725"/>
                  <a:pt x="2002" y="724"/>
                </a:cubicBezTo>
                <a:cubicBezTo>
                  <a:pt x="2000" y="724"/>
                  <a:pt x="1996" y="725"/>
                  <a:pt x="1996" y="723"/>
                </a:cubicBezTo>
                <a:cubicBezTo>
                  <a:pt x="1999" y="718"/>
                  <a:pt x="2012" y="721"/>
                  <a:pt x="2016" y="718"/>
                </a:cubicBezTo>
                <a:cubicBezTo>
                  <a:pt x="2005" y="715"/>
                  <a:pt x="1991" y="716"/>
                  <a:pt x="1979" y="715"/>
                </a:cubicBezTo>
                <a:cubicBezTo>
                  <a:pt x="1981" y="710"/>
                  <a:pt x="1980" y="710"/>
                  <a:pt x="1977" y="707"/>
                </a:cubicBezTo>
                <a:cubicBezTo>
                  <a:pt x="1984" y="705"/>
                  <a:pt x="1990" y="703"/>
                  <a:pt x="1997" y="702"/>
                </a:cubicBezTo>
                <a:cubicBezTo>
                  <a:pt x="1998" y="702"/>
                  <a:pt x="2000" y="702"/>
                  <a:pt x="2000" y="700"/>
                </a:cubicBezTo>
                <a:cubicBezTo>
                  <a:pt x="1989" y="703"/>
                  <a:pt x="1976" y="702"/>
                  <a:pt x="1965" y="704"/>
                </a:cubicBezTo>
                <a:cubicBezTo>
                  <a:pt x="1963" y="704"/>
                  <a:pt x="1963" y="705"/>
                  <a:pt x="1961" y="705"/>
                </a:cubicBezTo>
                <a:cubicBezTo>
                  <a:pt x="1958" y="706"/>
                  <a:pt x="1957" y="705"/>
                  <a:pt x="1955" y="707"/>
                </a:cubicBezTo>
                <a:cubicBezTo>
                  <a:pt x="1952" y="710"/>
                  <a:pt x="1939" y="705"/>
                  <a:pt x="1939" y="705"/>
                </a:cubicBezTo>
                <a:cubicBezTo>
                  <a:pt x="1936" y="705"/>
                  <a:pt x="1932" y="706"/>
                  <a:pt x="1929" y="704"/>
                </a:cubicBezTo>
                <a:cubicBezTo>
                  <a:pt x="1921" y="711"/>
                  <a:pt x="1908" y="704"/>
                  <a:pt x="1897" y="707"/>
                </a:cubicBezTo>
                <a:cubicBezTo>
                  <a:pt x="1897" y="705"/>
                  <a:pt x="1896" y="705"/>
                  <a:pt x="1894" y="705"/>
                </a:cubicBezTo>
                <a:cubicBezTo>
                  <a:pt x="1894" y="703"/>
                  <a:pt x="1894" y="701"/>
                  <a:pt x="1894" y="699"/>
                </a:cubicBezTo>
                <a:cubicBezTo>
                  <a:pt x="1892" y="699"/>
                  <a:pt x="1889" y="699"/>
                  <a:pt x="1889" y="697"/>
                </a:cubicBezTo>
                <a:cubicBezTo>
                  <a:pt x="1898" y="696"/>
                  <a:pt x="1899" y="702"/>
                  <a:pt x="1908" y="700"/>
                </a:cubicBezTo>
                <a:cubicBezTo>
                  <a:pt x="1909" y="698"/>
                  <a:pt x="1908" y="696"/>
                  <a:pt x="1910" y="696"/>
                </a:cubicBezTo>
                <a:cubicBezTo>
                  <a:pt x="1913" y="695"/>
                  <a:pt x="1914" y="697"/>
                  <a:pt x="1917" y="697"/>
                </a:cubicBezTo>
                <a:cubicBezTo>
                  <a:pt x="1917" y="697"/>
                  <a:pt x="1917" y="694"/>
                  <a:pt x="1918" y="694"/>
                </a:cubicBezTo>
                <a:cubicBezTo>
                  <a:pt x="1918" y="694"/>
                  <a:pt x="1919" y="695"/>
                  <a:pt x="1920" y="696"/>
                </a:cubicBezTo>
                <a:cubicBezTo>
                  <a:pt x="1924" y="697"/>
                  <a:pt x="1925" y="694"/>
                  <a:pt x="1928" y="694"/>
                </a:cubicBezTo>
                <a:cubicBezTo>
                  <a:pt x="1931" y="694"/>
                  <a:pt x="1935" y="696"/>
                  <a:pt x="1938" y="692"/>
                </a:cubicBezTo>
                <a:cubicBezTo>
                  <a:pt x="1937" y="692"/>
                  <a:pt x="1936" y="691"/>
                  <a:pt x="1936" y="689"/>
                </a:cubicBezTo>
                <a:cubicBezTo>
                  <a:pt x="1940" y="692"/>
                  <a:pt x="1942" y="688"/>
                  <a:pt x="1943" y="686"/>
                </a:cubicBezTo>
                <a:cubicBezTo>
                  <a:pt x="1945" y="682"/>
                  <a:pt x="1947" y="685"/>
                  <a:pt x="1949" y="683"/>
                </a:cubicBezTo>
                <a:cubicBezTo>
                  <a:pt x="1950" y="682"/>
                  <a:pt x="1949" y="679"/>
                  <a:pt x="1951" y="680"/>
                </a:cubicBezTo>
                <a:cubicBezTo>
                  <a:pt x="1957" y="680"/>
                  <a:pt x="1960" y="679"/>
                  <a:pt x="1964" y="678"/>
                </a:cubicBezTo>
                <a:cubicBezTo>
                  <a:pt x="1965" y="674"/>
                  <a:pt x="1962" y="673"/>
                  <a:pt x="1961" y="670"/>
                </a:cubicBezTo>
                <a:cubicBezTo>
                  <a:pt x="1974" y="667"/>
                  <a:pt x="1984" y="663"/>
                  <a:pt x="1999" y="662"/>
                </a:cubicBezTo>
                <a:cubicBezTo>
                  <a:pt x="1998" y="658"/>
                  <a:pt x="2005" y="661"/>
                  <a:pt x="2005" y="658"/>
                </a:cubicBezTo>
                <a:cubicBezTo>
                  <a:pt x="1998" y="659"/>
                  <a:pt x="1990" y="661"/>
                  <a:pt x="1983" y="661"/>
                </a:cubicBezTo>
                <a:cubicBezTo>
                  <a:pt x="1980" y="661"/>
                  <a:pt x="1976" y="662"/>
                  <a:pt x="1975" y="659"/>
                </a:cubicBezTo>
                <a:cubicBezTo>
                  <a:pt x="1979" y="654"/>
                  <a:pt x="1993" y="656"/>
                  <a:pt x="1996" y="653"/>
                </a:cubicBezTo>
                <a:cubicBezTo>
                  <a:pt x="1996" y="652"/>
                  <a:pt x="1999" y="653"/>
                  <a:pt x="1999" y="653"/>
                </a:cubicBezTo>
                <a:cubicBezTo>
                  <a:pt x="2003" y="652"/>
                  <a:pt x="2010" y="650"/>
                  <a:pt x="2012" y="650"/>
                </a:cubicBezTo>
                <a:cubicBezTo>
                  <a:pt x="2013" y="649"/>
                  <a:pt x="2015" y="650"/>
                  <a:pt x="2015" y="648"/>
                </a:cubicBezTo>
                <a:cubicBezTo>
                  <a:pt x="2012" y="647"/>
                  <a:pt x="2017" y="646"/>
                  <a:pt x="2017" y="645"/>
                </a:cubicBezTo>
                <a:cubicBezTo>
                  <a:pt x="2018" y="643"/>
                  <a:pt x="2016" y="641"/>
                  <a:pt x="2016" y="640"/>
                </a:cubicBezTo>
                <a:cubicBezTo>
                  <a:pt x="2016" y="640"/>
                  <a:pt x="2019" y="638"/>
                  <a:pt x="2018" y="635"/>
                </a:cubicBezTo>
                <a:cubicBezTo>
                  <a:pt x="2014" y="635"/>
                  <a:pt x="2014" y="637"/>
                  <a:pt x="2013" y="639"/>
                </a:cubicBezTo>
                <a:cubicBezTo>
                  <a:pt x="2008" y="635"/>
                  <a:pt x="1999" y="638"/>
                  <a:pt x="1996" y="639"/>
                </a:cubicBezTo>
                <a:cubicBezTo>
                  <a:pt x="1993" y="639"/>
                  <a:pt x="1992" y="638"/>
                  <a:pt x="1990" y="640"/>
                </a:cubicBezTo>
                <a:cubicBezTo>
                  <a:pt x="1988" y="642"/>
                  <a:pt x="1976" y="641"/>
                  <a:pt x="1977" y="637"/>
                </a:cubicBezTo>
                <a:cubicBezTo>
                  <a:pt x="1983" y="635"/>
                  <a:pt x="1998" y="634"/>
                  <a:pt x="2003" y="632"/>
                </a:cubicBezTo>
                <a:cubicBezTo>
                  <a:pt x="2007" y="631"/>
                  <a:pt x="2010" y="630"/>
                  <a:pt x="2013" y="629"/>
                </a:cubicBezTo>
                <a:cubicBezTo>
                  <a:pt x="2015" y="629"/>
                  <a:pt x="2015" y="631"/>
                  <a:pt x="2018" y="631"/>
                </a:cubicBezTo>
                <a:cubicBezTo>
                  <a:pt x="2018" y="631"/>
                  <a:pt x="2018" y="629"/>
                  <a:pt x="2019" y="629"/>
                </a:cubicBezTo>
                <a:cubicBezTo>
                  <a:pt x="2022" y="628"/>
                  <a:pt x="2023" y="628"/>
                  <a:pt x="2024" y="627"/>
                </a:cubicBezTo>
                <a:cubicBezTo>
                  <a:pt x="2027" y="626"/>
                  <a:pt x="2031" y="625"/>
                  <a:pt x="2033" y="624"/>
                </a:cubicBezTo>
                <a:cubicBezTo>
                  <a:pt x="2042" y="622"/>
                  <a:pt x="2034" y="625"/>
                  <a:pt x="2033" y="621"/>
                </a:cubicBezTo>
                <a:cubicBezTo>
                  <a:pt x="2043" y="625"/>
                  <a:pt x="2053" y="621"/>
                  <a:pt x="2065" y="621"/>
                </a:cubicBezTo>
                <a:cubicBezTo>
                  <a:pt x="2067" y="619"/>
                  <a:pt x="2071" y="618"/>
                  <a:pt x="2070" y="613"/>
                </a:cubicBezTo>
                <a:cubicBezTo>
                  <a:pt x="2050" y="617"/>
                  <a:pt x="2020" y="619"/>
                  <a:pt x="2004" y="623"/>
                </a:cubicBezTo>
                <a:cubicBezTo>
                  <a:pt x="2002" y="623"/>
                  <a:pt x="2000" y="622"/>
                  <a:pt x="1999" y="623"/>
                </a:cubicBezTo>
                <a:cubicBezTo>
                  <a:pt x="1996" y="623"/>
                  <a:pt x="1997" y="624"/>
                  <a:pt x="1996" y="623"/>
                </a:cubicBezTo>
                <a:cubicBezTo>
                  <a:pt x="1994" y="622"/>
                  <a:pt x="1990" y="624"/>
                  <a:pt x="1991" y="621"/>
                </a:cubicBezTo>
                <a:cubicBezTo>
                  <a:pt x="1991" y="616"/>
                  <a:pt x="1997" y="619"/>
                  <a:pt x="1999" y="618"/>
                </a:cubicBezTo>
                <a:cubicBezTo>
                  <a:pt x="1999" y="618"/>
                  <a:pt x="1999" y="616"/>
                  <a:pt x="1999" y="616"/>
                </a:cubicBezTo>
                <a:cubicBezTo>
                  <a:pt x="1999" y="616"/>
                  <a:pt x="2002" y="616"/>
                  <a:pt x="2002" y="616"/>
                </a:cubicBezTo>
                <a:cubicBezTo>
                  <a:pt x="2007" y="615"/>
                  <a:pt x="2015" y="615"/>
                  <a:pt x="2017" y="613"/>
                </a:cubicBezTo>
                <a:cubicBezTo>
                  <a:pt x="2021" y="611"/>
                  <a:pt x="2021" y="614"/>
                  <a:pt x="2023" y="613"/>
                </a:cubicBezTo>
                <a:cubicBezTo>
                  <a:pt x="2024" y="613"/>
                  <a:pt x="2025" y="610"/>
                  <a:pt x="2027" y="610"/>
                </a:cubicBezTo>
                <a:cubicBezTo>
                  <a:pt x="2032" y="609"/>
                  <a:pt x="2040" y="609"/>
                  <a:pt x="2042" y="607"/>
                </a:cubicBezTo>
                <a:cubicBezTo>
                  <a:pt x="2044" y="604"/>
                  <a:pt x="2054" y="609"/>
                  <a:pt x="2058" y="607"/>
                </a:cubicBezTo>
                <a:cubicBezTo>
                  <a:pt x="2058" y="604"/>
                  <a:pt x="2063" y="606"/>
                  <a:pt x="2063" y="602"/>
                </a:cubicBezTo>
                <a:cubicBezTo>
                  <a:pt x="2055" y="600"/>
                  <a:pt x="2047" y="605"/>
                  <a:pt x="2042" y="604"/>
                </a:cubicBezTo>
                <a:cubicBezTo>
                  <a:pt x="2038" y="603"/>
                  <a:pt x="2040" y="603"/>
                  <a:pt x="2037" y="604"/>
                </a:cubicBezTo>
                <a:cubicBezTo>
                  <a:pt x="2033" y="604"/>
                  <a:pt x="2035" y="602"/>
                  <a:pt x="2034" y="600"/>
                </a:cubicBezTo>
                <a:cubicBezTo>
                  <a:pt x="2033" y="600"/>
                  <a:pt x="2031" y="601"/>
                  <a:pt x="2030" y="600"/>
                </a:cubicBezTo>
                <a:cubicBezTo>
                  <a:pt x="2025" y="600"/>
                  <a:pt x="2025" y="603"/>
                  <a:pt x="2022" y="600"/>
                </a:cubicBezTo>
                <a:cubicBezTo>
                  <a:pt x="2022" y="600"/>
                  <a:pt x="2020" y="601"/>
                  <a:pt x="2019" y="600"/>
                </a:cubicBezTo>
                <a:cubicBezTo>
                  <a:pt x="2014" y="600"/>
                  <a:pt x="2013" y="599"/>
                  <a:pt x="2009" y="599"/>
                </a:cubicBezTo>
                <a:cubicBezTo>
                  <a:pt x="2003" y="598"/>
                  <a:pt x="1998" y="600"/>
                  <a:pt x="1995" y="600"/>
                </a:cubicBezTo>
                <a:cubicBezTo>
                  <a:pt x="1992" y="601"/>
                  <a:pt x="1988" y="602"/>
                  <a:pt x="1985" y="599"/>
                </a:cubicBezTo>
                <a:cubicBezTo>
                  <a:pt x="1987" y="596"/>
                  <a:pt x="1989" y="594"/>
                  <a:pt x="1992" y="593"/>
                </a:cubicBezTo>
                <a:cubicBezTo>
                  <a:pt x="1993" y="596"/>
                  <a:pt x="2000" y="593"/>
                  <a:pt x="2003" y="594"/>
                </a:cubicBezTo>
                <a:cubicBezTo>
                  <a:pt x="2006" y="590"/>
                  <a:pt x="1995" y="590"/>
                  <a:pt x="2000" y="588"/>
                </a:cubicBezTo>
                <a:cubicBezTo>
                  <a:pt x="2004" y="592"/>
                  <a:pt x="2008" y="587"/>
                  <a:pt x="2012" y="588"/>
                </a:cubicBezTo>
                <a:cubicBezTo>
                  <a:pt x="2012" y="588"/>
                  <a:pt x="2011" y="593"/>
                  <a:pt x="2015" y="591"/>
                </a:cubicBezTo>
                <a:cubicBezTo>
                  <a:pt x="2020" y="590"/>
                  <a:pt x="2015" y="587"/>
                  <a:pt x="2018" y="586"/>
                </a:cubicBezTo>
                <a:cubicBezTo>
                  <a:pt x="2032" y="587"/>
                  <a:pt x="2041" y="583"/>
                  <a:pt x="2052" y="581"/>
                </a:cubicBezTo>
                <a:cubicBezTo>
                  <a:pt x="2055" y="582"/>
                  <a:pt x="2059" y="581"/>
                  <a:pt x="2056" y="580"/>
                </a:cubicBezTo>
                <a:cubicBezTo>
                  <a:pt x="2045" y="579"/>
                  <a:pt x="2040" y="582"/>
                  <a:pt x="2033" y="583"/>
                </a:cubicBezTo>
                <a:cubicBezTo>
                  <a:pt x="2030" y="583"/>
                  <a:pt x="2027" y="583"/>
                  <a:pt x="2025" y="583"/>
                </a:cubicBezTo>
                <a:cubicBezTo>
                  <a:pt x="2023" y="583"/>
                  <a:pt x="2023" y="585"/>
                  <a:pt x="2021" y="585"/>
                </a:cubicBezTo>
                <a:cubicBezTo>
                  <a:pt x="2021" y="585"/>
                  <a:pt x="2021" y="583"/>
                  <a:pt x="2018" y="583"/>
                </a:cubicBezTo>
                <a:cubicBezTo>
                  <a:pt x="2018" y="583"/>
                  <a:pt x="2018" y="584"/>
                  <a:pt x="2018" y="585"/>
                </a:cubicBezTo>
                <a:cubicBezTo>
                  <a:pt x="2018" y="585"/>
                  <a:pt x="2016" y="584"/>
                  <a:pt x="2015" y="585"/>
                </a:cubicBezTo>
                <a:cubicBezTo>
                  <a:pt x="2010" y="586"/>
                  <a:pt x="2008" y="585"/>
                  <a:pt x="2007" y="586"/>
                </a:cubicBezTo>
                <a:cubicBezTo>
                  <a:pt x="2007" y="586"/>
                  <a:pt x="2004" y="586"/>
                  <a:pt x="2004" y="586"/>
                </a:cubicBezTo>
                <a:cubicBezTo>
                  <a:pt x="1997" y="587"/>
                  <a:pt x="1994" y="587"/>
                  <a:pt x="1991" y="588"/>
                </a:cubicBezTo>
                <a:cubicBezTo>
                  <a:pt x="1984" y="588"/>
                  <a:pt x="1978" y="589"/>
                  <a:pt x="1974" y="589"/>
                </a:cubicBezTo>
                <a:cubicBezTo>
                  <a:pt x="1972" y="590"/>
                  <a:pt x="1967" y="589"/>
                  <a:pt x="1965" y="589"/>
                </a:cubicBezTo>
                <a:cubicBezTo>
                  <a:pt x="1961" y="589"/>
                  <a:pt x="1957" y="591"/>
                  <a:pt x="1955" y="588"/>
                </a:cubicBezTo>
                <a:cubicBezTo>
                  <a:pt x="1958" y="584"/>
                  <a:pt x="1968" y="586"/>
                  <a:pt x="1971" y="581"/>
                </a:cubicBezTo>
                <a:cubicBezTo>
                  <a:pt x="1966" y="581"/>
                  <a:pt x="1957" y="584"/>
                  <a:pt x="1957" y="578"/>
                </a:cubicBezTo>
                <a:cubicBezTo>
                  <a:pt x="1962" y="577"/>
                  <a:pt x="1960" y="577"/>
                  <a:pt x="1963" y="580"/>
                </a:cubicBezTo>
                <a:cubicBezTo>
                  <a:pt x="1965" y="573"/>
                  <a:pt x="1956" y="576"/>
                  <a:pt x="1951" y="575"/>
                </a:cubicBezTo>
                <a:cubicBezTo>
                  <a:pt x="1947" y="577"/>
                  <a:pt x="1952" y="579"/>
                  <a:pt x="1949" y="580"/>
                </a:cubicBezTo>
                <a:cubicBezTo>
                  <a:pt x="1948" y="579"/>
                  <a:pt x="1947" y="579"/>
                  <a:pt x="1947" y="577"/>
                </a:cubicBezTo>
                <a:cubicBezTo>
                  <a:pt x="1945" y="576"/>
                  <a:pt x="1939" y="579"/>
                  <a:pt x="1939" y="575"/>
                </a:cubicBezTo>
                <a:cubicBezTo>
                  <a:pt x="1945" y="569"/>
                  <a:pt x="1955" y="572"/>
                  <a:pt x="1964" y="570"/>
                </a:cubicBezTo>
                <a:cubicBezTo>
                  <a:pt x="1967" y="570"/>
                  <a:pt x="1971" y="568"/>
                  <a:pt x="1975" y="567"/>
                </a:cubicBezTo>
                <a:cubicBezTo>
                  <a:pt x="1983" y="566"/>
                  <a:pt x="1991" y="567"/>
                  <a:pt x="1998" y="566"/>
                </a:cubicBezTo>
                <a:cubicBezTo>
                  <a:pt x="2001" y="563"/>
                  <a:pt x="2003" y="561"/>
                  <a:pt x="2006" y="559"/>
                </a:cubicBezTo>
                <a:cubicBezTo>
                  <a:pt x="2012" y="559"/>
                  <a:pt x="2021" y="553"/>
                  <a:pt x="2026" y="558"/>
                </a:cubicBezTo>
                <a:cubicBezTo>
                  <a:pt x="2025" y="558"/>
                  <a:pt x="2024" y="559"/>
                  <a:pt x="2026" y="559"/>
                </a:cubicBezTo>
                <a:cubicBezTo>
                  <a:pt x="2028" y="556"/>
                  <a:pt x="2025" y="555"/>
                  <a:pt x="2028" y="550"/>
                </a:cubicBezTo>
                <a:cubicBezTo>
                  <a:pt x="2035" y="547"/>
                  <a:pt x="2043" y="547"/>
                  <a:pt x="2051" y="547"/>
                </a:cubicBezTo>
                <a:cubicBezTo>
                  <a:pt x="2054" y="546"/>
                  <a:pt x="2061" y="544"/>
                  <a:pt x="2062" y="543"/>
                </a:cubicBezTo>
                <a:cubicBezTo>
                  <a:pt x="2065" y="543"/>
                  <a:pt x="2066" y="543"/>
                  <a:pt x="2067" y="542"/>
                </a:cubicBezTo>
                <a:cubicBezTo>
                  <a:pt x="2074" y="538"/>
                  <a:pt x="2084" y="540"/>
                  <a:pt x="2092" y="539"/>
                </a:cubicBezTo>
                <a:cubicBezTo>
                  <a:pt x="2095" y="538"/>
                  <a:pt x="2097" y="536"/>
                  <a:pt x="2100" y="535"/>
                </a:cubicBezTo>
                <a:cubicBezTo>
                  <a:pt x="2103" y="535"/>
                  <a:pt x="2108" y="536"/>
                  <a:pt x="2111" y="535"/>
                </a:cubicBezTo>
                <a:cubicBezTo>
                  <a:pt x="2112" y="535"/>
                  <a:pt x="2114" y="533"/>
                  <a:pt x="2115" y="532"/>
                </a:cubicBezTo>
                <a:cubicBezTo>
                  <a:pt x="2117" y="531"/>
                  <a:pt x="2119" y="532"/>
                  <a:pt x="2121" y="531"/>
                </a:cubicBezTo>
                <a:cubicBezTo>
                  <a:pt x="2122" y="531"/>
                  <a:pt x="2123" y="529"/>
                  <a:pt x="2121" y="529"/>
                </a:cubicBezTo>
                <a:cubicBezTo>
                  <a:pt x="2112" y="531"/>
                  <a:pt x="2097" y="533"/>
                  <a:pt x="2090" y="534"/>
                </a:cubicBezTo>
                <a:cubicBezTo>
                  <a:pt x="2084" y="535"/>
                  <a:pt x="2080" y="535"/>
                  <a:pt x="2077" y="535"/>
                </a:cubicBezTo>
                <a:cubicBezTo>
                  <a:pt x="2070" y="536"/>
                  <a:pt x="2062" y="535"/>
                  <a:pt x="2056" y="535"/>
                </a:cubicBezTo>
                <a:cubicBezTo>
                  <a:pt x="2053" y="536"/>
                  <a:pt x="2052" y="539"/>
                  <a:pt x="2050" y="535"/>
                </a:cubicBezTo>
                <a:cubicBezTo>
                  <a:pt x="2051" y="531"/>
                  <a:pt x="2062" y="530"/>
                  <a:pt x="2065" y="529"/>
                </a:cubicBezTo>
                <a:cubicBezTo>
                  <a:pt x="2069" y="527"/>
                  <a:pt x="2076" y="527"/>
                  <a:pt x="2079" y="526"/>
                </a:cubicBezTo>
                <a:cubicBezTo>
                  <a:pt x="2081" y="525"/>
                  <a:pt x="2084" y="525"/>
                  <a:pt x="2081" y="523"/>
                </a:cubicBezTo>
                <a:cubicBezTo>
                  <a:pt x="2079" y="526"/>
                  <a:pt x="2075" y="524"/>
                  <a:pt x="2071" y="524"/>
                </a:cubicBezTo>
                <a:cubicBezTo>
                  <a:pt x="2067" y="525"/>
                  <a:pt x="2061" y="529"/>
                  <a:pt x="2058" y="524"/>
                </a:cubicBezTo>
                <a:cubicBezTo>
                  <a:pt x="2061" y="519"/>
                  <a:pt x="2067" y="522"/>
                  <a:pt x="2071" y="521"/>
                </a:cubicBezTo>
                <a:cubicBezTo>
                  <a:pt x="2073" y="521"/>
                  <a:pt x="2074" y="520"/>
                  <a:pt x="2076" y="520"/>
                </a:cubicBezTo>
                <a:cubicBezTo>
                  <a:pt x="2083" y="518"/>
                  <a:pt x="2088" y="519"/>
                  <a:pt x="2094" y="518"/>
                </a:cubicBezTo>
                <a:cubicBezTo>
                  <a:pt x="2096" y="518"/>
                  <a:pt x="2097" y="517"/>
                  <a:pt x="2099" y="516"/>
                </a:cubicBezTo>
                <a:cubicBezTo>
                  <a:pt x="2106" y="516"/>
                  <a:pt x="2110" y="516"/>
                  <a:pt x="2114" y="515"/>
                </a:cubicBezTo>
                <a:cubicBezTo>
                  <a:pt x="2115" y="515"/>
                  <a:pt x="2117" y="515"/>
                  <a:pt x="2119" y="515"/>
                </a:cubicBezTo>
                <a:cubicBezTo>
                  <a:pt x="2120" y="515"/>
                  <a:pt x="2121" y="513"/>
                  <a:pt x="2122" y="513"/>
                </a:cubicBezTo>
                <a:cubicBezTo>
                  <a:pt x="2125" y="513"/>
                  <a:pt x="2124" y="516"/>
                  <a:pt x="2127" y="513"/>
                </a:cubicBezTo>
                <a:cubicBezTo>
                  <a:pt x="2127" y="513"/>
                  <a:pt x="2130" y="513"/>
                  <a:pt x="2130" y="513"/>
                </a:cubicBezTo>
                <a:cubicBezTo>
                  <a:pt x="2133" y="513"/>
                  <a:pt x="2134" y="513"/>
                  <a:pt x="2135" y="512"/>
                </a:cubicBezTo>
                <a:cubicBezTo>
                  <a:pt x="2136" y="511"/>
                  <a:pt x="2138" y="512"/>
                  <a:pt x="2138" y="512"/>
                </a:cubicBezTo>
                <a:cubicBezTo>
                  <a:pt x="2144" y="510"/>
                  <a:pt x="2151" y="511"/>
                  <a:pt x="2155" y="507"/>
                </a:cubicBezTo>
                <a:cubicBezTo>
                  <a:pt x="2138" y="509"/>
                  <a:pt x="2121" y="507"/>
                  <a:pt x="2104" y="508"/>
                </a:cubicBezTo>
                <a:cubicBezTo>
                  <a:pt x="2102" y="509"/>
                  <a:pt x="2101" y="510"/>
                  <a:pt x="2098" y="510"/>
                </a:cubicBezTo>
                <a:cubicBezTo>
                  <a:pt x="2095" y="510"/>
                  <a:pt x="2094" y="509"/>
                  <a:pt x="2091" y="508"/>
                </a:cubicBezTo>
                <a:cubicBezTo>
                  <a:pt x="2085" y="508"/>
                  <a:pt x="2080" y="510"/>
                  <a:pt x="2078" y="510"/>
                </a:cubicBezTo>
                <a:cubicBezTo>
                  <a:pt x="2076" y="510"/>
                  <a:pt x="2077" y="508"/>
                  <a:pt x="2075" y="510"/>
                </a:cubicBezTo>
                <a:cubicBezTo>
                  <a:pt x="2075" y="510"/>
                  <a:pt x="2072" y="510"/>
                  <a:pt x="2072" y="510"/>
                </a:cubicBezTo>
                <a:cubicBezTo>
                  <a:pt x="2065" y="510"/>
                  <a:pt x="2060" y="511"/>
                  <a:pt x="2057" y="512"/>
                </a:cubicBezTo>
                <a:cubicBezTo>
                  <a:pt x="2052" y="513"/>
                  <a:pt x="2048" y="513"/>
                  <a:pt x="2048" y="507"/>
                </a:cubicBezTo>
                <a:cubicBezTo>
                  <a:pt x="2056" y="503"/>
                  <a:pt x="2065" y="505"/>
                  <a:pt x="2074" y="504"/>
                </a:cubicBezTo>
                <a:cubicBezTo>
                  <a:pt x="2082" y="502"/>
                  <a:pt x="2089" y="498"/>
                  <a:pt x="2097" y="497"/>
                </a:cubicBezTo>
                <a:cubicBezTo>
                  <a:pt x="2097" y="488"/>
                  <a:pt x="2078" y="496"/>
                  <a:pt x="2073" y="491"/>
                </a:cubicBezTo>
                <a:cubicBezTo>
                  <a:pt x="2073" y="488"/>
                  <a:pt x="2077" y="489"/>
                  <a:pt x="2076" y="485"/>
                </a:cubicBezTo>
                <a:cubicBezTo>
                  <a:pt x="2072" y="483"/>
                  <a:pt x="2066" y="486"/>
                  <a:pt x="2062" y="486"/>
                </a:cubicBezTo>
                <a:cubicBezTo>
                  <a:pt x="2058" y="486"/>
                  <a:pt x="2050" y="489"/>
                  <a:pt x="2050" y="483"/>
                </a:cubicBezTo>
                <a:cubicBezTo>
                  <a:pt x="2051" y="481"/>
                  <a:pt x="2052" y="482"/>
                  <a:pt x="2054" y="482"/>
                </a:cubicBezTo>
                <a:cubicBezTo>
                  <a:pt x="2058" y="480"/>
                  <a:pt x="2062" y="479"/>
                  <a:pt x="2067" y="480"/>
                </a:cubicBezTo>
                <a:cubicBezTo>
                  <a:pt x="2068" y="474"/>
                  <a:pt x="2076" y="476"/>
                  <a:pt x="2080" y="475"/>
                </a:cubicBezTo>
                <a:cubicBezTo>
                  <a:pt x="2081" y="475"/>
                  <a:pt x="2082" y="472"/>
                  <a:pt x="2083" y="472"/>
                </a:cubicBezTo>
                <a:cubicBezTo>
                  <a:pt x="2086" y="471"/>
                  <a:pt x="2091" y="473"/>
                  <a:pt x="2090" y="469"/>
                </a:cubicBezTo>
                <a:cubicBezTo>
                  <a:pt x="2087" y="470"/>
                  <a:pt x="2080" y="471"/>
                  <a:pt x="2079" y="472"/>
                </a:cubicBezTo>
                <a:cubicBezTo>
                  <a:pt x="2074" y="476"/>
                  <a:pt x="2070" y="471"/>
                  <a:pt x="2067" y="474"/>
                </a:cubicBezTo>
                <a:cubicBezTo>
                  <a:pt x="2067" y="474"/>
                  <a:pt x="2064" y="473"/>
                  <a:pt x="2064" y="474"/>
                </a:cubicBezTo>
                <a:cubicBezTo>
                  <a:pt x="2059" y="475"/>
                  <a:pt x="2060" y="474"/>
                  <a:pt x="2057" y="474"/>
                </a:cubicBezTo>
                <a:cubicBezTo>
                  <a:pt x="2049" y="472"/>
                  <a:pt x="2037" y="475"/>
                  <a:pt x="2033" y="475"/>
                </a:cubicBezTo>
                <a:cubicBezTo>
                  <a:pt x="2030" y="476"/>
                  <a:pt x="2027" y="475"/>
                  <a:pt x="2025" y="475"/>
                </a:cubicBezTo>
                <a:cubicBezTo>
                  <a:pt x="2017" y="476"/>
                  <a:pt x="2004" y="480"/>
                  <a:pt x="2000" y="474"/>
                </a:cubicBezTo>
                <a:cubicBezTo>
                  <a:pt x="2005" y="474"/>
                  <a:pt x="2009" y="471"/>
                  <a:pt x="2013" y="470"/>
                </a:cubicBezTo>
                <a:cubicBezTo>
                  <a:pt x="2018" y="470"/>
                  <a:pt x="2022" y="471"/>
                  <a:pt x="2027" y="470"/>
                </a:cubicBezTo>
                <a:cubicBezTo>
                  <a:pt x="2028" y="470"/>
                  <a:pt x="2028" y="469"/>
                  <a:pt x="2030" y="469"/>
                </a:cubicBezTo>
                <a:cubicBezTo>
                  <a:pt x="2043" y="466"/>
                  <a:pt x="2058" y="468"/>
                  <a:pt x="2074" y="467"/>
                </a:cubicBezTo>
                <a:cubicBezTo>
                  <a:pt x="2074" y="464"/>
                  <a:pt x="2080" y="466"/>
                  <a:pt x="2081" y="462"/>
                </a:cubicBezTo>
                <a:cubicBezTo>
                  <a:pt x="2077" y="459"/>
                  <a:pt x="2066" y="463"/>
                  <a:pt x="2063" y="459"/>
                </a:cubicBezTo>
                <a:cubicBezTo>
                  <a:pt x="2063" y="455"/>
                  <a:pt x="2066" y="454"/>
                  <a:pt x="2068" y="451"/>
                </a:cubicBezTo>
                <a:cubicBezTo>
                  <a:pt x="2078" y="451"/>
                  <a:pt x="2091" y="453"/>
                  <a:pt x="2093" y="445"/>
                </a:cubicBezTo>
                <a:cubicBezTo>
                  <a:pt x="2084" y="445"/>
                  <a:pt x="2071" y="448"/>
                  <a:pt x="2065" y="448"/>
                </a:cubicBezTo>
                <a:cubicBezTo>
                  <a:pt x="2058" y="449"/>
                  <a:pt x="2051" y="448"/>
                  <a:pt x="2044" y="448"/>
                </a:cubicBezTo>
                <a:cubicBezTo>
                  <a:pt x="2042" y="448"/>
                  <a:pt x="2041" y="450"/>
                  <a:pt x="2039" y="450"/>
                </a:cubicBezTo>
                <a:cubicBezTo>
                  <a:pt x="2025" y="451"/>
                  <a:pt x="2011" y="450"/>
                  <a:pt x="2000" y="450"/>
                </a:cubicBezTo>
                <a:cubicBezTo>
                  <a:pt x="1997" y="450"/>
                  <a:pt x="1988" y="452"/>
                  <a:pt x="1988" y="447"/>
                </a:cubicBezTo>
                <a:cubicBezTo>
                  <a:pt x="1992" y="443"/>
                  <a:pt x="1999" y="445"/>
                  <a:pt x="2005" y="445"/>
                </a:cubicBezTo>
                <a:cubicBezTo>
                  <a:pt x="2011" y="445"/>
                  <a:pt x="2017" y="446"/>
                  <a:pt x="2020" y="442"/>
                </a:cubicBezTo>
                <a:cubicBezTo>
                  <a:pt x="2013" y="440"/>
                  <a:pt x="2007" y="440"/>
                  <a:pt x="2002" y="440"/>
                </a:cubicBezTo>
                <a:cubicBezTo>
                  <a:pt x="1995" y="441"/>
                  <a:pt x="1997" y="441"/>
                  <a:pt x="1994" y="440"/>
                </a:cubicBezTo>
                <a:cubicBezTo>
                  <a:pt x="1987" y="439"/>
                  <a:pt x="1980" y="441"/>
                  <a:pt x="1974" y="440"/>
                </a:cubicBezTo>
                <a:cubicBezTo>
                  <a:pt x="1972" y="440"/>
                  <a:pt x="1971" y="439"/>
                  <a:pt x="1968" y="439"/>
                </a:cubicBezTo>
                <a:cubicBezTo>
                  <a:pt x="1964" y="439"/>
                  <a:pt x="1962" y="440"/>
                  <a:pt x="1959" y="440"/>
                </a:cubicBezTo>
                <a:cubicBezTo>
                  <a:pt x="1953" y="441"/>
                  <a:pt x="1947" y="439"/>
                  <a:pt x="1940" y="439"/>
                </a:cubicBezTo>
                <a:cubicBezTo>
                  <a:pt x="1937" y="439"/>
                  <a:pt x="1935" y="440"/>
                  <a:pt x="1932" y="440"/>
                </a:cubicBezTo>
                <a:cubicBezTo>
                  <a:pt x="1929" y="440"/>
                  <a:pt x="1926" y="439"/>
                  <a:pt x="1924" y="439"/>
                </a:cubicBezTo>
                <a:cubicBezTo>
                  <a:pt x="1913" y="438"/>
                  <a:pt x="1900" y="438"/>
                  <a:pt x="1891" y="439"/>
                </a:cubicBezTo>
                <a:cubicBezTo>
                  <a:pt x="1888" y="439"/>
                  <a:pt x="1886" y="441"/>
                  <a:pt x="1883" y="440"/>
                </a:cubicBezTo>
                <a:cubicBezTo>
                  <a:pt x="1880" y="440"/>
                  <a:pt x="1876" y="439"/>
                  <a:pt x="1875" y="436"/>
                </a:cubicBezTo>
                <a:cubicBezTo>
                  <a:pt x="1876" y="435"/>
                  <a:pt x="1877" y="434"/>
                  <a:pt x="1876" y="432"/>
                </a:cubicBezTo>
                <a:cubicBezTo>
                  <a:pt x="1880" y="433"/>
                  <a:pt x="1885" y="434"/>
                  <a:pt x="1889" y="434"/>
                </a:cubicBezTo>
                <a:cubicBezTo>
                  <a:pt x="1893" y="434"/>
                  <a:pt x="1893" y="432"/>
                  <a:pt x="1894" y="434"/>
                </a:cubicBezTo>
                <a:cubicBezTo>
                  <a:pt x="1897" y="437"/>
                  <a:pt x="1909" y="432"/>
                  <a:pt x="1909" y="432"/>
                </a:cubicBezTo>
                <a:cubicBezTo>
                  <a:pt x="1914" y="432"/>
                  <a:pt x="1916" y="431"/>
                  <a:pt x="1917" y="431"/>
                </a:cubicBezTo>
                <a:cubicBezTo>
                  <a:pt x="1927" y="429"/>
                  <a:pt x="1936" y="429"/>
                  <a:pt x="1945" y="428"/>
                </a:cubicBezTo>
                <a:cubicBezTo>
                  <a:pt x="1948" y="421"/>
                  <a:pt x="1938" y="427"/>
                  <a:pt x="1939" y="423"/>
                </a:cubicBezTo>
                <a:cubicBezTo>
                  <a:pt x="1940" y="422"/>
                  <a:pt x="1942" y="423"/>
                  <a:pt x="1942" y="421"/>
                </a:cubicBezTo>
                <a:cubicBezTo>
                  <a:pt x="1940" y="421"/>
                  <a:pt x="1938" y="421"/>
                  <a:pt x="1939" y="418"/>
                </a:cubicBezTo>
                <a:cubicBezTo>
                  <a:pt x="1933" y="416"/>
                  <a:pt x="1938" y="423"/>
                  <a:pt x="1934" y="423"/>
                </a:cubicBezTo>
                <a:cubicBezTo>
                  <a:pt x="1932" y="419"/>
                  <a:pt x="1925" y="420"/>
                  <a:pt x="1926" y="413"/>
                </a:cubicBezTo>
                <a:cubicBezTo>
                  <a:pt x="1930" y="415"/>
                  <a:pt x="1935" y="412"/>
                  <a:pt x="1939" y="412"/>
                </a:cubicBezTo>
                <a:cubicBezTo>
                  <a:pt x="1946" y="411"/>
                  <a:pt x="1955" y="414"/>
                  <a:pt x="1957" y="409"/>
                </a:cubicBezTo>
                <a:cubicBezTo>
                  <a:pt x="1953" y="410"/>
                  <a:pt x="1949" y="408"/>
                  <a:pt x="1948" y="410"/>
                </a:cubicBezTo>
                <a:cubicBezTo>
                  <a:pt x="1947" y="411"/>
                  <a:pt x="1937" y="410"/>
                  <a:pt x="1939" y="409"/>
                </a:cubicBezTo>
                <a:cubicBezTo>
                  <a:pt x="1944" y="410"/>
                  <a:pt x="1952" y="407"/>
                  <a:pt x="1948" y="404"/>
                </a:cubicBezTo>
                <a:cubicBezTo>
                  <a:pt x="1946" y="410"/>
                  <a:pt x="1938" y="400"/>
                  <a:pt x="1936" y="405"/>
                </a:cubicBezTo>
                <a:cubicBezTo>
                  <a:pt x="1938" y="406"/>
                  <a:pt x="1940" y="406"/>
                  <a:pt x="1939" y="409"/>
                </a:cubicBezTo>
                <a:cubicBezTo>
                  <a:pt x="1936" y="413"/>
                  <a:pt x="1931" y="407"/>
                  <a:pt x="1931" y="410"/>
                </a:cubicBezTo>
                <a:cubicBezTo>
                  <a:pt x="1929" y="410"/>
                  <a:pt x="1929" y="408"/>
                  <a:pt x="1928" y="407"/>
                </a:cubicBezTo>
                <a:cubicBezTo>
                  <a:pt x="1930" y="407"/>
                  <a:pt x="1932" y="407"/>
                  <a:pt x="1931" y="404"/>
                </a:cubicBezTo>
                <a:cubicBezTo>
                  <a:pt x="1913" y="404"/>
                  <a:pt x="1895" y="404"/>
                  <a:pt x="1878" y="404"/>
                </a:cubicBezTo>
                <a:cubicBezTo>
                  <a:pt x="1876" y="404"/>
                  <a:pt x="1876" y="405"/>
                  <a:pt x="1874" y="405"/>
                </a:cubicBezTo>
                <a:cubicBezTo>
                  <a:pt x="1874" y="405"/>
                  <a:pt x="1874" y="404"/>
                  <a:pt x="1873" y="404"/>
                </a:cubicBezTo>
                <a:cubicBezTo>
                  <a:pt x="1871" y="404"/>
                  <a:pt x="1873" y="406"/>
                  <a:pt x="1871" y="404"/>
                </a:cubicBezTo>
                <a:cubicBezTo>
                  <a:pt x="1871" y="404"/>
                  <a:pt x="1868" y="404"/>
                  <a:pt x="1868" y="404"/>
                </a:cubicBezTo>
                <a:cubicBezTo>
                  <a:pt x="1858" y="404"/>
                  <a:pt x="1847" y="405"/>
                  <a:pt x="1842" y="405"/>
                </a:cubicBezTo>
                <a:cubicBezTo>
                  <a:pt x="1837" y="406"/>
                  <a:pt x="1820" y="406"/>
                  <a:pt x="1819" y="405"/>
                </a:cubicBezTo>
                <a:cubicBezTo>
                  <a:pt x="1816" y="403"/>
                  <a:pt x="1816" y="405"/>
                  <a:pt x="1812" y="405"/>
                </a:cubicBezTo>
                <a:cubicBezTo>
                  <a:pt x="1812" y="405"/>
                  <a:pt x="1811" y="404"/>
                  <a:pt x="1811" y="404"/>
                </a:cubicBezTo>
                <a:cubicBezTo>
                  <a:pt x="1808" y="404"/>
                  <a:pt x="1809" y="406"/>
                  <a:pt x="1807" y="404"/>
                </a:cubicBezTo>
                <a:cubicBezTo>
                  <a:pt x="1804" y="400"/>
                  <a:pt x="1794" y="408"/>
                  <a:pt x="1793" y="405"/>
                </a:cubicBezTo>
                <a:cubicBezTo>
                  <a:pt x="1792" y="403"/>
                  <a:pt x="1786" y="405"/>
                  <a:pt x="1786" y="402"/>
                </a:cubicBezTo>
                <a:cubicBezTo>
                  <a:pt x="1788" y="402"/>
                  <a:pt x="1788" y="399"/>
                  <a:pt x="1789" y="399"/>
                </a:cubicBezTo>
                <a:cubicBezTo>
                  <a:pt x="1798" y="400"/>
                  <a:pt x="1806" y="398"/>
                  <a:pt x="1814" y="399"/>
                </a:cubicBezTo>
                <a:cubicBezTo>
                  <a:pt x="1816" y="399"/>
                  <a:pt x="1816" y="400"/>
                  <a:pt x="1817" y="401"/>
                </a:cubicBezTo>
                <a:cubicBezTo>
                  <a:pt x="1817" y="401"/>
                  <a:pt x="1818" y="399"/>
                  <a:pt x="1819" y="399"/>
                </a:cubicBezTo>
                <a:cubicBezTo>
                  <a:pt x="1819" y="399"/>
                  <a:pt x="1819" y="401"/>
                  <a:pt x="1819" y="401"/>
                </a:cubicBezTo>
                <a:cubicBezTo>
                  <a:pt x="1820" y="402"/>
                  <a:pt x="1824" y="399"/>
                  <a:pt x="1824" y="399"/>
                </a:cubicBezTo>
                <a:cubicBezTo>
                  <a:pt x="1829" y="396"/>
                  <a:pt x="1828" y="400"/>
                  <a:pt x="1832" y="399"/>
                </a:cubicBezTo>
                <a:cubicBezTo>
                  <a:pt x="1831" y="399"/>
                  <a:pt x="1834" y="397"/>
                  <a:pt x="1834" y="397"/>
                </a:cubicBezTo>
                <a:cubicBezTo>
                  <a:pt x="1835" y="396"/>
                  <a:pt x="1834" y="396"/>
                  <a:pt x="1837" y="396"/>
                </a:cubicBezTo>
                <a:cubicBezTo>
                  <a:pt x="1851" y="394"/>
                  <a:pt x="1866" y="397"/>
                  <a:pt x="1879" y="396"/>
                </a:cubicBezTo>
                <a:cubicBezTo>
                  <a:pt x="1881" y="396"/>
                  <a:pt x="1882" y="395"/>
                  <a:pt x="1884" y="394"/>
                </a:cubicBezTo>
                <a:cubicBezTo>
                  <a:pt x="1910" y="392"/>
                  <a:pt x="1940" y="397"/>
                  <a:pt x="1963" y="394"/>
                </a:cubicBezTo>
                <a:cubicBezTo>
                  <a:pt x="1969" y="394"/>
                  <a:pt x="1966" y="393"/>
                  <a:pt x="1969" y="394"/>
                </a:cubicBezTo>
                <a:cubicBezTo>
                  <a:pt x="1974" y="395"/>
                  <a:pt x="1974" y="393"/>
                  <a:pt x="1978" y="393"/>
                </a:cubicBezTo>
                <a:cubicBezTo>
                  <a:pt x="1981" y="392"/>
                  <a:pt x="1992" y="393"/>
                  <a:pt x="1992" y="393"/>
                </a:cubicBezTo>
                <a:cubicBezTo>
                  <a:pt x="1995" y="395"/>
                  <a:pt x="1995" y="393"/>
                  <a:pt x="1999" y="393"/>
                </a:cubicBezTo>
                <a:cubicBezTo>
                  <a:pt x="2015" y="391"/>
                  <a:pt x="2034" y="393"/>
                  <a:pt x="2048" y="393"/>
                </a:cubicBezTo>
                <a:cubicBezTo>
                  <a:pt x="2055" y="393"/>
                  <a:pt x="2061" y="394"/>
                  <a:pt x="2064" y="391"/>
                </a:cubicBezTo>
                <a:cubicBezTo>
                  <a:pt x="2058" y="389"/>
                  <a:pt x="2052" y="391"/>
                  <a:pt x="2046" y="391"/>
                </a:cubicBezTo>
                <a:cubicBezTo>
                  <a:pt x="2046" y="391"/>
                  <a:pt x="2044" y="390"/>
                  <a:pt x="2045" y="390"/>
                </a:cubicBezTo>
                <a:cubicBezTo>
                  <a:pt x="2039" y="390"/>
                  <a:pt x="2035" y="392"/>
                  <a:pt x="2030" y="391"/>
                </a:cubicBezTo>
                <a:cubicBezTo>
                  <a:pt x="2028" y="391"/>
                  <a:pt x="2028" y="390"/>
                  <a:pt x="2025" y="390"/>
                </a:cubicBezTo>
                <a:cubicBezTo>
                  <a:pt x="2022" y="389"/>
                  <a:pt x="2022" y="391"/>
                  <a:pt x="2019" y="391"/>
                </a:cubicBezTo>
                <a:cubicBezTo>
                  <a:pt x="2016" y="391"/>
                  <a:pt x="2016" y="389"/>
                  <a:pt x="2012" y="390"/>
                </a:cubicBezTo>
                <a:cubicBezTo>
                  <a:pt x="2008" y="390"/>
                  <a:pt x="2003" y="391"/>
                  <a:pt x="1999" y="391"/>
                </a:cubicBezTo>
                <a:cubicBezTo>
                  <a:pt x="1994" y="391"/>
                  <a:pt x="1990" y="390"/>
                  <a:pt x="1986" y="390"/>
                </a:cubicBezTo>
                <a:cubicBezTo>
                  <a:pt x="1979" y="389"/>
                  <a:pt x="1973" y="391"/>
                  <a:pt x="1970" y="391"/>
                </a:cubicBezTo>
                <a:cubicBezTo>
                  <a:pt x="1966" y="391"/>
                  <a:pt x="1966" y="390"/>
                  <a:pt x="1963" y="390"/>
                </a:cubicBezTo>
                <a:cubicBezTo>
                  <a:pt x="1961" y="389"/>
                  <a:pt x="1961" y="391"/>
                  <a:pt x="1958" y="391"/>
                </a:cubicBezTo>
                <a:cubicBezTo>
                  <a:pt x="1958" y="391"/>
                  <a:pt x="1957" y="390"/>
                  <a:pt x="1957" y="390"/>
                </a:cubicBezTo>
                <a:cubicBezTo>
                  <a:pt x="1956" y="389"/>
                  <a:pt x="1954" y="389"/>
                  <a:pt x="1953" y="390"/>
                </a:cubicBezTo>
                <a:cubicBezTo>
                  <a:pt x="1948" y="390"/>
                  <a:pt x="1948" y="391"/>
                  <a:pt x="1945" y="390"/>
                </a:cubicBezTo>
                <a:cubicBezTo>
                  <a:pt x="1940" y="388"/>
                  <a:pt x="1937" y="391"/>
                  <a:pt x="1934" y="391"/>
                </a:cubicBezTo>
                <a:cubicBezTo>
                  <a:pt x="1932" y="391"/>
                  <a:pt x="1932" y="390"/>
                  <a:pt x="1930" y="390"/>
                </a:cubicBezTo>
                <a:cubicBezTo>
                  <a:pt x="1931" y="390"/>
                  <a:pt x="1929" y="391"/>
                  <a:pt x="1929" y="391"/>
                </a:cubicBezTo>
                <a:cubicBezTo>
                  <a:pt x="1924" y="392"/>
                  <a:pt x="1923" y="389"/>
                  <a:pt x="1921" y="390"/>
                </a:cubicBezTo>
                <a:cubicBezTo>
                  <a:pt x="1920" y="390"/>
                  <a:pt x="1918" y="393"/>
                  <a:pt x="1916" y="391"/>
                </a:cubicBezTo>
                <a:cubicBezTo>
                  <a:pt x="1919" y="388"/>
                  <a:pt x="1917" y="386"/>
                  <a:pt x="1919" y="385"/>
                </a:cubicBezTo>
                <a:cubicBezTo>
                  <a:pt x="1922" y="385"/>
                  <a:pt x="1922" y="387"/>
                  <a:pt x="1924" y="385"/>
                </a:cubicBezTo>
                <a:cubicBezTo>
                  <a:pt x="1924" y="384"/>
                  <a:pt x="1927" y="385"/>
                  <a:pt x="1927" y="385"/>
                </a:cubicBezTo>
                <a:cubicBezTo>
                  <a:pt x="1928" y="385"/>
                  <a:pt x="1927" y="383"/>
                  <a:pt x="1927" y="383"/>
                </a:cubicBezTo>
                <a:cubicBezTo>
                  <a:pt x="1929" y="381"/>
                  <a:pt x="1944" y="384"/>
                  <a:pt x="1947" y="383"/>
                </a:cubicBezTo>
                <a:cubicBezTo>
                  <a:pt x="1949" y="383"/>
                  <a:pt x="1949" y="382"/>
                  <a:pt x="1952" y="382"/>
                </a:cubicBezTo>
                <a:cubicBezTo>
                  <a:pt x="1955" y="382"/>
                  <a:pt x="1957" y="383"/>
                  <a:pt x="1960" y="383"/>
                </a:cubicBezTo>
                <a:cubicBezTo>
                  <a:pt x="1962" y="383"/>
                  <a:pt x="1963" y="381"/>
                  <a:pt x="1967" y="382"/>
                </a:cubicBezTo>
                <a:cubicBezTo>
                  <a:pt x="1968" y="382"/>
                  <a:pt x="1968" y="383"/>
                  <a:pt x="1968" y="383"/>
                </a:cubicBezTo>
                <a:cubicBezTo>
                  <a:pt x="1973" y="384"/>
                  <a:pt x="1972" y="380"/>
                  <a:pt x="1975" y="383"/>
                </a:cubicBezTo>
                <a:cubicBezTo>
                  <a:pt x="1976" y="385"/>
                  <a:pt x="1994" y="384"/>
                  <a:pt x="1991" y="380"/>
                </a:cubicBezTo>
                <a:cubicBezTo>
                  <a:pt x="1987" y="379"/>
                  <a:pt x="1980" y="382"/>
                  <a:pt x="1977" y="380"/>
                </a:cubicBezTo>
                <a:cubicBezTo>
                  <a:pt x="1976" y="380"/>
                  <a:pt x="1977" y="377"/>
                  <a:pt x="1977" y="377"/>
                </a:cubicBezTo>
                <a:cubicBezTo>
                  <a:pt x="1974" y="376"/>
                  <a:pt x="1970" y="379"/>
                  <a:pt x="1968" y="377"/>
                </a:cubicBezTo>
                <a:cubicBezTo>
                  <a:pt x="1972" y="374"/>
                  <a:pt x="1982" y="377"/>
                  <a:pt x="1985" y="374"/>
                </a:cubicBezTo>
                <a:cubicBezTo>
                  <a:pt x="1980" y="370"/>
                  <a:pt x="1976" y="374"/>
                  <a:pt x="1970" y="374"/>
                </a:cubicBezTo>
                <a:cubicBezTo>
                  <a:pt x="1964" y="374"/>
                  <a:pt x="1964" y="372"/>
                  <a:pt x="1962" y="374"/>
                </a:cubicBezTo>
                <a:cubicBezTo>
                  <a:pt x="1962" y="374"/>
                  <a:pt x="1959" y="374"/>
                  <a:pt x="1959" y="374"/>
                </a:cubicBezTo>
                <a:cubicBezTo>
                  <a:pt x="1950" y="375"/>
                  <a:pt x="1940" y="373"/>
                  <a:pt x="1936" y="372"/>
                </a:cubicBezTo>
                <a:cubicBezTo>
                  <a:pt x="1927" y="371"/>
                  <a:pt x="1922" y="374"/>
                  <a:pt x="1916" y="374"/>
                </a:cubicBezTo>
                <a:cubicBezTo>
                  <a:pt x="1914" y="373"/>
                  <a:pt x="1912" y="372"/>
                  <a:pt x="1911" y="372"/>
                </a:cubicBezTo>
                <a:cubicBezTo>
                  <a:pt x="1910" y="372"/>
                  <a:pt x="1910" y="374"/>
                  <a:pt x="1910" y="374"/>
                </a:cubicBezTo>
                <a:cubicBezTo>
                  <a:pt x="1906" y="374"/>
                  <a:pt x="1907" y="372"/>
                  <a:pt x="1905" y="374"/>
                </a:cubicBezTo>
                <a:cubicBezTo>
                  <a:pt x="1905" y="374"/>
                  <a:pt x="1902" y="374"/>
                  <a:pt x="1902" y="374"/>
                </a:cubicBezTo>
                <a:cubicBezTo>
                  <a:pt x="1896" y="375"/>
                  <a:pt x="1891" y="375"/>
                  <a:pt x="1890" y="374"/>
                </a:cubicBezTo>
                <a:cubicBezTo>
                  <a:pt x="1890" y="373"/>
                  <a:pt x="1887" y="374"/>
                  <a:pt x="1887" y="374"/>
                </a:cubicBezTo>
                <a:cubicBezTo>
                  <a:pt x="1871" y="373"/>
                  <a:pt x="1852" y="373"/>
                  <a:pt x="1834" y="374"/>
                </a:cubicBezTo>
                <a:cubicBezTo>
                  <a:pt x="1832" y="374"/>
                  <a:pt x="1832" y="375"/>
                  <a:pt x="1829" y="375"/>
                </a:cubicBezTo>
                <a:cubicBezTo>
                  <a:pt x="1826" y="376"/>
                  <a:pt x="1817" y="376"/>
                  <a:pt x="1816" y="375"/>
                </a:cubicBezTo>
                <a:cubicBezTo>
                  <a:pt x="1815" y="374"/>
                  <a:pt x="1814" y="374"/>
                  <a:pt x="1810" y="374"/>
                </a:cubicBezTo>
                <a:cubicBezTo>
                  <a:pt x="1809" y="374"/>
                  <a:pt x="1809" y="372"/>
                  <a:pt x="1808" y="372"/>
                </a:cubicBezTo>
                <a:cubicBezTo>
                  <a:pt x="1805" y="371"/>
                  <a:pt x="1798" y="374"/>
                  <a:pt x="1797" y="369"/>
                </a:cubicBezTo>
                <a:cubicBezTo>
                  <a:pt x="1795" y="364"/>
                  <a:pt x="1802" y="368"/>
                  <a:pt x="1800" y="363"/>
                </a:cubicBezTo>
                <a:cubicBezTo>
                  <a:pt x="1794" y="362"/>
                  <a:pt x="1795" y="368"/>
                  <a:pt x="1790" y="367"/>
                </a:cubicBezTo>
                <a:cubicBezTo>
                  <a:pt x="1785" y="363"/>
                  <a:pt x="1775" y="364"/>
                  <a:pt x="1768" y="364"/>
                </a:cubicBezTo>
                <a:cubicBezTo>
                  <a:pt x="1766" y="370"/>
                  <a:pt x="1761" y="371"/>
                  <a:pt x="1758" y="372"/>
                </a:cubicBezTo>
                <a:cubicBezTo>
                  <a:pt x="1751" y="375"/>
                  <a:pt x="1751" y="372"/>
                  <a:pt x="1745" y="371"/>
                </a:cubicBezTo>
                <a:cubicBezTo>
                  <a:pt x="1740" y="370"/>
                  <a:pt x="1737" y="371"/>
                  <a:pt x="1733" y="371"/>
                </a:cubicBezTo>
                <a:cubicBezTo>
                  <a:pt x="1734" y="369"/>
                  <a:pt x="1737" y="365"/>
                  <a:pt x="1732" y="366"/>
                </a:cubicBezTo>
                <a:cubicBezTo>
                  <a:pt x="1726" y="364"/>
                  <a:pt x="1730" y="373"/>
                  <a:pt x="1725" y="372"/>
                </a:cubicBezTo>
                <a:cubicBezTo>
                  <a:pt x="1720" y="374"/>
                  <a:pt x="1706" y="376"/>
                  <a:pt x="1704" y="371"/>
                </a:cubicBezTo>
                <a:cubicBezTo>
                  <a:pt x="1706" y="370"/>
                  <a:pt x="1706" y="367"/>
                  <a:pt x="1707" y="366"/>
                </a:cubicBezTo>
                <a:cubicBezTo>
                  <a:pt x="1704" y="366"/>
                  <a:pt x="1703" y="364"/>
                  <a:pt x="1704" y="361"/>
                </a:cubicBezTo>
                <a:cubicBezTo>
                  <a:pt x="1684" y="360"/>
                  <a:pt x="1656" y="363"/>
                  <a:pt x="1637" y="361"/>
                </a:cubicBezTo>
                <a:cubicBezTo>
                  <a:pt x="1637" y="361"/>
                  <a:pt x="1635" y="361"/>
                  <a:pt x="1635" y="361"/>
                </a:cubicBezTo>
                <a:cubicBezTo>
                  <a:pt x="1633" y="358"/>
                  <a:pt x="1631" y="361"/>
                  <a:pt x="1627" y="359"/>
                </a:cubicBezTo>
                <a:cubicBezTo>
                  <a:pt x="1627" y="359"/>
                  <a:pt x="1625" y="357"/>
                  <a:pt x="1624" y="356"/>
                </a:cubicBezTo>
                <a:cubicBezTo>
                  <a:pt x="1622" y="355"/>
                  <a:pt x="1620" y="356"/>
                  <a:pt x="1621" y="353"/>
                </a:cubicBezTo>
                <a:cubicBezTo>
                  <a:pt x="1627" y="354"/>
                  <a:pt x="1635" y="352"/>
                  <a:pt x="1639" y="355"/>
                </a:cubicBezTo>
                <a:cubicBezTo>
                  <a:pt x="1639" y="352"/>
                  <a:pt x="1645" y="352"/>
                  <a:pt x="1645" y="351"/>
                </a:cubicBezTo>
                <a:cubicBezTo>
                  <a:pt x="1646" y="351"/>
                  <a:pt x="1647" y="350"/>
                  <a:pt x="1647" y="350"/>
                </a:cubicBezTo>
                <a:cubicBezTo>
                  <a:pt x="1648" y="350"/>
                  <a:pt x="1649" y="352"/>
                  <a:pt x="1650" y="351"/>
                </a:cubicBezTo>
                <a:cubicBezTo>
                  <a:pt x="1651" y="351"/>
                  <a:pt x="1651" y="349"/>
                  <a:pt x="1652" y="348"/>
                </a:cubicBezTo>
                <a:cubicBezTo>
                  <a:pt x="1653" y="347"/>
                  <a:pt x="1656" y="348"/>
                  <a:pt x="1657" y="347"/>
                </a:cubicBezTo>
                <a:cubicBezTo>
                  <a:pt x="1661" y="347"/>
                  <a:pt x="1666" y="346"/>
                  <a:pt x="1668" y="348"/>
                </a:cubicBezTo>
                <a:cubicBezTo>
                  <a:pt x="1672" y="345"/>
                  <a:pt x="1684" y="344"/>
                  <a:pt x="1688" y="344"/>
                </a:cubicBezTo>
                <a:cubicBezTo>
                  <a:pt x="1691" y="343"/>
                  <a:pt x="1696" y="345"/>
                  <a:pt x="1696" y="342"/>
                </a:cubicBezTo>
                <a:cubicBezTo>
                  <a:pt x="1695" y="342"/>
                  <a:pt x="1694" y="341"/>
                  <a:pt x="1695" y="339"/>
                </a:cubicBezTo>
                <a:cubicBezTo>
                  <a:pt x="1698" y="342"/>
                  <a:pt x="1703" y="342"/>
                  <a:pt x="1709" y="342"/>
                </a:cubicBezTo>
                <a:cubicBezTo>
                  <a:pt x="1711" y="342"/>
                  <a:pt x="1712" y="339"/>
                  <a:pt x="1716" y="339"/>
                </a:cubicBezTo>
                <a:cubicBezTo>
                  <a:pt x="1719" y="338"/>
                  <a:pt x="1722" y="340"/>
                  <a:pt x="1724" y="339"/>
                </a:cubicBezTo>
                <a:cubicBezTo>
                  <a:pt x="1725" y="339"/>
                  <a:pt x="1727" y="336"/>
                  <a:pt x="1728" y="336"/>
                </a:cubicBezTo>
                <a:cubicBezTo>
                  <a:pt x="1729" y="335"/>
                  <a:pt x="1732" y="336"/>
                  <a:pt x="1733" y="334"/>
                </a:cubicBezTo>
                <a:cubicBezTo>
                  <a:pt x="1737" y="338"/>
                  <a:pt x="1745" y="337"/>
                  <a:pt x="1754" y="337"/>
                </a:cubicBezTo>
                <a:cubicBezTo>
                  <a:pt x="1756" y="332"/>
                  <a:pt x="1748" y="336"/>
                  <a:pt x="1749" y="332"/>
                </a:cubicBezTo>
                <a:cubicBezTo>
                  <a:pt x="1752" y="331"/>
                  <a:pt x="1759" y="330"/>
                  <a:pt x="1754" y="326"/>
                </a:cubicBezTo>
                <a:cubicBezTo>
                  <a:pt x="1761" y="327"/>
                  <a:pt x="1761" y="321"/>
                  <a:pt x="1766" y="320"/>
                </a:cubicBezTo>
                <a:cubicBezTo>
                  <a:pt x="1768" y="320"/>
                  <a:pt x="1769" y="322"/>
                  <a:pt x="1772" y="321"/>
                </a:cubicBezTo>
                <a:cubicBezTo>
                  <a:pt x="1774" y="317"/>
                  <a:pt x="1779" y="320"/>
                  <a:pt x="1779" y="317"/>
                </a:cubicBezTo>
                <a:cubicBezTo>
                  <a:pt x="1779" y="314"/>
                  <a:pt x="1783" y="316"/>
                  <a:pt x="1784" y="313"/>
                </a:cubicBezTo>
                <a:cubicBezTo>
                  <a:pt x="1780" y="310"/>
                  <a:pt x="1788" y="305"/>
                  <a:pt x="1784" y="301"/>
                </a:cubicBezTo>
                <a:cubicBezTo>
                  <a:pt x="1788" y="300"/>
                  <a:pt x="1786" y="293"/>
                  <a:pt x="1790" y="293"/>
                </a:cubicBezTo>
                <a:cubicBezTo>
                  <a:pt x="1792" y="294"/>
                  <a:pt x="1795" y="296"/>
                  <a:pt x="1794" y="301"/>
                </a:cubicBezTo>
                <a:cubicBezTo>
                  <a:pt x="1790" y="300"/>
                  <a:pt x="1787" y="297"/>
                  <a:pt x="1786" y="302"/>
                </a:cubicBezTo>
                <a:cubicBezTo>
                  <a:pt x="1788" y="303"/>
                  <a:pt x="1792" y="302"/>
                  <a:pt x="1793" y="304"/>
                </a:cubicBezTo>
                <a:cubicBezTo>
                  <a:pt x="1794" y="307"/>
                  <a:pt x="1789" y="307"/>
                  <a:pt x="1789" y="307"/>
                </a:cubicBezTo>
                <a:cubicBezTo>
                  <a:pt x="1788" y="309"/>
                  <a:pt x="1789" y="313"/>
                  <a:pt x="1791" y="313"/>
                </a:cubicBezTo>
                <a:cubicBezTo>
                  <a:pt x="1793" y="309"/>
                  <a:pt x="1795" y="314"/>
                  <a:pt x="1799" y="313"/>
                </a:cubicBezTo>
                <a:cubicBezTo>
                  <a:pt x="1799" y="313"/>
                  <a:pt x="1799" y="312"/>
                  <a:pt x="1799" y="312"/>
                </a:cubicBezTo>
                <a:cubicBezTo>
                  <a:pt x="1799" y="311"/>
                  <a:pt x="1802" y="312"/>
                  <a:pt x="1802" y="312"/>
                </a:cubicBezTo>
                <a:cubicBezTo>
                  <a:pt x="1803" y="311"/>
                  <a:pt x="1804" y="309"/>
                  <a:pt x="1806" y="309"/>
                </a:cubicBezTo>
                <a:cubicBezTo>
                  <a:pt x="1807" y="308"/>
                  <a:pt x="1809" y="309"/>
                  <a:pt x="1810" y="309"/>
                </a:cubicBezTo>
                <a:cubicBezTo>
                  <a:pt x="1812" y="308"/>
                  <a:pt x="1812" y="306"/>
                  <a:pt x="1814" y="305"/>
                </a:cubicBezTo>
                <a:cubicBezTo>
                  <a:pt x="1816" y="305"/>
                  <a:pt x="1819" y="306"/>
                  <a:pt x="1822" y="305"/>
                </a:cubicBezTo>
                <a:cubicBezTo>
                  <a:pt x="1819" y="296"/>
                  <a:pt x="1832" y="304"/>
                  <a:pt x="1834" y="299"/>
                </a:cubicBezTo>
                <a:cubicBezTo>
                  <a:pt x="1832" y="299"/>
                  <a:pt x="1833" y="297"/>
                  <a:pt x="1834" y="296"/>
                </a:cubicBezTo>
                <a:cubicBezTo>
                  <a:pt x="1831" y="296"/>
                  <a:pt x="1832" y="292"/>
                  <a:pt x="1832" y="290"/>
                </a:cubicBezTo>
                <a:cubicBezTo>
                  <a:pt x="1835" y="290"/>
                  <a:pt x="1834" y="287"/>
                  <a:pt x="1836" y="286"/>
                </a:cubicBezTo>
                <a:cubicBezTo>
                  <a:pt x="1840" y="284"/>
                  <a:pt x="1848" y="288"/>
                  <a:pt x="1852" y="283"/>
                </a:cubicBezTo>
                <a:cubicBezTo>
                  <a:pt x="1848" y="284"/>
                  <a:pt x="1846" y="282"/>
                  <a:pt x="1843" y="282"/>
                </a:cubicBezTo>
                <a:cubicBezTo>
                  <a:pt x="1843" y="282"/>
                  <a:pt x="1842" y="283"/>
                  <a:pt x="1841" y="283"/>
                </a:cubicBezTo>
                <a:cubicBezTo>
                  <a:pt x="1840" y="283"/>
                  <a:pt x="1840" y="281"/>
                  <a:pt x="1838" y="282"/>
                </a:cubicBezTo>
                <a:cubicBezTo>
                  <a:pt x="1837" y="282"/>
                  <a:pt x="1838" y="287"/>
                  <a:pt x="1834" y="285"/>
                </a:cubicBezTo>
                <a:cubicBezTo>
                  <a:pt x="1834" y="282"/>
                  <a:pt x="1834" y="282"/>
                  <a:pt x="1831" y="282"/>
                </a:cubicBezTo>
                <a:cubicBezTo>
                  <a:pt x="1824" y="281"/>
                  <a:pt x="1811" y="282"/>
                  <a:pt x="1803" y="282"/>
                </a:cubicBezTo>
                <a:cubicBezTo>
                  <a:pt x="1803" y="284"/>
                  <a:pt x="1803" y="286"/>
                  <a:pt x="1801" y="286"/>
                </a:cubicBezTo>
                <a:cubicBezTo>
                  <a:pt x="1799" y="283"/>
                  <a:pt x="1793" y="283"/>
                  <a:pt x="1792" y="279"/>
                </a:cubicBezTo>
                <a:cubicBezTo>
                  <a:pt x="1797" y="277"/>
                  <a:pt x="1799" y="280"/>
                  <a:pt x="1802" y="277"/>
                </a:cubicBezTo>
                <a:cubicBezTo>
                  <a:pt x="1797" y="273"/>
                  <a:pt x="1789" y="281"/>
                  <a:pt x="1787" y="274"/>
                </a:cubicBezTo>
                <a:cubicBezTo>
                  <a:pt x="1787" y="271"/>
                  <a:pt x="1792" y="273"/>
                  <a:pt x="1792" y="269"/>
                </a:cubicBezTo>
                <a:cubicBezTo>
                  <a:pt x="1791" y="269"/>
                  <a:pt x="1790" y="268"/>
                  <a:pt x="1792" y="267"/>
                </a:cubicBezTo>
                <a:cubicBezTo>
                  <a:pt x="1791" y="263"/>
                  <a:pt x="1791" y="264"/>
                  <a:pt x="1792" y="259"/>
                </a:cubicBezTo>
                <a:cubicBezTo>
                  <a:pt x="1799" y="261"/>
                  <a:pt x="1799" y="257"/>
                  <a:pt x="1801" y="256"/>
                </a:cubicBezTo>
                <a:cubicBezTo>
                  <a:pt x="1804" y="255"/>
                  <a:pt x="1808" y="257"/>
                  <a:pt x="1809" y="253"/>
                </a:cubicBezTo>
                <a:cubicBezTo>
                  <a:pt x="1804" y="254"/>
                  <a:pt x="1806" y="254"/>
                  <a:pt x="1801" y="253"/>
                </a:cubicBezTo>
                <a:cubicBezTo>
                  <a:pt x="1800" y="255"/>
                  <a:pt x="1798" y="255"/>
                  <a:pt x="1796" y="255"/>
                </a:cubicBezTo>
                <a:cubicBezTo>
                  <a:pt x="1796" y="256"/>
                  <a:pt x="1793" y="257"/>
                  <a:pt x="1792" y="255"/>
                </a:cubicBezTo>
                <a:cubicBezTo>
                  <a:pt x="1793" y="253"/>
                  <a:pt x="1795" y="253"/>
                  <a:pt x="1796" y="252"/>
                </a:cubicBezTo>
                <a:cubicBezTo>
                  <a:pt x="1793" y="252"/>
                  <a:pt x="1790" y="253"/>
                  <a:pt x="1789" y="255"/>
                </a:cubicBezTo>
                <a:cubicBezTo>
                  <a:pt x="1791" y="255"/>
                  <a:pt x="1793" y="257"/>
                  <a:pt x="1791" y="258"/>
                </a:cubicBezTo>
                <a:cubicBezTo>
                  <a:pt x="1788" y="258"/>
                  <a:pt x="1785" y="257"/>
                  <a:pt x="1784" y="255"/>
                </a:cubicBezTo>
                <a:cubicBezTo>
                  <a:pt x="1787" y="254"/>
                  <a:pt x="1788" y="252"/>
                  <a:pt x="1789" y="250"/>
                </a:cubicBezTo>
                <a:cubicBezTo>
                  <a:pt x="1787" y="250"/>
                  <a:pt x="1783" y="251"/>
                  <a:pt x="1783" y="248"/>
                </a:cubicBezTo>
                <a:cubicBezTo>
                  <a:pt x="1787" y="248"/>
                  <a:pt x="1791" y="245"/>
                  <a:pt x="1794" y="247"/>
                </a:cubicBezTo>
                <a:cubicBezTo>
                  <a:pt x="1795" y="247"/>
                  <a:pt x="1794" y="252"/>
                  <a:pt x="1798" y="250"/>
                </a:cubicBezTo>
                <a:cubicBezTo>
                  <a:pt x="1805" y="250"/>
                  <a:pt x="1807" y="246"/>
                  <a:pt x="1814" y="247"/>
                </a:cubicBezTo>
                <a:cubicBezTo>
                  <a:pt x="1814" y="249"/>
                  <a:pt x="1811" y="249"/>
                  <a:pt x="1811" y="252"/>
                </a:cubicBezTo>
                <a:cubicBezTo>
                  <a:pt x="1817" y="253"/>
                  <a:pt x="1814" y="246"/>
                  <a:pt x="1818" y="245"/>
                </a:cubicBezTo>
                <a:cubicBezTo>
                  <a:pt x="1817" y="249"/>
                  <a:pt x="1823" y="246"/>
                  <a:pt x="1826" y="247"/>
                </a:cubicBezTo>
                <a:cubicBezTo>
                  <a:pt x="1829" y="244"/>
                  <a:pt x="1837" y="246"/>
                  <a:pt x="1842" y="245"/>
                </a:cubicBezTo>
                <a:cubicBezTo>
                  <a:pt x="1842" y="248"/>
                  <a:pt x="1842" y="250"/>
                  <a:pt x="1844" y="252"/>
                </a:cubicBezTo>
                <a:cubicBezTo>
                  <a:pt x="1837" y="253"/>
                  <a:pt x="1843" y="257"/>
                  <a:pt x="1840" y="259"/>
                </a:cubicBezTo>
                <a:cubicBezTo>
                  <a:pt x="1841" y="261"/>
                  <a:pt x="1842" y="263"/>
                  <a:pt x="1843" y="264"/>
                </a:cubicBezTo>
                <a:cubicBezTo>
                  <a:pt x="1844" y="262"/>
                  <a:pt x="1843" y="258"/>
                  <a:pt x="1845" y="258"/>
                </a:cubicBezTo>
                <a:cubicBezTo>
                  <a:pt x="1848" y="258"/>
                  <a:pt x="1852" y="258"/>
                  <a:pt x="1855" y="258"/>
                </a:cubicBezTo>
                <a:cubicBezTo>
                  <a:pt x="1855" y="256"/>
                  <a:pt x="1854" y="256"/>
                  <a:pt x="1853" y="255"/>
                </a:cubicBezTo>
                <a:cubicBezTo>
                  <a:pt x="1854" y="255"/>
                  <a:pt x="1855" y="253"/>
                  <a:pt x="1853" y="253"/>
                </a:cubicBezTo>
                <a:cubicBezTo>
                  <a:pt x="1853" y="255"/>
                  <a:pt x="1845" y="259"/>
                  <a:pt x="1844" y="255"/>
                </a:cubicBezTo>
                <a:cubicBezTo>
                  <a:pt x="1850" y="255"/>
                  <a:pt x="1843" y="251"/>
                  <a:pt x="1845" y="247"/>
                </a:cubicBezTo>
                <a:cubicBezTo>
                  <a:pt x="1854" y="246"/>
                  <a:pt x="1859" y="246"/>
                  <a:pt x="1864" y="247"/>
                </a:cubicBezTo>
                <a:cubicBezTo>
                  <a:pt x="1864" y="247"/>
                  <a:pt x="1866" y="247"/>
                  <a:pt x="1867" y="247"/>
                </a:cubicBezTo>
                <a:cubicBezTo>
                  <a:pt x="1867" y="247"/>
                  <a:pt x="1869" y="245"/>
                  <a:pt x="1869" y="245"/>
                </a:cubicBezTo>
                <a:cubicBezTo>
                  <a:pt x="1871" y="245"/>
                  <a:pt x="1871" y="248"/>
                  <a:pt x="1873" y="247"/>
                </a:cubicBezTo>
                <a:cubicBezTo>
                  <a:pt x="1873" y="247"/>
                  <a:pt x="1875" y="245"/>
                  <a:pt x="1875" y="245"/>
                </a:cubicBezTo>
                <a:cubicBezTo>
                  <a:pt x="1877" y="244"/>
                  <a:pt x="1878" y="244"/>
                  <a:pt x="1879" y="242"/>
                </a:cubicBezTo>
                <a:cubicBezTo>
                  <a:pt x="1866" y="241"/>
                  <a:pt x="1852" y="245"/>
                  <a:pt x="1839" y="244"/>
                </a:cubicBezTo>
                <a:cubicBezTo>
                  <a:pt x="1833" y="243"/>
                  <a:pt x="1836" y="243"/>
                  <a:pt x="1832" y="244"/>
                </a:cubicBezTo>
                <a:cubicBezTo>
                  <a:pt x="1831" y="244"/>
                  <a:pt x="1830" y="244"/>
                  <a:pt x="1829" y="244"/>
                </a:cubicBezTo>
                <a:cubicBezTo>
                  <a:pt x="1817" y="244"/>
                  <a:pt x="1802" y="244"/>
                  <a:pt x="1794" y="245"/>
                </a:cubicBezTo>
                <a:cubicBezTo>
                  <a:pt x="1792" y="246"/>
                  <a:pt x="1790" y="245"/>
                  <a:pt x="1788" y="245"/>
                </a:cubicBezTo>
                <a:cubicBezTo>
                  <a:pt x="1782" y="246"/>
                  <a:pt x="1783" y="247"/>
                  <a:pt x="1781" y="245"/>
                </a:cubicBezTo>
                <a:cubicBezTo>
                  <a:pt x="1781" y="245"/>
                  <a:pt x="1778" y="245"/>
                  <a:pt x="1778" y="245"/>
                </a:cubicBezTo>
                <a:cubicBezTo>
                  <a:pt x="1769" y="244"/>
                  <a:pt x="1761" y="247"/>
                  <a:pt x="1757" y="247"/>
                </a:cubicBezTo>
                <a:cubicBezTo>
                  <a:pt x="1748" y="247"/>
                  <a:pt x="1739" y="246"/>
                  <a:pt x="1730" y="247"/>
                </a:cubicBezTo>
                <a:cubicBezTo>
                  <a:pt x="1728" y="247"/>
                  <a:pt x="1728" y="248"/>
                  <a:pt x="1725" y="248"/>
                </a:cubicBezTo>
                <a:cubicBezTo>
                  <a:pt x="1723" y="248"/>
                  <a:pt x="1723" y="247"/>
                  <a:pt x="1720" y="247"/>
                </a:cubicBezTo>
                <a:cubicBezTo>
                  <a:pt x="1718" y="247"/>
                  <a:pt x="1718" y="248"/>
                  <a:pt x="1715" y="248"/>
                </a:cubicBezTo>
                <a:cubicBezTo>
                  <a:pt x="1702" y="250"/>
                  <a:pt x="1684" y="249"/>
                  <a:pt x="1676" y="250"/>
                </a:cubicBezTo>
                <a:cubicBezTo>
                  <a:pt x="1673" y="250"/>
                  <a:pt x="1668" y="250"/>
                  <a:pt x="1666" y="250"/>
                </a:cubicBezTo>
                <a:cubicBezTo>
                  <a:pt x="1661" y="249"/>
                  <a:pt x="1663" y="249"/>
                  <a:pt x="1658" y="250"/>
                </a:cubicBezTo>
                <a:cubicBezTo>
                  <a:pt x="1653" y="250"/>
                  <a:pt x="1647" y="249"/>
                  <a:pt x="1643" y="250"/>
                </a:cubicBezTo>
                <a:cubicBezTo>
                  <a:pt x="1640" y="250"/>
                  <a:pt x="1639" y="251"/>
                  <a:pt x="1638" y="250"/>
                </a:cubicBezTo>
                <a:cubicBezTo>
                  <a:pt x="1636" y="248"/>
                  <a:pt x="1631" y="251"/>
                  <a:pt x="1630" y="252"/>
                </a:cubicBezTo>
                <a:cubicBezTo>
                  <a:pt x="1618" y="253"/>
                  <a:pt x="1604" y="251"/>
                  <a:pt x="1598" y="250"/>
                </a:cubicBezTo>
                <a:cubicBezTo>
                  <a:pt x="1590" y="249"/>
                  <a:pt x="1587" y="248"/>
                  <a:pt x="1582" y="250"/>
                </a:cubicBezTo>
                <a:cubicBezTo>
                  <a:pt x="1578" y="251"/>
                  <a:pt x="1564" y="254"/>
                  <a:pt x="1562" y="250"/>
                </a:cubicBezTo>
                <a:cubicBezTo>
                  <a:pt x="1562" y="248"/>
                  <a:pt x="1562" y="247"/>
                  <a:pt x="1562" y="245"/>
                </a:cubicBezTo>
                <a:cubicBezTo>
                  <a:pt x="1565" y="245"/>
                  <a:pt x="1567" y="245"/>
                  <a:pt x="1569" y="244"/>
                </a:cubicBezTo>
                <a:cubicBezTo>
                  <a:pt x="1573" y="242"/>
                  <a:pt x="1577" y="245"/>
                  <a:pt x="1580" y="245"/>
                </a:cubicBezTo>
                <a:cubicBezTo>
                  <a:pt x="1583" y="245"/>
                  <a:pt x="1585" y="243"/>
                  <a:pt x="1587" y="244"/>
                </a:cubicBezTo>
                <a:cubicBezTo>
                  <a:pt x="1588" y="244"/>
                  <a:pt x="1587" y="248"/>
                  <a:pt x="1589" y="247"/>
                </a:cubicBezTo>
                <a:cubicBezTo>
                  <a:pt x="1589" y="244"/>
                  <a:pt x="1593" y="245"/>
                  <a:pt x="1595" y="245"/>
                </a:cubicBezTo>
                <a:cubicBezTo>
                  <a:pt x="1602" y="245"/>
                  <a:pt x="1605" y="244"/>
                  <a:pt x="1608" y="244"/>
                </a:cubicBezTo>
                <a:cubicBezTo>
                  <a:pt x="1611" y="243"/>
                  <a:pt x="1614" y="244"/>
                  <a:pt x="1617" y="244"/>
                </a:cubicBezTo>
                <a:cubicBezTo>
                  <a:pt x="1620" y="243"/>
                  <a:pt x="1619" y="241"/>
                  <a:pt x="1623" y="240"/>
                </a:cubicBezTo>
                <a:cubicBezTo>
                  <a:pt x="1625" y="240"/>
                  <a:pt x="1627" y="242"/>
                  <a:pt x="1630" y="242"/>
                </a:cubicBezTo>
                <a:cubicBezTo>
                  <a:pt x="1630" y="242"/>
                  <a:pt x="1630" y="241"/>
                  <a:pt x="1630" y="240"/>
                </a:cubicBezTo>
                <a:cubicBezTo>
                  <a:pt x="1630" y="240"/>
                  <a:pt x="1633" y="241"/>
                  <a:pt x="1633" y="240"/>
                </a:cubicBezTo>
                <a:cubicBezTo>
                  <a:pt x="1636" y="239"/>
                  <a:pt x="1636" y="237"/>
                  <a:pt x="1640" y="237"/>
                </a:cubicBezTo>
                <a:cubicBezTo>
                  <a:pt x="1641" y="240"/>
                  <a:pt x="1646" y="240"/>
                  <a:pt x="1646" y="244"/>
                </a:cubicBezTo>
                <a:cubicBezTo>
                  <a:pt x="1652" y="242"/>
                  <a:pt x="1650" y="243"/>
                  <a:pt x="1656" y="244"/>
                </a:cubicBezTo>
                <a:cubicBezTo>
                  <a:pt x="1660" y="243"/>
                  <a:pt x="1660" y="238"/>
                  <a:pt x="1666" y="239"/>
                </a:cubicBezTo>
                <a:cubicBezTo>
                  <a:pt x="1666" y="237"/>
                  <a:pt x="1667" y="235"/>
                  <a:pt x="1670" y="236"/>
                </a:cubicBezTo>
                <a:cubicBezTo>
                  <a:pt x="1673" y="236"/>
                  <a:pt x="1672" y="241"/>
                  <a:pt x="1678" y="240"/>
                </a:cubicBezTo>
                <a:cubicBezTo>
                  <a:pt x="1683" y="235"/>
                  <a:pt x="1687" y="240"/>
                  <a:pt x="1696" y="239"/>
                </a:cubicBezTo>
                <a:cubicBezTo>
                  <a:pt x="1696" y="234"/>
                  <a:pt x="1701" y="235"/>
                  <a:pt x="1703" y="233"/>
                </a:cubicBezTo>
                <a:cubicBezTo>
                  <a:pt x="1706" y="233"/>
                  <a:pt x="1709" y="233"/>
                  <a:pt x="1712" y="233"/>
                </a:cubicBezTo>
                <a:cubicBezTo>
                  <a:pt x="1716" y="230"/>
                  <a:pt x="1709" y="228"/>
                  <a:pt x="1716" y="228"/>
                </a:cubicBezTo>
                <a:cubicBezTo>
                  <a:pt x="1718" y="231"/>
                  <a:pt x="1722" y="234"/>
                  <a:pt x="1729" y="233"/>
                </a:cubicBezTo>
                <a:cubicBezTo>
                  <a:pt x="1729" y="234"/>
                  <a:pt x="1728" y="234"/>
                  <a:pt x="1727" y="236"/>
                </a:cubicBezTo>
                <a:cubicBezTo>
                  <a:pt x="1729" y="236"/>
                  <a:pt x="1729" y="237"/>
                  <a:pt x="1730" y="237"/>
                </a:cubicBezTo>
                <a:cubicBezTo>
                  <a:pt x="1733" y="231"/>
                  <a:pt x="1741" y="236"/>
                  <a:pt x="1744" y="236"/>
                </a:cubicBezTo>
                <a:cubicBezTo>
                  <a:pt x="1746" y="235"/>
                  <a:pt x="1748" y="233"/>
                  <a:pt x="1750" y="233"/>
                </a:cubicBezTo>
                <a:cubicBezTo>
                  <a:pt x="1753" y="232"/>
                  <a:pt x="1756" y="233"/>
                  <a:pt x="1759" y="233"/>
                </a:cubicBezTo>
                <a:cubicBezTo>
                  <a:pt x="1759" y="233"/>
                  <a:pt x="1759" y="231"/>
                  <a:pt x="1760" y="231"/>
                </a:cubicBezTo>
                <a:cubicBezTo>
                  <a:pt x="1761" y="231"/>
                  <a:pt x="1763" y="231"/>
                  <a:pt x="1764" y="231"/>
                </a:cubicBezTo>
                <a:cubicBezTo>
                  <a:pt x="1769" y="230"/>
                  <a:pt x="1768" y="230"/>
                  <a:pt x="1770" y="233"/>
                </a:cubicBezTo>
                <a:cubicBezTo>
                  <a:pt x="1774" y="225"/>
                  <a:pt x="1789" y="228"/>
                  <a:pt x="1800" y="228"/>
                </a:cubicBezTo>
                <a:cubicBezTo>
                  <a:pt x="1800" y="230"/>
                  <a:pt x="1800" y="232"/>
                  <a:pt x="1803" y="231"/>
                </a:cubicBezTo>
                <a:cubicBezTo>
                  <a:pt x="1811" y="233"/>
                  <a:pt x="1810" y="226"/>
                  <a:pt x="1817" y="226"/>
                </a:cubicBezTo>
                <a:cubicBezTo>
                  <a:pt x="1824" y="228"/>
                  <a:pt x="1833" y="225"/>
                  <a:pt x="1840" y="225"/>
                </a:cubicBezTo>
                <a:cubicBezTo>
                  <a:pt x="1842" y="225"/>
                  <a:pt x="1842" y="226"/>
                  <a:pt x="1845" y="226"/>
                </a:cubicBezTo>
                <a:cubicBezTo>
                  <a:pt x="1854" y="227"/>
                  <a:pt x="1859" y="224"/>
                  <a:pt x="1866" y="223"/>
                </a:cubicBezTo>
                <a:cubicBezTo>
                  <a:pt x="1869" y="223"/>
                  <a:pt x="1871" y="223"/>
                  <a:pt x="1873" y="221"/>
                </a:cubicBezTo>
                <a:cubicBezTo>
                  <a:pt x="1873" y="221"/>
                  <a:pt x="1875" y="222"/>
                  <a:pt x="1876" y="221"/>
                </a:cubicBezTo>
                <a:cubicBezTo>
                  <a:pt x="1879" y="220"/>
                  <a:pt x="1881" y="220"/>
                  <a:pt x="1883" y="221"/>
                </a:cubicBezTo>
                <a:cubicBezTo>
                  <a:pt x="1884" y="216"/>
                  <a:pt x="1877" y="218"/>
                  <a:pt x="1874" y="218"/>
                </a:cubicBezTo>
                <a:cubicBezTo>
                  <a:pt x="1872" y="218"/>
                  <a:pt x="1865" y="218"/>
                  <a:pt x="1863" y="218"/>
                </a:cubicBezTo>
                <a:cubicBezTo>
                  <a:pt x="1858" y="220"/>
                  <a:pt x="1861" y="223"/>
                  <a:pt x="1858" y="220"/>
                </a:cubicBezTo>
                <a:cubicBezTo>
                  <a:pt x="1857" y="219"/>
                  <a:pt x="1855" y="219"/>
                  <a:pt x="1853" y="218"/>
                </a:cubicBezTo>
                <a:cubicBezTo>
                  <a:pt x="1850" y="218"/>
                  <a:pt x="1844" y="218"/>
                  <a:pt x="1840" y="218"/>
                </a:cubicBezTo>
                <a:cubicBezTo>
                  <a:pt x="1838" y="219"/>
                  <a:pt x="1838" y="220"/>
                  <a:pt x="1836" y="220"/>
                </a:cubicBezTo>
                <a:cubicBezTo>
                  <a:pt x="1834" y="220"/>
                  <a:pt x="1834" y="218"/>
                  <a:pt x="1830" y="218"/>
                </a:cubicBezTo>
                <a:cubicBezTo>
                  <a:pt x="1827" y="219"/>
                  <a:pt x="1825" y="222"/>
                  <a:pt x="1822" y="221"/>
                </a:cubicBezTo>
                <a:cubicBezTo>
                  <a:pt x="1820" y="219"/>
                  <a:pt x="1816" y="219"/>
                  <a:pt x="1813" y="218"/>
                </a:cubicBezTo>
                <a:cubicBezTo>
                  <a:pt x="1811" y="218"/>
                  <a:pt x="1812" y="220"/>
                  <a:pt x="1810" y="218"/>
                </a:cubicBezTo>
                <a:cubicBezTo>
                  <a:pt x="1810" y="218"/>
                  <a:pt x="1807" y="218"/>
                  <a:pt x="1807" y="218"/>
                </a:cubicBezTo>
                <a:cubicBezTo>
                  <a:pt x="1797" y="217"/>
                  <a:pt x="1788" y="220"/>
                  <a:pt x="1782" y="220"/>
                </a:cubicBezTo>
                <a:cubicBezTo>
                  <a:pt x="1783" y="217"/>
                  <a:pt x="1780" y="216"/>
                  <a:pt x="1781" y="214"/>
                </a:cubicBezTo>
                <a:cubicBezTo>
                  <a:pt x="1786" y="213"/>
                  <a:pt x="1787" y="209"/>
                  <a:pt x="1794" y="210"/>
                </a:cubicBezTo>
                <a:cubicBezTo>
                  <a:pt x="1796" y="210"/>
                  <a:pt x="1795" y="213"/>
                  <a:pt x="1797" y="214"/>
                </a:cubicBezTo>
                <a:cubicBezTo>
                  <a:pt x="1799" y="213"/>
                  <a:pt x="1801" y="212"/>
                  <a:pt x="1802" y="210"/>
                </a:cubicBezTo>
                <a:cubicBezTo>
                  <a:pt x="1793" y="211"/>
                  <a:pt x="1802" y="207"/>
                  <a:pt x="1802" y="204"/>
                </a:cubicBezTo>
                <a:cubicBezTo>
                  <a:pt x="1799" y="201"/>
                  <a:pt x="1790" y="204"/>
                  <a:pt x="1788" y="201"/>
                </a:cubicBezTo>
                <a:cubicBezTo>
                  <a:pt x="1788" y="199"/>
                  <a:pt x="1791" y="199"/>
                  <a:pt x="1793" y="198"/>
                </a:cubicBezTo>
                <a:cubicBezTo>
                  <a:pt x="1802" y="201"/>
                  <a:pt x="1808" y="197"/>
                  <a:pt x="1819" y="198"/>
                </a:cubicBezTo>
                <a:cubicBezTo>
                  <a:pt x="1819" y="201"/>
                  <a:pt x="1820" y="203"/>
                  <a:pt x="1824" y="202"/>
                </a:cubicBezTo>
                <a:cubicBezTo>
                  <a:pt x="1826" y="202"/>
                  <a:pt x="1826" y="200"/>
                  <a:pt x="1827" y="199"/>
                </a:cubicBezTo>
                <a:cubicBezTo>
                  <a:pt x="1833" y="197"/>
                  <a:pt x="1841" y="198"/>
                  <a:pt x="1849" y="198"/>
                </a:cubicBezTo>
                <a:cubicBezTo>
                  <a:pt x="1851" y="197"/>
                  <a:pt x="1852" y="196"/>
                  <a:pt x="1855" y="196"/>
                </a:cubicBezTo>
                <a:cubicBezTo>
                  <a:pt x="1859" y="196"/>
                  <a:pt x="1859" y="198"/>
                  <a:pt x="1862" y="198"/>
                </a:cubicBezTo>
                <a:cubicBezTo>
                  <a:pt x="1864" y="198"/>
                  <a:pt x="1865" y="196"/>
                  <a:pt x="1867" y="196"/>
                </a:cubicBezTo>
                <a:cubicBezTo>
                  <a:pt x="1871" y="196"/>
                  <a:pt x="1876" y="198"/>
                  <a:pt x="1879" y="194"/>
                </a:cubicBezTo>
                <a:cubicBezTo>
                  <a:pt x="1877" y="194"/>
                  <a:pt x="1875" y="192"/>
                  <a:pt x="1877" y="191"/>
                </a:cubicBezTo>
                <a:cubicBezTo>
                  <a:pt x="1878" y="191"/>
                  <a:pt x="1880" y="191"/>
                  <a:pt x="1880" y="190"/>
                </a:cubicBezTo>
                <a:cubicBezTo>
                  <a:pt x="1861" y="186"/>
                  <a:pt x="1827" y="190"/>
                  <a:pt x="1813" y="187"/>
                </a:cubicBezTo>
                <a:cubicBezTo>
                  <a:pt x="1811" y="191"/>
                  <a:pt x="1796" y="192"/>
                  <a:pt x="1795" y="187"/>
                </a:cubicBezTo>
                <a:cubicBezTo>
                  <a:pt x="1796" y="184"/>
                  <a:pt x="1798" y="182"/>
                  <a:pt x="1800" y="180"/>
                </a:cubicBezTo>
                <a:cubicBezTo>
                  <a:pt x="1808" y="177"/>
                  <a:pt x="1821" y="179"/>
                  <a:pt x="1825" y="180"/>
                </a:cubicBezTo>
                <a:cubicBezTo>
                  <a:pt x="1825" y="177"/>
                  <a:pt x="1823" y="177"/>
                  <a:pt x="1822" y="175"/>
                </a:cubicBezTo>
                <a:cubicBezTo>
                  <a:pt x="1826" y="177"/>
                  <a:pt x="1830" y="171"/>
                  <a:pt x="1831" y="175"/>
                </a:cubicBezTo>
                <a:cubicBezTo>
                  <a:pt x="1829" y="175"/>
                  <a:pt x="1827" y="177"/>
                  <a:pt x="1826" y="179"/>
                </a:cubicBezTo>
                <a:cubicBezTo>
                  <a:pt x="1830" y="180"/>
                  <a:pt x="1834" y="179"/>
                  <a:pt x="1838" y="179"/>
                </a:cubicBezTo>
                <a:cubicBezTo>
                  <a:pt x="1841" y="179"/>
                  <a:pt x="1841" y="180"/>
                  <a:pt x="1843" y="179"/>
                </a:cubicBezTo>
                <a:cubicBezTo>
                  <a:pt x="1843" y="178"/>
                  <a:pt x="1846" y="179"/>
                  <a:pt x="1846" y="179"/>
                </a:cubicBezTo>
                <a:cubicBezTo>
                  <a:pt x="1862" y="177"/>
                  <a:pt x="1877" y="180"/>
                  <a:pt x="1891" y="179"/>
                </a:cubicBezTo>
                <a:cubicBezTo>
                  <a:pt x="1892" y="178"/>
                  <a:pt x="1893" y="177"/>
                  <a:pt x="1894" y="177"/>
                </a:cubicBezTo>
                <a:cubicBezTo>
                  <a:pt x="1896" y="177"/>
                  <a:pt x="1897" y="179"/>
                  <a:pt x="1901" y="179"/>
                </a:cubicBezTo>
                <a:cubicBezTo>
                  <a:pt x="1903" y="179"/>
                  <a:pt x="1903" y="177"/>
                  <a:pt x="1906" y="177"/>
                </a:cubicBezTo>
                <a:cubicBezTo>
                  <a:pt x="1912" y="176"/>
                  <a:pt x="1920" y="178"/>
                  <a:pt x="1926" y="177"/>
                </a:cubicBezTo>
                <a:cubicBezTo>
                  <a:pt x="1928" y="171"/>
                  <a:pt x="1918" y="176"/>
                  <a:pt x="1919" y="172"/>
                </a:cubicBezTo>
                <a:cubicBezTo>
                  <a:pt x="1929" y="172"/>
                  <a:pt x="1913" y="167"/>
                  <a:pt x="1909" y="168"/>
                </a:cubicBezTo>
                <a:cubicBezTo>
                  <a:pt x="1907" y="168"/>
                  <a:pt x="1901" y="169"/>
                  <a:pt x="1903" y="172"/>
                </a:cubicBezTo>
                <a:cubicBezTo>
                  <a:pt x="1908" y="172"/>
                  <a:pt x="1914" y="172"/>
                  <a:pt x="1916" y="175"/>
                </a:cubicBezTo>
                <a:cubicBezTo>
                  <a:pt x="1903" y="175"/>
                  <a:pt x="1897" y="176"/>
                  <a:pt x="1883" y="175"/>
                </a:cubicBezTo>
                <a:cubicBezTo>
                  <a:pt x="1882" y="173"/>
                  <a:pt x="1879" y="174"/>
                  <a:pt x="1878" y="172"/>
                </a:cubicBezTo>
                <a:cubicBezTo>
                  <a:pt x="1877" y="175"/>
                  <a:pt x="1880" y="175"/>
                  <a:pt x="1881" y="177"/>
                </a:cubicBezTo>
                <a:cubicBezTo>
                  <a:pt x="1877" y="178"/>
                  <a:pt x="1876" y="175"/>
                  <a:pt x="1873" y="175"/>
                </a:cubicBezTo>
                <a:cubicBezTo>
                  <a:pt x="1870" y="176"/>
                  <a:pt x="1869" y="178"/>
                  <a:pt x="1866" y="177"/>
                </a:cubicBezTo>
                <a:cubicBezTo>
                  <a:pt x="1864" y="177"/>
                  <a:pt x="1865" y="173"/>
                  <a:pt x="1861" y="174"/>
                </a:cubicBezTo>
                <a:cubicBezTo>
                  <a:pt x="1861" y="174"/>
                  <a:pt x="1861" y="178"/>
                  <a:pt x="1859" y="177"/>
                </a:cubicBezTo>
                <a:cubicBezTo>
                  <a:pt x="1857" y="173"/>
                  <a:pt x="1864" y="171"/>
                  <a:pt x="1860" y="171"/>
                </a:cubicBezTo>
                <a:cubicBezTo>
                  <a:pt x="1860" y="173"/>
                  <a:pt x="1856" y="171"/>
                  <a:pt x="1853" y="171"/>
                </a:cubicBezTo>
                <a:cubicBezTo>
                  <a:pt x="1850" y="171"/>
                  <a:pt x="1846" y="171"/>
                  <a:pt x="1843" y="171"/>
                </a:cubicBezTo>
                <a:cubicBezTo>
                  <a:pt x="1844" y="167"/>
                  <a:pt x="1843" y="165"/>
                  <a:pt x="1840" y="164"/>
                </a:cubicBezTo>
                <a:cubicBezTo>
                  <a:pt x="1840" y="166"/>
                  <a:pt x="1837" y="166"/>
                  <a:pt x="1835" y="166"/>
                </a:cubicBezTo>
                <a:cubicBezTo>
                  <a:pt x="1835" y="169"/>
                  <a:pt x="1834" y="170"/>
                  <a:pt x="1832" y="171"/>
                </a:cubicBezTo>
                <a:cubicBezTo>
                  <a:pt x="1828" y="171"/>
                  <a:pt x="1825" y="173"/>
                  <a:pt x="1820" y="172"/>
                </a:cubicBezTo>
                <a:cubicBezTo>
                  <a:pt x="1819" y="169"/>
                  <a:pt x="1820" y="165"/>
                  <a:pt x="1815" y="166"/>
                </a:cubicBezTo>
                <a:cubicBezTo>
                  <a:pt x="1812" y="165"/>
                  <a:pt x="1812" y="168"/>
                  <a:pt x="1810" y="169"/>
                </a:cubicBezTo>
                <a:cubicBezTo>
                  <a:pt x="1813" y="160"/>
                  <a:pt x="1803" y="170"/>
                  <a:pt x="1802" y="163"/>
                </a:cubicBezTo>
                <a:cubicBezTo>
                  <a:pt x="1811" y="160"/>
                  <a:pt x="1820" y="165"/>
                  <a:pt x="1827" y="156"/>
                </a:cubicBezTo>
                <a:cubicBezTo>
                  <a:pt x="1821" y="157"/>
                  <a:pt x="1827" y="155"/>
                  <a:pt x="1826" y="152"/>
                </a:cubicBezTo>
                <a:cubicBezTo>
                  <a:pt x="1828" y="152"/>
                  <a:pt x="1831" y="152"/>
                  <a:pt x="1834" y="152"/>
                </a:cubicBezTo>
                <a:cubicBezTo>
                  <a:pt x="1832" y="157"/>
                  <a:pt x="1836" y="156"/>
                  <a:pt x="1837" y="158"/>
                </a:cubicBezTo>
                <a:cubicBezTo>
                  <a:pt x="1842" y="157"/>
                  <a:pt x="1848" y="157"/>
                  <a:pt x="1849" y="155"/>
                </a:cubicBezTo>
                <a:cubicBezTo>
                  <a:pt x="1849" y="151"/>
                  <a:pt x="1859" y="154"/>
                  <a:pt x="1859" y="150"/>
                </a:cubicBezTo>
                <a:cubicBezTo>
                  <a:pt x="1847" y="150"/>
                  <a:pt x="1834" y="150"/>
                  <a:pt x="1822" y="150"/>
                </a:cubicBezTo>
                <a:cubicBezTo>
                  <a:pt x="1822" y="148"/>
                  <a:pt x="1823" y="144"/>
                  <a:pt x="1821" y="144"/>
                </a:cubicBezTo>
                <a:cubicBezTo>
                  <a:pt x="1821" y="145"/>
                  <a:pt x="1821" y="147"/>
                  <a:pt x="1819" y="147"/>
                </a:cubicBezTo>
                <a:cubicBezTo>
                  <a:pt x="1813" y="149"/>
                  <a:pt x="1813" y="145"/>
                  <a:pt x="1811" y="144"/>
                </a:cubicBezTo>
                <a:cubicBezTo>
                  <a:pt x="1811" y="144"/>
                  <a:pt x="1809" y="146"/>
                  <a:pt x="1808" y="145"/>
                </a:cubicBezTo>
                <a:cubicBezTo>
                  <a:pt x="1806" y="145"/>
                  <a:pt x="1807" y="141"/>
                  <a:pt x="1804" y="144"/>
                </a:cubicBezTo>
                <a:cubicBezTo>
                  <a:pt x="1803" y="145"/>
                  <a:pt x="1802" y="142"/>
                  <a:pt x="1803" y="142"/>
                </a:cubicBezTo>
                <a:cubicBezTo>
                  <a:pt x="1799" y="142"/>
                  <a:pt x="1794" y="143"/>
                  <a:pt x="1796" y="139"/>
                </a:cubicBezTo>
                <a:cubicBezTo>
                  <a:pt x="1780" y="140"/>
                  <a:pt x="1774" y="137"/>
                  <a:pt x="1763" y="139"/>
                </a:cubicBezTo>
                <a:cubicBezTo>
                  <a:pt x="1764" y="137"/>
                  <a:pt x="1765" y="136"/>
                  <a:pt x="1763" y="134"/>
                </a:cubicBezTo>
                <a:cubicBezTo>
                  <a:pt x="1759" y="133"/>
                  <a:pt x="1757" y="135"/>
                  <a:pt x="1753" y="136"/>
                </a:cubicBezTo>
                <a:cubicBezTo>
                  <a:pt x="1744" y="137"/>
                  <a:pt x="1734" y="134"/>
                  <a:pt x="1730" y="134"/>
                </a:cubicBezTo>
                <a:cubicBezTo>
                  <a:pt x="1727" y="134"/>
                  <a:pt x="1725" y="134"/>
                  <a:pt x="1722" y="134"/>
                </a:cubicBezTo>
                <a:cubicBezTo>
                  <a:pt x="1716" y="135"/>
                  <a:pt x="1717" y="136"/>
                  <a:pt x="1715" y="134"/>
                </a:cubicBezTo>
                <a:cubicBezTo>
                  <a:pt x="1715" y="134"/>
                  <a:pt x="1713" y="134"/>
                  <a:pt x="1712" y="134"/>
                </a:cubicBezTo>
                <a:cubicBezTo>
                  <a:pt x="1712" y="134"/>
                  <a:pt x="1712" y="133"/>
                  <a:pt x="1712" y="133"/>
                </a:cubicBezTo>
                <a:cubicBezTo>
                  <a:pt x="1710" y="130"/>
                  <a:pt x="1696" y="134"/>
                  <a:pt x="1694" y="134"/>
                </a:cubicBezTo>
                <a:cubicBezTo>
                  <a:pt x="1692" y="134"/>
                  <a:pt x="1692" y="131"/>
                  <a:pt x="1691" y="131"/>
                </a:cubicBezTo>
                <a:cubicBezTo>
                  <a:pt x="1688" y="136"/>
                  <a:pt x="1677" y="134"/>
                  <a:pt x="1676" y="129"/>
                </a:cubicBezTo>
                <a:cubicBezTo>
                  <a:pt x="1681" y="128"/>
                  <a:pt x="1690" y="131"/>
                  <a:pt x="1692" y="128"/>
                </a:cubicBezTo>
                <a:cubicBezTo>
                  <a:pt x="1690" y="127"/>
                  <a:pt x="1689" y="126"/>
                  <a:pt x="1687" y="125"/>
                </a:cubicBezTo>
                <a:cubicBezTo>
                  <a:pt x="1697" y="120"/>
                  <a:pt x="1709" y="127"/>
                  <a:pt x="1717" y="120"/>
                </a:cubicBezTo>
                <a:cubicBezTo>
                  <a:pt x="1715" y="120"/>
                  <a:pt x="1712" y="120"/>
                  <a:pt x="1709" y="120"/>
                </a:cubicBezTo>
                <a:cubicBezTo>
                  <a:pt x="1711" y="115"/>
                  <a:pt x="1707" y="116"/>
                  <a:pt x="1706" y="114"/>
                </a:cubicBezTo>
                <a:cubicBezTo>
                  <a:pt x="1700" y="116"/>
                  <a:pt x="1695" y="113"/>
                  <a:pt x="1693" y="115"/>
                </a:cubicBezTo>
                <a:cubicBezTo>
                  <a:pt x="1691" y="117"/>
                  <a:pt x="1685" y="114"/>
                  <a:pt x="1684" y="114"/>
                </a:cubicBezTo>
                <a:cubicBezTo>
                  <a:pt x="1673" y="113"/>
                  <a:pt x="1656" y="114"/>
                  <a:pt x="1650" y="115"/>
                </a:cubicBezTo>
                <a:cubicBezTo>
                  <a:pt x="1645" y="116"/>
                  <a:pt x="1641" y="115"/>
                  <a:pt x="1638" y="112"/>
                </a:cubicBezTo>
                <a:cubicBezTo>
                  <a:pt x="1641" y="107"/>
                  <a:pt x="1651" y="109"/>
                  <a:pt x="1660" y="109"/>
                </a:cubicBezTo>
                <a:cubicBezTo>
                  <a:pt x="1672" y="109"/>
                  <a:pt x="1686" y="111"/>
                  <a:pt x="1690" y="106"/>
                </a:cubicBezTo>
                <a:cubicBezTo>
                  <a:pt x="1694" y="112"/>
                  <a:pt x="1710" y="107"/>
                  <a:pt x="1714" y="107"/>
                </a:cubicBezTo>
                <a:cubicBezTo>
                  <a:pt x="1719" y="107"/>
                  <a:pt x="1734" y="106"/>
                  <a:pt x="1734" y="107"/>
                </a:cubicBezTo>
                <a:cubicBezTo>
                  <a:pt x="1737" y="110"/>
                  <a:pt x="1737" y="108"/>
                  <a:pt x="1741" y="107"/>
                </a:cubicBezTo>
                <a:cubicBezTo>
                  <a:pt x="1747" y="107"/>
                  <a:pt x="1751" y="106"/>
                  <a:pt x="1754" y="106"/>
                </a:cubicBezTo>
                <a:cubicBezTo>
                  <a:pt x="1758" y="105"/>
                  <a:pt x="1762" y="106"/>
                  <a:pt x="1766" y="106"/>
                </a:cubicBezTo>
                <a:cubicBezTo>
                  <a:pt x="1767" y="104"/>
                  <a:pt x="1769" y="102"/>
                  <a:pt x="1771" y="101"/>
                </a:cubicBezTo>
                <a:cubicBezTo>
                  <a:pt x="1773" y="101"/>
                  <a:pt x="1775" y="100"/>
                  <a:pt x="1774" y="98"/>
                </a:cubicBezTo>
                <a:cubicBezTo>
                  <a:pt x="1769" y="100"/>
                  <a:pt x="1762" y="103"/>
                  <a:pt x="1761" y="95"/>
                </a:cubicBezTo>
                <a:cubicBezTo>
                  <a:pt x="1772" y="93"/>
                  <a:pt x="1788" y="93"/>
                  <a:pt x="1794" y="91"/>
                </a:cubicBezTo>
                <a:cubicBezTo>
                  <a:pt x="1802" y="90"/>
                  <a:pt x="1814" y="89"/>
                  <a:pt x="1819" y="88"/>
                </a:cubicBezTo>
                <a:cubicBezTo>
                  <a:pt x="1824" y="88"/>
                  <a:pt x="1830" y="90"/>
                  <a:pt x="1830" y="83"/>
                </a:cubicBezTo>
                <a:cubicBezTo>
                  <a:pt x="1824" y="83"/>
                  <a:pt x="1820" y="86"/>
                  <a:pt x="1815" y="87"/>
                </a:cubicBezTo>
                <a:cubicBezTo>
                  <a:pt x="1806" y="87"/>
                  <a:pt x="1801" y="85"/>
                  <a:pt x="1796" y="85"/>
                </a:cubicBezTo>
                <a:cubicBezTo>
                  <a:pt x="1794" y="85"/>
                  <a:pt x="1794" y="86"/>
                  <a:pt x="1791" y="87"/>
                </a:cubicBezTo>
                <a:cubicBezTo>
                  <a:pt x="1789" y="87"/>
                  <a:pt x="1788" y="87"/>
                  <a:pt x="1786" y="88"/>
                </a:cubicBezTo>
                <a:cubicBezTo>
                  <a:pt x="1786" y="89"/>
                  <a:pt x="1783" y="88"/>
                  <a:pt x="1783" y="88"/>
                </a:cubicBezTo>
                <a:cubicBezTo>
                  <a:pt x="1773" y="89"/>
                  <a:pt x="1761" y="87"/>
                  <a:pt x="1750" y="88"/>
                </a:cubicBezTo>
                <a:cubicBezTo>
                  <a:pt x="1748" y="88"/>
                  <a:pt x="1747" y="89"/>
                  <a:pt x="1745" y="90"/>
                </a:cubicBezTo>
                <a:cubicBezTo>
                  <a:pt x="1733" y="91"/>
                  <a:pt x="1720" y="90"/>
                  <a:pt x="1708" y="91"/>
                </a:cubicBezTo>
                <a:cubicBezTo>
                  <a:pt x="1706" y="92"/>
                  <a:pt x="1706" y="93"/>
                  <a:pt x="1703" y="93"/>
                </a:cubicBezTo>
                <a:cubicBezTo>
                  <a:pt x="1700" y="93"/>
                  <a:pt x="1700" y="91"/>
                  <a:pt x="1697" y="91"/>
                </a:cubicBezTo>
                <a:cubicBezTo>
                  <a:pt x="1695" y="91"/>
                  <a:pt x="1694" y="93"/>
                  <a:pt x="1692" y="93"/>
                </a:cubicBezTo>
                <a:cubicBezTo>
                  <a:pt x="1682" y="94"/>
                  <a:pt x="1673" y="93"/>
                  <a:pt x="1667" y="95"/>
                </a:cubicBezTo>
                <a:cubicBezTo>
                  <a:pt x="1664" y="95"/>
                  <a:pt x="1661" y="97"/>
                  <a:pt x="1658" y="96"/>
                </a:cubicBezTo>
                <a:cubicBezTo>
                  <a:pt x="1656" y="91"/>
                  <a:pt x="1654" y="86"/>
                  <a:pt x="1659" y="83"/>
                </a:cubicBezTo>
                <a:cubicBezTo>
                  <a:pt x="1651" y="82"/>
                  <a:pt x="1644" y="85"/>
                  <a:pt x="1640" y="85"/>
                </a:cubicBezTo>
                <a:cubicBezTo>
                  <a:pt x="1638" y="85"/>
                  <a:pt x="1638" y="84"/>
                  <a:pt x="1635" y="83"/>
                </a:cubicBezTo>
                <a:cubicBezTo>
                  <a:pt x="1631" y="83"/>
                  <a:pt x="1623" y="84"/>
                  <a:pt x="1619" y="83"/>
                </a:cubicBezTo>
                <a:cubicBezTo>
                  <a:pt x="1616" y="83"/>
                  <a:pt x="1616" y="81"/>
                  <a:pt x="1614" y="80"/>
                </a:cubicBezTo>
                <a:cubicBezTo>
                  <a:pt x="1614" y="82"/>
                  <a:pt x="1613" y="81"/>
                  <a:pt x="1612" y="82"/>
                </a:cubicBezTo>
                <a:cubicBezTo>
                  <a:pt x="1609" y="83"/>
                  <a:pt x="1605" y="84"/>
                  <a:pt x="1602" y="85"/>
                </a:cubicBezTo>
                <a:cubicBezTo>
                  <a:pt x="1600" y="86"/>
                  <a:pt x="1596" y="87"/>
                  <a:pt x="1595" y="87"/>
                </a:cubicBezTo>
                <a:cubicBezTo>
                  <a:pt x="1594" y="87"/>
                  <a:pt x="1594" y="85"/>
                  <a:pt x="1592" y="85"/>
                </a:cubicBezTo>
                <a:cubicBezTo>
                  <a:pt x="1591" y="85"/>
                  <a:pt x="1591" y="84"/>
                  <a:pt x="1591" y="83"/>
                </a:cubicBezTo>
                <a:cubicBezTo>
                  <a:pt x="1588" y="83"/>
                  <a:pt x="1586" y="86"/>
                  <a:pt x="1586" y="83"/>
                </a:cubicBezTo>
                <a:cubicBezTo>
                  <a:pt x="1586" y="81"/>
                  <a:pt x="1588" y="81"/>
                  <a:pt x="1587" y="79"/>
                </a:cubicBezTo>
                <a:cubicBezTo>
                  <a:pt x="1591" y="79"/>
                  <a:pt x="1595" y="79"/>
                  <a:pt x="1596" y="76"/>
                </a:cubicBezTo>
                <a:cubicBezTo>
                  <a:pt x="1584" y="75"/>
                  <a:pt x="1573" y="72"/>
                  <a:pt x="1563" y="74"/>
                </a:cubicBezTo>
                <a:cubicBezTo>
                  <a:pt x="1560" y="74"/>
                  <a:pt x="1560" y="76"/>
                  <a:pt x="1558" y="76"/>
                </a:cubicBezTo>
                <a:cubicBezTo>
                  <a:pt x="1554" y="76"/>
                  <a:pt x="1552" y="74"/>
                  <a:pt x="1549" y="74"/>
                </a:cubicBezTo>
                <a:cubicBezTo>
                  <a:pt x="1547" y="74"/>
                  <a:pt x="1547" y="75"/>
                  <a:pt x="1544" y="76"/>
                </a:cubicBezTo>
                <a:cubicBezTo>
                  <a:pt x="1543" y="76"/>
                  <a:pt x="1541" y="76"/>
                  <a:pt x="1539" y="76"/>
                </a:cubicBezTo>
                <a:cubicBezTo>
                  <a:pt x="1534" y="75"/>
                  <a:pt x="1536" y="75"/>
                  <a:pt x="1533" y="76"/>
                </a:cubicBezTo>
                <a:cubicBezTo>
                  <a:pt x="1532" y="76"/>
                  <a:pt x="1530" y="75"/>
                  <a:pt x="1529" y="76"/>
                </a:cubicBezTo>
                <a:cubicBezTo>
                  <a:pt x="1522" y="76"/>
                  <a:pt x="1516" y="77"/>
                  <a:pt x="1513" y="77"/>
                </a:cubicBezTo>
                <a:cubicBezTo>
                  <a:pt x="1510" y="77"/>
                  <a:pt x="1507" y="77"/>
                  <a:pt x="1504" y="77"/>
                </a:cubicBezTo>
                <a:cubicBezTo>
                  <a:pt x="1503" y="77"/>
                  <a:pt x="1502" y="76"/>
                  <a:pt x="1503" y="76"/>
                </a:cubicBezTo>
                <a:cubicBezTo>
                  <a:pt x="1500" y="76"/>
                  <a:pt x="1497" y="77"/>
                  <a:pt x="1494" y="77"/>
                </a:cubicBezTo>
                <a:cubicBezTo>
                  <a:pt x="1492" y="77"/>
                  <a:pt x="1491" y="76"/>
                  <a:pt x="1488" y="76"/>
                </a:cubicBezTo>
                <a:cubicBezTo>
                  <a:pt x="1485" y="76"/>
                  <a:pt x="1484" y="77"/>
                  <a:pt x="1481" y="77"/>
                </a:cubicBezTo>
                <a:cubicBezTo>
                  <a:pt x="1473" y="78"/>
                  <a:pt x="1465" y="76"/>
                  <a:pt x="1461" y="76"/>
                </a:cubicBezTo>
                <a:cubicBezTo>
                  <a:pt x="1452" y="75"/>
                  <a:pt x="1443" y="78"/>
                  <a:pt x="1433" y="77"/>
                </a:cubicBezTo>
                <a:cubicBezTo>
                  <a:pt x="1434" y="74"/>
                  <a:pt x="1431" y="74"/>
                  <a:pt x="1430" y="72"/>
                </a:cubicBezTo>
                <a:cubicBezTo>
                  <a:pt x="1412" y="72"/>
                  <a:pt x="1405" y="73"/>
                  <a:pt x="1390" y="74"/>
                </a:cubicBezTo>
                <a:cubicBezTo>
                  <a:pt x="1390" y="71"/>
                  <a:pt x="1385" y="72"/>
                  <a:pt x="1387" y="68"/>
                </a:cubicBezTo>
                <a:cubicBezTo>
                  <a:pt x="1388" y="65"/>
                  <a:pt x="1393" y="67"/>
                  <a:pt x="1393" y="64"/>
                </a:cubicBezTo>
                <a:cubicBezTo>
                  <a:pt x="1386" y="63"/>
                  <a:pt x="1387" y="68"/>
                  <a:pt x="1382" y="68"/>
                </a:cubicBezTo>
                <a:cubicBezTo>
                  <a:pt x="1380" y="63"/>
                  <a:pt x="1372" y="61"/>
                  <a:pt x="1368" y="64"/>
                </a:cubicBezTo>
                <a:cubicBezTo>
                  <a:pt x="1368" y="63"/>
                  <a:pt x="1369" y="60"/>
                  <a:pt x="1367" y="60"/>
                </a:cubicBezTo>
                <a:cubicBezTo>
                  <a:pt x="1365" y="60"/>
                  <a:pt x="1366" y="59"/>
                  <a:pt x="1365" y="58"/>
                </a:cubicBezTo>
                <a:cubicBezTo>
                  <a:pt x="1362" y="56"/>
                  <a:pt x="1356" y="54"/>
                  <a:pt x="1355" y="58"/>
                </a:cubicBezTo>
                <a:cubicBezTo>
                  <a:pt x="1358" y="58"/>
                  <a:pt x="1361" y="58"/>
                  <a:pt x="1362" y="60"/>
                </a:cubicBezTo>
                <a:cubicBezTo>
                  <a:pt x="1358" y="59"/>
                  <a:pt x="1360" y="62"/>
                  <a:pt x="1358" y="63"/>
                </a:cubicBezTo>
                <a:cubicBezTo>
                  <a:pt x="1358" y="63"/>
                  <a:pt x="1356" y="62"/>
                  <a:pt x="1355" y="63"/>
                </a:cubicBezTo>
                <a:cubicBezTo>
                  <a:pt x="1353" y="64"/>
                  <a:pt x="1353" y="68"/>
                  <a:pt x="1348" y="68"/>
                </a:cubicBezTo>
                <a:cubicBezTo>
                  <a:pt x="1349" y="65"/>
                  <a:pt x="1353" y="66"/>
                  <a:pt x="1352" y="63"/>
                </a:cubicBezTo>
                <a:cubicBezTo>
                  <a:pt x="1349" y="62"/>
                  <a:pt x="1343" y="64"/>
                  <a:pt x="1345" y="60"/>
                </a:cubicBezTo>
                <a:cubicBezTo>
                  <a:pt x="1338" y="60"/>
                  <a:pt x="1332" y="59"/>
                  <a:pt x="1327" y="61"/>
                </a:cubicBezTo>
                <a:cubicBezTo>
                  <a:pt x="1326" y="56"/>
                  <a:pt x="1318" y="57"/>
                  <a:pt x="1312" y="57"/>
                </a:cubicBezTo>
                <a:cubicBezTo>
                  <a:pt x="1311" y="62"/>
                  <a:pt x="1318" y="59"/>
                  <a:pt x="1314" y="63"/>
                </a:cubicBezTo>
                <a:cubicBezTo>
                  <a:pt x="1308" y="62"/>
                  <a:pt x="1309" y="55"/>
                  <a:pt x="1307" y="52"/>
                </a:cubicBezTo>
                <a:cubicBezTo>
                  <a:pt x="1313" y="51"/>
                  <a:pt x="1313" y="50"/>
                  <a:pt x="1319" y="52"/>
                </a:cubicBezTo>
                <a:cubicBezTo>
                  <a:pt x="1322" y="49"/>
                  <a:pt x="1332" y="49"/>
                  <a:pt x="1334" y="47"/>
                </a:cubicBezTo>
                <a:cubicBezTo>
                  <a:pt x="1336" y="45"/>
                  <a:pt x="1342" y="44"/>
                  <a:pt x="1344" y="49"/>
                </a:cubicBezTo>
                <a:cubicBezTo>
                  <a:pt x="1338" y="49"/>
                  <a:pt x="1337" y="46"/>
                  <a:pt x="1334" y="50"/>
                </a:cubicBezTo>
                <a:cubicBezTo>
                  <a:pt x="1344" y="51"/>
                  <a:pt x="1350" y="52"/>
                  <a:pt x="1359" y="49"/>
                </a:cubicBezTo>
                <a:cubicBezTo>
                  <a:pt x="1359" y="51"/>
                  <a:pt x="1359" y="52"/>
                  <a:pt x="1360" y="50"/>
                </a:cubicBezTo>
                <a:cubicBezTo>
                  <a:pt x="1361" y="49"/>
                  <a:pt x="1362" y="52"/>
                  <a:pt x="1362" y="52"/>
                </a:cubicBezTo>
                <a:cubicBezTo>
                  <a:pt x="1365" y="52"/>
                  <a:pt x="1367" y="52"/>
                  <a:pt x="1370" y="52"/>
                </a:cubicBezTo>
                <a:cubicBezTo>
                  <a:pt x="1371" y="46"/>
                  <a:pt x="1360" y="51"/>
                  <a:pt x="1364" y="42"/>
                </a:cubicBezTo>
                <a:cubicBezTo>
                  <a:pt x="1360" y="41"/>
                  <a:pt x="1360" y="45"/>
                  <a:pt x="1359" y="45"/>
                </a:cubicBezTo>
                <a:cubicBezTo>
                  <a:pt x="1354" y="47"/>
                  <a:pt x="1344" y="46"/>
                  <a:pt x="1344" y="44"/>
                </a:cubicBezTo>
                <a:cubicBezTo>
                  <a:pt x="1347" y="44"/>
                  <a:pt x="1345" y="39"/>
                  <a:pt x="1349" y="39"/>
                </a:cubicBezTo>
                <a:cubicBezTo>
                  <a:pt x="1352" y="39"/>
                  <a:pt x="1353" y="41"/>
                  <a:pt x="1357" y="41"/>
                </a:cubicBezTo>
                <a:cubicBezTo>
                  <a:pt x="1359" y="40"/>
                  <a:pt x="1359" y="39"/>
                  <a:pt x="1362" y="39"/>
                </a:cubicBezTo>
                <a:cubicBezTo>
                  <a:pt x="1365" y="39"/>
                  <a:pt x="1365" y="42"/>
                  <a:pt x="1369" y="42"/>
                </a:cubicBezTo>
                <a:cubicBezTo>
                  <a:pt x="1371" y="42"/>
                  <a:pt x="1372" y="42"/>
                  <a:pt x="1374" y="41"/>
                </a:cubicBezTo>
                <a:cubicBezTo>
                  <a:pt x="1374" y="44"/>
                  <a:pt x="1378" y="43"/>
                  <a:pt x="1377" y="47"/>
                </a:cubicBezTo>
                <a:cubicBezTo>
                  <a:pt x="1377" y="50"/>
                  <a:pt x="1371" y="48"/>
                  <a:pt x="1372" y="52"/>
                </a:cubicBezTo>
                <a:cubicBezTo>
                  <a:pt x="1376" y="51"/>
                  <a:pt x="1384" y="54"/>
                  <a:pt x="1385" y="50"/>
                </a:cubicBezTo>
                <a:cubicBezTo>
                  <a:pt x="1383" y="48"/>
                  <a:pt x="1380" y="46"/>
                  <a:pt x="1380" y="42"/>
                </a:cubicBezTo>
                <a:cubicBezTo>
                  <a:pt x="1385" y="40"/>
                  <a:pt x="1390" y="40"/>
                  <a:pt x="1394" y="41"/>
                </a:cubicBezTo>
                <a:cubicBezTo>
                  <a:pt x="1399" y="41"/>
                  <a:pt x="1396" y="42"/>
                  <a:pt x="1400" y="41"/>
                </a:cubicBezTo>
                <a:cubicBezTo>
                  <a:pt x="1405" y="39"/>
                  <a:pt x="1412" y="43"/>
                  <a:pt x="1415" y="39"/>
                </a:cubicBezTo>
                <a:cubicBezTo>
                  <a:pt x="1410" y="36"/>
                  <a:pt x="1403" y="39"/>
                  <a:pt x="1400" y="39"/>
                </a:cubicBezTo>
                <a:cubicBezTo>
                  <a:pt x="1400" y="39"/>
                  <a:pt x="1400" y="37"/>
                  <a:pt x="1399" y="37"/>
                </a:cubicBezTo>
                <a:cubicBezTo>
                  <a:pt x="1398" y="38"/>
                  <a:pt x="1399" y="39"/>
                  <a:pt x="1397" y="39"/>
                </a:cubicBezTo>
                <a:cubicBezTo>
                  <a:pt x="1395" y="39"/>
                  <a:pt x="1394" y="38"/>
                  <a:pt x="1392" y="37"/>
                </a:cubicBezTo>
                <a:cubicBezTo>
                  <a:pt x="1386" y="37"/>
                  <a:pt x="1378" y="37"/>
                  <a:pt x="1372" y="37"/>
                </a:cubicBezTo>
                <a:cubicBezTo>
                  <a:pt x="1370" y="38"/>
                  <a:pt x="1369" y="39"/>
                  <a:pt x="1365" y="39"/>
                </a:cubicBezTo>
                <a:cubicBezTo>
                  <a:pt x="1362" y="39"/>
                  <a:pt x="1358" y="36"/>
                  <a:pt x="1355" y="36"/>
                </a:cubicBezTo>
                <a:cubicBezTo>
                  <a:pt x="1353" y="36"/>
                  <a:pt x="1350" y="37"/>
                  <a:pt x="1347" y="37"/>
                </a:cubicBezTo>
                <a:cubicBezTo>
                  <a:pt x="1344" y="38"/>
                  <a:pt x="1343" y="36"/>
                  <a:pt x="1340" y="36"/>
                </a:cubicBezTo>
                <a:cubicBezTo>
                  <a:pt x="1338" y="36"/>
                  <a:pt x="1339" y="38"/>
                  <a:pt x="1337" y="36"/>
                </a:cubicBezTo>
                <a:cubicBezTo>
                  <a:pt x="1336" y="35"/>
                  <a:pt x="1322" y="36"/>
                  <a:pt x="1322" y="36"/>
                </a:cubicBezTo>
                <a:cubicBezTo>
                  <a:pt x="1319" y="36"/>
                  <a:pt x="1319" y="37"/>
                  <a:pt x="1317" y="36"/>
                </a:cubicBezTo>
                <a:cubicBezTo>
                  <a:pt x="1315" y="34"/>
                  <a:pt x="1302" y="36"/>
                  <a:pt x="1302" y="37"/>
                </a:cubicBezTo>
                <a:cubicBezTo>
                  <a:pt x="1306" y="38"/>
                  <a:pt x="1310" y="38"/>
                  <a:pt x="1312" y="41"/>
                </a:cubicBezTo>
                <a:cubicBezTo>
                  <a:pt x="1307" y="42"/>
                  <a:pt x="1305" y="40"/>
                  <a:pt x="1302" y="42"/>
                </a:cubicBezTo>
                <a:cubicBezTo>
                  <a:pt x="1298" y="45"/>
                  <a:pt x="1300" y="41"/>
                  <a:pt x="1295" y="42"/>
                </a:cubicBezTo>
                <a:cubicBezTo>
                  <a:pt x="1295" y="42"/>
                  <a:pt x="1296" y="44"/>
                  <a:pt x="1295" y="44"/>
                </a:cubicBezTo>
                <a:cubicBezTo>
                  <a:pt x="1295" y="44"/>
                  <a:pt x="1293" y="44"/>
                  <a:pt x="1292" y="44"/>
                </a:cubicBezTo>
                <a:cubicBezTo>
                  <a:pt x="1292" y="44"/>
                  <a:pt x="1292" y="45"/>
                  <a:pt x="1292" y="45"/>
                </a:cubicBezTo>
                <a:cubicBezTo>
                  <a:pt x="1289" y="49"/>
                  <a:pt x="1275" y="43"/>
                  <a:pt x="1269" y="45"/>
                </a:cubicBezTo>
                <a:cubicBezTo>
                  <a:pt x="1270" y="40"/>
                  <a:pt x="1263" y="43"/>
                  <a:pt x="1264" y="39"/>
                </a:cubicBezTo>
                <a:cubicBezTo>
                  <a:pt x="1266" y="37"/>
                  <a:pt x="1269" y="41"/>
                  <a:pt x="1272" y="41"/>
                </a:cubicBezTo>
                <a:cubicBezTo>
                  <a:pt x="1272" y="41"/>
                  <a:pt x="1272" y="39"/>
                  <a:pt x="1272" y="39"/>
                </a:cubicBezTo>
                <a:cubicBezTo>
                  <a:pt x="1274" y="37"/>
                  <a:pt x="1286" y="39"/>
                  <a:pt x="1287" y="39"/>
                </a:cubicBezTo>
                <a:cubicBezTo>
                  <a:pt x="1290" y="39"/>
                  <a:pt x="1290" y="37"/>
                  <a:pt x="1294" y="37"/>
                </a:cubicBezTo>
                <a:cubicBezTo>
                  <a:pt x="1296" y="38"/>
                  <a:pt x="1295" y="41"/>
                  <a:pt x="1299" y="41"/>
                </a:cubicBezTo>
                <a:cubicBezTo>
                  <a:pt x="1301" y="35"/>
                  <a:pt x="1293" y="38"/>
                  <a:pt x="1292" y="34"/>
                </a:cubicBezTo>
                <a:cubicBezTo>
                  <a:pt x="1288" y="33"/>
                  <a:pt x="1289" y="37"/>
                  <a:pt x="1286" y="37"/>
                </a:cubicBezTo>
                <a:cubicBezTo>
                  <a:pt x="1281" y="34"/>
                  <a:pt x="1278" y="39"/>
                  <a:pt x="1276" y="36"/>
                </a:cubicBezTo>
                <a:cubicBezTo>
                  <a:pt x="1274" y="34"/>
                  <a:pt x="1266" y="38"/>
                  <a:pt x="1264" y="36"/>
                </a:cubicBezTo>
                <a:cubicBezTo>
                  <a:pt x="1262" y="36"/>
                  <a:pt x="1262" y="34"/>
                  <a:pt x="1259" y="34"/>
                </a:cubicBezTo>
                <a:cubicBezTo>
                  <a:pt x="1259" y="37"/>
                  <a:pt x="1256" y="35"/>
                  <a:pt x="1254" y="36"/>
                </a:cubicBezTo>
                <a:cubicBezTo>
                  <a:pt x="1253" y="37"/>
                  <a:pt x="1252" y="40"/>
                  <a:pt x="1249" y="39"/>
                </a:cubicBezTo>
                <a:cubicBezTo>
                  <a:pt x="1251" y="34"/>
                  <a:pt x="1246" y="35"/>
                  <a:pt x="1246" y="33"/>
                </a:cubicBezTo>
                <a:cubicBezTo>
                  <a:pt x="1238" y="32"/>
                  <a:pt x="1236" y="37"/>
                  <a:pt x="1231" y="37"/>
                </a:cubicBezTo>
                <a:cubicBezTo>
                  <a:pt x="1219" y="36"/>
                  <a:pt x="1210" y="36"/>
                  <a:pt x="1199" y="39"/>
                </a:cubicBezTo>
                <a:cubicBezTo>
                  <a:pt x="1194" y="38"/>
                  <a:pt x="1191" y="35"/>
                  <a:pt x="1186" y="34"/>
                </a:cubicBezTo>
                <a:cubicBezTo>
                  <a:pt x="1187" y="41"/>
                  <a:pt x="1181" y="34"/>
                  <a:pt x="1176" y="36"/>
                </a:cubicBezTo>
                <a:cubicBezTo>
                  <a:pt x="1176" y="41"/>
                  <a:pt x="1176" y="45"/>
                  <a:pt x="1172" y="47"/>
                </a:cubicBezTo>
                <a:cubicBezTo>
                  <a:pt x="1170" y="46"/>
                  <a:pt x="1170" y="45"/>
                  <a:pt x="1167" y="47"/>
                </a:cubicBezTo>
                <a:cubicBezTo>
                  <a:pt x="1167" y="48"/>
                  <a:pt x="1167" y="50"/>
                  <a:pt x="1166" y="50"/>
                </a:cubicBezTo>
                <a:cubicBezTo>
                  <a:pt x="1165" y="53"/>
                  <a:pt x="1168" y="53"/>
                  <a:pt x="1169" y="55"/>
                </a:cubicBezTo>
                <a:cubicBezTo>
                  <a:pt x="1168" y="56"/>
                  <a:pt x="1160" y="58"/>
                  <a:pt x="1159" y="55"/>
                </a:cubicBezTo>
                <a:cubicBezTo>
                  <a:pt x="1160" y="50"/>
                  <a:pt x="1158" y="42"/>
                  <a:pt x="1161" y="39"/>
                </a:cubicBezTo>
                <a:cubicBezTo>
                  <a:pt x="1145" y="36"/>
                  <a:pt x="1124" y="39"/>
                  <a:pt x="1109" y="42"/>
                </a:cubicBezTo>
                <a:cubicBezTo>
                  <a:pt x="1104" y="44"/>
                  <a:pt x="1100" y="38"/>
                  <a:pt x="1098" y="42"/>
                </a:cubicBezTo>
                <a:cubicBezTo>
                  <a:pt x="1100" y="42"/>
                  <a:pt x="1100" y="51"/>
                  <a:pt x="1098" y="50"/>
                </a:cubicBezTo>
                <a:cubicBezTo>
                  <a:pt x="1094" y="54"/>
                  <a:pt x="1087" y="46"/>
                  <a:pt x="1091" y="42"/>
                </a:cubicBezTo>
                <a:cubicBezTo>
                  <a:pt x="1087" y="43"/>
                  <a:pt x="1083" y="41"/>
                  <a:pt x="1079" y="41"/>
                </a:cubicBezTo>
                <a:cubicBezTo>
                  <a:pt x="1074" y="40"/>
                  <a:pt x="1068" y="42"/>
                  <a:pt x="1064" y="39"/>
                </a:cubicBezTo>
                <a:cubicBezTo>
                  <a:pt x="1063" y="36"/>
                  <a:pt x="1067" y="36"/>
                  <a:pt x="1068" y="36"/>
                </a:cubicBezTo>
                <a:cubicBezTo>
                  <a:pt x="1069" y="34"/>
                  <a:pt x="1067" y="30"/>
                  <a:pt x="1068" y="28"/>
                </a:cubicBezTo>
                <a:cubicBezTo>
                  <a:pt x="1071" y="26"/>
                  <a:pt x="1075" y="26"/>
                  <a:pt x="1079" y="25"/>
                </a:cubicBezTo>
                <a:cubicBezTo>
                  <a:pt x="1077" y="29"/>
                  <a:pt x="1073" y="30"/>
                  <a:pt x="1073" y="36"/>
                </a:cubicBezTo>
                <a:cubicBezTo>
                  <a:pt x="1079" y="36"/>
                  <a:pt x="1084" y="34"/>
                  <a:pt x="1088" y="31"/>
                </a:cubicBezTo>
                <a:cubicBezTo>
                  <a:pt x="1085" y="30"/>
                  <a:pt x="1082" y="28"/>
                  <a:pt x="1083" y="23"/>
                </a:cubicBezTo>
                <a:cubicBezTo>
                  <a:pt x="1085" y="21"/>
                  <a:pt x="1088" y="21"/>
                  <a:pt x="1093" y="22"/>
                </a:cubicBezTo>
                <a:cubicBezTo>
                  <a:pt x="1094" y="31"/>
                  <a:pt x="1094" y="29"/>
                  <a:pt x="1089" y="33"/>
                </a:cubicBezTo>
                <a:cubicBezTo>
                  <a:pt x="1092" y="33"/>
                  <a:pt x="1095" y="33"/>
                  <a:pt x="1098" y="33"/>
                </a:cubicBezTo>
                <a:cubicBezTo>
                  <a:pt x="1096" y="25"/>
                  <a:pt x="1103" y="26"/>
                  <a:pt x="1101" y="18"/>
                </a:cubicBezTo>
                <a:cubicBezTo>
                  <a:pt x="1098" y="16"/>
                  <a:pt x="1090" y="17"/>
                  <a:pt x="1084" y="17"/>
                </a:cubicBezTo>
                <a:cubicBezTo>
                  <a:pt x="1084" y="14"/>
                  <a:pt x="1083" y="13"/>
                  <a:pt x="1081" y="12"/>
                </a:cubicBezTo>
                <a:cubicBezTo>
                  <a:pt x="1082" y="15"/>
                  <a:pt x="1079" y="15"/>
                  <a:pt x="1078" y="17"/>
                </a:cubicBezTo>
                <a:cubicBezTo>
                  <a:pt x="1076" y="18"/>
                  <a:pt x="1076" y="21"/>
                  <a:pt x="1074" y="22"/>
                </a:cubicBezTo>
                <a:cubicBezTo>
                  <a:pt x="1070" y="24"/>
                  <a:pt x="1063" y="23"/>
                  <a:pt x="1059" y="26"/>
                </a:cubicBezTo>
                <a:cubicBezTo>
                  <a:pt x="1064" y="22"/>
                  <a:pt x="1057" y="25"/>
                  <a:pt x="1058" y="20"/>
                </a:cubicBezTo>
                <a:cubicBezTo>
                  <a:pt x="1053" y="20"/>
                  <a:pt x="1050" y="18"/>
                  <a:pt x="1048" y="15"/>
                </a:cubicBezTo>
                <a:cubicBezTo>
                  <a:pt x="1047" y="17"/>
                  <a:pt x="1048" y="20"/>
                  <a:pt x="1046" y="20"/>
                </a:cubicBezTo>
                <a:cubicBezTo>
                  <a:pt x="1039" y="20"/>
                  <a:pt x="1032" y="20"/>
                  <a:pt x="1028" y="18"/>
                </a:cubicBezTo>
                <a:cubicBezTo>
                  <a:pt x="1025" y="21"/>
                  <a:pt x="1025" y="26"/>
                  <a:pt x="1023" y="28"/>
                </a:cubicBezTo>
                <a:cubicBezTo>
                  <a:pt x="1017" y="29"/>
                  <a:pt x="1018" y="25"/>
                  <a:pt x="1014" y="25"/>
                </a:cubicBezTo>
                <a:cubicBezTo>
                  <a:pt x="1016" y="30"/>
                  <a:pt x="1016" y="28"/>
                  <a:pt x="1014" y="33"/>
                </a:cubicBezTo>
                <a:cubicBezTo>
                  <a:pt x="1017" y="34"/>
                  <a:pt x="1021" y="28"/>
                  <a:pt x="1023" y="33"/>
                </a:cubicBezTo>
                <a:cubicBezTo>
                  <a:pt x="1021" y="35"/>
                  <a:pt x="1013" y="33"/>
                  <a:pt x="1013" y="37"/>
                </a:cubicBezTo>
                <a:cubicBezTo>
                  <a:pt x="1018" y="39"/>
                  <a:pt x="1019" y="36"/>
                  <a:pt x="1023" y="36"/>
                </a:cubicBezTo>
                <a:cubicBezTo>
                  <a:pt x="1023" y="37"/>
                  <a:pt x="1024" y="38"/>
                  <a:pt x="1024" y="36"/>
                </a:cubicBezTo>
                <a:cubicBezTo>
                  <a:pt x="1026" y="37"/>
                  <a:pt x="1028" y="38"/>
                  <a:pt x="1028" y="41"/>
                </a:cubicBezTo>
                <a:cubicBezTo>
                  <a:pt x="1022" y="39"/>
                  <a:pt x="1021" y="45"/>
                  <a:pt x="1018" y="45"/>
                </a:cubicBezTo>
                <a:cubicBezTo>
                  <a:pt x="1015" y="46"/>
                  <a:pt x="1013" y="42"/>
                  <a:pt x="1008" y="44"/>
                </a:cubicBezTo>
                <a:cubicBezTo>
                  <a:pt x="1007" y="41"/>
                  <a:pt x="1004" y="39"/>
                  <a:pt x="1004" y="34"/>
                </a:cubicBezTo>
                <a:cubicBezTo>
                  <a:pt x="1007" y="34"/>
                  <a:pt x="1013" y="36"/>
                  <a:pt x="1011" y="31"/>
                </a:cubicBezTo>
                <a:cubicBezTo>
                  <a:pt x="1008" y="28"/>
                  <a:pt x="1005" y="32"/>
                  <a:pt x="1003" y="34"/>
                </a:cubicBezTo>
                <a:cubicBezTo>
                  <a:pt x="1002" y="31"/>
                  <a:pt x="993" y="35"/>
                  <a:pt x="993" y="31"/>
                </a:cubicBezTo>
                <a:cubicBezTo>
                  <a:pt x="995" y="31"/>
                  <a:pt x="1002" y="29"/>
                  <a:pt x="998" y="28"/>
                </a:cubicBezTo>
                <a:cubicBezTo>
                  <a:pt x="993" y="29"/>
                  <a:pt x="993" y="34"/>
                  <a:pt x="986" y="33"/>
                </a:cubicBezTo>
                <a:cubicBezTo>
                  <a:pt x="986" y="34"/>
                  <a:pt x="986" y="36"/>
                  <a:pt x="984" y="36"/>
                </a:cubicBezTo>
                <a:cubicBezTo>
                  <a:pt x="983" y="42"/>
                  <a:pt x="989" y="40"/>
                  <a:pt x="988" y="45"/>
                </a:cubicBezTo>
                <a:cubicBezTo>
                  <a:pt x="988" y="48"/>
                  <a:pt x="984" y="48"/>
                  <a:pt x="985" y="50"/>
                </a:cubicBezTo>
                <a:cubicBezTo>
                  <a:pt x="985" y="51"/>
                  <a:pt x="987" y="50"/>
                  <a:pt x="986" y="52"/>
                </a:cubicBezTo>
                <a:cubicBezTo>
                  <a:pt x="986" y="52"/>
                  <a:pt x="983" y="51"/>
                  <a:pt x="983" y="52"/>
                </a:cubicBezTo>
                <a:cubicBezTo>
                  <a:pt x="982" y="54"/>
                  <a:pt x="984" y="58"/>
                  <a:pt x="981" y="58"/>
                </a:cubicBezTo>
                <a:cubicBezTo>
                  <a:pt x="976" y="58"/>
                  <a:pt x="975" y="54"/>
                  <a:pt x="975" y="49"/>
                </a:cubicBezTo>
                <a:cubicBezTo>
                  <a:pt x="970" y="49"/>
                  <a:pt x="966" y="49"/>
                  <a:pt x="961" y="49"/>
                </a:cubicBezTo>
                <a:cubicBezTo>
                  <a:pt x="961" y="43"/>
                  <a:pt x="955" y="43"/>
                  <a:pt x="955" y="37"/>
                </a:cubicBezTo>
                <a:cubicBezTo>
                  <a:pt x="956" y="33"/>
                  <a:pt x="952" y="33"/>
                  <a:pt x="953" y="30"/>
                </a:cubicBezTo>
                <a:cubicBezTo>
                  <a:pt x="954" y="30"/>
                  <a:pt x="955" y="27"/>
                  <a:pt x="953" y="26"/>
                </a:cubicBezTo>
                <a:cubicBezTo>
                  <a:pt x="953" y="36"/>
                  <a:pt x="944" y="25"/>
                  <a:pt x="941" y="30"/>
                </a:cubicBezTo>
                <a:cubicBezTo>
                  <a:pt x="942" y="33"/>
                  <a:pt x="939" y="33"/>
                  <a:pt x="940" y="36"/>
                </a:cubicBezTo>
                <a:cubicBezTo>
                  <a:pt x="942" y="36"/>
                  <a:pt x="944" y="36"/>
                  <a:pt x="945" y="37"/>
                </a:cubicBezTo>
                <a:cubicBezTo>
                  <a:pt x="942" y="37"/>
                  <a:pt x="939" y="37"/>
                  <a:pt x="936" y="37"/>
                </a:cubicBezTo>
                <a:cubicBezTo>
                  <a:pt x="937" y="31"/>
                  <a:pt x="927" y="36"/>
                  <a:pt x="925" y="36"/>
                </a:cubicBezTo>
                <a:cubicBezTo>
                  <a:pt x="923" y="36"/>
                  <a:pt x="921" y="36"/>
                  <a:pt x="920" y="36"/>
                </a:cubicBezTo>
                <a:cubicBezTo>
                  <a:pt x="918" y="36"/>
                  <a:pt x="915" y="37"/>
                  <a:pt x="918" y="37"/>
                </a:cubicBezTo>
                <a:cubicBezTo>
                  <a:pt x="922" y="38"/>
                  <a:pt x="928" y="37"/>
                  <a:pt x="928" y="41"/>
                </a:cubicBezTo>
                <a:cubicBezTo>
                  <a:pt x="926" y="39"/>
                  <a:pt x="920" y="40"/>
                  <a:pt x="918" y="42"/>
                </a:cubicBezTo>
                <a:cubicBezTo>
                  <a:pt x="920" y="43"/>
                  <a:pt x="920" y="45"/>
                  <a:pt x="920" y="47"/>
                </a:cubicBezTo>
                <a:cubicBezTo>
                  <a:pt x="917" y="51"/>
                  <a:pt x="913" y="45"/>
                  <a:pt x="913" y="49"/>
                </a:cubicBezTo>
                <a:cubicBezTo>
                  <a:pt x="917" y="49"/>
                  <a:pt x="915" y="57"/>
                  <a:pt x="911" y="57"/>
                </a:cubicBezTo>
                <a:cubicBezTo>
                  <a:pt x="903" y="57"/>
                  <a:pt x="901" y="54"/>
                  <a:pt x="893" y="57"/>
                </a:cubicBezTo>
                <a:cubicBezTo>
                  <a:pt x="890" y="54"/>
                  <a:pt x="892" y="49"/>
                  <a:pt x="890" y="45"/>
                </a:cubicBezTo>
                <a:cubicBezTo>
                  <a:pt x="889" y="44"/>
                  <a:pt x="886" y="44"/>
                  <a:pt x="886" y="41"/>
                </a:cubicBezTo>
                <a:cubicBezTo>
                  <a:pt x="886" y="38"/>
                  <a:pt x="891" y="38"/>
                  <a:pt x="888" y="36"/>
                </a:cubicBezTo>
                <a:cubicBezTo>
                  <a:pt x="887" y="38"/>
                  <a:pt x="886" y="39"/>
                  <a:pt x="883" y="39"/>
                </a:cubicBezTo>
                <a:cubicBezTo>
                  <a:pt x="881" y="42"/>
                  <a:pt x="888" y="44"/>
                  <a:pt x="883" y="45"/>
                </a:cubicBezTo>
                <a:cubicBezTo>
                  <a:pt x="881" y="46"/>
                  <a:pt x="881" y="44"/>
                  <a:pt x="880" y="44"/>
                </a:cubicBezTo>
                <a:cubicBezTo>
                  <a:pt x="878" y="43"/>
                  <a:pt x="879" y="43"/>
                  <a:pt x="876" y="42"/>
                </a:cubicBezTo>
                <a:cubicBezTo>
                  <a:pt x="873" y="42"/>
                  <a:pt x="869" y="43"/>
                  <a:pt x="865" y="42"/>
                </a:cubicBezTo>
                <a:cubicBezTo>
                  <a:pt x="863" y="45"/>
                  <a:pt x="860" y="46"/>
                  <a:pt x="862" y="52"/>
                </a:cubicBezTo>
                <a:cubicBezTo>
                  <a:pt x="857" y="56"/>
                  <a:pt x="853" y="54"/>
                  <a:pt x="845" y="53"/>
                </a:cubicBezTo>
                <a:cubicBezTo>
                  <a:pt x="845" y="55"/>
                  <a:pt x="844" y="55"/>
                  <a:pt x="842" y="55"/>
                </a:cubicBezTo>
                <a:cubicBezTo>
                  <a:pt x="840" y="57"/>
                  <a:pt x="840" y="61"/>
                  <a:pt x="837" y="63"/>
                </a:cubicBezTo>
                <a:cubicBezTo>
                  <a:pt x="833" y="64"/>
                  <a:pt x="829" y="66"/>
                  <a:pt x="824" y="66"/>
                </a:cubicBezTo>
                <a:cubicBezTo>
                  <a:pt x="823" y="64"/>
                  <a:pt x="821" y="65"/>
                  <a:pt x="820" y="63"/>
                </a:cubicBezTo>
                <a:cubicBezTo>
                  <a:pt x="821" y="59"/>
                  <a:pt x="823" y="57"/>
                  <a:pt x="822" y="52"/>
                </a:cubicBezTo>
                <a:cubicBezTo>
                  <a:pt x="817" y="51"/>
                  <a:pt x="817" y="54"/>
                  <a:pt x="812" y="53"/>
                </a:cubicBezTo>
                <a:cubicBezTo>
                  <a:pt x="811" y="51"/>
                  <a:pt x="809" y="51"/>
                  <a:pt x="808" y="49"/>
                </a:cubicBezTo>
                <a:cubicBezTo>
                  <a:pt x="808" y="47"/>
                  <a:pt x="809" y="44"/>
                  <a:pt x="807" y="44"/>
                </a:cubicBezTo>
                <a:cubicBezTo>
                  <a:pt x="801" y="48"/>
                  <a:pt x="813" y="55"/>
                  <a:pt x="805" y="57"/>
                </a:cubicBezTo>
                <a:cubicBezTo>
                  <a:pt x="805" y="54"/>
                  <a:pt x="803" y="53"/>
                  <a:pt x="800" y="53"/>
                </a:cubicBezTo>
                <a:cubicBezTo>
                  <a:pt x="797" y="56"/>
                  <a:pt x="795" y="59"/>
                  <a:pt x="790" y="60"/>
                </a:cubicBezTo>
                <a:cubicBezTo>
                  <a:pt x="790" y="58"/>
                  <a:pt x="790" y="56"/>
                  <a:pt x="787" y="57"/>
                </a:cubicBezTo>
                <a:cubicBezTo>
                  <a:pt x="782" y="58"/>
                  <a:pt x="775" y="58"/>
                  <a:pt x="770" y="60"/>
                </a:cubicBezTo>
                <a:cubicBezTo>
                  <a:pt x="768" y="57"/>
                  <a:pt x="769" y="51"/>
                  <a:pt x="763" y="52"/>
                </a:cubicBezTo>
                <a:cubicBezTo>
                  <a:pt x="758" y="53"/>
                  <a:pt x="760" y="62"/>
                  <a:pt x="750" y="60"/>
                </a:cubicBezTo>
                <a:cubicBezTo>
                  <a:pt x="749" y="55"/>
                  <a:pt x="753" y="56"/>
                  <a:pt x="752" y="52"/>
                </a:cubicBezTo>
                <a:cubicBezTo>
                  <a:pt x="748" y="52"/>
                  <a:pt x="745" y="51"/>
                  <a:pt x="744" y="50"/>
                </a:cubicBezTo>
                <a:cubicBezTo>
                  <a:pt x="746" y="61"/>
                  <a:pt x="732" y="57"/>
                  <a:pt x="724" y="58"/>
                </a:cubicBezTo>
                <a:cubicBezTo>
                  <a:pt x="724" y="62"/>
                  <a:pt x="724" y="66"/>
                  <a:pt x="721" y="66"/>
                </a:cubicBezTo>
                <a:cubicBezTo>
                  <a:pt x="720" y="65"/>
                  <a:pt x="720" y="61"/>
                  <a:pt x="719" y="61"/>
                </a:cubicBezTo>
                <a:cubicBezTo>
                  <a:pt x="718" y="61"/>
                  <a:pt x="719" y="66"/>
                  <a:pt x="719" y="66"/>
                </a:cubicBezTo>
                <a:cubicBezTo>
                  <a:pt x="718" y="67"/>
                  <a:pt x="714" y="66"/>
                  <a:pt x="712" y="66"/>
                </a:cubicBezTo>
                <a:cubicBezTo>
                  <a:pt x="711" y="67"/>
                  <a:pt x="710" y="72"/>
                  <a:pt x="706" y="69"/>
                </a:cubicBezTo>
                <a:cubicBezTo>
                  <a:pt x="702" y="69"/>
                  <a:pt x="704" y="63"/>
                  <a:pt x="699" y="64"/>
                </a:cubicBezTo>
                <a:cubicBezTo>
                  <a:pt x="697" y="65"/>
                  <a:pt x="697" y="66"/>
                  <a:pt x="694" y="66"/>
                </a:cubicBezTo>
                <a:cubicBezTo>
                  <a:pt x="693" y="69"/>
                  <a:pt x="690" y="73"/>
                  <a:pt x="689" y="76"/>
                </a:cubicBezTo>
                <a:cubicBezTo>
                  <a:pt x="688" y="80"/>
                  <a:pt x="685" y="79"/>
                  <a:pt x="681" y="79"/>
                </a:cubicBezTo>
                <a:cubicBezTo>
                  <a:pt x="680" y="74"/>
                  <a:pt x="679" y="69"/>
                  <a:pt x="676" y="66"/>
                </a:cubicBezTo>
                <a:cubicBezTo>
                  <a:pt x="679" y="66"/>
                  <a:pt x="680" y="65"/>
                  <a:pt x="681" y="63"/>
                </a:cubicBezTo>
                <a:cubicBezTo>
                  <a:pt x="676" y="61"/>
                  <a:pt x="675" y="66"/>
                  <a:pt x="672" y="68"/>
                </a:cubicBezTo>
                <a:cubicBezTo>
                  <a:pt x="671" y="69"/>
                  <a:pt x="669" y="68"/>
                  <a:pt x="667" y="69"/>
                </a:cubicBezTo>
                <a:cubicBezTo>
                  <a:pt x="666" y="70"/>
                  <a:pt x="666" y="75"/>
                  <a:pt x="663" y="74"/>
                </a:cubicBezTo>
                <a:cubicBezTo>
                  <a:pt x="660" y="75"/>
                  <a:pt x="662" y="71"/>
                  <a:pt x="661" y="71"/>
                </a:cubicBezTo>
                <a:cubicBezTo>
                  <a:pt x="660" y="70"/>
                  <a:pt x="656" y="72"/>
                  <a:pt x="656" y="69"/>
                </a:cubicBezTo>
                <a:cubicBezTo>
                  <a:pt x="649" y="70"/>
                  <a:pt x="648" y="77"/>
                  <a:pt x="641" y="77"/>
                </a:cubicBezTo>
                <a:cubicBezTo>
                  <a:pt x="635" y="78"/>
                  <a:pt x="632" y="75"/>
                  <a:pt x="629" y="72"/>
                </a:cubicBezTo>
                <a:cubicBezTo>
                  <a:pt x="629" y="75"/>
                  <a:pt x="627" y="75"/>
                  <a:pt x="626" y="77"/>
                </a:cubicBezTo>
                <a:cubicBezTo>
                  <a:pt x="629" y="77"/>
                  <a:pt x="631" y="79"/>
                  <a:pt x="628" y="80"/>
                </a:cubicBezTo>
                <a:cubicBezTo>
                  <a:pt x="624" y="80"/>
                  <a:pt x="623" y="77"/>
                  <a:pt x="621" y="76"/>
                </a:cubicBezTo>
                <a:cubicBezTo>
                  <a:pt x="618" y="79"/>
                  <a:pt x="614" y="80"/>
                  <a:pt x="608" y="80"/>
                </a:cubicBezTo>
                <a:cubicBezTo>
                  <a:pt x="603" y="81"/>
                  <a:pt x="605" y="76"/>
                  <a:pt x="600" y="77"/>
                </a:cubicBezTo>
                <a:cubicBezTo>
                  <a:pt x="598" y="79"/>
                  <a:pt x="592" y="79"/>
                  <a:pt x="591" y="80"/>
                </a:cubicBezTo>
                <a:cubicBezTo>
                  <a:pt x="588" y="83"/>
                  <a:pt x="584" y="81"/>
                  <a:pt x="580" y="82"/>
                </a:cubicBezTo>
                <a:cubicBezTo>
                  <a:pt x="576" y="83"/>
                  <a:pt x="576" y="85"/>
                  <a:pt x="573" y="85"/>
                </a:cubicBezTo>
                <a:cubicBezTo>
                  <a:pt x="571" y="85"/>
                  <a:pt x="570" y="82"/>
                  <a:pt x="567" y="83"/>
                </a:cubicBezTo>
                <a:cubicBezTo>
                  <a:pt x="563" y="84"/>
                  <a:pt x="566" y="89"/>
                  <a:pt x="562" y="88"/>
                </a:cubicBezTo>
                <a:cubicBezTo>
                  <a:pt x="561" y="86"/>
                  <a:pt x="559" y="84"/>
                  <a:pt x="557" y="83"/>
                </a:cubicBezTo>
                <a:cubicBezTo>
                  <a:pt x="555" y="85"/>
                  <a:pt x="553" y="86"/>
                  <a:pt x="550" y="87"/>
                </a:cubicBezTo>
                <a:cubicBezTo>
                  <a:pt x="548" y="87"/>
                  <a:pt x="544" y="88"/>
                  <a:pt x="542" y="88"/>
                </a:cubicBezTo>
                <a:cubicBezTo>
                  <a:pt x="533" y="90"/>
                  <a:pt x="521" y="88"/>
                  <a:pt x="512" y="90"/>
                </a:cubicBezTo>
                <a:cubicBezTo>
                  <a:pt x="509" y="90"/>
                  <a:pt x="508" y="93"/>
                  <a:pt x="505" y="93"/>
                </a:cubicBezTo>
                <a:cubicBezTo>
                  <a:pt x="500" y="93"/>
                  <a:pt x="494" y="93"/>
                  <a:pt x="489" y="93"/>
                </a:cubicBezTo>
                <a:cubicBezTo>
                  <a:pt x="486" y="93"/>
                  <a:pt x="487" y="91"/>
                  <a:pt x="486" y="93"/>
                </a:cubicBezTo>
                <a:cubicBezTo>
                  <a:pt x="485" y="94"/>
                  <a:pt x="483" y="91"/>
                  <a:pt x="484" y="91"/>
                </a:cubicBezTo>
                <a:cubicBezTo>
                  <a:pt x="481" y="91"/>
                  <a:pt x="480" y="93"/>
                  <a:pt x="477" y="93"/>
                </a:cubicBezTo>
                <a:cubicBezTo>
                  <a:pt x="479" y="93"/>
                  <a:pt x="471" y="91"/>
                  <a:pt x="472" y="95"/>
                </a:cubicBezTo>
                <a:cubicBezTo>
                  <a:pt x="477" y="96"/>
                  <a:pt x="485" y="93"/>
                  <a:pt x="487" y="96"/>
                </a:cubicBezTo>
                <a:cubicBezTo>
                  <a:pt x="482" y="96"/>
                  <a:pt x="479" y="98"/>
                  <a:pt x="479" y="102"/>
                </a:cubicBezTo>
                <a:cubicBezTo>
                  <a:pt x="480" y="107"/>
                  <a:pt x="484" y="109"/>
                  <a:pt x="486" y="112"/>
                </a:cubicBezTo>
                <a:cubicBezTo>
                  <a:pt x="486" y="115"/>
                  <a:pt x="488" y="115"/>
                  <a:pt x="490" y="117"/>
                </a:cubicBezTo>
                <a:cubicBezTo>
                  <a:pt x="483" y="119"/>
                  <a:pt x="480" y="121"/>
                  <a:pt x="471" y="118"/>
                </a:cubicBezTo>
                <a:cubicBezTo>
                  <a:pt x="471" y="122"/>
                  <a:pt x="472" y="124"/>
                  <a:pt x="473" y="126"/>
                </a:cubicBezTo>
                <a:cubicBezTo>
                  <a:pt x="467" y="127"/>
                  <a:pt x="473" y="131"/>
                  <a:pt x="470" y="136"/>
                </a:cubicBezTo>
                <a:cubicBezTo>
                  <a:pt x="474" y="136"/>
                  <a:pt x="475" y="133"/>
                  <a:pt x="480" y="134"/>
                </a:cubicBezTo>
                <a:cubicBezTo>
                  <a:pt x="481" y="127"/>
                  <a:pt x="475" y="135"/>
                  <a:pt x="475" y="131"/>
                </a:cubicBezTo>
                <a:cubicBezTo>
                  <a:pt x="476" y="130"/>
                  <a:pt x="476" y="128"/>
                  <a:pt x="477" y="126"/>
                </a:cubicBezTo>
                <a:cubicBezTo>
                  <a:pt x="477" y="126"/>
                  <a:pt x="480" y="127"/>
                  <a:pt x="480" y="126"/>
                </a:cubicBezTo>
                <a:cubicBezTo>
                  <a:pt x="481" y="125"/>
                  <a:pt x="478" y="124"/>
                  <a:pt x="478" y="123"/>
                </a:cubicBezTo>
                <a:cubicBezTo>
                  <a:pt x="479" y="122"/>
                  <a:pt x="483" y="123"/>
                  <a:pt x="483" y="122"/>
                </a:cubicBezTo>
                <a:cubicBezTo>
                  <a:pt x="479" y="126"/>
                  <a:pt x="486" y="124"/>
                  <a:pt x="487" y="128"/>
                </a:cubicBezTo>
                <a:cubicBezTo>
                  <a:pt x="485" y="129"/>
                  <a:pt x="485" y="132"/>
                  <a:pt x="484" y="134"/>
                </a:cubicBezTo>
                <a:cubicBezTo>
                  <a:pt x="483" y="136"/>
                  <a:pt x="476" y="139"/>
                  <a:pt x="482" y="141"/>
                </a:cubicBezTo>
                <a:cubicBezTo>
                  <a:pt x="482" y="138"/>
                  <a:pt x="485" y="137"/>
                  <a:pt x="489" y="137"/>
                </a:cubicBezTo>
                <a:cubicBezTo>
                  <a:pt x="489" y="139"/>
                  <a:pt x="487" y="139"/>
                  <a:pt x="487" y="141"/>
                </a:cubicBezTo>
                <a:cubicBezTo>
                  <a:pt x="494" y="140"/>
                  <a:pt x="494" y="144"/>
                  <a:pt x="496" y="148"/>
                </a:cubicBezTo>
                <a:cubicBezTo>
                  <a:pt x="492" y="149"/>
                  <a:pt x="491" y="152"/>
                  <a:pt x="489" y="152"/>
                </a:cubicBezTo>
                <a:cubicBezTo>
                  <a:pt x="488" y="151"/>
                  <a:pt x="489" y="147"/>
                  <a:pt x="486" y="148"/>
                </a:cubicBezTo>
                <a:cubicBezTo>
                  <a:pt x="485" y="153"/>
                  <a:pt x="483" y="156"/>
                  <a:pt x="478" y="156"/>
                </a:cubicBezTo>
                <a:cubicBezTo>
                  <a:pt x="471" y="156"/>
                  <a:pt x="469" y="150"/>
                  <a:pt x="459" y="152"/>
                </a:cubicBezTo>
                <a:cubicBezTo>
                  <a:pt x="460" y="147"/>
                  <a:pt x="455" y="146"/>
                  <a:pt x="454" y="150"/>
                </a:cubicBezTo>
                <a:cubicBezTo>
                  <a:pt x="456" y="150"/>
                  <a:pt x="458" y="150"/>
                  <a:pt x="458" y="152"/>
                </a:cubicBezTo>
                <a:cubicBezTo>
                  <a:pt x="455" y="154"/>
                  <a:pt x="447" y="154"/>
                  <a:pt x="444" y="152"/>
                </a:cubicBezTo>
                <a:cubicBezTo>
                  <a:pt x="445" y="158"/>
                  <a:pt x="443" y="161"/>
                  <a:pt x="440" y="164"/>
                </a:cubicBezTo>
                <a:cubicBezTo>
                  <a:pt x="431" y="167"/>
                  <a:pt x="424" y="156"/>
                  <a:pt x="420" y="164"/>
                </a:cubicBezTo>
                <a:cubicBezTo>
                  <a:pt x="421" y="165"/>
                  <a:pt x="423" y="164"/>
                  <a:pt x="423" y="166"/>
                </a:cubicBezTo>
                <a:cubicBezTo>
                  <a:pt x="416" y="167"/>
                  <a:pt x="418" y="175"/>
                  <a:pt x="419" y="180"/>
                </a:cubicBezTo>
                <a:cubicBezTo>
                  <a:pt x="416" y="183"/>
                  <a:pt x="416" y="187"/>
                  <a:pt x="411" y="188"/>
                </a:cubicBezTo>
                <a:cubicBezTo>
                  <a:pt x="409" y="189"/>
                  <a:pt x="406" y="188"/>
                  <a:pt x="404" y="188"/>
                </a:cubicBezTo>
                <a:cubicBezTo>
                  <a:pt x="403" y="188"/>
                  <a:pt x="402" y="187"/>
                  <a:pt x="403" y="187"/>
                </a:cubicBezTo>
                <a:cubicBezTo>
                  <a:pt x="400" y="186"/>
                  <a:pt x="397" y="188"/>
                  <a:pt x="396" y="187"/>
                </a:cubicBezTo>
                <a:cubicBezTo>
                  <a:pt x="392" y="179"/>
                  <a:pt x="401" y="178"/>
                  <a:pt x="402" y="171"/>
                </a:cubicBezTo>
                <a:cubicBezTo>
                  <a:pt x="399" y="167"/>
                  <a:pt x="392" y="166"/>
                  <a:pt x="392" y="160"/>
                </a:cubicBezTo>
                <a:cubicBezTo>
                  <a:pt x="390" y="159"/>
                  <a:pt x="389" y="160"/>
                  <a:pt x="388" y="161"/>
                </a:cubicBezTo>
                <a:cubicBezTo>
                  <a:pt x="385" y="164"/>
                  <a:pt x="384" y="168"/>
                  <a:pt x="379" y="169"/>
                </a:cubicBezTo>
                <a:cubicBezTo>
                  <a:pt x="377" y="166"/>
                  <a:pt x="374" y="165"/>
                  <a:pt x="374" y="163"/>
                </a:cubicBezTo>
                <a:cubicBezTo>
                  <a:pt x="373" y="162"/>
                  <a:pt x="374" y="160"/>
                  <a:pt x="372" y="160"/>
                </a:cubicBezTo>
                <a:cubicBezTo>
                  <a:pt x="368" y="163"/>
                  <a:pt x="373" y="165"/>
                  <a:pt x="372" y="171"/>
                </a:cubicBezTo>
                <a:cubicBezTo>
                  <a:pt x="371" y="171"/>
                  <a:pt x="370" y="172"/>
                  <a:pt x="371" y="174"/>
                </a:cubicBezTo>
                <a:cubicBezTo>
                  <a:pt x="367" y="174"/>
                  <a:pt x="366" y="177"/>
                  <a:pt x="364" y="179"/>
                </a:cubicBezTo>
                <a:cubicBezTo>
                  <a:pt x="364" y="176"/>
                  <a:pt x="362" y="180"/>
                  <a:pt x="361" y="177"/>
                </a:cubicBezTo>
                <a:cubicBezTo>
                  <a:pt x="361" y="175"/>
                  <a:pt x="368" y="174"/>
                  <a:pt x="362" y="172"/>
                </a:cubicBezTo>
                <a:cubicBezTo>
                  <a:pt x="362" y="175"/>
                  <a:pt x="358" y="174"/>
                  <a:pt x="356" y="174"/>
                </a:cubicBezTo>
                <a:cubicBezTo>
                  <a:pt x="356" y="172"/>
                  <a:pt x="357" y="170"/>
                  <a:pt x="357" y="169"/>
                </a:cubicBezTo>
                <a:cubicBezTo>
                  <a:pt x="352" y="169"/>
                  <a:pt x="350" y="165"/>
                  <a:pt x="344" y="164"/>
                </a:cubicBezTo>
                <a:cubicBezTo>
                  <a:pt x="344" y="168"/>
                  <a:pt x="341" y="170"/>
                  <a:pt x="339" y="172"/>
                </a:cubicBezTo>
                <a:cubicBezTo>
                  <a:pt x="331" y="175"/>
                  <a:pt x="334" y="166"/>
                  <a:pt x="326" y="168"/>
                </a:cubicBezTo>
                <a:cubicBezTo>
                  <a:pt x="323" y="168"/>
                  <a:pt x="325" y="173"/>
                  <a:pt x="321" y="172"/>
                </a:cubicBezTo>
                <a:cubicBezTo>
                  <a:pt x="316" y="171"/>
                  <a:pt x="318" y="171"/>
                  <a:pt x="313" y="172"/>
                </a:cubicBezTo>
                <a:cubicBezTo>
                  <a:pt x="311" y="170"/>
                  <a:pt x="311" y="166"/>
                  <a:pt x="308" y="166"/>
                </a:cubicBezTo>
                <a:cubicBezTo>
                  <a:pt x="308" y="168"/>
                  <a:pt x="306" y="168"/>
                  <a:pt x="304" y="169"/>
                </a:cubicBezTo>
                <a:cubicBezTo>
                  <a:pt x="303" y="170"/>
                  <a:pt x="302" y="171"/>
                  <a:pt x="301" y="172"/>
                </a:cubicBezTo>
                <a:cubicBezTo>
                  <a:pt x="300" y="172"/>
                  <a:pt x="299" y="174"/>
                  <a:pt x="298" y="174"/>
                </a:cubicBezTo>
                <a:cubicBezTo>
                  <a:pt x="291" y="174"/>
                  <a:pt x="284" y="174"/>
                  <a:pt x="277" y="174"/>
                </a:cubicBezTo>
                <a:cubicBezTo>
                  <a:pt x="276" y="176"/>
                  <a:pt x="275" y="177"/>
                  <a:pt x="272" y="177"/>
                </a:cubicBezTo>
                <a:cubicBezTo>
                  <a:pt x="270" y="179"/>
                  <a:pt x="271" y="184"/>
                  <a:pt x="265" y="183"/>
                </a:cubicBezTo>
                <a:cubicBezTo>
                  <a:pt x="259" y="175"/>
                  <a:pt x="247" y="181"/>
                  <a:pt x="241" y="187"/>
                </a:cubicBezTo>
                <a:cubicBezTo>
                  <a:pt x="241" y="184"/>
                  <a:pt x="241" y="182"/>
                  <a:pt x="240" y="180"/>
                </a:cubicBezTo>
                <a:cubicBezTo>
                  <a:pt x="231" y="183"/>
                  <a:pt x="218" y="185"/>
                  <a:pt x="204" y="187"/>
                </a:cubicBezTo>
                <a:cubicBezTo>
                  <a:pt x="200" y="187"/>
                  <a:pt x="196" y="186"/>
                  <a:pt x="191" y="187"/>
                </a:cubicBezTo>
                <a:cubicBezTo>
                  <a:pt x="190" y="187"/>
                  <a:pt x="189" y="188"/>
                  <a:pt x="188" y="188"/>
                </a:cubicBezTo>
                <a:cubicBezTo>
                  <a:pt x="185" y="189"/>
                  <a:pt x="183" y="188"/>
                  <a:pt x="181" y="190"/>
                </a:cubicBezTo>
                <a:cubicBezTo>
                  <a:pt x="180" y="192"/>
                  <a:pt x="168" y="189"/>
                  <a:pt x="165" y="190"/>
                </a:cubicBezTo>
                <a:cubicBezTo>
                  <a:pt x="163" y="190"/>
                  <a:pt x="163" y="191"/>
                  <a:pt x="162" y="191"/>
                </a:cubicBezTo>
                <a:cubicBezTo>
                  <a:pt x="157" y="192"/>
                  <a:pt x="155" y="193"/>
                  <a:pt x="154" y="193"/>
                </a:cubicBezTo>
                <a:cubicBezTo>
                  <a:pt x="148" y="194"/>
                  <a:pt x="148" y="192"/>
                  <a:pt x="150" y="196"/>
                </a:cubicBezTo>
                <a:cubicBezTo>
                  <a:pt x="151" y="199"/>
                  <a:pt x="152" y="195"/>
                  <a:pt x="154" y="194"/>
                </a:cubicBezTo>
                <a:cubicBezTo>
                  <a:pt x="156" y="193"/>
                  <a:pt x="158" y="194"/>
                  <a:pt x="159" y="194"/>
                </a:cubicBezTo>
                <a:cubicBezTo>
                  <a:pt x="161" y="197"/>
                  <a:pt x="170" y="188"/>
                  <a:pt x="170" y="194"/>
                </a:cubicBezTo>
                <a:cubicBezTo>
                  <a:pt x="159" y="193"/>
                  <a:pt x="163" y="205"/>
                  <a:pt x="156" y="207"/>
                </a:cubicBezTo>
                <a:cubicBezTo>
                  <a:pt x="151" y="207"/>
                  <a:pt x="152" y="210"/>
                  <a:pt x="148" y="210"/>
                </a:cubicBezTo>
                <a:cubicBezTo>
                  <a:pt x="144" y="211"/>
                  <a:pt x="137" y="205"/>
                  <a:pt x="136" y="212"/>
                </a:cubicBezTo>
                <a:cubicBezTo>
                  <a:pt x="139" y="213"/>
                  <a:pt x="142" y="207"/>
                  <a:pt x="143" y="212"/>
                </a:cubicBezTo>
                <a:cubicBezTo>
                  <a:pt x="142" y="214"/>
                  <a:pt x="141" y="216"/>
                  <a:pt x="140" y="217"/>
                </a:cubicBezTo>
                <a:cubicBezTo>
                  <a:pt x="138" y="212"/>
                  <a:pt x="119" y="212"/>
                  <a:pt x="118" y="217"/>
                </a:cubicBezTo>
                <a:cubicBezTo>
                  <a:pt x="124" y="216"/>
                  <a:pt x="130" y="213"/>
                  <a:pt x="133" y="218"/>
                </a:cubicBezTo>
                <a:cubicBezTo>
                  <a:pt x="129" y="217"/>
                  <a:pt x="122" y="221"/>
                  <a:pt x="127" y="223"/>
                </a:cubicBezTo>
                <a:cubicBezTo>
                  <a:pt x="128" y="218"/>
                  <a:pt x="131" y="222"/>
                  <a:pt x="132" y="221"/>
                </a:cubicBezTo>
                <a:cubicBezTo>
                  <a:pt x="133" y="221"/>
                  <a:pt x="137" y="213"/>
                  <a:pt x="140" y="218"/>
                </a:cubicBezTo>
                <a:cubicBezTo>
                  <a:pt x="140" y="225"/>
                  <a:pt x="135" y="219"/>
                  <a:pt x="135" y="223"/>
                </a:cubicBezTo>
                <a:cubicBezTo>
                  <a:pt x="135" y="226"/>
                  <a:pt x="129" y="227"/>
                  <a:pt x="134" y="228"/>
                </a:cubicBezTo>
                <a:cubicBezTo>
                  <a:pt x="134" y="226"/>
                  <a:pt x="136" y="225"/>
                  <a:pt x="139" y="225"/>
                </a:cubicBezTo>
                <a:cubicBezTo>
                  <a:pt x="139" y="226"/>
                  <a:pt x="136" y="227"/>
                  <a:pt x="139" y="228"/>
                </a:cubicBezTo>
                <a:cubicBezTo>
                  <a:pt x="141" y="228"/>
                  <a:pt x="141" y="230"/>
                  <a:pt x="142" y="231"/>
                </a:cubicBezTo>
                <a:cubicBezTo>
                  <a:pt x="137" y="231"/>
                  <a:pt x="143" y="234"/>
                  <a:pt x="142" y="237"/>
                </a:cubicBezTo>
                <a:cubicBezTo>
                  <a:pt x="142" y="240"/>
                  <a:pt x="140" y="240"/>
                  <a:pt x="143" y="242"/>
                </a:cubicBezTo>
                <a:cubicBezTo>
                  <a:pt x="143" y="242"/>
                  <a:pt x="142" y="245"/>
                  <a:pt x="143" y="245"/>
                </a:cubicBezTo>
                <a:cubicBezTo>
                  <a:pt x="144" y="246"/>
                  <a:pt x="146" y="245"/>
                  <a:pt x="146" y="247"/>
                </a:cubicBezTo>
                <a:cubicBezTo>
                  <a:pt x="144" y="247"/>
                  <a:pt x="142" y="247"/>
                  <a:pt x="141" y="248"/>
                </a:cubicBezTo>
                <a:cubicBezTo>
                  <a:pt x="148" y="252"/>
                  <a:pt x="152" y="248"/>
                  <a:pt x="160" y="248"/>
                </a:cubicBezTo>
                <a:cubicBezTo>
                  <a:pt x="160" y="243"/>
                  <a:pt x="153" y="246"/>
                  <a:pt x="153" y="242"/>
                </a:cubicBezTo>
                <a:cubicBezTo>
                  <a:pt x="155" y="242"/>
                  <a:pt x="156" y="240"/>
                  <a:pt x="159" y="240"/>
                </a:cubicBezTo>
                <a:cubicBezTo>
                  <a:pt x="157" y="246"/>
                  <a:pt x="165" y="241"/>
                  <a:pt x="164" y="245"/>
                </a:cubicBezTo>
                <a:cubicBezTo>
                  <a:pt x="156" y="246"/>
                  <a:pt x="165" y="249"/>
                  <a:pt x="166" y="250"/>
                </a:cubicBezTo>
                <a:cubicBezTo>
                  <a:pt x="165" y="250"/>
                  <a:pt x="164" y="251"/>
                  <a:pt x="165" y="253"/>
                </a:cubicBezTo>
                <a:cubicBezTo>
                  <a:pt x="160" y="249"/>
                  <a:pt x="153" y="257"/>
                  <a:pt x="148" y="253"/>
                </a:cubicBezTo>
                <a:cubicBezTo>
                  <a:pt x="149" y="260"/>
                  <a:pt x="154" y="253"/>
                  <a:pt x="158" y="255"/>
                </a:cubicBezTo>
                <a:cubicBezTo>
                  <a:pt x="160" y="260"/>
                  <a:pt x="160" y="258"/>
                  <a:pt x="157" y="261"/>
                </a:cubicBezTo>
                <a:cubicBezTo>
                  <a:pt x="159" y="261"/>
                  <a:pt x="161" y="262"/>
                  <a:pt x="160" y="264"/>
                </a:cubicBezTo>
                <a:cubicBezTo>
                  <a:pt x="162" y="264"/>
                  <a:pt x="162" y="267"/>
                  <a:pt x="160" y="267"/>
                </a:cubicBezTo>
                <a:cubicBezTo>
                  <a:pt x="160" y="267"/>
                  <a:pt x="160" y="264"/>
                  <a:pt x="159" y="264"/>
                </a:cubicBezTo>
                <a:cubicBezTo>
                  <a:pt x="159" y="264"/>
                  <a:pt x="157" y="270"/>
                  <a:pt x="157" y="269"/>
                </a:cubicBezTo>
                <a:cubicBezTo>
                  <a:pt x="157" y="271"/>
                  <a:pt x="159" y="271"/>
                  <a:pt x="159" y="274"/>
                </a:cubicBezTo>
                <a:cubicBezTo>
                  <a:pt x="156" y="273"/>
                  <a:pt x="156" y="276"/>
                  <a:pt x="153" y="275"/>
                </a:cubicBezTo>
                <a:cubicBezTo>
                  <a:pt x="152" y="273"/>
                  <a:pt x="153" y="270"/>
                  <a:pt x="154" y="269"/>
                </a:cubicBezTo>
                <a:cubicBezTo>
                  <a:pt x="151" y="269"/>
                  <a:pt x="148" y="268"/>
                  <a:pt x="147" y="271"/>
                </a:cubicBezTo>
                <a:cubicBezTo>
                  <a:pt x="149" y="271"/>
                  <a:pt x="151" y="271"/>
                  <a:pt x="151" y="274"/>
                </a:cubicBezTo>
                <a:cubicBezTo>
                  <a:pt x="144" y="272"/>
                  <a:pt x="147" y="278"/>
                  <a:pt x="143" y="279"/>
                </a:cubicBezTo>
                <a:cubicBezTo>
                  <a:pt x="142" y="279"/>
                  <a:pt x="140" y="279"/>
                  <a:pt x="140" y="280"/>
                </a:cubicBezTo>
                <a:cubicBezTo>
                  <a:pt x="142" y="280"/>
                  <a:pt x="144" y="281"/>
                  <a:pt x="143" y="283"/>
                </a:cubicBezTo>
                <a:cubicBezTo>
                  <a:pt x="143" y="285"/>
                  <a:pt x="146" y="285"/>
                  <a:pt x="147" y="286"/>
                </a:cubicBezTo>
                <a:cubicBezTo>
                  <a:pt x="144" y="285"/>
                  <a:pt x="144" y="291"/>
                  <a:pt x="143" y="291"/>
                </a:cubicBezTo>
                <a:cubicBezTo>
                  <a:pt x="143" y="292"/>
                  <a:pt x="140" y="289"/>
                  <a:pt x="140" y="290"/>
                </a:cubicBezTo>
                <a:cubicBezTo>
                  <a:pt x="139" y="291"/>
                  <a:pt x="139" y="294"/>
                  <a:pt x="139" y="296"/>
                </a:cubicBezTo>
                <a:cubicBezTo>
                  <a:pt x="139" y="296"/>
                  <a:pt x="138" y="296"/>
                  <a:pt x="137" y="298"/>
                </a:cubicBezTo>
                <a:cubicBezTo>
                  <a:pt x="137" y="299"/>
                  <a:pt x="138" y="301"/>
                  <a:pt x="137" y="302"/>
                </a:cubicBezTo>
                <a:cubicBezTo>
                  <a:pt x="139" y="305"/>
                  <a:pt x="144" y="303"/>
                  <a:pt x="144" y="305"/>
                </a:cubicBezTo>
                <a:cubicBezTo>
                  <a:pt x="141" y="305"/>
                  <a:pt x="141" y="308"/>
                  <a:pt x="139" y="309"/>
                </a:cubicBezTo>
                <a:cubicBezTo>
                  <a:pt x="139" y="306"/>
                  <a:pt x="135" y="308"/>
                  <a:pt x="134" y="305"/>
                </a:cubicBezTo>
                <a:cubicBezTo>
                  <a:pt x="134" y="304"/>
                  <a:pt x="137" y="303"/>
                  <a:pt x="134" y="302"/>
                </a:cubicBezTo>
                <a:cubicBezTo>
                  <a:pt x="132" y="307"/>
                  <a:pt x="124" y="299"/>
                  <a:pt x="129" y="296"/>
                </a:cubicBezTo>
                <a:cubicBezTo>
                  <a:pt x="124" y="296"/>
                  <a:pt x="123" y="300"/>
                  <a:pt x="123" y="304"/>
                </a:cubicBezTo>
                <a:cubicBezTo>
                  <a:pt x="125" y="304"/>
                  <a:pt x="125" y="306"/>
                  <a:pt x="125" y="309"/>
                </a:cubicBezTo>
                <a:cubicBezTo>
                  <a:pt x="129" y="308"/>
                  <a:pt x="129" y="313"/>
                  <a:pt x="132" y="315"/>
                </a:cubicBezTo>
                <a:cubicBezTo>
                  <a:pt x="127" y="316"/>
                  <a:pt x="130" y="325"/>
                  <a:pt x="127" y="328"/>
                </a:cubicBezTo>
                <a:cubicBezTo>
                  <a:pt x="132" y="330"/>
                  <a:pt x="131" y="319"/>
                  <a:pt x="134" y="325"/>
                </a:cubicBezTo>
                <a:cubicBezTo>
                  <a:pt x="134" y="330"/>
                  <a:pt x="129" y="328"/>
                  <a:pt x="132" y="331"/>
                </a:cubicBezTo>
                <a:cubicBezTo>
                  <a:pt x="133" y="332"/>
                  <a:pt x="129" y="335"/>
                  <a:pt x="129" y="336"/>
                </a:cubicBezTo>
                <a:cubicBezTo>
                  <a:pt x="131" y="335"/>
                  <a:pt x="132" y="338"/>
                  <a:pt x="133" y="336"/>
                </a:cubicBezTo>
                <a:cubicBezTo>
                  <a:pt x="135" y="336"/>
                  <a:pt x="134" y="340"/>
                  <a:pt x="138" y="339"/>
                </a:cubicBezTo>
                <a:cubicBezTo>
                  <a:pt x="138" y="337"/>
                  <a:pt x="137" y="336"/>
                  <a:pt x="137" y="334"/>
                </a:cubicBezTo>
                <a:cubicBezTo>
                  <a:pt x="137" y="333"/>
                  <a:pt x="139" y="333"/>
                  <a:pt x="139" y="332"/>
                </a:cubicBezTo>
                <a:cubicBezTo>
                  <a:pt x="139" y="329"/>
                  <a:pt x="137" y="324"/>
                  <a:pt x="140" y="323"/>
                </a:cubicBezTo>
                <a:cubicBezTo>
                  <a:pt x="144" y="323"/>
                  <a:pt x="147" y="325"/>
                  <a:pt x="149" y="328"/>
                </a:cubicBezTo>
                <a:cubicBezTo>
                  <a:pt x="149" y="328"/>
                  <a:pt x="148" y="330"/>
                  <a:pt x="149" y="331"/>
                </a:cubicBezTo>
                <a:cubicBezTo>
                  <a:pt x="149" y="332"/>
                  <a:pt x="152" y="331"/>
                  <a:pt x="152" y="332"/>
                </a:cubicBezTo>
                <a:cubicBezTo>
                  <a:pt x="150" y="333"/>
                  <a:pt x="148" y="334"/>
                  <a:pt x="147" y="336"/>
                </a:cubicBezTo>
                <a:cubicBezTo>
                  <a:pt x="147" y="338"/>
                  <a:pt x="152" y="341"/>
                  <a:pt x="152" y="337"/>
                </a:cubicBezTo>
                <a:cubicBezTo>
                  <a:pt x="151" y="337"/>
                  <a:pt x="149" y="337"/>
                  <a:pt x="149" y="336"/>
                </a:cubicBezTo>
                <a:cubicBezTo>
                  <a:pt x="154" y="335"/>
                  <a:pt x="154" y="339"/>
                  <a:pt x="154" y="344"/>
                </a:cubicBezTo>
                <a:cubicBezTo>
                  <a:pt x="159" y="345"/>
                  <a:pt x="160" y="342"/>
                  <a:pt x="164" y="342"/>
                </a:cubicBezTo>
                <a:cubicBezTo>
                  <a:pt x="164" y="346"/>
                  <a:pt x="169" y="344"/>
                  <a:pt x="169" y="347"/>
                </a:cubicBezTo>
                <a:cubicBezTo>
                  <a:pt x="173" y="344"/>
                  <a:pt x="175" y="347"/>
                  <a:pt x="177" y="347"/>
                </a:cubicBezTo>
                <a:cubicBezTo>
                  <a:pt x="178" y="347"/>
                  <a:pt x="179" y="345"/>
                  <a:pt x="179" y="345"/>
                </a:cubicBezTo>
                <a:cubicBezTo>
                  <a:pt x="181" y="345"/>
                  <a:pt x="181" y="347"/>
                  <a:pt x="184" y="347"/>
                </a:cubicBezTo>
                <a:cubicBezTo>
                  <a:pt x="186" y="347"/>
                  <a:pt x="188" y="345"/>
                  <a:pt x="190" y="345"/>
                </a:cubicBezTo>
                <a:cubicBezTo>
                  <a:pt x="192" y="345"/>
                  <a:pt x="192" y="347"/>
                  <a:pt x="194" y="347"/>
                </a:cubicBezTo>
                <a:cubicBezTo>
                  <a:pt x="194" y="347"/>
                  <a:pt x="194" y="345"/>
                  <a:pt x="195" y="345"/>
                </a:cubicBezTo>
                <a:cubicBezTo>
                  <a:pt x="202" y="343"/>
                  <a:pt x="215" y="343"/>
                  <a:pt x="215" y="350"/>
                </a:cubicBezTo>
                <a:cubicBezTo>
                  <a:pt x="208" y="348"/>
                  <a:pt x="206" y="353"/>
                  <a:pt x="204" y="353"/>
                </a:cubicBezTo>
                <a:cubicBezTo>
                  <a:pt x="204" y="353"/>
                  <a:pt x="204" y="350"/>
                  <a:pt x="204" y="350"/>
                </a:cubicBezTo>
                <a:cubicBezTo>
                  <a:pt x="203" y="349"/>
                  <a:pt x="198" y="350"/>
                  <a:pt x="197" y="350"/>
                </a:cubicBezTo>
                <a:cubicBezTo>
                  <a:pt x="197" y="350"/>
                  <a:pt x="195" y="351"/>
                  <a:pt x="196" y="351"/>
                </a:cubicBezTo>
                <a:cubicBezTo>
                  <a:pt x="193" y="352"/>
                  <a:pt x="193" y="349"/>
                  <a:pt x="191" y="351"/>
                </a:cubicBezTo>
                <a:cubicBezTo>
                  <a:pt x="190" y="352"/>
                  <a:pt x="185" y="353"/>
                  <a:pt x="184" y="353"/>
                </a:cubicBezTo>
                <a:cubicBezTo>
                  <a:pt x="182" y="353"/>
                  <a:pt x="179" y="353"/>
                  <a:pt x="176" y="351"/>
                </a:cubicBezTo>
                <a:cubicBezTo>
                  <a:pt x="174" y="353"/>
                  <a:pt x="173" y="355"/>
                  <a:pt x="171" y="356"/>
                </a:cubicBezTo>
                <a:cubicBezTo>
                  <a:pt x="169" y="356"/>
                  <a:pt x="168" y="353"/>
                  <a:pt x="165" y="353"/>
                </a:cubicBezTo>
                <a:cubicBezTo>
                  <a:pt x="163" y="353"/>
                  <a:pt x="162" y="355"/>
                  <a:pt x="160" y="355"/>
                </a:cubicBezTo>
                <a:cubicBezTo>
                  <a:pt x="151" y="355"/>
                  <a:pt x="137" y="353"/>
                  <a:pt x="134" y="358"/>
                </a:cubicBezTo>
                <a:cubicBezTo>
                  <a:pt x="141" y="362"/>
                  <a:pt x="125" y="365"/>
                  <a:pt x="131" y="367"/>
                </a:cubicBezTo>
                <a:cubicBezTo>
                  <a:pt x="131" y="365"/>
                  <a:pt x="133" y="367"/>
                  <a:pt x="134" y="366"/>
                </a:cubicBezTo>
                <a:cubicBezTo>
                  <a:pt x="136" y="365"/>
                  <a:pt x="134" y="364"/>
                  <a:pt x="135" y="363"/>
                </a:cubicBezTo>
                <a:cubicBezTo>
                  <a:pt x="136" y="362"/>
                  <a:pt x="138" y="362"/>
                  <a:pt x="139" y="361"/>
                </a:cubicBezTo>
                <a:cubicBezTo>
                  <a:pt x="140" y="360"/>
                  <a:pt x="138" y="357"/>
                  <a:pt x="142" y="358"/>
                </a:cubicBezTo>
                <a:cubicBezTo>
                  <a:pt x="143" y="360"/>
                  <a:pt x="136" y="362"/>
                  <a:pt x="140" y="363"/>
                </a:cubicBezTo>
                <a:cubicBezTo>
                  <a:pt x="142" y="360"/>
                  <a:pt x="146" y="362"/>
                  <a:pt x="147" y="363"/>
                </a:cubicBezTo>
                <a:cubicBezTo>
                  <a:pt x="145" y="368"/>
                  <a:pt x="150" y="366"/>
                  <a:pt x="151" y="369"/>
                </a:cubicBezTo>
                <a:cubicBezTo>
                  <a:pt x="143" y="367"/>
                  <a:pt x="142" y="372"/>
                  <a:pt x="139" y="372"/>
                </a:cubicBezTo>
                <a:cubicBezTo>
                  <a:pt x="140" y="372"/>
                  <a:pt x="138" y="371"/>
                  <a:pt x="138" y="371"/>
                </a:cubicBezTo>
                <a:cubicBezTo>
                  <a:pt x="132" y="369"/>
                  <a:pt x="132" y="369"/>
                  <a:pt x="129" y="371"/>
                </a:cubicBezTo>
                <a:cubicBezTo>
                  <a:pt x="128" y="378"/>
                  <a:pt x="137" y="370"/>
                  <a:pt x="136" y="374"/>
                </a:cubicBezTo>
                <a:cubicBezTo>
                  <a:pt x="137" y="380"/>
                  <a:pt x="128" y="377"/>
                  <a:pt x="128" y="382"/>
                </a:cubicBezTo>
                <a:cubicBezTo>
                  <a:pt x="134" y="379"/>
                  <a:pt x="128" y="393"/>
                  <a:pt x="133" y="388"/>
                </a:cubicBezTo>
                <a:cubicBezTo>
                  <a:pt x="129" y="384"/>
                  <a:pt x="143" y="378"/>
                  <a:pt x="145" y="385"/>
                </a:cubicBezTo>
                <a:cubicBezTo>
                  <a:pt x="139" y="387"/>
                  <a:pt x="146" y="391"/>
                  <a:pt x="140" y="393"/>
                </a:cubicBezTo>
                <a:cubicBezTo>
                  <a:pt x="140" y="391"/>
                  <a:pt x="140" y="389"/>
                  <a:pt x="137" y="390"/>
                </a:cubicBezTo>
                <a:cubicBezTo>
                  <a:pt x="137" y="395"/>
                  <a:pt x="136" y="399"/>
                  <a:pt x="129" y="397"/>
                </a:cubicBezTo>
                <a:cubicBezTo>
                  <a:pt x="127" y="402"/>
                  <a:pt x="132" y="401"/>
                  <a:pt x="133" y="404"/>
                </a:cubicBezTo>
                <a:cubicBezTo>
                  <a:pt x="131" y="404"/>
                  <a:pt x="128" y="404"/>
                  <a:pt x="128" y="405"/>
                </a:cubicBezTo>
                <a:cubicBezTo>
                  <a:pt x="131" y="407"/>
                  <a:pt x="139" y="404"/>
                  <a:pt x="146" y="405"/>
                </a:cubicBezTo>
                <a:cubicBezTo>
                  <a:pt x="146" y="408"/>
                  <a:pt x="146" y="411"/>
                  <a:pt x="146" y="413"/>
                </a:cubicBezTo>
                <a:cubicBezTo>
                  <a:pt x="152" y="416"/>
                  <a:pt x="147" y="408"/>
                  <a:pt x="151" y="409"/>
                </a:cubicBezTo>
                <a:cubicBezTo>
                  <a:pt x="151" y="410"/>
                  <a:pt x="151" y="413"/>
                  <a:pt x="149" y="413"/>
                </a:cubicBezTo>
                <a:cubicBezTo>
                  <a:pt x="149" y="416"/>
                  <a:pt x="152" y="417"/>
                  <a:pt x="150" y="418"/>
                </a:cubicBezTo>
                <a:cubicBezTo>
                  <a:pt x="146" y="414"/>
                  <a:pt x="140" y="421"/>
                  <a:pt x="136" y="415"/>
                </a:cubicBezTo>
                <a:cubicBezTo>
                  <a:pt x="141" y="415"/>
                  <a:pt x="142" y="411"/>
                  <a:pt x="144" y="409"/>
                </a:cubicBezTo>
                <a:cubicBezTo>
                  <a:pt x="141" y="411"/>
                  <a:pt x="133" y="409"/>
                  <a:pt x="131" y="412"/>
                </a:cubicBezTo>
                <a:cubicBezTo>
                  <a:pt x="134" y="414"/>
                  <a:pt x="133" y="420"/>
                  <a:pt x="135" y="423"/>
                </a:cubicBezTo>
                <a:cubicBezTo>
                  <a:pt x="133" y="423"/>
                  <a:pt x="131" y="420"/>
                  <a:pt x="130" y="423"/>
                </a:cubicBezTo>
                <a:cubicBezTo>
                  <a:pt x="131" y="425"/>
                  <a:pt x="137" y="423"/>
                  <a:pt x="137" y="426"/>
                </a:cubicBezTo>
                <a:cubicBezTo>
                  <a:pt x="138" y="429"/>
                  <a:pt x="135" y="429"/>
                  <a:pt x="134" y="431"/>
                </a:cubicBezTo>
                <a:cubicBezTo>
                  <a:pt x="139" y="429"/>
                  <a:pt x="140" y="429"/>
                  <a:pt x="142" y="432"/>
                </a:cubicBezTo>
                <a:cubicBezTo>
                  <a:pt x="143" y="433"/>
                  <a:pt x="145" y="432"/>
                  <a:pt x="145" y="432"/>
                </a:cubicBezTo>
                <a:cubicBezTo>
                  <a:pt x="149" y="435"/>
                  <a:pt x="148" y="438"/>
                  <a:pt x="151" y="439"/>
                </a:cubicBezTo>
                <a:cubicBezTo>
                  <a:pt x="150" y="438"/>
                  <a:pt x="152" y="436"/>
                  <a:pt x="152" y="436"/>
                </a:cubicBezTo>
                <a:cubicBezTo>
                  <a:pt x="157" y="434"/>
                  <a:pt x="159" y="440"/>
                  <a:pt x="160" y="436"/>
                </a:cubicBezTo>
                <a:cubicBezTo>
                  <a:pt x="158" y="435"/>
                  <a:pt x="158" y="434"/>
                  <a:pt x="157" y="432"/>
                </a:cubicBezTo>
                <a:cubicBezTo>
                  <a:pt x="158" y="433"/>
                  <a:pt x="163" y="436"/>
                  <a:pt x="163" y="432"/>
                </a:cubicBezTo>
                <a:cubicBezTo>
                  <a:pt x="160" y="432"/>
                  <a:pt x="165" y="427"/>
                  <a:pt x="168" y="428"/>
                </a:cubicBezTo>
                <a:cubicBezTo>
                  <a:pt x="169" y="428"/>
                  <a:pt x="170" y="429"/>
                  <a:pt x="170" y="431"/>
                </a:cubicBezTo>
                <a:cubicBezTo>
                  <a:pt x="173" y="431"/>
                  <a:pt x="174" y="428"/>
                  <a:pt x="178" y="428"/>
                </a:cubicBezTo>
                <a:cubicBezTo>
                  <a:pt x="183" y="426"/>
                  <a:pt x="191" y="427"/>
                  <a:pt x="197" y="426"/>
                </a:cubicBezTo>
                <a:cubicBezTo>
                  <a:pt x="200" y="426"/>
                  <a:pt x="200" y="429"/>
                  <a:pt x="202" y="429"/>
                </a:cubicBezTo>
                <a:cubicBezTo>
                  <a:pt x="208" y="430"/>
                  <a:pt x="205" y="432"/>
                  <a:pt x="209" y="434"/>
                </a:cubicBezTo>
                <a:cubicBezTo>
                  <a:pt x="206" y="428"/>
                  <a:pt x="215" y="425"/>
                  <a:pt x="217" y="429"/>
                </a:cubicBezTo>
                <a:cubicBezTo>
                  <a:pt x="218" y="433"/>
                  <a:pt x="211" y="430"/>
                  <a:pt x="212" y="436"/>
                </a:cubicBezTo>
                <a:cubicBezTo>
                  <a:pt x="214" y="435"/>
                  <a:pt x="216" y="435"/>
                  <a:pt x="216" y="432"/>
                </a:cubicBezTo>
                <a:cubicBezTo>
                  <a:pt x="219" y="433"/>
                  <a:pt x="219" y="430"/>
                  <a:pt x="220" y="429"/>
                </a:cubicBezTo>
                <a:cubicBezTo>
                  <a:pt x="224" y="431"/>
                  <a:pt x="227" y="428"/>
                  <a:pt x="230" y="428"/>
                </a:cubicBezTo>
                <a:cubicBezTo>
                  <a:pt x="238" y="427"/>
                  <a:pt x="249" y="427"/>
                  <a:pt x="259" y="428"/>
                </a:cubicBezTo>
                <a:cubicBezTo>
                  <a:pt x="265" y="428"/>
                  <a:pt x="262" y="429"/>
                  <a:pt x="266" y="428"/>
                </a:cubicBezTo>
                <a:cubicBezTo>
                  <a:pt x="273" y="426"/>
                  <a:pt x="286" y="427"/>
                  <a:pt x="292" y="428"/>
                </a:cubicBezTo>
                <a:cubicBezTo>
                  <a:pt x="294" y="428"/>
                  <a:pt x="294" y="429"/>
                  <a:pt x="297" y="429"/>
                </a:cubicBezTo>
                <a:cubicBezTo>
                  <a:pt x="299" y="429"/>
                  <a:pt x="300" y="427"/>
                  <a:pt x="304" y="428"/>
                </a:cubicBezTo>
                <a:cubicBezTo>
                  <a:pt x="305" y="428"/>
                  <a:pt x="305" y="429"/>
                  <a:pt x="305" y="429"/>
                </a:cubicBezTo>
                <a:cubicBezTo>
                  <a:pt x="308" y="430"/>
                  <a:pt x="309" y="427"/>
                  <a:pt x="312" y="428"/>
                </a:cubicBezTo>
                <a:cubicBezTo>
                  <a:pt x="315" y="428"/>
                  <a:pt x="318" y="431"/>
                  <a:pt x="322" y="429"/>
                </a:cubicBezTo>
                <a:cubicBezTo>
                  <a:pt x="324" y="426"/>
                  <a:pt x="332" y="429"/>
                  <a:pt x="334" y="426"/>
                </a:cubicBezTo>
                <a:cubicBezTo>
                  <a:pt x="335" y="428"/>
                  <a:pt x="337" y="430"/>
                  <a:pt x="338" y="432"/>
                </a:cubicBezTo>
                <a:cubicBezTo>
                  <a:pt x="335" y="432"/>
                  <a:pt x="333" y="437"/>
                  <a:pt x="338" y="436"/>
                </a:cubicBezTo>
                <a:cubicBezTo>
                  <a:pt x="337" y="432"/>
                  <a:pt x="340" y="432"/>
                  <a:pt x="341" y="431"/>
                </a:cubicBezTo>
                <a:cubicBezTo>
                  <a:pt x="339" y="431"/>
                  <a:pt x="337" y="430"/>
                  <a:pt x="338" y="428"/>
                </a:cubicBezTo>
                <a:cubicBezTo>
                  <a:pt x="345" y="425"/>
                  <a:pt x="343" y="432"/>
                  <a:pt x="349" y="431"/>
                </a:cubicBezTo>
                <a:cubicBezTo>
                  <a:pt x="351" y="429"/>
                  <a:pt x="352" y="426"/>
                  <a:pt x="356" y="426"/>
                </a:cubicBezTo>
                <a:cubicBezTo>
                  <a:pt x="356" y="428"/>
                  <a:pt x="355" y="429"/>
                  <a:pt x="354" y="431"/>
                </a:cubicBezTo>
                <a:cubicBezTo>
                  <a:pt x="358" y="431"/>
                  <a:pt x="358" y="428"/>
                  <a:pt x="362" y="429"/>
                </a:cubicBezTo>
                <a:cubicBezTo>
                  <a:pt x="362" y="424"/>
                  <a:pt x="360" y="420"/>
                  <a:pt x="359" y="417"/>
                </a:cubicBezTo>
                <a:cubicBezTo>
                  <a:pt x="361" y="419"/>
                  <a:pt x="366" y="413"/>
                  <a:pt x="372" y="415"/>
                </a:cubicBezTo>
                <a:cubicBezTo>
                  <a:pt x="375" y="416"/>
                  <a:pt x="373" y="417"/>
                  <a:pt x="377" y="420"/>
                </a:cubicBezTo>
                <a:cubicBezTo>
                  <a:pt x="377" y="417"/>
                  <a:pt x="379" y="416"/>
                  <a:pt x="383" y="417"/>
                </a:cubicBezTo>
                <a:cubicBezTo>
                  <a:pt x="383" y="421"/>
                  <a:pt x="375" y="424"/>
                  <a:pt x="382" y="426"/>
                </a:cubicBezTo>
                <a:cubicBezTo>
                  <a:pt x="382" y="424"/>
                  <a:pt x="382" y="422"/>
                  <a:pt x="385" y="423"/>
                </a:cubicBezTo>
                <a:cubicBezTo>
                  <a:pt x="384" y="418"/>
                  <a:pt x="386" y="411"/>
                  <a:pt x="383" y="409"/>
                </a:cubicBezTo>
                <a:cubicBezTo>
                  <a:pt x="386" y="409"/>
                  <a:pt x="385" y="413"/>
                  <a:pt x="389" y="412"/>
                </a:cubicBezTo>
                <a:cubicBezTo>
                  <a:pt x="389" y="409"/>
                  <a:pt x="389" y="408"/>
                  <a:pt x="391" y="407"/>
                </a:cubicBezTo>
                <a:cubicBezTo>
                  <a:pt x="393" y="406"/>
                  <a:pt x="407" y="406"/>
                  <a:pt x="404" y="410"/>
                </a:cubicBezTo>
                <a:cubicBezTo>
                  <a:pt x="400" y="414"/>
                  <a:pt x="397" y="412"/>
                  <a:pt x="391" y="412"/>
                </a:cubicBezTo>
                <a:cubicBezTo>
                  <a:pt x="390" y="418"/>
                  <a:pt x="402" y="412"/>
                  <a:pt x="399" y="420"/>
                </a:cubicBezTo>
                <a:cubicBezTo>
                  <a:pt x="399" y="424"/>
                  <a:pt x="391" y="419"/>
                  <a:pt x="393" y="423"/>
                </a:cubicBezTo>
                <a:cubicBezTo>
                  <a:pt x="394" y="424"/>
                  <a:pt x="400" y="422"/>
                  <a:pt x="400" y="424"/>
                </a:cubicBezTo>
                <a:cubicBezTo>
                  <a:pt x="395" y="426"/>
                  <a:pt x="393" y="424"/>
                  <a:pt x="388" y="428"/>
                </a:cubicBezTo>
                <a:cubicBezTo>
                  <a:pt x="393" y="429"/>
                  <a:pt x="402" y="426"/>
                  <a:pt x="405" y="429"/>
                </a:cubicBezTo>
                <a:cubicBezTo>
                  <a:pt x="403" y="432"/>
                  <a:pt x="399" y="433"/>
                  <a:pt x="395" y="434"/>
                </a:cubicBezTo>
                <a:cubicBezTo>
                  <a:pt x="394" y="436"/>
                  <a:pt x="394" y="438"/>
                  <a:pt x="392" y="439"/>
                </a:cubicBezTo>
                <a:cubicBezTo>
                  <a:pt x="387" y="441"/>
                  <a:pt x="384" y="434"/>
                  <a:pt x="382" y="439"/>
                </a:cubicBezTo>
                <a:cubicBezTo>
                  <a:pt x="389" y="438"/>
                  <a:pt x="382" y="441"/>
                  <a:pt x="384" y="445"/>
                </a:cubicBezTo>
                <a:cubicBezTo>
                  <a:pt x="386" y="445"/>
                  <a:pt x="388" y="446"/>
                  <a:pt x="387" y="448"/>
                </a:cubicBezTo>
                <a:cubicBezTo>
                  <a:pt x="386" y="447"/>
                  <a:pt x="384" y="448"/>
                  <a:pt x="383" y="447"/>
                </a:cubicBezTo>
                <a:cubicBezTo>
                  <a:pt x="381" y="446"/>
                  <a:pt x="381" y="445"/>
                  <a:pt x="379" y="443"/>
                </a:cubicBezTo>
                <a:cubicBezTo>
                  <a:pt x="379" y="449"/>
                  <a:pt x="371" y="446"/>
                  <a:pt x="371" y="451"/>
                </a:cubicBezTo>
                <a:cubicBezTo>
                  <a:pt x="377" y="452"/>
                  <a:pt x="377" y="448"/>
                  <a:pt x="383" y="448"/>
                </a:cubicBezTo>
                <a:cubicBezTo>
                  <a:pt x="383" y="450"/>
                  <a:pt x="383" y="451"/>
                  <a:pt x="383" y="453"/>
                </a:cubicBezTo>
                <a:cubicBezTo>
                  <a:pt x="388" y="455"/>
                  <a:pt x="389" y="451"/>
                  <a:pt x="392" y="450"/>
                </a:cubicBezTo>
                <a:cubicBezTo>
                  <a:pt x="393" y="449"/>
                  <a:pt x="395" y="450"/>
                  <a:pt x="396" y="450"/>
                </a:cubicBezTo>
                <a:cubicBezTo>
                  <a:pt x="398" y="449"/>
                  <a:pt x="403" y="447"/>
                  <a:pt x="404" y="447"/>
                </a:cubicBezTo>
                <a:cubicBezTo>
                  <a:pt x="404" y="447"/>
                  <a:pt x="405" y="450"/>
                  <a:pt x="407" y="450"/>
                </a:cubicBezTo>
                <a:cubicBezTo>
                  <a:pt x="406" y="450"/>
                  <a:pt x="409" y="448"/>
                  <a:pt x="409" y="448"/>
                </a:cubicBezTo>
                <a:cubicBezTo>
                  <a:pt x="413" y="444"/>
                  <a:pt x="421" y="445"/>
                  <a:pt x="427" y="445"/>
                </a:cubicBezTo>
                <a:cubicBezTo>
                  <a:pt x="427" y="448"/>
                  <a:pt x="430" y="449"/>
                  <a:pt x="432" y="451"/>
                </a:cubicBezTo>
                <a:cubicBezTo>
                  <a:pt x="426" y="451"/>
                  <a:pt x="427" y="458"/>
                  <a:pt x="422" y="458"/>
                </a:cubicBezTo>
                <a:cubicBezTo>
                  <a:pt x="421" y="454"/>
                  <a:pt x="414" y="457"/>
                  <a:pt x="411" y="456"/>
                </a:cubicBezTo>
                <a:cubicBezTo>
                  <a:pt x="410" y="461"/>
                  <a:pt x="407" y="463"/>
                  <a:pt x="403" y="464"/>
                </a:cubicBezTo>
                <a:cubicBezTo>
                  <a:pt x="398" y="460"/>
                  <a:pt x="392" y="466"/>
                  <a:pt x="385" y="464"/>
                </a:cubicBezTo>
                <a:cubicBezTo>
                  <a:pt x="385" y="462"/>
                  <a:pt x="382" y="463"/>
                  <a:pt x="381" y="461"/>
                </a:cubicBezTo>
                <a:cubicBezTo>
                  <a:pt x="382" y="457"/>
                  <a:pt x="380" y="454"/>
                  <a:pt x="378" y="453"/>
                </a:cubicBezTo>
                <a:cubicBezTo>
                  <a:pt x="376" y="459"/>
                  <a:pt x="383" y="465"/>
                  <a:pt x="378" y="469"/>
                </a:cubicBezTo>
                <a:cubicBezTo>
                  <a:pt x="373" y="470"/>
                  <a:pt x="373" y="466"/>
                  <a:pt x="372" y="464"/>
                </a:cubicBezTo>
                <a:cubicBezTo>
                  <a:pt x="367" y="465"/>
                  <a:pt x="369" y="465"/>
                  <a:pt x="364" y="464"/>
                </a:cubicBezTo>
                <a:cubicBezTo>
                  <a:pt x="363" y="467"/>
                  <a:pt x="366" y="468"/>
                  <a:pt x="366" y="470"/>
                </a:cubicBezTo>
                <a:cubicBezTo>
                  <a:pt x="360" y="469"/>
                  <a:pt x="363" y="476"/>
                  <a:pt x="359" y="475"/>
                </a:cubicBezTo>
                <a:cubicBezTo>
                  <a:pt x="358" y="475"/>
                  <a:pt x="356" y="475"/>
                  <a:pt x="354" y="475"/>
                </a:cubicBezTo>
                <a:cubicBezTo>
                  <a:pt x="355" y="478"/>
                  <a:pt x="349" y="481"/>
                  <a:pt x="350" y="483"/>
                </a:cubicBezTo>
                <a:cubicBezTo>
                  <a:pt x="350" y="484"/>
                  <a:pt x="354" y="483"/>
                  <a:pt x="353" y="485"/>
                </a:cubicBezTo>
                <a:cubicBezTo>
                  <a:pt x="349" y="485"/>
                  <a:pt x="345" y="485"/>
                  <a:pt x="345" y="482"/>
                </a:cubicBezTo>
                <a:cubicBezTo>
                  <a:pt x="347" y="478"/>
                  <a:pt x="349" y="475"/>
                  <a:pt x="349" y="470"/>
                </a:cubicBezTo>
                <a:cubicBezTo>
                  <a:pt x="351" y="470"/>
                  <a:pt x="359" y="467"/>
                  <a:pt x="354" y="464"/>
                </a:cubicBezTo>
                <a:cubicBezTo>
                  <a:pt x="353" y="467"/>
                  <a:pt x="345" y="468"/>
                  <a:pt x="343" y="466"/>
                </a:cubicBezTo>
                <a:cubicBezTo>
                  <a:pt x="342" y="467"/>
                  <a:pt x="343" y="468"/>
                  <a:pt x="343" y="469"/>
                </a:cubicBezTo>
                <a:cubicBezTo>
                  <a:pt x="342" y="471"/>
                  <a:pt x="340" y="469"/>
                  <a:pt x="339" y="470"/>
                </a:cubicBezTo>
                <a:cubicBezTo>
                  <a:pt x="338" y="473"/>
                  <a:pt x="338" y="478"/>
                  <a:pt x="340" y="478"/>
                </a:cubicBezTo>
                <a:cubicBezTo>
                  <a:pt x="340" y="477"/>
                  <a:pt x="341" y="476"/>
                  <a:pt x="343" y="475"/>
                </a:cubicBezTo>
                <a:cubicBezTo>
                  <a:pt x="341" y="477"/>
                  <a:pt x="341" y="481"/>
                  <a:pt x="342" y="485"/>
                </a:cubicBezTo>
                <a:cubicBezTo>
                  <a:pt x="339" y="483"/>
                  <a:pt x="336" y="489"/>
                  <a:pt x="335" y="485"/>
                </a:cubicBezTo>
                <a:cubicBezTo>
                  <a:pt x="334" y="479"/>
                  <a:pt x="338" y="482"/>
                  <a:pt x="340" y="483"/>
                </a:cubicBezTo>
                <a:cubicBezTo>
                  <a:pt x="339" y="479"/>
                  <a:pt x="335" y="478"/>
                  <a:pt x="332" y="477"/>
                </a:cubicBezTo>
                <a:cubicBezTo>
                  <a:pt x="329" y="477"/>
                  <a:pt x="330" y="480"/>
                  <a:pt x="328" y="480"/>
                </a:cubicBezTo>
                <a:cubicBezTo>
                  <a:pt x="326" y="475"/>
                  <a:pt x="322" y="480"/>
                  <a:pt x="320" y="477"/>
                </a:cubicBezTo>
                <a:cubicBezTo>
                  <a:pt x="319" y="471"/>
                  <a:pt x="326" y="473"/>
                  <a:pt x="326" y="469"/>
                </a:cubicBezTo>
                <a:cubicBezTo>
                  <a:pt x="325" y="468"/>
                  <a:pt x="324" y="470"/>
                  <a:pt x="323" y="470"/>
                </a:cubicBezTo>
                <a:cubicBezTo>
                  <a:pt x="323" y="471"/>
                  <a:pt x="319" y="471"/>
                  <a:pt x="318" y="472"/>
                </a:cubicBezTo>
                <a:cubicBezTo>
                  <a:pt x="317" y="473"/>
                  <a:pt x="319" y="477"/>
                  <a:pt x="317" y="477"/>
                </a:cubicBezTo>
                <a:cubicBezTo>
                  <a:pt x="317" y="475"/>
                  <a:pt x="314" y="475"/>
                  <a:pt x="314" y="474"/>
                </a:cubicBezTo>
                <a:cubicBezTo>
                  <a:pt x="315" y="474"/>
                  <a:pt x="315" y="471"/>
                  <a:pt x="313" y="470"/>
                </a:cubicBezTo>
                <a:cubicBezTo>
                  <a:pt x="312" y="473"/>
                  <a:pt x="311" y="475"/>
                  <a:pt x="309" y="477"/>
                </a:cubicBezTo>
                <a:cubicBezTo>
                  <a:pt x="304" y="475"/>
                  <a:pt x="298" y="479"/>
                  <a:pt x="297" y="477"/>
                </a:cubicBezTo>
                <a:cubicBezTo>
                  <a:pt x="297" y="475"/>
                  <a:pt x="299" y="475"/>
                  <a:pt x="301" y="474"/>
                </a:cubicBezTo>
                <a:cubicBezTo>
                  <a:pt x="302" y="473"/>
                  <a:pt x="303" y="472"/>
                  <a:pt x="304" y="470"/>
                </a:cubicBezTo>
                <a:cubicBezTo>
                  <a:pt x="303" y="465"/>
                  <a:pt x="299" y="468"/>
                  <a:pt x="298" y="464"/>
                </a:cubicBezTo>
                <a:cubicBezTo>
                  <a:pt x="299" y="464"/>
                  <a:pt x="302" y="463"/>
                  <a:pt x="302" y="462"/>
                </a:cubicBezTo>
                <a:cubicBezTo>
                  <a:pt x="303" y="460"/>
                  <a:pt x="299" y="459"/>
                  <a:pt x="300" y="456"/>
                </a:cubicBezTo>
                <a:cubicBezTo>
                  <a:pt x="302" y="452"/>
                  <a:pt x="306" y="459"/>
                  <a:pt x="308" y="455"/>
                </a:cubicBezTo>
                <a:cubicBezTo>
                  <a:pt x="303" y="456"/>
                  <a:pt x="304" y="452"/>
                  <a:pt x="300" y="453"/>
                </a:cubicBezTo>
                <a:cubicBezTo>
                  <a:pt x="297" y="457"/>
                  <a:pt x="296" y="456"/>
                  <a:pt x="298" y="461"/>
                </a:cubicBezTo>
                <a:cubicBezTo>
                  <a:pt x="297" y="461"/>
                  <a:pt x="296" y="460"/>
                  <a:pt x="295" y="459"/>
                </a:cubicBezTo>
                <a:cubicBezTo>
                  <a:pt x="294" y="466"/>
                  <a:pt x="301" y="465"/>
                  <a:pt x="300" y="470"/>
                </a:cubicBezTo>
                <a:cubicBezTo>
                  <a:pt x="298" y="472"/>
                  <a:pt x="298" y="474"/>
                  <a:pt x="294" y="475"/>
                </a:cubicBezTo>
                <a:cubicBezTo>
                  <a:pt x="291" y="476"/>
                  <a:pt x="288" y="474"/>
                  <a:pt x="284" y="474"/>
                </a:cubicBezTo>
                <a:cubicBezTo>
                  <a:pt x="284" y="475"/>
                  <a:pt x="285" y="478"/>
                  <a:pt x="283" y="478"/>
                </a:cubicBezTo>
                <a:cubicBezTo>
                  <a:pt x="283" y="477"/>
                  <a:pt x="283" y="475"/>
                  <a:pt x="283" y="474"/>
                </a:cubicBezTo>
                <a:cubicBezTo>
                  <a:pt x="279" y="474"/>
                  <a:pt x="278" y="476"/>
                  <a:pt x="273" y="475"/>
                </a:cubicBezTo>
                <a:cubicBezTo>
                  <a:pt x="273" y="484"/>
                  <a:pt x="269" y="477"/>
                  <a:pt x="266" y="477"/>
                </a:cubicBezTo>
                <a:cubicBezTo>
                  <a:pt x="267" y="477"/>
                  <a:pt x="265" y="478"/>
                  <a:pt x="265" y="478"/>
                </a:cubicBezTo>
                <a:cubicBezTo>
                  <a:pt x="263" y="479"/>
                  <a:pt x="262" y="481"/>
                  <a:pt x="260" y="482"/>
                </a:cubicBezTo>
                <a:cubicBezTo>
                  <a:pt x="259" y="482"/>
                  <a:pt x="257" y="481"/>
                  <a:pt x="255" y="482"/>
                </a:cubicBezTo>
                <a:cubicBezTo>
                  <a:pt x="256" y="477"/>
                  <a:pt x="253" y="476"/>
                  <a:pt x="253" y="472"/>
                </a:cubicBezTo>
                <a:cubicBezTo>
                  <a:pt x="259" y="471"/>
                  <a:pt x="264" y="468"/>
                  <a:pt x="271" y="467"/>
                </a:cubicBezTo>
                <a:cubicBezTo>
                  <a:pt x="274" y="467"/>
                  <a:pt x="272" y="472"/>
                  <a:pt x="276" y="472"/>
                </a:cubicBezTo>
                <a:cubicBezTo>
                  <a:pt x="275" y="466"/>
                  <a:pt x="277" y="463"/>
                  <a:pt x="277" y="458"/>
                </a:cubicBezTo>
                <a:cubicBezTo>
                  <a:pt x="279" y="458"/>
                  <a:pt x="281" y="457"/>
                  <a:pt x="282" y="456"/>
                </a:cubicBezTo>
                <a:cubicBezTo>
                  <a:pt x="284" y="457"/>
                  <a:pt x="292" y="456"/>
                  <a:pt x="287" y="455"/>
                </a:cubicBezTo>
                <a:cubicBezTo>
                  <a:pt x="278" y="456"/>
                  <a:pt x="275" y="452"/>
                  <a:pt x="270" y="451"/>
                </a:cubicBezTo>
                <a:cubicBezTo>
                  <a:pt x="271" y="451"/>
                  <a:pt x="268" y="453"/>
                  <a:pt x="267" y="453"/>
                </a:cubicBezTo>
                <a:cubicBezTo>
                  <a:pt x="260" y="454"/>
                  <a:pt x="258" y="452"/>
                  <a:pt x="256" y="450"/>
                </a:cubicBezTo>
                <a:cubicBezTo>
                  <a:pt x="254" y="452"/>
                  <a:pt x="255" y="457"/>
                  <a:pt x="251" y="458"/>
                </a:cubicBezTo>
                <a:cubicBezTo>
                  <a:pt x="246" y="458"/>
                  <a:pt x="249" y="464"/>
                  <a:pt x="245" y="464"/>
                </a:cubicBezTo>
                <a:cubicBezTo>
                  <a:pt x="244" y="462"/>
                  <a:pt x="238" y="457"/>
                  <a:pt x="236" y="461"/>
                </a:cubicBezTo>
                <a:cubicBezTo>
                  <a:pt x="239" y="461"/>
                  <a:pt x="237" y="463"/>
                  <a:pt x="238" y="464"/>
                </a:cubicBezTo>
                <a:cubicBezTo>
                  <a:pt x="239" y="465"/>
                  <a:pt x="241" y="464"/>
                  <a:pt x="241" y="464"/>
                </a:cubicBezTo>
                <a:cubicBezTo>
                  <a:pt x="243" y="465"/>
                  <a:pt x="247" y="469"/>
                  <a:pt x="243" y="469"/>
                </a:cubicBezTo>
                <a:cubicBezTo>
                  <a:pt x="241" y="469"/>
                  <a:pt x="242" y="466"/>
                  <a:pt x="240" y="466"/>
                </a:cubicBezTo>
                <a:cubicBezTo>
                  <a:pt x="240" y="466"/>
                  <a:pt x="238" y="469"/>
                  <a:pt x="237" y="469"/>
                </a:cubicBezTo>
                <a:cubicBezTo>
                  <a:pt x="239" y="467"/>
                  <a:pt x="239" y="463"/>
                  <a:pt x="235" y="462"/>
                </a:cubicBezTo>
                <a:cubicBezTo>
                  <a:pt x="234" y="464"/>
                  <a:pt x="230" y="464"/>
                  <a:pt x="227" y="462"/>
                </a:cubicBezTo>
                <a:cubicBezTo>
                  <a:pt x="226" y="464"/>
                  <a:pt x="227" y="466"/>
                  <a:pt x="225" y="466"/>
                </a:cubicBezTo>
                <a:cubicBezTo>
                  <a:pt x="222" y="465"/>
                  <a:pt x="222" y="461"/>
                  <a:pt x="217" y="462"/>
                </a:cubicBezTo>
                <a:cubicBezTo>
                  <a:pt x="217" y="465"/>
                  <a:pt x="217" y="467"/>
                  <a:pt x="217" y="469"/>
                </a:cubicBezTo>
                <a:cubicBezTo>
                  <a:pt x="220" y="469"/>
                  <a:pt x="220" y="467"/>
                  <a:pt x="222" y="466"/>
                </a:cubicBezTo>
                <a:cubicBezTo>
                  <a:pt x="221" y="472"/>
                  <a:pt x="228" y="469"/>
                  <a:pt x="229" y="472"/>
                </a:cubicBezTo>
                <a:cubicBezTo>
                  <a:pt x="226" y="472"/>
                  <a:pt x="225" y="473"/>
                  <a:pt x="224" y="475"/>
                </a:cubicBezTo>
                <a:cubicBezTo>
                  <a:pt x="226" y="475"/>
                  <a:pt x="228" y="476"/>
                  <a:pt x="227" y="478"/>
                </a:cubicBezTo>
                <a:cubicBezTo>
                  <a:pt x="225" y="480"/>
                  <a:pt x="215" y="482"/>
                  <a:pt x="213" y="478"/>
                </a:cubicBezTo>
                <a:cubicBezTo>
                  <a:pt x="212" y="473"/>
                  <a:pt x="220" y="477"/>
                  <a:pt x="221" y="474"/>
                </a:cubicBezTo>
                <a:cubicBezTo>
                  <a:pt x="217" y="474"/>
                  <a:pt x="214" y="474"/>
                  <a:pt x="211" y="474"/>
                </a:cubicBezTo>
                <a:cubicBezTo>
                  <a:pt x="212" y="480"/>
                  <a:pt x="208" y="473"/>
                  <a:pt x="206" y="477"/>
                </a:cubicBezTo>
                <a:cubicBezTo>
                  <a:pt x="206" y="479"/>
                  <a:pt x="207" y="483"/>
                  <a:pt x="205" y="483"/>
                </a:cubicBezTo>
                <a:cubicBezTo>
                  <a:pt x="198" y="480"/>
                  <a:pt x="188" y="486"/>
                  <a:pt x="177" y="485"/>
                </a:cubicBezTo>
                <a:cubicBezTo>
                  <a:pt x="177" y="491"/>
                  <a:pt x="184" y="483"/>
                  <a:pt x="186" y="489"/>
                </a:cubicBezTo>
                <a:cubicBezTo>
                  <a:pt x="180" y="488"/>
                  <a:pt x="180" y="492"/>
                  <a:pt x="179" y="494"/>
                </a:cubicBezTo>
                <a:cubicBezTo>
                  <a:pt x="179" y="495"/>
                  <a:pt x="176" y="497"/>
                  <a:pt x="180" y="497"/>
                </a:cubicBezTo>
                <a:cubicBezTo>
                  <a:pt x="180" y="496"/>
                  <a:pt x="184" y="490"/>
                  <a:pt x="186" y="494"/>
                </a:cubicBezTo>
                <a:cubicBezTo>
                  <a:pt x="185" y="499"/>
                  <a:pt x="181" y="501"/>
                  <a:pt x="173" y="501"/>
                </a:cubicBezTo>
                <a:cubicBezTo>
                  <a:pt x="173" y="508"/>
                  <a:pt x="178" y="501"/>
                  <a:pt x="180" y="505"/>
                </a:cubicBezTo>
                <a:cubicBezTo>
                  <a:pt x="178" y="506"/>
                  <a:pt x="179" y="507"/>
                  <a:pt x="180" y="508"/>
                </a:cubicBezTo>
                <a:cubicBezTo>
                  <a:pt x="172" y="506"/>
                  <a:pt x="175" y="514"/>
                  <a:pt x="171" y="515"/>
                </a:cubicBezTo>
                <a:cubicBezTo>
                  <a:pt x="165" y="515"/>
                  <a:pt x="159" y="515"/>
                  <a:pt x="153" y="515"/>
                </a:cubicBezTo>
                <a:cubicBezTo>
                  <a:pt x="153" y="518"/>
                  <a:pt x="155" y="519"/>
                  <a:pt x="158" y="518"/>
                </a:cubicBezTo>
                <a:cubicBezTo>
                  <a:pt x="158" y="521"/>
                  <a:pt x="160" y="521"/>
                  <a:pt x="160" y="524"/>
                </a:cubicBezTo>
                <a:cubicBezTo>
                  <a:pt x="158" y="524"/>
                  <a:pt x="157" y="523"/>
                  <a:pt x="156" y="521"/>
                </a:cubicBezTo>
                <a:cubicBezTo>
                  <a:pt x="154" y="521"/>
                  <a:pt x="150" y="522"/>
                  <a:pt x="150" y="520"/>
                </a:cubicBezTo>
                <a:cubicBezTo>
                  <a:pt x="152" y="519"/>
                  <a:pt x="151" y="517"/>
                  <a:pt x="151" y="515"/>
                </a:cubicBezTo>
                <a:cubicBezTo>
                  <a:pt x="148" y="514"/>
                  <a:pt x="148" y="517"/>
                  <a:pt x="146" y="518"/>
                </a:cubicBezTo>
                <a:cubicBezTo>
                  <a:pt x="140" y="514"/>
                  <a:pt x="134" y="517"/>
                  <a:pt x="130" y="518"/>
                </a:cubicBezTo>
                <a:cubicBezTo>
                  <a:pt x="126" y="519"/>
                  <a:pt x="122" y="519"/>
                  <a:pt x="119" y="520"/>
                </a:cubicBezTo>
                <a:cubicBezTo>
                  <a:pt x="118" y="526"/>
                  <a:pt x="121" y="528"/>
                  <a:pt x="119" y="529"/>
                </a:cubicBezTo>
                <a:cubicBezTo>
                  <a:pt x="119" y="529"/>
                  <a:pt x="120" y="532"/>
                  <a:pt x="119" y="532"/>
                </a:cubicBezTo>
                <a:cubicBezTo>
                  <a:pt x="118" y="537"/>
                  <a:pt x="120" y="533"/>
                  <a:pt x="121" y="537"/>
                </a:cubicBezTo>
                <a:cubicBezTo>
                  <a:pt x="119" y="537"/>
                  <a:pt x="120" y="541"/>
                  <a:pt x="122" y="542"/>
                </a:cubicBezTo>
                <a:cubicBezTo>
                  <a:pt x="121" y="537"/>
                  <a:pt x="125" y="537"/>
                  <a:pt x="128" y="535"/>
                </a:cubicBezTo>
                <a:cubicBezTo>
                  <a:pt x="128" y="537"/>
                  <a:pt x="130" y="538"/>
                  <a:pt x="130" y="540"/>
                </a:cubicBezTo>
                <a:cubicBezTo>
                  <a:pt x="129" y="544"/>
                  <a:pt x="121" y="542"/>
                  <a:pt x="120" y="545"/>
                </a:cubicBezTo>
                <a:cubicBezTo>
                  <a:pt x="125" y="547"/>
                  <a:pt x="130" y="545"/>
                  <a:pt x="135" y="545"/>
                </a:cubicBezTo>
                <a:cubicBezTo>
                  <a:pt x="137" y="545"/>
                  <a:pt x="138" y="543"/>
                  <a:pt x="140" y="543"/>
                </a:cubicBezTo>
                <a:cubicBezTo>
                  <a:pt x="142" y="543"/>
                  <a:pt x="143" y="545"/>
                  <a:pt x="146" y="545"/>
                </a:cubicBezTo>
                <a:cubicBezTo>
                  <a:pt x="148" y="545"/>
                  <a:pt x="148" y="544"/>
                  <a:pt x="149" y="543"/>
                </a:cubicBezTo>
                <a:cubicBezTo>
                  <a:pt x="152" y="543"/>
                  <a:pt x="154" y="544"/>
                  <a:pt x="156" y="542"/>
                </a:cubicBezTo>
                <a:cubicBezTo>
                  <a:pt x="156" y="541"/>
                  <a:pt x="158" y="542"/>
                  <a:pt x="159" y="542"/>
                </a:cubicBezTo>
                <a:cubicBezTo>
                  <a:pt x="163" y="540"/>
                  <a:pt x="162" y="541"/>
                  <a:pt x="167" y="542"/>
                </a:cubicBezTo>
                <a:cubicBezTo>
                  <a:pt x="175" y="542"/>
                  <a:pt x="190" y="540"/>
                  <a:pt x="193" y="543"/>
                </a:cubicBezTo>
                <a:cubicBezTo>
                  <a:pt x="191" y="543"/>
                  <a:pt x="192" y="546"/>
                  <a:pt x="190" y="547"/>
                </a:cubicBezTo>
                <a:cubicBezTo>
                  <a:pt x="186" y="547"/>
                  <a:pt x="171" y="545"/>
                  <a:pt x="175" y="548"/>
                </a:cubicBezTo>
                <a:cubicBezTo>
                  <a:pt x="178" y="548"/>
                  <a:pt x="183" y="547"/>
                  <a:pt x="182" y="551"/>
                </a:cubicBezTo>
                <a:cubicBezTo>
                  <a:pt x="180" y="549"/>
                  <a:pt x="175" y="550"/>
                  <a:pt x="171" y="550"/>
                </a:cubicBezTo>
                <a:cubicBezTo>
                  <a:pt x="169" y="555"/>
                  <a:pt x="176" y="551"/>
                  <a:pt x="174" y="556"/>
                </a:cubicBezTo>
                <a:cubicBezTo>
                  <a:pt x="170" y="551"/>
                  <a:pt x="165" y="555"/>
                  <a:pt x="163" y="559"/>
                </a:cubicBezTo>
                <a:cubicBezTo>
                  <a:pt x="167" y="562"/>
                  <a:pt x="162" y="563"/>
                  <a:pt x="165" y="567"/>
                </a:cubicBezTo>
                <a:cubicBezTo>
                  <a:pt x="161" y="566"/>
                  <a:pt x="159" y="564"/>
                  <a:pt x="159" y="570"/>
                </a:cubicBezTo>
                <a:cubicBezTo>
                  <a:pt x="159" y="576"/>
                  <a:pt x="165" y="566"/>
                  <a:pt x="165" y="572"/>
                </a:cubicBezTo>
                <a:cubicBezTo>
                  <a:pt x="159" y="574"/>
                  <a:pt x="165" y="580"/>
                  <a:pt x="159" y="581"/>
                </a:cubicBezTo>
                <a:cubicBezTo>
                  <a:pt x="153" y="581"/>
                  <a:pt x="159" y="575"/>
                  <a:pt x="156" y="575"/>
                </a:cubicBezTo>
                <a:cubicBezTo>
                  <a:pt x="155" y="579"/>
                  <a:pt x="149" y="579"/>
                  <a:pt x="146" y="581"/>
                </a:cubicBezTo>
                <a:cubicBezTo>
                  <a:pt x="146" y="579"/>
                  <a:pt x="148" y="579"/>
                  <a:pt x="148" y="577"/>
                </a:cubicBezTo>
                <a:cubicBezTo>
                  <a:pt x="143" y="576"/>
                  <a:pt x="145" y="582"/>
                  <a:pt x="138" y="580"/>
                </a:cubicBezTo>
                <a:cubicBezTo>
                  <a:pt x="137" y="586"/>
                  <a:pt x="141" y="588"/>
                  <a:pt x="139" y="591"/>
                </a:cubicBezTo>
                <a:cubicBezTo>
                  <a:pt x="144" y="590"/>
                  <a:pt x="141" y="596"/>
                  <a:pt x="145" y="596"/>
                </a:cubicBezTo>
                <a:cubicBezTo>
                  <a:pt x="146" y="594"/>
                  <a:pt x="147" y="593"/>
                  <a:pt x="148" y="593"/>
                </a:cubicBezTo>
                <a:cubicBezTo>
                  <a:pt x="148" y="596"/>
                  <a:pt x="152" y="596"/>
                  <a:pt x="150" y="600"/>
                </a:cubicBezTo>
                <a:cubicBezTo>
                  <a:pt x="152" y="603"/>
                  <a:pt x="157" y="601"/>
                  <a:pt x="157" y="604"/>
                </a:cubicBezTo>
                <a:cubicBezTo>
                  <a:pt x="158" y="611"/>
                  <a:pt x="158" y="602"/>
                  <a:pt x="160" y="602"/>
                </a:cubicBezTo>
                <a:cubicBezTo>
                  <a:pt x="159" y="607"/>
                  <a:pt x="166" y="604"/>
                  <a:pt x="165" y="608"/>
                </a:cubicBezTo>
                <a:cubicBezTo>
                  <a:pt x="165" y="612"/>
                  <a:pt x="161" y="612"/>
                  <a:pt x="159" y="615"/>
                </a:cubicBezTo>
                <a:cubicBezTo>
                  <a:pt x="163" y="615"/>
                  <a:pt x="163" y="619"/>
                  <a:pt x="161" y="621"/>
                </a:cubicBezTo>
                <a:cubicBezTo>
                  <a:pt x="158" y="620"/>
                  <a:pt x="156" y="617"/>
                  <a:pt x="151" y="618"/>
                </a:cubicBezTo>
                <a:cubicBezTo>
                  <a:pt x="149" y="620"/>
                  <a:pt x="151" y="625"/>
                  <a:pt x="149" y="627"/>
                </a:cubicBezTo>
                <a:cubicBezTo>
                  <a:pt x="145" y="626"/>
                  <a:pt x="142" y="630"/>
                  <a:pt x="139" y="631"/>
                </a:cubicBezTo>
                <a:cubicBezTo>
                  <a:pt x="133" y="632"/>
                  <a:pt x="134" y="631"/>
                  <a:pt x="131" y="634"/>
                </a:cubicBezTo>
                <a:cubicBezTo>
                  <a:pt x="131" y="634"/>
                  <a:pt x="128" y="633"/>
                  <a:pt x="128" y="634"/>
                </a:cubicBezTo>
                <a:cubicBezTo>
                  <a:pt x="126" y="635"/>
                  <a:pt x="125" y="636"/>
                  <a:pt x="123" y="637"/>
                </a:cubicBezTo>
                <a:cubicBezTo>
                  <a:pt x="121" y="638"/>
                  <a:pt x="119" y="636"/>
                  <a:pt x="117" y="637"/>
                </a:cubicBezTo>
                <a:cubicBezTo>
                  <a:pt x="116" y="637"/>
                  <a:pt x="116" y="638"/>
                  <a:pt x="115" y="639"/>
                </a:cubicBezTo>
                <a:cubicBezTo>
                  <a:pt x="111" y="640"/>
                  <a:pt x="112" y="641"/>
                  <a:pt x="109" y="642"/>
                </a:cubicBezTo>
                <a:cubicBezTo>
                  <a:pt x="107" y="642"/>
                  <a:pt x="104" y="641"/>
                  <a:pt x="102" y="642"/>
                </a:cubicBezTo>
                <a:cubicBezTo>
                  <a:pt x="102" y="642"/>
                  <a:pt x="100" y="645"/>
                  <a:pt x="99" y="645"/>
                </a:cubicBezTo>
                <a:cubicBezTo>
                  <a:pt x="97" y="645"/>
                  <a:pt x="95" y="644"/>
                  <a:pt x="93" y="645"/>
                </a:cubicBezTo>
                <a:cubicBezTo>
                  <a:pt x="93" y="649"/>
                  <a:pt x="88" y="649"/>
                  <a:pt x="87" y="650"/>
                </a:cubicBezTo>
                <a:cubicBezTo>
                  <a:pt x="83" y="651"/>
                  <a:pt x="80" y="652"/>
                  <a:pt x="75" y="651"/>
                </a:cubicBezTo>
                <a:cubicBezTo>
                  <a:pt x="71" y="657"/>
                  <a:pt x="62" y="658"/>
                  <a:pt x="55" y="661"/>
                </a:cubicBezTo>
                <a:cubicBezTo>
                  <a:pt x="47" y="664"/>
                  <a:pt x="41" y="666"/>
                  <a:pt x="36" y="672"/>
                </a:cubicBezTo>
                <a:cubicBezTo>
                  <a:pt x="38" y="673"/>
                  <a:pt x="40" y="674"/>
                  <a:pt x="41" y="675"/>
                </a:cubicBezTo>
                <a:cubicBezTo>
                  <a:pt x="37" y="676"/>
                  <a:pt x="41" y="681"/>
                  <a:pt x="42" y="681"/>
                </a:cubicBezTo>
                <a:cubicBezTo>
                  <a:pt x="44" y="684"/>
                  <a:pt x="43" y="690"/>
                  <a:pt x="45" y="691"/>
                </a:cubicBezTo>
                <a:cubicBezTo>
                  <a:pt x="46" y="689"/>
                  <a:pt x="48" y="687"/>
                  <a:pt x="48" y="689"/>
                </a:cubicBezTo>
                <a:cubicBezTo>
                  <a:pt x="50" y="694"/>
                  <a:pt x="45" y="692"/>
                  <a:pt x="46" y="696"/>
                </a:cubicBezTo>
                <a:cubicBezTo>
                  <a:pt x="51" y="696"/>
                  <a:pt x="52" y="692"/>
                  <a:pt x="54" y="697"/>
                </a:cubicBezTo>
                <a:cubicBezTo>
                  <a:pt x="50" y="700"/>
                  <a:pt x="47" y="697"/>
                  <a:pt x="46" y="699"/>
                </a:cubicBezTo>
                <a:cubicBezTo>
                  <a:pt x="48" y="700"/>
                  <a:pt x="52" y="700"/>
                  <a:pt x="52" y="704"/>
                </a:cubicBezTo>
                <a:cubicBezTo>
                  <a:pt x="45" y="704"/>
                  <a:pt x="54" y="706"/>
                  <a:pt x="54" y="708"/>
                </a:cubicBezTo>
                <a:cubicBezTo>
                  <a:pt x="51" y="708"/>
                  <a:pt x="48" y="709"/>
                  <a:pt x="48" y="711"/>
                </a:cubicBezTo>
                <a:cubicBezTo>
                  <a:pt x="50" y="712"/>
                  <a:pt x="53" y="711"/>
                  <a:pt x="53" y="713"/>
                </a:cubicBezTo>
                <a:cubicBezTo>
                  <a:pt x="53" y="715"/>
                  <a:pt x="51" y="715"/>
                  <a:pt x="52" y="718"/>
                </a:cubicBezTo>
                <a:cubicBezTo>
                  <a:pt x="50" y="720"/>
                  <a:pt x="48" y="717"/>
                  <a:pt x="45" y="718"/>
                </a:cubicBezTo>
                <a:cubicBezTo>
                  <a:pt x="45" y="718"/>
                  <a:pt x="41" y="725"/>
                  <a:pt x="40" y="719"/>
                </a:cubicBezTo>
                <a:cubicBezTo>
                  <a:pt x="40" y="717"/>
                  <a:pt x="43" y="718"/>
                  <a:pt x="44" y="716"/>
                </a:cubicBezTo>
                <a:cubicBezTo>
                  <a:pt x="38" y="715"/>
                  <a:pt x="36" y="718"/>
                  <a:pt x="32" y="719"/>
                </a:cubicBezTo>
                <a:cubicBezTo>
                  <a:pt x="31" y="720"/>
                  <a:pt x="29" y="719"/>
                  <a:pt x="29" y="721"/>
                </a:cubicBezTo>
                <a:cubicBezTo>
                  <a:pt x="35" y="722"/>
                  <a:pt x="39" y="716"/>
                  <a:pt x="41" y="723"/>
                </a:cubicBezTo>
                <a:cubicBezTo>
                  <a:pt x="34" y="723"/>
                  <a:pt x="41" y="724"/>
                  <a:pt x="41" y="726"/>
                </a:cubicBezTo>
                <a:cubicBezTo>
                  <a:pt x="41" y="728"/>
                  <a:pt x="36" y="730"/>
                  <a:pt x="39" y="730"/>
                </a:cubicBezTo>
                <a:cubicBezTo>
                  <a:pt x="40" y="728"/>
                  <a:pt x="41" y="727"/>
                  <a:pt x="43" y="729"/>
                </a:cubicBezTo>
                <a:cubicBezTo>
                  <a:pt x="43" y="729"/>
                  <a:pt x="49" y="726"/>
                  <a:pt x="49" y="726"/>
                </a:cubicBezTo>
                <a:cubicBezTo>
                  <a:pt x="50" y="726"/>
                  <a:pt x="51" y="728"/>
                  <a:pt x="52" y="727"/>
                </a:cubicBezTo>
                <a:cubicBezTo>
                  <a:pt x="53" y="727"/>
                  <a:pt x="52" y="722"/>
                  <a:pt x="55" y="724"/>
                </a:cubicBezTo>
                <a:cubicBezTo>
                  <a:pt x="58" y="724"/>
                  <a:pt x="56" y="729"/>
                  <a:pt x="59" y="729"/>
                </a:cubicBezTo>
                <a:cubicBezTo>
                  <a:pt x="61" y="725"/>
                  <a:pt x="62" y="724"/>
                  <a:pt x="60" y="719"/>
                </a:cubicBezTo>
                <a:cubicBezTo>
                  <a:pt x="56" y="718"/>
                  <a:pt x="53" y="726"/>
                  <a:pt x="50" y="721"/>
                </a:cubicBezTo>
                <a:cubicBezTo>
                  <a:pt x="55" y="719"/>
                  <a:pt x="57" y="715"/>
                  <a:pt x="63" y="718"/>
                </a:cubicBezTo>
                <a:cubicBezTo>
                  <a:pt x="63" y="721"/>
                  <a:pt x="63" y="724"/>
                  <a:pt x="65" y="726"/>
                </a:cubicBezTo>
                <a:cubicBezTo>
                  <a:pt x="71" y="727"/>
                  <a:pt x="66" y="719"/>
                  <a:pt x="71" y="719"/>
                </a:cubicBezTo>
                <a:cubicBezTo>
                  <a:pt x="73" y="723"/>
                  <a:pt x="73" y="727"/>
                  <a:pt x="78" y="727"/>
                </a:cubicBezTo>
                <a:cubicBezTo>
                  <a:pt x="78" y="726"/>
                  <a:pt x="78" y="724"/>
                  <a:pt x="79" y="724"/>
                </a:cubicBezTo>
                <a:cubicBezTo>
                  <a:pt x="80" y="724"/>
                  <a:pt x="79" y="727"/>
                  <a:pt x="79" y="727"/>
                </a:cubicBezTo>
                <a:cubicBezTo>
                  <a:pt x="82" y="728"/>
                  <a:pt x="91" y="727"/>
                  <a:pt x="88" y="730"/>
                </a:cubicBezTo>
                <a:cubicBezTo>
                  <a:pt x="86" y="733"/>
                  <a:pt x="81" y="733"/>
                  <a:pt x="85" y="737"/>
                </a:cubicBezTo>
                <a:cubicBezTo>
                  <a:pt x="80" y="737"/>
                  <a:pt x="80" y="741"/>
                  <a:pt x="77" y="742"/>
                </a:cubicBezTo>
                <a:cubicBezTo>
                  <a:pt x="75" y="742"/>
                  <a:pt x="74" y="739"/>
                  <a:pt x="74" y="742"/>
                </a:cubicBezTo>
                <a:cubicBezTo>
                  <a:pt x="76" y="742"/>
                  <a:pt x="74" y="744"/>
                  <a:pt x="72" y="745"/>
                </a:cubicBezTo>
                <a:cubicBezTo>
                  <a:pt x="67" y="743"/>
                  <a:pt x="68" y="747"/>
                  <a:pt x="65" y="748"/>
                </a:cubicBezTo>
                <a:cubicBezTo>
                  <a:pt x="65" y="745"/>
                  <a:pt x="66" y="743"/>
                  <a:pt x="64" y="742"/>
                </a:cubicBezTo>
                <a:cubicBezTo>
                  <a:pt x="64" y="743"/>
                  <a:pt x="63" y="743"/>
                  <a:pt x="61" y="743"/>
                </a:cubicBezTo>
                <a:cubicBezTo>
                  <a:pt x="63" y="749"/>
                  <a:pt x="59" y="748"/>
                  <a:pt x="56" y="748"/>
                </a:cubicBezTo>
                <a:cubicBezTo>
                  <a:pt x="47" y="748"/>
                  <a:pt x="60" y="749"/>
                  <a:pt x="60" y="751"/>
                </a:cubicBezTo>
                <a:cubicBezTo>
                  <a:pt x="60" y="751"/>
                  <a:pt x="55" y="752"/>
                  <a:pt x="55" y="753"/>
                </a:cubicBezTo>
                <a:cubicBezTo>
                  <a:pt x="54" y="754"/>
                  <a:pt x="57" y="764"/>
                  <a:pt x="52" y="762"/>
                </a:cubicBezTo>
                <a:cubicBezTo>
                  <a:pt x="51" y="762"/>
                  <a:pt x="50" y="762"/>
                  <a:pt x="49" y="762"/>
                </a:cubicBezTo>
                <a:cubicBezTo>
                  <a:pt x="49" y="762"/>
                  <a:pt x="47" y="761"/>
                  <a:pt x="48" y="761"/>
                </a:cubicBezTo>
                <a:cubicBezTo>
                  <a:pt x="46" y="761"/>
                  <a:pt x="43" y="762"/>
                  <a:pt x="43" y="762"/>
                </a:cubicBezTo>
                <a:cubicBezTo>
                  <a:pt x="42" y="762"/>
                  <a:pt x="41" y="758"/>
                  <a:pt x="38" y="759"/>
                </a:cubicBezTo>
                <a:cubicBezTo>
                  <a:pt x="38" y="760"/>
                  <a:pt x="38" y="762"/>
                  <a:pt x="36" y="762"/>
                </a:cubicBezTo>
                <a:lnTo>
                  <a:pt x="20" y="781"/>
                </a:lnTo>
                <a:close/>
                <a:moveTo>
                  <a:pt x="73" y="659"/>
                </a:moveTo>
                <a:cubicBezTo>
                  <a:pt x="72" y="655"/>
                  <a:pt x="80" y="660"/>
                  <a:pt x="77" y="654"/>
                </a:cubicBezTo>
                <a:cubicBezTo>
                  <a:pt x="74" y="654"/>
                  <a:pt x="69" y="659"/>
                  <a:pt x="73" y="659"/>
                </a:cubicBezTo>
                <a:close/>
                <a:moveTo>
                  <a:pt x="95" y="651"/>
                </a:moveTo>
                <a:cubicBezTo>
                  <a:pt x="95" y="649"/>
                  <a:pt x="97" y="649"/>
                  <a:pt x="98" y="646"/>
                </a:cubicBezTo>
                <a:cubicBezTo>
                  <a:pt x="94" y="645"/>
                  <a:pt x="91" y="651"/>
                  <a:pt x="95" y="651"/>
                </a:cubicBezTo>
                <a:close/>
                <a:moveTo>
                  <a:pt x="145" y="432"/>
                </a:moveTo>
                <a:cubicBezTo>
                  <a:pt x="145" y="430"/>
                  <a:pt x="147" y="429"/>
                  <a:pt x="147" y="426"/>
                </a:cubicBezTo>
                <a:cubicBezTo>
                  <a:pt x="149" y="426"/>
                  <a:pt x="148" y="431"/>
                  <a:pt x="150" y="431"/>
                </a:cubicBezTo>
                <a:cubicBezTo>
                  <a:pt x="150" y="433"/>
                  <a:pt x="147" y="432"/>
                  <a:pt x="145" y="432"/>
                </a:cubicBezTo>
                <a:close/>
                <a:moveTo>
                  <a:pt x="181" y="358"/>
                </a:moveTo>
                <a:cubicBezTo>
                  <a:pt x="181" y="362"/>
                  <a:pt x="176" y="358"/>
                  <a:pt x="175" y="358"/>
                </a:cubicBezTo>
                <a:cubicBezTo>
                  <a:pt x="174" y="359"/>
                  <a:pt x="175" y="359"/>
                  <a:pt x="176" y="359"/>
                </a:cubicBezTo>
                <a:cubicBezTo>
                  <a:pt x="176" y="361"/>
                  <a:pt x="174" y="361"/>
                  <a:pt x="173" y="361"/>
                </a:cubicBezTo>
                <a:cubicBezTo>
                  <a:pt x="173" y="360"/>
                  <a:pt x="172" y="359"/>
                  <a:pt x="171" y="359"/>
                </a:cubicBezTo>
                <a:cubicBezTo>
                  <a:pt x="171" y="355"/>
                  <a:pt x="179" y="356"/>
                  <a:pt x="181" y="358"/>
                </a:cubicBezTo>
                <a:close/>
                <a:moveTo>
                  <a:pt x="143" y="214"/>
                </a:moveTo>
                <a:cubicBezTo>
                  <a:pt x="143" y="213"/>
                  <a:pt x="146" y="212"/>
                  <a:pt x="146" y="212"/>
                </a:cubicBezTo>
                <a:cubicBezTo>
                  <a:pt x="145" y="212"/>
                  <a:pt x="148" y="215"/>
                  <a:pt x="148" y="214"/>
                </a:cubicBezTo>
                <a:cubicBezTo>
                  <a:pt x="149" y="217"/>
                  <a:pt x="141" y="218"/>
                  <a:pt x="143" y="214"/>
                </a:cubicBezTo>
                <a:close/>
                <a:moveTo>
                  <a:pt x="582" y="88"/>
                </a:moveTo>
                <a:cubicBezTo>
                  <a:pt x="582" y="85"/>
                  <a:pt x="580" y="84"/>
                  <a:pt x="578" y="83"/>
                </a:cubicBezTo>
                <a:cubicBezTo>
                  <a:pt x="578" y="86"/>
                  <a:pt x="580" y="88"/>
                  <a:pt x="582" y="88"/>
                </a:cubicBezTo>
                <a:close/>
                <a:moveTo>
                  <a:pt x="702" y="66"/>
                </a:moveTo>
                <a:cubicBezTo>
                  <a:pt x="702" y="69"/>
                  <a:pt x="702" y="71"/>
                  <a:pt x="702" y="74"/>
                </a:cubicBezTo>
                <a:cubicBezTo>
                  <a:pt x="699" y="77"/>
                  <a:pt x="700" y="74"/>
                  <a:pt x="696" y="74"/>
                </a:cubicBezTo>
                <a:cubicBezTo>
                  <a:pt x="698" y="81"/>
                  <a:pt x="697" y="81"/>
                  <a:pt x="696" y="87"/>
                </a:cubicBezTo>
                <a:cubicBezTo>
                  <a:pt x="690" y="87"/>
                  <a:pt x="685" y="89"/>
                  <a:pt x="678" y="88"/>
                </a:cubicBezTo>
                <a:cubicBezTo>
                  <a:pt x="679" y="81"/>
                  <a:pt x="685" y="80"/>
                  <a:pt x="694" y="80"/>
                </a:cubicBezTo>
                <a:cubicBezTo>
                  <a:pt x="691" y="75"/>
                  <a:pt x="695" y="74"/>
                  <a:pt x="694" y="68"/>
                </a:cubicBezTo>
                <a:cubicBezTo>
                  <a:pt x="699" y="69"/>
                  <a:pt x="698" y="65"/>
                  <a:pt x="702" y="66"/>
                </a:cubicBezTo>
                <a:close/>
                <a:moveTo>
                  <a:pt x="835" y="64"/>
                </a:moveTo>
                <a:cubicBezTo>
                  <a:pt x="836" y="64"/>
                  <a:pt x="837" y="64"/>
                  <a:pt x="838" y="64"/>
                </a:cubicBezTo>
                <a:cubicBezTo>
                  <a:pt x="838" y="65"/>
                  <a:pt x="839" y="67"/>
                  <a:pt x="839" y="68"/>
                </a:cubicBezTo>
                <a:cubicBezTo>
                  <a:pt x="837" y="68"/>
                  <a:pt x="836" y="68"/>
                  <a:pt x="835" y="68"/>
                </a:cubicBezTo>
                <a:cubicBezTo>
                  <a:pt x="835" y="67"/>
                  <a:pt x="835" y="65"/>
                  <a:pt x="835" y="64"/>
                </a:cubicBezTo>
                <a:close/>
                <a:moveTo>
                  <a:pt x="1292" y="45"/>
                </a:moveTo>
                <a:cubicBezTo>
                  <a:pt x="1294" y="46"/>
                  <a:pt x="1294" y="48"/>
                  <a:pt x="1294" y="50"/>
                </a:cubicBezTo>
                <a:cubicBezTo>
                  <a:pt x="1290" y="51"/>
                  <a:pt x="1290" y="47"/>
                  <a:pt x="1285" y="49"/>
                </a:cubicBezTo>
                <a:cubicBezTo>
                  <a:pt x="1284" y="44"/>
                  <a:pt x="1293" y="50"/>
                  <a:pt x="1292" y="45"/>
                </a:cubicBezTo>
                <a:close/>
                <a:moveTo>
                  <a:pt x="1344" y="37"/>
                </a:moveTo>
                <a:cubicBezTo>
                  <a:pt x="1344" y="40"/>
                  <a:pt x="1342" y="41"/>
                  <a:pt x="1342" y="44"/>
                </a:cubicBezTo>
                <a:cubicBezTo>
                  <a:pt x="1340" y="42"/>
                  <a:pt x="1334" y="41"/>
                  <a:pt x="1334" y="45"/>
                </a:cubicBezTo>
                <a:cubicBezTo>
                  <a:pt x="1330" y="46"/>
                  <a:pt x="1333" y="40"/>
                  <a:pt x="1332" y="37"/>
                </a:cubicBezTo>
                <a:cubicBezTo>
                  <a:pt x="1337" y="41"/>
                  <a:pt x="1338" y="39"/>
                  <a:pt x="1344" y="37"/>
                </a:cubicBezTo>
                <a:close/>
                <a:moveTo>
                  <a:pt x="1842" y="153"/>
                </a:moveTo>
                <a:cubicBezTo>
                  <a:pt x="1839" y="153"/>
                  <a:pt x="1837" y="153"/>
                  <a:pt x="1836" y="152"/>
                </a:cubicBezTo>
                <a:cubicBezTo>
                  <a:pt x="1834" y="157"/>
                  <a:pt x="1842" y="158"/>
                  <a:pt x="1842" y="153"/>
                </a:cubicBezTo>
                <a:close/>
                <a:moveTo>
                  <a:pt x="1805" y="161"/>
                </a:moveTo>
                <a:cubicBezTo>
                  <a:pt x="1803" y="160"/>
                  <a:pt x="1802" y="159"/>
                  <a:pt x="1802" y="156"/>
                </a:cubicBezTo>
                <a:cubicBezTo>
                  <a:pt x="1805" y="156"/>
                  <a:pt x="1805" y="158"/>
                  <a:pt x="1807" y="158"/>
                </a:cubicBezTo>
                <a:cubicBezTo>
                  <a:pt x="1807" y="159"/>
                  <a:pt x="1806" y="160"/>
                  <a:pt x="1805" y="161"/>
                </a:cubicBezTo>
                <a:close/>
                <a:moveTo>
                  <a:pt x="1858" y="172"/>
                </a:moveTo>
                <a:cubicBezTo>
                  <a:pt x="1860" y="179"/>
                  <a:pt x="1849" y="172"/>
                  <a:pt x="1855" y="175"/>
                </a:cubicBezTo>
                <a:cubicBezTo>
                  <a:pt x="1854" y="179"/>
                  <a:pt x="1847" y="176"/>
                  <a:pt x="1848" y="172"/>
                </a:cubicBezTo>
                <a:cubicBezTo>
                  <a:pt x="1851" y="175"/>
                  <a:pt x="1852" y="171"/>
                  <a:pt x="1858" y="172"/>
                </a:cubicBezTo>
                <a:close/>
                <a:moveTo>
                  <a:pt x="1773" y="252"/>
                </a:moveTo>
                <a:cubicBezTo>
                  <a:pt x="1770" y="255"/>
                  <a:pt x="1767" y="252"/>
                  <a:pt x="1769" y="258"/>
                </a:cubicBezTo>
                <a:cubicBezTo>
                  <a:pt x="1763" y="257"/>
                  <a:pt x="1761" y="255"/>
                  <a:pt x="1756" y="259"/>
                </a:cubicBezTo>
                <a:cubicBezTo>
                  <a:pt x="1754" y="259"/>
                  <a:pt x="1756" y="258"/>
                  <a:pt x="1758" y="258"/>
                </a:cubicBezTo>
                <a:cubicBezTo>
                  <a:pt x="1758" y="255"/>
                  <a:pt x="1753" y="257"/>
                  <a:pt x="1751" y="256"/>
                </a:cubicBezTo>
                <a:cubicBezTo>
                  <a:pt x="1751" y="256"/>
                  <a:pt x="1751" y="252"/>
                  <a:pt x="1748" y="253"/>
                </a:cubicBezTo>
                <a:cubicBezTo>
                  <a:pt x="1748" y="249"/>
                  <a:pt x="1753" y="251"/>
                  <a:pt x="1756" y="250"/>
                </a:cubicBezTo>
                <a:cubicBezTo>
                  <a:pt x="1757" y="250"/>
                  <a:pt x="1761" y="246"/>
                  <a:pt x="1761" y="247"/>
                </a:cubicBezTo>
                <a:cubicBezTo>
                  <a:pt x="1762" y="247"/>
                  <a:pt x="1761" y="248"/>
                  <a:pt x="1761" y="248"/>
                </a:cubicBezTo>
                <a:cubicBezTo>
                  <a:pt x="1765" y="249"/>
                  <a:pt x="1770" y="249"/>
                  <a:pt x="1773" y="252"/>
                </a:cubicBezTo>
                <a:close/>
                <a:moveTo>
                  <a:pt x="1830" y="299"/>
                </a:moveTo>
                <a:cubicBezTo>
                  <a:pt x="1825" y="297"/>
                  <a:pt x="1825" y="299"/>
                  <a:pt x="1819" y="299"/>
                </a:cubicBezTo>
                <a:cubicBezTo>
                  <a:pt x="1821" y="294"/>
                  <a:pt x="1820" y="292"/>
                  <a:pt x="1819" y="286"/>
                </a:cubicBezTo>
                <a:cubicBezTo>
                  <a:pt x="1823" y="283"/>
                  <a:pt x="1826" y="289"/>
                  <a:pt x="1828" y="283"/>
                </a:cubicBezTo>
                <a:cubicBezTo>
                  <a:pt x="1829" y="284"/>
                  <a:pt x="1830" y="288"/>
                  <a:pt x="1831" y="285"/>
                </a:cubicBezTo>
                <a:cubicBezTo>
                  <a:pt x="1835" y="285"/>
                  <a:pt x="1832" y="292"/>
                  <a:pt x="1829" y="291"/>
                </a:cubicBezTo>
                <a:cubicBezTo>
                  <a:pt x="1830" y="293"/>
                  <a:pt x="1831" y="295"/>
                  <a:pt x="1830" y="299"/>
                </a:cubicBezTo>
                <a:close/>
                <a:moveTo>
                  <a:pt x="2055" y="619"/>
                </a:moveTo>
                <a:cubicBezTo>
                  <a:pt x="2060" y="620"/>
                  <a:pt x="2064" y="619"/>
                  <a:pt x="2065" y="616"/>
                </a:cubicBezTo>
                <a:cubicBezTo>
                  <a:pt x="2062" y="617"/>
                  <a:pt x="2054" y="614"/>
                  <a:pt x="2055" y="619"/>
                </a:cubicBezTo>
                <a:close/>
                <a:moveTo>
                  <a:pt x="1438" y="1419"/>
                </a:moveTo>
                <a:cubicBezTo>
                  <a:pt x="1438" y="1413"/>
                  <a:pt x="1439" y="1409"/>
                  <a:pt x="1443" y="1408"/>
                </a:cubicBezTo>
                <a:cubicBezTo>
                  <a:pt x="1450" y="1409"/>
                  <a:pt x="1453" y="1414"/>
                  <a:pt x="1452" y="1424"/>
                </a:cubicBezTo>
                <a:cubicBezTo>
                  <a:pt x="1448" y="1421"/>
                  <a:pt x="1442" y="1421"/>
                  <a:pt x="1438" y="1419"/>
                </a:cubicBezTo>
                <a:close/>
                <a:moveTo>
                  <a:pt x="270" y="1244"/>
                </a:moveTo>
                <a:cubicBezTo>
                  <a:pt x="268" y="1237"/>
                  <a:pt x="277" y="1245"/>
                  <a:pt x="276" y="1241"/>
                </a:cubicBezTo>
                <a:cubicBezTo>
                  <a:pt x="281" y="1244"/>
                  <a:pt x="273" y="1245"/>
                  <a:pt x="270" y="1244"/>
                </a:cubicBezTo>
                <a:close/>
                <a:moveTo>
                  <a:pt x="53" y="1203"/>
                </a:moveTo>
                <a:cubicBezTo>
                  <a:pt x="56" y="1202"/>
                  <a:pt x="59" y="1202"/>
                  <a:pt x="61" y="1200"/>
                </a:cubicBezTo>
                <a:cubicBezTo>
                  <a:pt x="57" y="1200"/>
                  <a:pt x="53" y="1200"/>
                  <a:pt x="53" y="1203"/>
                </a:cubicBezTo>
                <a:close/>
                <a:moveTo>
                  <a:pt x="77" y="859"/>
                </a:moveTo>
                <a:cubicBezTo>
                  <a:pt x="78" y="857"/>
                  <a:pt x="80" y="856"/>
                  <a:pt x="83" y="856"/>
                </a:cubicBezTo>
                <a:cubicBezTo>
                  <a:pt x="83" y="857"/>
                  <a:pt x="83" y="857"/>
                  <a:pt x="82" y="857"/>
                </a:cubicBezTo>
                <a:cubicBezTo>
                  <a:pt x="83" y="859"/>
                  <a:pt x="85" y="860"/>
                  <a:pt x="88" y="861"/>
                </a:cubicBezTo>
                <a:cubicBezTo>
                  <a:pt x="87" y="867"/>
                  <a:pt x="81" y="860"/>
                  <a:pt x="77" y="859"/>
                </a:cubicBezTo>
                <a:close/>
                <a:moveTo>
                  <a:pt x="1029" y="26"/>
                </a:moveTo>
                <a:cubicBezTo>
                  <a:pt x="1030" y="24"/>
                  <a:pt x="1032" y="24"/>
                  <a:pt x="1033" y="22"/>
                </a:cubicBezTo>
                <a:cubicBezTo>
                  <a:pt x="1029" y="20"/>
                  <a:pt x="1025" y="26"/>
                  <a:pt x="1029" y="26"/>
                </a:cubicBezTo>
                <a:close/>
                <a:moveTo>
                  <a:pt x="944" y="31"/>
                </a:moveTo>
                <a:cubicBezTo>
                  <a:pt x="946" y="32"/>
                  <a:pt x="947" y="33"/>
                  <a:pt x="949" y="33"/>
                </a:cubicBezTo>
                <a:cubicBezTo>
                  <a:pt x="949" y="36"/>
                  <a:pt x="947" y="36"/>
                  <a:pt x="945" y="34"/>
                </a:cubicBezTo>
                <a:cubicBezTo>
                  <a:pt x="945" y="33"/>
                  <a:pt x="945" y="32"/>
                  <a:pt x="944" y="31"/>
                </a:cubicBezTo>
                <a:close/>
                <a:moveTo>
                  <a:pt x="1056" y="36"/>
                </a:moveTo>
                <a:cubicBezTo>
                  <a:pt x="1056" y="39"/>
                  <a:pt x="1054" y="39"/>
                  <a:pt x="1054" y="42"/>
                </a:cubicBezTo>
                <a:cubicBezTo>
                  <a:pt x="1050" y="42"/>
                  <a:pt x="1047" y="42"/>
                  <a:pt x="1043" y="42"/>
                </a:cubicBezTo>
                <a:cubicBezTo>
                  <a:pt x="1040" y="33"/>
                  <a:pt x="1052" y="33"/>
                  <a:pt x="1056" y="36"/>
                </a:cubicBezTo>
                <a:close/>
                <a:moveTo>
                  <a:pt x="1330" y="45"/>
                </a:moveTo>
                <a:cubicBezTo>
                  <a:pt x="1331" y="41"/>
                  <a:pt x="1330" y="39"/>
                  <a:pt x="1327" y="37"/>
                </a:cubicBezTo>
                <a:cubicBezTo>
                  <a:pt x="1325" y="40"/>
                  <a:pt x="1325" y="46"/>
                  <a:pt x="1330" y="45"/>
                </a:cubicBezTo>
                <a:close/>
                <a:moveTo>
                  <a:pt x="1219" y="39"/>
                </a:moveTo>
                <a:cubicBezTo>
                  <a:pt x="1221" y="47"/>
                  <a:pt x="1213" y="45"/>
                  <a:pt x="1209" y="47"/>
                </a:cubicBezTo>
                <a:cubicBezTo>
                  <a:pt x="1208" y="47"/>
                  <a:pt x="1207" y="49"/>
                  <a:pt x="1206" y="49"/>
                </a:cubicBezTo>
                <a:cubicBezTo>
                  <a:pt x="1204" y="47"/>
                  <a:pt x="1203" y="44"/>
                  <a:pt x="1204" y="41"/>
                </a:cubicBezTo>
                <a:cubicBezTo>
                  <a:pt x="1210" y="41"/>
                  <a:pt x="1212" y="38"/>
                  <a:pt x="1219" y="39"/>
                </a:cubicBezTo>
                <a:close/>
                <a:moveTo>
                  <a:pt x="1317" y="42"/>
                </a:moveTo>
                <a:cubicBezTo>
                  <a:pt x="1320" y="42"/>
                  <a:pt x="1321" y="41"/>
                  <a:pt x="1322" y="39"/>
                </a:cubicBezTo>
                <a:cubicBezTo>
                  <a:pt x="1320" y="39"/>
                  <a:pt x="1316" y="39"/>
                  <a:pt x="1317" y="42"/>
                </a:cubicBezTo>
                <a:close/>
                <a:moveTo>
                  <a:pt x="1221" y="41"/>
                </a:moveTo>
                <a:cubicBezTo>
                  <a:pt x="1222" y="41"/>
                  <a:pt x="1224" y="41"/>
                  <a:pt x="1226" y="41"/>
                </a:cubicBezTo>
                <a:cubicBezTo>
                  <a:pt x="1223" y="42"/>
                  <a:pt x="1226" y="48"/>
                  <a:pt x="1221" y="47"/>
                </a:cubicBezTo>
                <a:cubicBezTo>
                  <a:pt x="1221" y="45"/>
                  <a:pt x="1221" y="43"/>
                  <a:pt x="1221" y="41"/>
                </a:cubicBezTo>
                <a:close/>
                <a:moveTo>
                  <a:pt x="1044" y="55"/>
                </a:moveTo>
                <a:cubicBezTo>
                  <a:pt x="1049" y="55"/>
                  <a:pt x="1054" y="54"/>
                  <a:pt x="1053" y="49"/>
                </a:cubicBezTo>
                <a:cubicBezTo>
                  <a:pt x="1048" y="49"/>
                  <a:pt x="1043" y="49"/>
                  <a:pt x="1044" y="55"/>
                </a:cubicBezTo>
                <a:close/>
                <a:moveTo>
                  <a:pt x="1272" y="57"/>
                </a:moveTo>
                <a:cubicBezTo>
                  <a:pt x="1276" y="58"/>
                  <a:pt x="1285" y="60"/>
                  <a:pt x="1285" y="53"/>
                </a:cubicBezTo>
                <a:cubicBezTo>
                  <a:pt x="1284" y="48"/>
                  <a:pt x="1272" y="51"/>
                  <a:pt x="1272" y="57"/>
                </a:cubicBezTo>
                <a:close/>
                <a:moveTo>
                  <a:pt x="1217" y="52"/>
                </a:moveTo>
                <a:cubicBezTo>
                  <a:pt x="1214" y="57"/>
                  <a:pt x="1218" y="57"/>
                  <a:pt x="1219" y="63"/>
                </a:cubicBezTo>
                <a:cubicBezTo>
                  <a:pt x="1217" y="63"/>
                  <a:pt x="1215" y="63"/>
                  <a:pt x="1214" y="63"/>
                </a:cubicBezTo>
                <a:cubicBezTo>
                  <a:pt x="1213" y="63"/>
                  <a:pt x="1212" y="61"/>
                  <a:pt x="1212" y="61"/>
                </a:cubicBezTo>
                <a:cubicBezTo>
                  <a:pt x="1207" y="61"/>
                  <a:pt x="1206" y="64"/>
                  <a:pt x="1201" y="60"/>
                </a:cubicBezTo>
                <a:cubicBezTo>
                  <a:pt x="1199" y="58"/>
                  <a:pt x="1197" y="58"/>
                  <a:pt x="1197" y="55"/>
                </a:cubicBezTo>
                <a:cubicBezTo>
                  <a:pt x="1202" y="52"/>
                  <a:pt x="1212" y="54"/>
                  <a:pt x="1217" y="52"/>
                </a:cubicBezTo>
                <a:close/>
                <a:moveTo>
                  <a:pt x="946" y="55"/>
                </a:moveTo>
                <a:cubicBezTo>
                  <a:pt x="952" y="56"/>
                  <a:pt x="958" y="57"/>
                  <a:pt x="963" y="58"/>
                </a:cubicBezTo>
                <a:cubicBezTo>
                  <a:pt x="960" y="61"/>
                  <a:pt x="954" y="62"/>
                  <a:pt x="948" y="61"/>
                </a:cubicBezTo>
                <a:cubicBezTo>
                  <a:pt x="947" y="60"/>
                  <a:pt x="946" y="58"/>
                  <a:pt x="946" y="55"/>
                </a:cubicBezTo>
                <a:close/>
                <a:moveTo>
                  <a:pt x="1147" y="60"/>
                </a:moveTo>
                <a:cubicBezTo>
                  <a:pt x="1148" y="66"/>
                  <a:pt x="1131" y="62"/>
                  <a:pt x="1128" y="61"/>
                </a:cubicBezTo>
                <a:cubicBezTo>
                  <a:pt x="1128" y="60"/>
                  <a:pt x="1128" y="58"/>
                  <a:pt x="1128" y="57"/>
                </a:cubicBezTo>
                <a:cubicBezTo>
                  <a:pt x="1130" y="54"/>
                  <a:pt x="1137" y="55"/>
                  <a:pt x="1142" y="55"/>
                </a:cubicBezTo>
                <a:cubicBezTo>
                  <a:pt x="1140" y="61"/>
                  <a:pt x="1148" y="56"/>
                  <a:pt x="1147" y="60"/>
                </a:cubicBezTo>
                <a:close/>
                <a:moveTo>
                  <a:pt x="1249" y="63"/>
                </a:moveTo>
                <a:cubicBezTo>
                  <a:pt x="1254" y="66"/>
                  <a:pt x="1266" y="59"/>
                  <a:pt x="1262" y="57"/>
                </a:cubicBezTo>
                <a:cubicBezTo>
                  <a:pt x="1259" y="60"/>
                  <a:pt x="1249" y="57"/>
                  <a:pt x="1249" y="63"/>
                </a:cubicBezTo>
                <a:close/>
                <a:moveTo>
                  <a:pt x="775" y="72"/>
                </a:moveTo>
                <a:cubicBezTo>
                  <a:pt x="774" y="71"/>
                  <a:pt x="774" y="68"/>
                  <a:pt x="772" y="68"/>
                </a:cubicBezTo>
                <a:cubicBezTo>
                  <a:pt x="773" y="65"/>
                  <a:pt x="777" y="65"/>
                  <a:pt x="779" y="64"/>
                </a:cubicBezTo>
                <a:cubicBezTo>
                  <a:pt x="781" y="63"/>
                  <a:pt x="781" y="60"/>
                  <a:pt x="787" y="60"/>
                </a:cubicBezTo>
                <a:cubicBezTo>
                  <a:pt x="788" y="63"/>
                  <a:pt x="788" y="64"/>
                  <a:pt x="787" y="68"/>
                </a:cubicBezTo>
                <a:cubicBezTo>
                  <a:pt x="787" y="69"/>
                  <a:pt x="789" y="69"/>
                  <a:pt x="790" y="69"/>
                </a:cubicBezTo>
                <a:cubicBezTo>
                  <a:pt x="789" y="74"/>
                  <a:pt x="787" y="68"/>
                  <a:pt x="784" y="69"/>
                </a:cubicBezTo>
                <a:cubicBezTo>
                  <a:pt x="779" y="68"/>
                  <a:pt x="781" y="74"/>
                  <a:pt x="775" y="72"/>
                </a:cubicBezTo>
                <a:close/>
                <a:moveTo>
                  <a:pt x="1033" y="60"/>
                </a:moveTo>
                <a:cubicBezTo>
                  <a:pt x="1032" y="61"/>
                  <a:pt x="1031" y="63"/>
                  <a:pt x="1031" y="66"/>
                </a:cubicBezTo>
                <a:cubicBezTo>
                  <a:pt x="1027" y="66"/>
                  <a:pt x="1022" y="66"/>
                  <a:pt x="1018" y="66"/>
                </a:cubicBezTo>
                <a:cubicBezTo>
                  <a:pt x="1018" y="64"/>
                  <a:pt x="1018" y="63"/>
                  <a:pt x="1018" y="61"/>
                </a:cubicBezTo>
                <a:cubicBezTo>
                  <a:pt x="1021" y="59"/>
                  <a:pt x="1028" y="60"/>
                  <a:pt x="1033" y="60"/>
                </a:cubicBezTo>
                <a:close/>
                <a:moveTo>
                  <a:pt x="1116" y="69"/>
                </a:moveTo>
                <a:cubicBezTo>
                  <a:pt x="1118" y="74"/>
                  <a:pt x="1121" y="77"/>
                  <a:pt x="1126" y="79"/>
                </a:cubicBezTo>
                <a:cubicBezTo>
                  <a:pt x="1126" y="84"/>
                  <a:pt x="1121" y="83"/>
                  <a:pt x="1123" y="90"/>
                </a:cubicBezTo>
                <a:cubicBezTo>
                  <a:pt x="1116" y="89"/>
                  <a:pt x="1115" y="93"/>
                  <a:pt x="1109" y="91"/>
                </a:cubicBezTo>
                <a:cubicBezTo>
                  <a:pt x="1105" y="88"/>
                  <a:pt x="1108" y="87"/>
                  <a:pt x="1108" y="80"/>
                </a:cubicBezTo>
                <a:cubicBezTo>
                  <a:pt x="1112" y="81"/>
                  <a:pt x="1111" y="77"/>
                  <a:pt x="1116" y="79"/>
                </a:cubicBezTo>
                <a:cubicBezTo>
                  <a:pt x="1116" y="74"/>
                  <a:pt x="1106" y="78"/>
                  <a:pt x="1108" y="71"/>
                </a:cubicBezTo>
                <a:cubicBezTo>
                  <a:pt x="1110" y="69"/>
                  <a:pt x="1112" y="69"/>
                  <a:pt x="1116" y="69"/>
                </a:cubicBezTo>
                <a:close/>
                <a:moveTo>
                  <a:pt x="1566" y="77"/>
                </a:moveTo>
                <a:cubicBezTo>
                  <a:pt x="1563" y="87"/>
                  <a:pt x="1553" y="87"/>
                  <a:pt x="1542" y="85"/>
                </a:cubicBezTo>
                <a:cubicBezTo>
                  <a:pt x="1542" y="77"/>
                  <a:pt x="1552" y="82"/>
                  <a:pt x="1557" y="80"/>
                </a:cubicBezTo>
                <a:cubicBezTo>
                  <a:pt x="1561" y="80"/>
                  <a:pt x="1563" y="76"/>
                  <a:pt x="1566" y="77"/>
                </a:cubicBezTo>
                <a:close/>
                <a:moveTo>
                  <a:pt x="737" y="82"/>
                </a:moveTo>
                <a:cubicBezTo>
                  <a:pt x="739" y="88"/>
                  <a:pt x="736" y="91"/>
                  <a:pt x="734" y="95"/>
                </a:cubicBezTo>
                <a:cubicBezTo>
                  <a:pt x="732" y="92"/>
                  <a:pt x="727" y="94"/>
                  <a:pt x="724" y="91"/>
                </a:cubicBezTo>
                <a:cubicBezTo>
                  <a:pt x="724" y="84"/>
                  <a:pt x="729" y="81"/>
                  <a:pt x="737" y="82"/>
                </a:cubicBezTo>
                <a:close/>
                <a:moveTo>
                  <a:pt x="1609" y="93"/>
                </a:moveTo>
                <a:cubicBezTo>
                  <a:pt x="1609" y="101"/>
                  <a:pt x="1596" y="96"/>
                  <a:pt x="1589" y="98"/>
                </a:cubicBezTo>
                <a:cubicBezTo>
                  <a:pt x="1588" y="94"/>
                  <a:pt x="1588" y="90"/>
                  <a:pt x="1592" y="90"/>
                </a:cubicBezTo>
                <a:cubicBezTo>
                  <a:pt x="1594" y="90"/>
                  <a:pt x="1594" y="89"/>
                  <a:pt x="1594" y="88"/>
                </a:cubicBezTo>
                <a:cubicBezTo>
                  <a:pt x="1597" y="88"/>
                  <a:pt x="1599" y="90"/>
                  <a:pt x="1599" y="93"/>
                </a:cubicBezTo>
                <a:cubicBezTo>
                  <a:pt x="1602" y="93"/>
                  <a:pt x="1605" y="93"/>
                  <a:pt x="1609" y="93"/>
                </a:cubicBezTo>
                <a:close/>
                <a:moveTo>
                  <a:pt x="1625" y="95"/>
                </a:moveTo>
                <a:cubicBezTo>
                  <a:pt x="1631" y="94"/>
                  <a:pt x="1637" y="95"/>
                  <a:pt x="1637" y="90"/>
                </a:cubicBezTo>
                <a:cubicBezTo>
                  <a:pt x="1633" y="92"/>
                  <a:pt x="1626" y="90"/>
                  <a:pt x="1625" y="95"/>
                </a:cubicBezTo>
                <a:close/>
                <a:moveTo>
                  <a:pt x="1640" y="90"/>
                </a:moveTo>
                <a:cubicBezTo>
                  <a:pt x="1644" y="90"/>
                  <a:pt x="1647" y="90"/>
                  <a:pt x="1650" y="90"/>
                </a:cubicBezTo>
                <a:cubicBezTo>
                  <a:pt x="1650" y="95"/>
                  <a:pt x="1646" y="97"/>
                  <a:pt x="1640" y="96"/>
                </a:cubicBezTo>
                <a:cubicBezTo>
                  <a:pt x="1640" y="94"/>
                  <a:pt x="1640" y="92"/>
                  <a:pt x="1640" y="90"/>
                </a:cubicBezTo>
                <a:close/>
                <a:moveTo>
                  <a:pt x="862" y="93"/>
                </a:moveTo>
                <a:cubicBezTo>
                  <a:pt x="861" y="97"/>
                  <a:pt x="864" y="97"/>
                  <a:pt x="864" y="101"/>
                </a:cubicBezTo>
                <a:cubicBezTo>
                  <a:pt x="856" y="104"/>
                  <a:pt x="841" y="107"/>
                  <a:pt x="842" y="95"/>
                </a:cubicBezTo>
                <a:cubicBezTo>
                  <a:pt x="847" y="90"/>
                  <a:pt x="854" y="92"/>
                  <a:pt x="862" y="93"/>
                </a:cubicBezTo>
                <a:close/>
                <a:moveTo>
                  <a:pt x="496" y="95"/>
                </a:moveTo>
                <a:cubicBezTo>
                  <a:pt x="493" y="95"/>
                  <a:pt x="489" y="94"/>
                  <a:pt x="489" y="96"/>
                </a:cubicBezTo>
                <a:cubicBezTo>
                  <a:pt x="491" y="98"/>
                  <a:pt x="495" y="98"/>
                  <a:pt x="496" y="95"/>
                </a:cubicBezTo>
                <a:close/>
                <a:moveTo>
                  <a:pt x="507" y="95"/>
                </a:moveTo>
                <a:cubicBezTo>
                  <a:pt x="508" y="95"/>
                  <a:pt x="509" y="95"/>
                  <a:pt x="510" y="95"/>
                </a:cubicBezTo>
                <a:cubicBezTo>
                  <a:pt x="510" y="96"/>
                  <a:pt x="511" y="97"/>
                  <a:pt x="511" y="98"/>
                </a:cubicBezTo>
                <a:cubicBezTo>
                  <a:pt x="509" y="98"/>
                  <a:pt x="508" y="98"/>
                  <a:pt x="507" y="98"/>
                </a:cubicBezTo>
                <a:cubicBezTo>
                  <a:pt x="507" y="97"/>
                  <a:pt x="507" y="96"/>
                  <a:pt x="507" y="95"/>
                </a:cubicBezTo>
                <a:close/>
                <a:moveTo>
                  <a:pt x="1517" y="96"/>
                </a:moveTo>
                <a:cubicBezTo>
                  <a:pt x="1524" y="96"/>
                  <a:pt x="1526" y="99"/>
                  <a:pt x="1534" y="98"/>
                </a:cubicBezTo>
                <a:cubicBezTo>
                  <a:pt x="1532" y="101"/>
                  <a:pt x="1529" y="101"/>
                  <a:pt x="1524" y="101"/>
                </a:cubicBezTo>
                <a:cubicBezTo>
                  <a:pt x="1523" y="98"/>
                  <a:pt x="1516" y="101"/>
                  <a:pt x="1517" y="96"/>
                </a:cubicBezTo>
                <a:close/>
                <a:moveTo>
                  <a:pt x="493" y="106"/>
                </a:moveTo>
                <a:cubicBezTo>
                  <a:pt x="493" y="104"/>
                  <a:pt x="495" y="103"/>
                  <a:pt x="494" y="99"/>
                </a:cubicBezTo>
                <a:cubicBezTo>
                  <a:pt x="488" y="98"/>
                  <a:pt x="488" y="105"/>
                  <a:pt x="493" y="106"/>
                </a:cubicBezTo>
                <a:close/>
                <a:moveTo>
                  <a:pt x="1456" y="101"/>
                </a:moveTo>
                <a:cubicBezTo>
                  <a:pt x="1454" y="100"/>
                  <a:pt x="1453" y="99"/>
                  <a:pt x="1449" y="99"/>
                </a:cubicBezTo>
                <a:cubicBezTo>
                  <a:pt x="1447" y="104"/>
                  <a:pt x="1456" y="104"/>
                  <a:pt x="1456" y="101"/>
                </a:cubicBezTo>
                <a:close/>
                <a:moveTo>
                  <a:pt x="784" y="109"/>
                </a:moveTo>
                <a:cubicBezTo>
                  <a:pt x="785" y="114"/>
                  <a:pt x="781" y="114"/>
                  <a:pt x="776" y="114"/>
                </a:cubicBezTo>
                <a:cubicBezTo>
                  <a:pt x="776" y="112"/>
                  <a:pt x="776" y="111"/>
                  <a:pt x="774" y="110"/>
                </a:cubicBezTo>
                <a:cubicBezTo>
                  <a:pt x="774" y="106"/>
                  <a:pt x="782" y="107"/>
                  <a:pt x="784" y="109"/>
                </a:cubicBezTo>
                <a:close/>
                <a:moveTo>
                  <a:pt x="1667" y="129"/>
                </a:moveTo>
                <a:cubicBezTo>
                  <a:pt x="1670" y="129"/>
                  <a:pt x="1672" y="129"/>
                  <a:pt x="1674" y="129"/>
                </a:cubicBezTo>
                <a:cubicBezTo>
                  <a:pt x="1674" y="131"/>
                  <a:pt x="1674" y="132"/>
                  <a:pt x="1674" y="133"/>
                </a:cubicBezTo>
                <a:cubicBezTo>
                  <a:pt x="1672" y="133"/>
                  <a:pt x="1670" y="133"/>
                  <a:pt x="1667" y="133"/>
                </a:cubicBezTo>
                <a:cubicBezTo>
                  <a:pt x="1667" y="132"/>
                  <a:pt x="1667" y="131"/>
                  <a:pt x="1667" y="129"/>
                </a:cubicBezTo>
                <a:close/>
                <a:moveTo>
                  <a:pt x="1434" y="136"/>
                </a:moveTo>
                <a:cubicBezTo>
                  <a:pt x="1438" y="136"/>
                  <a:pt x="1442" y="136"/>
                  <a:pt x="1442" y="133"/>
                </a:cubicBezTo>
                <a:cubicBezTo>
                  <a:pt x="1439" y="133"/>
                  <a:pt x="1432" y="130"/>
                  <a:pt x="1434" y="136"/>
                </a:cubicBezTo>
                <a:close/>
                <a:moveTo>
                  <a:pt x="853" y="136"/>
                </a:moveTo>
                <a:cubicBezTo>
                  <a:pt x="853" y="140"/>
                  <a:pt x="852" y="143"/>
                  <a:pt x="848" y="142"/>
                </a:cubicBezTo>
                <a:cubicBezTo>
                  <a:pt x="847" y="141"/>
                  <a:pt x="846" y="140"/>
                  <a:pt x="846" y="137"/>
                </a:cubicBezTo>
                <a:cubicBezTo>
                  <a:pt x="848" y="136"/>
                  <a:pt x="850" y="136"/>
                  <a:pt x="853" y="136"/>
                </a:cubicBezTo>
                <a:close/>
                <a:moveTo>
                  <a:pt x="881" y="141"/>
                </a:moveTo>
                <a:cubicBezTo>
                  <a:pt x="880" y="145"/>
                  <a:pt x="874" y="148"/>
                  <a:pt x="869" y="148"/>
                </a:cubicBezTo>
                <a:cubicBezTo>
                  <a:pt x="867" y="144"/>
                  <a:pt x="868" y="142"/>
                  <a:pt x="871" y="139"/>
                </a:cubicBezTo>
                <a:cubicBezTo>
                  <a:pt x="875" y="139"/>
                  <a:pt x="879" y="139"/>
                  <a:pt x="881" y="141"/>
                </a:cubicBezTo>
                <a:close/>
                <a:moveTo>
                  <a:pt x="1722" y="147"/>
                </a:moveTo>
                <a:cubicBezTo>
                  <a:pt x="1719" y="155"/>
                  <a:pt x="1725" y="156"/>
                  <a:pt x="1724" y="163"/>
                </a:cubicBezTo>
                <a:cubicBezTo>
                  <a:pt x="1729" y="161"/>
                  <a:pt x="1731" y="162"/>
                  <a:pt x="1734" y="164"/>
                </a:cubicBezTo>
                <a:cubicBezTo>
                  <a:pt x="1734" y="167"/>
                  <a:pt x="1729" y="165"/>
                  <a:pt x="1729" y="169"/>
                </a:cubicBezTo>
                <a:cubicBezTo>
                  <a:pt x="1728" y="169"/>
                  <a:pt x="1728" y="167"/>
                  <a:pt x="1728" y="166"/>
                </a:cubicBezTo>
                <a:cubicBezTo>
                  <a:pt x="1723" y="169"/>
                  <a:pt x="1725" y="169"/>
                  <a:pt x="1719" y="168"/>
                </a:cubicBezTo>
                <a:cubicBezTo>
                  <a:pt x="1714" y="166"/>
                  <a:pt x="1709" y="168"/>
                  <a:pt x="1704" y="169"/>
                </a:cubicBezTo>
                <a:cubicBezTo>
                  <a:pt x="1703" y="162"/>
                  <a:pt x="1711" y="165"/>
                  <a:pt x="1714" y="163"/>
                </a:cubicBezTo>
                <a:cubicBezTo>
                  <a:pt x="1715" y="159"/>
                  <a:pt x="1711" y="159"/>
                  <a:pt x="1708" y="158"/>
                </a:cubicBezTo>
                <a:cubicBezTo>
                  <a:pt x="1708" y="152"/>
                  <a:pt x="1715" y="153"/>
                  <a:pt x="1715" y="147"/>
                </a:cubicBezTo>
                <a:cubicBezTo>
                  <a:pt x="1717" y="147"/>
                  <a:pt x="1719" y="147"/>
                  <a:pt x="1722" y="147"/>
                </a:cubicBezTo>
                <a:close/>
                <a:moveTo>
                  <a:pt x="540" y="155"/>
                </a:moveTo>
                <a:cubicBezTo>
                  <a:pt x="540" y="152"/>
                  <a:pt x="539" y="150"/>
                  <a:pt x="537" y="148"/>
                </a:cubicBezTo>
                <a:cubicBezTo>
                  <a:pt x="537" y="151"/>
                  <a:pt x="535" y="156"/>
                  <a:pt x="540" y="155"/>
                </a:cubicBezTo>
                <a:close/>
                <a:moveTo>
                  <a:pt x="1821" y="150"/>
                </a:moveTo>
                <a:cubicBezTo>
                  <a:pt x="1819" y="155"/>
                  <a:pt x="1821" y="154"/>
                  <a:pt x="1819" y="158"/>
                </a:cubicBezTo>
                <a:cubicBezTo>
                  <a:pt x="1816" y="154"/>
                  <a:pt x="1804" y="160"/>
                  <a:pt x="1806" y="152"/>
                </a:cubicBezTo>
                <a:cubicBezTo>
                  <a:pt x="1813" y="154"/>
                  <a:pt x="1816" y="146"/>
                  <a:pt x="1821" y="150"/>
                </a:cubicBezTo>
                <a:close/>
                <a:moveTo>
                  <a:pt x="1799" y="155"/>
                </a:moveTo>
                <a:cubicBezTo>
                  <a:pt x="1799" y="157"/>
                  <a:pt x="1799" y="158"/>
                  <a:pt x="1801" y="158"/>
                </a:cubicBezTo>
                <a:cubicBezTo>
                  <a:pt x="1799" y="164"/>
                  <a:pt x="1795" y="167"/>
                  <a:pt x="1789" y="169"/>
                </a:cubicBezTo>
                <a:cubicBezTo>
                  <a:pt x="1789" y="168"/>
                  <a:pt x="1790" y="168"/>
                  <a:pt x="1790" y="166"/>
                </a:cubicBezTo>
                <a:cubicBezTo>
                  <a:pt x="1785" y="165"/>
                  <a:pt x="1783" y="168"/>
                  <a:pt x="1780" y="169"/>
                </a:cubicBezTo>
                <a:cubicBezTo>
                  <a:pt x="1781" y="172"/>
                  <a:pt x="1780" y="174"/>
                  <a:pt x="1777" y="174"/>
                </a:cubicBezTo>
                <a:cubicBezTo>
                  <a:pt x="1777" y="172"/>
                  <a:pt x="1777" y="171"/>
                  <a:pt x="1779" y="171"/>
                </a:cubicBezTo>
                <a:cubicBezTo>
                  <a:pt x="1778" y="169"/>
                  <a:pt x="1775" y="168"/>
                  <a:pt x="1772" y="168"/>
                </a:cubicBezTo>
                <a:cubicBezTo>
                  <a:pt x="1772" y="165"/>
                  <a:pt x="1767" y="167"/>
                  <a:pt x="1767" y="164"/>
                </a:cubicBezTo>
                <a:cubicBezTo>
                  <a:pt x="1764" y="164"/>
                  <a:pt x="1762" y="167"/>
                  <a:pt x="1759" y="168"/>
                </a:cubicBezTo>
                <a:cubicBezTo>
                  <a:pt x="1755" y="168"/>
                  <a:pt x="1755" y="166"/>
                  <a:pt x="1752" y="166"/>
                </a:cubicBezTo>
                <a:cubicBezTo>
                  <a:pt x="1750" y="166"/>
                  <a:pt x="1749" y="168"/>
                  <a:pt x="1744" y="168"/>
                </a:cubicBezTo>
                <a:cubicBezTo>
                  <a:pt x="1745" y="168"/>
                  <a:pt x="1743" y="166"/>
                  <a:pt x="1742" y="166"/>
                </a:cubicBezTo>
                <a:cubicBezTo>
                  <a:pt x="1741" y="166"/>
                  <a:pt x="1740" y="166"/>
                  <a:pt x="1739" y="166"/>
                </a:cubicBezTo>
                <a:cubicBezTo>
                  <a:pt x="1739" y="163"/>
                  <a:pt x="1742" y="162"/>
                  <a:pt x="1739" y="161"/>
                </a:cubicBezTo>
                <a:cubicBezTo>
                  <a:pt x="1742" y="157"/>
                  <a:pt x="1743" y="162"/>
                  <a:pt x="1746" y="163"/>
                </a:cubicBezTo>
                <a:cubicBezTo>
                  <a:pt x="1754" y="165"/>
                  <a:pt x="1764" y="162"/>
                  <a:pt x="1772" y="161"/>
                </a:cubicBezTo>
                <a:cubicBezTo>
                  <a:pt x="1774" y="161"/>
                  <a:pt x="1774" y="158"/>
                  <a:pt x="1774" y="156"/>
                </a:cubicBezTo>
                <a:cubicBezTo>
                  <a:pt x="1783" y="158"/>
                  <a:pt x="1786" y="150"/>
                  <a:pt x="1791" y="156"/>
                </a:cubicBezTo>
                <a:cubicBezTo>
                  <a:pt x="1795" y="157"/>
                  <a:pt x="1794" y="154"/>
                  <a:pt x="1799" y="155"/>
                </a:cubicBezTo>
                <a:close/>
                <a:moveTo>
                  <a:pt x="1807" y="172"/>
                </a:moveTo>
                <a:cubicBezTo>
                  <a:pt x="1808" y="172"/>
                  <a:pt x="1810" y="172"/>
                  <a:pt x="1812" y="172"/>
                </a:cubicBezTo>
                <a:cubicBezTo>
                  <a:pt x="1812" y="173"/>
                  <a:pt x="1812" y="174"/>
                  <a:pt x="1812" y="175"/>
                </a:cubicBezTo>
                <a:cubicBezTo>
                  <a:pt x="1810" y="175"/>
                  <a:pt x="1808" y="175"/>
                  <a:pt x="1807" y="175"/>
                </a:cubicBezTo>
                <a:cubicBezTo>
                  <a:pt x="1807" y="174"/>
                  <a:pt x="1807" y="173"/>
                  <a:pt x="1807" y="172"/>
                </a:cubicBezTo>
                <a:close/>
                <a:moveTo>
                  <a:pt x="359" y="177"/>
                </a:moveTo>
                <a:cubicBezTo>
                  <a:pt x="354" y="172"/>
                  <a:pt x="355" y="183"/>
                  <a:pt x="359" y="177"/>
                </a:cubicBezTo>
                <a:close/>
                <a:moveTo>
                  <a:pt x="1778" y="187"/>
                </a:moveTo>
                <a:cubicBezTo>
                  <a:pt x="1776" y="188"/>
                  <a:pt x="1770" y="188"/>
                  <a:pt x="1765" y="188"/>
                </a:cubicBezTo>
                <a:cubicBezTo>
                  <a:pt x="1761" y="188"/>
                  <a:pt x="1753" y="189"/>
                  <a:pt x="1752" y="187"/>
                </a:cubicBezTo>
                <a:cubicBezTo>
                  <a:pt x="1747" y="176"/>
                  <a:pt x="1767" y="183"/>
                  <a:pt x="1770" y="180"/>
                </a:cubicBezTo>
                <a:cubicBezTo>
                  <a:pt x="1771" y="179"/>
                  <a:pt x="1773" y="178"/>
                  <a:pt x="1773" y="180"/>
                </a:cubicBezTo>
                <a:cubicBezTo>
                  <a:pt x="1773" y="184"/>
                  <a:pt x="1780" y="181"/>
                  <a:pt x="1778" y="187"/>
                </a:cubicBezTo>
                <a:close/>
                <a:moveTo>
                  <a:pt x="351" y="183"/>
                </a:moveTo>
                <a:cubicBezTo>
                  <a:pt x="353" y="191"/>
                  <a:pt x="346" y="191"/>
                  <a:pt x="342" y="194"/>
                </a:cubicBezTo>
                <a:cubicBezTo>
                  <a:pt x="338" y="194"/>
                  <a:pt x="336" y="191"/>
                  <a:pt x="333" y="190"/>
                </a:cubicBezTo>
                <a:cubicBezTo>
                  <a:pt x="331" y="188"/>
                  <a:pt x="329" y="187"/>
                  <a:pt x="327" y="185"/>
                </a:cubicBezTo>
                <a:cubicBezTo>
                  <a:pt x="328" y="175"/>
                  <a:pt x="345" y="183"/>
                  <a:pt x="351" y="183"/>
                </a:cubicBezTo>
                <a:close/>
                <a:moveTo>
                  <a:pt x="361" y="180"/>
                </a:moveTo>
                <a:cubicBezTo>
                  <a:pt x="366" y="180"/>
                  <a:pt x="365" y="185"/>
                  <a:pt x="366" y="188"/>
                </a:cubicBezTo>
                <a:cubicBezTo>
                  <a:pt x="365" y="188"/>
                  <a:pt x="365" y="190"/>
                  <a:pt x="363" y="190"/>
                </a:cubicBezTo>
                <a:cubicBezTo>
                  <a:pt x="362" y="190"/>
                  <a:pt x="362" y="187"/>
                  <a:pt x="361" y="187"/>
                </a:cubicBezTo>
                <a:cubicBezTo>
                  <a:pt x="359" y="186"/>
                  <a:pt x="354" y="188"/>
                  <a:pt x="353" y="185"/>
                </a:cubicBezTo>
                <a:cubicBezTo>
                  <a:pt x="350" y="178"/>
                  <a:pt x="362" y="185"/>
                  <a:pt x="361" y="180"/>
                </a:cubicBezTo>
                <a:close/>
                <a:moveTo>
                  <a:pt x="1641" y="182"/>
                </a:moveTo>
                <a:cubicBezTo>
                  <a:pt x="1643" y="182"/>
                  <a:pt x="1646" y="182"/>
                  <a:pt x="1648" y="182"/>
                </a:cubicBezTo>
                <a:cubicBezTo>
                  <a:pt x="1648" y="183"/>
                  <a:pt x="1648" y="184"/>
                  <a:pt x="1648" y="185"/>
                </a:cubicBezTo>
                <a:cubicBezTo>
                  <a:pt x="1646" y="185"/>
                  <a:pt x="1643" y="185"/>
                  <a:pt x="1641" y="185"/>
                </a:cubicBezTo>
                <a:cubicBezTo>
                  <a:pt x="1641" y="184"/>
                  <a:pt x="1641" y="183"/>
                  <a:pt x="1641" y="182"/>
                </a:cubicBezTo>
                <a:close/>
                <a:moveTo>
                  <a:pt x="455" y="187"/>
                </a:moveTo>
                <a:cubicBezTo>
                  <a:pt x="456" y="189"/>
                  <a:pt x="456" y="191"/>
                  <a:pt x="456" y="193"/>
                </a:cubicBezTo>
                <a:cubicBezTo>
                  <a:pt x="450" y="192"/>
                  <a:pt x="448" y="196"/>
                  <a:pt x="444" y="193"/>
                </a:cubicBezTo>
                <a:cubicBezTo>
                  <a:pt x="445" y="188"/>
                  <a:pt x="449" y="186"/>
                  <a:pt x="455" y="187"/>
                </a:cubicBezTo>
                <a:close/>
                <a:moveTo>
                  <a:pt x="182" y="194"/>
                </a:moveTo>
                <a:cubicBezTo>
                  <a:pt x="181" y="192"/>
                  <a:pt x="191" y="192"/>
                  <a:pt x="185" y="190"/>
                </a:cubicBezTo>
                <a:cubicBezTo>
                  <a:pt x="185" y="192"/>
                  <a:pt x="177" y="193"/>
                  <a:pt x="182" y="194"/>
                </a:cubicBezTo>
                <a:close/>
                <a:moveTo>
                  <a:pt x="388" y="194"/>
                </a:moveTo>
                <a:cubicBezTo>
                  <a:pt x="388" y="200"/>
                  <a:pt x="382" y="199"/>
                  <a:pt x="377" y="199"/>
                </a:cubicBezTo>
                <a:cubicBezTo>
                  <a:pt x="377" y="196"/>
                  <a:pt x="375" y="196"/>
                  <a:pt x="375" y="193"/>
                </a:cubicBezTo>
                <a:cubicBezTo>
                  <a:pt x="376" y="192"/>
                  <a:pt x="378" y="191"/>
                  <a:pt x="378" y="193"/>
                </a:cubicBezTo>
                <a:cubicBezTo>
                  <a:pt x="381" y="194"/>
                  <a:pt x="388" y="191"/>
                  <a:pt x="388" y="194"/>
                </a:cubicBezTo>
                <a:close/>
                <a:moveTo>
                  <a:pt x="1824" y="191"/>
                </a:moveTo>
                <a:cubicBezTo>
                  <a:pt x="1831" y="191"/>
                  <a:pt x="1838" y="191"/>
                  <a:pt x="1842" y="193"/>
                </a:cubicBezTo>
                <a:cubicBezTo>
                  <a:pt x="1842" y="195"/>
                  <a:pt x="1838" y="194"/>
                  <a:pt x="1836" y="194"/>
                </a:cubicBezTo>
                <a:cubicBezTo>
                  <a:pt x="1831" y="194"/>
                  <a:pt x="1832" y="199"/>
                  <a:pt x="1826" y="198"/>
                </a:cubicBezTo>
                <a:cubicBezTo>
                  <a:pt x="1824" y="196"/>
                  <a:pt x="1824" y="194"/>
                  <a:pt x="1824" y="191"/>
                </a:cubicBezTo>
                <a:close/>
                <a:moveTo>
                  <a:pt x="244" y="194"/>
                </a:moveTo>
                <a:cubicBezTo>
                  <a:pt x="248" y="195"/>
                  <a:pt x="251" y="194"/>
                  <a:pt x="254" y="194"/>
                </a:cubicBezTo>
                <a:cubicBezTo>
                  <a:pt x="255" y="195"/>
                  <a:pt x="254" y="198"/>
                  <a:pt x="254" y="198"/>
                </a:cubicBezTo>
                <a:cubicBezTo>
                  <a:pt x="255" y="198"/>
                  <a:pt x="260" y="194"/>
                  <a:pt x="261" y="196"/>
                </a:cubicBezTo>
                <a:cubicBezTo>
                  <a:pt x="261" y="196"/>
                  <a:pt x="263" y="199"/>
                  <a:pt x="264" y="198"/>
                </a:cubicBezTo>
                <a:cubicBezTo>
                  <a:pt x="266" y="195"/>
                  <a:pt x="267" y="198"/>
                  <a:pt x="269" y="198"/>
                </a:cubicBezTo>
                <a:cubicBezTo>
                  <a:pt x="272" y="198"/>
                  <a:pt x="276" y="194"/>
                  <a:pt x="279" y="198"/>
                </a:cubicBezTo>
                <a:cubicBezTo>
                  <a:pt x="278" y="201"/>
                  <a:pt x="279" y="207"/>
                  <a:pt x="276" y="210"/>
                </a:cubicBezTo>
                <a:cubicBezTo>
                  <a:pt x="272" y="213"/>
                  <a:pt x="269" y="209"/>
                  <a:pt x="262" y="210"/>
                </a:cubicBezTo>
                <a:cubicBezTo>
                  <a:pt x="263" y="206"/>
                  <a:pt x="259" y="206"/>
                  <a:pt x="260" y="202"/>
                </a:cubicBezTo>
                <a:cubicBezTo>
                  <a:pt x="257" y="203"/>
                  <a:pt x="259" y="208"/>
                  <a:pt x="257" y="209"/>
                </a:cubicBezTo>
                <a:cubicBezTo>
                  <a:pt x="254" y="209"/>
                  <a:pt x="251" y="209"/>
                  <a:pt x="248" y="209"/>
                </a:cubicBezTo>
                <a:cubicBezTo>
                  <a:pt x="249" y="207"/>
                  <a:pt x="248" y="206"/>
                  <a:pt x="247" y="206"/>
                </a:cubicBezTo>
                <a:cubicBezTo>
                  <a:pt x="246" y="202"/>
                  <a:pt x="248" y="201"/>
                  <a:pt x="251" y="201"/>
                </a:cubicBezTo>
                <a:cubicBezTo>
                  <a:pt x="250" y="197"/>
                  <a:pt x="242" y="202"/>
                  <a:pt x="244" y="194"/>
                </a:cubicBezTo>
                <a:close/>
                <a:moveTo>
                  <a:pt x="317" y="201"/>
                </a:moveTo>
                <a:cubicBezTo>
                  <a:pt x="319" y="196"/>
                  <a:pt x="315" y="196"/>
                  <a:pt x="311" y="196"/>
                </a:cubicBezTo>
                <a:cubicBezTo>
                  <a:pt x="310" y="200"/>
                  <a:pt x="313" y="201"/>
                  <a:pt x="317" y="201"/>
                </a:cubicBezTo>
                <a:close/>
                <a:moveTo>
                  <a:pt x="1761" y="199"/>
                </a:moveTo>
                <a:cubicBezTo>
                  <a:pt x="1766" y="198"/>
                  <a:pt x="1766" y="202"/>
                  <a:pt x="1771" y="201"/>
                </a:cubicBezTo>
                <a:cubicBezTo>
                  <a:pt x="1770" y="206"/>
                  <a:pt x="1760" y="207"/>
                  <a:pt x="1761" y="199"/>
                </a:cubicBezTo>
                <a:close/>
                <a:moveTo>
                  <a:pt x="1740" y="210"/>
                </a:moveTo>
                <a:cubicBezTo>
                  <a:pt x="1744" y="213"/>
                  <a:pt x="1750" y="207"/>
                  <a:pt x="1745" y="206"/>
                </a:cubicBezTo>
                <a:cubicBezTo>
                  <a:pt x="1744" y="209"/>
                  <a:pt x="1739" y="207"/>
                  <a:pt x="1740" y="210"/>
                </a:cubicBezTo>
                <a:close/>
                <a:moveTo>
                  <a:pt x="435" y="212"/>
                </a:moveTo>
                <a:cubicBezTo>
                  <a:pt x="435" y="216"/>
                  <a:pt x="435" y="218"/>
                  <a:pt x="433" y="220"/>
                </a:cubicBezTo>
                <a:cubicBezTo>
                  <a:pt x="430" y="222"/>
                  <a:pt x="429" y="218"/>
                  <a:pt x="427" y="217"/>
                </a:cubicBezTo>
                <a:cubicBezTo>
                  <a:pt x="424" y="215"/>
                  <a:pt x="421" y="218"/>
                  <a:pt x="422" y="214"/>
                </a:cubicBezTo>
                <a:cubicBezTo>
                  <a:pt x="427" y="214"/>
                  <a:pt x="429" y="211"/>
                  <a:pt x="435" y="212"/>
                </a:cubicBezTo>
                <a:close/>
                <a:moveTo>
                  <a:pt x="1754" y="215"/>
                </a:moveTo>
                <a:cubicBezTo>
                  <a:pt x="1752" y="221"/>
                  <a:pt x="1737" y="224"/>
                  <a:pt x="1733" y="218"/>
                </a:cubicBezTo>
                <a:cubicBezTo>
                  <a:pt x="1726" y="218"/>
                  <a:pt x="1726" y="220"/>
                  <a:pt x="1721" y="218"/>
                </a:cubicBezTo>
                <a:cubicBezTo>
                  <a:pt x="1720" y="213"/>
                  <a:pt x="1729" y="217"/>
                  <a:pt x="1731" y="215"/>
                </a:cubicBezTo>
                <a:cubicBezTo>
                  <a:pt x="1731" y="215"/>
                  <a:pt x="1731" y="214"/>
                  <a:pt x="1731" y="214"/>
                </a:cubicBezTo>
                <a:cubicBezTo>
                  <a:pt x="1739" y="212"/>
                  <a:pt x="1748" y="214"/>
                  <a:pt x="1754" y="215"/>
                </a:cubicBezTo>
                <a:close/>
                <a:moveTo>
                  <a:pt x="1769" y="217"/>
                </a:moveTo>
                <a:cubicBezTo>
                  <a:pt x="1768" y="220"/>
                  <a:pt x="1760" y="217"/>
                  <a:pt x="1756" y="218"/>
                </a:cubicBezTo>
                <a:cubicBezTo>
                  <a:pt x="1755" y="214"/>
                  <a:pt x="1758" y="214"/>
                  <a:pt x="1761" y="214"/>
                </a:cubicBezTo>
                <a:cubicBezTo>
                  <a:pt x="1766" y="213"/>
                  <a:pt x="1767" y="214"/>
                  <a:pt x="1769" y="217"/>
                </a:cubicBezTo>
                <a:close/>
                <a:moveTo>
                  <a:pt x="1695" y="215"/>
                </a:moveTo>
                <a:cubicBezTo>
                  <a:pt x="1699" y="215"/>
                  <a:pt x="1701" y="215"/>
                  <a:pt x="1703" y="217"/>
                </a:cubicBezTo>
                <a:cubicBezTo>
                  <a:pt x="1703" y="221"/>
                  <a:pt x="1692" y="222"/>
                  <a:pt x="1695" y="215"/>
                </a:cubicBezTo>
                <a:close/>
                <a:moveTo>
                  <a:pt x="1710" y="220"/>
                </a:moveTo>
                <a:cubicBezTo>
                  <a:pt x="1708" y="216"/>
                  <a:pt x="1717" y="221"/>
                  <a:pt x="1716" y="217"/>
                </a:cubicBezTo>
                <a:cubicBezTo>
                  <a:pt x="1714" y="213"/>
                  <a:pt x="1704" y="217"/>
                  <a:pt x="1710" y="220"/>
                </a:cubicBezTo>
                <a:close/>
                <a:moveTo>
                  <a:pt x="1663" y="220"/>
                </a:moveTo>
                <a:cubicBezTo>
                  <a:pt x="1668" y="219"/>
                  <a:pt x="1676" y="222"/>
                  <a:pt x="1677" y="217"/>
                </a:cubicBezTo>
                <a:cubicBezTo>
                  <a:pt x="1672" y="217"/>
                  <a:pt x="1664" y="215"/>
                  <a:pt x="1663" y="220"/>
                </a:cubicBezTo>
                <a:close/>
                <a:moveTo>
                  <a:pt x="1553" y="221"/>
                </a:moveTo>
                <a:cubicBezTo>
                  <a:pt x="1555" y="221"/>
                  <a:pt x="1556" y="221"/>
                  <a:pt x="1558" y="221"/>
                </a:cubicBezTo>
                <a:cubicBezTo>
                  <a:pt x="1558" y="222"/>
                  <a:pt x="1558" y="224"/>
                  <a:pt x="1558" y="225"/>
                </a:cubicBezTo>
                <a:cubicBezTo>
                  <a:pt x="1556" y="225"/>
                  <a:pt x="1554" y="225"/>
                  <a:pt x="1553" y="225"/>
                </a:cubicBezTo>
                <a:cubicBezTo>
                  <a:pt x="1553" y="224"/>
                  <a:pt x="1553" y="222"/>
                  <a:pt x="1553" y="221"/>
                </a:cubicBezTo>
                <a:close/>
                <a:moveTo>
                  <a:pt x="1831" y="221"/>
                </a:moveTo>
                <a:cubicBezTo>
                  <a:pt x="1833" y="221"/>
                  <a:pt x="1834" y="221"/>
                  <a:pt x="1835" y="221"/>
                </a:cubicBezTo>
                <a:cubicBezTo>
                  <a:pt x="1835" y="226"/>
                  <a:pt x="1822" y="221"/>
                  <a:pt x="1831" y="221"/>
                </a:cubicBezTo>
                <a:close/>
                <a:moveTo>
                  <a:pt x="1647" y="226"/>
                </a:moveTo>
                <a:cubicBezTo>
                  <a:pt x="1647" y="228"/>
                  <a:pt x="1647" y="229"/>
                  <a:pt x="1647" y="231"/>
                </a:cubicBezTo>
                <a:cubicBezTo>
                  <a:pt x="1644" y="231"/>
                  <a:pt x="1638" y="233"/>
                  <a:pt x="1640" y="228"/>
                </a:cubicBezTo>
                <a:cubicBezTo>
                  <a:pt x="1642" y="227"/>
                  <a:pt x="1644" y="226"/>
                  <a:pt x="1647" y="226"/>
                </a:cubicBezTo>
                <a:close/>
                <a:moveTo>
                  <a:pt x="181" y="250"/>
                </a:moveTo>
                <a:cubicBezTo>
                  <a:pt x="184" y="250"/>
                  <a:pt x="185" y="249"/>
                  <a:pt x="186" y="247"/>
                </a:cubicBezTo>
                <a:cubicBezTo>
                  <a:pt x="183" y="247"/>
                  <a:pt x="182" y="248"/>
                  <a:pt x="181" y="250"/>
                </a:cubicBezTo>
                <a:close/>
                <a:moveTo>
                  <a:pt x="1516" y="252"/>
                </a:moveTo>
                <a:cubicBezTo>
                  <a:pt x="1515" y="257"/>
                  <a:pt x="1501" y="255"/>
                  <a:pt x="1498" y="253"/>
                </a:cubicBezTo>
                <a:cubicBezTo>
                  <a:pt x="1498" y="252"/>
                  <a:pt x="1498" y="250"/>
                  <a:pt x="1498" y="248"/>
                </a:cubicBezTo>
                <a:cubicBezTo>
                  <a:pt x="1504" y="244"/>
                  <a:pt x="1511" y="250"/>
                  <a:pt x="1516" y="252"/>
                </a:cubicBezTo>
                <a:close/>
                <a:moveTo>
                  <a:pt x="1460" y="248"/>
                </a:moveTo>
                <a:cubicBezTo>
                  <a:pt x="1464" y="248"/>
                  <a:pt x="1464" y="249"/>
                  <a:pt x="1467" y="250"/>
                </a:cubicBezTo>
                <a:cubicBezTo>
                  <a:pt x="1467" y="252"/>
                  <a:pt x="1467" y="253"/>
                  <a:pt x="1467" y="255"/>
                </a:cubicBezTo>
                <a:cubicBezTo>
                  <a:pt x="1464" y="257"/>
                  <a:pt x="1461" y="257"/>
                  <a:pt x="1458" y="255"/>
                </a:cubicBezTo>
                <a:cubicBezTo>
                  <a:pt x="1458" y="252"/>
                  <a:pt x="1460" y="251"/>
                  <a:pt x="1460" y="248"/>
                </a:cubicBezTo>
                <a:close/>
                <a:moveTo>
                  <a:pt x="413" y="255"/>
                </a:moveTo>
                <a:cubicBezTo>
                  <a:pt x="416" y="254"/>
                  <a:pt x="416" y="256"/>
                  <a:pt x="418" y="256"/>
                </a:cubicBezTo>
                <a:cubicBezTo>
                  <a:pt x="418" y="258"/>
                  <a:pt x="417" y="258"/>
                  <a:pt x="417" y="259"/>
                </a:cubicBezTo>
                <a:cubicBezTo>
                  <a:pt x="416" y="259"/>
                  <a:pt x="415" y="259"/>
                  <a:pt x="413" y="259"/>
                </a:cubicBezTo>
                <a:cubicBezTo>
                  <a:pt x="413" y="258"/>
                  <a:pt x="413" y="256"/>
                  <a:pt x="413" y="255"/>
                </a:cubicBezTo>
                <a:close/>
                <a:moveTo>
                  <a:pt x="1768" y="263"/>
                </a:moveTo>
                <a:cubicBezTo>
                  <a:pt x="1768" y="269"/>
                  <a:pt x="1757" y="265"/>
                  <a:pt x="1753" y="267"/>
                </a:cubicBezTo>
                <a:cubicBezTo>
                  <a:pt x="1753" y="266"/>
                  <a:pt x="1752" y="265"/>
                  <a:pt x="1751" y="264"/>
                </a:cubicBezTo>
                <a:cubicBezTo>
                  <a:pt x="1752" y="261"/>
                  <a:pt x="1765" y="259"/>
                  <a:pt x="1768" y="263"/>
                </a:cubicBezTo>
                <a:close/>
                <a:moveTo>
                  <a:pt x="1743" y="266"/>
                </a:moveTo>
                <a:cubicBezTo>
                  <a:pt x="1743" y="269"/>
                  <a:pt x="1737" y="266"/>
                  <a:pt x="1736" y="267"/>
                </a:cubicBezTo>
                <a:cubicBezTo>
                  <a:pt x="1736" y="268"/>
                  <a:pt x="1732" y="272"/>
                  <a:pt x="1728" y="271"/>
                </a:cubicBezTo>
                <a:cubicBezTo>
                  <a:pt x="1726" y="264"/>
                  <a:pt x="1733" y="267"/>
                  <a:pt x="1733" y="263"/>
                </a:cubicBezTo>
                <a:cubicBezTo>
                  <a:pt x="1735" y="263"/>
                  <a:pt x="1737" y="263"/>
                  <a:pt x="1740" y="263"/>
                </a:cubicBezTo>
                <a:cubicBezTo>
                  <a:pt x="1741" y="263"/>
                  <a:pt x="1741" y="266"/>
                  <a:pt x="1743" y="266"/>
                </a:cubicBezTo>
                <a:close/>
                <a:moveTo>
                  <a:pt x="1692" y="264"/>
                </a:moveTo>
                <a:cubicBezTo>
                  <a:pt x="1692" y="266"/>
                  <a:pt x="1692" y="268"/>
                  <a:pt x="1692" y="271"/>
                </a:cubicBezTo>
                <a:cubicBezTo>
                  <a:pt x="1689" y="271"/>
                  <a:pt x="1687" y="271"/>
                  <a:pt x="1685" y="271"/>
                </a:cubicBezTo>
                <a:cubicBezTo>
                  <a:pt x="1685" y="267"/>
                  <a:pt x="1688" y="264"/>
                  <a:pt x="1692" y="264"/>
                </a:cubicBezTo>
                <a:close/>
                <a:moveTo>
                  <a:pt x="1626" y="269"/>
                </a:moveTo>
                <a:cubicBezTo>
                  <a:pt x="1621" y="270"/>
                  <a:pt x="1627" y="272"/>
                  <a:pt x="1626" y="275"/>
                </a:cubicBezTo>
                <a:cubicBezTo>
                  <a:pt x="1621" y="279"/>
                  <a:pt x="1616" y="275"/>
                  <a:pt x="1609" y="275"/>
                </a:cubicBezTo>
                <a:cubicBezTo>
                  <a:pt x="1610" y="271"/>
                  <a:pt x="1616" y="272"/>
                  <a:pt x="1614" y="266"/>
                </a:cubicBezTo>
                <a:cubicBezTo>
                  <a:pt x="1620" y="268"/>
                  <a:pt x="1630" y="266"/>
                  <a:pt x="1629" y="274"/>
                </a:cubicBezTo>
                <a:cubicBezTo>
                  <a:pt x="1627" y="273"/>
                  <a:pt x="1626" y="272"/>
                  <a:pt x="1626" y="269"/>
                </a:cubicBezTo>
                <a:close/>
                <a:moveTo>
                  <a:pt x="1734" y="274"/>
                </a:moveTo>
                <a:cubicBezTo>
                  <a:pt x="1737" y="273"/>
                  <a:pt x="1741" y="273"/>
                  <a:pt x="1743" y="271"/>
                </a:cubicBezTo>
                <a:cubicBezTo>
                  <a:pt x="1739" y="270"/>
                  <a:pt x="1735" y="270"/>
                  <a:pt x="1734" y="274"/>
                </a:cubicBezTo>
                <a:close/>
                <a:moveTo>
                  <a:pt x="1399" y="274"/>
                </a:moveTo>
                <a:cubicBezTo>
                  <a:pt x="1397" y="280"/>
                  <a:pt x="1393" y="283"/>
                  <a:pt x="1386" y="283"/>
                </a:cubicBezTo>
                <a:cubicBezTo>
                  <a:pt x="1386" y="276"/>
                  <a:pt x="1392" y="269"/>
                  <a:pt x="1399" y="274"/>
                </a:cubicBezTo>
                <a:close/>
                <a:moveTo>
                  <a:pt x="1754" y="275"/>
                </a:moveTo>
                <a:cubicBezTo>
                  <a:pt x="1753" y="281"/>
                  <a:pt x="1739" y="279"/>
                  <a:pt x="1736" y="277"/>
                </a:cubicBezTo>
                <a:cubicBezTo>
                  <a:pt x="1736" y="274"/>
                  <a:pt x="1741" y="277"/>
                  <a:pt x="1742" y="275"/>
                </a:cubicBezTo>
                <a:cubicBezTo>
                  <a:pt x="1743" y="275"/>
                  <a:pt x="1742" y="274"/>
                  <a:pt x="1743" y="274"/>
                </a:cubicBezTo>
                <a:cubicBezTo>
                  <a:pt x="1747" y="273"/>
                  <a:pt x="1751" y="274"/>
                  <a:pt x="1754" y="275"/>
                </a:cubicBezTo>
                <a:close/>
                <a:moveTo>
                  <a:pt x="1670" y="275"/>
                </a:moveTo>
                <a:cubicBezTo>
                  <a:pt x="1674" y="274"/>
                  <a:pt x="1671" y="282"/>
                  <a:pt x="1675" y="282"/>
                </a:cubicBezTo>
                <a:cubicBezTo>
                  <a:pt x="1675" y="282"/>
                  <a:pt x="1675" y="279"/>
                  <a:pt x="1677" y="280"/>
                </a:cubicBezTo>
                <a:cubicBezTo>
                  <a:pt x="1677" y="281"/>
                  <a:pt x="1676" y="284"/>
                  <a:pt x="1678" y="283"/>
                </a:cubicBezTo>
                <a:cubicBezTo>
                  <a:pt x="1676" y="290"/>
                  <a:pt x="1664" y="288"/>
                  <a:pt x="1657" y="286"/>
                </a:cubicBezTo>
                <a:cubicBezTo>
                  <a:pt x="1657" y="284"/>
                  <a:pt x="1657" y="281"/>
                  <a:pt x="1657" y="279"/>
                </a:cubicBezTo>
                <a:cubicBezTo>
                  <a:pt x="1664" y="279"/>
                  <a:pt x="1667" y="281"/>
                  <a:pt x="1670" y="275"/>
                </a:cubicBezTo>
                <a:close/>
                <a:moveTo>
                  <a:pt x="1374" y="282"/>
                </a:moveTo>
                <a:cubicBezTo>
                  <a:pt x="1376" y="287"/>
                  <a:pt x="1368" y="284"/>
                  <a:pt x="1364" y="285"/>
                </a:cubicBezTo>
                <a:cubicBezTo>
                  <a:pt x="1363" y="277"/>
                  <a:pt x="1371" y="278"/>
                  <a:pt x="1374" y="282"/>
                </a:cubicBezTo>
                <a:close/>
                <a:moveTo>
                  <a:pt x="150" y="282"/>
                </a:moveTo>
                <a:cubicBezTo>
                  <a:pt x="144" y="277"/>
                  <a:pt x="145" y="288"/>
                  <a:pt x="150" y="282"/>
                </a:cubicBezTo>
                <a:close/>
                <a:moveTo>
                  <a:pt x="1299" y="282"/>
                </a:moveTo>
                <a:cubicBezTo>
                  <a:pt x="1302" y="282"/>
                  <a:pt x="1306" y="282"/>
                  <a:pt x="1310" y="282"/>
                </a:cubicBezTo>
                <a:cubicBezTo>
                  <a:pt x="1311" y="285"/>
                  <a:pt x="1309" y="284"/>
                  <a:pt x="1307" y="285"/>
                </a:cubicBezTo>
                <a:cubicBezTo>
                  <a:pt x="1304" y="286"/>
                  <a:pt x="1298" y="288"/>
                  <a:pt x="1299" y="282"/>
                </a:cubicBezTo>
                <a:close/>
                <a:moveTo>
                  <a:pt x="1328" y="282"/>
                </a:moveTo>
                <a:cubicBezTo>
                  <a:pt x="1331" y="282"/>
                  <a:pt x="1335" y="282"/>
                  <a:pt x="1338" y="282"/>
                </a:cubicBezTo>
                <a:cubicBezTo>
                  <a:pt x="1337" y="286"/>
                  <a:pt x="1327" y="289"/>
                  <a:pt x="1328" y="282"/>
                </a:cubicBezTo>
                <a:close/>
                <a:moveTo>
                  <a:pt x="1607" y="286"/>
                </a:moveTo>
                <a:cubicBezTo>
                  <a:pt x="1604" y="292"/>
                  <a:pt x="1598" y="286"/>
                  <a:pt x="1593" y="285"/>
                </a:cubicBezTo>
                <a:cubicBezTo>
                  <a:pt x="1593" y="281"/>
                  <a:pt x="1598" y="281"/>
                  <a:pt x="1601" y="282"/>
                </a:cubicBezTo>
                <a:cubicBezTo>
                  <a:pt x="1606" y="282"/>
                  <a:pt x="1605" y="284"/>
                  <a:pt x="1607" y="286"/>
                </a:cubicBezTo>
                <a:close/>
                <a:moveTo>
                  <a:pt x="1790" y="291"/>
                </a:moveTo>
                <a:cubicBezTo>
                  <a:pt x="1795" y="294"/>
                  <a:pt x="1794" y="283"/>
                  <a:pt x="1792" y="283"/>
                </a:cubicBezTo>
                <a:cubicBezTo>
                  <a:pt x="1788" y="287"/>
                  <a:pt x="1793" y="288"/>
                  <a:pt x="1790" y="291"/>
                </a:cubicBezTo>
                <a:close/>
                <a:moveTo>
                  <a:pt x="306" y="290"/>
                </a:moveTo>
                <a:cubicBezTo>
                  <a:pt x="303" y="290"/>
                  <a:pt x="305" y="285"/>
                  <a:pt x="303" y="285"/>
                </a:cubicBezTo>
                <a:cubicBezTo>
                  <a:pt x="301" y="288"/>
                  <a:pt x="306" y="294"/>
                  <a:pt x="306" y="290"/>
                </a:cubicBezTo>
                <a:close/>
                <a:moveTo>
                  <a:pt x="1233" y="285"/>
                </a:moveTo>
                <a:cubicBezTo>
                  <a:pt x="1232" y="287"/>
                  <a:pt x="1231" y="289"/>
                  <a:pt x="1228" y="290"/>
                </a:cubicBezTo>
                <a:cubicBezTo>
                  <a:pt x="1225" y="290"/>
                  <a:pt x="1220" y="291"/>
                  <a:pt x="1221" y="286"/>
                </a:cubicBezTo>
                <a:cubicBezTo>
                  <a:pt x="1223" y="284"/>
                  <a:pt x="1228" y="285"/>
                  <a:pt x="1233" y="285"/>
                </a:cubicBezTo>
                <a:close/>
                <a:moveTo>
                  <a:pt x="263" y="288"/>
                </a:moveTo>
                <a:cubicBezTo>
                  <a:pt x="261" y="294"/>
                  <a:pt x="253" y="291"/>
                  <a:pt x="247" y="291"/>
                </a:cubicBezTo>
                <a:cubicBezTo>
                  <a:pt x="241" y="292"/>
                  <a:pt x="233" y="294"/>
                  <a:pt x="227" y="293"/>
                </a:cubicBezTo>
                <a:cubicBezTo>
                  <a:pt x="226" y="291"/>
                  <a:pt x="225" y="290"/>
                  <a:pt x="227" y="290"/>
                </a:cubicBezTo>
                <a:cubicBezTo>
                  <a:pt x="227" y="288"/>
                  <a:pt x="227" y="287"/>
                  <a:pt x="229" y="286"/>
                </a:cubicBezTo>
                <a:cubicBezTo>
                  <a:pt x="238" y="288"/>
                  <a:pt x="253" y="284"/>
                  <a:pt x="263" y="288"/>
                </a:cubicBezTo>
                <a:close/>
                <a:moveTo>
                  <a:pt x="216" y="290"/>
                </a:moveTo>
                <a:cubicBezTo>
                  <a:pt x="217" y="294"/>
                  <a:pt x="210" y="293"/>
                  <a:pt x="208" y="294"/>
                </a:cubicBezTo>
                <a:cubicBezTo>
                  <a:pt x="207" y="293"/>
                  <a:pt x="206" y="292"/>
                  <a:pt x="206" y="290"/>
                </a:cubicBezTo>
                <a:cubicBezTo>
                  <a:pt x="207" y="288"/>
                  <a:pt x="215" y="286"/>
                  <a:pt x="216" y="290"/>
                </a:cubicBezTo>
                <a:close/>
                <a:moveTo>
                  <a:pt x="195" y="294"/>
                </a:moveTo>
                <a:cubicBezTo>
                  <a:pt x="188" y="294"/>
                  <a:pt x="182" y="294"/>
                  <a:pt x="178" y="296"/>
                </a:cubicBezTo>
                <a:cubicBezTo>
                  <a:pt x="174" y="287"/>
                  <a:pt x="196" y="287"/>
                  <a:pt x="195" y="294"/>
                </a:cubicBezTo>
                <a:close/>
                <a:moveTo>
                  <a:pt x="1712" y="296"/>
                </a:moveTo>
                <a:cubicBezTo>
                  <a:pt x="1717" y="295"/>
                  <a:pt x="1715" y="300"/>
                  <a:pt x="1720" y="299"/>
                </a:cubicBezTo>
                <a:cubicBezTo>
                  <a:pt x="1720" y="301"/>
                  <a:pt x="1718" y="303"/>
                  <a:pt x="1717" y="305"/>
                </a:cubicBezTo>
                <a:cubicBezTo>
                  <a:pt x="1713" y="305"/>
                  <a:pt x="1708" y="300"/>
                  <a:pt x="1712" y="296"/>
                </a:cubicBezTo>
                <a:close/>
                <a:moveTo>
                  <a:pt x="1733" y="302"/>
                </a:moveTo>
                <a:cubicBezTo>
                  <a:pt x="1737" y="302"/>
                  <a:pt x="1741" y="301"/>
                  <a:pt x="1740" y="296"/>
                </a:cubicBezTo>
                <a:cubicBezTo>
                  <a:pt x="1735" y="295"/>
                  <a:pt x="1733" y="297"/>
                  <a:pt x="1733" y="302"/>
                </a:cubicBezTo>
                <a:close/>
                <a:moveTo>
                  <a:pt x="379" y="304"/>
                </a:moveTo>
                <a:cubicBezTo>
                  <a:pt x="379" y="307"/>
                  <a:pt x="379" y="309"/>
                  <a:pt x="379" y="312"/>
                </a:cubicBezTo>
                <a:cubicBezTo>
                  <a:pt x="376" y="312"/>
                  <a:pt x="375" y="311"/>
                  <a:pt x="373" y="310"/>
                </a:cubicBezTo>
                <a:cubicBezTo>
                  <a:pt x="373" y="306"/>
                  <a:pt x="375" y="304"/>
                  <a:pt x="379" y="304"/>
                </a:cubicBezTo>
                <a:close/>
                <a:moveTo>
                  <a:pt x="134" y="309"/>
                </a:moveTo>
                <a:cubicBezTo>
                  <a:pt x="135" y="308"/>
                  <a:pt x="140" y="315"/>
                  <a:pt x="140" y="315"/>
                </a:cubicBezTo>
                <a:cubicBezTo>
                  <a:pt x="136" y="318"/>
                  <a:pt x="143" y="314"/>
                  <a:pt x="142" y="321"/>
                </a:cubicBezTo>
                <a:cubicBezTo>
                  <a:pt x="138" y="318"/>
                  <a:pt x="134" y="316"/>
                  <a:pt x="134" y="309"/>
                </a:cubicBezTo>
                <a:close/>
                <a:moveTo>
                  <a:pt x="1756" y="315"/>
                </a:moveTo>
                <a:cubicBezTo>
                  <a:pt x="1760" y="315"/>
                  <a:pt x="1765" y="315"/>
                  <a:pt x="1764" y="310"/>
                </a:cubicBezTo>
                <a:cubicBezTo>
                  <a:pt x="1760" y="310"/>
                  <a:pt x="1756" y="311"/>
                  <a:pt x="1756" y="315"/>
                </a:cubicBezTo>
                <a:close/>
                <a:moveTo>
                  <a:pt x="266" y="321"/>
                </a:moveTo>
                <a:cubicBezTo>
                  <a:pt x="270" y="322"/>
                  <a:pt x="272" y="321"/>
                  <a:pt x="273" y="318"/>
                </a:cubicBezTo>
                <a:cubicBezTo>
                  <a:pt x="269" y="318"/>
                  <a:pt x="267" y="319"/>
                  <a:pt x="266" y="321"/>
                </a:cubicBezTo>
                <a:close/>
                <a:moveTo>
                  <a:pt x="1693" y="326"/>
                </a:moveTo>
                <a:cubicBezTo>
                  <a:pt x="1693" y="333"/>
                  <a:pt x="1684" y="327"/>
                  <a:pt x="1680" y="328"/>
                </a:cubicBezTo>
                <a:cubicBezTo>
                  <a:pt x="1680" y="323"/>
                  <a:pt x="1692" y="323"/>
                  <a:pt x="1693" y="326"/>
                </a:cubicBezTo>
                <a:close/>
                <a:moveTo>
                  <a:pt x="1621" y="339"/>
                </a:moveTo>
                <a:cubicBezTo>
                  <a:pt x="1616" y="334"/>
                  <a:pt x="1616" y="345"/>
                  <a:pt x="1621" y="339"/>
                </a:cubicBezTo>
                <a:close/>
                <a:moveTo>
                  <a:pt x="186" y="358"/>
                </a:moveTo>
                <a:cubicBezTo>
                  <a:pt x="189" y="358"/>
                  <a:pt x="196" y="355"/>
                  <a:pt x="191" y="353"/>
                </a:cubicBezTo>
                <a:cubicBezTo>
                  <a:pt x="191" y="356"/>
                  <a:pt x="185" y="354"/>
                  <a:pt x="186" y="358"/>
                </a:cubicBezTo>
                <a:close/>
                <a:moveTo>
                  <a:pt x="312" y="359"/>
                </a:moveTo>
                <a:cubicBezTo>
                  <a:pt x="313" y="362"/>
                  <a:pt x="326" y="363"/>
                  <a:pt x="324" y="358"/>
                </a:cubicBezTo>
                <a:cubicBezTo>
                  <a:pt x="322" y="354"/>
                  <a:pt x="312" y="353"/>
                  <a:pt x="312" y="359"/>
                </a:cubicBezTo>
                <a:close/>
                <a:moveTo>
                  <a:pt x="166" y="359"/>
                </a:moveTo>
                <a:cubicBezTo>
                  <a:pt x="170" y="356"/>
                  <a:pt x="161" y="355"/>
                  <a:pt x="161" y="358"/>
                </a:cubicBezTo>
                <a:cubicBezTo>
                  <a:pt x="161" y="358"/>
                  <a:pt x="167" y="359"/>
                  <a:pt x="166" y="359"/>
                </a:cubicBezTo>
                <a:close/>
                <a:moveTo>
                  <a:pt x="155" y="358"/>
                </a:moveTo>
                <a:cubicBezTo>
                  <a:pt x="158" y="359"/>
                  <a:pt x="156" y="361"/>
                  <a:pt x="153" y="361"/>
                </a:cubicBezTo>
                <a:cubicBezTo>
                  <a:pt x="154" y="364"/>
                  <a:pt x="152" y="364"/>
                  <a:pt x="150" y="364"/>
                </a:cubicBezTo>
                <a:cubicBezTo>
                  <a:pt x="151" y="361"/>
                  <a:pt x="155" y="361"/>
                  <a:pt x="155" y="358"/>
                </a:cubicBezTo>
                <a:close/>
                <a:moveTo>
                  <a:pt x="258" y="358"/>
                </a:moveTo>
                <a:cubicBezTo>
                  <a:pt x="258" y="360"/>
                  <a:pt x="258" y="362"/>
                  <a:pt x="258" y="364"/>
                </a:cubicBezTo>
                <a:cubicBezTo>
                  <a:pt x="255" y="365"/>
                  <a:pt x="253" y="364"/>
                  <a:pt x="250" y="363"/>
                </a:cubicBezTo>
                <a:cubicBezTo>
                  <a:pt x="247" y="362"/>
                  <a:pt x="245" y="363"/>
                  <a:pt x="245" y="359"/>
                </a:cubicBezTo>
                <a:cubicBezTo>
                  <a:pt x="249" y="358"/>
                  <a:pt x="252" y="357"/>
                  <a:pt x="258" y="358"/>
                </a:cubicBezTo>
                <a:close/>
                <a:moveTo>
                  <a:pt x="216" y="359"/>
                </a:moveTo>
                <a:cubicBezTo>
                  <a:pt x="217" y="359"/>
                  <a:pt x="218" y="359"/>
                  <a:pt x="219" y="359"/>
                </a:cubicBezTo>
                <a:cubicBezTo>
                  <a:pt x="219" y="360"/>
                  <a:pt x="219" y="362"/>
                  <a:pt x="219" y="363"/>
                </a:cubicBezTo>
                <a:cubicBezTo>
                  <a:pt x="218" y="363"/>
                  <a:pt x="217" y="363"/>
                  <a:pt x="216" y="363"/>
                </a:cubicBezTo>
                <a:cubicBezTo>
                  <a:pt x="216" y="362"/>
                  <a:pt x="216" y="360"/>
                  <a:pt x="216" y="359"/>
                </a:cubicBezTo>
                <a:close/>
                <a:moveTo>
                  <a:pt x="163" y="364"/>
                </a:moveTo>
                <a:cubicBezTo>
                  <a:pt x="162" y="363"/>
                  <a:pt x="159" y="365"/>
                  <a:pt x="159" y="366"/>
                </a:cubicBezTo>
                <a:cubicBezTo>
                  <a:pt x="157" y="369"/>
                  <a:pt x="165" y="365"/>
                  <a:pt x="163" y="364"/>
                </a:cubicBezTo>
                <a:close/>
                <a:moveTo>
                  <a:pt x="162" y="369"/>
                </a:moveTo>
                <a:cubicBezTo>
                  <a:pt x="164" y="369"/>
                  <a:pt x="165" y="369"/>
                  <a:pt x="167" y="369"/>
                </a:cubicBezTo>
                <a:cubicBezTo>
                  <a:pt x="166" y="372"/>
                  <a:pt x="165" y="375"/>
                  <a:pt x="159" y="374"/>
                </a:cubicBezTo>
                <a:cubicBezTo>
                  <a:pt x="160" y="372"/>
                  <a:pt x="163" y="372"/>
                  <a:pt x="162" y="369"/>
                </a:cubicBezTo>
                <a:close/>
                <a:moveTo>
                  <a:pt x="143" y="380"/>
                </a:moveTo>
                <a:cubicBezTo>
                  <a:pt x="144" y="377"/>
                  <a:pt x="145" y="371"/>
                  <a:pt x="141" y="375"/>
                </a:cubicBezTo>
                <a:cubicBezTo>
                  <a:pt x="146" y="375"/>
                  <a:pt x="137" y="380"/>
                  <a:pt x="143" y="380"/>
                </a:cubicBezTo>
                <a:close/>
                <a:moveTo>
                  <a:pt x="170" y="374"/>
                </a:moveTo>
                <a:cubicBezTo>
                  <a:pt x="173" y="373"/>
                  <a:pt x="174" y="375"/>
                  <a:pt x="174" y="377"/>
                </a:cubicBezTo>
                <a:cubicBezTo>
                  <a:pt x="172" y="377"/>
                  <a:pt x="172" y="377"/>
                  <a:pt x="172" y="378"/>
                </a:cubicBezTo>
                <a:cubicBezTo>
                  <a:pt x="170" y="378"/>
                  <a:pt x="171" y="376"/>
                  <a:pt x="170" y="374"/>
                </a:cubicBezTo>
                <a:close/>
                <a:moveTo>
                  <a:pt x="301" y="377"/>
                </a:moveTo>
                <a:cubicBezTo>
                  <a:pt x="303" y="378"/>
                  <a:pt x="311" y="381"/>
                  <a:pt x="310" y="375"/>
                </a:cubicBezTo>
                <a:cubicBezTo>
                  <a:pt x="309" y="372"/>
                  <a:pt x="301" y="374"/>
                  <a:pt x="301" y="377"/>
                </a:cubicBezTo>
                <a:close/>
                <a:moveTo>
                  <a:pt x="169" y="375"/>
                </a:moveTo>
                <a:cubicBezTo>
                  <a:pt x="173" y="384"/>
                  <a:pt x="156" y="384"/>
                  <a:pt x="157" y="377"/>
                </a:cubicBezTo>
                <a:cubicBezTo>
                  <a:pt x="161" y="374"/>
                  <a:pt x="164" y="378"/>
                  <a:pt x="169" y="375"/>
                </a:cubicBezTo>
                <a:close/>
                <a:moveTo>
                  <a:pt x="1960" y="375"/>
                </a:moveTo>
                <a:cubicBezTo>
                  <a:pt x="1953" y="381"/>
                  <a:pt x="1963" y="374"/>
                  <a:pt x="1967" y="378"/>
                </a:cubicBezTo>
                <a:cubicBezTo>
                  <a:pt x="1966" y="382"/>
                  <a:pt x="1963" y="378"/>
                  <a:pt x="1964" y="378"/>
                </a:cubicBezTo>
                <a:cubicBezTo>
                  <a:pt x="1962" y="379"/>
                  <a:pt x="1961" y="380"/>
                  <a:pt x="1959" y="380"/>
                </a:cubicBezTo>
                <a:cubicBezTo>
                  <a:pt x="1956" y="380"/>
                  <a:pt x="1953" y="378"/>
                  <a:pt x="1950" y="378"/>
                </a:cubicBezTo>
                <a:cubicBezTo>
                  <a:pt x="1949" y="379"/>
                  <a:pt x="1944" y="379"/>
                  <a:pt x="1944" y="380"/>
                </a:cubicBezTo>
                <a:cubicBezTo>
                  <a:pt x="1942" y="382"/>
                  <a:pt x="1943" y="380"/>
                  <a:pt x="1941" y="380"/>
                </a:cubicBezTo>
                <a:cubicBezTo>
                  <a:pt x="1938" y="380"/>
                  <a:pt x="1938" y="381"/>
                  <a:pt x="1932" y="380"/>
                </a:cubicBezTo>
                <a:cubicBezTo>
                  <a:pt x="1933" y="376"/>
                  <a:pt x="1937" y="376"/>
                  <a:pt x="1939" y="378"/>
                </a:cubicBezTo>
                <a:cubicBezTo>
                  <a:pt x="1940" y="375"/>
                  <a:pt x="1943" y="379"/>
                  <a:pt x="1944" y="378"/>
                </a:cubicBezTo>
                <a:cubicBezTo>
                  <a:pt x="1945" y="377"/>
                  <a:pt x="1941" y="376"/>
                  <a:pt x="1946" y="375"/>
                </a:cubicBezTo>
                <a:cubicBezTo>
                  <a:pt x="1950" y="375"/>
                  <a:pt x="1953" y="376"/>
                  <a:pt x="1960" y="375"/>
                </a:cubicBezTo>
                <a:close/>
                <a:moveTo>
                  <a:pt x="341" y="385"/>
                </a:moveTo>
                <a:cubicBezTo>
                  <a:pt x="343" y="387"/>
                  <a:pt x="348" y="386"/>
                  <a:pt x="353" y="386"/>
                </a:cubicBezTo>
                <a:cubicBezTo>
                  <a:pt x="354" y="380"/>
                  <a:pt x="341" y="380"/>
                  <a:pt x="341" y="385"/>
                </a:cubicBezTo>
                <a:close/>
                <a:moveTo>
                  <a:pt x="405" y="382"/>
                </a:moveTo>
                <a:cubicBezTo>
                  <a:pt x="411" y="383"/>
                  <a:pt x="422" y="379"/>
                  <a:pt x="421" y="386"/>
                </a:cubicBezTo>
                <a:cubicBezTo>
                  <a:pt x="415" y="386"/>
                  <a:pt x="412" y="389"/>
                  <a:pt x="405" y="388"/>
                </a:cubicBezTo>
                <a:cubicBezTo>
                  <a:pt x="405" y="386"/>
                  <a:pt x="405" y="384"/>
                  <a:pt x="405" y="382"/>
                </a:cubicBezTo>
                <a:close/>
                <a:moveTo>
                  <a:pt x="1891" y="391"/>
                </a:moveTo>
                <a:cubicBezTo>
                  <a:pt x="1892" y="387"/>
                  <a:pt x="1888" y="388"/>
                  <a:pt x="1890" y="383"/>
                </a:cubicBezTo>
                <a:cubicBezTo>
                  <a:pt x="1892" y="383"/>
                  <a:pt x="1895" y="383"/>
                  <a:pt x="1898" y="383"/>
                </a:cubicBezTo>
                <a:cubicBezTo>
                  <a:pt x="1898" y="385"/>
                  <a:pt x="1898" y="387"/>
                  <a:pt x="1898" y="390"/>
                </a:cubicBezTo>
                <a:cubicBezTo>
                  <a:pt x="1907" y="385"/>
                  <a:pt x="1898" y="393"/>
                  <a:pt x="1891" y="391"/>
                </a:cubicBezTo>
                <a:close/>
                <a:moveTo>
                  <a:pt x="176" y="385"/>
                </a:moveTo>
                <a:cubicBezTo>
                  <a:pt x="177" y="385"/>
                  <a:pt x="179" y="385"/>
                  <a:pt x="181" y="385"/>
                </a:cubicBezTo>
                <a:cubicBezTo>
                  <a:pt x="178" y="386"/>
                  <a:pt x="181" y="393"/>
                  <a:pt x="176" y="391"/>
                </a:cubicBezTo>
                <a:cubicBezTo>
                  <a:pt x="176" y="389"/>
                  <a:pt x="176" y="387"/>
                  <a:pt x="176" y="385"/>
                </a:cubicBezTo>
                <a:close/>
                <a:moveTo>
                  <a:pt x="1849" y="386"/>
                </a:moveTo>
                <a:cubicBezTo>
                  <a:pt x="1850" y="391"/>
                  <a:pt x="1846" y="390"/>
                  <a:pt x="1847" y="394"/>
                </a:cubicBezTo>
                <a:cubicBezTo>
                  <a:pt x="1844" y="393"/>
                  <a:pt x="1842" y="392"/>
                  <a:pt x="1842" y="388"/>
                </a:cubicBezTo>
                <a:cubicBezTo>
                  <a:pt x="1844" y="387"/>
                  <a:pt x="1846" y="386"/>
                  <a:pt x="1849" y="386"/>
                </a:cubicBezTo>
                <a:close/>
                <a:moveTo>
                  <a:pt x="188" y="397"/>
                </a:moveTo>
                <a:cubicBezTo>
                  <a:pt x="188" y="397"/>
                  <a:pt x="190" y="388"/>
                  <a:pt x="186" y="388"/>
                </a:cubicBezTo>
                <a:cubicBezTo>
                  <a:pt x="186" y="394"/>
                  <a:pt x="186" y="401"/>
                  <a:pt x="188" y="397"/>
                </a:cubicBezTo>
                <a:close/>
                <a:moveTo>
                  <a:pt x="1692" y="390"/>
                </a:moveTo>
                <a:cubicBezTo>
                  <a:pt x="1695" y="398"/>
                  <a:pt x="1678" y="398"/>
                  <a:pt x="1680" y="391"/>
                </a:cubicBezTo>
                <a:cubicBezTo>
                  <a:pt x="1682" y="389"/>
                  <a:pt x="1687" y="390"/>
                  <a:pt x="1692" y="390"/>
                </a:cubicBezTo>
                <a:close/>
                <a:moveTo>
                  <a:pt x="142" y="397"/>
                </a:moveTo>
                <a:cubicBezTo>
                  <a:pt x="144" y="399"/>
                  <a:pt x="141" y="403"/>
                  <a:pt x="147" y="397"/>
                </a:cubicBezTo>
                <a:cubicBezTo>
                  <a:pt x="152" y="400"/>
                  <a:pt x="145" y="405"/>
                  <a:pt x="141" y="404"/>
                </a:cubicBezTo>
                <a:cubicBezTo>
                  <a:pt x="141" y="400"/>
                  <a:pt x="138" y="401"/>
                  <a:pt x="136" y="401"/>
                </a:cubicBezTo>
                <a:cubicBezTo>
                  <a:pt x="134" y="396"/>
                  <a:pt x="143" y="402"/>
                  <a:pt x="142" y="397"/>
                </a:cubicBezTo>
                <a:close/>
                <a:moveTo>
                  <a:pt x="1742" y="404"/>
                </a:moveTo>
                <a:cubicBezTo>
                  <a:pt x="1739" y="406"/>
                  <a:pt x="1730" y="406"/>
                  <a:pt x="1727" y="404"/>
                </a:cubicBezTo>
                <a:cubicBezTo>
                  <a:pt x="1730" y="398"/>
                  <a:pt x="1741" y="395"/>
                  <a:pt x="1742" y="404"/>
                </a:cubicBezTo>
                <a:close/>
                <a:moveTo>
                  <a:pt x="1611" y="399"/>
                </a:moveTo>
                <a:cubicBezTo>
                  <a:pt x="1613" y="400"/>
                  <a:pt x="1616" y="398"/>
                  <a:pt x="1618" y="399"/>
                </a:cubicBezTo>
                <a:cubicBezTo>
                  <a:pt x="1620" y="400"/>
                  <a:pt x="1619" y="402"/>
                  <a:pt x="1621" y="402"/>
                </a:cubicBezTo>
                <a:cubicBezTo>
                  <a:pt x="1619" y="406"/>
                  <a:pt x="1609" y="404"/>
                  <a:pt x="1611" y="399"/>
                </a:cubicBezTo>
                <a:close/>
                <a:moveTo>
                  <a:pt x="215" y="409"/>
                </a:moveTo>
                <a:cubicBezTo>
                  <a:pt x="216" y="413"/>
                  <a:pt x="211" y="410"/>
                  <a:pt x="210" y="412"/>
                </a:cubicBezTo>
                <a:cubicBezTo>
                  <a:pt x="208" y="413"/>
                  <a:pt x="209" y="412"/>
                  <a:pt x="208" y="412"/>
                </a:cubicBezTo>
                <a:cubicBezTo>
                  <a:pt x="205" y="411"/>
                  <a:pt x="203" y="412"/>
                  <a:pt x="202" y="410"/>
                </a:cubicBezTo>
                <a:cubicBezTo>
                  <a:pt x="203" y="404"/>
                  <a:pt x="208" y="410"/>
                  <a:pt x="215" y="409"/>
                </a:cubicBezTo>
                <a:close/>
                <a:moveTo>
                  <a:pt x="317" y="407"/>
                </a:moveTo>
                <a:cubicBezTo>
                  <a:pt x="323" y="407"/>
                  <a:pt x="328" y="407"/>
                  <a:pt x="334" y="407"/>
                </a:cubicBezTo>
                <a:cubicBezTo>
                  <a:pt x="334" y="410"/>
                  <a:pt x="336" y="410"/>
                  <a:pt x="336" y="413"/>
                </a:cubicBezTo>
                <a:cubicBezTo>
                  <a:pt x="333" y="413"/>
                  <a:pt x="330" y="413"/>
                  <a:pt x="327" y="413"/>
                </a:cubicBezTo>
                <a:cubicBezTo>
                  <a:pt x="328" y="417"/>
                  <a:pt x="335" y="414"/>
                  <a:pt x="336" y="417"/>
                </a:cubicBezTo>
                <a:cubicBezTo>
                  <a:pt x="336" y="423"/>
                  <a:pt x="330" y="415"/>
                  <a:pt x="328" y="420"/>
                </a:cubicBezTo>
                <a:cubicBezTo>
                  <a:pt x="326" y="420"/>
                  <a:pt x="327" y="417"/>
                  <a:pt x="326" y="417"/>
                </a:cubicBezTo>
                <a:cubicBezTo>
                  <a:pt x="323" y="413"/>
                  <a:pt x="318" y="412"/>
                  <a:pt x="317" y="407"/>
                </a:cubicBezTo>
                <a:close/>
                <a:moveTo>
                  <a:pt x="1841" y="409"/>
                </a:moveTo>
                <a:cubicBezTo>
                  <a:pt x="1843" y="409"/>
                  <a:pt x="1845" y="409"/>
                  <a:pt x="1846" y="409"/>
                </a:cubicBezTo>
                <a:cubicBezTo>
                  <a:pt x="1846" y="410"/>
                  <a:pt x="1846" y="411"/>
                  <a:pt x="1846" y="412"/>
                </a:cubicBezTo>
                <a:cubicBezTo>
                  <a:pt x="1845" y="412"/>
                  <a:pt x="1843" y="412"/>
                  <a:pt x="1841" y="412"/>
                </a:cubicBezTo>
                <a:cubicBezTo>
                  <a:pt x="1841" y="411"/>
                  <a:pt x="1841" y="410"/>
                  <a:pt x="1841" y="409"/>
                </a:cubicBezTo>
                <a:close/>
                <a:moveTo>
                  <a:pt x="1907" y="413"/>
                </a:moveTo>
                <a:cubicBezTo>
                  <a:pt x="1910" y="412"/>
                  <a:pt x="1912" y="415"/>
                  <a:pt x="1915" y="415"/>
                </a:cubicBezTo>
                <a:cubicBezTo>
                  <a:pt x="1918" y="415"/>
                  <a:pt x="1922" y="411"/>
                  <a:pt x="1924" y="415"/>
                </a:cubicBezTo>
                <a:cubicBezTo>
                  <a:pt x="1926" y="422"/>
                  <a:pt x="1912" y="415"/>
                  <a:pt x="1911" y="420"/>
                </a:cubicBezTo>
                <a:cubicBezTo>
                  <a:pt x="1910" y="418"/>
                  <a:pt x="1908" y="418"/>
                  <a:pt x="1905" y="418"/>
                </a:cubicBezTo>
                <a:cubicBezTo>
                  <a:pt x="1906" y="417"/>
                  <a:pt x="1907" y="416"/>
                  <a:pt x="1907" y="413"/>
                </a:cubicBezTo>
                <a:close/>
                <a:moveTo>
                  <a:pt x="1839" y="420"/>
                </a:moveTo>
                <a:cubicBezTo>
                  <a:pt x="1844" y="424"/>
                  <a:pt x="1851" y="419"/>
                  <a:pt x="1853" y="415"/>
                </a:cubicBezTo>
                <a:cubicBezTo>
                  <a:pt x="1847" y="415"/>
                  <a:pt x="1840" y="414"/>
                  <a:pt x="1839" y="420"/>
                </a:cubicBezTo>
                <a:close/>
                <a:moveTo>
                  <a:pt x="351" y="420"/>
                </a:moveTo>
                <a:cubicBezTo>
                  <a:pt x="353" y="420"/>
                  <a:pt x="354" y="422"/>
                  <a:pt x="354" y="424"/>
                </a:cubicBezTo>
                <a:cubicBezTo>
                  <a:pt x="349" y="426"/>
                  <a:pt x="350" y="425"/>
                  <a:pt x="344" y="424"/>
                </a:cubicBezTo>
                <a:cubicBezTo>
                  <a:pt x="344" y="423"/>
                  <a:pt x="347" y="423"/>
                  <a:pt x="349" y="423"/>
                </a:cubicBezTo>
                <a:cubicBezTo>
                  <a:pt x="351" y="423"/>
                  <a:pt x="350" y="421"/>
                  <a:pt x="351" y="420"/>
                </a:cubicBezTo>
                <a:close/>
                <a:moveTo>
                  <a:pt x="142" y="423"/>
                </a:moveTo>
                <a:cubicBezTo>
                  <a:pt x="147" y="428"/>
                  <a:pt x="146" y="417"/>
                  <a:pt x="142" y="423"/>
                </a:cubicBezTo>
                <a:close/>
                <a:moveTo>
                  <a:pt x="1919" y="421"/>
                </a:moveTo>
                <a:cubicBezTo>
                  <a:pt x="1918" y="423"/>
                  <a:pt x="1918" y="424"/>
                  <a:pt x="1918" y="426"/>
                </a:cubicBezTo>
                <a:cubicBezTo>
                  <a:pt x="1919" y="426"/>
                  <a:pt x="1920" y="426"/>
                  <a:pt x="1921" y="424"/>
                </a:cubicBezTo>
                <a:cubicBezTo>
                  <a:pt x="1922" y="422"/>
                  <a:pt x="1923" y="424"/>
                  <a:pt x="1922" y="426"/>
                </a:cubicBezTo>
                <a:cubicBezTo>
                  <a:pt x="1921" y="427"/>
                  <a:pt x="1920" y="428"/>
                  <a:pt x="1917" y="428"/>
                </a:cubicBezTo>
                <a:cubicBezTo>
                  <a:pt x="1915" y="425"/>
                  <a:pt x="1912" y="421"/>
                  <a:pt x="1919" y="421"/>
                </a:cubicBezTo>
                <a:close/>
                <a:moveTo>
                  <a:pt x="1916" y="428"/>
                </a:moveTo>
                <a:cubicBezTo>
                  <a:pt x="1911" y="433"/>
                  <a:pt x="1904" y="426"/>
                  <a:pt x="1905" y="421"/>
                </a:cubicBezTo>
                <a:cubicBezTo>
                  <a:pt x="1908" y="421"/>
                  <a:pt x="1911" y="421"/>
                  <a:pt x="1914" y="421"/>
                </a:cubicBezTo>
                <a:cubicBezTo>
                  <a:pt x="1912" y="423"/>
                  <a:pt x="1913" y="426"/>
                  <a:pt x="1916" y="428"/>
                </a:cubicBezTo>
                <a:close/>
                <a:moveTo>
                  <a:pt x="1887" y="426"/>
                </a:moveTo>
                <a:cubicBezTo>
                  <a:pt x="1889" y="426"/>
                  <a:pt x="1895" y="428"/>
                  <a:pt x="1893" y="423"/>
                </a:cubicBezTo>
                <a:cubicBezTo>
                  <a:pt x="1889" y="422"/>
                  <a:pt x="1887" y="423"/>
                  <a:pt x="1887" y="426"/>
                </a:cubicBezTo>
                <a:close/>
                <a:moveTo>
                  <a:pt x="1926" y="428"/>
                </a:moveTo>
                <a:cubicBezTo>
                  <a:pt x="1930" y="428"/>
                  <a:pt x="1934" y="427"/>
                  <a:pt x="1936" y="424"/>
                </a:cubicBezTo>
                <a:cubicBezTo>
                  <a:pt x="1931" y="424"/>
                  <a:pt x="1927" y="425"/>
                  <a:pt x="1926" y="428"/>
                </a:cubicBezTo>
                <a:close/>
                <a:moveTo>
                  <a:pt x="1974" y="447"/>
                </a:moveTo>
                <a:cubicBezTo>
                  <a:pt x="1973" y="452"/>
                  <a:pt x="1966" y="451"/>
                  <a:pt x="1961" y="451"/>
                </a:cubicBezTo>
                <a:cubicBezTo>
                  <a:pt x="1960" y="448"/>
                  <a:pt x="1963" y="448"/>
                  <a:pt x="1966" y="448"/>
                </a:cubicBezTo>
                <a:cubicBezTo>
                  <a:pt x="1968" y="448"/>
                  <a:pt x="1972" y="442"/>
                  <a:pt x="1974" y="447"/>
                </a:cubicBezTo>
                <a:close/>
                <a:moveTo>
                  <a:pt x="1894" y="450"/>
                </a:moveTo>
                <a:cubicBezTo>
                  <a:pt x="1897" y="450"/>
                  <a:pt x="1898" y="449"/>
                  <a:pt x="1899" y="447"/>
                </a:cubicBezTo>
                <a:cubicBezTo>
                  <a:pt x="1896" y="447"/>
                  <a:pt x="1893" y="446"/>
                  <a:pt x="1894" y="450"/>
                </a:cubicBezTo>
                <a:close/>
                <a:moveTo>
                  <a:pt x="262" y="458"/>
                </a:moveTo>
                <a:cubicBezTo>
                  <a:pt x="263" y="458"/>
                  <a:pt x="265" y="458"/>
                  <a:pt x="266" y="458"/>
                </a:cubicBezTo>
                <a:cubicBezTo>
                  <a:pt x="266" y="459"/>
                  <a:pt x="266" y="460"/>
                  <a:pt x="266" y="461"/>
                </a:cubicBezTo>
                <a:cubicBezTo>
                  <a:pt x="265" y="461"/>
                  <a:pt x="264" y="461"/>
                  <a:pt x="263" y="461"/>
                </a:cubicBezTo>
                <a:cubicBezTo>
                  <a:pt x="262" y="460"/>
                  <a:pt x="262" y="459"/>
                  <a:pt x="262" y="458"/>
                </a:cubicBezTo>
                <a:close/>
                <a:moveTo>
                  <a:pt x="363" y="485"/>
                </a:moveTo>
                <a:cubicBezTo>
                  <a:pt x="366" y="484"/>
                  <a:pt x="365" y="492"/>
                  <a:pt x="361" y="489"/>
                </a:cubicBezTo>
                <a:cubicBezTo>
                  <a:pt x="361" y="488"/>
                  <a:pt x="361" y="487"/>
                  <a:pt x="361" y="486"/>
                </a:cubicBezTo>
                <a:cubicBezTo>
                  <a:pt x="363" y="487"/>
                  <a:pt x="363" y="486"/>
                  <a:pt x="363" y="485"/>
                </a:cubicBezTo>
                <a:close/>
                <a:moveTo>
                  <a:pt x="1878" y="485"/>
                </a:moveTo>
                <a:cubicBezTo>
                  <a:pt x="1879" y="485"/>
                  <a:pt x="1880" y="485"/>
                  <a:pt x="1881" y="485"/>
                </a:cubicBezTo>
                <a:cubicBezTo>
                  <a:pt x="1881" y="486"/>
                  <a:pt x="1881" y="487"/>
                  <a:pt x="1881" y="488"/>
                </a:cubicBezTo>
                <a:cubicBezTo>
                  <a:pt x="1880" y="488"/>
                  <a:pt x="1879" y="488"/>
                  <a:pt x="1878" y="488"/>
                </a:cubicBezTo>
                <a:cubicBezTo>
                  <a:pt x="1878" y="487"/>
                  <a:pt x="1878" y="486"/>
                  <a:pt x="1878" y="485"/>
                </a:cubicBezTo>
                <a:close/>
                <a:moveTo>
                  <a:pt x="269" y="493"/>
                </a:moveTo>
                <a:cubicBezTo>
                  <a:pt x="269" y="499"/>
                  <a:pt x="261" y="501"/>
                  <a:pt x="258" y="499"/>
                </a:cubicBezTo>
                <a:cubicBezTo>
                  <a:pt x="256" y="492"/>
                  <a:pt x="265" y="489"/>
                  <a:pt x="269" y="493"/>
                </a:cubicBezTo>
                <a:close/>
                <a:moveTo>
                  <a:pt x="194" y="493"/>
                </a:moveTo>
                <a:cubicBezTo>
                  <a:pt x="198" y="492"/>
                  <a:pt x="198" y="496"/>
                  <a:pt x="202" y="494"/>
                </a:cubicBezTo>
                <a:cubicBezTo>
                  <a:pt x="202" y="496"/>
                  <a:pt x="200" y="495"/>
                  <a:pt x="199" y="496"/>
                </a:cubicBezTo>
                <a:cubicBezTo>
                  <a:pt x="200" y="499"/>
                  <a:pt x="199" y="501"/>
                  <a:pt x="196" y="501"/>
                </a:cubicBezTo>
                <a:cubicBezTo>
                  <a:pt x="197" y="496"/>
                  <a:pt x="193" y="496"/>
                  <a:pt x="194" y="493"/>
                </a:cubicBezTo>
                <a:close/>
                <a:moveTo>
                  <a:pt x="218" y="494"/>
                </a:moveTo>
                <a:cubicBezTo>
                  <a:pt x="220" y="494"/>
                  <a:pt x="221" y="494"/>
                  <a:pt x="222" y="494"/>
                </a:cubicBezTo>
                <a:cubicBezTo>
                  <a:pt x="222" y="495"/>
                  <a:pt x="222" y="496"/>
                  <a:pt x="222" y="497"/>
                </a:cubicBezTo>
                <a:cubicBezTo>
                  <a:pt x="221" y="497"/>
                  <a:pt x="220" y="497"/>
                  <a:pt x="219" y="497"/>
                </a:cubicBezTo>
                <a:cubicBezTo>
                  <a:pt x="219" y="496"/>
                  <a:pt x="218" y="495"/>
                  <a:pt x="218" y="494"/>
                </a:cubicBezTo>
                <a:close/>
                <a:moveTo>
                  <a:pt x="261" y="508"/>
                </a:moveTo>
                <a:cubicBezTo>
                  <a:pt x="261" y="504"/>
                  <a:pt x="262" y="502"/>
                  <a:pt x="266" y="502"/>
                </a:cubicBezTo>
                <a:cubicBezTo>
                  <a:pt x="265" y="507"/>
                  <a:pt x="263" y="509"/>
                  <a:pt x="269" y="507"/>
                </a:cubicBezTo>
                <a:cubicBezTo>
                  <a:pt x="268" y="512"/>
                  <a:pt x="265" y="509"/>
                  <a:pt x="261" y="508"/>
                </a:cubicBezTo>
                <a:close/>
                <a:moveTo>
                  <a:pt x="315" y="508"/>
                </a:moveTo>
                <a:cubicBezTo>
                  <a:pt x="311" y="508"/>
                  <a:pt x="307" y="508"/>
                  <a:pt x="305" y="505"/>
                </a:cubicBezTo>
                <a:cubicBezTo>
                  <a:pt x="304" y="499"/>
                  <a:pt x="319" y="501"/>
                  <a:pt x="315" y="508"/>
                </a:cubicBezTo>
                <a:close/>
                <a:moveTo>
                  <a:pt x="137" y="523"/>
                </a:moveTo>
                <a:cubicBezTo>
                  <a:pt x="137" y="521"/>
                  <a:pt x="135" y="522"/>
                  <a:pt x="134" y="521"/>
                </a:cubicBezTo>
                <a:cubicBezTo>
                  <a:pt x="134" y="519"/>
                  <a:pt x="136" y="520"/>
                  <a:pt x="138" y="520"/>
                </a:cubicBezTo>
                <a:cubicBezTo>
                  <a:pt x="140" y="525"/>
                  <a:pt x="130" y="527"/>
                  <a:pt x="137" y="529"/>
                </a:cubicBezTo>
                <a:cubicBezTo>
                  <a:pt x="136" y="534"/>
                  <a:pt x="133" y="527"/>
                  <a:pt x="131" y="528"/>
                </a:cubicBezTo>
                <a:cubicBezTo>
                  <a:pt x="132" y="525"/>
                  <a:pt x="133" y="522"/>
                  <a:pt x="137" y="523"/>
                </a:cubicBezTo>
                <a:close/>
                <a:moveTo>
                  <a:pt x="124" y="521"/>
                </a:moveTo>
                <a:cubicBezTo>
                  <a:pt x="125" y="521"/>
                  <a:pt x="127" y="521"/>
                  <a:pt x="129" y="521"/>
                </a:cubicBezTo>
                <a:cubicBezTo>
                  <a:pt x="129" y="523"/>
                  <a:pt x="129" y="524"/>
                  <a:pt x="129" y="526"/>
                </a:cubicBezTo>
                <a:cubicBezTo>
                  <a:pt x="127" y="526"/>
                  <a:pt x="125" y="526"/>
                  <a:pt x="122" y="526"/>
                </a:cubicBezTo>
                <a:cubicBezTo>
                  <a:pt x="123" y="525"/>
                  <a:pt x="124" y="523"/>
                  <a:pt x="124" y="521"/>
                </a:cubicBezTo>
                <a:close/>
                <a:moveTo>
                  <a:pt x="200" y="526"/>
                </a:moveTo>
                <a:cubicBezTo>
                  <a:pt x="200" y="526"/>
                  <a:pt x="200" y="524"/>
                  <a:pt x="200" y="524"/>
                </a:cubicBezTo>
                <a:cubicBezTo>
                  <a:pt x="205" y="528"/>
                  <a:pt x="197" y="528"/>
                  <a:pt x="196" y="528"/>
                </a:cubicBezTo>
                <a:cubicBezTo>
                  <a:pt x="196" y="528"/>
                  <a:pt x="197" y="524"/>
                  <a:pt x="197" y="524"/>
                </a:cubicBezTo>
                <a:cubicBezTo>
                  <a:pt x="198" y="524"/>
                  <a:pt x="199" y="526"/>
                  <a:pt x="200" y="526"/>
                </a:cubicBezTo>
                <a:close/>
                <a:moveTo>
                  <a:pt x="215" y="526"/>
                </a:moveTo>
                <a:cubicBezTo>
                  <a:pt x="211" y="523"/>
                  <a:pt x="218" y="526"/>
                  <a:pt x="220" y="526"/>
                </a:cubicBezTo>
                <a:cubicBezTo>
                  <a:pt x="220" y="528"/>
                  <a:pt x="219" y="532"/>
                  <a:pt x="222" y="532"/>
                </a:cubicBezTo>
                <a:cubicBezTo>
                  <a:pt x="221" y="537"/>
                  <a:pt x="218" y="531"/>
                  <a:pt x="215" y="532"/>
                </a:cubicBezTo>
                <a:cubicBezTo>
                  <a:pt x="215" y="530"/>
                  <a:pt x="217" y="530"/>
                  <a:pt x="217" y="528"/>
                </a:cubicBezTo>
                <a:cubicBezTo>
                  <a:pt x="217" y="526"/>
                  <a:pt x="216" y="526"/>
                  <a:pt x="215" y="526"/>
                </a:cubicBezTo>
                <a:close/>
                <a:moveTo>
                  <a:pt x="354" y="547"/>
                </a:moveTo>
                <a:cubicBezTo>
                  <a:pt x="355" y="551"/>
                  <a:pt x="357" y="545"/>
                  <a:pt x="360" y="547"/>
                </a:cubicBezTo>
                <a:cubicBezTo>
                  <a:pt x="363" y="552"/>
                  <a:pt x="361" y="554"/>
                  <a:pt x="361" y="559"/>
                </a:cubicBezTo>
                <a:cubicBezTo>
                  <a:pt x="360" y="565"/>
                  <a:pt x="357" y="553"/>
                  <a:pt x="361" y="554"/>
                </a:cubicBezTo>
                <a:cubicBezTo>
                  <a:pt x="359" y="552"/>
                  <a:pt x="355" y="552"/>
                  <a:pt x="352" y="550"/>
                </a:cubicBezTo>
                <a:cubicBezTo>
                  <a:pt x="350" y="548"/>
                  <a:pt x="349" y="548"/>
                  <a:pt x="344" y="550"/>
                </a:cubicBezTo>
                <a:cubicBezTo>
                  <a:pt x="342" y="550"/>
                  <a:pt x="343" y="553"/>
                  <a:pt x="343" y="554"/>
                </a:cubicBezTo>
                <a:cubicBezTo>
                  <a:pt x="341" y="555"/>
                  <a:pt x="338" y="548"/>
                  <a:pt x="336" y="553"/>
                </a:cubicBezTo>
                <a:cubicBezTo>
                  <a:pt x="334" y="552"/>
                  <a:pt x="334" y="550"/>
                  <a:pt x="336" y="550"/>
                </a:cubicBezTo>
                <a:cubicBezTo>
                  <a:pt x="334" y="549"/>
                  <a:pt x="336" y="546"/>
                  <a:pt x="336" y="547"/>
                </a:cubicBezTo>
                <a:cubicBezTo>
                  <a:pt x="335" y="545"/>
                  <a:pt x="334" y="545"/>
                  <a:pt x="333" y="543"/>
                </a:cubicBezTo>
                <a:cubicBezTo>
                  <a:pt x="332" y="543"/>
                  <a:pt x="333" y="541"/>
                  <a:pt x="332" y="540"/>
                </a:cubicBezTo>
                <a:cubicBezTo>
                  <a:pt x="331" y="539"/>
                  <a:pt x="331" y="537"/>
                  <a:pt x="329" y="534"/>
                </a:cubicBezTo>
                <a:cubicBezTo>
                  <a:pt x="328" y="534"/>
                  <a:pt x="327" y="534"/>
                  <a:pt x="327" y="535"/>
                </a:cubicBezTo>
                <a:cubicBezTo>
                  <a:pt x="323" y="533"/>
                  <a:pt x="333" y="531"/>
                  <a:pt x="337" y="532"/>
                </a:cubicBezTo>
                <a:cubicBezTo>
                  <a:pt x="337" y="535"/>
                  <a:pt x="339" y="540"/>
                  <a:pt x="334" y="539"/>
                </a:cubicBezTo>
                <a:cubicBezTo>
                  <a:pt x="337" y="542"/>
                  <a:pt x="338" y="537"/>
                  <a:pt x="342" y="540"/>
                </a:cubicBezTo>
                <a:cubicBezTo>
                  <a:pt x="342" y="539"/>
                  <a:pt x="340" y="539"/>
                  <a:pt x="339" y="539"/>
                </a:cubicBezTo>
                <a:cubicBezTo>
                  <a:pt x="342" y="536"/>
                  <a:pt x="339" y="533"/>
                  <a:pt x="339" y="529"/>
                </a:cubicBezTo>
                <a:cubicBezTo>
                  <a:pt x="342" y="527"/>
                  <a:pt x="341" y="532"/>
                  <a:pt x="342" y="532"/>
                </a:cubicBezTo>
                <a:cubicBezTo>
                  <a:pt x="344" y="534"/>
                  <a:pt x="347" y="532"/>
                  <a:pt x="348" y="534"/>
                </a:cubicBezTo>
                <a:cubicBezTo>
                  <a:pt x="349" y="537"/>
                  <a:pt x="347" y="537"/>
                  <a:pt x="347" y="540"/>
                </a:cubicBezTo>
                <a:cubicBezTo>
                  <a:pt x="348" y="542"/>
                  <a:pt x="351" y="542"/>
                  <a:pt x="351" y="545"/>
                </a:cubicBezTo>
                <a:cubicBezTo>
                  <a:pt x="354" y="546"/>
                  <a:pt x="354" y="542"/>
                  <a:pt x="359" y="543"/>
                </a:cubicBezTo>
                <a:cubicBezTo>
                  <a:pt x="358" y="545"/>
                  <a:pt x="357" y="547"/>
                  <a:pt x="354" y="547"/>
                </a:cubicBezTo>
                <a:close/>
                <a:moveTo>
                  <a:pt x="131" y="532"/>
                </a:moveTo>
                <a:cubicBezTo>
                  <a:pt x="131" y="533"/>
                  <a:pt x="135" y="535"/>
                  <a:pt x="136" y="535"/>
                </a:cubicBezTo>
                <a:cubicBezTo>
                  <a:pt x="136" y="530"/>
                  <a:pt x="130" y="530"/>
                  <a:pt x="131" y="532"/>
                </a:cubicBezTo>
                <a:close/>
                <a:moveTo>
                  <a:pt x="197" y="532"/>
                </a:moveTo>
                <a:cubicBezTo>
                  <a:pt x="199" y="532"/>
                  <a:pt x="201" y="532"/>
                  <a:pt x="202" y="532"/>
                </a:cubicBezTo>
                <a:cubicBezTo>
                  <a:pt x="202" y="533"/>
                  <a:pt x="202" y="534"/>
                  <a:pt x="202" y="535"/>
                </a:cubicBezTo>
                <a:cubicBezTo>
                  <a:pt x="201" y="535"/>
                  <a:pt x="199" y="535"/>
                  <a:pt x="198" y="535"/>
                </a:cubicBezTo>
                <a:cubicBezTo>
                  <a:pt x="198" y="534"/>
                  <a:pt x="197" y="533"/>
                  <a:pt x="197" y="532"/>
                </a:cubicBezTo>
                <a:close/>
                <a:moveTo>
                  <a:pt x="287" y="539"/>
                </a:moveTo>
                <a:cubicBezTo>
                  <a:pt x="292" y="539"/>
                  <a:pt x="294" y="537"/>
                  <a:pt x="293" y="532"/>
                </a:cubicBezTo>
                <a:cubicBezTo>
                  <a:pt x="289" y="532"/>
                  <a:pt x="287" y="535"/>
                  <a:pt x="287" y="539"/>
                </a:cubicBezTo>
                <a:close/>
                <a:moveTo>
                  <a:pt x="2043" y="534"/>
                </a:moveTo>
                <a:cubicBezTo>
                  <a:pt x="2044" y="534"/>
                  <a:pt x="2045" y="534"/>
                  <a:pt x="2046" y="534"/>
                </a:cubicBezTo>
                <a:cubicBezTo>
                  <a:pt x="2046" y="535"/>
                  <a:pt x="2046" y="536"/>
                  <a:pt x="2046" y="537"/>
                </a:cubicBezTo>
                <a:cubicBezTo>
                  <a:pt x="2045" y="537"/>
                  <a:pt x="2044" y="537"/>
                  <a:pt x="2043" y="537"/>
                </a:cubicBezTo>
                <a:cubicBezTo>
                  <a:pt x="2043" y="536"/>
                  <a:pt x="2043" y="535"/>
                  <a:pt x="2043" y="534"/>
                </a:cubicBezTo>
                <a:close/>
                <a:moveTo>
                  <a:pt x="133" y="539"/>
                </a:moveTo>
                <a:cubicBezTo>
                  <a:pt x="134" y="539"/>
                  <a:pt x="135" y="539"/>
                  <a:pt x="136" y="539"/>
                </a:cubicBezTo>
                <a:cubicBezTo>
                  <a:pt x="137" y="542"/>
                  <a:pt x="134" y="542"/>
                  <a:pt x="131" y="542"/>
                </a:cubicBezTo>
                <a:cubicBezTo>
                  <a:pt x="132" y="540"/>
                  <a:pt x="133" y="540"/>
                  <a:pt x="133" y="539"/>
                </a:cubicBezTo>
                <a:close/>
                <a:moveTo>
                  <a:pt x="271" y="540"/>
                </a:moveTo>
                <a:cubicBezTo>
                  <a:pt x="274" y="539"/>
                  <a:pt x="277" y="543"/>
                  <a:pt x="274" y="545"/>
                </a:cubicBezTo>
                <a:cubicBezTo>
                  <a:pt x="273" y="546"/>
                  <a:pt x="273" y="543"/>
                  <a:pt x="274" y="543"/>
                </a:cubicBezTo>
                <a:cubicBezTo>
                  <a:pt x="273" y="543"/>
                  <a:pt x="274" y="542"/>
                  <a:pt x="273" y="542"/>
                </a:cubicBezTo>
                <a:cubicBezTo>
                  <a:pt x="271" y="542"/>
                  <a:pt x="268" y="537"/>
                  <a:pt x="271" y="540"/>
                </a:cubicBezTo>
                <a:close/>
                <a:moveTo>
                  <a:pt x="316" y="545"/>
                </a:moveTo>
                <a:cubicBezTo>
                  <a:pt x="316" y="542"/>
                  <a:pt x="318" y="537"/>
                  <a:pt x="313" y="539"/>
                </a:cubicBezTo>
                <a:cubicBezTo>
                  <a:pt x="313" y="542"/>
                  <a:pt x="314" y="544"/>
                  <a:pt x="316" y="545"/>
                </a:cubicBezTo>
                <a:close/>
                <a:moveTo>
                  <a:pt x="206" y="543"/>
                </a:moveTo>
                <a:cubicBezTo>
                  <a:pt x="206" y="544"/>
                  <a:pt x="209" y="545"/>
                  <a:pt x="209" y="545"/>
                </a:cubicBezTo>
                <a:cubicBezTo>
                  <a:pt x="210" y="546"/>
                  <a:pt x="208" y="547"/>
                  <a:pt x="208" y="547"/>
                </a:cubicBezTo>
                <a:cubicBezTo>
                  <a:pt x="209" y="549"/>
                  <a:pt x="212" y="550"/>
                  <a:pt x="210" y="553"/>
                </a:cubicBezTo>
                <a:cubicBezTo>
                  <a:pt x="207" y="551"/>
                  <a:pt x="206" y="547"/>
                  <a:pt x="206" y="543"/>
                </a:cubicBezTo>
                <a:close/>
                <a:moveTo>
                  <a:pt x="219" y="545"/>
                </a:moveTo>
                <a:cubicBezTo>
                  <a:pt x="219" y="543"/>
                  <a:pt x="223" y="544"/>
                  <a:pt x="226" y="543"/>
                </a:cubicBezTo>
                <a:cubicBezTo>
                  <a:pt x="226" y="544"/>
                  <a:pt x="226" y="545"/>
                  <a:pt x="226" y="547"/>
                </a:cubicBezTo>
                <a:cubicBezTo>
                  <a:pt x="224" y="546"/>
                  <a:pt x="224" y="547"/>
                  <a:pt x="224" y="548"/>
                </a:cubicBezTo>
                <a:cubicBezTo>
                  <a:pt x="222" y="547"/>
                  <a:pt x="222" y="544"/>
                  <a:pt x="219" y="545"/>
                </a:cubicBezTo>
                <a:close/>
                <a:moveTo>
                  <a:pt x="260" y="561"/>
                </a:moveTo>
                <a:cubicBezTo>
                  <a:pt x="260" y="562"/>
                  <a:pt x="262" y="562"/>
                  <a:pt x="264" y="562"/>
                </a:cubicBezTo>
                <a:cubicBezTo>
                  <a:pt x="263" y="567"/>
                  <a:pt x="258" y="566"/>
                  <a:pt x="259" y="561"/>
                </a:cubicBezTo>
                <a:cubicBezTo>
                  <a:pt x="252" y="560"/>
                  <a:pt x="251" y="563"/>
                  <a:pt x="246" y="561"/>
                </a:cubicBezTo>
                <a:cubicBezTo>
                  <a:pt x="244" y="562"/>
                  <a:pt x="244" y="564"/>
                  <a:pt x="241" y="564"/>
                </a:cubicBezTo>
                <a:cubicBezTo>
                  <a:pt x="243" y="562"/>
                  <a:pt x="242" y="557"/>
                  <a:pt x="242" y="553"/>
                </a:cubicBezTo>
                <a:cubicBezTo>
                  <a:pt x="246" y="554"/>
                  <a:pt x="246" y="550"/>
                  <a:pt x="250" y="551"/>
                </a:cubicBezTo>
                <a:cubicBezTo>
                  <a:pt x="250" y="554"/>
                  <a:pt x="252" y="555"/>
                  <a:pt x="252" y="558"/>
                </a:cubicBezTo>
                <a:cubicBezTo>
                  <a:pt x="257" y="556"/>
                  <a:pt x="254" y="555"/>
                  <a:pt x="253" y="551"/>
                </a:cubicBezTo>
                <a:cubicBezTo>
                  <a:pt x="255" y="551"/>
                  <a:pt x="255" y="553"/>
                  <a:pt x="257" y="553"/>
                </a:cubicBezTo>
                <a:cubicBezTo>
                  <a:pt x="261" y="552"/>
                  <a:pt x="260" y="547"/>
                  <a:pt x="261" y="547"/>
                </a:cubicBezTo>
                <a:cubicBezTo>
                  <a:pt x="264" y="545"/>
                  <a:pt x="264" y="549"/>
                  <a:pt x="265" y="550"/>
                </a:cubicBezTo>
                <a:cubicBezTo>
                  <a:pt x="266" y="550"/>
                  <a:pt x="273" y="546"/>
                  <a:pt x="278" y="548"/>
                </a:cubicBezTo>
                <a:cubicBezTo>
                  <a:pt x="279" y="552"/>
                  <a:pt x="278" y="558"/>
                  <a:pt x="277" y="562"/>
                </a:cubicBezTo>
                <a:cubicBezTo>
                  <a:pt x="270" y="563"/>
                  <a:pt x="265" y="562"/>
                  <a:pt x="260" y="561"/>
                </a:cubicBezTo>
                <a:close/>
                <a:moveTo>
                  <a:pt x="182" y="554"/>
                </a:moveTo>
                <a:cubicBezTo>
                  <a:pt x="184" y="552"/>
                  <a:pt x="184" y="549"/>
                  <a:pt x="188" y="550"/>
                </a:cubicBezTo>
                <a:cubicBezTo>
                  <a:pt x="187" y="551"/>
                  <a:pt x="186" y="554"/>
                  <a:pt x="189" y="554"/>
                </a:cubicBezTo>
                <a:cubicBezTo>
                  <a:pt x="190" y="557"/>
                  <a:pt x="185" y="557"/>
                  <a:pt x="184" y="559"/>
                </a:cubicBezTo>
                <a:cubicBezTo>
                  <a:pt x="183" y="561"/>
                  <a:pt x="185" y="564"/>
                  <a:pt x="183" y="564"/>
                </a:cubicBezTo>
                <a:cubicBezTo>
                  <a:pt x="182" y="564"/>
                  <a:pt x="181" y="564"/>
                  <a:pt x="179" y="564"/>
                </a:cubicBezTo>
                <a:cubicBezTo>
                  <a:pt x="179" y="562"/>
                  <a:pt x="179" y="560"/>
                  <a:pt x="179" y="558"/>
                </a:cubicBezTo>
                <a:cubicBezTo>
                  <a:pt x="183" y="561"/>
                  <a:pt x="184" y="557"/>
                  <a:pt x="187" y="556"/>
                </a:cubicBezTo>
                <a:cubicBezTo>
                  <a:pt x="187" y="554"/>
                  <a:pt x="184" y="555"/>
                  <a:pt x="182" y="554"/>
                </a:cubicBezTo>
                <a:close/>
                <a:moveTo>
                  <a:pt x="208" y="559"/>
                </a:moveTo>
                <a:cubicBezTo>
                  <a:pt x="208" y="561"/>
                  <a:pt x="204" y="561"/>
                  <a:pt x="204" y="562"/>
                </a:cubicBezTo>
                <a:cubicBezTo>
                  <a:pt x="203" y="564"/>
                  <a:pt x="208" y="566"/>
                  <a:pt x="207" y="570"/>
                </a:cubicBezTo>
                <a:cubicBezTo>
                  <a:pt x="203" y="567"/>
                  <a:pt x="198" y="572"/>
                  <a:pt x="193" y="573"/>
                </a:cubicBezTo>
                <a:cubicBezTo>
                  <a:pt x="194" y="569"/>
                  <a:pt x="189" y="570"/>
                  <a:pt x="188" y="569"/>
                </a:cubicBezTo>
                <a:cubicBezTo>
                  <a:pt x="188" y="564"/>
                  <a:pt x="192" y="564"/>
                  <a:pt x="196" y="562"/>
                </a:cubicBezTo>
                <a:cubicBezTo>
                  <a:pt x="195" y="560"/>
                  <a:pt x="190" y="561"/>
                  <a:pt x="192" y="556"/>
                </a:cubicBezTo>
                <a:cubicBezTo>
                  <a:pt x="196" y="558"/>
                  <a:pt x="197" y="555"/>
                  <a:pt x="202" y="558"/>
                </a:cubicBezTo>
                <a:cubicBezTo>
                  <a:pt x="201" y="560"/>
                  <a:pt x="199" y="560"/>
                  <a:pt x="199" y="562"/>
                </a:cubicBezTo>
                <a:cubicBezTo>
                  <a:pt x="204" y="563"/>
                  <a:pt x="204" y="559"/>
                  <a:pt x="208" y="559"/>
                </a:cubicBezTo>
                <a:close/>
                <a:moveTo>
                  <a:pt x="168" y="562"/>
                </a:moveTo>
                <a:cubicBezTo>
                  <a:pt x="170" y="564"/>
                  <a:pt x="173" y="565"/>
                  <a:pt x="173" y="569"/>
                </a:cubicBezTo>
                <a:cubicBezTo>
                  <a:pt x="171" y="569"/>
                  <a:pt x="169" y="569"/>
                  <a:pt x="167" y="569"/>
                </a:cubicBezTo>
                <a:cubicBezTo>
                  <a:pt x="168" y="567"/>
                  <a:pt x="168" y="565"/>
                  <a:pt x="168" y="562"/>
                </a:cubicBezTo>
                <a:close/>
                <a:moveTo>
                  <a:pt x="279" y="570"/>
                </a:moveTo>
                <a:cubicBezTo>
                  <a:pt x="280" y="566"/>
                  <a:pt x="273" y="563"/>
                  <a:pt x="272" y="567"/>
                </a:cubicBezTo>
                <a:cubicBezTo>
                  <a:pt x="274" y="568"/>
                  <a:pt x="276" y="570"/>
                  <a:pt x="279" y="570"/>
                </a:cubicBezTo>
                <a:close/>
                <a:moveTo>
                  <a:pt x="264" y="570"/>
                </a:moveTo>
                <a:cubicBezTo>
                  <a:pt x="267" y="570"/>
                  <a:pt x="267" y="578"/>
                  <a:pt x="263" y="575"/>
                </a:cubicBezTo>
                <a:cubicBezTo>
                  <a:pt x="263" y="574"/>
                  <a:pt x="262" y="573"/>
                  <a:pt x="262" y="572"/>
                </a:cubicBezTo>
                <a:cubicBezTo>
                  <a:pt x="264" y="572"/>
                  <a:pt x="264" y="571"/>
                  <a:pt x="264" y="570"/>
                </a:cubicBezTo>
                <a:close/>
                <a:moveTo>
                  <a:pt x="188" y="583"/>
                </a:moveTo>
                <a:cubicBezTo>
                  <a:pt x="187" y="585"/>
                  <a:pt x="187" y="589"/>
                  <a:pt x="186" y="591"/>
                </a:cubicBezTo>
                <a:cubicBezTo>
                  <a:pt x="187" y="593"/>
                  <a:pt x="189" y="593"/>
                  <a:pt x="189" y="596"/>
                </a:cubicBezTo>
                <a:cubicBezTo>
                  <a:pt x="188" y="595"/>
                  <a:pt x="187" y="594"/>
                  <a:pt x="186" y="594"/>
                </a:cubicBezTo>
                <a:cubicBezTo>
                  <a:pt x="183" y="594"/>
                  <a:pt x="185" y="598"/>
                  <a:pt x="184" y="600"/>
                </a:cubicBezTo>
                <a:cubicBezTo>
                  <a:pt x="183" y="602"/>
                  <a:pt x="180" y="602"/>
                  <a:pt x="178" y="604"/>
                </a:cubicBezTo>
                <a:cubicBezTo>
                  <a:pt x="177" y="605"/>
                  <a:pt x="175" y="607"/>
                  <a:pt x="173" y="608"/>
                </a:cubicBezTo>
                <a:cubicBezTo>
                  <a:pt x="168" y="609"/>
                  <a:pt x="177" y="604"/>
                  <a:pt x="172" y="604"/>
                </a:cubicBezTo>
                <a:cubicBezTo>
                  <a:pt x="172" y="601"/>
                  <a:pt x="174" y="604"/>
                  <a:pt x="176" y="604"/>
                </a:cubicBezTo>
                <a:cubicBezTo>
                  <a:pt x="177" y="599"/>
                  <a:pt x="172" y="601"/>
                  <a:pt x="173" y="596"/>
                </a:cubicBezTo>
                <a:cubicBezTo>
                  <a:pt x="182" y="600"/>
                  <a:pt x="172" y="591"/>
                  <a:pt x="182" y="593"/>
                </a:cubicBezTo>
                <a:cubicBezTo>
                  <a:pt x="180" y="590"/>
                  <a:pt x="180" y="589"/>
                  <a:pt x="184" y="588"/>
                </a:cubicBezTo>
                <a:cubicBezTo>
                  <a:pt x="183" y="586"/>
                  <a:pt x="182" y="586"/>
                  <a:pt x="182" y="585"/>
                </a:cubicBezTo>
                <a:cubicBezTo>
                  <a:pt x="180" y="585"/>
                  <a:pt x="180" y="588"/>
                  <a:pt x="179" y="589"/>
                </a:cubicBezTo>
                <a:cubicBezTo>
                  <a:pt x="176" y="591"/>
                  <a:pt x="171" y="589"/>
                  <a:pt x="169" y="593"/>
                </a:cubicBezTo>
                <a:cubicBezTo>
                  <a:pt x="166" y="592"/>
                  <a:pt x="171" y="589"/>
                  <a:pt x="169" y="585"/>
                </a:cubicBezTo>
                <a:cubicBezTo>
                  <a:pt x="174" y="584"/>
                  <a:pt x="174" y="580"/>
                  <a:pt x="180" y="583"/>
                </a:cubicBezTo>
                <a:cubicBezTo>
                  <a:pt x="179" y="580"/>
                  <a:pt x="175" y="580"/>
                  <a:pt x="170" y="580"/>
                </a:cubicBezTo>
                <a:cubicBezTo>
                  <a:pt x="170" y="577"/>
                  <a:pt x="175" y="578"/>
                  <a:pt x="173" y="573"/>
                </a:cubicBezTo>
                <a:cubicBezTo>
                  <a:pt x="177" y="572"/>
                  <a:pt x="176" y="576"/>
                  <a:pt x="177" y="577"/>
                </a:cubicBezTo>
                <a:cubicBezTo>
                  <a:pt x="179" y="578"/>
                  <a:pt x="183" y="576"/>
                  <a:pt x="180" y="578"/>
                </a:cubicBezTo>
                <a:cubicBezTo>
                  <a:pt x="181" y="580"/>
                  <a:pt x="182" y="579"/>
                  <a:pt x="182" y="578"/>
                </a:cubicBezTo>
                <a:cubicBezTo>
                  <a:pt x="184" y="580"/>
                  <a:pt x="185" y="583"/>
                  <a:pt x="188" y="583"/>
                </a:cubicBezTo>
                <a:close/>
                <a:moveTo>
                  <a:pt x="167" y="583"/>
                </a:moveTo>
                <a:cubicBezTo>
                  <a:pt x="169" y="583"/>
                  <a:pt x="168" y="574"/>
                  <a:pt x="166" y="580"/>
                </a:cubicBezTo>
                <a:cubicBezTo>
                  <a:pt x="165" y="581"/>
                  <a:pt x="166" y="583"/>
                  <a:pt x="167" y="583"/>
                </a:cubicBezTo>
                <a:close/>
                <a:moveTo>
                  <a:pt x="1902" y="581"/>
                </a:moveTo>
                <a:cubicBezTo>
                  <a:pt x="1906" y="582"/>
                  <a:pt x="1910" y="582"/>
                  <a:pt x="1910" y="578"/>
                </a:cubicBezTo>
                <a:cubicBezTo>
                  <a:pt x="1907" y="579"/>
                  <a:pt x="1900" y="576"/>
                  <a:pt x="1902" y="581"/>
                </a:cubicBezTo>
                <a:close/>
                <a:moveTo>
                  <a:pt x="153" y="586"/>
                </a:moveTo>
                <a:cubicBezTo>
                  <a:pt x="153" y="584"/>
                  <a:pt x="155" y="585"/>
                  <a:pt x="155" y="586"/>
                </a:cubicBezTo>
                <a:cubicBezTo>
                  <a:pt x="160" y="588"/>
                  <a:pt x="156" y="581"/>
                  <a:pt x="161" y="583"/>
                </a:cubicBezTo>
                <a:cubicBezTo>
                  <a:pt x="161" y="586"/>
                  <a:pt x="160" y="586"/>
                  <a:pt x="160" y="588"/>
                </a:cubicBezTo>
                <a:cubicBezTo>
                  <a:pt x="165" y="590"/>
                  <a:pt x="161" y="583"/>
                  <a:pt x="166" y="585"/>
                </a:cubicBezTo>
                <a:cubicBezTo>
                  <a:pt x="166" y="586"/>
                  <a:pt x="166" y="588"/>
                  <a:pt x="166" y="589"/>
                </a:cubicBezTo>
                <a:cubicBezTo>
                  <a:pt x="161" y="588"/>
                  <a:pt x="159" y="590"/>
                  <a:pt x="155" y="591"/>
                </a:cubicBezTo>
                <a:cubicBezTo>
                  <a:pt x="155" y="589"/>
                  <a:pt x="155" y="586"/>
                  <a:pt x="153" y="586"/>
                </a:cubicBezTo>
                <a:close/>
                <a:moveTo>
                  <a:pt x="142" y="589"/>
                </a:moveTo>
                <a:cubicBezTo>
                  <a:pt x="143" y="591"/>
                  <a:pt x="151" y="589"/>
                  <a:pt x="145" y="586"/>
                </a:cubicBezTo>
                <a:cubicBezTo>
                  <a:pt x="146" y="587"/>
                  <a:pt x="141" y="589"/>
                  <a:pt x="142" y="589"/>
                </a:cubicBezTo>
                <a:close/>
                <a:moveTo>
                  <a:pt x="154" y="599"/>
                </a:moveTo>
                <a:cubicBezTo>
                  <a:pt x="156" y="595"/>
                  <a:pt x="159" y="591"/>
                  <a:pt x="166" y="591"/>
                </a:cubicBezTo>
                <a:cubicBezTo>
                  <a:pt x="167" y="595"/>
                  <a:pt x="157" y="596"/>
                  <a:pt x="163" y="600"/>
                </a:cubicBezTo>
                <a:cubicBezTo>
                  <a:pt x="163" y="602"/>
                  <a:pt x="162" y="601"/>
                  <a:pt x="162" y="600"/>
                </a:cubicBezTo>
                <a:cubicBezTo>
                  <a:pt x="157" y="599"/>
                  <a:pt x="158" y="601"/>
                  <a:pt x="154" y="599"/>
                </a:cubicBezTo>
                <a:close/>
                <a:moveTo>
                  <a:pt x="1974" y="607"/>
                </a:moveTo>
                <a:cubicBezTo>
                  <a:pt x="1976" y="609"/>
                  <a:pt x="1984" y="609"/>
                  <a:pt x="1983" y="604"/>
                </a:cubicBezTo>
                <a:cubicBezTo>
                  <a:pt x="1979" y="604"/>
                  <a:pt x="1974" y="603"/>
                  <a:pt x="1974" y="607"/>
                </a:cubicBezTo>
                <a:close/>
                <a:moveTo>
                  <a:pt x="158" y="623"/>
                </a:moveTo>
                <a:cubicBezTo>
                  <a:pt x="159" y="623"/>
                  <a:pt x="160" y="623"/>
                  <a:pt x="161" y="623"/>
                </a:cubicBezTo>
                <a:cubicBezTo>
                  <a:pt x="161" y="624"/>
                  <a:pt x="161" y="625"/>
                  <a:pt x="161" y="626"/>
                </a:cubicBezTo>
                <a:cubicBezTo>
                  <a:pt x="160" y="626"/>
                  <a:pt x="159" y="626"/>
                  <a:pt x="158" y="626"/>
                </a:cubicBezTo>
                <a:cubicBezTo>
                  <a:pt x="158" y="625"/>
                  <a:pt x="158" y="624"/>
                  <a:pt x="158" y="623"/>
                </a:cubicBezTo>
                <a:close/>
                <a:moveTo>
                  <a:pt x="1972" y="640"/>
                </a:moveTo>
                <a:cubicBezTo>
                  <a:pt x="1971" y="640"/>
                  <a:pt x="1970" y="639"/>
                  <a:pt x="1969" y="639"/>
                </a:cubicBezTo>
                <a:cubicBezTo>
                  <a:pt x="1964" y="642"/>
                  <a:pt x="1972" y="644"/>
                  <a:pt x="1972" y="640"/>
                </a:cubicBezTo>
                <a:close/>
                <a:moveTo>
                  <a:pt x="46" y="677"/>
                </a:moveTo>
                <a:cubicBezTo>
                  <a:pt x="47" y="675"/>
                  <a:pt x="51" y="675"/>
                  <a:pt x="54" y="677"/>
                </a:cubicBezTo>
                <a:cubicBezTo>
                  <a:pt x="54" y="679"/>
                  <a:pt x="49" y="678"/>
                  <a:pt x="51" y="683"/>
                </a:cubicBezTo>
                <a:cubicBezTo>
                  <a:pt x="45" y="684"/>
                  <a:pt x="43" y="681"/>
                  <a:pt x="43" y="677"/>
                </a:cubicBezTo>
                <a:cubicBezTo>
                  <a:pt x="45" y="677"/>
                  <a:pt x="44" y="680"/>
                  <a:pt x="46" y="680"/>
                </a:cubicBezTo>
                <a:cubicBezTo>
                  <a:pt x="48" y="679"/>
                  <a:pt x="48" y="677"/>
                  <a:pt x="46" y="677"/>
                </a:cubicBezTo>
                <a:close/>
                <a:moveTo>
                  <a:pt x="96" y="699"/>
                </a:moveTo>
                <a:cubicBezTo>
                  <a:pt x="95" y="697"/>
                  <a:pt x="94" y="695"/>
                  <a:pt x="92" y="694"/>
                </a:cubicBezTo>
                <a:cubicBezTo>
                  <a:pt x="92" y="696"/>
                  <a:pt x="95" y="703"/>
                  <a:pt x="96" y="699"/>
                </a:cubicBezTo>
                <a:close/>
                <a:moveTo>
                  <a:pt x="61" y="715"/>
                </a:moveTo>
                <a:cubicBezTo>
                  <a:pt x="60" y="712"/>
                  <a:pt x="63" y="711"/>
                  <a:pt x="64" y="710"/>
                </a:cubicBezTo>
                <a:cubicBezTo>
                  <a:pt x="61" y="708"/>
                  <a:pt x="57" y="714"/>
                  <a:pt x="61" y="715"/>
                </a:cubicBezTo>
                <a:close/>
                <a:moveTo>
                  <a:pt x="71" y="711"/>
                </a:moveTo>
                <a:cubicBezTo>
                  <a:pt x="72" y="711"/>
                  <a:pt x="73" y="711"/>
                  <a:pt x="74" y="711"/>
                </a:cubicBezTo>
                <a:cubicBezTo>
                  <a:pt x="74" y="713"/>
                  <a:pt x="74" y="714"/>
                  <a:pt x="74" y="715"/>
                </a:cubicBezTo>
                <a:cubicBezTo>
                  <a:pt x="73" y="715"/>
                  <a:pt x="72" y="715"/>
                  <a:pt x="71" y="715"/>
                </a:cubicBezTo>
                <a:cubicBezTo>
                  <a:pt x="71" y="714"/>
                  <a:pt x="71" y="713"/>
                  <a:pt x="71" y="711"/>
                </a:cubicBezTo>
                <a:close/>
                <a:moveTo>
                  <a:pt x="1973" y="724"/>
                </a:moveTo>
                <a:cubicBezTo>
                  <a:pt x="1974" y="726"/>
                  <a:pt x="1969" y="729"/>
                  <a:pt x="1965" y="729"/>
                </a:cubicBezTo>
                <a:cubicBezTo>
                  <a:pt x="1963" y="729"/>
                  <a:pt x="1957" y="730"/>
                  <a:pt x="1959" y="726"/>
                </a:cubicBezTo>
                <a:cubicBezTo>
                  <a:pt x="1962" y="723"/>
                  <a:pt x="1968" y="724"/>
                  <a:pt x="1973" y="724"/>
                </a:cubicBezTo>
                <a:close/>
                <a:moveTo>
                  <a:pt x="2034" y="727"/>
                </a:moveTo>
                <a:cubicBezTo>
                  <a:pt x="2034" y="724"/>
                  <a:pt x="2040" y="727"/>
                  <a:pt x="2043" y="726"/>
                </a:cubicBezTo>
                <a:cubicBezTo>
                  <a:pt x="2041" y="728"/>
                  <a:pt x="2041" y="730"/>
                  <a:pt x="2044" y="730"/>
                </a:cubicBezTo>
                <a:cubicBezTo>
                  <a:pt x="2041" y="735"/>
                  <a:pt x="2041" y="725"/>
                  <a:pt x="2034" y="727"/>
                </a:cubicBezTo>
                <a:close/>
                <a:moveTo>
                  <a:pt x="294" y="735"/>
                </a:moveTo>
                <a:cubicBezTo>
                  <a:pt x="291" y="731"/>
                  <a:pt x="298" y="729"/>
                  <a:pt x="293" y="727"/>
                </a:cubicBezTo>
                <a:cubicBezTo>
                  <a:pt x="292" y="728"/>
                  <a:pt x="290" y="735"/>
                  <a:pt x="294" y="735"/>
                </a:cubicBezTo>
                <a:close/>
                <a:moveTo>
                  <a:pt x="281" y="729"/>
                </a:moveTo>
                <a:cubicBezTo>
                  <a:pt x="282" y="729"/>
                  <a:pt x="284" y="729"/>
                  <a:pt x="285" y="729"/>
                </a:cubicBezTo>
                <a:cubicBezTo>
                  <a:pt x="285" y="730"/>
                  <a:pt x="285" y="731"/>
                  <a:pt x="285" y="732"/>
                </a:cubicBezTo>
                <a:cubicBezTo>
                  <a:pt x="284" y="732"/>
                  <a:pt x="282" y="732"/>
                  <a:pt x="281" y="732"/>
                </a:cubicBezTo>
                <a:cubicBezTo>
                  <a:pt x="281" y="731"/>
                  <a:pt x="281" y="730"/>
                  <a:pt x="281" y="729"/>
                </a:cubicBezTo>
                <a:close/>
                <a:moveTo>
                  <a:pt x="99" y="730"/>
                </a:moveTo>
                <a:cubicBezTo>
                  <a:pt x="96" y="734"/>
                  <a:pt x="99" y="734"/>
                  <a:pt x="99" y="738"/>
                </a:cubicBezTo>
                <a:cubicBezTo>
                  <a:pt x="98" y="738"/>
                  <a:pt x="97" y="737"/>
                  <a:pt x="94" y="737"/>
                </a:cubicBezTo>
                <a:cubicBezTo>
                  <a:pt x="97" y="736"/>
                  <a:pt x="94" y="729"/>
                  <a:pt x="99" y="730"/>
                </a:cubicBezTo>
                <a:close/>
                <a:moveTo>
                  <a:pt x="247" y="732"/>
                </a:moveTo>
                <a:cubicBezTo>
                  <a:pt x="248" y="732"/>
                  <a:pt x="250" y="732"/>
                  <a:pt x="252" y="732"/>
                </a:cubicBezTo>
                <a:cubicBezTo>
                  <a:pt x="252" y="733"/>
                  <a:pt x="252" y="734"/>
                  <a:pt x="252" y="735"/>
                </a:cubicBezTo>
                <a:cubicBezTo>
                  <a:pt x="250" y="735"/>
                  <a:pt x="249" y="735"/>
                  <a:pt x="247" y="735"/>
                </a:cubicBezTo>
                <a:cubicBezTo>
                  <a:pt x="247" y="734"/>
                  <a:pt x="247" y="733"/>
                  <a:pt x="247" y="732"/>
                </a:cubicBezTo>
                <a:close/>
                <a:moveTo>
                  <a:pt x="295" y="740"/>
                </a:moveTo>
                <a:cubicBezTo>
                  <a:pt x="298" y="739"/>
                  <a:pt x="302" y="739"/>
                  <a:pt x="303" y="737"/>
                </a:cubicBezTo>
                <a:cubicBezTo>
                  <a:pt x="300" y="738"/>
                  <a:pt x="294" y="735"/>
                  <a:pt x="295" y="740"/>
                </a:cubicBezTo>
                <a:close/>
                <a:moveTo>
                  <a:pt x="286" y="738"/>
                </a:moveTo>
                <a:cubicBezTo>
                  <a:pt x="287" y="738"/>
                  <a:pt x="287" y="739"/>
                  <a:pt x="287" y="740"/>
                </a:cubicBezTo>
                <a:cubicBezTo>
                  <a:pt x="287" y="744"/>
                  <a:pt x="294" y="741"/>
                  <a:pt x="293" y="746"/>
                </a:cubicBezTo>
                <a:cubicBezTo>
                  <a:pt x="287" y="747"/>
                  <a:pt x="288" y="741"/>
                  <a:pt x="284" y="745"/>
                </a:cubicBezTo>
                <a:cubicBezTo>
                  <a:pt x="280" y="743"/>
                  <a:pt x="289" y="743"/>
                  <a:pt x="286" y="738"/>
                </a:cubicBezTo>
                <a:close/>
                <a:moveTo>
                  <a:pt x="120" y="757"/>
                </a:moveTo>
                <a:cubicBezTo>
                  <a:pt x="123" y="757"/>
                  <a:pt x="123" y="760"/>
                  <a:pt x="123" y="762"/>
                </a:cubicBezTo>
                <a:cubicBezTo>
                  <a:pt x="122" y="762"/>
                  <a:pt x="121" y="761"/>
                  <a:pt x="120" y="761"/>
                </a:cubicBezTo>
                <a:cubicBezTo>
                  <a:pt x="120" y="760"/>
                  <a:pt x="120" y="759"/>
                  <a:pt x="120" y="757"/>
                </a:cubicBezTo>
                <a:close/>
                <a:moveTo>
                  <a:pt x="126" y="757"/>
                </a:moveTo>
                <a:cubicBezTo>
                  <a:pt x="129" y="757"/>
                  <a:pt x="129" y="765"/>
                  <a:pt x="125" y="762"/>
                </a:cubicBezTo>
                <a:cubicBezTo>
                  <a:pt x="125" y="761"/>
                  <a:pt x="125" y="760"/>
                  <a:pt x="125" y="759"/>
                </a:cubicBezTo>
                <a:cubicBezTo>
                  <a:pt x="126" y="759"/>
                  <a:pt x="126" y="758"/>
                  <a:pt x="126" y="757"/>
                </a:cubicBezTo>
                <a:close/>
                <a:moveTo>
                  <a:pt x="2051" y="761"/>
                </a:moveTo>
                <a:cubicBezTo>
                  <a:pt x="2053" y="756"/>
                  <a:pt x="2041" y="757"/>
                  <a:pt x="2041" y="759"/>
                </a:cubicBezTo>
                <a:cubicBezTo>
                  <a:pt x="2043" y="761"/>
                  <a:pt x="2047" y="761"/>
                  <a:pt x="2051" y="761"/>
                </a:cubicBezTo>
                <a:close/>
                <a:moveTo>
                  <a:pt x="75" y="794"/>
                </a:moveTo>
                <a:cubicBezTo>
                  <a:pt x="76" y="794"/>
                  <a:pt x="77" y="794"/>
                  <a:pt x="78" y="794"/>
                </a:cubicBezTo>
                <a:cubicBezTo>
                  <a:pt x="78" y="795"/>
                  <a:pt x="78" y="796"/>
                  <a:pt x="78" y="797"/>
                </a:cubicBezTo>
                <a:cubicBezTo>
                  <a:pt x="77" y="797"/>
                  <a:pt x="76" y="797"/>
                  <a:pt x="75" y="797"/>
                </a:cubicBezTo>
                <a:cubicBezTo>
                  <a:pt x="75" y="796"/>
                  <a:pt x="75" y="795"/>
                  <a:pt x="75" y="794"/>
                </a:cubicBezTo>
                <a:close/>
                <a:moveTo>
                  <a:pt x="2157" y="805"/>
                </a:moveTo>
                <a:cubicBezTo>
                  <a:pt x="2160" y="800"/>
                  <a:pt x="2149" y="801"/>
                  <a:pt x="2149" y="803"/>
                </a:cubicBezTo>
                <a:cubicBezTo>
                  <a:pt x="2154" y="802"/>
                  <a:pt x="2154" y="806"/>
                  <a:pt x="2157" y="805"/>
                </a:cubicBezTo>
                <a:close/>
                <a:moveTo>
                  <a:pt x="76" y="807"/>
                </a:moveTo>
                <a:cubicBezTo>
                  <a:pt x="77" y="808"/>
                  <a:pt x="84" y="806"/>
                  <a:pt x="79" y="803"/>
                </a:cubicBezTo>
                <a:cubicBezTo>
                  <a:pt x="80" y="805"/>
                  <a:pt x="75" y="806"/>
                  <a:pt x="76" y="807"/>
                </a:cubicBezTo>
                <a:close/>
                <a:moveTo>
                  <a:pt x="2119" y="808"/>
                </a:moveTo>
                <a:cubicBezTo>
                  <a:pt x="2119" y="810"/>
                  <a:pt x="2119" y="811"/>
                  <a:pt x="2119" y="813"/>
                </a:cubicBezTo>
                <a:cubicBezTo>
                  <a:pt x="2115" y="816"/>
                  <a:pt x="2112" y="811"/>
                  <a:pt x="2109" y="815"/>
                </a:cubicBezTo>
                <a:cubicBezTo>
                  <a:pt x="2108" y="815"/>
                  <a:pt x="2107" y="814"/>
                  <a:pt x="2107" y="813"/>
                </a:cubicBezTo>
                <a:cubicBezTo>
                  <a:pt x="2108" y="812"/>
                  <a:pt x="2107" y="811"/>
                  <a:pt x="2106" y="811"/>
                </a:cubicBezTo>
                <a:cubicBezTo>
                  <a:pt x="2109" y="809"/>
                  <a:pt x="2113" y="808"/>
                  <a:pt x="2119" y="808"/>
                </a:cubicBezTo>
                <a:close/>
                <a:moveTo>
                  <a:pt x="298" y="849"/>
                </a:moveTo>
                <a:cubicBezTo>
                  <a:pt x="308" y="848"/>
                  <a:pt x="311" y="853"/>
                  <a:pt x="310" y="862"/>
                </a:cubicBezTo>
                <a:cubicBezTo>
                  <a:pt x="305" y="861"/>
                  <a:pt x="307" y="866"/>
                  <a:pt x="302" y="865"/>
                </a:cubicBezTo>
                <a:cubicBezTo>
                  <a:pt x="297" y="862"/>
                  <a:pt x="297" y="856"/>
                  <a:pt x="298" y="849"/>
                </a:cubicBezTo>
                <a:close/>
                <a:moveTo>
                  <a:pt x="245" y="859"/>
                </a:moveTo>
                <a:cubicBezTo>
                  <a:pt x="245" y="856"/>
                  <a:pt x="239" y="858"/>
                  <a:pt x="236" y="857"/>
                </a:cubicBezTo>
                <a:cubicBezTo>
                  <a:pt x="235" y="861"/>
                  <a:pt x="246" y="865"/>
                  <a:pt x="245" y="859"/>
                </a:cubicBezTo>
                <a:close/>
                <a:moveTo>
                  <a:pt x="2037" y="883"/>
                </a:moveTo>
                <a:cubicBezTo>
                  <a:pt x="2039" y="885"/>
                  <a:pt x="2043" y="885"/>
                  <a:pt x="2043" y="881"/>
                </a:cubicBezTo>
                <a:cubicBezTo>
                  <a:pt x="2041" y="879"/>
                  <a:pt x="2038" y="879"/>
                  <a:pt x="2037" y="883"/>
                </a:cubicBezTo>
                <a:close/>
                <a:moveTo>
                  <a:pt x="113" y="886"/>
                </a:moveTo>
                <a:cubicBezTo>
                  <a:pt x="111" y="890"/>
                  <a:pt x="118" y="892"/>
                  <a:pt x="114" y="892"/>
                </a:cubicBezTo>
                <a:cubicBezTo>
                  <a:pt x="110" y="892"/>
                  <a:pt x="112" y="891"/>
                  <a:pt x="112" y="889"/>
                </a:cubicBezTo>
                <a:cubicBezTo>
                  <a:pt x="106" y="888"/>
                  <a:pt x="103" y="890"/>
                  <a:pt x="99" y="891"/>
                </a:cubicBezTo>
                <a:cubicBezTo>
                  <a:pt x="96" y="883"/>
                  <a:pt x="103" y="888"/>
                  <a:pt x="105" y="886"/>
                </a:cubicBezTo>
                <a:cubicBezTo>
                  <a:pt x="107" y="884"/>
                  <a:pt x="109" y="886"/>
                  <a:pt x="113" y="886"/>
                </a:cubicBezTo>
                <a:close/>
                <a:moveTo>
                  <a:pt x="117" y="886"/>
                </a:moveTo>
                <a:cubicBezTo>
                  <a:pt x="123" y="886"/>
                  <a:pt x="121" y="888"/>
                  <a:pt x="126" y="886"/>
                </a:cubicBezTo>
                <a:cubicBezTo>
                  <a:pt x="125" y="887"/>
                  <a:pt x="125" y="888"/>
                  <a:pt x="125" y="891"/>
                </a:cubicBezTo>
                <a:cubicBezTo>
                  <a:pt x="121" y="891"/>
                  <a:pt x="115" y="892"/>
                  <a:pt x="117" y="886"/>
                </a:cubicBezTo>
                <a:close/>
                <a:moveTo>
                  <a:pt x="96" y="891"/>
                </a:moveTo>
                <a:cubicBezTo>
                  <a:pt x="98" y="892"/>
                  <a:pt x="100" y="893"/>
                  <a:pt x="104" y="892"/>
                </a:cubicBezTo>
                <a:cubicBezTo>
                  <a:pt x="103" y="894"/>
                  <a:pt x="94" y="899"/>
                  <a:pt x="96" y="891"/>
                </a:cubicBezTo>
                <a:close/>
                <a:moveTo>
                  <a:pt x="160" y="891"/>
                </a:moveTo>
                <a:cubicBezTo>
                  <a:pt x="161" y="891"/>
                  <a:pt x="162" y="891"/>
                  <a:pt x="163" y="891"/>
                </a:cubicBezTo>
                <a:cubicBezTo>
                  <a:pt x="163" y="892"/>
                  <a:pt x="163" y="893"/>
                  <a:pt x="163" y="894"/>
                </a:cubicBezTo>
                <a:cubicBezTo>
                  <a:pt x="162" y="894"/>
                  <a:pt x="161" y="894"/>
                  <a:pt x="160" y="894"/>
                </a:cubicBezTo>
                <a:cubicBezTo>
                  <a:pt x="160" y="893"/>
                  <a:pt x="160" y="892"/>
                  <a:pt x="160" y="891"/>
                </a:cubicBezTo>
                <a:close/>
                <a:moveTo>
                  <a:pt x="55" y="892"/>
                </a:moveTo>
                <a:cubicBezTo>
                  <a:pt x="56" y="892"/>
                  <a:pt x="57" y="892"/>
                  <a:pt x="58" y="892"/>
                </a:cubicBezTo>
                <a:cubicBezTo>
                  <a:pt x="58" y="893"/>
                  <a:pt x="58" y="894"/>
                  <a:pt x="58" y="895"/>
                </a:cubicBezTo>
                <a:cubicBezTo>
                  <a:pt x="57" y="895"/>
                  <a:pt x="56" y="895"/>
                  <a:pt x="55" y="895"/>
                </a:cubicBezTo>
                <a:cubicBezTo>
                  <a:pt x="55" y="894"/>
                  <a:pt x="55" y="893"/>
                  <a:pt x="55" y="892"/>
                </a:cubicBezTo>
                <a:close/>
                <a:moveTo>
                  <a:pt x="109" y="894"/>
                </a:moveTo>
                <a:cubicBezTo>
                  <a:pt x="108" y="896"/>
                  <a:pt x="107" y="899"/>
                  <a:pt x="103" y="899"/>
                </a:cubicBezTo>
                <a:cubicBezTo>
                  <a:pt x="103" y="897"/>
                  <a:pt x="105" y="895"/>
                  <a:pt x="107" y="895"/>
                </a:cubicBezTo>
                <a:cubicBezTo>
                  <a:pt x="106" y="892"/>
                  <a:pt x="106" y="892"/>
                  <a:pt x="109" y="894"/>
                </a:cubicBezTo>
                <a:close/>
                <a:moveTo>
                  <a:pt x="2057" y="903"/>
                </a:moveTo>
                <a:cubicBezTo>
                  <a:pt x="2059" y="908"/>
                  <a:pt x="2071" y="902"/>
                  <a:pt x="2066" y="900"/>
                </a:cubicBezTo>
                <a:cubicBezTo>
                  <a:pt x="2066" y="905"/>
                  <a:pt x="2057" y="899"/>
                  <a:pt x="2057" y="903"/>
                </a:cubicBezTo>
                <a:close/>
                <a:moveTo>
                  <a:pt x="2002" y="995"/>
                </a:moveTo>
                <a:cubicBezTo>
                  <a:pt x="2000" y="1000"/>
                  <a:pt x="1995" y="998"/>
                  <a:pt x="1992" y="999"/>
                </a:cubicBezTo>
                <a:cubicBezTo>
                  <a:pt x="1985" y="1000"/>
                  <a:pt x="1976" y="1002"/>
                  <a:pt x="1968" y="1002"/>
                </a:cubicBezTo>
                <a:cubicBezTo>
                  <a:pt x="1969" y="998"/>
                  <a:pt x="1973" y="996"/>
                  <a:pt x="1979" y="997"/>
                </a:cubicBezTo>
                <a:cubicBezTo>
                  <a:pt x="1982" y="998"/>
                  <a:pt x="1982" y="993"/>
                  <a:pt x="1984" y="992"/>
                </a:cubicBezTo>
                <a:cubicBezTo>
                  <a:pt x="1990" y="990"/>
                  <a:pt x="1996" y="995"/>
                  <a:pt x="2002" y="995"/>
                </a:cubicBezTo>
                <a:close/>
                <a:moveTo>
                  <a:pt x="96" y="1032"/>
                </a:moveTo>
                <a:cubicBezTo>
                  <a:pt x="98" y="1027"/>
                  <a:pt x="87" y="1028"/>
                  <a:pt x="88" y="1030"/>
                </a:cubicBezTo>
                <a:cubicBezTo>
                  <a:pt x="89" y="1032"/>
                  <a:pt x="92" y="1032"/>
                  <a:pt x="96" y="1032"/>
                </a:cubicBezTo>
                <a:close/>
                <a:moveTo>
                  <a:pt x="85" y="1037"/>
                </a:moveTo>
                <a:cubicBezTo>
                  <a:pt x="80" y="1031"/>
                  <a:pt x="70" y="1039"/>
                  <a:pt x="67" y="1035"/>
                </a:cubicBezTo>
                <a:cubicBezTo>
                  <a:pt x="65" y="1031"/>
                  <a:pt x="73" y="1032"/>
                  <a:pt x="77" y="1032"/>
                </a:cubicBezTo>
                <a:cubicBezTo>
                  <a:pt x="81" y="1032"/>
                  <a:pt x="86" y="1032"/>
                  <a:pt x="85" y="1037"/>
                </a:cubicBezTo>
                <a:close/>
                <a:moveTo>
                  <a:pt x="435" y="1052"/>
                </a:moveTo>
                <a:cubicBezTo>
                  <a:pt x="436" y="1052"/>
                  <a:pt x="437" y="1052"/>
                  <a:pt x="438" y="1052"/>
                </a:cubicBezTo>
                <a:cubicBezTo>
                  <a:pt x="438" y="1053"/>
                  <a:pt x="438" y="1055"/>
                  <a:pt x="438" y="1056"/>
                </a:cubicBezTo>
                <a:cubicBezTo>
                  <a:pt x="437" y="1056"/>
                  <a:pt x="436" y="1056"/>
                  <a:pt x="435" y="1056"/>
                </a:cubicBezTo>
                <a:cubicBezTo>
                  <a:pt x="435" y="1055"/>
                  <a:pt x="435" y="1053"/>
                  <a:pt x="435" y="1052"/>
                </a:cubicBezTo>
                <a:close/>
                <a:moveTo>
                  <a:pt x="259" y="1065"/>
                </a:moveTo>
                <a:cubicBezTo>
                  <a:pt x="234" y="1067"/>
                  <a:pt x="210" y="1063"/>
                  <a:pt x="189" y="1065"/>
                </a:cubicBezTo>
                <a:cubicBezTo>
                  <a:pt x="189" y="1060"/>
                  <a:pt x="191" y="1058"/>
                  <a:pt x="192" y="1054"/>
                </a:cubicBezTo>
                <a:cubicBezTo>
                  <a:pt x="198" y="1053"/>
                  <a:pt x="209" y="1056"/>
                  <a:pt x="216" y="1057"/>
                </a:cubicBezTo>
                <a:cubicBezTo>
                  <a:pt x="219" y="1058"/>
                  <a:pt x="219" y="1057"/>
                  <a:pt x="220" y="1059"/>
                </a:cubicBezTo>
                <a:cubicBezTo>
                  <a:pt x="222" y="1060"/>
                  <a:pt x="225" y="1057"/>
                  <a:pt x="228" y="1057"/>
                </a:cubicBezTo>
                <a:cubicBezTo>
                  <a:pt x="231" y="1057"/>
                  <a:pt x="232" y="1059"/>
                  <a:pt x="235" y="1059"/>
                </a:cubicBezTo>
                <a:cubicBezTo>
                  <a:pt x="239" y="1059"/>
                  <a:pt x="241" y="1057"/>
                  <a:pt x="246" y="1057"/>
                </a:cubicBezTo>
                <a:cubicBezTo>
                  <a:pt x="249" y="1057"/>
                  <a:pt x="252" y="1059"/>
                  <a:pt x="255" y="1057"/>
                </a:cubicBezTo>
                <a:cubicBezTo>
                  <a:pt x="254" y="1062"/>
                  <a:pt x="260" y="1060"/>
                  <a:pt x="259" y="1065"/>
                </a:cubicBezTo>
                <a:close/>
                <a:moveTo>
                  <a:pt x="274" y="1057"/>
                </a:moveTo>
                <a:cubicBezTo>
                  <a:pt x="275" y="1051"/>
                  <a:pt x="268" y="1055"/>
                  <a:pt x="264" y="1054"/>
                </a:cubicBezTo>
                <a:cubicBezTo>
                  <a:pt x="263" y="1060"/>
                  <a:pt x="271" y="1056"/>
                  <a:pt x="274" y="1057"/>
                </a:cubicBezTo>
                <a:close/>
                <a:moveTo>
                  <a:pt x="183" y="1062"/>
                </a:moveTo>
                <a:cubicBezTo>
                  <a:pt x="184" y="1062"/>
                  <a:pt x="186" y="1062"/>
                  <a:pt x="187" y="1062"/>
                </a:cubicBezTo>
                <a:cubicBezTo>
                  <a:pt x="187" y="1063"/>
                  <a:pt x="187" y="1064"/>
                  <a:pt x="187" y="1065"/>
                </a:cubicBezTo>
                <a:cubicBezTo>
                  <a:pt x="186" y="1065"/>
                  <a:pt x="184" y="1065"/>
                  <a:pt x="183" y="1065"/>
                </a:cubicBezTo>
                <a:cubicBezTo>
                  <a:pt x="183" y="1064"/>
                  <a:pt x="183" y="1063"/>
                  <a:pt x="183" y="1062"/>
                </a:cubicBezTo>
                <a:close/>
                <a:moveTo>
                  <a:pt x="312" y="1064"/>
                </a:moveTo>
                <a:cubicBezTo>
                  <a:pt x="313" y="1070"/>
                  <a:pt x="304" y="1065"/>
                  <a:pt x="300" y="1067"/>
                </a:cubicBezTo>
                <a:cubicBezTo>
                  <a:pt x="299" y="1065"/>
                  <a:pt x="297" y="1065"/>
                  <a:pt x="295" y="1065"/>
                </a:cubicBezTo>
                <a:cubicBezTo>
                  <a:pt x="296" y="1059"/>
                  <a:pt x="305" y="1066"/>
                  <a:pt x="312" y="1064"/>
                </a:cubicBezTo>
                <a:close/>
                <a:moveTo>
                  <a:pt x="256" y="1079"/>
                </a:moveTo>
                <a:cubicBezTo>
                  <a:pt x="251" y="1075"/>
                  <a:pt x="252" y="1085"/>
                  <a:pt x="256" y="1079"/>
                </a:cubicBezTo>
                <a:close/>
                <a:moveTo>
                  <a:pt x="110" y="1092"/>
                </a:moveTo>
                <a:cubicBezTo>
                  <a:pt x="114" y="1092"/>
                  <a:pt x="117" y="1092"/>
                  <a:pt x="121" y="1092"/>
                </a:cubicBezTo>
                <a:cubicBezTo>
                  <a:pt x="121" y="1095"/>
                  <a:pt x="123" y="1095"/>
                  <a:pt x="123" y="1098"/>
                </a:cubicBezTo>
                <a:cubicBezTo>
                  <a:pt x="121" y="1100"/>
                  <a:pt x="119" y="1100"/>
                  <a:pt x="117" y="1100"/>
                </a:cubicBezTo>
                <a:cubicBezTo>
                  <a:pt x="126" y="1092"/>
                  <a:pt x="109" y="1101"/>
                  <a:pt x="110" y="1092"/>
                </a:cubicBezTo>
                <a:close/>
                <a:moveTo>
                  <a:pt x="112" y="1103"/>
                </a:moveTo>
                <a:cubicBezTo>
                  <a:pt x="110" y="1103"/>
                  <a:pt x="110" y="1101"/>
                  <a:pt x="107" y="1102"/>
                </a:cubicBezTo>
                <a:cubicBezTo>
                  <a:pt x="105" y="1105"/>
                  <a:pt x="113" y="1106"/>
                  <a:pt x="112" y="1103"/>
                </a:cubicBezTo>
                <a:close/>
                <a:moveTo>
                  <a:pt x="1970" y="1102"/>
                </a:moveTo>
                <a:cubicBezTo>
                  <a:pt x="1972" y="1102"/>
                  <a:pt x="1973" y="1102"/>
                  <a:pt x="1975" y="1102"/>
                </a:cubicBezTo>
                <a:cubicBezTo>
                  <a:pt x="1975" y="1103"/>
                  <a:pt x="1975" y="1104"/>
                  <a:pt x="1975" y="1105"/>
                </a:cubicBezTo>
                <a:cubicBezTo>
                  <a:pt x="1973" y="1105"/>
                  <a:pt x="1972" y="1105"/>
                  <a:pt x="1970" y="1105"/>
                </a:cubicBezTo>
                <a:cubicBezTo>
                  <a:pt x="1970" y="1104"/>
                  <a:pt x="1970" y="1103"/>
                  <a:pt x="1970" y="1102"/>
                </a:cubicBezTo>
                <a:close/>
                <a:moveTo>
                  <a:pt x="80" y="1124"/>
                </a:moveTo>
                <a:cubicBezTo>
                  <a:pt x="81" y="1124"/>
                  <a:pt x="82" y="1124"/>
                  <a:pt x="83" y="1124"/>
                </a:cubicBezTo>
                <a:cubicBezTo>
                  <a:pt x="83" y="1125"/>
                  <a:pt x="83" y="1126"/>
                  <a:pt x="83" y="1127"/>
                </a:cubicBezTo>
                <a:cubicBezTo>
                  <a:pt x="82" y="1127"/>
                  <a:pt x="81" y="1127"/>
                  <a:pt x="80" y="1127"/>
                </a:cubicBezTo>
                <a:cubicBezTo>
                  <a:pt x="80" y="1126"/>
                  <a:pt x="80" y="1125"/>
                  <a:pt x="80" y="1124"/>
                </a:cubicBezTo>
                <a:close/>
                <a:moveTo>
                  <a:pt x="88" y="1132"/>
                </a:moveTo>
                <a:cubicBezTo>
                  <a:pt x="85" y="1132"/>
                  <a:pt x="85" y="1130"/>
                  <a:pt x="82" y="1130"/>
                </a:cubicBezTo>
                <a:cubicBezTo>
                  <a:pt x="80" y="1135"/>
                  <a:pt x="89" y="1135"/>
                  <a:pt x="88" y="1132"/>
                </a:cubicBezTo>
                <a:close/>
                <a:moveTo>
                  <a:pt x="132" y="1163"/>
                </a:moveTo>
                <a:cubicBezTo>
                  <a:pt x="134" y="1168"/>
                  <a:pt x="130" y="1165"/>
                  <a:pt x="128" y="1167"/>
                </a:cubicBezTo>
                <a:cubicBezTo>
                  <a:pt x="127" y="1168"/>
                  <a:pt x="127" y="1169"/>
                  <a:pt x="125" y="1170"/>
                </a:cubicBezTo>
                <a:cubicBezTo>
                  <a:pt x="123" y="1170"/>
                  <a:pt x="119" y="1170"/>
                  <a:pt x="115" y="1170"/>
                </a:cubicBezTo>
                <a:cubicBezTo>
                  <a:pt x="114" y="1170"/>
                  <a:pt x="114" y="1168"/>
                  <a:pt x="112" y="1168"/>
                </a:cubicBezTo>
                <a:cubicBezTo>
                  <a:pt x="112" y="1168"/>
                  <a:pt x="112" y="1170"/>
                  <a:pt x="111" y="1170"/>
                </a:cubicBezTo>
                <a:cubicBezTo>
                  <a:pt x="105" y="1169"/>
                  <a:pt x="98" y="1168"/>
                  <a:pt x="95" y="1165"/>
                </a:cubicBezTo>
                <a:cubicBezTo>
                  <a:pt x="92" y="1165"/>
                  <a:pt x="92" y="1167"/>
                  <a:pt x="89" y="1167"/>
                </a:cubicBezTo>
                <a:cubicBezTo>
                  <a:pt x="87" y="1161"/>
                  <a:pt x="94" y="1164"/>
                  <a:pt x="95" y="1160"/>
                </a:cubicBezTo>
                <a:cubicBezTo>
                  <a:pt x="106" y="1163"/>
                  <a:pt x="121" y="1161"/>
                  <a:pt x="132" y="1163"/>
                </a:cubicBezTo>
                <a:close/>
                <a:moveTo>
                  <a:pt x="238" y="1162"/>
                </a:moveTo>
                <a:cubicBezTo>
                  <a:pt x="243" y="1161"/>
                  <a:pt x="242" y="1167"/>
                  <a:pt x="247" y="1165"/>
                </a:cubicBezTo>
                <a:cubicBezTo>
                  <a:pt x="246" y="1166"/>
                  <a:pt x="238" y="1169"/>
                  <a:pt x="243" y="1171"/>
                </a:cubicBezTo>
                <a:cubicBezTo>
                  <a:pt x="243" y="1173"/>
                  <a:pt x="240" y="1173"/>
                  <a:pt x="240" y="1171"/>
                </a:cubicBezTo>
                <a:cubicBezTo>
                  <a:pt x="239" y="1170"/>
                  <a:pt x="237" y="1170"/>
                  <a:pt x="236" y="1168"/>
                </a:cubicBezTo>
                <a:cubicBezTo>
                  <a:pt x="234" y="1171"/>
                  <a:pt x="234" y="1175"/>
                  <a:pt x="234" y="1179"/>
                </a:cubicBezTo>
                <a:cubicBezTo>
                  <a:pt x="230" y="1182"/>
                  <a:pt x="229" y="1177"/>
                  <a:pt x="227" y="1176"/>
                </a:cubicBezTo>
                <a:cubicBezTo>
                  <a:pt x="225" y="1175"/>
                  <a:pt x="221" y="1177"/>
                  <a:pt x="221" y="1175"/>
                </a:cubicBezTo>
                <a:cubicBezTo>
                  <a:pt x="219" y="1173"/>
                  <a:pt x="218" y="1176"/>
                  <a:pt x="218" y="1176"/>
                </a:cubicBezTo>
                <a:cubicBezTo>
                  <a:pt x="218" y="1176"/>
                  <a:pt x="213" y="1173"/>
                  <a:pt x="212" y="1175"/>
                </a:cubicBezTo>
                <a:cubicBezTo>
                  <a:pt x="211" y="1176"/>
                  <a:pt x="211" y="1175"/>
                  <a:pt x="205" y="1175"/>
                </a:cubicBezTo>
                <a:cubicBezTo>
                  <a:pt x="203" y="1174"/>
                  <a:pt x="199" y="1175"/>
                  <a:pt x="199" y="1173"/>
                </a:cubicBezTo>
                <a:cubicBezTo>
                  <a:pt x="198" y="1167"/>
                  <a:pt x="205" y="1170"/>
                  <a:pt x="210" y="1170"/>
                </a:cubicBezTo>
                <a:cubicBezTo>
                  <a:pt x="217" y="1169"/>
                  <a:pt x="226" y="1170"/>
                  <a:pt x="232" y="1168"/>
                </a:cubicBezTo>
                <a:cubicBezTo>
                  <a:pt x="234" y="1167"/>
                  <a:pt x="236" y="1165"/>
                  <a:pt x="238" y="1162"/>
                </a:cubicBezTo>
                <a:close/>
                <a:moveTo>
                  <a:pt x="1777" y="1170"/>
                </a:moveTo>
                <a:cubicBezTo>
                  <a:pt x="1772" y="1165"/>
                  <a:pt x="1772" y="1176"/>
                  <a:pt x="1777" y="1170"/>
                </a:cubicBezTo>
                <a:close/>
                <a:moveTo>
                  <a:pt x="174" y="1170"/>
                </a:moveTo>
                <a:cubicBezTo>
                  <a:pt x="168" y="1171"/>
                  <a:pt x="159" y="1168"/>
                  <a:pt x="156" y="1171"/>
                </a:cubicBezTo>
                <a:cubicBezTo>
                  <a:pt x="160" y="1173"/>
                  <a:pt x="173" y="1175"/>
                  <a:pt x="174" y="1170"/>
                </a:cubicBezTo>
                <a:close/>
                <a:moveTo>
                  <a:pt x="250" y="1181"/>
                </a:moveTo>
                <a:cubicBezTo>
                  <a:pt x="248" y="1181"/>
                  <a:pt x="247" y="1179"/>
                  <a:pt x="245" y="1179"/>
                </a:cubicBezTo>
                <a:cubicBezTo>
                  <a:pt x="243" y="1183"/>
                  <a:pt x="250" y="1184"/>
                  <a:pt x="250" y="1181"/>
                </a:cubicBezTo>
                <a:close/>
                <a:moveTo>
                  <a:pt x="74" y="1194"/>
                </a:moveTo>
                <a:cubicBezTo>
                  <a:pt x="78" y="1194"/>
                  <a:pt x="82" y="1194"/>
                  <a:pt x="85" y="1194"/>
                </a:cubicBezTo>
                <a:cubicBezTo>
                  <a:pt x="86" y="1198"/>
                  <a:pt x="74" y="1201"/>
                  <a:pt x="74" y="1194"/>
                </a:cubicBezTo>
                <a:close/>
                <a:moveTo>
                  <a:pt x="1754" y="1197"/>
                </a:moveTo>
                <a:cubicBezTo>
                  <a:pt x="1754" y="1194"/>
                  <a:pt x="1750" y="1195"/>
                  <a:pt x="1748" y="1195"/>
                </a:cubicBezTo>
                <a:cubicBezTo>
                  <a:pt x="1744" y="1201"/>
                  <a:pt x="1756" y="1202"/>
                  <a:pt x="1754" y="1197"/>
                </a:cubicBezTo>
                <a:close/>
                <a:moveTo>
                  <a:pt x="142" y="1200"/>
                </a:moveTo>
                <a:cubicBezTo>
                  <a:pt x="145" y="1199"/>
                  <a:pt x="147" y="1201"/>
                  <a:pt x="150" y="1201"/>
                </a:cubicBezTo>
                <a:cubicBezTo>
                  <a:pt x="153" y="1202"/>
                  <a:pt x="156" y="1201"/>
                  <a:pt x="156" y="1203"/>
                </a:cubicBezTo>
                <a:cubicBezTo>
                  <a:pt x="157" y="1210"/>
                  <a:pt x="146" y="1205"/>
                  <a:pt x="144" y="1203"/>
                </a:cubicBezTo>
                <a:cubicBezTo>
                  <a:pt x="143" y="1202"/>
                  <a:pt x="142" y="1202"/>
                  <a:pt x="142" y="1200"/>
                </a:cubicBezTo>
                <a:close/>
                <a:moveTo>
                  <a:pt x="218" y="1211"/>
                </a:moveTo>
                <a:cubicBezTo>
                  <a:pt x="212" y="1208"/>
                  <a:pt x="205" y="1210"/>
                  <a:pt x="199" y="1211"/>
                </a:cubicBezTo>
                <a:cubicBezTo>
                  <a:pt x="194" y="1212"/>
                  <a:pt x="194" y="1214"/>
                  <a:pt x="190" y="1214"/>
                </a:cubicBezTo>
                <a:cubicBezTo>
                  <a:pt x="183" y="1214"/>
                  <a:pt x="183" y="1207"/>
                  <a:pt x="177" y="1206"/>
                </a:cubicBezTo>
                <a:cubicBezTo>
                  <a:pt x="177" y="1205"/>
                  <a:pt x="177" y="1203"/>
                  <a:pt x="177" y="1201"/>
                </a:cubicBezTo>
                <a:cubicBezTo>
                  <a:pt x="181" y="1199"/>
                  <a:pt x="185" y="1202"/>
                  <a:pt x="191" y="1200"/>
                </a:cubicBezTo>
                <a:cubicBezTo>
                  <a:pt x="193" y="1202"/>
                  <a:pt x="197" y="1202"/>
                  <a:pt x="197" y="1206"/>
                </a:cubicBezTo>
                <a:cubicBezTo>
                  <a:pt x="204" y="1208"/>
                  <a:pt x="218" y="1202"/>
                  <a:pt x="218" y="1211"/>
                </a:cubicBezTo>
                <a:close/>
                <a:moveTo>
                  <a:pt x="160" y="1203"/>
                </a:moveTo>
                <a:cubicBezTo>
                  <a:pt x="161" y="1198"/>
                  <a:pt x="165" y="1204"/>
                  <a:pt x="166" y="1205"/>
                </a:cubicBezTo>
                <a:cubicBezTo>
                  <a:pt x="168" y="1206"/>
                  <a:pt x="173" y="1206"/>
                  <a:pt x="171" y="1209"/>
                </a:cubicBezTo>
                <a:cubicBezTo>
                  <a:pt x="166" y="1211"/>
                  <a:pt x="165" y="1208"/>
                  <a:pt x="161" y="1208"/>
                </a:cubicBezTo>
                <a:cubicBezTo>
                  <a:pt x="161" y="1206"/>
                  <a:pt x="161" y="1203"/>
                  <a:pt x="160" y="1203"/>
                </a:cubicBezTo>
                <a:close/>
                <a:moveTo>
                  <a:pt x="1616" y="1205"/>
                </a:moveTo>
                <a:cubicBezTo>
                  <a:pt x="1621" y="1206"/>
                  <a:pt x="1627" y="1205"/>
                  <a:pt x="1627" y="1211"/>
                </a:cubicBezTo>
                <a:cubicBezTo>
                  <a:pt x="1622" y="1213"/>
                  <a:pt x="1614" y="1213"/>
                  <a:pt x="1616" y="1205"/>
                </a:cubicBezTo>
                <a:close/>
                <a:moveTo>
                  <a:pt x="1506" y="1206"/>
                </a:moveTo>
                <a:cubicBezTo>
                  <a:pt x="1511" y="1205"/>
                  <a:pt x="1512" y="1209"/>
                  <a:pt x="1515" y="1209"/>
                </a:cubicBezTo>
                <a:cubicBezTo>
                  <a:pt x="1514" y="1212"/>
                  <a:pt x="1514" y="1215"/>
                  <a:pt x="1512" y="1217"/>
                </a:cubicBezTo>
                <a:cubicBezTo>
                  <a:pt x="1508" y="1217"/>
                  <a:pt x="1506" y="1215"/>
                  <a:pt x="1503" y="1214"/>
                </a:cubicBezTo>
                <a:cubicBezTo>
                  <a:pt x="1502" y="1210"/>
                  <a:pt x="1505" y="1209"/>
                  <a:pt x="1506" y="1206"/>
                </a:cubicBezTo>
                <a:close/>
                <a:moveTo>
                  <a:pt x="223" y="1208"/>
                </a:moveTo>
                <a:cubicBezTo>
                  <a:pt x="229" y="1208"/>
                  <a:pt x="238" y="1206"/>
                  <a:pt x="241" y="1209"/>
                </a:cubicBezTo>
                <a:cubicBezTo>
                  <a:pt x="240" y="1211"/>
                  <a:pt x="240" y="1213"/>
                  <a:pt x="240" y="1216"/>
                </a:cubicBezTo>
                <a:cubicBezTo>
                  <a:pt x="231" y="1216"/>
                  <a:pt x="224" y="1216"/>
                  <a:pt x="223" y="1208"/>
                </a:cubicBezTo>
                <a:close/>
                <a:moveTo>
                  <a:pt x="1940" y="1224"/>
                </a:moveTo>
                <a:cubicBezTo>
                  <a:pt x="1942" y="1224"/>
                  <a:pt x="1945" y="1224"/>
                  <a:pt x="1948" y="1224"/>
                </a:cubicBezTo>
                <a:cubicBezTo>
                  <a:pt x="1947" y="1228"/>
                  <a:pt x="1939" y="1231"/>
                  <a:pt x="1940" y="1224"/>
                </a:cubicBezTo>
                <a:close/>
                <a:moveTo>
                  <a:pt x="1794" y="1225"/>
                </a:moveTo>
                <a:cubicBezTo>
                  <a:pt x="1794" y="1227"/>
                  <a:pt x="1794" y="1228"/>
                  <a:pt x="1794" y="1230"/>
                </a:cubicBezTo>
                <a:cubicBezTo>
                  <a:pt x="1791" y="1230"/>
                  <a:pt x="1791" y="1228"/>
                  <a:pt x="1788" y="1228"/>
                </a:cubicBezTo>
                <a:cubicBezTo>
                  <a:pt x="1788" y="1226"/>
                  <a:pt x="1790" y="1225"/>
                  <a:pt x="1794" y="1225"/>
                </a:cubicBezTo>
                <a:close/>
                <a:moveTo>
                  <a:pt x="252" y="1230"/>
                </a:moveTo>
                <a:cubicBezTo>
                  <a:pt x="255" y="1230"/>
                  <a:pt x="256" y="1229"/>
                  <a:pt x="256" y="1227"/>
                </a:cubicBezTo>
                <a:cubicBezTo>
                  <a:pt x="254" y="1227"/>
                  <a:pt x="252" y="1228"/>
                  <a:pt x="252" y="1230"/>
                </a:cubicBezTo>
                <a:close/>
                <a:moveTo>
                  <a:pt x="1595" y="1233"/>
                </a:moveTo>
                <a:cubicBezTo>
                  <a:pt x="1600" y="1232"/>
                  <a:pt x="1599" y="1236"/>
                  <a:pt x="1602" y="1236"/>
                </a:cubicBezTo>
                <a:cubicBezTo>
                  <a:pt x="1602" y="1240"/>
                  <a:pt x="1598" y="1240"/>
                  <a:pt x="1595" y="1240"/>
                </a:cubicBezTo>
                <a:cubicBezTo>
                  <a:pt x="1595" y="1237"/>
                  <a:pt x="1595" y="1235"/>
                  <a:pt x="1595" y="1233"/>
                </a:cubicBezTo>
                <a:close/>
                <a:moveTo>
                  <a:pt x="1933" y="1236"/>
                </a:moveTo>
                <a:cubicBezTo>
                  <a:pt x="1931" y="1246"/>
                  <a:pt x="1940" y="1237"/>
                  <a:pt x="1933" y="1236"/>
                </a:cubicBezTo>
                <a:close/>
                <a:moveTo>
                  <a:pt x="1541" y="1240"/>
                </a:moveTo>
                <a:cubicBezTo>
                  <a:pt x="1541" y="1244"/>
                  <a:pt x="1537" y="1245"/>
                  <a:pt x="1533" y="1246"/>
                </a:cubicBezTo>
                <a:cubicBezTo>
                  <a:pt x="1532" y="1244"/>
                  <a:pt x="1530" y="1244"/>
                  <a:pt x="1530" y="1241"/>
                </a:cubicBezTo>
                <a:cubicBezTo>
                  <a:pt x="1534" y="1241"/>
                  <a:pt x="1536" y="1239"/>
                  <a:pt x="1541" y="1240"/>
                </a:cubicBezTo>
                <a:close/>
                <a:moveTo>
                  <a:pt x="1150" y="1252"/>
                </a:moveTo>
                <a:cubicBezTo>
                  <a:pt x="1148" y="1252"/>
                  <a:pt x="1146" y="1252"/>
                  <a:pt x="1143" y="1252"/>
                </a:cubicBezTo>
                <a:cubicBezTo>
                  <a:pt x="1142" y="1245"/>
                  <a:pt x="1152" y="1244"/>
                  <a:pt x="1150" y="1252"/>
                </a:cubicBezTo>
                <a:close/>
                <a:moveTo>
                  <a:pt x="1912" y="1246"/>
                </a:moveTo>
                <a:cubicBezTo>
                  <a:pt x="1917" y="1249"/>
                  <a:pt x="1903" y="1259"/>
                  <a:pt x="1904" y="1249"/>
                </a:cubicBezTo>
                <a:cubicBezTo>
                  <a:pt x="1908" y="1249"/>
                  <a:pt x="1911" y="1248"/>
                  <a:pt x="1912" y="1246"/>
                </a:cubicBezTo>
                <a:close/>
                <a:moveTo>
                  <a:pt x="287" y="1255"/>
                </a:moveTo>
                <a:cubicBezTo>
                  <a:pt x="288" y="1251"/>
                  <a:pt x="282" y="1246"/>
                  <a:pt x="281" y="1249"/>
                </a:cubicBezTo>
                <a:cubicBezTo>
                  <a:pt x="285" y="1250"/>
                  <a:pt x="282" y="1257"/>
                  <a:pt x="287" y="1255"/>
                </a:cubicBezTo>
                <a:close/>
                <a:moveTo>
                  <a:pt x="1417" y="1257"/>
                </a:moveTo>
                <a:cubicBezTo>
                  <a:pt x="1420" y="1260"/>
                  <a:pt x="1430" y="1260"/>
                  <a:pt x="1430" y="1254"/>
                </a:cubicBezTo>
                <a:cubicBezTo>
                  <a:pt x="1427" y="1251"/>
                  <a:pt x="1417" y="1251"/>
                  <a:pt x="1417" y="1257"/>
                </a:cubicBezTo>
                <a:close/>
                <a:moveTo>
                  <a:pt x="1472" y="1259"/>
                </a:moveTo>
                <a:cubicBezTo>
                  <a:pt x="1473" y="1254"/>
                  <a:pt x="1471" y="1252"/>
                  <a:pt x="1466" y="1252"/>
                </a:cubicBezTo>
                <a:cubicBezTo>
                  <a:pt x="1466" y="1256"/>
                  <a:pt x="1467" y="1260"/>
                  <a:pt x="1472" y="1259"/>
                </a:cubicBezTo>
                <a:close/>
                <a:moveTo>
                  <a:pt x="281" y="1255"/>
                </a:moveTo>
                <a:cubicBezTo>
                  <a:pt x="275" y="1250"/>
                  <a:pt x="278" y="1261"/>
                  <a:pt x="281" y="1255"/>
                </a:cubicBezTo>
                <a:close/>
                <a:moveTo>
                  <a:pt x="286" y="1257"/>
                </a:moveTo>
                <a:cubicBezTo>
                  <a:pt x="291" y="1258"/>
                  <a:pt x="284" y="1261"/>
                  <a:pt x="286" y="1265"/>
                </a:cubicBezTo>
                <a:cubicBezTo>
                  <a:pt x="283" y="1266"/>
                  <a:pt x="281" y="1260"/>
                  <a:pt x="282" y="1267"/>
                </a:cubicBezTo>
                <a:cubicBezTo>
                  <a:pt x="277" y="1264"/>
                  <a:pt x="284" y="1259"/>
                  <a:pt x="286" y="1257"/>
                </a:cubicBezTo>
                <a:close/>
                <a:moveTo>
                  <a:pt x="1358" y="1260"/>
                </a:moveTo>
                <a:cubicBezTo>
                  <a:pt x="1361" y="1261"/>
                  <a:pt x="1364" y="1260"/>
                  <a:pt x="1364" y="1257"/>
                </a:cubicBezTo>
                <a:cubicBezTo>
                  <a:pt x="1361" y="1257"/>
                  <a:pt x="1358" y="1257"/>
                  <a:pt x="1358" y="1260"/>
                </a:cubicBezTo>
                <a:close/>
                <a:moveTo>
                  <a:pt x="332" y="1276"/>
                </a:moveTo>
                <a:cubicBezTo>
                  <a:pt x="330" y="1276"/>
                  <a:pt x="330" y="1274"/>
                  <a:pt x="327" y="1274"/>
                </a:cubicBezTo>
                <a:cubicBezTo>
                  <a:pt x="325" y="1278"/>
                  <a:pt x="333" y="1279"/>
                  <a:pt x="332" y="1276"/>
                </a:cubicBezTo>
                <a:close/>
                <a:moveTo>
                  <a:pt x="335" y="1274"/>
                </a:moveTo>
                <a:cubicBezTo>
                  <a:pt x="336" y="1274"/>
                  <a:pt x="337" y="1274"/>
                  <a:pt x="338" y="1274"/>
                </a:cubicBezTo>
                <a:cubicBezTo>
                  <a:pt x="338" y="1277"/>
                  <a:pt x="338" y="1279"/>
                  <a:pt x="339" y="1281"/>
                </a:cubicBezTo>
                <a:cubicBezTo>
                  <a:pt x="337" y="1281"/>
                  <a:pt x="336" y="1281"/>
                  <a:pt x="335" y="1281"/>
                </a:cubicBezTo>
                <a:cubicBezTo>
                  <a:pt x="335" y="1279"/>
                  <a:pt x="335" y="1277"/>
                  <a:pt x="335" y="1274"/>
                </a:cubicBezTo>
                <a:close/>
                <a:moveTo>
                  <a:pt x="296" y="1276"/>
                </a:moveTo>
                <a:cubicBezTo>
                  <a:pt x="300" y="1276"/>
                  <a:pt x="297" y="1281"/>
                  <a:pt x="296" y="1282"/>
                </a:cubicBezTo>
                <a:cubicBezTo>
                  <a:pt x="295" y="1282"/>
                  <a:pt x="295" y="1281"/>
                  <a:pt x="293" y="1281"/>
                </a:cubicBezTo>
                <a:cubicBezTo>
                  <a:pt x="293" y="1280"/>
                  <a:pt x="293" y="1279"/>
                  <a:pt x="293" y="1278"/>
                </a:cubicBezTo>
                <a:cubicBezTo>
                  <a:pt x="295" y="1278"/>
                  <a:pt x="296" y="1277"/>
                  <a:pt x="296" y="1276"/>
                </a:cubicBezTo>
                <a:close/>
                <a:moveTo>
                  <a:pt x="1554" y="1282"/>
                </a:moveTo>
                <a:cubicBezTo>
                  <a:pt x="1556" y="1277"/>
                  <a:pt x="1552" y="1275"/>
                  <a:pt x="1547" y="1276"/>
                </a:cubicBezTo>
                <a:cubicBezTo>
                  <a:pt x="1546" y="1282"/>
                  <a:pt x="1552" y="1280"/>
                  <a:pt x="1554" y="1282"/>
                </a:cubicBezTo>
                <a:close/>
                <a:moveTo>
                  <a:pt x="1517" y="1282"/>
                </a:moveTo>
                <a:cubicBezTo>
                  <a:pt x="1519" y="1277"/>
                  <a:pt x="1511" y="1280"/>
                  <a:pt x="1508" y="1279"/>
                </a:cubicBezTo>
                <a:cubicBezTo>
                  <a:pt x="1506" y="1285"/>
                  <a:pt x="1514" y="1281"/>
                  <a:pt x="1517" y="1282"/>
                </a:cubicBezTo>
                <a:close/>
                <a:moveTo>
                  <a:pt x="245" y="1286"/>
                </a:moveTo>
                <a:cubicBezTo>
                  <a:pt x="243" y="1286"/>
                  <a:pt x="240" y="1279"/>
                  <a:pt x="239" y="1284"/>
                </a:cubicBezTo>
                <a:cubicBezTo>
                  <a:pt x="241" y="1284"/>
                  <a:pt x="245" y="1289"/>
                  <a:pt x="245" y="1286"/>
                </a:cubicBezTo>
                <a:close/>
                <a:moveTo>
                  <a:pt x="1590" y="1284"/>
                </a:moveTo>
                <a:cubicBezTo>
                  <a:pt x="1594" y="1284"/>
                  <a:pt x="1595" y="1285"/>
                  <a:pt x="1595" y="1289"/>
                </a:cubicBezTo>
                <a:cubicBezTo>
                  <a:pt x="1593" y="1289"/>
                  <a:pt x="1592" y="1289"/>
                  <a:pt x="1590" y="1289"/>
                </a:cubicBezTo>
                <a:cubicBezTo>
                  <a:pt x="1590" y="1287"/>
                  <a:pt x="1590" y="1286"/>
                  <a:pt x="1590" y="1284"/>
                </a:cubicBezTo>
                <a:close/>
                <a:moveTo>
                  <a:pt x="1790" y="1289"/>
                </a:moveTo>
                <a:cubicBezTo>
                  <a:pt x="1785" y="1284"/>
                  <a:pt x="1785" y="1295"/>
                  <a:pt x="1790" y="1289"/>
                </a:cubicBezTo>
                <a:close/>
                <a:moveTo>
                  <a:pt x="248" y="1290"/>
                </a:moveTo>
                <a:cubicBezTo>
                  <a:pt x="247" y="1289"/>
                  <a:pt x="242" y="1291"/>
                  <a:pt x="242" y="1292"/>
                </a:cubicBezTo>
                <a:cubicBezTo>
                  <a:pt x="244" y="1295"/>
                  <a:pt x="249" y="1291"/>
                  <a:pt x="248" y="1290"/>
                </a:cubicBezTo>
                <a:close/>
                <a:moveTo>
                  <a:pt x="1737" y="1295"/>
                </a:moveTo>
                <a:cubicBezTo>
                  <a:pt x="1740" y="1291"/>
                  <a:pt x="1730" y="1291"/>
                  <a:pt x="1731" y="1293"/>
                </a:cubicBezTo>
                <a:cubicBezTo>
                  <a:pt x="1733" y="1294"/>
                  <a:pt x="1734" y="1296"/>
                  <a:pt x="1737" y="1295"/>
                </a:cubicBezTo>
                <a:close/>
                <a:moveTo>
                  <a:pt x="1526" y="1298"/>
                </a:moveTo>
                <a:cubicBezTo>
                  <a:pt x="1527" y="1294"/>
                  <a:pt x="1523" y="1294"/>
                  <a:pt x="1520" y="1293"/>
                </a:cubicBezTo>
                <a:cubicBezTo>
                  <a:pt x="1518" y="1299"/>
                  <a:pt x="1522" y="1299"/>
                  <a:pt x="1526" y="1298"/>
                </a:cubicBezTo>
                <a:close/>
                <a:moveTo>
                  <a:pt x="1418" y="1301"/>
                </a:moveTo>
                <a:cubicBezTo>
                  <a:pt x="1424" y="1302"/>
                  <a:pt x="1430" y="1301"/>
                  <a:pt x="1432" y="1298"/>
                </a:cubicBezTo>
                <a:cubicBezTo>
                  <a:pt x="1428" y="1300"/>
                  <a:pt x="1418" y="1295"/>
                  <a:pt x="1418" y="1301"/>
                </a:cubicBezTo>
                <a:close/>
                <a:moveTo>
                  <a:pt x="272" y="1306"/>
                </a:moveTo>
                <a:cubicBezTo>
                  <a:pt x="276" y="1307"/>
                  <a:pt x="279" y="1300"/>
                  <a:pt x="275" y="1300"/>
                </a:cubicBezTo>
                <a:cubicBezTo>
                  <a:pt x="275" y="1303"/>
                  <a:pt x="271" y="1302"/>
                  <a:pt x="272" y="1306"/>
                </a:cubicBezTo>
                <a:close/>
                <a:moveTo>
                  <a:pt x="1807" y="1309"/>
                </a:moveTo>
                <a:cubicBezTo>
                  <a:pt x="1812" y="1308"/>
                  <a:pt x="1813" y="1311"/>
                  <a:pt x="1816" y="1313"/>
                </a:cubicBezTo>
                <a:cubicBezTo>
                  <a:pt x="1816" y="1317"/>
                  <a:pt x="1811" y="1316"/>
                  <a:pt x="1806" y="1316"/>
                </a:cubicBezTo>
                <a:cubicBezTo>
                  <a:pt x="1807" y="1314"/>
                  <a:pt x="1807" y="1311"/>
                  <a:pt x="1807" y="1309"/>
                </a:cubicBezTo>
                <a:close/>
                <a:moveTo>
                  <a:pt x="1462" y="1314"/>
                </a:moveTo>
                <a:cubicBezTo>
                  <a:pt x="1464" y="1314"/>
                  <a:pt x="1464" y="1316"/>
                  <a:pt x="1466" y="1316"/>
                </a:cubicBezTo>
                <a:cubicBezTo>
                  <a:pt x="1466" y="1317"/>
                  <a:pt x="1465" y="1317"/>
                  <a:pt x="1465" y="1319"/>
                </a:cubicBezTo>
                <a:cubicBezTo>
                  <a:pt x="1464" y="1319"/>
                  <a:pt x="1463" y="1319"/>
                  <a:pt x="1462" y="1319"/>
                </a:cubicBezTo>
                <a:cubicBezTo>
                  <a:pt x="1462" y="1317"/>
                  <a:pt x="1462" y="1316"/>
                  <a:pt x="1462" y="1314"/>
                </a:cubicBezTo>
                <a:close/>
                <a:moveTo>
                  <a:pt x="513" y="1320"/>
                </a:moveTo>
                <a:cubicBezTo>
                  <a:pt x="508" y="1320"/>
                  <a:pt x="505" y="1321"/>
                  <a:pt x="501" y="1322"/>
                </a:cubicBezTo>
                <a:cubicBezTo>
                  <a:pt x="500" y="1318"/>
                  <a:pt x="502" y="1318"/>
                  <a:pt x="505" y="1317"/>
                </a:cubicBezTo>
                <a:cubicBezTo>
                  <a:pt x="506" y="1317"/>
                  <a:pt x="514" y="1313"/>
                  <a:pt x="513" y="1320"/>
                </a:cubicBezTo>
                <a:close/>
                <a:moveTo>
                  <a:pt x="1568" y="1316"/>
                </a:moveTo>
                <a:cubicBezTo>
                  <a:pt x="1569" y="1316"/>
                  <a:pt x="1570" y="1316"/>
                  <a:pt x="1571" y="1316"/>
                </a:cubicBezTo>
                <a:cubicBezTo>
                  <a:pt x="1571" y="1318"/>
                  <a:pt x="1569" y="1318"/>
                  <a:pt x="1569" y="1320"/>
                </a:cubicBezTo>
                <a:cubicBezTo>
                  <a:pt x="1568" y="1320"/>
                  <a:pt x="1567" y="1320"/>
                  <a:pt x="1566" y="1320"/>
                </a:cubicBezTo>
                <a:cubicBezTo>
                  <a:pt x="1566" y="1318"/>
                  <a:pt x="1568" y="1318"/>
                  <a:pt x="1568" y="1316"/>
                </a:cubicBezTo>
                <a:close/>
                <a:moveTo>
                  <a:pt x="1641" y="1319"/>
                </a:moveTo>
                <a:cubicBezTo>
                  <a:pt x="1641" y="1315"/>
                  <a:pt x="1636" y="1318"/>
                  <a:pt x="1633" y="1317"/>
                </a:cubicBezTo>
                <a:cubicBezTo>
                  <a:pt x="1630" y="1324"/>
                  <a:pt x="1643" y="1324"/>
                  <a:pt x="1641" y="1319"/>
                </a:cubicBezTo>
                <a:close/>
                <a:moveTo>
                  <a:pt x="612" y="1320"/>
                </a:moveTo>
                <a:cubicBezTo>
                  <a:pt x="612" y="1327"/>
                  <a:pt x="622" y="1322"/>
                  <a:pt x="622" y="1319"/>
                </a:cubicBezTo>
                <a:cubicBezTo>
                  <a:pt x="618" y="1319"/>
                  <a:pt x="614" y="1318"/>
                  <a:pt x="612" y="1320"/>
                </a:cubicBezTo>
                <a:close/>
                <a:moveTo>
                  <a:pt x="903" y="1325"/>
                </a:moveTo>
                <a:cubicBezTo>
                  <a:pt x="901" y="1325"/>
                  <a:pt x="901" y="1323"/>
                  <a:pt x="899" y="1324"/>
                </a:cubicBezTo>
                <a:cubicBezTo>
                  <a:pt x="896" y="1328"/>
                  <a:pt x="904" y="1328"/>
                  <a:pt x="903" y="1325"/>
                </a:cubicBezTo>
                <a:close/>
                <a:moveTo>
                  <a:pt x="730" y="1325"/>
                </a:moveTo>
                <a:cubicBezTo>
                  <a:pt x="728" y="1325"/>
                  <a:pt x="725" y="1325"/>
                  <a:pt x="722" y="1325"/>
                </a:cubicBezTo>
                <a:cubicBezTo>
                  <a:pt x="721" y="1332"/>
                  <a:pt x="732" y="1332"/>
                  <a:pt x="730" y="1325"/>
                </a:cubicBezTo>
                <a:close/>
                <a:moveTo>
                  <a:pt x="1295" y="1330"/>
                </a:moveTo>
                <a:cubicBezTo>
                  <a:pt x="1297" y="1330"/>
                  <a:pt x="1298" y="1332"/>
                  <a:pt x="1301" y="1332"/>
                </a:cubicBezTo>
                <a:cubicBezTo>
                  <a:pt x="1302" y="1326"/>
                  <a:pt x="1295" y="1325"/>
                  <a:pt x="1295" y="1330"/>
                </a:cubicBezTo>
                <a:close/>
                <a:moveTo>
                  <a:pt x="467" y="1328"/>
                </a:moveTo>
                <a:cubicBezTo>
                  <a:pt x="474" y="1327"/>
                  <a:pt x="472" y="1337"/>
                  <a:pt x="481" y="1335"/>
                </a:cubicBezTo>
                <a:cubicBezTo>
                  <a:pt x="483" y="1334"/>
                  <a:pt x="485" y="1332"/>
                  <a:pt x="482" y="1332"/>
                </a:cubicBezTo>
                <a:cubicBezTo>
                  <a:pt x="483" y="1330"/>
                  <a:pt x="486" y="1330"/>
                  <a:pt x="485" y="1328"/>
                </a:cubicBezTo>
                <a:cubicBezTo>
                  <a:pt x="488" y="1331"/>
                  <a:pt x="493" y="1336"/>
                  <a:pt x="489" y="1336"/>
                </a:cubicBezTo>
                <a:cubicBezTo>
                  <a:pt x="485" y="1336"/>
                  <a:pt x="491" y="1338"/>
                  <a:pt x="489" y="1344"/>
                </a:cubicBezTo>
                <a:cubicBezTo>
                  <a:pt x="482" y="1345"/>
                  <a:pt x="478" y="1341"/>
                  <a:pt x="470" y="1343"/>
                </a:cubicBezTo>
                <a:cubicBezTo>
                  <a:pt x="467" y="1336"/>
                  <a:pt x="468" y="1336"/>
                  <a:pt x="467" y="1328"/>
                </a:cubicBezTo>
                <a:close/>
                <a:moveTo>
                  <a:pt x="492" y="1332"/>
                </a:moveTo>
                <a:cubicBezTo>
                  <a:pt x="493" y="1332"/>
                  <a:pt x="494" y="1332"/>
                  <a:pt x="495" y="1332"/>
                </a:cubicBezTo>
                <a:cubicBezTo>
                  <a:pt x="495" y="1333"/>
                  <a:pt x="495" y="1334"/>
                  <a:pt x="495" y="1335"/>
                </a:cubicBezTo>
                <a:cubicBezTo>
                  <a:pt x="494" y="1335"/>
                  <a:pt x="493" y="1335"/>
                  <a:pt x="492" y="1335"/>
                </a:cubicBezTo>
                <a:cubicBezTo>
                  <a:pt x="492" y="1334"/>
                  <a:pt x="492" y="1333"/>
                  <a:pt x="492" y="1332"/>
                </a:cubicBezTo>
                <a:close/>
                <a:moveTo>
                  <a:pt x="665" y="1332"/>
                </a:moveTo>
                <a:cubicBezTo>
                  <a:pt x="665" y="1334"/>
                  <a:pt x="665" y="1336"/>
                  <a:pt x="663" y="1336"/>
                </a:cubicBezTo>
                <a:cubicBezTo>
                  <a:pt x="665" y="1338"/>
                  <a:pt x="668" y="1339"/>
                  <a:pt x="670" y="1341"/>
                </a:cubicBezTo>
                <a:cubicBezTo>
                  <a:pt x="668" y="1344"/>
                  <a:pt x="665" y="1346"/>
                  <a:pt x="661" y="1346"/>
                </a:cubicBezTo>
                <a:cubicBezTo>
                  <a:pt x="661" y="1349"/>
                  <a:pt x="667" y="1347"/>
                  <a:pt x="665" y="1352"/>
                </a:cubicBezTo>
                <a:cubicBezTo>
                  <a:pt x="659" y="1353"/>
                  <a:pt x="655" y="1351"/>
                  <a:pt x="651" y="1349"/>
                </a:cubicBezTo>
                <a:cubicBezTo>
                  <a:pt x="653" y="1344"/>
                  <a:pt x="653" y="1336"/>
                  <a:pt x="662" y="1338"/>
                </a:cubicBezTo>
                <a:cubicBezTo>
                  <a:pt x="662" y="1333"/>
                  <a:pt x="650" y="1340"/>
                  <a:pt x="652" y="1333"/>
                </a:cubicBezTo>
                <a:cubicBezTo>
                  <a:pt x="655" y="1331"/>
                  <a:pt x="660" y="1332"/>
                  <a:pt x="665" y="1332"/>
                </a:cubicBezTo>
                <a:close/>
                <a:moveTo>
                  <a:pt x="553" y="1336"/>
                </a:moveTo>
                <a:cubicBezTo>
                  <a:pt x="553" y="1339"/>
                  <a:pt x="553" y="1342"/>
                  <a:pt x="553" y="1344"/>
                </a:cubicBezTo>
                <a:cubicBezTo>
                  <a:pt x="548" y="1344"/>
                  <a:pt x="544" y="1344"/>
                  <a:pt x="545" y="1338"/>
                </a:cubicBezTo>
                <a:cubicBezTo>
                  <a:pt x="547" y="1337"/>
                  <a:pt x="549" y="1336"/>
                  <a:pt x="553" y="1336"/>
                </a:cubicBezTo>
                <a:close/>
                <a:moveTo>
                  <a:pt x="1514" y="1343"/>
                </a:moveTo>
                <a:cubicBezTo>
                  <a:pt x="1517" y="1338"/>
                  <a:pt x="1508" y="1338"/>
                  <a:pt x="1508" y="1341"/>
                </a:cubicBezTo>
                <a:cubicBezTo>
                  <a:pt x="1510" y="1342"/>
                  <a:pt x="1511" y="1343"/>
                  <a:pt x="1514" y="1343"/>
                </a:cubicBezTo>
                <a:close/>
                <a:moveTo>
                  <a:pt x="636" y="1343"/>
                </a:moveTo>
                <a:cubicBezTo>
                  <a:pt x="640" y="1341"/>
                  <a:pt x="640" y="1345"/>
                  <a:pt x="643" y="1346"/>
                </a:cubicBezTo>
                <a:cubicBezTo>
                  <a:pt x="643" y="1352"/>
                  <a:pt x="640" y="1355"/>
                  <a:pt x="639" y="1360"/>
                </a:cubicBezTo>
                <a:cubicBezTo>
                  <a:pt x="638" y="1359"/>
                  <a:pt x="637" y="1358"/>
                  <a:pt x="634" y="1358"/>
                </a:cubicBezTo>
                <a:cubicBezTo>
                  <a:pt x="636" y="1352"/>
                  <a:pt x="633" y="1350"/>
                  <a:pt x="636" y="1343"/>
                </a:cubicBezTo>
                <a:close/>
                <a:moveTo>
                  <a:pt x="466" y="1346"/>
                </a:moveTo>
                <a:cubicBezTo>
                  <a:pt x="465" y="1351"/>
                  <a:pt x="468" y="1352"/>
                  <a:pt x="468" y="1357"/>
                </a:cubicBezTo>
                <a:cubicBezTo>
                  <a:pt x="462" y="1356"/>
                  <a:pt x="460" y="1359"/>
                  <a:pt x="460" y="1363"/>
                </a:cubicBezTo>
                <a:cubicBezTo>
                  <a:pt x="459" y="1368"/>
                  <a:pt x="464" y="1367"/>
                  <a:pt x="465" y="1370"/>
                </a:cubicBezTo>
                <a:cubicBezTo>
                  <a:pt x="467" y="1374"/>
                  <a:pt x="463" y="1374"/>
                  <a:pt x="464" y="1378"/>
                </a:cubicBezTo>
                <a:cubicBezTo>
                  <a:pt x="459" y="1375"/>
                  <a:pt x="450" y="1376"/>
                  <a:pt x="449" y="1368"/>
                </a:cubicBezTo>
                <a:cubicBezTo>
                  <a:pt x="452" y="1368"/>
                  <a:pt x="453" y="1370"/>
                  <a:pt x="456" y="1370"/>
                </a:cubicBezTo>
                <a:cubicBezTo>
                  <a:pt x="456" y="1366"/>
                  <a:pt x="451" y="1368"/>
                  <a:pt x="451" y="1365"/>
                </a:cubicBezTo>
                <a:cubicBezTo>
                  <a:pt x="451" y="1362"/>
                  <a:pt x="451" y="1358"/>
                  <a:pt x="455" y="1358"/>
                </a:cubicBezTo>
                <a:cubicBezTo>
                  <a:pt x="456" y="1354"/>
                  <a:pt x="453" y="1354"/>
                  <a:pt x="453" y="1349"/>
                </a:cubicBezTo>
                <a:cubicBezTo>
                  <a:pt x="456" y="1350"/>
                  <a:pt x="456" y="1348"/>
                  <a:pt x="456" y="1346"/>
                </a:cubicBezTo>
                <a:cubicBezTo>
                  <a:pt x="460" y="1346"/>
                  <a:pt x="463" y="1346"/>
                  <a:pt x="466" y="1346"/>
                </a:cubicBezTo>
                <a:close/>
                <a:moveTo>
                  <a:pt x="486" y="1346"/>
                </a:moveTo>
                <a:cubicBezTo>
                  <a:pt x="486" y="1349"/>
                  <a:pt x="484" y="1349"/>
                  <a:pt x="485" y="1352"/>
                </a:cubicBezTo>
                <a:cubicBezTo>
                  <a:pt x="479" y="1353"/>
                  <a:pt x="478" y="1350"/>
                  <a:pt x="475" y="1349"/>
                </a:cubicBezTo>
                <a:cubicBezTo>
                  <a:pt x="475" y="1344"/>
                  <a:pt x="482" y="1346"/>
                  <a:pt x="486" y="1346"/>
                </a:cubicBezTo>
                <a:close/>
                <a:moveTo>
                  <a:pt x="528" y="1349"/>
                </a:moveTo>
                <a:cubicBezTo>
                  <a:pt x="526" y="1349"/>
                  <a:pt x="524" y="1349"/>
                  <a:pt x="522" y="1349"/>
                </a:cubicBezTo>
                <a:cubicBezTo>
                  <a:pt x="521" y="1355"/>
                  <a:pt x="530" y="1355"/>
                  <a:pt x="528" y="1349"/>
                </a:cubicBezTo>
                <a:close/>
                <a:moveTo>
                  <a:pt x="1492" y="1357"/>
                </a:moveTo>
                <a:cubicBezTo>
                  <a:pt x="1491" y="1360"/>
                  <a:pt x="1488" y="1361"/>
                  <a:pt x="1486" y="1362"/>
                </a:cubicBezTo>
                <a:cubicBezTo>
                  <a:pt x="1482" y="1362"/>
                  <a:pt x="1480" y="1357"/>
                  <a:pt x="1477" y="1360"/>
                </a:cubicBezTo>
                <a:cubicBezTo>
                  <a:pt x="1475" y="1352"/>
                  <a:pt x="1483" y="1356"/>
                  <a:pt x="1486" y="1357"/>
                </a:cubicBezTo>
                <a:cubicBezTo>
                  <a:pt x="1488" y="1352"/>
                  <a:pt x="1481" y="1356"/>
                  <a:pt x="1483" y="1351"/>
                </a:cubicBezTo>
                <a:cubicBezTo>
                  <a:pt x="1489" y="1345"/>
                  <a:pt x="1489" y="1355"/>
                  <a:pt x="1492" y="1357"/>
                </a:cubicBezTo>
                <a:close/>
                <a:moveTo>
                  <a:pt x="698" y="1351"/>
                </a:moveTo>
                <a:cubicBezTo>
                  <a:pt x="701" y="1349"/>
                  <a:pt x="700" y="1353"/>
                  <a:pt x="701" y="1354"/>
                </a:cubicBezTo>
                <a:cubicBezTo>
                  <a:pt x="703" y="1355"/>
                  <a:pt x="708" y="1357"/>
                  <a:pt x="708" y="1362"/>
                </a:cubicBezTo>
                <a:cubicBezTo>
                  <a:pt x="702" y="1365"/>
                  <a:pt x="701" y="1359"/>
                  <a:pt x="695" y="1358"/>
                </a:cubicBezTo>
                <a:cubicBezTo>
                  <a:pt x="695" y="1355"/>
                  <a:pt x="697" y="1354"/>
                  <a:pt x="698" y="1351"/>
                </a:cubicBezTo>
                <a:close/>
                <a:moveTo>
                  <a:pt x="1382" y="1354"/>
                </a:moveTo>
                <a:cubicBezTo>
                  <a:pt x="1392" y="1356"/>
                  <a:pt x="1389" y="1367"/>
                  <a:pt x="1386" y="1374"/>
                </a:cubicBezTo>
                <a:cubicBezTo>
                  <a:pt x="1380" y="1375"/>
                  <a:pt x="1380" y="1370"/>
                  <a:pt x="1375" y="1370"/>
                </a:cubicBezTo>
                <a:cubicBezTo>
                  <a:pt x="1377" y="1364"/>
                  <a:pt x="1377" y="1357"/>
                  <a:pt x="1382" y="1354"/>
                </a:cubicBezTo>
                <a:close/>
                <a:moveTo>
                  <a:pt x="1428" y="1373"/>
                </a:moveTo>
                <a:cubicBezTo>
                  <a:pt x="1423" y="1372"/>
                  <a:pt x="1421" y="1376"/>
                  <a:pt x="1416" y="1374"/>
                </a:cubicBezTo>
                <a:cubicBezTo>
                  <a:pt x="1411" y="1367"/>
                  <a:pt x="1413" y="1358"/>
                  <a:pt x="1424" y="1358"/>
                </a:cubicBezTo>
                <a:cubicBezTo>
                  <a:pt x="1425" y="1363"/>
                  <a:pt x="1430" y="1365"/>
                  <a:pt x="1428" y="1373"/>
                </a:cubicBezTo>
                <a:close/>
                <a:moveTo>
                  <a:pt x="1343" y="1362"/>
                </a:moveTo>
                <a:cubicBezTo>
                  <a:pt x="1341" y="1360"/>
                  <a:pt x="1338" y="1363"/>
                  <a:pt x="1338" y="1363"/>
                </a:cubicBezTo>
                <a:cubicBezTo>
                  <a:pt x="1336" y="1368"/>
                  <a:pt x="1346" y="1365"/>
                  <a:pt x="1343" y="1362"/>
                </a:cubicBezTo>
                <a:close/>
                <a:moveTo>
                  <a:pt x="566" y="1368"/>
                </a:moveTo>
                <a:cubicBezTo>
                  <a:pt x="566" y="1372"/>
                  <a:pt x="568" y="1373"/>
                  <a:pt x="573" y="1373"/>
                </a:cubicBezTo>
                <a:cubicBezTo>
                  <a:pt x="573" y="1366"/>
                  <a:pt x="570" y="1366"/>
                  <a:pt x="566" y="1368"/>
                </a:cubicBezTo>
                <a:close/>
                <a:moveTo>
                  <a:pt x="1033" y="1366"/>
                </a:moveTo>
                <a:cubicBezTo>
                  <a:pt x="1036" y="1366"/>
                  <a:pt x="1038" y="1366"/>
                  <a:pt x="1041" y="1366"/>
                </a:cubicBezTo>
                <a:cubicBezTo>
                  <a:pt x="1043" y="1372"/>
                  <a:pt x="1030" y="1374"/>
                  <a:pt x="1033" y="1366"/>
                </a:cubicBezTo>
                <a:close/>
                <a:moveTo>
                  <a:pt x="422" y="1374"/>
                </a:moveTo>
                <a:cubicBezTo>
                  <a:pt x="422" y="1372"/>
                  <a:pt x="424" y="1371"/>
                  <a:pt x="422" y="1370"/>
                </a:cubicBezTo>
                <a:cubicBezTo>
                  <a:pt x="421" y="1371"/>
                  <a:pt x="419" y="1373"/>
                  <a:pt x="422" y="1374"/>
                </a:cubicBezTo>
                <a:close/>
                <a:moveTo>
                  <a:pt x="429" y="1370"/>
                </a:moveTo>
                <a:cubicBezTo>
                  <a:pt x="432" y="1368"/>
                  <a:pt x="433" y="1372"/>
                  <a:pt x="434" y="1373"/>
                </a:cubicBezTo>
                <a:cubicBezTo>
                  <a:pt x="436" y="1373"/>
                  <a:pt x="439" y="1372"/>
                  <a:pt x="440" y="1373"/>
                </a:cubicBezTo>
                <a:cubicBezTo>
                  <a:pt x="441" y="1373"/>
                  <a:pt x="440" y="1375"/>
                  <a:pt x="440" y="1376"/>
                </a:cubicBezTo>
                <a:cubicBezTo>
                  <a:pt x="441" y="1378"/>
                  <a:pt x="444" y="1377"/>
                  <a:pt x="444" y="1381"/>
                </a:cubicBezTo>
                <a:cubicBezTo>
                  <a:pt x="440" y="1376"/>
                  <a:pt x="428" y="1380"/>
                  <a:pt x="429" y="1370"/>
                </a:cubicBezTo>
                <a:close/>
                <a:moveTo>
                  <a:pt x="1473" y="1376"/>
                </a:moveTo>
                <a:cubicBezTo>
                  <a:pt x="1469" y="1376"/>
                  <a:pt x="1466" y="1376"/>
                  <a:pt x="1464" y="1374"/>
                </a:cubicBezTo>
                <a:cubicBezTo>
                  <a:pt x="1466" y="1372"/>
                  <a:pt x="1474" y="1369"/>
                  <a:pt x="1473" y="1376"/>
                </a:cubicBezTo>
                <a:close/>
                <a:moveTo>
                  <a:pt x="1145" y="1373"/>
                </a:moveTo>
                <a:cubicBezTo>
                  <a:pt x="1147" y="1373"/>
                  <a:pt x="1148" y="1373"/>
                  <a:pt x="1150" y="1373"/>
                </a:cubicBezTo>
                <a:cubicBezTo>
                  <a:pt x="1151" y="1376"/>
                  <a:pt x="1153" y="1379"/>
                  <a:pt x="1153" y="1384"/>
                </a:cubicBezTo>
                <a:cubicBezTo>
                  <a:pt x="1150" y="1386"/>
                  <a:pt x="1148" y="1388"/>
                  <a:pt x="1142" y="1387"/>
                </a:cubicBezTo>
                <a:cubicBezTo>
                  <a:pt x="1140" y="1380"/>
                  <a:pt x="1144" y="1377"/>
                  <a:pt x="1145" y="1373"/>
                </a:cubicBezTo>
                <a:close/>
                <a:moveTo>
                  <a:pt x="519" y="1395"/>
                </a:moveTo>
                <a:cubicBezTo>
                  <a:pt x="517" y="1397"/>
                  <a:pt x="518" y="1401"/>
                  <a:pt x="514" y="1401"/>
                </a:cubicBezTo>
                <a:cubicBezTo>
                  <a:pt x="511" y="1403"/>
                  <a:pt x="512" y="1398"/>
                  <a:pt x="511" y="1398"/>
                </a:cubicBezTo>
                <a:cubicBezTo>
                  <a:pt x="507" y="1397"/>
                  <a:pt x="503" y="1398"/>
                  <a:pt x="500" y="1395"/>
                </a:cubicBezTo>
                <a:cubicBezTo>
                  <a:pt x="499" y="1394"/>
                  <a:pt x="498" y="1393"/>
                  <a:pt x="497" y="1392"/>
                </a:cubicBezTo>
                <a:cubicBezTo>
                  <a:pt x="496" y="1391"/>
                  <a:pt x="497" y="1388"/>
                  <a:pt x="497" y="1387"/>
                </a:cubicBezTo>
                <a:cubicBezTo>
                  <a:pt x="496" y="1386"/>
                  <a:pt x="491" y="1384"/>
                  <a:pt x="492" y="1379"/>
                </a:cubicBezTo>
                <a:cubicBezTo>
                  <a:pt x="494" y="1379"/>
                  <a:pt x="493" y="1376"/>
                  <a:pt x="493" y="1374"/>
                </a:cubicBezTo>
                <a:cubicBezTo>
                  <a:pt x="495" y="1375"/>
                  <a:pt x="498" y="1375"/>
                  <a:pt x="500" y="1376"/>
                </a:cubicBezTo>
                <a:cubicBezTo>
                  <a:pt x="500" y="1376"/>
                  <a:pt x="499" y="1377"/>
                  <a:pt x="500" y="1378"/>
                </a:cubicBezTo>
                <a:cubicBezTo>
                  <a:pt x="500" y="1378"/>
                  <a:pt x="505" y="1378"/>
                  <a:pt x="506" y="1379"/>
                </a:cubicBezTo>
                <a:cubicBezTo>
                  <a:pt x="506" y="1380"/>
                  <a:pt x="505" y="1382"/>
                  <a:pt x="506" y="1382"/>
                </a:cubicBezTo>
                <a:cubicBezTo>
                  <a:pt x="506" y="1383"/>
                  <a:pt x="509" y="1383"/>
                  <a:pt x="509" y="1384"/>
                </a:cubicBezTo>
                <a:cubicBezTo>
                  <a:pt x="510" y="1384"/>
                  <a:pt x="509" y="1387"/>
                  <a:pt x="509" y="1387"/>
                </a:cubicBezTo>
                <a:cubicBezTo>
                  <a:pt x="511" y="1388"/>
                  <a:pt x="514" y="1389"/>
                  <a:pt x="514" y="1393"/>
                </a:cubicBezTo>
                <a:cubicBezTo>
                  <a:pt x="514" y="1395"/>
                  <a:pt x="517" y="1395"/>
                  <a:pt x="519" y="1395"/>
                </a:cubicBezTo>
                <a:close/>
                <a:moveTo>
                  <a:pt x="1350" y="1379"/>
                </a:moveTo>
                <a:cubicBezTo>
                  <a:pt x="1359" y="1381"/>
                  <a:pt x="1344" y="1387"/>
                  <a:pt x="1350" y="1379"/>
                </a:cubicBezTo>
                <a:close/>
                <a:moveTo>
                  <a:pt x="445" y="1384"/>
                </a:moveTo>
                <a:cubicBezTo>
                  <a:pt x="447" y="1390"/>
                  <a:pt x="428" y="1387"/>
                  <a:pt x="430" y="1382"/>
                </a:cubicBezTo>
                <a:cubicBezTo>
                  <a:pt x="432" y="1384"/>
                  <a:pt x="432" y="1381"/>
                  <a:pt x="433" y="1381"/>
                </a:cubicBezTo>
                <a:cubicBezTo>
                  <a:pt x="434" y="1381"/>
                  <a:pt x="434" y="1382"/>
                  <a:pt x="434" y="1382"/>
                </a:cubicBezTo>
                <a:cubicBezTo>
                  <a:pt x="437" y="1382"/>
                  <a:pt x="443" y="1381"/>
                  <a:pt x="445" y="1384"/>
                </a:cubicBezTo>
                <a:close/>
                <a:moveTo>
                  <a:pt x="1182" y="1389"/>
                </a:moveTo>
                <a:cubicBezTo>
                  <a:pt x="1186" y="1389"/>
                  <a:pt x="1187" y="1392"/>
                  <a:pt x="1188" y="1387"/>
                </a:cubicBezTo>
                <a:cubicBezTo>
                  <a:pt x="1186" y="1385"/>
                  <a:pt x="1183" y="1385"/>
                  <a:pt x="1182" y="1389"/>
                </a:cubicBezTo>
                <a:close/>
                <a:moveTo>
                  <a:pt x="439" y="1389"/>
                </a:moveTo>
                <a:cubicBezTo>
                  <a:pt x="446" y="1388"/>
                  <a:pt x="446" y="1394"/>
                  <a:pt x="452" y="1395"/>
                </a:cubicBezTo>
                <a:cubicBezTo>
                  <a:pt x="455" y="1398"/>
                  <a:pt x="445" y="1400"/>
                  <a:pt x="449" y="1404"/>
                </a:cubicBezTo>
                <a:cubicBezTo>
                  <a:pt x="449" y="1405"/>
                  <a:pt x="452" y="1404"/>
                  <a:pt x="452" y="1404"/>
                </a:cubicBezTo>
                <a:cubicBezTo>
                  <a:pt x="452" y="1408"/>
                  <a:pt x="448" y="1409"/>
                  <a:pt x="451" y="1411"/>
                </a:cubicBezTo>
                <a:cubicBezTo>
                  <a:pt x="453" y="1415"/>
                  <a:pt x="441" y="1413"/>
                  <a:pt x="447" y="1416"/>
                </a:cubicBezTo>
                <a:cubicBezTo>
                  <a:pt x="442" y="1420"/>
                  <a:pt x="437" y="1413"/>
                  <a:pt x="438" y="1406"/>
                </a:cubicBezTo>
                <a:cubicBezTo>
                  <a:pt x="441" y="1405"/>
                  <a:pt x="442" y="1404"/>
                  <a:pt x="444" y="1403"/>
                </a:cubicBezTo>
                <a:cubicBezTo>
                  <a:pt x="443" y="1401"/>
                  <a:pt x="441" y="1401"/>
                  <a:pt x="441" y="1398"/>
                </a:cubicBezTo>
                <a:cubicBezTo>
                  <a:pt x="440" y="1398"/>
                  <a:pt x="438" y="1398"/>
                  <a:pt x="437" y="1398"/>
                </a:cubicBezTo>
                <a:cubicBezTo>
                  <a:pt x="436" y="1395"/>
                  <a:pt x="436" y="1393"/>
                  <a:pt x="436" y="1390"/>
                </a:cubicBezTo>
                <a:cubicBezTo>
                  <a:pt x="438" y="1390"/>
                  <a:pt x="439" y="1390"/>
                  <a:pt x="439" y="1389"/>
                </a:cubicBezTo>
                <a:close/>
                <a:moveTo>
                  <a:pt x="918" y="1393"/>
                </a:moveTo>
                <a:cubicBezTo>
                  <a:pt x="920" y="1401"/>
                  <a:pt x="915" y="1403"/>
                  <a:pt x="914" y="1408"/>
                </a:cubicBezTo>
                <a:cubicBezTo>
                  <a:pt x="911" y="1405"/>
                  <a:pt x="906" y="1406"/>
                  <a:pt x="901" y="1406"/>
                </a:cubicBezTo>
                <a:cubicBezTo>
                  <a:pt x="900" y="1405"/>
                  <a:pt x="900" y="1402"/>
                  <a:pt x="898" y="1401"/>
                </a:cubicBezTo>
                <a:cubicBezTo>
                  <a:pt x="896" y="1391"/>
                  <a:pt x="904" y="1386"/>
                  <a:pt x="912" y="1389"/>
                </a:cubicBezTo>
                <a:cubicBezTo>
                  <a:pt x="912" y="1389"/>
                  <a:pt x="912" y="1392"/>
                  <a:pt x="912" y="1392"/>
                </a:cubicBezTo>
                <a:cubicBezTo>
                  <a:pt x="913" y="1393"/>
                  <a:pt x="916" y="1393"/>
                  <a:pt x="918" y="1393"/>
                </a:cubicBezTo>
                <a:close/>
                <a:moveTo>
                  <a:pt x="1723" y="1390"/>
                </a:moveTo>
                <a:cubicBezTo>
                  <a:pt x="1728" y="1391"/>
                  <a:pt x="1733" y="1392"/>
                  <a:pt x="1734" y="1397"/>
                </a:cubicBezTo>
                <a:cubicBezTo>
                  <a:pt x="1730" y="1400"/>
                  <a:pt x="1724" y="1397"/>
                  <a:pt x="1721" y="1395"/>
                </a:cubicBezTo>
                <a:cubicBezTo>
                  <a:pt x="1722" y="1394"/>
                  <a:pt x="1723" y="1392"/>
                  <a:pt x="1723" y="1390"/>
                </a:cubicBezTo>
                <a:close/>
                <a:moveTo>
                  <a:pt x="621" y="1395"/>
                </a:moveTo>
                <a:cubicBezTo>
                  <a:pt x="622" y="1400"/>
                  <a:pt x="617" y="1399"/>
                  <a:pt x="619" y="1406"/>
                </a:cubicBezTo>
                <a:cubicBezTo>
                  <a:pt x="615" y="1406"/>
                  <a:pt x="614" y="1404"/>
                  <a:pt x="611" y="1403"/>
                </a:cubicBezTo>
                <a:cubicBezTo>
                  <a:pt x="609" y="1394"/>
                  <a:pt x="617" y="1390"/>
                  <a:pt x="621" y="1395"/>
                </a:cubicBezTo>
                <a:close/>
                <a:moveTo>
                  <a:pt x="1774" y="1393"/>
                </a:moveTo>
                <a:cubicBezTo>
                  <a:pt x="1774" y="1395"/>
                  <a:pt x="1773" y="1398"/>
                  <a:pt x="1773" y="1398"/>
                </a:cubicBezTo>
                <a:cubicBezTo>
                  <a:pt x="1772" y="1398"/>
                  <a:pt x="1770" y="1396"/>
                  <a:pt x="1768" y="1397"/>
                </a:cubicBezTo>
                <a:cubicBezTo>
                  <a:pt x="1765" y="1397"/>
                  <a:pt x="1761" y="1397"/>
                  <a:pt x="1755" y="1398"/>
                </a:cubicBezTo>
                <a:cubicBezTo>
                  <a:pt x="1755" y="1398"/>
                  <a:pt x="1750" y="1401"/>
                  <a:pt x="1749" y="1400"/>
                </a:cubicBezTo>
                <a:cubicBezTo>
                  <a:pt x="1749" y="1400"/>
                  <a:pt x="1749" y="1398"/>
                  <a:pt x="1749" y="1398"/>
                </a:cubicBezTo>
                <a:cubicBezTo>
                  <a:pt x="1747" y="1398"/>
                  <a:pt x="1746" y="1400"/>
                  <a:pt x="1746" y="1400"/>
                </a:cubicBezTo>
                <a:cubicBezTo>
                  <a:pt x="1743" y="1399"/>
                  <a:pt x="1741" y="1397"/>
                  <a:pt x="1738" y="1398"/>
                </a:cubicBezTo>
                <a:cubicBezTo>
                  <a:pt x="1738" y="1397"/>
                  <a:pt x="1738" y="1395"/>
                  <a:pt x="1739" y="1393"/>
                </a:cubicBezTo>
                <a:cubicBezTo>
                  <a:pt x="1753" y="1389"/>
                  <a:pt x="1759" y="1395"/>
                  <a:pt x="1774" y="1393"/>
                </a:cubicBezTo>
                <a:close/>
                <a:moveTo>
                  <a:pt x="1291" y="1395"/>
                </a:moveTo>
                <a:cubicBezTo>
                  <a:pt x="1290" y="1401"/>
                  <a:pt x="1303" y="1399"/>
                  <a:pt x="1300" y="1393"/>
                </a:cubicBezTo>
                <a:cubicBezTo>
                  <a:pt x="1296" y="1393"/>
                  <a:pt x="1293" y="1393"/>
                  <a:pt x="1291" y="1395"/>
                </a:cubicBezTo>
                <a:close/>
                <a:moveTo>
                  <a:pt x="1693" y="1398"/>
                </a:moveTo>
                <a:cubicBezTo>
                  <a:pt x="1688" y="1397"/>
                  <a:pt x="1687" y="1401"/>
                  <a:pt x="1681" y="1400"/>
                </a:cubicBezTo>
                <a:cubicBezTo>
                  <a:pt x="1681" y="1398"/>
                  <a:pt x="1681" y="1397"/>
                  <a:pt x="1681" y="1395"/>
                </a:cubicBezTo>
                <a:cubicBezTo>
                  <a:pt x="1684" y="1392"/>
                  <a:pt x="1694" y="1392"/>
                  <a:pt x="1693" y="1398"/>
                </a:cubicBezTo>
                <a:close/>
                <a:moveTo>
                  <a:pt x="1797" y="1397"/>
                </a:moveTo>
                <a:cubicBezTo>
                  <a:pt x="1800" y="1391"/>
                  <a:pt x="1787" y="1393"/>
                  <a:pt x="1787" y="1395"/>
                </a:cubicBezTo>
                <a:cubicBezTo>
                  <a:pt x="1789" y="1397"/>
                  <a:pt x="1793" y="1397"/>
                  <a:pt x="1797" y="1397"/>
                </a:cubicBezTo>
                <a:close/>
                <a:moveTo>
                  <a:pt x="651" y="1395"/>
                </a:moveTo>
                <a:cubicBezTo>
                  <a:pt x="653" y="1395"/>
                  <a:pt x="656" y="1395"/>
                  <a:pt x="659" y="1395"/>
                </a:cubicBezTo>
                <a:cubicBezTo>
                  <a:pt x="659" y="1401"/>
                  <a:pt x="664" y="1403"/>
                  <a:pt x="664" y="1409"/>
                </a:cubicBezTo>
                <a:cubicBezTo>
                  <a:pt x="661" y="1409"/>
                  <a:pt x="657" y="1409"/>
                  <a:pt x="654" y="1409"/>
                </a:cubicBezTo>
                <a:cubicBezTo>
                  <a:pt x="654" y="1407"/>
                  <a:pt x="655" y="1405"/>
                  <a:pt x="654" y="1403"/>
                </a:cubicBezTo>
                <a:cubicBezTo>
                  <a:pt x="653" y="1400"/>
                  <a:pt x="649" y="1401"/>
                  <a:pt x="651" y="1395"/>
                </a:cubicBezTo>
                <a:close/>
                <a:moveTo>
                  <a:pt x="1027" y="1401"/>
                </a:moveTo>
                <a:cubicBezTo>
                  <a:pt x="1023" y="1405"/>
                  <a:pt x="1019" y="1401"/>
                  <a:pt x="1014" y="1401"/>
                </a:cubicBezTo>
                <a:cubicBezTo>
                  <a:pt x="1014" y="1393"/>
                  <a:pt x="1026" y="1394"/>
                  <a:pt x="1027" y="1401"/>
                </a:cubicBezTo>
                <a:close/>
                <a:moveTo>
                  <a:pt x="1330" y="1395"/>
                </a:moveTo>
                <a:cubicBezTo>
                  <a:pt x="1333" y="1395"/>
                  <a:pt x="1336" y="1395"/>
                  <a:pt x="1339" y="1395"/>
                </a:cubicBezTo>
                <a:cubicBezTo>
                  <a:pt x="1340" y="1401"/>
                  <a:pt x="1337" y="1405"/>
                  <a:pt x="1331" y="1404"/>
                </a:cubicBezTo>
                <a:cubicBezTo>
                  <a:pt x="1329" y="1400"/>
                  <a:pt x="1332" y="1400"/>
                  <a:pt x="1330" y="1395"/>
                </a:cubicBezTo>
                <a:close/>
                <a:moveTo>
                  <a:pt x="1852" y="1398"/>
                </a:moveTo>
                <a:cubicBezTo>
                  <a:pt x="1854" y="1399"/>
                  <a:pt x="1855" y="1400"/>
                  <a:pt x="1858" y="1400"/>
                </a:cubicBezTo>
                <a:cubicBezTo>
                  <a:pt x="1859" y="1394"/>
                  <a:pt x="1852" y="1394"/>
                  <a:pt x="1852" y="1398"/>
                </a:cubicBezTo>
                <a:close/>
                <a:moveTo>
                  <a:pt x="962" y="1406"/>
                </a:moveTo>
                <a:cubicBezTo>
                  <a:pt x="955" y="1406"/>
                  <a:pt x="949" y="1406"/>
                  <a:pt x="945" y="1404"/>
                </a:cubicBezTo>
                <a:cubicBezTo>
                  <a:pt x="945" y="1403"/>
                  <a:pt x="945" y="1401"/>
                  <a:pt x="945" y="1400"/>
                </a:cubicBezTo>
                <a:cubicBezTo>
                  <a:pt x="949" y="1397"/>
                  <a:pt x="954" y="1398"/>
                  <a:pt x="959" y="1401"/>
                </a:cubicBezTo>
                <a:cubicBezTo>
                  <a:pt x="960" y="1402"/>
                  <a:pt x="962" y="1403"/>
                  <a:pt x="962" y="1406"/>
                </a:cubicBezTo>
                <a:close/>
                <a:moveTo>
                  <a:pt x="1395" y="1401"/>
                </a:moveTo>
                <a:cubicBezTo>
                  <a:pt x="1398" y="1403"/>
                  <a:pt x="1400" y="1401"/>
                  <a:pt x="1404" y="1403"/>
                </a:cubicBezTo>
                <a:cubicBezTo>
                  <a:pt x="1405" y="1398"/>
                  <a:pt x="1395" y="1396"/>
                  <a:pt x="1395" y="1401"/>
                </a:cubicBezTo>
                <a:close/>
                <a:moveTo>
                  <a:pt x="603" y="1412"/>
                </a:moveTo>
                <a:cubicBezTo>
                  <a:pt x="604" y="1414"/>
                  <a:pt x="606" y="1413"/>
                  <a:pt x="606" y="1416"/>
                </a:cubicBezTo>
                <a:cubicBezTo>
                  <a:pt x="608" y="1415"/>
                  <a:pt x="608" y="1412"/>
                  <a:pt x="611" y="1412"/>
                </a:cubicBezTo>
                <a:cubicBezTo>
                  <a:pt x="614" y="1415"/>
                  <a:pt x="611" y="1419"/>
                  <a:pt x="606" y="1419"/>
                </a:cubicBezTo>
                <a:cubicBezTo>
                  <a:pt x="607" y="1423"/>
                  <a:pt x="613" y="1426"/>
                  <a:pt x="605" y="1427"/>
                </a:cubicBezTo>
                <a:cubicBezTo>
                  <a:pt x="605" y="1423"/>
                  <a:pt x="608" y="1421"/>
                  <a:pt x="602" y="1422"/>
                </a:cubicBezTo>
                <a:cubicBezTo>
                  <a:pt x="602" y="1420"/>
                  <a:pt x="604" y="1421"/>
                  <a:pt x="605" y="1420"/>
                </a:cubicBezTo>
                <a:cubicBezTo>
                  <a:pt x="605" y="1419"/>
                  <a:pt x="603" y="1419"/>
                  <a:pt x="603" y="1417"/>
                </a:cubicBezTo>
                <a:cubicBezTo>
                  <a:pt x="600" y="1420"/>
                  <a:pt x="601" y="1421"/>
                  <a:pt x="602" y="1425"/>
                </a:cubicBezTo>
                <a:cubicBezTo>
                  <a:pt x="602" y="1429"/>
                  <a:pt x="608" y="1426"/>
                  <a:pt x="607" y="1431"/>
                </a:cubicBezTo>
                <a:cubicBezTo>
                  <a:pt x="600" y="1430"/>
                  <a:pt x="601" y="1433"/>
                  <a:pt x="602" y="1438"/>
                </a:cubicBezTo>
                <a:cubicBezTo>
                  <a:pt x="599" y="1438"/>
                  <a:pt x="598" y="1437"/>
                  <a:pt x="596" y="1436"/>
                </a:cubicBezTo>
                <a:cubicBezTo>
                  <a:pt x="595" y="1433"/>
                  <a:pt x="599" y="1434"/>
                  <a:pt x="599" y="1431"/>
                </a:cubicBezTo>
                <a:cubicBezTo>
                  <a:pt x="599" y="1428"/>
                  <a:pt x="595" y="1432"/>
                  <a:pt x="594" y="1431"/>
                </a:cubicBezTo>
                <a:cubicBezTo>
                  <a:pt x="593" y="1430"/>
                  <a:pt x="593" y="1432"/>
                  <a:pt x="590" y="1431"/>
                </a:cubicBezTo>
                <a:cubicBezTo>
                  <a:pt x="588" y="1431"/>
                  <a:pt x="587" y="1429"/>
                  <a:pt x="585" y="1430"/>
                </a:cubicBezTo>
                <a:cubicBezTo>
                  <a:pt x="585" y="1425"/>
                  <a:pt x="591" y="1427"/>
                  <a:pt x="596" y="1427"/>
                </a:cubicBezTo>
                <a:cubicBezTo>
                  <a:pt x="595" y="1425"/>
                  <a:pt x="592" y="1425"/>
                  <a:pt x="590" y="1425"/>
                </a:cubicBezTo>
                <a:cubicBezTo>
                  <a:pt x="589" y="1422"/>
                  <a:pt x="586" y="1421"/>
                  <a:pt x="586" y="1417"/>
                </a:cubicBezTo>
                <a:cubicBezTo>
                  <a:pt x="583" y="1417"/>
                  <a:pt x="581" y="1417"/>
                  <a:pt x="582" y="1420"/>
                </a:cubicBezTo>
                <a:cubicBezTo>
                  <a:pt x="578" y="1419"/>
                  <a:pt x="583" y="1413"/>
                  <a:pt x="583" y="1411"/>
                </a:cubicBezTo>
                <a:cubicBezTo>
                  <a:pt x="582" y="1408"/>
                  <a:pt x="579" y="1407"/>
                  <a:pt x="580" y="1403"/>
                </a:cubicBezTo>
                <a:cubicBezTo>
                  <a:pt x="582" y="1400"/>
                  <a:pt x="586" y="1399"/>
                  <a:pt x="592" y="1400"/>
                </a:cubicBezTo>
                <a:cubicBezTo>
                  <a:pt x="593" y="1405"/>
                  <a:pt x="603" y="1403"/>
                  <a:pt x="603" y="1409"/>
                </a:cubicBezTo>
                <a:cubicBezTo>
                  <a:pt x="605" y="1409"/>
                  <a:pt x="607" y="1410"/>
                  <a:pt x="608" y="1408"/>
                </a:cubicBezTo>
                <a:cubicBezTo>
                  <a:pt x="612" y="1412"/>
                  <a:pt x="605" y="1411"/>
                  <a:pt x="603" y="1412"/>
                </a:cubicBezTo>
                <a:close/>
                <a:moveTo>
                  <a:pt x="842" y="1401"/>
                </a:moveTo>
                <a:cubicBezTo>
                  <a:pt x="842" y="1404"/>
                  <a:pt x="840" y="1405"/>
                  <a:pt x="841" y="1408"/>
                </a:cubicBezTo>
                <a:cubicBezTo>
                  <a:pt x="838" y="1408"/>
                  <a:pt x="835" y="1408"/>
                  <a:pt x="833" y="1408"/>
                </a:cubicBezTo>
                <a:cubicBezTo>
                  <a:pt x="833" y="1406"/>
                  <a:pt x="833" y="1403"/>
                  <a:pt x="833" y="1401"/>
                </a:cubicBezTo>
                <a:cubicBezTo>
                  <a:pt x="835" y="1399"/>
                  <a:pt x="840" y="1399"/>
                  <a:pt x="842" y="1401"/>
                </a:cubicBezTo>
                <a:close/>
                <a:moveTo>
                  <a:pt x="1504" y="1403"/>
                </a:moveTo>
                <a:cubicBezTo>
                  <a:pt x="1506" y="1405"/>
                  <a:pt x="1511" y="1405"/>
                  <a:pt x="1511" y="1401"/>
                </a:cubicBezTo>
                <a:cubicBezTo>
                  <a:pt x="1510" y="1399"/>
                  <a:pt x="1504" y="1399"/>
                  <a:pt x="1504" y="1403"/>
                </a:cubicBezTo>
                <a:close/>
                <a:moveTo>
                  <a:pt x="1616" y="1400"/>
                </a:moveTo>
                <a:cubicBezTo>
                  <a:pt x="1622" y="1399"/>
                  <a:pt x="1625" y="1402"/>
                  <a:pt x="1623" y="1409"/>
                </a:cubicBezTo>
                <a:cubicBezTo>
                  <a:pt x="1619" y="1409"/>
                  <a:pt x="1615" y="1409"/>
                  <a:pt x="1611" y="1409"/>
                </a:cubicBezTo>
                <a:cubicBezTo>
                  <a:pt x="1610" y="1404"/>
                  <a:pt x="1616" y="1406"/>
                  <a:pt x="1616" y="1400"/>
                </a:cubicBezTo>
                <a:close/>
                <a:moveTo>
                  <a:pt x="1123" y="1403"/>
                </a:moveTo>
                <a:cubicBezTo>
                  <a:pt x="1129" y="1404"/>
                  <a:pt x="1124" y="1410"/>
                  <a:pt x="1119" y="1409"/>
                </a:cubicBezTo>
                <a:cubicBezTo>
                  <a:pt x="1119" y="1408"/>
                  <a:pt x="1119" y="1406"/>
                  <a:pt x="1119" y="1404"/>
                </a:cubicBezTo>
                <a:cubicBezTo>
                  <a:pt x="1121" y="1405"/>
                  <a:pt x="1123" y="1405"/>
                  <a:pt x="1123" y="1403"/>
                </a:cubicBezTo>
                <a:close/>
                <a:moveTo>
                  <a:pt x="407" y="1404"/>
                </a:moveTo>
                <a:cubicBezTo>
                  <a:pt x="414" y="1406"/>
                  <a:pt x="406" y="1414"/>
                  <a:pt x="407" y="1404"/>
                </a:cubicBezTo>
                <a:close/>
                <a:moveTo>
                  <a:pt x="704" y="1406"/>
                </a:moveTo>
                <a:cubicBezTo>
                  <a:pt x="702" y="1405"/>
                  <a:pt x="700" y="1404"/>
                  <a:pt x="696" y="1404"/>
                </a:cubicBezTo>
                <a:cubicBezTo>
                  <a:pt x="695" y="1410"/>
                  <a:pt x="704" y="1411"/>
                  <a:pt x="704" y="1406"/>
                </a:cubicBezTo>
                <a:close/>
                <a:moveTo>
                  <a:pt x="876" y="1408"/>
                </a:moveTo>
                <a:cubicBezTo>
                  <a:pt x="878" y="1409"/>
                  <a:pt x="884" y="1409"/>
                  <a:pt x="884" y="1404"/>
                </a:cubicBezTo>
                <a:cubicBezTo>
                  <a:pt x="880" y="1404"/>
                  <a:pt x="876" y="1404"/>
                  <a:pt x="876" y="1408"/>
                </a:cubicBezTo>
                <a:close/>
                <a:moveTo>
                  <a:pt x="1561" y="1409"/>
                </a:moveTo>
                <a:cubicBezTo>
                  <a:pt x="1561" y="1414"/>
                  <a:pt x="1552" y="1413"/>
                  <a:pt x="1550" y="1411"/>
                </a:cubicBezTo>
                <a:cubicBezTo>
                  <a:pt x="1549" y="1406"/>
                  <a:pt x="1553" y="1408"/>
                  <a:pt x="1553" y="1404"/>
                </a:cubicBezTo>
                <a:cubicBezTo>
                  <a:pt x="1559" y="1403"/>
                  <a:pt x="1558" y="1408"/>
                  <a:pt x="1561" y="1409"/>
                </a:cubicBezTo>
                <a:close/>
                <a:moveTo>
                  <a:pt x="1589" y="1463"/>
                </a:moveTo>
                <a:cubicBezTo>
                  <a:pt x="1589" y="1465"/>
                  <a:pt x="1597" y="1463"/>
                  <a:pt x="1595" y="1471"/>
                </a:cubicBezTo>
                <a:cubicBezTo>
                  <a:pt x="1589" y="1472"/>
                  <a:pt x="1578" y="1474"/>
                  <a:pt x="1581" y="1465"/>
                </a:cubicBezTo>
                <a:cubicBezTo>
                  <a:pt x="1582" y="1464"/>
                  <a:pt x="1586" y="1465"/>
                  <a:pt x="1586" y="1465"/>
                </a:cubicBezTo>
                <a:cubicBezTo>
                  <a:pt x="1585" y="1461"/>
                  <a:pt x="1575" y="1463"/>
                  <a:pt x="1574" y="1465"/>
                </a:cubicBezTo>
                <a:cubicBezTo>
                  <a:pt x="1573" y="1466"/>
                  <a:pt x="1577" y="1467"/>
                  <a:pt x="1577" y="1468"/>
                </a:cubicBezTo>
                <a:cubicBezTo>
                  <a:pt x="1577" y="1470"/>
                  <a:pt x="1572" y="1471"/>
                  <a:pt x="1572" y="1474"/>
                </a:cubicBezTo>
                <a:cubicBezTo>
                  <a:pt x="1569" y="1474"/>
                  <a:pt x="1567" y="1474"/>
                  <a:pt x="1564" y="1474"/>
                </a:cubicBezTo>
                <a:cubicBezTo>
                  <a:pt x="1563" y="1472"/>
                  <a:pt x="1560" y="1457"/>
                  <a:pt x="1568" y="1460"/>
                </a:cubicBezTo>
                <a:cubicBezTo>
                  <a:pt x="1567" y="1457"/>
                  <a:pt x="1562" y="1459"/>
                  <a:pt x="1562" y="1457"/>
                </a:cubicBezTo>
                <a:cubicBezTo>
                  <a:pt x="1564" y="1451"/>
                  <a:pt x="1563" y="1442"/>
                  <a:pt x="1571" y="1443"/>
                </a:cubicBezTo>
                <a:cubicBezTo>
                  <a:pt x="1570" y="1439"/>
                  <a:pt x="1560" y="1443"/>
                  <a:pt x="1562" y="1436"/>
                </a:cubicBezTo>
                <a:cubicBezTo>
                  <a:pt x="1569" y="1437"/>
                  <a:pt x="1572" y="1429"/>
                  <a:pt x="1567" y="1427"/>
                </a:cubicBezTo>
                <a:cubicBezTo>
                  <a:pt x="1570" y="1424"/>
                  <a:pt x="1569" y="1425"/>
                  <a:pt x="1569" y="1419"/>
                </a:cubicBezTo>
                <a:cubicBezTo>
                  <a:pt x="1577" y="1420"/>
                  <a:pt x="1584" y="1416"/>
                  <a:pt x="1581" y="1409"/>
                </a:cubicBezTo>
                <a:cubicBezTo>
                  <a:pt x="1583" y="1408"/>
                  <a:pt x="1584" y="1407"/>
                  <a:pt x="1584" y="1409"/>
                </a:cubicBezTo>
                <a:cubicBezTo>
                  <a:pt x="1588" y="1408"/>
                  <a:pt x="1588" y="1403"/>
                  <a:pt x="1594" y="1404"/>
                </a:cubicBezTo>
                <a:cubicBezTo>
                  <a:pt x="1594" y="1407"/>
                  <a:pt x="1594" y="1409"/>
                  <a:pt x="1594" y="1411"/>
                </a:cubicBezTo>
                <a:cubicBezTo>
                  <a:pt x="1590" y="1411"/>
                  <a:pt x="1586" y="1412"/>
                  <a:pt x="1584" y="1414"/>
                </a:cubicBezTo>
                <a:cubicBezTo>
                  <a:pt x="1587" y="1418"/>
                  <a:pt x="1589" y="1413"/>
                  <a:pt x="1594" y="1414"/>
                </a:cubicBezTo>
                <a:cubicBezTo>
                  <a:pt x="1594" y="1414"/>
                  <a:pt x="1591" y="1417"/>
                  <a:pt x="1592" y="1417"/>
                </a:cubicBezTo>
                <a:cubicBezTo>
                  <a:pt x="1594" y="1418"/>
                  <a:pt x="1603" y="1418"/>
                  <a:pt x="1609" y="1419"/>
                </a:cubicBezTo>
                <a:cubicBezTo>
                  <a:pt x="1609" y="1420"/>
                  <a:pt x="1609" y="1421"/>
                  <a:pt x="1609" y="1422"/>
                </a:cubicBezTo>
                <a:cubicBezTo>
                  <a:pt x="1611" y="1422"/>
                  <a:pt x="1610" y="1419"/>
                  <a:pt x="1611" y="1417"/>
                </a:cubicBezTo>
                <a:cubicBezTo>
                  <a:pt x="1616" y="1418"/>
                  <a:pt x="1617" y="1415"/>
                  <a:pt x="1621" y="1416"/>
                </a:cubicBezTo>
                <a:cubicBezTo>
                  <a:pt x="1623" y="1422"/>
                  <a:pt x="1616" y="1423"/>
                  <a:pt x="1614" y="1420"/>
                </a:cubicBezTo>
                <a:cubicBezTo>
                  <a:pt x="1612" y="1424"/>
                  <a:pt x="1618" y="1425"/>
                  <a:pt x="1612" y="1425"/>
                </a:cubicBezTo>
                <a:cubicBezTo>
                  <a:pt x="1612" y="1430"/>
                  <a:pt x="1619" y="1427"/>
                  <a:pt x="1621" y="1430"/>
                </a:cubicBezTo>
                <a:cubicBezTo>
                  <a:pt x="1621" y="1433"/>
                  <a:pt x="1617" y="1431"/>
                  <a:pt x="1616" y="1435"/>
                </a:cubicBezTo>
                <a:cubicBezTo>
                  <a:pt x="1616" y="1436"/>
                  <a:pt x="1613" y="1437"/>
                  <a:pt x="1612" y="1438"/>
                </a:cubicBezTo>
                <a:cubicBezTo>
                  <a:pt x="1611" y="1443"/>
                  <a:pt x="1612" y="1445"/>
                  <a:pt x="1613" y="1449"/>
                </a:cubicBezTo>
                <a:cubicBezTo>
                  <a:pt x="1611" y="1448"/>
                  <a:pt x="1610" y="1447"/>
                  <a:pt x="1610" y="1449"/>
                </a:cubicBezTo>
                <a:cubicBezTo>
                  <a:pt x="1607" y="1448"/>
                  <a:pt x="1606" y="1446"/>
                  <a:pt x="1608" y="1444"/>
                </a:cubicBezTo>
                <a:cubicBezTo>
                  <a:pt x="1605" y="1443"/>
                  <a:pt x="1605" y="1446"/>
                  <a:pt x="1605" y="1449"/>
                </a:cubicBezTo>
                <a:cubicBezTo>
                  <a:pt x="1598" y="1448"/>
                  <a:pt x="1595" y="1452"/>
                  <a:pt x="1588" y="1450"/>
                </a:cubicBezTo>
                <a:cubicBezTo>
                  <a:pt x="1590" y="1446"/>
                  <a:pt x="1583" y="1441"/>
                  <a:pt x="1590" y="1441"/>
                </a:cubicBezTo>
                <a:cubicBezTo>
                  <a:pt x="1589" y="1439"/>
                  <a:pt x="1586" y="1440"/>
                  <a:pt x="1584" y="1439"/>
                </a:cubicBezTo>
                <a:cubicBezTo>
                  <a:pt x="1581" y="1438"/>
                  <a:pt x="1584" y="1432"/>
                  <a:pt x="1579" y="1433"/>
                </a:cubicBezTo>
                <a:cubicBezTo>
                  <a:pt x="1578" y="1429"/>
                  <a:pt x="1579" y="1423"/>
                  <a:pt x="1575" y="1424"/>
                </a:cubicBezTo>
                <a:cubicBezTo>
                  <a:pt x="1571" y="1425"/>
                  <a:pt x="1573" y="1433"/>
                  <a:pt x="1570" y="1435"/>
                </a:cubicBezTo>
                <a:cubicBezTo>
                  <a:pt x="1571" y="1437"/>
                  <a:pt x="1575" y="1438"/>
                  <a:pt x="1577" y="1439"/>
                </a:cubicBezTo>
                <a:cubicBezTo>
                  <a:pt x="1575" y="1442"/>
                  <a:pt x="1576" y="1443"/>
                  <a:pt x="1577" y="1447"/>
                </a:cubicBezTo>
                <a:cubicBezTo>
                  <a:pt x="1577" y="1448"/>
                  <a:pt x="1579" y="1449"/>
                  <a:pt x="1579" y="1449"/>
                </a:cubicBezTo>
                <a:cubicBezTo>
                  <a:pt x="1579" y="1450"/>
                  <a:pt x="1578" y="1451"/>
                  <a:pt x="1577" y="1450"/>
                </a:cubicBezTo>
                <a:cubicBezTo>
                  <a:pt x="1580" y="1456"/>
                  <a:pt x="1584" y="1457"/>
                  <a:pt x="1592" y="1457"/>
                </a:cubicBezTo>
                <a:cubicBezTo>
                  <a:pt x="1593" y="1460"/>
                  <a:pt x="1592" y="1463"/>
                  <a:pt x="1589" y="1463"/>
                </a:cubicBezTo>
                <a:close/>
                <a:moveTo>
                  <a:pt x="1064" y="1408"/>
                </a:moveTo>
                <a:cubicBezTo>
                  <a:pt x="1064" y="1413"/>
                  <a:pt x="1063" y="1417"/>
                  <a:pt x="1056" y="1416"/>
                </a:cubicBezTo>
                <a:cubicBezTo>
                  <a:pt x="1056" y="1413"/>
                  <a:pt x="1056" y="1411"/>
                  <a:pt x="1056" y="1409"/>
                </a:cubicBezTo>
                <a:cubicBezTo>
                  <a:pt x="1058" y="1408"/>
                  <a:pt x="1061" y="1407"/>
                  <a:pt x="1064" y="1408"/>
                </a:cubicBezTo>
                <a:close/>
                <a:moveTo>
                  <a:pt x="1514" y="1416"/>
                </a:moveTo>
                <a:cubicBezTo>
                  <a:pt x="1509" y="1416"/>
                  <a:pt x="1506" y="1415"/>
                  <a:pt x="1504" y="1412"/>
                </a:cubicBezTo>
                <a:cubicBezTo>
                  <a:pt x="1504" y="1406"/>
                  <a:pt x="1516" y="1411"/>
                  <a:pt x="1514" y="1416"/>
                </a:cubicBezTo>
                <a:close/>
                <a:moveTo>
                  <a:pt x="574" y="1411"/>
                </a:moveTo>
                <a:cubicBezTo>
                  <a:pt x="575" y="1412"/>
                  <a:pt x="576" y="1412"/>
                  <a:pt x="578" y="1412"/>
                </a:cubicBezTo>
                <a:cubicBezTo>
                  <a:pt x="578" y="1416"/>
                  <a:pt x="576" y="1416"/>
                  <a:pt x="574" y="1414"/>
                </a:cubicBezTo>
                <a:cubicBezTo>
                  <a:pt x="574" y="1413"/>
                  <a:pt x="574" y="1412"/>
                  <a:pt x="574" y="1411"/>
                </a:cubicBezTo>
                <a:close/>
                <a:moveTo>
                  <a:pt x="665" y="1412"/>
                </a:moveTo>
                <a:cubicBezTo>
                  <a:pt x="665" y="1411"/>
                  <a:pt x="661" y="1410"/>
                  <a:pt x="661" y="1412"/>
                </a:cubicBezTo>
                <a:cubicBezTo>
                  <a:pt x="660" y="1416"/>
                  <a:pt x="667" y="1416"/>
                  <a:pt x="665" y="1412"/>
                </a:cubicBezTo>
                <a:close/>
                <a:moveTo>
                  <a:pt x="997" y="1411"/>
                </a:moveTo>
                <a:cubicBezTo>
                  <a:pt x="998" y="1414"/>
                  <a:pt x="1001" y="1415"/>
                  <a:pt x="1001" y="1420"/>
                </a:cubicBezTo>
                <a:cubicBezTo>
                  <a:pt x="996" y="1419"/>
                  <a:pt x="995" y="1422"/>
                  <a:pt x="991" y="1422"/>
                </a:cubicBezTo>
                <a:cubicBezTo>
                  <a:pt x="992" y="1417"/>
                  <a:pt x="987" y="1418"/>
                  <a:pt x="988" y="1412"/>
                </a:cubicBezTo>
                <a:cubicBezTo>
                  <a:pt x="990" y="1411"/>
                  <a:pt x="994" y="1411"/>
                  <a:pt x="997" y="1411"/>
                </a:cubicBezTo>
                <a:close/>
                <a:moveTo>
                  <a:pt x="889" y="1412"/>
                </a:moveTo>
                <a:cubicBezTo>
                  <a:pt x="890" y="1417"/>
                  <a:pt x="886" y="1418"/>
                  <a:pt x="887" y="1424"/>
                </a:cubicBezTo>
                <a:cubicBezTo>
                  <a:pt x="885" y="1424"/>
                  <a:pt x="882" y="1424"/>
                  <a:pt x="880" y="1424"/>
                </a:cubicBezTo>
                <a:cubicBezTo>
                  <a:pt x="880" y="1420"/>
                  <a:pt x="880" y="1417"/>
                  <a:pt x="880" y="1414"/>
                </a:cubicBezTo>
                <a:cubicBezTo>
                  <a:pt x="884" y="1415"/>
                  <a:pt x="884" y="1411"/>
                  <a:pt x="889" y="1412"/>
                </a:cubicBezTo>
                <a:close/>
                <a:moveTo>
                  <a:pt x="1345" y="1425"/>
                </a:moveTo>
                <a:cubicBezTo>
                  <a:pt x="1342" y="1425"/>
                  <a:pt x="1339" y="1425"/>
                  <a:pt x="1336" y="1425"/>
                </a:cubicBezTo>
                <a:cubicBezTo>
                  <a:pt x="1337" y="1420"/>
                  <a:pt x="1333" y="1420"/>
                  <a:pt x="1334" y="1416"/>
                </a:cubicBezTo>
                <a:cubicBezTo>
                  <a:pt x="1337" y="1414"/>
                  <a:pt x="1340" y="1411"/>
                  <a:pt x="1344" y="1414"/>
                </a:cubicBezTo>
                <a:cubicBezTo>
                  <a:pt x="1342" y="1420"/>
                  <a:pt x="1346" y="1420"/>
                  <a:pt x="1345" y="1425"/>
                </a:cubicBezTo>
                <a:close/>
                <a:moveTo>
                  <a:pt x="923" y="1416"/>
                </a:moveTo>
                <a:cubicBezTo>
                  <a:pt x="930" y="1415"/>
                  <a:pt x="931" y="1420"/>
                  <a:pt x="931" y="1427"/>
                </a:cubicBezTo>
                <a:cubicBezTo>
                  <a:pt x="925" y="1425"/>
                  <a:pt x="923" y="1429"/>
                  <a:pt x="918" y="1428"/>
                </a:cubicBezTo>
                <a:cubicBezTo>
                  <a:pt x="918" y="1422"/>
                  <a:pt x="922" y="1420"/>
                  <a:pt x="923" y="1416"/>
                </a:cubicBezTo>
                <a:close/>
                <a:moveTo>
                  <a:pt x="574" y="1417"/>
                </a:moveTo>
                <a:cubicBezTo>
                  <a:pt x="578" y="1417"/>
                  <a:pt x="577" y="1422"/>
                  <a:pt x="577" y="1427"/>
                </a:cubicBezTo>
                <a:cubicBezTo>
                  <a:pt x="576" y="1426"/>
                  <a:pt x="573" y="1424"/>
                  <a:pt x="573" y="1427"/>
                </a:cubicBezTo>
                <a:cubicBezTo>
                  <a:pt x="569" y="1427"/>
                  <a:pt x="572" y="1421"/>
                  <a:pt x="571" y="1419"/>
                </a:cubicBezTo>
                <a:cubicBezTo>
                  <a:pt x="573" y="1419"/>
                  <a:pt x="574" y="1418"/>
                  <a:pt x="574" y="1417"/>
                </a:cubicBezTo>
                <a:close/>
                <a:moveTo>
                  <a:pt x="819" y="1417"/>
                </a:moveTo>
                <a:cubicBezTo>
                  <a:pt x="820" y="1418"/>
                  <a:pt x="823" y="1419"/>
                  <a:pt x="825" y="1419"/>
                </a:cubicBezTo>
                <a:cubicBezTo>
                  <a:pt x="825" y="1424"/>
                  <a:pt x="831" y="1428"/>
                  <a:pt x="827" y="1431"/>
                </a:cubicBezTo>
                <a:cubicBezTo>
                  <a:pt x="818" y="1433"/>
                  <a:pt x="813" y="1422"/>
                  <a:pt x="819" y="1417"/>
                </a:cubicBezTo>
                <a:close/>
                <a:moveTo>
                  <a:pt x="1264" y="1419"/>
                </a:moveTo>
                <a:cubicBezTo>
                  <a:pt x="1263" y="1424"/>
                  <a:pt x="1271" y="1421"/>
                  <a:pt x="1274" y="1422"/>
                </a:cubicBezTo>
                <a:cubicBezTo>
                  <a:pt x="1275" y="1416"/>
                  <a:pt x="1267" y="1416"/>
                  <a:pt x="1264" y="1419"/>
                </a:cubicBezTo>
                <a:close/>
                <a:moveTo>
                  <a:pt x="436" y="1419"/>
                </a:moveTo>
                <a:cubicBezTo>
                  <a:pt x="439" y="1419"/>
                  <a:pt x="443" y="1419"/>
                  <a:pt x="447" y="1419"/>
                </a:cubicBezTo>
                <a:cubicBezTo>
                  <a:pt x="446" y="1425"/>
                  <a:pt x="436" y="1427"/>
                  <a:pt x="436" y="1419"/>
                </a:cubicBezTo>
                <a:close/>
                <a:moveTo>
                  <a:pt x="1379" y="1419"/>
                </a:moveTo>
                <a:cubicBezTo>
                  <a:pt x="1382" y="1419"/>
                  <a:pt x="1385" y="1419"/>
                  <a:pt x="1389" y="1419"/>
                </a:cubicBezTo>
                <a:cubicBezTo>
                  <a:pt x="1389" y="1426"/>
                  <a:pt x="1388" y="1432"/>
                  <a:pt x="1381" y="1431"/>
                </a:cubicBezTo>
                <a:cubicBezTo>
                  <a:pt x="1378" y="1426"/>
                  <a:pt x="1378" y="1425"/>
                  <a:pt x="1379" y="1419"/>
                </a:cubicBezTo>
                <a:close/>
                <a:moveTo>
                  <a:pt x="1562" y="1425"/>
                </a:moveTo>
                <a:cubicBezTo>
                  <a:pt x="1561" y="1425"/>
                  <a:pt x="1559" y="1425"/>
                  <a:pt x="1558" y="1425"/>
                </a:cubicBezTo>
                <a:cubicBezTo>
                  <a:pt x="1557" y="1428"/>
                  <a:pt x="1559" y="1428"/>
                  <a:pt x="1559" y="1430"/>
                </a:cubicBezTo>
                <a:cubicBezTo>
                  <a:pt x="1559" y="1435"/>
                  <a:pt x="1554" y="1434"/>
                  <a:pt x="1556" y="1441"/>
                </a:cubicBezTo>
                <a:cubicBezTo>
                  <a:pt x="1552" y="1441"/>
                  <a:pt x="1547" y="1441"/>
                  <a:pt x="1543" y="1441"/>
                </a:cubicBezTo>
                <a:cubicBezTo>
                  <a:pt x="1542" y="1436"/>
                  <a:pt x="1548" y="1438"/>
                  <a:pt x="1547" y="1433"/>
                </a:cubicBezTo>
                <a:cubicBezTo>
                  <a:pt x="1546" y="1429"/>
                  <a:pt x="1542" y="1429"/>
                  <a:pt x="1540" y="1431"/>
                </a:cubicBezTo>
                <a:cubicBezTo>
                  <a:pt x="1538" y="1430"/>
                  <a:pt x="1542" y="1430"/>
                  <a:pt x="1542" y="1428"/>
                </a:cubicBezTo>
                <a:cubicBezTo>
                  <a:pt x="1542" y="1426"/>
                  <a:pt x="1544" y="1423"/>
                  <a:pt x="1545" y="1420"/>
                </a:cubicBezTo>
                <a:cubicBezTo>
                  <a:pt x="1550" y="1420"/>
                  <a:pt x="1561" y="1415"/>
                  <a:pt x="1562" y="1425"/>
                </a:cubicBezTo>
                <a:close/>
                <a:moveTo>
                  <a:pt x="1038" y="1424"/>
                </a:moveTo>
                <a:cubicBezTo>
                  <a:pt x="1040" y="1426"/>
                  <a:pt x="1047" y="1426"/>
                  <a:pt x="1047" y="1422"/>
                </a:cubicBezTo>
                <a:cubicBezTo>
                  <a:pt x="1045" y="1420"/>
                  <a:pt x="1038" y="1419"/>
                  <a:pt x="1038" y="1424"/>
                </a:cubicBezTo>
                <a:close/>
                <a:moveTo>
                  <a:pt x="566" y="1425"/>
                </a:moveTo>
                <a:cubicBezTo>
                  <a:pt x="568" y="1424"/>
                  <a:pt x="567" y="1425"/>
                  <a:pt x="565" y="1424"/>
                </a:cubicBezTo>
                <a:cubicBezTo>
                  <a:pt x="565" y="1423"/>
                  <a:pt x="563" y="1421"/>
                  <a:pt x="563" y="1424"/>
                </a:cubicBezTo>
                <a:cubicBezTo>
                  <a:pt x="563" y="1424"/>
                  <a:pt x="565" y="1423"/>
                  <a:pt x="565" y="1424"/>
                </a:cubicBezTo>
                <a:cubicBezTo>
                  <a:pt x="566" y="1425"/>
                  <a:pt x="564" y="1427"/>
                  <a:pt x="566" y="1425"/>
                </a:cubicBezTo>
                <a:close/>
                <a:moveTo>
                  <a:pt x="1818" y="1428"/>
                </a:moveTo>
                <a:cubicBezTo>
                  <a:pt x="1812" y="1427"/>
                  <a:pt x="1805" y="1430"/>
                  <a:pt x="1803" y="1428"/>
                </a:cubicBezTo>
                <a:cubicBezTo>
                  <a:pt x="1800" y="1422"/>
                  <a:pt x="1810" y="1427"/>
                  <a:pt x="1812" y="1425"/>
                </a:cubicBezTo>
                <a:cubicBezTo>
                  <a:pt x="1812" y="1425"/>
                  <a:pt x="1812" y="1423"/>
                  <a:pt x="1812" y="1424"/>
                </a:cubicBezTo>
                <a:cubicBezTo>
                  <a:pt x="1815" y="1424"/>
                  <a:pt x="1819" y="1425"/>
                  <a:pt x="1818" y="1428"/>
                </a:cubicBezTo>
                <a:close/>
                <a:moveTo>
                  <a:pt x="1312" y="1425"/>
                </a:moveTo>
                <a:cubicBezTo>
                  <a:pt x="1315" y="1425"/>
                  <a:pt x="1315" y="1427"/>
                  <a:pt x="1317" y="1427"/>
                </a:cubicBezTo>
                <a:cubicBezTo>
                  <a:pt x="1316" y="1429"/>
                  <a:pt x="1316" y="1433"/>
                  <a:pt x="1311" y="1431"/>
                </a:cubicBezTo>
                <a:cubicBezTo>
                  <a:pt x="1310" y="1428"/>
                  <a:pt x="1312" y="1427"/>
                  <a:pt x="1312" y="1425"/>
                </a:cubicBezTo>
                <a:close/>
                <a:moveTo>
                  <a:pt x="1795" y="1427"/>
                </a:moveTo>
                <a:cubicBezTo>
                  <a:pt x="1795" y="1429"/>
                  <a:pt x="1795" y="1432"/>
                  <a:pt x="1795" y="1435"/>
                </a:cubicBezTo>
                <a:cubicBezTo>
                  <a:pt x="1791" y="1430"/>
                  <a:pt x="1788" y="1437"/>
                  <a:pt x="1793" y="1438"/>
                </a:cubicBezTo>
                <a:cubicBezTo>
                  <a:pt x="1790" y="1440"/>
                  <a:pt x="1788" y="1438"/>
                  <a:pt x="1785" y="1438"/>
                </a:cubicBezTo>
                <a:cubicBezTo>
                  <a:pt x="1786" y="1433"/>
                  <a:pt x="1784" y="1432"/>
                  <a:pt x="1784" y="1428"/>
                </a:cubicBezTo>
                <a:cubicBezTo>
                  <a:pt x="1786" y="1426"/>
                  <a:pt x="1791" y="1427"/>
                  <a:pt x="1795" y="1427"/>
                </a:cubicBezTo>
                <a:close/>
                <a:moveTo>
                  <a:pt x="1782" y="1431"/>
                </a:moveTo>
                <a:cubicBezTo>
                  <a:pt x="1777" y="1438"/>
                  <a:pt x="1768" y="1435"/>
                  <a:pt x="1759" y="1435"/>
                </a:cubicBezTo>
                <a:cubicBezTo>
                  <a:pt x="1759" y="1433"/>
                  <a:pt x="1759" y="1431"/>
                  <a:pt x="1759" y="1430"/>
                </a:cubicBezTo>
                <a:cubicBezTo>
                  <a:pt x="1764" y="1427"/>
                  <a:pt x="1779" y="1427"/>
                  <a:pt x="1782" y="1431"/>
                </a:cubicBezTo>
                <a:close/>
                <a:moveTo>
                  <a:pt x="1393" y="1433"/>
                </a:moveTo>
                <a:cubicBezTo>
                  <a:pt x="1391" y="1433"/>
                  <a:pt x="1391" y="1431"/>
                  <a:pt x="1388" y="1431"/>
                </a:cubicBezTo>
                <a:cubicBezTo>
                  <a:pt x="1386" y="1435"/>
                  <a:pt x="1394" y="1436"/>
                  <a:pt x="1393" y="1433"/>
                </a:cubicBezTo>
                <a:close/>
                <a:moveTo>
                  <a:pt x="756" y="1441"/>
                </a:moveTo>
                <a:cubicBezTo>
                  <a:pt x="751" y="1440"/>
                  <a:pt x="742" y="1443"/>
                  <a:pt x="743" y="1436"/>
                </a:cubicBezTo>
                <a:cubicBezTo>
                  <a:pt x="747" y="1434"/>
                  <a:pt x="758" y="1433"/>
                  <a:pt x="756" y="1441"/>
                </a:cubicBezTo>
                <a:close/>
                <a:moveTo>
                  <a:pt x="1844" y="1443"/>
                </a:moveTo>
                <a:cubicBezTo>
                  <a:pt x="1842" y="1447"/>
                  <a:pt x="1837" y="1442"/>
                  <a:pt x="1836" y="1439"/>
                </a:cubicBezTo>
                <a:cubicBezTo>
                  <a:pt x="1832" y="1439"/>
                  <a:pt x="1827" y="1440"/>
                  <a:pt x="1825" y="1438"/>
                </a:cubicBezTo>
                <a:cubicBezTo>
                  <a:pt x="1826" y="1432"/>
                  <a:pt x="1836" y="1435"/>
                  <a:pt x="1841" y="1435"/>
                </a:cubicBezTo>
                <a:cubicBezTo>
                  <a:pt x="1842" y="1436"/>
                  <a:pt x="1842" y="1437"/>
                  <a:pt x="1844" y="1438"/>
                </a:cubicBezTo>
                <a:cubicBezTo>
                  <a:pt x="1843" y="1439"/>
                  <a:pt x="1842" y="1442"/>
                  <a:pt x="1844" y="1443"/>
                </a:cubicBezTo>
                <a:close/>
                <a:moveTo>
                  <a:pt x="497" y="1446"/>
                </a:moveTo>
                <a:cubicBezTo>
                  <a:pt x="496" y="1444"/>
                  <a:pt x="489" y="1446"/>
                  <a:pt x="494" y="1449"/>
                </a:cubicBezTo>
                <a:cubicBezTo>
                  <a:pt x="493" y="1448"/>
                  <a:pt x="498" y="1446"/>
                  <a:pt x="497" y="1446"/>
                </a:cubicBezTo>
                <a:close/>
                <a:moveTo>
                  <a:pt x="1776" y="1447"/>
                </a:moveTo>
                <a:cubicBezTo>
                  <a:pt x="1774" y="1451"/>
                  <a:pt x="1770" y="1451"/>
                  <a:pt x="1769" y="1455"/>
                </a:cubicBezTo>
                <a:cubicBezTo>
                  <a:pt x="1768" y="1454"/>
                  <a:pt x="1762" y="1457"/>
                  <a:pt x="1761" y="1455"/>
                </a:cubicBezTo>
                <a:cubicBezTo>
                  <a:pt x="1760" y="1453"/>
                  <a:pt x="1760" y="1457"/>
                  <a:pt x="1757" y="1454"/>
                </a:cubicBezTo>
                <a:cubicBezTo>
                  <a:pt x="1754" y="1454"/>
                  <a:pt x="1756" y="1461"/>
                  <a:pt x="1753" y="1462"/>
                </a:cubicBezTo>
                <a:cubicBezTo>
                  <a:pt x="1750" y="1460"/>
                  <a:pt x="1743" y="1461"/>
                  <a:pt x="1740" y="1458"/>
                </a:cubicBezTo>
                <a:cubicBezTo>
                  <a:pt x="1740" y="1457"/>
                  <a:pt x="1739" y="1456"/>
                  <a:pt x="1738" y="1455"/>
                </a:cubicBezTo>
                <a:cubicBezTo>
                  <a:pt x="1739" y="1450"/>
                  <a:pt x="1749" y="1447"/>
                  <a:pt x="1755" y="1449"/>
                </a:cubicBezTo>
                <a:cubicBezTo>
                  <a:pt x="1758" y="1449"/>
                  <a:pt x="1758" y="1449"/>
                  <a:pt x="1758" y="1452"/>
                </a:cubicBezTo>
                <a:cubicBezTo>
                  <a:pt x="1765" y="1450"/>
                  <a:pt x="1769" y="1444"/>
                  <a:pt x="1776" y="1447"/>
                </a:cubicBezTo>
                <a:close/>
                <a:moveTo>
                  <a:pt x="1653" y="1447"/>
                </a:moveTo>
                <a:cubicBezTo>
                  <a:pt x="1654" y="1448"/>
                  <a:pt x="1656" y="1449"/>
                  <a:pt x="1658" y="1449"/>
                </a:cubicBezTo>
                <a:cubicBezTo>
                  <a:pt x="1655" y="1451"/>
                  <a:pt x="1656" y="1455"/>
                  <a:pt x="1651" y="1455"/>
                </a:cubicBezTo>
                <a:cubicBezTo>
                  <a:pt x="1651" y="1452"/>
                  <a:pt x="1652" y="1449"/>
                  <a:pt x="1653" y="1447"/>
                </a:cubicBezTo>
                <a:close/>
                <a:moveTo>
                  <a:pt x="1685" y="1454"/>
                </a:moveTo>
                <a:cubicBezTo>
                  <a:pt x="1684" y="1454"/>
                  <a:pt x="1684" y="1453"/>
                  <a:pt x="1684" y="1452"/>
                </a:cubicBezTo>
                <a:cubicBezTo>
                  <a:pt x="1681" y="1456"/>
                  <a:pt x="1676" y="1456"/>
                  <a:pt x="1672" y="1454"/>
                </a:cubicBezTo>
                <a:cubicBezTo>
                  <a:pt x="1672" y="1449"/>
                  <a:pt x="1679" y="1452"/>
                  <a:pt x="1679" y="1447"/>
                </a:cubicBezTo>
                <a:cubicBezTo>
                  <a:pt x="1681" y="1447"/>
                  <a:pt x="1683" y="1447"/>
                  <a:pt x="1684" y="1447"/>
                </a:cubicBezTo>
                <a:cubicBezTo>
                  <a:pt x="1684" y="1450"/>
                  <a:pt x="1686" y="1451"/>
                  <a:pt x="1685" y="1454"/>
                </a:cubicBezTo>
                <a:close/>
                <a:moveTo>
                  <a:pt x="1714" y="1449"/>
                </a:moveTo>
                <a:cubicBezTo>
                  <a:pt x="1711" y="1456"/>
                  <a:pt x="1706" y="1451"/>
                  <a:pt x="1701" y="1454"/>
                </a:cubicBezTo>
                <a:cubicBezTo>
                  <a:pt x="1699" y="1445"/>
                  <a:pt x="1709" y="1447"/>
                  <a:pt x="1714" y="1449"/>
                </a:cubicBezTo>
                <a:close/>
                <a:moveTo>
                  <a:pt x="1937" y="1449"/>
                </a:moveTo>
                <a:cubicBezTo>
                  <a:pt x="1934" y="1449"/>
                  <a:pt x="1931" y="1449"/>
                  <a:pt x="1929" y="1449"/>
                </a:cubicBezTo>
                <a:cubicBezTo>
                  <a:pt x="1926" y="1454"/>
                  <a:pt x="1939" y="1454"/>
                  <a:pt x="1937" y="1449"/>
                </a:cubicBezTo>
                <a:close/>
                <a:moveTo>
                  <a:pt x="1729" y="1458"/>
                </a:moveTo>
                <a:cubicBezTo>
                  <a:pt x="1723" y="1457"/>
                  <a:pt x="1724" y="1463"/>
                  <a:pt x="1718" y="1462"/>
                </a:cubicBezTo>
                <a:cubicBezTo>
                  <a:pt x="1718" y="1459"/>
                  <a:pt x="1718" y="1457"/>
                  <a:pt x="1716" y="1457"/>
                </a:cubicBezTo>
                <a:cubicBezTo>
                  <a:pt x="1718" y="1453"/>
                  <a:pt x="1729" y="1452"/>
                  <a:pt x="1729" y="1458"/>
                </a:cubicBezTo>
                <a:close/>
                <a:moveTo>
                  <a:pt x="1380" y="1463"/>
                </a:moveTo>
                <a:cubicBezTo>
                  <a:pt x="1381" y="1459"/>
                  <a:pt x="1378" y="1458"/>
                  <a:pt x="1374" y="1458"/>
                </a:cubicBezTo>
                <a:cubicBezTo>
                  <a:pt x="1374" y="1463"/>
                  <a:pt x="1376" y="1464"/>
                  <a:pt x="1380" y="1463"/>
                </a:cubicBezTo>
                <a:close/>
                <a:moveTo>
                  <a:pt x="1572" y="1479"/>
                </a:moveTo>
                <a:cubicBezTo>
                  <a:pt x="1572" y="1483"/>
                  <a:pt x="1575" y="1486"/>
                  <a:pt x="1572" y="1489"/>
                </a:cubicBezTo>
                <a:cubicBezTo>
                  <a:pt x="1566" y="1489"/>
                  <a:pt x="1564" y="1486"/>
                  <a:pt x="1564" y="1481"/>
                </a:cubicBezTo>
                <a:cubicBezTo>
                  <a:pt x="1568" y="1481"/>
                  <a:pt x="1567" y="1478"/>
                  <a:pt x="1572" y="1479"/>
                </a:cubicBezTo>
                <a:close/>
                <a:moveTo>
                  <a:pt x="104" y="1281"/>
                </a:moveTo>
                <a:cubicBezTo>
                  <a:pt x="107" y="1280"/>
                  <a:pt x="102" y="1271"/>
                  <a:pt x="101" y="1276"/>
                </a:cubicBezTo>
                <a:cubicBezTo>
                  <a:pt x="103" y="1276"/>
                  <a:pt x="102" y="1280"/>
                  <a:pt x="104" y="1281"/>
                </a:cubicBezTo>
                <a:close/>
                <a:moveTo>
                  <a:pt x="149" y="1276"/>
                </a:moveTo>
                <a:cubicBezTo>
                  <a:pt x="153" y="1279"/>
                  <a:pt x="164" y="1272"/>
                  <a:pt x="164" y="1282"/>
                </a:cubicBezTo>
                <a:cubicBezTo>
                  <a:pt x="159" y="1280"/>
                  <a:pt x="157" y="1283"/>
                  <a:pt x="149" y="1282"/>
                </a:cubicBezTo>
                <a:cubicBezTo>
                  <a:pt x="149" y="1280"/>
                  <a:pt x="149" y="1278"/>
                  <a:pt x="149" y="1276"/>
                </a:cubicBezTo>
                <a:close/>
                <a:moveTo>
                  <a:pt x="428" y="1422"/>
                </a:moveTo>
                <a:cubicBezTo>
                  <a:pt x="426" y="1424"/>
                  <a:pt x="423" y="1427"/>
                  <a:pt x="417" y="1427"/>
                </a:cubicBezTo>
                <a:cubicBezTo>
                  <a:pt x="418" y="1422"/>
                  <a:pt x="425" y="1424"/>
                  <a:pt x="428" y="1422"/>
                </a:cubicBezTo>
                <a:close/>
                <a:moveTo>
                  <a:pt x="1352" y="57"/>
                </a:moveTo>
                <a:cubicBezTo>
                  <a:pt x="1350" y="59"/>
                  <a:pt x="1346" y="61"/>
                  <a:pt x="1344" y="58"/>
                </a:cubicBezTo>
                <a:cubicBezTo>
                  <a:pt x="1346" y="55"/>
                  <a:pt x="1348" y="59"/>
                  <a:pt x="1352" y="57"/>
                </a:cubicBezTo>
                <a:close/>
                <a:moveTo>
                  <a:pt x="1011" y="20"/>
                </a:moveTo>
                <a:cubicBezTo>
                  <a:pt x="1015" y="23"/>
                  <a:pt x="1006" y="30"/>
                  <a:pt x="1001" y="31"/>
                </a:cubicBezTo>
                <a:cubicBezTo>
                  <a:pt x="1004" y="27"/>
                  <a:pt x="1010" y="26"/>
                  <a:pt x="1011" y="20"/>
                </a:cubicBezTo>
                <a:close/>
                <a:moveTo>
                  <a:pt x="151" y="608"/>
                </a:moveTo>
                <a:cubicBezTo>
                  <a:pt x="147" y="605"/>
                  <a:pt x="150" y="604"/>
                  <a:pt x="152" y="602"/>
                </a:cubicBezTo>
                <a:cubicBezTo>
                  <a:pt x="145" y="598"/>
                  <a:pt x="147" y="604"/>
                  <a:pt x="146" y="608"/>
                </a:cubicBezTo>
                <a:cubicBezTo>
                  <a:pt x="149" y="608"/>
                  <a:pt x="149" y="611"/>
                  <a:pt x="151" y="612"/>
                </a:cubicBezTo>
                <a:cubicBezTo>
                  <a:pt x="150" y="607"/>
                  <a:pt x="157" y="610"/>
                  <a:pt x="156" y="605"/>
                </a:cubicBezTo>
                <a:cubicBezTo>
                  <a:pt x="152" y="605"/>
                  <a:pt x="152" y="607"/>
                  <a:pt x="151" y="608"/>
                </a:cubicBezTo>
                <a:close/>
                <a:moveTo>
                  <a:pt x="1142" y="25"/>
                </a:moveTo>
                <a:cubicBezTo>
                  <a:pt x="1140" y="25"/>
                  <a:pt x="1138" y="26"/>
                  <a:pt x="1138" y="28"/>
                </a:cubicBezTo>
                <a:cubicBezTo>
                  <a:pt x="1139" y="28"/>
                  <a:pt x="1141" y="28"/>
                  <a:pt x="1141" y="30"/>
                </a:cubicBezTo>
                <a:cubicBezTo>
                  <a:pt x="1140" y="30"/>
                  <a:pt x="1138" y="30"/>
                  <a:pt x="1138" y="31"/>
                </a:cubicBezTo>
                <a:cubicBezTo>
                  <a:pt x="1144" y="31"/>
                  <a:pt x="1147" y="28"/>
                  <a:pt x="1148" y="22"/>
                </a:cubicBezTo>
                <a:cubicBezTo>
                  <a:pt x="1150" y="21"/>
                  <a:pt x="1151" y="19"/>
                  <a:pt x="1154" y="20"/>
                </a:cubicBezTo>
                <a:cubicBezTo>
                  <a:pt x="1153" y="15"/>
                  <a:pt x="1157" y="14"/>
                  <a:pt x="1156" y="9"/>
                </a:cubicBezTo>
                <a:cubicBezTo>
                  <a:pt x="1146" y="6"/>
                  <a:pt x="1150" y="17"/>
                  <a:pt x="1141" y="15"/>
                </a:cubicBezTo>
                <a:cubicBezTo>
                  <a:pt x="1140" y="20"/>
                  <a:pt x="1144" y="20"/>
                  <a:pt x="1142" y="25"/>
                </a:cubicBezTo>
                <a:close/>
                <a:moveTo>
                  <a:pt x="1142" y="20"/>
                </a:moveTo>
                <a:cubicBezTo>
                  <a:pt x="1142" y="17"/>
                  <a:pt x="1144" y="17"/>
                  <a:pt x="1146" y="17"/>
                </a:cubicBezTo>
                <a:cubicBezTo>
                  <a:pt x="1146" y="18"/>
                  <a:pt x="1146" y="18"/>
                  <a:pt x="1148" y="18"/>
                </a:cubicBezTo>
                <a:cubicBezTo>
                  <a:pt x="1147" y="20"/>
                  <a:pt x="1144" y="20"/>
                  <a:pt x="1142" y="20"/>
                </a:cubicBezTo>
                <a:close/>
                <a:moveTo>
                  <a:pt x="983" y="31"/>
                </a:moveTo>
                <a:cubicBezTo>
                  <a:pt x="986" y="31"/>
                  <a:pt x="988" y="30"/>
                  <a:pt x="989" y="28"/>
                </a:cubicBezTo>
                <a:cubicBezTo>
                  <a:pt x="985" y="30"/>
                  <a:pt x="980" y="25"/>
                  <a:pt x="979" y="28"/>
                </a:cubicBezTo>
                <a:cubicBezTo>
                  <a:pt x="981" y="28"/>
                  <a:pt x="982" y="30"/>
                  <a:pt x="983" y="31"/>
                </a:cubicBezTo>
                <a:close/>
                <a:moveTo>
                  <a:pt x="1597" y="41"/>
                </a:moveTo>
                <a:cubicBezTo>
                  <a:pt x="1597" y="41"/>
                  <a:pt x="1600" y="38"/>
                  <a:pt x="1602" y="39"/>
                </a:cubicBezTo>
                <a:cubicBezTo>
                  <a:pt x="1602" y="40"/>
                  <a:pt x="1595" y="44"/>
                  <a:pt x="1593" y="41"/>
                </a:cubicBezTo>
                <a:cubicBezTo>
                  <a:pt x="1592" y="39"/>
                  <a:pt x="1597" y="39"/>
                  <a:pt x="1597" y="41"/>
                </a:cubicBezTo>
                <a:close/>
                <a:moveTo>
                  <a:pt x="1407" y="63"/>
                </a:moveTo>
                <a:cubicBezTo>
                  <a:pt x="1407" y="61"/>
                  <a:pt x="1408" y="59"/>
                  <a:pt x="1410" y="58"/>
                </a:cubicBezTo>
                <a:cubicBezTo>
                  <a:pt x="1412" y="65"/>
                  <a:pt x="1421" y="56"/>
                  <a:pt x="1413" y="60"/>
                </a:cubicBezTo>
                <a:cubicBezTo>
                  <a:pt x="1413" y="58"/>
                  <a:pt x="1411" y="56"/>
                  <a:pt x="1408" y="57"/>
                </a:cubicBezTo>
                <a:cubicBezTo>
                  <a:pt x="1409" y="59"/>
                  <a:pt x="1402" y="61"/>
                  <a:pt x="1407" y="63"/>
                </a:cubicBezTo>
                <a:close/>
                <a:moveTo>
                  <a:pt x="1814" y="141"/>
                </a:moveTo>
                <a:cubicBezTo>
                  <a:pt x="1810" y="140"/>
                  <a:pt x="1811" y="143"/>
                  <a:pt x="1808" y="141"/>
                </a:cubicBezTo>
                <a:cubicBezTo>
                  <a:pt x="1812" y="135"/>
                  <a:pt x="1817" y="143"/>
                  <a:pt x="1819" y="144"/>
                </a:cubicBezTo>
                <a:cubicBezTo>
                  <a:pt x="1818" y="148"/>
                  <a:pt x="1813" y="144"/>
                  <a:pt x="1814" y="141"/>
                </a:cubicBezTo>
                <a:close/>
                <a:moveTo>
                  <a:pt x="2041" y="175"/>
                </a:moveTo>
                <a:cubicBezTo>
                  <a:pt x="2043" y="171"/>
                  <a:pt x="2033" y="177"/>
                  <a:pt x="2035" y="172"/>
                </a:cubicBezTo>
                <a:cubicBezTo>
                  <a:pt x="2036" y="172"/>
                  <a:pt x="2038" y="172"/>
                  <a:pt x="2038" y="171"/>
                </a:cubicBezTo>
                <a:cubicBezTo>
                  <a:pt x="2036" y="170"/>
                  <a:pt x="2035" y="172"/>
                  <a:pt x="2033" y="172"/>
                </a:cubicBezTo>
                <a:cubicBezTo>
                  <a:pt x="2029" y="173"/>
                  <a:pt x="2025" y="173"/>
                  <a:pt x="2017" y="174"/>
                </a:cubicBezTo>
                <a:cubicBezTo>
                  <a:pt x="2017" y="172"/>
                  <a:pt x="2019" y="171"/>
                  <a:pt x="2015" y="171"/>
                </a:cubicBezTo>
                <a:cubicBezTo>
                  <a:pt x="2012" y="171"/>
                  <a:pt x="2014" y="175"/>
                  <a:pt x="2010" y="174"/>
                </a:cubicBezTo>
                <a:cubicBezTo>
                  <a:pt x="2010" y="172"/>
                  <a:pt x="2013" y="171"/>
                  <a:pt x="2008" y="171"/>
                </a:cubicBezTo>
                <a:cubicBezTo>
                  <a:pt x="2006" y="171"/>
                  <a:pt x="2007" y="175"/>
                  <a:pt x="2003" y="174"/>
                </a:cubicBezTo>
                <a:cubicBezTo>
                  <a:pt x="1996" y="172"/>
                  <a:pt x="1986" y="168"/>
                  <a:pt x="1983" y="177"/>
                </a:cubicBezTo>
                <a:cubicBezTo>
                  <a:pt x="1995" y="176"/>
                  <a:pt x="2006" y="178"/>
                  <a:pt x="2016" y="177"/>
                </a:cubicBezTo>
                <a:cubicBezTo>
                  <a:pt x="2019" y="177"/>
                  <a:pt x="2020" y="175"/>
                  <a:pt x="2021" y="175"/>
                </a:cubicBezTo>
                <a:cubicBezTo>
                  <a:pt x="2024" y="175"/>
                  <a:pt x="2024" y="177"/>
                  <a:pt x="2028" y="177"/>
                </a:cubicBezTo>
                <a:cubicBezTo>
                  <a:pt x="2030" y="177"/>
                  <a:pt x="2031" y="175"/>
                  <a:pt x="2035" y="175"/>
                </a:cubicBezTo>
                <a:cubicBezTo>
                  <a:pt x="2037" y="175"/>
                  <a:pt x="2037" y="177"/>
                  <a:pt x="2040" y="177"/>
                </a:cubicBezTo>
                <a:cubicBezTo>
                  <a:pt x="2050" y="178"/>
                  <a:pt x="2062" y="177"/>
                  <a:pt x="2071" y="177"/>
                </a:cubicBezTo>
                <a:cubicBezTo>
                  <a:pt x="2074" y="177"/>
                  <a:pt x="2078" y="179"/>
                  <a:pt x="2081" y="175"/>
                </a:cubicBezTo>
                <a:cubicBezTo>
                  <a:pt x="2074" y="173"/>
                  <a:pt x="2069" y="175"/>
                  <a:pt x="2059" y="175"/>
                </a:cubicBezTo>
                <a:cubicBezTo>
                  <a:pt x="2057" y="176"/>
                  <a:pt x="2055" y="174"/>
                  <a:pt x="2055" y="172"/>
                </a:cubicBezTo>
                <a:cubicBezTo>
                  <a:pt x="2057" y="172"/>
                  <a:pt x="2059" y="173"/>
                  <a:pt x="2060" y="171"/>
                </a:cubicBezTo>
                <a:cubicBezTo>
                  <a:pt x="2051" y="169"/>
                  <a:pt x="2047" y="174"/>
                  <a:pt x="2041" y="175"/>
                </a:cubicBezTo>
                <a:close/>
                <a:moveTo>
                  <a:pt x="2091" y="174"/>
                </a:moveTo>
                <a:cubicBezTo>
                  <a:pt x="2090" y="175"/>
                  <a:pt x="2088" y="176"/>
                  <a:pt x="2086" y="177"/>
                </a:cubicBezTo>
                <a:cubicBezTo>
                  <a:pt x="2082" y="176"/>
                  <a:pt x="2089" y="174"/>
                  <a:pt x="2091" y="174"/>
                </a:cubicBezTo>
                <a:close/>
                <a:moveTo>
                  <a:pt x="1991" y="193"/>
                </a:moveTo>
                <a:cubicBezTo>
                  <a:pt x="1996" y="188"/>
                  <a:pt x="2003" y="194"/>
                  <a:pt x="2009" y="193"/>
                </a:cubicBezTo>
                <a:cubicBezTo>
                  <a:pt x="2015" y="194"/>
                  <a:pt x="2001" y="196"/>
                  <a:pt x="2003" y="193"/>
                </a:cubicBezTo>
                <a:cubicBezTo>
                  <a:pt x="1997" y="192"/>
                  <a:pt x="1994" y="197"/>
                  <a:pt x="1991" y="193"/>
                </a:cubicBezTo>
                <a:close/>
                <a:moveTo>
                  <a:pt x="1867" y="209"/>
                </a:moveTo>
                <a:cubicBezTo>
                  <a:pt x="1861" y="211"/>
                  <a:pt x="1860" y="208"/>
                  <a:pt x="1857" y="210"/>
                </a:cubicBezTo>
                <a:cubicBezTo>
                  <a:pt x="1858" y="211"/>
                  <a:pt x="1860" y="210"/>
                  <a:pt x="1860" y="212"/>
                </a:cubicBezTo>
                <a:cubicBezTo>
                  <a:pt x="1863" y="209"/>
                  <a:pt x="1872" y="212"/>
                  <a:pt x="1875" y="209"/>
                </a:cubicBezTo>
                <a:cubicBezTo>
                  <a:pt x="1868" y="211"/>
                  <a:pt x="1867" y="199"/>
                  <a:pt x="1863" y="204"/>
                </a:cubicBezTo>
                <a:cubicBezTo>
                  <a:pt x="1865" y="205"/>
                  <a:pt x="1867" y="206"/>
                  <a:pt x="1867" y="209"/>
                </a:cubicBezTo>
                <a:close/>
                <a:moveTo>
                  <a:pt x="1895" y="209"/>
                </a:moveTo>
                <a:cubicBezTo>
                  <a:pt x="1893" y="209"/>
                  <a:pt x="1890" y="209"/>
                  <a:pt x="1893" y="210"/>
                </a:cubicBezTo>
                <a:cubicBezTo>
                  <a:pt x="1896" y="207"/>
                  <a:pt x="1915" y="211"/>
                  <a:pt x="1911" y="207"/>
                </a:cubicBezTo>
                <a:cubicBezTo>
                  <a:pt x="1904" y="210"/>
                  <a:pt x="1906" y="203"/>
                  <a:pt x="1900" y="204"/>
                </a:cubicBezTo>
                <a:cubicBezTo>
                  <a:pt x="1897" y="204"/>
                  <a:pt x="1898" y="209"/>
                  <a:pt x="1895" y="209"/>
                </a:cubicBezTo>
                <a:close/>
                <a:moveTo>
                  <a:pt x="2018" y="218"/>
                </a:moveTo>
                <a:cubicBezTo>
                  <a:pt x="2015" y="219"/>
                  <a:pt x="2015" y="220"/>
                  <a:pt x="2016" y="218"/>
                </a:cubicBezTo>
                <a:cubicBezTo>
                  <a:pt x="2018" y="216"/>
                  <a:pt x="2017" y="218"/>
                  <a:pt x="2018" y="218"/>
                </a:cubicBezTo>
                <a:close/>
                <a:moveTo>
                  <a:pt x="124" y="226"/>
                </a:moveTo>
                <a:cubicBezTo>
                  <a:pt x="128" y="227"/>
                  <a:pt x="121" y="230"/>
                  <a:pt x="123" y="234"/>
                </a:cubicBezTo>
                <a:cubicBezTo>
                  <a:pt x="117" y="232"/>
                  <a:pt x="123" y="228"/>
                  <a:pt x="124" y="226"/>
                </a:cubicBezTo>
                <a:close/>
                <a:moveTo>
                  <a:pt x="1881" y="255"/>
                </a:moveTo>
                <a:cubicBezTo>
                  <a:pt x="1881" y="256"/>
                  <a:pt x="1883" y="257"/>
                  <a:pt x="1883" y="255"/>
                </a:cubicBezTo>
                <a:cubicBezTo>
                  <a:pt x="1881" y="254"/>
                  <a:pt x="1877" y="252"/>
                  <a:pt x="1873" y="252"/>
                </a:cubicBezTo>
                <a:cubicBezTo>
                  <a:pt x="1869" y="251"/>
                  <a:pt x="1861" y="250"/>
                  <a:pt x="1862" y="255"/>
                </a:cubicBezTo>
                <a:cubicBezTo>
                  <a:pt x="1869" y="253"/>
                  <a:pt x="1873" y="253"/>
                  <a:pt x="1881" y="255"/>
                </a:cubicBezTo>
                <a:close/>
                <a:moveTo>
                  <a:pt x="1820" y="264"/>
                </a:moveTo>
                <a:cubicBezTo>
                  <a:pt x="1819" y="265"/>
                  <a:pt x="1816" y="271"/>
                  <a:pt x="1818" y="271"/>
                </a:cubicBezTo>
                <a:cubicBezTo>
                  <a:pt x="1822" y="268"/>
                  <a:pt x="1821" y="262"/>
                  <a:pt x="1825" y="259"/>
                </a:cubicBezTo>
                <a:cubicBezTo>
                  <a:pt x="1828" y="260"/>
                  <a:pt x="1832" y="259"/>
                  <a:pt x="1829" y="258"/>
                </a:cubicBezTo>
                <a:cubicBezTo>
                  <a:pt x="1824" y="260"/>
                  <a:pt x="1817" y="255"/>
                  <a:pt x="1817" y="258"/>
                </a:cubicBezTo>
                <a:cubicBezTo>
                  <a:pt x="1820" y="258"/>
                  <a:pt x="1818" y="263"/>
                  <a:pt x="1820" y="264"/>
                </a:cubicBezTo>
                <a:close/>
                <a:moveTo>
                  <a:pt x="1884" y="266"/>
                </a:moveTo>
                <a:cubicBezTo>
                  <a:pt x="1877" y="266"/>
                  <a:pt x="1869" y="266"/>
                  <a:pt x="1863" y="266"/>
                </a:cubicBezTo>
                <a:cubicBezTo>
                  <a:pt x="1863" y="266"/>
                  <a:pt x="1863" y="267"/>
                  <a:pt x="1863" y="267"/>
                </a:cubicBezTo>
                <a:cubicBezTo>
                  <a:pt x="1860" y="270"/>
                  <a:pt x="1851" y="262"/>
                  <a:pt x="1851" y="267"/>
                </a:cubicBezTo>
                <a:cubicBezTo>
                  <a:pt x="1853" y="268"/>
                  <a:pt x="1856" y="267"/>
                  <a:pt x="1856" y="269"/>
                </a:cubicBezTo>
                <a:cubicBezTo>
                  <a:pt x="1865" y="268"/>
                  <a:pt x="1876" y="268"/>
                  <a:pt x="1887" y="267"/>
                </a:cubicBezTo>
                <a:cubicBezTo>
                  <a:pt x="1892" y="267"/>
                  <a:pt x="1898" y="269"/>
                  <a:pt x="1901" y="266"/>
                </a:cubicBezTo>
                <a:cubicBezTo>
                  <a:pt x="1897" y="265"/>
                  <a:pt x="1891" y="266"/>
                  <a:pt x="1884" y="266"/>
                </a:cubicBezTo>
                <a:close/>
                <a:moveTo>
                  <a:pt x="1885" y="283"/>
                </a:moveTo>
                <a:cubicBezTo>
                  <a:pt x="1892" y="285"/>
                  <a:pt x="1895" y="284"/>
                  <a:pt x="1902" y="283"/>
                </a:cubicBezTo>
                <a:cubicBezTo>
                  <a:pt x="1907" y="283"/>
                  <a:pt x="1914" y="283"/>
                  <a:pt x="1920" y="283"/>
                </a:cubicBezTo>
                <a:cubicBezTo>
                  <a:pt x="1925" y="283"/>
                  <a:pt x="1926" y="281"/>
                  <a:pt x="1928" y="283"/>
                </a:cubicBezTo>
                <a:cubicBezTo>
                  <a:pt x="1931" y="286"/>
                  <a:pt x="1941" y="281"/>
                  <a:pt x="1940" y="280"/>
                </a:cubicBezTo>
                <a:cubicBezTo>
                  <a:pt x="1933" y="282"/>
                  <a:pt x="1928" y="280"/>
                  <a:pt x="1923" y="280"/>
                </a:cubicBezTo>
                <a:cubicBezTo>
                  <a:pt x="1921" y="280"/>
                  <a:pt x="1920" y="282"/>
                  <a:pt x="1917" y="282"/>
                </a:cubicBezTo>
                <a:cubicBezTo>
                  <a:pt x="1911" y="282"/>
                  <a:pt x="1900" y="282"/>
                  <a:pt x="1899" y="280"/>
                </a:cubicBezTo>
                <a:cubicBezTo>
                  <a:pt x="1898" y="279"/>
                  <a:pt x="1896" y="282"/>
                  <a:pt x="1897" y="282"/>
                </a:cubicBezTo>
                <a:cubicBezTo>
                  <a:pt x="1889" y="282"/>
                  <a:pt x="1884" y="280"/>
                  <a:pt x="1879" y="280"/>
                </a:cubicBezTo>
                <a:cubicBezTo>
                  <a:pt x="1877" y="285"/>
                  <a:pt x="1883" y="283"/>
                  <a:pt x="1885" y="283"/>
                </a:cubicBezTo>
                <a:close/>
                <a:moveTo>
                  <a:pt x="1898" y="298"/>
                </a:moveTo>
                <a:cubicBezTo>
                  <a:pt x="1892" y="299"/>
                  <a:pt x="1886" y="292"/>
                  <a:pt x="1883" y="298"/>
                </a:cubicBezTo>
                <a:cubicBezTo>
                  <a:pt x="1890" y="295"/>
                  <a:pt x="1888" y="301"/>
                  <a:pt x="1893" y="301"/>
                </a:cubicBezTo>
                <a:cubicBezTo>
                  <a:pt x="1897" y="300"/>
                  <a:pt x="1899" y="298"/>
                  <a:pt x="1901" y="298"/>
                </a:cubicBezTo>
                <a:cubicBezTo>
                  <a:pt x="1902" y="297"/>
                  <a:pt x="1904" y="298"/>
                  <a:pt x="1904" y="296"/>
                </a:cubicBezTo>
                <a:cubicBezTo>
                  <a:pt x="1903" y="293"/>
                  <a:pt x="1901" y="297"/>
                  <a:pt x="1898" y="298"/>
                </a:cubicBezTo>
                <a:close/>
                <a:moveTo>
                  <a:pt x="1867" y="301"/>
                </a:moveTo>
                <a:cubicBezTo>
                  <a:pt x="1865" y="300"/>
                  <a:pt x="1866" y="299"/>
                  <a:pt x="1867" y="298"/>
                </a:cubicBezTo>
                <a:cubicBezTo>
                  <a:pt x="1864" y="298"/>
                  <a:pt x="1858" y="296"/>
                  <a:pt x="1858" y="299"/>
                </a:cubicBezTo>
                <a:cubicBezTo>
                  <a:pt x="1864" y="297"/>
                  <a:pt x="1865" y="305"/>
                  <a:pt x="1867" y="301"/>
                </a:cubicBezTo>
                <a:close/>
                <a:moveTo>
                  <a:pt x="1865" y="304"/>
                </a:moveTo>
                <a:cubicBezTo>
                  <a:pt x="1864" y="306"/>
                  <a:pt x="1857" y="310"/>
                  <a:pt x="1858" y="304"/>
                </a:cubicBezTo>
                <a:cubicBezTo>
                  <a:pt x="1862" y="308"/>
                  <a:pt x="1861" y="300"/>
                  <a:pt x="1865" y="304"/>
                </a:cubicBezTo>
                <a:close/>
                <a:moveTo>
                  <a:pt x="2047" y="409"/>
                </a:moveTo>
                <a:cubicBezTo>
                  <a:pt x="2048" y="409"/>
                  <a:pt x="2048" y="411"/>
                  <a:pt x="2050" y="410"/>
                </a:cubicBezTo>
                <a:cubicBezTo>
                  <a:pt x="2052" y="410"/>
                  <a:pt x="2053" y="408"/>
                  <a:pt x="2051" y="407"/>
                </a:cubicBezTo>
                <a:cubicBezTo>
                  <a:pt x="2049" y="410"/>
                  <a:pt x="2042" y="405"/>
                  <a:pt x="2036" y="407"/>
                </a:cubicBezTo>
                <a:cubicBezTo>
                  <a:pt x="2034" y="413"/>
                  <a:pt x="2044" y="409"/>
                  <a:pt x="2047" y="409"/>
                </a:cubicBezTo>
                <a:close/>
                <a:moveTo>
                  <a:pt x="289" y="432"/>
                </a:moveTo>
                <a:cubicBezTo>
                  <a:pt x="285" y="430"/>
                  <a:pt x="277" y="434"/>
                  <a:pt x="274" y="434"/>
                </a:cubicBezTo>
                <a:cubicBezTo>
                  <a:pt x="274" y="434"/>
                  <a:pt x="273" y="432"/>
                  <a:pt x="271" y="432"/>
                </a:cubicBezTo>
                <a:cubicBezTo>
                  <a:pt x="269" y="433"/>
                  <a:pt x="269" y="434"/>
                  <a:pt x="266" y="434"/>
                </a:cubicBezTo>
                <a:cubicBezTo>
                  <a:pt x="264" y="434"/>
                  <a:pt x="263" y="432"/>
                  <a:pt x="260" y="432"/>
                </a:cubicBezTo>
                <a:cubicBezTo>
                  <a:pt x="260" y="432"/>
                  <a:pt x="260" y="434"/>
                  <a:pt x="260" y="434"/>
                </a:cubicBezTo>
                <a:cubicBezTo>
                  <a:pt x="258" y="436"/>
                  <a:pt x="251" y="432"/>
                  <a:pt x="250" y="432"/>
                </a:cubicBezTo>
                <a:cubicBezTo>
                  <a:pt x="247" y="432"/>
                  <a:pt x="245" y="434"/>
                  <a:pt x="243" y="434"/>
                </a:cubicBezTo>
                <a:cubicBezTo>
                  <a:pt x="244" y="434"/>
                  <a:pt x="242" y="432"/>
                  <a:pt x="242" y="432"/>
                </a:cubicBezTo>
                <a:cubicBezTo>
                  <a:pt x="237" y="431"/>
                  <a:pt x="232" y="434"/>
                  <a:pt x="230" y="431"/>
                </a:cubicBezTo>
                <a:cubicBezTo>
                  <a:pt x="232" y="436"/>
                  <a:pt x="225" y="433"/>
                  <a:pt x="226" y="437"/>
                </a:cubicBezTo>
                <a:cubicBezTo>
                  <a:pt x="228" y="437"/>
                  <a:pt x="230" y="437"/>
                  <a:pt x="232" y="437"/>
                </a:cubicBezTo>
                <a:cubicBezTo>
                  <a:pt x="232" y="435"/>
                  <a:pt x="232" y="433"/>
                  <a:pt x="235" y="434"/>
                </a:cubicBezTo>
                <a:cubicBezTo>
                  <a:pt x="239" y="436"/>
                  <a:pt x="245" y="435"/>
                  <a:pt x="248" y="437"/>
                </a:cubicBezTo>
                <a:cubicBezTo>
                  <a:pt x="249" y="435"/>
                  <a:pt x="249" y="433"/>
                  <a:pt x="252" y="434"/>
                </a:cubicBezTo>
                <a:cubicBezTo>
                  <a:pt x="248" y="441"/>
                  <a:pt x="260" y="434"/>
                  <a:pt x="263" y="434"/>
                </a:cubicBezTo>
                <a:cubicBezTo>
                  <a:pt x="264" y="433"/>
                  <a:pt x="265" y="437"/>
                  <a:pt x="265" y="437"/>
                </a:cubicBezTo>
                <a:cubicBezTo>
                  <a:pt x="266" y="437"/>
                  <a:pt x="270" y="436"/>
                  <a:pt x="273" y="436"/>
                </a:cubicBezTo>
                <a:cubicBezTo>
                  <a:pt x="278" y="435"/>
                  <a:pt x="283" y="436"/>
                  <a:pt x="288" y="436"/>
                </a:cubicBezTo>
                <a:cubicBezTo>
                  <a:pt x="289" y="435"/>
                  <a:pt x="290" y="438"/>
                  <a:pt x="291" y="436"/>
                </a:cubicBezTo>
                <a:cubicBezTo>
                  <a:pt x="289" y="436"/>
                  <a:pt x="290" y="433"/>
                  <a:pt x="289" y="432"/>
                </a:cubicBezTo>
                <a:close/>
                <a:moveTo>
                  <a:pt x="175" y="434"/>
                </a:moveTo>
                <a:cubicBezTo>
                  <a:pt x="176" y="434"/>
                  <a:pt x="181" y="434"/>
                  <a:pt x="180" y="432"/>
                </a:cubicBezTo>
                <a:cubicBezTo>
                  <a:pt x="179" y="432"/>
                  <a:pt x="174" y="432"/>
                  <a:pt x="173" y="432"/>
                </a:cubicBezTo>
                <a:cubicBezTo>
                  <a:pt x="173" y="432"/>
                  <a:pt x="173" y="434"/>
                  <a:pt x="173" y="434"/>
                </a:cubicBezTo>
                <a:cubicBezTo>
                  <a:pt x="171" y="435"/>
                  <a:pt x="173" y="434"/>
                  <a:pt x="175" y="434"/>
                </a:cubicBezTo>
                <a:close/>
                <a:moveTo>
                  <a:pt x="177" y="443"/>
                </a:moveTo>
                <a:cubicBezTo>
                  <a:pt x="177" y="441"/>
                  <a:pt x="181" y="443"/>
                  <a:pt x="182" y="440"/>
                </a:cubicBezTo>
                <a:cubicBezTo>
                  <a:pt x="180" y="440"/>
                  <a:pt x="180" y="438"/>
                  <a:pt x="178" y="437"/>
                </a:cubicBezTo>
                <a:cubicBezTo>
                  <a:pt x="179" y="439"/>
                  <a:pt x="173" y="443"/>
                  <a:pt x="177" y="443"/>
                </a:cubicBezTo>
                <a:close/>
                <a:moveTo>
                  <a:pt x="243" y="456"/>
                </a:moveTo>
                <a:cubicBezTo>
                  <a:pt x="243" y="454"/>
                  <a:pt x="244" y="455"/>
                  <a:pt x="244" y="456"/>
                </a:cubicBezTo>
                <a:cubicBezTo>
                  <a:pt x="246" y="456"/>
                  <a:pt x="246" y="456"/>
                  <a:pt x="246" y="455"/>
                </a:cubicBezTo>
                <a:cubicBezTo>
                  <a:pt x="251" y="457"/>
                  <a:pt x="244" y="459"/>
                  <a:pt x="243" y="456"/>
                </a:cubicBezTo>
                <a:close/>
                <a:moveTo>
                  <a:pt x="338" y="464"/>
                </a:moveTo>
                <a:cubicBezTo>
                  <a:pt x="336" y="466"/>
                  <a:pt x="335" y="466"/>
                  <a:pt x="333" y="467"/>
                </a:cubicBezTo>
                <a:cubicBezTo>
                  <a:pt x="329" y="467"/>
                  <a:pt x="335" y="464"/>
                  <a:pt x="338" y="464"/>
                </a:cubicBezTo>
                <a:close/>
                <a:moveTo>
                  <a:pt x="260" y="553"/>
                </a:moveTo>
                <a:cubicBezTo>
                  <a:pt x="262" y="553"/>
                  <a:pt x="267" y="560"/>
                  <a:pt x="260" y="559"/>
                </a:cubicBezTo>
                <a:cubicBezTo>
                  <a:pt x="263" y="556"/>
                  <a:pt x="260" y="557"/>
                  <a:pt x="260" y="553"/>
                </a:cubicBezTo>
                <a:close/>
                <a:moveTo>
                  <a:pt x="1991" y="570"/>
                </a:moveTo>
                <a:cubicBezTo>
                  <a:pt x="1988" y="571"/>
                  <a:pt x="1981" y="570"/>
                  <a:pt x="1988" y="572"/>
                </a:cubicBezTo>
                <a:cubicBezTo>
                  <a:pt x="1998" y="573"/>
                  <a:pt x="2004" y="570"/>
                  <a:pt x="2011" y="569"/>
                </a:cubicBezTo>
                <a:cubicBezTo>
                  <a:pt x="2012" y="569"/>
                  <a:pt x="2013" y="567"/>
                  <a:pt x="2011" y="567"/>
                </a:cubicBezTo>
                <a:cubicBezTo>
                  <a:pt x="2005" y="569"/>
                  <a:pt x="1999" y="569"/>
                  <a:pt x="1991" y="570"/>
                </a:cubicBezTo>
                <a:close/>
                <a:moveTo>
                  <a:pt x="2007" y="659"/>
                </a:moveTo>
                <a:cubicBezTo>
                  <a:pt x="2014" y="660"/>
                  <a:pt x="2017" y="656"/>
                  <a:pt x="2025" y="658"/>
                </a:cubicBezTo>
                <a:cubicBezTo>
                  <a:pt x="2025" y="656"/>
                  <a:pt x="2027" y="654"/>
                  <a:pt x="2025" y="656"/>
                </a:cubicBezTo>
                <a:cubicBezTo>
                  <a:pt x="2018" y="656"/>
                  <a:pt x="2009" y="654"/>
                  <a:pt x="2007" y="659"/>
                </a:cubicBezTo>
                <a:close/>
                <a:moveTo>
                  <a:pt x="1982" y="673"/>
                </a:moveTo>
                <a:cubicBezTo>
                  <a:pt x="1982" y="676"/>
                  <a:pt x="1977" y="674"/>
                  <a:pt x="1977" y="677"/>
                </a:cubicBezTo>
                <a:cubicBezTo>
                  <a:pt x="1973" y="676"/>
                  <a:pt x="1979" y="672"/>
                  <a:pt x="1982" y="673"/>
                </a:cubicBezTo>
                <a:close/>
                <a:moveTo>
                  <a:pt x="1957" y="686"/>
                </a:moveTo>
                <a:cubicBezTo>
                  <a:pt x="1955" y="688"/>
                  <a:pt x="1949" y="693"/>
                  <a:pt x="1946" y="689"/>
                </a:cubicBezTo>
                <a:cubicBezTo>
                  <a:pt x="1948" y="686"/>
                  <a:pt x="1954" y="688"/>
                  <a:pt x="1957" y="686"/>
                </a:cubicBezTo>
                <a:close/>
                <a:moveTo>
                  <a:pt x="39" y="753"/>
                </a:moveTo>
                <a:cubicBezTo>
                  <a:pt x="38" y="754"/>
                  <a:pt x="36" y="755"/>
                  <a:pt x="34" y="756"/>
                </a:cubicBezTo>
                <a:cubicBezTo>
                  <a:pt x="30" y="755"/>
                  <a:pt x="37" y="752"/>
                  <a:pt x="39" y="753"/>
                </a:cubicBezTo>
                <a:close/>
                <a:moveTo>
                  <a:pt x="26" y="808"/>
                </a:moveTo>
                <a:cubicBezTo>
                  <a:pt x="26" y="810"/>
                  <a:pt x="21" y="809"/>
                  <a:pt x="21" y="811"/>
                </a:cubicBezTo>
                <a:cubicBezTo>
                  <a:pt x="17" y="811"/>
                  <a:pt x="23" y="807"/>
                  <a:pt x="26" y="808"/>
                </a:cubicBezTo>
                <a:close/>
                <a:moveTo>
                  <a:pt x="2132" y="872"/>
                </a:moveTo>
                <a:cubicBezTo>
                  <a:pt x="2139" y="872"/>
                  <a:pt x="2140" y="869"/>
                  <a:pt x="2144" y="872"/>
                </a:cubicBezTo>
                <a:cubicBezTo>
                  <a:pt x="2145" y="869"/>
                  <a:pt x="2149" y="871"/>
                  <a:pt x="2149" y="868"/>
                </a:cubicBezTo>
                <a:cubicBezTo>
                  <a:pt x="2143" y="870"/>
                  <a:pt x="2137" y="867"/>
                  <a:pt x="2132" y="872"/>
                </a:cubicBezTo>
                <a:close/>
                <a:moveTo>
                  <a:pt x="2170" y="872"/>
                </a:moveTo>
                <a:cubicBezTo>
                  <a:pt x="2170" y="871"/>
                  <a:pt x="2169" y="869"/>
                  <a:pt x="2168" y="868"/>
                </a:cubicBezTo>
                <a:cubicBezTo>
                  <a:pt x="2166" y="867"/>
                  <a:pt x="2163" y="869"/>
                  <a:pt x="2165" y="870"/>
                </a:cubicBezTo>
                <a:cubicBezTo>
                  <a:pt x="2166" y="870"/>
                  <a:pt x="2168" y="870"/>
                  <a:pt x="2168" y="870"/>
                </a:cubicBezTo>
                <a:cubicBezTo>
                  <a:pt x="2168" y="870"/>
                  <a:pt x="2169" y="873"/>
                  <a:pt x="2170" y="872"/>
                </a:cubicBezTo>
                <a:close/>
                <a:moveTo>
                  <a:pt x="26" y="957"/>
                </a:moveTo>
                <a:cubicBezTo>
                  <a:pt x="27" y="960"/>
                  <a:pt x="27" y="963"/>
                  <a:pt x="27" y="965"/>
                </a:cubicBezTo>
                <a:cubicBezTo>
                  <a:pt x="32" y="967"/>
                  <a:pt x="30" y="962"/>
                  <a:pt x="30" y="959"/>
                </a:cubicBezTo>
                <a:cubicBezTo>
                  <a:pt x="31" y="958"/>
                  <a:pt x="33" y="956"/>
                  <a:pt x="31" y="956"/>
                </a:cubicBezTo>
                <a:cubicBezTo>
                  <a:pt x="31" y="958"/>
                  <a:pt x="29" y="957"/>
                  <a:pt x="26" y="957"/>
                </a:cubicBezTo>
                <a:close/>
                <a:moveTo>
                  <a:pt x="95" y="1054"/>
                </a:moveTo>
                <a:cubicBezTo>
                  <a:pt x="94" y="1058"/>
                  <a:pt x="86" y="1055"/>
                  <a:pt x="84" y="1059"/>
                </a:cubicBezTo>
                <a:cubicBezTo>
                  <a:pt x="81" y="1056"/>
                  <a:pt x="90" y="1054"/>
                  <a:pt x="95" y="1054"/>
                </a:cubicBezTo>
                <a:close/>
                <a:moveTo>
                  <a:pt x="57" y="1135"/>
                </a:moveTo>
                <a:cubicBezTo>
                  <a:pt x="56" y="1135"/>
                  <a:pt x="55" y="1135"/>
                  <a:pt x="55" y="1136"/>
                </a:cubicBezTo>
                <a:cubicBezTo>
                  <a:pt x="62" y="1136"/>
                  <a:pt x="63" y="1131"/>
                  <a:pt x="66" y="1129"/>
                </a:cubicBezTo>
                <a:cubicBezTo>
                  <a:pt x="61" y="1128"/>
                  <a:pt x="61" y="1134"/>
                  <a:pt x="57" y="1135"/>
                </a:cubicBezTo>
                <a:close/>
                <a:moveTo>
                  <a:pt x="43" y="1197"/>
                </a:moveTo>
                <a:cubicBezTo>
                  <a:pt x="45" y="1197"/>
                  <a:pt x="44" y="1198"/>
                  <a:pt x="43" y="1198"/>
                </a:cubicBezTo>
                <a:cubicBezTo>
                  <a:pt x="44" y="1200"/>
                  <a:pt x="47" y="1200"/>
                  <a:pt x="47" y="1203"/>
                </a:cubicBezTo>
                <a:cubicBezTo>
                  <a:pt x="44" y="1202"/>
                  <a:pt x="40" y="1200"/>
                  <a:pt x="43" y="1197"/>
                </a:cubicBezTo>
                <a:close/>
                <a:moveTo>
                  <a:pt x="1952" y="1235"/>
                </a:moveTo>
                <a:cubicBezTo>
                  <a:pt x="1951" y="1236"/>
                  <a:pt x="1949" y="1237"/>
                  <a:pt x="1947" y="1238"/>
                </a:cubicBezTo>
                <a:cubicBezTo>
                  <a:pt x="1943" y="1237"/>
                  <a:pt x="1950" y="1235"/>
                  <a:pt x="1952" y="1235"/>
                </a:cubicBezTo>
                <a:close/>
                <a:moveTo>
                  <a:pt x="388" y="1343"/>
                </a:moveTo>
                <a:cubicBezTo>
                  <a:pt x="388" y="1339"/>
                  <a:pt x="392" y="1344"/>
                  <a:pt x="394" y="1344"/>
                </a:cubicBezTo>
                <a:cubicBezTo>
                  <a:pt x="393" y="1349"/>
                  <a:pt x="390" y="1342"/>
                  <a:pt x="388" y="1343"/>
                </a:cubicBezTo>
                <a:close/>
                <a:moveTo>
                  <a:pt x="399" y="1343"/>
                </a:moveTo>
                <a:cubicBezTo>
                  <a:pt x="399" y="1345"/>
                  <a:pt x="399" y="1347"/>
                  <a:pt x="399" y="1349"/>
                </a:cubicBezTo>
                <a:cubicBezTo>
                  <a:pt x="402" y="1349"/>
                  <a:pt x="410" y="1346"/>
                  <a:pt x="407" y="1344"/>
                </a:cubicBezTo>
                <a:cubicBezTo>
                  <a:pt x="403" y="1348"/>
                  <a:pt x="405" y="1341"/>
                  <a:pt x="399" y="1343"/>
                </a:cubicBezTo>
                <a:close/>
                <a:moveTo>
                  <a:pt x="379" y="1346"/>
                </a:moveTo>
                <a:cubicBezTo>
                  <a:pt x="378" y="1348"/>
                  <a:pt x="376" y="1350"/>
                  <a:pt x="374" y="1351"/>
                </a:cubicBezTo>
                <a:cubicBezTo>
                  <a:pt x="369" y="1352"/>
                  <a:pt x="371" y="1346"/>
                  <a:pt x="366" y="1347"/>
                </a:cubicBezTo>
                <a:cubicBezTo>
                  <a:pt x="366" y="1349"/>
                  <a:pt x="365" y="1349"/>
                  <a:pt x="363" y="1349"/>
                </a:cubicBezTo>
                <a:cubicBezTo>
                  <a:pt x="363" y="1353"/>
                  <a:pt x="369" y="1358"/>
                  <a:pt x="371" y="1354"/>
                </a:cubicBezTo>
                <a:cubicBezTo>
                  <a:pt x="369" y="1353"/>
                  <a:pt x="367" y="1351"/>
                  <a:pt x="369" y="1351"/>
                </a:cubicBezTo>
                <a:cubicBezTo>
                  <a:pt x="373" y="1355"/>
                  <a:pt x="379" y="1348"/>
                  <a:pt x="387" y="1351"/>
                </a:cubicBezTo>
                <a:cubicBezTo>
                  <a:pt x="386" y="1348"/>
                  <a:pt x="385" y="1345"/>
                  <a:pt x="383" y="1344"/>
                </a:cubicBezTo>
                <a:cubicBezTo>
                  <a:pt x="383" y="1346"/>
                  <a:pt x="381" y="1346"/>
                  <a:pt x="379" y="1346"/>
                </a:cubicBezTo>
                <a:close/>
                <a:moveTo>
                  <a:pt x="264" y="1370"/>
                </a:moveTo>
                <a:cubicBezTo>
                  <a:pt x="265" y="1373"/>
                  <a:pt x="272" y="1363"/>
                  <a:pt x="275" y="1370"/>
                </a:cubicBezTo>
                <a:cubicBezTo>
                  <a:pt x="273" y="1371"/>
                  <a:pt x="271" y="1371"/>
                  <a:pt x="269" y="1370"/>
                </a:cubicBezTo>
                <a:cubicBezTo>
                  <a:pt x="267" y="1375"/>
                  <a:pt x="274" y="1371"/>
                  <a:pt x="274" y="1374"/>
                </a:cubicBezTo>
                <a:cubicBezTo>
                  <a:pt x="268" y="1373"/>
                  <a:pt x="268" y="1377"/>
                  <a:pt x="263" y="1376"/>
                </a:cubicBezTo>
                <a:cubicBezTo>
                  <a:pt x="265" y="1381"/>
                  <a:pt x="262" y="1383"/>
                  <a:pt x="262" y="1384"/>
                </a:cubicBezTo>
                <a:cubicBezTo>
                  <a:pt x="262" y="1387"/>
                  <a:pt x="265" y="1382"/>
                  <a:pt x="267" y="1384"/>
                </a:cubicBezTo>
                <a:cubicBezTo>
                  <a:pt x="267" y="1385"/>
                  <a:pt x="263" y="1390"/>
                  <a:pt x="264" y="1390"/>
                </a:cubicBezTo>
                <a:cubicBezTo>
                  <a:pt x="269" y="1391"/>
                  <a:pt x="266" y="1384"/>
                  <a:pt x="270" y="1384"/>
                </a:cubicBezTo>
                <a:cubicBezTo>
                  <a:pt x="270" y="1386"/>
                  <a:pt x="272" y="1386"/>
                  <a:pt x="273" y="1387"/>
                </a:cubicBezTo>
                <a:cubicBezTo>
                  <a:pt x="273" y="1385"/>
                  <a:pt x="275" y="1384"/>
                  <a:pt x="277" y="1384"/>
                </a:cubicBezTo>
                <a:cubicBezTo>
                  <a:pt x="278" y="1381"/>
                  <a:pt x="277" y="1378"/>
                  <a:pt x="279" y="1378"/>
                </a:cubicBezTo>
                <a:cubicBezTo>
                  <a:pt x="279" y="1380"/>
                  <a:pt x="282" y="1379"/>
                  <a:pt x="282" y="1381"/>
                </a:cubicBezTo>
                <a:cubicBezTo>
                  <a:pt x="279" y="1382"/>
                  <a:pt x="280" y="1388"/>
                  <a:pt x="278" y="1390"/>
                </a:cubicBezTo>
                <a:cubicBezTo>
                  <a:pt x="282" y="1389"/>
                  <a:pt x="281" y="1393"/>
                  <a:pt x="283" y="1395"/>
                </a:cubicBezTo>
                <a:cubicBezTo>
                  <a:pt x="280" y="1397"/>
                  <a:pt x="275" y="1397"/>
                  <a:pt x="275" y="1403"/>
                </a:cubicBezTo>
                <a:cubicBezTo>
                  <a:pt x="281" y="1403"/>
                  <a:pt x="275" y="1407"/>
                  <a:pt x="279" y="1411"/>
                </a:cubicBezTo>
                <a:cubicBezTo>
                  <a:pt x="275" y="1412"/>
                  <a:pt x="275" y="1415"/>
                  <a:pt x="273" y="1417"/>
                </a:cubicBezTo>
                <a:cubicBezTo>
                  <a:pt x="271" y="1418"/>
                  <a:pt x="268" y="1417"/>
                  <a:pt x="268" y="1420"/>
                </a:cubicBezTo>
                <a:cubicBezTo>
                  <a:pt x="271" y="1421"/>
                  <a:pt x="276" y="1418"/>
                  <a:pt x="276" y="1422"/>
                </a:cubicBezTo>
                <a:cubicBezTo>
                  <a:pt x="274" y="1422"/>
                  <a:pt x="274" y="1424"/>
                  <a:pt x="275" y="1427"/>
                </a:cubicBezTo>
                <a:cubicBezTo>
                  <a:pt x="277" y="1427"/>
                  <a:pt x="280" y="1426"/>
                  <a:pt x="280" y="1430"/>
                </a:cubicBezTo>
                <a:cubicBezTo>
                  <a:pt x="275" y="1427"/>
                  <a:pt x="274" y="1431"/>
                  <a:pt x="272" y="1431"/>
                </a:cubicBezTo>
                <a:cubicBezTo>
                  <a:pt x="272" y="1431"/>
                  <a:pt x="271" y="1428"/>
                  <a:pt x="270" y="1428"/>
                </a:cubicBezTo>
                <a:cubicBezTo>
                  <a:pt x="270" y="1428"/>
                  <a:pt x="269" y="1431"/>
                  <a:pt x="267" y="1430"/>
                </a:cubicBezTo>
                <a:cubicBezTo>
                  <a:pt x="266" y="1436"/>
                  <a:pt x="273" y="1432"/>
                  <a:pt x="277" y="1433"/>
                </a:cubicBezTo>
                <a:cubicBezTo>
                  <a:pt x="276" y="1431"/>
                  <a:pt x="278" y="1432"/>
                  <a:pt x="280" y="1431"/>
                </a:cubicBezTo>
                <a:cubicBezTo>
                  <a:pt x="280" y="1431"/>
                  <a:pt x="282" y="1429"/>
                  <a:pt x="283" y="1428"/>
                </a:cubicBezTo>
                <a:cubicBezTo>
                  <a:pt x="285" y="1427"/>
                  <a:pt x="287" y="1425"/>
                  <a:pt x="290" y="1425"/>
                </a:cubicBezTo>
                <a:cubicBezTo>
                  <a:pt x="290" y="1427"/>
                  <a:pt x="287" y="1427"/>
                  <a:pt x="287" y="1428"/>
                </a:cubicBezTo>
                <a:cubicBezTo>
                  <a:pt x="288" y="1430"/>
                  <a:pt x="291" y="1431"/>
                  <a:pt x="292" y="1433"/>
                </a:cubicBezTo>
                <a:cubicBezTo>
                  <a:pt x="293" y="1434"/>
                  <a:pt x="290" y="1435"/>
                  <a:pt x="291" y="1436"/>
                </a:cubicBezTo>
                <a:cubicBezTo>
                  <a:pt x="291" y="1436"/>
                  <a:pt x="294" y="1438"/>
                  <a:pt x="294" y="1438"/>
                </a:cubicBezTo>
                <a:cubicBezTo>
                  <a:pt x="295" y="1438"/>
                  <a:pt x="293" y="1440"/>
                  <a:pt x="292" y="1439"/>
                </a:cubicBezTo>
                <a:cubicBezTo>
                  <a:pt x="293" y="1441"/>
                  <a:pt x="295" y="1442"/>
                  <a:pt x="296" y="1444"/>
                </a:cubicBezTo>
                <a:cubicBezTo>
                  <a:pt x="296" y="1446"/>
                  <a:pt x="291" y="1449"/>
                  <a:pt x="296" y="1450"/>
                </a:cubicBezTo>
                <a:cubicBezTo>
                  <a:pt x="297" y="1447"/>
                  <a:pt x="305" y="1451"/>
                  <a:pt x="305" y="1454"/>
                </a:cubicBezTo>
                <a:cubicBezTo>
                  <a:pt x="305" y="1456"/>
                  <a:pt x="301" y="1455"/>
                  <a:pt x="302" y="1458"/>
                </a:cubicBezTo>
                <a:cubicBezTo>
                  <a:pt x="308" y="1460"/>
                  <a:pt x="310" y="1456"/>
                  <a:pt x="315" y="1457"/>
                </a:cubicBezTo>
                <a:cubicBezTo>
                  <a:pt x="325" y="1462"/>
                  <a:pt x="346" y="1455"/>
                  <a:pt x="360" y="1460"/>
                </a:cubicBezTo>
                <a:cubicBezTo>
                  <a:pt x="361" y="1453"/>
                  <a:pt x="357" y="1452"/>
                  <a:pt x="352" y="1452"/>
                </a:cubicBezTo>
                <a:cubicBezTo>
                  <a:pt x="352" y="1448"/>
                  <a:pt x="349" y="1447"/>
                  <a:pt x="347" y="1446"/>
                </a:cubicBezTo>
                <a:cubicBezTo>
                  <a:pt x="347" y="1449"/>
                  <a:pt x="347" y="1452"/>
                  <a:pt x="347" y="1455"/>
                </a:cubicBezTo>
                <a:cubicBezTo>
                  <a:pt x="340" y="1459"/>
                  <a:pt x="334" y="1454"/>
                  <a:pt x="326" y="1455"/>
                </a:cubicBezTo>
                <a:cubicBezTo>
                  <a:pt x="328" y="1450"/>
                  <a:pt x="325" y="1447"/>
                  <a:pt x="321" y="1446"/>
                </a:cubicBezTo>
                <a:cubicBezTo>
                  <a:pt x="321" y="1450"/>
                  <a:pt x="322" y="1455"/>
                  <a:pt x="318" y="1455"/>
                </a:cubicBezTo>
                <a:cubicBezTo>
                  <a:pt x="316" y="1455"/>
                  <a:pt x="312" y="1455"/>
                  <a:pt x="310" y="1454"/>
                </a:cubicBezTo>
                <a:cubicBezTo>
                  <a:pt x="309" y="1453"/>
                  <a:pt x="309" y="1450"/>
                  <a:pt x="308" y="1449"/>
                </a:cubicBezTo>
                <a:cubicBezTo>
                  <a:pt x="305" y="1446"/>
                  <a:pt x="299" y="1450"/>
                  <a:pt x="297" y="1444"/>
                </a:cubicBezTo>
                <a:cubicBezTo>
                  <a:pt x="303" y="1447"/>
                  <a:pt x="298" y="1439"/>
                  <a:pt x="302" y="1439"/>
                </a:cubicBezTo>
                <a:cubicBezTo>
                  <a:pt x="307" y="1441"/>
                  <a:pt x="314" y="1438"/>
                  <a:pt x="317" y="1438"/>
                </a:cubicBezTo>
                <a:cubicBezTo>
                  <a:pt x="323" y="1438"/>
                  <a:pt x="334" y="1441"/>
                  <a:pt x="332" y="1433"/>
                </a:cubicBezTo>
                <a:cubicBezTo>
                  <a:pt x="326" y="1436"/>
                  <a:pt x="323" y="1436"/>
                  <a:pt x="315" y="1435"/>
                </a:cubicBezTo>
                <a:cubicBezTo>
                  <a:pt x="314" y="1430"/>
                  <a:pt x="314" y="1430"/>
                  <a:pt x="315" y="1425"/>
                </a:cubicBezTo>
                <a:cubicBezTo>
                  <a:pt x="310" y="1428"/>
                  <a:pt x="311" y="1417"/>
                  <a:pt x="313" y="1417"/>
                </a:cubicBezTo>
                <a:cubicBezTo>
                  <a:pt x="318" y="1418"/>
                  <a:pt x="322" y="1418"/>
                  <a:pt x="324" y="1417"/>
                </a:cubicBezTo>
                <a:cubicBezTo>
                  <a:pt x="326" y="1417"/>
                  <a:pt x="329" y="1417"/>
                  <a:pt x="332" y="1417"/>
                </a:cubicBezTo>
                <a:cubicBezTo>
                  <a:pt x="333" y="1417"/>
                  <a:pt x="334" y="1419"/>
                  <a:pt x="333" y="1419"/>
                </a:cubicBezTo>
                <a:cubicBezTo>
                  <a:pt x="336" y="1419"/>
                  <a:pt x="337" y="1417"/>
                  <a:pt x="339" y="1417"/>
                </a:cubicBezTo>
                <a:cubicBezTo>
                  <a:pt x="349" y="1416"/>
                  <a:pt x="362" y="1419"/>
                  <a:pt x="367" y="1419"/>
                </a:cubicBezTo>
                <a:cubicBezTo>
                  <a:pt x="370" y="1419"/>
                  <a:pt x="372" y="1417"/>
                  <a:pt x="375" y="1417"/>
                </a:cubicBezTo>
                <a:cubicBezTo>
                  <a:pt x="379" y="1417"/>
                  <a:pt x="384" y="1420"/>
                  <a:pt x="388" y="1417"/>
                </a:cubicBezTo>
                <a:cubicBezTo>
                  <a:pt x="388" y="1418"/>
                  <a:pt x="389" y="1419"/>
                  <a:pt x="391" y="1419"/>
                </a:cubicBezTo>
                <a:cubicBezTo>
                  <a:pt x="392" y="1419"/>
                  <a:pt x="392" y="1417"/>
                  <a:pt x="389" y="1417"/>
                </a:cubicBezTo>
                <a:cubicBezTo>
                  <a:pt x="386" y="1414"/>
                  <a:pt x="379" y="1416"/>
                  <a:pt x="374" y="1416"/>
                </a:cubicBezTo>
                <a:cubicBezTo>
                  <a:pt x="373" y="1412"/>
                  <a:pt x="368" y="1414"/>
                  <a:pt x="367" y="1411"/>
                </a:cubicBezTo>
                <a:cubicBezTo>
                  <a:pt x="367" y="1408"/>
                  <a:pt x="367" y="1405"/>
                  <a:pt x="365" y="1404"/>
                </a:cubicBezTo>
                <a:cubicBezTo>
                  <a:pt x="362" y="1411"/>
                  <a:pt x="355" y="1404"/>
                  <a:pt x="347" y="1406"/>
                </a:cubicBezTo>
                <a:cubicBezTo>
                  <a:pt x="346" y="1408"/>
                  <a:pt x="345" y="1410"/>
                  <a:pt x="344" y="1411"/>
                </a:cubicBezTo>
                <a:cubicBezTo>
                  <a:pt x="341" y="1410"/>
                  <a:pt x="338" y="1412"/>
                  <a:pt x="335" y="1411"/>
                </a:cubicBezTo>
                <a:cubicBezTo>
                  <a:pt x="334" y="1411"/>
                  <a:pt x="332" y="1409"/>
                  <a:pt x="333" y="1409"/>
                </a:cubicBezTo>
                <a:cubicBezTo>
                  <a:pt x="328" y="1409"/>
                  <a:pt x="322" y="1412"/>
                  <a:pt x="318" y="1412"/>
                </a:cubicBezTo>
                <a:cubicBezTo>
                  <a:pt x="316" y="1412"/>
                  <a:pt x="312" y="1414"/>
                  <a:pt x="310" y="1411"/>
                </a:cubicBezTo>
                <a:cubicBezTo>
                  <a:pt x="313" y="1407"/>
                  <a:pt x="315" y="1405"/>
                  <a:pt x="319" y="1409"/>
                </a:cubicBezTo>
                <a:cubicBezTo>
                  <a:pt x="319" y="1407"/>
                  <a:pt x="318" y="1403"/>
                  <a:pt x="320" y="1403"/>
                </a:cubicBezTo>
                <a:cubicBezTo>
                  <a:pt x="323" y="1404"/>
                  <a:pt x="322" y="1405"/>
                  <a:pt x="323" y="1401"/>
                </a:cubicBezTo>
                <a:cubicBezTo>
                  <a:pt x="323" y="1401"/>
                  <a:pt x="326" y="1400"/>
                  <a:pt x="326" y="1400"/>
                </a:cubicBezTo>
                <a:cubicBezTo>
                  <a:pt x="327" y="1398"/>
                  <a:pt x="328" y="1396"/>
                  <a:pt x="329" y="1395"/>
                </a:cubicBezTo>
                <a:cubicBezTo>
                  <a:pt x="332" y="1393"/>
                  <a:pt x="336" y="1394"/>
                  <a:pt x="342" y="1392"/>
                </a:cubicBezTo>
                <a:cubicBezTo>
                  <a:pt x="342" y="1394"/>
                  <a:pt x="343" y="1393"/>
                  <a:pt x="345" y="1392"/>
                </a:cubicBezTo>
                <a:cubicBezTo>
                  <a:pt x="345" y="1393"/>
                  <a:pt x="345" y="1395"/>
                  <a:pt x="345" y="1397"/>
                </a:cubicBezTo>
                <a:cubicBezTo>
                  <a:pt x="348" y="1398"/>
                  <a:pt x="350" y="1392"/>
                  <a:pt x="350" y="1398"/>
                </a:cubicBezTo>
                <a:cubicBezTo>
                  <a:pt x="356" y="1397"/>
                  <a:pt x="356" y="1398"/>
                  <a:pt x="364" y="1398"/>
                </a:cubicBezTo>
                <a:cubicBezTo>
                  <a:pt x="364" y="1396"/>
                  <a:pt x="365" y="1395"/>
                  <a:pt x="366" y="1393"/>
                </a:cubicBezTo>
                <a:cubicBezTo>
                  <a:pt x="372" y="1395"/>
                  <a:pt x="375" y="1390"/>
                  <a:pt x="379" y="1390"/>
                </a:cubicBezTo>
                <a:cubicBezTo>
                  <a:pt x="382" y="1390"/>
                  <a:pt x="384" y="1394"/>
                  <a:pt x="387" y="1392"/>
                </a:cubicBezTo>
                <a:cubicBezTo>
                  <a:pt x="387" y="1396"/>
                  <a:pt x="389" y="1398"/>
                  <a:pt x="393" y="1398"/>
                </a:cubicBezTo>
                <a:cubicBezTo>
                  <a:pt x="392" y="1394"/>
                  <a:pt x="396" y="1395"/>
                  <a:pt x="394" y="1390"/>
                </a:cubicBezTo>
                <a:cubicBezTo>
                  <a:pt x="397" y="1390"/>
                  <a:pt x="400" y="1390"/>
                  <a:pt x="399" y="1387"/>
                </a:cubicBezTo>
                <a:cubicBezTo>
                  <a:pt x="398" y="1381"/>
                  <a:pt x="393" y="1391"/>
                  <a:pt x="393" y="1385"/>
                </a:cubicBezTo>
                <a:cubicBezTo>
                  <a:pt x="400" y="1386"/>
                  <a:pt x="391" y="1381"/>
                  <a:pt x="392" y="1378"/>
                </a:cubicBezTo>
                <a:cubicBezTo>
                  <a:pt x="390" y="1378"/>
                  <a:pt x="388" y="1378"/>
                  <a:pt x="386" y="1378"/>
                </a:cubicBezTo>
                <a:cubicBezTo>
                  <a:pt x="383" y="1382"/>
                  <a:pt x="388" y="1385"/>
                  <a:pt x="382" y="1387"/>
                </a:cubicBezTo>
                <a:cubicBezTo>
                  <a:pt x="378" y="1384"/>
                  <a:pt x="372" y="1386"/>
                  <a:pt x="368" y="1385"/>
                </a:cubicBezTo>
                <a:cubicBezTo>
                  <a:pt x="365" y="1385"/>
                  <a:pt x="365" y="1383"/>
                  <a:pt x="363" y="1385"/>
                </a:cubicBezTo>
                <a:cubicBezTo>
                  <a:pt x="361" y="1387"/>
                  <a:pt x="349" y="1385"/>
                  <a:pt x="349" y="1384"/>
                </a:cubicBezTo>
                <a:cubicBezTo>
                  <a:pt x="349" y="1380"/>
                  <a:pt x="350" y="1377"/>
                  <a:pt x="353" y="1376"/>
                </a:cubicBezTo>
                <a:cubicBezTo>
                  <a:pt x="359" y="1376"/>
                  <a:pt x="365" y="1376"/>
                  <a:pt x="370" y="1376"/>
                </a:cubicBezTo>
                <a:cubicBezTo>
                  <a:pt x="372" y="1374"/>
                  <a:pt x="371" y="1370"/>
                  <a:pt x="375" y="1371"/>
                </a:cubicBezTo>
                <a:cubicBezTo>
                  <a:pt x="381" y="1370"/>
                  <a:pt x="379" y="1377"/>
                  <a:pt x="383" y="1378"/>
                </a:cubicBezTo>
                <a:cubicBezTo>
                  <a:pt x="383" y="1375"/>
                  <a:pt x="383" y="1372"/>
                  <a:pt x="383" y="1370"/>
                </a:cubicBezTo>
                <a:cubicBezTo>
                  <a:pt x="384" y="1369"/>
                  <a:pt x="386" y="1368"/>
                  <a:pt x="387" y="1366"/>
                </a:cubicBezTo>
                <a:cubicBezTo>
                  <a:pt x="384" y="1366"/>
                  <a:pt x="384" y="1364"/>
                  <a:pt x="384" y="1360"/>
                </a:cubicBezTo>
                <a:cubicBezTo>
                  <a:pt x="378" y="1360"/>
                  <a:pt x="380" y="1366"/>
                  <a:pt x="375" y="1366"/>
                </a:cubicBezTo>
                <a:cubicBezTo>
                  <a:pt x="375" y="1364"/>
                  <a:pt x="373" y="1364"/>
                  <a:pt x="373" y="1362"/>
                </a:cubicBezTo>
                <a:cubicBezTo>
                  <a:pt x="369" y="1362"/>
                  <a:pt x="367" y="1364"/>
                  <a:pt x="362" y="1363"/>
                </a:cubicBezTo>
                <a:cubicBezTo>
                  <a:pt x="361" y="1365"/>
                  <a:pt x="361" y="1369"/>
                  <a:pt x="358" y="1370"/>
                </a:cubicBezTo>
                <a:cubicBezTo>
                  <a:pt x="346" y="1369"/>
                  <a:pt x="344" y="1367"/>
                  <a:pt x="336" y="1371"/>
                </a:cubicBezTo>
                <a:cubicBezTo>
                  <a:pt x="331" y="1370"/>
                  <a:pt x="328" y="1366"/>
                  <a:pt x="326" y="1362"/>
                </a:cubicBezTo>
                <a:cubicBezTo>
                  <a:pt x="330" y="1362"/>
                  <a:pt x="328" y="1357"/>
                  <a:pt x="329" y="1355"/>
                </a:cubicBezTo>
                <a:cubicBezTo>
                  <a:pt x="330" y="1353"/>
                  <a:pt x="334" y="1353"/>
                  <a:pt x="332" y="1349"/>
                </a:cubicBezTo>
                <a:cubicBezTo>
                  <a:pt x="329" y="1349"/>
                  <a:pt x="329" y="1351"/>
                  <a:pt x="327" y="1352"/>
                </a:cubicBezTo>
                <a:cubicBezTo>
                  <a:pt x="316" y="1352"/>
                  <a:pt x="307" y="1354"/>
                  <a:pt x="301" y="1358"/>
                </a:cubicBezTo>
                <a:cubicBezTo>
                  <a:pt x="295" y="1358"/>
                  <a:pt x="293" y="1361"/>
                  <a:pt x="287" y="1358"/>
                </a:cubicBezTo>
                <a:cubicBezTo>
                  <a:pt x="287" y="1361"/>
                  <a:pt x="290" y="1363"/>
                  <a:pt x="287" y="1363"/>
                </a:cubicBezTo>
                <a:cubicBezTo>
                  <a:pt x="285" y="1363"/>
                  <a:pt x="287" y="1368"/>
                  <a:pt x="285" y="1368"/>
                </a:cubicBezTo>
                <a:cubicBezTo>
                  <a:pt x="283" y="1366"/>
                  <a:pt x="283" y="1362"/>
                  <a:pt x="280" y="1362"/>
                </a:cubicBezTo>
                <a:cubicBezTo>
                  <a:pt x="281" y="1366"/>
                  <a:pt x="283" y="1371"/>
                  <a:pt x="277" y="1371"/>
                </a:cubicBezTo>
                <a:cubicBezTo>
                  <a:pt x="276" y="1369"/>
                  <a:pt x="283" y="1367"/>
                  <a:pt x="278" y="1366"/>
                </a:cubicBezTo>
                <a:cubicBezTo>
                  <a:pt x="278" y="1371"/>
                  <a:pt x="264" y="1361"/>
                  <a:pt x="264" y="1370"/>
                </a:cubicBezTo>
                <a:close/>
                <a:moveTo>
                  <a:pt x="346" y="1379"/>
                </a:moveTo>
                <a:cubicBezTo>
                  <a:pt x="349" y="1386"/>
                  <a:pt x="340" y="1382"/>
                  <a:pt x="340" y="1385"/>
                </a:cubicBezTo>
                <a:cubicBezTo>
                  <a:pt x="333" y="1387"/>
                  <a:pt x="326" y="1384"/>
                  <a:pt x="320" y="1385"/>
                </a:cubicBezTo>
                <a:cubicBezTo>
                  <a:pt x="317" y="1386"/>
                  <a:pt x="318" y="1389"/>
                  <a:pt x="313" y="1389"/>
                </a:cubicBezTo>
                <a:cubicBezTo>
                  <a:pt x="312" y="1380"/>
                  <a:pt x="319" y="1380"/>
                  <a:pt x="327" y="1381"/>
                </a:cubicBezTo>
                <a:cubicBezTo>
                  <a:pt x="330" y="1378"/>
                  <a:pt x="331" y="1377"/>
                  <a:pt x="339" y="1378"/>
                </a:cubicBezTo>
                <a:cubicBezTo>
                  <a:pt x="342" y="1378"/>
                  <a:pt x="345" y="1377"/>
                  <a:pt x="346" y="1379"/>
                </a:cubicBezTo>
                <a:close/>
                <a:moveTo>
                  <a:pt x="271" y="1379"/>
                </a:moveTo>
                <a:cubicBezTo>
                  <a:pt x="272" y="1379"/>
                  <a:pt x="273" y="1379"/>
                  <a:pt x="274" y="1379"/>
                </a:cubicBezTo>
                <a:cubicBezTo>
                  <a:pt x="273" y="1380"/>
                  <a:pt x="273" y="1382"/>
                  <a:pt x="273" y="1384"/>
                </a:cubicBezTo>
                <a:cubicBezTo>
                  <a:pt x="270" y="1383"/>
                  <a:pt x="269" y="1381"/>
                  <a:pt x="271" y="1379"/>
                </a:cubicBezTo>
                <a:close/>
                <a:moveTo>
                  <a:pt x="307" y="1382"/>
                </a:moveTo>
                <a:cubicBezTo>
                  <a:pt x="308" y="1383"/>
                  <a:pt x="309" y="1384"/>
                  <a:pt x="310" y="1384"/>
                </a:cubicBezTo>
                <a:cubicBezTo>
                  <a:pt x="310" y="1385"/>
                  <a:pt x="310" y="1386"/>
                  <a:pt x="310" y="1387"/>
                </a:cubicBezTo>
                <a:cubicBezTo>
                  <a:pt x="308" y="1387"/>
                  <a:pt x="306" y="1387"/>
                  <a:pt x="306" y="1389"/>
                </a:cubicBezTo>
                <a:cubicBezTo>
                  <a:pt x="301" y="1387"/>
                  <a:pt x="306" y="1383"/>
                  <a:pt x="307" y="1382"/>
                </a:cubicBezTo>
                <a:close/>
                <a:moveTo>
                  <a:pt x="371" y="1389"/>
                </a:moveTo>
                <a:cubicBezTo>
                  <a:pt x="372" y="1389"/>
                  <a:pt x="373" y="1389"/>
                  <a:pt x="374" y="1389"/>
                </a:cubicBezTo>
                <a:cubicBezTo>
                  <a:pt x="375" y="1393"/>
                  <a:pt x="362" y="1388"/>
                  <a:pt x="371" y="1389"/>
                </a:cubicBezTo>
                <a:close/>
                <a:moveTo>
                  <a:pt x="277" y="1416"/>
                </a:moveTo>
                <a:cubicBezTo>
                  <a:pt x="280" y="1416"/>
                  <a:pt x="281" y="1414"/>
                  <a:pt x="282" y="1412"/>
                </a:cubicBezTo>
                <a:cubicBezTo>
                  <a:pt x="279" y="1412"/>
                  <a:pt x="278" y="1414"/>
                  <a:pt x="277" y="1416"/>
                </a:cubicBezTo>
                <a:close/>
                <a:moveTo>
                  <a:pt x="253" y="1397"/>
                </a:moveTo>
                <a:cubicBezTo>
                  <a:pt x="253" y="1394"/>
                  <a:pt x="252" y="1393"/>
                  <a:pt x="250" y="1395"/>
                </a:cubicBezTo>
                <a:cubicBezTo>
                  <a:pt x="250" y="1392"/>
                  <a:pt x="245" y="1394"/>
                  <a:pt x="248" y="1395"/>
                </a:cubicBezTo>
                <a:cubicBezTo>
                  <a:pt x="250" y="1395"/>
                  <a:pt x="251" y="1397"/>
                  <a:pt x="253" y="1397"/>
                </a:cubicBezTo>
                <a:close/>
                <a:moveTo>
                  <a:pt x="1906" y="1412"/>
                </a:moveTo>
                <a:cubicBezTo>
                  <a:pt x="1910" y="1411"/>
                  <a:pt x="1915" y="1409"/>
                  <a:pt x="1920" y="1411"/>
                </a:cubicBezTo>
                <a:cubicBezTo>
                  <a:pt x="1920" y="1409"/>
                  <a:pt x="1917" y="1409"/>
                  <a:pt x="1917" y="1408"/>
                </a:cubicBezTo>
                <a:cubicBezTo>
                  <a:pt x="1910" y="1407"/>
                  <a:pt x="1906" y="1409"/>
                  <a:pt x="1903" y="1409"/>
                </a:cubicBezTo>
                <a:cubicBezTo>
                  <a:pt x="1900" y="1410"/>
                  <a:pt x="1897" y="1409"/>
                  <a:pt x="1896" y="1411"/>
                </a:cubicBezTo>
                <a:cubicBezTo>
                  <a:pt x="1901" y="1410"/>
                  <a:pt x="1901" y="1414"/>
                  <a:pt x="1906" y="1412"/>
                </a:cubicBezTo>
                <a:close/>
                <a:moveTo>
                  <a:pt x="270" y="1425"/>
                </a:moveTo>
                <a:cubicBezTo>
                  <a:pt x="267" y="1425"/>
                  <a:pt x="266" y="1423"/>
                  <a:pt x="264" y="1424"/>
                </a:cubicBezTo>
                <a:cubicBezTo>
                  <a:pt x="266" y="1428"/>
                  <a:pt x="257" y="1429"/>
                  <a:pt x="263" y="1431"/>
                </a:cubicBezTo>
                <a:cubicBezTo>
                  <a:pt x="263" y="1430"/>
                  <a:pt x="264" y="1430"/>
                  <a:pt x="266" y="1430"/>
                </a:cubicBezTo>
                <a:cubicBezTo>
                  <a:pt x="266" y="1428"/>
                  <a:pt x="265" y="1425"/>
                  <a:pt x="267" y="1425"/>
                </a:cubicBezTo>
                <a:cubicBezTo>
                  <a:pt x="267" y="1427"/>
                  <a:pt x="270" y="1427"/>
                  <a:pt x="270" y="1425"/>
                </a:cubicBezTo>
                <a:close/>
                <a:moveTo>
                  <a:pt x="343" y="1428"/>
                </a:moveTo>
                <a:cubicBezTo>
                  <a:pt x="345" y="1423"/>
                  <a:pt x="347" y="1432"/>
                  <a:pt x="348" y="1435"/>
                </a:cubicBezTo>
                <a:cubicBezTo>
                  <a:pt x="346" y="1439"/>
                  <a:pt x="346" y="1428"/>
                  <a:pt x="343" y="1428"/>
                </a:cubicBezTo>
                <a:close/>
                <a:moveTo>
                  <a:pt x="1413" y="1435"/>
                </a:moveTo>
                <a:cubicBezTo>
                  <a:pt x="1412" y="1434"/>
                  <a:pt x="1411" y="1433"/>
                  <a:pt x="1412" y="1431"/>
                </a:cubicBezTo>
                <a:cubicBezTo>
                  <a:pt x="1408" y="1431"/>
                  <a:pt x="1407" y="1433"/>
                  <a:pt x="1407" y="1436"/>
                </a:cubicBezTo>
                <a:cubicBezTo>
                  <a:pt x="1411" y="1434"/>
                  <a:pt x="1412" y="1437"/>
                  <a:pt x="1413" y="1435"/>
                </a:cubicBezTo>
                <a:close/>
                <a:moveTo>
                  <a:pt x="351" y="1443"/>
                </a:moveTo>
                <a:cubicBezTo>
                  <a:pt x="351" y="1440"/>
                  <a:pt x="347" y="1442"/>
                  <a:pt x="347" y="1439"/>
                </a:cubicBezTo>
                <a:cubicBezTo>
                  <a:pt x="346" y="1438"/>
                  <a:pt x="345" y="1438"/>
                  <a:pt x="345" y="1441"/>
                </a:cubicBezTo>
                <a:cubicBezTo>
                  <a:pt x="347" y="1441"/>
                  <a:pt x="348" y="1443"/>
                  <a:pt x="351" y="1443"/>
                </a:cubicBezTo>
                <a:close/>
                <a:moveTo>
                  <a:pt x="640" y="1443"/>
                </a:moveTo>
                <a:cubicBezTo>
                  <a:pt x="639" y="1444"/>
                  <a:pt x="640" y="1447"/>
                  <a:pt x="638" y="1447"/>
                </a:cubicBezTo>
                <a:cubicBezTo>
                  <a:pt x="638" y="1446"/>
                  <a:pt x="635" y="1445"/>
                  <a:pt x="635" y="1447"/>
                </a:cubicBezTo>
                <a:cubicBezTo>
                  <a:pt x="637" y="1447"/>
                  <a:pt x="639" y="1448"/>
                  <a:pt x="640" y="1449"/>
                </a:cubicBezTo>
                <a:cubicBezTo>
                  <a:pt x="639" y="1446"/>
                  <a:pt x="646" y="1442"/>
                  <a:pt x="643" y="1441"/>
                </a:cubicBezTo>
                <a:cubicBezTo>
                  <a:pt x="642" y="1442"/>
                  <a:pt x="641" y="1443"/>
                  <a:pt x="640" y="1443"/>
                </a:cubicBezTo>
                <a:close/>
                <a:moveTo>
                  <a:pt x="1308" y="1455"/>
                </a:moveTo>
                <a:cubicBezTo>
                  <a:pt x="1307" y="1459"/>
                  <a:pt x="1312" y="1462"/>
                  <a:pt x="1307" y="1462"/>
                </a:cubicBezTo>
                <a:cubicBezTo>
                  <a:pt x="1303" y="1462"/>
                  <a:pt x="1309" y="1466"/>
                  <a:pt x="1307" y="1470"/>
                </a:cubicBezTo>
                <a:cubicBezTo>
                  <a:pt x="1305" y="1470"/>
                  <a:pt x="1305" y="1472"/>
                  <a:pt x="1303" y="1471"/>
                </a:cubicBezTo>
                <a:cubicBezTo>
                  <a:pt x="1305" y="1476"/>
                  <a:pt x="1301" y="1480"/>
                  <a:pt x="1298" y="1484"/>
                </a:cubicBezTo>
                <a:cubicBezTo>
                  <a:pt x="1300" y="1484"/>
                  <a:pt x="1302" y="1484"/>
                  <a:pt x="1301" y="1487"/>
                </a:cubicBezTo>
                <a:cubicBezTo>
                  <a:pt x="1306" y="1488"/>
                  <a:pt x="1304" y="1483"/>
                  <a:pt x="1307" y="1482"/>
                </a:cubicBezTo>
                <a:cubicBezTo>
                  <a:pt x="1312" y="1484"/>
                  <a:pt x="1315" y="1480"/>
                  <a:pt x="1318" y="1481"/>
                </a:cubicBezTo>
                <a:cubicBezTo>
                  <a:pt x="1318" y="1481"/>
                  <a:pt x="1319" y="1484"/>
                  <a:pt x="1320" y="1484"/>
                </a:cubicBezTo>
                <a:cubicBezTo>
                  <a:pt x="1322" y="1485"/>
                  <a:pt x="1329" y="1484"/>
                  <a:pt x="1329" y="1489"/>
                </a:cubicBezTo>
                <a:cubicBezTo>
                  <a:pt x="1326" y="1489"/>
                  <a:pt x="1324" y="1488"/>
                  <a:pt x="1324" y="1492"/>
                </a:cubicBezTo>
                <a:cubicBezTo>
                  <a:pt x="1328" y="1496"/>
                  <a:pt x="1325" y="1489"/>
                  <a:pt x="1330" y="1490"/>
                </a:cubicBezTo>
                <a:cubicBezTo>
                  <a:pt x="1329" y="1495"/>
                  <a:pt x="1333" y="1501"/>
                  <a:pt x="1335" y="1496"/>
                </a:cubicBezTo>
                <a:cubicBezTo>
                  <a:pt x="1330" y="1496"/>
                  <a:pt x="1333" y="1489"/>
                  <a:pt x="1332" y="1485"/>
                </a:cubicBezTo>
                <a:cubicBezTo>
                  <a:pt x="1332" y="1485"/>
                  <a:pt x="1329" y="1484"/>
                  <a:pt x="1329" y="1482"/>
                </a:cubicBezTo>
                <a:cubicBezTo>
                  <a:pt x="1329" y="1478"/>
                  <a:pt x="1328" y="1475"/>
                  <a:pt x="1329" y="1473"/>
                </a:cubicBezTo>
                <a:cubicBezTo>
                  <a:pt x="1330" y="1467"/>
                  <a:pt x="1329" y="1469"/>
                  <a:pt x="1328" y="1463"/>
                </a:cubicBezTo>
                <a:cubicBezTo>
                  <a:pt x="1328" y="1461"/>
                  <a:pt x="1330" y="1462"/>
                  <a:pt x="1331" y="1460"/>
                </a:cubicBezTo>
                <a:cubicBezTo>
                  <a:pt x="1328" y="1460"/>
                  <a:pt x="1330" y="1455"/>
                  <a:pt x="1328" y="1454"/>
                </a:cubicBezTo>
                <a:cubicBezTo>
                  <a:pt x="1323" y="1454"/>
                  <a:pt x="1319" y="1459"/>
                  <a:pt x="1315" y="1455"/>
                </a:cubicBezTo>
                <a:cubicBezTo>
                  <a:pt x="1316" y="1456"/>
                  <a:pt x="1317" y="1454"/>
                  <a:pt x="1315" y="1454"/>
                </a:cubicBezTo>
                <a:cubicBezTo>
                  <a:pt x="1316" y="1457"/>
                  <a:pt x="1310" y="1454"/>
                  <a:pt x="1308" y="1455"/>
                </a:cubicBezTo>
                <a:close/>
                <a:moveTo>
                  <a:pt x="1311" y="1462"/>
                </a:moveTo>
                <a:cubicBezTo>
                  <a:pt x="1317" y="1460"/>
                  <a:pt x="1316" y="1474"/>
                  <a:pt x="1314" y="1476"/>
                </a:cubicBezTo>
                <a:cubicBezTo>
                  <a:pt x="1311" y="1477"/>
                  <a:pt x="1311" y="1474"/>
                  <a:pt x="1310" y="1473"/>
                </a:cubicBezTo>
                <a:cubicBezTo>
                  <a:pt x="1310" y="1471"/>
                  <a:pt x="1310" y="1467"/>
                  <a:pt x="1311" y="1462"/>
                </a:cubicBezTo>
                <a:close/>
                <a:moveTo>
                  <a:pt x="1006" y="1474"/>
                </a:moveTo>
                <a:cubicBezTo>
                  <a:pt x="1007" y="1473"/>
                  <a:pt x="1009" y="1467"/>
                  <a:pt x="1006" y="1466"/>
                </a:cubicBezTo>
                <a:cubicBezTo>
                  <a:pt x="1004" y="1464"/>
                  <a:pt x="1004" y="1460"/>
                  <a:pt x="1001" y="1458"/>
                </a:cubicBezTo>
                <a:cubicBezTo>
                  <a:pt x="1004" y="1462"/>
                  <a:pt x="1000" y="1473"/>
                  <a:pt x="1006" y="1474"/>
                </a:cubicBezTo>
                <a:close/>
                <a:moveTo>
                  <a:pt x="791" y="1476"/>
                </a:moveTo>
                <a:cubicBezTo>
                  <a:pt x="787" y="1475"/>
                  <a:pt x="785" y="1476"/>
                  <a:pt x="783" y="1477"/>
                </a:cubicBezTo>
                <a:cubicBezTo>
                  <a:pt x="783" y="1478"/>
                  <a:pt x="783" y="1480"/>
                  <a:pt x="783" y="1481"/>
                </a:cubicBezTo>
                <a:cubicBezTo>
                  <a:pt x="783" y="1481"/>
                  <a:pt x="785" y="1483"/>
                  <a:pt x="785" y="1482"/>
                </a:cubicBezTo>
                <a:cubicBezTo>
                  <a:pt x="785" y="1484"/>
                  <a:pt x="782" y="1484"/>
                  <a:pt x="783" y="1487"/>
                </a:cubicBezTo>
                <a:cubicBezTo>
                  <a:pt x="783" y="1487"/>
                  <a:pt x="786" y="1489"/>
                  <a:pt x="786" y="1490"/>
                </a:cubicBezTo>
                <a:cubicBezTo>
                  <a:pt x="787" y="1493"/>
                  <a:pt x="785" y="1496"/>
                  <a:pt x="788" y="1498"/>
                </a:cubicBezTo>
                <a:cubicBezTo>
                  <a:pt x="793" y="1498"/>
                  <a:pt x="795" y="1494"/>
                  <a:pt x="802" y="1495"/>
                </a:cubicBezTo>
                <a:cubicBezTo>
                  <a:pt x="802" y="1500"/>
                  <a:pt x="807" y="1500"/>
                  <a:pt x="811" y="1501"/>
                </a:cubicBezTo>
                <a:cubicBezTo>
                  <a:pt x="816" y="1497"/>
                  <a:pt x="806" y="1486"/>
                  <a:pt x="815" y="1485"/>
                </a:cubicBezTo>
                <a:cubicBezTo>
                  <a:pt x="817" y="1478"/>
                  <a:pt x="813" y="1476"/>
                  <a:pt x="812" y="1471"/>
                </a:cubicBezTo>
                <a:cubicBezTo>
                  <a:pt x="814" y="1470"/>
                  <a:pt x="818" y="1470"/>
                  <a:pt x="817" y="1465"/>
                </a:cubicBezTo>
                <a:cubicBezTo>
                  <a:pt x="814" y="1465"/>
                  <a:pt x="813" y="1467"/>
                  <a:pt x="812" y="1468"/>
                </a:cubicBezTo>
                <a:cubicBezTo>
                  <a:pt x="811" y="1469"/>
                  <a:pt x="808" y="1472"/>
                  <a:pt x="808" y="1473"/>
                </a:cubicBezTo>
                <a:cubicBezTo>
                  <a:pt x="807" y="1474"/>
                  <a:pt x="808" y="1477"/>
                  <a:pt x="806" y="1477"/>
                </a:cubicBezTo>
                <a:cubicBezTo>
                  <a:pt x="804" y="1475"/>
                  <a:pt x="795" y="1478"/>
                  <a:pt x="797" y="1471"/>
                </a:cubicBezTo>
                <a:cubicBezTo>
                  <a:pt x="791" y="1472"/>
                  <a:pt x="788" y="1471"/>
                  <a:pt x="789" y="1465"/>
                </a:cubicBezTo>
                <a:cubicBezTo>
                  <a:pt x="794" y="1465"/>
                  <a:pt x="801" y="1466"/>
                  <a:pt x="800" y="1460"/>
                </a:cubicBezTo>
                <a:cubicBezTo>
                  <a:pt x="783" y="1460"/>
                  <a:pt x="768" y="1460"/>
                  <a:pt x="753" y="1462"/>
                </a:cubicBezTo>
                <a:cubicBezTo>
                  <a:pt x="754" y="1466"/>
                  <a:pt x="756" y="1464"/>
                  <a:pt x="756" y="1468"/>
                </a:cubicBezTo>
                <a:cubicBezTo>
                  <a:pt x="757" y="1471"/>
                  <a:pt x="761" y="1470"/>
                  <a:pt x="760" y="1474"/>
                </a:cubicBezTo>
                <a:cubicBezTo>
                  <a:pt x="758" y="1474"/>
                  <a:pt x="758" y="1476"/>
                  <a:pt x="757" y="1476"/>
                </a:cubicBezTo>
                <a:cubicBezTo>
                  <a:pt x="755" y="1476"/>
                  <a:pt x="754" y="1473"/>
                  <a:pt x="753" y="1473"/>
                </a:cubicBezTo>
                <a:cubicBezTo>
                  <a:pt x="750" y="1471"/>
                  <a:pt x="745" y="1475"/>
                  <a:pt x="747" y="1470"/>
                </a:cubicBezTo>
                <a:cubicBezTo>
                  <a:pt x="742" y="1469"/>
                  <a:pt x="740" y="1473"/>
                  <a:pt x="738" y="1476"/>
                </a:cubicBezTo>
                <a:cubicBezTo>
                  <a:pt x="738" y="1474"/>
                  <a:pt x="736" y="1473"/>
                  <a:pt x="735" y="1473"/>
                </a:cubicBezTo>
                <a:cubicBezTo>
                  <a:pt x="734" y="1474"/>
                  <a:pt x="735" y="1476"/>
                  <a:pt x="733" y="1476"/>
                </a:cubicBezTo>
                <a:cubicBezTo>
                  <a:pt x="731" y="1476"/>
                  <a:pt x="732" y="1479"/>
                  <a:pt x="730" y="1479"/>
                </a:cubicBezTo>
                <a:cubicBezTo>
                  <a:pt x="729" y="1477"/>
                  <a:pt x="727" y="1476"/>
                  <a:pt x="726" y="1474"/>
                </a:cubicBezTo>
                <a:cubicBezTo>
                  <a:pt x="726" y="1477"/>
                  <a:pt x="726" y="1480"/>
                  <a:pt x="726" y="1482"/>
                </a:cubicBezTo>
                <a:cubicBezTo>
                  <a:pt x="722" y="1483"/>
                  <a:pt x="725" y="1490"/>
                  <a:pt x="720" y="1489"/>
                </a:cubicBezTo>
                <a:cubicBezTo>
                  <a:pt x="720" y="1490"/>
                  <a:pt x="720" y="1491"/>
                  <a:pt x="720" y="1492"/>
                </a:cubicBezTo>
                <a:cubicBezTo>
                  <a:pt x="720" y="1492"/>
                  <a:pt x="718" y="1494"/>
                  <a:pt x="718" y="1493"/>
                </a:cubicBezTo>
                <a:cubicBezTo>
                  <a:pt x="718" y="1496"/>
                  <a:pt x="720" y="1497"/>
                  <a:pt x="718" y="1498"/>
                </a:cubicBezTo>
                <a:cubicBezTo>
                  <a:pt x="717" y="1498"/>
                  <a:pt x="715" y="1498"/>
                  <a:pt x="715" y="1500"/>
                </a:cubicBezTo>
                <a:cubicBezTo>
                  <a:pt x="721" y="1501"/>
                  <a:pt x="726" y="1502"/>
                  <a:pt x="729" y="1498"/>
                </a:cubicBezTo>
                <a:cubicBezTo>
                  <a:pt x="723" y="1496"/>
                  <a:pt x="730" y="1485"/>
                  <a:pt x="738" y="1487"/>
                </a:cubicBezTo>
                <a:cubicBezTo>
                  <a:pt x="740" y="1495"/>
                  <a:pt x="739" y="1495"/>
                  <a:pt x="735" y="1500"/>
                </a:cubicBezTo>
                <a:cubicBezTo>
                  <a:pt x="740" y="1502"/>
                  <a:pt x="741" y="1499"/>
                  <a:pt x="748" y="1500"/>
                </a:cubicBezTo>
                <a:cubicBezTo>
                  <a:pt x="751" y="1498"/>
                  <a:pt x="744" y="1492"/>
                  <a:pt x="749" y="1490"/>
                </a:cubicBezTo>
                <a:cubicBezTo>
                  <a:pt x="753" y="1490"/>
                  <a:pt x="756" y="1491"/>
                  <a:pt x="758" y="1493"/>
                </a:cubicBezTo>
                <a:cubicBezTo>
                  <a:pt x="759" y="1497"/>
                  <a:pt x="751" y="1492"/>
                  <a:pt x="754" y="1498"/>
                </a:cubicBezTo>
                <a:cubicBezTo>
                  <a:pt x="755" y="1501"/>
                  <a:pt x="759" y="1499"/>
                  <a:pt x="762" y="1500"/>
                </a:cubicBezTo>
                <a:cubicBezTo>
                  <a:pt x="764" y="1500"/>
                  <a:pt x="764" y="1501"/>
                  <a:pt x="766" y="1501"/>
                </a:cubicBezTo>
                <a:cubicBezTo>
                  <a:pt x="772" y="1502"/>
                  <a:pt x="777" y="1500"/>
                  <a:pt x="779" y="1500"/>
                </a:cubicBezTo>
                <a:cubicBezTo>
                  <a:pt x="780" y="1499"/>
                  <a:pt x="782" y="1500"/>
                  <a:pt x="782" y="1498"/>
                </a:cubicBezTo>
                <a:cubicBezTo>
                  <a:pt x="784" y="1497"/>
                  <a:pt x="785" y="1496"/>
                  <a:pt x="785" y="1493"/>
                </a:cubicBezTo>
                <a:cubicBezTo>
                  <a:pt x="782" y="1493"/>
                  <a:pt x="780" y="1492"/>
                  <a:pt x="778" y="1490"/>
                </a:cubicBezTo>
                <a:cubicBezTo>
                  <a:pt x="780" y="1485"/>
                  <a:pt x="773" y="1488"/>
                  <a:pt x="774" y="1484"/>
                </a:cubicBezTo>
                <a:cubicBezTo>
                  <a:pt x="774" y="1482"/>
                  <a:pt x="774" y="1480"/>
                  <a:pt x="774" y="1477"/>
                </a:cubicBezTo>
                <a:cubicBezTo>
                  <a:pt x="768" y="1480"/>
                  <a:pt x="769" y="1474"/>
                  <a:pt x="767" y="1473"/>
                </a:cubicBezTo>
                <a:cubicBezTo>
                  <a:pt x="765" y="1471"/>
                  <a:pt x="761" y="1474"/>
                  <a:pt x="760" y="1470"/>
                </a:cubicBezTo>
                <a:cubicBezTo>
                  <a:pt x="759" y="1467"/>
                  <a:pt x="757" y="1467"/>
                  <a:pt x="758" y="1465"/>
                </a:cubicBezTo>
                <a:cubicBezTo>
                  <a:pt x="767" y="1462"/>
                  <a:pt x="775" y="1466"/>
                  <a:pt x="786" y="1463"/>
                </a:cubicBezTo>
                <a:cubicBezTo>
                  <a:pt x="783" y="1472"/>
                  <a:pt x="792" y="1469"/>
                  <a:pt x="791" y="1476"/>
                </a:cubicBezTo>
                <a:close/>
                <a:moveTo>
                  <a:pt x="684" y="1470"/>
                </a:moveTo>
                <a:cubicBezTo>
                  <a:pt x="686" y="1477"/>
                  <a:pt x="678" y="1478"/>
                  <a:pt x="676" y="1476"/>
                </a:cubicBezTo>
                <a:cubicBezTo>
                  <a:pt x="674" y="1479"/>
                  <a:pt x="676" y="1485"/>
                  <a:pt x="673" y="1487"/>
                </a:cubicBezTo>
                <a:cubicBezTo>
                  <a:pt x="671" y="1487"/>
                  <a:pt x="668" y="1488"/>
                  <a:pt x="667" y="1485"/>
                </a:cubicBezTo>
                <a:cubicBezTo>
                  <a:pt x="666" y="1483"/>
                  <a:pt x="669" y="1481"/>
                  <a:pt x="667" y="1481"/>
                </a:cubicBezTo>
                <a:cubicBezTo>
                  <a:pt x="666" y="1485"/>
                  <a:pt x="664" y="1479"/>
                  <a:pt x="661" y="1481"/>
                </a:cubicBezTo>
                <a:cubicBezTo>
                  <a:pt x="660" y="1483"/>
                  <a:pt x="660" y="1487"/>
                  <a:pt x="658" y="1489"/>
                </a:cubicBezTo>
                <a:cubicBezTo>
                  <a:pt x="656" y="1489"/>
                  <a:pt x="655" y="1486"/>
                  <a:pt x="655" y="1489"/>
                </a:cubicBezTo>
                <a:cubicBezTo>
                  <a:pt x="660" y="1490"/>
                  <a:pt x="660" y="1496"/>
                  <a:pt x="658" y="1501"/>
                </a:cubicBezTo>
                <a:cubicBezTo>
                  <a:pt x="664" y="1499"/>
                  <a:pt x="667" y="1503"/>
                  <a:pt x="671" y="1503"/>
                </a:cubicBezTo>
                <a:cubicBezTo>
                  <a:pt x="672" y="1503"/>
                  <a:pt x="673" y="1497"/>
                  <a:pt x="677" y="1500"/>
                </a:cubicBezTo>
                <a:cubicBezTo>
                  <a:pt x="674" y="1496"/>
                  <a:pt x="679" y="1495"/>
                  <a:pt x="680" y="1493"/>
                </a:cubicBezTo>
                <a:cubicBezTo>
                  <a:pt x="681" y="1491"/>
                  <a:pt x="680" y="1488"/>
                  <a:pt x="683" y="1487"/>
                </a:cubicBezTo>
                <a:cubicBezTo>
                  <a:pt x="683" y="1485"/>
                  <a:pt x="686" y="1485"/>
                  <a:pt x="689" y="1485"/>
                </a:cubicBezTo>
                <a:cubicBezTo>
                  <a:pt x="691" y="1492"/>
                  <a:pt x="692" y="1499"/>
                  <a:pt x="697" y="1503"/>
                </a:cubicBezTo>
                <a:cubicBezTo>
                  <a:pt x="700" y="1502"/>
                  <a:pt x="706" y="1505"/>
                  <a:pt x="706" y="1501"/>
                </a:cubicBezTo>
                <a:cubicBezTo>
                  <a:pt x="703" y="1501"/>
                  <a:pt x="705" y="1496"/>
                  <a:pt x="704" y="1493"/>
                </a:cubicBezTo>
                <a:cubicBezTo>
                  <a:pt x="700" y="1492"/>
                  <a:pt x="699" y="1487"/>
                  <a:pt x="696" y="1484"/>
                </a:cubicBezTo>
                <a:cubicBezTo>
                  <a:pt x="699" y="1481"/>
                  <a:pt x="697" y="1478"/>
                  <a:pt x="696" y="1474"/>
                </a:cubicBezTo>
                <a:cubicBezTo>
                  <a:pt x="699" y="1473"/>
                  <a:pt x="702" y="1471"/>
                  <a:pt x="699" y="1468"/>
                </a:cubicBezTo>
                <a:cubicBezTo>
                  <a:pt x="692" y="1467"/>
                  <a:pt x="690" y="1471"/>
                  <a:pt x="684" y="1470"/>
                </a:cubicBezTo>
                <a:close/>
                <a:moveTo>
                  <a:pt x="695" y="1471"/>
                </a:moveTo>
                <a:cubicBezTo>
                  <a:pt x="689" y="1466"/>
                  <a:pt x="690" y="1477"/>
                  <a:pt x="695" y="1471"/>
                </a:cubicBezTo>
                <a:close/>
                <a:moveTo>
                  <a:pt x="828" y="1476"/>
                </a:moveTo>
                <a:cubicBezTo>
                  <a:pt x="829" y="1476"/>
                  <a:pt x="830" y="1477"/>
                  <a:pt x="831" y="1477"/>
                </a:cubicBezTo>
                <a:cubicBezTo>
                  <a:pt x="833" y="1483"/>
                  <a:pt x="824" y="1485"/>
                  <a:pt x="829" y="1489"/>
                </a:cubicBezTo>
                <a:cubicBezTo>
                  <a:pt x="830" y="1486"/>
                  <a:pt x="832" y="1485"/>
                  <a:pt x="836" y="1485"/>
                </a:cubicBezTo>
                <a:cubicBezTo>
                  <a:pt x="837" y="1491"/>
                  <a:pt x="833" y="1493"/>
                  <a:pt x="834" y="1500"/>
                </a:cubicBezTo>
                <a:cubicBezTo>
                  <a:pt x="840" y="1498"/>
                  <a:pt x="842" y="1502"/>
                  <a:pt x="847" y="1501"/>
                </a:cubicBezTo>
                <a:cubicBezTo>
                  <a:pt x="849" y="1500"/>
                  <a:pt x="846" y="1494"/>
                  <a:pt x="850" y="1493"/>
                </a:cubicBezTo>
                <a:cubicBezTo>
                  <a:pt x="854" y="1495"/>
                  <a:pt x="857" y="1489"/>
                  <a:pt x="862" y="1489"/>
                </a:cubicBezTo>
                <a:cubicBezTo>
                  <a:pt x="867" y="1488"/>
                  <a:pt x="875" y="1488"/>
                  <a:pt x="876" y="1490"/>
                </a:cubicBezTo>
                <a:cubicBezTo>
                  <a:pt x="876" y="1492"/>
                  <a:pt x="873" y="1492"/>
                  <a:pt x="873" y="1493"/>
                </a:cubicBezTo>
                <a:cubicBezTo>
                  <a:pt x="874" y="1495"/>
                  <a:pt x="877" y="1494"/>
                  <a:pt x="879" y="1495"/>
                </a:cubicBezTo>
                <a:cubicBezTo>
                  <a:pt x="881" y="1497"/>
                  <a:pt x="879" y="1500"/>
                  <a:pt x="882" y="1501"/>
                </a:cubicBezTo>
                <a:cubicBezTo>
                  <a:pt x="885" y="1497"/>
                  <a:pt x="895" y="1501"/>
                  <a:pt x="899" y="1500"/>
                </a:cubicBezTo>
                <a:cubicBezTo>
                  <a:pt x="900" y="1499"/>
                  <a:pt x="899" y="1496"/>
                  <a:pt x="901" y="1496"/>
                </a:cubicBezTo>
                <a:cubicBezTo>
                  <a:pt x="905" y="1500"/>
                  <a:pt x="904" y="1498"/>
                  <a:pt x="908" y="1498"/>
                </a:cubicBezTo>
                <a:cubicBezTo>
                  <a:pt x="911" y="1498"/>
                  <a:pt x="912" y="1499"/>
                  <a:pt x="913" y="1500"/>
                </a:cubicBezTo>
                <a:cubicBezTo>
                  <a:pt x="913" y="1498"/>
                  <a:pt x="913" y="1495"/>
                  <a:pt x="913" y="1493"/>
                </a:cubicBezTo>
                <a:cubicBezTo>
                  <a:pt x="916" y="1493"/>
                  <a:pt x="916" y="1490"/>
                  <a:pt x="918" y="1489"/>
                </a:cubicBezTo>
                <a:cubicBezTo>
                  <a:pt x="919" y="1487"/>
                  <a:pt x="921" y="1485"/>
                  <a:pt x="922" y="1482"/>
                </a:cubicBezTo>
                <a:cubicBezTo>
                  <a:pt x="922" y="1482"/>
                  <a:pt x="921" y="1482"/>
                  <a:pt x="921" y="1482"/>
                </a:cubicBezTo>
                <a:cubicBezTo>
                  <a:pt x="920" y="1481"/>
                  <a:pt x="929" y="1475"/>
                  <a:pt x="925" y="1471"/>
                </a:cubicBezTo>
                <a:cubicBezTo>
                  <a:pt x="921" y="1472"/>
                  <a:pt x="922" y="1468"/>
                  <a:pt x="919" y="1468"/>
                </a:cubicBezTo>
                <a:cubicBezTo>
                  <a:pt x="919" y="1472"/>
                  <a:pt x="922" y="1473"/>
                  <a:pt x="917" y="1474"/>
                </a:cubicBezTo>
                <a:cubicBezTo>
                  <a:pt x="917" y="1473"/>
                  <a:pt x="917" y="1472"/>
                  <a:pt x="917" y="1471"/>
                </a:cubicBezTo>
                <a:cubicBezTo>
                  <a:pt x="915" y="1471"/>
                  <a:pt x="909" y="1476"/>
                  <a:pt x="908" y="1477"/>
                </a:cubicBezTo>
                <a:cubicBezTo>
                  <a:pt x="907" y="1480"/>
                  <a:pt x="910" y="1484"/>
                  <a:pt x="907" y="1485"/>
                </a:cubicBezTo>
                <a:cubicBezTo>
                  <a:pt x="902" y="1486"/>
                  <a:pt x="899" y="1479"/>
                  <a:pt x="902" y="1476"/>
                </a:cubicBezTo>
                <a:cubicBezTo>
                  <a:pt x="896" y="1475"/>
                  <a:pt x="894" y="1474"/>
                  <a:pt x="890" y="1477"/>
                </a:cubicBezTo>
                <a:cubicBezTo>
                  <a:pt x="889" y="1482"/>
                  <a:pt x="891" y="1483"/>
                  <a:pt x="891" y="1487"/>
                </a:cubicBezTo>
                <a:cubicBezTo>
                  <a:pt x="889" y="1486"/>
                  <a:pt x="886" y="1489"/>
                  <a:pt x="885" y="1489"/>
                </a:cubicBezTo>
                <a:cubicBezTo>
                  <a:pt x="885" y="1489"/>
                  <a:pt x="884" y="1486"/>
                  <a:pt x="884" y="1485"/>
                </a:cubicBezTo>
                <a:cubicBezTo>
                  <a:pt x="882" y="1484"/>
                  <a:pt x="877" y="1487"/>
                  <a:pt x="876" y="1485"/>
                </a:cubicBezTo>
                <a:cubicBezTo>
                  <a:pt x="875" y="1485"/>
                  <a:pt x="876" y="1481"/>
                  <a:pt x="876" y="1481"/>
                </a:cubicBezTo>
                <a:cubicBezTo>
                  <a:pt x="873" y="1480"/>
                  <a:pt x="869" y="1481"/>
                  <a:pt x="865" y="1481"/>
                </a:cubicBezTo>
                <a:cubicBezTo>
                  <a:pt x="865" y="1479"/>
                  <a:pt x="865" y="1476"/>
                  <a:pt x="863" y="1476"/>
                </a:cubicBezTo>
                <a:cubicBezTo>
                  <a:pt x="859" y="1476"/>
                  <a:pt x="857" y="1467"/>
                  <a:pt x="854" y="1468"/>
                </a:cubicBezTo>
                <a:cubicBezTo>
                  <a:pt x="854" y="1471"/>
                  <a:pt x="858" y="1476"/>
                  <a:pt x="854" y="1477"/>
                </a:cubicBezTo>
                <a:cubicBezTo>
                  <a:pt x="852" y="1476"/>
                  <a:pt x="850" y="1475"/>
                  <a:pt x="846" y="1476"/>
                </a:cubicBezTo>
                <a:cubicBezTo>
                  <a:pt x="844" y="1478"/>
                  <a:pt x="837" y="1477"/>
                  <a:pt x="832" y="1477"/>
                </a:cubicBezTo>
                <a:cubicBezTo>
                  <a:pt x="831" y="1477"/>
                  <a:pt x="825" y="1469"/>
                  <a:pt x="826" y="1476"/>
                </a:cubicBezTo>
                <a:cubicBezTo>
                  <a:pt x="826" y="1477"/>
                  <a:pt x="827" y="1478"/>
                  <a:pt x="828" y="1476"/>
                </a:cubicBezTo>
                <a:close/>
                <a:moveTo>
                  <a:pt x="588" y="1482"/>
                </a:moveTo>
                <a:cubicBezTo>
                  <a:pt x="586" y="1482"/>
                  <a:pt x="584" y="1479"/>
                  <a:pt x="583" y="1482"/>
                </a:cubicBezTo>
                <a:cubicBezTo>
                  <a:pt x="587" y="1485"/>
                  <a:pt x="590" y="1487"/>
                  <a:pt x="590" y="1493"/>
                </a:cubicBezTo>
                <a:cubicBezTo>
                  <a:pt x="591" y="1497"/>
                  <a:pt x="586" y="1495"/>
                  <a:pt x="585" y="1498"/>
                </a:cubicBezTo>
                <a:cubicBezTo>
                  <a:pt x="588" y="1500"/>
                  <a:pt x="589" y="1502"/>
                  <a:pt x="590" y="1504"/>
                </a:cubicBezTo>
                <a:cubicBezTo>
                  <a:pt x="597" y="1504"/>
                  <a:pt x="598" y="1499"/>
                  <a:pt x="604" y="1498"/>
                </a:cubicBezTo>
                <a:cubicBezTo>
                  <a:pt x="608" y="1503"/>
                  <a:pt x="609" y="1500"/>
                  <a:pt x="616" y="1501"/>
                </a:cubicBezTo>
                <a:cubicBezTo>
                  <a:pt x="617" y="1499"/>
                  <a:pt x="617" y="1497"/>
                  <a:pt x="619" y="1498"/>
                </a:cubicBezTo>
                <a:cubicBezTo>
                  <a:pt x="624" y="1498"/>
                  <a:pt x="629" y="1506"/>
                  <a:pt x="633" y="1501"/>
                </a:cubicBezTo>
                <a:cubicBezTo>
                  <a:pt x="631" y="1500"/>
                  <a:pt x="634" y="1490"/>
                  <a:pt x="636" y="1489"/>
                </a:cubicBezTo>
                <a:cubicBezTo>
                  <a:pt x="637" y="1485"/>
                  <a:pt x="633" y="1484"/>
                  <a:pt x="631" y="1482"/>
                </a:cubicBezTo>
                <a:cubicBezTo>
                  <a:pt x="630" y="1480"/>
                  <a:pt x="629" y="1478"/>
                  <a:pt x="627" y="1476"/>
                </a:cubicBezTo>
                <a:cubicBezTo>
                  <a:pt x="627" y="1478"/>
                  <a:pt x="627" y="1479"/>
                  <a:pt x="628" y="1481"/>
                </a:cubicBezTo>
                <a:cubicBezTo>
                  <a:pt x="622" y="1480"/>
                  <a:pt x="622" y="1487"/>
                  <a:pt x="618" y="1489"/>
                </a:cubicBezTo>
                <a:cubicBezTo>
                  <a:pt x="615" y="1489"/>
                  <a:pt x="616" y="1484"/>
                  <a:pt x="611" y="1485"/>
                </a:cubicBezTo>
                <a:cubicBezTo>
                  <a:pt x="610" y="1489"/>
                  <a:pt x="611" y="1494"/>
                  <a:pt x="607" y="1495"/>
                </a:cubicBezTo>
                <a:cubicBezTo>
                  <a:pt x="602" y="1497"/>
                  <a:pt x="600" y="1495"/>
                  <a:pt x="595" y="1495"/>
                </a:cubicBezTo>
                <a:cubicBezTo>
                  <a:pt x="596" y="1489"/>
                  <a:pt x="590" y="1490"/>
                  <a:pt x="590" y="1485"/>
                </a:cubicBezTo>
                <a:cubicBezTo>
                  <a:pt x="590" y="1482"/>
                  <a:pt x="592" y="1481"/>
                  <a:pt x="591" y="1476"/>
                </a:cubicBezTo>
                <a:cubicBezTo>
                  <a:pt x="586" y="1478"/>
                  <a:pt x="590" y="1470"/>
                  <a:pt x="586" y="1471"/>
                </a:cubicBezTo>
                <a:cubicBezTo>
                  <a:pt x="586" y="1476"/>
                  <a:pt x="589" y="1477"/>
                  <a:pt x="588" y="1482"/>
                </a:cubicBezTo>
                <a:close/>
                <a:moveTo>
                  <a:pt x="546" y="1508"/>
                </a:moveTo>
                <a:cubicBezTo>
                  <a:pt x="546" y="1506"/>
                  <a:pt x="547" y="1505"/>
                  <a:pt x="549" y="1504"/>
                </a:cubicBezTo>
                <a:cubicBezTo>
                  <a:pt x="549" y="1502"/>
                  <a:pt x="548" y="1499"/>
                  <a:pt x="550" y="1498"/>
                </a:cubicBezTo>
                <a:cubicBezTo>
                  <a:pt x="551" y="1495"/>
                  <a:pt x="545" y="1493"/>
                  <a:pt x="551" y="1493"/>
                </a:cubicBezTo>
                <a:cubicBezTo>
                  <a:pt x="552" y="1495"/>
                  <a:pt x="552" y="1497"/>
                  <a:pt x="554" y="1496"/>
                </a:cubicBezTo>
                <a:cubicBezTo>
                  <a:pt x="555" y="1493"/>
                  <a:pt x="552" y="1493"/>
                  <a:pt x="551" y="1492"/>
                </a:cubicBezTo>
                <a:cubicBezTo>
                  <a:pt x="551" y="1490"/>
                  <a:pt x="551" y="1488"/>
                  <a:pt x="551" y="1487"/>
                </a:cubicBezTo>
                <a:cubicBezTo>
                  <a:pt x="551" y="1485"/>
                  <a:pt x="549" y="1484"/>
                  <a:pt x="548" y="1482"/>
                </a:cubicBezTo>
                <a:cubicBezTo>
                  <a:pt x="550" y="1482"/>
                  <a:pt x="550" y="1479"/>
                  <a:pt x="551" y="1477"/>
                </a:cubicBezTo>
                <a:cubicBezTo>
                  <a:pt x="553" y="1477"/>
                  <a:pt x="556" y="1478"/>
                  <a:pt x="555" y="1474"/>
                </a:cubicBezTo>
                <a:cubicBezTo>
                  <a:pt x="553" y="1471"/>
                  <a:pt x="551" y="1476"/>
                  <a:pt x="548" y="1473"/>
                </a:cubicBezTo>
                <a:cubicBezTo>
                  <a:pt x="546" y="1479"/>
                  <a:pt x="547" y="1479"/>
                  <a:pt x="546" y="1485"/>
                </a:cubicBezTo>
                <a:cubicBezTo>
                  <a:pt x="546" y="1487"/>
                  <a:pt x="549" y="1487"/>
                  <a:pt x="550" y="1489"/>
                </a:cubicBezTo>
                <a:cubicBezTo>
                  <a:pt x="548" y="1490"/>
                  <a:pt x="549" y="1492"/>
                  <a:pt x="548" y="1493"/>
                </a:cubicBezTo>
                <a:cubicBezTo>
                  <a:pt x="547" y="1494"/>
                  <a:pt x="544" y="1494"/>
                  <a:pt x="544" y="1495"/>
                </a:cubicBezTo>
                <a:cubicBezTo>
                  <a:pt x="543" y="1496"/>
                  <a:pt x="545" y="1500"/>
                  <a:pt x="542" y="1500"/>
                </a:cubicBezTo>
                <a:cubicBezTo>
                  <a:pt x="539" y="1499"/>
                  <a:pt x="536" y="1500"/>
                  <a:pt x="533" y="1500"/>
                </a:cubicBezTo>
                <a:cubicBezTo>
                  <a:pt x="530" y="1499"/>
                  <a:pt x="529" y="1495"/>
                  <a:pt x="528" y="1495"/>
                </a:cubicBezTo>
                <a:cubicBezTo>
                  <a:pt x="527" y="1495"/>
                  <a:pt x="524" y="1496"/>
                  <a:pt x="524" y="1496"/>
                </a:cubicBezTo>
                <a:cubicBezTo>
                  <a:pt x="523" y="1496"/>
                  <a:pt x="525" y="1495"/>
                  <a:pt x="525" y="1495"/>
                </a:cubicBezTo>
                <a:cubicBezTo>
                  <a:pt x="525" y="1493"/>
                  <a:pt x="521" y="1490"/>
                  <a:pt x="520" y="1489"/>
                </a:cubicBezTo>
                <a:cubicBezTo>
                  <a:pt x="520" y="1487"/>
                  <a:pt x="519" y="1483"/>
                  <a:pt x="518" y="1481"/>
                </a:cubicBezTo>
                <a:cubicBezTo>
                  <a:pt x="518" y="1480"/>
                  <a:pt x="517" y="1475"/>
                  <a:pt x="515" y="1477"/>
                </a:cubicBezTo>
                <a:cubicBezTo>
                  <a:pt x="516" y="1478"/>
                  <a:pt x="519" y="1484"/>
                  <a:pt x="515" y="1484"/>
                </a:cubicBezTo>
                <a:cubicBezTo>
                  <a:pt x="510" y="1479"/>
                  <a:pt x="502" y="1490"/>
                  <a:pt x="495" y="1484"/>
                </a:cubicBezTo>
                <a:cubicBezTo>
                  <a:pt x="496" y="1488"/>
                  <a:pt x="495" y="1491"/>
                  <a:pt x="491" y="1490"/>
                </a:cubicBezTo>
                <a:cubicBezTo>
                  <a:pt x="489" y="1496"/>
                  <a:pt x="495" y="1495"/>
                  <a:pt x="494" y="1500"/>
                </a:cubicBezTo>
                <a:cubicBezTo>
                  <a:pt x="493" y="1500"/>
                  <a:pt x="493" y="1501"/>
                  <a:pt x="493" y="1503"/>
                </a:cubicBezTo>
                <a:cubicBezTo>
                  <a:pt x="490" y="1503"/>
                  <a:pt x="488" y="1503"/>
                  <a:pt x="488" y="1506"/>
                </a:cubicBezTo>
                <a:cubicBezTo>
                  <a:pt x="491" y="1506"/>
                  <a:pt x="493" y="1506"/>
                  <a:pt x="496" y="1506"/>
                </a:cubicBezTo>
                <a:cubicBezTo>
                  <a:pt x="496" y="1504"/>
                  <a:pt x="496" y="1502"/>
                  <a:pt x="496" y="1500"/>
                </a:cubicBezTo>
                <a:cubicBezTo>
                  <a:pt x="504" y="1500"/>
                  <a:pt x="504" y="1491"/>
                  <a:pt x="511" y="1490"/>
                </a:cubicBezTo>
                <a:cubicBezTo>
                  <a:pt x="513" y="1493"/>
                  <a:pt x="516" y="1494"/>
                  <a:pt x="517" y="1496"/>
                </a:cubicBezTo>
                <a:cubicBezTo>
                  <a:pt x="517" y="1498"/>
                  <a:pt x="517" y="1499"/>
                  <a:pt x="517" y="1500"/>
                </a:cubicBezTo>
                <a:cubicBezTo>
                  <a:pt x="520" y="1500"/>
                  <a:pt x="523" y="1499"/>
                  <a:pt x="524" y="1501"/>
                </a:cubicBezTo>
                <a:cubicBezTo>
                  <a:pt x="525" y="1504"/>
                  <a:pt x="522" y="1509"/>
                  <a:pt x="526" y="1509"/>
                </a:cubicBezTo>
                <a:cubicBezTo>
                  <a:pt x="529" y="1505"/>
                  <a:pt x="539" y="1509"/>
                  <a:pt x="546" y="1508"/>
                </a:cubicBezTo>
                <a:close/>
                <a:moveTo>
                  <a:pt x="497" y="1493"/>
                </a:moveTo>
                <a:cubicBezTo>
                  <a:pt x="503" y="1495"/>
                  <a:pt x="503" y="1486"/>
                  <a:pt x="497" y="1487"/>
                </a:cubicBezTo>
                <a:cubicBezTo>
                  <a:pt x="497" y="1489"/>
                  <a:pt x="497" y="1491"/>
                  <a:pt x="497" y="1493"/>
                </a:cubicBezTo>
                <a:close/>
                <a:moveTo>
                  <a:pt x="414" y="1500"/>
                </a:moveTo>
                <a:cubicBezTo>
                  <a:pt x="415" y="1500"/>
                  <a:pt x="416" y="1499"/>
                  <a:pt x="417" y="1500"/>
                </a:cubicBezTo>
                <a:cubicBezTo>
                  <a:pt x="418" y="1500"/>
                  <a:pt x="418" y="1502"/>
                  <a:pt x="420" y="1503"/>
                </a:cubicBezTo>
                <a:cubicBezTo>
                  <a:pt x="420" y="1503"/>
                  <a:pt x="425" y="1500"/>
                  <a:pt x="426" y="1501"/>
                </a:cubicBezTo>
                <a:cubicBezTo>
                  <a:pt x="430" y="1505"/>
                  <a:pt x="429" y="1499"/>
                  <a:pt x="433" y="1503"/>
                </a:cubicBezTo>
                <a:cubicBezTo>
                  <a:pt x="434" y="1504"/>
                  <a:pt x="440" y="1501"/>
                  <a:pt x="442" y="1501"/>
                </a:cubicBezTo>
                <a:cubicBezTo>
                  <a:pt x="444" y="1501"/>
                  <a:pt x="445" y="1504"/>
                  <a:pt x="446" y="1501"/>
                </a:cubicBezTo>
                <a:cubicBezTo>
                  <a:pt x="447" y="1500"/>
                  <a:pt x="448" y="1503"/>
                  <a:pt x="448" y="1503"/>
                </a:cubicBezTo>
                <a:cubicBezTo>
                  <a:pt x="456" y="1503"/>
                  <a:pt x="458" y="1504"/>
                  <a:pt x="462" y="1504"/>
                </a:cubicBezTo>
                <a:cubicBezTo>
                  <a:pt x="466" y="1505"/>
                  <a:pt x="470" y="1503"/>
                  <a:pt x="474" y="1506"/>
                </a:cubicBezTo>
                <a:cubicBezTo>
                  <a:pt x="475" y="1500"/>
                  <a:pt x="466" y="1504"/>
                  <a:pt x="462" y="1503"/>
                </a:cubicBezTo>
                <a:cubicBezTo>
                  <a:pt x="460" y="1498"/>
                  <a:pt x="460" y="1496"/>
                  <a:pt x="459" y="1495"/>
                </a:cubicBezTo>
                <a:cubicBezTo>
                  <a:pt x="458" y="1495"/>
                  <a:pt x="457" y="1490"/>
                  <a:pt x="457" y="1490"/>
                </a:cubicBezTo>
                <a:cubicBezTo>
                  <a:pt x="457" y="1489"/>
                  <a:pt x="457" y="1487"/>
                  <a:pt x="455" y="1487"/>
                </a:cubicBezTo>
                <a:cubicBezTo>
                  <a:pt x="450" y="1487"/>
                  <a:pt x="454" y="1476"/>
                  <a:pt x="449" y="1477"/>
                </a:cubicBezTo>
                <a:cubicBezTo>
                  <a:pt x="442" y="1476"/>
                  <a:pt x="449" y="1488"/>
                  <a:pt x="441" y="1485"/>
                </a:cubicBezTo>
                <a:cubicBezTo>
                  <a:pt x="441" y="1483"/>
                  <a:pt x="443" y="1483"/>
                  <a:pt x="443" y="1481"/>
                </a:cubicBezTo>
                <a:cubicBezTo>
                  <a:pt x="436" y="1481"/>
                  <a:pt x="437" y="1488"/>
                  <a:pt x="438" y="1492"/>
                </a:cubicBezTo>
                <a:cubicBezTo>
                  <a:pt x="432" y="1492"/>
                  <a:pt x="421" y="1496"/>
                  <a:pt x="417" y="1490"/>
                </a:cubicBezTo>
                <a:cubicBezTo>
                  <a:pt x="416" y="1486"/>
                  <a:pt x="414" y="1484"/>
                  <a:pt x="413" y="1479"/>
                </a:cubicBezTo>
                <a:cubicBezTo>
                  <a:pt x="407" y="1481"/>
                  <a:pt x="413" y="1472"/>
                  <a:pt x="407" y="1474"/>
                </a:cubicBezTo>
                <a:cubicBezTo>
                  <a:pt x="406" y="1479"/>
                  <a:pt x="406" y="1477"/>
                  <a:pt x="407" y="1482"/>
                </a:cubicBezTo>
                <a:cubicBezTo>
                  <a:pt x="409" y="1486"/>
                  <a:pt x="411" y="1480"/>
                  <a:pt x="412" y="1484"/>
                </a:cubicBezTo>
                <a:cubicBezTo>
                  <a:pt x="411" y="1488"/>
                  <a:pt x="411" y="1490"/>
                  <a:pt x="411" y="1496"/>
                </a:cubicBezTo>
                <a:cubicBezTo>
                  <a:pt x="414" y="1495"/>
                  <a:pt x="413" y="1499"/>
                  <a:pt x="414" y="1500"/>
                </a:cubicBezTo>
                <a:close/>
                <a:moveTo>
                  <a:pt x="414" y="1496"/>
                </a:moveTo>
                <a:cubicBezTo>
                  <a:pt x="414" y="1496"/>
                  <a:pt x="412" y="1494"/>
                  <a:pt x="412" y="1493"/>
                </a:cubicBezTo>
                <a:cubicBezTo>
                  <a:pt x="412" y="1494"/>
                  <a:pt x="415" y="1492"/>
                  <a:pt x="414" y="1492"/>
                </a:cubicBezTo>
                <a:cubicBezTo>
                  <a:pt x="417" y="1491"/>
                  <a:pt x="418" y="1498"/>
                  <a:pt x="414" y="1496"/>
                </a:cubicBezTo>
                <a:close/>
                <a:moveTo>
                  <a:pt x="440" y="1487"/>
                </a:moveTo>
                <a:cubicBezTo>
                  <a:pt x="442" y="1490"/>
                  <a:pt x="449" y="1487"/>
                  <a:pt x="449" y="1492"/>
                </a:cubicBezTo>
                <a:cubicBezTo>
                  <a:pt x="450" y="1496"/>
                  <a:pt x="446" y="1496"/>
                  <a:pt x="442" y="1496"/>
                </a:cubicBezTo>
                <a:cubicBezTo>
                  <a:pt x="443" y="1492"/>
                  <a:pt x="439" y="1492"/>
                  <a:pt x="440" y="1487"/>
                </a:cubicBezTo>
                <a:close/>
                <a:moveTo>
                  <a:pt x="719" y="1477"/>
                </a:moveTo>
                <a:cubicBezTo>
                  <a:pt x="720" y="1474"/>
                  <a:pt x="726" y="1480"/>
                  <a:pt x="723" y="1482"/>
                </a:cubicBezTo>
                <a:cubicBezTo>
                  <a:pt x="720" y="1482"/>
                  <a:pt x="722" y="1477"/>
                  <a:pt x="719" y="1477"/>
                </a:cubicBezTo>
                <a:close/>
                <a:moveTo>
                  <a:pt x="370" y="1477"/>
                </a:moveTo>
                <a:cubicBezTo>
                  <a:pt x="373" y="1477"/>
                  <a:pt x="372" y="1481"/>
                  <a:pt x="373" y="1482"/>
                </a:cubicBezTo>
                <a:cubicBezTo>
                  <a:pt x="373" y="1482"/>
                  <a:pt x="376" y="1482"/>
                  <a:pt x="376" y="1482"/>
                </a:cubicBezTo>
                <a:cubicBezTo>
                  <a:pt x="377" y="1486"/>
                  <a:pt x="370" y="1483"/>
                  <a:pt x="370" y="1477"/>
                </a:cubicBezTo>
                <a:close/>
                <a:moveTo>
                  <a:pt x="1392" y="1492"/>
                </a:moveTo>
                <a:cubicBezTo>
                  <a:pt x="1404" y="1491"/>
                  <a:pt x="1389" y="1480"/>
                  <a:pt x="1388" y="1484"/>
                </a:cubicBezTo>
                <a:cubicBezTo>
                  <a:pt x="1390" y="1485"/>
                  <a:pt x="1393" y="1487"/>
                  <a:pt x="1392" y="1492"/>
                </a:cubicBezTo>
                <a:close/>
                <a:moveTo>
                  <a:pt x="1400" y="1493"/>
                </a:moveTo>
                <a:cubicBezTo>
                  <a:pt x="1400" y="1499"/>
                  <a:pt x="1404" y="1500"/>
                  <a:pt x="1408" y="1503"/>
                </a:cubicBezTo>
                <a:cubicBezTo>
                  <a:pt x="1410" y="1496"/>
                  <a:pt x="1402" y="1499"/>
                  <a:pt x="1403" y="1493"/>
                </a:cubicBezTo>
                <a:cubicBezTo>
                  <a:pt x="1406" y="1492"/>
                  <a:pt x="1411" y="1493"/>
                  <a:pt x="1411" y="1489"/>
                </a:cubicBezTo>
                <a:cubicBezTo>
                  <a:pt x="1404" y="1487"/>
                  <a:pt x="1406" y="1494"/>
                  <a:pt x="1400" y="1493"/>
                </a:cubicBezTo>
                <a:close/>
                <a:moveTo>
                  <a:pt x="261" y="1503"/>
                </a:moveTo>
                <a:cubicBezTo>
                  <a:pt x="268" y="1503"/>
                  <a:pt x="265" y="1513"/>
                  <a:pt x="274" y="1511"/>
                </a:cubicBezTo>
                <a:cubicBezTo>
                  <a:pt x="275" y="1516"/>
                  <a:pt x="282" y="1515"/>
                  <a:pt x="288" y="1515"/>
                </a:cubicBezTo>
                <a:cubicBezTo>
                  <a:pt x="287" y="1509"/>
                  <a:pt x="288" y="1504"/>
                  <a:pt x="294" y="1504"/>
                </a:cubicBezTo>
                <a:cubicBezTo>
                  <a:pt x="297" y="1505"/>
                  <a:pt x="298" y="1508"/>
                  <a:pt x="301" y="1508"/>
                </a:cubicBezTo>
                <a:cubicBezTo>
                  <a:pt x="303" y="1506"/>
                  <a:pt x="311" y="1504"/>
                  <a:pt x="307" y="1503"/>
                </a:cubicBezTo>
                <a:cubicBezTo>
                  <a:pt x="302" y="1509"/>
                  <a:pt x="298" y="1501"/>
                  <a:pt x="290" y="1500"/>
                </a:cubicBezTo>
                <a:cubicBezTo>
                  <a:pt x="290" y="1501"/>
                  <a:pt x="290" y="1503"/>
                  <a:pt x="289" y="1503"/>
                </a:cubicBezTo>
                <a:cubicBezTo>
                  <a:pt x="283" y="1504"/>
                  <a:pt x="282" y="1500"/>
                  <a:pt x="277" y="1501"/>
                </a:cubicBezTo>
                <a:cubicBezTo>
                  <a:pt x="276" y="1500"/>
                  <a:pt x="276" y="1498"/>
                  <a:pt x="275" y="1498"/>
                </a:cubicBezTo>
                <a:cubicBezTo>
                  <a:pt x="275" y="1500"/>
                  <a:pt x="272" y="1501"/>
                  <a:pt x="272" y="1503"/>
                </a:cubicBezTo>
                <a:cubicBezTo>
                  <a:pt x="272" y="1505"/>
                  <a:pt x="277" y="1505"/>
                  <a:pt x="274" y="1506"/>
                </a:cubicBezTo>
                <a:cubicBezTo>
                  <a:pt x="269" y="1506"/>
                  <a:pt x="271" y="1498"/>
                  <a:pt x="266" y="1500"/>
                </a:cubicBezTo>
                <a:cubicBezTo>
                  <a:pt x="266" y="1502"/>
                  <a:pt x="261" y="1501"/>
                  <a:pt x="261" y="1503"/>
                </a:cubicBezTo>
                <a:close/>
                <a:moveTo>
                  <a:pt x="266" y="1501"/>
                </a:moveTo>
                <a:cubicBezTo>
                  <a:pt x="267" y="1501"/>
                  <a:pt x="268" y="1501"/>
                  <a:pt x="269" y="1501"/>
                </a:cubicBezTo>
                <a:cubicBezTo>
                  <a:pt x="269" y="1502"/>
                  <a:pt x="269" y="1503"/>
                  <a:pt x="269" y="1504"/>
                </a:cubicBezTo>
                <a:cubicBezTo>
                  <a:pt x="268" y="1504"/>
                  <a:pt x="267" y="1504"/>
                  <a:pt x="266" y="1504"/>
                </a:cubicBezTo>
                <a:cubicBezTo>
                  <a:pt x="266" y="1503"/>
                  <a:pt x="266" y="1502"/>
                  <a:pt x="266" y="1501"/>
                </a:cubicBezTo>
                <a:close/>
                <a:moveTo>
                  <a:pt x="259" y="1515"/>
                </a:moveTo>
                <a:cubicBezTo>
                  <a:pt x="257" y="1515"/>
                  <a:pt x="257" y="1516"/>
                  <a:pt x="257" y="1517"/>
                </a:cubicBezTo>
                <a:cubicBezTo>
                  <a:pt x="252" y="1515"/>
                  <a:pt x="259" y="1512"/>
                  <a:pt x="260" y="1515"/>
                </a:cubicBezTo>
                <a:cubicBezTo>
                  <a:pt x="260" y="1517"/>
                  <a:pt x="259" y="1516"/>
                  <a:pt x="259" y="1515"/>
                </a:cubicBezTo>
                <a:close/>
                <a:moveTo>
                  <a:pt x="1784" y="1525"/>
                </a:moveTo>
                <a:cubicBezTo>
                  <a:pt x="1777" y="1525"/>
                  <a:pt x="1784" y="1518"/>
                  <a:pt x="1784" y="1515"/>
                </a:cubicBezTo>
                <a:cubicBezTo>
                  <a:pt x="1782" y="1515"/>
                  <a:pt x="1780" y="1515"/>
                  <a:pt x="1778" y="1515"/>
                </a:cubicBezTo>
                <a:cubicBezTo>
                  <a:pt x="1780" y="1522"/>
                  <a:pt x="1773" y="1521"/>
                  <a:pt x="1771" y="1523"/>
                </a:cubicBezTo>
                <a:cubicBezTo>
                  <a:pt x="1775" y="1524"/>
                  <a:pt x="1774" y="1528"/>
                  <a:pt x="1777" y="1528"/>
                </a:cubicBezTo>
                <a:cubicBezTo>
                  <a:pt x="1777" y="1522"/>
                  <a:pt x="1787" y="1529"/>
                  <a:pt x="1784" y="1525"/>
                </a:cubicBezTo>
                <a:close/>
                <a:moveTo>
                  <a:pt x="299" y="1528"/>
                </a:moveTo>
                <a:cubicBezTo>
                  <a:pt x="299" y="1534"/>
                  <a:pt x="304" y="1530"/>
                  <a:pt x="307" y="1530"/>
                </a:cubicBezTo>
                <a:cubicBezTo>
                  <a:pt x="311" y="1530"/>
                  <a:pt x="314" y="1529"/>
                  <a:pt x="316" y="1531"/>
                </a:cubicBezTo>
                <a:cubicBezTo>
                  <a:pt x="317" y="1529"/>
                  <a:pt x="319" y="1529"/>
                  <a:pt x="319" y="1527"/>
                </a:cubicBezTo>
                <a:cubicBezTo>
                  <a:pt x="317" y="1526"/>
                  <a:pt x="318" y="1522"/>
                  <a:pt x="313" y="1523"/>
                </a:cubicBezTo>
                <a:cubicBezTo>
                  <a:pt x="313" y="1527"/>
                  <a:pt x="315" y="1527"/>
                  <a:pt x="316" y="1528"/>
                </a:cubicBezTo>
                <a:cubicBezTo>
                  <a:pt x="309" y="1525"/>
                  <a:pt x="306" y="1531"/>
                  <a:pt x="299" y="1528"/>
                </a:cubicBezTo>
                <a:close/>
                <a:moveTo>
                  <a:pt x="404" y="1531"/>
                </a:moveTo>
                <a:cubicBezTo>
                  <a:pt x="406" y="1531"/>
                  <a:pt x="407" y="1531"/>
                  <a:pt x="407" y="1530"/>
                </a:cubicBezTo>
                <a:cubicBezTo>
                  <a:pt x="405" y="1529"/>
                  <a:pt x="404" y="1528"/>
                  <a:pt x="401" y="1528"/>
                </a:cubicBezTo>
                <a:cubicBezTo>
                  <a:pt x="401" y="1531"/>
                  <a:pt x="401" y="1533"/>
                  <a:pt x="401" y="1536"/>
                </a:cubicBezTo>
                <a:cubicBezTo>
                  <a:pt x="405" y="1536"/>
                  <a:pt x="408" y="1536"/>
                  <a:pt x="411" y="1536"/>
                </a:cubicBezTo>
                <a:cubicBezTo>
                  <a:pt x="410" y="1534"/>
                  <a:pt x="416" y="1530"/>
                  <a:pt x="412" y="1530"/>
                </a:cubicBezTo>
                <a:cubicBezTo>
                  <a:pt x="412" y="1532"/>
                  <a:pt x="405" y="1535"/>
                  <a:pt x="404" y="1531"/>
                </a:cubicBezTo>
                <a:close/>
                <a:moveTo>
                  <a:pt x="440" y="1535"/>
                </a:moveTo>
                <a:cubicBezTo>
                  <a:pt x="434" y="1535"/>
                  <a:pt x="439" y="1533"/>
                  <a:pt x="438" y="1530"/>
                </a:cubicBezTo>
                <a:cubicBezTo>
                  <a:pt x="437" y="1530"/>
                  <a:pt x="436" y="1530"/>
                  <a:pt x="435" y="1530"/>
                </a:cubicBezTo>
                <a:cubicBezTo>
                  <a:pt x="435" y="1531"/>
                  <a:pt x="434" y="1532"/>
                  <a:pt x="434" y="1533"/>
                </a:cubicBezTo>
                <a:cubicBezTo>
                  <a:pt x="436" y="1533"/>
                  <a:pt x="439" y="1539"/>
                  <a:pt x="440" y="1535"/>
                </a:cubicBezTo>
                <a:close/>
                <a:moveTo>
                  <a:pt x="812" y="1533"/>
                </a:moveTo>
                <a:cubicBezTo>
                  <a:pt x="816" y="1535"/>
                  <a:pt x="810" y="1538"/>
                  <a:pt x="807" y="1538"/>
                </a:cubicBezTo>
                <a:cubicBezTo>
                  <a:pt x="806" y="1531"/>
                  <a:pt x="811" y="1539"/>
                  <a:pt x="812" y="1533"/>
                </a:cubicBezTo>
                <a:close/>
                <a:moveTo>
                  <a:pt x="545" y="1536"/>
                </a:moveTo>
                <a:cubicBezTo>
                  <a:pt x="547" y="1530"/>
                  <a:pt x="547" y="1540"/>
                  <a:pt x="551" y="1538"/>
                </a:cubicBezTo>
                <a:cubicBezTo>
                  <a:pt x="550" y="1543"/>
                  <a:pt x="547" y="1536"/>
                  <a:pt x="545" y="1536"/>
                </a:cubicBezTo>
                <a:close/>
                <a:moveTo>
                  <a:pt x="633" y="1536"/>
                </a:moveTo>
                <a:cubicBezTo>
                  <a:pt x="633" y="1537"/>
                  <a:pt x="633" y="1538"/>
                  <a:pt x="633" y="1539"/>
                </a:cubicBezTo>
                <a:cubicBezTo>
                  <a:pt x="637" y="1541"/>
                  <a:pt x="642" y="1536"/>
                  <a:pt x="637" y="1535"/>
                </a:cubicBezTo>
                <a:cubicBezTo>
                  <a:pt x="638" y="1537"/>
                  <a:pt x="635" y="1539"/>
                  <a:pt x="634" y="1536"/>
                </a:cubicBezTo>
                <a:cubicBezTo>
                  <a:pt x="635" y="1536"/>
                  <a:pt x="636" y="1535"/>
                  <a:pt x="634" y="1535"/>
                </a:cubicBezTo>
                <a:cubicBezTo>
                  <a:pt x="634" y="1535"/>
                  <a:pt x="634" y="1536"/>
                  <a:pt x="633" y="1536"/>
                </a:cubicBezTo>
                <a:close/>
                <a:moveTo>
                  <a:pt x="1532" y="1542"/>
                </a:moveTo>
                <a:cubicBezTo>
                  <a:pt x="1528" y="1543"/>
                  <a:pt x="1525" y="1544"/>
                  <a:pt x="1523" y="1546"/>
                </a:cubicBezTo>
                <a:cubicBezTo>
                  <a:pt x="1521" y="1544"/>
                  <a:pt x="1521" y="1541"/>
                  <a:pt x="1521" y="1538"/>
                </a:cubicBezTo>
                <a:cubicBezTo>
                  <a:pt x="1519" y="1538"/>
                  <a:pt x="1517" y="1538"/>
                  <a:pt x="1515" y="1538"/>
                </a:cubicBezTo>
                <a:cubicBezTo>
                  <a:pt x="1516" y="1542"/>
                  <a:pt x="1516" y="1548"/>
                  <a:pt x="1510" y="1549"/>
                </a:cubicBezTo>
                <a:cubicBezTo>
                  <a:pt x="1509" y="1552"/>
                  <a:pt x="1512" y="1560"/>
                  <a:pt x="1515" y="1555"/>
                </a:cubicBezTo>
                <a:cubicBezTo>
                  <a:pt x="1511" y="1554"/>
                  <a:pt x="1515" y="1551"/>
                  <a:pt x="1516" y="1550"/>
                </a:cubicBezTo>
                <a:cubicBezTo>
                  <a:pt x="1525" y="1548"/>
                  <a:pt x="1528" y="1549"/>
                  <a:pt x="1532" y="1552"/>
                </a:cubicBezTo>
                <a:cubicBezTo>
                  <a:pt x="1531" y="1546"/>
                  <a:pt x="1536" y="1546"/>
                  <a:pt x="1536" y="1541"/>
                </a:cubicBezTo>
                <a:cubicBezTo>
                  <a:pt x="1529" y="1544"/>
                  <a:pt x="1535" y="1535"/>
                  <a:pt x="1529" y="1536"/>
                </a:cubicBezTo>
                <a:cubicBezTo>
                  <a:pt x="1528" y="1540"/>
                  <a:pt x="1532" y="1539"/>
                  <a:pt x="1532" y="1542"/>
                </a:cubicBezTo>
                <a:close/>
                <a:moveTo>
                  <a:pt x="281" y="1541"/>
                </a:moveTo>
                <a:cubicBezTo>
                  <a:pt x="283" y="1536"/>
                  <a:pt x="284" y="1543"/>
                  <a:pt x="286" y="1542"/>
                </a:cubicBezTo>
                <a:cubicBezTo>
                  <a:pt x="285" y="1547"/>
                  <a:pt x="284" y="1540"/>
                  <a:pt x="281" y="1541"/>
                </a:cubicBezTo>
                <a:close/>
                <a:moveTo>
                  <a:pt x="311" y="1542"/>
                </a:moveTo>
                <a:cubicBezTo>
                  <a:pt x="308" y="1541"/>
                  <a:pt x="308" y="1545"/>
                  <a:pt x="308" y="1546"/>
                </a:cubicBezTo>
                <a:cubicBezTo>
                  <a:pt x="306" y="1546"/>
                  <a:pt x="303" y="1545"/>
                  <a:pt x="303" y="1544"/>
                </a:cubicBezTo>
                <a:cubicBezTo>
                  <a:pt x="303" y="1545"/>
                  <a:pt x="307" y="1542"/>
                  <a:pt x="306" y="1542"/>
                </a:cubicBezTo>
                <a:cubicBezTo>
                  <a:pt x="300" y="1544"/>
                  <a:pt x="297" y="1543"/>
                  <a:pt x="297" y="1546"/>
                </a:cubicBezTo>
                <a:cubicBezTo>
                  <a:pt x="297" y="1549"/>
                  <a:pt x="294" y="1546"/>
                  <a:pt x="292" y="1547"/>
                </a:cubicBezTo>
                <a:cubicBezTo>
                  <a:pt x="292" y="1548"/>
                  <a:pt x="293" y="1551"/>
                  <a:pt x="291" y="1550"/>
                </a:cubicBezTo>
                <a:cubicBezTo>
                  <a:pt x="289" y="1550"/>
                  <a:pt x="285" y="1551"/>
                  <a:pt x="288" y="1552"/>
                </a:cubicBezTo>
                <a:cubicBezTo>
                  <a:pt x="292" y="1553"/>
                  <a:pt x="293" y="1550"/>
                  <a:pt x="296" y="1550"/>
                </a:cubicBezTo>
                <a:cubicBezTo>
                  <a:pt x="301" y="1551"/>
                  <a:pt x="305" y="1557"/>
                  <a:pt x="310" y="1554"/>
                </a:cubicBezTo>
                <a:cubicBezTo>
                  <a:pt x="309" y="1558"/>
                  <a:pt x="313" y="1558"/>
                  <a:pt x="312" y="1563"/>
                </a:cubicBezTo>
                <a:cubicBezTo>
                  <a:pt x="315" y="1563"/>
                  <a:pt x="316" y="1561"/>
                  <a:pt x="319" y="1560"/>
                </a:cubicBezTo>
                <a:cubicBezTo>
                  <a:pt x="319" y="1555"/>
                  <a:pt x="316" y="1554"/>
                  <a:pt x="314" y="1552"/>
                </a:cubicBezTo>
                <a:cubicBezTo>
                  <a:pt x="320" y="1548"/>
                  <a:pt x="335" y="1553"/>
                  <a:pt x="339" y="1549"/>
                </a:cubicBezTo>
                <a:cubicBezTo>
                  <a:pt x="337" y="1551"/>
                  <a:pt x="333" y="1547"/>
                  <a:pt x="331" y="1547"/>
                </a:cubicBezTo>
                <a:cubicBezTo>
                  <a:pt x="331" y="1547"/>
                  <a:pt x="330" y="1549"/>
                  <a:pt x="329" y="1549"/>
                </a:cubicBezTo>
                <a:cubicBezTo>
                  <a:pt x="325" y="1550"/>
                  <a:pt x="321" y="1549"/>
                  <a:pt x="317" y="1549"/>
                </a:cubicBezTo>
                <a:cubicBezTo>
                  <a:pt x="312" y="1549"/>
                  <a:pt x="310" y="1551"/>
                  <a:pt x="309" y="1549"/>
                </a:cubicBezTo>
                <a:cubicBezTo>
                  <a:pt x="312" y="1549"/>
                  <a:pt x="311" y="1545"/>
                  <a:pt x="311" y="1542"/>
                </a:cubicBezTo>
                <a:close/>
                <a:moveTo>
                  <a:pt x="298" y="1558"/>
                </a:moveTo>
                <a:cubicBezTo>
                  <a:pt x="300" y="1553"/>
                  <a:pt x="303" y="1562"/>
                  <a:pt x="305" y="1561"/>
                </a:cubicBezTo>
                <a:cubicBezTo>
                  <a:pt x="304" y="1565"/>
                  <a:pt x="301" y="1558"/>
                  <a:pt x="298" y="1558"/>
                </a:cubicBezTo>
                <a:close/>
                <a:moveTo>
                  <a:pt x="1057" y="1558"/>
                </a:moveTo>
                <a:cubicBezTo>
                  <a:pt x="1052" y="1556"/>
                  <a:pt x="1066" y="1558"/>
                  <a:pt x="1060" y="1560"/>
                </a:cubicBezTo>
                <a:cubicBezTo>
                  <a:pt x="1058" y="1561"/>
                  <a:pt x="1058" y="1559"/>
                  <a:pt x="1057" y="1558"/>
                </a:cubicBezTo>
                <a:close/>
                <a:moveTo>
                  <a:pt x="611" y="1592"/>
                </a:moveTo>
                <a:cubicBezTo>
                  <a:pt x="614" y="1591"/>
                  <a:pt x="615" y="1593"/>
                  <a:pt x="617" y="1593"/>
                </a:cubicBezTo>
                <a:cubicBezTo>
                  <a:pt x="616" y="1586"/>
                  <a:pt x="622" y="1587"/>
                  <a:pt x="623" y="1582"/>
                </a:cubicBezTo>
                <a:cubicBezTo>
                  <a:pt x="618" y="1581"/>
                  <a:pt x="615" y="1583"/>
                  <a:pt x="611" y="1584"/>
                </a:cubicBezTo>
                <a:cubicBezTo>
                  <a:pt x="611" y="1583"/>
                  <a:pt x="610" y="1582"/>
                  <a:pt x="609" y="1584"/>
                </a:cubicBezTo>
                <a:cubicBezTo>
                  <a:pt x="613" y="1583"/>
                  <a:pt x="610" y="1589"/>
                  <a:pt x="611" y="1592"/>
                </a:cubicBezTo>
                <a:close/>
                <a:moveTo>
                  <a:pt x="634" y="1598"/>
                </a:moveTo>
                <a:cubicBezTo>
                  <a:pt x="633" y="1603"/>
                  <a:pt x="637" y="1603"/>
                  <a:pt x="639" y="1604"/>
                </a:cubicBezTo>
                <a:cubicBezTo>
                  <a:pt x="638" y="1600"/>
                  <a:pt x="642" y="1601"/>
                  <a:pt x="641" y="1596"/>
                </a:cubicBezTo>
                <a:cubicBezTo>
                  <a:pt x="638" y="1596"/>
                  <a:pt x="636" y="1597"/>
                  <a:pt x="634" y="1598"/>
                </a:cubicBezTo>
                <a:close/>
                <a:moveTo>
                  <a:pt x="1282" y="7"/>
                </a:moveTo>
                <a:cubicBezTo>
                  <a:pt x="1282" y="15"/>
                  <a:pt x="1280" y="16"/>
                  <a:pt x="1282" y="23"/>
                </a:cubicBezTo>
                <a:cubicBezTo>
                  <a:pt x="1285" y="23"/>
                  <a:pt x="1287" y="23"/>
                  <a:pt x="1289" y="23"/>
                </a:cubicBezTo>
                <a:cubicBezTo>
                  <a:pt x="1292" y="20"/>
                  <a:pt x="1288" y="19"/>
                  <a:pt x="1289" y="14"/>
                </a:cubicBezTo>
                <a:cubicBezTo>
                  <a:pt x="1291" y="12"/>
                  <a:pt x="1292" y="9"/>
                  <a:pt x="1294" y="7"/>
                </a:cubicBezTo>
                <a:cubicBezTo>
                  <a:pt x="1288" y="7"/>
                  <a:pt x="1288" y="5"/>
                  <a:pt x="1282" y="7"/>
                </a:cubicBezTo>
                <a:close/>
                <a:moveTo>
                  <a:pt x="1217" y="14"/>
                </a:moveTo>
                <a:cubicBezTo>
                  <a:pt x="1213" y="9"/>
                  <a:pt x="1211" y="16"/>
                  <a:pt x="1204" y="15"/>
                </a:cubicBezTo>
                <a:cubicBezTo>
                  <a:pt x="1204" y="17"/>
                  <a:pt x="1204" y="20"/>
                  <a:pt x="1204" y="22"/>
                </a:cubicBezTo>
                <a:cubicBezTo>
                  <a:pt x="1211" y="23"/>
                  <a:pt x="1211" y="22"/>
                  <a:pt x="1219" y="22"/>
                </a:cubicBezTo>
                <a:cubicBezTo>
                  <a:pt x="1219" y="16"/>
                  <a:pt x="1225" y="16"/>
                  <a:pt x="1224" y="11"/>
                </a:cubicBezTo>
                <a:cubicBezTo>
                  <a:pt x="1222" y="10"/>
                  <a:pt x="1222" y="8"/>
                  <a:pt x="1219" y="9"/>
                </a:cubicBezTo>
                <a:cubicBezTo>
                  <a:pt x="1219" y="11"/>
                  <a:pt x="1218" y="12"/>
                  <a:pt x="1217" y="14"/>
                </a:cubicBezTo>
                <a:close/>
                <a:moveTo>
                  <a:pt x="1261" y="14"/>
                </a:moveTo>
                <a:cubicBezTo>
                  <a:pt x="1259" y="16"/>
                  <a:pt x="1253" y="17"/>
                  <a:pt x="1256" y="22"/>
                </a:cubicBezTo>
                <a:cubicBezTo>
                  <a:pt x="1261" y="21"/>
                  <a:pt x="1262" y="24"/>
                  <a:pt x="1267" y="23"/>
                </a:cubicBezTo>
                <a:cubicBezTo>
                  <a:pt x="1269" y="21"/>
                  <a:pt x="1273" y="19"/>
                  <a:pt x="1272" y="15"/>
                </a:cubicBezTo>
                <a:cubicBezTo>
                  <a:pt x="1272" y="15"/>
                  <a:pt x="1269" y="13"/>
                  <a:pt x="1269" y="12"/>
                </a:cubicBezTo>
                <a:cubicBezTo>
                  <a:pt x="1270" y="13"/>
                  <a:pt x="1266" y="14"/>
                  <a:pt x="1266" y="12"/>
                </a:cubicBezTo>
                <a:cubicBezTo>
                  <a:pt x="1265" y="10"/>
                  <a:pt x="1267" y="8"/>
                  <a:pt x="1267" y="7"/>
                </a:cubicBezTo>
                <a:cubicBezTo>
                  <a:pt x="1261" y="5"/>
                  <a:pt x="1262" y="12"/>
                  <a:pt x="1261" y="14"/>
                </a:cubicBezTo>
                <a:close/>
                <a:moveTo>
                  <a:pt x="1890" y="193"/>
                </a:moveTo>
                <a:cubicBezTo>
                  <a:pt x="1888" y="192"/>
                  <a:pt x="1880" y="193"/>
                  <a:pt x="1885" y="194"/>
                </a:cubicBezTo>
                <a:cubicBezTo>
                  <a:pt x="1892" y="194"/>
                  <a:pt x="1900" y="194"/>
                  <a:pt x="1907" y="194"/>
                </a:cubicBezTo>
                <a:cubicBezTo>
                  <a:pt x="1908" y="187"/>
                  <a:pt x="1899" y="197"/>
                  <a:pt x="1899" y="190"/>
                </a:cubicBezTo>
                <a:cubicBezTo>
                  <a:pt x="1901" y="190"/>
                  <a:pt x="1911" y="190"/>
                  <a:pt x="1905" y="188"/>
                </a:cubicBezTo>
                <a:cubicBezTo>
                  <a:pt x="1900" y="189"/>
                  <a:pt x="1890" y="186"/>
                  <a:pt x="1887" y="190"/>
                </a:cubicBezTo>
                <a:cubicBezTo>
                  <a:pt x="1889" y="190"/>
                  <a:pt x="1890" y="191"/>
                  <a:pt x="1890" y="193"/>
                </a:cubicBezTo>
                <a:close/>
                <a:moveTo>
                  <a:pt x="1838" y="210"/>
                </a:moveTo>
                <a:cubicBezTo>
                  <a:pt x="1837" y="210"/>
                  <a:pt x="1849" y="215"/>
                  <a:pt x="1847" y="210"/>
                </a:cubicBezTo>
                <a:cubicBezTo>
                  <a:pt x="1838" y="207"/>
                  <a:pt x="1851" y="208"/>
                  <a:pt x="1850" y="202"/>
                </a:cubicBezTo>
                <a:cubicBezTo>
                  <a:pt x="1844" y="201"/>
                  <a:pt x="1837" y="201"/>
                  <a:pt x="1830" y="202"/>
                </a:cubicBezTo>
                <a:cubicBezTo>
                  <a:pt x="1832" y="211"/>
                  <a:pt x="1820" y="206"/>
                  <a:pt x="1819" y="210"/>
                </a:cubicBezTo>
                <a:cubicBezTo>
                  <a:pt x="1824" y="210"/>
                  <a:pt x="1828" y="211"/>
                  <a:pt x="1832" y="212"/>
                </a:cubicBezTo>
                <a:cubicBezTo>
                  <a:pt x="1831" y="209"/>
                  <a:pt x="1835" y="205"/>
                  <a:pt x="1835" y="209"/>
                </a:cubicBezTo>
                <a:cubicBezTo>
                  <a:pt x="1830" y="213"/>
                  <a:pt x="1838" y="210"/>
                  <a:pt x="1838" y="210"/>
                </a:cubicBezTo>
                <a:close/>
                <a:moveTo>
                  <a:pt x="2018" y="372"/>
                </a:moveTo>
                <a:cubicBezTo>
                  <a:pt x="2011" y="371"/>
                  <a:pt x="2004" y="373"/>
                  <a:pt x="1998" y="374"/>
                </a:cubicBezTo>
                <a:cubicBezTo>
                  <a:pt x="1994" y="374"/>
                  <a:pt x="1989" y="372"/>
                  <a:pt x="1987" y="375"/>
                </a:cubicBezTo>
                <a:cubicBezTo>
                  <a:pt x="1992" y="379"/>
                  <a:pt x="2007" y="370"/>
                  <a:pt x="2011" y="377"/>
                </a:cubicBezTo>
                <a:cubicBezTo>
                  <a:pt x="2009" y="377"/>
                  <a:pt x="2008" y="379"/>
                  <a:pt x="2008" y="380"/>
                </a:cubicBezTo>
                <a:cubicBezTo>
                  <a:pt x="2013" y="379"/>
                  <a:pt x="2014" y="381"/>
                  <a:pt x="2016" y="383"/>
                </a:cubicBezTo>
                <a:cubicBezTo>
                  <a:pt x="2017" y="377"/>
                  <a:pt x="2024" y="381"/>
                  <a:pt x="2029" y="380"/>
                </a:cubicBezTo>
                <a:cubicBezTo>
                  <a:pt x="2031" y="379"/>
                  <a:pt x="2032" y="378"/>
                  <a:pt x="2034" y="377"/>
                </a:cubicBezTo>
                <a:cubicBezTo>
                  <a:pt x="2036" y="376"/>
                  <a:pt x="2038" y="375"/>
                  <a:pt x="2039" y="374"/>
                </a:cubicBezTo>
                <a:cubicBezTo>
                  <a:pt x="2031" y="375"/>
                  <a:pt x="2021" y="371"/>
                  <a:pt x="2016" y="378"/>
                </a:cubicBezTo>
                <a:cubicBezTo>
                  <a:pt x="2016" y="376"/>
                  <a:pt x="2013" y="377"/>
                  <a:pt x="2013" y="375"/>
                </a:cubicBezTo>
                <a:cubicBezTo>
                  <a:pt x="2015" y="375"/>
                  <a:pt x="2018" y="375"/>
                  <a:pt x="2018" y="372"/>
                </a:cubicBezTo>
                <a:close/>
                <a:moveTo>
                  <a:pt x="182" y="472"/>
                </a:moveTo>
                <a:cubicBezTo>
                  <a:pt x="177" y="472"/>
                  <a:pt x="173" y="471"/>
                  <a:pt x="169" y="472"/>
                </a:cubicBezTo>
                <a:cubicBezTo>
                  <a:pt x="167" y="472"/>
                  <a:pt x="168" y="473"/>
                  <a:pt x="167" y="474"/>
                </a:cubicBezTo>
                <a:cubicBezTo>
                  <a:pt x="163" y="475"/>
                  <a:pt x="157" y="471"/>
                  <a:pt x="157" y="477"/>
                </a:cubicBezTo>
                <a:cubicBezTo>
                  <a:pt x="165" y="476"/>
                  <a:pt x="164" y="478"/>
                  <a:pt x="161" y="482"/>
                </a:cubicBezTo>
                <a:cubicBezTo>
                  <a:pt x="171" y="482"/>
                  <a:pt x="181" y="478"/>
                  <a:pt x="190" y="477"/>
                </a:cubicBezTo>
                <a:cubicBezTo>
                  <a:pt x="195" y="476"/>
                  <a:pt x="199" y="479"/>
                  <a:pt x="203" y="475"/>
                </a:cubicBezTo>
                <a:cubicBezTo>
                  <a:pt x="200" y="476"/>
                  <a:pt x="196" y="472"/>
                  <a:pt x="199" y="472"/>
                </a:cubicBezTo>
                <a:cubicBezTo>
                  <a:pt x="206" y="473"/>
                  <a:pt x="205" y="473"/>
                  <a:pt x="208" y="472"/>
                </a:cubicBezTo>
                <a:cubicBezTo>
                  <a:pt x="211" y="471"/>
                  <a:pt x="217" y="474"/>
                  <a:pt x="217" y="470"/>
                </a:cubicBezTo>
                <a:cubicBezTo>
                  <a:pt x="207" y="467"/>
                  <a:pt x="194" y="471"/>
                  <a:pt x="182" y="472"/>
                </a:cubicBezTo>
                <a:close/>
                <a:moveTo>
                  <a:pt x="180" y="475"/>
                </a:moveTo>
                <a:cubicBezTo>
                  <a:pt x="178" y="480"/>
                  <a:pt x="173" y="476"/>
                  <a:pt x="166" y="478"/>
                </a:cubicBezTo>
                <a:cubicBezTo>
                  <a:pt x="169" y="473"/>
                  <a:pt x="173" y="475"/>
                  <a:pt x="180" y="475"/>
                </a:cubicBezTo>
                <a:close/>
                <a:moveTo>
                  <a:pt x="53" y="781"/>
                </a:moveTo>
                <a:cubicBezTo>
                  <a:pt x="56" y="786"/>
                  <a:pt x="50" y="788"/>
                  <a:pt x="49" y="784"/>
                </a:cubicBezTo>
                <a:cubicBezTo>
                  <a:pt x="50" y="784"/>
                  <a:pt x="52" y="784"/>
                  <a:pt x="52" y="783"/>
                </a:cubicBezTo>
                <a:cubicBezTo>
                  <a:pt x="47" y="783"/>
                  <a:pt x="42" y="784"/>
                  <a:pt x="43" y="789"/>
                </a:cubicBezTo>
                <a:cubicBezTo>
                  <a:pt x="47" y="788"/>
                  <a:pt x="52" y="789"/>
                  <a:pt x="57" y="791"/>
                </a:cubicBezTo>
                <a:cubicBezTo>
                  <a:pt x="57" y="788"/>
                  <a:pt x="57" y="785"/>
                  <a:pt x="60" y="786"/>
                </a:cubicBezTo>
                <a:cubicBezTo>
                  <a:pt x="58" y="791"/>
                  <a:pt x="61" y="792"/>
                  <a:pt x="67" y="792"/>
                </a:cubicBezTo>
                <a:cubicBezTo>
                  <a:pt x="69" y="787"/>
                  <a:pt x="61" y="791"/>
                  <a:pt x="62" y="788"/>
                </a:cubicBezTo>
                <a:cubicBezTo>
                  <a:pt x="66" y="785"/>
                  <a:pt x="64" y="780"/>
                  <a:pt x="60" y="778"/>
                </a:cubicBezTo>
                <a:cubicBezTo>
                  <a:pt x="59" y="780"/>
                  <a:pt x="56" y="781"/>
                  <a:pt x="53" y="781"/>
                </a:cubicBezTo>
                <a:close/>
                <a:moveTo>
                  <a:pt x="396" y="1433"/>
                </a:moveTo>
                <a:cubicBezTo>
                  <a:pt x="390" y="1435"/>
                  <a:pt x="389" y="1422"/>
                  <a:pt x="385" y="1427"/>
                </a:cubicBezTo>
                <a:cubicBezTo>
                  <a:pt x="386" y="1426"/>
                  <a:pt x="386" y="1429"/>
                  <a:pt x="385" y="1428"/>
                </a:cubicBezTo>
                <a:cubicBezTo>
                  <a:pt x="384" y="1428"/>
                  <a:pt x="384" y="1425"/>
                  <a:pt x="383" y="1425"/>
                </a:cubicBezTo>
                <a:cubicBezTo>
                  <a:pt x="381" y="1424"/>
                  <a:pt x="380" y="1427"/>
                  <a:pt x="377" y="1427"/>
                </a:cubicBezTo>
                <a:cubicBezTo>
                  <a:pt x="377" y="1429"/>
                  <a:pt x="377" y="1432"/>
                  <a:pt x="377" y="1435"/>
                </a:cubicBezTo>
                <a:cubicBezTo>
                  <a:pt x="375" y="1433"/>
                  <a:pt x="372" y="1433"/>
                  <a:pt x="371" y="1436"/>
                </a:cubicBezTo>
                <a:cubicBezTo>
                  <a:pt x="375" y="1436"/>
                  <a:pt x="378" y="1437"/>
                  <a:pt x="379" y="1439"/>
                </a:cubicBezTo>
                <a:cubicBezTo>
                  <a:pt x="379" y="1441"/>
                  <a:pt x="376" y="1441"/>
                  <a:pt x="376" y="1443"/>
                </a:cubicBezTo>
                <a:cubicBezTo>
                  <a:pt x="377" y="1443"/>
                  <a:pt x="378" y="1444"/>
                  <a:pt x="376" y="1444"/>
                </a:cubicBezTo>
                <a:cubicBezTo>
                  <a:pt x="372" y="1441"/>
                  <a:pt x="369" y="1446"/>
                  <a:pt x="365" y="1441"/>
                </a:cubicBezTo>
                <a:cubicBezTo>
                  <a:pt x="366" y="1444"/>
                  <a:pt x="364" y="1445"/>
                  <a:pt x="361" y="1444"/>
                </a:cubicBezTo>
                <a:cubicBezTo>
                  <a:pt x="358" y="1440"/>
                  <a:pt x="361" y="1442"/>
                  <a:pt x="362" y="1439"/>
                </a:cubicBezTo>
                <a:cubicBezTo>
                  <a:pt x="358" y="1439"/>
                  <a:pt x="355" y="1436"/>
                  <a:pt x="354" y="1441"/>
                </a:cubicBezTo>
                <a:cubicBezTo>
                  <a:pt x="362" y="1442"/>
                  <a:pt x="351" y="1443"/>
                  <a:pt x="352" y="1446"/>
                </a:cubicBezTo>
                <a:cubicBezTo>
                  <a:pt x="358" y="1446"/>
                  <a:pt x="365" y="1445"/>
                  <a:pt x="369" y="1449"/>
                </a:cubicBezTo>
                <a:cubicBezTo>
                  <a:pt x="366" y="1449"/>
                  <a:pt x="365" y="1452"/>
                  <a:pt x="366" y="1455"/>
                </a:cubicBezTo>
                <a:cubicBezTo>
                  <a:pt x="367" y="1456"/>
                  <a:pt x="368" y="1457"/>
                  <a:pt x="368" y="1458"/>
                </a:cubicBezTo>
                <a:cubicBezTo>
                  <a:pt x="370" y="1458"/>
                  <a:pt x="373" y="1458"/>
                  <a:pt x="375" y="1458"/>
                </a:cubicBezTo>
                <a:cubicBezTo>
                  <a:pt x="377" y="1453"/>
                  <a:pt x="375" y="1454"/>
                  <a:pt x="375" y="1447"/>
                </a:cubicBezTo>
                <a:cubicBezTo>
                  <a:pt x="379" y="1447"/>
                  <a:pt x="385" y="1446"/>
                  <a:pt x="387" y="1449"/>
                </a:cubicBezTo>
                <a:cubicBezTo>
                  <a:pt x="388" y="1447"/>
                  <a:pt x="390" y="1446"/>
                  <a:pt x="393" y="1446"/>
                </a:cubicBezTo>
                <a:cubicBezTo>
                  <a:pt x="391" y="1439"/>
                  <a:pt x="393" y="1438"/>
                  <a:pt x="398" y="1441"/>
                </a:cubicBezTo>
                <a:cubicBezTo>
                  <a:pt x="398" y="1437"/>
                  <a:pt x="395" y="1438"/>
                  <a:pt x="396" y="1433"/>
                </a:cubicBezTo>
                <a:close/>
                <a:moveTo>
                  <a:pt x="1510" y="1454"/>
                </a:moveTo>
                <a:cubicBezTo>
                  <a:pt x="1512" y="1454"/>
                  <a:pt x="1512" y="1454"/>
                  <a:pt x="1512" y="1455"/>
                </a:cubicBezTo>
                <a:cubicBezTo>
                  <a:pt x="1513" y="1459"/>
                  <a:pt x="1514" y="1462"/>
                  <a:pt x="1515" y="1465"/>
                </a:cubicBezTo>
                <a:cubicBezTo>
                  <a:pt x="1512" y="1472"/>
                  <a:pt x="1512" y="1486"/>
                  <a:pt x="1521" y="1487"/>
                </a:cubicBezTo>
                <a:cubicBezTo>
                  <a:pt x="1523" y="1482"/>
                  <a:pt x="1521" y="1475"/>
                  <a:pt x="1521" y="1465"/>
                </a:cubicBezTo>
                <a:cubicBezTo>
                  <a:pt x="1524" y="1465"/>
                  <a:pt x="1526" y="1464"/>
                  <a:pt x="1527" y="1462"/>
                </a:cubicBezTo>
                <a:cubicBezTo>
                  <a:pt x="1523" y="1462"/>
                  <a:pt x="1525" y="1457"/>
                  <a:pt x="1524" y="1455"/>
                </a:cubicBezTo>
                <a:cubicBezTo>
                  <a:pt x="1523" y="1454"/>
                  <a:pt x="1519" y="1451"/>
                  <a:pt x="1518" y="1450"/>
                </a:cubicBezTo>
                <a:cubicBezTo>
                  <a:pt x="1518" y="1450"/>
                  <a:pt x="1519" y="1448"/>
                  <a:pt x="1518" y="1447"/>
                </a:cubicBezTo>
                <a:cubicBezTo>
                  <a:pt x="1517" y="1446"/>
                  <a:pt x="1516" y="1445"/>
                  <a:pt x="1515" y="1444"/>
                </a:cubicBezTo>
                <a:cubicBezTo>
                  <a:pt x="1514" y="1436"/>
                  <a:pt x="1520" y="1430"/>
                  <a:pt x="1513" y="1428"/>
                </a:cubicBezTo>
                <a:cubicBezTo>
                  <a:pt x="1514" y="1434"/>
                  <a:pt x="1512" y="1446"/>
                  <a:pt x="1510" y="1454"/>
                </a:cubicBezTo>
                <a:close/>
                <a:moveTo>
                  <a:pt x="655" y="1485"/>
                </a:moveTo>
                <a:cubicBezTo>
                  <a:pt x="654" y="1480"/>
                  <a:pt x="659" y="1474"/>
                  <a:pt x="656" y="1471"/>
                </a:cubicBezTo>
                <a:cubicBezTo>
                  <a:pt x="654" y="1471"/>
                  <a:pt x="652" y="1471"/>
                  <a:pt x="650" y="1471"/>
                </a:cubicBezTo>
                <a:cubicBezTo>
                  <a:pt x="650" y="1478"/>
                  <a:pt x="649" y="1484"/>
                  <a:pt x="655" y="1485"/>
                </a:cubicBezTo>
                <a:close/>
                <a:moveTo>
                  <a:pt x="305" y="1482"/>
                </a:moveTo>
                <a:cubicBezTo>
                  <a:pt x="302" y="1479"/>
                  <a:pt x="298" y="1482"/>
                  <a:pt x="296" y="1482"/>
                </a:cubicBezTo>
                <a:cubicBezTo>
                  <a:pt x="296" y="1482"/>
                  <a:pt x="295" y="1479"/>
                  <a:pt x="294" y="1479"/>
                </a:cubicBezTo>
                <a:cubicBezTo>
                  <a:pt x="292" y="1479"/>
                  <a:pt x="292" y="1481"/>
                  <a:pt x="291" y="1482"/>
                </a:cubicBezTo>
                <a:cubicBezTo>
                  <a:pt x="293" y="1482"/>
                  <a:pt x="295" y="1483"/>
                  <a:pt x="294" y="1485"/>
                </a:cubicBezTo>
                <a:cubicBezTo>
                  <a:pt x="298" y="1485"/>
                  <a:pt x="299" y="1483"/>
                  <a:pt x="304" y="1484"/>
                </a:cubicBezTo>
                <a:cubicBezTo>
                  <a:pt x="305" y="1487"/>
                  <a:pt x="306" y="1490"/>
                  <a:pt x="307" y="1493"/>
                </a:cubicBezTo>
                <a:cubicBezTo>
                  <a:pt x="310" y="1493"/>
                  <a:pt x="312" y="1493"/>
                  <a:pt x="315" y="1493"/>
                </a:cubicBezTo>
                <a:cubicBezTo>
                  <a:pt x="316" y="1488"/>
                  <a:pt x="310" y="1490"/>
                  <a:pt x="311" y="1485"/>
                </a:cubicBezTo>
                <a:cubicBezTo>
                  <a:pt x="315" y="1480"/>
                  <a:pt x="323" y="1485"/>
                  <a:pt x="330" y="1485"/>
                </a:cubicBezTo>
                <a:cubicBezTo>
                  <a:pt x="330" y="1480"/>
                  <a:pt x="321" y="1483"/>
                  <a:pt x="326" y="1477"/>
                </a:cubicBezTo>
                <a:cubicBezTo>
                  <a:pt x="321" y="1475"/>
                  <a:pt x="310" y="1482"/>
                  <a:pt x="314" y="1476"/>
                </a:cubicBezTo>
                <a:cubicBezTo>
                  <a:pt x="311" y="1476"/>
                  <a:pt x="308" y="1476"/>
                  <a:pt x="305" y="1476"/>
                </a:cubicBezTo>
                <a:cubicBezTo>
                  <a:pt x="305" y="1478"/>
                  <a:pt x="305" y="1480"/>
                  <a:pt x="305" y="1482"/>
                </a:cubicBezTo>
                <a:close/>
                <a:moveTo>
                  <a:pt x="471" y="1485"/>
                </a:moveTo>
                <a:cubicBezTo>
                  <a:pt x="471" y="1492"/>
                  <a:pt x="472" y="1501"/>
                  <a:pt x="476" y="1501"/>
                </a:cubicBezTo>
                <a:cubicBezTo>
                  <a:pt x="478" y="1501"/>
                  <a:pt x="477" y="1502"/>
                  <a:pt x="477" y="1503"/>
                </a:cubicBezTo>
                <a:cubicBezTo>
                  <a:pt x="480" y="1504"/>
                  <a:pt x="482" y="1507"/>
                  <a:pt x="484" y="1506"/>
                </a:cubicBezTo>
                <a:cubicBezTo>
                  <a:pt x="484" y="1502"/>
                  <a:pt x="481" y="1501"/>
                  <a:pt x="482" y="1496"/>
                </a:cubicBezTo>
                <a:cubicBezTo>
                  <a:pt x="482" y="1493"/>
                  <a:pt x="486" y="1494"/>
                  <a:pt x="485" y="1490"/>
                </a:cubicBezTo>
                <a:cubicBezTo>
                  <a:pt x="481" y="1489"/>
                  <a:pt x="482" y="1480"/>
                  <a:pt x="477" y="1481"/>
                </a:cubicBezTo>
                <a:cubicBezTo>
                  <a:pt x="478" y="1486"/>
                  <a:pt x="475" y="1486"/>
                  <a:pt x="471" y="1485"/>
                </a:cubicBezTo>
                <a:close/>
                <a:moveTo>
                  <a:pt x="377" y="1533"/>
                </a:moveTo>
                <a:cubicBezTo>
                  <a:pt x="375" y="1529"/>
                  <a:pt x="380" y="1530"/>
                  <a:pt x="379" y="1527"/>
                </a:cubicBezTo>
                <a:cubicBezTo>
                  <a:pt x="375" y="1527"/>
                  <a:pt x="371" y="1527"/>
                  <a:pt x="367" y="1527"/>
                </a:cubicBezTo>
                <a:cubicBezTo>
                  <a:pt x="366" y="1533"/>
                  <a:pt x="371" y="1533"/>
                  <a:pt x="377" y="1533"/>
                </a:cubicBezTo>
                <a:close/>
                <a:moveTo>
                  <a:pt x="1878" y="1527"/>
                </a:moveTo>
                <a:cubicBezTo>
                  <a:pt x="1875" y="1531"/>
                  <a:pt x="1872" y="1536"/>
                  <a:pt x="1864" y="1535"/>
                </a:cubicBezTo>
                <a:cubicBezTo>
                  <a:pt x="1864" y="1537"/>
                  <a:pt x="1863" y="1539"/>
                  <a:pt x="1863" y="1541"/>
                </a:cubicBezTo>
                <a:cubicBezTo>
                  <a:pt x="1867" y="1541"/>
                  <a:pt x="1871" y="1541"/>
                  <a:pt x="1873" y="1539"/>
                </a:cubicBezTo>
                <a:cubicBezTo>
                  <a:pt x="1875" y="1539"/>
                  <a:pt x="1877" y="1540"/>
                  <a:pt x="1877" y="1538"/>
                </a:cubicBezTo>
                <a:cubicBezTo>
                  <a:pt x="1875" y="1538"/>
                  <a:pt x="1873" y="1536"/>
                  <a:pt x="1873" y="1535"/>
                </a:cubicBezTo>
                <a:cubicBezTo>
                  <a:pt x="1875" y="1532"/>
                  <a:pt x="1880" y="1533"/>
                  <a:pt x="1884" y="1533"/>
                </a:cubicBezTo>
                <a:cubicBezTo>
                  <a:pt x="1884" y="1529"/>
                  <a:pt x="1882" y="1527"/>
                  <a:pt x="1878" y="1527"/>
                </a:cubicBezTo>
                <a:close/>
                <a:moveTo>
                  <a:pt x="460" y="1581"/>
                </a:moveTo>
                <a:cubicBezTo>
                  <a:pt x="465" y="1582"/>
                  <a:pt x="463" y="1576"/>
                  <a:pt x="466" y="1576"/>
                </a:cubicBezTo>
                <a:cubicBezTo>
                  <a:pt x="467" y="1575"/>
                  <a:pt x="469" y="1576"/>
                  <a:pt x="469" y="1574"/>
                </a:cubicBezTo>
                <a:cubicBezTo>
                  <a:pt x="467" y="1574"/>
                  <a:pt x="465" y="1574"/>
                  <a:pt x="466" y="1571"/>
                </a:cubicBezTo>
                <a:cubicBezTo>
                  <a:pt x="461" y="1572"/>
                  <a:pt x="460" y="1569"/>
                  <a:pt x="457" y="1569"/>
                </a:cubicBezTo>
                <a:cubicBezTo>
                  <a:pt x="457" y="1574"/>
                  <a:pt x="459" y="1577"/>
                  <a:pt x="460" y="1581"/>
                </a:cubicBezTo>
                <a:close/>
                <a:moveTo>
                  <a:pt x="891" y="1574"/>
                </a:moveTo>
                <a:cubicBezTo>
                  <a:pt x="889" y="1572"/>
                  <a:pt x="887" y="1570"/>
                  <a:pt x="883" y="1569"/>
                </a:cubicBezTo>
                <a:cubicBezTo>
                  <a:pt x="881" y="1570"/>
                  <a:pt x="880" y="1572"/>
                  <a:pt x="877" y="1571"/>
                </a:cubicBezTo>
                <a:cubicBezTo>
                  <a:pt x="877" y="1573"/>
                  <a:pt x="875" y="1573"/>
                  <a:pt x="875" y="1576"/>
                </a:cubicBezTo>
                <a:cubicBezTo>
                  <a:pt x="873" y="1575"/>
                  <a:pt x="873" y="1583"/>
                  <a:pt x="876" y="1582"/>
                </a:cubicBezTo>
                <a:cubicBezTo>
                  <a:pt x="877" y="1580"/>
                  <a:pt x="877" y="1575"/>
                  <a:pt x="882" y="1576"/>
                </a:cubicBezTo>
                <a:cubicBezTo>
                  <a:pt x="886" y="1576"/>
                  <a:pt x="885" y="1581"/>
                  <a:pt x="885" y="1585"/>
                </a:cubicBezTo>
                <a:cubicBezTo>
                  <a:pt x="883" y="1586"/>
                  <a:pt x="873" y="1587"/>
                  <a:pt x="877" y="1588"/>
                </a:cubicBezTo>
                <a:cubicBezTo>
                  <a:pt x="883" y="1587"/>
                  <a:pt x="884" y="1591"/>
                  <a:pt x="890" y="1590"/>
                </a:cubicBezTo>
                <a:cubicBezTo>
                  <a:pt x="889" y="1588"/>
                  <a:pt x="892" y="1589"/>
                  <a:pt x="893" y="1588"/>
                </a:cubicBezTo>
                <a:cubicBezTo>
                  <a:pt x="893" y="1588"/>
                  <a:pt x="892" y="1586"/>
                  <a:pt x="893" y="1585"/>
                </a:cubicBezTo>
                <a:cubicBezTo>
                  <a:pt x="893" y="1582"/>
                  <a:pt x="897" y="1582"/>
                  <a:pt x="899" y="1581"/>
                </a:cubicBezTo>
                <a:cubicBezTo>
                  <a:pt x="899" y="1582"/>
                  <a:pt x="899" y="1584"/>
                  <a:pt x="902" y="1584"/>
                </a:cubicBezTo>
                <a:cubicBezTo>
                  <a:pt x="905" y="1578"/>
                  <a:pt x="901" y="1575"/>
                  <a:pt x="898" y="1571"/>
                </a:cubicBezTo>
                <a:cubicBezTo>
                  <a:pt x="894" y="1570"/>
                  <a:pt x="896" y="1575"/>
                  <a:pt x="891" y="1574"/>
                </a:cubicBezTo>
                <a:close/>
                <a:moveTo>
                  <a:pt x="768" y="1574"/>
                </a:moveTo>
                <a:cubicBezTo>
                  <a:pt x="763" y="1578"/>
                  <a:pt x="766" y="1589"/>
                  <a:pt x="756" y="1587"/>
                </a:cubicBezTo>
                <a:cubicBezTo>
                  <a:pt x="754" y="1588"/>
                  <a:pt x="756" y="1593"/>
                  <a:pt x="753" y="1593"/>
                </a:cubicBezTo>
                <a:cubicBezTo>
                  <a:pt x="751" y="1593"/>
                  <a:pt x="750" y="1593"/>
                  <a:pt x="748" y="1593"/>
                </a:cubicBezTo>
                <a:cubicBezTo>
                  <a:pt x="746" y="1593"/>
                  <a:pt x="744" y="1594"/>
                  <a:pt x="747" y="1595"/>
                </a:cubicBezTo>
                <a:cubicBezTo>
                  <a:pt x="758" y="1595"/>
                  <a:pt x="762" y="1594"/>
                  <a:pt x="771" y="1595"/>
                </a:cubicBezTo>
                <a:cubicBezTo>
                  <a:pt x="773" y="1592"/>
                  <a:pt x="775" y="1590"/>
                  <a:pt x="776" y="1587"/>
                </a:cubicBezTo>
                <a:cubicBezTo>
                  <a:pt x="773" y="1587"/>
                  <a:pt x="772" y="1585"/>
                  <a:pt x="772" y="1582"/>
                </a:cubicBezTo>
                <a:cubicBezTo>
                  <a:pt x="773" y="1578"/>
                  <a:pt x="778" y="1580"/>
                  <a:pt x="779" y="1576"/>
                </a:cubicBezTo>
                <a:cubicBezTo>
                  <a:pt x="774" y="1577"/>
                  <a:pt x="773" y="1573"/>
                  <a:pt x="768" y="1574"/>
                </a:cubicBezTo>
                <a:close/>
                <a:moveTo>
                  <a:pt x="1033" y="1606"/>
                </a:moveTo>
                <a:cubicBezTo>
                  <a:pt x="1036" y="1606"/>
                  <a:pt x="1039" y="1606"/>
                  <a:pt x="1040" y="1604"/>
                </a:cubicBezTo>
                <a:cubicBezTo>
                  <a:pt x="1040" y="1606"/>
                  <a:pt x="1045" y="1606"/>
                  <a:pt x="1045" y="1604"/>
                </a:cubicBezTo>
                <a:cubicBezTo>
                  <a:pt x="1037" y="1605"/>
                  <a:pt x="1042" y="1592"/>
                  <a:pt x="1034" y="1592"/>
                </a:cubicBezTo>
                <a:cubicBezTo>
                  <a:pt x="1032" y="1594"/>
                  <a:pt x="1033" y="1601"/>
                  <a:pt x="1033" y="1606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/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47" name="矩形 146"/>
          <p:cNvSpPr/>
          <p:nvPr/>
        </p:nvSpPr>
        <p:spPr>
          <a:xfrm>
            <a:off x="4511030" y="3084558"/>
            <a:ext cx="40324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/>
            <a:r>
              <a:rPr lang="zh-CN" altLang="en-US" sz="6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粗黑简体"/>
              </a:rPr>
              <a:t>说过程</a:t>
            </a:r>
            <a:endParaRPr lang="zh-CN" altLang="en-US" sz="6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正粗黑简体"/>
            </a:endParaRPr>
          </a:p>
        </p:txBody>
      </p:sp>
      <p:sp>
        <p:nvSpPr>
          <p:cNvPr id="148" name="矩形 147"/>
          <p:cNvSpPr/>
          <p:nvPr/>
        </p:nvSpPr>
        <p:spPr>
          <a:xfrm>
            <a:off x="4044742" y="1701602"/>
            <a:ext cx="4930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6000" b="1" dirty="0" smtClean="0">
                <a:blipFill>
                  <a:blip r:embed="rId5"/>
                  <a:stretch>
                    <a:fillRect/>
                  </a:stretch>
                </a:blipFill>
                <a:latin typeface="方正正粗黑简体"/>
              </a:rPr>
              <a:t>Part  Four</a:t>
            </a:r>
            <a:endParaRPr lang="zh-CN" altLang="en-US" sz="6000" b="1" dirty="0">
              <a:blipFill>
                <a:blip r:embed="rId5"/>
                <a:stretch>
                  <a:fillRect/>
                </a:stretch>
              </a:blipFill>
              <a:latin typeface="方正正粗黑简体"/>
            </a:endParaRPr>
          </a:p>
        </p:txBody>
      </p:sp>
    </p:spTree>
    <p:extLst>
      <p:ext uri="{BB962C8B-B14F-4D97-AF65-F5344CB8AC3E}">
        <p14:creationId xmlns:p14="http://schemas.microsoft.com/office/powerpoint/2010/main" val="36019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  <p:bldP spid="147" grpId="0"/>
      <p:bldP spid="1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+mn-ea"/>
              </a:rPr>
              <a:t>教学环节设计</a:t>
            </a:r>
            <a:endParaRPr lang="zh-CN" altLang="en-US" sz="3600" dirty="0">
              <a:ln w="3175">
                <a:solidFill>
                  <a:prstClr val="white"/>
                </a:solidFill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862502" y="1597614"/>
            <a:ext cx="4680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我的教学</a:t>
            </a:r>
            <a:r>
              <a:rPr lang="zh-CN" altLang="en-US" sz="28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过程共六个环节</a:t>
            </a:r>
            <a:endParaRPr lang="zh-CN" altLang="en-US" sz="28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grpSp>
        <p:nvGrpSpPr>
          <p:cNvPr id="29" name="Group 31"/>
          <p:cNvGrpSpPr/>
          <p:nvPr/>
        </p:nvGrpSpPr>
        <p:grpSpPr>
          <a:xfrm>
            <a:off x="214587" y="1952197"/>
            <a:ext cx="11749060" cy="4231364"/>
            <a:chOff x="0" y="739341"/>
            <a:chExt cx="9147174" cy="3560273"/>
          </a:xfrm>
        </p:grpSpPr>
        <p:grpSp>
          <p:nvGrpSpPr>
            <p:cNvPr id="34" name="Group 21"/>
            <p:cNvGrpSpPr/>
            <p:nvPr/>
          </p:nvGrpSpPr>
          <p:grpSpPr>
            <a:xfrm>
              <a:off x="0" y="739341"/>
              <a:ext cx="4859337" cy="3560273"/>
              <a:chOff x="1160463" y="-1588"/>
              <a:chExt cx="6823075" cy="4999038"/>
            </a:xfrm>
          </p:grpSpPr>
          <p:sp>
            <p:nvSpPr>
              <p:cNvPr id="60" name="Freeform 14"/>
              <p:cNvSpPr>
                <a:spLocks/>
              </p:cNvSpPr>
              <p:nvPr/>
            </p:nvSpPr>
            <p:spPr bwMode="auto">
              <a:xfrm>
                <a:off x="1160463" y="-1588"/>
                <a:ext cx="6823075" cy="4999038"/>
              </a:xfrm>
              <a:custGeom>
                <a:avLst/>
                <a:gdLst/>
                <a:ahLst/>
                <a:cxnLst>
                  <a:cxn ang="0">
                    <a:pos x="2693" y="2420"/>
                  </a:cxn>
                  <a:cxn ang="0">
                    <a:pos x="2693" y="2420"/>
                  </a:cxn>
                  <a:cxn ang="0">
                    <a:pos x="2348" y="2082"/>
                  </a:cxn>
                  <a:cxn ang="0">
                    <a:pos x="2348" y="2082"/>
                  </a:cxn>
                  <a:cxn ang="0">
                    <a:pos x="2348" y="2076"/>
                  </a:cxn>
                  <a:cxn ang="0">
                    <a:pos x="2348" y="1184"/>
                  </a:cxn>
                  <a:cxn ang="0">
                    <a:pos x="2347" y="1184"/>
                  </a:cxn>
                  <a:cxn ang="0">
                    <a:pos x="1795" y="636"/>
                  </a:cxn>
                  <a:cxn ang="0">
                    <a:pos x="1242" y="1189"/>
                  </a:cxn>
                  <a:cxn ang="0">
                    <a:pos x="1242" y="1189"/>
                  </a:cxn>
                  <a:cxn ang="0">
                    <a:pos x="897" y="1534"/>
                  </a:cxn>
                  <a:cxn ang="0">
                    <a:pos x="552" y="1189"/>
                  </a:cxn>
                  <a:cxn ang="0">
                    <a:pos x="552" y="553"/>
                  </a:cxn>
                  <a:cxn ang="0">
                    <a:pos x="552" y="553"/>
                  </a:cxn>
                  <a:cxn ang="0">
                    <a:pos x="0" y="0"/>
                  </a:cxn>
                  <a:cxn ang="0">
                    <a:pos x="0" y="207"/>
                  </a:cxn>
                  <a:cxn ang="0">
                    <a:pos x="0" y="207"/>
                  </a:cxn>
                  <a:cxn ang="0">
                    <a:pos x="345" y="553"/>
                  </a:cxn>
                  <a:cxn ang="0">
                    <a:pos x="345" y="553"/>
                  </a:cxn>
                  <a:cxn ang="0">
                    <a:pos x="345" y="1189"/>
                  </a:cxn>
                  <a:cxn ang="0">
                    <a:pos x="345" y="1189"/>
                  </a:cxn>
                  <a:cxn ang="0">
                    <a:pos x="897" y="1741"/>
                  </a:cxn>
                  <a:cxn ang="0">
                    <a:pos x="1449" y="1189"/>
                  </a:cxn>
                  <a:cxn ang="0">
                    <a:pos x="1450" y="1189"/>
                  </a:cxn>
                  <a:cxn ang="0">
                    <a:pos x="1795" y="843"/>
                  </a:cxn>
                  <a:cxn ang="0">
                    <a:pos x="2140" y="1189"/>
                  </a:cxn>
                  <a:cxn ang="0">
                    <a:pos x="2141" y="1189"/>
                  </a:cxn>
                  <a:cxn ang="0">
                    <a:pos x="2141" y="2075"/>
                  </a:cxn>
                  <a:cxn ang="0">
                    <a:pos x="2140" y="2075"/>
                  </a:cxn>
                  <a:cxn ang="0">
                    <a:pos x="2689" y="2627"/>
                  </a:cxn>
                  <a:cxn ang="0">
                    <a:pos x="2689" y="2627"/>
                  </a:cxn>
                  <a:cxn ang="0">
                    <a:pos x="3580" y="2627"/>
                  </a:cxn>
                  <a:cxn ang="0">
                    <a:pos x="3586" y="2421"/>
                  </a:cxn>
                  <a:cxn ang="0">
                    <a:pos x="3586" y="2420"/>
                  </a:cxn>
                  <a:cxn ang="0">
                    <a:pos x="2693" y="2420"/>
                  </a:cxn>
                </a:cxnLst>
                <a:rect l="0" t="0" r="r" b="b"/>
                <a:pathLst>
                  <a:path w="3586" h="2627">
                    <a:moveTo>
                      <a:pt x="2693" y="2420"/>
                    </a:moveTo>
                    <a:cubicBezTo>
                      <a:pt x="2693" y="2420"/>
                      <a:pt x="2693" y="2420"/>
                      <a:pt x="2693" y="2420"/>
                    </a:cubicBezTo>
                    <a:cubicBezTo>
                      <a:pt x="2505" y="2420"/>
                      <a:pt x="2351" y="2269"/>
                      <a:pt x="2348" y="2082"/>
                    </a:cubicBezTo>
                    <a:cubicBezTo>
                      <a:pt x="2348" y="2082"/>
                      <a:pt x="2348" y="2082"/>
                      <a:pt x="2348" y="2082"/>
                    </a:cubicBezTo>
                    <a:cubicBezTo>
                      <a:pt x="2348" y="2076"/>
                      <a:pt x="2348" y="2076"/>
                      <a:pt x="2348" y="2076"/>
                    </a:cubicBezTo>
                    <a:cubicBezTo>
                      <a:pt x="2348" y="1184"/>
                      <a:pt x="2348" y="1184"/>
                      <a:pt x="2348" y="1184"/>
                    </a:cubicBezTo>
                    <a:cubicBezTo>
                      <a:pt x="2347" y="1184"/>
                      <a:pt x="2347" y="1184"/>
                      <a:pt x="2347" y="1184"/>
                    </a:cubicBezTo>
                    <a:cubicBezTo>
                      <a:pt x="2345" y="881"/>
                      <a:pt x="2099" y="636"/>
                      <a:pt x="1795" y="636"/>
                    </a:cubicBezTo>
                    <a:cubicBezTo>
                      <a:pt x="1490" y="636"/>
                      <a:pt x="1242" y="883"/>
                      <a:pt x="1242" y="1189"/>
                    </a:cubicBezTo>
                    <a:cubicBezTo>
                      <a:pt x="1242" y="1189"/>
                      <a:pt x="1242" y="1189"/>
                      <a:pt x="1242" y="1189"/>
                    </a:cubicBezTo>
                    <a:cubicBezTo>
                      <a:pt x="1242" y="1379"/>
                      <a:pt x="1088" y="1534"/>
                      <a:pt x="897" y="1534"/>
                    </a:cubicBezTo>
                    <a:cubicBezTo>
                      <a:pt x="706" y="1534"/>
                      <a:pt x="552" y="1379"/>
                      <a:pt x="552" y="1189"/>
                    </a:cubicBezTo>
                    <a:cubicBezTo>
                      <a:pt x="552" y="553"/>
                      <a:pt x="552" y="553"/>
                      <a:pt x="552" y="553"/>
                    </a:cubicBezTo>
                    <a:cubicBezTo>
                      <a:pt x="552" y="553"/>
                      <a:pt x="552" y="553"/>
                      <a:pt x="552" y="553"/>
                    </a:cubicBezTo>
                    <a:cubicBezTo>
                      <a:pt x="552" y="247"/>
                      <a:pt x="305" y="0"/>
                      <a:pt x="0" y="0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190" y="207"/>
                      <a:pt x="345" y="362"/>
                      <a:pt x="345" y="553"/>
                    </a:cubicBezTo>
                    <a:cubicBezTo>
                      <a:pt x="345" y="553"/>
                      <a:pt x="345" y="553"/>
                      <a:pt x="345" y="553"/>
                    </a:cubicBezTo>
                    <a:cubicBezTo>
                      <a:pt x="345" y="1189"/>
                      <a:pt x="345" y="1189"/>
                      <a:pt x="345" y="1189"/>
                    </a:cubicBezTo>
                    <a:cubicBezTo>
                      <a:pt x="345" y="1189"/>
                      <a:pt x="345" y="1189"/>
                      <a:pt x="345" y="1189"/>
                    </a:cubicBezTo>
                    <a:cubicBezTo>
                      <a:pt x="345" y="1494"/>
                      <a:pt x="592" y="1741"/>
                      <a:pt x="897" y="1741"/>
                    </a:cubicBezTo>
                    <a:cubicBezTo>
                      <a:pt x="1202" y="1741"/>
                      <a:pt x="1449" y="1494"/>
                      <a:pt x="1449" y="1189"/>
                    </a:cubicBezTo>
                    <a:cubicBezTo>
                      <a:pt x="1450" y="1189"/>
                      <a:pt x="1450" y="1189"/>
                      <a:pt x="1450" y="1189"/>
                    </a:cubicBezTo>
                    <a:cubicBezTo>
                      <a:pt x="1450" y="998"/>
                      <a:pt x="1604" y="843"/>
                      <a:pt x="1795" y="843"/>
                    </a:cubicBezTo>
                    <a:cubicBezTo>
                      <a:pt x="1986" y="843"/>
                      <a:pt x="2140" y="998"/>
                      <a:pt x="2140" y="1189"/>
                    </a:cubicBezTo>
                    <a:cubicBezTo>
                      <a:pt x="2141" y="1189"/>
                      <a:pt x="2141" y="1189"/>
                      <a:pt x="2141" y="1189"/>
                    </a:cubicBezTo>
                    <a:cubicBezTo>
                      <a:pt x="2141" y="2075"/>
                      <a:pt x="2141" y="2075"/>
                      <a:pt x="2141" y="2075"/>
                    </a:cubicBezTo>
                    <a:cubicBezTo>
                      <a:pt x="2140" y="2075"/>
                      <a:pt x="2140" y="2075"/>
                      <a:pt x="2140" y="2075"/>
                    </a:cubicBezTo>
                    <a:cubicBezTo>
                      <a:pt x="2140" y="2378"/>
                      <a:pt x="2386" y="2625"/>
                      <a:pt x="2689" y="2627"/>
                    </a:cubicBezTo>
                    <a:cubicBezTo>
                      <a:pt x="2689" y="2627"/>
                      <a:pt x="2689" y="2627"/>
                      <a:pt x="2689" y="2627"/>
                    </a:cubicBezTo>
                    <a:cubicBezTo>
                      <a:pt x="3580" y="2627"/>
                      <a:pt x="3580" y="2627"/>
                      <a:pt x="3580" y="2627"/>
                    </a:cubicBezTo>
                    <a:cubicBezTo>
                      <a:pt x="3586" y="2421"/>
                      <a:pt x="3586" y="2421"/>
                      <a:pt x="3586" y="2421"/>
                    </a:cubicBezTo>
                    <a:cubicBezTo>
                      <a:pt x="3586" y="2420"/>
                      <a:pt x="3586" y="2420"/>
                      <a:pt x="3586" y="2420"/>
                    </a:cubicBezTo>
                    <a:lnTo>
                      <a:pt x="2693" y="242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grpSp>
            <p:nvGrpSpPr>
              <p:cNvPr id="61" name="Group 20"/>
              <p:cNvGrpSpPr/>
              <p:nvPr/>
            </p:nvGrpSpPr>
            <p:grpSpPr>
              <a:xfrm>
                <a:off x="1238250" y="165100"/>
                <a:ext cx="6469063" cy="4672013"/>
                <a:chOff x="1238250" y="165100"/>
                <a:chExt cx="6469063" cy="4672013"/>
              </a:xfrm>
            </p:grpSpPr>
            <p:sp>
              <p:nvSpPr>
                <p:cNvPr id="62" name="Freeform 15"/>
                <p:cNvSpPr>
                  <a:spLocks/>
                </p:cNvSpPr>
                <p:nvPr/>
              </p:nvSpPr>
              <p:spPr bwMode="auto">
                <a:xfrm>
                  <a:off x="1238250" y="165100"/>
                  <a:ext cx="71438" cy="65088"/>
                </a:xfrm>
                <a:custGeom>
                  <a:avLst/>
                  <a:gdLst/>
                  <a:ahLst/>
                  <a:cxnLst>
                    <a:cxn ang="0">
                      <a:pos x="30" y="34"/>
                    </a:cxn>
                    <a:cxn ang="0">
                      <a:pos x="0" y="28"/>
                    </a:cxn>
                    <a:cxn ang="0">
                      <a:pos x="5" y="0"/>
                    </a:cxn>
                    <a:cxn ang="0">
                      <a:pos x="37" y="7"/>
                    </a:cxn>
                    <a:cxn ang="0">
                      <a:pos x="30" y="34"/>
                    </a:cxn>
                  </a:cxnLst>
                  <a:rect l="0" t="0" r="r" b="b"/>
                  <a:pathLst>
                    <a:path w="37" h="34">
                      <a:moveTo>
                        <a:pt x="30" y="34"/>
                      </a:moveTo>
                      <a:cubicBezTo>
                        <a:pt x="20" y="32"/>
                        <a:pt x="10" y="30"/>
                        <a:pt x="0" y="28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6" y="2"/>
                        <a:pt x="27" y="4"/>
                        <a:pt x="37" y="7"/>
                      </a:cubicBezTo>
                      <a:lnTo>
                        <a:pt x="30" y="3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sp>
              <p:nvSpPr>
                <p:cNvPr id="63" name="Freeform 16"/>
                <p:cNvSpPr>
                  <a:spLocks noEditPoints="1"/>
                </p:cNvSpPr>
                <p:nvPr/>
              </p:nvSpPr>
              <p:spPr bwMode="auto">
                <a:xfrm>
                  <a:off x="1408113" y="215900"/>
                  <a:ext cx="6116638" cy="4621213"/>
                </a:xfrm>
                <a:custGeom>
                  <a:avLst/>
                  <a:gdLst/>
                  <a:ahLst/>
                  <a:cxnLst>
                    <a:cxn ang="0">
                      <a:pos x="2546" y="2401"/>
                    </a:cxn>
                    <a:cxn ang="0">
                      <a:pos x="3152" y="2429"/>
                    </a:cxn>
                    <a:cxn ang="0">
                      <a:pos x="3025" y="2429"/>
                    </a:cxn>
                    <a:cxn ang="0">
                      <a:pos x="2898" y="2429"/>
                    </a:cxn>
                    <a:cxn ang="0">
                      <a:pos x="2771" y="2429"/>
                    </a:cxn>
                    <a:cxn ang="0">
                      <a:pos x="2644" y="2429"/>
                    </a:cxn>
                    <a:cxn ang="0">
                      <a:pos x="2389" y="2404"/>
                    </a:cxn>
                    <a:cxn ang="0">
                      <a:pos x="2275" y="2338"/>
                    </a:cxn>
                    <a:cxn ang="0">
                      <a:pos x="2192" y="2237"/>
                    </a:cxn>
                    <a:cxn ang="0">
                      <a:pos x="2141" y="2117"/>
                    </a:cxn>
                    <a:cxn ang="0">
                      <a:pos x="2115" y="1990"/>
                    </a:cxn>
                    <a:cxn ang="0">
                      <a:pos x="2111" y="1918"/>
                    </a:cxn>
                    <a:cxn ang="0">
                      <a:pos x="2140" y="1918"/>
                    </a:cxn>
                    <a:cxn ang="0">
                      <a:pos x="2111" y="1734"/>
                    </a:cxn>
                    <a:cxn ang="0">
                      <a:pos x="2111" y="1607"/>
                    </a:cxn>
                    <a:cxn ang="0">
                      <a:pos x="2111" y="1481"/>
                    </a:cxn>
                    <a:cxn ang="0">
                      <a:pos x="820" y="1504"/>
                    </a:cxn>
                    <a:cxn ang="0">
                      <a:pos x="636" y="1497"/>
                    </a:cxn>
                    <a:cxn ang="0">
                      <a:pos x="938" y="1471"/>
                    </a:cxn>
                    <a:cxn ang="0">
                      <a:pos x="524" y="1451"/>
                    </a:cxn>
                    <a:cxn ang="0">
                      <a:pos x="1042" y="1406"/>
                    </a:cxn>
                    <a:cxn ang="0">
                      <a:pos x="433" y="1370"/>
                    </a:cxn>
                    <a:cxn ang="0">
                      <a:pos x="2111" y="1354"/>
                    </a:cxn>
                    <a:cxn ang="0">
                      <a:pos x="1123" y="1315"/>
                    </a:cxn>
                    <a:cxn ang="0">
                      <a:pos x="371" y="1265"/>
                    </a:cxn>
                    <a:cxn ang="0">
                      <a:pos x="2111" y="1227"/>
                    </a:cxn>
                    <a:cxn ang="0">
                      <a:pos x="1180" y="1205"/>
                    </a:cxn>
                    <a:cxn ang="0">
                      <a:pos x="335" y="1146"/>
                    </a:cxn>
                    <a:cxn ang="0">
                      <a:pos x="2111" y="1100"/>
                    </a:cxn>
                    <a:cxn ang="0">
                      <a:pos x="1200" y="1138"/>
                    </a:cxn>
                    <a:cxn ang="0">
                      <a:pos x="1229" y="1138"/>
                    </a:cxn>
                    <a:cxn ang="0">
                      <a:pos x="299" y="1085"/>
                    </a:cxn>
                    <a:cxn ang="0">
                      <a:pos x="2097" y="977"/>
                    </a:cxn>
                    <a:cxn ang="0">
                      <a:pos x="1211" y="1020"/>
                    </a:cxn>
                    <a:cxn ang="0">
                      <a:pos x="299" y="959"/>
                    </a:cxn>
                    <a:cxn ang="0">
                      <a:pos x="2055" y="861"/>
                    </a:cxn>
                    <a:cxn ang="0">
                      <a:pos x="1246" y="895"/>
                    </a:cxn>
                    <a:cxn ang="0">
                      <a:pos x="299" y="832"/>
                    </a:cxn>
                    <a:cxn ang="0">
                      <a:pos x="1985" y="761"/>
                    </a:cxn>
                    <a:cxn ang="0">
                      <a:pos x="1309" y="781"/>
                    </a:cxn>
                    <a:cxn ang="0">
                      <a:pos x="1888" y="688"/>
                    </a:cxn>
                    <a:cxn ang="0">
                      <a:pos x="1402" y="689"/>
                    </a:cxn>
                    <a:cxn ang="0">
                      <a:pos x="299" y="705"/>
                    </a:cxn>
                    <a:cxn ang="0">
                      <a:pos x="1772" y="649"/>
                    </a:cxn>
                    <a:cxn ang="0">
                      <a:pos x="1520" y="633"/>
                    </a:cxn>
                    <a:cxn ang="0">
                      <a:pos x="1675" y="640"/>
                    </a:cxn>
                    <a:cxn ang="0">
                      <a:pos x="1711" y="641"/>
                    </a:cxn>
                    <a:cxn ang="0">
                      <a:pos x="328" y="578"/>
                    </a:cxn>
                    <a:cxn ang="0">
                      <a:pos x="323" y="385"/>
                    </a:cxn>
                    <a:cxn ang="0">
                      <a:pos x="288" y="260"/>
                    </a:cxn>
                    <a:cxn ang="0">
                      <a:pos x="221" y="148"/>
                    </a:cxn>
                    <a:cxn ang="0">
                      <a:pos x="126" y="59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3215" h="2429">
                      <a:moveTo>
                        <a:pt x="2546" y="2429"/>
                      </a:moveTo>
                      <a:cubicBezTo>
                        <a:pt x="2536" y="2429"/>
                        <a:pt x="2526" y="2429"/>
                        <a:pt x="2516" y="2429"/>
                      </a:cubicBezTo>
                      <a:cubicBezTo>
                        <a:pt x="2518" y="2400"/>
                        <a:pt x="2518" y="2400"/>
                        <a:pt x="2518" y="2400"/>
                      </a:cubicBezTo>
                      <a:cubicBezTo>
                        <a:pt x="2527" y="2401"/>
                        <a:pt x="2537" y="2401"/>
                        <a:pt x="2546" y="2401"/>
                      </a:cubicBezTo>
                      <a:cubicBezTo>
                        <a:pt x="2546" y="2401"/>
                        <a:pt x="2546" y="2401"/>
                        <a:pt x="2546" y="2401"/>
                      </a:cubicBezTo>
                      <a:cubicBezTo>
                        <a:pt x="2581" y="2401"/>
                        <a:pt x="2581" y="2401"/>
                        <a:pt x="2581" y="2401"/>
                      </a:cubicBezTo>
                      <a:cubicBezTo>
                        <a:pt x="2581" y="2429"/>
                        <a:pt x="2581" y="2429"/>
                        <a:pt x="2581" y="2429"/>
                      </a:cubicBezTo>
                      <a:cubicBezTo>
                        <a:pt x="2546" y="2429"/>
                        <a:pt x="2546" y="2429"/>
                        <a:pt x="2546" y="2429"/>
                      </a:cubicBezTo>
                      <a:close/>
                      <a:moveTo>
                        <a:pt x="3215" y="2429"/>
                      </a:moveTo>
                      <a:cubicBezTo>
                        <a:pt x="3152" y="2429"/>
                        <a:pt x="3152" y="2429"/>
                        <a:pt x="3152" y="2429"/>
                      </a:cubicBezTo>
                      <a:cubicBezTo>
                        <a:pt x="3152" y="2401"/>
                        <a:pt x="3152" y="2401"/>
                        <a:pt x="3152" y="2401"/>
                      </a:cubicBezTo>
                      <a:cubicBezTo>
                        <a:pt x="3215" y="2401"/>
                        <a:pt x="3215" y="2401"/>
                        <a:pt x="3215" y="2401"/>
                      </a:cubicBezTo>
                      <a:lnTo>
                        <a:pt x="3215" y="2429"/>
                      </a:lnTo>
                      <a:close/>
                      <a:moveTo>
                        <a:pt x="3088" y="2429"/>
                      </a:moveTo>
                      <a:cubicBezTo>
                        <a:pt x="3025" y="2429"/>
                        <a:pt x="3025" y="2429"/>
                        <a:pt x="3025" y="2429"/>
                      </a:cubicBezTo>
                      <a:cubicBezTo>
                        <a:pt x="3025" y="2401"/>
                        <a:pt x="3025" y="2401"/>
                        <a:pt x="3025" y="2401"/>
                      </a:cubicBezTo>
                      <a:cubicBezTo>
                        <a:pt x="3088" y="2401"/>
                        <a:pt x="3088" y="2401"/>
                        <a:pt x="3088" y="2401"/>
                      </a:cubicBezTo>
                      <a:lnTo>
                        <a:pt x="3088" y="2429"/>
                      </a:lnTo>
                      <a:close/>
                      <a:moveTo>
                        <a:pt x="2961" y="2429"/>
                      </a:moveTo>
                      <a:cubicBezTo>
                        <a:pt x="2898" y="2429"/>
                        <a:pt x="2898" y="2429"/>
                        <a:pt x="2898" y="2429"/>
                      </a:cubicBezTo>
                      <a:cubicBezTo>
                        <a:pt x="2898" y="2401"/>
                        <a:pt x="2898" y="2401"/>
                        <a:pt x="2898" y="2401"/>
                      </a:cubicBezTo>
                      <a:cubicBezTo>
                        <a:pt x="2961" y="2401"/>
                        <a:pt x="2961" y="2401"/>
                        <a:pt x="2961" y="2401"/>
                      </a:cubicBezTo>
                      <a:lnTo>
                        <a:pt x="2961" y="2429"/>
                      </a:lnTo>
                      <a:close/>
                      <a:moveTo>
                        <a:pt x="2834" y="2429"/>
                      </a:moveTo>
                      <a:cubicBezTo>
                        <a:pt x="2771" y="2429"/>
                        <a:pt x="2771" y="2429"/>
                        <a:pt x="2771" y="2429"/>
                      </a:cubicBezTo>
                      <a:cubicBezTo>
                        <a:pt x="2771" y="2401"/>
                        <a:pt x="2771" y="2401"/>
                        <a:pt x="2771" y="2401"/>
                      </a:cubicBezTo>
                      <a:cubicBezTo>
                        <a:pt x="2834" y="2401"/>
                        <a:pt x="2834" y="2401"/>
                        <a:pt x="2834" y="2401"/>
                      </a:cubicBezTo>
                      <a:lnTo>
                        <a:pt x="2834" y="2429"/>
                      </a:lnTo>
                      <a:close/>
                      <a:moveTo>
                        <a:pt x="2708" y="2429"/>
                      </a:moveTo>
                      <a:cubicBezTo>
                        <a:pt x="2644" y="2429"/>
                        <a:pt x="2644" y="2429"/>
                        <a:pt x="2644" y="2429"/>
                      </a:cubicBezTo>
                      <a:cubicBezTo>
                        <a:pt x="2644" y="2401"/>
                        <a:pt x="2644" y="2401"/>
                        <a:pt x="2644" y="2401"/>
                      </a:cubicBezTo>
                      <a:cubicBezTo>
                        <a:pt x="2708" y="2401"/>
                        <a:pt x="2708" y="2401"/>
                        <a:pt x="2708" y="2401"/>
                      </a:cubicBezTo>
                      <a:lnTo>
                        <a:pt x="2708" y="2429"/>
                      </a:lnTo>
                      <a:close/>
                      <a:moveTo>
                        <a:pt x="2452" y="2421"/>
                      </a:moveTo>
                      <a:cubicBezTo>
                        <a:pt x="2430" y="2417"/>
                        <a:pt x="2409" y="2411"/>
                        <a:pt x="2389" y="2404"/>
                      </a:cubicBezTo>
                      <a:cubicBezTo>
                        <a:pt x="2398" y="2377"/>
                        <a:pt x="2398" y="2377"/>
                        <a:pt x="2398" y="2377"/>
                      </a:cubicBezTo>
                      <a:cubicBezTo>
                        <a:pt x="2417" y="2384"/>
                        <a:pt x="2437" y="2389"/>
                        <a:pt x="2457" y="2393"/>
                      </a:cubicBezTo>
                      <a:lnTo>
                        <a:pt x="2452" y="2421"/>
                      </a:lnTo>
                      <a:close/>
                      <a:moveTo>
                        <a:pt x="2329" y="2376"/>
                      </a:moveTo>
                      <a:cubicBezTo>
                        <a:pt x="2310" y="2365"/>
                        <a:pt x="2292" y="2352"/>
                        <a:pt x="2275" y="2338"/>
                      </a:cubicBezTo>
                      <a:cubicBezTo>
                        <a:pt x="2294" y="2316"/>
                        <a:pt x="2294" y="2316"/>
                        <a:pt x="2294" y="2316"/>
                      </a:cubicBezTo>
                      <a:cubicBezTo>
                        <a:pt x="2309" y="2329"/>
                        <a:pt x="2326" y="2341"/>
                        <a:pt x="2343" y="2351"/>
                      </a:cubicBezTo>
                      <a:lnTo>
                        <a:pt x="2329" y="2376"/>
                      </a:lnTo>
                      <a:close/>
                      <a:moveTo>
                        <a:pt x="2229" y="2291"/>
                      </a:moveTo>
                      <a:cubicBezTo>
                        <a:pt x="2216" y="2274"/>
                        <a:pt x="2203" y="2256"/>
                        <a:pt x="2192" y="2237"/>
                      </a:cubicBezTo>
                      <a:cubicBezTo>
                        <a:pt x="2216" y="2222"/>
                        <a:pt x="2216" y="2222"/>
                        <a:pt x="2216" y="2222"/>
                      </a:cubicBezTo>
                      <a:cubicBezTo>
                        <a:pt x="2227" y="2240"/>
                        <a:pt x="2239" y="2257"/>
                        <a:pt x="2251" y="2273"/>
                      </a:cubicBezTo>
                      <a:lnTo>
                        <a:pt x="2229" y="2291"/>
                      </a:lnTo>
                      <a:close/>
                      <a:moveTo>
                        <a:pt x="2163" y="2178"/>
                      </a:moveTo>
                      <a:cubicBezTo>
                        <a:pt x="2154" y="2159"/>
                        <a:pt x="2147" y="2138"/>
                        <a:pt x="2141" y="2117"/>
                      </a:cubicBezTo>
                      <a:cubicBezTo>
                        <a:pt x="2168" y="2109"/>
                        <a:pt x="2168" y="2109"/>
                        <a:pt x="2168" y="2109"/>
                      </a:cubicBezTo>
                      <a:cubicBezTo>
                        <a:pt x="2174" y="2129"/>
                        <a:pt x="2181" y="2149"/>
                        <a:pt x="2189" y="2167"/>
                      </a:cubicBezTo>
                      <a:lnTo>
                        <a:pt x="2163" y="2178"/>
                      </a:lnTo>
                      <a:close/>
                      <a:moveTo>
                        <a:pt x="2125" y="2054"/>
                      </a:moveTo>
                      <a:cubicBezTo>
                        <a:pt x="2121" y="2033"/>
                        <a:pt x="2118" y="2012"/>
                        <a:pt x="2115" y="1990"/>
                      </a:cubicBezTo>
                      <a:cubicBezTo>
                        <a:pt x="2144" y="1987"/>
                        <a:pt x="2144" y="1987"/>
                        <a:pt x="2144" y="1987"/>
                      </a:cubicBezTo>
                      <a:cubicBezTo>
                        <a:pt x="2146" y="2008"/>
                        <a:pt x="2149" y="2028"/>
                        <a:pt x="2153" y="2048"/>
                      </a:cubicBezTo>
                      <a:lnTo>
                        <a:pt x="2125" y="2054"/>
                      </a:lnTo>
                      <a:close/>
                      <a:moveTo>
                        <a:pt x="2111" y="1925"/>
                      </a:moveTo>
                      <a:cubicBezTo>
                        <a:pt x="2111" y="1922"/>
                        <a:pt x="2111" y="1920"/>
                        <a:pt x="2111" y="1918"/>
                      </a:cubicBezTo>
                      <a:cubicBezTo>
                        <a:pt x="2111" y="1913"/>
                        <a:pt x="2111" y="1910"/>
                        <a:pt x="2111" y="1909"/>
                      </a:cubicBezTo>
                      <a:cubicBezTo>
                        <a:pt x="2111" y="1861"/>
                        <a:pt x="2111" y="1861"/>
                        <a:pt x="2111" y="1861"/>
                      </a:cubicBezTo>
                      <a:cubicBezTo>
                        <a:pt x="2140" y="1861"/>
                        <a:pt x="2140" y="1861"/>
                        <a:pt x="2140" y="1861"/>
                      </a:cubicBezTo>
                      <a:cubicBezTo>
                        <a:pt x="2140" y="1910"/>
                        <a:pt x="2140" y="1910"/>
                        <a:pt x="2140" y="1910"/>
                      </a:cubicBezTo>
                      <a:cubicBezTo>
                        <a:pt x="2140" y="1910"/>
                        <a:pt x="2140" y="1913"/>
                        <a:pt x="2140" y="1918"/>
                      </a:cubicBezTo>
                      <a:cubicBezTo>
                        <a:pt x="2140" y="1920"/>
                        <a:pt x="2140" y="1922"/>
                        <a:pt x="2140" y="1925"/>
                      </a:cubicBezTo>
                      <a:lnTo>
                        <a:pt x="2111" y="1925"/>
                      </a:lnTo>
                      <a:close/>
                      <a:moveTo>
                        <a:pt x="2140" y="1798"/>
                      </a:moveTo>
                      <a:cubicBezTo>
                        <a:pt x="2111" y="1798"/>
                        <a:pt x="2111" y="1798"/>
                        <a:pt x="2111" y="1798"/>
                      </a:cubicBezTo>
                      <a:cubicBezTo>
                        <a:pt x="2111" y="1734"/>
                        <a:pt x="2111" y="1734"/>
                        <a:pt x="2111" y="1734"/>
                      </a:cubicBezTo>
                      <a:cubicBezTo>
                        <a:pt x="2140" y="1734"/>
                        <a:pt x="2140" y="1734"/>
                        <a:pt x="2140" y="1734"/>
                      </a:cubicBezTo>
                      <a:lnTo>
                        <a:pt x="2140" y="1798"/>
                      </a:lnTo>
                      <a:close/>
                      <a:moveTo>
                        <a:pt x="2140" y="1671"/>
                      </a:moveTo>
                      <a:cubicBezTo>
                        <a:pt x="2111" y="1671"/>
                        <a:pt x="2111" y="1671"/>
                        <a:pt x="2111" y="1671"/>
                      </a:cubicBezTo>
                      <a:cubicBezTo>
                        <a:pt x="2111" y="1607"/>
                        <a:pt x="2111" y="1607"/>
                        <a:pt x="2111" y="1607"/>
                      </a:cubicBezTo>
                      <a:cubicBezTo>
                        <a:pt x="2140" y="1607"/>
                        <a:pt x="2140" y="1607"/>
                        <a:pt x="2140" y="1607"/>
                      </a:cubicBezTo>
                      <a:lnTo>
                        <a:pt x="2140" y="1671"/>
                      </a:lnTo>
                      <a:close/>
                      <a:moveTo>
                        <a:pt x="2140" y="1544"/>
                      </a:moveTo>
                      <a:cubicBezTo>
                        <a:pt x="2111" y="1544"/>
                        <a:pt x="2111" y="1544"/>
                        <a:pt x="2111" y="1544"/>
                      </a:cubicBezTo>
                      <a:cubicBezTo>
                        <a:pt x="2111" y="1481"/>
                        <a:pt x="2111" y="1481"/>
                        <a:pt x="2111" y="1481"/>
                      </a:cubicBezTo>
                      <a:cubicBezTo>
                        <a:pt x="2140" y="1481"/>
                        <a:pt x="2140" y="1481"/>
                        <a:pt x="2140" y="1481"/>
                      </a:cubicBezTo>
                      <a:lnTo>
                        <a:pt x="2140" y="1544"/>
                      </a:lnTo>
                      <a:close/>
                      <a:moveTo>
                        <a:pt x="759" y="1537"/>
                      </a:moveTo>
                      <a:cubicBezTo>
                        <a:pt x="759" y="1508"/>
                        <a:pt x="759" y="1508"/>
                        <a:pt x="759" y="1508"/>
                      </a:cubicBezTo>
                      <a:cubicBezTo>
                        <a:pt x="780" y="1508"/>
                        <a:pt x="800" y="1506"/>
                        <a:pt x="820" y="1504"/>
                      </a:cubicBezTo>
                      <a:cubicBezTo>
                        <a:pt x="824" y="1532"/>
                        <a:pt x="824" y="1532"/>
                        <a:pt x="824" y="1532"/>
                      </a:cubicBezTo>
                      <a:cubicBezTo>
                        <a:pt x="803" y="1535"/>
                        <a:pt x="781" y="1536"/>
                        <a:pt x="759" y="1537"/>
                      </a:cubicBezTo>
                      <a:close/>
                      <a:moveTo>
                        <a:pt x="694" y="1535"/>
                      </a:moveTo>
                      <a:cubicBezTo>
                        <a:pt x="672" y="1533"/>
                        <a:pt x="650" y="1530"/>
                        <a:pt x="630" y="1525"/>
                      </a:cubicBezTo>
                      <a:cubicBezTo>
                        <a:pt x="636" y="1497"/>
                        <a:pt x="636" y="1497"/>
                        <a:pt x="636" y="1497"/>
                      </a:cubicBezTo>
                      <a:cubicBezTo>
                        <a:pt x="656" y="1502"/>
                        <a:pt x="676" y="1505"/>
                        <a:pt x="697" y="1507"/>
                      </a:cubicBezTo>
                      <a:lnTo>
                        <a:pt x="694" y="1535"/>
                      </a:lnTo>
                      <a:close/>
                      <a:moveTo>
                        <a:pt x="888" y="1519"/>
                      </a:moveTo>
                      <a:cubicBezTo>
                        <a:pt x="880" y="1491"/>
                        <a:pt x="880" y="1491"/>
                        <a:pt x="880" y="1491"/>
                      </a:cubicBezTo>
                      <a:cubicBezTo>
                        <a:pt x="900" y="1486"/>
                        <a:pt x="920" y="1479"/>
                        <a:pt x="938" y="1471"/>
                      </a:cubicBezTo>
                      <a:cubicBezTo>
                        <a:pt x="949" y="1497"/>
                        <a:pt x="949" y="1497"/>
                        <a:pt x="949" y="1497"/>
                      </a:cubicBezTo>
                      <a:cubicBezTo>
                        <a:pt x="930" y="1506"/>
                        <a:pt x="909" y="1513"/>
                        <a:pt x="888" y="1519"/>
                      </a:cubicBezTo>
                      <a:close/>
                      <a:moveTo>
                        <a:pt x="567" y="1505"/>
                      </a:moveTo>
                      <a:cubicBezTo>
                        <a:pt x="547" y="1497"/>
                        <a:pt x="527" y="1487"/>
                        <a:pt x="509" y="1475"/>
                      </a:cubicBezTo>
                      <a:cubicBezTo>
                        <a:pt x="524" y="1451"/>
                        <a:pt x="524" y="1451"/>
                        <a:pt x="524" y="1451"/>
                      </a:cubicBezTo>
                      <a:cubicBezTo>
                        <a:pt x="541" y="1462"/>
                        <a:pt x="559" y="1471"/>
                        <a:pt x="578" y="1479"/>
                      </a:cubicBezTo>
                      <a:lnTo>
                        <a:pt x="567" y="1505"/>
                      </a:lnTo>
                      <a:close/>
                      <a:moveTo>
                        <a:pt x="1007" y="1467"/>
                      </a:moveTo>
                      <a:cubicBezTo>
                        <a:pt x="992" y="1443"/>
                        <a:pt x="992" y="1443"/>
                        <a:pt x="992" y="1443"/>
                      </a:cubicBezTo>
                      <a:cubicBezTo>
                        <a:pt x="1010" y="1432"/>
                        <a:pt x="1026" y="1420"/>
                        <a:pt x="1042" y="1406"/>
                      </a:cubicBezTo>
                      <a:cubicBezTo>
                        <a:pt x="1060" y="1428"/>
                        <a:pt x="1060" y="1428"/>
                        <a:pt x="1060" y="1428"/>
                      </a:cubicBezTo>
                      <a:cubicBezTo>
                        <a:pt x="1044" y="1442"/>
                        <a:pt x="1026" y="1455"/>
                        <a:pt x="1007" y="1467"/>
                      </a:cubicBezTo>
                      <a:close/>
                      <a:moveTo>
                        <a:pt x="456" y="1436"/>
                      </a:moveTo>
                      <a:cubicBezTo>
                        <a:pt x="440" y="1421"/>
                        <a:pt x="425" y="1405"/>
                        <a:pt x="411" y="1388"/>
                      </a:cubicBezTo>
                      <a:cubicBezTo>
                        <a:pt x="433" y="1370"/>
                        <a:pt x="433" y="1370"/>
                        <a:pt x="433" y="1370"/>
                      </a:cubicBezTo>
                      <a:cubicBezTo>
                        <a:pt x="446" y="1386"/>
                        <a:pt x="460" y="1401"/>
                        <a:pt x="475" y="1415"/>
                      </a:cubicBezTo>
                      <a:lnTo>
                        <a:pt x="456" y="1436"/>
                      </a:lnTo>
                      <a:close/>
                      <a:moveTo>
                        <a:pt x="2140" y="1417"/>
                      </a:moveTo>
                      <a:cubicBezTo>
                        <a:pt x="2111" y="1417"/>
                        <a:pt x="2111" y="1417"/>
                        <a:pt x="2111" y="1417"/>
                      </a:cubicBezTo>
                      <a:cubicBezTo>
                        <a:pt x="2111" y="1354"/>
                        <a:pt x="2111" y="1354"/>
                        <a:pt x="2111" y="1354"/>
                      </a:cubicBezTo>
                      <a:cubicBezTo>
                        <a:pt x="2140" y="1354"/>
                        <a:pt x="2140" y="1354"/>
                        <a:pt x="2140" y="1354"/>
                      </a:cubicBezTo>
                      <a:lnTo>
                        <a:pt x="2140" y="1417"/>
                      </a:lnTo>
                      <a:close/>
                      <a:moveTo>
                        <a:pt x="1107" y="1382"/>
                      </a:moveTo>
                      <a:cubicBezTo>
                        <a:pt x="1086" y="1363"/>
                        <a:pt x="1086" y="1363"/>
                        <a:pt x="1086" y="1363"/>
                      </a:cubicBezTo>
                      <a:cubicBezTo>
                        <a:pt x="1099" y="1348"/>
                        <a:pt x="1112" y="1332"/>
                        <a:pt x="1123" y="1315"/>
                      </a:cubicBezTo>
                      <a:cubicBezTo>
                        <a:pt x="1147" y="1330"/>
                        <a:pt x="1147" y="1330"/>
                        <a:pt x="1147" y="1330"/>
                      </a:cubicBezTo>
                      <a:cubicBezTo>
                        <a:pt x="1134" y="1349"/>
                        <a:pt x="1121" y="1366"/>
                        <a:pt x="1107" y="1382"/>
                      </a:cubicBezTo>
                      <a:close/>
                      <a:moveTo>
                        <a:pt x="374" y="1334"/>
                      </a:moveTo>
                      <a:cubicBezTo>
                        <a:pt x="363" y="1316"/>
                        <a:pt x="353" y="1296"/>
                        <a:pt x="345" y="1276"/>
                      </a:cubicBezTo>
                      <a:cubicBezTo>
                        <a:pt x="371" y="1265"/>
                        <a:pt x="371" y="1265"/>
                        <a:pt x="371" y="1265"/>
                      </a:cubicBezTo>
                      <a:cubicBezTo>
                        <a:pt x="379" y="1284"/>
                        <a:pt x="388" y="1302"/>
                        <a:pt x="399" y="1320"/>
                      </a:cubicBezTo>
                      <a:lnTo>
                        <a:pt x="374" y="1334"/>
                      </a:lnTo>
                      <a:close/>
                      <a:moveTo>
                        <a:pt x="2140" y="1290"/>
                      </a:moveTo>
                      <a:cubicBezTo>
                        <a:pt x="2111" y="1290"/>
                        <a:pt x="2111" y="1290"/>
                        <a:pt x="2111" y="1290"/>
                      </a:cubicBezTo>
                      <a:cubicBezTo>
                        <a:pt x="2111" y="1227"/>
                        <a:pt x="2111" y="1227"/>
                        <a:pt x="2111" y="1227"/>
                      </a:cubicBezTo>
                      <a:cubicBezTo>
                        <a:pt x="2140" y="1227"/>
                        <a:pt x="2140" y="1227"/>
                        <a:pt x="2140" y="1227"/>
                      </a:cubicBezTo>
                      <a:lnTo>
                        <a:pt x="2140" y="1290"/>
                      </a:lnTo>
                      <a:close/>
                      <a:moveTo>
                        <a:pt x="1180" y="1274"/>
                      </a:moveTo>
                      <a:cubicBezTo>
                        <a:pt x="1155" y="1261"/>
                        <a:pt x="1155" y="1261"/>
                        <a:pt x="1155" y="1261"/>
                      </a:cubicBezTo>
                      <a:cubicBezTo>
                        <a:pt x="1164" y="1243"/>
                        <a:pt x="1173" y="1224"/>
                        <a:pt x="1180" y="1205"/>
                      </a:cubicBezTo>
                      <a:cubicBezTo>
                        <a:pt x="1206" y="1215"/>
                        <a:pt x="1206" y="1215"/>
                        <a:pt x="1206" y="1215"/>
                      </a:cubicBezTo>
                      <a:cubicBezTo>
                        <a:pt x="1199" y="1235"/>
                        <a:pt x="1190" y="1255"/>
                        <a:pt x="1180" y="1274"/>
                      </a:cubicBezTo>
                      <a:close/>
                      <a:moveTo>
                        <a:pt x="322" y="1215"/>
                      </a:moveTo>
                      <a:cubicBezTo>
                        <a:pt x="316" y="1194"/>
                        <a:pt x="311" y="1173"/>
                        <a:pt x="307" y="1151"/>
                      </a:cubicBezTo>
                      <a:cubicBezTo>
                        <a:pt x="335" y="1146"/>
                        <a:pt x="335" y="1146"/>
                        <a:pt x="335" y="1146"/>
                      </a:cubicBezTo>
                      <a:cubicBezTo>
                        <a:pt x="338" y="1166"/>
                        <a:pt x="343" y="1187"/>
                        <a:pt x="349" y="1206"/>
                      </a:cubicBezTo>
                      <a:lnTo>
                        <a:pt x="322" y="1215"/>
                      </a:lnTo>
                      <a:close/>
                      <a:moveTo>
                        <a:pt x="2140" y="1163"/>
                      </a:moveTo>
                      <a:cubicBezTo>
                        <a:pt x="2111" y="1163"/>
                        <a:pt x="2111" y="1163"/>
                        <a:pt x="2111" y="1163"/>
                      </a:cubicBezTo>
                      <a:cubicBezTo>
                        <a:pt x="2111" y="1100"/>
                        <a:pt x="2111" y="1100"/>
                        <a:pt x="2111" y="1100"/>
                      </a:cubicBezTo>
                      <a:cubicBezTo>
                        <a:pt x="2140" y="1100"/>
                        <a:pt x="2140" y="1100"/>
                        <a:pt x="2140" y="1100"/>
                      </a:cubicBezTo>
                      <a:lnTo>
                        <a:pt x="2140" y="1163"/>
                      </a:lnTo>
                      <a:close/>
                      <a:moveTo>
                        <a:pt x="1226" y="1152"/>
                      </a:moveTo>
                      <a:cubicBezTo>
                        <a:pt x="1198" y="1146"/>
                        <a:pt x="1198" y="1146"/>
                        <a:pt x="1198" y="1146"/>
                      </a:cubicBezTo>
                      <a:cubicBezTo>
                        <a:pt x="1199" y="1142"/>
                        <a:pt x="1200" y="1139"/>
                        <a:pt x="1200" y="1138"/>
                      </a:cubicBezTo>
                      <a:cubicBezTo>
                        <a:pt x="1200" y="1137"/>
                        <a:pt x="1200" y="1136"/>
                        <a:pt x="1200" y="1134"/>
                      </a:cubicBezTo>
                      <a:cubicBezTo>
                        <a:pt x="1200" y="1126"/>
                        <a:pt x="1200" y="1108"/>
                        <a:pt x="1202" y="1084"/>
                      </a:cubicBezTo>
                      <a:cubicBezTo>
                        <a:pt x="1231" y="1087"/>
                        <a:pt x="1231" y="1087"/>
                        <a:pt x="1231" y="1087"/>
                      </a:cubicBezTo>
                      <a:cubicBezTo>
                        <a:pt x="1229" y="1110"/>
                        <a:pt x="1228" y="1126"/>
                        <a:pt x="1228" y="1134"/>
                      </a:cubicBezTo>
                      <a:cubicBezTo>
                        <a:pt x="1228" y="1137"/>
                        <a:pt x="1229" y="1138"/>
                        <a:pt x="1229" y="1138"/>
                      </a:cubicBezTo>
                      <a:cubicBezTo>
                        <a:pt x="1229" y="1140"/>
                        <a:pt x="1229" y="1140"/>
                        <a:pt x="1229" y="1140"/>
                      </a:cubicBezTo>
                      <a:cubicBezTo>
                        <a:pt x="1228" y="1141"/>
                        <a:pt x="1228" y="1141"/>
                        <a:pt x="1228" y="1141"/>
                      </a:cubicBezTo>
                      <a:cubicBezTo>
                        <a:pt x="1228" y="1142"/>
                        <a:pt x="1228" y="1145"/>
                        <a:pt x="1226" y="1152"/>
                      </a:cubicBezTo>
                      <a:close/>
                      <a:moveTo>
                        <a:pt x="328" y="1085"/>
                      </a:moveTo>
                      <a:cubicBezTo>
                        <a:pt x="299" y="1085"/>
                        <a:pt x="299" y="1085"/>
                        <a:pt x="299" y="1085"/>
                      </a:cubicBezTo>
                      <a:cubicBezTo>
                        <a:pt x="299" y="1022"/>
                        <a:pt x="299" y="1022"/>
                        <a:pt x="299" y="1022"/>
                      </a:cubicBezTo>
                      <a:cubicBezTo>
                        <a:pt x="328" y="1022"/>
                        <a:pt x="328" y="1022"/>
                        <a:pt x="328" y="1022"/>
                      </a:cubicBezTo>
                      <a:lnTo>
                        <a:pt x="328" y="1085"/>
                      </a:lnTo>
                      <a:close/>
                      <a:moveTo>
                        <a:pt x="2109" y="1038"/>
                      </a:moveTo>
                      <a:cubicBezTo>
                        <a:pt x="2106" y="1018"/>
                        <a:pt x="2102" y="997"/>
                        <a:pt x="2097" y="977"/>
                      </a:cubicBezTo>
                      <a:cubicBezTo>
                        <a:pt x="2125" y="970"/>
                        <a:pt x="2125" y="970"/>
                        <a:pt x="2125" y="970"/>
                      </a:cubicBezTo>
                      <a:cubicBezTo>
                        <a:pt x="2130" y="992"/>
                        <a:pt x="2134" y="1013"/>
                        <a:pt x="2137" y="1034"/>
                      </a:cubicBezTo>
                      <a:lnTo>
                        <a:pt x="2109" y="1038"/>
                      </a:lnTo>
                      <a:close/>
                      <a:moveTo>
                        <a:pt x="1239" y="1025"/>
                      </a:moveTo>
                      <a:cubicBezTo>
                        <a:pt x="1211" y="1020"/>
                        <a:pt x="1211" y="1020"/>
                        <a:pt x="1211" y="1020"/>
                      </a:cubicBezTo>
                      <a:cubicBezTo>
                        <a:pt x="1215" y="998"/>
                        <a:pt x="1220" y="977"/>
                        <a:pt x="1225" y="957"/>
                      </a:cubicBezTo>
                      <a:cubicBezTo>
                        <a:pt x="1253" y="964"/>
                        <a:pt x="1253" y="964"/>
                        <a:pt x="1253" y="964"/>
                      </a:cubicBezTo>
                      <a:cubicBezTo>
                        <a:pt x="1247" y="984"/>
                        <a:pt x="1243" y="1004"/>
                        <a:pt x="1239" y="1025"/>
                      </a:cubicBezTo>
                      <a:close/>
                      <a:moveTo>
                        <a:pt x="328" y="959"/>
                      </a:moveTo>
                      <a:cubicBezTo>
                        <a:pt x="299" y="959"/>
                        <a:pt x="299" y="959"/>
                        <a:pt x="299" y="959"/>
                      </a:cubicBezTo>
                      <a:cubicBezTo>
                        <a:pt x="299" y="895"/>
                        <a:pt x="299" y="895"/>
                        <a:pt x="299" y="895"/>
                      </a:cubicBezTo>
                      <a:cubicBezTo>
                        <a:pt x="328" y="895"/>
                        <a:pt x="328" y="895"/>
                        <a:pt x="328" y="895"/>
                      </a:cubicBezTo>
                      <a:lnTo>
                        <a:pt x="328" y="959"/>
                      </a:lnTo>
                      <a:close/>
                      <a:moveTo>
                        <a:pt x="2080" y="918"/>
                      </a:moveTo>
                      <a:cubicBezTo>
                        <a:pt x="2073" y="898"/>
                        <a:pt x="2064" y="879"/>
                        <a:pt x="2055" y="861"/>
                      </a:cubicBezTo>
                      <a:cubicBezTo>
                        <a:pt x="2081" y="848"/>
                        <a:pt x="2081" y="848"/>
                        <a:pt x="2081" y="848"/>
                      </a:cubicBezTo>
                      <a:cubicBezTo>
                        <a:pt x="2090" y="867"/>
                        <a:pt x="2099" y="887"/>
                        <a:pt x="2106" y="908"/>
                      </a:cubicBezTo>
                      <a:lnTo>
                        <a:pt x="2080" y="918"/>
                      </a:lnTo>
                      <a:close/>
                      <a:moveTo>
                        <a:pt x="1272" y="905"/>
                      </a:moveTo>
                      <a:cubicBezTo>
                        <a:pt x="1246" y="895"/>
                        <a:pt x="1246" y="895"/>
                        <a:pt x="1246" y="895"/>
                      </a:cubicBezTo>
                      <a:cubicBezTo>
                        <a:pt x="1254" y="874"/>
                        <a:pt x="1263" y="854"/>
                        <a:pt x="1273" y="836"/>
                      </a:cubicBezTo>
                      <a:cubicBezTo>
                        <a:pt x="1298" y="849"/>
                        <a:pt x="1298" y="849"/>
                        <a:pt x="1298" y="849"/>
                      </a:cubicBezTo>
                      <a:cubicBezTo>
                        <a:pt x="1289" y="867"/>
                        <a:pt x="1280" y="886"/>
                        <a:pt x="1272" y="905"/>
                      </a:cubicBezTo>
                      <a:close/>
                      <a:moveTo>
                        <a:pt x="328" y="832"/>
                      </a:moveTo>
                      <a:cubicBezTo>
                        <a:pt x="299" y="832"/>
                        <a:pt x="299" y="832"/>
                        <a:pt x="299" y="832"/>
                      </a:cubicBezTo>
                      <a:cubicBezTo>
                        <a:pt x="299" y="768"/>
                        <a:pt x="299" y="768"/>
                        <a:pt x="299" y="768"/>
                      </a:cubicBezTo>
                      <a:cubicBezTo>
                        <a:pt x="328" y="768"/>
                        <a:pt x="328" y="768"/>
                        <a:pt x="328" y="768"/>
                      </a:cubicBezTo>
                      <a:lnTo>
                        <a:pt x="328" y="832"/>
                      </a:lnTo>
                      <a:close/>
                      <a:moveTo>
                        <a:pt x="2024" y="808"/>
                      </a:moveTo>
                      <a:cubicBezTo>
                        <a:pt x="2012" y="791"/>
                        <a:pt x="1999" y="775"/>
                        <a:pt x="1985" y="761"/>
                      </a:cubicBezTo>
                      <a:cubicBezTo>
                        <a:pt x="2006" y="741"/>
                        <a:pt x="2006" y="741"/>
                        <a:pt x="2006" y="741"/>
                      </a:cubicBezTo>
                      <a:cubicBezTo>
                        <a:pt x="2020" y="757"/>
                        <a:pt x="2034" y="774"/>
                        <a:pt x="2047" y="792"/>
                      </a:cubicBezTo>
                      <a:lnTo>
                        <a:pt x="2024" y="808"/>
                      </a:lnTo>
                      <a:close/>
                      <a:moveTo>
                        <a:pt x="1331" y="798"/>
                      </a:moveTo>
                      <a:cubicBezTo>
                        <a:pt x="1309" y="781"/>
                        <a:pt x="1309" y="781"/>
                        <a:pt x="1309" y="781"/>
                      </a:cubicBezTo>
                      <a:cubicBezTo>
                        <a:pt x="1322" y="763"/>
                        <a:pt x="1336" y="746"/>
                        <a:pt x="1351" y="731"/>
                      </a:cubicBezTo>
                      <a:cubicBezTo>
                        <a:pt x="1371" y="751"/>
                        <a:pt x="1371" y="751"/>
                        <a:pt x="1371" y="751"/>
                      </a:cubicBezTo>
                      <a:cubicBezTo>
                        <a:pt x="1357" y="765"/>
                        <a:pt x="1344" y="781"/>
                        <a:pt x="1331" y="798"/>
                      </a:cubicBezTo>
                      <a:close/>
                      <a:moveTo>
                        <a:pt x="1939" y="720"/>
                      </a:moveTo>
                      <a:cubicBezTo>
                        <a:pt x="1923" y="708"/>
                        <a:pt x="1906" y="697"/>
                        <a:pt x="1888" y="688"/>
                      </a:cubicBezTo>
                      <a:cubicBezTo>
                        <a:pt x="1901" y="663"/>
                        <a:pt x="1901" y="663"/>
                        <a:pt x="1901" y="663"/>
                      </a:cubicBezTo>
                      <a:cubicBezTo>
                        <a:pt x="1920" y="673"/>
                        <a:pt x="1939" y="684"/>
                        <a:pt x="1956" y="697"/>
                      </a:cubicBezTo>
                      <a:lnTo>
                        <a:pt x="1939" y="720"/>
                      </a:lnTo>
                      <a:close/>
                      <a:moveTo>
                        <a:pt x="1418" y="712"/>
                      </a:moveTo>
                      <a:cubicBezTo>
                        <a:pt x="1402" y="689"/>
                        <a:pt x="1402" y="689"/>
                        <a:pt x="1402" y="689"/>
                      </a:cubicBezTo>
                      <a:cubicBezTo>
                        <a:pt x="1420" y="677"/>
                        <a:pt x="1439" y="665"/>
                        <a:pt x="1459" y="656"/>
                      </a:cubicBezTo>
                      <a:cubicBezTo>
                        <a:pt x="1471" y="682"/>
                        <a:pt x="1471" y="682"/>
                        <a:pt x="1471" y="682"/>
                      </a:cubicBezTo>
                      <a:cubicBezTo>
                        <a:pt x="1452" y="690"/>
                        <a:pt x="1435" y="701"/>
                        <a:pt x="1418" y="712"/>
                      </a:cubicBezTo>
                      <a:close/>
                      <a:moveTo>
                        <a:pt x="328" y="705"/>
                      </a:moveTo>
                      <a:cubicBezTo>
                        <a:pt x="299" y="705"/>
                        <a:pt x="299" y="705"/>
                        <a:pt x="299" y="705"/>
                      </a:cubicBezTo>
                      <a:cubicBezTo>
                        <a:pt x="299" y="641"/>
                        <a:pt x="299" y="641"/>
                        <a:pt x="299" y="641"/>
                      </a:cubicBezTo>
                      <a:cubicBezTo>
                        <a:pt x="328" y="641"/>
                        <a:pt x="328" y="641"/>
                        <a:pt x="328" y="641"/>
                      </a:cubicBezTo>
                      <a:lnTo>
                        <a:pt x="328" y="705"/>
                      </a:lnTo>
                      <a:close/>
                      <a:moveTo>
                        <a:pt x="1832" y="664"/>
                      </a:moveTo>
                      <a:cubicBezTo>
                        <a:pt x="1813" y="658"/>
                        <a:pt x="1793" y="653"/>
                        <a:pt x="1772" y="649"/>
                      </a:cubicBezTo>
                      <a:cubicBezTo>
                        <a:pt x="1777" y="621"/>
                        <a:pt x="1777" y="621"/>
                        <a:pt x="1777" y="621"/>
                      </a:cubicBezTo>
                      <a:cubicBezTo>
                        <a:pt x="1799" y="625"/>
                        <a:pt x="1820" y="630"/>
                        <a:pt x="1841" y="637"/>
                      </a:cubicBezTo>
                      <a:lnTo>
                        <a:pt x="1832" y="664"/>
                      </a:lnTo>
                      <a:close/>
                      <a:moveTo>
                        <a:pt x="1528" y="660"/>
                      </a:moveTo>
                      <a:cubicBezTo>
                        <a:pt x="1520" y="633"/>
                        <a:pt x="1520" y="633"/>
                        <a:pt x="1520" y="633"/>
                      </a:cubicBezTo>
                      <a:cubicBezTo>
                        <a:pt x="1540" y="627"/>
                        <a:pt x="1561" y="622"/>
                        <a:pt x="1583" y="618"/>
                      </a:cubicBezTo>
                      <a:cubicBezTo>
                        <a:pt x="1588" y="646"/>
                        <a:pt x="1588" y="646"/>
                        <a:pt x="1588" y="646"/>
                      </a:cubicBezTo>
                      <a:cubicBezTo>
                        <a:pt x="1567" y="650"/>
                        <a:pt x="1547" y="654"/>
                        <a:pt x="1528" y="660"/>
                      </a:cubicBezTo>
                      <a:close/>
                      <a:moveTo>
                        <a:pt x="1711" y="641"/>
                      </a:moveTo>
                      <a:cubicBezTo>
                        <a:pt x="1699" y="640"/>
                        <a:pt x="1687" y="640"/>
                        <a:pt x="1675" y="640"/>
                      </a:cubicBezTo>
                      <a:cubicBezTo>
                        <a:pt x="1666" y="640"/>
                        <a:pt x="1658" y="640"/>
                        <a:pt x="1649" y="640"/>
                      </a:cubicBezTo>
                      <a:cubicBezTo>
                        <a:pt x="1648" y="612"/>
                        <a:pt x="1648" y="612"/>
                        <a:pt x="1648" y="612"/>
                      </a:cubicBezTo>
                      <a:cubicBezTo>
                        <a:pt x="1657" y="612"/>
                        <a:pt x="1666" y="611"/>
                        <a:pt x="1675" y="611"/>
                      </a:cubicBezTo>
                      <a:cubicBezTo>
                        <a:pt x="1688" y="612"/>
                        <a:pt x="1701" y="612"/>
                        <a:pt x="1713" y="613"/>
                      </a:cubicBezTo>
                      <a:lnTo>
                        <a:pt x="1711" y="641"/>
                      </a:lnTo>
                      <a:close/>
                      <a:moveTo>
                        <a:pt x="328" y="578"/>
                      </a:moveTo>
                      <a:cubicBezTo>
                        <a:pt x="299" y="578"/>
                        <a:pt x="299" y="578"/>
                        <a:pt x="299" y="578"/>
                      </a:cubicBezTo>
                      <a:cubicBezTo>
                        <a:pt x="299" y="514"/>
                        <a:pt x="299" y="514"/>
                        <a:pt x="299" y="514"/>
                      </a:cubicBezTo>
                      <a:cubicBezTo>
                        <a:pt x="328" y="514"/>
                        <a:pt x="328" y="514"/>
                        <a:pt x="328" y="514"/>
                      </a:cubicBezTo>
                      <a:lnTo>
                        <a:pt x="328" y="578"/>
                      </a:lnTo>
                      <a:close/>
                      <a:moveTo>
                        <a:pt x="328" y="451"/>
                      </a:moveTo>
                      <a:cubicBezTo>
                        <a:pt x="299" y="451"/>
                        <a:pt x="299" y="451"/>
                        <a:pt x="299" y="451"/>
                      </a:cubicBezTo>
                      <a:cubicBezTo>
                        <a:pt x="299" y="434"/>
                        <a:pt x="299" y="434"/>
                        <a:pt x="299" y="434"/>
                      </a:cubicBezTo>
                      <a:cubicBezTo>
                        <a:pt x="299" y="434"/>
                        <a:pt x="299" y="417"/>
                        <a:pt x="295" y="390"/>
                      </a:cubicBezTo>
                      <a:cubicBezTo>
                        <a:pt x="323" y="385"/>
                        <a:pt x="323" y="385"/>
                        <a:pt x="323" y="385"/>
                      </a:cubicBezTo>
                      <a:cubicBezTo>
                        <a:pt x="328" y="415"/>
                        <a:pt x="328" y="433"/>
                        <a:pt x="328" y="434"/>
                      </a:cubicBezTo>
                      <a:lnTo>
                        <a:pt x="328" y="451"/>
                      </a:lnTo>
                      <a:close/>
                      <a:moveTo>
                        <a:pt x="282" y="329"/>
                      </a:moveTo>
                      <a:cubicBezTo>
                        <a:pt x="277" y="309"/>
                        <a:pt x="270" y="290"/>
                        <a:pt x="262" y="271"/>
                      </a:cubicBezTo>
                      <a:cubicBezTo>
                        <a:pt x="288" y="260"/>
                        <a:pt x="288" y="260"/>
                        <a:pt x="288" y="260"/>
                      </a:cubicBezTo>
                      <a:cubicBezTo>
                        <a:pt x="296" y="280"/>
                        <a:pt x="304" y="300"/>
                        <a:pt x="310" y="321"/>
                      </a:cubicBezTo>
                      <a:lnTo>
                        <a:pt x="282" y="329"/>
                      </a:lnTo>
                      <a:close/>
                      <a:moveTo>
                        <a:pt x="234" y="216"/>
                      </a:moveTo>
                      <a:cubicBezTo>
                        <a:pt x="224" y="198"/>
                        <a:pt x="212" y="181"/>
                        <a:pt x="199" y="165"/>
                      </a:cubicBezTo>
                      <a:cubicBezTo>
                        <a:pt x="221" y="148"/>
                        <a:pt x="221" y="148"/>
                        <a:pt x="221" y="148"/>
                      </a:cubicBezTo>
                      <a:cubicBezTo>
                        <a:pt x="235" y="164"/>
                        <a:pt x="247" y="183"/>
                        <a:pt x="259" y="201"/>
                      </a:cubicBezTo>
                      <a:lnTo>
                        <a:pt x="234" y="216"/>
                      </a:lnTo>
                      <a:close/>
                      <a:moveTo>
                        <a:pt x="158" y="121"/>
                      </a:moveTo>
                      <a:cubicBezTo>
                        <a:pt x="143" y="107"/>
                        <a:pt x="127" y="94"/>
                        <a:pt x="110" y="82"/>
                      </a:cubicBezTo>
                      <a:cubicBezTo>
                        <a:pt x="126" y="59"/>
                        <a:pt x="126" y="59"/>
                        <a:pt x="126" y="59"/>
                      </a:cubicBezTo>
                      <a:cubicBezTo>
                        <a:pt x="144" y="71"/>
                        <a:pt x="161" y="85"/>
                        <a:pt x="177" y="100"/>
                      </a:cubicBezTo>
                      <a:lnTo>
                        <a:pt x="158" y="121"/>
                      </a:lnTo>
                      <a:close/>
                      <a:moveTo>
                        <a:pt x="57" y="51"/>
                      </a:moveTo>
                      <a:cubicBezTo>
                        <a:pt x="39" y="42"/>
                        <a:pt x="20" y="33"/>
                        <a:pt x="0" y="26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31" y="7"/>
                        <a:pt x="51" y="16"/>
                        <a:pt x="70" y="25"/>
                      </a:cubicBezTo>
                      <a:lnTo>
                        <a:pt x="57" y="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sp>
              <p:nvSpPr>
                <p:cNvPr id="64" name="Rectangle 17"/>
                <p:cNvSpPr>
                  <a:spLocks noChangeArrowheads="1"/>
                </p:cNvSpPr>
                <p:nvPr/>
              </p:nvSpPr>
              <p:spPr bwMode="auto">
                <a:xfrm>
                  <a:off x="7646988" y="4783138"/>
                  <a:ext cx="60325" cy="5397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p:grpSp>
        </p:grpSp>
        <p:grpSp>
          <p:nvGrpSpPr>
            <p:cNvPr id="35" name="Group 22"/>
            <p:cNvGrpSpPr/>
            <p:nvPr/>
          </p:nvGrpSpPr>
          <p:grpSpPr>
            <a:xfrm flipH="1">
              <a:off x="4251350" y="739341"/>
              <a:ext cx="4895824" cy="3560273"/>
              <a:chOff x="1160463" y="-1588"/>
              <a:chExt cx="6874308" cy="4999038"/>
            </a:xfrm>
          </p:grpSpPr>
          <p:sp>
            <p:nvSpPr>
              <p:cNvPr id="40" name="Freeform 14"/>
              <p:cNvSpPr>
                <a:spLocks/>
              </p:cNvSpPr>
              <p:nvPr/>
            </p:nvSpPr>
            <p:spPr bwMode="auto">
              <a:xfrm>
                <a:off x="1160463" y="-1588"/>
                <a:ext cx="6823075" cy="4999038"/>
              </a:xfrm>
              <a:custGeom>
                <a:avLst/>
                <a:gdLst/>
                <a:ahLst/>
                <a:cxnLst>
                  <a:cxn ang="0">
                    <a:pos x="2693" y="2420"/>
                  </a:cxn>
                  <a:cxn ang="0">
                    <a:pos x="2693" y="2420"/>
                  </a:cxn>
                  <a:cxn ang="0">
                    <a:pos x="2348" y="2082"/>
                  </a:cxn>
                  <a:cxn ang="0">
                    <a:pos x="2348" y="2082"/>
                  </a:cxn>
                  <a:cxn ang="0">
                    <a:pos x="2348" y="2076"/>
                  </a:cxn>
                  <a:cxn ang="0">
                    <a:pos x="2348" y="1184"/>
                  </a:cxn>
                  <a:cxn ang="0">
                    <a:pos x="2347" y="1184"/>
                  </a:cxn>
                  <a:cxn ang="0">
                    <a:pos x="1795" y="636"/>
                  </a:cxn>
                  <a:cxn ang="0">
                    <a:pos x="1242" y="1189"/>
                  </a:cxn>
                  <a:cxn ang="0">
                    <a:pos x="1242" y="1189"/>
                  </a:cxn>
                  <a:cxn ang="0">
                    <a:pos x="897" y="1534"/>
                  </a:cxn>
                  <a:cxn ang="0">
                    <a:pos x="552" y="1189"/>
                  </a:cxn>
                  <a:cxn ang="0">
                    <a:pos x="552" y="553"/>
                  </a:cxn>
                  <a:cxn ang="0">
                    <a:pos x="552" y="553"/>
                  </a:cxn>
                  <a:cxn ang="0">
                    <a:pos x="0" y="0"/>
                  </a:cxn>
                  <a:cxn ang="0">
                    <a:pos x="0" y="207"/>
                  </a:cxn>
                  <a:cxn ang="0">
                    <a:pos x="0" y="207"/>
                  </a:cxn>
                  <a:cxn ang="0">
                    <a:pos x="345" y="553"/>
                  </a:cxn>
                  <a:cxn ang="0">
                    <a:pos x="345" y="553"/>
                  </a:cxn>
                  <a:cxn ang="0">
                    <a:pos x="345" y="1189"/>
                  </a:cxn>
                  <a:cxn ang="0">
                    <a:pos x="345" y="1189"/>
                  </a:cxn>
                  <a:cxn ang="0">
                    <a:pos x="897" y="1741"/>
                  </a:cxn>
                  <a:cxn ang="0">
                    <a:pos x="1449" y="1189"/>
                  </a:cxn>
                  <a:cxn ang="0">
                    <a:pos x="1450" y="1189"/>
                  </a:cxn>
                  <a:cxn ang="0">
                    <a:pos x="1795" y="843"/>
                  </a:cxn>
                  <a:cxn ang="0">
                    <a:pos x="2140" y="1189"/>
                  </a:cxn>
                  <a:cxn ang="0">
                    <a:pos x="2141" y="1189"/>
                  </a:cxn>
                  <a:cxn ang="0">
                    <a:pos x="2141" y="2075"/>
                  </a:cxn>
                  <a:cxn ang="0">
                    <a:pos x="2140" y="2075"/>
                  </a:cxn>
                  <a:cxn ang="0">
                    <a:pos x="2689" y="2627"/>
                  </a:cxn>
                  <a:cxn ang="0">
                    <a:pos x="2689" y="2627"/>
                  </a:cxn>
                  <a:cxn ang="0">
                    <a:pos x="3580" y="2627"/>
                  </a:cxn>
                  <a:cxn ang="0">
                    <a:pos x="3586" y="2421"/>
                  </a:cxn>
                  <a:cxn ang="0">
                    <a:pos x="3586" y="2420"/>
                  </a:cxn>
                  <a:cxn ang="0">
                    <a:pos x="2693" y="2420"/>
                  </a:cxn>
                </a:cxnLst>
                <a:rect l="0" t="0" r="r" b="b"/>
                <a:pathLst>
                  <a:path w="3586" h="2627">
                    <a:moveTo>
                      <a:pt x="2693" y="2420"/>
                    </a:moveTo>
                    <a:cubicBezTo>
                      <a:pt x="2693" y="2420"/>
                      <a:pt x="2693" y="2420"/>
                      <a:pt x="2693" y="2420"/>
                    </a:cubicBezTo>
                    <a:cubicBezTo>
                      <a:pt x="2505" y="2420"/>
                      <a:pt x="2351" y="2269"/>
                      <a:pt x="2348" y="2082"/>
                    </a:cubicBezTo>
                    <a:cubicBezTo>
                      <a:pt x="2348" y="2082"/>
                      <a:pt x="2348" y="2082"/>
                      <a:pt x="2348" y="2082"/>
                    </a:cubicBezTo>
                    <a:cubicBezTo>
                      <a:pt x="2348" y="2076"/>
                      <a:pt x="2348" y="2076"/>
                      <a:pt x="2348" y="2076"/>
                    </a:cubicBezTo>
                    <a:cubicBezTo>
                      <a:pt x="2348" y="1184"/>
                      <a:pt x="2348" y="1184"/>
                      <a:pt x="2348" y="1184"/>
                    </a:cubicBezTo>
                    <a:cubicBezTo>
                      <a:pt x="2347" y="1184"/>
                      <a:pt x="2347" y="1184"/>
                      <a:pt x="2347" y="1184"/>
                    </a:cubicBezTo>
                    <a:cubicBezTo>
                      <a:pt x="2345" y="881"/>
                      <a:pt x="2099" y="636"/>
                      <a:pt x="1795" y="636"/>
                    </a:cubicBezTo>
                    <a:cubicBezTo>
                      <a:pt x="1490" y="636"/>
                      <a:pt x="1242" y="883"/>
                      <a:pt x="1242" y="1189"/>
                    </a:cubicBezTo>
                    <a:cubicBezTo>
                      <a:pt x="1242" y="1189"/>
                      <a:pt x="1242" y="1189"/>
                      <a:pt x="1242" y="1189"/>
                    </a:cubicBezTo>
                    <a:cubicBezTo>
                      <a:pt x="1242" y="1379"/>
                      <a:pt x="1088" y="1534"/>
                      <a:pt x="897" y="1534"/>
                    </a:cubicBezTo>
                    <a:cubicBezTo>
                      <a:pt x="706" y="1534"/>
                      <a:pt x="552" y="1379"/>
                      <a:pt x="552" y="1189"/>
                    </a:cubicBezTo>
                    <a:cubicBezTo>
                      <a:pt x="552" y="553"/>
                      <a:pt x="552" y="553"/>
                      <a:pt x="552" y="553"/>
                    </a:cubicBezTo>
                    <a:cubicBezTo>
                      <a:pt x="552" y="553"/>
                      <a:pt x="552" y="553"/>
                      <a:pt x="552" y="553"/>
                    </a:cubicBezTo>
                    <a:cubicBezTo>
                      <a:pt x="552" y="247"/>
                      <a:pt x="305" y="0"/>
                      <a:pt x="0" y="0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190" y="207"/>
                      <a:pt x="345" y="362"/>
                      <a:pt x="345" y="553"/>
                    </a:cubicBezTo>
                    <a:cubicBezTo>
                      <a:pt x="345" y="553"/>
                      <a:pt x="345" y="553"/>
                      <a:pt x="345" y="553"/>
                    </a:cubicBezTo>
                    <a:cubicBezTo>
                      <a:pt x="345" y="1189"/>
                      <a:pt x="345" y="1189"/>
                      <a:pt x="345" y="1189"/>
                    </a:cubicBezTo>
                    <a:cubicBezTo>
                      <a:pt x="345" y="1189"/>
                      <a:pt x="345" y="1189"/>
                      <a:pt x="345" y="1189"/>
                    </a:cubicBezTo>
                    <a:cubicBezTo>
                      <a:pt x="345" y="1494"/>
                      <a:pt x="592" y="1741"/>
                      <a:pt x="897" y="1741"/>
                    </a:cubicBezTo>
                    <a:cubicBezTo>
                      <a:pt x="1202" y="1741"/>
                      <a:pt x="1449" y="1494"/>
                      <a:pt x="1449" y="1189"/>
                    </a:cubicBezTo>
                    <a:cubicBezTo>
                      <a:pt x="1450" y="1189"/>
                      <a:pt x="1450" y="1189"/>
                      <a:pt x="1450" y="1189"/>
                    </a:cubicBezTo>
                    <a:cubicBezTo>
                      <a:pt x="1450" y="998"/>
                      <a:pt x="1604" y="843"/>
                      <a:pt x="1795" y="843"/>
                    </a:cubicBezTo>
                    <a:cubicBezTo>
                      <a:pt x="1986" y="843"/>
                      <a:pt x="2140" y="998"/>
                      <a:pt x="2140" y="1189"/>
                    </a:cubicBezTo>
                    <a:cubicBezTo>
                      <a:pt x="2141" y="1189"/>
                      <a:pt x="2141" y="1189"/>
                      <a:pt x="2141" y="1189"/>
                    </a:cubicBezTo>
                    <a:cubicBezTo>
                      <a:pt x="2141" y="2075"/>
                      <a:pt x="2141" y="2075"/>
                      <a:pt x="2141" y="2075"/>
                    </a:cubicBezTo>
                    <a:cubicBezTo>
                      <a:pt x="2140" y="2075"/>
                      <a:pt x="2140" y="2075"/>
                      <a:pt x="2140" y="2075"/>
                    </a:cubicBezTo>
                    <a:cubicBezTo>
                      <a:pt x="2140" y="2378"/>
                      <a:pt x="2386" y="2625"/>
                      <a:pt x="2689" y="2627"/>
                    </a:cubicBezTo>
                    <a:cubicBezTo>
                      <a:pt x="2689" y="2627"/>
                      <a:pt x="2689" y="2627"/>
                      <a:pt x="2689" y="2627"/>
                    </a:cubicBezTo>
                    <a:cubicBezTo>
                      <a:pt x="3580" y="2627"/>
                      <a:pt x="3580" y="2627"/>
                      <a:pt x="3580" y="2627"/>
                    </a:cubicBezTo>
                    <a:cubicBezTo>
                      <a:pt x="3586" y="2421"/>
                      <a:pt x="3586" y="2421"/>
                      <a:pt x="3586" y="2421"/>
                    </a:cubicBezTo>
                    <a:cubicBezTo>
                      <a:pt x="3586" y="2420"/>
                      <a:pt x="3586" y="2420"/>
                      <a:pt x="3586" y="2420"/>
                    </a:cubicBezTo>
                    <a:lnTo>
                      <a:pt x="2693" y="242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grpSp>
            <p:nvGrpSpPr>
              <p:cNvPr id="44" name="Group 25"/>
              <p:cNvGrpSpPr/>
              <p:nvPr/>
            </p:nvGrpSpPr>
            <p:grpSpPr>
              <a:xfrm>
                <a:off x="1238250" y="165100"/>
                <a:ext cx="6796521" cy="4682232"/>
                <a:chOff x="1238250" y="165100"/>
                <a:chExt cx="6796521" cy="4682232"/>
              </a:xfrm>
            </p:grpSpPr>
            <p:sp>
              <p:nvSpPr>
                <p:cNvPr id="45" name="Freeform 15"/>
                <p:cNvSpPr>
                  <a:spLocks/>
                </p:cNvSpPr>
                <p:nvPr/>
              </p:nvSpPr>
              <p:spPr bwMode="auto">
                <a:xfrm>
                  <a:off x="1238250" y="165100"/>
                  <a:ext cx="71438" cy="65088"/>
                </a:xfrm>
                <a:custGeom>
                  <a:avLst/>
                  <a:gdLst/>
                  <a:ahLst/>
                  <a:cxnLst>
                    <a:cxn ang="0">
                      <a:pos x="30" y="34"/>
                    </a:cxn>
                    <a:cxn ang="0">
                      <a:pos x="0" y="28"/>
                    </a:cxn>
                    <a:cxn ang="0">
                      <a:pos x="5" y="0"/>
                    </a:cxn>
                    <a:cxn ang="0">
                      <a:pos x="37" y="7"/>
                    </a:cxn>
                    <a:cxn ang="0">
                      <a:pos x="30" y="34"/>
                    </a:cxn>
                  </a:cxnLst>
                  <a:rect l="0" t="0" r="r" b="b"/>
                  <a:pathLst>
                    <a:path w="37" h="34">
                      <a:moveTo>
                        <a:pt x="30" y="34"/>
                      </a:moveTo>
                      <a:cubicBezTo>
                        <a:pt x="20" y="32"/>
                        <a:pt x="10" y="30"/>
                        <a:pt x="0" y="28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6" y="2"/>
                        <a:pt x="27" y="4"/>
                        <a:pt x="37" y="7"/>
                      </a:cubicBezTo>
                      <a:lnTo>
                        <a:pt x="30" y="3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sp>
              <p:nvSpPr>
                <p:cNvPr id="49" name="Freeform 16"/>
                <p:cNvSpPr>
                  <a:spLocks noEditPoints="1"/>
                </p:cNvSpPr>
                <p:nvPr/>
              </p:nvSpPr>
              <p:spPr bwMode="auto">
                <a:xfrm>
                  <a:off x="1408113" y="215900"/>
                  <a:ext cx="6116638" cy="4621213"/>
                </a:xfrm>
                <a:custGeom>
                  <a:avLst/>
                  <a:gdLst/>
                  <a:ahLst/>
                  <a:cxnLst>
                    <a:cxn ang="0">
                      <a:pos x="2546" y="2401"/>
                    </a:cxn>
                    <a:cxn ang="0">
                      <a:pos x="3152" y="2429"/>
                    </a:cxn>
                    <a:cxn ang="0">
                      <a:pos x="3025" y="2429"/>
                    </a:cxn>
                    <a:cxn ang="0">
                      <a:pos x="2898" y="2429"/>
                    </a:cxn>
                    <a:cxn ang="0">
                      <a:pos x="2771" y="2429"/>
                    </a:cxn>
                    <a:cxn ang="0">
                      <a:pos x="2644" y="2429"/>
                    </a:cxn>
                    <a:cxn ang="0">
                      <a:pos x="2389" y="2404"/>
                    </a:cxn>
                    <a:cxn ang="0">
                      <a:pos x="2275" y="2338"/>
                    </a:cxn>
                    <a:cxn ang="0">
                      <a:pos x="2192" y="2237"/>
                    </a:cxn>
                    <a:cxn ang="0">
                      <a:pos x="2141" y="2117"/>
                    </a:cxn>
                    <a:cxn ang="0">
                      <a:pos x="2115" y="1990"/>
                    </a:cxn>
                    <a:cxn ang="0">
                      <a:pos x="2111" y="1918"/>
                    </a:cxn>
                    <a:cxn ang="0">
                      <a:pos x="2140" y="1918"/>
                    </a:cxn>
                    <a:cxn ang="0">
                      <a:pos x="2111" y="1734"/>
                    </a:cxn>
                    <a:cxn ang="0">
                      <a:pos x="2111" y="1607"/>
                    </a:cxn>
                    <a:cxn ang="0">
                      <a:pos x="2111" y="1481"/>
                    </a:cxn>
                    <a:cxn ang="0">
                      <a:pos x="820" y="1504"/>
                    </a:cxn>
                    <a:cxn ang="0">
                      <a:pos x="636" y="1497"/>
                    </a:cxn>
                    <a:cxn ang="0">
                      <a:pos x="938" y="1471"/>
                    </a:cxn>
                    <a:cxn ang="0">
                      <a:pos x="524" y="1451"/>
                    </a:cxn>
                    <a:cxn ang="0">
                      <a:pos x="1042" y="1406"/>
                    </a:cxn>
                    <a:cxn ang="0">
                      <a:pos x="433" y="1370"/>
                    </a:cxn>
                    <a:cxn ang="0">
                      <a:pos x="2111" y="1354"/>
                    </a:cxn>
                    <a:cxn ang="0">
                      <a:pos x="1123" y="1315"/>
                    </a:cxn>
                    <a:cxn ang="0">
                      <a:pos x="371" y="1265"/>
                    </a:cxn>
                    <a:cxn ang="0">
                      <a:pos x="2111" y="1227"/>
                    </a:cxn>
                    <a:cxn ang="0">
                      <a:pos x="1180" y="1205"/>
                    </a:cxn>
                    <a:cxn ang="0">
                      <a:pos x="335" y="1146"/>
                    </a:cxn>
                    <a:cxn ang="0">
                      <a:pos x="2111" y="1100"/>
                    </a:cxn>
                    <a:cxn ang="0">
                      <a:pos x="1200" y="1138"/>
                    </a:cxn>
                    <a:cxn ang="0">
                      <a:pos x="1229" y="1138"/>
                    </a:cxn>
                    <a:cxn ang="0">
                      <a:pos x="299" y="1085"/>
                    </a:cxn>
                    <a:cxn ang="0">
                      <a:pos x="2097" y="977"/>
                    </a:cxn>
                    <a:cxn ang="0">
                      <a:pos x="1211" y="1020"/>
                    </a:cxn>
                    <a:cxn ang="0">
                      <a:pos x="299" y="959"/>
                    </a:cxn>
                    <a:cxn ang="0">
                      <a:pos x="2055" y="861"/>
                    </a:cxn>
                    <a:cxn ang="0">
                      <a:pos x="1246" y="895"/>
                    </a:cxn>
                    <a:cxn ang="0">
                      <a:pos x="299" y="832"/>
                    </a:cxn>
                    <a:cxn ang="0">
                      <a:pos x="1985" y="761"/>
                    </a:cxn>
                    <a:cxn ang="0">
                      <a:pos x="1309" y="781"/>
                    </a:cxn>
                    <a:cxn ang="0">
                      <a:pos x="1888" y="688"/>
                    </a:cxn>
                    <a:cxn ang="0">
                      <a:pos x="1402" y="689"/>
                    </a:cxn>
                    <a:cxn ang="0">
                      <a:pos x="299" y="705"/>
                    </a:cxn>
                    <a:cxn ang="0">
                      <a:pos x="1772" y="649"/>
                    </a:cxn>
                    <a:cxn ang="0">
                      <a:pos x="1520" y="633"/>
                    </a:cxn>
                    <a:cxn ang="0">
                      <a:pos x="1675" y="640"/>
                    </a:cxn>
                    <a:cxn ang="0">
                      <a:pos x="1711" y="641"/>
                    </a:cxn>
                    <a:cxn ang="0">
                      <a:pos x="328" y="578"/>
                    </a:cxn>
                    <a:cxn ang="0">
                      <a:pos x="323" y="385"/>
                    </a:cxn>
                    <a:cxn ang="0">
                      <a:pos x="288" y="260"/>
                    </a:cxn>
                    <a:cxn ang="0">
                      <a:pos x="221" y="148"/>
                    </a:cxn>
                    <a:cxn ang="0">
                      <a:pos x="126" y="59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3215" h="2429">
                      <a:moveTo>
                        <a:pt x="2546" y="2429"/>
                      </a:moveTo>
                      <a:cubicBezTo>
                        <a:pt x="2536" y="2429"/>
                        <a:pt x="2526" y="2429"/>
                        <a:pt x="2516" y="2429"/>
                      </a:cubicBezTo>
                      <a:cubicBezTo>
                        <a:pt x="2518" y="2400"/>
                        <a:pt x="2518" y="2400"/>
                        <a:pt x="2518" y="2400"/>
                      </a:cubicBezTo>
                      <a:cubicBezTo>
                        <a:pt x="2527" y="2401"/>
                        <a:pt x="2537" y="2401"/>
                        <a:pt x="2546" y="2401"/>
                      </a:cubicBezTo>
                      <a:cubicBezTo>
                        <a:pt x="2546" y="2401"/>
                        <a:pt x="2546" y="2401"/>
                        <a:pt x="2546" y="2401"/>
                      </a:cubicBezTo>
                      <a:cubicBezTo>
                        <a:pt x="2581" y="2401"/>
                        <a:pt x="2581" y="2401"/>
                        <a:pt x="2581" y="2401"/>
                      </a:cubicBezTo>
                      <a:cubicBezTo>
                        <a:pt x="2581" y="2429"/>
                        <a:pt x="2581" y="2429"/>
                        <a:pt x="2581" y="2429"/>
                      </a:cubicBezTo>
                      <a:cubicBezTo>
                        <a:pt x="2546" y="2429"/>
                        <a:pt x="2546" y="2429"/>
                        <a:pt x="2546" y="2429"/>
                      </a:cubicBezTo>
                      <a:close/>
                      <a:moveTo>
                        <a:pt x="3215" y="2429"/>
                      </a:moveTo>
                      <a:cubicBezTo>
                        <a:pt x="3152" y="2429"/>
                        <a:pt x="3152" y="2429"/>
                        <a:pt x="3152" y="2429"/>
                      </a:cubicBezTo>
                      <a:cubicBezTo>
                        <a:pt x="3152" y="2401"/>
                        <a:pt x="3152" y="2401"/>
                        <a:pt x="3152" y="2401"/>
                      </a:cubicBezTo>
                      <a:cubicBezTo>
                        <a:pt x="3215" y="2401"/>
                        <a:pt x="3215" y="2401"/>
                        <a:pt x="3215" y="2401"/>
                      </a:cubicBezTo>
                      <a:lnTo>
                        <a:pt x="3215" y="2429"/>
                      </a:lnTo>
                      <a:close/>
                      <a:moveTo>
                        <a:pt x="3088" y="2429"/>
                      </a:moveTo>
                      <a:cubicBezTo>
                        <a:pt x="3025" y="2429"/>
                        <a:pt x="3025" y="2429"/>
                        <a:pt x="3025" y="2429"/>
                      </a:cubicBezTo>
                      <a:cubicBezTo>
                        <a:pt x="3025" y="2401"/>
                        <a:pt x="3025" y="2401"/>
                        <a:pt x="3025" y="2401"/>
                      </a:cubicBezTo>
                      <a:cubicBezTo>
                        <a:pt x="3088" y="2401"/>
                        <a:pt x="3088" y="2401"/>
                        <a:pt x="3088" y="2401"/>
                      </a:cubicBezTo>
                      <a:lnTo>
                        <a:pt x="3088" y="2429"/>
                      </a:lnTo>
                      <a:close/>
                      <a:moveTo>
                        <a:pt x="2961" y="2429"/>
                      </a:moveTo>
                      <a:cubicBezTo>
                        <a:pt x="2898" y="2429"/>
                        <a:pt x="2898" y="2429"/>
                        <a:pt x="2898" y="2429"/>
                      </a:cubicBezTo>
                      <a:cubicBezTo>
                        <a:pt x="2898" y="2401"/>
                        <a:pt x="2898" y="2401"/>
                        <a:pt x="2898" y="2401"/>
                      </a:cubicBezTo>
                      <a:cubicBezTo>
                        <a:pt x="2961" y="2401"/>
                        <a:pt x="2961" y="2401"/>
                        <a:pt x="2961" y="2401"/>
                      </a:cubicBezTo>
                      <a:lnTo>
                        <a:pt x="2961" y="2429"/>
                      </a:lnTo>
                      <a:close/>
                      <a:moveTo>
                        <a:pt x="2834" y="2429"/>
                      </a:moveTo>
                      <a:cubicBezTo>
                        <a:pt x="2771" y="2429"/>
                        <a:pt x="2771" y="2429"/>
                        <a:pt x="2771" y="2429"/>
                      </a:cubicBezTo>
                      <a:cubicBezTo>
                        <a:pt x="2771" y="2401"/>
                        <a:pt x="2771" y="2401"/>
                        <a:pt x="2771" y="2401"/>
                      </a:cubicBezTo>
                      <a:cubicBezTo>
                        <a:pt x="2834" y="2401"/>
                        <a:pt x="2834" y="2401"/>
                        <a:pt x="2834" y="2401"/>
                      </a:cubicBezTo>
                      <a:lnTo>
                        <a:pt x="2834" y="2429"/>
                      </a:lnTo>
                      <a:close/>
                      <a:moveTo>
                        <a:pt x="2708" y="2429"/>
                      </a:moveTo>
                      <a:cubicBezTo>
                        <a:pt x="2644" y="2429"/>
                        <a:pt x="2644" y="2429"/>
                        <a:pt x="2644" y="2429"/>
                      </a:cubicBezTo>
                      <a:cubicBezTo>
                        <a:pt x="2644" y="2401"/>
                        <a:pt x="2644" y="2401"/>
                        <a:pt x="2644" y="2401"/>
                      </a:cubicBezTo>
                      <a:cubicBezTo>
                        <a:pt x="2708" y="2401"/>
                        <a:pt x="2708" y="2401"/>
                        <a:pt x="2708" y="2401"/>
                      </a:cubicBezTo>
                      <a:lnTo>
                        <a:pt x="2708" y="2429"/>
                      </a:lnTo>
                      <a:close/>
                      <a:moveTo>
                        <a:pt x="2452" y="2421"/>
                      </a:moveTo>
                      <a:cubicBezTo>
                        <a:pt x="2430" y="2417"/>
                        <a:pt x="2409" y="2411"/>
                        <a:pt x="2389" y="2404"/>
                      </a:cubicBezTo>
                      <a:cubicBezTo>
                        <a:pt x="2398" y="2377"/>
                        <a:pt x="2398" y="2377"/>
                        <a:pt x="2398" y="2377"/>
                      </a:cubicBezTo>
                      <a:cubicBezTo>
                        <a:pt x="2417" y="2384"/>
                        <a:pt x="2437" y="2389"/>
                        <a:pt x="2457" y="2393"/>
                      </a:cubicBezTo>
                      <a:lnTo>
                        <a:pt x="2452" y="2421"/>
                      </a:lnTo>
                      <a:close/>
                      <a:moveTo>
                        <a:pt x="2329" y="2376"/>
                      </a:moveTo>
                      <a:cubicBezTo>
                        <a:pt x="2310" y="2365"/>
                        <a:pt x="2292" y="2352"/>
                        <a:pt x="2275" y="2338"/>
                      </a:cubicBezTo>
                      <a:cubicBezTo>
                        <a:pt x="2294" y="2316"/>
                        <a:pt x="2294" y="2316"/>
                        <a:pt x="2294" y="2316"/>
                      </a:cubicBezTo>
                      <a:cubicBezTo>
                        <a:pt x="2309" y="2329"/>
                        <a:pt x="2326" y="2341"/>
                        <a:pt x="2343" y="2351"/>
                      </a:cubicBezTo>
                      <a:lnTo>
                        <a:pt x="2329" y="2376"/>
                      </a:lnTo>
                      <a:close/>
                      <a:moveTo>
                        <a:pt x="2229" y="2291"/>
                      </a:moveTo>
                      <a:cubicBezTo>
                        <a:pt x="2216" y="2274"/>
                        <a:pt x="2203" y="2256"/>
                        <a:pt x="2192" y="2237"/>
                      </a:cubicBezTo>
                      <a:cubicBezTo>
                        <a:pt x="2216" y="2222"/>
                        <a:pt x="2216" y="2222"/>
                        <a:pt x="2216" y="2222"/>
                      </a:cubicBezTo>
                      <a:cubicBezTo>
                        <a:pt x="2227" y="2240"/>
                        <a:pt x="2239" y="2257"/>
                        <a:pt x="2251" y="2273"/>
                      </a:cubicBezTo>
                      <a:lnTo>
                        <a:pt x="2229" y="2291"/>
                      </a:lnTo>
                      <a:close/>
                      <a:moveTo>
                        <a:pt x="2163" y="2178"/>
                      </a:moveTo>
                      <a:cubicBezTo>
                        <a:pt x="2154" y="2159"/>
                        <a:pt x="2147" y="2138"/>
                        <a:pt x="2141" y="2117"/>
                      </a:cubicBezTo>
                      <a:cubicBezTo>
                        <a:pt x="2168" y="2109"/>
                        <a:pt x="2168" y="2109"/>
                        <a:pt x="2168" y="2109"/>
                      </a:cubicBezTo>
                      <a:cubicBezTo>
                        <a:pt x="2174" y="2129"/>
                        <a:pt x="2181" y="2149"/>
                        <a:pt x="2189" y="2167"/>
                      </a:cubicBezTo>
                      <a:lnTo>
                        <a:pt x="2163" y="2178"/>
                      </a:lnTo>
                      <a:close/>
                      <a:moveTo>
                        <a:pt x="2125" y="2054"/>
                      </a:moveTo>
                      <a:cubicBezTo>
                        <a:pt x="2121" y="2033"/>
                        <a:pt x="2118" y="2012"/>
                        <a:pt x="2115" y="1990"/>
                      </a:cubicBezTo>
                      <a:cubicBezTo>
                        <a:pt x="2144" y="1987"/>
                        <a:pt x="2144" y="1987"/>
                        <a:pt x="2144" y="1987"/>
                      </a:cubicBezTo>
                      <a:cubicBezTo>
                        <a:pt x="2146" y="2008"/>
                        <a:pt x="2149" y="2028"/>
                        <a:pt x="2153" y="2048"/>
                      </a:cubicBezTo>
                      <a:lnTo>
                        <a:pt x="2125" y="2054"/>
                      </a:lnTo>
                      <a:close/>
                      <a:moveTo>
                        <a:pt x="2111" y="1925"/>
                      </a:moveTo>
                      <a:cubicBezTo>
                        <a:pt x="2111" y="1922"/>
                        <a:pt x="2111" y="1920"/>
                        <a:pt x="2111" y="1918"/>
                      </a:cubicBezTo>
                      <a:cubicBezTo>
                        <a:pt x="2111" y="1913"/>
                        <a:pt x="2111" y="1910"/>
                        <a:pt x="2111" y="1909"/>
                      </a:cubicBezTo>
                      <a:cubicBezTo>
                        <a:pt x="2111" y="1861"/>
                        <a:pt x="2111" y="1861"/>
                        <a:pt x="2111" y="1861"/>
                      </a:cubicBezTo>
                      <a:cubicBezTo>
                        <a:pt x="2140" y="1861"/>
                        <a:pt x="2140" y="1861"/>
                        <a:pt x="2140" y="1861"/>
                      </a:cubicBezTo>
                      <a:cubicBezTo>
                        <a:pt x="2140" y="1910"/>
                        <a:pt x="2140" y="1910"/>
                        <a:pt x="2140" y="1910"/>
                      </a:cubicBezTo>
                      <a:cubicBezTo>
                        <a:pt x="2140" y="1910"/>
                        <a:pt x="2140" y="1913"/>
                        <a:pt x="2140" y="1918"/>
                      </a:cubicBezTo>
                      <a:cubicBezTo>
                        <a:pt x="2140" y="1920"/>
                        <a:pt x="2140" y="1922"/>
                        <a:pt x="2140" y="1925"/>
                      </a:cubicBezTo>
                      <a:lnTo>
                        <a:pt x="2111" y="1925"/>
                      </a:lnTo>
                      <a:close/>
                      <a:moveTo>
                        <a:pt x="2140" y="1798"/>
                      </a:moveTo>
                      <a:cubicBezTo>
                        <a:pt x="2111" y="1798"/>
                        <a:pt x="2111" y="1798"/>
                        <a:pt x="2111" y="1798"/>
                      </a:cubicBezTo>
                      <a:cubicBezTo>
                        <a:pt x="2111" y="1734"/>
                        <a:pt x="2111" y="1734"/>
                        <a:pt x="2111" y="1734"/>
                      </a:cubicBezTo>
                      <a:cubicBezTo>
                        <a:pt x="2140" y="1734"/>
                        <a:pt x="2140" y="1734"/>
                        <a:pt x="2140" y="1734"/>
                      </a:cubicBezTo>
                      <a:lnTo>
                        <a:pt x="2140" y="1798"/>
                      </a:lnTo>
                      <a:close/>
                      <a:moveTo>
                        <a:pt x="2140" y="1671"/>
                      </a:moveTo>
                      <a:cubicBezTo>
                        <a:pt x="2111" y="1671"/>
                        <a:pt x="2111" y="1671"/>
                        <a:pt x="2111" y="1671"/>
                      </a:cubicBezTo>
                      <a:cubicBezTo>
                        <a:pt x="2111" y="1607"/>
                        <a:pt x="2111" y="1607"/>
                        <a:pt x="2111" y="1607"/>
                      </a:cubicBezTo>
                      <a:cubicBezTo>
                        <a:pt x="2140" y="1607"/>
                        <a:pt x="2140" y="1607"/>
                        <a:pt x="2140" y="1607"/>
                      </a:cubicBezTo>
                      <a:lnTo>
                        <a:pt x="2140" y="1671"/>
                      </a:lnTo>
                      <a:close/>
                      <a:moveTo>
                        <a:pt x="2140" y="1544"/>
                      </a:moveTo>
                      <a:cubicBezTo>
                        <a:pt x="2111" y="1544"/>
                        <a:pt x="2111" y="1544"/>
                        <a:pt x="2111" y="1544"/>
                      </a:cubicBezTo>
                      <a:cubicBezTo>
                        <a:pt x="2111" y="1481"/>
                        <a:pt x="2111" y="1481"/>
                        <a:pt x="2111" y="1481"/>
                      </a:cubicBezTo>
                      <a:cubicBezTo>
                        <a:pt x="2140" y="1481"/>
                        <a:pt x="2140" y="1481"/>
                        <a:pt x="2140" y="1481"/>
                      </a:cubicBezTo>
                      <a:lnTo>
                        <a:pt x="2140" y="1544"/>
                      </a:lnTo>
                      <a:close/>
                      <a:moveTo>
                        <a:pt x="759" y="1537"/>
                      </a:moveTo>
                      <a:cubicBezTo>
                        <a:pt x="759" y="1508"/>
                        <a:pt x="759" y="1508"/>
                        <a:pt x="759" y="1508"/>
                      </a:cubicBezTo>
                      <a:cubicBezTo>
                        <a:pt x="780" y="1508"/>
                        <a:pt x="800" y="1506"/>
                        <a:pt x="820" y="1504"/>
                      </a:cubicBezTo>
                      <a:cubicBezTo>
                        <a:pt x="824" y="1532"/>
                        <a:pt x="824" y="1532"/>
                        <a:pt x="824" y="1532"/>
                      </a:cubicBezTo>
                      <a:cubicBezTo>
                        <a:pt x="803" y="1535"/>
                        <a:pt x="781" y="1536"/>
                        <a:pt x="759" y="1537"/>
                      </a:cubicBezTo>
                      <a:close/>
                      <a:moveTo>
                        <a:pt x="694" y="1535"/>
                      </a:moveTo>
                      <a:cubicBezTo>
                        <a:pt x="672" y="1533"/>
                        <a:pt x="650" y="1530"/>
                        <a:pt x="630" y="1525"/>
                      </a:cubicBezTo>
                      <a:cubicBezTo>
                        <a:pt x="636" y="1497"/>
                        <a:pt x="636" y="1497"/>
                        <a:pt x="636" y="1497"/>
                      </a:cubicBezTo>
                      <a:cubicBezTo>
                        <a:pt x="656" y="1502"/>
                        <a:pt x="676" y="1505"/>
                        <a:pt x="697" y="1507"/>
                      </a:cubicBezTo>
                      <a:lnTo>
                        <a:pt x="694" y="1535"/>
                      </a:lnTo>
                      <a:close/>
                      <a:moveTo>
                        <a:pt x="888" y="1519"/>
                      </a:moveTo>
                      <a:cubicBezTo>
                        <a:pt x="880" y="1491"/>
                        <a:pt x="880" y="1491"/>
                        <a:pt x="880" y="1491"/>
                      </a:cubicBezTo>
                      <a:cubicBezTo>
                        <a:pt x="900" y="1486"/>
                        <a:pt x="920" y="1479"/>
                        <a:pt x="938" y="1471"/>
                      </a:cubicBezTo>
                      <a:cubicBezTo>
                        <a:pt x="949" y="1497"/>
                        <a:pt x="949" y="1497"/>
                        <a:pt x="949" y="1497"/>
                      </a:cubicBezTo>
                      <a:cubicBezTo>
                        <a:pt x="930" y="1506"/>
                        <a:pt x="909" y="1513"/>
                        <a:pt x="888" y="1519"/>
                      </a:cubicBezTo>
                      <a:close/>
                      <a:moveTo>
                        <a:pt x="567" y="1505"/>
                      </a:moveTo>
                      <a:cubicBezTo>
                        <a:pt x="547" y="1497"/>
                        <a:pt x="527" y="1487"/>
                        <a:pt x="509" y="1475"/>
                      </a:cubicBezTo>
                      <a:cubicBezTo>
                        <a:pt x="524" y="1451"/>
                        <a:pt x="524" y="1451"/>
                        <a:pt x="524" y="1451"/>
                      </a:cubicBezTo>
                      <a:cubicBezTo>
                        <a:pt x="541" y="1462"/>
                        <a:pt x="559" y="1471"/>
                        <a:pt x="578" y="1479"/>
                      </a:cubicBezTo>
                      <a:lnTo>
                        <a:pt x="567" y="1505"/>
                      </a:lnTo>
                      <a:close/>
                      <a:moveTo>
                        <a:pt x="1007" y="1467"/>
                      </a:moveTo>
                      <a:cubicBezTo>
                        <a:pt x="992" y="1443"/>
                        <a:pt x="992" y="1443"/>
                        <a:pt x="992" y="1443"/>
                      </a:cubicBezTo>
                      <a:cubicBezTo>
                        <a:pt x="1010" y="1432"/>
                        <a:pt x="1026" y="1420"/>
                        <a:pt x="1042" y="1406"/>
                      </a:cubicBezTo>
                      <a:cubicBezTo>
                        <a:pt x="1060" y="1428"/>
                        <a:pt x="1060" y="1428"/>
                        <a:pt x="1060" y="1428"/>
                      </a:cubicBezTo>
                      <a:cubicBezTo>
                        <a:pt x="1044" y="1442"/>
                        <a:pt x="1026" y="1455"/>
                        <a:pt x="1007" y="1467"/>
                      </a:cubicBezTo>
                      <a:close/>
                      <a:moveTo>
                        <a:pt x="456" y="1436"/>
                      </a:moveTo>
                      <a:cubicBezTo>
                        <a:pt x="440" y="1421"/>
                        <a:pt x="425" y="1405"/>
                        <a:pt x="411" y="1388"/>
                      </a:cubicBezTo>
                      <a:cubicBezTo>
                        <a:pt x="433" y="1370"/>
                        <a:pt x="433" y="1370"/>
                        <a:pt x="433" y="1370"/>
                      </a:cubicBezTo>
                      <a:cubicBezTo>
                        <a:pt x="446" y="1386"/>
                        <a:pt x="460" y="1401"/>
                        <a:pt x="475" y="1415"/>
                      </a:cubicBezTo>
                      <a:lnTo>
                        <a:pt x="456" y="1436"/>
                      </a:lnTo>
                      <a:close/>
                      <a:moveTo>
                        <a:pt x="2140" y="1417"/>
                      </a:moveTo>
                      <a:cubicBezTo>
                        <a:pt x="2111" y="1417"/>
                        <a:pt x="2111" y="1417"/>
                        <a:pt x="2111" y="1417"/>
                      </a:cubicBezTo>
                      <a:cubicBezTo>
                        <a:pt x="2111" y="1354"/>
                        <a:pt x="2111" y="1354"/>
                        <a:pt x="2111" y="1354"/>
                      </a:cubicBezTo>
                      <a:cubicBezTo>
                        <a:pt x="2140" y="1354"/>
                        <a:pt x="2140" y="1354"/>
                        <a:pt x="2140" y="1354"/>
                      </a:cubicBezTo>
                      <a:lnTo>
                        <a:pt x="2140" y="1417"/>
                      </a:lnTo>
                      <a:close/>
                      <a:moveTo>
                        <a:pt x="1107" y="1382"/>
                      </a:moveTo>
                      <a:cubicBezTo>
                        <a:pt x="1086" y="1363"/>
                        <a:pt x="1086" y="1363"/>
                        <a:pt x="1086" y="1363"/>
                      </a:cubicBezTo>
                      <a:cubicBezTo>
                        <a:pt x="1099" y="1348"/>
                        <a:pt x="1112" y="1332"/>
                        <a:pt x="1123" y="1315"/>
                      </a:cubicBezTo>
                      <a:cubicBezTo>
                        <a:pt x="1147" y="1330"/>
                        <a:pt x="1147" y="1330"/>
                        <a:pt x="1147" y="1330"/>
                      </a:cubicBezTo>
                      <a:cubicBezTo>
                        <a:pt x="1134" y="1349"/>
                        <a:pt x="1121" y="1366"/>
                        <a:pt x="1107" y="1382"/>
                      </a:cubicBezTo>
                      <a:close/>
                      <a:moveTo>
                        <a:pt x="374" y="1334"/>
                      </a:moveTo>
                      <a:cubicBezTo>
                        <a:pt x="363" y="1316"/>
                        <a:pt x="353" y="1296"/>
                        <a:pt x="345" y="1276"/>
                      </a:cubicBezTo>
                      <a:cubicBezTo>
                        <a:pt x="371" y="1265"/>
                        <a:pt x="371" y="1265"/>
                        <a:pt x="371" y="1265"/>
                      </a:cubicBezTo>
                      <a:cubicBezTo>
                        <a:pt x="379" y="1284"/>
                        <a:pt x="388" y="1302"/>
                        <a:pt x="399" y="1320"/>
                      </a:cubicBezTo>
                      <a:lnTo>
                        <a:pt x="374" y="1334"/>
                      </a:lnTo>
                      <a:close/>
                      <a:moveTo>
                        <a:pt x="2140" y="1290"/>
                      </a:moveTo>
                      <a:cubicBezTo>
                        <a:pt x="2111" y="1290"/>
                        <a:pt x="2111" y="1290"/>
                        <a:pt x="2111" y="1290"/>
                      </a:cubicBezTo>
                      <a:cubicBezTo>
                        <a:pt x="2111" y="1227"/>
                        <a:pt x="2111" y="1227"/>
                        <a:pt x="2111" y="1227"/>
                      </a:cubicBezTo>
                      <a:cubicBezTo>
                        <a:pt x="2140" y="1227"/>
                        <a:pt x="2140" y="1227"/>
                        <a:pt x="2140" y="1227"/>
                      </a:cubicBezTo>
                      <a:lnTo>
                        <a:pt x="2140" y="1290"/>
                      </a:lnTo>
                      <a:close/>
                      <a:moveTo>
                        <a:pt x="1180" y="1274"/>
                      </a:moveTo>
                      <a:cubicBezTo>
                        <a:pt x="1155" y="1261"/>
                        <a:pt x="1155" y="1261"/>
                        <a:pt x="1155" y="1261"/>
                      </a:cubicBezTo>
                      <a:cubicBezTo>
                        <a:pt x="1164" y="1243"/>
                        <a:pt x="1173" y="1224"/>
                        <a:pt x="1180" y="1205"/>
                      </a:cubicBezTo>
                      <a:cubicBezTo>
                        <a:pt x="1206" y="1215"/>
                        <a:pt x="1206" y="1215"/>
                        <a:pt x="1206" y="1215"/>
                      </a:cubicBezTo>
                      <a:cubicBezTo>
                        <a:pt x="1199" y="1235"/>
                        <a:pt x="1190" y="1255"/>
                        <a:pt x="1180" y="1274"/>
                      </a:cubicBezTo>
                      <a:close/>
                      <a:moveTo>
                        <a:pt x="322" y="1215"/>
                      </a:moveTo>
                      <a:cubicBezTo>
                        <a:pt x="316" y="1194"/>
                        <a:pt x="311" y="1173"/>
                        <a:pt x="307" y="1151"/>
                      </a:cubicBezTo>
                      <a:cubicBezTo>
                        <a:pt x="335" y="1146"/>
                        <a:pt x="335" y="1146"/>
                        <a:pt x="335" y="1146"/>
                      </a:cubicBezTo>
                      <a:cubicBezTo>
                        <a:pt x="338" y="1166"/>
                        <a:pt x="343" y="1187"/>
                        <a:pt x="349" y="1206"/>
                      </a:cubicBezTo>
                      <a:lnTo>
                        <a:pt x="322" y="1215"/>
                      </a:lnTo>
                      <a:close/>
                      <a:moveTo>
                        <a:pt x="2140" y="1163"/>
                      </a:moveTo>
                      <a:cubicBezTo>
                        <a:pt x="2111" y="1163"/>
                        <a:pt x="2111" y="1163"/>
                        <a:pt x="2111" y="1163"/>
                      </a:cubicBezTo>
                      <a:cubicBezTo>
                        <a:pt x="2111" y="1100"/>
                        <a:pt x="2111" y="1100"/>
                        <a:pt x="2111" y="1100"/>
                      </a:cubicBezTo>
                      <a:cubicBezTo>
                        <a:pt x="2140" y="1100"/>
                        <a:pt x="2140" y="1100"/>
                        <a:pt x="2140" y="1100"/>
                      </a:cubicBezTo>
                      <a:lnTo>
                        <a:pt x="2140" y="1163"/>
                      </a:lnTo>
                      <a:close/>
                      <a:moveTo>
                        <a:pt x="1226" y="1152"/>
                      </a:moveTo>
                      <a:cubicBezTo>
                        <a:pt x="1198" y="1146"/>
                        <a:pt x="1198" y="1146"/>
                        <a:pt x="1198" y="1146"/>
                      </a:cubicBezTo>
                      <a:cubicBezTo>
                        <a:pt x="1199" y="1142"/>
                        <a:pt x="1200" y="1139"/>
                        <a:pt x="1200" y="1138"/>
                      </a:cubicBezTo>
                      <a:cubicBezTo>
                        <a:pt x="1200" y="1137"/>
                        <a:pt x="1200" y="1136"/>
                        <a:pt x="1200" y="1134"/>
                      </a:cubicBezTo>
                      <a:cubicBezTo>
                        <a:pt x="1200" y="1126"/>
                        <a:pt x="1200" y="1108"/>
                        <a:pt x="1202" y="1084"/>
                      </a:cubicBezTo>
                      <a:cubicBezTo>
                        <a:pt x="1231" y="1087"/>
                        <a:pt x="1231" y="1087"/>
                        <a:pt x="1231" y="1087"/>
                      </a:cubicBezTo>
                      <a:cubicBezTo>
                        <a:pt x="1229" y="1110"/>
                        <a:pt x="1228" y="1126"/>
                        <a:pt x="1228" y="1134"/>
                      </a:cubicBezTo>
                      <a:cubicBezTo>
                        <a:pt x="1228" y="1137"/>
                        <a:pt x="1229" y="1138"/>
                        <a:pt x="1229" y="1138"/>
                      </a:cubicBezTo>
                      <a:cubicBezTo>
                        <a:pt x="1229" y="1140"/>
                        <a:pt x="1229" y="1140"/>
                        <a:pt x="1229" y="1140"/>
                      </a:cubicBezTo>
                      <a:cubicBezTo>
                        <a:pt x="1228" y="1141"/>
                        <a:pt x="1228" y="1141"/>
                        <a:pt x="1228" y="1141"/>
                      </a:cubicBezTo>
                      <a:cubicBezTo>
                        <a:pt x="1228" y="1142"/>
                        <a:pt x="1228" y="1145"/>
                        <a:pt x="1226" y="1152"/>
                      </a:cubicBezTo>
                      <a:close/>
                      <a:moveTo>
                        <a:pt x="328" y="1085"/>
                      </a:moveTo>
                      <a:cubicBezTo>
                        <a:pt x="299" y="1085"/>
                        <a:pt x="299" y="1085"/>
                        <a:pt x="299" y="1085"/>
                      </a:cubicBezTo>
                      <a:cubicBezTo>
                        <a:pt x="299" y="1022"/>
                        <a:pt x="299" y="1022"/>
                        <a:pt x="299" y="1022"/>
                      </a:cubicBezTo>
                      <a:cubicBezTo>
                        <a:pt x="328" y="1022"/>
                        <a:pt x="328" y="1022"/>
                        <a:pt x="328" y="1022"/>
                      </a:cubicBezTo>
                      <a:lnTo>
                        <a:pt x="328" y="1085"/>
                      </a:lnTo>
                      <a:close/>
                      <a:moveTo>
                        <a:pt x="2109" y="1038"/>
                      </a:moveTo>
                      <a:cubicBezTo>
                        <a:pt x="2106" y="1018"/>
                        <a:pt x="2102" y="997"/>
                        <a:pt x="2097" y="977"/>
                      </a:cubicBezTo>
                      <a:cubicBezTo>
                        <a:pt x="2125" y="970"/>
                        <a:pt x="2125" y="970"/>
                        <a:pt x="2125" y="970"/>
                      </a:cubicBezTo>
                      <a:cubicBezTo>
                        <a:pt x="2130" y="992"/>
                        <a:pt x="2134" y="1013"/>
                        <a:pt x="2137" y="1034"/>
                      </a:cubicBezTo>
                      <a:lnTo>
                        <a:pt x="2109" y="1038"/>
                      </a:lnTo>
                      <a:close/>
                      <a:moveTo>
                        <a:pt x="1239" y="1025"/>
                      </a:moveTo>
                      <a:cubicBezTo>
                        <a:pt x="1211" y="1020"/>
                        <a:pt x="1211" y="1020"/>
                        <a:pt x="1211" y="1020"/>
                      </a:cubicBezTo>
                      <a:cubicBezTo>
                        <a:pt x="1215" y="998"/>
                        <a:pt x="1220" y="977"/>
                        <a:pt x="1225" y="957"/>
                      </a:cubicBezTo>
                      <a:cubicBezTo>
                        <a:pt x="1253" y="964"/>
                        <a:pt x="1253" y="964"/>
                        <a:pt x="1253" y="964"/>
                      </a:cubicBezTo>
                      <a:cubicBezTo>
                        <a:pt x="1247" y="984"/>
                        <a:pt x="1243" y="1004"/>
                        <a:pt x="1239" y="1025"/>
                      </a:cubicBezTo>
                      <a:close/>
                      <a:moveTo>
                        <a:pt x="328" y="959"/>
                      </a:moveTo>
                      <a:cubicBezTo>
                        <a:pt x="299" y="959"/>
                        <a:pt x="299" y="959"/>
                        <a:pt x="299" y="959"/>
                      </a:cubicBezTo>
                      <a:cubicBezTo>
                        <a:pt x="299" y="895"/>
                        <a:pt x="299" y="895"/>
                        <a:pt x="299" y="895"/>
                      </a:cubicBezTo>
                      <a:cubicBezTo>
                        <a:pt x="328" y="895"/>
                        <a:pt x="328" y="895"/>
                        <a:pt x="328" y="895"/>
                      </a:cubicBezTo>
                      <a:lnTo>
                        <a:pt x="328" y="959"/>
                      </a:lnTo>
                      <a:close/>
                      <a:moveTo>
                        <a:pt x="2080" y="918"/>
                      </a:moveTo>
                      <a:cubicBezTo>
                        <a:pt x="2073" y="898"/>
                        <a:pt x="2064" y="879"/>
                        <a:pt x="2055" y="861"/>
                      </a:cubicBezTo>
                      <a:cubicBezTo>
                        <a:pt x="2081" y="848"/>
                        <a:pt x="2081" y="848"/>
                        <a:pt x="2081" y="848"/>
                      </a:cubicBezTo>
                      <a:cubicBezTo>
                        <a:pt x="2090" y="867"/>
                        <a:pt x="2099" y="887"/>
                        <a:pt x="2106" y="908"/>
                      </a:cubicBezTo>
                      <a:lnTo>
                        <a:pt x="2080" y="918"/>
                      </a:lnTo>
                      <a:close/>
                      <a:moveTo>
                        <a:pt x="1272" y="905"/>
                      </a:moveTo>
                      <a:cubicBezTo>
                        <a:pt x="1246" y="895"/>
                        <a:pt x="1246" y="895"/>
                        <a:pt x="1246" y="895"/>
                      </a:cubicBezTo>
                      <a:cubicBezTo>
                        <a:pt x="1254" y="874"/>
                        <a:pt x="1263" y="854"/>
                        <a:pt x="1273" y="836"/>
                      </a:cubicBezTo>
                      <a:cubicBezTo>
                        <a:pt x="1298" y="849"/>
                        <a:pt x="1298" y="849"/>
                        <a:pt x="1298" y="849"/>
                      </a:cubicBezTo>
                      <a:cubicBezTo>
                        <a:pt x="1289" y="867"/>
                        <a:pt x="1280" y="886"/>
                        <a:pt x="1272" y="905"/>
                      </a:cubicBezTo>
                      <a:close/>
                      <a:moveTo>
                        <a:pt x="328" y="832"/>
                      </a:moveTo>
                      <a:cubicBezTo>
                        <a:pt x="299" y="832"/>
                        <a:pt x="299" y="832"/>
                        <a:pt x="299" y="832"/>
                      </a:cubicBezTo>
                      <a:cubicBezTo>
                        <a:pt x="299" y="768"/>
                        <a:pt x="299" y="768"/>
                        <a:pt x="299" y="768"/>
                      </a:cubicBezTo>
                      <a:cubicBezTo>
                        <a:pt x="328" y="768"/>
                        <a:pt x="328" y="768"/>
                        <a:pt x="328" y="768"/>
                      </a:cubicBezTo>
                      <a:lnTo>
                        <a:pt x="328" y="832"/>
                      </a:lnTo>
                      <a:close/>
                      <a:moveTo>
                        <a:pt x="2024" y="808"/>
                      </a:moveTo>
                      <a:cubicBezTo>
                        <a:pt x="2012" y="791"/>
                        <a:pt x="1999" y="775"/>
                        <a:pt x="1985" y="761"/>
                      </a:cubicBezTo>
                      <a:cubicBezTo>
                        <a:pt x="2006" y="741"/>
                        <a:pt x="2006" y="741"/>
                        <a:pt x="2006" y="741"/>
                      </a:cubicBezTo>
                      <a:cubicBezTo>
                        <a:pt x="2020" y="757"/>
                        <a:pt x="2034" y="774"/>
                        <a:pt x="2047" y="792"/>
                      </a:cubicBezTo>
                      <a:lnTo>
                        <a:pt x="2024" y="808"/>
                      </a:lnTo>
                      <a:close/>
                      <a:moveTo>
                        <a:pt x="1331" y="798"/>
                      </a:moveTo>
                      <a:cubicBezTo>
                        <a:pt x="1309" y="781"/>
                        <a:pt x="1309" y="781"/>
                        <a:pt x="1309" y="781"/>
                      </a:cubicBezTo>
                      <a:cubicBezTo>
                        <a:pt x="1322" y="763"/>
                        <a:pt x="1336" y="746"/>
                        <a:pt x="1351" y="731"/>
                      </a:cubicBezTo>
                      <a:cubicBezTo>
                        <a:pt x="1371" y="751"/>
                        <a:pt x="1371" y="751"/>
                        <a:pt x="1371" y="751"/>
                      </a:cubicBezTo>
                      <a:cubicBezTo>
                        <a:pt x="1357" y="765"/>
                        <a:pt x="1344" y="781"/>
                        <a:pt x="1331" y="798"/>
                      </a:cubicBezTo>
                      <a:close/>
                      <a:moveTo>
                        <a:pt x="1939" y="720"/>
                      </a:moveTo>
                      <a:cubicBezTo>
                        <a:pt x="1923" y="708"/>
                        <a:pt x="1906" y="697"/>
                        <a:pt x="1888" y="688"/>
                      </a:cubicBezTo>
                      <a:cubicBezTo>
                        <a:pt x="1901" y="663"/>
                        <a:pt x="1901" y="663"/>
                        <a:pt x="1901" y="663"/>
                      </a:cubicBezTo>
                      <a:cubicBezTo>
                        <a:pt x="1920" y="673"/>
                        <a:pt x="1939" y="684"/>
                        <a:pt x="1956" y="697"/>
                      </a:cubicBezTo>
                      <a:lnTo>
                        <a:pt x="1939" y="720"/>
                      </a:lnTo>
                      <a:close/>
                      <a:moveTo>
                        <a:pt x="1418" y="712"/>
                      </a:moveTo>
                      <a:cubicBezTo>
                        <a:pt x="1402" y="689"/>
                        <a:pt x="1402" y="689"/>
                        <a:pt x="1402" y="689"/>
                      </a:cubicBezTo>
                      <a:cubicBezTo>
                        <a:pt x="1420" y="677"/>
                        <a:pt x="1439" y="665"/>
                        <a:pt x="1459" y="656"/>
                      </a:cubicBezTo>
                      <a:cubicBezTo>
                        <a:pt x="1471" y="682"/>
                        <a:pt x="1471" y="682"/>
                        <a:pt x="1471" y="682"/>
                      </a:cubicBezTo>
                      <a:cubicBezTo>
                        <a:pt x="1452" y="690"/>
                        <a:pt x="1435" y="701"/>
                        <a:pt x="1418" y="712"/>
                      </a:cubicBezTo>
                      <a:close/>
                      <a:moveTo>
                        <a:pt x="328" y="705"/>
                      </a:moveTo>
                      <a:cubicBezTo>
                        <a:pt x="299" y="705"/>
                        <a:pt x="299" y="705"/>
                        <a:pt x="299" y="705"/>
                      </a:cubicBezTo>
                      <a:cubicBezTo>
                        <a:pt x="299" y="641"/>
                        <a:pt x="299" y="641"/>
                        <a:pt x="299" y="641"/>
                      </a:cubicBezTo>
                      <a:cubicBezTo>
                        <a:pt x="328" y="641"/>
                        <a:pt x="328" y="641"/>
                        <a:pt x="328" y="641"/>
                      </a:cubicBezTo>
                      <a:lnTo>
                        <a:pt x="328" y="705"/>
                      </a:lnTo>
                      <a:close/>
                      <a:moveTo>
                        <a:pt x="1832" y="664"/>
                      </a:moveTo>
                      <a:cubicBezTo>
                        <a:pt x="1813" y="658"/>
                        <a:pt x="1793" y="653"/>
                        <a:pt x="1772" y="649"/>
                      </a:cubicBezTo>
                      <a:cubicBezTo>
                        <a:pt x="1777" y="621"/>
                        <a:pt x="1777" y="621"/>
                        <a:pt x="1777" y="621"/>
                      </a:cubicBezTo>
                      <a:cubicBezTo>
                        <a:pt x="1799" y="625"/>
                        <a:pt x="1820" y="630"/>
                        <a:pt x="1841" y="637"/>
                      </a:cubicBezTo>
                      <a:lnTo>
                        <a:pt x="1832" y="664"/>
                      </a:lnTo>
                      <a:close/>
                      <a:moveTo>
                        <a:pt x="1528" y="660"/>
                      </a:moveTo>
                      <a:cubicBezTo>
                        <a:pt x="1520" y="633"/>
                        <a:pt x="1520" y="633"/>
                        <a:pt x="1520" y="633"/>
                      </a:cubicBezTo>
                      <a:cubicBezTo>
                        <a:pt x="1540" y="627"/>
                        <a:pt x="1561" y="622"/>
                        <a:pt x="1583" y="618"/>
                      </a:cubicBezTo>
                      <a:cubicBezTo>
                        <a:pt x="1588" y="646"/>
                        <a:pt x="1588" y="646"/>
                        <a:pt x="1588" y="646"/>
                      </a:cubicBezTo>
                      <a:cubicBezTo>
                        <a:pt x="1567" y="650"/>
                        <a:pt x="1547" y="654"/>
                        <a:pt x="1528" y="660"/>
                      </a:cubicBezTo>
                      <a:close/>
                      <a:moveTo>
                        <a:pt x="1711" y="641"/>
                      </a:moveTo>
                      <a:cubicBezTo>
                        <a:pt x="1699" y="640"/>
                        <a:pt x="1687" y="640"/>
                        <a:pt x="1675" y="640"/>
                      </a:cubicBezTo>
                      <a:cubicBezTo>
                        <a:pt x="1666" y="640"/>
                        <a:pt x="1658" y="640"/>
                        <a:pt x="1649" y="640"/>
                      </a:cubicBezTo>
                      <a:cubicBezTo>
                        <a:pt x="1648" y="612"/>
                        <a:pt x="1648" y="612"/>
                        <a:pt x="1648" y="612"/>
                      </a:cubicBezTo>
                      <a:cubicBezTo>
                        <a:pt x="1657" y="612"/>
                        <a:pt x="1666" y="611"/>
                        <a:pt x="1675" y="611"/>
                      </a:cubicBezTo>
                      <a:cubicBezTo>
                        <a:pt x="1688" y="612"/>
                        <a:pt x="1701" y="612"/>
                        <a:pt x="1713" y="613"/>
                      </a:cubicBezTo>
                      <a:lnTo>
                        <a:pt x="1711" y="641"/>
                      </a:lnTo>
                      <a:close/>
                      <a:moveTo>
                        <a:pt x="328" y="578"/>
                      </a:moveTo>
                      <a:cubicBezTo>
                        <a:pt x="299" y="578"/>
                        <a:pt x="299" y="578"/>
                        <a:pt x="299" y="578"/>
                      </a:cubicBezTo>
                      <a:cubicBezTo>
                        <a:pt x="299" y="514"/>
                        <a:pt x="299" y="514"/>
                        <a:pt x="299" y="514"/>
                      </a:cubicBezTo>
                      <a:cubicBezTo>
                        <a:pt x="328" y="514"/>
                        <a:pt x="328" y="514"/>
                        <a:pt x="328" y="514"/>
                      </a:cubicBezTo>
                      <a:lnTo>
                        <a:pt x="328" y="578"/>
                      </a:lnTo>
                      <a:close/>
                      <a:moveTo>
                        <a:pt x="328" y="451"/>
                      </a:moveTo>
                      <a:cubicBezTo>
                        <a:pt x="299" y="451"/>
                        <a:pt x="299" y="451"/>
                        <a:pt x="299" y="451"/>
                      </a:cubicBezTo>
                      <a:cubicBezTo>
                        <a:pt x="299" y="434"/>
                        <a:pt x="299" y="434"/>
                        <a:pt x="299" y="434"/>
                      </a:cubicBezTo>
                      <a:cubicBezTo>
                        <a:pt x="299" y="434"/>
                        <a:pt x="299" y="417"/>
                        <a:pt x="295" y="390"/>
                      </a:cubicBezTo>
                      <a:cubicBezTo>
                        <a:pt x="323" y="385"/>
                        <a:pt x="323" y="385"/>
                        <a:pt x="323" y="385"/>
                      </a:cubicBezTo>
                      <a:cubicBezTo>
                        <a:pt x="328" y="415"/>
                        <a:pt x="328" y="433"/>
                        <a:pt x="328" y="434"/>
                      </a:cubicBezTo>
                      <a:lnTo>
                        <a:pt x="328" y="451"/>
                      </a:lnTo>
                      <a:close/>
                      <a:moveTo>
                        <a:pt x="282" y="329"/>
                      </a:moveTo>
                      <a:cubicBezTo>
                        <a:pt x="277" y="309"/>
                        <a:pt x="270" y="290"/>
                        <a:pt x="262" y="271"/>
                      </a:cubicBezTo>
                      <a:cubicBezTo>
                        <a:pt x="288" y="260"/>
                        <a:pt x="288" y="260"/>
                        <a:pt x="288" y="260"/>
                      </a:cubicBezTo>
                      <a:cubicBezTo>
                        <a:pt x="296" y="280"/>
                        <a:pt x="304" y="300"/>
                        <a:pt x="310" y="321"/>
                      </a:cubicBezTo>
                      <a:lnTo>
                        <a:pt x="282" y="329"/>
                      </a:lnTo>
                      <a:close/>
                      <a:moveTo>
                        <a:pt x="234" y="216"/>
                      </a:moveTo>
                      <a:cubicBezTo>
                        <a:pt x="224" y="198"/>
                        <a:pt x="212" y="181"/>
                        <a:pt x="199" y="165"/>
                      </a:cubicBezTo>
                      <a:cubicBezTo>
                        <a:pt x="221" y="148"/>
                        <a:pt x="221" y="148"/>
                        <a:pt x="221" y="148"/>
                      </a:cubicBezTo>
                      <a:cubicBezTo>
                        <a:pt x="235" y="164"/>
                        <a:pt x="247" y="183"/>
                        <a:pt x="259" y="201"/>
                      </a:cubicBezTo>
                      <a:lnTo>
                        <a:pt x="234" y="216"/>
                      </a:lnTo>
                      <a:close/>
                      <a:moveTo>
                        <a:pt x="158" y="121"/>
                      </a:moveTo>
                      <a:cubicBezTo>
                        <a:pt x="143" y="107"/>
                        <a:pt x="127" y="94"/>
                        <a:pt x="110" y="82"/>
                      </a:cubicBezTo>
                      <a:cubicBezTo>
                        <a:pt x="126" y="59"/>
                        <a:pt x="126" y="59"/>
                        <a:pt x="126" y="59"/>
                      </a:cubicBezTo>
                      <a:cubicBezTo>
                        <a:pt x="144" y="71"/>
                        <a:pt x="161" y="85"/>
                        <a:pt x="177" y="100"/>
                      </a:cubicBezTo>
                      <a:lnTo>
                        <a:pt x="158" y="121"/>
                      </a:lnTo>
                      <a:close/>
                      <a:moveTo>
                        <a:pt x="57" y="51"/>
                      </a:moveTo>
                      <a:cubicBezTo>
                        <a:pt x="39" y="42"/>
                        <a:pt x="20" y="33"/>
                        <a:pt x="0" y="26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31" y="7"/>
                        <a:pt x="51" y="16"/>
                        <a:pt x="70" y="25"/>
                      </a:cubicBezTo>
                      <a:lnTo>
                        <a:pt x="57" y="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sp>
              <p:nvSpPr>
                <p:cNvPr id="50" name="Rectangle 17"/>
                <p:cNvSpPr>
                  <a:spLocks noChangeArrowheads="1"/>
                </p:cNvSpPr>
                <p:nvPr/>
              </p:nvSpPr>
              <p:spPr bwMode="auto">
                <a:xfrm>
                  <a:off x="7646989" y="4783137"/>
                  <a:ext cx="151539" cy="6419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sp>
              <p:nvSpPr>
                <p:cNvPr id="54" name="Rectangle 17"/>
                <p:cNvSpPr>
                  <a:spLocks noChangeArrowheads="1"/>
                </p:cNvSpPr>
                <p:nvPr/>
              </p:nvSpPr>
              <p:spPr bwMode="auto">
                <a:xfrm>
                  <a:off x="7883232" y="4783137"/>
                  <a:ext cx="151539" cy="6419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p:grpSp>
        </p:grpSp>
      </p:grpSp>
      <p:grpSp>
        <p:nvGrpSpPr>
          <p:cNvPr id="2" name="组合 1"/>
          <p:cNvGrpSpPr/>
          <p:nvPr/>
        </p:nvGrpSpPr>
        <p:grpSpPr>
          <a:xfrm>
            <a:off x="1339727" y="3357786"/>
            <a:ext cx="935116" cy="935454"/>
            <a:chOff x="1339727" y="3293446"/>
            <a:chExt cx="935116" cy="935454"/>
          </a:xfrm>
        </p:grpSpPr>
        <p:sp>
          <p:nvSpPr>
            <p:cNvPr id="79" name="Freeform 32"/>
            <p:cNvSpPr/>
            <p:nvPr/>
          </p:nvSpPr>
          <p:spPr>
            <a:xfrm>
              <a:off x="1339727" y="3293446"/>
              <a:ext cx="935116" cy="935454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19050">
              <a:noFill/>
              <a:prstDash val="sys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182880" rIns="158008" bIns="158008" numCol="1" spcCol="1270" anchor="ctr" anchorCtr="0">
              <a:noAutofit/>
            </a:bodyPr>
            <a:lstStyle/>
            <a:p>
              <a:pPr algn="ctr" defTabSz="118530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  <p:sp>
          <p:nvSpPr>
            <p:cNvPr id="113" name="Text Placeholder 3"/>
            <p:cNvSpPr txBox="1">
              <a:spLocks/>
            </p:cNvSpPr>
            <p:nvPr/>
          </p:nvSpPr>
          <p:spPr>
            <a:xfrm>
              <a:off x="1478010" y="3534555"/>
              <a:ext cx="658549" cy="492443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9170">
                <a:spcBef>
                  <a:spcPct val="20000"/>
                </a:spcBef>
                <a:defRPr/>
              </a:pPr>
              <a:r>
                <a:rPr lang="en-US" altLang="zh-CN" sz="32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  <a:cs typeface="+mj-cs"/>
                </a:rPr>
                <a:t>01</a:t>
              </a:r>
              <a:endParaRPr lang="en-US" sz="3200" b="1" dirty="0">
                <a:solidFill>
                  <a:schemeClr val="bg1">
                    <a:lumMod val="95000"/>
                  </a:schemeClr>
                </a:solidFill>
                <a:latin typeface="+mn-ea"/>
                <a:cs typeface="+mj-cs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867809" y="3438026"/>
            <a:ext cx="935116" cy="935454"/>
            <a:chOff x="1339727" y="3293446"/>
            <a:chExt cx="935116" cy="935454"/>
          </a:xfrm>
        </p:grpSpPr>
        <p:sp>
          <p:nvSpPr>
            <p:cNvPr id="115" name="Freeform 32"/>
            <p:cNvSpPr/>
            <p:nvPr/>
          </p:nvSpPr>
          <p:spPr>
            <a:xfrm>
              <a:off x="1339727" y="3293446"/>
              <a:ext cx="935116" cy="935454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19050">
              <a:noFill/>
              <a:prstDash val="sys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182880" rIns="158008" bIns="158008" numCol="1" spcCol="1270" anchor="ctr" anchorCtr="0">
              <a:noAutofit/>
            </a:bodyPr>
            <a:lstStyle/>
            <a:p>
              <a:pPr algn="ctr" defTabSz="118530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  <p:sp>
          <p:nvSpPr>
            <p:cNvPr id="116" name="Text Placeholder 3"/>
            <p:cNvSpPr txBox="1">
              <a:spLocks/>
            </p:cNvSpPr>
            <p:nvPr/>
          </p:nvSpPr>
          <p:spPr>
            <a:xfrm>
              <a:off x="1478010" y="3534555"/>
              <a:ext cx="658549" cy="492443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9170">
                <a:spcBef>
                  <a:spcPct val="20000"/>
                </a:spcBef>
                <a:defRPr/>
              </a:pPr>
              <a:r>
                <a:rPr lang="en-US" altLang="zh-CN" sz="32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  <a:cs typeface="+mj-cs"/>
                </a:rPr>
                <a:t>02</a:t>
              </a:r>
              <a:endParaRPr lang="en-US" sz="3200" b="1" dirty="0">
                <a:solidFill>
                  <a:schemeClr val="bg1">
                    <a:lumMod val="95000"/>
                  </a:schemeClr>
                </a:solidFill>
                <a:latin typeface="+mn-ea"/>
                <a:cs typeface="+mj-cs"/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4441349" y="4797946"/>
            <a:ext cx="935116" cy="935454"/>
            <a:chOff x="1339727" y="3293446"/>
            <a:chExt cx="935116" cy="935454"/>
          </a:xfrm>
        </p:grpSpPr>
        <p:sp>
          <p:nvSpPr>
            <p:cNvPr id="118" name="Freeform 32"/>
            <p:cNvSpPr/>
            <p:nvPr/>
          </p:nvSpPr>
          <p:spPr>
            <a:xfrm>
              <a:off x="1339727" y="3293446"/>
              <a:ext cx="935116" cy="935454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19050">
              <a:noFill/>
              <a:prstDash val="sys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182880" rIns="158008" bIns="158008" numCol="1" spcCol="1270" anchor="ctr" anchorCtr="0">
              <a:noAutofit/>
            </a:bodyPr>
            <a:lstStyle/>
            <a:p>
              <a:pPr algn="ctr" defTabSz="118530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  <p:sp>
          <p:nvSpPr>
            <p:cNvPr id="119" name="Text Placeholder 3"/>
            <p:cNvSpPr txBox="1">
              <a:spLocks/>
            </p:cNvSpPr>
            <p:nvPr/>
          </p:nvSpPr>
          <p:spPr>
            <a:xfrm>
              <a:off x="1478010" y="3534555"/>
              <a:ext cx="658549" cy="492443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9170">
                <a:spcBef>
                  <a:spcPct val="20000"/>
                </a:spcBef>
                <a:defRPr/>
              </a:pPr>
              <a:r>
                <a:rPr lang="en-US" altLang="zh-CN" sz="32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  <a:cs typeface="+mj-cs"/>
                </a:rPr>
                <a:t>03</a:t>
              </a:r>
              <a:endParaRPr lang="en-US" sz="3200" b="1" dirty="0">
                <a:solidFill>
                  <a:schemeClr val="bg1">
                    <a:lumMod val="95000"/>
                  </a:schemeClr>
                </a:solidFill>
                <a:latin typeface="+mn-ea"/>
                <a:cs typeface="+mj-cs"/>
              </a:endParaRP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6815286" y="4812786"/>
            <a:ext cx="935116" cy="935454"/>
            <a:chOff x="1339727" y="3293446"/>
            <a:chExt cx="935116" cy="935454"/>
          </a:xfrm>
        </p:grpSpPr>
        <p:sp>
          <p:nvSpPr>
            <p:cNvPr id="121" name="Freeform 32"/>
            <p:cNvSpPr/>
            <p:nvPr/>
          </p:nvSpPr>
          <p:spPr>
            <a:xfrm>
              <a:off x="1339727" y="3293446"/>
              <a:ext cx="935116" cy="935454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19050">
              <a:noFill/>
              <a:prstDash val="sys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182880" rIns="158008" bIns="158008" numCol="1" spcCol="1270" anchor="ctr" anchorCtr="0">
              <a:noAutofit/>
            </a:bodyPr>
            <a:lstStyle/>
            <a:p>
              <a:pPr algn="ctr" defTabSz="118530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  <p:sp>
          <p:nvSpPr>
            <p:cNvPr id="122" name="Text Placeholder 3"/>
            <p:cNvSpPr txBox="1">
              <a:spLocks/>
            </p:cNvSpPr>
            <p:nvPr/>
          </p:nvSpPr>
          <p:spPr>
            <a:xfrm>
              <a:off x="1478010" y="3534555"/>
              <a:ext cx="658549" cy="492443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9170">
                <a:spcBef>
                  <a:spcPct val="20000"/>
                </a:spcBef>
                <a:defRPr/>
              </a:pPr>
              <a:r>
                <a:rPr lang="en-US" altLang="zh-CN" sz="32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  <a:cs typeface="+mj-cs"/>
                </a:rPr>
                <a:t>04</a:t>
              </a:r>
              <a:endParaRPr lang="en-US" sz="3200" b="1" dirty="0">
                <a:solidFill>
                  <a:schemeClr val="bg1">
                    <a:lumMod val="95000"/>
                  </a:schemeClr>
                </a:solidFill>
                <a:latin typeface="+mn-ea"/>
                <a:cs typeface="+mj-cs"/>
              </a:endParaRPr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8375309" y="3423426"/>
            <a:ext cx="935116" cy="935454"/>
            <a:chOff x="1339727" y="3293446"/>
            <a:chExt cx="935116" cy="935454"/>
          </a:xfrm>
        </p:grpSpPr>
        <p:sp>
          <p:nvSpPr>
            <p:cNvPr id="124" name="Freeform 32"/>
            <p:cNvSpPr/>
            <p:nvPr/>
          </p:nvSpPr>
          <p:spPr>
            <a:xfrm>
              <a:off x="1339727" y="3293446"/>
              <a:ext cx="935116" cy="935454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19050">
              <a:noFill/>
              <a:prstDash val="sys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182880" rIns="158008" bIns="158008" numCol="1" spcCol="1270" anchor="ctr" anchorCtr="0">
              <a:noAutofit/>
            </a:bodyPr>
            <a:lstStyle/>
            <a:p>
              <a:pPr algn="ctr" defTabSz="118530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  <p:sp>
          <p:nvSpPr>
            <p:cNvPr id="125" name="Text Placeholder 3"/>
            <p:cNvSpPr txBox="1">
              <a:spLocks/>
            </p:cNvSpPr>
            <p:nvPr/>
          </p:nvSpPr>
          <p:spPr>
            <a:xfrm>
              <a:off x="1478010" y="3534555"/>
              <a:ext cx="658549" cy="492443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9170">
                <a:spcBef>
                  <a:spcPct val="20000"/>
                </a:spcBef>
                <a:defRPr/>
              </a:pPr>
              <a:r>
                <a:rPr lang="en-US" altLang="zh-CN" sz="32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  <a:cs typeface="+mj-cs"/>
                </a:rPr>
                <a:t>05</a:t>
              </a:r>
              <a:endParaRPr lang="en-US" sz="3200" b="1" dirty="0">
                <a:solidFill>
                  <a:schemeClr val="bg1">
                    <a:lumMod val="95000"/>
                  </a:schemeClr>
                </a:solidFill>
                <a:latin typeface="+mn-ea"/>
                <a:cs typeface="+mj-cs"/>
              </a:endParaRPr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9911630" y="3388524"/>
            <a:ext cx="935116" cy="935454"/>
            <a:chOff x="1339727" y="3293446"/>
            <a:chExt cx="935116" cy="935454"/>
          </a:xfrm>
        </p:grpSpPr>
        <p:sp>
          <p:nvSpPr>
            <p:cNvPr id="127" name="Freeform 32"/>
            <p:cNvSpPr/>
            <p:nvPr/>
          </p:nvSpPr>
          <p:spPr>
            <a:xfrm>
              <a:off x="1339727" y="3293446"/>
              <a:ext cx="935116" cy="935454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19050">
              <a:noFill/>
              <a:prstDash val="sys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182880" rIns="158008" bIns="158008" numCol="1" spcCol="1270" anchor="ctr" anchorCtr="0">
              <a:noAutofit/>
            </a:bodyPr>
            <a:lstStyle/>
            <a:p>
              <a:pPr algn="ctr" defTabSz="118530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dirty="0">
                <a:solidFill>
                  <a:schemeClr val="bg1">
                    <a:lumMod val="95000"/>
                  </a:schemeClr>
                </a:solidFill>
                <a:latin typeface="FontAwesome" pitchFamily="2" charset="0"/>
              </a:endParaRPr>
            </a:p>
          </p:txBody>
        </p:sp>
        <p:sp>
          <p:nvSpPr>
            <p:cNvPr id="128" name="Text Placeholder 3"/>
            <p:cNvSpPr txBox="1">
              <a:spLocks/>
            </p:cNvSpPr>
            <p:nvPr/>
          </p:nvSpPr>
          <p:spPr>
            <a:xfrm>
              <a:off x="1478010" y="3534555"/>
              <a:ext cx="658549" cy="492443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9170">
                <a:spcBef>
                  <a:spcPct val="20000"/>
                </a:spcBef>
                <a:defRPr/>
              </a:pPr>
              <a:r>
                <a:rPr lang="en-US" altLang="zh-CN" sz="32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  <a:cs typeface="+mj-cs"/>
                </a:rPr>
                <a:t>06</a:t>
              </a:r>
              <a:endParaRPr lang="en-US" sz="3200" b="1" dirty="0">
                <a:solidFill>
                  <a:schemeClr val="bg1">
                    <a:lumMod val="95000"/>
                  </a:schemeClr>
                </a:solidFill>
                <a:latin typeface="+mn-ea"/>
                <a:cs typeface="+mj-cs"/>
              </a:endParaRPr>
            </a:p>
          </p:txBody>
        </p:sp>
      </p:grpSp>
      <p:sp>
        <p:nvSpPr>
          <p:cNvPr id="129" name="矩形 128"/>
          <p:cNvSpPr/>
          <p:nvPr/>
        </p:nvSpPr>
        <p:spPr>
          <a:xfrm>
            <a:off x="1306398" y="2546534"/>
            <a:ext cx="1616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复习提问</a:t>
            </a:r>
          </a:p>
        </p:txBody>
      </p:sp>
      <p:sp>
        <p:nvSpPr>
          <p:cNvPr id="130" name="矩形 129"/>
          <p:cNvSpPr/>
          <p:nvPr/>
        </p:nvSpPr>
        <p:spPr>
          <a:xfrm>
            <a:off x="2294494" y="4707935"/>
            <a:ext cx="16236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创设情境引入新课</a:t>
            </a:r>
          </a:p>
        </p:txBody>
      </p:sp>
      <p:sp>
        <p:nvSpPr>
          <p:cNvPr id="131" name="矩形 130"/>
          <p:cNvSpPr/>
          <p:nvPr/>
        </p:nvSpPr>
        <p:spPr>
          <a:xfrm>
            <a:off x="4370331" y="4122076"/>
            <a:ext cx="1616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新课探究</a:t>
            </a:r>
          </a:p>
        </p:txBody>
      </p:sp>
      <p:sp>
        <p:nvSpPr>
          <p:cNvPr id="132" name="矩形 131"/>
          <p:cNvSpPr/>
          <p:nvPr/>
        </p:nvSpPr>
        <p:spPr>
          <a:xfrm>
            <a:off x="6160766" y="4130710"/>
            <a:ext cx="1616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巩固练习</a:t>
            </a:r>
          </a:p>
        </p:txBody>
      </p:sp>
      <p:sp>
        <p:nvSpPr>
          <p:cNvPr id="133" name="矩形 132"/>
          <p:cNvSpPr/>
          <p:nvPr/>
        </p:nvSpPr>
        <p:spPr>
          <a:xfrm>
            <a:off x="8307496" y="4723759"/>
            <a:ext cx="1616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课堂小结</a:t>
            </a:r>
          </a:p>
        </p:txBody>
      </p:sp>
      <p:sp>
        <p:nvSpPr>
          <p:cNvPr id="134" name="矩形 133"/>
          <p:cNvSpPr/>
          <p:nvPr/>
        </p:nvSpPr>
        <p:spPr>
          <a:xfrm>
            <a:off x="9310425" y="2552284"/>
            <a:ext cx="1616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布置作业</a:t>
            </a:r>
          </a:p>
        </p:txBody>
      </p:sp>
    </p:spTree>
    <p:extLst>
      <p:ext uri="{BB962C8B-B14F-4D97-AF65-F5344CB8AC3E}">
        <p14:creationId xmlns:p14="http://schemas.microsoft.com/office/powerpoint/2010/main" val="44531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5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25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75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25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75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250"/>
                            </p:stCondLst>
                            <p:childTnLst>
                              <p:par>
                                <p:cTn id="7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75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0" grpId="0"/>
      <p:bldP spid="129" grpId="0"/>
      <p:bldP spid="130" grpId="0"/>
      <p:bldP spid="131" grpId="0"/>
      <p:bldP spid="132" grpId="0"/>
      <p:bldP spid="133" grpId="0"/>
      <p:bldP spid="1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+mn-ea"/>
              </a:rPr>
              <a:t>复习提问</a:t>
            </a:r>
            <a:endParaRPr lang="zh-CN" altLang="en-US" sz="3600" dirty="0">
              <a:ln w="3175">
                <a:solidFill>
                  <a:prstClr val="white"/>
                </a:solidFill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4" name="对角圆角矩形 59"/>
          <p:cNvSpPr>
            <a:spLocks noChangeArrowheads="1"/>
          </p:cNvSpPr>
          <p:nvPr/>
        </p:nvSpPr>
        <p:spPr bwMode="auto">
          <a:xfrm>
            <a:off x="1672952" y="1585675"/>
            <a:ext cx="1789113" cy="800100"/>
          </a:xfrm>
          <a:custGeom>
            <a:avLst/>
            <a:gdLst>
              <a:gd name="T0" fmla="*/ 13284136 w 1343546"/>
              <a:gd name="T1" fmla="*/ 4123240 h 573340"/>
              <a:gd name="T2" fmla="*/ 6642084 w 1343546"/>
              <a:gd name="T3" fmla="*/ 8246452 h 573340"/>
              <a:gd name="T4" fmla="*/ 0 w 1343546"/>
              <a:gd name="T5" fmla="*/ 4123240 h 573340"/>
              <a:gd name="T6" fmla="*/ 6642084 w 1343546"/>
              <a:gd name="T7" fmla="*/ 0 h 57334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7988 w 1343546"/>
              <a:gd name="T13" fmla="*/ 27988 h 573340"/>
              <a:gd name="T14" fmla="*/ 1315558 w 1343546"/>
              <a:gd name="T15" fmla="*/ 545352 h 5733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3546" h="573340">
                <a:moveTo>
                  <a:pt x="95559" y="0"/>
                </a:moveTo>
                <a:lnTo>
                  <a:pt x="1343546" y="0"/>
                </a:lnTo>
                <a:lnTo>
                  <a:pt x="1343546" y="477781"/>
                </a:lnTo>
                <a:cubicBezTo>
                  <a:pt x="1343546" y="530556"/>
                  <a:pt x="1300762" y="573339"/>
                  <a:pt x="1247987" y="573340"/>
                </a:cubicBezTo>
                <a:lnTo>
                  <a:pt x="0" y="573340"/>
                </a:lnTo>
                <a:lnTo>
                  <a:pt x="0" y="95559"/>
                </a:lnTo>
                <a:cubicBezTo>
                  <a:pt x="0" y="42783"/>
                  <a:pt x="42783" y="0"/>
                  <a:pt x="95558" y="0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3676" tIns="66839" rIns="133676" bIns="66839" anchor="ctr"/>
          <a:lstStyle/>
          <a:p>
            <a:pPr algn="ctr" defTabSz="1239838"/>
            <a:r>
              <a:rPr lang="zh-CN" altLang="en-US" sz="23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问题一</a:t>
            </a:r>
            <a:endParaRPr lang="zh-CN" altLang="en-US" sz="23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5" name="对角圆角矩形 80"/>
          <p:cNvSpPr>
            <a:spLocks noChangeArrowheads="1"/>
          </p:cNvSpPr>
          <p:nvPr/>
        </p:nvSpPr>
        <p:spPr bwMode="auto">
          <a:xfrm>
            <a:off x="3008040" y="2709625"/>
            <a:ext cx="1792287" cy="800100"/>
          </a:xfrm>
          <a:custGeom>
            <a:avLst/>
            <a:gdLst>
              <a:gd name="T0" fmla="*/ 13354344 w 1345257"/>
              <a:gd name="T1" fmla="*/ 4123136 h 573342"/>
              <a:gd name="T2" fmla="*/ 6677183 w 1345257"/>
              <a:gd name="T3" fmla="*/ 8246267 h 573342"/>
              <a:gd name="T4" fmla="*/ 0 w 1345257"/>
              <a:gd name="T5" fmla="*/ 4123136 h 573342"/>
              <a:gd name="T6" fmla="*/ 6677183 w 1345257"/>
              <a:gd name="T7" fmla="*/ 0 h 57334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7988 w 1345257"/>
              <a:gd name="T13" fmla="*/ 27988 h 573342"/>
              <a:gd name="T14" fmla="*/ 1317269 w 1345257"/>
              <a:gd name="T15" fmla="*/ 545354 h 5733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5257" h="573342">
                <a:moveTo>
                  <a:pt x="95559" y="0"/>
                </a:moveTo>
                <a:lnTo>
                  <a:pt x="1345257" y="0"/>
                </a:lnTo>
                <a:lnTo>
                  <a:pt x="1345257" y="477783"/>
                </a:lnTo>
                <a:cubicBezTo>
                  <a:pt x="1345257" y="530558"/>
                  <a:pt x="1302473" y="573341"/>
                  <a:pt x="1249698" y="573342"/>
                </a:cubicBezTo>
                <a:lnTo>
                  <a:pt x="0" y="573342"/>
                </a:lnTo>
                <a:lnTo>
                  <a:pt x="0" y="95559"/>
                </a:lnTo>
                <a:cubicBezTo>
                  <a:pt x="0" y="42783"/>
                  <a:pt x="42783" y="0"/>
                  <a:pt x="95558" y="0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3676" tIns="66839" rIns="133676" bIns="66839" anchor="ctr"/>
          <a:lstStyle/>
          <a:p>
            <a:pPr algn="ctr" defTabSz="1239838"/>
            <a:r>
              <a:rPr lang="zh-CN" altLang="en-US" sz="23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问题二</a:t>
            </a:r>
            <a:endParaRPr lang="zh-CN" altLang="en-US" sz="23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6" name="对角圆角矩形 81"/>
          <p:cNvSpPr>
            <a:spLocks noChangeArrowheads="1"/>
          </p:cNvSpPr>
          <p:nvPr/>
        </p:nvSpPr>
        <p:spPr bwMode="auto">
          <a:xfrm>
            <a:off x="4333602" y="3835162"/>
            <a:ext cx="1793875" cy="801688"/>
          </a:xfrm>
          <a:custGeom>
            <a:avLst/>
            <a:gdLst>
              <a:gd name="T0" fmla="*/ 13449300 w 1345257"/>
              <a:gd name="T1" fmla="*/ 4189167 h 573340"/>
              <a:gd name="T2" fmla="*/ 6724661 w 1345257"/>
              <a:gd name="T3" fmla="*/ 8378317 h 573340"/>
              <a:gd name="T4" fmla="*/ 0 w 1345257"/>
              <a:gd name="T5" fmla="*/ 4189167 h 573340"/>
              <a:gd name="T6" fmla="*/ 6724661 w 1345257"/>
              <a:gd name="T7" fmla="*/ 0 h 57334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7988 w 1345257"/>
              <a:gd name="T13" fmla="*/ 27988 h 573340"/>
              <a:gd name="T14" fmla="*/ 1317269 w 1345257"/>
              <a:gd name="T15" fmla="*/ 545352 h 5733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5257" h="573340">
                <a:moveTo>
                  <a:pt x="95559" y="0"/>
                </a:moveTo>
                <a:lnTo>
                  <a:pt x="1345257" y="0"/>
                </a:lnTo>
                <a:lnTo>
                  <a:pt x="1345257" y="477781"/>
                </a:lnTo>
                <a:cubicBezTo>
                  <a:pt x="1345257" y="530556"/>
                  <a:pt x="1302473" y="573339"/>
                  <a:pt x="1249698" y="573340"/>
                </a:cubicBezTo>
                <a:lnTo>
                  <a:pt x="0" y="573340"/>
                </a:lnTo>
                <a:lnTo>
                  <a:pt x="0" y="95559"/>
                </a:lnTo>
                <a:cubicBezTo>
                  <a:pt x="0" y="42783"/>
                  <a:pt x="42783" y="0"/>
                  <a:pt x="95558" y="0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3676" tIns="66839" rIns="133676" bIns="66839" anchor="ctr"/>
          <a:lstStyle/>
          <a:p>
            <a:pPr algn="ctr" defTabSz="1239838"/>
            <a:r>
              <a:rPr lang="zh-CN" altLang="en-US" sz="23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问题三</a:t>
            </a:r>
            <a:endParaRPr lang="zh-CN" altLang="en-US" sz="23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7" name="对角圆角矩形 82"/>
          <p:cNvSpPr>
            <a:spLocks noChangeArrowheads="1"/>
          </p:cNvSpPr>
          <p:nvPr/>
        </p:nvSpPr>
        <p:spPr bwMode="auto">
          <a:xfrm>
            <a:off x="5670277" y="4962287"/>
            <a:ext cx="1790700" cy="800100"/>
          </a:xfrm>
          <a:custGeom>
            <a:avLst/>
            <a:gdLst>
              <a:gd name="T0" fmla="*/ 13378714 w 1343546"/>
              <a:gd name="T1" fmla="*/ 4123136 h 573342"/>
              <a:gd name="T2" fmla="*/ 6689357 w 1343546"/>
              <a:gd name="T3" fmla="*/ 8246267 h 573342"/>
              <a:gd name="T4" fmla="*/ 0 w 1343546"/>
              <a:gd name="T5" fmla="*/ 4123136 h 573342"/>
              <a:gd name="T6" fmla="*/ 6689357 w 1343546"/>
              <a:gd name="T7" fmla="*/ 0 h 57334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7988 w 1343546"/>
              <a:gd name="T13" fmla="*/ 27988 h 573342"/>
              <a:gd name="T14" fmla="*/ 1315558 w 1343546"/>
              <a:gd name="T15" fmla="*/ 545354 h 5733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3546" h="573342">
                <a:moveTo>
                  <a:pt x="95559" y="0"/>
                </a:moveTo>
                <a:lnTo>
                  <a:pt x="1343546" y="0"/>
                </a:lnTo>
                <a:lnTo>
                  <a:pt x="1343546" y="477783"/>
                </a:lnTo>
                <a:cubicBezTo>
                  <a:pt x="1343546" y="530558"/>
                  <a:pt x="1300762" y="573341"/>
                  <a:pt x="1247987" y="573342"/>
                </a:cubicBezTo>
                <a:lnTo>
                  <a:pt x="0" y="573342"/>
                </a:lnTo>
                <a:lnTo>
                  <a:pt x="0" y="95559"/>
                </a:lnTo>
                <a:cubicBezTo>
                  <a:pt x="0" y="42783"/>
                  <a:pt x="42783" y="0"/>
                  <a:pt x="95558" y="0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3676" tIns="66839" rIns="133676" bIns="66839" anchor="ctr"/>
          <a:lstStyle/>
          <a:p>
            <a:pPr algn="ctr" defTabSz="1239838"/>
            <a:r>
              <a:rPr lang="zh-CN" altLang="en-US" sz="23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问题四</a:t>
            </a:r>
            <a:endParaRPr lang="zh-CN" altLang="en-US" sz="23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cxnSp>
        <p:nvCxnSpPr>
          <p:cNvPr id="18" name="直接箭头连接符 83"/>
          <p:cNvCxnSpPr>
            <a:cxnSpLocks noChangeShapeType="1"/>
          </p:cNvCxnSpPr>
          <p:nvPr/>
        </p:nvCxnSpPr>
        <p:spPr bwMode="auto">
          <a:xfrm>
            <a:off x="3541440" y="1936512"/>
            <a:ext cx="1762125" cy="0"/>
          </a:xfrm>
          <a:prstGeom prst="straightConnector1">
            <a:avLst/>
          </a:prstGeom>
          <a:noFill/>
          <a:ln w="25400" cap="rnd" algn="ctr">
            <a:solidFill>
              <a:schemeClr val="bg1">
                <a:lumMod val="85000"/>
              </a:schemeClr>
            </a:solidFill>
            <a:prstDash val="sysDash"/>
            <a:round/>
            <a:headEnd/>
            <a:tailEnd type="stealth" w="med" len="med"/>
          </a:ln>
        </p:spPr>
      </p:cxnSp>
      <p:grpSp>
        <p:nvGrpSpPr>
          <p:cNvPr id="19" name="组合 18"/>
          <p:cNvGrpSpPr>
            <a:grpSpLocks/>
          </p:cNvGrpSpPr>
          <p:nvPr/>
        </p:nvGrpSpPr>
        <p:grpSpPr bwMode="auto">
          <a:xfrm>
            <a:off x="5487715" y="1441658"/>
            <a:ext cx="4481511" cy="936625"/>
            <a:chOff x="3024807" y="1372172"/>
            <a:chExt cx="3117656" cy="622125"/>
          </a:xfrm>
        </p:grpSpPr>
        <p:sp>
          <p:nvSpPr>
            <p:cNvPr id="20" name="文本框 8"/>
            <p:cNvSpPr txBox="1">
              <a:spLocks noChangeArrowheads="1"/>
            </p:cNvSpPr>
            <p:nvPr/>
          </p:nvSpPr>
          <p:spPr bwMode="auto">
            <a:xfrm>
              <a:off x="3024807" y="1372172"/>
              <a:ext cx="1129185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3993" tIns="61996" rIns="123993" bIns="61996" anchor="ctr"/>
            <a:lstStyle/>
            <a:p>
              <a:pPr defTabSz="1239838"/>
              <a:r>
                <a:rPr lang="zh-CN" altLang="en-US" sz="2000" b="1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添加标题</a:t>
              </a:r>
            </a:p>
          </p:txBody>
        </p:sp>
        <p:sp>
          <p:nvSpPr>
            <p:cNvPr id="21" name="文本框 9"/>
            <p:cNvSpPr txBox="1">
              <a:spLocks noChangeArrowheads="1"/>
            </p:cNvSpPr>
            <p:nvPr/>
          </p:nvSpPr>
          <p:spPr bwMode="auto">
            <a:xfrm>
              <a:off x="3024807" y="1705372"/>
              <a:ext cx="3117656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3993" tIns="61996" rIns="123993" bIns="61996" anchor="ctr"/>
            <a:lstStyle/>
            <a:p>
              <a:pPr lvl="0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单击此处添加文字阐述，添加简短问题说明文字，具体说明文字在此处添加此处。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cxnSp>
        <p:nvCxnSpPr>
          <p:cNvPr id="22" name="直接箭头连接符 87"/>
          <p:cNvCxnSpPr>
            <a:cxnSpLocks noChangeShapeType="1"/>
          </p:cNvCxnSpPr>
          <p:nvPr/>
        </p:nvCxnSpPr>
        <p:spPr bwMode="auto">
          <a:xfrm>
            <a:off x="4871765" y="3089037"/>
            <a:ext cx="1422400" cy="1588"/>
          </a:xfrm>
          <a:prstGeom prst="straightConnector1">
            <a:avLst/>
          </a:prstGeom>
          <a:noFill/>
          <a:ln w="25400" cap="rnd" algn="ctr">
            <a:solidFill>
              <a:schemeClr val="bg1">
                <a:lumMod val="85000"/>
              </a:schemeClr>
            </a:solidFill>
            <a:prstDash val="sysDash"/>
            <a:round/>
            <a:headEnd/>
            <a:tailEnd type="stealth" w="med" len="med"/>
          </a:ln>
        </p:spPr>
      </p:cxnSp>
      <p:grpSp>
        <p:nvGrpSpPr>
          <p:cNvPr id="23" name="组合 22"/>
          <p:cNvGrpSpPr>
            <a:grpSpLocks/>
          </p:cNvGrpSpPr>
          <p:nvPr/>
        </p:nvGrpSpPr>
        <p:grpSpPr bwMode="auto">
          <a:xfrm>
            <a:off x="6456090" y="2513395"/>
            <a:ext cx="3775075" cy="932830"/>
            <a:chOff x="3888903" y="2092621"/>
            <a:chExt cx="2627313" cy="620169"/>
          </a:xfrm>
        </p:grpSpPr>
        <p:sp>
          <p:nvSpPr>
            <p:cNvPr id="24" name="文本框 11"/>
            <p:cNvSpPr txBox="1">
              <a:spLocks noChangeArrowheads="1"/>
            </p:cNvSpPr>
            <p:nvPr/>
          </p:nvSpPr>
          <p:spPr bwMode="auto">
            <a:xfrm>
              <a:off x="3888903" y="2092621"/>
              <a:ext cx="1129185" cy="319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3993" tIns="61996" rIns="123993" bIns="61996" anchor="ctr"/>
            <a:lstStyle/>
            <a:p>
              <a:pPr defTabSz="1239838"/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添加标题</a:t>
              </a:r>
            </a:p>
          </p:txBody>
        </p:sp>
        <p:sp>
          <p:nvSpPr>
            <p:cNvPr id="25" name="文本框 12"/>
            <p:cNvSpPr txBox="1">
              <a:spLocks noChangeArrowheads="1"/>
            </p:cNvSpPr>
            <p:nvPr/>
          </p:nvSpPr>
          <p:spPr bwMode="auto">
            <a:xfrm>
              <a:off x="3888903" y="2425452"/>
              <a:ext cx="2627313" cy="287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3993" tIns="61996" rIns="123993" bIns="61996" anchor="ctr"/>
            <a:lstStyle/>
            <a:p>
              <a:pPr lvl="0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单击此处添加文字阐述，添加简短问题说明文字，具体说明文字在此处添加此处。</a:t>
              </a:r>
              <a:endParaRPr lang="en-US" altLang="zh-CN" sz="11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cxnSp>
        <p:nvCxnSpPr>
          <p:cNvPr id="26" name="直接箭头连接符 91"/>
          <p:cNvCxnSpPr>
            <a:cxnSpLocks noChangeShapeType="1"/>
          </p:cNvCxnSpPr>
          <p:nvPr/>
        </p:nvCxnSpPr>
        <p:spPr bwMode="auto">
          <a:xfrm>
            <a:off x="6167165" y="4241562"/>
            <a:ext cx="1296987" cy="0"/>
          </a:xfrm>
          <a:prstGeom prst="straightConnector1">
            <a:avLst/>
          </a:prstGeom>
          <a:noFill/>
          <a:ln w="25400" cap="rnd" algn="ctr">
            <a:solidFill>
              <a:schemeClr val="bg1">
                <a:lumMod val="85000"/>
              </a:schemeClr>
            </a:solidFill>
            <a:prstDash val="sysDash"/>
            <a:round/>
            <a:headEnd/>
            <a:tailEnd type="stealth" w="med" len="med"/>
          </a:ln>
        </p:spPr>
      </p:cxnSp>
      <p:grpSp>
        <p:nvGrpSpPr>
          <p:cNvPr id="27" name="组合 26"/>
          <p:cNvGrpSpPr>
            <a:grpSpLocks/>
          </p:cNvGrpSpPr>
          <p:nvPr/>
        </p:nvGrpSpPr>
        <p:grpSpPr bwMode="auto">
          <a:xfrm>
            <a:off x="7576865" y="3737532"/>
            <a:ext cx="3775075" cy="934245"/>
            <a:chOff x="4738688" y="2887887"/>
            <a:chExt cx="2627312" cy="619967"/>
          </a:xfrm>
        </p:grpSpPr>
        <p:sp>
          <p:nvSpPr>
            <p:cNvPr id="28" name="文本框 14"/>
            <p:cNvSpPr txBox="1">
              <a:spLocks noChangeArrowheads="1"/>
            </p:cNvSpPr>
            <p:nvPr/>
          </p:nvSpPr>
          <p:spPr bwMode="auto">
            <a:xfrm>
              <a:off x="4738688" y="2887887"/>
              <a:ext cx="1129185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3993" tIns="61996" rIns="123993" bIns="61996" anchor="ctr"/>
            <a:lstStyle/>
            <a:p>
              <a:pPr defTabSz="1239838"/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添加标题</a:t>
              </a:r>
            </a:p>
          </p:txBody>
        </p:sp>
        <p:sp>
          <p:nvSpPr>
            <p:cNvPr id="29" name="文本框 15"/>
            <p:cNvSpPr txBox="1">
              <a:spLocks noChangeArrowheads="1"/>
            </p:cNvSpPr>
            <p:nvPr/>
          </p:nvSpPr>
          <p:spPr bwMode="auto">
            <a:xfrm>
              <a:off x="4738688" y="3220517"/>
              <a:ext cx="2627312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3993" tIns="61996" rIns="123993" bIns="61996" anchor="ctr"/>
            <a:lstStyle/>
            <a:p>
              <a:pPr lvl="0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单击此处添加文字阐述，添加简短问题说明文字，具体说明文字在此处添加此处。</a:t>
              </a:r>
              <a:endParaRPr lang="en-US" altLang="zh-CN" sz="11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cxnSp>
        <p:nvCxnSpPr>
          <p:cNvPr id="30" name="直接箭头连接符 95"/>
          <p:cNvCxnSpPr>
            <a:cxnSpLocks noChangeShapeType="1"/>
          </p:cNvCxnSpPr>
          <p:nvPr/>
        </p:nvCxnSpPr>
        <p:spPr bwMode="auto">
          <a:xfrm>
            <a:off x="7535590" y="5392500"/>
            <a:ext cx="665162" cy="0"/>
          </a:xfrm>
          <a:prstGeom prst="straightConnector1">
            <a:avLst/>
          </a:prstGeom>
          <a:noFill/>
          <a:ln w="25400" cap="rnd" algn="ctr">
            <a:solidFill>
              <a:schemeClr val="bg1">
                <a:lumMod val="85000"/>
              </a:schemeClr>
            </a:solidFill>
            <a:prstDash val="sysDash"/>
            <a:round/>
            <a:headEnd/>
            <a:tailEnd type="stealth" w="med" len="med"/>
          </a:ln>
        </p:spPr>
      </p:cxnSp>
      <p:grpSp>
        <p:nvGrpSpPr>
          <p:cNvPr id="31" name="组合 30"/>
          <p:cNvGrpSpPr>
            <a:grpSpLocks/>
          </p:cNvGrpSpPr>
          <p:nvPr/>
        </p:nvGrpSpPr>
        <p:grpSpPr bwMode="auto">
          <a:xfrm>
            <a:off x="8081690" y="4889658"/>
            <a:ext cx="3775075" cy="944166"/>
            <a:chOff x="5651500" y="3601382"/>
            <a:chExt cx="2627313" cy="626552"/>
          </a:xfrm>
        </p:grpSpPr>
        <p:sp>
          <p:nvSpPr>
            <p:cNvPr id="32" name="文本框 17"/>
            <p:cNvSpPr txBox="1">
              <a:spLocks noChangeArrowheads="1"/>
            </p:cNvSpPr>
            <p:nvPr/>
          </p:nvSpPr>
          <p:spPr bwMode="auto">
            <a:xfrm>
              <a:off x="5651500" y="3601382"/>
              <a:ext cx="1129185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3993" tIns="61996" rIns="123993" bIns="61996" anchor="ctr"/>
            <a:lstStyle/>
            <a:p>
              <a:pPr defTabSz="1239838"/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添加标题</a:t>
              </a:r>
            </a:p>
          </p:txBody>
        </p:sp>
        <p:sp>
          <p:nvSpPr>
            <p:cNvPr id="33" name="文本框 18"/>
            <p:cNvSpPr txBox="1">
              <a:spLocks noChangeArrowheads="1"/>
            </p:cNvSpPr>
            <p:nvPr/>
          </p:nvSpPr>
          <p:spPr bwMode="auto">
            <a:xfrm>
              <a:off x="5651500" y="3940596"/>
              <a:ext cx="2627313" cy="287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3993" tIns="61996" rIns="123993" bIns="61996" anchor="ctr"/>
            <a:lstStyle/>
            <a:p>
              <a:pPr lvl="0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单击此处添加文字阐述，添加简短问题说明文字，具体说明文字在此处添加此处。</a:t>
              </a:r>
              <a:endParaRPr lang="en-US" altLang="zh-CN" sz="11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sp>
        <p:nvSpPr>
          <p:cNvPr id="34" name="直角上箭头 99"/>
          <p:cNvSpPr>
            <a:spLocks/>
          </p:cNvSpPr>
          <p:nvPr/>
        </p:nvSpPr>
        <p:spPr bwMode="auto">
          <a:xfrm rot="5400000">
            <a:off x="2117452" y="2566750"/>
            <a:ext cx="809625" cy="758825"/>
          </a:xfrm>
          <a:custGeom>
            <a:avLst/>
            <a:gdLst>
              <a:gd name="T0" fmla="*/ 6293788 w 580186"/>
              <a:gd name="T1" fmla="*/ 0 h 569938"/>
              <a:gd name="T2" fmla="*/ 4244973 w 580186"/>
              <a:gd name="T3" fmla="*/ 1406956 h 569938"/>
              <a:gd name="T4" fmla="*/ 0 w 580186"/>
              <a:gd name="T5" fmla="*/ 4924332 h 569938"/>
              <a:gd name="T6" fmla="*/ 3659094 w 580186"/>
              <a:gd name="T7" fmla="*/ 5627803 h 569938"/>
              <a:gd name="T8" fmla="*/ 7318176 w 580186"/>
              <a:gd name="T9" fmla="*/ 3517377 h 569938"/>
              <a:gd name="T10" fmla="*/ 8342575 w 580186"/>
              <a:gd name="T11" fmla="*/ 1406956 h 569938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580186"/>
              <a:gd name="T19" fmla="*/ 427454 h 569938"/>
              <a:gd name="T20" fmla="*/ 508944 w 580186"/>
              <a:gd name="T21" fmla="*/ 569938 h 5699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80186" h="569938">
                <a:moveTo>
                  <a:pt x="0" y="427454"/>
                </a:moveTo>
                <a:lnTo>
                  <a:pt x="366459" y="427454"/>
                </a:lnTo>
                <a:lnTo>
                  <a:pt x="366459" y="142485"/>
                </a:lnTo>
                <a:lnTo>
                  <a:pt x="295217" y="142485"/>
                </a:lnTo>
                <a:lnTo>
                  <a:pt x="437702" y="0"/>
                </a:lnTo>
                <a:lnTo>
                  <a:pt x="580186" y="142485"/>
                </a:lnTo>
                <a:lnTo>
                  <a:pt x="508944" y="142485"/>
                </a:lnTo>
                <a:lnTo>
                  <a:pt x="508944" y="569938"/>
                </a:lnTo>
                <a:lnTo>
                  <a:pt x="0" y="569938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  <a:round/>
            <a:headEnd/>
            <a:tailEnd/>
          </a:ln>
        </p:spPr>
        <p:txBody>
          <a:bodyPr lIns="98581" tIns="49291" rIns="98581" bIns="49291" anchor="ctr"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35" name="直角上箭头 100"/>
          <p:cNvSpPr>
            <a:spLocks/>
          </p:cNvSpPr>
          <p:nvPr/>
        </p:nvSpPr>
        <p:spPr bwMode="auto">
          <a:xfrm rot="5400000">
            <a:off x="3458096" y="3677206"/>
            <a:ext cx="814387" cy="758825"/>
          </a:xfrm>
          <a:custGeom>
            <a:avLst/>
            <a:gdLst>
              <a:gd name="T0" fmla="*/ 6473994 w 581897"/>
              <a:gd name="T1" fmla="*/ 0 h 568226"/>
              <a:gd name="T2" fmla="*/ 4383073 w 581897"/>
              <a:gd name="T3" fmla="*/ 1436901 h 568226"/>
              <a:gd name="T4" fmla="*/ 0 w 581897"/>
              <a:gd name="T5" fmla="*/ 5029133 h 568226"/>
              <a:gd name="T6" fmla="*/ 3759730 w 581897"/>
              <a:gd name="T7" fmla="*/ 5747576 h 568226"/>
              <a:gd name="T8" fmla="*/ 7519454 w 581897"/>
              <a:gd name="T9" fmla="*/ 3592232 h 568226"/>
              <a:gd name="T10" fmla="*/ 8564920 w 581897"/>
              <a:gd name="T11" fmla="*/ 1436901 h 568226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581897"/>
              <a:gd name="T19" fmla="*/ 426170 h 568226"/>
              <a:gd name="T20" fmla="*/ 510869 w 581897"/>
              <a:gd name="T21" fmla="*/ 568226 h 5682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81897" h="568226">
                <a:moveTo>
                  <a:pt x="0" y="426170"/>
                </a:moveTo>
                <a:lnTo>
                  <a:pt x="368812" y="426170"/>
                </a:lnTo>
                <a:lnTo>
                  <a:pt x="368812" y="142057"/>
                </a:lnTo>
                <a:lnTo>
                  <a:pt x="297784" y="142057"/>
                </a:lnTo>
                <a:lnTo>
                  <a:pt x="439841" y="0"/>
                </a:lnTo>
                <a:lnTo>
                  <a:pt x="581897" y="142057"/>
                </a:lnTo>
                <a:lnTo>
                  <a:pt x="510869" y="142057"/>
                </a:lnTo>
                <a:lnTo>
                  <a:pt x="510869" y="568226"/>
                </a:lnTo>
                <a:lnTo>
                  <a:pt x="0" y="568226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  <a:round/>
            <a:headEnd/>
            <a:tailEnd/>
          </a:ln>
        </p:spPr>
        <p:txBody>
          <a:bodyPr lIns="98581" tIns="49291" rIns="98581" bIns="49291" anchor="ctr"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36" name="直角上箭头 101"/>
          <p:cNvSpPr>
            <a:spLocks/>
          </p:cNvSpPr>
          <p:nvPr/>
        </p:nvSpPr>
        <p:spPr bwMode="auto">
          <a:xfrm rot="5400000">
            <a:off x="4812234" y="4786868"/>
            <a:ext cx="812800" cy="760413"/>
          </a:xfrm>
          <a:custGeom>
            <a:avLst/>
            <a:gdLst>
              <a:gd name="T0" fmla="*/ 6367558 w 581897"/>
              <a:gd name="T1" fmla="*/ 0 h 569937"/>
              <a:gd name="T2" fmla="*/ 4302825 w 581897"/>
              <a:gd name="T3" fmla="*/ 1430692 h 569937"/>
              <a:gd name="T4" fmla="*/ 0 w 581897"/>
              <a:gd name="T5" fmla="*/ 5007437 h 569937"/>
              <a:gd name="T6" fmla="*/ 3699953 w 581897"/>
              <a:gd name="T7" fmla="*/ 5722791 h 569937"/>
              <a:gd name="T8" fmla="*/ 7399923 w 581897"/>
              <a:gd name="T9" fmla="*/ 3576735 h 569937"/>
              <a:gd name="T10" fmla="*/ 8432294 w 581897"/>
              <a:gd name="T11" fmla="*/ 1430692 h 569937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581897"/>
              <a:gd name="T19" fmla="*/ 427453 h 569937"/>
              <a:gd name="T20" fmla="*/ 510655 w 581897"/>
              <a:gd name="T21" fmla="*/ 569937 h 5699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81897" h="569937">
                <a:moveTo>
                  <a:pt x="0" y="427453"/>
                </a:moveTo>
                <a:lnTo>
                  <a:pt x="368171" y="427453"/>
                </a:lnTo>
                <a:lnTo>
                  <a:pt x="368171" y="142484"/>
                </a:lnTo>
                <a:lnTo>
                  <a:pt x="296929" y="142484"/>
                </a:lnTo>
                <a:lnTo>
                  <a:pt x="439413" y="0"/>
                </a:lnTo>
                <a:lnTo>
                  <a:pt x="581897" y="142484"/>
                </a:lnTo>
                <a:lnTo>
                  <a:pt x="510655" y="142484"/>
                </a:lnTo>
                <a:lnTo>
                  <a:pt x="510655" y="569937"/>
                </a:lnTo>
                <a:lnTo>
                  <a:pt x="0" y="56993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  <a:round/>
            <a:headEnd/>
            <a:tailEnd/>
          </a:ln>
        </p:spPr>
        <p:txBody>
          <a:bodyPr lIns="98581" tIns="49291" rIns="98581" bIns="49291" anchor="ctr"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37" name="Rectangle 51"/>
          <p:cNvSpPr>
            <a:spLocks noChangeArrowheads="1"/>
          </p:cNvSpPr>
          <p:nvPr/>
        </p:nvSpPr>
        <p:spPr bwMode="auto">
          <a:xfrm>
            <a:off x="550590" y="4816237"/>
            <a:ext cx="2808287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单击此处添加文字阐述，添加简短问题说明文字，具体说明文字在此处添加此处。</a:t>
            </a:r>
            <a:endParaRPr lang="en-US" altLang="zh-CN" sz="11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38" name="Rectangle 52"/>
          <p:cNvSpPr>
            <a:spLocks noChangeArrowheads="1"/>
          </p:cNvSpPr>
          <p:nvPr/>
        </p:nvSpPr>
        <p:spPr bwMode="auto">
          <a:xfrm>
            <a:off x="550590" y="4409837"/>
            <a:ext cx="20409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点击输入标题</a:t>
            </a:r>
          </a:p>
        </p:txBody>
      </p:sp>
    </p:spTree>
    <p:extLst>
      <p:ext uri="{BB962C8B-B14F-4D97-AF65-F5344CB8AC3E}">
        <p14:creationId xmlns:p14="http://schemas.microsoft.com/office/powerpoint/2010/main" val="325965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50"/>
                            </p:stCondLst>
                            <p:childTnLst>
                              <p:par>
                                <p:cTn id="2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6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650"/>
                            </p:stCondLst>
                            <p:childTnLst>
                              <p:par>
                                <p:cTn id="4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1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6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15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650"/>
                            </p:stCondLst>
                            <p:childTnLst>
                              <p:par>
                                <p:cTn id="6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1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65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15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650"/>
                            </p:stCondLst>
                            <p:childTnLst>
                              <p:par>
                                <p:cTn id="7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400"/>
                            </p:stCondLst>
                            <p:childTnLst>
                              <p:par>
                                <p:cTn id="8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 tmFilter="0,0; .5, 1; 1, 1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34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blipFill dpi="0" rotWithShape="1">
                  <a:blip r:embed="rId13"/>
                  <a:srcRect/>
                  <a:stretch>
                    <a:fillRect/>
                  </a:stretch>
                </a:blipFill>
                <a:latin typeface="+mn-ea"/>
              </a:rPr>
              <a:t>复习提问</a:t>
            </a:r>
            <a:endParaRPr lang="zh-CN" altLang="en-US" sz="3600" dirty="0">
              <a:ln w="3175">
                <a:solidFill>
                  <a:prstClr val="white"/>
                </a:solidFill>
              </a:ln>
              <a:blipFill dpi="0" rotWithShape="1">
                <a:blip r:embed="rId13"/>
                <a:srcRect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43" name="MH_Other_1"/>
          <p:cNvSpPr/>
          <p:nvPr>
            <p:custDataLst>
              <p:tags r:id="rId1"/>
            </p:custDataLst>
          </p:nvPr>
        </p:nvSpPr>
        <p:spPr>
          <a:xfrm>
            <a:off x="1559781" y="2095552"/>
            <a:ext cx="2027503" cy="999298"/>
          </a:xfrm>
          <a:custGeom>
            <a:avLst/>
            <a:gdLst>
              <a:gd name="connsiteX0" fmla="*/ 0 w 1521440"/>
              <a:gd name="connsiteY0" fmla="*/ 0 h 749300"/>
              <a:gd name="connsiteX1" fmla="*/ 1521440 w 1521440"/>
              <a:gd name="connsiteY1" fmla="*/ 0 h 749300"/>
              <a:gd name="connsiteX2" fmla="*/ 1507239 w 1521440"/>
              <a:gd name="connsiteY2" fmla="*/ 140870 h 749300"/>
              <a:gd name="connsiteX3" fmla="*/ 760720 w 1521440"/>
              <a:gd name="connsiteY3" fmla="*/ 749300 h 749300"/>
              <a:gd name="connsiteX4" fmla="*/ 14201 w 1521440"/>
              <a:gd name="connsiteY4" fmla="*/ 14087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440" h="749300">
                <a:moveTo>
                  <a:pt x="0" y="0"/>
                </a:moveTo>
                <a:lnTo>
                  <a:pt x="1521440" y="0"/>
                </a:lnTo>
                <a:lnTo>
                  <a:pt x="1507239" y="140870"/>
                </a:lnTo>
                <a:cubicBezTo>
                  <a:pt x="1436185" y="488100"/>
                  <a:pt x="1128956" y="749300"/>
                  <a:pt x="760720" y="749300"/>
                </a:cubicBezTo>
                <a:cubicBezTo>
                  <a:pt x="392484" y="749300"/>
                  <a:pt x="85255" y="488100"/>
                  <a:pt x="14201" y="140870"/>
                </a:cubicBez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zh-CN" altLang="en-US" sz="2400" b="1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问题一</a:t>
            </a:r>
            <a:endParaRPr lang="zh-CN" altLang="en-US" sz="24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pic>
        <p:nvPicPr>
          <p:cNvPr id="46" name="MH_Other_2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87"/>
          <a:stretch>
            <a:fillRect/>
          </a:stretch>
        </p:blipFill>
        <p:spPr bwMode="auto">
          <a:xfrm>
            <a:off x="893117" y="2095551"/>
            <a:ext cx="3360829" cy="14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MH_Other_4"/>
          <p:cNvSpPr/>
          <p:nvPr>
            <p:custDataLst>
              <p:tags r:id="rId3"/>
            </p:custDataLst>
          </p:nvPr>
        </p:nvSpPr>
        <p:spPr>
          <a:xfrm>
            <a:off x="5081456" y="2095552"/>
            <a:ext cx="2027503" cy="999298"/>
          </a:xfrm>
          <a:custGeom>
            <a:avLst/>
            <a:gdLst>
              <a:gd name="connsiteX0" fmla="*/ 0 w 1521440"/>
              <a:gd name="connsiteY0" fmla="*/ 0 h 749300"/>
              <a:gd name="connsiteX1" fmla="*/ 1521440 w 1521440"/>
              <a:gd name="connsiteY1" fmla="*/ 0 h 749300"/>
              <a:gd name="connsiteX2" fmla="*/ 1507239 w 1521440"/>
              <a:gd name="connsiteY2" fmla="*/ 140870 h 749300"/>
              <a:gd name="connsiteX3" fmla="*/ 760720 w 1521440"/>
              <a:gd name="connsiteY3" fmla="*/ 749300 h 749300"/>
              <a:gd name="connsiteX4" fmla="*/ 14201 w 1521440"/>
              <a:gd name="connsiteY4" fmla="*/ 14087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440" h="749300">
                <a:moveTo>
                  <a:pt x="0" y="0"/>
                </a:moveTo>
                <a:lnTo>
                  <a:pt x="1521440" y="0"/>
                </a:lnTo>
                <a:lnTo>
                  <a:pt x="1507239" y="140870"/>
                </a:lnTo>
                <a:cubicBezTo>
                  <a:pt x="1436185" y="488100"/>
                  <a:pt x="1128956" y="749300"/>
                  <a:pt x="760720" y="749300"/>
                </a:cubicBezTo>
                <a:cubicBezTo>
                  <a:pt x="392484" y="749300"/>
                  <a:pt x="85255" y="488100"/>
                  <a:pt x="14201" y="140870"/>
                </a:cubicBez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zh-CN" altLang="en-US" sz="2400" b="1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问题二</a:t>
            </a:r>
            <a:endParaRPr lang="zh-CN" altLang="en-US" sz="24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pic>
        <p:nvPicPr>
          <p:cNvPr id="48" name="MH_Other_5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87"/>
          <a:stretch>
            <a:fillRect/>
          </a:stretch>
        </p:blipFill>
        <p:spPr bwMode="auto">
          <a:xfrm>
            <a:off x="4414792" y="2095551"/>
            <a:ext cx="3360829" cy="14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MH_Other_7"/>
          <p:cNvSpPr/>
          <p:nvPr>
            <p:custDataLst>
              <p:tags r:id="rId5"/>
            </p:custDataLst>
          </p:nvPr>
        </p:nvSpPr>
        <p:spPr>
          <a:xfrm>
            <a:off x="8603131" y="2095552"/>
            <a:ext cx="2027503" cy="999298"/>
          </a:xfrm>
          <a:custGeom>
            <a:avLst/>
            <a:gdLst>
              <a:gd name="connsiteX0" fmla="*/ 0 w 1521440"/>
              <a:gd name="connsiteY0" fmla="*/ 0 h 749300"/>
              <a:gd name="connsiteX1" fmla="*/ 1521440 w 1521440"/>
              <a:gd name="connsiteY1" fmla="*/ 0 h 749300"/>
              <a:gd name="connsiteX2" fmla="*/ 1507239 w 1521440"/>
              <a:gd name="connsiteY2" fmla="*/ 140870 h 749300"/>
              <a:gd name="connsiteX3" fmla="*/ 760720 w 1521440"/>
              <a:gd name="connsiteY3" fmla="*/ 749300 h 749300"/>
              <a:gd name="connsiteX4" fmla="*/ 14201 w 1521440"/>
              <a:gd name="connsiteY4" fmla="*/ 14087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440" h="749300">
                <a:moveTo>
                  <a:pt x="0" y="0"/>
                </a:moveTo>
                <a:lnTo>
                  <a:pt x="1521440" y="0"/>
                </a:lnTo>
                <a:lnTo>
                  <a:pt x="1507239" y="140870"/>
                </a:lnTo>
                <a:cubicBezTo>
                  <a:pt x="1436185" y="488100"/>
                  <a:pt x="1128956" y="749300"/>
                  <a:pt x="760720" y="749300"/>
                </a:cubicBezTo>
                <a:cubicBezTo>
                  <a:pt x="392484" y="749300"/>
                  <a:pt x="85255" y="488100"/>
                  <a:pt x="14201" y="140870"/>
                </a:cubicBez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zh-CN" altLang="en-US" sz="2400" b="1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问题三</a:t>
            </a:r>
            <a:endParaRPr lang="zh-CN" altLang="en-US" sz="24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pic>
        <p:nvPicPr>
          <p:cNvPr id="52" name="MH_Other_8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87"/>
          <a:stretch>
            <a:fillRect/>
          </a:stretch>
        </p:blipFill>
        <p:spPr bwMode="auto">
          <a:xfrm>
            <a:off x="7936467" y="2095551"/>
            <a:ext cx="3360829" cy="14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MH_SubTitle_4"/>
          <p:cNvSpPr/>
          <p:nvPr>
            <p:custDataLst>
              <p:tags r:id="rId7"/>
            </p:custDataLst>
          </p:nvPr>
        </p:nvSpPr>
        <p:spPr>
          <a:xfrm>
            <a:off x="1050458" y="3573410"/>
            <a:ext cx="3028787" cy="1728592"/>
          </a:xfrm>
          <a:prstGeom prst="rect">
            <a:avLst/>
          </a:prstGeom>
        </p:spPr>
        <p:txBody>
          <a:bodyPr lIns="121917" tIns="60958" rIns="121917" bIns="60958" anchor="ctr"/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9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添加文本</a:t>
            </a:r>
            <a:endParaRPr lang="en-US" altLang="zh-CN" sz="19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 单击此处添加文字阐述，添加简短问题说明文字，具体说明文字在此处添加此处。</a:t>
            </a:r>
          </a:p>
        </p:txBody>
      </p:sp>
      <p:sp>
        <p:nvSpPr>
          <p:cNvPr id="55" name="MH_SubTitle_4"/>
          <p:cNvSpPr/>
          <p:nvPr>
            <p:custDataLst>
              <p:tags r:id="rId8"/>
            </p:custDataLst>
          </p:nvPr>
        </p:nvSpPr>
        <p:spPr>
          <a:xfrm>
            <a:off x="4580813" y="3573410"/>
            <a:ext cx="3028787" cy="1728592"/>
          </a:xfrm>
          <a:prstGeom prst="rect">
            <a:avLst/>
          </a:prstGeom>
        </p:spPr>
        <p:txBody>
          <a:bodyPr lIns="121917" tIns="60958" rIns="121917" bIns="60958" anchor="ctr"/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9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添加文本</a:t>
            </a:r>
            <a:endParaRPr lang="en-US" altLang="zh-CN" sz="19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 单击此处添加文字阐述，添加简短问题说明文字，具体说明文字在此处添加此处。</a:t>
            </a:r>
          </a:p>
        </p:txBody>
      </p:sp>
      <p:sp>
        <p:nvSpPr>
          <p:cNvPr id="56" name="MH_SubTitle_4"/>
          <p:cNvSpPr/>
          <p:nvPr>
            <p:custDataLst>
              <p:tags r:id="rId9"/>
            </p:custDataLst>
          </p:nvPr>
        </p:nvSpPr>
        <p:spPr>
          <a:xfrm>
            <a:off x="8102488" y="3573410"/>
            <a:ext cx="3028787" cy="1728592"/>
          </a:xfrm>
          <a:prstGeom prst="rect">
            <a:avLst/>
          </a:prstGeom>
        </p:spPr>
        <p:txBody>
          <a:bodyPr lIns="121917" tIns="60958" rIns="121917" bIns="60958" anchor="ctr"/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9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添加文本</a:t>
            </a:r>
            <a:endParaRPr lang="en-US" altLang="zh-CN" sz="19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 单击此处添加文字阐述，添加简短问题说明文字，具体说明文字在此处添加此处。</a:t>
            </a:r>
          </a:p>
        </p:txBody>
      </p:sp>
    </p:spTree>
    <p:extLst>
      <p:ext uri="{BB962C8B-B14F-4D97-AF65-F5344CB8AC3E}">
        <p14:creationId xmlns:p14="http://schemas.microsoft.com/office/powerpoint/2010/main" val="275517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5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5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5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5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65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1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3" grpId="0" animBg="1"/>
      <p:bldP spid="47" grpId="0" animBg="1"/>
      <p:bldP spid="51" grpId="0" animBg="1"/>
      <p:bldP spid="53" grpId="0"/>
      <p:bldP spid="55" grpId="0"/>
      <p:bldP spid="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+mn-ea"/>
              </a:rPr>
              <a:t>创设情境引入新课</a:t>
            </a:r>
            <a:endParaRPr lang="zh-CN" altLang="en-US" sz="3600" dirty="0">
              <a:ln w="3175">
                <a:solidFill>
                  <a:prstClr val="white"/>
                </a:solidFill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35" name="流程图: 手动输入 34"/>
          <p:cNvSpPr/>
          <p:nvPr/>
        </p:nvSpPr>
        <p:spPr>
          <a:xfrm>
            <a:off x="951093" y="2565698"/>
            <a:ext cx="2674183" cy="2042103"/>
          </a:xfrm>
          <a:prstGeom prst="flowChartManualInpu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>
            <a:outerShdw blurRad="203200" dist="228600" dir="2700000" algn="tl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6" name="流程图: 手动输入 35"/>
          <p:cNvSpPr/>
          <p:nvPr/>
        </p:nvSpPr>
        <p:spPr>
          <a:xfrm flipH="1">
            <a:off x="3625275" y="2572039"/>
            <a:ext cx="2657577" cy="2029422"/>
          </a:xfrm>
          <a:prstGeom prst="flowChartManualInpu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>
            <a:outerShdw blurRad="203200" dist="228600" dir="2700000" algn="tl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7" name="流程图: 手动输入 36"/>
          <p:cNvSpPr/>
          <p:nvPr/>
        </p:nvSpPr>
        <p:spPr>
          <a:xfrm flipH="1">
            <a:off x="8744022" y="2572039"/>
            <a:ext cx="2657577" cy="2029422"/>
          </a:xfrm>
          <a:prstGeom prst="flowChartManualInput">
            <a:avLst/>
          </a:prstGeom>
          <a:blipFill>
            <a:blip r:embed="rId7"/>
            <a:stretch>
              <a:fillRect/>
            </a:stretch>
          </a:blipFill>
          <a:ln w="25400" cap="flat" cmpd="sng" algn="ctr">
            <a:noFill/>
            <a:prstDash val="solid"/>
          </a:ln>
          <a:effectLst>
            <a:outerShdw blurRad="203200" dist="228600" dir="2700000" algn="tl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8" name="流程图: 手动输入 37"/>
          <p:cNvSpPr/>
          <p:nvPr/>
        </p:nvSpPr>
        <p:spPr>
          <a:xfrm>
            <a:off x="6282852" y="2565698"/>
            <a:ext cx="2674183" cy="2042103"/>
          </a:xfrm>
          <a:prstGeom prst="flowChartManualInput">
            <a:avLst/>
          </a:prstGeom>
          <a:blipFill>
            <a:blip r:embed="rId8"/>
            <a:stretch>
              <a:fillRect/>
            </a:stretch>
          </a:blipFill>
          <a:ln w="25400" cap="flat" cmpd="sng" algn="ctr">
            <a:noFill/>
            <a:prstDash val="solid"/>
          </a:ln>
          <a:effectLst>
            <a:outerShdw blurRad="203200" dist="228600" dir="2700000" algn="tl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766614" y="1125538"/>
            <a:ext cx="3140137" cy="1180729"/>
            <a:chOff x="658459" y="1183830"/>
            <a:chExt cx="3140137" cy="1180729"/>
          </a:xfrm>
        </p:grpSpPr>
        <p:grpSp>
          <p:nvGrpSpPr>
            <p:cNvPr id="40" name="组合 39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42" name="椭圆 41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  <p:grpSp>
            <p:nvGrpSpPr>
              <p:cNvPr id="43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44" name="TextBox 43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bg1">
                          <a:lumMod val="95000"/>
                        </a:schemeClr>
                      </a:solidFill>
                      <a:latin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bg1">
                          <a:lumMod val="95000"/>
                        </a:schemeClr>
                      </a:solidFill>
                      <a:latin typeface="+mn-ea"/>
                    </a:rPr>
                    <a:t>问题</a:t>
                  </a:r>
                  <a:endParaRPr lang="en-US" altLang="zh-CN" sz="1300" dirty="0">
                    <a:solidFill>
                      <a:schemeClr val="bg1">
                        <a:lumMod val="95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45" name="Rectangle 62"/>
                <p:cNvSpPr/>
                <p:nvPr/>
              </p:nvSpPr>
              <p:spPr>
                <a:xfrm>
                  <a:off x="7583876" y="3093071"/>
                  <a:ext cx="580406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bg1">
                          <a:lumMod val="95000"/>
                        </a:schemeClr>
                      </a:solidFill>
                      <a:latin typeface="+mn-ea"/>
                    </a:rPr>
                    <a:t>文本标题一</a:t>
                  </a:r>
                  <a:endParaRPr lang="en-US" sz="1800" b="1" dirty="0">
                    <a:solidFill>
                      <a:schemeClr val="bg1">
                        <a:lumMod val="95000"/>
                      </a:schemeClr>
                    </a:solidFill>
                    <a:latin typeface="+mn-ea"/>
                  </a:endParaRPr>
                </a:p>
              </p:txBody>
            </p:sp>
          </p:grpSp>
        </p:grpSp>
        <p:cxnSp>
          <p:nvCxnSpPr>
            <p:cNvPr id="41" name="直接连接符 40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合 45"/>
          <p:cNvGrpSpPr/>
          <p:nvPr/>
        </p:nvGrpSpPr>
        <p:grpSpPr>
          <a:xfrm>
            <a:off x="3206144" y="4857395"/>
            <a:ext cx="3140137" cy="1180729"/>
            <a:chOff x="658459" y="1183830"/>
            <a:chExt cx="3140137" cy="1180729"/>
          </a:xfrm>
        </p:grpSpPr>
        <p:grpSp>
          <p:nvGrpSpPr>
            <p:cNvPr id="47" name="组合 46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49" name="椭圆 48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  <p:grpSp>
            <p:nvGrpSpPr>
              <p:cNvPr id="50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51" name="TextBox 50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bg1">
                          <a:lumMod val="95000"/>
                        </a:schemeClr>
                      </a:solidFill>
                      <a:latin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bg1">
                          <a:lumMod val="95000"/>
                        </a:schemeClr>
                      </a:solidFill>
                      <a:latin typeface="+mn-ea"/>
                    </a:rPr>
                    <a:t>问题</a:t>
                  </a:r>
                  <a:endParaRPr lang="en-US" altLang="zh-CN" sz="1300" dirty="0">
                    <a:solidFill>
                      <a:schemeClr val="bg1">
                        <a:lumMod val="95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52" name="Rectangle 62"/>
                <p:cNvSpPr/>
                <p:nvPr/>
              </p:nvSpPr>
              <p:spPr>
                <a:xfrm>
                  <a:off x="7583876" y="3093071"/>
                  <a:ext cx="580406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bg1">
                          <a:lumMod val="95000"/>
                        </a:schemeClr>
                      </a:solidFill>
                      <a:latin typeface="+mn-ea"/>
                    </a:rPr>
                    <a:t>文本标题</a:t>
                  </a:r>
                  <a:r>
                    <a:rPr lang="zh-CN" altLang="en-US" sz="1800" b="1" dirty="0">
                      <a:solidFill>
                        <a:schemeClr val="bg1">
                          <a:lumMod val="95000"/>
                        </a:schemeClr>
                      </a:solidFill>
                      <a:latin typeface="+mn-ea"/>
                    </a:rPr>
                    <a:t>二</a:t>
                  </a:r>
                  <a:endParaRPr lang="en-US" sz="1800" b="1" dirty="0">
                    <a:solidFill>
                      <a:schemeClr val="bg1">
                        <a:lumMod val="95000"/>
                      </a:schemeClr>
                    </a:solidFill>
                    <a:latin typeface="+mn-ea"/>
                  </a:endParaRPr>
                </a:p>
              </p:txBody>
            </p:sp>
          </p:grpSp>
        </p:grpSp>
        <p:cxnSp>
          <p:nvCxnSpPr>
            <p:cNvPr id="48" name="直接连接符 47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组合 52"/>
          <p:cNvGrpSpPr/>
          <p:nvPr/>
        </p:nvGrpSpPr>
        <p:grpSpPr>
          <a:xfrm>
            <a:off x="5699305" y="1156965"/>
            <a:ext cx="3140137" cy="1180729"/>
            <a:chOff x="658459" y="1183830"/>
            <a:chExt cx="3140137" cy="1180729"/>
          </a:xfrm>
        </p:grpSpPr>
        <p:grpSp>
          <p:nvGrpSpPr>
            <p:cNvPr id="54" name="组合 53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56" name="椭圆 55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  <p:grpSp>
            <p:nvGrpSpPr>
              <p:cNvPr id="57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58" name="TextBox 57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bg1">
                          <a:lumMod val="95000"/>
                        </a:schemeClr>
                      </a:solidFill>
                      <a:latin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bg1">
                          <a:lumMod val="95000"/>
                        </a:schemeClr>
                      </a:solidFill>
                      <a:latin typeface="+mn-ea"/>
                    </a:rPr>
                    <a:t>问题</a:t>
                  </a:r>
                  <a:endParaRPr lang="en-US" altLang="zh-CN" sz="1300" dirty="0">
                    <a:solidFill>
                      <a:schemeClr val="bg1">
                        <a:lumMod val="95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59" name="Rectangle 62"/>
                <p:cNvSpPr/>
                <p:nvPr/>
              </p:nvSpPr>
              <p:spPr>
                <a:xfrm>
                  <a:off x="7583876" y="3093071"/>
                  <a:ext cx="580406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bg1">
                          <a:lumMod val="95000"/>
                        </a:schemeClr>
                      </a:solidFill>
                      <a:latin typeface="+mn-ea"/>
                    </a:rPr>
                    <a:t>文本标题三</a:t>
                  </a:r>
                  <a:endParaRPr lang="en-US" sz="1800" b="1" dirty="0">
                    <a:solidFill>
                      <a:schemeClr val="bg1">
                        <a:lumMod val="95000"/>
                      </a:schemeClr>
                    </a:solidFill>
                    <a:latin typeface="+mn-ea"/>
                  </a:endParaRPr>
                </a:p>
              </p:txBody>
            </p:sp>
          </p:grpSp>
        </p:grpSp>
        <p:cxnSp>
          <p:nvCxnSpPr>
            <p:cNvPr id="55" name="直接连接符 54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组合 59"/>
          <p:cNvGrpSpPr/>
          <p:nvPr/>
        </p:nvGrpSpPr>
        <p:grpSpPr>
          <a:xfrm>
            <a:off x="8371247" y="4913361"/>
            <a:ext cx="3140137" cy="1180729"/>
            <a:chOff x="658459" y="1183830"/>
            <a:chExt cx="3140137" cy="1180729"/>
          </a:xfrm>
        </p:grpSpPr>
        <p:grpSp>
          <p:nvGrpSpPr>
            <p:cNvPr id="61" name="组合 60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63" name="椭圆 62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  <p:grpSp>
            <p:nvGrpSpPr>
              <p:cNvPr id="64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65" name="TextBox 64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bg1">
                          <a:lumMod val="95000"/>
                        </a:schemeClr>
                      </a:solidFill>
                      <a:latin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bg1">
                          <a:lumMod val="95000"/>
                        </a:schemeClr>
                      </a:solidFill>
                      <a:latin typeface="+mn-ea"/>
                    </a:rPr>
                    <a:t>问题</a:t>
                  </a:r>
                  <a:endParaRPr lang="en-US" altLang="zh-CN" sz="1300" dirty="0">
                    <a:solidFill>
                      <a:schemeClr val="bg1">
                        <a:lumMod val="95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66" name="Rectangle 62"/>
                <p:cNvSpPr/>
                <p:nvPr/>
              </p:nvSpPr>
              <p:spPr>
                <a:xfrm>
                  <a:off x="7583876" y="3093071"/>
                  <a:ext cx="580406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bg1">
                          <a:lumMod val="95000"/>
                        </a:schemeClr>
                      </a:solidFill>
                      <a:latin typeface="+mn-ea"/>
                    </a:rPr>
                    <a:t>文本标题四</a:t>
                  </a:r>
                  <a:endParaRPr lang="en-US" sz="1800" b="1" dirty="0">
                    <a:solidFill>
                      <a:schemeClr val="bg1">
                        <a:lumMod val="95000"/>
                      </a:schemeClr>
                    </a:solidFill>
                    <a:latin typeface="+mn-ea"/>
                  </a:endParaRPr>
                </a:p>
              </p:txBody>
            </p:sp>
          </p:grpSp>
        </p:grpSp>
        <p:cxnSp>
          <p:nvCxnSpPr>
            <p:cNvPr id="62" name="直接连接符 61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390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5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3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8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35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8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5" grpId="0" animBg="1"/>
      <p:bldP spid="36" grpId="0" animBg="1"/>
      <p:bldP spid="37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+mn-ea"/>
              </a:rPr>
              <a:t>创设情境引入新课</a:t>
            </a:r>
            <a:endParaRPr lang="zh-CN" altLang="en-US" sz="3600" dirty="0">
              <a:ln w="3175">
                <a:solidFill>
                  <a:prstClr val="white"/>
                </a:solidFill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4" name="Freeform 11"/>
          <p:cNvSpPr>
            <a:spLocks/>
          </p:cNvSpPr>
          <p:nvPr/>
        </p:nvSpPr>
        <p:spPr bwMode="auto">
          <a:xfrm>
            <a:off x="5416130" y="4078635"/>
            <a:ext cx="1873007" cy="2481308"/>
          </a:xfrm>
          <a:custGeom>
            <a:avLst/>
            <a:gdLst/>
            <a:ahLst/>
            <a:cxnLst>
              <a:cxn ang="0">
                <a:pos x="885" y="361"/>
              </a:cxn>
              <a:cxn ang="0">
                <a:pos x="840" y="315"/>
              </a:cxn>
              <a:cxn ang="0">
                <a:pos x="379" y="777"/>
              </a:cxn>
              <a:cxn ang="0">
                <a:pos x="379" y="1172"/>
              </a:cxn>
              <a:cxn ang="0">
                <a:pos x="0" y="1172"/>
              </a:cxn>
              <a:cxn ang="0">
                <a:pos x="0" y="620"/>
              </a:cxn>
              <a:cxn ang="0">
                <a:pos x="572" y="49"/>
              </a:cxn>
              <a:cxn ang="0">
                <a:pos x="523" y="0"/>
              </a:cxn>
              <a:cxn ang="0">
                <a:pos x="885" y="0"/>
              </a:cxn>
              <a:cxn ang="0">
                <a:pos x="885" y="361"/>
              </a:cxn>
            </a:cxnLst>
            <a:rect l="0" t="0" r="r" b="b"/>
            <a:pathLst>
              <a:path w="885" h="1172">
                <a:moveTo>
                  <a:pt x="885" y="361"/>
                </a:moveTo>
                <a:lnTo>
                  <a:pt x="840" y="315"/>
                </a:lnTo>
                <a:lnTo>
                  <a:pt x="379" y="777"/>
                </a:lnTo>
                <a:lnTo>
                  <a:pt x="379" y="1172"/>
                </a:lnTo>
                <a:lnTo>
                  <a:pt x="0" y="1172"/>
                </a:lnTo>
                <a:lnTo>
                  <a:pt x="0" y="620"/>
                </a:lnTo>
                <a:lnTo>
                  <a:pt x="572" y="49"/>
                </a:lnTo>
                <a:lnTo>
                  <a:pt x="523" y="0"/>
                </a:lnTo>
                <a:lnTo>
                  <a:pt x="885" y="0"/>
                </a:lnTo>
                <a:lnTo>
                  <a:pt x="885" y="361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5" name="Freeform 12"/>
          <p:cNvSpPr>
            <a:spLocks/>
          </p:cNvSpPr>
          <p:nvPr/>
        </p:nvSpPr>
        <p:spPr bwMode="auto">
          <a:xfrm>
            <a:off x="5087094" y="1435157"/>
            <a:ext cx="1396585" cy="1346565"/>
          </a:xfrm>
          <a:custGeom>
            <a:avLst/>
            <a:gdLst/>
            <a:ahLst/>
            <a:cxnLst>
              <a:cxn ang="0">
                <a:pos x="313" y="41"/>
              </a:cxn>
              <a:cxn ang="0">
                <a:pos x="709" y="437"/>
              </a:cxn>
              <a:cxn ang="0">
                <a:pos x="682" y="463"/>
              </a:cxn>
              <a:cxn ang="0">
                <a:pos x="728" y="509"/>
              </a:cxn>
              <a:cxn ang="0">
                <a:pos x="483" y="752"/>
              </a:cxn>
              <a:cxn ang="0">
                <a:pos x="41" y="312"/>
              </a:cxn>
              <a:cxn ang="0">
                <a:pos x="0" y="352"/>
              </a:cxn>
              <a:cxn ang="0">
                <a:pos x="0" y="0"/>
              </a:cxn>
              <a:cxn ang="0">
                <a:pos x="349" y="0"/>
              </a:cxn>
              <a:cxn ang="0">
                <a:pos x="313" y="41"/>
              </a:cxn>
            </a:cxnLst>
            <a:rect l="0" t="0" r="r" b="b"/>
            <a:pathLst>
              <a:path w="728" h="752">
                <a:moveTo>
                  <a:pt x="313" y="41"/>
                </a:moveTo>
                <a:lnTo>
                  <a:pt x="709" y="437"/>
                </a:lnTo>
                <a:lnTo>
                  <a:pt x="682" y="463"/>
                </a:lnTo>
                <a:lnTo>
                  <a:pt x="728" y="509"/>
                </a:lnTo>
                <a:lnTo>
                  <a:pt x="483" y="752"/>
                </a:lnTo>
                <a:lnTo>
                  <a:pt x="41" y="312"/>
                </a:lnTo>
                <a:lnTo>
                  <a:pt x="0" y="352"/>
                </a:lnTo>
                <a:lnTo>
                  <a:pt x="0" y="0"/>
                </a:lnTo>
                <a:lnTo>
                  <a:pt x="349" y="0"/>
                </a:lnTo>
                <a:lnTo>
                  <a:pt x="313" y="41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6" name="Freeform 13"/>
          <p:cNvSpPr>
            <a:spLocks/>
          </p:cNvSpPr>
          <p:nvPr/>
        </p:nvSpPr>
        <p:spPr bwMode="auto">
          <a:xfrm>
            <a:off x="4986502" y="3108978"/>
            <a:ext cx="1555548" cy="1604805"/>
          </a:xfrm>
          <a:custGeom>
            <a:avLst/>
            <a:gdLst/>
            <a:ahLst/>
            <a:cxnLst>
              <a:cxn ang="0">
                <a:pos x="316" y="49"/>
              </a:cxn>
              <a:cxn ang="0">
                <a:pos x="711" y="442"/>
              </a:cxn>
              <a:cxn ang="0">
                <a:pos x="686" y="465"/>
              </a:cxn>
              <a:cxn ang="0">
                <a:pos x="735" y="514"/>
              </a:cxn>
              <a:cxn ang="0">
                <a:pos x="493" y="758"/>
              </a:cxn>
              <a:cxn ang="0">
                <a:pos x="49" y="316"/>
              </a:cxn>
              <a:cxn ang="0">
                <a:pos x="0" y="363"/>
              </a:cxn>
              <a:cxn ang="0">
                <a:pos x="0" y="0"/>
              </a:cxn>
              <a:cxn ang="0">
                <a:pos x="364" y="0"/>
              </a:cxn>
              <a:cxn ang="0">
                <a:pos x="316" y="49"/>
              </a:cxn>
            </a:cxnLst>
            <a:rect l="0" t="0" r="r" b="b"/>
            <a:pathLst>
              <a:path w="735" h="758">
                <a:moveTo>
                  <a:pt x="316" y="49"/>
                </a:moveTo>
                <a:lnTo>
                  <a:pt x="711" y="442"/>
                </a:lnTo>
                <a:lnTo>
                  <a:pt x="686" y="465"/>
                </a:lnTo>
                <a:lnTo>
                  <a:pt x="735" y="514"/>
                </a:lnTo>
                <a:lnTo>
                  <a:pt x="493" y="758"/>
                </a:lnTo>
                <a:lnTo>
                  <a:pt x="49" y="316"/>
                </a:lnTo>
                <a:lnTo>
                  <a:pt x="0" y="363"/>
                </a:lnTo>
                <a:lnTo>
                  <a:pt x="0" y="0"/>
                </a:lnTo>
                <a:lnTo>
                  <a:pt x="364" y="0"/>
                </a:lnTo>
                <a:lnTo>
                  <a:pt x="316" y="49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7" name="Freeform 14"/>
          <p:cNvSpPr>
            <a:spLocks/>
          </p:cNvSpPr>
          <p:nvPr/>
        </p:nvSpPr>
        <p:spPr bwMode="auto">
          <a:xfrm>
            <a:off x="5748402" y="2147789"/>
            <a:ext cx="1540733" cy="1581515"/>
          </a:xfrm>
          <a:custGeom>
            <a:avLst/>
            <a:gdLst/>
            <a:ahLst/>
            <a:cxnLst>
              <a:cxn ang="0">
                <a:pos x="728" y="350"/>
              </a:cxn>
              <a:cxn ang="0">
                <a:pos x="684" y="306"/>
              </a:cxn>
              <a:cxn ang="0">
                <a:pos x="241" y="747"/>
              </a:cxn>
              <a:cxn ang="0">
                <a:pos x="0" y="507"/>
              </a:cxn>
              <a:cxn ang="0">
                <a:pos x="42" y="460"/>
              </a:cxn>
              <a:cxn ang="0">
                <a:pos x="21" y="439"/>
              </a:cxn>
              <a:cxn ang="0">
                <a:pos x="419" y="42"/>
              </a:cxn>
              <a:cxn ang="0">
                <a:pos x="377" y="0"/>
              </a:cxn>
              <a:cxn ang="0">
                <a:pos x="728" y="0"/>
              </a:cxn>
              <a:cxn ang="0">
                <a:pos x="728" y="350"/>
              </a:cxn>
            </a:cxnLst>
            <a:rect l="0" t="0" r="r" b="b"/>
            <a:pathLst>
              <a:path w="728" h="747">
                <a:moveTo>
                  <a:pt x="728" y="350"/>
                </a:moveTo>
                <a:lnTo>
                  <a:pt x="684" y="306"/>
                </a:lnTo>
                <a:lnTo>
                  <a:pt x="241" y="747"/>
                </a:lnTo>
                <a:lnTo>
                  <a:pt x="0" y="507"/>
                </a:lnTo>
                <a:lnTo>
                  <a:pt x="42" y="460"/>
                </a:lnTo>
                <a:lnTo>
                  <a:pt x="21" y="439"/>
                </a:lnTo>
                <a:lnTo>
                  <a:pt x="419" y="42"/>
                </a:lnTo>
                <a:lnTo>
                  <a:pt x="377" y="0"/>
                </a:lnTo>
                <a:lnTo>
                  <a:pt x="728" y="0"/>
                </a:lnTo>
                <a:lnTo>
                  <a:pt x="728" y="35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 rot="19086412">
            <a:off x="6626922" y="4287027"/>
            <a:ext cx="461665" cy="43088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9170">
              <a:spcBef>
                <a:spcPct val="20000"/>
              </a:spcBef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01</a:t>
            </a: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 rot="2817072">
            <a:off x="5129174" y="3276058"/>
            <a:ext cx="512961" cy="43088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9170">
              <a:spcBef>
                <a:spcPct val="20000"/>
              </a:spcBef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02</a:t>
            </a: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 rot="18997969">
            <a:off x="6618392" y="2373460"/>
            <a:ext cx="439223" cy="369332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9170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03</a:t>
            </a: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 rot="2817072">
            <a:off x="5187382" y="1550076"/>
            <a:ext cx="448841" cy="369332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9170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04</a:t>
            </a:r>
          </a:p>
        </p:txBody>
      </p:sp>
      <p:sp>
        <p:nvSpPr>
          <p:cNvPr id="14" name="Rectangle 23"/>
          <p:cNvSpPr/>
          <p:nvPr/>
        </p:nvSpPr>
        <p:spPr>
          <a:xfrm rot="18897855">
            <a:off x="6036300" y="2922506"/>
            <a:ext cx="692497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 defTabSz="1219170">
              <a:spcBef>
                <a:spcPct val="20000"/>
              </a:spcBef>
              <a:defRPr/>
            </a:pPr>
            <a:r>
              <a:rPr lang="zh-CN" altLang="en-US" sz="18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关键字</a:t>
            </a:r>
            <a:endParaRPr lang="en-US" altLang="zh-CN" sz="18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5" name="Rectangle 26"/>
          <p:cNvSpPr/>
          <p:nvPr/>
        </p:nvSpPr>
        <p:spPr>
          <a:xfrm rot="2726022">
            <a:off x="5627759" y="2064916"/>
            <a:ext cx="615553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 defTabSz="121917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关键字</a:t>
            </a:r>
            <a:endParaRPr lang="en-US" altLang="zh-CN" sz="16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6" name="Rectangle 27"/>
          <p:cNvSpPr/>
          <p:nvPr/>
        </p:nvSpPr>
        <p:spPr>
          <a:xfrm rot="2786029">
            <a:off x="5485735" y="3860073"/>
            <a:ext cx="769441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 defTabSz="1219170">
              <a:spcBef>
                <a:spcPct val="20000"/>
              </a:spcBef>
              <a:defRPr/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关键字</a:t>
            </a:r>
            <a:endParaRPr lang="en-US" altLang="zh-CN" sz="20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7" name="Rectangle 28"/>
          <p:cNvSpPr/>
          <p:nvPr/>
        </p:nvSpPr>
        <p:spPr>
          <a:xfrm rot="18897855">
            <a:off x="5905797" y="4911173"/>
            <a:ext cx="769441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关键字</a:t>
            </a:r>
            <a:endParaRPr lang="en-US" altLang="zh-CN" sz="20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8" name="Freeform 100"/>
          <p:cNvSpPr>
            <a:spLocks noEditPoints="1"/>
          </p:cNvSpPr>
          <p:nvPr/>
        </p:nvSpPr>
        <p:spPr bwMode="auto">
          <a:xfrm>
            <a:off x="5563068" y="5942114"/>
            <a:ext cx="511648" cy="490654"/>
          </a:xfrm>
          <a:custGeom>
            <a:avLst/>
            <a:gdLst/>
            <a:ahLst/>
            <a:cxnLst>
              <a:cxn ang="0">
                <a:pos x="63" y="49"/>
              </a:cxn>
              <a:cxn ang="0">
                <a:pos x="58" y="44"/>
              </a:cxn>
              <a:cxn ang="0">
                <a:pos x="54" y="48"/>
              </a:cxn>
              <a:cxn ang="0">
                <a:pos x="63" y="57"/>
              </a:cxn>
              <a:cxn ang="0">
                <a:pos x="64" y="60"/>
              </a:cxn>
              <a:cxn ang="0">
                <a:pos x="59" y="64"/>
              </a:cxn>
              <a:cxn ang="0">
                <a:pos x="56" y="63"/>
              </a:cxn>
              <a:cxn ang="0">
                <a:pos x="29" y="36"/>
              </a:cxn>
              <a:cxn ang="0">
                <a:pos x="15" y="42"/>
              </a:cxn>
              <a:cxn ang="0">
                <a:pos x="0" y="27"/>
              </a:cxn>
              <a:cxn ang="0">
                <a:pos x="26" y="0"/>
              </a:cxn>
              <a:cxn ang="0">
                <a:pos x="41" y="15"/>
              </a:cxn>
              <a:cxn ang="0">
                <a:pos x="36" y="30"/>
              </a:cxn>
              <a:cxn ang="0">
                <a:pos x="50" y="44"/>
              </a:cxn>
              <a:cxn ang="0">
                <a:pos x="54" y="40"/>
              </a:cxn>
              <a:cxn ang="0">
                <a:pos x="49" y="35"/>
              </a:cxn>
              <a:cxn ang="0">
                <a:pos x="54" y="31"/>
              </a:cxn>
              <a:cxn ang="0">
                <a:pos x="55" y="31"/>
              </a:cxn>
              <a:cxn ang="0">
                <a:pos x="67" y="44"/>
              </a:cxn>
              <a:cxn ang="0">
                <a:pos x="63" y="49"/>
              </a:cxn>
              <a:cxn ang="0">
                <a:pos x="25" y="8"/>
              </a:cxn>
              <a:cxn ang="0">
                <a:pos x="18" y="16"/>
              </a:cxn>
              <a:cxn ang="0">
                <a:pos x="19" y="19"/>
              </a:cxn>
              <a:cxn ang="0">
                <a:pos x="15" y="18"/>
              </a:cxn>
              <a:cxn ang="0">
                <a:pos x="7" y="26"/>
              </a:cxn>
              <a:cxn ang="0">
                <a:pos x="15" y="34"/>
              </a:cxn>
              <a:cxn ang="0">
                <a:pos x="23" y="26"/>
              </a:cxn>
              <a:cxn ang="0">
                <a:pos x="22" y="23"/>
              </a:cxn>
              <a:cxn ang="0">
                <a:pos x="25" y="24"/>
              </a:cxn>
              <a:cxn ang="0">
                <a:pos x="33" y="16"/>
              </a:cxn>
              <a:cxn ang="0">
                <a:pos x="25" y="8"/>
              </a:cxn>
            </a:cxnLst>
            <a:rect l="0" t="0" r="r" b="b"/>
            <a:pathLst>
              <a:path w="67" h="64">
                <a:moveTo>
                  <a:pt x="63" y="49"/>
                </a:moveTo>
                <a:cubicBezTo>
                  <a:pt x="62" y="49"/>
                  <a:pt x="58" y="45"/>
                  <a:pt x="58" y="44"/>
                </a:cubicBezTo>
                <a:cubicBezTo>
                  <a:pt x="54" y="48"/>
                  <a:pt x="54" y="48"/>
                  <a:pt x="54" y="48"/>
                </a:cubicBezTo>
                <a:cubicBezTo>
                  <a:pt x="63" y="57"/>
                  <a:pt x="63" y="57"/>
                  <a:pt x="63" y="57"/>
                </a:cubicBezTo>
                <a:cubicBezTo>
                  <a:pt x="63" y="58"/>
                  <a:pt x="64" y="59"/>
                  <a:pt x="64" y="60"/>
                </a:cubicBezTo>
                <a:cubicBezTo>
                  <a:pt x="64" y="62"/>
                  <a:pt x="61" y="64"/>
                  <a:pt x="59" y="64"/>
                </a:cubicBezTo>
                <a:cubicBezTo>
                  <a:pt x="58" y="64"/>
                  <a:pt x="57" y="64"/>
                  <a:pt x="56" y="63"/>
                </a:cubicBezTo>
                <a:cubicBezTo>
                  <a:pt x="29" y="36"/>
                  <a:pt x="29" y="36"/>
                  <a:pt x="29" y="36"/>
                </a:cubicBezTo>
                <a:cubicBezTo>
                  <a:pt x="25" y="39"/>
                  <a:pt x="20" y="42"/>
                  <a:pt x="15" y="42"/>
                </a:cubicBezTo>
                <a:cubicBezTo>
                  <a:pt x="6" y="42"/>
                  <a:pt x="0" y="36"/>
                  <a:pt x="0" y="27"/>
                </a:cubicBezTo>
                <a:cubicBezTo>
                  <a:pt x="0" y="14"/>
                  <a:pt x="13" y="0"/>
                  <a:pt x="26" y="0"/>
                </a:cubicBezTo>
                <a:cubicBezTo>
                  <a:pt x="35" y="0"/>
                  <a:pt x="41" y="6"/>
                  <a:pt x="41" y="15"/>
                </a:cubicBezTo>
                <a:cubicBezTo>
                  <a:pt x="41" y="21"/>
                  <a:pt x="39" y="26"/>
                  <a:pt x="36" y="30"/>
                </a:cubicBezTo>
                <a:cubicBezTo>
                  <a:pt x="50" y="44"/>
                  <a:pt x="50" y="44"/>
                  <a:pt x="50" y="44"/>
                </a:cubicBezTo>
                <a:cubicBezTo>
                  <a:pt x="54" y="40"/>
                  <a:pt x="54" y="40"/>
                  <a:pt x="54" y="40"/>
                </a:cubicBezTo>
                <a:cubicBezTo>
                  <a:pt x="53" y="39"/>
                  <a:pt x="49" y="36"/>
                  <a:pt x="49" y="35"/>
                </a:cubicBezTo>
                <a:cubicBezTo>
                  <a:pt x="49" y="34"/>
                  <a:pt x="53" y="31"/>
                  <a:pt x="54" y="31"/>
                </a:cubicBezTo>
                <a:cubicBezTo>
                  <a:pt x="54" y="31"/>
                  <a:pt x="54" y="31"/>
                  <a:pt x="55" y="31"/>
                </a:cubicBezTo>
                <a:cubicBezTo>
                  <a:pt x="56" y="32"/>
                  <a:pt x="67" y="43"/>
                  <a:pt x="67" y="44"/>
                </a:cubicBezTo>
                <a:cubicBezTo>
                  <a:pt x="67" y="45"/>
                  <a:pt x="64" y="49"/>
                  <a:pt x="63" y="49"/>
                </a:cubicBezTo>
                <a:close/>
                <a:moveTo>
                  <a:pt x="25" y="8"/>
                </a:moveTo>
                <a:cubicBezTo>
                  <a:pt x="21" y="8"/>
                  <a:pt x="18" y="12"/>
                  <a:pt x="18" y="16"/>
                </a:cubicBezTo>
                <a:cubicBezTo>
                  <a:pt x="18" y="17"/>
                  <a:pt x="18" y="18"/>
                  <a:pt x="19" y="19"/>
                </a:cubicBezTo>
                <a:cubicBezTo>
                  <a:pt x="17" y="19"/>
                  <a:pt x="16" y="18"/>
                  <a:pt x="15" y="18"/>
                </a:cubicBezTo>
                <a:cubicBezTo>
                  <a:pt x="11" y="18"/>
                  <a:pt x="7" y="22"/>
                  <a:pt x="7" y="26"/>
                </a:cubicBezTo>
                <a:cubicBezTo>
                  <a:pt x="7" y="30"/>
                  <a:pt x="11" y="34"/>
                  <a:pt x="15" y="34"/>
                </a:cubicBezTo>
                <a:cubicBezTo>
                  <a:pt x="19" y="34"/>
                  <a:pt x="23" y="30"/>
                  <a:pt x="23" y="26"/>
                </a:cubicBezTo>
                <a:cubicBezTo>
                  <a:pt x="23" y="25"/>
                  <a:pt x="23" y="24"/>
                  <a:pt x="22" y="23"/>
                </a:cubicBezTo>
                <a:cubicBezTo>
                  <a:pt x="23" y="23"/>
                  <a:pt x="24" y="24"/>
                  <a:pt x="25" y="24"/>
                </a:cubicBezTo>
                <a:cubicBezTo>
                  <a:pt x="30" y="24"/>
                  <a:pt x="33" y="20"/>
                  <a:pt x="33" y="16"/>
                </a:cubicBezTo>
                <a:cubicBezTo>
                  <a:pt x="33" y="12"/>
                  <a:pt x="30" y="8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8118160" y="4437086"/>
            <a:ext cx="3089614" cy="1368972"/>
            <a:chOff x="8693259" y="1784643"/>
            <a:chExt cx="2693398" cy="1419529"/>
          </a:xfrm>
        </p:grpSpPr>
        <p:sp>
          <p:nvSpPr>
            <p:cNvPr id="24" name="TextBox 57"/>
            <p:cNvSpPr>
              <a:spLocks noChangeArrowheads="1"/>
            </p:cNvSpPr>
            <p:nvPr/>
          </p:nvSpPr>
          <p:spPr bwMode="auto">
            <a:xfrm>
              <a:off x="8693259" y="2193553"/>
              <a:ext cx="2693398" cy="101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1867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 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    单击</a:t>
              </a: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此处添加文字阐述，添加简短问题说明文字，具体说明文字在此处添加此处单击此处添加文字阐述，添加简短问题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说明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25" name="TextBox 58"/>
            <p:cNvSpPr>
              <a:spLocks noChangeArrowheads="1"/>
            </p:cNvSpPr>
            <p:nvPr/>
          </p:nvSpPr>
          <p:spPr bwMode="auto">
            <a:xfrm>
              <a:off x="9116640" y="1784643"/>
              <a:ext cx="1892647" cy="319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添加</a:t>
              </a: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标题内容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910630" y="3581551"/>
            <a:ext cx="3089614" cy="1368972"/>
            <a:chOff x="8693259" y="1784643"/>
            <a:chExt cx="2693398" cy="1419529"/>
          </a:xfrm>
        </p:grpSpPr>
        <p:sp>
          <p:nvSpPr>
            <p:cNvPr id="27" name="TextBox 57"/>
            <p:cNvSpPr>
              <a:spLocks noChangeArrowheads="1"/>
            </p:cNvSpPr>
            <p:nvPr/>
          </p:nvSpPr>
          <p:spPr bwMode="auto">
            <a:xfrm>
              <a:off x="8693259" y="2193553"/>
              <a:ext cx="2693398" cy="101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1867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 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    单击</a:t>
              </a: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此处添加文字阐述，添加简短问题说明文字，具体说明文字在此处添加此处单击此处添加文字阐述，添加简短问题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说明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28" name="TextBox 58"/>
            <p:cNvSpPr>
              <a:spLocks noChangeArrowheads="1"/>
            </p:cNvSpPr>
            <p:nvPr/>
          </p:nvSpPr>
          <p:spPr bwMode="auto">
            <a:xfrm>
              <a:off x="9116640" y="1784643"/>
              <a:ext cx="1892647" cy="319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添加</a:t>
              </a: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标题内容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111430" y="1979985"/>
            <a:ext cx="3089614" cy="1368972"/>
            <a:chOff x="8693259" y="1784643"/>
            <a:chExt cx="2693398" cy="1419529"/>
          </a:xfrm>
        </p:grpSpPr>
        <p:sp>
          <p:nvSpPr>
            <p:cNvPr id="30" name="TextBox 57"/>
            <p:cNvSpPr>
              <a:spLocks noChangeArrowheads="1"/>
            </p:cNvSpPr>
            <p:nvPr/>
          </p:nvSpPr>
          <p:spPr bwMode="auto">
            <a:xfrm>
              <a:off x="8693259" y="2193553"/>
              <a:ext cx="2693398" cy="101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1867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 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    单击</a:t>
              </a: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此处添加文字阐述，添加简短问题说明文字，具体说明文字在此处添加此处单击此处添加文字阐述，添加简短问题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说明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31" name="TextBox 58"/>
            <p:cNvSpPr>
              <a:spLocks noChangeArrowheads="1"/>
            </p:cNvSpPr>
            <p:nvPr/>
          </p:nvSpPr>
          <p:spPr bwMode="auto">
            <a:xfrm>
              <a:off x="9116640" y="1784643"/>
              <a:ext cx="1892647" cy="319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添加</a:t>
              </a: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标题内容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126654" y="1403921"/>
            <a:ext cx="3089614" cy="1368972"/>
            <a:chOff x="8693259" y="1784643"/>
            <a:chExt cx="2693398" cy="1419529"/>
          </a:xfrm>
        </p:grpSpPr>
        <p:sp>
          <p:nvSpPr>
            <p:cNvPr id="33" name="TextBox 57"/>
            <p:cNvSpPr>
              <a:spLocks noChangeArrowheads="1"/>
            </p:cNvSpPr>
            <p:nvPr/>
          </p:nvSpPr>
          <p:spPr bwMode="auto">
            <a:xfrm>
              <a:off x="8693259" y="2193553"/>
              <a:ext cx="2693398" cy="101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1867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 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    单击</a:t>
              </a: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此处添加文字阐述，添加简短问题说明文字，具体说明文字在此处添加此处单击此处添加文字阐述，添加简短问题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说明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34" name="TextBox 58"/>
            <p:cNvSpPr>
              <a:spLocks noChangeArrowheads="1"/>
            </p:cNvSpPr>
            <p:nvPr/>
          </p:nvSpPr>
          <p:spPr bwMode="auto">
            <a:xfrm>
              <a:off x="9116640" y="1784643"/>
              <a:ext cx="1892647" cy="319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添加</a:t>
              </a: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标题内容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247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5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5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3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85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35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850"/>
                            </p:stCondLst>
                            <p:childTnLst>
                              <p:par>
                                <p:cTn id="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35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850"/>
                            </p:stCondLst>
                            <p:childTnLst>
                              <p:par>
                                <p:cTn id="6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350"/>
                            </p:stCondLst>
                            <p:childTnLst>
                              <p:par>
                                <p:cTn id="7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850"/>
                            </p:stCondLst>
                            <p:childTnLst>
                              <p:par>
                                <p:cTn id="8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350"/>
                            </p:stCondLst>
                            <p:childTnLst>
                              <p:par>
                                <p:cTn id="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850"/>
                            </p:stCondLst>
                            <p:childTnLst>
                              <p:par>
                                <p:cTn id="9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350"/>
                            </p:stCondLst>
                            <p:childTnLst>
                              <p:par>
                                <p:cTn id="9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850"/>
                            </p:stCondLst>
                            <p:childTnLst>
                              <p:par>
                                <p:cTn id="10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350"/>
                            </p:stCondLst>
                            <p:childTnLst>
                              <p:par>
                                <p:cTn id="1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4" grpId="0"/>
      <p:bldP spid="15" grpId="0"/>
      <p:bldP spid="16" grpId="0"/>
      <p:bldP spid="17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+mn-ea"/>
              </a:rPr>
              <a:t>创设情境引入新课</a:t>
            </a:r>
          </a:p>
        </p:txBody>
      </p:sp>
      <p:grpSp>
        <p:nvGrpSpPr>
          <p:cNvPr id="42" name="组合 41"/>
          <p:cNvGrpSpPr/>
          <p:nvPr/>
        </p:nvGrpSpPr>
        <p:grpSpPr>
          <a:xfrm>
            <a:off x="1182470" y="2566460"/>
            <a:ext cx="9699410" cy="2430608"/>
            <a:chOff x="1182470" y="2566460"/>
            <a:chExt cx="9699410" cy="2430608"/>
          </a:xfrm>
        </p:grpSpPr>
        <p:sp>
          <p:nvSpPr>
            <p:cNvPr id="43" name="空心弧 42"/>
            <p:cNvSpPr/>
            <p:nvPr/>
          </p:nvSpPr>
          <p:spPr>
            <a:xfrm rot="10800000">
              <a:off x="6640950" y="2566460"/>
              <a:ext cx="2425892" cy="2426770"/>
            </a:xfrm>
            <a:prstGeom prst="blockArc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44" name="空心弧 43"/>
            <p:cNvSpPr/>
            <p:nvPr/>
          </p:nvSpPr>
          <p:spPr>
            <a:xfrm rot="10800000">
              <a:off x="3003159" y="2566460"/>
              <a:ext cx="2425892" cy="2426770"/>
            </a:xfrm>
            <a:prstGeom prst="blockArc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45" name="空心弧 44"/>
            <p:cNvSpPr/>
            <p:nvPr/>
          </p:nvSpPr>
          <p:spPr>
            <a:xfrm>
              <a:off x="1182470" y="2570298"/>
              <a:ext cx="2425892" cy="2426770"/>
            </a:xfrm>
            <a:prstGeom prst="blockArc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46" name="空心弧 45"/>
            <p:cNvSpPr/>
            <p:nvPr/>
          </p:nvSpPr>
          <p:spPr>
            <a:xfrm>
              <a:off x="4823245" y="2570298"/>
              <a:ext cx="2425892" cy="2426770"/>
            </a:xfrm>
            <a:prstGeom prst="blockArc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47" name="空心弧 46"/>
            <p:cNvSpPr/>
            <p:nvPr/>
          </p:nvSpPr>
          <p:spPr>
            <a:xfrm>
              <a:off x="8455988" y="2570298"/>
              <a:ext cx="2425892" cy="2426770"/>
            </a:xfrm>
            <a:prstGeom prst="blockArc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900447" y="3261031"/>
            <a:ext cx="606576" cy="1123131"/>
            <a:chOff x="3900447" y="3261031"/>
            <a:chExt cx="606576" cy="1123131"/>
          </a:xfrm>
        </p:grpSpPr>
        <p:sp>
          <p:nvSpPr>
            <p:cNvPr id="49" name="文本框 30"/>
            <p:cNvSpPr txBox="1"/>
            <p:nvPr/>
          </p:nvSpPr>
          <p:spPr>
            <a:xfrm>
              <a:off x="3900447" y="3760914"/>
              <a:ext cx="606576" cy="623248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>
                      <a:lumMod val="95000"/>
                    </a:schemeClr>
                  </a:solidFill>
                </a:rPr>
                <a:t>02</a:t>
              </a:r>
              <a:endParaRPr lang="zh-CN" altLang="en-US" sz="36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0" name="燕尾形 49"/>
            <p:cNvSpPr/>
            <p:nvPr/>
          </p:nvSpPr>
          <p:spPr>
            <a:xfrm rot="16200000">
              <a:off x="4035379" y="3261094"/>
              <a:ext cx="348423" cy="348297"/>
            </a:xfrm>
            <a:prstGeom prst="chevron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7518662" y="3261031"/>
            <a:ext cx="606576" cy="1123131"/>
            <a:chOff x="7518662" y="3261031"/>
            <a:chExt cx="606576" cy="1123131"/>
          </a:xfrm>
        </p:grpSpPr>
        <p:sp>
          <p:nvSpPr>
            <p:cNvPr id="52" name="文本框 31"/>
            <p:cNvSpPr txBox="1"/>
            <p:nvPr/>
          </p:nvSpPr>
          <p:spPr>
            <a:xfrm>
              <a:off x="7518662" y="3760914"/>
              <a:ext cx="606576" cy="623248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>
                      <a:lumMod val="95000"/>
                    </a:schemeClr>
                  </a:solidFill>
                </a:rPr>
                <a:t>04</a:t>
              </a:r>
              <a:endParaRPr lang="zh-CN" altLang="en-US" sz="36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3" name="燕尾形 52"/>
            <p:cNvSpPr/>
            <p:nvPr/>
          </p:nvSpPr>
          <p:spPr>
            <a:xfrm rot="16200000">
              <a:off x="7693586" y="3261094"/>
              <a:ext cx="348423" cy="348297"/>
            </a:xfrm>
            <a:prstGeom prst="chevron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2047978" y="3218730"/>
            <a:ext cx="606576" cy="1103123"/>
            <a:chOff x="2047978" y="3218730"/>
            <a:chExt cx="606576" cy="1103123"/>
          </a:xfrm>
        </p:grpSpPr>
        <p:sp>
          <p:nvSpPr>
            <p:cNvPr id="55" name="文本框 27"/>
            <p:cNvSpPr txBox="1"/>
            <p:nvPr/>
          </p:nvSpPr>
          <p:spPr>
            <a:xfrm>
              <a:off x="2047978" y="3218730"/>
              <a:ext cx="606576" cy="623248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>
                      <a:lumMod val="95000"/>
                    </a:schemeClr>
                  </a:solidFill>
                </a:rPr>
                <a:t>01</a:t>
              </a:r>
              <a:endParaRPr lang="zh-CN" altLang="en-US" sz="36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6" name="燕尾形 55"/>
            <p:cNvSpPr/>
            <p:nvPr/>
          </p:nvSpPr>
          <p:spPr>
            <a:xfrm rot="5400000">
              <a:off x="2177054" y="3973493"/>
              <a:ext cx="348423" cy="348297"/>
            </a:xfrm>
            <a:prstGeom prst="chevron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5706149" y="3218730"/>
            <a:ext cx="606576" cy="1103123"/>
            <a:chOff x="5706149" y="3218730"/>
            <a:chExt cx="606576" cy="1103123"/>
          </a:xfrm>
        </p:grpSpPr>
        <p:sp>
          <p:nvSpPr>
            <p:cNvPr id="58" name="文本框 28"/>
            <p:cNvSpPr txBox="1"/>
            <p:nvPr/>
          </p:nvSpPr>
          <p:spPr>
            <a:xfrm>
              <a:off x="5706149" y="3218730"/>
              <a:ext cx="606576" cy="623248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>
                      <a:lumMod val="95000"/>
                    </a:schemeClr>
                  </a:solidFill>
                </a:rPr>
                <a:t>03</a:t>
              </a:r>
              <a:endParaRPr lang="zh-CN" altLang="en-US" sz="36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9" name="燕尾形 58"/>
            <p:cNvSpPr/>
            <p:nvPr/>
          </p:nvSpPr>
          <p:spPr>
            <a:xfrm rot="5400000">
              <a:off x="5835225" y="3973493"/>
              <a:ext cx="348423" cy="348297"/>
            </a:xfrm>
            <a:prstGeom prst="chevron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9378632" y="3218730"/>
            <a:ext cx="606576" cy="1103123"/>
            <a:chOff x="9378632" y="3218730"/>
            <a:chExt cx="606576" cy="1103123"/>
          </a:xfrm>
        </p:grpSpPr>
        <p:sp>
          <p:nvSpPr>
            <p:cNvPr id="61" name="文本框 29"/>
            <p:cNvSpPr txBox="1"/>
            <p:nvPr/>
          </p:nvSpPr>
          <p:spPr>
            <a:xfrm>
              <a:off x="9378632" y="3218730"/>
              <a:ext cx="606576" cy="623248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>
                      <a:lumMod val="95000"/>
                    </a:schemeClr>
                  </a:solidFill>
                </a:rPr>
                <a:t>05</a:t>
              </a:r>
              <a:endParaRPr lang="zh-CN" altLang="en-US" sz="36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2" name="燕尾形 61"/>
            <p:cNvSpPr/>
            <p:nvPr/>
          </p:nvSpPr>
          <p:spPr>
            <a:xfrm rot="5400000">
              <a:off x="9520910" y="3973493"/>
              <a:ext cx="348423" cy="348297"/>
            </a:xfrm>
            <a:prstGeom prst="chevron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50590" y="4549494"/>
            <a:ext cx="3010849" cy="1616604"/>
            <a:chOff x="3002941" y="1977894"/>
            <a:chExt cx="3170486" cy="1616604"/>
          </a:xfrm>
        </p:grpSpPr>
        <p:sp>
          <p:nvSpPr>
            <p:cNvPr id="64" name="TextBox 63"/>
            <p:cNvSpPr txBox="1"/>
            <p:nvPr/>
          </p:nvSpPr>
          <p:spPr>
            <a:xfrm>
              <a:off x="3693808" y="1977894"/>
              <a:ext cx="18149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添加文本标题</a:t>
              </a:r>
              <a:endParaRPr lang="en-US" altLang="zh-CN" sz="2000" b="1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65" name="Rectangle 28"/>
            <p:cNvSpPr/>
            <p:nvPr/>
          </p:nvSpPr>
          <p:spPr>
            <a:xfrm>
              <a:off x="3002941" y="2373651"/>
              <a:ext cx="3170486" cy="12208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2200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单击此处添加文字阐述，添加简短问题说明文字，具体说明文字在此处添加此处单击此处添加文字阐述，添加简短问题说明文字</a:t>
              </a: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2724317" y="1348714"/>
            <a:ext cx="3010849" cy="1616604"/>
            <a:chOff x="3002941" y="1977894"/>
            <a:chExt cx="3170486" cy="1616604"/>
          </a:xfrm>
        </p:grpSpPr>
        <p:sp>
          <p:nvSpPr>
            <p:cNvPr id="67" name="TextBox 66"/>
            <p:cNvSpPr txBox="1"/>
            <p:nvPr/>
          </p:nvSpPr>
          <p:spPr>
            <a:xfrm>
              <a:off x="3693808" y="1977894"/>
              <a:ext cx="18149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添加文本标题</a:t>
              </a:r>
              <a:endParaRPr lang="en-US" altLang="zh-CN" sz="2000" b="1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68" name="Rectangle 28"/>
            <p:cNvSpPr/>
            <p:nvPr/>
          </p:nvSpPr>
          <p:spPr>
            <a:xfrm>
              <a:off x="3002941" y="2373651"/>
              <a:ext cx="3170486" cy="12208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2200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单击此处添加文字阐述，添加简短问题说明文字，具体说明文字在此处添加此处单击此处添加文字阐述，添加简短问题说明文字</a:t>
              </a: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4569144" y="4549494"/>
            <a:ext cx="3010849" cy="1616604"/>
            <a:chOff x="3002941" y="1977894"/>
            <a:chExt cx="3170486" cy="1616604"/>
          </a:xfrm>
        </p:grpSpPr>
        <p:sp>
          <p:nvSpPr>
            <p:cNvPr id="70" name="TextBox 69"/>
            <p:cNvSpPr txBox="1"/>
            <p:nvPr/>
          </p:nvSpPr>
          <p:spPr>
            <a:xfrm>
              <a:off x="3693808" y="1977894"/>
              <a:ext cx="18149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添加文本标题</a:t>
              </a:r>
              <a:endParaRPr lang="en-US" altLang="zh-CN" sz="2000" b="1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71" name="Rectangle 28"/>
            <p:cNvSpPr/>
            <p:nvPr/>
          </p:nvSpPr>
          <p:spPr>
            <a:xfrm>
              <a:off x="3002941" y="2373651"/>
              <a:ext cx="3170486" cy="12208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2200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单击此处添加文字阐述，添加简短问题说明文字，具体说明文字在此处添加此处单击此处添加文字阐述，添加简短问题说明文字</a:t>
              </a: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8163509" y="4549494"/>
            <a:ext cx="3010849" cy="1616604"/>
            <a:chOff x="3002941" y="1977894"/>
            <a:chExt cx="3170486" cy="1616604"/>
          </a:xfrm>
        </p:grpSpPr>
        <p:sp>
          <p:nvSpPr>
            <p:cNvPr id="73" name="TextBox 72"/>
            <p:cNvSpPr txBox="1"/>
            <p:nvPr/>
          </p:nvSpPr>
          <p:spPr>
            <a:xfrm>
              <a:off x="3693808" y="1977894"/>
              <a:ext cx="18149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添加文本标题</a:t>
              </a:r>
              <a:endParaRPr lang="en-US" altLang="zh-CN" sz="2000" b="1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74" name="Rectangle 28"/>
            <p:cNvSpPr/>
            <p:nvPr/>
          </p:nvSpPr>
          <p:spPr>
            <a:xfrm>
              <a:off x="3002941" y="2373651"/>
              <a:ext cx="3170486" cy="12208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2200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单击此处添加文字阐述，添加简短问题说明文字，具体说明文字在此处添加此处单击此处添加文字阐述，添加简短问题说明文字</a:t>
              </a: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6444942" y="1348714"/>
            <a:ext cx="3010849" cy="1616604"/>
            <a:chOff x="3002941" y="1977894"/>
            <a:chExt cx="3170486" cy="1616604"/>
          </a:xfrm>
        </p:grpSpPr>
        <p:sp>
          <p:nvSpPr>
            <p:cNvPr id="76" name="TextBox 75"/>
            <p:cNvSpPr txBox="1"/>
            <p:nvPr/>
          </p:nvSpPr>
          <p:spPr>
            <a:xfrm>
              <a:off x="3693808" y="1977894"/>
              <a:ext cx="18149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添加文本标题</a:t>
              </a:r>
              <a:endParaRPr lang="en-US" altLang="zh-CN" sz="2000" b="1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77" name="Rectangle 28"/>
            <p:cNvSpPr/>
            <p:nvPr/>
          </p:nvSpPr>
          <p:spPr>
            <a:xfrm>
              <a:off x="3002941" y="2373651"/>
              <a:ext cx="3170486" cy="12208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2200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单击此处添加文字阐述，添加简短问题说明文字，具体说明文字在此处添加此处单击此处添加文字阐述，添加简短问题说明文字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390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1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6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1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6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1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600"/>
                            </p:stCondLst>
                            <p:childTnLst>
                              <p:par>
                                <p:cTn id="6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/>
          <p:cNvGrpSpPr/>
          <p:nvPr/>
        </p:nvGrpSpPr>
        <p:grpSpPr>
          <a:xfrm>
            <a:off x="1198662" y="3783606"/>
            <a:ext cx="1359180" cy="1374380"/>
            <a:chOff x="4738813" y="1413570"/>
            <a:chExt cx="1028089" cy="1039586"/>
          </a:xfrm>
        </p:grpSpPr>
        <p:grpSp>
          <p:nvGrpSpPr>
            <p:cNvPr id="50" name="组合 49"/>
            <p:cNvGrpSpPr/>
            <p:nvPr/>
          </p:nvGrpSpPr>
          <p:grpSpPr>
            <a:xfrm>
              <a:off x="4738813" y="1413570"/>
              <a:ext cx="1028089" cy="1030957"/>
              <a:chOff x="808906" y="1899284"/>
              <a:chExt cx="1369516" cy="1373336"/>
            </a:xfrm>
          </p:grpSpPr>
          <p:sp>
            <p:nvSpPr>
              <p:cNvPr id="52" name="矩形 51"/>
              <p:cNvSpPr/>
              <p:nvPr/>
            </p:nvSpPr>
            <p:spPr>
              <a:xfrm>
                <a:off x="808906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808906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1493664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1493664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4806293" y="1452102"/>
              <a:ext cx="908088" cy="1001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b="1" dirty="0" smtClean="0">
                  <a:blipFill>
                    <a:blip r:embed="rId3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录</a:t>
              </a:r>
              <a:endParaRPr lang="zh-CN" altLang="en-US" sz="8000" b="1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198662" y="1485578"/>
            <a:ext cx="1359180" cy="1374380"/>
            <a:chOff x="3340537" y="1413570"/>
            <a:chExt cx="1028089" cy="1039586"/>
          </a:xfrm>
        </p:grpSpPr>
        <p:grpSp>
          <p:nvGrpSpPr>
            <p:cNvPr id="57" name="组合 56"/>
            <p:cNvGrpSpPr/>
            <p:nvPr/>
          </p:nvGrpSpPr>
          <p:grpSpPr>
            <a:xfrm>
              <a:off x="3340537" y="1413570"/>
              <a:ext cx="1028089" cy="1030957"/>
              <a:chOff x="808906" y="1899284"/>
              <a:chExt cx="1369516" cy="1373336"/>
            </a:xfrm>
          </p:grpSpPr>
          <p:sp>
            <p:nvSpPr>
              <p:cNvPr id="59" name="矩形 58"/>
              <p:cNvSpPr/>
              <p:nvPr/>
            </p:nvSpPr>
            <p:spPr>
              <a:xfrm>
                <a:off x="808906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65" name="矩形 64"/>
              <p:cNvSpPr/>
              <p:nvPr/>
            </p:nvSpPr>
            <p:spPr>
              <a:xfrm>
                <a:off x="808906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1493664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67" name="矩形 66"/>
              <p:cNvSpPr/>
              <p:nvPr/>
            </p:nvSpPr>
            <p:spPr>
              <a:xfrm>
                <a:off x="1493664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3408017" y="1452102"/>
              <a:ext cx="908088" cy="1001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b="1" dirty="0" smtClean="0">
                  <a:blipFill>
                    <a:blip r:embed="rId3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目</a:t>
              </a:r>
              <a:endParaRPr lang="zh-CN" altLang="en-US" sz="8000" b="1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3862957" y="909514"/>
            <a:ext cx="5112569" cy="816618"/>
            <a:chOff x="3617819" y="1548136"/>
            <a:chExt cx="5112569" cy="816618"/>
          </a:xfrm>
        </p:grpSpPr>
        <p:grpSp>
          <p:nvGrpSpPr>
            <p:cNvPr id="78" name="组合 77"/>
            <p:cNvGrpSpPr/>
            <p:nvPr/>
          </p:nvGrpSpPr>
          <p:grpSpPr>
            <a:xfrm>
              <a:off x="3617819" y="1548136"/>
              <a:ext cx="5112569" cy="816618"/>
              <a:chOff x="4379597" y="1240971"/>
              <a:chExt cx="5113236" cy="816429"/>
            </a:xfrm>
          </p:grpSpPr>
          <p:sp>
            <p:nvSpPr>
              <p:cNvPr id="81" name="折角形 80"/>
              <p:cNvSpPr/>
              <p:nvPr/>
            </p:nvSpPr>
            <p:spPr>
              <a:xfrm>
                <a:off x="5421576" y="1349828"/>
                <a:ext cx="4071257" cy="598714"/>
              </a:xfrm>
              <a:prstGeom prst="foldedCorner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82" name="圆角矩形 81"/>
              <p:cNvSpPr/>
              <p:nvPr/>
            </p:nvSpPr>
            <p:spPr>
              <a:xfrm>
                <a:off x="4379597" y="1240971"/>
                <a:ext cx="903515" cy="81642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itannic Bold" panose="020B0903060703020204" pitchFamily="34" charset="0"/>
                </a:endParaRPr>
              </a:p>
            </p:txBody>
          </p:sp>
        </p:grpSp>
        <p:sp>
          <p:nvSpPr>
            <p:cNvPr id="79" name="矩形 78"/>
            <p:cNvSpPr/>
            <p:nvPr/>
          </p:nvSpPr>
          <p:spPr>
            <a:xfrm>
              <a:off x="5346010" y="1641788"/>
              <a:ext cx="252028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/>
              <a:r>
                <a:rPr lang="zh-CN" altLang="en-US" sz="4000" b="1" dirty="0" smtClean="0">
                  <a:blipFill>
                    <a:blip r:embed="rId5"/>
                    <a:stretch>
                      <a:fillRect/>
                    </a:stretch>
                  </a:blipFill>
                  <a:latin typeface="方正正粗黑简体"/>
                </a:rPr>
                <a:t>析教材</a:t>
              </a:r>
              <a:endParaRPr lang="zh-CN" altLang="en-US" sz="4000" b="1" dirty="0">
                <a:blipFill>
                  <a:blip r:embed="rId5"/>
                  <a:stretch>
                    <a:fillRect/>
                  </a:stretch>
                </a:blipFill>
                <a:latin typeface="方正正粗黑简体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3646934" y="1641788"/>
              <a:ext cx="84029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4000" dirty="0">
                  <a:blipFill>
                    <a:blip r:embed="rId5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01</a:t>
              </a:r>
              <a:endParaRPr lang="zh-CN" altLang="en-US" sz="4000" dirty="0">
                <a:blipFill>
                  <a:blip r:embed="rId5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grpSp>
        <p:nvGrpSpPr>
          <p:cNvPr id="117" name="Group 2039"/>
          <p:cNvGrpSpPr>
            <a:grpSpLocks/>
          </p:cNvGrpSpPr>
          <p:nvPr/>
        </p:nvGrpSpPr>
        <p:grpSpPr bwMode="auto">
          <a:xfrm>
            <a:off x="10191699" y="5013970"/>
            <a:ext cx="1597025" cy="1392238"/>
            <a:chOff x="4344" y="1197"/>
            <a:chExt cx="1006" cy="877"/>
          </a:xfrm>
          <a:solidFill>
            <a:schemeClr val="bg1">
              <a:lumMod val="85000"/>
            </a:schemeClr>
          </a:solidFill>
        </p:grpSpPr>
        <p:sp>
          <p:nvSpPr>
            <p:cNvPr id="118" name="Freeform 1839"/>
            <p:cNvSpPr>
              <a:spLocks/>
            </p:cNvSpPr>
            <p:nvPr/>
          </p:nvSpPr>
          <p:spPr bwMode="auto">
            <a:xfrm>
              <a:off x="4825" y="1964"/>
              <a:ext cx="2" cy="3"/>
            </a:xfrm>
            <a:custGeom>
              <a:avLst/>
              <a:gdLst>
                <a:gd name="T0" fmla="*/ 1 w 2"/>
                <a:gd name="T1" fmla="*/ 1 h 3"/>
                <a:gd name="T2" fmla="*/ 1 w 2"/>
                <a:gd name="T3" fmla="*/ 3 h 3"/>
                <a:gd name="T4" fmla="*/ 1 w 2"/>
                <a:gd name="T5" fmla="*/ 1 h 3"/>
                <a:gd name="T6" fmla="*/ 1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1"/>
                  </a:moveTo>
                  <a:cubicBezTo>
                    <a:pt x="2" y="0"/>
                    <a:pt x="2" y="3"/>
                    <a:pt x="1" y="3"/>
                  </a:cubicBezTo>
                  <a:cubicBezTo>
                    <a:pt x="1" y="2"/>
                    <a:pt x="0" y="2"/>
                    <a:pt x="1" y="1"/>
                  </a:cubicBezTo>
                  <a:cubicBezTo>
                    <a:pt x="1" y="2"/>
                    <a:pt x="2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840"/>
            <p:cNvSpPr>
              <a:spLocks/>
            </p:cNvSpPr>
            <p:nvPr/>
          </p:nvSpPr>
          <p:spPr bwMode="auto">
            <a:xfrm>
              <a:off x="5058" y="1967"/>
              <a:ext cx="17" cy="17"/>
            </a:xfrm>
            <a:custGeom>
              <a:avLst/>
              <a:gdLst>
                <a:gd name="T0" fmla="*/ 1 w 16"/>
                <a:gd name="T1" fmla="*/ 0 h 16"/>
                <a:gd name="T2" fmla="*/ 1 w 16"/>
                <a:gd name="T3" fmla="*/ 0 h 16"/>
                <a:gd name="T4" fmla="*/ 14 w 16"/>
                <a:gd name="T5" fmla="*/ 12 h 16"/>
                <a:gd name="T6" fmla="*/ 14 w 16"/>
                <a:gd name="T7" fmla="*/ 13 h 16"/>
                <a:gd name="T8" fmla="*/ 16 w 16"/>
                <a:gd name="T9" fmla="*/ 14 h 16"/>
                <a:gd name="T10" fmla="*/ 16 w 16"/>
                <a:gd name="T11" fmla="*/ 16 h 16"/>
                <a:gd name="T12" fmla="*/ 1 w 16"/>
                <a:gd name="T13" fmla="*/ 2 h 16"/>
                <a:gd name="T14" fmla="*/ 1 w 16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6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5" y="4"/>
                    <a:pt x="9" y="9"/>
                    <a:pt x="14" y="12"/>
                  </a:cubicBezTo>
                  <a:cubicBezTo>
                    <a:pt x="13" y="13"/>
                    <a:pt x="14" y="13"/>
                    <a:pt x="14" y="13"/>
                  </a:cubicBezTo>
                  <a:cubicBezTo>
                    <a:pt x="15" y="13"/>
                    <a:pt x="15" y="14"/>
                    <a:pt x="16" y="14"/>
                  </a:cubicBezTo>
                  <a:cubicBezTo>
                    <a:pt x="16" y="15"/>
                    <a:pt x="16" y="15"/>
                    <a:pt x="16" y="16"/>
                  </a:cubicBezTo>
                  <a:cubicBezTo>
                    <a:pt x="9" y="13"/>
                    <a:pt x="5" y="7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841"/>
            <p:cNvSpPr>
              <a:spLocks/>
            </p:cNvSpPr>
            <p:nvPr/>
          </p:nvSpPr>
          <p:spPr bwMode="auto">
            <a:xfrm>
              <a:off x="4841" y="1967"/>
              <a:ext cx="1" cy="2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1 h 2"/>
                <a:gd name="T4" fmla="*/ 1 w 1"/>
                <a:gd name="T5" fmla="*/ 2 h 2"/>
                <a:gd name="T6" fmla="*/ 0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842"/>
            <p:cNvSpPr>
              <a:spLocks/>
            </p:cNvSpPr>
            <p:nvPr/>
          </p:nvSpPr>
          <p:spPr bwMode="auto">
            <a:xfrm>
              <a:off x="5049" y="1973"/>
              <a:ext cx="47" cy="47"/>
            </a:xfrm>
            <a:custGeom>
              <a:avLst/>
              <a:gdLst>
                <a:gd name="T0" fmla="*/ 0 w 43"/>
                <a:gd name="T1" fmla="*/ 0 h 43"/>
                <a:gd name="T2" fmla="*/ 1 w 43"/>
                <a:gd name="T3" fmla="*/ 0 h 43"/>
                <a:gd name="T4" fmla="*/ 16 w 43"/>
                <a:gd name="T5" fmla="*/ 15 h 43"/>
                <a:gd name="T6" fmla="*/ 17 w 43"/>
                <a:gd name="T7" fmla="*/ 15 h 43"/>
                <a:gd name="T8" fmla="*/ 40 w 43"/>
                <a:gd name="T9" fmla="*/ 37 h 43"/>
                <a:gd name="T10" fmla="*/ 43 w 43"/>
                <a:gd name="T11" fmla="*/ 43 h 43"/>
                <a:gd name="T12" fmla="*/ 19 w 43"/>
                <a:gd name="T13" fmla="*/ 20 h 43"/>
                <a:gd name="T14" fmla="*/ 18 w 43"/>
                <a:gd name="T15" fmla="*/ 20 h 43"/>
                <a:gd name="T16" fmla="*/ 0 w 43"/>
                <a:gd name="T17" fmla="*/ 0 h 43"/>
                <a:gd name="T18" fmla="*/ 0 w 43"/>
                <a:gd name="T1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3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5" y="6"/>
                    <a:pt x="11" y="10"/>
                    <a:pt x="16" y="15"/>
                  </a:cubicBezTo>
                  <a:cubicBezTo>
                    <a:pt x="16" y="15"/>
                    <a:pt x="16" y="15"/>
                    <a:pt x="17" y="15"/>
                  </a:cubicBezTo>
                  <a:cubicBezTo>
                    <a:pt x="23" y="24"/>
                    <a:pt x="32" y="30"/>
                    <a:pt x="40" y="37"/>
                  </a:cubicBezTo>
                  <a:cubicBezTo>
                    <a:pt x="40" y="41"/>
                    <a:pt x="43" y="40"/>
                    <a:pt x="43" y="43"/>
                  </a:cubicBezTo>
                  <a:cubicBezTo>
                    <a:pt x="36" y="35"/>
                    <a:pt x="26" y="28"/>
                    <a:pt x="19" y="20"/>
                  </a:cubicBezTo>
                  <a:cubicBezTo>
                    <a:pt x="18" y="20"/>
                    <a:pt x="18" y="19"/>
                    <a:pt x="18" y="20"/>
                  </a:cubicBezTo>
                  <a:cubicBezTo>
                    <a:pt x="12" y="12"/>
                    <a:pt x="4" y="9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843"/>
            <p:cNvSpPr>
              <a:spLocks/>
            </p:cNvSpPr>
            <p:nvPr/>
          </p:nvSpPr>
          <p:spPr bwMode="auto">
            <a:xfrm>
              <a:off x="4837" y="1973"/>
              <a:ext cx="2" cy="3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2 h 2"/>
                <a:gd name="T4" fmla="*/ 1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844"/>
            <p:cNvSpPr>
              <a:spLocks/>
            </p:cNvSpPr>
            <p:nvPr/>
          </p:nvSpPr>
          <p:spPr bwMode="auto">
            <a:xfrm>
              <a:off x="4846" y="1977"/>
              <a:ext cx="2" cy="1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845"/>
            <p:cNvSpPr>
              <a:spLocks/>
            </p:cNvSpPr>
            <p:nvPr/>
          </p:nvSpPr>
          <p:spPr bwMode="auto">
            <a:xfrm>
              <a:off x="5034" y="1978"/>
              <a:ext cx="71" cy="72"/>
            </a:xfrm>
            <a:custGeom>
              <a:avLst/>
              <a:gdLst>
                <a:gd name="T0" fmla="*/ 24 w 65"/>
                <a:gd name="T1" fmla="*/ 20 h 66"/>
                <a:gd name="T2" fmla="*/ 26 w 65"/>
                <a:gd name="T3" fmla="*/ 22 h 66"/>
                <a:gd name="T4" fmla="*/ 28 w 65"/>
                <a:gd name="T5" fmla="*/ 23 h 66"/>
                <a:gd name="T6" fmla="*/ 28 w 65"/>
                <a:gd name="T7" fmla="*/ 24 h 66"/>
                <a:gd name="T8" fmla="*/ 32 w 65"/>
                <a:gd name="T9" fmla="*/ 27 h 66"/>
                <a:gd name="T10" fmla="*/ 49 w 65"/>
                <a:gd name="T11" fmla="*/ 42 h 66"/>
                <a:gd name="T12" fmla="*/ 55 w 65"/>
                <a:gd name="T13" fmla="*/ 48 h 66"/>
                <a:gd name="T14" fmla="*/ 56 w 65"/>
                <a:gd name="T15" fmla="*/ 49 h 66"/>
                <a:gd name="T16" fmla="*/ 61 w 65"/>
                <a:gd name="T17" fmla="*/ 57 h 66"/>
                <a:gd name="T18" fmla="*/ 59 w 65"/>
                <a:gd name="T19" fmla="*/ 56 h 66"/>
                <a:gd name="T20" fmla="*/ 59 w 65"/>
                <a:gd name="T21" fmla="*/ 55 h 66"/>
                <a:gd name="T22" fmla="*/ 26 w 65"/>
                <a:gd name="T23" fmla="*/ 23 h 66"/>
                <a:gd name="T24" fmla="*/ 30 w 65"/>
                <a:gd name="T25" fmla="*/ 30 h 66"/>
                <a:gd name="T26" fmla="*/ 23 w 65"/>
                <a:gd name="T27" fmla="*/ 23 h 66"/>
                <a:gd name="T28" fmla="*/ 34 w 65"/>
                <a:gd name="T29" fmla="*/ 35 h 66"/>
                <a:gd name="T30" fmla="*/ 45 w 65"/>
                <a:gd name="T31" fmla="*/ 43 h 66"/>
                <a:gd name="T32" fmla="*/ 44 w 65"/>
                <a:gd name="T33" fmla="*/ 44 h 66"/>
                <a:gd name="T34" fmla="*/ 52 w 65"/>
                <a:gd name="T35" fmla="*/ 51 h 66"/>
                <a:gd name="T36" fmla="*/ 65 w 65"/>
                <a:gd name="T37" fmla="*/ 66 h 66"/>
                <a:gd name="T38" fmla="*/ 62 w 65"/>
                <a:gd name="T39" fmla="*/ 65 h 66"/>
                <a:gd name="T40" fmla="*/ 44 w 65"/>
                <a:gd name="T41" fmla="*/ 46 h 66"/>
                <a:gd name="T42" fmla="*/ 24 w 65"/>
                <a:gd name="T43" fmla="*/ 27 h 66"/>
                <a:gd name="T44" fmla="*/ 21 w 65"/>
                <a:gd name="T45" fmla="*/ 22 h 66"/>
                <a:gd name="T46" fmla="*/ 22 w 65"/>
                <a:gd name="T47" fmla="*/ 23 h 66"/>
                <a:gd name="T48" fmla="*/ 1 w 65"/>
                <a:gd name="T49" fmla="*/ 2 h 66"/>
                <a:gd name="T50" fmla="*/ 1 w 65"/>
                <a:gd name="T51" fmla="*/ 0 h 66"/>
                <a:gd name="T52" fmla="*/ 5 w 65"/>
                <a:gd name="T53" fmla="*/ 3 h 66"/>
                <a:gd name="T54" fmla="*/ 13 w 65"/>
                <a:gd name="T55" fmla="*/ 10 h 66"/>
                <a:gd name="T56" fmla="*/ 23 w 65"/>
                <a:gd name="T57" fmla="*/ 20 h 66"/>
                <a:gd name="T58" fmla="*/ 25 w 65"/>
                <a:gd name="T59" fmla="*/ 23 h 66"/>
                <a:gd name="T60" fmla="*/ 25 w 65"/>
                <a:gd name="T61" fmla="*/ 23 h 66"/>
                <a:gd name="T62" fmla="*/ 24 w 65"/>
                <a:gd name="T63" fmla="*/ 2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5" h="66">
                  <a:moveTo>
                    <a:pt x="24" y="20"/>
                  </a:moveTo>
                  <a:cubicBezTo>
                    <a:pt x="26" y="20"/>
                    <a:pt x="26" y="21"/>
                    <a:pt x="26" y="22"/>
                  </a:cubicBezTo>
                  <a:cubicBezTo>
                    <a:pt x="27" y="23"/>
                    <a:pt x="28" y="23"/>
                    <a:pt x="28" y="23"/>
                  </a:cubicBezTo>
                  <a:cubicBezTo>
                    <a:pt x="28" y="23"/>
                    <a:pt x="28" y="23"/>
                    <a:pt x="28" y="24"/>
                  </a:cubicBezTo>
                  <a:cubicBezTo>
                    <a:pt x="30" y="24"/>
                    <a:pt x="31" y="26"/>
                    <a:pt x="32" y="27"/>
                  </a:cubicBezTo>
                  <a:cubicBezTo>
                    <a:pt x="37" y="32"/>
                    <a:pt x="43" y="37"/>
                    <a:pt x="49" y="42"/>
                  </a:cubicBezTo>
                  <a:cubicBezTo>
                    <a:pt x="52" y="45"/>
                    <a:pt x="54" y="47"/>
                    <a:pt x="55" y="48"/>
                  </a:cubicBezTo>
                  <a:cubicBezTo>
                    <a:pt x="55" y="48"/>
                    <a:pt x="56" y="48"/>
                    <a:pt x="56" y="49"/>
                  </a:cubicBezTo>
                  <a:cubicBezTo>
                    <a:pt x="57" y="51"/>
                    <a:pt x="62" y="53"/>
                    <a:pt x="61" y="57"/>
                  </a:cubicBezTo>
                  <a:cubicBezTo>
                    <a:pt x="60" y="57"/>
                    <a:pt x="60" y="56"/>
                    <a:pt x="59" y="56"/>
                  </a:cubicBezTo>
                  <a:cubicBezTo>
                    <a:pt x="59" y="56"/>
                    <a:pt x="59" y="55"/>
                    <a:pt x="59" y="55"/>
                  </a:cubicBezTo>
                  <a:cubicBezTo>
                    <a:pt x="49" y="43"/>
                    <a:pt x="37" y="34"/>
                    <a:pt x="26" y="23"/>
                  </a:cubicBezTo>
                  <a:cubicBezTo>
                    <a:pt x="26" y="25"/>
                    <a:pt x="30" y="27"/>
                    <a:pt x="30" y="30"/>
                  </a:cubicBezTo>
                  <a:cubicBezTo>
                    <a:pt x="27" y="28"/>
                    <a:pt x="26" y="25"/>
                    <a:pt x="23" y="23"/>
                  </a:cubicBezTo>
                  <a:cubicBezTo>
                    <a:pt x="25" y="27"/>
                    <a:pt x="30" y="31"/>
                    <a:pt x="34" y="35"/>
                  </a:cubicBezTo>
                  <a:cubicBezTo>
                    <a:pt x="38" y="37"/>
                    <a:pt x="41" y="41"/>
                    <a:pt x="45" y="43"/>
                  </a:cubicBezTo>
                  <a:cubicBezTo>
                    <a:pt x="45" y="44"/>
                    <a:pt x="44" y="44"/>
                    <a:pt x="44" y="44"/>
                  </a:cubicBezTo>
                  <a:cubicBezTo>
                    <a:pt x="47" y="46"/>
                    <a:pt x="50" y="48"/>
                    <a:pt x="52" y="51"/>
                  </a:cubicBezTo>
                  <a:cubicBezTo>
                    <a:pt x="57" y="55"/>
                    <a:pt x="62" y="60"/>
                    <a:pt x="65" y="66"/>
                  </a:cubicBezTo>
                  <a:cubicBezTo>
                    <a:pt x="64" y="66"/>
                    <a:pt x="64" y="64"/>
                    <a:pt x="62" y="65"/>
                  </a:cubicBezTo>
                  <a:cubicBezTo>
                    <a:pt x="58" y="57"/>
                    <a:pt x="51" y="51"/>
                    <a:pt x="44" y="46"/>
                  </a:cubicBezTo>
                  <a:cubicBezTo>
                    <a:pt x="38" y="39"/>
                    <a:pt x="30" y="34"/>
                    <a:pt x="24" y="27"/>
                  </a:cubicBezTo>
                  <a:cubicBezTo>
                    <a:pt x="22" y="26"/>
                    <a:pt x="21" y="24"/>
                    <a:pt x="21" y="22"/>
                  </a:cubicBezTo>
                  <a:cubicBezTo>
                    <a:pt x="22" y="22"/>
                    <a:pt x="22" y="22"/>
                    <a:pt x="22" y="23"/>
                  </a:cubicBezTo>
                  <a:cubicBezTo>
                    <a:pt x="16" y="15"/>
                    <a:pt x="9" y="8"/>
                    <a:pt x="1" y="2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3" y="0"/>
                    <a:pt x="4" y="2"/>
                    <a:pt x="5" y="3"/>
                  </a:cubicBezTo>
                  <a:cubicBezTo>
                    <a:pt x="7" y="5"/>
                    <a:pt x="11" y="8"/>
                    <a:pt x="13" y="10"/>
                  </a:cubicBezTo>
                  <a:cubicBezTo>
                    <a:pt x="16" y="13"/>
                    <a:pt x="20" y="17"/>
                    <a:pt x="23" y="20"/>
                  </a:cubicBezTo>
                  <a:cubicBezTo>
                    <a:pt x="23" y="21"/>
                    <a:pt x="24" y="22"/>
                    <a:pt x="25" y="2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2"/>
                    <a:pt x="24" y="21"/>
                    <a:pt x="2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846"/>
            <p:cNvSpPr>
              <a:spLocks/>
            </p:cNvSpPr>
            <p:nvPr/>
          </p:nvSpPr>
          <p:spPr bwMode="auto">
            <a:xfrm>
              <a:off x="4845" y="1979"/>
              <a:ext cx="3" cy="2"/>
            </a:xfrm>
            <a:custGeom>
              <a:avLst/>
              <a:gdLst>
                <a:gd name="T0" fmla="*/ 1 w 3"/>
                <a:gd name="T1" fmla="*/ 0 h 2"/>
                <a:gd name="T2" fmla="*/ 1 w 3"/>
                <a:gd name="T3" fmla="*/ 2 h 2"/>
                <a:gd name="T4" fmla="*/ 0 w 3"/>
                <a:gd name="T5" fmla="*/ 1 h 2"/>
                <a:gd name="T6" fmla="*/ 1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3" y="0"/>
                    <a:pt x="1" y="1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847"/>
            <p:cNvSpPr>
              <a:spLocks/>
            </p:cNvSpPr>
            <p:nvPr/>
          </p:nvSpPr>
          <p:spPr bwMode="auto">
            <a:xfrm>
              <a:off x="4761" y="1979"/>
              <a:ext cx="13" cy="35"/>
            </a:xfrm>
            <a:custGeom>
              <a:avLst/>
              <a:gdLst>
                <a:gd name="T0" fmla="*/ 4 w 12"/>
                <a:gd name="T1" fmla="*/ 0 h 32"/>
                <a:gd name="T2" fmla="*/ 4 w 12"/>
                <a:gd name="T3" fmla="*/ 1 h 32"/>
                <a:gd name="T4" fmla="*/ 8 w 12"/>
                <a:gd name="T5" fmla="*/ 24 h 32"/>
                <a:gd name="T6" fmla="*/ 11 w 12"/>
                <a:gd name="T7" fmla="*/ 30 h 32"/>
                <a:gd name="T8" fmla="*/ 12 w 12"/>
                <a:gd name="T9" fmla="*/ 32 h 32"/>
                <a:gd name="T10" fmla="*/ 10 w 12"/>
                <a:gd name="T11" fmla="*/ 30 h 32"/>
                <a:gd name="T12" fmla="*/ 4 w 12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2"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10"/>
                    <a:pt x="7" y="17"/>
                    <a:pt x="8" y="24"/>
                  </a:cubicBezTo>
                  <a:cubicBezTo>
                    <a:pt x="9" y="26"/>
                    <a:pt x="11" y="28"/>
                    <a:pt x="11" y="30"/>
                  </a:cubicBezTo>
                  <a:cubicBezTo>
                    <a:pt x="11" y="31"/>
                    <a:pt x="12" y="30"/>
                    <a:pt x="12" y="32"/>
                  </a:cubicBezTo>
                  <a:cubicBezTo>
                    <a:pt x="10" y="32"/>
                    <a:pt x="10" y="31"/>
                    <a:pt x="10" y="30"/>
                  </a:cubicBezTo>
                  <a:cubicBezTo>
                    <a:pt x="6" y="23"/>
                    <a:pt x="0" y="9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848"/>
            <p:cNvSpPr>
              <a:spLocks/>
            </p:cNvSpPr>
            <p:nvPr/>
          </p:nvSpPr>
          <p:spPr bwMode="auto">
            <a:xfrm>
              <a:off x="4894" y="1980"/>
              <a:ext cx="2" cy="2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1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0"/>
                  </a:cubicBezTo>
                  <a:cubicBezTo>
                    <a:pt x="2" y="1"/>
                    <a:pt x="1" y="1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849"/>
            <p:cNvSpPr>
              <a:spLocks/>
            </p:cNvSpPr>
            <p:nvPr/>
          </p:nvSpPr>
          <p:spPr bwMode="auto">
            <a:xfrm>
              <a:off x="5030" y="1980"/>
              <a:ext cx="29" cy="30"/>
            </a:xfrm>
            <a:custGeom>
              <a:avLst/>
              <a:gdLst>
                <a:gd name="T0" fmla="*/ 26 w 26"/>
                <a:gd name="T1" fmla="*/ 26 h 28"/>
                <a:gd name="T2" fmla="*/ 25 w 26"/>
                <a:gd name="T3" fmla="*/ 28 h 28"/>
                <a:gd name="T4" fmla="*/ 10 w 26"/>
                <a:gd name="T5" fmla="*/ 13 h 28"/>
                <a:gd name="T6" fmla="*/ 9 w 26"/>
                <a:gd name="T7" fmla="*/ 12 h 28"/>
                <a:gd name="T8" fmla="*/ 6 w 26"/>
                <a:gd name="T9" fmla="*/ 9 h 28"/>
                <a:gd name="T10" fmla="*/ 4 w 26"/>
                <a:gd name="T11" fmla="*/ 9 h 28"/>
                <a:gd name="T12" fmla="*/ 0 w 26"/>
                <a:gd name="T13" fmla="*/ 3 h 28"/>
                <a:gd name="T14" fmla="*/ 5 w 26"/>
                <a:gd name="T15" fmla="*/ 5 h 28"/>
                <a:gd name="T16" fmla="*/ 15 w 26"/>
                <a:gd name="T17" fmla="*/ 16 h 28"/>
                <a:gd name="T18" fmla="*/ 24 w 26"/>
                <a:gd name="T19" fmla="*/ 25 h 28"/>
                <a:gd name="T20" fmla="*/ 26 w 26"/>
                <a:gd name="T21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8">
                  <a:moveTo>
                    <a:pt x="26" y="26"/>
                  </a:moveTo>
                  <a:cubicBezTo>
                    <a:pt x="26" y="27"/>
                    <a:pt x="26" y="27"/>
                    <a:pt x="25" y="28"/>
                  </a:cubicBezTo>
                  <a:cubicBezTo>
                    <a:pt x="19" y="24"/>
                    <a:pt x="16" y="17"/>
                    <a:pt x="10" y="13"/>
                  </a:cubicBezTo>
                  <a:cubicBezTo>
                    <a:pt x="10" y="13"/>
                    <a:pt x="9" y="13"/>
                    <a:pt x="9" y="12"/>
                  </a:cubicBezTo>
                  <a:cubicBezTo>
                    <a:pt x="8" y="12"/>
                    <a:pt x="7" y="10"/>
                    <a:pt x="6" y="9"/>
                  </a:cubicBezTo>
                  <a:cubicBezTo>
                    <a:pt x="5" y="9"/>
                    <a:pt x="5" y="9"/>
                    <a:pt x="4" y="9"/>
                  </a:cubicBezTo>
                  <a:cubicBezTo>
                    <a:pt x="3" y="7"/>
                    <a:pt x="1" y="5"/>
                    <a:pt x="0" y="3"/>
                  </a:cubicBezTo>
                  <a:cubicBezTo>
                    <a:pt x="0" y="0"/>
                    <a:pt x="4" y="4"/>
                    <a:pt x="5" y="5"/>
                  </a:cubicBezTo>
                  <a:cubicBezTo>
                    <a:pt x="8" y="9"/>
                    <a:pt x="11" y="12"/>
                    <a:pt x="15" y="16"/>
                  </a:cubicBezTo>
                  <a:cubicBezTo>
                    <a:pt x="18" y="19"/>
                    <a:pt x="21" y="21"/>
                    <a:pt x="24" y="25"/>
                  </a:cubicBezTo>
                  <a:cubicBezTo>
                    <a:pt x="25" y="25"/>
                    <a:pt x="25" y="26"/>
                    <a:pt x="26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850"/>
            <p:cNvSpPr>
              <a:spLocks/>
            </p:cNvSpPr>
            <p:nvPr/>
          </p:nvSpPr>
          <p:spPr bwMode="auto">
            <a:xfrm>
              <a:off x="4834" y="1982"/>
              <a:ext cx="2" cy="2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1 h 2"/>
                <a:gd name="T4" fmla="*/ 1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851"/>
            <p:cNvSpPr>
              <a:spLocks/>
            </p:cNvSpPr>
            <p:nvPr/>
          </p:nvSpPr>
          <p:spPr bwMode="auto">
            <a:xfrm>
              <a:off x="4805" y="1984"/>
              <a:ext cx="1" cy="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852"/>
            <p:cNvSpPr>
              <a:spLocks/>
            </p:cNvSpPr>
            <p:nvPr/>
          </p:nvSpPr>
          <p:spPr bwMode="auto">
            <a:xfrm>
              <a:off x="4865" y="1985"/>
              <a:ext cx="2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1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853"/>
            <p:cNvSpPr>
              <a:spLocks/>
            </p:cNvSpPr>
            <p:nvPr/>
          </p:nvSpPr>
          <p:spPr bwMode="auto">
            <a:xfrm>
              <a:off x="4825" y="1985"/>
              <a:ext cx="2" cy="3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2 h 2"/>
                <a:gd name="T4" fmla="*/ 1 w 2"/>
                <a:gd name="T5" fmla="*/ 2 h 2"/>
                <a:gd name="T6" fmla="*/ 0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0"/>
                    <a:pt x="2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854"/>
            <p:cNvSpPr>
              <a:spLocks/>
            </p:cNvSpPr>
            <p:nvPr/>
          </p:nvSpPr>
          <p:spPr bwMode="auto">
            <a:xfrm>
              <a:off x="5025" y="1988"/>
              <a:ext cx="75" cy="66"/>
            </a:xfrm>
            <a:custGeom>
              <a:avLst/>
              <a:gdLst>
                <a:gd name="T0" fmla="*/ 27 w 69"/>
                <a:gd name="T1" fmla="*/ 22 h 61"/>
                <a:gd name="T2" fmla="*/ 29 w 69"/>
                <a:gd name="T3" fmla="*/ 25 h 61"/>
                <a:gd name="T4" fmla="*/ 42 w 69"/>
                <a:gd name="T5" fmla="*/ 38 h 61"/>
                <a:gd name="T6" fmla="*/ 44 w 69"/>
                <a:gd name="T7" fmla="*/ 39 h 61"/>
                <a:gd name="T8" fmla="*/ 45 w 69"/>
                <a:gd name="T9" fmla="*/ 41 h 61"/>
                <a:gd name="T10" fmla="*/ 52 w 69"/>
                <a:gd name="T11" fmla="*/ 47 h 61"/>
                <a:gd name="T12" fmla="*/ 53 w 69"/>
                <a:gd name="T13" fmla="*/ 49 h 61"/>
                <a:gd name="T14" fmla="*/ 49 w 69"/>
                <a:gd name="T15" fmla="*/ 45 h 61"/>
                <a:gd name="T16" fmla="*/ 48 w 69"/>
                <a:gd name="T17" fmla="*/ 45 h 61"/>
                <a:gd name="T18" fmla="*/ 30 w 69"/>
                <a:gd name="T19" fmla="*/ 27 h 61"/>
                <a:gd name="T20" fmla="*/ 27 w 69"/>
                <a:gd name="T21" fmla="*/ 27 h 61"/>
                <a:gd name="T22" fmla="*/ 1 w 69"/>
                <a:gd name="T23" fmla="*/ 2 h 61"/>
                <a:gd name="T24" fmla="*/ 1 w 69"/>
                <a:gd name="T25" fmla="*/ 0 h 61"/>
                <a:gd name="T26" fmla="*/ 24 w 69"/>
                <a:gd name="T27" fmla="*/ 21 h 61"/>
                <a:gd name="T28" fmla="*/ 24 w 69"/>
                <a:gd name="T29" fmla="*/ 19 h 61"/>
                <a:gd name="T30" fmla="*/ 26 w 69"/>
                <a:gd name="T31" fmla="*/ 21 h 61"/>
                <a:gd name="T32" fmla="*/ 28 w 69"/>
                <a:gd name="T33" fmla="*/ 21 h 61"/>
                <a:gd name="T34" fmla="*/ 34 w 69"/>
                <a:gd name="T35" fmla="*/ 27 h 61"/>
                <a:gd name="T36" fmla="*/ 37 w 69"/>
                <a:gd name="T37" fmla="*/ 29 h 61"/>
                <a:gd name="T38" fmla="*/ 51 w 69"/>
                <a:gd name="T39" fmla="*/ 42 h 61"/>
                <a:gd name="T40" fmla="*/ 54 w 69"/>
                <a:gd name="T41" fmla="*/ 45 h 61"/>
                <a:gd name="T42" fmla="*/ 60 w 69"/>
                <a:gd name="T43" fmla="*/ 51 h 61"/>
                <a:gd name="T44" fmla="*/ 67 w 69"/>
                <a:gd name="T45" fmla="*/ 57 h 61"/>
                <a:gd name="T46" fmla="*/ 69 w 69"/>
                <a:gd name="T47" fmla="*/ 60 h 61"/>
                <a:gd name="T48" fmla="*/ 67 w 69"/>
                <a:gd name="T49" fmla="*/ 60 h 61"/>
                <a:gd name="T50" fmla="*/ 66 w 69"/>
                <a:gd name="T51" fmla="*/ 58 h 61"/>
                <a:gd name="T52" fmla="*/ 27 w 69"/>
                <a:gd name="T53" fmla="*/ 2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9" h="61">
                  <a:moveTo>
                    <a:pt x="27" y="22"/>
                  </a:moveTo>
                  <a:cubicBezTo>
                    <a:pt x="27" y="23"/>
                    <a:pt x="29" y="24"/>
                    <a:pt x="29" y="25"/>
                  </a:cubicBezTo>
                  <a:cubicBezTo>
                    <a:pt x="34" y="29"/>
                    <a:pt x="38" y="34"/>
                    <a:pt x="42" y="38"/>
                  </a:cubicBezTo>
                  <a:cubicBezTo>
                    <a:pt x="43" y="38"/>
                    <a:pt x="43" y="38"/>
                    <a:pt x="44" y="39"/>
                  </a:cubicBezTo>
                  <a:cubicBezTo>
                    <a:pt x="44" y="40"/>
                    <a:pt x="45" y="40"/>
                    <a:pt x="45" y="41"/>
                  </a:cubicBezTo>
                  <a:cubicBezTo>
                    <a:pt x="47" y="42"/>
                    <a:pt x="50" y="44"/>
                    <a:pt x="52" y="47"/>
                  </a:cubicBezTo>
                  <a:cubicBezTo>
                    <a:pt x="52" y="47"/>
                    <a:pt x="54" y="48"/>
                    <a:pt x="53" y="49"/>
                  </a:cubicBezTo>
                  <a:cubicBezTo>
                    <a:pt x="51" y="48"/>
                    <a:pt x="50" y="47"/>
                    <a:pt x="49" y="45"/>
                  </a:cubicBezTo>
                  <a:cubicBezTo>
                    <a:pt x="49" y="44"/>
                    <a:pt x="48" y="45"/>
                    <a:pt x="48" y="45"/>
                  </a:cubicBezTo>
                  <a:cubicBezTo>
                    <a:pt x="41" y="39"/>
                    <a:pt x="35" y="34"/>
                    <a:pt x="30" y="27"/>
                  </a:cubicBezTo>
                  <a:cubicBezTo>
                    <a:pt x="29" y="27"/>
                    <a:pt x="28" y="27"/>
                    <a:pt x="27" y="27"/>
                  </a:cubicBezTo>
                  <a:cubicBezTo>
                    <a:pt x="20" y="17"/>
                    <a:pt x="10" y="9"/>
                    <a:pt x="1" y="2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9" y="6"/>
                    <a:pt x="17" y="13"/>
                    <a:pt x="24" y="21"/>
                  </a:cubicBezTo>
                  <a:cubicBezTo>
                    <a:pt x="24" y="20"/>
                    <a:pt x="24" y="20"/>
                    <a:pt x="24" y="19"/>
                  </a:cubicBezTo>
                  <a:cubicBezTo>
                    <a:pt x="25" y="20"/>
                    <a:pt x="26" y="20"/>
                    <a:pt x="26" y="21"/>
                  </a:cubicBezTo>
                  <a:cubicBezTo>
                    <a:pt x="27" y="21"/>
                    <a:pt x="27" y="20"/>
                    <a:pt x="28" y="21"/>
                  </a:cubicBezTo>
                  <a:cubicBezTo>
                    <a:pt x="30" y="22"/>
                    <a:pt x="32" y="25"/>
                    <a:pt x="34" y="27"/>
                  </a:cubicBezTo>
                  <a:cubicBezTo>
                    <a:pt x="35" y="28"/>
                    <a:pt x="37" y="29"/>
                    <a:pt x="37" y="29"/>
                  </a:cubicBezTo>
                  <a:cubicBezTo>
                    <a:pt x="42" y="33"/>
                    <a:pt x="47" y="37"/>
                    <a:pt x="51" y="42"/>
                  </a:cubicBezTo>
                  <a:cubicBezTo>
                    <a:pt x="52" y="42"/>
                    <a:pt x="53" y="43"/>
                    <a:pt x="54" y="45"/>
                  </a:cubicBezTo>
                  <a:cubicBezTo>
                    <a:pt x="56" y="46"/>
                    <a:pt x="59" y="48"/>
                    <a:pt x="60" y="51"/>
                  </a:cubicBezTo>
                  <a:cubicBezTo>
                    <a:pt x="63" y="52"/>
                    <a:pt x="65" y="55"/>
                    <a:pt x="67" y="57"/>
                  </a:cubicBezTo>
                  <a:cubicBezTo>
                    <a:pt x="68" y="58"/>
                    <a:pt x="69" y="59"/>
                    <a:pt x="69" y="60"/>
                  </a:cubicBezTo>
                  <a:cubicBezTo>
                    <a:pt x="68" y="61"/>
                    <a:pt x="68" y="60"/>
                    <a:pt x="67" y="60"/>
                  </a:cubicBezTo>
                  <a:cubicBezTo>
                    <a:pt x="67" y="59"/>
                    <a:pt x="66" y="59"/>
                    <a:pt x="66" y="58"/>
                  </a:cubicBezTo>
                  <a:cubicBezTo>
                    <a:pt x="54" y="46"/>
                    <a:pt x="40" y="35"/>
                    <a:pt x="27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855"/>
            <p:cNvSpPr>
              <a:spLocks/>
            </p:cNvSpPr>
            <p:nvPr/>
          </p:nvSpPr>
          <p:spPr bwMode="auto">
            <a:xfrm>
              <a:off x="4853" y="1991"/>
              <a:ext cx="1" cy="3"/>
            </a:xfrm>
            <a:custGeom>
              <a:avLst/>
              <a:gdLst>
                <a:gd name="T0" fmla="*/ 1 w 1"/>
                <a:gd name="T1" fmla="*/ 2 h 3"/>
                <a:gd name="T2" fmla="*/ 0 w 1"/>
                <a:gd name="T3" fmla="*/ 3 h 3"/>
                <a:gd name="T4" fmla="*/ 0 w 1"/>
                <a:gd name="T5" fmla="*/ 0 h 3"/>
                <a:gd name="T6" fmla="*/ 1 w 1"/>
                <a:gd name="T7" fmla="*/ 1 h 3"/>
                <a:gd name="T8" fmla="*/ 1 w 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2"/>
                  </a:moveTo>
                  <a:cubicBezTo>
                    <a:pt x="1" y="3"/>
                    <a:pt x="1" y="2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856"/>
            <p:cNvSpPr>
              <a:spLocks/>
            </p:cNvSpPr>
            <p:nvPr/>
          </p:nvSpPr>
          <p:spPr bwMode="auto">
            <a:xfrm>
              <a:off x="4907" y="1993"/>
              <a:ext cx="1" cy="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1 h 2"/>
                <a:gd name="T6" fmla="*/ 1 w 1"/>
                <a:gd name="T7" fmla="*/ 1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857"/>
            <p:cNvSpPr>
              <a:spLocks/>
            </p:cNvSpPr>
            <p:nvPr/>
          </p:nvSpPr>
          <p:spPr bwMode="auto">
            <a:xfrm>
              <a:off x="4841" y="1993"/>
              <a:ext cx="2" cy="3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2 h 3"/>
                <a:gd name="T4" fmla="*/ 0 w 2"/>
                <a:gd name="T5" fmla="*/ 3 h 3"/>
                <a:gd name="T6" fmla="*/ 0 w 2"/>
                <a:gd name="T7" fmla="*/ 1 h 3"/>
                <a:gd name="T8" fmla="*/ 2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1" y="2"/>
                    <a:pt x="0" y="2"/>
                    <a:pt x="1" y="2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0" y="2"/>
                    <a:pt x="1" y="1"/>
                    <a:pt x="0" y="1"/>
                  </a:cubicBezTo>
                  <a:cubicBezTo>
                    <a:pt x="1" y="0"/>
                    <a:pt x="1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858"/>
            <p:cNvSpPr>
              <a:spLocks/>
            </p:cNvSpPr>
            <p:nvPr/>
          </p:nvSpPr>
          <p:spPr bwMode="auto">
            <a:xfrm>
              <a:off x="4858" y="1995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859"/>
            <p:cNvSpPr>
              <a:spLocks/>
            </p:cNvSpPr>
            <p:nvPr/>
          </p:nvSpPr>
          <p:spPr bwMode="auto">
            <a:xfrm>
              <a:off x="4853" y="1995"/>
              <a:ext cx="2" cy="2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1 h 2"/>
                <a:gd name="T4" fmla="*/ 0 w 2"/>
                <a:gd name="T5" fmla="*/ 2 h 2"/>
                <a:gd name="T6" fmla="*/ 0 w 2"/>
                <a:gd name="T7" fmla="*/ 0 h 2"/>
                <a:gd name="T8" fmla="*/ 1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0"/>
                    <a:pt x="0" y="1"/>
                    <a:pt x="2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860"/>
            <p:cNvSpPr>
              <a:spLocks/>
            </p:cNvSpPr>
            <p:nvPr/>
          </p:nvSpPr>
          <p:spPr bwMode="auto">
            <a:xfrm>
              <a:off x="4806" y="1998"/>
              <a:ext cx="2" cy="4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1 h 3"/>
                <a:gd name="T4" fmla="*/ 2 w 2"/>
                <a:gd name="T5" fmla="*/ 2 h 3"/>
                <a:gd name="T6" fmla="*/ 0 w 2"/>
                <a:gd name="T7" fmla="*/ 2 h 3"/>
                <a:gd name="T8" fmla="*/ 0 w 2"/>
                <a:gd name="T9" fmla="*/ 1 h 3"/>
                <a:gd name="T10" fmla="*/ 1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1" y="3"/>
                    <a:pt x="1" y="2"/>
                    <a:pt x="0" y="2"/>
                  </a:cubicBezTo>
                  <a:cubicBezTo>
                    <a:pt x="0" y="1"/>
                    <a:pt x="1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861"/>
            <p:cNvSpPr>
              <a:spLocks/>
            </p:cNvSpPr>
            <p:nvPr/>
          </p:nvSpPr>
          <p:spPr bwMode="auto">
            <a:xfrm>
              <a:off x="4833" y="1998"/>
              <a:ext cx="2" cy="3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1 h 2"/>
                <a:gd name="T4" fmla="*/ 2 w 2"/>
                <a:gd name="T5" fmla="*/ 1 h 2"/>
                <a:gd name="T6" fmla="*/ 0 w 2"/>
                <a:gd name="T7" fmla="*/ 2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0" y="1"/>
                    <a:pt x="1" y="2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862"/>
            <p:cNvSpPr>
              <a:spLocks/>
            </p:cNvSpPr>
            <p:nvPr/>
          </p:nvSpPr>
          <p:spPr bwMode="auto">
            <a:xfrm>
              <a:off x="4807" y="2000"/>
              <a:ext cx="3" cy="5"/>
            </a:xfrm>
            <a:custGeom>
              <a:avLst/>
              <a:gdLst>
                <a:gd name="T0" fmla="*/ 2 w 3"/>
                <a:gd name="T1" fmla="*/ 3 h 5"/>
                <a:gd name="T2" fmla="*/ 0 w 3"/>
                <a:gd name="T3" fmla="*/ 3 h 5"/>
                <a:gd name="T4" fmla="*/ 1 w 3"/>
                <a:gd name="T5" fmla="*/ 2 h 5"/>
                <a:gd name="T6" fmla="*/ 1 w 3"/>
                <a:gd name="T7" fmla="*/ 3 h 5"/>
                <a:gd name="T8" fmla="*/ 2 w 3"/>
                <a:gd name="T9" fmla="*/ 3 h 5"/>
                <a:gd name="T10" fmla="*/ 1 w 3"/>
                <a:gd name="T11" fmla="*/ 0 h 5"/>
                <a:gd name="T12" fmla="*/ 3 w 3"/>
                <a:gd name="T13" fmla="*/ 3 h 5"/>
                <a:gd name="T14" fmla="*/ 2 w 3"/>
                <a:gd name="T15" fmla="*/ 5 h 5"/>
                <a:gd name="T16" fmla="*/ 0 w 3"/>
                <a:gd name="T17" fmla="*/ 5 h 5"/>
                <a:gd name="T18" fmla="*/ 2 w 3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5">
                  <a:moveTo>
                    <a:pt x="2" y="3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1" y="1"/>
                    <a:pt x="2" y="1"/>
                    <a:pt x="1" y="0"/>
                  </a:cubicBezTo>
                  <a:cubicBezTo>
                    <a:pt x="2" y="0"/>
                    <a:pt x="1" y="3"/>
                    <a:pt x="3" y="3"/>
                  </a:cubicBezTo>
                  <a:cubicBezTo>
                    <a:pt x="2" y="4"/>
                    <a:pt x="1" y="4"/>
                    <a:pt x="2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4"/>
                    <a:pt x="2" y="4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863"/>
            <p:cNvSpPr>
              <a:spLocks/>
            </p:cNvSpPr>
            <p:nvPr/>
          </p:nvSpPr>
          <p:spPr bwMode="auto">
            <a:xfrm>
              <a:off x="4809" y="2019"/>
              <a:ext cx="3" cy="6"/>
            </a:xfrm>
            <a:custGeom>
              <a:avLst/>
              <a:gdLst>
                <a:gd name="T0" fmla="*/ 2 w 3"/>
                <a:gd name="T1" fmla="*/ 4 h 5"/>
                <a:gd name="T2" fmla="*/ 1 w 3"/>
                <a:gd name="T3" fmla="*/ 3 h 5"/>
                <a:gd name="T4" fmla="*/ 2 w 3"/>
                <a:gd name="T5" fmla="*/ 3 h 5"/>
                <a:gd name="T6" fmla="*/ 1 w 3"/>
                <a:gd name="T7" fmla="*/ 2 h 5"/>
                <a:gd name="T8" fmla="*/ 2 w 3"/>
                <a:gd name="T9" fmla="*/ 1 h 5"/>
                <a:gd name="T10" fmla="*/ 1 w 3"/>
                <a:gd name="T11" fmla="*/ 0 h 5"/>
                <a:gd name="T12" fmla="*/ 2 w 3"/>
                <a:gd name="T13" fmla="*/ 0 h 5"/>
                <a:gd name="T14" fmla="*/ 3 w 3"/>
                <a:gd name="T15" fmla="*/ 2 h 5"/>
                <a:gd name="T16" fmla="*/ 3 w 3"/>
                <a:gd name="T17" fmla="*/ 3 h 5"/>
                <a:gd name="T18" fmla="*/ 3 w 3"/>
                <a:gd name="T19" fmla="*/ 5 h 5"/>
                <a:gd name="T20" fmla="*/ 1 w 3"/>
                <a:gd name="T21" fmla="*/ 4 h 5"/>
                <a:gd name="T22" fmla="*/ 2 w 3"/>
                <a:gd name="T2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5">
                  <a:moveTo>
                    <a:pt x="2" y="4"/>
                  </a:moveTo>
                  <a:cubicBezTo>
                    <a:pt x="2" y="4"/>
                    <a:pt x="2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1" y="2"/>
                    <a:pt x="2" y="1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2" y="5"/>
                    <a:pt x="2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864"/>
            <p:cNvSpPr>
              <a:spLocks/>
            </p:cNvSpPr>
            <p:nvPr/>
          </p:nvSpPr>
          <p:spPr bwMode="auto">
            <a:xfrm>
              <a:off x="4813" y="2021"/>
              <a:ext cx="1" cy="3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0" y="2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865"/>
            <p:cNvSpPr>
              <a:spLocks/>
            </p:cNvSpPr>
            <p:nvPr/>
          </p:nvSpPr>
          <p:spPr bwMode="auto">
            <a:xfrm>
              <a:off x="4812" y="2026"/>
              <a:ext cx="2" cy="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1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1"/>
                    <a:pt x="2" y="1"/>
                    <a:pt x="2" y="3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866"/>
            <p:cNvSpPr>
              <a:spLocks/>
            </p:cNvSpPr>
            <p:nvPr/>
          </p:nvSpPr>
          <p:spPr bwMode="auto">
            <a:xfrm>
              <a:off x="5157" y="2040"/>
              <a:ext cx="14" cy="7"/>
            </a:xfrm>
            <a:custGeom>
              <a:avLst/>
              <a:gdLst>
                <a:gd name="T0" fmla="*/ 12 w 13"/>
                <a:gd name="T1" fmla="*/ 0 h 6"/>
                <a:gd name="T2" fmla="*/ 12 w 13"/>
                <a:gd name="T3" fmla="*/ 1 h 6"/>
                <a:gd name="T4" fmla="*/ 5 w 13"/>
                <a:gd name="T5" fmla="*/ 3 h 6"/>
                <a:gd name="T6" fmla="*/ 0 w 13"/>
                <a:gd name="T7" fmla="*/ 4 h 6"/>
                <a:gd name="T8" fmla="*/ 5 w 13"/>
                <a:gd name="T9" fmla="*/ 1 h 6"/>
                <a:gd name="T10" fmla="*/ 12 w 13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6">
                  <a:moveTo>
                    <a:pt x="12" y="0"/>
                  </a:moveTo>
                  <a:cubicBezTo>
                    <a:pt x="13" y="1"/>
                    <a:pt x="12" y="0"/>
                    <a:pt x="12" y="1"/>
                  </a:cubicBezTo>
                  <a:cubicBezTo>
                    <a:pt x="9" y="1"/>
                    <a:pt x="7" y="2"/>
                    <a:pt x="5" y="3"/>
                  </a:cubicBezTo>
                  <a:cubicBezTo>
                    <a:pt x="4" y="3"/>
                    <a:pt x="1" y="6"/>
                    <a:pt x="0" y="4"/>
                  </a:cubicBezTo>
                  <a:cubicBezTo>
                    <a:pt x="1" y="2"/>
                    <a:pt x="3" y="1"/>
                    <a:pt x="5" y="1"/>
                  </a:cubicBezTo>
                  <a:cubicBezTo>
                    <a:pt x="7" y="0"/>
                    <a:pt x="10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867"/>
            <p:cNvSpPr>
              <a:spLocks/>
            </p:cNvSpPr>
            <p:nvPr/>
          </p:nvSpPr>
          <p:spPr bwMode="auto">
            <a:xfrm>
              <a:off x="5069" y="2049"/>
              <a:ext cx="11" cy="5"/>
            </a:xfrm>
            <a:custGeom>
              <a:avLst/>
              <a:gdLst>
                <a:gd name="T0" fmla="*/ 10 w 10"/>
                <a:gd name="T1" fmla="*/ 1 h 5"/>
                <a:gd name="T2" fmla="*/ 1 w 10"/>
                <a:gd name="T3" fmla="*/ 5 h 5"/>
                <a:gd name="T4" fmla="*/ 10 w 10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10" y="1"/>
                  </a:moveTo>
                  <a:cubicBezTo>
                    <a:pt x="7" y="3"/>
                    <a:pt x="4" y="3"/>
                    <a:pt x="1" y="5"/>
                  </a:cubicBezTo>
                  <a:cubicBezTo>
                    <a:pt x="0" y="2"/>
                    <a:pt x="7" y="0"/>
                    <a:pt x="1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868"/>
            <p:cNvSpPr>
              <a:spLocks/>
            </p:cNvSpPr>
            <p:nvPr/>
          </p:nvSpPr>
          <p:spPr bwMode="auto">
            <a:xfrm>
              <a:off x="5108" y="2053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1" y="1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869"/>
            <p:cNvSpPr>
              <a:spLocks noEditPoints="1"/>
            </p:cNvSpPr>
            <p:nvPr/>
          </p:nvSpPr>
          <p:spPr bwMode="auto">
            <a:xfrm>
              <a:off x="4344" y="1197"/>
              <a:ext cx="1000" cy="877"/>
            </a:xfrm>
            <a:custGeom>
              <a:avLst/>
              <a:gdLst>
                <a:gd name="T0" fmla="*/ 475 w 916"/>
                <a:gd name="T1" fmla="*/ 120 h 803"/>
                <a:gd name="T2" fmla="*/ 883 w 916"/>
                <a:gd name="T3" fmla="*/ 198 h 803"/>
                <a:gd name="T4" fmla="*/ 571 w 916"/>
                <a:gd name="T5" fmla="*/ 659 h 803"/>
                <a:gd name="T6" fmla="*/ 661 w 916"/>
                <a:gd name="T7" fmla="*/ 585 h 803"/>
                <a:gd name="T8" fmla="*/ 808 w 916"/>
                <a:gd name="T9" fmla="*/ 480 h 803"/>
                <a:gd name="T10" fmla="*/ 722 w 916"/>
                <a:gd name="T11" fmla="*/ 666 h 803"/>
                <a:gd name="T12" fmla="*/ 455 w 916"/>
                <a:gd name="T13" fmla="*/ 785 h 803"/>
                <a:gd name="T14" fmla="*/ 239 w 916"/>
                <a:gd name="T15" fmla="*/ 485 h 803"/>
                <a:gd name="T16" fmla="*/ 181 w 916"/>
                <a:gd name="T17" fmla="*/ 418 h 803"/>
                <a:gd name="T18" fmla="*/ 84 w 916"/>
                <a:gd name="T19" fmla="*/ 296 h 803"/>
                <a:gd name="T20" fmla="*/ 515 w 916"/>
                <a:gd name="T21" fmla="*/ 273 h 803"/>
                <a:gd name="T22" fmla="*/ 440 w 916"/>
                <a:gd name="T23" fmla="*/ 169 h 803"/>
                <a:gd name="T24" fmla="*/ 471 w 916"/>
                <a:gd name="T25" fmla="*/ 214 h 803"/>
                <a:gd name="T26" fmla="*/ 479 w 916"/>
                <a:gd name="T27" fmla="*/ 256 h 803"/>
                <a:gd name="T28" fmla="*/ 52 w 916"/>
                <a:gd name="T29" fmla="*/ 193 h 803"/>
                <a:gd name="T30" fmla="*/ 257 w 916"/>
                <a:gd name="T31" fmla="*/ 244 h 803"/>
                <a:gd name="T32" fmla="*/ 336 w 916"/>
                <a:gd name="T33" fmla="*/ 155 h 803"/>
                <a:gd name="T34" fmla="*/ 414 w 916"/>
                <a:gd name="T35" fmla="*/ 252 h 803"/>
                <a:gd name="T36" fmla="*/ 20 w 916"/>
                <a:gd name="T37" fmla="*/ 181 h 803"/>
                <a:gd name="T38" fmla="*/ 218 w 916"/>
                <a:gd name="T39" fmla="*/ 286 h 803"/>
                <a:gd name="T40" fmla="*/ 114 w 916"/>
                <a:gd name="T41" fmla="*/ 218 h 803"/>
                <a:gd name="T42" fmla="*/ 452 w 916"/>
                <a:gd name="T43" fmla="*/ 238 h 803"/>
                <a:gd name="T44" fmla="*/ 447 w 916"/>
                <a:gd name="T45" fmla="*/ 249 h 803"/>
                <a:gd name="T46" fmla="*/ 490 w 916"/>
                <a:gd name="T47" fmla="*/ 258 h 803"/>
                <a:gd name="T48" fmla="*/ 606 w 916"/>
                <a:gd name="T49" fmla="*/ 411 h 803"/>
                <a:gd name="T50" fmla="*/ 744 w 916"/>
                <a:gd name="T51" fmla="*/ 355 h 803"/>
                <a:gd name="T52" fmla="*/ 525 w 916"/>
                <a:gd name="T53" fmla="*/ 286 h 803"/>
                <a:gd name="T54" fmla="*/ 775 w 916"/>
                <a:gd name="T55" fmla="*/ 280 h 803"/>
                <a:gd name="T56" fmla="*/ 563 w 916"/>
                <a:gd name="T57" fmla="*/ 293 h 803"/>
                <a:gd name="T58" fmla="*/ 538 w 916"/>
                <a:gd name="T59" fmla="*/ 373 h 803"/>
                <a:gd name="T60" fmla="*/ 842 w 916"/>
                <a:gd name="T61" fmla="*/ 358 h 803"/>
                <a:gd name="T62" fmla="*/ 277 w 916"/>
                <a:gd name="T63" fmla="*/ 332 h 803"/>
                <a:gd name="T64" fmla="*/ 371 w 916"/>
                <a:gd name="T65" fmla="*/ 451 h 803"/>
                <a:gd name="T66" fmla="*/ 374 w 916"/>
                <a:gd name="T67" fmla="*/ 308 h 803"/>
                <a:gd name="T68" fmla="*/ 770 w 916"/>
                <a:gd name="T69" fmla="*/ 379 h 803"/>
                <a:gd name="T70" fmla="*/ 338 w 916"/>
                <a:gd name="T71" fmla="*/ 358 h 803"/>
                <a:gd name="T72" fmla="*/ 76 w 916"/>
                <a:gd name="T73" fmla="*/ 348 h 803"/>
                <a:gd name="T74" fmla="*/ 476 w 916"/>
                <a:gd name="T75" fmla="*/ 370 h 803"/>
                <a:gd name="T76" fmla="*/ 794 w 916"/>
                <a:gd name="T77" fmla="*/ 365 h 803"/>
                <a:gd name="T78" fmla="*/ 559 w 916"/>
                <a:gd name="T79" fmla="*/ 382 h 803"/>
                <a:gd name="T80" fmla="*/ 445 w 916"/>
                <a:gd name="T81" fmla="*/ 418 h 803"/>
                <a:gd name="T82" fmla="*/ 769 w 916"/>
                <a:gd name="T83" fmla="*/ 442 h 803"/>
                <a:gd name="T84" fmla="*/ 750 w 916"/>
                <a:gd name="T85" fmla="*/ 442 h 803"/>
                <a:gd name="T86" fmla="*/ 452 w 916"/>
                <a:gd name="T87" fmla="*/ 419 h 803"/>
                <a:gd name="T88" fmla="*/ 665 w 916"/>
                <a:gd name="T89" fmla="*/ 493 h 803"/>
                <a:gd name="T90" fmla="*/ 551 w 916"/>
                <a:gd name="T91" fmla="*/ 491 h 803"/>
                <a:gd name="T92" fmla="*/ 332 w 916"/>
                <a:gd name="T93" fmla="*/ 440 h 803"/>
                <a:gd name="T94" fmla="*/ 425 w 916"/>
                <a:gd name="T95" fmla="*/ 448 h 803"/>
                <a:gd name="T96" fmla="*/ 416 w 916"/>
                <a:gd name="T97" fmla="*/ 455 h 803"/>
                <a:gd name="T98" fmla="*/ 81 w 916"/>
                <a:gd name="T99" fmla="*/ 471 h 803"/>
                <a:gd name="T100" fmla="*/ 152 w 916"/>
                <a:gd name="T101" fmla="*/ 494 h 803"/>
                <a:gd name="T102" fmla="*/ 645 w 916"/>
                <a:gd name="T103" fmla="*/ 483 h 803"/>
                <a:gd name="T104" fmla="*/ 436 w 916"/>
                <a:gd name="T105" fmla="*/ 505 h 803"/>
                <a:gd name="T106" fmla="*/ 373 w 916"/>
                <a:gd name="T107" fmla="*/ 527 h 803"/>
                <a:gd name="T108" fmla="*/ 91 w 916"/>
                <a:gd name="T109" fmla="*/ 538 h 803"/>
                <a:gd name="T110" fmla="*/ 351 w 916"/>
                <a:gd name="T111" fmla="*/ 673 h 803"/>
                <a:gd name="T112" fmla="*/ 420 w 916"/>
                <a:gd name="T113" fmla="*/ 768 h 803"/>
                <a:gd name="T114" fmla="*/ 639 w 916"/>
                <a:gd name="T115" fmla="*/ 624 h 803"/>
                <a:gd name="T116" fmla="*/ 107 w 916"/>
                <a:gd name="T117" fmla="*/ 609 h 803"/>
                <a:gd name="T118" fmla="*/ 282 w 916"/>
                <a:gd name="T119" fmla="*/ 639 h 803"/>
                <a:gd name="T120" fmla="*/ 494 w 916"/>
                <a:gd name="T121" fmla="*/ 724 h 803"/>
                <a:gd name="T122" fmla="*/ 292 w 916"/>
                <a:gd name="T123" fmla="*/ 708 h 803"/>
                <a:gd name="T124" fmla="*/ 611 w 916"/>
                <a:gd name="T125" fmla="*/ 735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6" h="803">
                  <a:moveTo>
                    <a:pt x="29" y="63"/>
                  </a:moveTo>
                  <a:cubicBezTo>
                    <a:pt x="29" y="63"/>
                    <a:pt x="30" y="63"/>
                    <a:pt x="31" y="63"/>
                  </a:cubicBezTo>
                  <a:cubicBezTo>
                    <a:pt x="30" y="62"/>
                    <a:pt x="32" y="62"/>
                    <a:pt x="31" y="61"/>
                  </a:cubicBezTo>
                  <a:cubicBezTo>
                    <a:pt x="35" y="59"/>
                    <a:pt x="40" y="60"/>
                    <a:pt x="43" y="58"/>
                  </a:cubicBezTo>
                  <a:cubicBezTo>
                    <a:pt x="47" y="58"/>
                    <a:pt x="53" y="55"/>
                    <a:pt x="56" y="57"/>
                  </a:cubicBezTo>
                  <a:cubicBezTo>
                    <a:pt x="58" y="55"/>
                    <a:pt x="63" y="53"/>
                    <a:pt x="65" y="53"/>
                  </a:cubicBezTo>
                  <a:cubicBezTo>
                    <a:pt x="67" y="50"/>
                    <a:pt x="75" y="52"/>
                    <a:pt x="79" y="50"/>
                  </a:cubicBezTo>
                  <a:cubicBezTo>
                    <a:pt x="79" y="50"/>
                    <a:pt x="79" y="51"/>
                    <a:pt x="79" y="51"/>
                  </a:cubicBezTo>
                  <a:cubicBezTo>
                    <a:pt x="89" y="50"/>
                    <a:pt x="97" y="48"/>
                    <a:pt x="106" y="46"/>
                  </a:cubicBezTo>
                  <a:cubicBezTo>
                    <a:pt x="108" y="45"/>
                    <a:pt x="111" y="45"/>
                    <a:pt x="114" y="45"/>
                  </a:cubicBezTo>
                  <a:cubicBezTo>
                    <a:pt x="117" y="44"/>
                    <a:pt x="120" y="43"/>
                    <a:pt x="123" y="43"/>
                  </a:cubicBezTo>
                  <a:cubicBezTo>
                    <a:pt x="131" y="42"/>
                    <a:pt x="138" y="40"/>
                    <a:pt x="146" y="38"/>
                  </a:cubicBezTo>
                  <a:cubicBezTo>
                    <a:pt x="146" y="39"/>
                    <a:pt x="147" y="39"/>
                    <a:pt x="147" y="40"/>
                  </a:cubicBezTo>
                  <a:cubicBezTo>
                    <a:pt x="149" y="39"/>
                    <a:pt x="153" y="38"/>
                    <a:pt x="157" y="38"/>
                  </a:cubicBezTo>
                  <a:cubicBezTo>
                    <a:pt x="159" y="38"/>
                    <a:pt x="161" y="39"/>
                    <a:pt x="162" y="39"/>
                  </a:cubicBezTo>
                  <a:cubicBezTo>
                    <a:pt x="164" y="39"/>
                    <a:pt x="166" y="37"/>
                    <a:pt x="169" y="36"/>
                  </a:cubicBezTo>
                  <a:cubicBezTo>
                    <a:pt x="170" y="36"/>
                    <a:pt x="171" y="36"/>
                    <a:pt x="172" y="36"/>
                  </a:cubicBezTo>
                  <a:cubicBezTo>
                    <a:pt x="178" y="35"/>
                    <a:pt x="184" y="33"/>
                    <a:pt x="191" y="33"/>
                  </a:cubicBezTo>
                  <a:cubicBezTo>
                    <a:pt x="196" y="32"/>
                    <a:pt x="200" y="32"/>
                    <a:pt x="205" y="32"/>
                  </a:cubicBezTo>
                  <a:cubicBezTo>
                    <a:pt x="207" y="32"/>
                    <a:pt x="209" y="31"/>
                    <a:pt x="211" y="31"/>
                  </a:cubicBezTo>
                  <a:cubicBezTo>
                    <a:pt x="219" y="30"/>
                    <a:pt x="229" y="29"/>
                    <a:pt x="237" y="28"/>
                  </a:cubicBezTo>
                  <a:cubicBezTo>
                    <a:pt x="246" y="26"/>
                    <a:pt x="253" y="26"/>
                    <a:pt x="264" y="25"/>
                  </a:cubicBezTo>
                  <a:cubicBezTo>
                    <a:pt x="271" y="24"/>
                    <a:pt x="279" y="23"/>
                    <a:pt x="286" y="21"/>
                  </a:cubicBezTo>
                  <a:cubicBezTo>
                    <a:pt x="287" y="21"/>
                    <a:pt x="289" y="21"/>
                    <a:pt x="290" y="20"/>
                  </a:cubicBezTo>
                  <a:cubicBezTo>
                    <a:pt x="294" y="21"/>
                    <a:pt x="299" y="18"/>
                    <a:pt x="303" y="17"/>
                  </a:cubicBezTo>
                  <a:cubicBezTo>
                    <a:pt x="306" y="17"/>
                    <a:pt x="306" y="16"/>
                    <a:pt x="308" y="15"/>
                  </a:cubicBezTo>
                  <a:cubicBezTo>
                    <a:pt x="312" y="14"/>
                    <a:pt x="316" y="14"/>
                    <a:pt x="320" y="12"/>
                  </a:cubicBezTo>
                  <a:cubicBezTo>
                    <a:pt x="323" y="11"/>
                    <a:pt x="327" y="11"/>
                    <a:pt x="331" y="10"/>
                  </a:cubicBezTo>
                  <a:cubicBezTo>
                    <a:pt x="337" y="8"/>
                    <a:pt x="344" y="5"/>
                    <a:pt x="350" y="4"/>
                  </a:cubicBezTo>
                  <a:cubicBezTo>
                    <a:pt x="354" y="4"/>
                    <a:pt x="358" y="4"/>
                    <a:pt x="363" y="3"/>
                  </a:cubicBezTo>
                  <a:cubicBezTo>
                    <a:pt x="364" y="2"/>
                    <a:pt x="365" y="1"/>
                    <a:pt x="366" y="0"/>
                  </a:cubicBezTo>
                  <a:cubicBezTo>
                    <a:pt x="367" y="0"/>
                    <a:pt x="367" y="1"/>
                    <a:pt x="367" y="1"/>
                  </a:cubicBezTo>
                  <a:cubicBezTo>
                    <a:pt x="367" y="3"/>
                    <a:pt x="367" y="3"/>
                    <a:pt x="366" y="4"/>
                  </a:cubicBezTo>
                  <a:cubicBezTo>
                    <a:pt x="363" y="5"/>
                    <a:pt x="360" y="5"/>
                    <a:pt x="358" y="6"/>
                  </a:cubicBezTo>
                  <a:cubicBezTo>
                    <a:pt x="349" y="6"/>
                    <a:pt x="341" y="9"/>
                    <a:pt x="333" y="11"/>
                  </a:cubicBezTo>
                  <a:cubicBezTo>
                    <a:pt x="325" y="13"/>
                    <a:pt x="317" y="15"/>
                    <a:pt x="309" y="18"/>
                  </a:cubicBezTo>
                  <a:cubicBezTo>
                    <a:pt x="304" y="19"/>
                    <a:pt x="298" y="21"/>
                    <a:pt x="293" y="22"/>
                  </a:cubicBezTo>
                  <a:cubicBezTo>
                    <a:pt x="285" y="23"/>
                    <a:pt x="278" y="26"/>
                    <a:pt x="271" y="26"/>
                  </a:cubicBezTo>
                  <a:cubicBezTo>
                    <a:pt x="257" y="26"/>
                    <a:pt x="242" y="29"/>
                    <a:pt x="228" y="31"/>
                  </a:cubicBezTo>
                  <a:cubicBezTo>
                    <a:pt x="226" y="31"/>
                    <a:pt x="224" y="32"/>
                    <a:pt x="222" y="32"/>
                  </a:cubicBezTo>
                  <a:cubicBezTo>
                    <a:pt x="210" y="33"/>
                    <a:pt x="198" y="34"/>
                    <a:pt x="185" y="35"/>
                  </a:cubicBezTo>
                  <a:cubicBezTo>
                    <a:pt x="180" y="36"/>
                    <a:pt x="174" y="38"/>
                    <a:pt x="169" y="39"/>
                  </a:cubicBezTo>
                  <a:cubicBezTo>
                    <a:pt x="166" y="39"/>
                    <a:pt x="164" y="41"/>
                    <a:pt x="160" y="41"/>
                  </a:cubicBezTo>
                  <a:cubicBezTo>
                    <a:pt x="156" y="41"/>
                    <a:pt x="152" y="40"/>
                    <a:pt x="148" y="41"/>
                  </a:cubicBezTo>
                  <a:cubicBezTo>
                    <a:pt x="141" y="44"/>
                    <a:pt x="129" y="45"/>
                    <a:pt x="122" y="46"/>
                  </a:cubicBezTo>
                  <a:cubicBezTo>
                    <a:pt x="115" y="47"/>
                    <a:pt x="109" y="48"/>
                    <a:pt x="103" y="50"/>
                  </a:cubicBezTo>
                  <a:cubicBezTo>
                    <a:pt x="102" y="50"/>
                    <a:pt x="103" y="50"/>
                    <a:pt x="103" y="50"/>
                  </a:cubicBezTo>
                  <a:cubicBezTo>
                    <a:pt x="93" y="52"/>
                    <a:pt x="83" y="53"/>
                    <a:pt x="74" y="55"/>
                  </a:cubicBezTo>
                  <a:cubicBezTo>
                    <a:pt x="70" y="56"/>
                    <a:pt x="62" y="58"/>
                    <a:pt x="59" y="57"/>
                  </a:cubicBezTo>
                  <a:cubicBezTo>
                    <a:pt x="50" y="60"/>
                    <a:pt x="40" y="59"/>
                    <a:pt x="32" y="65"/>
                  </a:cubicBezTo>
                  <a:cubicBezTo>
                    <a:pt x="33" y="67"/>
                    <a:pt x="40" y="68"/>
                    <a:pt x="42" y="68"/>
                  </a:cubicBezTo>
                  <a:cubicBezTo>
                    <a:pt x="43" y="68"/>
                    <a:pt x="44" y="68"/>
                    <a:pt x="44" y="69"/>
                  </a:cubicBezTo>
                  <a:cubicBezTo>
                    <a:pt x="55" y="71"/>
                    <a:pt x="65" y="73"/>
                    <a:pt x="76" y="76"/>
                  </a:cubicBezTo>
                  <a:cubicBezTo>
                    <a:pt x="97" y="81"/>
                    <a:pt x="119" y="84"/>
                    <a:pt x="140" y="85"/>
                  </a:cubicBezTo>
                  <a:cubicBezTo>
                    <a:pt x="140" y="86"/>
                    <a:pt x="141" y="86"/>
                    <a:pt x="141" y="87"/>
                  </a:cubicBezTo>
                  <a:cubicBezTo>
                    <a:pt x="162" y="91"/>
                    <a:pt x="184" y="95"/>
                    <a:pt x="206" y="100"/>
                  </a:cubicBezTo>
                  <a:cubicBezTo>
                    <a:pt x="215" y="102"/>
                    <a:pt x="225" y="103"/>
                    <a:pt x="235" y="105"/>
                  </a:cubicBezTo>
                  <a:cubicBezTo>
                    <a:pt x="236" y="104"/>
                    <a:pt x="238" y="103"/>
                    <a:pt x="240" y="103"/>
                  </a:cubicBezTo>
                  <a:cubicBezTo>
                    <a:pt x="244" y="101"/>
                    <a:pt x="250" y="99"/>
                    <a:pt x="255" y="98"/>
                  </a:cubicBezTo>
                  <a:cubicBezTo>
                    <a:pt x="256" y="98"/>
                    <a:pt x="256" y="98"/>
                    <a:pt x="257" y="97"/>
                  </a:cubicBezTo>
                  <a:cubicBezTo>
                    <a:pt x="263" y="97"/>
                    <a:pt x="271" y="93"/>
                    <a:pt x="277" y="92"/>
                  </a:cubicBezTo>
                  <a:cubicBezTo>
                    <a:pt x="279" y="92"/>
                    <a:pt x="281" y="90"/>
                    <a:pt x="282" y="92"/>
                  </a:cubicBezTo>
                  <a:cubicBezTo>
                    <a:pt x="280" y="92"/>
                    <a:pt x="278" y="92"/>
                    <a:pt x="276" y="94"/>
                  </a:cubicBezTo>
                  <a:cubicBezTo>
                    <a:pt x="273" y="94"/>
                    <a:pt x="270" y="96"/>
                    <a:pt x="267" y="95"/>
                  </a:cubicBezTo>
                  <a:cubicBezTo>
                    <a:pt x="262" y="98"/>
                    <a:pt x="254" y="100"/>
                    <a:pt x="247" y="101"/>
                  </a:cubicBezTo>
                  <a:cubicBezTo>
                    <a:pt x="246" y="101"/>
                    <a:pt x="248" y="102"/>
                    <a:pt x="247" y="102"/>
                  </a:cubicBezTo>
                  <a:cubicBezTo>
                    <a:pt x="243" y="103"/>
                    <a:pt x="240" y="104"/>
                    <a:pt x="237" y="105"/>
                  </a:cubicBezTo>
                  <a:cubicBezTo>
                    <a:pt x="240" y="108"/>
                    <a:pt x="244" y="105"/>
                    <a:pt x="248" y="105"/>
                  </a:cubicBezTo>
                  <a:cubicBezTo>
                    <a:pt x="248" y="105"/>
                    <a:pt x="248" y="105"/>
                    <a:pt x="248" y="105"/>
                  </a:cubicBezTo>
                  <a:cubicBezTo>
                    <a:pt x="260" y="101"/>
                    <a:pt x="273" y="98"/>
                    <a:pt x="285" y="95"/>
                  </a:cubicBezTo>
                  <a:cubicBezTo>
                    <a:pt x="289" y="93"/>
                    <a:pt x="294" y="92"/>
                    <a:pt x="298" y="92"/>
                  </a:cubicBezTo>
                  <a:cubicBezTo>
                    <a:pt x="295" y="93"/>
                    <a:pt x="293" y="94"/>
                    <a:pt x="290" y="94"/>
                  </a:cubicBezTo>
                  <a:cubicBezTo>
                    <a:pt x="290" y="94"/>
                    <a:pt x="290" y="94"/>
                    <a:pt x="290" y="95"/>
                  </a:cubicBezTo>
                  <a:cubicBezTo>
                    <a:pt x="286" y="96"/>
                    <a:pt x="282" y="97"/>
                    <a:pt x="280" y="97"/>
                  </a:cubicBezTo>
                  <a:cubicBezTo>
                    <a:pt x="278" y="99"/>
                    <a:pt x="273" y="98"/>
                    <a:pt x="272" y="99"/>
                  </a:cubicBezTo>
                  <a:cubicBezTo>
                    <a:pt x="271" y="99"/>
                    <a:pt x="270" y="100"/>
                    <a:pt x="270" y="99"/>
                  </a:cubicBezTo>
                  <a:cubicBezTo>
                    <a:pt x="269" y="101"/>
                    <a:pt x="266" y="100"/>
                    <a:pt x="264" y="101"/>
                  </a:cubicBezTo>
                  <a:cubicBezTo>
                    <a:pt x="264" y="101"/>
                    <a:pt x="264" y="101"/>
                    <a:pt x="264" y="101"/>
                  </a:cubicBezTo>
                  <a:cubicBezTo>
                    <a:pt x="262" y="102"/>
                    <a:pt x="259" y="103"/>
                    <a:pt x="257" y="103"/>
                  </a:cubicBezTo>
                  <a:cubicBezTo>
                    <a:pt x="253" y="104"/>
                    <a:pt x="250" y="106"/>
                    <a:pt x="246" y="107"/>
                  </a:cubicBezTo>
                  <a:cubicBezTo>
                    <a:pt x="247" y="108"/>
                    <a:pt x="252" y="107"/>
                    <a:pt x="254" y="109"/>
                  </a:cubicBezTo>
                  <a:cubicBezTo>
                    <a:pt x="255" y="109"/>
                    <a:pt x="255" y="108"/>
                    <a:pt x="255" y="108"/>
                  </a:cubicBezTo>
                  <a:cubicBezTo>
                    <a:pt x="259" y="108"/>
                    <a:pt x="263" y="106"/>
                    <a:pt x="267" y="106"/>
                  </a:cubicBezTo>
                  <a:cubicBezTo>
                    <a:pt x="273" y="103"/>
                    <a:pt x="282" y="102"/>
                    <a:pt x="288" y="99"/>
                  </a:cubicBezTo>
                  <a:cubicBezTo>
                    <a:pt x="296" y="98"/>
                    <a:pt x="302" y="94"/>
                    <a:pt x="310" y="93"/>
                  </a:cubicBezTo>
                  <a:cubicBezTo>
                    <a:pt x="310" y="95"/>
                    <a:pt x="309" y="94"/>
                    <a:pt x="309" y="94"/>
                  </a:cubicBezTo>
                  <a:cubicBezTo>
                    <a:pt x="306" y="94"/>
                    <a:pt x="304" y="96"/>
                    <a:pt x="302" y="96"/>
                  </a:cubicBezTo>
                  <a:cubicBezTo>
                    <a:pt x="301" y="96"/>
                    <a:pt x="302" y="96"/>
                    <a:pt x="302" y="96"/>
                  </a:cubicBezTo>
                  <a:cubicBezTo>
                    <a:pt x="288" y="100"/>
                    <a:pt x="274" y="105"/>
                    <a:pt x="259" y="109"/>
                  </a:cubicBezTo>
                  <a:cubicBezTo>
                    <a:pt x="265" y="112"/>
                    <a:pt x="273" y="111"/>
                    <a:pt x="277" y="109"/>
                  </a:cubicBezTo>
                  <a:cubicBezTo>
                    <a:pt x="277" y="109"/>
                    <a:pt x="277" y="109"/>
                    <a:pt x="278" y="109"/>
                  </a:cubicBezTo>
                  <a:cubicBezTo>
                    <a:pt x="278" y="109"/>
                    <a:pt x="278" y="108"/>
                    <a:pt x="278" y="108"/>
                  </a:cubicBezTo>
                  <a:cubicBezTo>
                    <a:pt x="283" y="107"/>
                    <a:pt x="288" y="105"/>
                    <a:pt x="294" y="104"/>
                  </a:cubicBezTo>
                  <a:cubicBezTo>
                    <a:pt x="302" y="100"/>
                    <a:pt x="310" y="99"/>
                    <a:pt x="318" y="97"/>
                  </a:cubicBezTo>
                  <a:cubicBezTo>
                    <a:pt x="324" y="95"/>
                    <a:pt x="330" y="92"/>
                    <a:pt x="336" y="92"/>
                  </a:cubicBezTo>
                  <a:cubicBezTo>
                    <a:pt x="336" y="92"/>
                    <a:pt x="336" y="91"/>
                    <a:pt x="338" y="91"/>
                  </a:cubicBezTo>
                  <a:cubicBezTo>
                    <a:pt x="338" y="94"/>
                    <a:pt x="333" y="92"/>
                    <a:pt x="333" y="93"/>
                  </a:cubicBezTo>
                  <a:cubicBezTo>
                    <a:pt x="330" y="93"/>
                    <a:pt x="327" y="96"/>
                    <a:pt x="323" y="96"/>
                  </a:cubicBezTo>
                  <a:cubicBezTo>
                    <a:pt x="323" y="96"/>
                    <a:pt x="323" y="96"/>
                    <a:pt x="324" y="96"/>
                  </a:cubicBezTo>
                  <a:cubicBezTo>
                    <a:pt x="321" y="97"/>
                    <a:pt x="318" y="98"/>
                    <a:pt x="315" y="98"/>
                  </a:cubicBezTo>
                  <a:cubicBezTo>
                    <a:pt x="317" y="98"/>
                    <a:pt x="314" y="99"/>
                    <a:pt x="313" y="99"/>
                  </a:cubicBezTo>
                  <a:cubicBezTo>
                    <a:pt x="311" y="100"/>
                    <a:pt x="306" y="101"/>
                    <a:pt x="305" y="101"/>
                  </a:cubicBezTo>
                  <a:cubicBezTo>
                    <a:pt x="304" y="101"/>
                    <a:pt x="304" y="101"/>
                    <a:pt x="304" y="102"/>
                  </a:cubicBezTo>
                  <a:cubicBezTo>
                    <a:pt x="294" y="104"/>
                    <a:pt x="283" y="109"/>
                    <a:pt x="272" y="111"/>
                  </a:cubicBezTo>
                  <a:cubicBezTo>
                    <a:pt x="277" y="113"/>
                    <a:pt x="280" y="114"/>
                    <a:pt x="285" y="114"/>
                  </a:cubicBezTo>
                  <a:cubicBezTo>
                    <a:pt x="285" y="114"/>
                    <a:pt x="285" y="113"/>
                    <a:pt x="285" y="112"/>
                  </a:cubicBezTo>
                  <a:cubicBezTo>
                    <a:pt x="287" y="112"/>
                    <a:pt x="288" y="111"/>
                    <a:pt x="291" y="111"/>
                  </a:cubicBezTo>
                  <a:cubicBezTo>
                    <a:pt x="305" y="106"/>
                    <a:pt x="324" y="101"/>
                    <a:pt x="337" y="98"/>
                  </a:cubicBezTo>
                  <a:cubicBezTo>
                    <a:pt x="337" y="100"/>
                    <a:pt x="336" y="98"/>
                    <a:pt x="335" y="99"/>
                  </a:cubicBezTo>
                  <a:cubicBezTo>
                    <a:pt x="332" y="100"/>
                    <a:pt x="329" y="100"/>
                    <a:pt x="327" y="102"/>
                  </a:cubicBezTo>
                  <a:cubicBezTo>
                    <a:pt x="324" y="102"/>
                    <a:pt x="325" y="103"/>
                    <a:pt x="322" y="103"/>
                  </a:cubicBezTo>
                  <a:cubicBezTo>
                    <a:pt x="322" y="103"/>
                    <a:pt x="320" y="103"/>
                    <a:pt x="320" y="103"/>
                  </a:cubicBezTo>
                  <a:cubicBezTo>
                    <a:pt x="320" y="103"/>
                    <a:pt x="319" y="103"/>
                    <a:pt x="319" y="104"/>
                  </a:cubicBezTo>
                  <a:cubicBezTo>
                    <a:pt x="317" y="103"/>
                    <a:pt x="315" y="105"/>
                    <a:pt x="312" y="106"/>
                  </a:cubicBezTo>
                  <a:cubicBezTo>
                    <a:pt x="310" y="106"/>
                    <a:pt x="307" y="106"/>
                    <a:pt x="306" y="108"/>
                  </a:cubicBezTo>
                  <a:cubicBezTo>
                    <a:pt x="300" y="108"/>
                    <a:pt x="293" y="113"/>
                    <a:pt x="286" y="114"/>
                  </a:cubicBezTo>
                  <a:cubicBezTo>
                    <a:pt x="293" y="118"/>
                    <a:pt x="303" y="111"/>
                    <a:pt x="310" y="111"/>
                  </a:cubicBezTo>
                  <a:cubicBezTo>
                    <a:pt x="311" y="111"/>
                    <a:pt x="311" y="110"/>
                    <a:pt x="311" y="110"/>
                  </a:cubicBezTo>
                  <a:cubicBezTo>
                    <a:pt x="324" y="107"/>
                    <a:pt x="335" y="102"/>
                    <a:pt x="349" y="100"/>
                  </a:cubicBezTo>
                  <a:cubicBezTo>
                    <a:pt x="348" y="101"/>
                    <a:pt x="347" y="102"/>
                    <a:pt x="346" y="101"/>
                  </a:cubicBezTo>
                  <a:cubicBezTo>
                    <a:pt x="343" y="103"/>
                    <a:pt x="339" y="103"/>
                    <a:pt x="336" y="104"/>
                  </a:cubicBezTo>
                  <a:cubicBezTo>
                    <a:pt x="329" y="106"/>
                    <a:pt x="320" y="109"/>
                    <a:pt x="312" y="111"/>
                  </a:cubicBezTo>
                  <a:cubicBezTo>
                    <a:pt x="311" y="111"/>
                    <a:pt x="311" y="112"/>
                    <a:pt x="310" y="112"/>
                  </a:cubicBezTo>
                  <a:cubicBezTo>
                    <a:pt x="309" y="112"/>
                    <a:pt x="309" y="112"/>
                    <a:pt x="308" y="112"/>
                  </a:cubicBezTo>
                  <a:cubicBezTo>
                    <a:pt x="305" y="114"/>
                    <a:pt x="299" y="115"/>
                    <a:pt x="297" y="116"/>
                  </a:cubicBezTo>
                  <a:cubicBezTo>
                    <a:pt x="300" y="117"/>
                    <a:pt x="303" y="117"/>
                    <a:pt x="307" y="118"/>
                  </a:cubicBezTo>
                  <a:cubicBezTo>
                    <a:pt x="307" y="118"/>
                    <a:pt x="307" y="117"/>
                    <a:pt x="307" y="116"/>
                  </a:cubicBezTo>
                  <a:cubicBezTo>
                    <a:pt x="313" y="116"/>
                    <a:pt x="316" y="114"/>
                    <a:pt x="321" y="113"/>
                  </a:cubicBezTo>
                  <a:cubicBezTo>
                    <a:pt x="332" y="109"/>
                    <a:pt x="344" y="106"/>
                    <a:pt x="354" y="103"/>
                  </a:cubicBezTo>
                  <a:cubicBezTo>
                    <a:pt x="358" y="102"/>
                    <a:pt x="361" y="101"/>
                    <a:pt x="365" y="100"/>
                  </a:cubicBezTo>
                  <a:cubicBezTo>
                    <a:pt x="371" y="98"/>
                    <a:pt x="376" y="95"/>
                    <a:pt x="383" y="95"/>
                  </a:cubicBezTo>
                  <a:cubicBezTo>
                    <a:pt x="383" y="95"/>
                    <a:pt x="381" y="95"/>
                    <a:pt x="382" y="96"/>
                  </a:cubicBezTo>
                  <a:cubicBezTo>
                    <a:pt x="381" y="96"/>
                    <a:pt x="380" y="96"/>
                    <a:pt x="380" y="96"/>
                  </a:cubicBezTo>
                  <a:cubicBezTo>
                    <a:pt x="371" y="99"/>
                    <a:pt x="361" y="103"/>
                    <a:pt x="352" y="105"/>
                  </a:cubicBezTo>
                  <a:cubicBezTo>
                    <a:pt x="349" y="106"/>
                    <a:pt x="343" y="108"/>
                    <a:pt x="340" y="108"/>
                  </a:cubicBezTo>
                  <a:cubicBezTo>
                    <a:pt x="335" y="110"/>
                    <a:pt x="329" y="112"/>
                    <a:pt x="324" y="113"/>
                  </a:cubicBezTo>
                  <a:cubicBezTo>
                    <a:pt x="321" y="114"/>
                    <a:pt x="318" y="116"/>
                    <a:pt x="315" y="115"/>
                  </a:cubicBezTo>
                  <a:cubicBezTo>
                    <a:pt x="314" y="117"/>
                    <a:pt x="311" y="117"/>
                    <a:pt x="308" y="118"/>
                  </a:cubicBezTo>
                  <a:cubicBezTo>
                    <a:pt x="309" y="119"/>
                    <a:pt x="310" y="119"/>
                    <a:pt x="312" y="119"/>
                  </a:cubicBezTo>
                  <a:cubicBezTo>
                    <a:pt x="313" y="119"/>
                    <a:pt x="315" y="120"/>
                    <a:pt x="316" y="120"/>
                  </a:cubicBezTo>
                  <a:cubicBezTo>
                    <a:pt x="318" y="120"/>
                    <a:pt x="319" y="118"/>
                    <a:pt x="321" y="118"/>
                  </a:cubicBezTo>
                  <a:cubicBezTo>
                    <a:pt x="323" y="117"/>
                    <a:pt x="326" y="117"/>
                    <a:pt x="328" y="116"/>
                  </a:cubicBezTo>
                  <a:cubicBezTo>
                    <a:pt x="332" y="116"/>
                    <a:pt x="335" y="113"/>
                    <a:pt x="339" y="112"/>
                  </a:cubicBezTo>
                  <a:cubicBezTo>
                    <a:pt x="344" y="111"/>
                    <a:pt x="350" y="110"/>
                    <a:pt x="354" y="108"/>
                  </a:cubicBezTo>
                  <a:cubicBezTo>
                    <a:pt x="363" y="106"/>
                    <a:pt x="373" y="103"/>
                    <a:pt x="382" y="101"/>
                  </a:cubicBezTo>
                  <a:cubicBezTo>
                    <a:pt x="383" y="100"/>
                    <a:pt x="385" y="99"/>
                    <a:pt x="386" y="101"/>
                  </a:cubicBezTo>
                  <a:cubicBezTo>
                    <a:pt x="377" y="103"/>
                    <a:pt x="368" y="105"/>
                    <a:pt x="362" y="107"/>
                  </a:cubicBezTo>
                  <a:cubicBezTo>
                    <a:pt x="361" y="107"/>
                    <a:pt x="361" y="107"/>
                    <a:pt x="360" y="107"/>
                  </a:cubicBezTo>
                  <a:cubicBezTo>
                    <a:pt x="360" y="108"/>
                    <a:pt x="360" y="108"/>
                    <a:pt x="360" y="108"/>
                  </a:cubicBezTo>
                  <a:cubicBezTo>
                    <a:pt x="350" y="110"/>
                    <a:pt x="340" y="114"/>
                    <a:pt x="330" y="116"/>
                  </a:cubicBezTo>
                  <a:cubicBezTo>
                    <a:pt x="327" y="118"/>
                    <a:pt x="323" y="118"/>
                    <a:pt x="320" y="120"/>
                  </a:cubicBezTo>
                  <a:cubicBezTo>
                    <a:pt x="321" y="121"/>
                    <a:pt x="322" y="121"/>
                    <a:pt x="323" y="121"/>
                  </a:cubicBezTo>
                  <a:cubicBezTo>
                    <a:pt x="325" y="121"/>
                    <a:pt x="327" y="123"/>
                    <a:pt x="329" y="123"/>
                  </a:cubicBezTo>
                  <a:cubicBezTo>
                    <a:pt x="333" y="123"/>
                    <a:pt x="337" y="120"/>
                    <a:pt x="340" y="119"/>
                  </a:cubicBezTo>
                  <a:cubicBezTo>
                    <a:pt x="345" y="118"/>
                    <a:pt x="350" y="117"/>
                    <a:pt x="354" y="115"/>
                  </a:cubicBezTo>
                  <a:cubicBezTo>
                    <a:pt x="365" y="112"/>
                    <a:pt x="378" y="109"/>
                    <a:pt x="389" y="106"/>
                  </a:cubicBezTo>
                  <a:cubicBezTo>
                    <a:pt x="392" y="105"/>
                    <a:pt x="394" y="103"/>
                    <a:pt x="397" y="104"/>
                  </a:cubicBezTo>
                  <a:cubicBezTo>
                    <a:pt x="394" y="106"/>
                    <a:pt x="391" y="105"/>
                    <a:pt x="388" y="107"/>
                  </a:cubicBezTo>
                  <a:cubicBezTo>
                    <a:pt x="385" y="108"/>
                    <a:pt x="381" y="109"/>
                    <a:pt x="379" y="110"/>
                  </a:cubicBezTo>
                  <a:cubicBezTo>
                    <a:pt x="364" y="114"/>
                    <a:pt x="348" y="119"/>
                    <a:pt x="333" y="123"/>
                  </a:cubicBezTo>
                  <a:cubicBezTo>
                    <a:pt x="337" y="125"/>
                    <a:pt x="341" y="124"/>
                    <a:pt x="345" y="126"/>
                  </a:cubicBezTo>
                  <a:cubicBezTo>
                    <a:pt x="359" y="120"/>
                    <a:pt x="375" y="115"/>
                    <a:pt x="391" y="112"/>
                  </a:cubicBezTo>
                  <a:cubicBezTo>
                    <a:pt x="398" y="110"/>
                    <a:pt x="407" y="109"/>
                    <a:pt x="414" y="107"/>
                  </a:cubicBezTo>
                  <a:cubicBezTo>
                    <a:pt x="415" y="107"/>
                    <a:pt x="416" y="106"/>
                    <a:pt x="417" y="106"/>
                  </a:cubicBezTo>
                  <a:cubicBezTo>
                    <a:pt x="427" y="105"/>
                    <a:pt x="439" y="100"/>
                    <a:pt x="448" y="98"/>
                  </a:cubicBezTo>
                  <a:cubicBezTo>
                    <a:pt x="445" y="100"/>
                    <a:pt x="441" y="101"/>
                    <a:pt x="437" y="102"/>
                  </a:cubicBezTo>
                  <a:cubicBezTo>
                    <a:pt x="435" y="102"/>
                    <a:pt x="432" y="104"/>
                    <a:pt x="430" y="104"/>
                  </a:cubicBezTo>
                  <a:cubicBezTo>
                    <a:pt x="427" y="105"/>
                    <a:pt x="423" y="106"/>
                    <a:pt x="420" y="106"/>
                  </a:cubicBezTo>
                  <a:cubicBezTo>
                    <a:pt x="420" y="107"/>
                    <a:pt x="421" y="107"/>
                    <a:pt x="421" y="108"/>
                  </a:cubicBezTo>
                  <a:cubicBezTo>
                    <a:pt x="419" y="107"/>
                    <a:pt x="418" y="109"/>
                    <a:pt x="417" y="108"/>
                  </a:cubicBezTo>
                  <a:cubicBezTo>
                    <a:pt x="416" y="108"/>
                    <a:pt x="417" y="109"/>
                    <a:pt x="416" y="109"/>
                  </a:cubicBezTo>
                  <a:cubicBezTo>
                    <a:pt x="410" y="110"/>
                    <a:pt x="407" y="112"/>
                    <a:pt x="401" y="113"/>
                  </a:cubicBezTo>
                  <a:cubicBezTo>
                    <a:pt x="400" y="114"/>
                    <a:pt x="398" y="113"/>
                    <a:pt x="397" y="115"/>
                  </a:cubicBezTo>
                  <a:cubicBezTo>
                    <a:pt x="397" y="115"/>
                    <a:pt x="397" y="114"/>
                    <a:pt x="396" y="114"/>
                  </a:cubicBezTo>
                  <a:cubicBezTo>
                    <a:pt x="394" y="115"/>
                    <a:pt x="392" y="116"/>
                    <a:pt x="390" y="116"/>
                  </a:cubicBezTo>
                  <a:cubicBezTo>
                    <a:pt x="387" y="116"/>
                    <a:pt x="385" y="119"/>
                    <a:pt x="383" y="118"/>
                  </a:cubicBezTo>
                  <a:cubicBezTo>
                    <a:pt x="382" y="118"/>
                    <a:pt x="382" y="118"/>
                    <a:pt x="382" y="119"/>
                  </a:cubicBezTo>
                  <a:cubicBezTo>
                    <a:pt x="379" y="119"/>
                    <a:pt x="376" y="121"/>
                    <a:pt x="373" y="120"/>
                  </a:cubicBezTo>
                  <a:cubicBezTo>
                    <a:pt x="373" y="121"/>
                    <a:pt x="372" y="121"/>
                    <a:pt x="372" y="122"/>
                  </a:cubicBezTo>
                  <a:cubicBezTo>
                    <a:pt x="369" y="122"/>
                    <a:pt x="364" y="124"/>
                    <a:pt x="361" y="124"/>
                  </a:cubicBezTo>
                  <a:cubicBezTo>
                    <a:pt x="361" y="125"/>
                    <a:pt x="359" y="124"/>
                    <a:pt x="359" y="126"/>
                  </a:cubicBezTo>
                  <a:cubicBezTo>
                    <a:pt x="358" y="125"/>
                    <a:pt x="355" y="127"/>
                    <a:pt x="354" y="127"/>
                  </a:cubicBezTo>
                  <a:cubicBezTo>
                    <a:pt x="357" y="128"/>
                    <a:pt x="359" y="127"/>
                    <a:pt x="361" y="128"/>
                  </a:cubicBezTo>
                  <a:cubicBezTo>
                    <a:pt x="362" y="127"/>
                    <a:pt x="363" y="126"/>
                    <a:pt x="364" y="126"/>
                  </a:cubicBezTo>
                  <a:cubicBezTo>
                    <a:pt x="366" y="127"/>
                    <a:pt x="368" y="125"/>
                    <a:pt x="371" y="125"/>
                  </a:cubicBezTo>
                  <a:cubicBezTo>
                    <a:pt x="375" y="124"/>
                    <a:pt x="379" y="123"/>
                    <a:pt x="384" y="121"/>
                  </a:cubicBezTo>
                  <a:cubicBezTo>
                    <a:pt x="386" y="121"/>
                    <a:pt x="390" y="121"/>
                    <a:pt x="392" y="120"/>
                  </a:cubicBezTo>
                  <a:cubicBezTo>
                    <a:pt x="393" y="119"/>
                    <a:pt x="393" y="119"/>
                    <a:pt x="394" y="119"/>
                  </a:cubicBezTo>
                  <a:cubicBezTo>
                    <a:pt x="403" y="117"/>
                    <a:pt x="411" y="113"/>
                    <a:pt x="419" y="112"/>
                  </a:cubicBezTo>
                  <a:cubicBezTo>
                    <a:pt x="418" y="113"/>
                    <a:pt x="416" y="115"/>
                    <a:pt x="414" y="114"/>
                  </a:cubicBezTo>
                  <a:cubicBezTo>
                    <a:pt x="412" y="115"/>
                    <a:pt x="407" y="117"/>
                    <a:pt x="405" y="117"/>
                  </a:cubicBezTo>
                  <a:cubicBezTo>
                    <a:pt x="404" y="117"/>
                    <a:pt x="404" y="117"/>
                    <a:pt x="403" y="118"/>
                  </a:cubicBezTo>
                  <a:cubicBezTo>
                    <a:pt x="398" y="118"/>
                    <a:pt x="392" y="122"/>
                    <a:pt x="385" y="122"/>
                  </a:cubicBezTo>
                  <a:cubicBezTo>
                    <a:pt x="382" y="124"/>
                    <a:pt x="377" y="125"/>
                    <a:pt x="373" y="125"/>
                  </a:cubicBezTo>
                  <a:cubicBezTo>
                    <a:pt x="371" y="127"/>
                    <a:pt x="368" y="128"/>
                    <a:pt x="365" y="128"/>
                  </a:cubicBezTo>
                  <a:cubicBezTo>
                    <a:pt x="368" y="129"/>
                    <a:pt x="371" y="130"/>
                    <a:pt x="373" y="128"/>
                  </a:cubicBezTo>
                  <a:cubicBezTo>
                    <a:pt x="390" y="125"/>
                    <a:pt x="404" y="119"/>
                    <a:pt x="419" y="116"/>
                  </a:cubicBezTo>
                  <a:cubicBezTo>
                    <a:pt x="418" y="117"/>
                    <a:pt x="416" y="117"/>
                    <a:pt x="416" y="118"/>
                  </a:cubicBezTo>
                  <a:cubicBezTo>
                    <a:pt x="414" y="117"/>
                    <a:pt x="413" y="119"/>
                    <a:pt x="412" y="119"/>
                  </a:cubicBezTo>
                  <a:cubicBezTo>
                    <a:pt x="407" y="121"/>
                    <a:pt x="401" y="122"/>
                    <a:pt x="396" y="123"/>
                  </a:cubicBezTo>
                  <a:cubicBezTo>
                    <a:pt x="393" y="124"/>
                    <a:pt x="388" y="126"/>
                    <a:pt x="384" y="127"/>
                  </a:cubicBezTo>
                  <a:cubicBezTo>
                    <a:pt x="381" y="128"/>
                    <a:pt x="378" y="128"/>
                    <a:pt x="375" y="130"/>
                  </a:cubicBezTo>
                  <a:cubicBezTo>
                    <a:pt x="378" y="132"/>
                    <a:pt x="379" y="130"/>
                    <a:pt x="382" y="129"/>
                  </a:cubicBezTo>
                  <a:cubicBezTo>
                    <a:pt x="382" y="129"/>
                    <a:pt x="383" y="130"/>
                    <a:pt x="384" y="129"/>
                  </a:cubicBezTo>
                  <a:cubicBezTo>
                    <a:pt x="385" y="129"/>
                    <a:pt x="385" y="128"/>
                    <a:pt x="386" y="128"/>
                  </a:cubicBezTo>
                  <a:cubicBezTo>
                    <a:pt x="388" y="128"/>
                    <a:pt x="391" y="128"/>
                    <a:pt x="393" y="127"/>
                  </a:cubicBezTo>
                  <a:cubicBezTo>
                    <a:pt x="400" y="126"/>
                    <a:pt x="408" y="123"/>
                    <a:pt x="415" y="123"/>
                  </a:cubicBezTo>
                  <a:cubicBezTo>
                    <a:pt x="406" y="126"/>
                    <a:pt x="393" y="128"/>
                    <a:pt x="384" y="132"/>
                  </a:cubicBezTo>
                  <a:cubicBezTo>
                    <a:pt x="385" y="133"/>
                    <a:pt x="387" y="131"/>
                    <a:pt x="389" y="131"/>
                  </a:cubicBezTo>
                  <a:cubicBezTo>
                    <a:pt x="390" y="131"/>
                    <a:pt x="390" y="132"/>
                    <a:pt x="390" y="132"/>
                  </a:cubicBezTo>
                  <a:cubicBezTo>
                    <a:pt x="392" y="132"/>
                    <a:pt x="395" y="131"/>
                    <a:pt x="397" y="130"/>
                  </a:cubicBezTo>
                  <a:cubicBezTo>
                    <a:pt x="410" y="126"/>
                    <a:pt x="424" y="121"/>
                    <a:pt x="439" y="119"/>
                  </a:cubicBezTo>
                  <a:cubicBezTo>
                    <a:pt x="439" y="120"/>
                    <a:pt x="438" y="120"/>
                    <a:pt x="438" y="121"/>
                  </a:cubicBezTo>
                  <a:cubicBezTo>
                    <a:pt x="433" y="121"/>
                    <a:pt x="430" y="123"/>
                    <a:pt x="425" y="123"/>
                  </a:cubicBezTo>
                  <a:cubicBezTo>
                    <a:pt x="414" y="127"/>
                    <a:pt x="403" y="130"/>
                    <a:pt x="392" y="134"/>
                  </a:cubicBezTo>
                  <a:cubicBezTo>
                    <a:pt x="394" y="135"/>
                    <a:pt x="396" y="134"/>
                    <a:pt x="397" y="135"/>
                  </a:cubicBezTo>
                  <a:cubicBezTo>
                    <a:pt x="413" y="131"/>
                    <a:pt x="430" y="127"/>
                    <a:pt x="445" y="123"/>
                  </a:cubicBezTo>
                  <a:cubicBezTo>
                    <a:pt x="446" y="123"/>
                    <a:pt x="448" y="123"/>
                    <a:pt x="449" y="122"/>
                  </a:cubicBezTo>
                  <a:cubicBezTo>
                    <a:pt x="456" y="122"/>
                    <a:pt x="463" y="118"/>
                    <a:pt x="469" y="118"/>
                  </a:cubicBezTo>
                  <a:cubicBezTo>
                    <a:pt x="449" y="125"/>
                    <a:pt x="425" y="128"/>
                    <a:pt x="403" y="136"/>
                  </a:cubicBezTo>
                  <a:cubicBezTo>
                    <a:pt x="405" y="136"/>
                    <a:pt x="408" y="136"/>
                    <a:pt x="410" y="137"/>
                  </a:cubicBezTo>
                  <a:cubicBezTo>
                    <a:pt x="413" y="133"/>
                    <a:pt x="418" y="135"/>
                    <a:pt x="421" y="132"/>
                  </a:cubicBezTo>
                  <a:cubicBezTo>
                    <a:pt x="446" y="129"/>
                    <a:pt x="466" y="122"/>
                    <a:pt x="488" y="116"/>
                  </a:cubicBezTo>
                  <a:cubicBezTo>
                    <a:pt x="489" y="116"/>
                    <a:pt x="490" y="115"/>
                    <a:pt x="491" y="115"/>
                  </a:cubicBezTo>
                  <a:cubicBezTo>
                    <a:pt x="487" y="118"/>
                    <a:pt x="481" y="118"/>
                    <a:pt x="477" y="121"/>
                  </a:cubicBezTo>
                  <a:cubicBezTo>
                    <a:pt x="476" y="121"/>
                    <a:pt x="476" y="120"/>
                    <a:pt x="475" y="120"/>
                  </a:cubicBezTo>
                  <a:cubicBezTo>
                    <a:pt x="475" y="122"/>
                    <a:pt x="471" y="121"/>
                    <a:pt x="470" y="123"/>
                  </a:cubicBezTo>
                  <a:cubicBezTo>
                    <a:pt x="459" y="125"/>
                    <a:pt x="447" y="129"/>
                    <a:pt x="437" y="131"/>
                  </a:cubicBezTo>
                  <a:cubicBezTo>
                    <a:pt x="430" y="133"/>
                    <a:pt x="421" y="134"/>
                    <a:pt x="414" y="137"/>
                  </a:cubicBezTo>
                  <a:cubicBezTo>
                    <a:pt x="419" y="139"/>
                    <a:pt x="422" y="138"/>
                    <a:pt x="426" y="137"/>
                  </a:cubicBezTo>
                  <a:cubicBezTo>
                    <a:pt x="453" y="131"/>
                    <a:pt x="482" y="120"/>
                    <a:pt x="509" y="115"/>
                  </a:cubicBezTo>
                  <a:cubicBezTo>
                    <a:pt x="508" y="117"/>
                    <a:pt x="501" y="117"/>
                    <a:pt x="498" y="119"/>
                  </a:cubicBezTo>
                  <a:cubicBezTo>
                    <a:pt x="495" y="119"/>
                    <a:pt x="490" y="122"/>
                    <a:pt x="486" y="122"/>
                  </a:cubicBezTo>
                  <a:cubicBezTo>
                    <a:pt x="486" y="122"/>
                    <a:pt x="486" y="122"/>
                    <a:pt x="486" y="122"/>
                  </a:cubicBezTo>
                  <a:cubicBezTo>
                    <a:pt x="479" y="123"/>
                    <a:pt x="475" y="126"/>
                    <a:pt x="469" y="126"/>
                  </a:cubicBezTo>
                  <a:cubicBezTo>
                    <a:pt x="467" y="127"/>
                    <a:pt x="464" y="129"/>
                    <a:pt x="462" y="128"/>
                  </a:cubicBezTo>
                  <a:cubicBezTo>
                    <a:pt x="462" y="128"/>
                    <a:pt x="462" y="129"/>
                    <a:pt x="462" y="129"/>
                  </a:cubicBezTo>
                  <a:cubicBezTo>
                    <a:pt x="460" y="129"/>
                    <a:pt x="454" y="131"/>
                    <a:pt x="451" y="131"/>
                  </a:cubicBezTo>
                  <a:cubicBezTo>
                    <a:pt x="450" y="132"/>
                    <a:pt x="451" y="132"/>
                    <a:pt x="451" y="132"/>
                  </a:cubicBezTo>
                  <a:cubicBezTo>
                    <a:pt x="442" y="134"/>
                    <a:pt x="435" y="137"/>
                    <a:pt x="426" y="139"/>
                  </a:cubicBezTo>
                  <a:cubicBezTo>
                    <a:pt x="428" y="139"/>
                    <a:pt x="431" y="141"/>
                    <a:pt x="434" y="141"/>
                  </a:cubicBezTo>
                  <a:cubicBezTo>
                    <a:pt x="435" y="141"/>
                    <a:pt x="440" y="140"/>
                    <a:pt x="442" y="139"/>
                  </a:cubicBezTo>
                  <a:cubicBezTo>
                    <a:pt x="445" y="139"/>
                    <a:pt x="447" y="138"/>
                    <a:pt x="450" y="137"/>
                  </a:cubicBezTo>
                  <a:cubicBezTo>
                    <a:pt x="474" y="130"/>
                    <a:pt x="500" y="123"/>
                    <a:pt x="523" y="117"/>
                  </a:cubicBezTo>
                  <a:cubicBezTo>
                    <a:pt x="521" y="119"/>
                    <a:pt x="517" y="119"/>
                    <a:pt x="514" y="120"/>
                  </a:cubicBezTo>
                  <a:cubicBezTo>
                    <a:pt x="511" y="121"/>
                    <a:pt x="508" y="123"/>
                    <a:pt x="506" y="122"/>
                  </a:cubicBezTo>
                  <a:cubicBezTo>
                    <a:pt x="505" y="122"/>
                    <a:pt x="505" y="123"/>
                    <a:pt x="505" y="123"/>
                  </a:cubicBezTo>
                  <a:cubicBezTo>
                    <a:pt x="500" y="125"/>
                    <a:pt x="495" y="126"/>
                    <a:pt x="490" y="127"/>
                  </a:cubicBezTo>
                  <a:cubicBezTo>
                    <a:pt x="477" y="131"/>
                    <a:pt x="463" y="134"/>
                    <a:pt x="450" y="138"/>
                  </a:cubicBezTo>
                  <a:cubicBezTo>
                    <a:pt x="449" y="138"/>
                    <a:pt x="450" y="139"/>
                    <a:pt x="449" y="139"/>
                  </a:cubicBezTo>
                  <a:cubicBezTo>
                    <a:pt x="446" y="140"/>
                    <a:pt x="442" y="141"/>
                    <a:pt x="438" y="142"/>
                  </a:cubicBezTo>
                  <a:cubicBezTo>
                    <a:pt x="443" y="143"/>
                    <a:pt x="446" y="144"/>
                    <a:pt x="451" y="145"/>
                  </a:cubicBezTo>
                  <a:cubicBezTo>
                    <a:pt x="454" y="144"/>
                    <a:pt x="456" y="141"/>
                    <a:pt x="459" y="142"/>
                  </a:cubicBezTo>
                  <a:cubicBezTo>
                    <a:pt x="459" y="142"/>
                    <a:pt x="460" y="142"/>
                    <a:pt x="460" y="141"/>
                  </a:cubicBezTo>
                  <a:cubicBezTo>
                    <a:pt x="466" y="140"/>
                    <a:pt x="471" y="138"/>
                    <a:pt x="476" y="136"/>
                  </a:cubicBezTo>
                  <a:cubicBezTo>
                    <a:pt x="477" y="136"/>
                    <a:pt x="478" y="136"/>
                    <a:pt x="479" y="136"/>
                  </a:cubicBezTo>
                  <a:cubicBezTo>
                    <a:pt x="489" y="132"/>
                    <a:pt x="500" y="129"/>
                    <a:pt x="509" y="126"/>
                  </a:cubicBezTo>
                  <a:cubicBezTo>
                    <a:pt x="513" y="127"/>
                    <a:pt x="517" y="123"/>
                    <a:pt x="521" y="124"/>
                  </a:cubicBezTo>
                  <a:cubicBezTo>
                    <a:pt x="513" y="127"/>
                    <a:pt x="507" y="128"/>
                    <a:pt x="499" y="130"/>
                  </a:cubicBezTo>
                  <a:cubicBezTo>
                    <a:pt x="490" y="134"/>
                    <a:pt x="481" y="136"/>
                    <a:pt x="473" y="139"/>
                  </a:cubicBezTo>
                  <a:cubicBezTo>
                    <a:pt x="476" y="140"/>
                    <a:pt x="479" y="138"/>
                    <a:pt x="482" y="137"/>
                  </a:cubicBezTo>
                  <a:cubicBezTo>
                    <a:pt x="484" y="137"/>
                    <a:pt x="486" y="138"/>
                    <a:pt x="488" y="137"/>
                  </a:cubicBezTo>
                  <a:cubicBezTo>
                    <a:pt x="490" y="137"/>
                    <a:pt x="493" y="136"/>
                    <a:pt x="495" y="135"/>
                  </a:cubicBezTo>
                  <a:cubicBezTo>
                    <a:pt x="503" y="133"/>
                    <a:pt x="513" y="131"/>
                    <a:pt x="521" y="128"/>
                  </a:cubicBezTo>
                  <a:cubicBezTo>
                    <a:pt x="522" y="128"/>
                    <a:pt x="522" y="129"/>
                    <a:pt x="522" y="129"/>
                  </a:cubicBezTo>
                  <a:cubicBezTo>
                    <a:pt x="538" y="124"/>
                    <a:pt x="553" y="119"/>
                    <a:pt x="568" y="117"/>
                  </a:cubicBezTo>
                  <a:cubicBezTo>
                    <a:pt x="586" y="112"/>
                    <a:pt x="603" y="109"/>
                    <a:pt x="620" y="103"/>
                  </a:cubicBezTo>
                  <a:cubicBezTo>
                    <a:pt x="621" y="104"/>
                    <a:pt x="622" y="104"/>
                    <a:pt x="623" y="104"/>
                  </a:cubicBezTo>
                  <a:cubicBezTo>
                    <a:pt x="623" y="104"/>
                    <a:pt x="623" y="105"/>
                    <a:pt x="624" y="106"/>
                  </a:cubicBezTo>
                  <a:cubicBezTo>
                    <a:pt x="626" y="105"/>
                    <a:pt x="629" y="103"/>
                    <a:pt x="632" y="104"/>
                  </a:cubicBezTo>
                  <a:cubicBezTo>
                    <a:pt x="639" y="102"/>
                    <a:pt x="644" y="101"/>
                    <a:pt x="653" y="100"/>
                  </a:cubicBezTo>
                  <a:cubicBezTo>
                    <a:pt x="657" y="99"/>
                    <a:pt x="662" y="97"/>
                    <a:pt x="666" y="96"/>
                  </a:cubicBezTo>
                  <a:cubicBezTo>
                    <a:pt x="675" y="94"/>
                    <a:pt x="684" y="92"/>
                    <a:pt x="693" y="91"/>
                  </a:cubicBezTo>
                  <a:cubicBezTo>
                    <a:pt x="700" y="89"/>
                    <a:pt x="707" y="88"/>
                    <a:pt x="715" y="86"/>
                  </a:cubicBezTo>
                  <a:cubicBezTo>
                    <a:pt x="720" y="85"/>
                    <a:pt x="726" y="83"/>
                    <a:pt x="733" y="82"/>
                  </a:cubicBezTo>
                  <a:cubicBezTo>
                    <a:pt x="740" y="81"/>
                    <a:pt x="748" y="80"/>
                    <a:pt x="755" y="78"/>
                  </a:cubicBezTo>
                  <a:cubicBezTo>
                    <a:pt x="760" y="77"/>
                    <a:pt x="765" y="76"/>
                    <a:pt x="771" y="75"/>
                  </a:cubicBezTo>
                  <a:cubicBezTo>
                    <a:pt x="779" y="73"/>
                    <a:pt x="787" y="74"/>
                    <a:pt x="795" y="72"/>
                  </a:cubicBezTo>
                  <a:cubicBezTo>
                    <a:pt x="801" y="71"/>
                    <a:pt x="807" y="69"/>
                    <a:pt x="813" y="69"/>
                  </a:cubicBezTo>
                  <a:cubicBezTo>
                    <a:pt x="808" y="67"/>
                    <a:pt x="804" y="70"/>
                    <a:pt x="799" y="70"/>
                  </a:cubicBezTo>
                  <a:cubicBezTo>
                    <a:pt x="791" y="71"/>
                    <a:pt x="782" y="72"/>
                    <a:pt x="775" y="74"/>
                  </a:cubicBezTo>
                  <a:cubicBezTo>
                    <a:pt x="773" y="74"/>
                    <a:pt x="771" y="74"/>
                    <a:pt x="769" y="74"/>
                  </a:cubicBezTo>
                  <a:cubicBezTo>
                    <a:pt x="767" y="75"/>
                    <a:pt x="764" y="75"/>
                    <a:pt x="763" y="75"/>
                  </a:cubicBezTo>
                  <a:cubicBezTo>
                    <a:pt x="762" y="75"/>
                    <a:pt x="762" y="76"/>
                    <a:pt x="762" y="76"/>
                  </a:cubicBezTo>
                  <a:cubicBezTo>
                    <a:pt x="760" y="77"/>
                    <a:pt x="757" y="76"/>
                    <a:pt x="755" y="76"/>
                  </a:cubicBezTo>
                  <a:cubicBezTo>
                    <a:pt x="754" y="76"/>
                    <a:pt x="754" y="77"/>
                    <a:pt x="754" y="77"/>
                  </a:cubicBezTo>
                  <a:cubicBezTo>
                    <a:pt x="749" y="78"/>
                    <a:pt x="745" y="78"/>
                    <a:pt x="740" y="79"/>
                  </a:cubicBezTo>
                  <a:cubicBezTo>
                    <a:pt x="740" y="79"/>
                    <a:pt x="739" y="80"/>
                    <a:pt x="738" y="80"/>
                  </a:cubicBezTo>
                  <a:cubicBezTo>
                    <a:pt x="738" y="80"/>
                    <a:pt x="737" y="80"/>
                    <a:pt x="736" y="80"/>
                  </a:cubicBezTo>
                  <a:cubicBezTo>
                    <a:pt x="736" y="80"/>
                    <a:pt x="736" y="81"/>
                    <a:pt x="736" y="81"/>
                  </a:cubicBezTo>
                  <a:cubicBezTo>
                    <a:pt x="733" y="82"/>
                    <a:pt x="729" y="82"/>
                    <a:pt x="725" y="82"/>
                  </a:cubicBezTo>
                  <a:cubicBezTo>
                    <a:pt x="720" y="83"/>
                    <a:pt x="715" y="84"/>
                    <a:pt x="710" y="85"/>
                  </a:cubicBezTo>
                  <a:cubicBezTo>
                    <a:pt x="707" y="86"/>
                    <a:pt x="705" y="86"/>
                    <a:pt x="702" y="87"/>
                  </a:cubicBezTo>
                  <a:cubicBezTo>
                    <a:pt x="701" y="87"/>
                    <a:pt x="702" y="86"/>
                    <a:pt x="701" y="86"/>
                  </a:cubicBezTo>
                  <a:cubicBezTo>
                    <a:pt x="701" y="85"/>
                    <a:pt x="704" y="85"/>
                    <a:pt x="705" y="85"/>
                  </a:cubicBezTo>
                  <a:cubicBezTo>
                    <a:pt x="706" y="85"/>
                    <a:pt x="707" y="84"/>
                    <a:pt x="709" y="84"/>
                  </a:cubicBezTo>
                  <a:cubicBezTo>
                    <a:pt x="709" y="84"/>
                    <a:pt x="709" y="84"/>
                    <a:pt x="709" y="84"/>
                  </a:cubicBezTo>
                  <a:cubicBezTo>
                    <a:pt x="713" y="82"/>
                    <a:pt x="721" y="81"/>
                    <a:pt x="727" y="81"/>
                  </a:cubicBezTo>
                  <a:cubicBezTo>
                    <a:pt x="728" y="80"/>
                    <a:pt x="730" y="81"/>
                    <a:pt x="730" y="80"/>
                  </a:cubicBezTo>
                  <a:cubicBezTo>
                    <a:pt x="731" y="80"/>
                    <a:pt x="733" y="79"/>
                    <a:pt x="734" y="79"/>
                  </a:cubicBezTo>
                  <a:cubicBezTo>
                    <a:pt x="742" y="77"/>
                    <a:pt x="752" y="77"/>
                    <a:pt x="758" y="75"/>
                  </a:cubicBezTo>
                  <a:cubicBezTo>
                    <a:pt x="759" y="75"/>
                    <a:pt x="760" y="75"/>
                    <a:pt x="762" y="74"/>
                  </a:cubicBezTo>
                  <a:cubicBezTo>
                    <a:pt x="762" y="74"/>
                    <a:pt x="762" y="74"/>
                    <a:pt x="763" y="74"/>
                  </a:cubicBezTo>
                  <a:cubicBezTo>
                    <a:pt x="764" y="74"/>
                    <a:pt x="765" y="74"/>
                    <a:pt x="765" y="74"/>
                  </a:cubicBezTo>
                  <a:cubicBezTo>
                    <a:pt x="768" y="74"/>
                    <a:pt x="773" y="73"/>
                    <a:pt x="776" y="72"/>
                  </a:cubicBezTo>
                  <a:cubicBezTo>
                    <a:pt x="784" y="71"/>
                    <a:pt x="792" y="70"/>
                    <a:pt x="799" y="68"/>
                  </a:cubicBezTo>
                  <a:cubicBezTo>
                    <a:pt x="800" y="68"/>
                    <a:pt x="801" y="68"/>
                    <a:pt x="802" y="68"/>
                  </a:cubicBezTo>
                  <a:cubicBezTo>
                    <a:pt x="798" y="67"/>
                    <a:pt x="791" y="65"/>
                    <a:pt x="788" y="65"/>
                  </a:cubicBezTo>
                  <a:cubicBezTo>
                    <a:pt x="777" y="67"/>
                    <a:pt x="766" y="70"/>
                    <a:pt x="756" y="73"/>
                  </a:cubicBezTo>
                  <a:cubicBezTo>
                    <a:pt x="754" y="72"/>
                    <a:pt x="753" y="72"/>
                    <a:pt x="751" y="73"/>
                  </a:cubicBezTo>
                  <a:cubicBezTo>
                    <a:pt x="751" y="73"/>
                    <a:pt x="751" y="73"/>
                    <a:pt x="750" y="73"/>
                  </a:cubicBezTo>
                  <a:cubicBezTo>
                    <a:pt x="750" y="73"/>
                    <a:pt x="750" y="74"/>
                    <a:pt x="750" y="74"/>
                  </a:cubicBezTo>
                  <a:cubicBezTo>
                    <a:pt x="745" y="74"/>
                    <a:pt x="743" y="75"/>
                    <a:pt x="739" y="75"/>
                  </a:cubicBezTo>
                  <a:cubicBezTo>
                    <a:pt x="736" y="76"/>
                    <a:pt x="731" y="77"/>
                    <a:pt x="729" y="77"/>
                  </a:cubicBezTo>
                  <a:cubicBezTo>
                    <a:pt x="725" y="79"/>
                    <a:pt x="718" y="78"/>
                    <a:pt x="714" y="80"/>
                  </a:cubicBezTo>
                  <a:cubicBezTo>
                    <a:pt x="713" y="80"/>
                    <a:pt x="712" y="80"/>
                    <a:pt x="711" y="80"/>
                  </a:cubicBezTo>
                  <a:cubicBezTo>
                    <a:pt x="711" y="80"/>
                    <a:pt x="712" y="80"/>
                    <a:pt x="711" y="81"/>
                  </a:cubicBezTo>
                  <a:cubicBezTo>
                    <a:pt x="698" y="82"/>
                    <a:pt x="685" y="85"/>
                    <a:pt x="672" y="87"/>
                  </a:cubicBezTo>
                  <a:cubicBezTo>
                    <a:pt x="668" y="88"/>
                    <a:pt x="663" y="90"/>
                    <a:pt x="659" y="90"/>
                  </a:cubicBezTo>
                  <a:cubicBezTo>
                    <a:pt x="659" y="90"/>
                    <a:pt x="659" y="91"/>
                    <a:pt x="658" y="91"/>
                  </a:cubicBezTo>
                  <a:cubicBezTo>
                    <a:pt x="657" y="91"/>
                    <a:pt x="656" y="90"/>
                    <a:pt x="656" y="90"/>
                  </a:cubicBezTo>
                  <a:cubicBezTo>
                    <a:pt x="676" y="84"/>
                    <a:pt x="697" y="82"/>
                    <a:pt x="720" y="77"/>
                  </a:cubicBezTo>
                  <a:cubicBezTo>
                    <a:pt x="729" y="76"/>
                    <a:pt x="740" y="74"/>
                    <a:pt x="750" y="72"/>
                  </a:cubicBezTo>
                  <a:cubicBezTo>
                    <a:pt x="753" y="72"/>
                    <a:pt x="755" y="71"/>
                    <a:pt x="758" y="72"/>
                  </a:cubicBezTo>
                  <a:cubicBezTo>
                    <a:pt x="763" y="69"/>
                    <a:pt x="769" y="68"/>
                    <a:pt x="774" y="68"/>
                  </a:cubicBezTo>
                  <a:cubicBezTo>
                    <a:pt x="777" y="66"/>
                    <a:pt x="781" y="66"/>
                    <a:pt x="786" y="65"/>
                  </a:cubicBezTo>
                  <a:cubicBezTo>
                    <a:pt x="782" y="63"/>
                    <a:pt x="779" y="63"/>
                    <a:pt x="775" y="63"/>
                  </a:cubicBezTo>
                  <a:cubicBezTo>
                    <a:pt x="773" y="62"/>
                    <a:pt x="770" y="63"/>
                    <a:pt x="767" y="62"/>
                  </a:cubicBezTo>
                  <a:cubicBezTo>
                    <a:pt x="767" y="62"/>
                    <a:pt x="767" y="61"/>
                    <a:pt x="766" y="61"/>
                  </a:cubicBezTo>
                  <a:cubicBezTo>
                    <a:pt x="766" y="61"/>
                    <a:pt x="765" y="62"/>
                    <a:pt x="764" y="61"/>
                  </a:cubicBezTo>
                  <a:cubicBezTo>
                    <a:pt x="762" y="61"/>
                    <a:pt x="758" y="61"/>
                    <a:pt x="755" y="60"/>
                  </a:cubicBezTo>
                  <a:cubicBezTo>
                    <a:pt x="752" y="60"/>
                    <a:pt x="749" y="58"/>
                    <a:pt x="746" y="59"/>
                  </a:cubicBezTo>
                  <a:cubicBezTo>
                    <a:pt x="743" y="59"/>
                    <a:pt x="740" y="61"/>
                    <a:pt x="736" y="60"/>
                  </a:cubicBezTo>
                  <a:cubicBezTo>
                    <a:pt x="736" y="61"/>
                    <a:pt x="736" y="61"/>
                    <a:pt x="736" y="61"/>
                  </a:cubicBezTo>
                  <a:cubicBezTo>
                    <a:pt x="732" y="62"/>
                    <a:pt x="729" y="63"/>
                    <a:pt x="725" y="63"/>
                  </a:cubicBezTo>
                  <a:cubicBezTo>
                    <a:pt x="725" y="63"/>
                    <a:pt x="724" y="63"/>
                    <a:pt x="723" y="64"/>
                  </a:cubicBezTo>
                  <a:cubicBezTo>
                    <a:pt x="718" y="64"/>
                    <a:pt x="716" y="66"/>
                    <a:pt x="711" y="66"/>
                  </a:cubicBezTo>
                  <a:cubicBezTo>
                    <a:pt x="708" y="67"/>
                    <a:pt x="704" y="68"/>
                    <a:pt x="702" y="68"/>
                  </a:cubicBezTo>
                  <a:cubicBezTo>
                    <a:pt x="699" y="70"/>
                    <a:pt x="696" y="70"/>
                    <a:pt x="693" y="70"/>
                  </a:cubicBezTo>
                  <a:cubicBezTo>
                    <a:pt x="691" y="72"/>
                    <a:pt x="685" y="73"/>
                    <a:pt x="682" y="73"/>
                  </a:cubicBezTo>
                  <a:cubicBezTo>
                    <a:pt x="678" y="75"/>
                    <a:pt x="672" y="76"/>
                    <a:pt x="667" y="76"/>
                  </a:cubicBezTo>
                  <a:cubicBezTo>
                    <a:pt x="663" y="78"/>
                    <a:pt x="657" y="78"/>
                    <a:pt x="654" y="80"/>
                  </a:cubicBezTo>
                  <a:cubicBezTo>
                    <a:pt x="651" y="79"/>
                    <a:pt x="646" y="82"/>
                    <a:pt x="645" y="81"/>
                  </a:cubicBezTo>
                  <a:cubicBezTo>
                    <a:pt x="644" y="81"/>
                    <a:pt x="644" y="82"/>
                    <a:pt x="644" y="82"/>
                  </a:cubicBezTo>
                  <a:cubicBezTo>
                    <a:pt x="640" y="82"/>
                    <a:pt x="633" y="84"/>
                    <a:pt x="628" y="85"/>
                  </a:cubicBezTo>
                  <a:cubicBezTo>
                    <a:pt x="612" y="89"/>
                    <a:pt x="595" y="94"/>
                    <a:pt x="581" y="97"/>
                  </a:cubicBezTo>
                  <a:cubicBezTo>
                    <a:pt x="579" y="96"/>
                    <a:pt x="575" y="99"/>
                    <a:pt x="572" y="97"/>
                  </a:cubicBezTo>
                  <a:cubicBezTo>
                    <a:pt x="577" y="97"/>
                    <a:pt x="582" y="95"/>
                    <a:pt x="587" y="94"/>
                  </a:cubicBezTo>
                  <a:cubicBezTo>
                    <a:pt x="590" y="94"/>
                    <a:pt x="592" y="92"/>
                    <a:pt x="595" y="92"/>
                  </a:cubicBezTo>
                  <a:cubicBezTo>
                    <a:pt x="596" y="92"/>
                    <a:pt x="596" y="92"/>
                    <a:pt x="597" y="91"/>
                  </a:cubicBezTo>
                  <a:cubicBezTo>
                    <a:pt x="609" y="89"/>
                    <a:pt x="620" y="86"/>
                    <a:pt x="632" y="82"/>
                  </a:cubicBezTo>
                  <a:cubicBezTo>
                    <a:pt x="634" y="82"/>
                    <a:pt x="637" y="82"/>
                    <a:pt x="640" y="81"/>
                  </a:cubicBezTo>
                  <a:cubicBezTo>
                    <a:pt x="656" y="78"/>
                    <a:pt x="675" y="74"/>
                    <a:pt x="690" y="70"/>
                  </a:cubicBezTo>
                  <a:cubicBezTo>
                    <a:pt x="708" y="65"/>
                    <a:pt x="726" y="62"/>
                    <a:pt x="743" y="58"/>
                  </a:cubicBezTo>
                  <a:cubicBezTo>
                    <a:pt x="738" y="56"/>
                    <a:pt x="733" y="56"/>
                    <a:pt x="727" y="55"/>
                  </a:cubicBezTo>
                  <a:cubicBezTo>
                    <a:pt x="728" y="56"/>
                    <a:pt x="729" y="56"/>
                    <a:pt x="729" y="56"/>
                  </a:cubicBezTo>
                  <a:cubicBezTo>
                    <a:pt x="730" y="57"/>
                    <a:pt x="726" y="56"/>
                    <a:pt x="727" y="55"/>
                  </a:cubicBezTo>
                  <a:cubicBezTo>
                    <a:pt x="719" y="56"/>
                    <a:pt x="711" y="53"/>
                    <a:pt x="702" y="53"/>
                  </a:cubicBezTo>
                  <a:cubicBezTo>
                    <a:pt x="702" y="52"/>
                    <a:pt x="702" y="52"/>
                    <a:pt x="702" y="51"/>
                  </a:cubicBezTo>
                  <a:cubicBezTo>
                    <a:pt x="670" y="46"/>
                    <a:pt x="641" y="40"/>
                    <a:pt x="611" y="35"/>
                  </a:cubicBezTo>
                  <a:cubicBezTo>
                    <a:pt x="611" y="36"/>
                    <a:pt x="609" y="35"/>
                    <a:pt x="609" y="36"/>
                  </a:cubicBezTo>
                  <a:cubicBezTo>
                    <a:pt x="609" y="35"/>
                    <a:pt x="608" y="36"/>
                    <a:pt x="608" y="35"/>
                  </a:cubicBezTo>
                  <a:cubicBezTo>
                    <a:pt x="602" y="35"/>
                    <a:pt x="598" y="32"/>
                    <a:pt x="593" y="33"/>
                  </a:cubicBezTo>
                  <a:cubicBezTo>
                    <a:pt x="593" y="33"/>
                    <a:pt x="594" y="33"/>
                    <a:pt x="594" y="33"/>
                  </a:cubicBezTo>
                  <a:cubicBezTo>
                    <a:pt x="582" y="29"/>
                    <a:pt x="570" y="29"/>
                    <a:pt x="558" y="28"/>
                  </a:cubicBezTo>
                  <a:cubicBezTo>
                    <a:pt x="551" y="27"/>
                    <a:pt x="545" y="26"/>
                    <a:pt x="539" y="25"/>
                  </a:cubicBezTo>
                  <a:cubicBezTo>
                    <a:pt x="537" y="24"/>
                    <a:pt x="535" y="25"/>
                    <a:pt x="533" y="24"/>
                  </a:cubicBezTo>
                  <a:cubicBezTo>
                    <a:pt x="522" y="23"/>
                    <a:pt x="510" y="21"/>
                    <a:pt x="498" y="20"/>
                  </a:cubicBezTo>
                  <a:cubicBezTo>
                    <a:pt x="494" y="19"/>
                    <a:pt x="490" y="19"/>
                    <a:pt x="486" y="19"/>
                  </a:cubicBezTo>
                  <a:cubicBezTo>
                    <a:pt x="482" y="18"/>
                    <a:pt x="478" y="17"/>
                    <a:pt x="474" y="17"/>
                  </a:cubicBezTo>
                  <a:cubicBezTo>
                    <a:pt x="468" y="17"/>
                    <a:pt x="462" y="15"/>
                    <a:pt x="457" y="14"/>
                  </a:cubicBezTo>
                  <a:cubicBezTo>
                    <a:pt x="456" y="14"/>
                    <a:pt x="455" y="14"/>
                    <a:pt x="454" y="14"/>
                  </a:cubicBezTo>
                  <a:cubicBezTo>
                    <a:pt x="449" y="14"/>
                    <a:pt x="443" y="13"/>
                    <a:pt x="437" y="12"/>
                  </a:cubicBezTo>
                  <a:cubicBezTo>
                    <a:pt x="432" y="12"/>
                    <a:pt x="427" y="11"/>
                    <a:pt x="423" y="11"/>
                  </a:cubicBezTo>
                  <a:cubicBezTo>
                    <a:pt x="414" y="10"/>
                    <a:pt x="402" y="6"/>
                    <a:pt x="392" y="5"/>
                  </a:cubicBezTo>
                  <a:cubicBezTo>
                    <a:pt x="389" y="5"/>
                    <a:pt x="385" y="5"/>
                    <a:pt x="382" y="3"/>
                  </a:cubicBezTo>
                  <a:cubicBezTo>
                    <a:pt x="381" y="3"/>
                    <a:pt x="382" y="2"/>
                    <a:pt x="383" y="2"/>
                  </a:cubicBezTo>
                  <a:cubicBezTo>
                    <a:pt x="388" y="4"/>
                    <a:pt x="393" y="4"/>
                    <a:pt x="399" y="5"/>
                  </a:cubicBezTo>
                  <a:cubicBezTo>
                    <a:pt x="413" y="7"/>
                    <a:pt x="426" y="9"/>
                    <a:pt x="442" y="11"/>
                  </a:cubicBezTo>
                  <a:cubicBezTo>
                    <a:pt x="443" y="11"/>
                    <a:pt x="443" y="11"/>
                    <a:pt x="444" y="11"/>
                  </a:cubicBezTo>
                  <a:cubicBezTo>
                    <a:pt x="453" y="13"/>
                    <a:pt x="464" y="13"/>
                    <a:pt x="474" y="15"/>
                  </a:cubicBezTo>
                  <a:cubicBezTo>
                    <a:pt x="500" y="19"/>
                    <a:pt x="530" y="22"/>
                    <a:pt x="555" y="26"/>
                  </a:cubicBezTo>
                  <a:cubicBezTo>
                    <a:pt x="562" y="27"/>
                    <a:pt x="569" y="27"/>
                    <a:pt x="576" y="28"/>
                  </a:cubicBezTo>
                  <a:cubicBezTo>
                    <a:pt x="578" y="28"/>
                    <a:pt x="579" y="28"/>
                    <a:pt x="581" y="28"/>
                  </a:cubicBezTo>
                  <a:cubicBezTo>
                    <a:pt x="585" y="29"/>
                    <a:pt x="588" y="30"/>
                    <a:pt x="592" y="30"/>
                  </a:cubicBezTo>
                  <a:cubicBezTo>
                    <a:pt x="610" y="34"/>
                    <a:pt x="629" y="37"/>
                    <a:pt x="647" y="39"/>
                  </a:cubicBezTo>
                  <a:cubicBezTo>
                    <a:pt x="655" y="40"/>
                    <a:pt x="663" y="43"/>
                    <a:pt x="670" y="44"/>
                  </a:cubicBezTo>
                  <a:cubicBezTo>
                    <a:pt x="676" y="45"/>
                    <a:pt x="681" y="46"/>
                    <a:pt x="686" y="46"/>
                  </a:cubicBezTo>
                  <a:cubicBezTo>
                    <a:pt x="688" y="48"/>
                    <a:pt x="691" y="46"/>
                    <a:pt x="692" y="48"/>
                  </a:cubicBezTo>
                  <a:cubicBezTo>
                    <a:pt x="703" y="49"/>
                    <a:pt x="714" y="52"/>
                    <a:pt x="725" y="52"/>
                  </a:cubicBezTo>
                  <a:cubicBezTo>
                    <a:pt x="729" y="50"/>
                    <a:pt x="738" y="54"/>
                    <a:pt x="742" y="52"/>
                  </a:cubicBezTo>
                  <a:cubicBezTo>
                    <a:pt x="746" y="54"/>
                    <a:pt x="751" y="54"/>
                    <a:pt x="754" y="54"/>
                  </a:cubicBezTo>
                  <a:cubicBezTo>
                    <a:pt x="755" y="55"/>
                    <a:pt x="756" y="55"/>
                    <a:pt x="758" y="54"/>
                  </a:cubicBezTo>
                  <a:cubicBezTo>
                    <a:pt x="761" y="54"/>
                    <a:pt x="766" y="54"/>
                    <a:pt x="769" y="53"/>
                  </a:cubicBezTo>
                  <a:cubicBezTo>
                    <a:pt x="771" y="53"/>
                    <a:pt x="774" y="52"/>
                    <a:pt x="775" y="54"/>
                  </a:cubicBezTo>
                  <a:cubicBezTo>
                    <a:pt x="772" y="56"/>
                    <a:pt x="766" y="54"/>
                    <a:pt x="763" y="56"/>
                  </a:cubicBezTo>
                  <a:cubicBezTo>
                    <a:pt x="764" y="57"/>
                    <a:pt x="767" y="56"/>
                    <a:pt x="769" y="57"/>
                  </a:cubicBezTo>
                  <a:cubicBezTo>
                    <a:pt x="769" y="57"/>
                    <a:pt x="769" y="57"/>
                    <a:pt x="768" y="57"/>
                  </a:cubicBezTo>
                  <a:cubicBezTo>
                    <a:pt x="769" y="56"/>
                    <a:pt x="770" y="57"/>
                    <a:pt x="770" y="57"/>
                  </a:cubicBezTo>
                  <a:cubicBezTo>
                    <a:pt x="770" y="57"/>
                    <a:pt x="770" y="56"/>
                    <a:pt x="771" y="57"/>
                  </a:cubicBezTo>
                  <a:cubicBezTo>
                    <a:pt x="775" y="56"/>
                    <a:pt x="779" y="59"/>
                    <a:pt x="783" y="59"/>
                  </a:cubicBezTo>
                  <a:cubicBezTo>
                    <a:pt x="786" y="59"/>
                    <a:pt x="788" y="59"/>
                    <a:pt x="791" y="59"/>
                  </a:cubicBezTo>
                  <a:cubicBezTo>
                    <a:pt x="800" y="60"/>
                    <a:pt x="807" y="62"/>
                    <a:pt x="817" y="62"/>
                  </a:cubicBezTo>
                  <a:cubicBezTo>
                    <a:pt x="826" y="62"/>
                    <a:pt x="836" y="64"/>
                    <a:pt x="845" y="64"/>
                  </a:cubicBezTo>
                  <a:cubicBezTo>
                    <a:pt x="850" y="65"/>
                    <a:pt x="855" y="64"/>
                    <a:pt x="861" y="66"/>
                  </a:cubicBezTo>
                  <a:cubicBezTo>
                    <a:pt x="860" y="67"/>
                    <a:pt x="860" y="68"/>
                    <a:pt x="860" y="69"/>
                  </a:cubicBezTo>
                  <a:cubicBezTo>
                    <a:pt x="860" y="70"/>
                    <a:pt x="861" y="69"/>
                    <a:pt x="861" y="69"/>
                  </a:cubicBezTo>
                  <a:cubicBezTo>
                    <a:pt x="861" y="70"/>
                    <a:pt x="861" y="69"/>
                    <a:pt x="860" y="69"/>
                  </a:cubicBezTo>
                  <a:cubicBezTo>
                    <a:pt x="860" y="71"/>
                    <a:pt x="860" y="72"/>
                    <a:pt x="861" y="73"/>
                  </a:cubicBezTo>
                  <a:cubicBezTo>
                    <a:pt x="861" y="73"/>
                    <a:pt x="861" y="73"/>
                    <a:pt x="861" y="73"/>
                  </a:cubicBezTo>
                  <a:cubicBezTo>
                    <a:pt x="861" y="74"/>
                    <a:pt x="861" y="74"/>
                    <a:pt x="862" y="74"/>
                  </a:cubicBezTo>
                  <a:cubicBezTo>
                    <a:pt x="862" y="73"/>
                    <a:pt x="861" y="72"/>
                    <a:pt x="861" y="71"/>
                  </a:cubicBezTo>
                  <a:cubicBezTo>
                    <a:pt x="862" y="70"/>
                    <a:pt x="864" y="72"/>
                    <a:pt x="863" y="73"/>
                  </a:cubicBezTo>
                  <a:cubicBezTo>
                    <a:pt x="864" y="74"/>
                    <a:pt x="863" y="73"/>
                    <a:pt x="864" y="73"/>
                  </a:cubicBezTo>
                  <a:cubicBezTo>
                    <a:pt x="863" y="74"/>
                    <a:pt x="863" y="74"/>
                    <a:pt x="864" y="74"/>
                  </a:cubicBezTo>
                  <a:cubicBezTo>
                    <a:pt x="863" y="74"/>
                    <a:pt x="863" y="75"/>
                    <a:pt x="864" y="76"/>
                  </a:cubicBezTo>
                  <a:cubicBezTo>
                    <a:pt x="863" y="76"/>
                    <a:pt x="862" y="77"/>
                    <a:pt x="861" y="77"/>
                  </a:cubicBezTo>
                  <a:cubicBezTo>
                    <a:pt x="860" y="78"/>
                    <a:pt x="860" y="77"/>
                    <a:pt x="859" y="77"/>
                  </a:cubicBezTo>
                  <a:cubicBezTo>
                    <a:pt x="854" y="78"/>
                    <a:pt x="846" y="80"/>
                    <a:pt x="841" y="80"/>
                  </a:cubicBezTo>
                  <a:cubicBezTo>
                    <a:pt x="839" y="81"/>
                    <a:pt x="835" y="80"/>
                    <a:pt x="833" y="82"/>
                  </a:cubicBezTo>
                  <a:cubicBezTo>
                    <a:pt x="832" y="82"/>
                    <a:pt x="833" y="81"/>
                    <a:pt x="832" y="81"/>
                  </a:cubicBezTo>
                  <a:cubicBezTo>
                    <a:pt x="831" y="90"/>
                    <a:pt x="831" y="92"/>
                    <a:pt x="829" y="101"/>
                  </a:cubicBezTo>
                  <a:cubicBezTo>
                    <a:pt x="828" y="101"/>
                    <a:pt x="829" y="103"/>
                    <a:pt x="827" y="103"/>
                  </a:cubicBezTo>
                  <a:cubicBezTo>
                    <a:pt x="827" y="105"/>
                    <a:pt x="828" y="104"/>
                    <a:pt x="828" y="104"/>
                  </a:cubicBezTo>
                  <a:cubicBezTo>
                    <a:pt x="829" y="110"/>
                    <a:pt x="828" y="114"/>
                    <a:pt x="830" y="119"/>
                  </a:cubicBezTo>
                  <a:cubicBezTo>
                    <a:pt x="830" y="120"/>
                    <a:pt x="830" y="121"/>
                    <a:pt x="830" y="122"/>
                  </a:cubicBezTo>
                  <a:cubicBezTo>
                    <a:pt x="828" y="124"/>
                    <a:pt x="827" y="125"/>
                    <a:pt x="825" y="126"/>
                  </a:cubicBezTo>
                  <a:cubicBezTo>
                    <a:pt x="825" y="126"/>
                    <a:pt x="826" y="125"/>
                    <a:pt x="826" y="126"/>
                  </a:cubicBezTo>
                  <a:cubicBezTo>
                    <a:pt x="828" y="135"/>
                    <a:pt x="829" y="141"/>
                    <a:pt x="832" y="147"/>
                  </a:cubicBezTo>
                  <a:cubicBezTo>
                    <a:pt x="832" y="149"/>
                    <a:pt x="830" y="148"/>
                    <a:pt x="830" y="149"/>
                  </a:cubicBezTo>
                  <a:cubicBezTo>
                    <a:pt x="825" y="150"/>
                    <a:pt x="819" y="151"/>
                    <a:pt x="814" y="152"/>
                  </a:cubicBezTo>
                  <a:cubicBezTo>
                    <a:pt x="818" y="155"/>
                    <a:pt x="823" y="150"/>
                    <a:pt x="829" y="151"/>
                  </a:cubicBezTo>
                  <a:cubicBezTo>
                    <a:pt x="830" y="153"/>
                    <a:pt x="831" y="156"/>
                    <a:pt x="832" y="156"/>
                  </a:cubicBezTo>
                  <a:cubicBezTo>
                    <a:pt x="832" y="161"/>
                    <a:pt x="833" y="165"/>
                    <a:pt x="834" y="169"/>
                  </a:cubicBezTo>
                  <a:cubicBezTo>
                    <a:pt x="835" y="171"/>
                    <a:pt x="834" y="174"/>
                    <a:pt x="835" y="176"/>
                  </a:cubicBezTo>
                  <a:cubicBezTo>
                    <a:pt x="836" y="179"/>
                    <a:pt x="838" y="182"/>
                    <a:pt x="839" y="185"/>
                  </a:cubicBezTo>
                  <a:cubicBezTo>
                    <a:pt x="839" y="186"/>
                    <a:pt x="839" y="187"/>
                    <a:pt x="841" y="188"/>
                  </a:cubicBezTo>
                  <a:cubicBezTo>
                    <a:pt x="841" y="188"/>
                    <a:pt x="842" y="187"/>
                    <a:pt x="842" y="187"/>
                  </a:cubicBezTo>
                  <a:cubicBezTo>
                    <a:pt x="854" y="187"/>
                    <a:pt x="861" y="187"/>
                    <a:pt x="871" y="186"/>
                  </a:cubicBezTo>
                  <a:cubicBezTo>
                    <a:pt x="872" y="186"/>
                    <a:pt x="874" y="187"/>
                    <a:pt x="874" y="187"/>
                  </a:cubicBezTo>
                  <a:cubicBezTo>
                    <a:pt x="877" y="186"/>
                    <a:pt x="879" y="184"/>
                    <a:pt x="882" y="186"/>
                  </a:cubicBezTo>
                  <a:cubicBezTo>
                    <a:pt x="882" y="185"/>
                    <a:pt x="883" y="185"/>
                    <a:pt x="884" y="185"/>
                  </a:cubicBezTo>
                  <a:cubicBezTo>
                    <a:pt x="885" y="186"/>
                    <a:pt x="887" y="188"/>
                    <a:pt x="886" y="190"/>
                  </a:cubicBezTo>
                  <a:cubicBezTo>
                    <a:pt x="886" y="191"/>
                    <a:pt x="887" y="190"/>
                    <a:pt x="888" y="191"/>
                  </a:cubicBezTo>
                  <a:cubicBezTo>
                    <a:pt x="888" y="192"/>
                    <a:pt x="887" y="193"/>
                    <a:pt x="886" y="193"/>
                  </a:cubicBezTo>
                  <a:cubicBezTo>
                    <a:pt x="889" y="195"/>
                    <a:pt x="887" y="199"/>
                    <a:pt x="888" y="202"/>
                  </a:cubicBezTo>
                  <a:cubicBezTo>
                    <a:pt x="886" y="202"/>
                    <a:pt x="888" y="200"/>
                    <a:pt x="886" y="199"/>
                  </a:cubicBezTo>
                  <a:cubicBezTo>
                    <a:pt x="885" y="199"/>
                    <a:pt x="887" y="200"/>
                    <a:pt x="886" y="200"/>
                  </a:cubicBezTo>
                  <a:cubicBezTo>
                    <a:pt x="886" y="199"/>
                    <a:pt x="885" y="198"/>
                    <a:pt x="887" y="198"/>
                  </a:cubicBezTo>
                  <a:cubicBezTo>
                    <a:pt x="887" y="198"/>
                    <a:pt x="886" y="198"/>
                    <a:pt x="885" y="198"/>
                  </a:cubicBezTo>
                  <a:cubicBezTo>
                    <a:pt x="884" y="198"/>
                    <a:pt x="885" y="197"/>
                    <a:pt x="885" y="197"/>
                  </a:cubicBezTo>
                  <a:cubicBezTo>
                    <a:pt x="884" y="198"/>
                    <a:pt x="883" y="197"/>
                    <a:pt x="883" y="198"/>
                  </a:cubicBezTo>
                  <a:cubicBezTo>
                    <a:pt x="883" y="198"/>
                    <a:pt x="883" y="197"/>
                    <a:pt x="883" y="197"/>
                  </a:cubicBezTo>
                  <a:cubicBezTo>
                    <a:pt x="881" y="198"/>
                    <a:pt x="878" y="197"/>
                    <a:pt x="875" y="198"/>
                  </a:cubicBezTo>
                  <a:cubicBezTo>
                    <a:pt x="874" y="198"/>
                    <a:pt x="873" y="199"/>
                    <a:pt x="872" y="199"/>
                  </a:cubicBezTo>
                  <a:cubicBezTo>
                    <a:pt x="870" y="199"/>
                    <a:pt x="869" y="199"/>
                    <a:pt x="868" y="199"/>
                  </a:cubicBezTo>
                  <a:cubicBezTo>
                    <a:pt x="866" y="199"/>
                    <a:pt x="864" y="200"/>
                    <a:pt x="862" y="200"/>
                  </a:cubicBezTo>
                  <a:cubicBezTo>
                    <a:pt x="861" y="201"/>
                    <a:pt x="860" y="201"/>
                    <a:pt x="859" y="201"/>
                  </a:cubicBezTo>
                  <a:cubicBezTo>
                    <a:pt x="859" y="201"/>
                    <a:pt x="858" y="201"/>
                    <a:pt x="858" y="201"/>
                  </a:cubicBezTo>
                  <a:cubicBezTo>
                    <a:pt x="857" y="201"/>
                    <a:pt x="857" y="202"/>
                    <a:pt x="857" y="202"/>
                  </a:cubicBezTo>
                  <a:cubicBezTo>
                    <a:pt x="856" y="202"/>
                    <a:pt x="855" y="202"/>
                    <a:pt x="854" y="202"/>
                  </a:cubicBezTo>
                  <a:cubicBezTo>
                    <a:pt x="851" y="203"/>
                    <a:pt x="848" y="204"/>
                    <a:pt x="845" y="205"/>
                  </a:cubicBezTo>
                  <a:cubicBezTo>
                    <a:pt x="842" y="205"/>
                    <a:pt x="840" y="205"/>
                    <a:pt x="837" y="206"/>
                  </a:cubicBezTo>
                  <a:cubicBezTo>
                    <a:pt x="836" y="206"/>
                    <a:pt x="837" y="206"/>
                    <a:pt x="836" y="206"/>
                  </a:cubicBezTo>
                  <a:cubicBezTo>
                    <a:pt x="826" y="207"/>
                    <a:pt x="816" y="210"/>
                    <a:pt x="805" y="211"/>
                  </a:cubicBezTo>
                  <a:cubicBezTo>
                    <a:pt x="804" y="212"/>
                    <a:pt x="802" y="211"/>
                    <a:pt x="801" y="211"/>
                  </a:cubicBezTo>
                  <a:cubicBezTo>
                    <a:pt x="798" y="212"/>
                    <a:pt x="796" y="213"/>
                    <a:pt x="794" y="214"/>
                  </a:cubicBezTo>
                  <a:cubicBezTo>
                    <a:pt x="793" y="214"/>
                    <a:pt x="792" y="213"/>
                    <a:pt x="791" y="214"/>
                  </a:cubicBezTo>
                  <a:cubicBezTo>
                    <a:pt x="787" y="214"/>
                    <a:pt x="782" y="216"/>
                    <a:pt x="778" y="216"/>
                  </a:cubicBezTo>
                  <a:cubicBezTo>
                    <a:pt x="776" y="217"/>
                    <a:pt x="774" y="217"/>
                    <a:pt x="772" y="217"/>
                  </a:cubicBezTo>
                  <a:cubicBezTo>
                    <a:pt x="761" y="220"/>
                    <a:pt x="748" y="221"/>
                    <a:pt x="737" y="225"/>
                  </a:cubicBezTo>
                  <a:cubicBezTo>
                    <a:pt x="736" y="225"/>
                    <a:pt x="736" y="225"/>
                    <a:pt x="736" y="225"/>
                  </a:cubicBezTo>
                  <a:cubicBezTo>
                    <a:pt x="725" y="227"/>
                    <a:pt x="709" y="230"/>
                    <a:pt x="699" y="233"/>
                  </a:cubicBezTo>
                  <a:cubicBezTo>
                    <a:pt x="697" y="233"/>
                    <a:pt x="696" y="234"/>
                    <a:pt x="695" y="233"/>
                  </a:cubicBezTo>
                  <a:cubicBezTo>
                    <a:pt x="693" y="234"/>
                    <a:pt x="693" y="235"/>
                    <a:pt x="691" y="235"/>
                  </a:cubicBezTo>
                  <a:cubicBezTo>
                    <a:pt x="691" y="235"/>
                    <a:pt x="690" y="235"/>
                    <a:pt x="690" y="236"/>
                  </a:cubicBezTo>
                  <a:cubicBezTo>
                    <a:pt x="689" y="236"/>
                    <a:pt x="689" y="235"/>
                    <a:pt x="688" y="236"/>
                  </a:cubicBezTo>
                  <a:cubicBezTo>
                    <a:pt x="689" y="236"/>
                    <a:pt x="693" y="236"/>
                    <a:pt x="695" y="234"/>
                  </a:cubicBezTo>
                  <a:cubicBezTo>
                    <a:pt x="700" y="234"/>
                    <a:pt x="705" y="232"/>
                    <a:pt x="709" y="232"/>
                  </a:cubicBezTo>
                  <a:cubicBezTo>
                    <a:pt x="709" y="232"/>
                    <a:pt x="710" y="233"/>
                    <a:pt x="709" y="233"/>
                  </a:cubicBezTo>
                  <a:cubicBezTo>
                    <a:pt x="710" y="236"/>
                    <a:pt x="715" y="236"/>
                    <a:pt x="717" y="237"/>
                  </a:cubicBezTo>
                  <a:cubicBezTo>
                    <a:pt x="717" y="238"/>
                    <a:pt x="717" y="238"/>
                    <a:pt x="716" y="238"/>
                  </a:cubicBezTo>
                  <a:cubicBezTo>
                    <a:pt x="717" y="239"/>
                    <a:pt x="718" y="239"/>
                    <a:pt x="718" y="240"/>
                  </a:cubicBezTo>
                  <a:cubicBezTo>
                    <a:pt x="719" y="240"/>
                    <a:pt x="719" y="240"/>
                    <a:pt x="720" y="240"/>
                  </a:cubicBezTo>
                  <a:cubicBezTo>
                    <a:pt x="724" y="244"/>
                    <a:pt x="730" y="246"/>
                    <a:pt x="734" y="250"/>
                  </a:cubicBezTo>
                  <a:cubicBezTo>
                    <a:pt x="739" y="251"/>
                    <a:pt x="741" y="254"/>
                    <a:pt x="745" y="255"/>
                  </a:cubicBezTo>
                  <a:cubicBezTo>
                    <a:pt x="747" y="255"/>
                    <a:pt x="748" y="255"/>
                    <a:pt x="749" y="256"/>
                  </a:cubicBezTo>
                  <a:cubicBezTo>
                    <a:pt x="749" y="257"/>
                    <a:pt x="749" y="257"/>
                    <a:pt x="749" y="257"/>
                  </a:cubicBezTo>
                  <a:cubicBezTo>
                    <a:pt x="749" y="258"/>
                    <a:pt x="750" y="258"/>
                    <a:pt x="751" y="257"/>
                  </a:cubicBezTo>
                  <a:cubicBezTo>
                    <a:pt x="754" y="260"/>
                    <a:pt x="754" y="266"/>
                    <a:pt x="755" y="269"/>
                  </a:cubicBezTo>
                  <a:cubicBezTo>
                    <a:pt x="756" y="270"/>
                    <a:pt x="756" y="270"/>
                    <a:pt x="757" y="270"/>
                  </a:cubicBezTo>
                  <a:cubicBezTo>
                    <a:pt x="756" y="271"/>
                    <a:pt x="756" y="271"/>
                    <a:pt x="757" y="272"/>
                  </a:cubicBezTo>
                  <a:cubicBezTo>
                    <a:pt x="758" y="272"/>
                    <a:pt x="756" y="272"/>
                    <a:pt x="757" y="271"/>
                  </a:cubicBezTo>
                  <a:cubicBezTo>
                    <a:pt x="758" y="271"/>
                    <a:pt x="758" y="272"/>
                    <a:pt x="757" y="272"/>
                  </a:cubicBezTo>
                  <a:cubicBezTo>
                    <a:pt x="759" y="274"/>
                    <a:pt x="760" y="272"/>
                    <a:pt x="762" y="273"/>
                  </a:cubicBezTo>
                  <a:cubicBezTo>
                    <a:pt x="760" y="274"/>
                    <a:pt x="759" y="273"/>
                    <a:pt x="758" y="273"/>
                  </a:cubicBezTo>
                  <a:cubicBezTo>
                    <a:pt x="758" y="274"/>
                    <a:pt x="757" y="274"/>
                    <a:pt x="758" y="275"/>
                  </a:cubicBezTo>
                  <a:cubicBezTo>
                    <a:pt x="763" y="277"/>
                    <a:pt x="769" y="277"/>
                    <a:pt x="775" y="278"/>
                  </a:cubicBezTo>
                  <a:cubicBezTo>
                    <a:pt x="774" y="277"/>
                    <a:pt x="772" y="278"/>
                    <a:pt x="772" y="277"/>
                  </a:cubicBezTo>
                  <a:cubicBezTo>
                    <a:pt x="774" y="276"/>
                    <a:pt x="775" y="278"/>
                    <a:pt x="777" y="278"/>
                  </a:cubicBezTo>
                  <a:cubicBezTo>
                    <a:pt x="777" y="279"/>
                    <a:pt x="776" y="277"/>
                    <a:pt x="775" y="278"/>
                  </a:cubicBezTo>
                  <a:cubicBezTo>
                    <a:pt x="776" y="279"/>
                    <a:pt x="778" y="279"/>
                    <a:pt x="779" y="279"/>
                  </a:cubicBezTo>
                  <a:cubicBezTo>
                    <a:pt x="779" y="279"/>
                    <a:pt x="779" y="278"/>
                    <a:pt x="779" y="278"/>
                  </a:cubicBezTo>
                  <a:cubicBezTo>
                    <a:pt x="779" y="278"/>
                    <a:pt x="781" y="277"/>
                    <a:pt x="782" y="278"/>
                  </a:cubicBezTo>
                  <a:cubicBezTo>
                    <a:pt x="782" y="279"/>
                    <a:pt x="782" y="279"/>
                    <a:pt x="782" y="280"/>
                  </a:cubicBezTo>
                  <a:cubicBezTo>
                    <a:pt x="783" y="279"/>
                    <a:pt x="783" y="280"/>
                    <a:pt x="785" y="279"/>
                  </a:cubicBezTo>
                  <a:cubicBezTo>
                    <a:pt x="785" y="280"/>
                    <a:pt x="784" y="281"/>
                    <a:pt x="786" y="280"/>
                  </a:cubicBezTo>
                  <a:cubicBezTo>
                    <a:pt x="786" y="280"/>
                    <a:pt x="785" y="280"/>
                    <a:pt x="786" y="279"/>
                  </a:cubicBezTo>
                  <a:cubicBezTo>
                    <a:pt x="786" y="280"/>
                    <a:pt x="786" y="280"/>
                    <a:pt x="787" y="280"/>
                  </a:cubicBezTo>
                  <a:cubicBezTo>
                    <a:pt x="788" y="281"/>
                    <a:pt x="788" y="279"/>
                    <a:pt x="789" y="280"/>
                  </a:cubicBezTo>
                  <a:cubicBezTo>
                    <a:pt x="787" y="281"/>
                    <a:pt x="790" y="280"/>
                    <a:pt x="790" y="281"/>
                  </a:cubicBezTo>
                  <a:cubicBezTo>
                    <a:pt x="791" y="281"/>
                    <a:pt x="791" y="279"/>
                    <a:pt x="793" y="279"/>
                  </a:cubicBezTo>
                  <a:cubicBezTo>
                    <a:pt x="794" y="280"/>
                    <a:pt x="794" y="281"/>
                    <a:pt x="794" y="282"/>
                  </a:cubicBezTo>
                  <a:cubicBezTo>
                    <a:pt x="798" y="282"/>
                    <a:pt x="800" y="282"/>
                    <a:pt x="805" y="284"/>
                  </a:cubicBezTo>
                  <a:cubicBezTo>
                    <a:pt x="806" y="283"/>
                    <a:pt x="812" y="284"/>
                    <a:pt x="815" y="285"/>
                  </a:cubicBezTo>
                  <a:cubicBezTo>
                    <a:pt x="816" y="285"/>
                    <a:pt x="817" y="286"/>
                    <a:pt x="818" y="286"/>
                  </a:cubicBezTo>
                  <a:cubicBezTo>
                    <a:pt x="818" y="286"/>
                    <a:pt x="819" y="286"/>
                    <a:pt x="820" y="286"/>
                  </a:cubicBezTo>
                  <a:cubicBezTo>
                    <a:pt x="821" y="286"/>
                    <a:pt x="821" y="286"/>
                    <a:pt x="822" y="287"/>
                  </a:cubicBezTo>
                  <a:cubicBezTo>
                    <a:pt x="824" y="287"/>
                    <a:pt x="825" y="287"/>
                    <a:pt x="827" y="287"/>
                  </a:cubicBezTo>
                  <a:cubicBezTo>
                    <a:pt x="829" y="288"/>
                    <a:pt x="833" y="287"/>
                    <a:pt x="833" y="290"/>
                  </a:cubicBezTo>
                  <a:cubicBezTo>
                    <a:pt x="832" y="290"/>
                    <a:pt x="832" y="290"/>
                    <a:pt x="831" y="291"/>
                  </a:cubicBezTo>
                  <a:cubicBezTo>
                    <a:pt x="833" y="295"/>
                    <a:pt x="836" y="297"/>
                    <a:pt x="837" y="302"/>
                  </a:cubicBezTo>
                  <a:cubicBezTo>
                    <a:pt x="838" y="303"/>
                    <a:pt x="838" y="304"/>
                    <a:pt x="839" y="304"/>
                  </a:cubicBezTo>
                  <a:cubicBezTo>
                    <a:pt x="839" y="307"/>
                    <a:pt x="842" y="309"/>
                    <a:pt x="842" y="311"/>
                  </a:cubicBezTo>
                  <a:cubicBezTo>
                    <a:pt x="843" y="311"/>
                    <a:pt x="842" y="312"/>
                    <a:pt x="843" y="312"/>
                  </a:cubicBezTo>
                  <a:cubicBezTo>
                    <a:pt x="843" y="314"/>
                    <a:pt x="844" y="316"/>
                    <a:pt x="844" y="319"/>
                  </a:cubicBezTo>
                  <a:cubicBezTo>
                    <a:pt x="844" y="322"/>
                    <a:pt x="845" y="325"/>
                    <a:pt x="846" y="330"/>
                  </a:cubicBezTo>
                  <a:cubicBezTo>
                    <a:pt x="846" y="331"/>
                    <a:pt x="847" y="331"/>
                    <a:pt x="847" y="332"/>
                  </a:cubicBezTo>
                  <a:cubicBezTo>
                    <a:pt x="847" y="334"/>
                    <a:pt x="846" y="336"/>
                    <a:pt x="846" y="338"/>
                  </a:cubicBezTo>
                  <a:cubicBezTo>
                    <a:pt x="847" y="340"/>
                    <a:pt x="847" y="342"/>
                    <a:pt x="846" y="344"/>
                  </a:cubicBezTo>
                  <a:cubicBezTo>
                    <a:pt x="846" y="348"/>
                    <a:pt x="845" y="352"/>
                    <a:pt x="846" y="354"/>
                  </a:cubicBezTo>
                  <a:cubicBezTo>
                    <a:pt x="845" y="361"/>
                    <a:pt x="844" y="366"/>
                    <a:pt x="843" y="372"/>
                  </a:cubicBezTo>
                  <a:cubicBezTo>
                    <a:pt x="844" y="373"/>
                    <a:pt x="844" y="371"/>
                    <a:pt x="845" y="372"/>
                  </a:cubicBezTo>
                  <a:cubicBezTo>
                    <a:pt x="844" y="373"/>
                    <a:pt x="844" y="374"/>
                    <a:pt x="844" y="375"/>
                  </a:cubicBezTo>
                  <a:cubicBezTo>
                    <a:pt x="840" y="375"/>
                    <a:pt x="841" y="379"/>
                    <a:pt x="839" y="380"/>
                  </a:cubicBezTo>
                  <a:cubicBezTo>
                    <a:pt x="838" y="380"/>
                    <a:pt x="838" y="379"/>
                    <a:pt x="838" y="378"/>
                  </a:cubicBezTo>
                  <a:cubicBezTo>
                    <a:pt x="831" y="380"/>
                    <a:pt x="824" y="383"/>
                    <a:pt x="817" y="386"/>
                  </a:cubicBezTo>
                  <a:cubicBezTo>
                    <a:pt x="818" y="387"/>
                    <a:pt x="813" y="388"/>
                    <a:pt x="811" y="389"/>
                  </a:cubicBezTo>
                  <a:cubicBezTo>
                    <a:pt x="810" y="389"/>
                    <a:pt x="809" y="390"/>
                    <a:pt x="808" y="390"/>
                  </a:cubicBezTo>
                  <a:cubicBezTo>
                    <a:pt x="808" y="391"/>
                    <a:pt x="808" y="390"/>
                    <a:pt x="807" y="390"/>
                  </a:cubicBezTo>
                  <a:cubicBezTo>
                    <a:pt x="806" y="391"/>
                    <a:pt x="805" y="392"/>
                    <a:pt x="804" y="392"/>
                  </a:cubicBezTo>
                  <a:cubicBezTo>
                    <a:pt x="803" y="392"/>
                    <a:pt x="803" y="393"/>
                    <a:pt x="802" y="393"/>
                  </a:cubicBezTo>
                  <a:cubicBezTo>
                    <a:pt x="801" y="393"/>
                    <a:pt x="801" y="393"/>
                    <a:pt x="800" y="393"/>
                  </a:cubicBezTo>
                  <a:cubicBezTo>
                    <a:pt x="799" y="393"/>
                    <a:pt x="797" y="394"/>
                    <a:pt x="796" y="395"/>
                  </a:cubicBezTo>
                  <a:cubicBezTo>
                    <a:pt x="795" y="396"/>
                    <a:pt x="795" y="399"/>
                    <a:pt x="795" y="399"/>
                  </a:cubicBezTo>
                  <a:cubicBezTo>
                    <a:pt x="796" y="400"/>
                    <a:pt x="796" y="399"/>
                    <a:pt x="798" y="400"/>
                  </a:cubicBezTo>
                  <a:cubicBezTo>
                    <a:pt x="798" y="399"/>
                    <a:pt x="799" y="399"/>
                    <a:pt x="799" y="398"/>
                  </a:cubicBezTo>
                  <a:cubicBezTo>
                    <a:pt x="800" y="399"/>
                    <a:pt x="802" y="399"/>
                    <a:pt x="801" y="400"/>
                  </a:cubicBezTo>
                  <a:cubicBezTo>
                    <a:pt x="802" y="401"/>
                    <a:pt x="804" y="401"/>
                    <a:pt x="805" y="401"/>
                  </a:cubicBezTo>
                  <a:cubicBezTo>
                    <a:pt x="805" y="401"/>
                    <a:pt x="805" y="401"/>
                    <a:pt x="806" y="401"/>
                  </a:cubicBezTo>
                  <a:cubicBezTo>
                    <a:pt x="810" y="400"/>
                    <a:pt x="813" y="402"/>
                    <a:pt x="817" y="402"/>
                  </a:cubicBezTo>
                  <a:cubicBezTo>
                    <a:pt x="818" y="402"/>
                    <a:pt x="818" y="402"/>
                    <a:pt x="819" y="402"/>
                  </a:cubicBezTo>
                  <a:cubicBezTo>
                    <a:pt x="820" y="402"/>
                    <a:pt x="821" y="403"/>
                    <a:pt x="821" y="403"/>
                  </a:cubicBezTo>
                  <a:cubicBezTo>
                    <a:pt x="823" y="404"/>
                    <a:pt x="825" y="404"/>
                    <a:pt x="828" y="404"/>
                  </a:cubicBezTo>
                  <a:cubicBezTo>
                    <a:pt x="836" y="405"/>
                    <a:pt x="844" y="407"/>
                    <a:pt x="851" y="410"/>
                  </a:cubicBezTo>
                  <a:cubicBezTo>
                    <a:pt x="853" y="410"/>
                    <a:pt x="854" y="411"/>
                    <a:pt x="856" y="412"/>
                  </a:cubicBezTo>
                  <a:cubicBezTo>
                    <a:pt x="856" y="412"/>
                    <a:pt x="856" y="413"/>
                    <a:pt x="856" y="414"/>
                  </a:cubicBezTo>
                  <a:cubicBezTo>
                    <a:pt x="856" y="414"/>
                    <a:pt x="858" y="414"/>
                    <a:pt x="859" y="413"/>
                  </a:cubicBezTo>
                  <a:cubicBezTo>
                    <a:pt x="859" y="414"/>
                    <a:pt x="859" y="415"/>
                    <a:pt x="860" y="415"/>
                  </a:cubicBezTo>
                  <a:cubicBezTo>
                    <a:pt x="858" y="420"/>
                    <a:pt x="859" y="421"/>
                    <a:pt x="857" y="426"/>
                  </a:cubicBezTo>
                  <a:cubicBezTo>
                    <a:pt x="857" y="425"/>
                    <a:pt x="857" y="425"/>
                    <a:pt x="858" y="426"/>
                  </a:cubicBezTo>
                  <a:cubicBezTo>
                    <a:pt x="858" y="426"/>
                    <a:pt x="857" y="426"/>
                    <a:pt x="858" y="427"/>
                  </a:cubicBezTo>
                  <a:cubicBezTo>
                    <a:pt x="857" y="427"/>
                    <a:pt x="857" y="426"/>
                    <a:pt x="857" y="426"/>
                  </a:cubicBezTo>
                  <a:cubicBezTo>
                    <a:pt x="855" y="427"/>
                    <a:pt x="855" y="428"/>
                    <a:pt x="854" y="428"/>
                  </a:cubicBezTo>
                  <a:cubicBezTo>
                    <a:pt x="851" y="429"/>
                    <a:pt x="849" y="432"/>
                    <a:pt x="845" y="432"/>
                  </a:cubicBezTo>
                  <a:cubicBezTo>
                    <a:pt x="844" y="432"/>
                    <a:pt x="843" y="433"/>
                    <a:pt x="841" y="434"/>
                  </a:cubicBezTo>
                  <a:cubicBezTo>
                    <a:pt x="841" y="434"/>
                    <a:pt x="841" y="433"/>
                    <a:pt x="840" y="434"/>
                  </a:cubicBezTo>
                  <a:cubicBezTo>
                    <a:pt x="835" y="435"/>
                    <a:pt x="832" y="436"/>
                    <a:pt x="828" y="437"/>
                  </a:cubicBezTo>
                  <a:cubicBezTo>
                    <a:pt x="828" y="437"/>
                    <a:pt x="827" y="438"/>
                    <a:pt x="827" y="438"/>
                  </a:cubicBezTo>
                  <a:cubicBezTo>
                    <a:pt x="821" y="440"/>
                    <a:pt x="816" y="442"/>
                    <a:pt x="810" y="443"/>
                  </a:cubicBezTo>
                  <a:cubicBezTo>
                    <a:pt x="806" y="446"/>
                    <a:pt x="798" y="447"/>
                    <a:pt x="793" y="449"/>
                  </a:cubicBezTo>
                  <a:cubicBezTo>
                    <a:pt x="786" y="454"/>
                    <a:pt x="775" y="454"/>
                    <a:pt x="770" y="459"/>
                  </a:cubicBezTo>
                  <a:cubicBezTo>
                    <a:pt x="768" y="459"/>
                    <a:pt x="766" y="461"/>
                    <a:pt x="764" y="460"/>
                  </a:cubicBezTo>
                  <a:cubicBezTo>
                    <a:pt x="763" y="461"/>
                    <a:pt x="761" y="462"/>
                    <a:pt x="759" y="462"/>
                  </a:cubicBezTo>
                  <a:cubicBezTo>
                    <a:pt x="758" y="462"/>
                    <a:pt x="758" y="463"/>
                    <a:pt x="758" y="463"/>
                  </a:cubicBezTo>
                  <a:cubicBezTo>
                    <a:pt x="757" y="463"/>
                    <a:pt x="757" y="464"/>
                    <a:pt x="756" y="463"/>
                  </a:cubicBezTo>
                  <a:cubicBezTo>
                    <a:pt x="754" y="465"/>
                    <a:pt x="750" y="466"/>
                    <a:pt x="747" y="466"/>
                  </a:cubicBezTo>
                  <a:cubicBezTo>
                    <a:pt x="747" y="466"/>
                    <a:pt x="746" y="467"/>
                    <a:pt x="747" y="467"/>
                  </a:cubicBezTo>
                  <a:cubicBezTo>
                    <a:pt x="746" y="466"/>
                    <a:pt x="745" y="467"/>
                    <a:pt x="745" y="467"/>
                  </a:cubicBezTo>
                  <a:cubicBezTo>
                    <a:pt x="744" y="467"/>
                    <a:pt x="745" y="467"/>
                    <a:pt x="744" y="468"/>
                  </a:cubicBezTo>
                  <a:cubicBezTo>
                    <a:pt x="742" y="466"/>
                    <a:pt x="739" y="470"/>
                    <a:pt x="737" y="469"/>
                  </a:cubicBezTo>
                  <a:cubicBezTo>
                    <a:pt x="736" y="470"/>
                    <a:pt x="737" y="470"/>
                    <a:pt x="736" y="470"/>
                  </a:cubicBezTo>
                  <a:cubicBezTo>
                    <a:pt x="734" y="471"/>
                    <a:pt x="732" y="471"/>
                    <a:pt x="731" y="473"/>
                  </a:cubicBezTo>
                  <a:cubicBezTo>
                    <a:pt x="725" y="473"/>
                    <a:pt x="718" y="475"/>
                    <a:pt x="715" y="478"/>
                  </a:cubicBezTo>
                  <a:cubicBezTo>
                    <a:pt x="710" y="477"/>
                    <a:pt x="708" y="481"/>
                    <a:pt x="703" y="481"/>
                  </a:cubicBezTo>
                  <a:cubicBezTo>
                    <a:pt x="700" y="482"/>
                    <a:pt x="697" y="483"/>
                    <a:pt x="694" y="485"/>
                  </a:cubicBezTo>
                  <a:cubicBezTo>
                    <a:pt x="687" y="487"/>
                    <a:pt x="680" y="490"/>
                    <a:pt x="673" y="493"/>
                  </a:cubicBezTo>
                  <a:cubicBezTo>
                    <a:pt x="672" y="492"/>
                    <a:pt x="672" y="492"/>
                    <a:pt x="672" y="491"/>
                  </a:cubicBezTo>
                  <a:cubicBezTo>
                    <a:pt x="671" y="493"/>
                    <a:pt x="669" y="493"/>
                    <a:pt x="667" y="493"/>
                  </a:cubicBezTo>
                  <a:cubicBezTo>
                    <a:pt x="664" y="495"/>
                    <a:pt x="661" y="497"/>
                    <a:pt x="658" y="497"/>
                  </a:cubicBezTo>
                  <a:cubicBezTo>
                    <a:pt x="657" y="498"/>
                    <a:pt x="656" y="497"/>
                    <a:pt x="655" y="497"/>
                  </a:cubicBezTo>
                  <a:cubicBezTo>
                    <a:pt x="652" y="498"/>
                    <a:pt x="650" y="500"/>
                    <a:pt x="648" y="501"/>
                  </a:cubicBezTo>
                  <a:cubicBezTo>
                    <a:pt x="646" y="502"/>
                    <a:pt x="645" y="502"/>
                    <a:pt x="643" y="503"/>
                  </a:cubicBezTo>
                  <a:cubicBezTo>
                    <a:pt x="643" y="503"/>
                    <a:pt x="643" y="504"/>
                    <a:pt x="643" y="503"/>
                  </a:cubicBezTo>
                  <a:cubicBezTo>
                    <a:pt x="640" y="505"/>
                    <a:pt x="635" y="505"/>
                    <a:pt x="633" y="507"/>
                  </a:cubicBezTo>
                  <a:cubicBezTo>
                    <a:pt x="632" y="506"/>
                    <a:pt x="632" y="507"/>
                    <a:pt x="631" y="507"/>
                  </a:cubicBezTo>
                  <a:cubicBezTo>
                    <a:pt x="629" y="508"/>
                    <a:pt x="627" y="508"/>
                    <a:pt x="626" y="510"/>
                  </a:cubicBezTo>
                  <a:cubicBezTo>
                    <a:pt x="623" y="510"/>
                    <a:pt x="621" y="511"/>
                    <a:pt x="619" y="512"/>
                  </a:cubicBezTo>
                  <a:cubicBezTo>
                    <a:pt x="617" y="512"/>
                    <a:pt x="615" y="513"/>
                    <a:pt x="614" y="514"/>
                  </a:cubicBezTo>
                  <a:cubicBezTo>
                    <a:pt x="613" y="515"/>
                    <a:pt x="612" y="514"/>
                    <a:pt x="612" y="515"/>
                  </a:cubicBezTo>
                  <a:cubicBezTo>
                    <a:pt x="610" y="515"/>
                    <a:pt x="609" y="516"/>
                    <a:pt x="608" y="516"/>
                  </a:cubicBezTo>
                  <a:cubicBezTo>
                    <a:pt x="607" y="517"/>
                    <a:pt x="607" y="516"/>
                    <a:pt x="607" y="516"/>
                  </a:cubicBezTo>
                  <a:cubicBezTo>
                    <a:pt x="604" y="517"/>
                    <a:pt x="603" y="519"/>
                    <a:pt x="600" y="520"/>
                  </a:cubicBezTo>
                  <a:cubicBezTo>
                    <a:pt x="599" y="521"/>
                    <a:pt x="597" y="521"/>
                    <a:pt x="597" y="521"/>
                  </a:cubicBezTo>
                  <a:cubicBezTo>
                    <a:pt x="594" y="522"/>
                    <a:pt x="591" y="523"/>
                    <a:pt x="588" y="524"/>
                  </a:cubicBezTo>
                  <a:cubicBezTo>
                    <a:pt x="586" y="526"/>
                    <a:pt x="585" y="527"/>
                    <a:pt x="582" y="527"/>
                  </a:cubicBezTo>
                  <a:cubicBezTo>
                    <a:pt x="576" y="530"/>
                    <a:pt x="571" y="533"/>
                    <a:pt x="565" y="534"/>
                  </a:cubicBezTo>
                  <a:cubicBezTo>
                    <a:pt x="558" y="538"/>
                    <a:pt x="550" y="539"/>
                    <a:pt x="543" y="542"/>
                  </a:cubicBezTo>
                  <a:cubicBezTo>
                    <a:pt x="542" y="542"/>
                    <a:pt x="541" y="544"/>
                    <a:pt x="540" y="543"/>
                  </a:cubicBezTo>
                  <a:cubicBezTo>
                    <a:pt x="538" y="546"/>
                    <a:pt x="533" y="545"/>
                    <a:pt x="532" y="548"/>
                  </a:cubicBezTo>
                  <a:cubicBezTo>
                    <a:pt x="532" y="548"/>
                    <a:pt x="532" y="547"/>
                    <a:pt x="531" y="547"/>
                  </a:cubicBezTo>
                  <a:cubicBezTo>
                    <a:pt x="528" y="548"/>
                    <a:pt x="523" y="552"/>
                    <a:pt x="521" y="552"/>
                  </a:cubicBezTo>
                  <a:cubicBezTo>
                    <a:pt x="521" y="552"/>
                    <a:pt x="521" y="552"/>
                    <a:pt x="521" y="552"/>
                  </a:cubicBezTo>
                  <a:cubicBezTo>
                    <a:pt x="522" y="552"/>
                    <a:pt x="520" y="553"/>
                    <a:pt x="521" y="552"/>
                  </a:cubicBezTo>
                  <a:cubicBezTo>
                    <a:pt x="517" y="553"/>
                    <a:pt x="514" y="554"/>
                    <a:pt x="511" y="555"/>
                  </a:cubicBezTo>
                  <a:cubicBezTo>
                    <a:pt x="510" y="558"/>
                    <a:pt x="506" y="558"/>
                    <a:pt x="503" y="559"/>
                  </a:cubicBezTo>
                  <a:cubicBezTo>
                    <a:pt x="499" y="562"/>
                    <a:pt x="494" y="563"/>
                    <a:pt x="490" y="566"/>
                  </a:cubicBezTo>
                  <a:cubicBezTo>
                    <a:pt x="488" y="568"/>
                    <a:pt x="484" y="570"/>
                    <a:pt x="481" y="570"/>
                  </a:cubicBezTo>
                  <a:cubicBezTo>
                    <a:pt x="480" y="572"/>
                    <a:pt x="477" y="572"/>
                    <a:pt x="475" y="573"/>
                  </a:cubicBezTo>
                  <a:cubicBezTo>
                    <a:pt x="474" y="574"/>
                    <a:pt x="474" y="576"/>
                    <a:pt x="473" y="576"/>
                  </a:cubicBezTo>
                  <a:cubicBezTo>
                    <a:pt x="473" y="577"/>
                    <a:pt x="472" y="576"/>
                    <a:pt x="472" y="577"/>
                  </a:cubicBezTo>
                  <a:cubicBezTo>
                    <a:pt x="469" y="579"/>
                    <a:pt x="466" y="581"/>
                    <a:pt x="464" y="585"/>
                  </a:cubicBezTo>
                  <a:cubicBezTo>
                    <a:pt x="461" y="586"/>
                    <a:pt x="459" y="591"/>
                    <a:pt x="455" y="593"/>
                  </a:cubicBezTo>
                  <a:cubicBezTo>
                    <a:pt x="453" y="593"/>
                    <a:pt x="451" y="594"/>
                    <a:pt x="450" y="596"/>
                  </a:cubicBezTo>
                  <a:cubicBezTo>
                    <a:pt x="449" y="595"/>
                    <a:pt x="450" y="595"/>
                    <a:pt x="449" y="595"/>
                  </a:cubicBezTo>
                  <a:cubicBezTo>
                    <a:pt x="445" y="595"/>
                    <a:pt x="442" y="593"/>
                    <a:pt x="439" y="591"/>
                  </a:cubicBezTo>
                  <a:cubicBezTo>
                    <a:pt x="435" y="599"/>
                    <a:pt x="438" y="610"/>
                    <a:pt x="435" y="618"/>
                  </a:cubicBezTo>
                  <a:cubicBezTo>
                    <a:pt x="435" y="618"/>
                    <a:pt x="435" y="617"/>
                    <a:pt x="436" y="618"/>
                  </a:cubicBezTo>
                  <a:cubicBezTo>
                    <a:pt x="434" y="619"/>
                    <a:pt x="435" y="623"/>
                    <a:pt x="435" y="624"/>
                  </a:cubicBezTo>
                  <a:cubicBezTo>
                    <a:pt x="435" y="626"/>
                    <a:pt x="434" y="627"/>
                    <a:pt x="434" y="629"/>
                  </a:cubicBezTo>
                  <a:cubicBezTo>
                    <a:pt x="434" y="631"/>
                    <a:pt x="435" y="634"/>
                    <a:pt x="434" y="637"/>
                  </a:cubicBezTo>
                  <a:cubicBezTo>
                    <a:pt x="434" y="637"/>
                    <a:pt x="433" y="638"/>
                    <a:pt x="433" y="638"/>
                  </a:cubicBezTo>
                  <a:cubicBezTo>
                    <a:pt x="433" y="639"/>
                    <a:pt x="434" y="640"/>
                    <a:pt x="434" y="641"/>
                  </a:cubicBezTo>
                  <a:cubicBezTo>
                    <a:pt x="434" y="641"/>
                    <a:pt x="433" y="642"/>
                    <a:pt x="433" y="642"/>
                  </a:cubicBezTo>
                  <a:cubicBezTo>
                    <a:pt x="433" y="646"/>
                    <a:pt x="434" y="649"/>
                    <a:pt x="433" y="652"/>
                  </a:cubicBezTo>
                  <a:cubicBezTo>
                    <a:pt x="433" y="654"/>
                    <a:pt x="433" y="657"/>
                    <a:pt x="433" y="660"/>
                  </a:cubicBezTo>
                  <a:cubicBezTo>
                    <a:pt x="433" y="662"/>
                    <a:pt x="434" y="665"/>
                    <a:pt x="434" y="668"/>
                  </a:cubicBezTo>
                  <a:cubicBezTo>
                    <a:pt x="435" y="678"/>
                    <a:pt x="434" y="688"/>
                    <a:pt x="435" y="700"/>
                  </a:cubicBezTo>
                  <a:cubicBezTo>
                    <a:pt x="435" y="701"/>
                    <a:pt x="437" y="703"/>
                    <a:pt x="436" y="705"/>
                  </a:cubicBezTo>
                  <a:cubicBezTo>
                    <a:pt x="436" y="706"/>
                    <a:pt x="437" y="710"/>
                    <a:pt x="436" y="710"/>
                  </a:cubicBezTo>
                  <a:cubicBezTo>
                    <a:pt x="436" y="711"/>
                    <a:pt x="437" y="711"/>
                    <a:pt x="437" y="710"/>
                  </a:cubicBezTo>
                  <a:cubicBezTo>
                    <a:pt x="436" y="712"/>
                    <a:pt x="437" y="715"/>
                    <a:pt x="437" y="719"/>
                  </a:cubicBezTo>
                  <a:cubicBezTo>
                    <a:pt x="439" y="718"/>
                    <a:pt x="440" y="718"/>
                    <a:pt x="443" y="717"/>
                  </a:cubicBezTo>
                  <a:cubicBezTo>
                    <a:pt x="443" y="714"/>
                    <a:pt x="442" y="711"/>
                    <a:pt x="443" y="708"/>
                  </a:cubicBezTo>
                  <a:cubicBezTo>
                    <a:pt x="444" y="712"/>
                    <a:pt x="444" y="713"/>
                    <a:pt x="444" y="716"/>
                  </a:cubicBezTo>
                  <a:cubicBezTo>
                    <a:pt x="444" y="717"/>
                    <a:pt x="445" y="715"/>
                    <a:pt x="444" y="716"/>
                  </a:cubicBezTo>
                  <a:cubicBezTo>
                    <a:pt x="445" y="715"/>
                    <a:pt x="445" y="716"/>
                    <a:pt x="445" y="716"/>
                  </a:cubicBezTo>
                  <a:cubicBezTo>
                    <a:pt x="446" y="716"/>
                    <a:pt x="448" y="715"/>
                    <a:pt x="450" y="715"/>
                  </a:cubicBezTo>
                  <a:cubicBezTo>
                    <a:pt x="449" y="713"/>
                    <a:pt x="450" y="712"/>
                    <a:pt x="449" y="711"/>
                  </a:cubicBezTo>
                  <a:cubicBezTo>
                    <a:pt x="450" y="712"/>
                    <a:pt x="449" y="714"/>
                    <a:pt x="450" y="714"/>
                  </a:cubicBezTo>
                  <a:cubicBezTo>
                    <a:pt x="451" y="714"/>
                    <a:pt x="452" y="714"/>
                    <a:pt x="453" y="713"/>
                  </a:cubicBezTo>
                  <a:cubicBezTo>
                    <a:pt x="455" y="714"/>
                    <a:pt x="459" y="710"/>
                    <a:pt x="462" y="710"/>
                  </a:cubicBezTo>
                  <a:cubicBezTo>
                    <a:pt x="461" y="710"/>
                    <a:pt x="465" y="709"/>
                    <a:pt x="466" y="709"/>
                  </a:cubicBezTo>
                  <a:cubicBezTo>
                    <a:pt x="471" y="707"/>
                    <a:pt x="479" y="704"/>
                    <a:pt x="485" y="701"/>
                  </a:cubicBezTo>
                  <a:cubicBezTo>
                    <a:pt x="491" y="699"/>
                    <a:pt x="498" y="696"/>
                    <a:pt x="504" y="694"/>
                  </a:cubicBezTo>
                  <a:cubicBezTo>
                    <a:pt x="505" y="693"/>
                    <a:pt x="504" y="693"/>
                    <a:pt x="504" y="693"/>
                  </a:cubicBezTo>
                  <a:cubicBezTo>
                    <a:pt x="505" y="693"/>
                    <a:pt x="505" y="692"/>
                    <a:pt x="506" y="693"/>
                  </a:cubicBezTo>
                  <a:cubicBezTo>
                    <a:pt x="506" y="692"/>
                    <a:pt x="509" y="691"/>
                    <a:pt x="511" y="691"/>
                  </a:cubicBezTo>
                  <a:cubicBezTo>
                    <a:pt x="512" y="690"/>
                    <a:pt x="514" y="689"/>
                    <a:pt x="515" y="689"/>
                  </a:cubicBezTo>
                  <a:cubicBezTo>
                    <a:pt x="516" y="688"/>
                    <a:pt x="518" y="688"/>
                    <a:pt x="519" y="688"/>
                  </a:cubicBezTo>
                  <a:cubicBezTo>
                    <a:pt x="525" y="686"/>
                    <a:pt x="530" y="683"/>
                    <a:pt x="536" y="681"/>
                  </a:cubicBezTo>
                  <a:cubicBezTo>
                    <a:pt x="538" y="680"/>
                    <a:pt x="540" y="680"/>
                    <a:pt x="542" y="679"/>
                  </a:cubicBezTo>
                  <a:cubicBezTo>
                    <a:pt x="544" y="678"/>
                    <a:pt x="545" y="676"/>
                    <a:pt x="547" y="676"/>
                  </a:cubicBezTo>
                  <a:cubicBezTo>
                    <a:pt x="555" y="672"/>
                    <a:pt x="565" y="668"/>
                    <a:pt x="574" y="664"/>
                  </a:cubicBezTo>
                  <a:cubicBezTo>
                    <a:pt x="574" y="664"/>
                    <a:pt x="573" y="663"/>
                    <a:pt x="573" y="663"/>
                  </a:cubicBezTo>
                  <a:cubicBezTo>
                    <a:pt x="566" y="665"/>
                    <a:pt x="561" y="667"/>
                    <a:pt x="554" y="670"/>
                  </a:cubicBezTo>
                  <a:cubicBezTo>
                    <a:pt x="550" y="672"/>
                    <a:pt x="547" y="675"/>
                    <a:pt x="542" y="677"/>
                  </a:cubicBezTo>
                  <a:cubicBezTo>
                    <a:pt x="541" y="674"/>
                    <a:pt x="544" y="673"/>
                    <a:pt x="546" y="672"/>
                  </a:cubicBezTo>
                  <a:cubicBezTo>
                    <a:pt x="553" y="668"/>
                    <a:pt x="562" y="665"/>
                    <a:pt x="569" y="662"/>
                  </a:cubicBezTo>
                  <a:cubicBezTo>
                    <a:pt x="569" y="662"/>
                    <a:pt x="570" y="662"/>
                    <a:pt x="571" y="662"/>
                  </a:cubicBezTo>
                  <a:cubicBezTo>
                    <a:pt x="571" y="661"/>
                    <a:pt x="572" y="661"/>
                    <a:pt x="572" y="661"/>
                  </a:cubicBezTo>
                  <a:cubicBezTo>
                    <a:pt x="571" y="660"/>
                    <a:pt x="569" y="661"/>
                    <a:pt x="568" y="661"/>
                  </a:cubicBezTo>
                  <a:cubicBezTo>
                    <a:pt x="563" y="663"/>
                    <a:pt x="558" y="664"/>
                    <a:pt x="553" y="666"/>
                  </a:cubicBezTo>
                  <a:cubicBezTo>
                    <a:pt x="553" y="666"/>
                    <a:pt x="552" y="666"/>
                    <a:pt x="552" y="667"/>
                  </a:cubicBezTo>
                  <a:cubicBezTo>
                    <a:pt x="549" y="668"/>
                    <a:pt x="547" y="670"/>
                    <a:pt x="544" y="671"/>
                  </a:cubicBezTo>
                  <a:cubicBezTo>
                    <a:pt x="544" y="671"/>
                    <a:pt x="543" y="670"/>
                    <a:pt x="543" y="669"/>
                  </a:cubicBezTo>
                  <a:cubicBezTo>
                    <a:pt x="545" y="667"/>
                    <a:pt x="547" y="666"/>
                    <a:pt x="551" y="665"/>
                  </a:cubicBezTo>
                  <a:cubicBezTo>
                    <a:pt x="557" y="662"/>
                    <a:pt x="565" y="659"/>
                    <a:pt x="571" y="659"/>
                  </a:cubicBezTo>
                  <a:cubicBezTo>
                    <a:pt x="572" y="659"/>
                    <a:pt x="572" y="659"/>
                    <a:pt x="573" y="660"/>
                  </a:cubicBezTo>
                  <a:cubicBezTo>
                    <a:pt x="573" y="659"/>
                    <a:pt x="572" y="657"/>
                    <a:pt x="572" y="655"/>
                  </a:cubicBezTo>
                  <a:cubicBezTo>
                    <a:pt x="571" y="656"/>
                    <a:pt x="569" y="656"/>
                    <a:pt x="569" y="657"/>
                  </a:cubicBezTo>
                  <a:cubicBezTo>
                    <a:pt x="559" y="659"/>
                    <a:pt x="551" y="663"/>
                    <a:pt x="543" y="667"/>
                  </a:cubicBezTo>
                  <a:cubicBezTo>
                    <a:pt x="542" y="668"/>
                    <a:pt x="540" y="669"/>
                    <a:pt x="538" y="668"/>
                  </a:cubicBezTo>
                  <a:cubicBezTo>
                    <a:pt x="538" y="668"/>
                    <a:pt x="538" y="668"/>
                    <a:pt x="538" y="667"/>
                  </a:cubicBezTo>
                  <a:cubicBezTo>
                    <a:pt x="537" y="667"/>
                    <a:pt x="535" y="668"/>
                    <a:pt x="534" y="668"/>
                  </a:cubicBezTo>
                  <a:cubicBezTo>
                    <a:pt x="517" y="677"/>
                    <a:pt x="497" y="685"/>
                    <a:pt x="478" y="691"/>
                  </a:cubicBezTo>
                  <a:cubicBezTo>
                    <a:pt x="477" y="692"/>
                    <a:pt x="474" y="692"/>
                    <a:pt x="472" y="692"/>
                  </a:cubicBezTo>
                  <a:cubicBezTo>
                    <a:pt x="472" y="691"/>
                    <a:pt x="472" y="690"/>
                    <a:pt x="472" y="690"/>
                  </a:cubicBezTo>
                  <a:cubicBezTo>
                    <a:pt x="473" y="689"/>
                    <a:pt x="473" y="690"/>
                    <a:pt x="474" y="690"/>
                  </a:cubicBezTo>
                  <a:cubicBezTo>
                    <a:pt x="477" y="689"/>
                    <a:pt x="482" y="688"/>
                    <a:pt x="485" y="686"/>
                  </a:cubicBezTo>
                  <a:cubicBezTo>
                    <a:pt x="488" y="685"/>
                    <a:pt x="491" y="684"/>
                    <a:pt x="494" y="683"/>
                  </a:cubicBezTo>
                  <a:cubicBezTo>
                    <a:pt x="499" y="682"/>
                    <a:pt x="503" y="680"/>
                    <a:pt x="508" y="678"/>
                  </a:cubicBezTo>
                  <a:cubicBezTo>
                    <a:pt x="509" y="677"/>
                    <a:pt x="510" y="677"/>
                    <a:pt x="510" y="677"/>
                  </a:cubicBezTo>
                  <a:cubicBezTo>
                    <a:pt x="514" y="676"/>
                    <a:pt x="519" y="673"/>
                    <a:pt x="523" y="671"/>
                  </a:cubicBezTo>
                  <a:cubicBezTo>
                    <a:pt x="530" y="669"/>
                    <a:pt x="535" y="666"/>
                    <a:pt x="542" y="663"/>
                  </a:cubicBezTo>
                  <a:cubicBezTo>
                    <a:pt x="542" y="663"/>
                    <a:pt x="541" y="663"/>
                    <a:pt x="541" y="663"/>
                  </a:cubicBezTo>
                  <a:cubicBezTo>
                    <a:pt x="541" y="662"/>
                    <a:pt x="542" y="662"/>
                    <a:pt x="541" y="661"/>
                  </a:cubicBezTo>
                  <a:cubicBezTo>
                    <a:pt x="548" y="658"/>
                    <a:pt x="557" y="654"/>
                    <a:pt x="565" y="651"/>
                  </a:cubicBezTo>
                  <a:cubicBezTo>
                    <a:pt x="566" y="651"/>
                    <a:pt x="566" y="651"/>
                    <a:pt x="565" y="651"/>
                  </a:cubicBezTo>
                  <a:cubicBezTo>
                    <a:pt x="567" y="651"/>
                    <a:pt x="569" y="650"/>
                    <a:pt x="571" y="649"/>
                  </a:cubicBezTo>
                  <a:cubicBezTo>
                    <a:pt x="571" y="648"/>
                    <a:pt x="571" y="647"/>
                    <a:pt x="571" y="646"/>
                  </a:cubicBezTo>
                  <a:cubicBezTo>
                    <a:pt x="559" y="649"/>
                    <a:pt x="549" y="654"/>
                    <a:pt x="539" y="659"/>
                  </a:cubicBezTo>
                  <a:cubicBezTo>
                    <a:pt x="536" y="655"/>
                    <a:pt x="543" y="655"/>
                    <a:pt x="545" y="653"/>
                  </a:cubicBezTo>
                  <a:cubicBezTo>
                    <a:pt x="538" y="655"/>
                    <a:pt x="532" y="657"/>
                    <a:pt x="524" y="660"/>
                  </a:cubicBezTo>
                  <a:cubicBezTo>
                    <a:pt x="520" y="661"/>
                    <a:pt x="517" y="665"/>
                    <a:pt x="514" y="665"/>
                  </a:cubicBezTo>
                  <a:cubicBezTo>
                    <a:pt x="513" y="663"/>
                    <a:pt x="515" y="663"/>
                    <a:pt x="516" y="661"/>
                  </a:cubicBezTo>
                  <a:cubicBezTo>
                    <a:pt x="524" y="657"/>
                    <a:pt x="534" y="655"/>
                    <a:pt x="542" y="652"/>
                  </a:cubicBezTo>
                  <a:cubicBezTo>
                    <a:pt x="549" y="649"/>
                    <a:pt x="556" y="646"/>
                    <a:pt x="562" y="644"/>
                  </a:cubicBezTo>
                  <a:cubicBezTo>
                    <a:pt x="564" y="643"/>
                    <a:pt x="566" y="642"/>
                    <a:pt x="568" y="643"/>
                  </a:cubicBezTo>
                  <a:cubicBezTo>
                    <a:pt x="568" y="644"/>
                    <a:pt x="567" y="644"/>
                    <a:pt x="567" y="645"/>
                  </a:cubicBezTo>
                  <a:cubicBezTo>
                    <a:pt x="568" y="645"/>
                    <a:pt x="569" y="644"/>
                    <a:pt x="570" y="644"/>
                  </a:cubicBezTo>
                  <a:cubicBezTo>
                    <a:pt x="569" y="642"/>
                    <a:pt x="569" y="641"/>
                    <a:pt x="568" y="638"/>
                  </a:cubicBezTo>
                  <a:cubicBezTo>
                    <a:pt x="560" y="641"/>
                    <a:pt x="551" y="643"/>
                    <a:pt x="545" y="647"/>
                  </a:cubicBezTo>
                  <a:cubicBezTo>
                    <a:pt x="544" y="648"/>
                    <a:pt x="540" y="649"/>
                    <a:pt x="539" y="649"/>
                  </a:cubicBezTo>
                  <a:cubicBezTo>
                    <a:pt x="538" y="649"/>
                    <a:pt x="539" y="649"/>
                    <a:pt x="538" y="648"/>
                  </a:cubicBezTo>
                  <a:cubicBezTo>
                    <a:pt x="530" y="651"/>
                    <a:pt x="521" y="654"/>
                    <a:pt x="513" y="658"/>
                  </a:cubicBezTo>
                  <a:cubicBezTo>
                    <a:pt x="507" y="660"/>
                    <a:pt x="501" y="662"/>
                    <a:pt x="496" y="665"/>
                  </a:cubicBezTo>
                  <a:cubicBezTo>
                    <a:pt x="496" y="665"/>
                    <a:pt x="495" y="665"/>
                    <a:pt x="494" y="665"/>
                  </a:cubicBezTo>
                  <a:cubicBezTo>
                    <a:pt x="494" y="663"/>
                    <a:pt x="496" y="663"/>
                    <a:pt x="497" y="662"/>
                  </a:cubicBezTo>
                  <a:cubicBezTo>
                    <a:pt x="499" y="660"/>
                    <a:pt x="503" y="660"/>
                    <a:pt x="504" y="658"/>
                  </a:cubicBezTo>
                  <a:cubicBezTo>
                    <a:pt x="516" y="655"/>
                    <a:pt x="524" y="651"/>
                    <a:pt x="535" y="647"/>
                  </a:cubicBezTo>
                  <a:cubicBezTo>
                    <a:pt x="543" y="640"/>
                    <a:pt x="555" y="637"/>
                    <a:pt x="567" y="634"/>
                  </a:cubicBezTo>
                  <a:cubicBezTo>
                    <a:pt x="567" y="633"/>
                    <a:pt x="566" y="632"/>
                    <a:pt x="566" y="631"/>
                  </a:cubicBezTo>
                  <a:cubicBezTo>
                    <a:pt x="555" y="635"/>
                    <a:pt x="544" y="639"/>
                    <a:pt x="536" y="644"/>
                  </a:cubicBezTo>
                  <a:cubicBezTo>
                    <a:pt x="534" y="644"/>
                    <a:pt x="534" y="644"/>
                    <a:pt x="533" y="644"/>
                  </a:cubicBezTo>
                  <a:cubicBezTo>
                    <a:pt x="532" y="644"/>
                    <a:pt x="532" y="644"/>
                    <a:pt x="532" y="643"/>
                  </a:cubicBezTo>
                  <a:cubicBezTo>
                    <a:pt x="528" y="644"/>
                    <a:pt x="525" y="646"/>
                    <a:pt x="521" y="647"/>
                  </a:cubicBezTo>
                  <a:cubicBezTo>
                    <a:pt x="510" y="652"/>
                    <a:pt x="498" y="656"/>
                    <a:pt x="487" y="661"/>
                  </a:cubicBezTo>
                  <a:cubicBezTo>
                    <a:pt x="486" y="661"/>
                    <a:pt x="486" y="661"/>
                    <a:pt x="486" y="661"/>
                  </a:cubicBezTo>
                  <a:cubicBezTo>
                    <a:pt x="484" y="662"/>
                    <a:pt x="480" y="663"/>
                    <a:pt x="478" y="664"/>
                  </a:cubicBezTo>
                  <a:cubicBezTo>
                    <a:pt x="477" y="664"/>
                    <a:pt x="475" y="664"/>
                    <a:pt x="474" y="663"/>
                  </a:cubicBezTo>
                  <a:cubicBezTo>
                    <a:pt x="476" y="662"/>
                    <a:pt x="476" y="661"/>
                    <a:pt x="478" y="662"/>
                  </a:cubicBezTo>
                  <a:cubicBezTo>
                    <a:pt x="484" y="659"/>
                    <a:pt x="489" y="658"/>
                    <a:pt x="494" y="655"/>
                  </a:cubicBezTo>
                  <a:cubicBezTo>
                    <a:pt x="498" y="655"/>
                    <a:pt x="500" y="653"/>
                    <a:pt x="503" y="652"/>
                  </a:cubicBezTo>
                  <a:cubicBezTo>
                    <a:pt x="503" y="652"/>
                    <a:pt x="504" y="652"/>
                    <a:pt x="504" y="651"/>
                  </a:cubicBezTo>
                  <a:cubicBezTo>
                    <a:pt x="504" y="652"/>
                    <a:pt x="505" y="652"/>
                    <a:pt x="506" y="651"/>
                  </a:cubicBezTo>
                  <a:cubicBezTo>
                    <a:pt x="510" y="650"/>
                    <a:pt x="516" y="647"/>
                    <a:pt x="520" y="645"/>
                  </a:cubicBezTo>
                  <a:cubicBezTo>
                    <a:pt x="525" y="645"/>
                    <a:pt x="528" y="642"/>
                    <a:pt x="532" y="641"/>
                  </a:cubicBezTo>
                  <a:cubicBezTo>
                    <a:pt x="532" y="641"/>
                    <a:pt x="531" y="640"/>
                    <a:pt x="531" y="639"/>
                  </a:cubicBezTo>
                  <a:cubicBezTo>
                    <a:pt x="542" y="635"/>
                    <a:pt x="552" y="630"/>
                    <a:pt x="563" y="626"/>
                  </a:cubicBezTo>
                  <a:cubicBezTo>
                    <a:pt x="563" y="626"/>
                    <a:pt x="563" y="626"/>
                    <a:pt x="563" y="625"/>
                  </a:cubicBezTo>
                  <a:cubicBezTo>
                    <a:pt x="557" y="626"/>
                    <a:pt x="550" y="629"/>
                    <a:pt x="544" y="631"/>
                  </a:cubicBezTo>
                  <a:cubicBezTo>
                    <a:pt x="544" y="631"/>
                    <a:pt x="544" y="632"/>
                    <a:pt x="544" y="632"/>
                  </a:cubicBezTo>
                  <a:cubicBezTo>
                    <a:pt x="538" y="633"/>
                    <a:pt x="535" y="637"/>
                    <a:pt x="529" y="638"/>
                  </a:cubicBezTo>
                  <a:cubicBezTo>
                    <a:pt x="529" y="634"/>
                    <a:pt x="533" y="634"/>
                    <a:pt x="536" y="633"/>
                  </a:cubicBezTo>
                  <a:cubicBezTo>
                    <a:pt x="543" y="630"/>
                    <a:pt x="551" y="627"/>
                    <a:pt x="559" y="624"/>
                  </a:cubicBezTo>
                  <a:cubicBezTo>
                    <a:pt x="560" y="624"/>
                    <a:pt x="561" y="624"/>
                    <a:pt x="561" y="623"/>
                  </a:cubicBezTo>
                  <a:cubicBezTo>
                    <a:pt x="561" y="623"/>
                    <a:pt x="561" y="623"/>
                    <a:pt x="561" y="622"/>
                  </a:cubicBezTo>
                  <a:cubicBezTo>
                    <a:pt x="551" y="623"/>
                    <a:pt x="544" y="629"/>
                    <a:pt x="536" y="631"/>
                  </a:cubicBezTo>
                  <a:cubicBezTo>
                    <a:pt x="534" y="632"/>
                    <a:pt x="532" y="634"/>
                    <a:pt x="530" y="633"/>
                  </a:cubicBezTo>
                  <a:cubicBezTo>
                    <a:pt x="529" y="632"/>
                    <a:pt x="530" y="631"/>
                    <a:pt x="530" y="631"/>
                  </a:cubicBezTo>
                  <a:cubicBezTo>
                    <a:pt x="528" y="632"/>
                    <a:pt x="525" y="634"/>
                    <a:pt x="523" y="634"/>
                  </a:cubicBezTo>
                  <a:cubicBezTo>
                    <a:pt x="521" y="630"/>
                    <a:pt x="528" y="630"/>
                    <a:pt x="530" y="629"/>
                  </a:cubicBezTo>
                  <a:cubicBezTo>
                    <a:pt x="530" y="626"/>
                    <a:pt x="534" y="625"/>
                    <a:pt x="535" y="624"/>
                  </a:cubicBezTo>
                  <a:cubicBezTo>
                    <a:pt x="530" y="625"/>
                    <a:pt x="524" y="628"/>
                    <a:pt x="520" y="630"/>
                  </a:cubicBezTo>
                  <a:cubicBezTo>
                    <a:pt x="516" y="630"/>
                    <a:pt x="512" y="633"/>
                    <a:pt x="507" y="635"/>
                  </a:cubicBezTo>
                  <a:cubicBezTo>
                    <a:pt x="507" y="634"/>
                    <a:pt x="506" y="633"/>
                    <a:pt x="507" y="632"/>
                  </a:cubicBezTo>
                  <a:cubicBezTo>
                    <a:pt x="514" y="629"/>
                    <a:pt x="521" y="627"/>
                    <a:pt x="529" y="624"/>
                  </a:cubicBezTo>
                  <a:cubicBezTo>
                    <a:pt x="529" y="624"/>
                    <a:pt x="529" y="624"/>
                    <a:pt x="529" y="623"/>
                  </a:cubicBezTo>
                  <a:cubicBezTo>
                    <a:pt x="536" y="619"/>
                    <a:pt x="545" y="616"/>
                    <a:pt x="554" y="613"/>
                  </a:cubicBezTo>
                  <a:cubicBezTo>
                    <a:pt x="554" y="612"/>
                    <a:pt x="554" y="612"/>
                    <a:pt x="553" y="611"/>
                  </a:cubicBezTo>
                  <a:cubicBezTo>
                    <a:pt x="548" y="612"/>
                    <a:pt x="544" y="615"/>
                    <a:pt x="540" y="616"/>
                  </a:cubicBezTo>
                  <a:cubicBezTo>
                    <a:pt x="537" y="618"/>
                    <a:pt x="534" y="618"/>
                    <a:pt x="532" y="619"/>
                  </a:cubicBezTo>
                  <a:cubicBezTo>
                    <a:pt x="530" y="620"/>
                    <a:pt x="528" y="623"/>
                    <a:pt x="525" y="621"/>
                  </a:cubicBezTo>
                  <a:cubicBezTo>
                    <a:pt x="525" y="621"/>
                    <a:pt x="524" y="621"/>
                    <a:pt x="524" y="620"/>
                  </a:cubicBezTo>
                  <a:cubicBezTo>
                    <a:pt x="520" y="621"/>
                    <a:pt x="517" y="624"/>
                    <a:pt x="513" y="625"/>
                  </a:cubicBezTo>
                  <a:cubicBezTo>
                    <a:pt x="510" y="627"/>
                    <a:pt x="504" y="629"/>
                    <a:pt x="502" y="631"/>
                  </a:cubicBezTo>
                  <a:cubicBezTo>
                    <a:pt x="501" y="631"/>
                    <a:pt x="500" y="630"/>
                    <a:pt x="500" y="630"/>
                  </a:cubicBezTo>
                  <a:cubicBezTo>
                    <a:pt x="505" y="625"/>
                    <a:pt x="513" y="623"/>
                    <a:pt x="520" y="620"/>
                  </a:cubicBezTo>
                  <a:cubicBezTo>
                    <a:pt x="520" y="619"/>
                    <a:pt x="520" y="619"/>
                    <a:pt x="519" y="618"/>
                  </a:cubicBezTo>
                  <a:cubicBezTo>
                    <a:pt x="520" y="617"/>
                    <a:pt x="521" y="617"/>
                    <a:pt x="522" y="617"/>
                  </a:cubicBezTo>
                  <a:cubicBezTo>
                    <a:pt x="531" y="614"/>
                    <a:pt x="540" y="609"/>
                    <a:pt x="549" y="607"/>
                  </a:cubicBezTo>
                  <a:cubicBezTo>
                    <a:pt x="547" y="604"/>
                    <a:pt x="543" y="608"/>
                    <a:pt x="540" y="608"/>
                  </a:cubicBezTo>
                  <a:cubicBezTo>
                    <a:pt x="539" y="608"/>
                    <a:pt x="540" y="608"/>
                    <a:pt x="540" y="608"/>
                  </a:cubicBezTo>
                  <a:cubicBezTo>
                    <a:pt x="534" y="611"/>
                    <a:pt x="526" y="612"/>
                    <a:pt x="520" y="616"/>
                  </a:cubicBezTo>
                  <a:cubicBezTo>
                    <a:pt x="520" y="616"/>
                    <a:pt x="520" y="616"/>
                    <a:pt x="520" y="616"/>
                  </a:cubicBezTo>
                  <a:cubicBezTo>
                    <a:pt x="519" y="616"/>
                    <a:pt x="518" y="617"/>
                    <a:pt x="516" y="617"/>
                  </a:cubicBezTo>
                  <a:cubicBezTo>
                    <a:pt x="515" y="617"/>
                    <a:pt x="516" y="616"/>
                    <a:pt x="515" y="616"/>
                  </a:cubicBezTo>
                  <a:cubicBezTo>
                    <a:pt x="511" y="618"/>
                    <a:pt x="506" y="619"/>
                    <a:pt x="502" y="622"/>
                  </a:cubicBezTo>
                  <a:cubicBezTo>
                    <a:pt x="500" y="621"/>
                    <a:pt x="496" y="625"/>
                    <a:pt x="493" y="625"/>
                  </a:cubicBezTo>
                  <a:cubicBezTo>
                    <a:pt x="491" y="626"/>
                    <a:pt x="486" y="628"/>
                    <a:pt x="483" y="629"/>
                  </a:cubicBezTo>
                  <a:cubicBezTo>
                    <a:pt x="479" y="631"/>
                    <a:pt x="474" y="632"/>
                    <a:pt x="471" y="634"/>
                  </a:cubicBezTo>
                  <a:cubicBezTo>
                    <a:pt x="470" y="634"/>
                    <a:pt x="470" y="635"/>
                    <a:pt x="469" y="634"/>
                  </a:cubicBezTo>
                  <a:cubicBezTo>
                    <a:pt x="466" y="636"/>
                    <a:pt x="464" y="637"/>
                    <a:pt x="460" y="638"/>
                  </a:cubicBezTo>
                  <a:cubicBezTo>
                    <a:pt x="460" y="638"/>
                    <a:pt x="460" y="638"/>
                    <a:pt x="460" y="639"/>
                  </a:cubicBezTo>
                  <a:cubicBezTo>
                    <a:pt x="459" y="639"/>
                    <a:pt x="460" y="638"/>
                    <a:pt x="459" y="638"/>
                  </a:cubicBezTo>
                  <a:cubicBezTo>
                    <a:pt x="459" y="635"/>
                    <a:pt x="464" y="636"/>
                    <a:pt x="465" y="634"/>
                  </a:cubicBezTo>
                  <a:cubicBezTo>
                    <a:pt x="466" y="634"/>
                    <a:pt x="468" y="633"/>
                    <a:pt x="471" y="632"/>
                  </a:cubicBezTo>
                  <a:cubicBezTo>
                    <a:pt x="471" y="631"/>
                    <a:pt x="475" y="632"/>
                    <a:pt x="475" y="630"/>
                  </a:cubicBezTo>
                  <a:cubicBezTo>
                    <a:pt x="480" y="629"/>
                    <a:pt x="482" y="627"/>
                    <a:pt x="486" y="626"/>
                  </a:cubicBezTo>
                  <a:cubicBezTo>
                    <a:pt x="486" y="626"/>
                    <a:pt x="485" y="626"/>
                    <a:pt x="485" y="625"/>
                  </a:cubicBezTo>
                  <a:cubicBezTo>
                    <a:pt x="486" y="625"/>
                    <a:pt x="486" y="626"/>
                    <a:pt x="486" y="626"/>
                  </a:cubicBezTo>
                  <a:cubicBezTo>
                    <a:pt x="490" y="624"/>
                    <a:pt x="495" y="623"/>
                    <a:pt x="498" y="620"/>
                  </a:cubicBezTo>
                  <a:cubicBezTo>
                    <a:pt x="498" y="621"/>
                    <a:pt x="500" y="620"/>
                    <a:pt x="500" y="620"/>
                  </a:cubicBezTo>
                  <a:cubicBezTo>
                    <a:pt x="501" y="621"/>
                    <a:pt x="502" y="619"/>
                    <a:pt x="504" y="619"/>
                  </a:cubicBezTo>
                  <a:cubicBezTo>
                    <a:pt x="503" y="619"/>
                    <a:pt x="503" y="619"/>
                    <a:pt x="503" y="618"/>
                  </a:cubicBezTo>
                  <a:cubicBezTo>
                    <a:pt x="506" y="619"/>
                    <a:pt x="508" y="616"/>
                    <a:pt x="509" y="617"/>
                  </a:cubicBezTo>
                  <a:cubicBezTo>
                    <a:pt x="510" y="617"/>
                    <a:pt x="509" y="615"/>
                    <a:pt x="510" y="615"/>
                  </a:cubicBezTo>
                  <a:cubicBezTo>
                    <a:pt x="510" y="616"/>
                    <a:pt x="510" y="616"/>
                    <a:pt x="510" y="616"/>
                  </a:cubicBezTo>
                  <a:cubicBezTo>
                    <a:pt x="512" y="615"/>
                    <a:pt x="515" y="615"/>
                    <a:pt x="517" y="613"/>
                  </a:cubicBezTo>
                  <a:cubicBezTo>
                    <a:pt x="518" y="614"/>
                    <a:pt x="518" y="612"/>
                    <a:pt x="521" y="612"/>
                  </a:cubicBezTo>
                  <a:cubicBezTo>
                    <a:pt x="520" y="611"/>
                    <a:pt x="520" y="611"/>
                    <a:pt x="520" y="610"/>
                  </a:cubicBezTo>
                  <a:cubicBezTo>
                    <a:pt x="519" y="611"/>
                    <a:pt x="518" y="611"/>
                    <a:pt x="517" y="612"/>
                  </a:cubicBezTo>
                  <a:cubicBezTo>
                    <a:pt x="513" y="612"/>
                    <a:pt x="510" y="617"/>
                    <a:pt x="506" y="615"/>
                  </a:cubicBezTo>
                  <a:cubicBezTo>
                    <a:pt x="508" y="612"/>
                    <a:pt x="513" y="612"/>
                    <a:pt x="516" y="610"/>
                  </a:cubicBezTo>
                  <a:cubicBezTo>
                    <a:pt x="517" y="610"/>
                    <a:pt x="518" y="609"/>
                    <a:pt x="519" y="608"/>
                  </a:cubicBezTo>
                  <a:cubicBezTo>
                    <a:pt x="520" y="608"/>
                    <a:pt x="521" y="608"/>
                    <a:pt x="522" y="607"/>
                  </a:cubicBezTo>
                  <a:cubicBezTo>
                    <a:pt x="525" y="607"/>
                    <a:pt x="527" y="605"/>
                    <a:pt x="531" y="604"/>
                  </a:cubicBezTo>
                  <a:cubicBezTo>
                    <a:pt x="534" y="604"/>
                    <a:pt x="537" y="601"/>
                    <a:pt x="541" y="601"/>
                  </a:cubicBezTo>
                  <a:cubicBezTo>
                    <a:pt x="539" y="599"/>
                    <a:pt x="535" y="600"/>
                    <a:pt x="532" y="601"/>
                  </a:cubicBezTo>
                  <a:cubicBezTo>
                    <a:pt x="529" y="602"/>
                    <a:pt x="525" y="604"/>
                    <a:pt x="522" y="605"/>
                  </a:cubicBezTo>
                  <a:cubicBezTo>
                    <a:pt x="520" y="606"/>
                    <a:pt x="518" y="605"/>
                    <a:pt x="516" y="607"/>
                  </a:cubicBezTo>
                  <a:cubicBezTo>
                    <a:pt x="514" y="607"/>
                    <a:pt x="514" y="609"/>
                    <a:pt x="511" y="608"/>
                  </a:cubicBezTo>
                  <a:cubicBezTo>
                    <a:pt x="512" y="608"/>
                    <a:pt x="512" y="607"/>
                    <a:pt x="512" y="607"/>
                  </a:cubicBezTo>
                  <a:cubicBezTo>
                    <a:pt x="514" y="605"/>
                    <a:pt x="520" y="603"/>
                    <a:pt x="522" y="603"/>
                  </a:cubicBezTo>
                  <a:cubicBezTo>
                    <a:pt x="522" y="602"/>
                    <a:pt x="523" y="602"/>
                    <a:pt x="522" y="601"/>
                  </a:cubicBezTo>
                  <a:cubicBezTo>
                    <a:pt x="520" y="601"/>
                    <a:pt x="520" y="602"/>
                    <a:pt x="519" y="602"/>
                  </a:cubicBezTo>
                  <a:cubicBezTo>
                    <a:pt x="519" y="603"/>
                    <a:pt x="519" y="602"/>
                    <a:pt x="518" y="602"/>
                  </a:cubicBezTo>
                  <a:cubicBezTo>
                    <a:pt x="518" y="602"/>
                    <a:pt x="515" y="603"/>
                    <a:pt x="515" y="603"/>
                  </a:cubicBezTo>
                  <a:cubicBezTo>
                    <a:pt x="514" y="603"/>
                    <a:pt x="514" y="604"/>
                    <a:pt x="514" y="604"/>
                  </a:cubicBezTo>
                  <a:cubicBezTo>
                    <a:pt x="510" y="604"/>
                    <a:pt x="505" y="606"/>
                    <a:pt x="504" y="609"/>
                  </a:cubicBezTo>
                  <a:cubicBezTo>
                    <a:pt x="503" y="609"/>
                    <a:pt x="503" y="608"/>
                    <a:pt x="502" y="608"/>
                  </a:cubicBezTo>
                  <a:cubicBezTo>
                    <a:pt x="498" y="608"/>
                    <a:pt x="492" y="612"/>
                    <a:pt x="488" y="612"/>
                  </a:cubicBezTo>
                  <a:cubicBezTo>
                    <a:pt x="484" y="616"/>
                    <a:pt x="478" y="614"/>
                    <a:pt x="475" y="617"/>
                  </a:cubicBezTo>
                  <a:cubicBezTo>
                    <a:pt x="473" y="618"/>
                    <a:pt x="470" y="619"/>
                    <a:pt x="467" y="620"/>
                  </a:cubicBezTo>
                  <a:cubicBezTo>
                    <a:pt x="466" y="620"/>
                    <a:pt x="467" y="621"/>
                    <a:pt x="467" y="621"/>
                  </a:cubicBezTo>
                  <a:cubicBezTo>
                    <a:pt x="465" y="620"/>
                    <a:pt x="465" y="622"/>
                    <a:pt x="463" y="621"/>
                  </a:cubicBezTo>
                  <a:cubicBezTo>
                    <a:pt x="462" y="620"/>
                    <a:pt x="464" y="620"/>
                    <a:pt x="462" y="620"/>
                  </a:cubicBezTo>
                  <a:cubicBezTo>
                    <a:pt x="463" y="619"/>
                    <a:pt x="463" y="620"/>
                    <a:pt x="463" y="618"/>
                  </a:cubicBezTo>
                  <a:cubicBezTo>
                    <a:pt x="466" y="618"/>
                    <a:pt x="468" y="616"/>
                    <a:pt x="470" y="616"/>
                  </a:cubicBezTo>
                  <a:cubicBezTo>
                    <a:pt x="471" y="614"/>
                    <a:pt x="473" y="614"/>
                    <a:pt x="474" y="614"/>
                  </a:cubicBezTo>
                  <a:cubicBezTo>
                    <a:pt x="480" y="612"/>
                    <a:pt x="486" y="610"/>
                    <a:pt x="491" y="607"/>
                  </a:cubicBezTo>
                  <a:cubicBezTo>
                    <a:pt x="494" y="606"/>
                    <a:pt x="496" y="606"/>
                    <a:pt x="498" y="605"/>
                  </a:cubicBezTo>
                  <a:cubicBezTo>
                    <a:pt x="499" y="605"/>
                    <a:pt x="500" y="604"/>
                    <a:pt x="502" y="604"/>
                  </a:cubicBezTo>
                  <a:cubicBezTo>
                    <a:pt x="502" y="603"/>
                    <a:pt x="503" y="602"/>
                    <a:pt x="504" y="601"/>
                  </a:cubicBezTo>
                  <a:cubicBezTo>
                    <a:pt x="505" y="602"/>
                    <a:pt x="506" y="601"/>
                    <a:pt x="507" y="601"/>
                  </a:cubicBezTo>
                  <a:cubicBezTo>
                    <a:pt x="507" y="601"/>
                    <a:pt x="507" y="600"/>
                    <a:pt x="507" y="600"/>
                  </a:cubicBezTo>
                  <a:cubicBezTo>
                    <a:pt x="507" y="600"/>
                    <a:pt x="509" y="601"/>
                    <a:pt x="508" y="600"/>
                  </a:cubicBezTo>
                  <a:cubicBezTo>
                    <a:pt x="508" y="599"/>
                    <a:pt x="508" y="600"/>
                    <a:pt x="508" y="600"/>
                  </a:cubicBezTo>
                  <a:cubicBezTo>
                    <a:pt x="509" y="600"/>
                    <a:pt x="509" y="599"/>
                    <a:pt x="510" y="599"/>
                  </a:cubicBezTo>
                  <a:cubicBezTo>
                    <a:pt x="510" y="599"/>
                    <a:pt x="512" y="598"/>
                    <a:pt x="512" y="596"/>
                  </a:cubicBezTo>
                  <a:cubicBezTo>
                    <a:pt x="515" y="596"/>
                    <a:pt x="515" y="595"/>
                    <a:pt x="517" y="596"/>
                  </a:cubicBezTo>
                  <a:cubicBezTo>
                    <a:pt x="520" y="595"/>
                    <a:pt x="522" y="594"/>
                    <a:pt x="524" y="593"/>
                  </a:cubicBezTo>
                  <a:cubicBezTo>
                    <a:pt x="524" y="593"/>
                    <a:pt x="524" y="592"/>
                    <a:pt x="523" y="592"/>
                  </a:cubicBezTo>
                  <a:cubicBezTo>
                    <a:pt x="524" y="592"/>
                    <a:pt x="525" y="592"/>
                    <a:pt x="525" y="592"/>
                  </a:cubicBezTo>
                  <a:cubicBezTo>
                    <a:pt x="528" y="591"/>
                    <a:pt x="531" y="588"/>
                    <a:pt x="535" y="589"/>
                  </a:cubicBezTo>
                  <a:cubicBezTo>
                    <a:pt x="535" y="588"/>
                    <a:pt x="535" y="588"/>
                    <a:pt x="535" y="587"/>
                  </a:cubicBezTo>
                  <a:cubicBezTo>
                    <a:pt x="536" y="588"/>
                    <a:pt x="536" y="588"/>
                    <a:pt x="536" y="588"/>
                  </a:cubicBezTo>
                  <a:cubicBezTo>
                    <a:pt x="537" y="587"/>
                    <a:pt x="539" y="585"/>
                    <a:pt x="542" y="586"/>
                  </a:cubicBezTo>
                  <a:cubicBezTo>
                    <a:pt x="543" y="584"/>
                    <a:pt x="546" y="582"/>
                    <a:pt x="549" y="582"/>
                  </a:cubicBezTo>
                  <a:cubicBezTo>
                    <a:pt x="549" y="581"/>
                    <a:pt x="549" y="581"/>
                    <a:pt x="548" y="581"/>
                  </a:cubicBezTo>
                  <a:cubicBezTo>
                    <a:pt x="552" y="581"/>
                    <a:pt x="558" y="576"/>
                    <a:pt x="562" y="574"/>
                  </a:cubicBezTo>
                  <a:cubicBezTo>
                    <a:pt x="570" y="570"/>
                    <a:pt x="579" y="566"/>
                    <a:pt x="587" y="563"/>
                  </a:cubicBezTo>
                  <a:cubicBezTo>
                    <a:pt x="593" y="562"/>
                    <a:pt x="597" y="559"/>
                    <a:pt x="604" y="558"/>
                  </a:cubicBezTo>
                  <a:cubicBezTo>
                    <a:pt x="606" y="557"/>
                    <a:pt x="609" y="556"/>
                    <a:pt x="612" y="555"/>
                  </a:cubicBezTo>
                  <a:cubicBezTo>
                    <a:pt x="613" y="555"/>
                    <a:pt x="612" y="555"/>
                    <a:pt x="612" y="555"/>
                  </a:cubicBezTo>
                  <a:cubicBezTo>
                    <a:pt x="622" y="552"/>
                    <a:pt x="633" y="552"/>
                    <a:pt x="642" y="548"/>
                  </a:cubicBezTo>
                  <a:cubicBezTo>
                    <a:pt x="642" y="548"/>
                    <a:pt x="642" y="547"/>
                    <a:pt x="642" y="547"/>
                  </a:cubicBezTo>
                  <a:cubicBezTo>
                    <a:pt x="646" y="546"/>
                    <a:pt x="649" y="544"/>
                    <a:pt x="653" y="544"/>
                  </a:cubicBezTo>
                  <a:cubicBezTo>
                    <a:pt x="653" y="544"/>
                    <a:pt x="653" y="543"/>
                    <a:pt x="653" y="543"/>
                  </a:cubicBezTo>
                  <a:cubicBezTo>
                    <a:pt x="659" y="541"/>
                    <a:pt x="665" y="539"/>
                    <a:pt x="670" y="536"/>
                  </a:cubicBezTo>
                  <a:cubicBezTo>
                    <a:pt x="671" y="536"/>
                    <a:pt x="672" y="536"/>
                    <a:pt x="672" y="536"/>
                  </a:cubicBezTo>
                  <a:cubicBezTo>
                    <a:pt x="672" y="535"/>
                    <a:pt x="675" y="535"/>
                    <a:pt x="676" y="534"/>
                  </a:cubicBezTo>
                  <a:cubicBezTo>
                    <a:pt x="676" y="535"/>
                    <a:pt x="674" y="535"/>
                    <a:pt x="673" y="536"/>
                  </a:cubicBezTo>
                  <a:cubicBezTo>
                    <a:pt x="675" y="536"/>
                    <a:pt x="678" y="535"/>
                    <a:pt x="678" y="533"/>
                  </a:cubicBezTo>
                  <a:cubicBezTo>
                    <a:pt x="680" y="533"/>
                    <a:pt x="681" y="532"/>
                    <a:pt x="681" y="533"/>
                  </a:cubicBezTo>
                  <a:cubicBezTo>
                    <a:pt x="682" y="533"/>
                    <a:pt x="682" y="531"/>
                    <a:pt x="684" y="532"/>
                  </a:cubicBezTo>
                  <a:cubicBezTo>
                    <a:pt x="683" y="532"/>
                    <a:pt x="682" y="532"/>
                    <a:pt x="682" y="532"/>
                  </a:cubicBezTo>
                  <a:cubicBezTo>
                    <a:pt x="688" y="531"/>
                    <a:pt x="693" y="526"/>
                    <a:pt x="698" y="526"/>
                  </a:cubicBezTo>
                  <a:cubicBezTo>
                    <a:pt x="696" y="526"/>
                    <a:pt x="697" y="528"/>
                    <a:pt x="697" y="529"/>
                  </a:cubicBezTo>
                  <a:cubicBezTo>
                    <a:pt x="695" y="531"/>
                    <a:pt x="691" y="532"/>
                    <a:pt x="689" y="532"/>
                  </a:cubicBezTo>
                  <a:cubicBezTo>
                    <a:pt x="683" y="534"/>
                    <a:pt x="676" y="537"/>
                    <a:pt x="671" y="539"/>
                  </a:cubicBezTo>
                  <a:cubicBezTo>
                    <a:pt x="662" y="542"/>
                    <a:pt x="655" y="546"/>
                    <a:pt x="648" y="549"/>
                  </a:cubicBezTo>
                  <a:cubicBezTo>
                    <a:pt x="648" y="549"/>
                    <a:pt x="648" y="549"/>
                    <a:pt x="647" y="550"/>
                  </a:cubicBezTo>
                  <a:cubicBezTo>
                    <a:pt x="639" y="553"/>
                    <a:pt x="632" y="555"/>
                    <a:pt x="625" y="560"/>
                  </a:cubicBezTo>
                  <a:cubicBezTo>
                    <a:pt x="621" y="560"/>
                    <a:pt x="618" y="563"/>
                    <a:pt x="615" y="563"/>
                  </a:cubicBezTo>
                  <a:cubicBezTo>
                    <a:pt x="621" y="567"/>
                    <a:pt x="625" y="575"/>
                    <a:pt x="629" y="581"/>
                  </a:cubicBezTo>
                  <a:cubicBezTo>
                    <a:pt x="629" y="580"/>
                    <a:pt x="628" y="580"/>
                    <a:pt x="629" y="579"/>
                  </a:cubicBezTo>
                  <a:cubicBezTo>
                    <a:pt x="644" y="575"/>
                    <a:pt x="660" y="569"/>
                    <a:pt x="674" y="562"/>
                  </a:cubicBezTo>
                  <a:cubicBezTo>
                    <a:pt x="680" y="560"/>
                    <a:pt x="686" y="558"/>
                    <a:pt x="692" y="556"/>
                  </a:cubicBezTo>
                  <a:cubicBezTo>
                    <a:pt x="702" y="552"/>
                    <a:pt x="712" y="549"/>
                    <a:pt x="722" y="545"/>
                  </a:cubicBezTo>
                  <a:cubicBezTo>
                    <a:pt x="726" y="544"/>
                    <a:pt x="730" y="542"/>
                    <a:pt x="733" y="540"/>
                  </a:cubicBezTo>
                  <a:cubicBezTo>
                    <a:pt x="744" y="537"/>
                    <a:pt x="752" y="533"/>
                    <a:pt x="762" y="528"/>
                  </a:cubicBezTo>
                  <a:cubicBezTo>
                    <a:pt x="768" y="528"/>
                    <a:pt x="776" y="523"/>
                    <a:pt x="780" y="521"/>
                  </a:cubicBezTo>
                  <a:cubicBezTo>
                    <a:pt x="782" y="521"/>
                    <a:pt x="785" y="520"/>
                    <a:pt x="786" y="521"/>
                  </a:cubicBezTo>
                  <a:cubicBezTo>
                    <a:pt x="784" y="524"/>
                    <a:pt x="779" y="524"/>
                    <a:pt x="775" y="526"/>
                  </a:cubicBezTo>
                  <a:cubicBezTo>
                    <a:pt x="779" y="526"/>
                    <a:pt x="783" y="524"/>
                    <a:pt x="787" y="523"/>
                  </a:cubicBezTo>
                  <a:cubicBezTo>
                    <a:pt x="790" y="522"/>
                    <a:pt x="793" y="521"/>
                    <a:pt x="796" y="520"/>
                  </a:cubicBezTo>
                  <a:cubicBezTo>
                    <a:pt x="804" y="517"/>
                    <a:pt x="811" y="515"/>
                    <a:pt x="817" y="511"/>
                  </a:cubicBezTo>
                  <a:cubicBezTo>
                    <a:pt x="818" y="512"/>
                    <a:pt x="819" y="510"/>
                    <a:pt x="821" y="511"/>
                  </a:cubicBezTo>
                  <a:cubicBezTo>
                    <a:pt x="821" y="512"/>
                    <a:pt x="821" y="512"/>
                    <a:pt x="822" y="512"/>
                  </a:cubicBezTo>
                  <a:cubicBezTo>
                    <a:pt x="816" y="515"/>
                    <a:pt x="810" y="516"/>
                    <a:pt x="805" y="519"/>
                  </a:cubicBezTo>
                  <a:cubicBezTo>
                    <a:pt x="802" y="519"/>
                    <a:pt x="798" y="522"/>
                    <a:pt x="795" y="522"/>
                  </a:cubicBezTo>
                  <a:cubicBezTo>
                    <a:pt x="781" y="528"/>
                    <a:pt x="765" y="533"/>
                    <a:pt x="751" y="538"/>
                  </a:cubicBezTo>
                  <a:cubicBezTo>
                    <a:pt x="750" y="538"/>
                    <a:pt x="750" y="538"/>
                    <a:pt x="750" y="537"/>
                  </a:cubicBezTo>
                  <a:cubicBezTo>
                    <a:pt x="748" y="538"/>
                    <a:pt x="746" y="538"/>
                    <a:pt x="745" y="540"/>
                  </a:cubicBezTo>
                  <a:cubicBezTo>
                    <a:pt x="738" y="541"/>
                    <a:pt x="733" y="546"/>
                    <a:pt x="726" y="548"/>
                  </a:cubicBezTo>
                  <a:cubicBezTo>
                    <a:pt x="712" y="555"/>
                    <a:pt x="698" y="559"/>
                    <a:pt x="684" y="565"/>
                  </a:cubicBezTo>
                  <a:cubicBezTo>
                    <a:pt x="685" y="566"/>
                    <a:pt x="686" y="566"/>
                    <a:pt x="687" y="567"/>
                  </a:cubicBezTo>
                  <a:cubicBezTo>
                    <a:pt x="687" y="568"/>
                    <a:pt x="685" y="567"/>
                    <a:pt x="684" y="567"/>
                  </a:cubicBezTo>
                  <a:cubicBezTo>
                    <a:pt x="682" y="568"/>
                    <a:pt x="678" y="570"/>
                    <a:pt x="675" y="572"/>
                  </a:cubicBezTo>
                  <a:cubicBezTo>
                    <a:pt x="662" y="578"/>
                    <a:pt x="647" y="584"/>
                    <a:pt x="634" y="589"/>
                  </a:cubicBezTo>
                  <a:cubicBezTo>
                    <a:pt x="635" y="591"/>
                    <a:pt x="636" y="593"/>
                    <a:pt x="636" y="595"/>
                  </a:cubicBezTo>
                  <a:cubicBezTo>
                    <a:pt x="644" y="592"/>
                    <a:pt x="652" y="588"/>
                    <a:pt x="661" y="585"/>
                  </a:cubicBezTo>
                  <a:cubicBezTo>
                    <a:pt x="667" y="583"/>
                    <a:pt x="673" y="581"/>
                    <a:pt x="680" y="580"/>
                  </a:cubicBezTo>
                  <a:cubicBezTo>
                    <a:pt x="678" y="583"/>
                    <a:pt x="673" y="583"/>
                    <a:pt x="668" y="585"/>
                  </a:cubicBezTo>
                  <a:cubicBezTo>
                    <a:pt x="658" y="589"/>
                    <a:pt x="645" y="592"/>
                    <a:pt x="637" y="598"/>
                  </a:cubicBezTo>
                  <a:cubicBezTo>
                    <a:pt x="639" y="603"/>
                    <a:pt x="640" y="607"/>
                    <a:pt x="641" y="613"/>
                  </a:cubicBezTo>
                  <a:cubicBezTo>
                    <a:pt x="645" y="613"/>
                    <a:pt x="648" y="611"/>
                    <a:pt x="651" y="610"/>
                  </a:cubicBezTo>
                  <a:cubicBezTo>
                    <a:pt x="652" y="609"/>
                    <a:pt x="653" y="609"/>
                    <a:pt x="654" y="609"/>
                  </a:cubicBezTo>
                  <a:cubicBezTo>
                    <a:pt x="658" y="607"/>
                    <a:pt x="661" y="606"/>
                    <a:pt x="665" y="605"/>
                  </a:cubicBezTo>
                  <a:cubicBezTo>
                    <a:pt x="670" y="603"/>
                    <a:pt x="675" y="600"/>
                    <a:pt x="681" y="598"/>
                  </a:cubicBezTo>
                  <a:cubicBezTo>
                    <a:pt x="685" y="595"/>
                    <a:pt x="691" y="593"/>
                    <a:pt x="695" y="590"/>
                  </a:cubicBezTo>
                  <a:cubicBezTo>
                    <a:pt x="699" y="591"/>
                    <a:pt x="707" y="587"/>
                    <a:pt x="708" y="591"/>
                  </a:cubicBezTo>
                  <a:cubicBezTo>
                    <a:pt x="705" y="590"/>
                    <a:pt x="699" y="592"/>
                    <a:pt x="696" y="593"/>
                  </a:cubicBezTo>
                  <a:cubicBezTo>
                    <a:pt x="696" y="593"/>
                    <a:pt x="696" y="593"/>
                    <a:pt x="696" y="594"/>
                  </a:cubicBezTo>
                  <a:cubicBezTo>
                    <a:pt x="695" y="594"/>
                    <a:pt x="696" y="593"/>
                    <a:pt x="696" y="593"/>
                  </a:cubicBezTo>
                  <a:cubicBezTo>
                    <a:pt x="685" y="597"/>
                    <a:pt x="674" y="603"/>
                    <a:pt x="662" y="607"/>
                  </a:cubicBezTo>
                  <a:cubicBezTo>
                    <a:pt x="662" y="607"/>
                    <a:pt x="662" y="608"/>
                    <a:pt x="662" y="608"/>
                  </a:cubicBezTo>
                  <a:cubicBezTo>
                    <a:pt x="654" y="610"/>
                    <a:pt x="649" y="613"/>
                    <a:pt x="641" y="616"/>
                  </a:cubicBezTo>
                  <a:cubicBezTo>
                    <a:pt x="641" y="617"/>
                    <a:pt x="641" y="619"/>
                    <a:pt x="642" y="619"/>
                  </a:cubicBezTo>
                  <a:cubicBezTo>
                    <a:pt x="655" y="611"/>
                    <a:pt x="672" y="607"/>
                    <a:pt x="686" y="599"/>
                  </a:cubicBezTo>
                  <a:cubicBezTo>
                    <a:pt x="691" y="599"/>
                    <a:pt x="694" y="594"/>
                    <a:pt x="696" y="598"/>
                  </a:cubicBezTo>
                  <a:cubicBezTo>
                    <a:pt x="692" y="599"/>
                    <a:pt x="685" y="601"/>
                    <a:pt x="681" y="604"/>
                  </a:cubicBezTo>
                  <a:cubicBezTo>
                    <a:pt x="668" y="610"/>
                    <a:pt x="655" y="613"/>
                    <a:pt x="644" y="621"/>
                  </a:cubicBezTo>
                  <a:cubicBezTo>
                    <a:pt x="643" y="621"/>
                    <a:pt x="642" y="621"/>
                    <a:pt x="642" y="622"/>
                  </a:cubicBezTo>
                  <a:cubicBezTo>
                    <a:pt x="644" y="622"/>
                    <a:pt x="647" y="621"/>
                    <a:pt x="649" y="620"/>
                  </a:cubicBezTo>
                  <a:cubicBezTo>
                    <a:pt x="652" y="620"/>
                    <a:pt x="654" y="617"/>
                    <a:pt x="658" y="617"/>
                  </a:cubicBezTo>
                  <a:cubicBezTo>
                    <a:pt x="664" y="614"/>
                    <a:pt x="672" y="612"/>
                    <a:pt x="679" y="609"/>
                  </a:cubicBezTo>
                  <a:cubicBezTo>
                    <a:pt x="680" y="609"/>
                    <a:pt x="681" y="608"/>
                    <a:pt x="682" y="608"/>
                  </a:cubicBezTo>
                  <a:cubicBezTo>
                    <a:pt x="682" y="610"/>
                    <a:pt x="680" y="610"/>
                    <a:pt x="678" y="611"/>
                  </a:cubicBezTo>
                  <a:cubicBezTo>
                    <a:pt x="677" y="612"/>
                    <a:pt x="673" y="613"/>
                    <a:pt x="671" y="614"/>
                  </a:cubicBezTo>
                  <a:cubicBezTo>
                    <a:pt x="669" y="615"/>
                    <a:pt x="666" y="616"/>
                    <a:pt x="663" y="616"/>
                  </a:cubicBezTo>
                  <a:cubicBezTo>
                    <a:pt x="659" y="618"/>
                    <a:pt x="653" y="620"/>
                    <a:pt x="649" y="622"/>
                  </a:cubicBezTo>
                  <a:cubicBezTo>
                    <a:pt x="649" y="622"/>
                    <a:pt x="648" y="623"/>
                    <a:pt x="647" y="623"/>
                  </a:cubicBezTo>
                  <a:cubicBezTo>
                    <a:pt x="646" y="624"/>
                    <a:pt x="644" y="624"/>
                    <a:pt x="642" y="625"/>
                  </a:cubicBezTo>
                  <a:cubicBezTo>
                    <a:pt x="643" y="632"/>
                    <a:pt x="643" y="638"/>
                    <a:pt x="643" y="646"/>
                  </a:cubicBezTo>
                  <a:cubicBezTo>
                    <a:pt x="657" y="639"/>
                    <a:pt x="670" y="631"/>
                    <a:pt x="685" y="626"/>
                  </a:cubicBezTo>
                  <a:cubicBezTo>
                    <a:pt x="687" y="625"/>
                    <a:pt x="690" y="623"/>
                    <a:pt x="692" y="624"/>
                  </a:cubicBezTo>
                  <a:cubicBezTo>
                    <a:pt x="691" y="627"/>
                    <a:pt x="688" y="627"/>
                    <a:pt x="686" y="628"/>
                  </a:cubicBezTo>
                  <a:cubicBezTo>
                    <a:pt x="674" y="632"/>
                    <a:pt x="663" y="638"/>
                    <a:pt x="652" y="644"/>
                  </a:cubicBezTo>
                  <a:cubicBezTo>
                    <a:pt x="652" y="644"/>
                    <a:pt x="652" y="644"/>
                    <a:pt x="652" y="645"/>
                  </a:cubicBezTo>
                  <a:cubicBezTo>
                    <a:pt x="649" y="645"/>
                    <a:pt x="647" y="648"/>
                    <a:pt x="644" y="649"/>
                  </a:cubicBezTo>
                  <a:cubicBezTo>
                    <a:pt x="644" y="649"/>
                    <a:pt x="644" y="650"/>
                    <a:pt x="644" y="651"/>
                  </a:cubicBezTo>
                  <a:cubicBezTo>
                    <a:pt x="650" y="647"/>
                    <a:pt x="657" y="645"/>
                    <a:pt x="662" y="641"/>
                  </a:cubicBezTo>
                  <a:cubicBezTo>
                    <a:pt x="664" y="641"/>
                    <a:pt x="665" y="640"/>
                    <a:pt x="666" y="638"/>
                  </a:cubicBezTo>
                  <a:cubicBezTo>
                    <a:pt x="675" y="633"/>
                    <a:pt x="684" y="629"/>
                    <a:pt x="694" y="626"/>
                  </a:cubicBezTo>
                  <a:cubicBezTo>
                    <a:pt x="695" y="625"/>
                    <a:pt x="695" y="625"/>
                    <a:pt x="694" y="625"/>
                  </a:cubicBezTo>
                  <a:cubicBezTo>
                    <a:pt x="699" y="624"/>
                    <a:pt x="705" y="622"/>
                    <a:pt x="709" y="620"/>
                  </a:cubicBezTo>
                  <a:cubicBezTo>
                    <a:pt x="714" y="618"/>
                    <a:pt x="719" y="616"/>
                    <a:pt x="723" y="614"/>
                  </a:cubicBezTo>
                  <a:cubicBezTo>
                    <a:pt x="727" y="612"/>
                    <a:pt x="732" y="610"/>
                    <a:pt x="736" y="608"/>
                  </a:cubicBezTo>
                  <a:cubicBezTo>
                    <a:pt x="741" y="607"/>
                    <a:pt x="747" y="605"/>
                    <a:pt x="750" y="601"/>
                  </a:cubicBezTo>
                  <a:cubicBezTo>
                    <a:pt x="755" y="600"/>
                    <a:pt x="758" y="599"/>
                    <a:pt x="762" y="599"/>
                  </a:cubicBezTo>
                  <a:cubicBezTo>
                    <a:pt x="762" y="599"/>
                    <a:pt x="762" y="599"/>
                    <a:pt x="762" y="599"/>
                  </a:cubicBezTo>
                  <a:cubicBezTo>
                    <a:pt x="761" y="601"/>
                    <a:pt x="759" y="601"/>
                    <a:pt x="757" y="601"/>
                  </a:cubicBezTo>
                  <a:cubicBezTo>
                    <a:pt x="753" y="604"/>
                    <a:pt x="748" y="605"/>
                    <a:pt x="744" y="608"/>
                  </a:cubicBezTo>
                  <a:cubicBezTo>
                    <a:pt x="742" y="608"/>
                    <a:pt x="739" y="610"/>
                    <a:pt x="736" y="610"/>
                  </a:cubicBezTo>
                  <a:cubicBezTo>
                    <a:pt x="726" y="615"/>
                    <a:pt x="713" y="620"/>
                    <a:pt x="701" y="625"/>
                  </a:cubicBezTo>
                  <a:cubicBezTo>
                    <a:pt x="700" y="625"/>
                    <a:pt x="699" y="626"/>
                    <a:pt x="698" y="626"/>
                  </a:cubicBezTo>
                  <a:cubicBezTo>
                    <a:pt x="697" y="627"/>
                    <a:pt x="693" y="628"/>
                    <a:pt x="691" y="629"/>
                  </a:cubicBezTo>
                  <a:cubicBezTo>
                    <a:pt x="690" y="630"/>
                    <a:pt x="689" y="630"/>
                    <a:pt x="688" y="631"/>
                  </a:cubicBezTo>
                  <a:cubicBezTo>
                    <a:pt x="688" y="631"/>
                    <a:pt x="689" y="632"/>
                    <a:pt x="688" y="632"/>
                  </a:cubicBezTo>
                  <a:cubicBezTo>
                    <a:pt x="688" y="633"/>
                    <a:pt x="687" y="632"/>
                    <a:pt x="687" y="632"/>
                  </a:cubicBezTo>
                  <a:cubicBezTo>
                    <a:pt x="684" y="634"/>
                    <a:pt x="680" y="635"/>
                    <a:pt x="678" y="637"/>
                  </a:cubicBezTo>
                  <a:cubicBezTo>
                    <a:pt x="676" y="637"/>
                    <a:pt x="675" y="637"/>
                    <a:pt x="675" y="639"/>
                  </a:cubicBezTo>
                  <a:cubicBezTo>
                    <a:pt x="673" y="638"/>
                    <a:pt x="672" y="640"/>
                    <a:pt x="670" y="640"/>
                  </a:cubicBezTo>
                  <a:cubicBezTo>
                    <a:pt x="661" y="644"/>
                    <a:pt x="653" y="649"/>
                    <a:pt x="644" y="652"/>
                  </a:cubicBezTo>
                  <a:cubicBezTo>
                    <a:pt x="644" y="654"/>
                    <a:pt x="645" y="655"/>
                    <a:pt x="645" y="656"/>
                  </a:cubicBezTo>
                  <a:cubicBezTo>
                    <a:pt x="657" y="647"/>
                    <a:pt x="674" y="644"/>
                    <a:pt x="687" y="636"/>
                  </a:cubicBezTo>
                  <a:cubicBezTo>
                    <a:pt x="691" y="635"/>
                    <a:pt x="695" y="633"/>
                    <a:pt x="697" y="631"/>
                  </a:cubicBezTo>
                  <a:cubicBezTo>
                    <a:pt x="702" y="630"/>
                    <a:pt x="708" y="626"/>
                    <a:pt x="714" y="624"/>
                  </a:cubicBezTo>
                  <a:cubicBezTo>
                    <a:pt x="714" y="624"/>
                    <a:pt x="714" y="624"/>
                    <a:pt x="715" y="623"/>
                  </a:cubicBezTo>
                  <a:cubicBezTo>
                    <a:pt x="719" y="623"/>
                    <a:pt x="723" y="620"/>
                    <a:pt x="725" y="618"/>
                  </a:cubicBezTo>
                  <a:cubicBezTo>
                    <a:pt x="743" y="611"/>
                    <a:pt x="762" y="602"/>
                    <a:pt x="781" y="594"/>
                  </a:cubicBezTo>
                  <a:cubicBezTo>
                    <a:pt x="787" y="593"/>
                    <a:pt x="792" y="590"/>
                    <a:pt x="797" y="587"/>
                  </a:cubicBezTo>
                  <a:cubicBezTo>
                    <a:pt x="802" y="587"/>
                    <a:pt x="806" y="586"/>
                    <a:pt x="809" y="583"/>
                  </a:cubicBezTo>
                  <a:cubicBezTo>
                    <a:pt x="811" y="582"/>
                    <a:pt x="818" y="581"/>
                    <a:pt x="821" y="579"/>
                  </a:cubicBezTo>
                  <a:cubicBezTo>
                    <a:pt x="822" y="578"/>
                    <a:pt x="825" y="576"/>
                    <a:pt x="828" y="575"/>
                  </a:cubicBezTo>
                  <a:cubicBezTo>
                    <a:pt x="829" y="575"/>
                    <a:pt x="832" y="575"/>
                    <a:pt x="833" y="573"/>
                  </a:cubicBezTo>
                  <a:cubicBezTo>
                    <a:pt x="834" y="573"/>
                    <a:pt x="835" y="573"/>
                    <a:pt x="835" y="573"/>
                  </a:cubicBezTo>
                  <a:cubicBezTo>
                    <a:pt x="835" y="571"/>
                    <a:pt x="835" y="570"/>
                    <a:pt x="834" y="568"/>
                  </a:cubicBezTo>
                  <a:cubicBezTo>
                    <a:pt x="832" y="568"/>
                    <a:pt x="832" y="568"/>
                    <a:pt x="830" y="568"/>
                  </a:cubicBezTo>
                  <a:cubicBezTo>
                    <a:pt x="829" y="568"/>
                    <a:pt x="829" y="567"/>
                    <a:pt x="829" y="566"/>
                  </a:cubicBezTo>
                  <a:cubicBezTo>
                    <a:pt x="828" y="566"/>
                    <a:pt x="827" y="567"/>
                    <a:pt x="827" y="568"/>
                  </a:cubicBezTo>
                  <a:cubicBezTo>
                    <a:pt x="825" y="567"/>
                    <a:pt x="823" y="570"/>
                    <a:pt x="820" y="570"/>
                  </a:cubicBezTo>
                  <a:cubicBezTo>
                    <a:pt x="814" y="573"/>
                    <a:pt x="806" y="574"/>
                    <a:pt x="801" y="578"/>
                  </a:cubicBezTo>
                  <a:cubicBezTo>
                    <a:pt x="799" y="578"/>
                    <a:pt x="798" y="579"/>
                    <a:pt x="797" y="580"/>
                  </a:cubicBezTo>
                  <a:cubicBezTo>
                    <a:pt x="783" y="585"/>
                    <a:pt x="769" y="590"/>
                    <a:pt x="753" y="596"/>
                  </a:cubicBezTo>
                  <a:cubicBezTo>
                    <a:pt x="749" y="599"/>
                    <a:pt x="743" y="601"/>
                    <a:pt x="737" y="603"/>
                  </a:cubicBezTo>
                  <a:cubicBezTo>
                    <a:pt x="736" y="603"/>
                    <a:pt x="734" y="604"/>
                    <a:pt x="734" y="605"/>
                  </a:cubicBezTo>
                  <a:cubicBezTo>
                    <a:pt x="732" y="605"/>
                    <a:pt x="731" y="606"/>
                    <a:pt x="729" y="606"/>
                  </a:cubicBezTo>
                  <a:cubicBezTo>
                    <a:pt x="729" y="606"/>
                    <a:pt x="729" y="605"/>
                    <a:pt x="728" y="605"/>
                  </a:cubicBezTo>
                  <a:cubicBezTo>
                    <a:pt x="729" y="604"/>
                    <a:pt x="730" y="603"/>
                    <a:pt x="732" y="603"/>
                  </a:cubicBezTo>
                  <a:cubicBezTo>
                    <a:pt x="759" y="591"/>
                    <a:pt x="788" y="582"/>
                    <a:pt x="815" y="569"/>
                  </a:cubicBezTo>
                  <a:cubicBezTo>
                    <a:pt x="820" y="568"/>
                    <a:pt x="825" y="565"/>
                    <a:pt x="830" y="563"/>
                  </a:cubicBezTo>
                  <a:cubicBezTo>
                    <a:pt x="831" y="562"/>
                    <a:pt x="832" y="562"/>
                    <a:pt x="832" y="560"/>
                  </a:cubicBezTo>
                  <a:cubicBezTo>
                    <a:pt x="832" y="560"/>
                    <a:pt x="831" y="559"/>
                    <a:pt x="831" y="559"/>
                  </a:cubicBezTo>
                  <a:cubicBezTo>
                    <a:pt x="813" y="564"/>
                    <a:pt x="799" y="573"/>
                    <a:pt x="781" y="578"/>
                  </a:cubicBezTo>
                  <a:cubicBezTo>
                    <a:pt x="771" y="582"/>
                    <a:pt x="760" y="586"/>
                    <a:pt x="749" y="591"/>
                  </a:cubicBezTo>
                  <a:cubicBezTo>
                    <a:pt x="744" y="593"/>
                    <a:pt x="740" y="595"/>
                    <a:pt x="735" y="597"/>
                  </a:cubicBezTo>
                  <a:cubicBezTo>
                    <a:pt x="733" y="597"/>
                    <a:pt x="731" y="598"/>
                    <a:pt x="730" y="598"/>
                  </a:cubicBezTo>
                  <a:cubicBezTo>
                    <a:pt x="729" y="600"/>
                    <a:pt x="726" y="601"/>
                    <a:pt x="724" y="601"/>
                  </a:cubicBezTo>
                  <a:cubicBezTo>
                    <a:pt x="724" y="601"/>
                    <a:pt x="724" y="601"/>
                    <a:pt x="723" y="602"/>
                  </a:cubicBezTo>
                  <a:cubicBezTo>
                    <a:pt x="713" y="605"/>
                    <a:pt x="704" y="609"/>
                    <a:pt x="694" y="612"/>
                  </a:cubicBezTo>
                  <a:cubicBezTo>
                    <a:pt x="692" y="613"/>
                    <a:pt x="689" y="615"/>
                    <a:pt x="687" y="615"/>
                  </a:cubicBezTo>
                  <a:cubicBezTo>
                    <a:pt x="685" y="616"/>
                    <a:pt x="683" y="619"/>
                    <a:pt x="681" y="618"/>
                  </a:cubicBezTo>
                  <a:cubicBezTo>
                    <a:pt x="684" y="612"/>
                    <a:pt x="692" y="613"/>
                    <a:pt x="697" y="609"/>
                  </a:cubicBezTo>
                  <a:cubicBezTo>
                    <a:pt x="700" y="608"/>
                    <a:pt x="703" y="607"/>
                    <a:pt x="707" y="606"/>
                  </a:cubicBezTo>
                  <a:cubicBezTo>
                    <a:pt x="734" y="595"/>
                    <a:pt x="761" y="583"/>
                    <a:pt x="789" y="573"/>
                  </a:cubicBezTo>
                  <a:cubicBezTo>
                    <a:pt x="789" y="573"/>
                    <a:pt x="789" y="573"/>
                    <a:pt x="789" y="572"/>
                  </a:cubicBezTo>
                  <a:cubicBezTo>
                    <a:pt x="793" y="573"/>
                    <a:pt x="798" y="570"/>
                    <a:pt x="802" y="568"/>
                  </a:cubicBezTo>
                  <a:cubicBezTo>
                    <a:pt x="810" y="565"/>
                    <a:pt x="817" y="561"/>
                    <a:pt x="825" y="558"/>
                  </a:cubicBezTo>
                  <a:cubicBezTo>
                    <a:pt x="825" y="558"/>
                    <a:pt x="825" y="557"/>
                    <a:pt x="825" y="557"/>
                  </a:cubicBezTo>
                  <a:cubicBezTo>
                    <a:pt x="826" y="559"/>
                    <a:pt x="828" y="556"/>
                    <a:pt x="830" y="557"/>
                  </a:cubicBezTo>
                  <a:cubicBezTo>
                    <a:pt x="829" y="554"/>
                    <a:pt x="828" y="551"/>
                    <a:pt x="829" y="548"/>
                  </a:cubicBezTo>
                  <a:cubicBezTo>
                    <a:pt x="823" y="547"/>
                    <a:pt x="817" y="552"/>
                    <a:pt x="813" y="552"/>
                  </a:cubicBezTo>
                  <a:cubicBezTo>
                    <a:pt x="809" y="553"/>
                    <a:pt x="806" y="556"/>
                    <a:pt x="803" y="558"/>
                  </a:cubicBezTo>
                  <a:cubicBezTo>
                    <a:pt x="804" y="560"/>
                    <a:pt x="801" y="563"/>
                    <a:pt x="799" y="561"/>
                  </a:cubicBezTo>
                  <a:cubicBezTo>
                    <a:pt x="797" y="562"/>
                    <a:pt x="795" y="563"/>
                    <a:pt x="793" y="563"/>
                  </a:cubicBezTo>
                  <a:cubicBezTo>
                    <a:pt x="783" y="567"/>
                    <a:pt x="772" y="571"/>
                    <a:pt x="763" y="575"/>
                  </a:cubicBezTo>
                  <a:cubicBezTo>
                    <a:pt x="761" y="576"/>
                    <a:pt x="758" y="577"/>
                    <a:pt x="756" y="579"/>
                  </a:cubicBezTo>
                  <a:cubicBezTo>
                    <a:pt x="756" y="578"/>
                    <a:pt x="752" y="580"/>
                    <a:pt x="750" y="581"/>
                  </a:cubicBezTo>
                  <a:cubicBezTo>
                    <a:pt x="747" y="582"/>
                    <a:pt x="745" y="583"/>
                    <a:pt x="742" y="583"/>
                  </a:cubicBezTo>
                  <a:cubicBezTo>
                    <a:pt x="733" y="587"/>
                    <a:pt x="722" y="591"/>
                    <a:pt x="712" y="594"/>
                  </a:cubicBezTo>
                  <a:cubicBezTo>
                    <a:pt x="712" y="595"/>
                    <a:pt x="711" y="595"/>
                    <a:pt x="711" y="596"/>
                  </a:cubicBezTo>
                  <a:cubicBezTo>
                    <a:pt x="707" y="597"/>
                    <a:pt x="702" y="598"/>
                    <a:pt x="699" y="601"/>
                  </a:cubicBezTo>
                  <a:cubicBezTo>
                    <a:pt x="698" y="601"/>
                    <a:pt x="697" y="601"/>
                    <a:pt x="696" y="602"/>
                  </a:cubicBezTo>
                  <a:cubicBezTo>
                    <a:pt x="693" y="601"/>
                    <a:pt x="690" y="605"/>
                    <a:pt x="687" y="606"/>
                  </a:cubicBezTo>
                  <a:cubicBezTo>
                    <a:pt x="686" y="601"/>
                    <a:pt x="693" y="602"/>
                    <a:pt x="696" y="599"/>
                  </a:cubicBezTo>
                  <a:cubicBezTo>
                    <a:pt x="696" y="599"/>
                    <a:pt x="696" y="599"/>
                    <a:pt x="696" y="599"/>
                  </a:cubicBezTo>
                  <a:cubicBezTo>
                    <a:pt x="696" y="598"/>
                    <a:pt x="697" y="599"/>
                    <a:pt x="696" y="599"/>
                  </a:cubicBezTo>
                  <a:cubicBezTo>
                    <a:pt x="710" y="593"/>
                    <a:pt x="724" y="588"/>
                    <a:pt x="739" y="583"/>
                  </a:cubicBezTo>
                  <a:cubicBezTo>
                    <a:pt x="743" y="582"/>
                    <a:pt x="746" y="581"/>
                    <a:pt x="750" y="579"/>
                  </a:cubicBezTo>
                  <a:cubicBezTo>
                    <a:pt x="752" y="578"/>
                    <a:pt x="755" y="576"/>
                    <a:pt x="757" y="575"/>
                  </a:cubicBezTo>
                  <a:cubicBezTo>
                    <a:pt x="761" y="574"/>
                    <a:pt x="765" y="573"/>
                    <a:pt x="768" y="571"/>
                  </a:cubicBezTo>
                  <a:cubicBezTo>
                    <a:pt x="770" y="571"/>
                    <a:pt x="771" y="569"/>
                    <a:pt x="773" y="569"/>
                  </a:cubicBezTo>
                  <a:cubicBezTo>
                    <a:pt x="778" y="567"/>
                    <a:pt x="783" y="565"/>
                    <a:pt x="788" y="563"/>
                  </a:cubicBezTo>
                  <a:cubicBezTo>
                    <a:pt x="779" y="566"/>
                    <a:pt x="766" y="570"/>
                    <a:pt x="757" y="574"/>
                  </a:cubicBezTo>
                  <a:cubicBezTo>
                    <a:pt x="753" y="575"/>
                    <a:pt x="748" y="577"/>
                    <a:pt x="745" y="579"/>
                  </a:cubicBezTo>
                  <a:cubicBezTo>
                    <a:pt x="738" y="580"/>
                    <a:pt x="735" y="583"/>
                    <a:pt x="729" y="585"/>
                  </a:cubicBezTo>
                  <a:cubicBezTo>
                    <a:pt x="728" y="584"/>
                    <a:pt x="728" y="583"/>
                    <a:pt x="728" y="582"/>
                  </a:cubicBezTo>
                  <a:cubicBezTo>
                    <a:pt x="728" y="581"/>
                    <a:pt x="730" y="582"/>
                    <a:pt x="731" y="581"/>
                  </a:cubicBezTo>
                  <a:cubicBezTo>
                    <a:pt x="738" y="580"/>
                    <a:pt x="745" y="575"/>
                    <a:pt x="753" y="574"/>
                  </a:cubicBezTo>
                  <a:cubicBezTo>
                    <a:pt x="762" y="570"/>
                    <a:pt x="772" y="567"/>
                    <a:pt x="781" y="563"/>
                  </a:cubicBezTo>
                  <a:cubicBezTo>
                    <a:pt x="788" y="561"/>
                    <a:pt x="795" y="558"/>
                    <a:pt x="801" y="555"/>
                  </a:cubicBezTo>
                  <a:cubicBezTo>
                    <a:pt x="805" y="553"/>
                    <a:pt x="811" y="551"/>
                    <a:pt x="814" y="548"/>
                  </a:cubicBezTo>
                  <a:cubicBezTo>
                    <a:pt x="815" y="548"/>
                    <a:pt x="815" y="548"/>
                    <a:pt x="816" y="548"/>
                  </a:cubicBezTo>
                  <a:cubicBezTo>
                    <a:pt x="819" y="545"/>
                    <a:pt x="824" y="544"/>
                    <a:pt x="827" y="541"/>
                  </a:cubicBezTo>
                  <a:cubicBezTo>
                    <a:pt x="825" y="537"/>
                    <a:pt x="825" y="532"/>
                    <a:pt x="824" y="528"/>
                  </a:cubicBezTo>
                  <a:cubicBezTo>
                    <a:pt x="822" y="529"/>
                    <a:pt x="818" y="528"/>
                    <a:pt x="818" y="531"/>
                  </a:cubicBezTo>
                  <a:cubicBezTo>
                    <a:pt x="812" y="533"/>
                    <a:pt x="808" y="536"/>
                    <a:pt x="803" y="538"/>
                  </a:cubicBezTo>
                  <a:cubicBezTo>
                    <a:pt x="805" y="538"/>
                    <a:pt x="808" y="535"/>
                    <a:pt x="812" y="536"/>
                  </a:cubicBezTo>
                  <a:cubicBezTo>
                    <a:pt x="811" y="540"/>
                    <a:pt x="805" y="539"/>
                    <a:pt x="802" y="540"/>
                  </a:cubicBezTo>
                  <a:cubicBezTo>
                    <a:pt x="799" y="541"/>
                    <a:pt x="798" y="542"/>
                    <a:pt x="795" y="543"/>
                  </a:cubicBezTo>
                  <a:cubicBezTo>
                    <a:pt x="795" y="543"/>
                    <a:pt x="794" y="543"/>
                    <a:pt x="793" y="543"/>
                  </a:cubicBezTo>
                  <a:cubicBezTo>
                    <a:pt x="787" y="546"/>
                    <a:pt x="781" y="548"/>
                    <a:pt x="775" y="551"/>
                  </a:cubicBezTo>
                  <a:cubicBezTo>
                    <a:pt x="773" y="550"/>
                    <a:pt x="772" y="552"/>
                    <a:pt x="771" y="552"/>
                  </a:cubicBezTo>
                  <a:cubicBezTo>
                    <a:pt x="753" y="559"/>
                    <a:pt x="734" y="566"/>
                    <a:pt x="717" y="574"/>
                  </a:cubicBezTo>
                  <a:cubicBezTo>
                    <a:pt x="717" y="574"/>
                    <a:pt x="716" y="574"/>
                    <a:pt x="716" y="574"/>
                  </a:cubicBezTo>
                  <a:cubicBezTo>
                    <a:pt x="715" y="575"/>
                    <a:pt x="714" y="575"/>
                    <a:pt x="715" y="576"/>
                  </a:cubicBezTo>
                  <a:cubicBezTo>
                    <a:pt x="714" y="576"/>
                    <a:pt x="714" y="576"/>
                    <a:pt x="713" y="576"/>
                  </a:cubicBezTo>
                  <a:cubicBezTo>
                    <a:pt x="711" y="579"/>
                    <a:pt x="707" y="580"/>
                    <a:pt x="703" y="581"/>
                  </a:cubicBezTo>
                  <a:cubicBezTo>
                    <a:pt x="702" y="578"/>
                    <a:pt x="706" y="577"/>
                    <a:pt x="708" y="576"/>
                  </a:cubicBezTo>
                  <a:cubicBezTo>
                    <a:pt x="711" y="575"/>
                    <a:pt x="713" y="573"/>
                    <a:pt x="716" y="572"/>
                  </a:cubicBezTo>
                  <a:cubicBezTo>
                    <a:pt x="717" y="572"/>
                    <a:pt x="718" y="572"/>
                    <a:pt x="719" y="571"/>
                  </a:cubicBezTo>
                  <a:cubicBezTo>
                    <a:pt x="720" y="571"/>
                    <a:pt x="721" y="570"/>
                    <a:pt x="721" y="570"/>
                  </a:cubicBezTo>
                  <a:cubicBezTo>
                    <a:pt x="729" y="566"/>
                    <a:pt x="738" y="564"/>
                    <a:pt x="746" y="559"/>
                  </a:cubicBezTo>
                  <a:cubicBezTo>
                    <a:pt x="750" y="559"/>
                    <a:pt x="757" y="555"/>
                    <a:pt x="762" y="553"/>
                  </a:cubicBezTo>
                  <a:cubicBezTo>
                    <a:pt x="770" y="550"/>
                    <a:pt x="779" y="547"/>
                    <a:pt x="788" y="544"/>
                  </a:cubicBezTo>
                  <a:cubicBezTo>
                    <a:pt x="789" y="541"/>
                    <a:pt x="794" y="541"/>
                    <a:pt x="795" y="538"/>
                  </a:cubicBezTo>
                  <a:cubicBezTo>
                    <a:pt x="794" y="537"/>
                    <a:pt x="794" y="539"/>
                    <a:pt x="792" y="539"/>
                  </a:cubicBezTo>
                  <a:cubicBezTo>
                    <a:pt x="792" y="538"/>
                    <a:pt x="793" y="538"/>
                    <a:pt x="793" y="538"/>
                  </a:cubicBezTo>
                  <a:cubicBezTo>
                    <a:pt x="792" y="537"/>
                    <a:pt x="791" y="538"/>
                    <a:pt x="790" y="539"/>
                  </a:cubicBezTo>
                  <a:cubicBezTo>
                    <a:pt x="785" y="541"/>
                    <a:pt x="779" y="542"/>
                    <a:pt x="774" y="545"/>
                  </a:cubicBezTo>
                  <a:cubicBezTo>
                    <a:pt x="760" y="550"/>
                    <a:pt x="748" y="555"/>
                    <a:pt x="736" y="562"/>
                  </a:cubicBezTo>
                  <a:cubicBezTo>
                    <a:pt x="735" y="563"/>
                    <a:pt x="735" y="564"/>
                    <a:pt x="734" y="563"/>
                  </a:cubicBezTo>
                  <a:cubicBezTo>
                    <a:pt x="737" y="559"/>
                    <a:pt x="742" y="557"/>
                    <a:pt x="748" y="554"/>
                  </a:cubicBezTo>
                  <a:cubicBezTo>
                    <a:pt x="761" y="548"/>
                    <a:pt x="776" y="542"/>
                    <a:pt x="791" y="536"/>
                  </a:cubicBezTo>
                  <a:cubicBezTo>
                    <a:pt x="792" y="537"/>
                    <a:pt x="794" y="536"/>
                    <a:pt x="795" y="535"/>
                  </a:cubicBezTo>
                  <a:cubicBezTo>
                    <a:pt x="795" y="534"/>
                    <a:pt x="796" y="534"/>
                    <a:pt x="796" y="533"/>
                  </a:cubicBezTo>
                  <a:cubicBezTo>
                    <a:pt x="805" y="531"/>
                    <a:pt x="809" y="527"/>
                    <a:pt x="818" y="525"/>
                  </a:cubicBezTo>
                  <a:cubicBezTo>
                    <a:pt x="819" y="524"/>
                    <a:pt x="821" y="524"/>
                    <a:pt x="822" y="523"/>
                  </a:cubicBezTo>
                  <a:cubicBezTo>
                    <a:pt x="822" y="519"/>
                    <a:pt x="823" y="517"/>
                    <a:pt x="821" y="515"/>
                  </a:cubicBezTo>
                  <a:cubicBezTo>
                    <a:pt x="822" y="516"/>
                    <a:pt x="822" y="515"/>
                    <a:pt x="822" y="515"/>
                  </a:cubicBezTo>
                  <a:cubicBezTo>
                    <a:pt x="822" y="509"/>
                    <a:pt x="822" y="505"/>
                    <a:pt x="821" y="500"/>
                  </a:cubicBezTo>
                  <a:cubicBezTo>
                    <a:pt x="820" y="500"/>
                    <a:pt x="821" y="501"/>
                    <a:pt x="820" y="501"/>
                  </a:cubicBezTo>
                  <a:cubicBezTo>
                    <a:pt x="817" y="500"/>
                    <a:pt x="814" y="502"/>
                    <a:pt x="810" y="504"/>
                  </a:cubicBezTo>
                  <a:cubicBezTo>
                    <a:pt x="802" y="507"/>
                    <a:pt x="792" y="509"/>
                    <a:pt x="786" y="513"/>
                  </a:cubicBezTo>
                  <a:cubicBezTo>
                    <a:pt x="777" y="515"/>
                    <a:pt x="769" y="520"/>
                    <a:pt x="761" y="522"/>
                  </a:cubicBezTo>
                  <a:cubicBezTo>
                    <a:pt x="761" y="521"/>
                    <a:pt x="760" y="521"/>
                    <a:pt x="761" y="520"/>
                  </a:cubicBezTo>
                  <a:cubicBezTo>
                    <a:pt x="766" y="519"/>
                    <a:pt x="771" y="516"/>
                    <a:pt x="777" y="514"/>
                  </a:cubicBezTo>
                  <a:cubicBezTo>
                    <a:pt x="788" y="509"/>
                    <a:pt x="802" y="505"/>
                    <a:pt x="814" y="501"/>
                  </a:cubicBezTo>
                  <a:cubicBezTo>
                    <a:pt x="816" y="499"/>
                    <a:pt x="818" y="498"/>
                    <a:pt x="820" y="497"/>
                  </a:cubicBezTo>
                  <a:cubicBezTo>
                    <a:pt x="820" y="497"/>
                    <a:pt x="821" y="497"/>
                    <a:pt x="821" y="498"/>
                  </a:cubicBezTo>
                  <a:cubicBezTo>
                    <a:pt x="821" y="492"/>
                    <a:pt x="823" y="489"/>
                    <a:pt x="823" y="482"/>
                  </a:cubicBezTo>
                  <a:cubicBezTo>
                    <a:pt x="823" y="481"/>
                    <a:pt x="821" y="482"/>
                    <a:pt x="821" y="481"/>
                  </a:cubicBezTo>
                  <a:cubicBezTo>
                    <a:pt x="819" y="482"/>
                    <a:pt x="817" y="481"/>
                    <a:pt x="816" y="483"/>
                  </a:cubicBezTo>
                  <a:cubicBezTo>
                    <a:pt x="812" y="483"/>
                    <a:pt x="809" y="484"/>
                    <a:pt x="807" y="487"/>
                  </a:cubicBezTo>
                  <a:cubicBezTo>
                    <a:pt x="807" y="486"/>
                    <a:pt x="806" y="487"/>
                    <a:pt x="806" y="486"/>
                  </a:cubicBezTo>
                  <a:cubicBezTo>
                    <a:pt x="804" y="488"/>
                    <a:pt x="799" y="487"/>
                    <a:pt x="797" y="490"/>
                  </a:cubicBezTo>
                  <a:cubicBezTo>
                    <a:pt x="793" y="490"/>
                    <a:pt x="789" y="494"/>
                    <a:pt x="783" y="495"/>
                  </a:cubicBezTo>
                  <a:cubicBezTo>
                    <a:pt x="783" y="494"/>
                    <a:pt x="784" y="494"/>
                    <a:pt x="783" y="494"/>
                  </a:cubicBezTo>
                  <a:cubicBezTo>
                    <a:pt x="781" y="495"/>
                    <a:pt x="780" y="496"/>
                    <a:pt x="778" y="497"/>
                  </a:cubicBezTo>
                  <a:cubicBezTo>
                    <a:pt x="778" y="498"/>
                    <a:pt x="778" y="497"/>
                    <a:pt x="779" y="497"/>
                  </a:cubicBezTo>
                  <a:cubicBezTo>
                    <a:pt x="779" y="498"/>
                    <a:pt x="777" y="497"/>
                    <a:pt x="777" y="498"/>
                  </a:cubicBezTo>
                  <a:cubicBezTo>
                    <a:pt x="776" y="498"/>
                    <a:pt x="777" y="498"/>
                    <a:pt x="777" y="497"/>
                  </a:cubicBezTo>
                  <a:cubicBezTo>
                    <a:pt x="776" y="497"/>
                    <a:pt x="776" y="498"/>
                    <a:pt x="775" y="498"/>
                  </a:cubicBezTo>
                  <a:cubicBezTo>
                    <a:pt x="776" y="499"/>
                    <a:pt x="777" y="497"/>
                    <a:pt x="776" y="498"/>
                  </a:cubicBezTo>
                  <a:cubicBezTo>
                    <a:pt x="775" y="499"/>
                    <a:pt x="775" y="499"/>
                    <a:pt x="775" y="498"/>
                  </a:cubicBezTo>
                  <a:cubicBezTo>
                    <a:pt x="774" y="498"/>
                    <a:pt x="774" y="499"/>
                    <a:pt x="772" y="499"/>
                  </a:cubicBezTo>
                  <a:cubicBezTo>
                    <a:pt x="773" y="500"/>
                    <a:pt x="774" y="498"/>
                    <a:pt x="775" y="499"/>
                  </a:cubicBezTo>
                  <a:cubicBezTo>
                    <a:pt x="771" y="502"/>
                    <a:pt x="765" y="502"/>
                    <a:pt x="762" y="504"/>
                  </a:cubicBezTo>
                  <a:cubicBezTo>
                    <a:pt x="756" y="505"/>
                    <a:pt x="750" y="510"/>
                    <a:pt x="744" y="511"/>
                  </a:cubicBezTo>
                  <a:cubicBezTo>
                    <a:pt x="743" y="511"/>
                    <a:pt x="744" y="510"/>
                    <a:pt x="743" y="510"/>
                  </a:cubicBezTo>
                  <a:cubicBezTo>
                    <a:pt x="742" y="510"/>
                    <a:pt x="743" y="510"/>
                    <a:pt x="743" y="511"/>
                  </a:cubicBezTo>
                  <a:cubicBezTo>
                    <a:pt x="742" y="511"/>
                    <a:pt x="742" y="510"/>
                    <a:pt x="742" y="510"/>
                  </a:cubicBezTo>
                  <a:cubicBezTo>
                    <a:pt x="736" y="512"/>
                    <a:pt x="732" y="515"/>
                    <a:pt x="727" y="516"/>
                  </a:cubicBezTo>
                  <a:cubicBezTo>
                    <a:pt x="725" y="518"/>
                    <a:pt x="722" y="518"/>
                    <a:pt x="721" y="520"/>
                  </a:cubicBezTo>
                  <a:cubicBezTo>
                    <a:pt x="721" y="519"/>
                    <a:pt x="722" y="518"/>
                    <a:pt x="723" y="518"/>
                  </a:cubicBezTo>
                  <a:cubicBezTo>
                    <a:pt x="723" y="517"/>
                    <a:pt x="723" y="517"/>
                    <a:pt x="723" y="516"/>
                  </a:cubicBezTo>
                  <a:cubicBezTo>
                    <a:pt x="729" y="514"/>
                    <a:pt x="734" y="511"/>
                    <a:pt x="740" y="510"/>
                  </a:cubicBezTo>
                  <a:cubicBezTo>
                    <a:pt x="740" y="509"/>
                    <a:pt x="738" y="509"/>
                    <a:pt x="739" y="508"/>
                  </a:cubicBezTo>
                  <a:cubicBezTo>
                    <a:pt x="740" y="505"/>
                    <a:pt x="745" y="505"/>
                    <a:pt x="748" y="503"/>
                  </a:cubicBezTo>
                  <a:cubicBezTo>
                    <a:pt x="754" y="499"/>
                    <a:pt x="763" y="497"/>
                    <a:pt x="770" y="495"/>
                  </a:cubicBezTo>
                  <a:cubicBezTo>
                    <a:pt x="771" y="495"/>
                    <a:pt x="770" y="494"/>
                    <a:pt x="771" y="494"/>
                  </a:cubicBezTo>
                  <a:cubicBezTo>
                    <a:pt x="772" y="494"/>
                    <a:pt x="775" y="494"/>
                    <a:pt x="776" y="493"/>
                  </a:cubicBezTo>
                  <a:cubicBezTo>
                    <a:pt x="779" y="490"/>
                    <a:pt x="786" y="489"/>
                    <a:pt x="791" y="487"/>
                  </a:cubicBezTo>
                  <a:cubicBezTo>
                    <a:pt x="791" y="487"/>
                    <a:pt x="791" y="486"/>
                    <a:pt x="791" y="486"/>
                  </a:cubicBezTo>
                  <a:cubicBezTo>
                    <a:pt x="797" y="486"/>
                    <a:pt x="801" y="481"/>
                    <a:pt x="807" y="481"/>
                  </a:cubicBezTo>
                  <a:cubicBezTo>
                    <a:pt x="807" y="481"/>
                    <a:pt x="808" y="481"/>
                    <a:pt x="808" y="480"/>
                  </a:cubicBezTo>
                  <a:cubicBezTo>
                    <a:pt x="810" y="480"/>
                    <a:pt x="813" y="480"/>
                    <a:pt x="814" y="478"/>
                  </a:cubicBezTo>
                  <a:cubicBezTo>
                    <a:pt x="815" y="478"/>
                    <a:pt x="817" y="478"/>
                    <a:pt x="817" y="476"/>
                  </a:cubicBezTo>
                  <a:cubicBezTo>
                    <a:pt x="819" y="477"/>
                    <a:pt x="821" y="477"/>
                    <a:pt x="822" y="476"/>
                  </a:cubicBezTo>
                  <a:cubicBezTo>
                    <a:pt x="822" y="472"/>
                    <a:pt x="825" y="466"/>
                    <a:pt x="825" y="462"/>
                  </a:cubicBezTo>
                  <a:cubicBezTo>
                    <a:pt x="825" y="462"/>
                    <a:pt x="825" y="460"/>
                    <a:pt x="825" y="460"/>
                  </a:cubicBezTo>
                  <a:cubicBezTo>
                    <a:pt x="825" y="458"/>
                    <a:pt x="822" y="459"/>
                    <a:pt x="821" y="457"/>
                  </a:cubicBezTo>
                  <a:cubicBezTo>
                    <a:pt x="821" y="455"/>
                    <a:pt x="828" y="454"/>
                    <a:pt x="829" y="452"/>
                  </a:cubicBezTo>
                  <a:cubicBezTo>
                    <a:pt x="830" y="450"/>
                    <a:pt x="830" y="448"/>
                    <a:pt x="830" y="446"/>
                  </a:cubicBezTo>
                  <a:cubicBezTo>
                    <a:pt x="831" y="443"/>
                    <a:pt x="833" y="439"/>
                    <a:pt x="834" y="437"/>
                  </a:cubicBezTo>
                  <a:cubicBezTo>
                    <a:pt x="835" y="437"/>
                    <a:pt x="835" y="437"/>
                    <a:pt x="836" y="437"/>
                  </a:cubicBezTo>
                  <a:cubicBezTo>
                    <a:pt x="834" y="443"/>
                    <a:pt x="832" y="449"/>
                    <a:pt x="831" y="454"/>
                  </a:cubicBezTo>
                  <a:cubicBezTo>
                    <a:pt x="829" y="455"/>
                    <a:pt x="828" y="456"/>
                    <a:pt x="827" y="456"/>
                  </a:cubicBezTo>
                  <a:cubicBezTo>
                    <a:pt x="827" y="457"/>
                    <a:pt x="829" y="458"/>
                    <a:pt x="829" y="459"/>
                  </a:cubicBezTo>
                  <a:cubicBezTo>
                    <a:pt x="828" y="459"/>
                    <a:pt x="828" y="459"/>
                    <a:pt x="828" y="459"/>
                  </a:cubicBezTo>
                  <a:cubicBezTo>
                    <a:pt x="826" y="467"/>
                    <a:pt x="826" y="474"/>
                    <a:pt x="825" y="479"/>
                  </a:cubicBezTo>
                  <a:cubicBezTo>
                    <a:pt x="826" y="481"/>
                    <a:pt x="827" y="485"/>
                    <a:pt x="826" y="487"/>
                  </a:cubicBezTo>
                  <a:cubicBezTo>
                    <a:pt x="826" y="487"/>
                    <a:pt x="825" y="489"/>
                    <a:pt x="825" y="488"/>
                  </a:cubicBezTo>
                  <a:cubicBezTo>
                    <a:pt x="825" y="489"/>
                    <a:pt x="827" y="490"/>
                    <a:pt x="825" y="490"/>
                  </a:cubicBezTo>
                  <a:cubicBezTo>
                    <a:pt x="825" y="489"/>
                    <a:pt x="824" y="492"/>
                    <a:pt x="824" y="496"/>
                  </a:cubicBezTo>
                  <a:cubicBezTo>
                    <a:pt x="824" y="497"/>
                    <a:pt x="824" y="499"/>
                    <a:pt x="824" y="500"/>
                  </a:cubicBezTo>
                  <a:cubicBezTo>
                    <a:pt x="824" y="501"/>
                    <a:pt x="826" y="504"/>
                    <a:pt x="824" y="506"/>
                  </a:cubicBezTo>
                  <a:cubicBezTo>
                    <a:pt x="824" y="506"/>
                    <a:pt x="824" y="507"/>
                    <a:pt x="825" y="507"/>
                  </a:cubicBezTo>
                  <a:cubicBezTo>
                    <a:pt x="824" y="512"/>
                    <a:pt x="826" y="517"/>
                    <a:pt x="825" y="521"/>
                  </a:cubicBezTo>
                  <a:cubicBezTo>
                    <a:pt x="825" y="522"/>
                    <a:pt x="825" y="523"/>
                    <a:pt x="825" y="523"/>
                  </a:cubicBezTo>
                  <a:cubicBezTo>
                    <a:pt x="825" y="524"/>
                    <a:pt x="825" y="524"/>
                    <a:pt x="824" y="525"/>
                  </a:cubicBezTo>
                  <a:cubicBezTo>
                    <a:pt x="825" y="525"/>
                    <a:pt x="826" y="524"/>
                    <a:pt x="827" y="525"/>
                  </a:cubicBezTo>
                  <a:cubicBezTo>
                    <a:pt x="827" y="529"/>
                    <a:pt x="827" y="534"/>
                    <a:pt x="828" y="538"/>
                  </a:cubicBezTo>
                  <a:cubicBezTo>
                    <a:pt x="829" y="539"/>
                    <a:pt x="830" y="539"/>
                    <a:pt x="830" y="540"/>
                  </a:cubicBezTo>
                  <a:cubicBezTo>
                    <a:pt x="830" y="542"/>
                    <a:pt x="827" y="543"/>
                    <a:pt x="827" y="545"/>
                  </a:cubicBezTo>
                  <a:cubicBezTo>
                    <a:pt x="826" y="545"/>
                    <a:pt x="825" y="545"/>
                    <a:pt x="825" y="545"/>
                  </a:cubicBezTo>
                  <a:cubicBezTo>
                    <a:pt x="827" y="546"/>
                    <a:pt x="831" y="544"/>
                    <a:pt x="832" y="547"/>
                  </a:cubicBezTo>
                  <a:cubicBezTo>
                    <a:pt x="832" y="548"/>
                    <a:pt x="831" y="551"/>
                    <a:pt x="832" y="553"/>
                  </a:cubicBezTo>
                  <a:cubicBezTo>
                    <a:pt x="832" y="554"/>
                    <a:pt x="833" y="555"/>
                    <a:pt x="833" y="555"/>
                  </a:cubicBezTo>
                  <a:cubicBezTo>
                    <a:pt x="835" y="555"/>
                    <a:pt x="839" y="552"/>
                    <a:pt x="841" y="554"/>
                  </a:cubicBezTo>
                  <a:cubicBezTo>
                    <a:pt x="841" y="555"/>
                    <a:pt x="839" y="556"/>
                    <a:pt x="838" y="557"/>
                  </a:cubicBezTo>
                  <a:cubicBezTo>
                    <a:pt x="841" y="559"/>
                    <a:pt x="835" y="560"/>
                    <a:pt x="835" y="562"/>
                  </a:cubicBezTo>
                  <a:cubicBezTo>
                    <a:pt x="845" y="563"/>
                    <a:pt x="855" y="563"/>
                    <a:pt x="865" y="563"/>
                  </a:cubicBezTo>
                  <a:cubicBezTo>
                    <a:pt x="866" y="565"/>
                    <a:pt x="868" y="564"/>
                    <a:pt x="868" y="566"/>
                  </a:cubicBezTo>
                  <a:cubicBezTo>
                    <a:pt x="869" y="565"/>
                    <a:pt x="869" y="564"/>
                    <a:pt x="870" y="563"/>
                  </a:cubicBezTo>
                  <a:cubicBezTo>
                    <a:pt x="871" y="564"/>
                    <a:pt x="871" y="565"/>
                    <a:pt x="872" y="566"/>
                  </a:cubicBezTo>
                  <a:cubicBezTo>
                    <a:pt x="872" y="565"/>
                    <a:pt x="873" y="563"/>
                    <a:pt x="874" y="563"/>
                  </a:cubicBezTo>
                  <a:cubicBezTo>
                    <a:pt x="874" y="564"/>
                    <a:pt x="875" y="564"/>
                    <a:pt x="875" y="564"/>
                  </a:cubicBezTo>
                  <a:cubicBezTo>
                    <a:pt x="875" y="566"/>
                    <a:pt x="874" y="567"/>
                    <a:pt x="873" y="569"/>
                  </a:cubicBezTo>
                  <a:cubicBezTo>
                    <a:pt x="873" y="569"/>
                    <a:pt x="874" y="569"/>
                    <a:pt x="874" y="570"/>
                  </a:cubicBezTo>
                  <a:cubicBezTo>
                    <a:pt x="878" y="568"/>
                    <a:pt x="877" y="561"/>
                    <a:pt x="882" y="561"/>
                  </a:cubicBezTo>
                  <a:cubicBezTo>
                    <a:pt x="882" y="564"/>
                    <a:pt x="878" y="566"/>
                    <a:pt x="877" y="569"/>
                  </a:cubicBezTo>
                  <a:cubicBezTo>
                    <a:pt x="877" y="570"/>
                    <a:pt x="879" y="570"/>
                    <a:pt x="880" y="570"/>
                  </a:cubicBezTo>
                  <a:cubicBezTo>
                    <a:pt x="880" y="570"/>
                    <a:pt x="879" y="570"/>
                    <a:pt x="880" y="571"/>
                  </a:cubicBezTo>
                  <a:cubicBezTo>
                    <a:pt x="882" y="568"/>
                    <a:pt x="883" y="564"/>
                    <a:pt x="886" y="561"/>
                  </a:cubicBezTo>
                  <a:cubicBezTo>
                    <a:pt x="886" y="560"/>
                    <a:pt x="888" y="559"/>
                    <a:pt x="889" y="559"/>
                  </a:cubicBezTo>
                  <a:cubicBezTo>
                    <a:pt x="890" y="559"/>
                    <a:pt x="889" y="561"/>
                    <a:pt x="888" y="561"/>
                  </a:cubicBezTo>
                  <a:cubicBezTo>
                    <a:pt x="887" y="564"/>
                    <a:pt x="884" y="567"/>
                    <a:pt x="883" y="570"/>
                  </a:cubicBezTo>
                  <a:cubicBezTo>
                    <a:pt x="885" y="570"/>
                    <a:pt x="885" y="568"/>
                    <a:pt x="886" y="568"/>
                  </a:cubicBezTo>
                  <a:cubicBezTo>
                    <a:pt x="888" y="564"/>
                    <a:pt x="890" y="562"/>
                    <a:pt x="892" y="559"/>
                  </a:cubicBezTo>
                  <a:cubicBezTo>
                    <a:pt x="894" y="559"/>
                    <a:pt x="894" y="556"/>
                    <a:pt x="896" y="557"/>
                  </a:cubicBezTo>
                  <a:cubicBezTo>
                    <a:pt x="896" y="560"/>
                    <a:pt x="894" y="560"/>
                    <a:pt x="892" y="561"/>
                  </a:cubicBezTo>
                  <a:cubicBezTo>
                    <a:pt x="891" y="564"/>
                    <a:pt x="889" y="566"/>
                    <a:pt x="888" y="569"/>
                  </a:cubicBezTo>
                  <a:cubicBezTo>
                    <a:pt x="890" y="569"/>
                    <a:pt x="891" y="568"/>
                    <a:pt x="892" y="567"/>
                  </a:cubicBezTo>
                  <a:cubicBezTo>
                    <a:pt x="893" y="566"/>
                    <a:pt x="895" y="564"/>
                    <a:pt x="895" y="563"/>
                  </a:cubicBezTo>
                  <a:cubicBezTo>
                    <a:pt x="897" y="562"/>
                    <a:pt x="898" y="557"/>
                    <a:pt x="902" y="558"/>
                  </a:cubicBezTo>
                  <a:cubicBezTo>
                    <a:pt x="901" y="561"/>
                    <a:pt x="897" y="562"/>
                    <a:pt x="896" y="565"/>
                  </a:cubicBezTo>
                  <a:cubicBezTo>
                    <a:pt x="897" y="566"/>
                    <a:pt x="898" y="565"/>
                    <a:pt x="899" y="565"/>
                  </a:cubicBezTo>
                  <a:cubicBezTo>
                    <a:pt x="902" y="562"/>
                    <a:pt x="904" y="558"/>
                    <a:pt x="908" y="557"/>
                  </a:cubicBezTo>
                  <a:cubicBezTo>
                    <a:pt x="909" y="559"/>
                    <a:pt x="907" y="559"/>
                    <a:pt x="906" y="560"/>
                  </a:cubicBezTo>
                  <a:cubicBezTo>
                    <a:pt x="903" y="562"/>
                    <a:pt x="901" y="565"/>
                    <a:pt x="899" y="568"/>
                  </a:cubicBezTo>
                  <a:cubicBezTo>
                    <a:pt x="901" y="569"/>
                    <a:pt x="903" y="566"/>
                    <a:pt x="904" y="568"/>
                  </a:cubicBezTo>
                  <a:cubicBezTo>
                    <a:pt x="908" y="565"/>
                    <a:pt x="910" y="557"/>
                    <a:pt x="916" y="557"/>
                  </a:cubicBezTo>
                  <a:cubicBezTo>
                    <a:pt x="915" y="559"/>
                    <a:pt x="912" y="560"/>
                    <a:pt x="911" y="562"/>
                  </a:cubicBezTo>
                  <a:cubicBezTo>
                    <a:pt x="911" y="563"/>
                    <a:pt x="912" y="563"/>
                    <a:pt x="912" y="563"/>
                  </a:cubicBezTo>
                  <a:cubicBezTo>
                    <a:pt x="912" y="565"/>
                    <a:pt x="911" y="565"/>
                    <a:pt x="910" y="566"/>
                  </a:cubicBezTo>
                  <a:cubicBezTo>
                    <a:pt x="900" y="578"/>
                    <a:pt x="892" y="592"/>
                    <a:pt x="884" y="606"/>
                  </a:cubicBezTo>
                  <a:cubicBezTo>
                    <a:pt x="886" y="606"/>
                    <a:pt x="887" y="605"/>
                    <a:pt x="888" y="604"/>
                  </a:cubicBezTo>
                  <a:cubicBezTo>
                    <a:pt x="887" y="606"/>
                    <a:pt x="885" y="609"/>
                    <a:pt x="882" y="609"/>
                  </a:cubicBezTo>
                  <a:cubicBezTo>
                    <a:pt x="881" y="608"/>
                    <a:pt x="883" y="606"/>
                    <a:pt x="883" y="605"/>
                  </a:cubicBezTo>
                  <a:cubicBezTo>
                    <a:pt x="885" y="603"/>
                    <a:pt x="885" y="599"/>
                    <a:pt x="888" y="597"/>
                  </a:cubicBezTo>
                  <a:cubicBezTo>
                    <a:pt x="890" y="590"/>
                    <a:pt x="895" y="585"/>
                    <a:pt x="899" y="579"/>
                  </a:cubicBezTo>
                  <a:cubicBezTo>
                    <a:pt x="899" y="578"/>
                    <a:pt x="898" y="578"/>
                    <a:pt x="898" y="577"/>
                  </a:cubicBezTo>
                  <a:cubicBezTo>
                    <a:pt x="899" y="575"/>
                    <a:pt x="901" y="573"/>
                    <a:pt x="902" y="570"/>
                  </a:cubicBezTo>
                  <a:cubicBezTo>
                    <a:pt x="898" y="570"/>
                    <a:pt x="896" y="573"/>
                    <a:pt x="894" y="576"/>
                  </a:cubicBezTo>
                  <a:cubicBezTo>
                    <a:pt x="894" y="577"/>
                    <a:pt x="895" y="576"/>
                    <a:pt x="895" y="577"/>
                  </a:cubicBezTo>
                  <a:cubicBezTo>
                    <a:pt x="894" y="577"/>
                    <a:pt x="894" y="577"/>
                    <a:pt x="893" y="577"/>
                  </a:cubicBezTo>
                  <a:cubicBezTo>
                    <a:pt x="888" y="589"/>
                    <a:pt x="880" y="600"/>
                    <a:pt x="874" y="612"/>
                  </a:cubicBezTo>
                  <a:cubicBezTo>
                    <a:pt x="874" y="613"/>
                    <a:pt x="874" y="613"/>
                    <a:pt x="874" y="614"/>
                  </a:cubicBezTo>
                  <a:cubicBezTo>
                    <a:pt x="873" y="614"/>
                    <a:pt x="873" y="615"/>
                    <a:pt x="872" y="615"/>
                  </a:cubicBezTo>
                  <a:cubicBezTo>
                    <a:pt x="871" y="613"/>
                    <a:pt x="874" y="610"/>
                    <a:pt x="875" y="608"/>
                  </a:cubicBezTo>
                  <a:cubicBezTo>
                    <a:pt x="876" y="606"/>
                    <a:pt x="876" y="604"/>
                    <a:pt x="877" y="601"/>
                  </a:cubicBezTo>
                  <a:cubicBezTo>
                    <a:pt x="878" y="599"/>
                    <a:pt x="880" y="598"/>
                    <a:pt x="881" y="596"/>
                  </a:cubicBezTo>
                  <a:cubicBezTo>
                    <a:pt x="884" y="591"/>
                    <a:pt x="887" y="587"/>
                    <a:pt x="889" y="582"/>
                  </a:cubicBezTo>
                  <a:cubicBezTo>
                    <a:pt x="890" y="580"/>
                    <a:pt x="891" y="579"/>
                    <a:pt x="892" y="577"/>
                  </a:cubicBezTo>
                  <a:cubicBezTo>
                    <a:pt x="891" y="576"/>
                    <a:pt x="892" y="576"/>
                    <a:pt x="892" y="575"/>
                  </a:cubicBezTo>
                  <a:cubicBezTo>
                    <a:pt x="893" y="575"/>
                    <a:pt x="893" y="574"/>
                    <a:pt x="894" y="573"/>
                  </a:cubicBezTo>
                  <a:cubicBezTo>
                    <a:pt x="893" y="573"/>
                    <a:pt x="890" y="574"/>
                    <a:pt x="889" y="575"/>
                  </a:cubicBezTo>
                  <a:cubicBezTo>
                    <a:pt x="889" y="576"/>
                    <a:pt x="890" y="576"/>
                    <a:pt x="889" y="577"/>
                  </a:cubicBezTo>
                  <a:cubicBezTo>
                    <a:pt x="888" y="577"/>
                    <a:pt x="887" y="578"/>
                    <a:pt x="886" y="578"/>
                  </a:cubicBezTo>
                  <a:cubicBezTo>
                    <a:pt x="886" y="577"/>
                    <a:pt x="886" y="576"/>
                    <a:pt x="886" y="576"/>
                  </a:cubicBezTo>
                  <a:cubicBezTo>
                    <a:pt x="885" y="576"/>
                    <a:pt x="885" y="577"/>
                    <a:pt x="883" y="578"/>
                  </a:cubicBezTo>
                  <a:cubicBezTo>
                    <a:pt x="881" y="583"/>
                    <a:pt x="878" y="587"/>
                    <a:pt x="876" y="592"/>
                  </a:cubicBezTo>
                  <a:cubicBezTo>
                    <a:pt x="871" y="600"/>
                    <a:pt x="866" y="609"/>
                    <a:pt x="861" y="617"/>
                  </a:cubicBezTo>
                  <a:cubicBezTo>
                    <a:pt x="862" y="618"/>
                    <a:pt x="861" y="618"/>
                    <a:pt x="861" y="619"/>
                  </a:cubicBezTo>
                  <a:cubicBezTo>
                    <a:pt x="861" y="619"/>
                    <a:pt x="860" y="620"/>
                    <a:pt x="859" y="620"/>
                  </a:cubicBezTo>
                  <a:cubicBezTo>
                    <a:pt x="859" y="616"/>
                    <a:pt x="862" y="611"/>
                    <a:pt x="864" y="608"/>
                  </a:cubicBezTo>
                  <a:cubicBezTo>
                    <a:pt x="870" y="599"/>
                    <a:pt x="876" y="588"/>
                    <a:pt x="881" y="578"/>
                  </a:cubicBezTo>
                  <a:cubicBezTo>
                    <a:pt x="879" y="578"/>
                    <a:pt x="877" y="579"/>
                    <a:pt x="876" y="580"/>
                  </a:cubicBezTo>
                  <a:cubicBezTo>
                    <a:pt x="876" y="580"/>
                    <a:pt x="877" y="580"/>
                    <a:pt x="877" y="580"/>
                  </a:cubicBezTo>
                  <a:cubicBezTo>
                    <a:pt x="878" y="582"/>
                    <a:pt x="877" y="582"/>
                    <a:pt x="877" y="583"/>
                  </a:cubicBezTo>
                  <a:cubicBezTo>
                    <a:pt x="875" y="583"/>
                    <a:pt x="872" y="583"/>
                    <a:pt x="870" y="585"/>
                  </a:cubicBezTo>
                  <a:cubicBezTo>
                    <a:pt x="869" y="586"/>
                    <a:pt x="868" y="589"/>
                    <a:pt x="868" y="591"/>
                  </a:cubicBezTo>
                  <a:cubicBezTo>
                    <a:pt x="867" y="592"/>
                    <a:pt x="866" y="592"/>
                    <a:pt x="866" y="592"/>
                  </a:cubicBezTo>
                  <a:cubicBezTo>
                    <a:pt x="866" y="593"/>
                    <a:pt x="866" y="593"/>
                    <a:pt x="866" y="594"/>
                  </a:cubicBezTo>
                  <a:cubicBezTo>
                    <a:pt x="866" y="594"/>
                    <a:pt x="865" y="594"/>
                    <a:pt x="865" y="594"/>
                  </a:cubicBezTo>
                  <a:cubicBezTo>
                    <a:pt x="864" y="595"/>
                    <a:pt x="863" y="598"/>
                    <a:pt x="862" y="600"/>
                  </a:cubicBezTo>
                  <a:cubicBezTo>
                    <a:pt x="859" y="606"/>
                    <a:pt x="856" y="614"/>
                    <a:pt x="852" y="620"/>
                  </a:cubicBezTo>
                  <a:cubicBezTo>
                    <a:pt x="853" y="621"/>
                    <a:pt x="853" y="619"/>
                    <a:pt x="854" y="619"/>
                  </a:cubicBezTo>
                  <a:cubicBezTo>
                    <a:pt x="854" y="621"/>
                    <a:pt x="852" y="624"/>
                    <a:pt x="849" y="624"/>
                  </a:cubicBezTo>
                  <a:cubicBezTo>
                    <a:pt x="848" y="622"/>
                    <a:pt x="850" y="620"/>
                    <a:pt x="851" y="619"/>
                  </a:cubicBezTo>
                  <a:cubicBezTo>
                    <a:pt x="853" y="615"/>
                    <a:pt x="854" y="611"/>
                    <a:pt x="857" y="608"/>
                  </a:cubicBezTo>
                  <a:cubicBezTo>
                    <a:pt x="857" y="606"/>
                    <a:pt x="859" y="603"/>
                    <a:pt x="860" y="601"/>
                  </a:cubicBezTo>
                  <a:cubicBezTo>
                    <a:pt x="862" y="596"/>
                    <a:pt x="865" y="592"/>
                    <a:pt x="867" y="587"/>
                  </a:cubicBezTo>
                  <a:cubicBezTo>
                    <a:pt x="867" y="587"/>
                    <a:pt x="867" y="587"/>
                    <a:pt x="867" y="587"/>
                  </a:cubicBezTo>
                  <a:cubicBezTo>
                    <a:pt x="867" y="587"/>
                    <a:pt x="867" y="587"/>
                    <a:pt x="868" y="586"/>
                  </a:cubicBezTo>
                  <a:cubicBezTo>
                    <a:pt x="866" y="586"/>
                    <a:pt x="864" y="586"/>
                    <a:pt x="862" y="588"/>
                  </a:cubicBezTo>
                  <a:cubicBezTo>
                    <a:pt x="862" y="588"/>
                    <a:pt x="862" y="588"/>
                    <a:pt x="862" y="587"/>
                  </a:cubicBezTo>
                  <a:cubicBezTo>
                    <a:pt x="861" y="588"/>
                    <a:pt x="862" y="588"/>
                    <a:pt x="861" y="588"/>
                  </a:cubicBezTo>
                  <a:cubicBezTo>
                    <a:pt x="861" y="588"/>
                    <a:pt x="860" y="589"/>
                    <a:pt x="859" y="589"/>
                  </a:cubicBezTo>
                  <a:cubicBezTo>
                    <a:pt x="852" y="600"/>
                    <a:pt x="847" y="615"/>
                    <a:pt x="839" y="626"/>
                  </a:cubicBezTo>
                  <a:cubicBezTo>
                    <a:pt x="839" y="627"/>
                    <a:pt x="839" y="627"/>
                    <a:pt x="839" y="628"/>
                  </a:cubicBezTo>
                  <a:cubicBezTo>
                    <a:pt x="838" y="628"/>
                    <a:pt x="837" y="629"/>
                    <a:pt x="836" y="629"/>
                  </a:cubicBezTo>
                  <a:cubicBezTo>
                    <a:pt x="837" y="625"/>
                    <a:pt x="839" y="622"/>
                    <a:pt x="841" y="619"/>
                  </a:cubicBezTo>
                  <a:cubicBezTo>
                    <a:pt x="845" y="612"/>
                    <a:pt x="849" y="605"/>
                    <a:pt x="852" y="597"/>
                  </a:cubicBezTo>
                  <a:cubicBezTo>
                    <a:pt x="854" y="597"/>
                    <a:pt x="854" y="595"/>
                    <a:pt x="856" y="594"/>
                  </a:cubicBezTo>
                  <a:cubicBezTo>
                    <a:pt x="855" y="593"/>
                    <a:pt x="856" y="591"/>
                    <a:pt x="857" y="589"/>
                  </a:cubicBezTo>
                  <a:cubicBezTo>
                    <a:pt x="856" y="589"/>
                    <a:pt x="856" y="590"/>
                    <a:pt x="855" y="590"/>
                  </a:cubicBezTo>
                  <a:cubicBezTo>
                    <a:pt x="855" y="590"/>
                    <a:pt x="856" y="591"/>
                    <a:pt x="856" y="590"/>
                  </a:cubicBezTo>
                  <a:cubicBezTo>
                    <a:pt x="855" y="591"/>
                    <a:pt x="855" y="591"/>
                    <a:pt x="855" y="590"/>
                  </a:cubicBezTo>
                  <a:cubicBezTo>
                    <a:pt x="853" y="590"/>
                    <a:pt x="851" y="591"/>
                    <a:pt x="850" y="591"/>
                  </a:cubicBezTo>
                  <a:cubicBezTo>
                    <a:pt x="849" y="592"/>
                    <a:pt x="848" y="593"/>
                    <a:pt x="849" y="594"/>
                  </a:cubicBezTo>
                  <a:cubicBezTo>
                    <a:pt x="846" y="595"/>
                    <a:pt x="846" y="597"/>
                    <a:pt x="844" y="598"/>
                  </a:cubicBezTo>
                  <a:cubicBezTo>
                    <a:pt x="844" y="599"/>
                    <a:pt x="843" y="601"/>
                    <a:pt x="842" y="602"/>
                  </a:cubicBezTo>
                  <a:cubicBezTo>
                    <a:pt x="841" y="605"/>
                    <a:pt x="839" y="607"/>
                    <a:pt x="837" y="609"/>
                  </a:cubicBezTo>
                  <a:cubicBezTo>
                    <a:pt x="836" y="612"/>
                    <a:pt x="835" y="616"/>
                    <a:pt x="833" y="617"/>
                  </a:cubicBezTo>
                  <a:cubicBezTo>
                    <a:pt x="833" y="619"/>
                    <a:pt x="831" y="621"/>
                    <a:pt x="831" y="623"/>
                  </a:cubicBezTo>
                  <a:cubicBezTo>
                    <a:pt x="828" y="625"/>
                    <a:pt x="828" y="629"/>
                    <a:pt x="826" y="630"/>
                  </a:cubicBezTo>
                  <a:cubicBezTo>
                    <a:pt x="826" y="626"/>
                    <a:pt x="829" y="623"/>
                    <a:pt x="830" y="620"/>
                  </a:cubicBezTo>
                  <a:cubicBezTo>
                    <a:pt x="832" y="617"/>
                    <a:pt x="832" y="614"/>
                    <a:pt x="835" y="612"/>
                  </a:cubicBezTo>
                  <a:cubicBezTo>
                    <a:pt x="837" y="607"/>
                    <a:pt x="840" y="602"/>
                    <a:pt x="843" y="597"/>
                  </a:cubicBezTo>
                  <a:cubicBezTo>
                    <a:pt x="843" y="596"/>
                    <a:pt x="843" y="597"/>
                    <a:pt x="842" y="597"/>
                  </a:cubicBezTo>
                  <a:cubicBezTo>
                    <a:pt x="843" y="596"/>
                    <a:pt x="844" y="595"/>
                    <a:pt x="845" y="594"/>
                  </a:cubicBezTo>
                  <a:cubicBezTo>
                    <a:pt x="842" y="594"/>
                    <a:pt x="840" y="595"/>
                    <a:pt x="838" y="597"/>
                  </a:cubicBezTo>
                  <a:cubicBezTo>
                    <a:pt x="838" y="597"/>
                    <a:pt x="838" y="598"/>
                    <a:pt x="838" y="598"/>
                  </a:cubicBezTo>
                  <a:cubicBezTo>
                    <a:pt x="838" y="598"/>
                    <a:pt x="837" y="598"/>
                    <a:pt x="837" y="598"/>
                  </a:cubicBezTo>
                  <a:cubicBezTo>
                    <a:pt x="831" y="609"/>
                    <a:pt x="824" y="619"/>
                    <a:pt x="817" y="631"/>
                  </a:cubicBezTo>
                  <a:cubicBezTo>
                    <a:pt x="818" y="632"/>
                    <a:pt x="817" y="634"/>
                    <a:pt x="816" y="634"/>
                  </a:cubicBezTo>
                  <a:cubicBezTo>
                    <a:pt x="816" y="633"/>
                    <a:pt x="816" y="633"/>
                    <a:pt x="815" y="633"/>
                  </a:cubicBezTo>
                  <a:cubicBezTo>
                    <a:pt x="816" y="631"/>
                    <a:pt x="816" y="629"/>
                    <a:pt x="818" y="628"/>
                  </a:cubicBezTo>
                  <a:cubicBezTo>
                    <a:pt x="821" y="620"/>
                    <a:pt x="826" y="614"/>
                    <a:pt x="830" y="607"/>
                  </a:cubicBezTo>
                  <a:cubicBezTo>
                    <a:pt x="831" y="605"/>
                    <a:pt x="832" y="602"/>
                    <a:pt x="834" y="601"/>
                  </a:cubicBezTo>
                  <a:cubicBezTo>
                    <a:pt x="834" y="600"/>
                    <a:pt x="834" y="599"/>
                    <a:pt x="835" y="598"/>
                  </a:cubicBezTo>
                  <a:cubicBezTo>
                    <a:pt x="833" y="598"/>
                    <a:pt x="831" y="600"/>
                    <a:pt x="829" y="599"/>
                  </a:cubicBezTo>
                  <a:cubicBezTo>
                    <a:pt x="829" y="600"/>
                    <a:pt x="829" y="600"/>
                    <a:pt x="829" y="600"/>
                  </a:cubicBezTo>
                  <a:cubicBezTo>
                    <a:pt x="825" y="601"/>
                    <a:pt x="823" y="605"/>
                    <a:pt x="822" y="608"/>
                  </a:cubicBezTo>
                  <a:cubicBezTo>
                    <a:pt x="821" y="608"/>
                    <a:pt x="821" y="608"/>
                    <a:pt x="821" y="608"/>
                  </a:cubicBezTo>
                  <a:cubicBezTo>
                    <a:pt x="821" y="608"/>
                    <a:pt x="821" y="609"/>
                    <a:pt x="821" y="609"/>
                  </a:cubicBezTo>
                  <a:cubicBezTo>
                    <a:pt x="816" y="616"/>
                    <a:pt x="812" y="625"/>
                    <a:pt x="807" y="632"/>
                  </a:cubicBezTo>
                  <a:cubicBezTo>
                    <a:pt x="808" y="633"/>
                    <a:pt x="807" y="633"/>
                    <a:pt x="807" y="634"/>
                  </a:cubicBezTo>
                  <a:cubicBezTo>
                    <a:pt x="807" y="634"/>
                    <a:pt x="807" y="635"/>
                    <a:pt x="806" y="635"/>
                  </a:cubicBezTo>
                  <a:cubicBezTo>
                    <a:pt x="806" y="634"/>
                    <a:pt x="805" y="634"/>
                    <a:pt x="805" y="634"/>
                  </a:cubicBezTo>
                  <a:cubicBezTo>
                    <a:pt x="810" y="623"/>
                    <a:pt x="816" y="613"/>
                    <a:pt x="822" y="603"/>
                  </a:cubicBezTo>
                  <a:cubicBezTo>
                    <a:pt x="822" y="603"/>
                    <a:pt x="820" y="603"/>
                    <a:pt x="820" y="604"/>
                  </a:cubicBezTo>
                  <a:cubicBezTo>
                    <a:pt x="818" y="605"/>
                    <a:pt x="816" y="605"/>
                    <a:pt x="814" y="607"/>
                  </a:cubicBezTo>
                  <a:cubicBezTo>
                    <a:pt x="813" y="607"/>
                    <a:pt x="812" y="609"/>
                    <a:pt x="811" y="609"/>
                  </a:cubicBezTo>
                  <a:cubicBezTo>
                    <a:pt x="811" y="610"/>
                    <a:pt x="811" y="610"/>
                    <a:pt x="811" y="611"/>
                  </a:cubicBezTo>
                  <a:cubicBezTo>
                    <a:pt x="809" y="615"/>
                    <a:pt x="807" y="620"/>
                    <a:pt x="803" y="624"/>
                  </a:cubicBezTo>
                  <a:cubicBezTo>
                    <a:pt x="802" y="629"/>
                    <a:pt x="796" y="634"/>
                    <a:pt x="794" y="638"/>
                  </a:cubicBezTo>
                  <a:cubicBezTo>
                    <a:pt x="792" y="636"/>
                    <a:pt x="796" y="634"/>
                    <a:pt x="797" y="631"/>
                  </a:cubicBezTo>
                  <a:cubicBezTo>
                    <a:pt x="800" y="627"/>
                    <a:pt x="804" y="621"/>
                    <a:pt x="806" y="616"/>
                  </a:cubicBezTo>
                  <a:cubicBezTo>
                    <a:pt x="807" y="616"/>
                    <a:pt x="807" y="615"/>
                    <a:pt x="807" y="614"/>
                  </a:cubicBezTo>
                  <a:cubicBezTo>
                    <a:pt x="808" y="612"/>
                    <a:pt x="810" y="611"/>
                    <a:pt x="810" y="609"/>
                  </a:cubicBezTo>
                  <a:cubicBezTo>
                    <a:pt x="805" y="610"/>
                    <a:pt x="798" y="614"/>
                    <a:pt x="794" y="615"/>
                  </a:cubicBezTo>
                  <a:cubicBezTo>
                    <a:pt x="795" y="615"/>
                    <a:pt x="796" y="615"/>
                    <a:pt x="797" y="615"/>
                  </a:cubicBezTo>
                  <a:cubicBezTo>
                    <a:pt x="797" y="616"/>
                    <a:pt x="795" y="617"/>
                    <a:pt x="794" y="617"/>
                  </a:cubicBezTo>
                  <a:cubicBezTo>
                    <a:pt x="793" y="617"/>
                    <a:pt x="794" y="618"/>
                    <a:pt x="793" y="618"/>
                  </a:cubicBezTo>
                  <a:cubicBezTo>
                    <a:pt x="790" y="619"/>
                    <a:pt x="785" y="621"/>
                    <a:pt x="783" y="622"/>
                  </a:cubicBezTo>
                  <a:cubicBezTo>
                    <a:pt x="783" y="622"/>
                    <a:pt x="784" y="622"/>
                    <a:pt x="784" y="623"/>
                  </a:cubicBezTo>
                  <a:cubicBezTo>
                    <a:pt x="783" y="626"/>
                    <a:pt x="780" y="628"/>
                    <a:pt x="779" y="631"/>
                  </a:cubicBezTo>
                  <a:cubicBezTo>
                    <a:pt x="779" y="631"/>
                    <a:pt x="779" y="631"/>
                    <a:pt x="778" y="631"/>
                  </a:cubicBezTo>
                  <a:cubicBezTo>
                    <a:pt x="776" y="636"/>
                    <a:pt x="773" y="640"/>
                    <a:pt x="771" y="645"/>
                  </a:cubicBezTo>
                  <a:cubicBezTo>
                    <a:pt x="767" y="648"/>
                    <a:pt x="766" y="653"/>
                    <a:pt x="763" y="655"/>
                  </a:cubicBezTo>
                  <a:cubicBezTo>
                    <a:pt x="762" y="654"/>
                    <a:pt x="764" y="651"/>
                    <a:pt x="766" y="650"/>
                  </a:cubicBezTo>
                  <a:cubicBezTo>
                    <a:pt x="771" y="641"/>
                    <a:pt x="777" y="633"/>
                    <a:pt x="781" y="623"/>
                  </a:cubicBezTo>
                  <a:cubicBezTo>
                    <a:pt x="779" y="623"/>
                    <a:pt x="776" y="625"/>
                    <a:pt x="774" y="625"/>
                  </a:cubicBezTo>
                  <a:cubicBezTo>
                    <a:pt x="774" y="626"/>
                    <a:pt x="774" y="626"/>
                    <a:pt x="775" y="626"/>
                  </a:cubicBezTo>
                  <a:cubicBezTo>
                    <a:pt x="775" y="626"/>
                    <a:pt x="774" y="627"/>
                    <a:pt x="774" y="627"/>
                  </a:cubicBezTo>
                  <a:cubicBezTo>
                    <a:pt x="774" y="628"/>
                    <a:pt x="773" y="627"/>
                    <a:pt x="773" y="628"/>
                  </a:cubicBezTo>
                  <a:cubicBezTo>
                    <a:pt x="770" y="631"/>
                    <a:pt x="768" y="634"/>
                    <a:pt x="766" y="638"/>
                  </a:cubicBezTo>
                  <a:cubicBezTo>
                    <a:pt x="765" y="638"/>
                    <a:pt x="765" y="638"/>
                    <a:pt x="765" y="638"/>
                  </a:cubicBezTo>
                  <a:cubicBezTo>
                    <a:pt x="762" y="644"/>
                    <a:pt x="759" y="650"/>
                    <a:pt x="755" y="655"/>
                  </a:cubicBezTo>
                  <a:cubicBezTo>
                    <a:pt x="755" y="656"/>
                    <a:pt x="754" y="658"/>
                    <a:pt x="753" y="658"/>
                  </a:cubicBezTo>
                  <a:cubicBezTo>
                    <a:pt x="752" y="657"/>
                    <a:pt x="753" y="656"/>
                    <a:pt x="754" y="654"/>
                  </a:cubicBezTo>
                  <a:cubicBezTo>
                    <a:pt x="755" y="652"/>
                    <a:pt x="757" y="648"/>
                    <a:pt x="759" y="646"/>
                  </a:cubicBezTo>
                  <a:cubicBezTo>
                    <a:pt x="761" y="640"/>
                    <a:pt x="766" y="636"/>
                    <a:pt x="768" y="630"/>
                  </a:cubicBezTo>
                  <a:cubicBezTo>
                    <a:pt x="769" y="629"/>
                    <a:pt x="769" y="627"/>
                    <a:pt x="771" y="626"/>
                  </a:cubicBezTo>
                  <a:cubicBezTo>
                    <a:pt x="768" y="627"/>
                    <a:pt x="766" y="629"/>
                    <a:pt x="763" y="630"/>
                  </a:cubicBezTo>
                  <a:cubicBezTo>
                    <a:pt x="762" y="630"/>
                    <a:pt x="759" y="631"/>
                    <a:pt x="759" y="634"/>
                  </a:cubicBezTo>
                  <a:cubicBezTo>
                    <a:pt x="758" y="635"/>
                    <a:pt x="757" y="636"/>
                    <a:pt x="756" y="638"/>
                  </a:cubicBezTo>
                  <a:cubicBezTo>
                    <a:pt x="752" y="644"/>
                    <a:pt x="749" y="651"/>
                    <a:pt x="745" y="657"/>
                  </a:cubicBezTo>
                  <a:cubicBezTo>
                    <a:pt x="745" y="658"/>
                    <a:pt x="745" y="658"/>
                    <a:pt x="745" y="659"/>
                  </a:cubicBezTo>
                  <a:cubicBezTo>
                    <a:pt x="744" y="659"/>
                    <a:pt x="744" y="660"/>
                    <a:pt x="743" y="660"/>
                  </a:cubicBezTo>
                  <a:cubicBezTo>
                    <a:pt x="743" y="660"/>
                    <a:pt x="742" y="659"/>
                    <a:pt x="742" y="659"/>
                  </a:cubicBezTo>
                  <a:cubicBezTo>
                    <a:pt x="746" y="651"/>
                    <a:pt x="753" y="641"/>
                    <a:pt x="757" y="633"/>
                  </a:cubicBezTo>
                  <a:cubicBezTo>
                    <a:pt x="756" y="633"/>
                    <a:pt x="754" y="634"/>
                    <a:pt x="752" y="634"/>
                  </a:cubicBezTo>
                  <a:cubicBezTo>
                    <a:pt x="751" y="635"/>
                    <a:pt x="750" y="637"/>
                    <a:pt x="749" y="638"/>
                  </a:cubicBezTo>
                  <a:cubicBezTo>
                    <a:pt x="749" y="639"/>
                    <a:pt x="747" y="640"/>
                    <a:pt x="748" y="641"/>
                  </a:cubicBezTo>
                  <a:cubicBezTo>
                    <a:pt x="744" y="647"/>
                    <a:pt x="740" y="652"/>
                    <a:pt x="737" y="658"/>
                  </a:cubicBezTo>
                  <a:cubicBezTo>
                    <a:pt x="736" y="660"/>
                    <a:pt x="735" y="662"/>
                    <a:pt x="732" y="663"/>
                  </a:cubicBezTo>
                  <a:cubicBezTo>
                    <a:pt x="732" y="660"/>
                    <a:pt x="735" y="659"/>
                    <a:pt x="735" y="656"/>
                  </a:cubicBezTo>
                  <a:cubicBezTo>
                    <a:pt x="738" y="654"/>
                    <a:pt x="739" y="651"/>
                    <a:pt x="741" y="648"/>
                  </a:cubicBezTo>
                  <a:cubicBezTo>
                    <a:pt x="741" y="648"/>
                    <a:pt x="742" y="648"/>
                    <a:pt x="742" y="647"/>
                  </a:cubicBezTo>
                  <a:cubicBezTo>
                    <a:pt x="744" y="643"/>
                    <a:pt x="746" y="640"/>
                    <a:pt x="748" y="636"/>
                  </a:cubicBezTo>
                  <a:cubicBezTo>
                    <a:pt x="746" y="638"/>
                    <a:pt x="743" y="638"/>
                    <a:pt x="741" y="639"/>
                  </a:cubicBezTo>
                  <a:cubicBezTo>
                    <a:pt x="738" y="643"/>
                    <a:pt x="735" y="648"/>
                    <a:pt x="732" y="653"/>
                  </a:cubicBezTo>
                  <a:cubicBezTo>
                    <a:pt x="732" y="654"/>
                    <a:pt x="731" y="655"/>
                    <a:pt x="731" y="655"/>
                  </a:cubicBezTo>
                  <a:cubicBezTo>
                    <a:pt x="730" y="656"/>
                    <a:pt x="730" y="657"/>
                    <a:pt x="730" y="658"/>
                  </a:cubicBezTo>
                  <a:cubicBezTo>
                    <a:pt x="729" y="658"/>
                    <a:pt x="729" y="658"/>
                    <a:pt x="728" y="659"/>
                  </a:cubicBezTo>
                  <a:cubicBezTo>
                    <a:pt x="726" y="662"/>
                    <a:pt x="724" y="667"/>
                    <a:pt x="721" y="668"/>
                  </a:cubicBezTo>
                  <a:cubicBezTo>
                    <a:pt x="720" y="669"/>
                    <a:pt x="721" y="670"/>
                    <a:pt x="720" y="670"/>
                  </a:cubicBezTo>
                  <a:cubicBezTo>
                    <a:pt x="719" y="668"/>
                    <a:pt x="721" y="667"/>
                    <a:pt x="722" y="666"/>
                  </a:cubicBezTo>
                  <a:cubicBezTo>
                    <a:pt x="725" y="661"/>
                    <a:pt x="729" y="657"/>
                    <a:pt x="731" y="651"/>
                  </a:cubicBezTo>
                  <a:cubicBezTo>
                    <a:pt x="731" y="651"/>
                    <a:pt x="731" y="651"/>
                    <a:pt x="732" y="651"/>
                  </a:cubicBezTo>
                  <a:cubicBezTo>
                    <a:pt x="733" y="647"/>
                    <a:pt x="735" y="645"/>
                    <a:pt x="736" y="641"/>
                  </a:cubicBezTo>
                  <a:cubicBezTo>
                    <a:pt x="734" y="642"/>
                    <a:pt x="732" y="642"/>
                    <a:pt x="731" y="644"/>
                  </a:cubicBezTo>
                  <a:cubicBezTo>
                    <a:pt x="731" y="643"/>
                    <a:pt x="730" y="644"/>
                    <a:pt x="729" y="644"/>
                  </a:cubicBezTo>
                  <a:cubicBezTo>
                    <a:pt x="729" y="645"/>
                    <a:pt x="730" y="644"/>
                    <a:pt x="730" y="645"/>
                  </a:cubicBezTo>
                  <a:cubicBezTo>
                    <a:pt x="730" y="646"/>
                    <a:pt x="729" y="646"/>
                    <a:pt x="728" y="646"/>
                  </a:cubicBezTo>
                  <a:cubicBezTo>
                    <a:pt x="729" y="647"/>
                    <a:pt x="728" y="647"/>
                    <a:pt x="727" y="647"/>
                  </a:cubicBezTo>
                  <a:cubicBezTo>
                    <a:pt x="728" y="649"/>
                    <a:pt x="726" y="649"/>
                    <a:pt x="725" y="650"/>
                  </a:cubicBezTo>
                  <a:cubicBezTo>
                    <a:pt x="722" y="654"/>
                    <a:pt x="720" y="659"/>
                    <a:pt x="716" y="663"/>
                  </a:cubicBezTo>
                  <a:cubicBezTo>
                    <a:pt x="714" y="667"/>
                    <a:pt x="711" y="670"/>
                    <a:pt x="708" y="674"/>
                  </a:cubicBezTo>
                  <a:cubicBezTo>
                    <a:pt x="706" y="672"/>
                    <a:pt x="709" y="670"/>
                    <a:pt x="710" y="669"/>
                  </a:cubicBezTo>
                  <a:cubicBezTo>
                    <a:pt x="711" y="668"/>
                    <a:pt x="712" y="666"/>
                    <a:pt x="714" y="665"/>
                  </a:cubicBezTo>
                  <a:cubicBezTo>
                    <a:pt x="714" y="664"/>
                    <a:pt x="714" y="663"/>
                    <a:pt x="715" y="663"/>
                  </a:cubicBezTo>
                  <a:cubicBezTo>
                    <a:pt x="718" y="658"/>
                    <a:pt x="721" y="653"/>
                    <a:pt x="725" y="648"/>
                  </a:cubicBezTo>
                  <a:cubicBezTo>
                    <a:pt x="724" y="647"/>
                    <a:pt x="726" y="647"/>
                    <a:pt x="726" y="645"/>
                  </a:cubicBezTo>
                  <a:cubicBezTo>
                    <a:pt x="724" y="647"/>
                    <a:pt x="720" y="647"/>
                    <a:pt x="718" y="649"/>
                  </a:cubicBezTo>
                  <a:cubicBezTo>
                    <a:pt x="718" y="650"/>
                    <a:pt x="718" y="650"/>
                    <a:pt x="718" y="651"/>
                  </a:cubicBezTo>
                  <a:cubicBezTo>
                    <a:pt x="717" y="650"/>
                    <a:pt x="718" y="652"/>
                    <a:pt x="717" y="651"/>
                  </a:cubicBezTo>
                  <a:cubicBezTo>
                    <a:pt x="717" y="652"/>
                    <a:pt x="716" y="652"/>
                    <a:pt x="717" y="652"/>
                  </a:cubicBezTo>
                  <a:cubicBezTo>
                    <a:pt x="714" y="655"/>
                    <a:pt x="713" y="659"/>
                    <a:pt x="711" y="661"/>
                  </a:cubicBezTo>
                  <a:cubicBezTo>
                    <a:pt x="710" y="665"/>
                    <a:pt x="707" y="667"/>
                    <a:pt x="705" y="671"/>
                  </a:cubicBezTo>
                  <a:cubicBezTo>
                    <a:pt x="702" y="672"/>
                    <a:pt x="703" y="676"/>
                    <a:pt x="700" y="676"/>
                  </a:cubicBezTo>
                  <a:cubicBezTo>
                    <a:pt x="705" y="667"/>
                    <a:pt x="711" y="659"/>
                    <a:pt x="716" y="650"/>
                  </a:cubicBezTo>
                  <a:cubicBezTo>
                    <a:pt x="713" y="650"/>
                    <a:pt x="711" y="651"/>
                    <a:pt x="709" y="652"/>
                  </a:cubicBezTo>
                  <a:cubicBezTo>
                    <a:pt x="708" y="653"/>
                    <a:pt x="708" y="654"/>
                    <a:pt x="707" y="654"/>
                  </a:cubicBezTo>
                  <a:cubicBezTo>
                    <a:pt x="707" y="655"/>
                    <a:pt x="707" y="654"/>
                    <a:pt x="706" y="654"/>
                  </a:cubicBezTo>
                  <a:cubicBezTo>
                    <a:pt x="706" y="655"/>
                    <a:pt x="706" y="656"/>
                    <a:pt x="706" y="656"/>
                  </a:cubicBezTo>
                  <a:cubicBezTo>
                    <a:pt x="705" y="657"/>
                    <a:pt x="704" y="658"/>
                    <a:pt x="703" y="660"/>
                  </a:cubicBezTo>
                  <a:cubicBezTo>
                    <a:pt x="702" y="661"/>
                    <a:pt x="703" y="662"/>
                    <a:pt x="702" y="662"/>
                  </a:cubicBezTo>
                  <a:cubicBezTo>
                    <a:pt x="702" y="663"/>
                    <a:pt x="701" y="664"/>
                    <a:pt x="700" y="664"/>
                  </a:cubicBezTo>
                  <a:cubicBezTo>
                    <a:pt x="698" y="668"/>
                    <a:pt x="696" y="672"/>
                    <a:pt x="693" y="675"/>
                  </a:cubicBezTo>
                  <a:cubicBezTo>
                    <a:pt x="693" y="676"/>
                    <a:pt x="693" y="676"/>
                    <a:pt x="693" y="677"/>
                  </a:cubicBezTo>
                  <a:cubicBezTo>
                    <a:pt x="692" y="677"/>
                    <a:pt x="692" y="678"/>
                    <a:pt x="690" y="678"/>
                  </a:cubicBezTo>
                  <a:cubicBezTo>
                    <a:pt x="691" y="674"/>
                    <a:pt x="694" y="671"/>
                    <a:pt x="696" y="669"/>
                  </a:cubicBezTo>
                  <a:cubicBezTo>
                    <a:pt x="696" y="667"/>
                    <a:pt x="698" y="666"/>
                    <a:pt x="698" y="664"/>
                  </a:cubicBezTo>
                  <a:cubicBezTo>
                    <a:pt x="699" y="664"/>
                    <a:pt x="699" y="663"/>
                    <a:pt x="700" y="663"/>
                  </a:cubicBezTo>
                  <a:cubicBezTo>
                    <a:pt x="700" y="661"/>
                    <a:pt x="702" y="661"/>
                    <a:pt x="702" y="658"/>
                  </a:cubicBezTo>
                  <a:cubicBezTo>
                    <a:pt x="703" y="658"/>
                    <a:pt x="703" y="656"/>
                    <a:pt x="704" y="656"/>
                  </a:cubicBezTo>
                  <a:cubicBezTo>
                    <a:pt x="704" y="655"/>
                    <a:pt x="704" y="654"/>
                    <a:pt x="705" y="654"/>
                  </a:cubicBezTo>
                  <a:cubicBezTo>
                    <a:pt x="701" y="655"/>
                    <a:pt x="697" y="657"/>
                    <a:pt x="696" y="661"/>
                  </a:cubicBezTo>
                  <a:cubicBezTo>
                    <a:pt x="696" y="661"/>
                    <a:pt x="696" y="660"/>
                    <a:pt x="696" y="661"/>
                  </a:cubicBezTo>
                  <a:cubicBezTo>
                    <a:pt x="692" y="668"/>
                    <a:pt x="687" y="674"/>
                    <a:pt x="684" y="682"/>
                  </a:cubicBezTo>
                  <a:cubicBezTo>
                    <a:pt x="683" y="682"/>
                    <a:pt x="683" y="683"/>
                    <a:pt x="682" y="682"/>
                  </a:cubicBezTo>
                  <a:cubicBezTo>
                    <a:pt x="685" y="684"/>
                    <a:pt x="687" y="686"/>
                    <a:pt x="690" y="687"/>
                  </a:cubicBezTo>
                  <a:cubicBezTo>
                    <a:pt x="690" y="688"/>
                    <a:pt x="693" y="689"/>
                    <a:pt x="692" y="690"/>
                  </a:cubicBezTo>
                  <a:cubicBezTo>
                    <a:pt x="693" y="690"/>
                    <a:pt x="693" y="690"/>
                    <a:pt x="694" y="690"/>
                  </a:cubicBezTo>
                  <a:cubicBezTo>
                    <a:pt x="695" y="692"/>
                    <a:pt x="697" y="694"/>
                    <a:pt x="699" y="696"/>
                  </a:cubicBezTo>
                  <a:cubicBezTo>
                    <a:pt x="700" y="698"/>
                    <a:pt x="702" y="699"/>
                    <a:pt x="703" y="701"/>
                  </a:cubicBezTo>
                  <a:cubicBezTo>
                    <a:pt x="708" y="705"/>
                    <a:pt x="711" y="711"/>
                    <a:pt x="716" y="715"/>
                  </a:cubicBezTo>
                  <a:cubicBezTo>
                    <a:pt x="718" y="720"/>
                    <a:pt x="723" y="724"/>
                    <a:pt x="726" y="728"/>
                  </a:cubicBezTo>
                  <a:cubicBezTo>
                    <a:pt x="729" y="731"/>
                    <a:pt x="732" y="735"/>
                    <a:pt x="735" y="739"/>
                  </a:cubicBezTo>
                  <a:cubicBezTo>
                    <a:pt x="738" y="741"/>
                    <a:pt x="740" y="744"/>
                    <a:pt x="742" y="746"/>
                  </a:cubicBezTo>
                  <a:cubicBezTo>
                    <a:pt x="744" y="749"/>
                    <a:pt x="747" y="751"/>
                    <a:pt x="748" y="753"/>
                  </a:cubicBezTo>
                  <a:cubicBezTo>
                    <a:pt x="752" y="756"/>
                    <a:pt x="756" y="760"/>
                    <a:pt x="760" y="764"/>
                  </a:cubicBezTo>
                  <a:cubicBezTo>
                    <a:pt x="760" y="764"/>
                    <a:pt x="761" y="764"/>
                    <a:pt x="762" y="764"/>
                  </a:cubicBezTo>
                  <a:cubicBezTo>
                    <a:pt x="763" y="765"/>
                    <a:pt x="763" y="768"/>
                    <a:pt x="766" y="768"/>
                  </a:cubicBezTo>
                  <a:cubicBezTo>
                    <a:pt x="766" y="770"/>
                    <a:pt x="767" y="770"/>
                    <a:pt x="766" y="771"/>
                  </a:cubicBezTo>
                  <a:cubicBezTo>
                    <a:pt x="766" y="771"/>
                    <a:pt x="765" y="772"/>
                    <a:pt x="765" y="772"/>
                  </a:cubicBezTo>
                  <a:cubicBezTo>
                    <a:pt x="763" y="771"/>
                    <a:pt x="761" y="771"/>
                    <a:pt x="758" y="770"/>
                  </a:cubicBezTo>
                  <a:cubicBezTo>
                    <a:pt x="757" y="769"/>
                    <a:pt x="756" y="768"/>
                    <a:pt x="754" y="768"/>
                  </a:cubicBezTo>
                  <a:cubicBezTo>
                    <a:pt x="752" y="768"/>
                    <a:pt x="748" y="770"/>
                    <a:pt x="745" y="771"/>
                  </a:cubicBezTo>
                  <a:cubicBezTo>
                    <a:pt x="744" y="771"/>
                    <a:pt x="741" y="774"/>
                    <a:pt x="739" y="773"/>
                  </a:cubicBezTo>
                  <a:cubicBezTo>
                    <a:pt x="738" y="769"/>
                    <a:pt x="746" y="770"/>
                    <a:pt x="749" y="769"/>
                  </a:cubicBezTo>
                  <a:cubicBezTo>
                    <a:pt x="750" y="768"/>
                    <a:pt x="750" y="767"/>
                    <a:pt x="752" y="767"/>
                  </a:cubicBezTo>
                  <a:cubicBezTo>
                    <a:pt x="746" y="763"/>
                    <a:pt x="738" y="766"/>
                    <a:pt x="734" y="769"/>
                  </a:cubicBezTo>
                  <a:cubicBezTo>
                    <a:pt x="733" y="769"/>
                    <a:pt x="734" y="768"/>
                    <a:pt x="733" y="769"/>
                  </a:cubicBezTo>
                  <a:cubicBezTo>
                    <a:pt x="734" y="766"/>
                    <a:pt x="738" y="765"/>
                    <a:pt x="741" y="764"/>
                  </a:cubicBezTo>
                  <a:cubicBezTo>
                    <a:pt x="735" y="761"/>
                    <a:pt x="729" y="763"/>
                    <a:pt x="725" y="766"/>
                  </a:cubicBezTo>
                  <a:cubicBezTo>
                    <a:pt x="725" y="766"/>
                    <a:pt x="724" y="766"/>
                    <a:pt x="723" y="766"/>
                  </a:cubicBezTo>
                  <a:cubicBezTo>
                    <a:pt x="723" y="763"/>
                    <a:pt x="728" y="763"/>
                    <a:pt x="731" y="761"/>
                  </a:cubicBezTo>
                  <a:cubicBezTo>
                    <a:pt x="726" y="757"/>
                    <a:pt x="720" y="763"/>
                    <a:pt x="715" y="763"/>
                  </a:cubicBezTo>
                  <a:cubicBezTo>
                    <a:pt x="715" y="760"/>
                    <a:pt x="720" y="760"/>
                    <a:pt x="724" y="758"/>
                  </a:cubicBezTo>
                  <a:cubicBezTo>
                    <a:pt x="722" y="757"/>
                    <a:pt x="719" y="756"/>
                    <a:pt x="716" y="755"/>
                  </a:cubicBezTo>
                  <a:cubicBezTo>
                    <a:pt x="714" y="756"/>
                    <a:pt x="712" y="759"/>
                    <a:pt x="709" y="759"/>
                  </a:cubicBezTo>
                  <a:cubicBezTo>
                    <a:pt x="709" y="756"/>
                    <a:pt x="712" y="755"/>
                    <a:pt x="714" y="754"/>
                  </a:cubicBezTo>
                  <a:cubicBezTo>
                    <a:pt x="713" y="753"/>
                    <a:pt x="711" y="753"/>
                    <a:pt x="710" y="752"/>
                  </a:cubicBezTo>
                  <a:cubicBezTo>
                    <a:pt x="707" y="752"/>
                    <a:pt x="705" y="754"/>
                    <a:pt x="702" y="755"/>
                  </a:cubicBezTo>
                  <a:cubicBezTo>
                    <a:pt x="702" y="752"/>
                    <a:pt x="705" y="751"/>
                    <a:pt x="708" y="751"/>
                  </a:cubicBezTo>
                  <a:cubicBezTo>
                    <a:pt x="707" y="750"/>
                    <a:pt x="705" y="749"/>
                    <a:pt x="704" y="748"/>
                  </a:cubicBezTo>
                  <a:cubicBezTo>
                    <a:pt x="701" y="749"/>
                    <a:pt x="699" y="752"/>
                    <a:pt x="696" y="751"/>
                  </a:cubicBezTo>
                  <a:cubicBezTo>
                    <a:pt x="697" y="749"/>
                    <a:pt x="699" y="748"/>
                    <a:pt x="701" y="747"/>
                  </a:cubicBezTo>
                  <a:cubicBezTo>
                    <a:pt x="700" y="746"/>
                    <a:pt x="699" y="745"/>
                    <a:pt x="697" y="745"/>
                  </a:cubicBezTo>
                  <a:cubicBezTo>
                    <a:pt x="695" y="745"/>
                    <a:pt x="694" y="747"/>
                    <a:pt x="691" y="747"/>
                  </a:cubicBezTo>
                  <a:cubicBezTo>
                    <a:pt x="691" y="744"/>
                    <a:pt x="693" y="744"/>
                    <a:pt x="694" y="743"/>
                  </a:cubicBezTo>
                  <a:cubicBezTo>
                    <a:pt x="694" y="742"/>
                    <a:pt x="694" y="742"/>
                    <a:pt x="694" y="742"/>
                  </a:cubicBezTo>
                  <a:cubicBezTo>
                    <a:pt x="690" y="740"/>
                    <a:pt x="687" y="736"/>
                    <a:pt x="684" y="734"/>
                  </a:cubicBezTo>
                  <a:cubicBezTo>
                    <a:pt x="684" y="734"/>
                    <a:pt x="684" y="735"/>
                    <a:pt x="684" y="736"/>
                  </a:cubicBezTo>
                  <a:cubicBezTo>
                    <a:pt x="685" y="737"/>
                    <a:pt x="685" y="739"/>
                    <a:pt x="687" y="740"/>
                  </a:cubicBezTo>
                  <a:cubicBezTo>
                    <a:pt x="688" y="745"/>
                    <a:pt x="691" y="750"/>
                    <a:pt x="693" y="755"/>
                  </a:cubicBezTo>
                  <a:cubicBezTo>
                    <a:pt x="697" y="766"/>
                    <a:pt x="702" y="778"/>
                    <a:pt x="704" y="791"/>
                  </a:cubicBezTo>
                  <a:cubicBezTo>
                    <a:pt x="704" y="792"/>
                    <a:pt x="704" y="794"/>
                    <a:pt x="704" y="796"/>
                  </a:cubicBezTo>
                  <a:cubicBezTo>
                    <a:pt x="705" y="796"/>
                    <a:pt x="705" y="797"/>
                    <a:pt x="705" y="797"/>
                  </a:cubicBezTo>
                  <a:cubicBezTo>
                    <a:pt x="706" y="798"/>
                    <a:pt x="705" y="799"/>
                    <a:pt x="705" y="800"/>
                  </a:cubicBezTo>
                  <a:cubicBezTo>
                    <a:pt x="704" y="800"/>
                    <a:pt x="704" y="801"/>
                    <a:pt x="703" y="802"/>
                  </a:cubicBezTo>
                  <a:cubicBezTo>
                    <a:pt x="702" y="802"/>
                    <a:pt x="702" y="802"/>
                    <a:pt x="702" y="803"/>
                  </a:cubicBezTo>
                  <a:cubicBezTo>
                    <a:pt x="697" y="800"/>
                    <a:pt x="694" y="795"/>
                    <a:pt x="689" y="793"/>
                  </a:cubicBezTo>
                  <a:cubicBezTo>
                    <a:pt x="683" y="786"/>
                    <a:pt x="677" y="780"/>
                    <a:pt x="669" y="776"/>
                  </a:cubicBezTo>
                  <a:cubicBezTo>
                    <a:pt x="669" y="776"/>
                    <a:pt x="669" y="776"/>
                    <a:pt x="669" y="776"/>
                  </a:cubicBezTo>
                  <a:cubicBezTo>
                    <a:pt x="666" y="777"/>
                    <a:pt x="662" y="779"/>
                    <a:pt x="659" y="780"/>
                  </a:cubicBezTo>
                  <a:cubicBezTo>
                    <a:pt x="658" y="777"/>
                    <a:pt x="662" y="777"/>
                    <a:pt x="663" y="776"/>
                  </a:cubicBezTo>
                  <a:cubicBezTo>
                    <a:pt x="664" y="776"/>
                    <a:pt x="666" y="775"/>
                    <a:pt x="669" y="775"/>
                  </a:cubicBezTo>
                  <a:cubicBezTo>
                    <a:pt x="667" y="774"/>
                    <a:pt x="666" y="773"/>
                    <a:pt x="664" y="772"/>
                  </a:cubicBezTo>
                  <a:cubicBezTo>
                    <a:pt x="660" y="773"/>
                    <a:pt x="656" y="775"/>
                    <a:pt x="653" y="777"/>
                  </a:cubicBezTo>
                  <a:cubicBezTo>
                    <a:pt x="652" y="777"/>
                    <a:pt x="652" y="776"/>
                    <a:pt x="652" y="775"/>
                  </a:cubicBezTo>
                  <a:cubicBezTo>
                    <a:pt x="654" y="772"/>
                    <a:pt x="659" y="772"/>
                    <a:pt x="663" y="771"/>
                  </a:cubicBezTo>
                  <a:cubicBezTo>
                    <a:pt x="661" y="769"/>
                    <a:pt x="659" y="768"/>
                    <a:pt x="658" y="767"/>
                  </a:cubicBezTo>
                  <a:cubicBezTo>
                    <a:pt x="655" y="767"/>
                    <a:pt x="652" y="770"/>
                    <a:pt x="650" y="772"/>
                  </a:cubicBezTo>
                  <a:cubicBezTo>
                    <a:pt x="649" y="772"/>
                    <a:pt x="647" y="773"/>
                    <a:pt x="646" y="772"/>
                  </a:cubicBezTo>
                  <a:cubicBezTo>
                    <a:pt x="649" y="769"/>
                    <a:pt x="652" y="768"/>
                    <a:pt x="656" y="766"/>
                  </a:cubicBezTo>
                  <a:cubicBezTo>
                    <a:pt x="656" y="765"/>
                    <a:pt x="655" y="764"/>
                    <a:pt x="654" y="764"/>
                  </a:cubicBezTo>
                  <a:cubicBezTo>
                    <a:pt x="649" y="765"/>
                    <a:pt x="646" y="770"/>
                    <a:pt x="641" y="770"/>
                  </a:cubicBezTo>
                  <a:cubicBezTo>
                    <a:pt x="641" y="768"/>
                    <a:pt x="644" y="767"/>
                    <a:pt x="646" y="766"/>
                  </a:cubicBezTo>
                  <a:cubicBezTo>
                    <a:pt x="648" y="765"/>
                    <a:pt x="650" y="763"/>
                    <a:pt x="652" y="763"/>
                  </a:cubicBezTo>
                  <a:cubicBezTo>
                    <a:pt x="652" y="762"/>
                    <a:pt x="650" y="761"/>
                    <a:pt x="649" y="760"/>
                  </a:cubicBezTo>
                  <a:cubicBezTo>
                    <a:pt x="644" y="762"/>
                    <a:pt x="640" y="766"/>
                    <a:pt x="635" y="769"/>
                  </a:cubicBezTo>
                  <a:cubicBezTo>
                    <a:pt x="634" y="769"/>
                    <a:pt x="634" y="768"/>
                    <a:pt x="634" y="768"/>
                  </a:cubicBezTo>
                  <a:cubicBezTo>
                    <a:pt x="635" y="765"/>
                    <a:pt x="638" y="764"/>
                    <a:pt x="640" y="763"/>
                  </a:cubicBezTo>
                  <a:cubicBezTo>
                    <a:pt x="643" y="761"/>
                    <a:pt x="645" y="760"/>
                    <a:pt x="648" y="759"/>
                  </a:cubicBezTo>
                  <a:cubicBezTo>
                    <a:pt x="647" y="758"/>
                    <a:pt x="646" y="758"/>
                    <a:pt x="646" y="757"/>
                  </a:cubicBezTo>
                  <a:cubicBezTo>
                    <a:pt x="639" y="760"/>
                    <a:pt x="634" y="763"/>
                    <a:pt x="629" y="766"/>
                  </a:cubicBezTo>
                  <a:cubicBezTo>
                    <a:pt x="627" y="764"/>
                    <a:pt x="629" y="763"/>
                    <a:pt x="631" y="763"/>
                  </a:cubicBezTo>
                  <a:cubicBezTo>
                    <a:pt x="635" y="760"/>
                    <a:pt x="640" y="758"/>
                    <a:pt x="644" y="756"/>
                  </a:cubicBezTo>
                  <a:cubicBezTo>
                    <a:pt x="643" y="755"/>
                    <a:pt x="642" y="754"/>
                    <a:pt x="641" y="753"/>
                  </a:cubicBezTo>
                  <a:cubicBezTo>
                    <a:pt x="639" y="754"/>
                    <a:pt x="638" y="754"/>
                    <a:pt x="637" y="756"/>
                  </a:cubicBezTo>
                  <a:cubicBezTo>
                    <a:pt x="631" y="757"/>
                    <a:pt x="628" y="763"/>
                    <a:pt x="623" y="763"/>
                  </a:cubicBezTo>
                  <a:cubicBezTo>
                    <a:pt x="623" y="762"/>
                    <a:pt x="624" y="761"/>
                    <a:pt x="625" y="760"/>
                  </a:cubicBezTo>
                  <a:cubicBezTo>
                    <a:pt x="629" y="757"/>
                    <a:pt x="634" y="755"/>
                    <a:pt x="639" y="753"/>
                  </a:cubicBezTo>
                  <a:cubicBezTo>
                    <a:pt x="638" y="752"/>
                    <a:pt x="638" y="751"/>
                    <a:pt x="638" y="750"/>
                  </a:cubicBezTo>
                  <a:cubicBezTo>
                    <a:pt x="630" y="753"/>
                    <a:pt x="622" y="757"/>
                    <a:pt x="614" y="760"/>
                  </a:cubicBezTo>
                  <a:cubicBezTo>
                    <a:pt x="614" y="760"/>
                    <a:pt x="614" y="759"/>
                    <a:pt x="614" y="758"/>
                  </a:cubicBezTo>
                  <a:cubicBezTo>
                    <a:pt x="619" y="756"/>
                    <a:pt x="624" y="754"/>
                    <a:pt x="630" y="752"/>
                  </a:cubicBezTo>
                  <a:cubicBezTo>
                    <a:pt x="630" y="750"/>
                    <a:pt x="631" y="749"/>
                    <a:pt x="632" y="749"/>
                  </a:cubicBezTo>
                  <a:cubicBezTo>
                    <a:pt x="631" y="748"/>
                    <a:pt x="630" y="749"/>
                    <a:pt x="630" y="750"/>
                  </a:cubicBezTo>
                  <a:cubicBezTo>
                    <a:pt x="623" y="750"/>
                    <a:pt x="619" y="755"/>
                    <a:pt x="613" y="757"/>
                  </a:cubicBezTo>
                  <a:cubicBezTo>
                    <a:pt x="613" y="757"/>
                    <a:pt x="612" y="757"/>
                    <a:pt x="612" y="756"/>
                  </a:cubicBezTo>
                  <a:cubicBezTo>
                    <a:pt x="612" y="756"/>
                    <a:pt x="612" y="755"/>
                    <a:pt x="612" y="755"/>
                  </a:cubicBezTo>
                  <a:cubicBezTo>
                    <a:pt x="617" y="752"/>
                    <a:pt x="622" y="750"/>
                    <a:pt x="628" y="748"/>
                  </a:cubicBezTo>
                  <a:cubicBezTo>
                    <a:pt x="628" y="746"/>
                    <a:pt x="630" y="745"/>
                    <a:pt x="630" y="744"/>
                  </a:cubicBezTo>
                  <a:cubicBezTo>
                    <a:pt x="627" y="744"/>
                    <a:pt x="629" y="748"/>
                    <a:pt x="626" y="748"/>
                  </a:cubicBezTo>
                  <a:cubicBezTo>
                    <a:pt x="625" y="747"/>
                    <a:pt x="625" y="746"/>
                    <a:pt x="626" y="745"/>
                  </a:cubicBezTo>
                  <a:cubicBezTo>
                    <a:pt x="618" y="748"/>
                    <a:pt x="612" y="752"/>
                    <a:pt x="604" y="754"/>
                  </a:cubicBezTo>
                  <a:cubicBezTo>
                    <a:pt x="604" y="753"/>
                    <a:pt x="605" y="752"/>
                    <a:pt x="605" y="751"/>
                  </a:cubicBezTo>
                  <a:cubicBezTo>
                    <a:pt x="611" y="750"/>
                    <a:pt x="615" y="747"/>
                    <a:pt x="620" y="746"/>
                  </a:cubicBezTo>
                  <a:cubicBezTo>
                    <a:pt x="620" y="744"/>
                    <a:pt x="621" y="743"/>
                    <a:pt x="621" y="742"/>
                  </a:cubicBezTo>
                  <a:cubicBezTo>
                    <a:pt x="618" y="743"/>
                    <a:pt x="616" y="744"/>
                    <a:pt x="614" y="746"/>
                  </a:cubicBezTo>
                  <a:cubicBezTo>
                    <a:pt x="609" y="746"/>
                    <a:pt x="606" y="750"/>
                    <a:pt x="600" y="750"/>
                  </a:cubicBezTo>
                  <a:cubicBezTo>
                    <a:pt x="600" y="750"/>
                    <a:pt x="600" y="749"/>
                    <a:pt x="600" y="749"/>
                  </a:cubicBezTo>
                  <a:cubicBezTo>
                    <a:pt x="602" y="747"/>
                    <a:pt x="605" y="747"/>
                    <a:pt x="607" y="746"/>
                  </a:cubicBezTo>
                  <a:cubicBezTo>
                    <a:pt x="608" y="746"/>
                    <a:pt x="609" y="745"/>
                    <a:pt x="609" y="745"/>
                  </a:cubicBezTo>
                  <a:cubicBezTo>
                    <a:pt x="612" y="743"/>
                    <a:pt x="615" y="743"/>
                    <a:pt x="616" y="740"/>
                  </a:cubicBezTo>
                  <a:cubicBezTo>
                    <a:pt x="614" y="740"/>
                    <a:pt x="610" y="741"/>
                    <a:pt x="609" y="742"/>
                  </a:cubicBezTo>
                  <a:cubicBezTo>
                    <a:pt x="602" y="743"/>
                    <a:pt x="597" y="747"/>
                    <a:pt x="591" y="749"/>
                  </a:cubicBezTo>
                  <a:cubicBezTo>
                    <a:pt x="590" y="746"/>
                    <a:pt x="596" y="745"/>
                    <a:pt x="598" y="744"/>
                  </a:cubicBezTo>
                  <a:cubicBezTo>
                    <a:pt x="599" y="741"/>
                    <a:pt x="601" y="740"/>
                    <a:pt x="602" y="738"/>
                  </a:cubicBezTo>
                  <a:cubicBezTo>
                    <a:pt x="599" y="739"/>
                    <a:pt x="597" y="740"/>
                    <a:pt x="594" y="742"/>
                  </a:cubicBezTo>
                  <a:cubicBezTo>
                    <a:pt x="590" y="742"/>
                    <a:pt x="588" y="746"/>
                    <a:pt x="584" y="746"/>
                  </a:cubicBezTo>
                  <a:cubicBezTo>
                    <a:pt x="583" y="744"/>
                    <a:pt x="586" y="744"/>
                    <a:pt x="587" y="743"/>
                  </a:cubicBezTo>
                  <a:cubicBezTo>
                    <a:pt x="589" y="742"/>
                    <a:pt x="592" y="741"/>
                    <a:pt x="593" y="740"/>
                  </a:cubicBezTo>
                  <a:cubicBezTo>
                    <a:pt x="594" y="740"/>
                    <a:pt x="594" y="739"/>
                    <a:pt x="594" y="739"/>
                  </a:cubicBezTo>
                  <a:cubicBezTo>
                    <a:pt x="597" y="738"/>
                    <a:pt x="598" y="736"/>
                    <a:pt x="599" y="735"/>
                  </a:cubicBezTo>
                  <a:cubicBezTo>
                    <a:pt x="595" y="735"/>
                    <a:pt x="595" y="738"/>
                    <a:pt x="593" y="740"/>
                  </a:cubicBezTo>
                  <a:cubicBezTo>
                    <a:pt x="593" y="739"/>
                    <a:pt x="592" y="739"/>
                    <a:pt x="592" y="738"/>
                  </a:cubicBezTo>
                  <a:cubicBezTo>
                    <a:pt x="586" y="740"/>
                    <a:pt x="581" y="745"/>
                    <a:pt x="575" y="746"/>
                  </a:cubicBezTo>
                  <a:cubicBezTo>
                    <a:pt x="577" y="742"/>
                    <a:pt x="582" y="742"/>
                    <a:pt x="585" y="739"/>
                  </a:cubicBezTo>
                  <a:cubicBezTo>
                    <a:pt x="584" y="738"/>
                    <a:pt x="586" y="737"/>
                    <a:pt x="586" y="735"/>
                  </a:cubicBezTo>
                  <a:cubicBezTo>
                    <a:pt x="582" y="737"/>
                    <a:pt x="577" y="738"/>
                    <a:pt x="574" y="741"/>
                  </a:cubicBezTo>
                  <a:cubicBezTo>
                    <a:pt x="574" y="741"/>
                    <a:pt x="576" y="741"/>
                    <a:pt x="576" y="742"/>
                  </a:cubicBezTo>
                  <a:cubicBezTo>
                    <a:pt x="570" y="747"/>
                    <a:pt x="560" y="749"/>
                    <a:pt x="553" y="754"/>
                  </a:cubicBezTo>
                  <a:cubicBezTo>
                    <a:pt x="552" y="753"/>
                    <a:pt x="552" y="753"/>
                    <a:pt x="551" y="754"/>
                  </a:cubicBezTo>
                  <a:cubicBezTo>
                    <a:pt x="551" y="754"/>
                    <a:pt x="551" y="754"/>
                    <a:pt x="552" y="754"/>
                  </a:cubicBezTo>
                  <a:cubicBezTo>
                    <a:pt x="550" y="754"/>
                    <a:pt x="548" y="756"/>
                    <a:pt x="546" y="756"/>
                  </a:cubicBezTo>
                  <a:cubicBezTo>
                    <a:pt x="545" y="758"/>
                    <a:pt x="542" y="758"/>
                    <a:pt x="540" y="760"/>
                  </a:cubicBezTo>
                  <a:cubicBezTo>
                    <a:pt x="537" y="760"/>
                    <a:pt x="536" y="763"/>
                    <a:pt x="533" y="762"/>
                  </a:cubicBezTo>
                  <a:cubicBezTo>
                    <a:pt x="532" y="763"/>
                    <a:pt x="531" y="762"/>
                    <a:pt x="531" y="763"/>
                  </a:cubicBezTo>
                  <a:cubicBezTo>
                    <a:pt x="530" y="763"/>
                    <a:pt x="530" y="763"/>
                    <a:pt x="529" y="763"/>
                  </a:cubicBezTo>
                  <a:cubicBezTo>
                    <a:pt x="528" y="764"/>
                    <a:pt x="527" y="765"/>
                    <a:pt x="525" y="766"/>
                  </a:cubicBezTo>
                  <a:cubicBezTo>
                    <a:pt x="524" y="767"/>
                    <a:pt x="525" y="765"/>
                    <a:pt x="524" y="765"/>
                  </a:cubicBezTo>
                  <a:cubicBezTo>
                    <a:pt x="523" y="767"/>
                    <a:pt x="521" y="769"/>
                    <a:pt x="522" y="771"/>
                  </a:cubicBezTo>
                  <a:cubicBezTo>
                    <a:pt x="521" y="771"/>
                    <a:pt x="521" y="772"/>
                    <a:pt x="520" y="771"/>
                  </a:cubicBezTo>
                  <a:cubicBezTo>
                    <a:pt x="520" y="771"/>
                    <a:pt x="520" y="770"/>
                    <a:pt x="520" y="769"/>
                  </a:cubicBezTo>
                  <a:cubicBezTo>
                    <a:pt x="517" y="770"/>
                    <a:pt x="516" y="775"/>
                    <a:pt x="513" y="776"/>
                  </a:cubicBezTo>
                  <a:cubicBezTo>
                    <a:pt x="511" y="774"/>
                    <a:pt x="512" y="770"/>
                    <a:pt x="513" y="769"/>
                  </a:cubicBezTo>
                  <a:cubicBezTo>
                    <a:pt x="511" y="771"/>
                    <a:pt x="510" y="775"/>
                    <a:pt x="507" y="776"/>
                  </a:cubicBezTo>
                  <a:cubicBezTo>
                    <a:pt x="505" y="775"/>
                    <a:pt x="507" y="771"/>
                    <a:pt x="508" y="769"/>
                  </a:cubicBezTo>
                  <a:cubicBezTo>
                    <a:pt x="506" y="772"/>
                    <a:pt x="505" y="775"/>
                    <a:pt x="502" y="777"/>
                  </a:cubicBezTo>
                  <a:cubicBezTo>
                    <a:pt x="499" y="775"/>
                    <a:pt x="502" y="770"/>
                    <a:pt x="504" y="767"/>
                  </a:cubicBezTo>
                  <a:cubicBezTo>
                    <a:pt x="505" y="765"/>
                    <a:pt x="508" y="763"/>
                    <a:pt x="507" y="760"/>
                  </a:cubicBezTo>
                  <a:cubicBezTo>
                    <a:pt x="504" y="764"/>
                    <a:pt x="503" y="769"/>
                    <a:pt x="499" y="772"/>
                  </a:cubicBezTo>
                  <a:cubicBezTo>
                    <a:pt x="499" y="772"/>
                    <a:pt x="500" y="773"/>
                    <a:pt x="500" y="773"/>
                  </a:cubicBezTo>
                  <a:cubicBezTo>
                    <a:pt x="499" y="775"/>
                    <a:pt x="497" y="777"/>
                    <a:pt x="495" y="777"/>
                  </a:cubicBezTo>
                  <a:cubicBezTo>
                    <a:pt x="494" y="776"/>
                    <a:pt x="496" y="774"/>
                    <a:pt x="495" y="773"/>
                  </a:cubicBezTo>
                  <a:cubicBezTo>
                    <a:pt x="494" y="775"/>
                    <a:pt x="493" y="778"/>
                    <a:pt x="491" y="779"/>
                  </a:cubicBezTo>
                  <a:cubicBezTo>
                    <a:pt x="488" y="776"/>
                    <a:pt x="493" y="773"/>
                    <a:pt x="492" y="770"/>
                  </a:cubicBezTo>
                  <a:cubicBezTo>
                    <a:pt x="491" y="769"/>
                    <a:pt x="491" y="771"/>
                    <a:pt x="490" y="770"/>
                  </a:cubicBezTo>
                  <a:cubicBezTo>
                    <a:pt x="488" y="772"/>
                    <a:pt x="488" y="773"/>
                    <a:pt x="488" y="775"/>
                  </a:cubicBezTo>
                  <a:cubicBezTo>
                    <a:pt x="489" y="775"/>
                    <a:pt x="488" y="773"/>
                    <a:pt x="489" y="774"/>
                  </a:cubicBezTo>
                  <a:cubicBezTo>
                    <a:pt x="490" y="774"/>
                    <a:pt x="489" y="775"/>
                    <a:pt x="490" y="775"/>
                  </a:cubicBezTo>
                  <a:cubicBezTo>
                    <a:pt x="488" y="777"/>
                    <a:pt x="487" y="780"/>
                    <a:pt x="484" y="781"/>
                  </a:cubicBezTo>
                  <a:cubicBezTo>
                    <a:pt x="481" y="779"/>
                    <a:pt x="486" y="776"/>
                    <a:pt x="486" y="772"/>
                  </a:cubicBezTo>
                  <a:cubicBezTo>
                    <a:pt x="484" y="773"/>
                    <a:pt x="483" y="775"/>
                    <a:pt x="482" y="777"/>
                  </a:cubicBezTo>
                  <a:cubicBezTo>
                    <a:pt x="485" y="778"/>
                    <a:pt x="482" y="781"/>
                    <a:pt x="481" y="782"/>
                  </a:cubicBezTo>
                  <a:cubicBezTo>
                    <a:pt x="478" y="782"/>
                    <a:pt x="481" y="779"/>
                    <a:pt x="480" y="777"/>
                  </a:cubicBezTo>
                  <a:cubicBezTo>
                    <a:pt x="482" y="775"/>
                    <a:pt x="483" y="772"/>
                    <a:pt x="484" y="770"/>
                  </a:cubicBezTo>
                  <a:cubicBezTo>
                    <a:pt x="480" y="770"/>
                    <a:pt x="479" y="775"/>
                    <a:pt x="478" y="778"/>
                  </a:cubicBezTo>
                  <a:cubicBezTo>
                    <a:pt x="478" y="779"/>
                    <a:pt x="479" y="779"/>
                    <a:pt x="479" y="780"/>
                  </a:cubicBezTo>
                  <a:cubicBezTo>
                    <a:pt x="478" y="781"/>
                    <a:pt x="477" y="782"/>
                    <a:pt x="476" y="783"/>
                  </a:cubicBezTo>
                  <a:cubicBezTo>
                    <a:pt x="476" y="783"/>
                    <a:pt x="476" y="782"/>
                    <a:pt x="475" y="782"/>
                  </a:cubicBezTo>
                  <a:cubicBezTo>
                    <a:pt x="474" y="783"/>
                    <a:pt x="474" y="784"/>
                    <a:pt x="473" y="784"/>
                  </a:cubicBezTo>
                  <a:cubicBezTo>
                    <a:pt x="473" y="784"/>
                    <a:pt x="472" y="784"/>
                    <a:pt x="472" y="784"/>
                  </a:cubicBezTo>
                  <a:cubicBezTo>
                    <a:pt x="472" y="779"/>
                    <a:pt x="475" y="776"/>
                    <a:pt x="476" y="772"/>
                  </a:cubicBezTo>
                  <a:cubicBezTo>
                    <a:pt x="475" y="772"/>
                    <a:pt x="475" y="774"/>
                    <a:pt x="473" y="774"/>
                  </a:cubicBezTo>
                  <a:cubicBezTo>
                    <a:pt x="473" y="777"/>
                    <a:pt x="471" y="779"/>
                    <a:pt x="471" y="781"/>
                  </a:cubicBezTo>
                  <a:cubicBezTo>
                    <a:pt x="471" y="781"/>
                    <a:pt x="471" y="782"/>
                    <a:pt x="471" y="782"/>
                  </a:cubicBezTo>
                  <a:cubicBezTo>
                    <a:pt x="471" y="784"/>
                    <a:pt x="470" y="785"/>
                    <a:pt x="468" y="786"/>
                  </a:cubicBezTo>
                  <a:cubicBezTo>
                    <a:pt x="468" y="785"/>
                    <a:pt x="467" y="785"/>
                    <a:pt x="467" y="785"/>
                  </a:cubicBezTo>
                  <a:cubicBezTo>
                    <a:pt x="469" y="782"/>
                    <a:pt x="470" y="778"/>
                    <a:pt x="471" y="776"/>
                  </a:cubicBezTo>
                  <a:cubicBezTo>
                    <a:pt x="466" y="775"/>
                    <a:pt x="467" y="780"/>
                    <a:pt x="466" y="785"/>
                  </a:cubicBezTo>
                  <a:cubicBezTo>
                    <a:pt x="465" y="785"/>
                    <a:pt x="466" y="786"/>
                    <a:pt x="465" y="786"/>
                  </a:cubicBezTo>
                  <a:cubicBezTo>
                    <a:pt x="464" y="785"/>
                    <a:pt x="463" y="784"/>
                    <a:pt x="464" y="784"/>
                  </a:cubicBezTo>
                  <a:cubicBezTo>
                    <a:pt x="462" y="783"/>
                    <a:pt x="463" y="785"/>
                    <a:pt x="462" y="785"/>
                  </a:cubicBezTo>
                  <a:cubicBezTo>
                    <a:pt x="461" y="784"/>
                    <a:pt x="461" y="784"/>
                    <a:pt x="461" y="784"/>
                  </a:cubicBezTo>
                  <a:cubicBezTo>
                    <a:pt x="460" y="784"/>
                    <a:pt x="459" y="784"/>
                    <a:pt x="459" y="785"/>
                  </a:cubicBezTo>
                  <a:cubicBezTo>
                    <a:pt x="458" y="785"/>
                    <a:pt x="458" y="785"/>
                    <a:pt x="458" y="784"/>
                  </a:cubicBezTo>
                  <a:cubicBezTo>
                    <a:pt x="458" y="785"/>
                    <a:pt x="457" y="785"/>
                    <a:pt x="457" y="786"/>
                  </a:cubicBezTo>
                  <a:cubicBezTo>
                    <a:pt x="456" y="786"/>
                    <a:pt x="456" y="785"/>
                    <a:pt x="455" y="785"/>
                  </a:cubicBezTo>
                  <a:cubicBezTo>
                    <a:pt x="454" y="786"/>
                    <a:pt x="454" y="787"/>
                    <a:pt x="452" y="788"/>
                  </a:cubicBezTo>
                  <a:cubicBezTo>
                    <a:pt x="452" y="788"/>
                    <a:pt x="452" y="787"/>
                    <a:pt x="451" y="786"/>
                  </a:cubicBezTo>
                  <a:cubicBezTo>
                    <a:pt x="451" y="787"/>
                    <a:pt x="450" y="787"/>
                    <a:pt x="450" y="788"/>
                  </a:cubicBezTo>
                  <a:cubicBezTo>
                    <a:pt x="449" y="787"/>
                    <a:pt x="448" y="788"/>
                    <a:pt x="448" y="786"/>
                  </a:cubicBezTo>
                  <a:cubicBezTo>
                    <a:pt x="447" y="787"/>
                    <a:pt x="447" y="788"/>
                    <a:pt x="445" y="787"/>
                  </a:cubicBezTo>
                  <a:cubicBezTo>
                    <a:pt x="444" y="786"/>
                    <a:pt x="445" y="785"/>
                    <a:pt x="446" y="784"/>
                  </a:cubicBezTo>
                  <a:cubicBezTo>
                    <a:pt x="445" y="783"/>
                    <a:pt x="443" y="784"/>
                    <a:pt x="443" y="786"/>
                  </a:cubicBezTo>
                  <a:cubicBezTo>
                    <a:pt x="441" y="786"/>
                    <a:pt x="440" y="785"/>
                    <a:pt x="438" y="786"/>
                  </a:cubicBezTo>
                  <a:cubicBezTo>
                    <a:pt x="437" y="784"/>
                    <a:pt x="434" y="784"/>
                    <a:pt x="432" y="783"/>
                  </a:cubicBezTo>
                  <a:cubicBezTo>
                    <a:pt x="431" y="783"/>
                    <a:pt x="430" y="783"/>
                    <a:pt x="428" y="782"/>
                  </a:cubicBezTo>
                  <a:cubicBezTo>
                    <a:pt x="427" y="781"/>
                    <a:pt x="426" y="780"/>
                    <a:pt x="424" y="779"/>
                  </a:cubicBezTo>
                  <a:cubicBezTo>
                    <a:pt x="422" y="778"/>
                    <a:pt x="420" y="779"/>
                    <a:pt x="418" y="778"/>
                  </a:cubicBezTo>
                  <a:cubicBezTo>
                    <a:pt x="416" y="777"/>
                    <a:pt x="413" y="774"/>
                    <a:pt x="409" y="773"/>
                  </a:cubicBezTo>
                  <a:cubicBezTo>
                    <a:pt x="406" y="772"/>
                    <a:pt x="403" y="771"/>
                    <a:pt x="400" y="770"/>
                  </a:cubicBezTo>
                  <a:cubicBezTo>
                    <a:pt x="400" y="769"/>
                    <a:pt x="400" y="769"/>
                    <a:pt x="400" y="769"/>
                  </a:cubicBezTo>
                  <a:cubicBezTo>
                    <a:pt x="395" y="766"/>
                    <a:pt x="388" y="766"/>
                    <a:pt x="384" y="762"/>
                  </a:cubicBezTo>
                  <a:cubicBezTo>
                    <a:pt x="382" y="763"/>
                    <a:pt x="382" y="761"/>
                    <a:pt x="380" y="762"/>
                  </a:cubicBezTo>
                  <a:cubicBezTo>
                    <a:pt x="380" y="761"/>
                    <a:pt x="380" y="761"/>
                    <a:pt x="380" y="761"/>
                  </a:cubicBezTo>
                  <a:cubicBezTo>
                    <a:pt x="369" y="757"/>
                    <a:pt x="360" y="751"/>
                    <a:pt x="348" y="748"/>
                  </a:cubicBezTo>
                  <a:cubicBezTo>
                    <a:pt x="345" y="745"/>
                    <a:pt x="339" y="745"/>
                    <a:pt x="337" y="742"/>
                  </a:cubicBezTo>
                  <a:cubicBezTo>
                    <a:pt x="325" y="737"/>
                    <a:pt x="311" y="733"/>
                    <a:pt x="299" y="728"/>
                  </a:cubicBezTo>
                  <a:cubicBezTo>
                    <a:pt x="298" y="728"/>
                    <a:pt x="297" y="727"/>
                    <a:pt x="296" y="727"/>
                  </a:cubicBezTo>
                  <a:cubicBezTo>
                    <a:pt x="295" y="726"/>
                    <a:pt x="294" y="727"/>
                    <a:pt x="293" y="726"/>
                  </a:cubicBezTo>
                  <a:cubicBezTo>
                    <a:pt x="290" y="725"/>
                    <a:pt x="288" y="724"/>
                    <a:pt x="285" y="723"/>
                  </a:cubicBezTo>
                  <a:cubicBezTo>
                    <a:pt x="282" y="722"/>
                    <a:pt x="279" y="721"/>
                    <a:pt x="277" y="720"/>
                  </a:cubicBezTo>
                  <a:cubicBezTo>
                    <a:pt x="270" y="718"/>
                    <a:pt x="265" y="715"/>
                    <a:pt x="258" y="714"/>
                  </a:cubicBezTo>
                  <a:cubicBezTo>
                    <a:pt x="258" y="713"/>
                    <a:pt x="257" y="713"/>
                    <a:pt x="256" y="713"/>
                  </a:cubicBezTo>
                  <a:cubicBezTo>
                    <a:pt x="256" y="712"/>
                    <a:pt x="257" y="712"/>
                    <a:pt x="257" y="712"/>
                  </a:cubicBezTo>
                  <a:cubicBezTo>
                    <a:pt x="256" y="712"/>
                    <a:pt x="256" y="712"/>
                    <a:pt x="255" y="712"/>
                  </a:cubicBezTo>
                  <a:cubicBezTo>
                    <a:pt x="254" y="710"/>
                    <a:pt x="250" y="711"/>
                    <a:pt x="249" y="709"/>
                  </a:cubicBezTo>
                  <a:cubicBezTo>
                    <a:pt x="248" y="709"/>
                    <a:pt x="248" y="709"/>
                    <a:pt x="247" y="709"/>
                  </a:cubicBezTo>
                  <a:cubicBezTo>
                    <a:pt x="235" y="703"/>
                    <a:pt x="219" y="698"/>
                    <a:pt x="206" y="692"/>
                  </a:cubicBezTo>
                  <a:cubicBezTo>
                    <a:pt x="201" y="690"/>
                    <a:pt x="196" y="689"/>
                    <a:pt x="192" y="687"/>
                  </a:cubicBezTo>
                  <a:cubicBezTo>
                    <a:pt x="188" y="688"/>
                    <a:pt x="187" y="686"/>
                    <a:pt x="185" y="685"/>
                  </a:cubicBezTo>
                  <a:cubicBezTo>
                    <a:pt x="184" y="684"/>
                    <a:pt x="183" y="685"/>
                    <a:pt x="183" y="684"/>
                  </a:cubicBezTo>
                  <a:cubicBezTo>
                    <a:pt x="180" y="683"/>
                    <a:pt x="179" y="681"/>
                    <a:pt x="176" y="682"/>
                  </a:cubicBezTo>
                  <a:cubicBezTo>
                    <a:pt x="171" y="680"/>
                    <a:pt x="166" y="678"/>
                    <a:pt x="161" y="676"/>
                  </a:cubicBezTo>
                  <a:cubicBezTo>
                    <a:pt x="159" y="674"/>
                    <a:pt x="155" y="675"/>
                    <a:pt x="153" y="673"/>
                  </a:cubicBezTo>
                  <a:cubicBezTo>
                    <a:pt x="145" y="671"/>
                    <a:pt x="138" y="668"/>
                    <a:pt x="130" y="665"/>
                  </a:cubicBezTo>
                  <a:cubicBezTo>
                    <a:pt x="125" y="663"/>
                    <a:pt x="120" y="660"/>
                    <a:pt x="115" y="659"/>
                  </a:cubicBezTo>
                  <a:cubicBezTo>
                    <a:pt x="114" y="658"/>
                    <a:pt x="113" y="659"/>
                    <a:pt x="111" y="658"/>
                  </a:cubicBezTo>
                  <a:cubicBezTo>
                    <a:pt x="105" y="657"/>
                    <a:pt x="99" y="655"/>
                    <a:pt x="92" y="654"/>
                  </a:cubicBezTo>
                  <a:cubicBezTo>
                    <a:pt x="85" y="652"/>
                    <a:pt x="76" y="651"/>
                    <a:pt x="68" y="649"/>
                  </a:cubicBezTo>
                  <a:cubicBezTo>
                    <a:pt x="67" y="647"/>
                    <a:pt x="64" y="648"/>
                    <a:pt x="62" y="646"/>
                  </a:cubicBezTo>
                  <a:cubicBezTo>
                    <a:pt x="61" y="646"/>
                    <a:pt x="62" y="646"/>
                    <a:pt x="62" y="645"/>
                  </a:cubicBezTo>
                  <a:cubicBezTo>
                    <a:pt x="62" y="645"/>
                    <a:pt x="61" y="645"/>
                    <a:pt x="60" y="645"/>
                  </a:cubicBezTo>
                  <a:cubicBezTo>
                    <a:pt x="60" y="644"/>
                    <a:pt x="61" y="644"/>
                    <a:pt x="61" y="643"/>
                  </a:cubicBezTo>
                  <a:cubicBezTo>
                    <a:pt x="59" y="643"/>
                    <a:pt x="58" y="642"/>
                    <a:pt x="59" y="640"/>
                  </a:cubicBezTo>
                  <a:cubicBezTo>
                    <a:pt x="62" y="640"/>
                    <a:pt x="65" y="639"/>
                    <a:pt x="67" y="637"/>
                  </a:cubicBezTo>
                  <a:cubicBezTo>
                    <a:pt x="65" y="636"/>
                    <a:pt x="64" y="636"/>
                    <a:pt x="63" y="635"/>
                  </a:cubicBezTo>
                  <a:cubicBezTo>
                    <a:pt x="63" y="636"/>
                    <a:pt x="61" y="636"/>
                    <a:pt x="62" y="636"/>
                  </a:cubicBezTo>
                  <a:cubicBezTo>
                    <a:pt x="61" y="635"/>
                    <a:pt x="61" y="634"/>
                    <a:pt x="60" y="634"/>
                  </a:cubicBezTo>
                  <a:cubicBezTo>
                    <a:pt x="59" y="628"/>
                    <a:pt x="56" y="625"/>
                    <a:pt x="54" y="621"/>
                  </a:cubicBezTo>
                  <a:cubicBezTo>
                    <a:pt x="56" y="617"/>
                    <a:pt x="53" y="614"/>
                    <a:pt x="52" y="610"/>
                  </a:cubicBezTo>
                  <a:cubicBezTo>
                    <a:pt x="52" y="610"/>
                    <a:pt x="52" y="610"/>
                    <a:pt x="51" y="610"/>
                  </a:cubicBezTo>
                  <a:cubicBezTo>
                    <a:pt x="52" y="609"/>
                    <a:pt x="51" y="606"/>
                    <a:pt x="50" y="605"/>
                  </a:cubicBezTo>
                  <a:cubicBezTo>
                    <a:pt x="51" y="603"/>
                    <a:pt x="49" y="601"/>
                    <a:pt x="48" y="599"/>
                  </a:cubicBezTo>
                  <a:cubicBezTo>
                    <a:pt x="48" y="597"/>
                    <a:pt x="48" y="595"/>
                    <a:pt x="47" y="593"/>
                  </a:cubicBezTo>
                  <a:cubicBezTo>
                    <a:pt x="47" y="592"/>
                    <a:pt x="47" y="591"/>
                    <a:pt x="46" y="590"/>
                  </a:cubicBezTo>
                  <a:cubicBezTo>
                    <a:pt x="46" y="586"/>
                    <a:pt x="42" y="580"/>
                    <a:pt x="43" y="575"/>
                  </a:cubicBezTo>
                  <a:cubicBezTo>
                    <a:pt x="43" y="574"/>
                    <a:pt x="43" y="572"/>
                    <a:pt x="43" y="571"/>
                  </a:cubicBezTo>
                  <a:cubicBezTo>
                    <a:pt x="43" y="570"/>
                    <a:pt x="42" y="569"/>
                    <a:pt x="43" y="569"/>
                  </a:cubicBezTo>
                  <a:cubicBezTo>
                    <a:pt x="41" y="567"/>
                    <a:pt x="43" y="560"/>
                    <a:pt x="40" y="559"/>
                  </a:cubicBezTo>
                  <a:cubicBezTo>
                    <a:pt x="41" y="558"/>
                    <a:pt x="40" y="557"/>
                    <a:pt x="41" y="556"/>
                  </a:cubicBezTo>
                  <a:cubicBezTo>
                    <a:pt x="41" y="553"/>
                    <a:pt x="39" y="549"/>
                    <a:pt x="41" y="547"/>
                  </a:cubicBezTo>
                  <a:cubicBezTo>
                    <a:pt x="40" y="545"/>
                    <a:pt x="41" y="541"/>
                    <a:pt x="39" y="540"/>
                  </a:cubicBezTo>
                  <a:cubicBezTo>
                    <a:pt x="41" y="539"/>
                    <a:pt x="38" y="535"/>
                    <a:pt x="41" y="535"/>
                  </a:cubicBezTo>
                  <a:cubicBezTo>
                    <a:pt x="40" y="531"/>
                    <a:pt x="42" y="526"/>
                    <a:pt x="41" y="522"/>
                  </a:cubicBezTo>
                  <a:cubicBezTo>
                    <a:pt x="41" y="523"/>
                    <a:pt x="41" y="522"/>
                    <a:pt x="42" y="522"/>
                  </a:cubicBezTo>
                  <a:cubicBezTo>
                    <a:pt x="42" y="522"/>
                    <a:pt x="41" y="522"/>
                    <a:pt x="41" y="522"/>
                  </a:cubicBezTo>
                  <a:cubicBezTo>
                    <a:pt x="41" y="522"/>
                    <a:pt x="41" y="522"/>
                    <a:pt x="41" y="522"/>
                  </a:cubicBezTo>
                  <a:cubicBezTo>
                    <a:pt x="41" y="522"/>
                    <a:pt x="41" y="521"/>
                    <a:pt x="42" y="521"/>
                  </a:cubicBezTo>
                  <a:cubicBezTo>
                    <a:pt x="42" y="519"/>
                    <a:pt x="42" y="514"/>
                    <a:pt x="43" y="511"/>
                  </a:cubicBezTo>
                  <a:cubicBezTo>
                    <a:pt x="43" y="510"/>
                    <a:pt x="42" y="510"/>
                    <a:pt x="42" y="509"/>
                  </a:cubicBezTo>
                  <a:cubicBezTo>
                    <a:pt x="42" y="509"/>
                    <a:pt x="43" y="509"/>
                    <a:pt x="43" y="508"/>
                  </a:cubicBezTo>
                  <a:cubicBezTo>
                    <a:pt x="42" y="505"/>
                    <a:pt x="43" y="502"/>
                    <a:pt x="44" y="500"/>
                  </a:cubicBezTo>
                  <a:cubicBezTo>
                    <a:pt x="45" y="498"/>
                    <a:pt x="44" y="495"/>
                    <a:pt x="45" y="493"/>
                  </a:cubicBezTo>
                  <a:cubicBezTo>
                    <a:pt x="45" y="491"/>
                    <a:pt x="46" y="489"/>
                    <a:pt x="47" y="486"/>
                  </a:cubicBezTo>
                  <a:cubicBezTo>
                    <a:pt x="48" y="484"/>
                    <a:pt x="49" y="481"/>
                    <a:pt x="50" y="478"/>
                  </a:cubicBezTo>
                  <a:cubicBezTo>
                    <a:pt x="51" y="476"/>
                    <a:pt x="50" y="474"/>
                    <a:pt x="51" y="473"/>
                  </a:cubicBezTo>
                  <a:cubicBezTo>
                    <a:pt x="51" y="473"/>
                    <a:pt x="52" y="473"/>
                    <a:pt x="52" y="473"/>
                  </a:cubicBezTo>
                  <a:cubicBezTo>
                    <a:pt x="52" y="472"/>
                    <a:pt x="53" y="470"/>
                    <a:pt x="53" y="469"/>
                  </a:cubicBezTo>
                  <a:cubicBezTo>
                    <a:pt x="54" y="468"/>
                    <a:pt x="55" y="466"/>
                    <a:pt x="57" y="465"/>
                  </a:cubicBezTo>
                  <a:cubicBezTo>
                    <a:pt x="57" y="463"/>
                    <a:pt x="58" y="463"/>
                    <a:pt x="59" y="461"/>
                  </a:cubicBezTo>
                  <a:cubicBezTo>
                    <a:pt x="60" y="461"/>
                    <a:pt x="64" y="461"/>
                    <a:pt x="63" y="460"/>
                  </a:cubicBezTo>
                  <a:cubicBezTo>
                    <a:pt x="65" y="460"/>
                    <a:pt x="65" y="458"/>
                    <a:pt x="67" y="458"/>
                  </a:cubicBezTo>
                  <a:cubicBezTo>
                    <a:pt x="67" y="459"/>
                    <a:pt x="67" y="459"/>
                    <a:pt x="67" y="460"/>
                  </a:cubicBezTo>
                  <a:cubicBezTo>
                    <a:pt x="67" y="460"/>
                    <a:pt x="66" y="460"/>
                    <a:pt x="66" y="459"/>
                  </a:cubicBezTo>
                  <a:cubicBezTo>
                    <a:pt x="66" y="459"/>
                    <a:pt x="66" y="460"/>
                    <a:pt x="66" y="460"/>
                  </a:cubicBezTo>
                  <a:cubicBezTo>
                    <a:pt x="66" y="461"/>
                    <a:pt x="66" y="460"/>
                    <a:pt x="67" y="460"/>
                  </a:cubicBezTo>
                  <a:cubicBezTo>
                    <a:pt x="67" y="461"/>
                    <a:pt x="66" y="461"/>
                    <a:pt x="66" y="462"/>
                  </a:cubicBezTo>
                  <a:cubicBezTo>
                    <a:pt x="67" y="463"/>
                    <a:pt x="68" y="463"/>
                    <a:pt x="69" y="464"/>
                  </a:cubicBezTo>
                  <a:cubicBezTo>
                    <a:pt x="70" y="463"/>
                    <a:pt x="72" y="461"/>
                    <a:pt x="72" y="460"/>
                  </a:cubicBezTo>
                  <a:cubicBezTo>
                    <a:pt x="72" y="460"/>
                    <a:pt x="71" y="460"/>
                    <a:pt x="71" y="460"/>
                  </a:cubicBezTo>
                  <a:cubicBezTo>
                    <a:pt x="72" y="460"/>
                    <a:pt x="72" y="458"/>
                    <a:pt x="73" y="458"/>
                  </a:cubicBezTo>
                  <a:cubicBezTo>
                    <a:pt x="73" y="457"/>
                    <a:pt x="75" y="453"/>
                    <a:pt x="76" y="452"/>
                  </a:cubicBezTo>
                  <a:cubicBezTo>
                    <a:pt x="80" y="452"/>
                    <a:pt x="85" y="451"/>
                    <a:pt x="89" y="450"/>
                  </a:cubicBezTo>
                  <a:cubicBezTo>
                    <a:pt x="82" y="447"/>
                    <a:pt x="73" y="445"/>
                    <a:pt x="66" y="444"/>
                  </a:cubicBezTo>
                  <a:cubicBezTo>
                    <a:pt x="65" y="444"/>
                    <a:pt x="66" y="445"/>
                    <a:pt x="65" y="444"/>
                  </a:cubicBezTo>
                  <a:cubicBezTo>
                    <a:pt x="65" y="443"/>
                    <a:pt x="62" y="443"/>
                    <a:pt x="61" y="442"/>
                  </a:cubicBezTo>
                  <a:cubicBezTo>
                    <a:pt x="60" y="442"/>
                    <a:pt x="57" y="442"/>
                    <a:pt x="57" y="441"/>
                  </a:cubicBezTo>
                  <a:cubicBezTo>
                    <a:pt x="56" y="442"/>
                    <a:pt x="56" y="442"/>
                    <a:pt x="55" y="441"/>
                  </a:cubicBezTo>
                  <a:cubicBezTo>
                    <a:pt x="56" y="441"/>
                    <a:pt x="56" y="441"/>
                    <a:pt x="56" y="441"/>
                  </a:cubicBezTo>
                  <a:cubicBezTo>
                    <a:pt x="56" y="441"/>
                    <a:pt x="55" y="441"/>
                    <a:pt x="54" y="440"/>
                  </a:cubicBezTo>
                  <a:cubicBezTo>
                    <a:pt x="51" y="440"/>
                    <a:pt x="49" y="439"/>
                    <a:pt x="46" y="437"/>
                  </a:cubicBezTo>
                  <a:cubicBezTo>
                    <a:pt x="44" y="437"/>
                    <a:pt x="41" y="437"/>
                    <a:pt x="40" y="436"/>
                  </a:cubicBezTo>
                  <a:cubicBezTo>
                    <a:pt x="37" y="435"/>
                    <a:pt x="34" y="436"/>
                    <a:pt x="31" y="435"/>
                  </a:cubicBezTo>
                  <a:cubicBezTo>
                    <a:pt x="31" y="434"/>
                    <a:pt x="31" y="434"/>
                    <a:pt x="30" y="434"/>
                  </a:cubicBezTo>
                  <a:cubicBezTo>
                    <a:pt x="28" y="433"/>
                    <a:pt x="25" y="435"/>
                    <a:pt x="23" y="433"/>
                  </a:cubicBezTo>
                  <a:cubicBezTo>
                    <a:pt x="24" y="429"/>
                    <a:pt x="23" y="425"/>
                    <a:pt x="27" y="423"/>
                  </a:cubicBezTo>
                  <a:cubicBezTo>
                    <a:pt x="28" y="423"/>
                    <a:pt x="27" y="424"/>
                    <a:pt x="28" y="424"/>
                  </a:cubicBezTo>
                  <a:cubicBezTo>
                    <a:pt x="29" y="423"/>
                    <a:pt x="30" y="424"/>
                    <a:pt x="31" y="424"/>
                  </a:cubicBezTo>
                  <a:cubicBezTo>
                    <a:pt x="32" y="424"/>
                    <a:pt x="31" y="424"/>
                    <a:pt x="31" y="423"/>
                  </a:cubicBezTo>
                  <a:cubicBezTo>
                    <a:pt x="32" y="423"/>
                    <a:pt x="32" y="424"/>
                    <a:pt x="32" y="424"/>
                  </a:cubicBezTo>
                  <a:cubicBezTo>
                    <a:pt x="32" y="424"/>
                    <a:pt x="32" y="423"/>
                    <a:pt x="32" y="423"/>
                  </a:cubicBezTo>
                  <a:cubicBezTo>
                    <a:pt x="34" y="423"/>
                    <a:pt x="39" y="421"/>
                    <a:pt x="42" y="421"/>
                  </a:cubicBezTo>
                  <a:cubicBezTo>
                    <a:pt x="42" y="421"/>
                    <a:pt x="42" y="421"/>
                    <a:pt x="43" y="420"/>
                  </a:cubicBezTo>
                  <a:cubicBezTo>
                    <a:pt x="44" y="420"/>
                    <a:pt x="44" y="421"/>
                    <a:pt x="45" y="420"/>
                  </a:cubicBezTo>
                  <a:cubicBezTo>
                    <a:pt x="48" y="419"/>
                    <a:pt x="52" y="418"/>
                    <a:pt x="56" y="417"/>
                  </a:cubicBezTo>
                  <a:cubicBezTo>
                    <a:pt x="56" y="418"/>
                    <a:pt x="56" y="418"/>
                    <a:pt x="56" y="418"/>
                  </a:cubicBezTo>
                  <a:cubicBezTo>
                    <a:pt x="56" y="419"/>
                    <a:pt x="54" y="419"/>
                    <a:pt x="54" y="421"/>
                  </a:cubicBezTo>
                  <a:cubicBezTo>
                    <a:pt x="52" y="420"/>
                    <a:pt x="52" y="421"/>
                    <a:pt x="51" y="421"/>
                  </a:cubicBezTo>
                  <a:cubicBezTo>
                    <a:pt x="51" y="421"/>
                    <a:pt x="51" y="421"/>
                    <a:pt x="51" y="421"/>
                  </a:cubicBezTo>
                  <a:cubicBezTo>
                    <a:pt x="51" y="422"/>
                    <a:pt x="50" y="422"/>
                    <a:pt x="49" y="422"/>
                  </a:cubicBezTo>
                  <a:cubicBezTo>
                    <a:pt x="49" y="421"/>
                    <a:pt x="50" y="422"/>
                    <a:pt x="50" y="422"/>
                  </a:cubicBezTo>
                  <a:cubicBezTo>
                    <a:pt x="49" y="421"/>
                    <a:pt x="47" y="422"/>
                    <a:pt x="46" y="423"/>
                  </a:cubicBezTo>
                  <a:cubicBezTo>
                    <a:pt x="46" y="423"/>
                    <a:pt x="47" y="423"/>
                    <a:pt x="47" y="423"/>
                  </a:cubicBezTo>
                  <a:cubicBezTo>
                    <a:pt x="47" y="423"/>
                    <a:pt x="47" y="424"/>
                    <a:pt x="46" y="424"/>
                  </a:cubicBezTo>
                  <a:cubicBezTo>
                    <a:pt x="46" y="424"/>
                    <a:pt x="46" y="423"/>
                    <a:pt x="46" y="423"/>
                  </a:cubicBezTo>
                  <a:cubicBezTo>
                    <a:pt x="44" y="422"/>
                    <a:pt x="42" y="424"/>
                    <a:pt x="40" y="424"/>
                  </a:cubicBezTo>
                  <a:cubicBezTo>
                    <a:pt x="40" y="424"/>
                    <a:pt x="41" y="424"/>
                    <a:pt x="41" y="424"/>
                  </a:cubicBezTo>
                  <a:cubicBezTo>
                    <a:pt x="41" y="425"/>
                    <a:pt x="39" y="424"/>
                    <a:pt x="40" y="425"/>
                  </a:cubicBezTo>
                  <a:cubicBezTo>
                    <a:pt x="39" y="424"/>
                    <a:pt x="37" y="424"/>
                    <a:pt x="36" y="425"/>
                  </a:cubicBezTo>
                  <a:cubicBezTo>
                    <a:pt x="35" y="425"/>
                    <a:pt x="36" y="425"/>
                    <a:pt x="36" y="426"/>
                  </a:cubicBezTo>
                  <a:cubicBezTo>
                    <a:pt x="36" y="425"/>
                    <a:pt x="35" y="425"/>
                    <a:pt x="35" y="425"/>
                  </a:cubicBezTo>
                  <a:cubicBezTo>
                    <a:pt x="35" y="425"/>
                    <a:pt x="35" y="426"/>
                    <a:pt x="34" y="426"/>
                  </a:cubicBezTo>
                  <a:cubicBezTo>
                    <a:pt x="39" y="427"/>
                    <a:pt x="43" y="428"/>
                    <a:pt x="49" y="429"/>
                  </a:cubicBezTo>
                  <a:cubicBezTo>
                    <a:pt x="50" y="429"/>
                    <a:pt x="49" y="428"/>
                    <a:pt x="50" y="428"/>
                  </a:cubicBezTo>
                  <a:cubicBezTo>
                    <a:pt x="50" y="429"/>
                    <a:pt x="50" y="429"/>
                    <a:pt x="51" y="429"/>
                  </a:cubicBezTo>
                  <a:cubicBezTo>
                    <a:pt x="61" y="431"/>
                    <a:pt x="69" y="434"/>
                    <a:pt x="78" y="436"/>
                  </a:cubicBezTo>
                  <a:cubicBezTo>
                    <a:pt x="86" y="439"/>
                    <a:pt x="94" y="439"/>
                    <a:pt x="103" y="443"/>
                  </a:cubicBezTo>
                  <a:cubicBezTo>
                    <a:pt x="109" y="444"/>
                    <a:pt x="114" y="446"/>
                    <a:pt x="120" y="448"/>
                  </a:cubicBezTo>
                  <a:cubicBezTo>
                    <a:pt x="126" y="449"/>
                    <a:pt x="132" y="451"/>
                    <a:pt x="139" y="452"/>
                  </a:cubicBezTo>
                  <a:cubicBezTo>
                    <a:pt x="140" y="452"/>
                    <a:pt x="141" y="452"/>
                    <a:pt x="141" y="452"/>
                  </a:cubicBezTo>
                  <a:cubicBezTo>
                    <a:pt x="149" y="454"/>
                    <a:pt x="157" y="457"/>
                    <a:pt x="164" y="459"/>
                  </a:cubicBezTo>
                  <a:cubicBezTo>
                    <a:pt x="169" y="460"/>
                    <a:pt x="173" y="460"/>
                    <a:pt x="177" y="461"/>
                  </a:cubicBezTo>
                  <a:cubicBezTo>
                    <a:pt x="179" y="462"/>
                    <a:pt x="182" y="464"/>
                    <a:pt x="184" y="464"/>
                  </a:cubicBezTo>
                  <a:cubicBezTo>
                    <a:pt x="186" y="464"/>
                    <a:pt x="187" y="465"/>
                    <a:pt x="189" y="465"/>
                  </a:cubicBezTo>
                  <a:cubicBezTo>
                    <a:pt x="196" y="467"/>
                    <a:pt x="203" y="468"/>
                    <a:pt x="210" y="470"/>
                  </a:cubicBezTo>
                  <a:cubicBezTo>
                    <a:pt x="211" y="470"/>
                    <a:pt x="213" y="471"/>
                    <a:pt x="215" y="472"/>
                  </a:cubicBezTo>
                  <a:cubicBezTo>
                    <a:pt x="220" y="474"/>
                    <a:pt x="225" y="475"/>
                    <a:pt x="230" y="476"/>
                  </a:cubicBezTo>
                  <a:cubicBezTo>
                    <a:pt x="233" y="476"/>
                    <a:pt x="235" y="477"/>
                    <a:pt x="238" y="479"/>
                  </a:cubicBezTo>
                  <a:cubicBezTo>
                    <a:pt x="237" y="480"/>
                    <a:pt x="237" y="480"/>
                    <a:pt x="237" y="481"/>
                  </a:cubicBezTo>
                  <a:cubicBezTo>
                    <a:pt x="235" y="480"/>
                    <a:pt x="234" y="479"/>
                    <a:pt x="232" y="479"/>
                  </a:cubicBezTo>
                  <a:cubicBezTo>
                    <a:pt x="231" y="478"/>
                    <a:pt x="227" y="478"/>
                    <a:pt x="226" y="477"/>
                  </a:cubicBezTo>
                  <a:cubicBezTo>
                    <a:pt x="223" y="477"/>
                    <a:pt x="219" y="475"/>
                    <a:pt x="216" y="474"/>
                  </a:cubicBezTo>
                  <a:cubicBezTo>
                    <a:pt x="215" y="474"/>
                    <a:pt x="213" y="474"/>
                    <a:pt x="212" y="474"/>
                  </a:cubicBezTo>
                  <a:cubicBezTo>
                    <a:pt x="208" y="472"/>
                    <a:pt x="204" y="470"/>
                    <a:pt x="199" y="470"/>
                  </a:cubicBezTo>
                  <a:cubicBezTo>
                    <a:pt x="196" y="469"/>
                    <a:pt x="194" y="469"/>
                    <a:pt x="192" y="468"/>
                  </a:cubicBezTo>
                  <a:cubicBezTo>
                    <a:pt x="191" y="468"/>
                    <a:pt x="190" y="467"/>
                    <a:pt x="189" y="467"/>
                  </a:cubicBezTo>
                  <a:cubicBezTo>
                    <a:pt x="187" y="466"/>
                    <a:pt x="185" y="467"/>
                    <a:pt x="182" y="466"/>
                  </a:cubicBezTo>
                  <a:cubicBezTo>
                    <a:pt x="180" y="466"/>
                    <a:pt x="179" y="465"/>
                    <a:pt x="177" y="465"/>
                  </a:cubicBezTo>
                  <a:cubicBezTo>
                    <a:pt x="171" y="462"/>
                    <a:pt x="162" y="459"/>
                    <a:pt x="154" y="459"/>
                  </a:cubicBezTo>
                  <a:cubicBezTo>
                    <a:pt x="148" y="457"/>
                    <a:pt x="141" y="454"/>
                    <a:pt x="133" y="454"/>
                  </a:cubicBezTo>
                  <a:cubicBezTo>
                    <a:pt x="130" y="453"/>
                    <a:pt x="126" y="451"/>
                    <a:pt x="122" y="450"/>
                  </a:cubicBezTo>
                  <a:cubicBezTo>
                    <a:pt x="118" y="449"/>
                    <a:pt x="114" y="449"/>
                    <a:pt x="111" y="448"/>
                  </a:cubicBezTo>
                  <a:cubicBezTo>
                    <a:pt x="110" y="447"/>
                    <a:pt x="109" y="447"/>
                    <a:pt x="108" y="447"/>
                  </a:cubicBezTo>
                  <a:cubicBezTo>
                    <a:pt x="106" y="445"/>
                    <a:pt x="102" y="446"/>
                    <a:pt x="100" y="444"/>
                  </a:cubicBezTo>
                  <a:cubicBezTo>
                    <a:pt x="98" y="444"/>
                    <a:pt x="95" y="443"/>
                    <a:pt x="93" y="442"/>
                  </a:cubicBezTo>
                  <a:cubicBezTo>
                    <a:pt x="87" y="440"/>
                    <a:pt x="80" y="441"/>
                    <a:pt x="75" y="437"/>
                  </a:cubicBezTo>
                  <a:cubicBezTo>
                    <a:pt x="74" y="437"/>
                    <a:pt x="74" y="438"/>
                    <a:pt x="74" y="438"/>
                  </a:cubicBezTo>
                  <a:cubicBezTo>
                    <a:pt x="67" y="436"/>
                    <a:pt x="60" y="434"/>
                    <a:pt x="54" y="432"/>
                  </a:cubicBezTo>
                  <a:cubicBezTo>
                    <a:pt x="51" y="431"/>
                    <a:pt x="49" y="432"/>
                    <a:pt x="47" y="431"/>
                  </a:cubicBezTo>
                  <a:cubicBezTo>
                    <a:pt x="44" y="431"/>
                    <a:pt x="48" y="431"/>
                    <a:pt x="46" y="430"/>
                  </a:cubicBezTo>
                  <a:cubicBezTo>
                    <a:pt x="46" y="430"/>
                    <a:pt x="45" y="431"/>
                    <a:pt x="44" y="431"/>
                  </a:cubicBezTo>
                  <a:cubicBezTo>
                    <a:pt x="42" y="431"/>
                    <a:pt x="39" y="429"/>
                    <a:pt x="37" y="429"/>
                  </a:cubicBezTo>
                  <a:cubicBezTo>
                    <a:pt x="36" y="430"/>
                    <a:pt x="38" y="430"/>
                    <a:pt x="38" y="431"/>
                  </a:cubicBezTo>
                  <a:cubicBezTo>
                    <a:pt x="37" y="431"/>
                    <a:pt x="37" y="430"/>
                    <a:pt x="37" y="431"/>
                  </a:cubicBezTo>
                  <a:cubicBezTo>
                    <a:pt x="37" y="430"/>
                    <a:pt x="36" y="430"/>
                    <a:pt x="36" y="429"/>
                  </a:cubicBezTo>
                  <a:cubicBezTo>
                    <a:pt x="35" y="429"/>
                    <a:pt x="33" y="429"/>
                    <a:pt x="33" y="428"/>
                  </a:cubicBezTo>
                  <a:cubicBezTo>
                    <a:pt x="32" y="429"/>
                    <a:pt x="32" y="429"/>
                    <a:pt x="31" y="428"/>
                  </a:cubicBezTo>
                  <a:cubicBezTo>
                    <a:pt x="31" y="429"/>
                    <a:pt x="29" y="429"/>
                    <a:pt x="30" y="429"/>
                  </a:cubicBezTo>
                  <a:cubicBezTo>
                    <a:pt x="29" y="430"/>
                    <a:pt x="29" y="429"/>
                    <a:pt x="29" y="428"/>
                  </a:cubicBezTo>
                  <a:cubicBezTo>
                    <a:pt x="28" y="430"/>
                    <a:pt x="27" y="429"/>
                    <a:pt x="27" y="429"/>
                  </a:cubicBezTo>
                  <a:cubicBezTo>
                    <a:pt x="27" y="430"/>
                    <a:pt x="27" y="431"/>
                    <a:pt x="28" y="432"/>
                  </a:cubicBezTo>
                  <a:cubicBezTo>
                    <a:pt x="31" y="432"/>
                    <a:pt x="33" y="433"/>
                    <a:pt x="36" y="433"/>
                  </a:cubicBezTo>
                  <a:cubicBezTo>
                    <a:pt x="36" y="433"/>
                    <a:pt x="36" y="432"/>
                    <a:pt x="36" y="432"/>
                  </a:cubicBezTo>
                  <a:cubicBezTo>
                    <a:pt x="37" y="432"/>
                    <a:pt x="36" y="433"/>
                    <a:pt x="37" y="433"/>
                  </a:cubicBezTo>
                  <a:cubicBezTo>
                    <a:pt x="38" y="434"/>
                    <a:pt x="39" y="433"/>
                    <a:pt x="42" y="434"/>
                  </a:cubicBezTo>
                  <a:cubicBezTo>
                    <a:pt x="43" y="434"/>
                    <a:pt x="45" y="435"/>
                    <a:pt x="46" y="435"/>
                  </a:cubicBezTo>
                  <a:cubicBezTo>
                    <a:pt x="46" y="435"/>
                    <a:pt x="47" y="435"/>
                    <a:pt x="48" y="435"/>
                  </a:cubicBezTo>
                  <a:cubicBezTo>
                    <a:pt x="50" y="435"/>
                    <a:pt x="51" y="438"/>
                    <a:pt x="53" y="438"/>
                  </a:cubicBezTo>
                  <a:cubicBezTo>
                    <a:pt x="61" y="438"/>
                    <a:pt x="67" y="442"/>
                    <a:pt x="75" y="443"/>
                  </a:cubicBezTo>
                  <a:cubicBezTo>
                    <a:pt x="76" y="443"/>
                    <a:pt x="76" y="442"/>
                    <a:pt x="77" y="442"/>
                  </a:cubicBezTo>
                  <a:cubicBezTo>
                    <a:pt x="77" y="442"/>
                    <a:pt x="76" y="442"/>
                    <a:pt x="76" y="443"/>
                  </a:cubicBezTo>
                  <a:cubicBezTo>
                    <a:pt x="78" y="444"/>
                    <a:pt x="79" y="445"/>
                    <a:pt x="80" y="444"/>
                  </a:cubicBezTo>
                  <a:cubicBezTo>
                    <a:pt x="80" y="443"/>
                    <a:pt x="79" y="443"/>
                    <a:pt x="79" y="442"/>
                  </a:cubicBezTo>
                  <a:cubicBezTo>
                    <a:pt x="80" y="442"/>
                    <a:pt x="81" y="443"/>
                    <a:pt x="80" y="444"/>
                  </a:cubicBezTo>
                  <a:cubicBezTo>
                    <a:pt x="82" y="445"/>
                    <a:pt x="82" y="444"/>
                    <a:pt x="83" y="445"/>
                  </a:cubicBezTo>
                  <a:cubicBezTo>
                    <a:pt x="84" y="445"/>
                    <a:pt x="83" y="445"/>
                    <a:pt x="84" y="446"/>
                  </a:cubicBezTo>
                  <a:cubicBezTo>
                    <a:pt x="84" y="446"/>
                    <a:pt x="85" y="445"/>
                    <a:pt x="85" y="445"/>
                  </a:cubicBezTo>
                  <a:cubicBezTo>
                    <a:pt x="86" y="446"/>
                    <a:pt x="86" y="446"/>
                    <a:pt x="87" y="447"/>
                  </a:cubicBezTo>
                  <a:cubicBezTo>
                    <a:pt x="87" y="447"/>
                    <a:pt x="88" y="446"/>
                    <a:pt x="88" y="446"/>
                  </a:cubicBezTo>
                  <a:cubicBezTo>
                    <a:pt x="90" y="448"/>
                    <a:pt x="95" y="448"/>
                    <a:pt x="98" y="450"/>
                  </a:cubicBezTo>
                  <a:cubicBezTo>
                    <a:pt x="100" y="450"/>
                    <a:pt x="102" y="451"/>
                    <a:pt x="102" y="450"/>
                  </a:cubicBezTo>
                  <a:cubicBezTo>
                    <a:pt x="103" y="452"/>
                    <a:pt x="106" y="451"/>
                    <a:pt x="108" y="453"/>
                  </a:cubicBezTo>
                  <a:cubicBezTo>
                    <a:pt x="108" y="453"/>
                    <a:pt x="108" y="452"/>
                    <a:pt x="109" y="452"/>
                  </a:cubicBezTo>
                  <a:cubicBezTo>
                    <a:pt x="109" y="452"/>
                    <a:pt x="108" y="452"/>
                    <a:pt x="108" y="453"/>
                  </a:cubicBezTo>
                  <a:cubicBezTo>
                    <a:pt x="109" y="454"/>
                    <a:pt x="111" y="453"/>
                    <a:pt x="111" y="455"/>
                  </a:cubicBezTo>
                  <a:cubicBezTo>
                    <a:pt x="116" y="454"/>
                    <a:pt x="121" y="456"/>
                    <a:pt x="125" y="457"/>
                  </a:cubicBezTo>
                  <a:cubicBezTo>
                    <a:pt x="125" y="456"/>
                    <a:pt x="126" y="456"/>
                    <a:pt x="127" y="455"/>
                  </a:cubicBezTo>
                  <a:cubicBezTo>
                    <a:pt x="127" y="455"/>
                    <a:pt x="126" y="456"/>
                    <a:pt x="126" y="457"/>
                  </a:cubicBezTo>
                  <a:cubicBezTo>
                    <a:pt x="128" y="457"/>
                    <a:pt x="131" y="459"/>
                    <a:pt x="133" y="458"/>
                  </a:cubicBezTo>
                  <a:cubicBezTo>
                    <a:pt x="134" y="458"/>
                    <a:pt x="133" y="458"/>
                    <a:pt x="133" y="459"/>
                  </a:cubicBezTo>
                  <a:cubicBezTo>
                    <a:pt x="134" y="458"/>
                    <a:pt x="134" y="459"/>
                    <a:pt x="135" y="459"/>
                  </a:cubicBezTo>
                  <a:cubicBezTo>
                    <a:pt x="135" y="459"/>
                    <a:pt x="135" y="459"/>
                    <a:pt x="136" y="459"/>
                  </a:cubicBezTo>
                  <a:cubicBezTo>
                    <a:pt x="135" y="459"/>
                    <a:pt x="136" y="459"/>
                    <a:pt x="136" y="459"/>
                  </a:cubicBezTo>
                  <a:cubicBezTo>
                    <a:pt x="138" y="459"/>
                    <a:pt x="140" y="460"/>
                    <a:pt x="143" y="461"/>
                  </a:cubicBezTo>
                  <a:cubicBezTo>
                    <a:pt x="145" y="461"/>
                    <a:pt x="147" y="461"/>
                    <a:pt x="149" y="463"/>
                  </a:cubicBezTo>
                  <a:cubicBezTo>
                    <a:pt x="153" y="463"/>
                    <a:pt x="157" y="464"/>
                    <a:pt x="161" y="466"/>
                  </a:cubicBezTo>
                  <a:cubicBezTo>
                    <a:pt x="166" y="466"/>
                    <a:pt x="170" y="467"/>
                    <a:pt x="173" y="469"/>
                  </a:cubicBezTo>
                  <a:cubicBezTo>
                    <a:pt x="174" y="468"/>
                    <a:pt x="174" y="470"/>
                    <a:pt x="175" y="469"/>
                  </a:cubicBezTo>
                  <a:cubicBezTo>
                    <a:pt x="182" y="470"/>
                    <a:pt x="189" y="471"/>
                    <a:pt x="193" y="474"/>
                  </a:cubicBezTo>
                  <a:cubicBezTo>
                    <a:pt x="202" y="475"/>
                    <a:pt x="209" y="479"/>
                    <a:pt x="218" y="480"/>
                  </a:cubicBezTo>
                  <a:cubicBezTo>
                    <a:pt x="222" y="482"/>
                    <a:pt x="229" y="481"/>
                    <a:pt x="233" y="484"/>
                  </a:cubicBezTo>
                  <a:cubicBezTo>
                    <a:pt x="235" y="484"/>
                    <a:pt x="237" y="484"/>
                    <a:pt x="239" y="485"/>
                  </a:cubicBezTo>
                  <a:cubicBezTo>
                    <a:pt x="239" y="485"/>
                    <a:pt x="241" y="485"/>
                    <a:pt x="242" y="485"/>
                  </a:cubicBezTo>
                  <a:cubicBezTo>
                    <a:pt x="244" y="488"/>
                    <a:pt x="245" y="487"/>
                    <a:pt x="247" y="488"/>
                  </a:cubicBezTo>
                  <a:cubicBezTo>
                    <a:pt x="249" y="487"/>
                    <a:pt x="253" y="492"/>
                    <a:pt x="252" y="488"/>
                  </a:cubicBezTo>
                  <a:cubicBezTo>
                    <a:pt x="253" y="488"/>
                    <a:pt x="252" y="490"/>
                    <a:pt x="253" y="490"/>
                  </a:cubicBezTo>
                  <a:cubicBezTo>
                    <a:pt x="253" y="490"/>
                    <a:pt x="254" y="490"/>
                    <a:pt x="254" y="491"/>
                  </a:cubicBezTo>
                  <a:cubicBezTo>
                    <a:pt x="255" y="491"/>
                    <a:pt x="255" y="490"/>
                    <a:pt x="255" y="490"/>
                  </a:cubicBezTo>
                  <a:cubicBezTo>
                    <a:pt x="255" y="490"/>
                    <a:pt x="255" y="490"/>
                    <a:pt x="255" y="490"/>
                  </a:cubicBezTo>
                  <a:cubicBezTo>
                    <a:pt x="255" y="489"/>
                    <a:pt x="257" y="491"/>
                    <a:pt x="256" y="491"/>
                  </a:cubicBezTo>
                  <a:cubicBezTo>
                    <a:pt x="257" y="491"/>
                    <a:pt x="258" y="491"/>
                    <a:pt x="259" y="491"/>
                  </a:cubicBezTo>
                  <a:cubicBezTo>
                    <a:pt x="259" y="491"/>
                    <a:pt x="259" y="492"/>
                    <a:pt x="259" y="492"/>
                  </a:cubicBezTo>
                  <a:cubicBezTo>
                    <a:pt x="259" y="492"/>
                    <a:pt x="261" y="492"/>
                    <a:pt x="262" y="492"/>
                  </a:cubicBezTo>
                  <a:cubicBezTo>
                    <a:pt x="263" y="493"/>
                    <a:pt x="264" y="493"/>
                    <a:pt x="265" y="493"/>
                  </a:cubicBezTo>
                  <a:cubicBezTo>
                    <a:pt x="266" y="494"/>
                    <a:pt x="267" y="494"/>
                    <a:pt x="268" y="495"/>
                  </a:cubicBezTo>
                  <a:cubicBezTo>
                    <a:pt x="269" y="495"/>
                    <a:pt x="268" y="494"/>
                    <a:pt x="269" y="495"/>
                  </a:cubicBezTo>
                  <a:cubicBezTo>
                    <a:pt x="269" y="494"/>
                    <a:pt x="267" y="494"/>
                    <a:pt x="268" y="493"/>
                  </a:cubicBezTo>
                  <a:cubicBezTo>
                    <a:pt x="268" y="492"/>
                    <a:pt x="269" y="496"/>
                    <a:pt x="270" y="494"/>
                  </a:cubicBezTo>
                  <a:cubicBezTo>
                    <a:pt x="269" y="495"/>
                    <a:pt x="271" y="495"/>
                    <a:pt x="273" y="495"/>
                  </a:cubicBezTo>
                  <a:cubicBezTo>
                    <a:pt x="274" y="495"/>
                    <a:pt x="273" y="494"/>
                    <a:pt x="274" y="495"/>
                  </a:cubicBezTo>
                  <a:cubicBezTo>
                    <a:pt x="274" y="493"/>
                    <a:pt x="272" y="495"/>
                    <a:pt x="272" y="493"/>
                  </a:cubicBezTo>
                  <a:cubicBezTo>
                    <a:pt x="274" y="494"/>
                    <a:pt x="274" y="494"/>
                    <a:pt x="275" y="494"/>
                  </a:cubicBezTo>
                  <a:cubicBezTo>
                    <a:pt x="274" y="495"/>
                    <a:pt x="276" y="496"/>
                    <a:pt x="274" y="496"/>
                  </a:cubicBezTo>
                  <a:cubicBezTo>
                    <a:pt x="275" y="496"/>
                    <a:pt x="276" y="495"/>
                    <a:pt x="277" y="496"/>
                  </a:cubicBezTo>
                  <a:cubicBezTo>
                    <a:pt x="278" y="496"/>
                    <a:pt x="277" y="495"/>
                    <a:pt x="278" y="495"/>
                  </a:cubicBezTo>
                  <a:cubicBezTo>
                    <a:pt x="279" y="495"/>
                    <a:pt x="277" y="496"/>
                    <a:pt x="278" y="496"/>
                  </a:cubicBezTo>
                  <a:cubicBezTo>
                    <a:pt x="299" y="505"/>
                    <a:pt x="327" y="511"/>
                    <a:pt x="349" y="518"/>
                  </a:cubicBezTo>
                  <a:cubicBezTo>
                    <a:pt x="349" y="517"/>
                    <a:pt x="349" y="517"/>
                    <a:pt x="349" y="517"/>
                  </a:cubicBezTo>
                  <a:cubicBezTo>
                    <a:pt x="350" y="517"/>
                    <a:pt x="351" y="517"/>
                    <a:pt x="352" y="518"/>
                  </a:cubicBezTo>
                  <a:cubicBezTo>
                    <a:pt x="353" y="518"/>
                    <a:pt x="354" y="518"/>
                    <a:pt x="354" y="518"/>
                  </a:cubicBezTo>
                  <a:cubicBezTo>
                    <a:pt x="365" y="521"/>
                    <a:pt x="374" y="523"/>
                    <a:pt x="387" y="526"/>
                  </a:cubicBezTo>
                  <a:cubicBezTo>
                    <a:pt x="387" y="526"/>
                    <a:pt x="388" y="527"/>
                    <a:pt x="388" y="527"/>
                  </a:cubicBezTo>
                  <a:cubicBezTo>
                    <a:pt x="389" y="527"/>
                    <a:pt x="388" y="527"/>
                    <a:pt x="389" y="527"/>
                  </a:cubicBezTo>
                  <a:cubicBezTo>
                    <a:pt x="391" y="527"/>
                    <a:pt x="394" y="529"/>
                    <a:pt x="397" y="528"/>
                  </a:cubicBezTo>
                  <a:cubicBezTo>
                    <a:pt x="399" y="531"/>
                    <a:pt x="404" y="531"/>
                    <a:pt x="406" y="531"/>
                  </a:cubicBezTo>
                  <a:cubicBezTo>
                    <a:pt x="406" y="531"/>
                    <a:pt x="406" y="531"/>
                    <a:pt x="406" y="531"/>
                  </a:cubicBezTo>
                  <a:cubicBezTo>
                    <a:pt x="410" y="531"/>
                    <a:pt x="415" y="534"/>
                    <a:pt x="417" y="529"/>
                  </a:cubicBezTo>
                  <a:cubicBezTo>
                    <a:pt x="418" y="529"/>
                    <a:pt x="418" y="528"/>
                    <a:pt x="419" y="528"/>
                  </a:cubicBezTo>
                  <a:cubicBezTo>
                    <a:pt x="420" y="529"/>
                    <a:pt x="424" y="530"/>
                    <a:pt x="423" y="531"/>
                  </a:cubicBezTo>
                  <a:cubicBezTo>
                    <a:pt x="423" y="532"/>
                    <a:pt x="424" y="532"/>
                    <a:pt x="424" y="531"/>
                  </a:cubicBezTo>
                  <a:cubicBezTo>
                    <a:pt x="425" y="532"/>
                    <a:pt x="425" y="534"/>
                    <a:pt x="427" y="535"/>
                  </a:cubicBezTo>
                  <a:cubicBezTo>
                    <a:pt x="427" y="535"/>
                    <a:pt x="428" y="535"/>
                    <a:pt x="428" y="534"/>
                  </a:cubicBezTo>
                  <a:cubicBezTo>
                    <a:pt x="429" y="534"/>
                    <a:pt x="427" y="535"/>
                    <a:pt x="428" y="536"/>
                  </a:cubicBezTo>
                  <a:cubicBezTo>
                    <a:pt x="429" y="535"/>
                    <a:pt x="430" y="538"/>
                    <a:pt x="431" y="537"/>
                  </a:cubicBezTo>
                  <a:cubicBezTo>
                    <a:pt x="432" y="537"/>
                    <a:pt x="432" y="538"/>
                    <a:pt x="433" y="538"/>
                  </a:cubicBezTo>
                  <a:cubicBezTo>
                    <a:pt x="433" y="537"/>
                    <a:pt x="434" y="537"/>
                    <a:pt x="434" y="536"/>
                  </a:cubicBezTo>
                  <a:cubicBezTo>
                    <a:pt x="433" y="536"/>
                    <a:pt x="435" y="535"/>
                    <a:pt x="433" y="535"/>
                  </a:cubicBezTo>
                  <a:cubicBezTo>
                    <a:pt x="434" y="534"/>
                    <a:pt x="434" y="532"/>
                    <a:pt x="436" y="531"/>
                  </a:cubicBezTo>
                  <a:cubicBezTo>
                    <a:pt x="436" y="530"/>
                    <a:pt x="435" y="530"/>
                    <a:pt x="436" y="528"/>
                  </a:cubicBezTo>
                  <a:cubicBezTo>
                    <a:pt x="435" y="528"/>
                    <a:pt x="434" y="531"/>
                    <a:pt x="432" y="531"/>
                  </a:cubicBezTo>
                  <a:cubicBezTo>
                    <a:pt x="431" y="531"/>
                    <a:pt x="432" y="531"/>
                    <a:pt x="432" y="531"/>
                  </a:cubicBezTo>
                  <a:cubicBezTo>
                    <a:pt x="427" y="534"/>
                    <a:pt x="424" y="526"/>
                    <a:pt x="419" y="526"/>
                  </a:cubicBezTo>
                  <a:cubicBezTo>
                    <a:pt x="417" y="525"/>
                    <a:pt x="417" y="527"/>
                    <a:pt x="416" y="528"/>
                  </a:cubicBezTo>
                  <a:cubicBezTo>
                    <a:pt x="415" y="528"/>
                    <a:pt x="413" y="528"/>
                    <a:pt x="413" y="529"/>
                  </a:cubicBezTo>
                  <a:cubicBezTo>
                    <a:pt x="412" y="529"/>
                    <a:pt x="412" y="529"/>
                    <a:pt x="412" y="528"/>
                  </a:cubicBezTo>
                  <a:cubicBezTo>
                    <a:pt x="399" y="528"/>
                    <a:pt x="388" y="522"/>
                    <a:pt x="376" y="520"/>
                  </a:cubicBezTo>
                  <a:cubicBezTo>
                    <a:pt x="375" y="519"/>
                    <a:pt x="376" y="519"/>
                    <a:pt x="376" y="518"/>
                  </a:cubicBezTo>
                  <a:cubicBezTo>
                    <a:pt x="373" y="517"/>
                    <a:pt x="371" y="517"/>
                    <a:pt x="369" y="517"/>
                  </a:cubicBezTo>
                  <a:cubicBezTo>
                    <a:pt x="368" y="516"/>
                    <a:pt x="367" y="515"/>
                    <a:pt x="365" y="515"/>
                  </a:cubicBezTo>
                  <a:cubicBezTo>
                    <a:pt x="363" y="514"/>
                    <a:pt x="358" y="514"/>
                    <a:pt x="354" y="513"/>
                  </a:cubicBezTo>
                  <a:cubicBezTo>
                    <a:pt x="353" y="513"/>
                    <a:pt x="352" y="511"/>
                    <a:pt x="351" y="511"/>
                  </a:cubicBezTo>
                  <a:cubicBezTo>
                    <a:pt x="348" y="511"/>
                    <a:pt x="343" y="511"/>
                    <a:pt x="342" y="509"/>
                  </a:cubicBezTo>
                  <a:cubicBezTo>
                    <a:pt x="336" y="508"/>
                    <a:pt x="332" y="506"/>
                    <a:pt x="326" y="504"/>
                  </a:cubicBezTo>
                  <a:cubicBezTo>
                    <a:pt x="325" y="504"/>
                    <a:pt x="325" y="505"/>
                    <a:pt x="325" y="505"/>
                  </a:cubicBezTo>
                  <a:cubicBezTo>
                    <a:pt x="322" y="504"/>
                    <a:pt x="319" y="503"/>
                    <a:pt x="317" y="502"/>
                  </a:cubicBezTo>
                  <a:cubicBezTo>
                    <a:pt x="313" y="502"/>
                    <a:pt x="311" y="501"/>
                    <a:pt x="308" y="500"/>
                  </a:cubicBezTo>
                  <a:cubicBezTo>
                    <a:pt x="307" y="500"/>
                    <a:pt x="306" y="499"/>
                    <a:pt x="305" y="499"/>
                  </a:cubicBezTo>
                  <a:cubicBezTo>
                    <a:pt x="305" y="499"/>
                    <a:pt x="303" y="499"/>
                    <a:pt x="302" y="499"/>
                  </a:cubicBezTo>
                  <a:cubicBezTo>
                    <a:pt x="301" y="498"/>
                    <a:pt x="301" y="497"/>
                    <a:pt x="300" y="497"/>
                  </a:cubicBezTo>
                  <a:cubicBezTo>
                    <a:pt x="299" y="497"/>
                    <a:pt x="298" y="497"/>
                    <a:pt x="298" y="497"/>
                  </a:cubicBezTo>
                  <a:cubicBezTo>
                    <a:pt x="294" y="496"/>
                    <a:pt x="289" y="496"/>
                    <a:pt x="286" y="494"/>
                  </a:cubicBezTo>
                  <a:cubicBezTo>
                    <a:pt x="284" y="493"/>
                    <a:pt x="283" y="492"/>
                    <a:pt x="282" y="492"/>
                  </a:cubicBezTo>
                  <a:cubicBezTo>
                    <a:pt x="281" y="492"/>
                    <a:pt x="280" y="492"/>
                    <a:pt x="280" y="492"/>
                  </a:cubicBezTo>
                  <a:cubicBezTo>
                    <a:pt x="278" y="491"/>
                    <a:pt x="277" y="490"/>
                    <a:pt x="274" y="490"/>
                  </a:cubicBezTo>
                  <a:cubicBezTo>
                    <a:pt x="272" y="489"/>
                    <a:pt x="269" y="489"/>
                    <a:pt x="267" y="488"/>
                  </a:cubicBezTo>
                  <a:cubicBezTo>
                    <a:pt x="265" y="488"/>
                    <a:pt x="265" y="488"/>
                    <a:pt x="263" y="487"/>
                  </a:cubicBezTo>
                  <a:cubicBezTo>
                    <a:pt x="262" y="487"/>
                    <a:pt x="261" y="486"/>
                    <a:pt x="260" y="486"/>
                  </a:cubicBezTo>
                  <a:cubicBezTo>
                    <a:pt x="258" y="485"/>
                    <a:pt x="255" y="485"/>
                    <a:pt x="253" y="484"/>
                  </a:cubicBezTo>
                  <a:cubicBezTo>
                    <a:pt x="247" y="483"/>
                    <a:pt x="242" y="483"/>
                    <a:pt x="238" y="481"/>
                  </a:cubicBezTo>
                  <a:cubicBezTo>
                    <a:pt x="238" y="480"/>
                    <a:pt x="239" y="480"/>
                    <a:pt x="239" y="479"/>
                  </a:cubicBezTo>
                  <a:cubicBezTo>
                    <a:pt x="249" y="480"/>
                    <a:pt x="259" y="483"/>
                    <a:pt x="269" y="487"/>
                  </a:cubicBezTo>
                  <a:cubicBezTo>
                    <a:pt x="276" y="488"/>
                    <a:pt x="283" y="489"/>
                    <a:pt x="288" y="492"/>
                  </a:cubicBezTo>
                  <a:cubicBezTo>
                    <a:pt x="292" y="493"/>
                    <a:pt x="296" y="493"/>
                    <a:pt x="298" y="495"/>
                  </a:cubicBezTo>
                  <a:cubicBezTo>
                    <a:pt x="300" y="495"/>
                    <a:pt x="300" y="495"/>
                    <a:pt x="301" y="495"/>
                  </a:cubicBezTo>
                  <a:cubicBezTo>
                    <a:pt x="303" y="496"/>
                    <a:pt x="306" y="498"/>
                    <a:pt x="309" y="498"/>
                  </a:cubicBezTo>
                  <a:cubicBezTo>
                    <a:pt x="315" y="499"/>
                    <a:pt x="321" y="502"/>
                    <a:pt x="327" y="503"/>
                  </a:cubicBezTo>
                  <a:cubicBezTo>
                    <a:pt x="328" y="503"/>
                    <a:pt x="329" y="503"/>
                    <a:pt x="328" y="502"/>
                  </a:cubicBezTo>
                  <a:cubicBezTo>
                    <a:pt x="329" y="502"/>
                    <a:pt x="329" y="503"/>
                    <a:pt x="329" y="503"/>
                  </a:cubicBezTo>
                  <a:cubicBezTo>
                    <a:pt x="339" y="505"/>
                    <a:pt x="345" y="509"/>
                    <a:pt x="356" y="510"/>
                  </a:cubicBezTo>
                  <a:cubicBezTo>
                    <a:pt x="356" y="511"/>
                    <a:pt x="357" y="510"/>
                    <a:pt x="357" y="511"/>
                  </a:cubicBezTo>
                  <a:cubicBezTo>
                    <a:pt x="360" y="511"/>
                    <a:pt x="362" y="513"/>
                    <a:pt x="365" y="512"/>
                  </a:cubicBezTo>
                  <a:cubicBezTo>
                    <a:pt x="369" y="514"/>
                    <a:pt x="374" y="515"/>
                    <a:pt x="378" y="517"/>
                  </a:cubicBezTo>
                  <a:cubicBezTo>
                    <a:pt x="379" y="517"/>
                    <a:pt x="379" y="517"/>
                    <a:pt x="379" y="516"/>
                  </a:cubicBezTo>
                  <a:cubicBezTo>
                    <a:pt x="383" y="517"/>
                    <a:pt x="389" y="519"/>
                    <a:pt x="393" y="521"/>
                  </a:cubicBezTo>
                  <a:cubicBezTo>
                    <a:pt x="394" y="521"/>
                    <a:pt x="395" y="521"/>
                    <a:pt x="396" y="521"/>
                  </a:cubicBezTo>
                  <a:cubicBezTo>
                    <a:pt x="397" y="521"/>
                    <a:pt x="397" y="522"/>
                    <a:pt x="398" y="522"/>
                  </a:cubicBezTo>
                  <a:cubicBezTo>
                    <a:pt x="400" y="523"/>
                    <a:pt x="402" y="523"/>
                    <a:pt x="404" y="523"/>
                  </a:cubicBezTo>
                  <a:cubicBezTo>
                    <a:pt x="406" y="523"/>
                    <a:pt x="407" y="524"/>
                    <a:pt x="408" y="524"/>
                  </a:cubicBezTo>
                  <a:cubicBezTo>
                    <a:pt x="411" y="524"/>
                    <a:pt x="414" y="522"/>
                    <a:pt x="417" y="523"/>
                  </a:cubicBezTo>
                  <a:cubicBezTo>
                    <a:pt x="418" y="521"/>
                    <a:pt x="421" y="522"/>
                    <a:pt x="424" y="522"/>
                  </a:cubicBezTo>
                  <a:cubicBezTo>
                    <a:pt x="424" y="527"/>
                    <a:pt x="428" y="526"/>
                    <a:pt x="430" y="526"/>
                  </a:cubicBezTo>
                  <a:cubicBezTo>
                    <a:pt x="434" y="519"/>
                    <a:pt x="432" y="508"/>
                    <a:pt x="435" y="501"/>
                  </a:cubicBezTo>
                  <a:cubicBezTo>
                    <a:pt x="433" y="497"/>
                    <a:pt x="434" y="493"/>
                    <a:pt x="433" y="489"/>
                  </a:cubicBezTo>
                  <a:cubicBezTo>
                    <a:pt x="430" y="487"/>
                    <a:pt x="424" y="486"/>
                    <a:pt x="420" y="485"/>
                  </a:cubicBezTo>
                  <a:cubicBezTo>
                    <a:pt x="413" y="484"/>
                    <a:pt x="407" y="482"/>
                    <a:pt x="402" y="480"/>
                  </a:cubicBezTo>
                  <a:cubicBezTo>
                    <a:pt x="396" y="480"/>
                    <a:pt x="388" y="477"/>
                    <a:pt x="383" y="476"/>
                  </a:cubicBezTo>
                  <a:cubicBezTo>
                    <a:pt x="383" y="473"/>
                    <a:pt x="386" y="475"/>
                    <a:pt x="387" y="475"/>
                  </a:cubicBezTo>
                  <a:cubicBezTo>
                    <a:pt x="391" y="477"/>
                    <a:pt x="397" y="478"/>
                    <a:pt x="402" y="479"/>
                  </a:cubicBezTo>
                  <a:cubicBezTo>
                    <a:pt x="409" y="481"/>
                    <a:pt x="418" y="483"/>
                    <a:pt x="426" y="484"/>
                  </a:cubicBezTo>
                  <a:cubicBezTo>
                    <a:pt x="428" y="486"/>
                    <a:pt x="430" y="485"/>
                    <a:pt x="431" y="485"/>
                  </a:cubicBezTo>
                  <a:cubicBezTo>
                    <a:pt x="432" y="484"/>
                    <a:pt x="431" y="482"/>
                    <a:pt x="431" y="480"/>
                  </a:cubicBezTo>
                  <a:cubicBezTo>
                    <a:pt x="425" y="478"/>
                    <a:pt x="420" y="477"/>
                    <a:pt x="414" y="476"/>
                  </a:cubicBezTo>
                  <a:cubicBezTo>
                    <a:pt x="396" y="474"/>
                    <a:pt x="379" y="470"/>
                    <a:pt x="363" y="466"/>
                  </a:cubicBezTo>
                  <a:cubicBezTo>
                    <a:pt x="363" y="465"/>
                    <a:pt x="362" y="465"/>
                    <a:pt x="362" y="464"/>
                  </a:cubicBezTo>
                  <a:cubicBezTo>
                    <a:pt x="365" y="463"/>
                    <a:pt x="368" y="465"/>
                    <a:pt x="372" y="466"/>
                  </a:cubicBezTo>
                  <a:cubicBezTo>
                    <a:pt x="376" y="468"/>
                    <a:pt x="382" y="469"/>
                    <a:pt x="386" y="469"/>
                  </a:cubicBezTo>
                  <a:cubicBezTo>
                    <a:pt x="386" y="470"/>
                    <a:pt x="386" y="470"/>
                    <a:pt x="386" y="470"/>
                  </a:cubicBezTo>
                  <a:cubicBezTo>
                    <a:pt x="394" y="471"/>
                    <a:pt x="402" y="474"/>
                    <a:pt x="410" y="475"/>
                  </a:cubicBezTo>
                  <a:cubicBezTo>
                    <a:pt x="417" y="476"/>
                    <a:pt x="424" y="476"/>
                    <a:pt x="431" y="477"/>
                  </a:cubicBezTo>
                  <a:cubicBezTo>
                    <a:pt x="430" y="475"/>
                    <a:pt x="430" y="472"/>
                    <a:pt x="429" y="469"/>
                  </a:cubicBezTo>
                  <a:cubicBezTo>
                    <a:pt x="429" y="465"/>
                    <a:pt x="428" y="459"/>
                    <a:pt x="427" y="458"/>
                  </a:cubicBezTo>
                  <a:cubicBezTo>
                    <a:pt x="424" y="456"/>
                    <a:pt x="419" y="455"/>
                    <a:pt x="416" y="455"/>
                  </a:cubicBezTo>
                  <a:cubicBezTo>
                    <a:pt x="420" y="456"/>
                    <a:pt x="423" y="457"/>
                    <a:pt x="427" y="458"/>
                  </a:cubicBezTo>
                  <a:cubicBezTo>
                    <a:pt x="427" y="459"/>
                    <a:pt x="427" y="459"/>
                    <a:pt x="427" y="460"/>
                  </a:cubicBezTo>
                  <a:cubicBezTo>
                    <a:pt x="423" y="459"/>
                    <a:pt x="420" y="458"/>
                    <a:pt x="416" y="457"/>
                  </a:cubicBezTo>
                  <a:cubicBezTo>
                    <a:pt x="413" y="456"/>
                    <a:pt x="409" y="456"/>
                    <a:pt x="405" y="455"/>
                  </a:cubicBezTo>
                  <a:cubicBezTo>
                    <a:pt x="402" y="454"/>
                    <a:pt x="396" y="452"/>
                    <a:pt x="392" y="452"/>
                  </a:cubicBezTo>
                  <a:cubicBezTo>
                    <a:pt x="391" y="452"/>
                    <a:pt x="389" y="452"/>
                    <a:pt x="388" y="452"/>
                  </a:cubicBezTo>
                  <a:cubicBezTo>
                    <a:pt x="386" y="451"/>
                    <a:pt x="383" y="450"/>
                    <a:pt x="379" y="452"/>
                  </a:cubicBezTo>
                  <a:cubicBezTo>
                    <a:pt x="395" y="455"/>
                    <a:pt x="411" y="457"/>
                    <a:pt x="426" y="462"/>
                  </a:cubicBezTo>
                  <a:cubicBezTo>
                    <a:pt x="426" y="463"/>
                    <a:pt x="427" y="463"/>
                    <a:pt x="427" y="464"/>
                  </a:cubicBezTo>
                  <a:cubicBezTo>
                    <a:pt x="424" y="465"/>
                    <a:pt x="423" y="463"/>
                    <a:pt x="421" y="462"/>
                  </a:cubicBezTo>
                  <a:cubicBezTo>
                    <a:pt x="417" y="461"/>
                    <a:pt x="411" y="460"/>
                    <a:pt x="406" y="459"/>
                  </a:cubicBezTo>
                  <a:cubicBezTo>
                    <a:pt x="398" y="458"/>
                    <a:pt x="391" y="455"/>
                    <a:pt x="383" y="455"/>
                  </a:cubicBezTo>
                  <a:cubicBezTo>
                    <a:pt x="381" y="453"/>
                    <a:pt x="378" y="454"/>
                    <a:pt x="376" y="454"/>
                  </a:cubicBezTo>
                  <a:cubicBezTo>
                    <a:pt x="373" y="454"/>
                    <a:pt x="370" y="453"/>
                    <a:pt x="367" y="453"/>
                  </a:cubicBezTo>
                  <a:cubicBezTo>
                    <a:pt x="363" y="454"/>
                    <a:pt x="355" y="455"/>
                    <a:pt x="351" y="457"/>
                  </a:cubicBezTo>
                  <a:cubicBezTo>
                    <a:pt x="351" y="457"/>
                    <a:pt x="351" y="457"/>
                    <a:pt x="351" y="457"/>
                  </a:cubicBezTo>
                  <a:cubicBezTo>
                    <a:pt x="350" y="457"/>
                    <a:pt x="351" y="458"/>
                    <a:pt x="350" y="459"/>
                  </a:cubicBezTo>
                  <a:cubicBezTo>
                    <a:pt x="349" y="457"/>
                    <a:pt x="349" y="458"/>
                    <a:pt x="347" y="457"/>
                  </a:cubicBezTo>
                  <a:cubicBezTo>
                    <a:pt x="348" y="456"/>
                    <a:pt x="347" y="456"/>
                    <a:pt x="347" y="455"/>
                  </a:cubicBezTo>
                  <a:cubicBezTo>
                    <a:pt x="346" y="454"/>
                    <a:pt x="345" y="453"/>
                    <a:pt x="344" y="453"/>
                  </a:cubicBezTo>
                  <a:cubicBezTo>
                    <a:pt x="334" y="451"/>
                    <a:pt x="324" y="450"/>
                    <a:pt x="313" y="448"/>
                  </a:cubicBezTo>
                  <a:cubicBezTo>
                    <a:pt x="313" y="447"/>
                    <a:pt x="313" y="447"/>
                    <a:pt x="313" y="446"/>
                  </a:cubicBezTo>
                  <a:cubicBezTo>
                    <a:pt x="322" y="446"/>
                    <a:pt x="327" y="449"/>
                    <a:pt x="335" y="450"/>
                  </a:cubicBezTo>
                  <a:cubicBezTo>
                    <a:pt x="336" y="450"/>
                    <a:pt x="336" y="449"/>
                    <a:pt x="336" y="449"/>
                  </a:cubicBezTo>
                  <a:cubicBezTo>
                    <a:pt x="336" y="449"/>
                    <a:pt x="335" y="449"/>
                    <a:pt x="336" y="448"/>
                  </a:cubicBezTo>
                  <a:cubicBezTo>
                    <a:pt x="326" y="446"/>
                    <a:pt x="313" y="444"/>
                    <a:pt x="302" y="443"/>
                  </a:cubicBezTo>
                  <a:cubicBezTo>
                    <a:pt x="302" y="442"/>
                    <a:pt x="303" y="441"/>
                    <a:pt x="303" y="441"/>
                  </a:cubicBezTo>
                  <a:cubicBezTo>
                    <a:pt x="295" y="439"/>
                    <a:pt x="287" y="437"/>
                    <a:pt x="278" y="435"/>
                  </a:cubicBezTo>
                  <a:cubicBezTo>
                    <a:pt x="277" y="435"/>
                    <a:pt x="277" y="437"/>
                    <a:pt x="276" y="437"/>
                  </a:cubicBezTo>
                  <a:cubicBezTo>
                    <a:pt x="278" y="439"/>
                    <a:pt x="282" y="439"/>
                    <a:pt x="286" y="440"/>
                  </a:cubicBezTo>
                  <a:cubicBezTo>
                    <a:pt x="289" y="441"/>
                    <a:pt x="292" y="443"/>
                    <a:pt x="295" y="443"/>
                  </a:cubicBezTo>
                  <a:cubicBezTo>
                    <a:pt x="298" y="444"/>
                    <a:pt x="302" y="444"/>
                    <a:pt x="305" y="445"/>
                  </a:cubicBezTo>
                  <a:cubicBezTo>
                    <a:pt x="306" y="445"/>
                    <a:pt x="308" y="446"/>
                    <a:pt x="309" y="447"/>
                  </a:cubicBezTo>
                  <a:cubicBezTo>
                    <a:pt x="308" y="448"/>
                    <a:pt x="307" y="448"/>
                    <a:pt x="306" y="447"/>
                  </a:cubicBezTo>
                  <a:cubicBezTo>
                    <a:pt x="305" y="448"/>
                    <a:pt x="308" y="448"/>
                    <a:pt x="307" y="449"/>
                  </a:cubicBezTo>
                  <a:cubicBezTo>
                    <a:pt x="296" y="445"/>
                    <a:pt x="286" y="443"/>
                    <a:pt x="274" y="441"/>
                  </a:cubicBezTo>
                  <a:cubicBezTo>
                    <a:pt x="274" y="442"/>
                    <a:pt x="273" y="443"/>
                    <a:pt x="273" y="444"/>
                  </a:cubicBezTo>
                  <a:cubicBezTo>
                    <a:pt x="282" y="447"/>
                    <a:pt x="291" y="447"/>
                    <a:pt x="300" y="449"/>
                  </a:cubicBezTo>
                  <a:cubicBezTo>
                    <a:pt x="303" y="450"/>
                    <a:pt x="307" y="451"/>
                    <a:pt x="309" y="453"/>
                  </a:cubicBezTo>
                  <a:cubicBezTo>
                    <a:pt x="307" y="454"/>
                    <a:pt x="306" y="454"/>
                    <a:pt x="305" y="452"/>
                  </a:cubicBezTo>
                  <a:cubicBezTo>
                    <a:pt x="297" y="450"/>
                    <a:pt x="284" y="449"/>
                    <a:pt x="275" y="447"/>
                  </a:cubicBezTo>
                  <a:cubicBezTo>
                    <a:pt x="275" y="447"/>
                    <a:pt x="273" y="446"/>
                    <a:pt x="273" y="446"/>
                  </a:cubicBezTo>
                  <a:cubicBezTo>
                    <a:pt x="271" y="446"/>
                    <a:pt x="271" y="448"/>
                    <a:pt x="270" y="447"/>
                  </a:cubicBezTo>
                  <a:cubicBezTo>
                    <a:pt x="269" y="451"/>
                    <a:pt x="266" y="452"/>
                    <a:pt x="265" y="456"/>
                  </a:cubicBezTo>
                  <a:cubicBezTo>
                    <a:pt x="267" y="457"/>
                    <a:pt x="269" y="457"/>
                    <a:pt x="272" y="457"/>
                  </a:cubicBezTo>
                  <a:cubicBezTo>
                    <a:pt x="278" y="458"/>
                    <a:pt x="284" y="461"/>
                    <a:pt x="291" y="462"/>
                  </a:cubicBezTo>
                  <a:cubicBezTo>
                    <a:pt x="302" y="464"/>
                    <a:pt x="314" y="467"/>
                    <a:pt x="325" y="469"/>
                  </a:cubicBezTo>
                  <a:cubicBezTo>
                    <a:pt x="328" y="470"/>
                    <a:pt x="331" y="470"/>
                    <a:pt x="333" y="471"/>
                  </a:cubicBezTo>
                  <a:cubicBezTo>
                    <a:pt x="338" y="472"/>
                    <a:pt x="344" y="475"/>
                    <a:pt x="349" y="474"/>
                  </a:cubicBezTo>
                  <a:cubicBezTo>
                    <a:pt x="349" y="475"/>
                    <a:pt x="350" y="475"/>
                    <a:pt x="350" y="476"/>
                  </a:cubicBezTo>
                  <a:cubicBezTo>
                    <a:pt x="350" y="476"/>
                    <a:pt x="350" y="476"/>
                    <a:pt x="350" y="476"/>
                  </a:cubicBezTo>
                  <a:cubicBezTo>
                    <a:pt x="349" y="476"/>
                    <a:pt x="349" y="476"/>
                    <a:pt x="349" y="477"/>
                  </a:cubicBezTo>
                  <a:cubicBezTo>
                    <a:pt x="337" y="475"/>
                    <a:pt x="325" y="470"/>
                    <a:pt x="312" y="469"/>
                  </a:cubicBezTo>
                  <a:cubicBezTo>
                    <a:pt x="307" y="467"/>
                    <a:pt x="301" y="466"/>
                    <a:pt x="295" y="465"/>
                  </a:cubicBezTo>
                  <a:cubicBezTo>
                    <a:pt x="287" y="463"/>
                    <a:pt x="278" y="461"/>
                    <a:pt x="269" y="459"/>
                  </a:cubicBezTo>
                  <a:cubicBezTo>
                    <a:pt x="266" y="458"/>
                    <a:pt x="263" y="457"/>
                    <a:pt x="260" y="456"/>
                  </a:cubicBezTo>
                  <a:cubicBezTo>
                    <a:pt x="254" y="455"/>
                    <a:pt x="246" y="453"/>
                    <a:pt x="239" y="451"/>
                  </a:cubicBezTo>
                  <a:cubicBezTo>
                    <a:pt x="222" y="447"/>
                    <a:pt x="206" y="443"/>
                    <a:pt x="188" y="440"/>
                  </a:cubicBezTo>
                  <a:cubicBezTo>
                    <a:pt x="188" y="438"/>
                    <a:pt x="191" y="440"/>
                    <a:pt x="192" y="440"/>
                  </a:cubicBezTo>
                  <a:cubicBezTo>
                    <a:pt x="194" y="440"/>
                    <a:pt x="197" y="440"/>
                    <a:pt x="198" y="441"/>
                  </a:cubicBezTo>
                  <a:cubicBezTo>
                    <a:pt x="192" y="439"/>
                    <a:pt x="186" y="436"/>
                    <a:pt x="180" y="435"/>
                  </a:cubicBezTo>
                  <a:cubicBezTo>
                    <a:pt x="179" y="435"/>
                    <a:pt x="177" y="434"/>
                    <a:pt x="176" y="433"/>
                  </a:cubicBezTo>
                  <a:cubicBezTo>
                    <a:pt x="175" y="433"/>
                    <a:pt x="175" y="434"/>
                    <a:pt x="174" y="434"/>
                  </a:cubicBezTo>
                  <a:cubicBezTo>
                    <a:pt x="173" y="433"/>
                    <a:pt x="172" y="432"/>
                    <a:pt x="171" y="432"/>
                  </a:cubicBezTo>
                  <a:cubicBezTo>
                    <a:pt x="167" y="431"/>
                    <a:pt x="162" y="430"/>
                    <a:pt x="159" y="429"/>
                  </a:cubicBezTo>
                  <a:cubicBezTo>
                    <a:pt x="156" y="428"/>
                    <a:pt x="153" y="427"/>
                    <a:pt x="151" y="426"/>
                  </a:cubicBezTo>
                  <a:cubicBezTo>
                    <a:pt x="148" y="426"/>
                    <a:pt x="143" y="425"/>
                    <a:pt x="140" y="424"/>
                  </a:cubicBezTo>
                  <a:cubicBezTo>
                    <a:pt x="141" y="422"/>
                    <a:pt x="143" y="423"/>
                    <a:pt x="145" y="423"/>
                  </a:cubicBezTo>
                  <a:cubicBezTo>
                    <a:pt x="148" y="424"/>
                    <a:pt x="151" y="426"/>
                    <a:pt x="153" y="426"/>
                  </a:cubicBezTo>
                  <a:cubicBezTo>
                    <a:pt x="158" y="427"/>
                    <a:pt x="164" y="429"/>
                    <a:pt x="170" y="430"/>
                  </a:cubicBezTo>
                  <a:cubicBezTo>
                    <a:pt x="170" y="430"/>
                    <a:pt x="171" y="430"/>
                    <a:pt x="171" y="431"/>
                  </a:cubicBezTo>
                  <a:cubicBezTo>
                    <a:pt x="177" y="432"/>
                    <a:pt x="182" y="435"/>
                    <a:pt x="188" y="436"/>
                  </a:cubicBezTo>
                  <a:cubicBezTo>
                    <a:pt x="194" y="438"/>
                    <a:pt x="199" y="439"/>
                    <a:pt x="205" y="440"/>
                  </a:cubicBezTo>
                  <a:cubicBezTo>
                    <a:pt x="212" y="442"/>
                    <a:pt x="218" y="444"/>
                    <a:pt x="225" y="446"/>
                  </a:cubicBezTo>
                  <a:cubicBezTo>
                    <a:pt x="238" y="449"/>
                    <a:pt x="250" y="452"/>
                    <a:pt x="263" y="456"/>
                  </a:cubicBezTo>
                  <a:cubicBezTo>
                    <a:pt x="263" y="455"/>
                    <a:pt x="263" y="454"/>
                    <a:pt x="263" y="453"/>
                  </a:cubicBezTo>
                  <a:cubicBezTo>
                    <a:pt x="262" y="454"/>
                    <a:pt x="262" y="455"/>
                    <a:pt x="261" y="455"/>
                  </a:cubicBezTo>
                  <a:cubicBezTo>
                    <a:pt x="261" y="455"/>
                    <a:pt x="261" y="454"/>
                    <a:pt x="260" y="455"/>
                  </a:cubicBezTo>
                  <a:cubicBezTo>
                    <a:pt x="260" y="452"/>
                    <a:pt x="260" y="450"/>
                    <a:pt x="261" y="448"/>
                  </a:cubicBezTo>
                  <a:cubicBezTo>
                    <a:pt x="251" y="445"/>
                    <a:pt x="239" y="444"/>
                    <a:pt x="228" y="441"/>
                  </a:cubicBezTo>
                  <a:cubicBezTo>
                    <a:pt x="225" y="440"/>
                    <a:pt x="222" y="439"/>
                    <a:pt x="218" y="438"/>
                  </a:cubicBezTo>
                  <a:cubicBezTo>
                    <a:pt x="212" y="438"/>
                    <a:pt x="206" y="436"/>
                    <a:pt x="199" y="435"/>
                  </a:cubicBezTo>
                  <a:cubicBezTo>
                    <a:pt x="198" y="435"/>
                    <a:pt x="197" y="435"/>
                    <a:pt x="197" y="434"/>
                  </a:cubicBezTo>
                  <a:cubicBezTo>
                    <a:pt x="196" y="435"/>
                    <a:pt x="193" y="434"/>
                    <a:pt x="193" y="433"/>
                  </a:cubicBezTo>
                  <a:cubicBezTo>
                    <a:pt x="190" y="434"/>
                    <a:pt x="189" y="433"/>
                    <a:pt x="186" y="432"/>
                  </a:cubicBezTo>
                  <a:cubicBezTo>
                    <a:pt x="190" y="432"/>
                    <a:pt x="195" y="433"/>
                    <a:pt x="198" y="434"/>
                  </a:cubicBezTo>
                  <a:cubicBezTo>
                    <a:pt x="199" y="434"/>
                    <a:pt x="201" y="434"/>
                    <a:pt x="202" y="435"/>
                  </a:cubicBezTo>
                  <a:cubicBezTo>
                    <a:pt x="209" y="436"/>
                    <a:pt x="217" y="436"/>
                    <a:pt x="223" y="438"/>
                  </a:cubicBezTo>
                  <a:cubicBezTo>
                    <a:pt x="228" y="438"/>
                    <a:pt x="234" y="441"/>
                    <a:pt x="240" y="442"/>
                  </a:cubicBezTo>
                  <a:cubicBezTo>
                    <a:pt x="245" y="443"/>
                    <a:pt x="253" y="444"/>
                    <a:pt x="258" y="445"/>
                  </a:cubicBezTo>
                  <a:cubicBezTo>
                    <a:pt x="260" y="446"/>
                    <a:pt x="262" y="447"/>
                    <a:pt x="262" y="445"/>
                  </a:cubicBezTo>
                  <a:cubicBezTo>
                    <a:pt x="262" y="445"/>
                    <a:pt x="261" y="445"/>
                    <a:pt x="260" y="445"/>
                  </a:cubicBezTo>
                  <a:cubicBezTo>
                    <a:pt x="260" y="444"/>
                    <a:pt x="259" y="444"/>
                    <a:pt x="259" y="443"/>
                  </a:cubicBezTo>
                  <a:cubicBezTo>
                    <a:pt x="250" y="440"/>
                    <a:pt x="239" y="438"/>
                    <a:pt x="230" y="436"/>
                  </a:cubicBezTo>
                  <a:cubicBezTo>
                    <a:pt x="229" y="436"/>
                    <a:pt x="227" y="435"/>
                    <a:pt x="226" y="434"/>
                  </a:cubicBezTo>
                  <a:cubicBezTo>
                    <a:pt x="224" y="435"/>
                    <a:pt x="220" y="433"/>
                    <a:pt x="217" y="434"/>
                  </a:cubicBezTo>
                  <a:cubicBezTo>
                    <a:pt x="218" y="433"/>
                    <a:pt x="217" y="433"/>
                    <a:pt x="217" y="432"/>
                  </a:cubicBezTo>
                  <a:cubicBezTo>
                    <a:pt x="206" y="429"/>
                    <a:pt x="193" y="429"/>
                    <a:pt x="182" y="426"/>
                  </a:cubicBezTo>
                  <a:cubicBezTo>
                    <a:pt x="183" y="426"/>
                    <a:pt x="184" y="426"/>
                    <a:pt x="184" y="427"/>
                  </a:cubicBezTo>
                  <a:cubicBezTo>
                    <a:pt x="185" y="427"/>
                    <a:pt x="185" y="426"/>
                    <a:pt x="185" y="426"/>
                  </a:cubicBezTo>
                  <a:cubicBezTo>
                    <a:pt x="189" y="427"/>
                    <a:pt x="196" y="426"/>
                    <a:pt x="201" y="427"/>
                  </a:cubicBezTo>
                  <a:cubicBezTo>
                    <a:pt x="204" y="428"/>
                    <a:pt x="208" y="429"/>
                    <a:pt x="209" y="429"/>
                  </a:cubicBezTo>
                  <a:cubicBezTo>
                    <a:pt x="211" y="428"/>
                    <a:pt x="211" y="426"/>
                    <a:pt x="212" y="425"/>
                  </a:cubicBezTo>
                  <a:cubicBezTo>
                    <a:pt x="205" y="421"/>
                    <a:pt x="197" y="421"/>
                    <a:pt x="189" y="420"/>
                  </a:cubicBezTo>
                  <a:cubicBezTo>
                    <a:pt x="188" y="420"/>
                    <a:pt x="188" y="419"/>
                    <a:pt x="188" y="419"/>
                  </a:cubicBezTo>
                  <a:cubicBezTo>
                    <a:pt x="186" y="420"/>
                    <a:pt x="183" y="419"/>
                    <a:pt x="181" y="418"/>
                  </a:cubicBezTo>
                  <a:cubicBezTo>
                    <a:pt x="183" y="419"/>
                    <a:pt x="184" y="417"/>
                    <a:pt x="185" y="419"/>
                  </a:cubicBezTo>
                  <a:cubicBezTo>
                    <a:pt x="188" y="418"/>
                    <a:pt x="190" y="419"/>
                    <a:pt x="193" y="420"/>
                  </a:cubicBezTo>
                  <a:cubicBezTo>
                    <a:pt x="196" y="420"/>
                    <a:pt x="198" y="420"/>
                    <a:pt x="201" y="420"/>
                  </a:cubicBezTo>
                  <a:cubicBezTo>
                    <a:pt x="204" y="420"/>
                    <a:pt x="208" y="421"/>
                    <a:pt x="211" y="421"/>
                  </a:cubicBezTo>
                  <a:cubicBezTo>
                    <a:pt x="211" y="422"/>
                    <a:pt x="213" y="422"/>
                    <a:pt x="212" y="423"/>
                  </a:cubicBezTo>
                  <a:cubicBezTo>
                    <a:pt x="214" y="422"/>
                    <a:pt x="214" y="420"/>
                    <a:pt x="215" y="419"/>
                  </a:cubicBezTo>
                  <a:cubicBezTo>
                    <a:pt x="205" y="416"/>
                    <a:pt x="192" y="415"/>
                    <a:pt x="185" y="413"/>
                  </a:cubicBezTo>
                  <a:cubicBezTo>
                    <a:pt x="191" y="412"/>
                    <a:pt x="206" y="415"/>
                    <a:pt x="215" y="417"/>
                  </a:cubicBezTo>
                  <a:cubicBezTo>
                    <a:pt x="216" y="416"/>
                    <a:pt x="216" y="414"/>
                    <a:pt x="217" y="413"/>
                  </a:cubicBezTo>
                  <a:cubicBezTo>
                    <a:pt x="209" y="411"/>
                    <a:pt x="198" y="409"/>
                    <a:pt x="190" y="408"/>
                  </a:cubicBezTo>
                  <a:cubicBezTo>
                    <a:pt x="188" y="408"/>
                    <a:pt x="187" y="408"/>
                    <a:pt x="186" y="407"/>
                  </a:cubicBezTo>
                  <a:cubicBezTo>
                    <a:pt x="185" y="407"/>
                    <a:pt x="181" y="407"/>
                    <a:pt x="178" y="406"/>
                  </a:cubicBezTo>
                  <a:cubicBezTo>
                    <a:pt x="178" y="405"/>
                    <a:pt x="181" y="405"/>
                    <a:pt x="181" y="406"/>
                  </a:cubicBezTo>
                  <a:cubicBezTo>
                    <a:pt x="182" y="406"/>
                    <a:pt x="182" y="406"/>
                    <a:pt x="182" y="405"/>
                  </a:cubicBezTo>
                  <a:cubicBezTo>
                    <a:pt x="195" y="407"/>
                    <a:pt x="205" y="409"/>
                    <a:pt x="218" y="411"/>
                  </a:cubicBezTo>
                  <a:cubicBezTo>
                    <a:pt x="219" y="410"/>
                    <a:pt x="218" y="409"/>
                    <a:pt x="219" y="408"/>
                  </a:cubicBezTo>
                  <a:cubicBezTo>
                    <a:pt x="206" y="406"/>
                    <a:pt x="192" y="402"/>
                    <a:pt x="180" y="402"/>
                  </a:cubicBezTo>
                  <a:cubicBezTo>
                    <a:pt x="181" y="400"/>
                    <a:pt x="186" y="401"/>
                    <a:pt x="189" y="401"/>
                  </a:cubicBezTo>
                  <a:cubicBezTo>
                    <a:pt x="196" y="402"/>
                    <a:pt x="204" y="404"/>
                    <a:pt x="210" y="404"/>
                  </a:cubicBezTo>
                  <a:cubicBezTo>
                    <a:pt x="196" y="401"/>
                    <a:pt x="182" y="399"/>
                    <a:pt x="169" y="396"/>
                  </a:cubicBezTo>
                  <a:cubicBezTo>
                    <a:pt x="167" y="394"/>
                    <a:pt x="163" y="395"/>
                    <a:pt x="162" y="393"/>
                  </a:cubicBezTo>
                  <a:cubicBezTo>
                    <a:pt x="160" y="394"/>
                    <a:pt x="157" y="391"/>
                    <a:pt x="153" y="391"/>
                  </a:cubicBezTo>
                  <a:cubicBezTo>
                    <a:pt x="153" y="390"/>
                    <a:pt x="152" y="390"/>
                    <a:pt x="152" y="390"/>
                  </a:cubicBezTo>
                  <a:cubicBezTo>
                    <a:pt x="148" y="389"/>
                    <a:pt x="144" y="388"/>
                    <a:pt x="139" y="386"/>
                  </a:cubicBezTo>
                  <a:cubicBezTo>
                    <a:pt x="139" y="386"/>
                    <a:pt x="139" y="385"/>
                    <a:pt x="138" y="385"/>
                  </a:cubicBezTo>
                  <a:cubicBezTo>
                    <a:pt x="137" y="385"/>
                    <a:pt x="136" y="385"/>
                    <a:pt x="135" y="385"/>
                  </a:cubicBezTo>
                  <a:cubicBezTo>
                    <a:pt x="131" y="383"/>
                    <a:pt x="127" y="383"/>
                    <a:pt x="124" y="381"/>
                  </a:cubicBezTo>
                  <a:cubicBezTo>
                    <a:pt x="117" y="380"/>
                    <a:pt x="110" y="379"/>
                    <a:pt x="104" y="377"/>
                  </a:cubicBezTo>
                  <a:cubicBezTo>
                    <a:pt x="100" y="377"/>
                    <a:pt x="97" y="377"/>
                    <a:pt x="94" y="375"/>
                  </a:cubicBezTo>
                  <a:cubicBezTo>
                    <a:pt x="93" y="375"/>
                    <a:pt x="94" y="374"/>
                    <a:pt x="94" y="374"/>
                  </a:cubicBezTo>
                  <a:cubicBezTo>
                    <a:pt x="96" y="374"/>
                    <a:pt x="98" y="374"/>
                    <a:pt x="99" y="374"/>
                  </a:cubicBezTo>
                  <a:cubicBezTo>
                    <a:pt x="110" y="377"/>
                    <a:pt x="122" y="380"/>
                    <a:pt x="133" y="382"/>
                  </a:cubicBezTo>
                  <a:cubicBezTo>
                    <a:pt x="146" y="386"/>
                    <a:pt x="160" y="392"/>
                    <a:pt x="174" y="396"/>
                  </a:cubicBezTo>
                  <a:cubicBezTo>
                    <a:pt x="178" y="397"/>
                    <a:pt x="183" y="397"/>
                    <a:pt x="187" y="398"/>
                  </a:cubicBezTo>
                  <a:cubicBezTo>
                    <a:pt x="188" y="397"/>
                    <a:pt x="192" y="398"/>
                    <a:pt x="193" y="398"/>
                  </a:cubicBezTo>
                  <a:cubicBezTo>
                    <a:pt x="202" y="400"/>
                    <a:pt x="212" y="400"/>
                    <a:pt x="220" y="402"/>
                  </a:cubicBezTo>
                  <a:cubicBezTo>
                    <a:pt x="221" y="402"/>
                    <a:pt x="220" y="401"/>
                    <a:pt x="220" y="401"/>
                  </a:cubicBezTo>
                  <a:cubicBezTo>
                    <a:pt x="211" y="397"/>
                    <a:pt x="197" y="395"/>
                    <a:pt x="186" y="395"/>
                  </a:cubicBezTo>
                  <a:cubicBezTo>
                    <a:pt x="187" y="393"/>
                    <a:pt x="190" y="393"/>
                    <a:pt x="191" y="394"/>
                  </a:cubicBezTo>
                  <a:cubicBezTo>
                    <a:pt x="201" y="394"/>
                    <a:pt x="211" y="396"/>
                    <a:pt x="221" y="398"/>
                  </a:cubicBezTo>
                  <a:cubicBezTo>
                    <a:pt x="221" y="397"/>
                    <a:pt x="221" y="397"/>
                    <a:pt x="221" y="397"/>
                  </a:cubicBezTo>
                  <a:cubicBezTo>
                    <a:pt x="208" y="394"/>
                    <a:pt x="195" y="392"/>
                    <a:pt x="182" y="389"/>
                  </a:cubicBezTo>
                  <a:cubicBezTo>
                    <a:pt x="181" y="389"/>
                    <a:pt x="180" y="390"/>
                    <a:pt x="179" y="389"/>
                  </a:cubicBezTo>
                  <a:cubicBezTo>
                    <a:pt x="179" y="389"/>
                    <a:pt x="179" y="388"/>
                    <a:pt x="179" y="388"/>
                  </a:cubicBezTo>
                  <a:cubicBezTo>
                    <a:pt x="180" y="387"/>
                    <a:pt x="181" y="389"/>
                    <a:pt x="181" y="388"/>
                  </a:cubicBezTo>
                  <a:cubicBezTo>
                    <a:pt x="181" y="388"/>
                    <a:pt x="181" y="388"/>
                    <a:pt x="181" y="388"/>
                  </a:cubicBezTo>
                  <a:cubicBezTo>
                    <a:pt x="194" y="388"/>
                    <a:pt x="210" y="395"/>
                    <a:pt x="222" y="393"/>
                  </a:cubicBezTo>
                  <a:cubicBezTo>
                    <a:pt x="213" y="391"/>
                    <a:pt x="205" y="390"/>
                    <a:pt x="196" y="388"/>
                  </a:cubicBezTo>
                  <a:cubicBezTo>
                    <a:pt x="195" y="388"/>
                    <a:pt x="195" y="389"/>
                    <a:pt x="194" y="389"/>
                  </a:cubicBezTo>
                  <a:cubicBezTo>
                    <a:pt x="193" y="389"/>
                    <a:pt x="193" y="388"/>
                    <a:pt x="193" y="388"/>
                  </a:cubicBezTo>
                  <a:cubicBezTo>
                    <a:pt x="192" y="387"/>
                    <a:pt x="191" y="387"/>
                    <a:pt x="190" y="387"/>
                  </a:cubicBezTo>
                  <a:cubicBezTo>
                    <a:pt x="190" y="387"/>
                    <a:pt x="190" y="387"/>
                    <a:pt x="190" y="386"/>
                  </a:cubicBezTo>
                  <a:cubicBezTo>
                    <a:pt x="190" y="386"/>
                    <a:pt x="189" y="386"/>
                    <a:pt x="189" y="386"/>
                  </a:cubicBezTo>
                  <a:cubicBezTo>
                    <a:pt x="189" y="387"/>
                    <a:pt x="189" y="387"/>
                    <a:pt x="190" y="387"/>
                  </a:cubicBezTo>
                  <a:cubicBezTo>
                    <a:pt x="188" y="387"/>
                    <a:pt x="185" y="387"/>
                    <a:pt x="183" y="387"/>
                  </a:cubicBezTo>
                  <a:cubicBezTo>
                    <a:pt x="184" y="385"/>
                    <a:pt x="186" y="387"/>
                    <a:pt x="187" y="386"/>
                  </a:cubicBezTo>
                  <a:cubicBezTo>
                    <a:pt x="183" y="385"/>
                    <a:pt x="178" y="384"/>
                    <a:pt x="174" y="383"/>
                  </a:cubicBezTo>
                  <a:cubicBezTo>
                    <a:pt x="174" y="382"/>
                    <a:pt x="174" y="381"/>
                    <a:pt x="174" y="381"/>
                  </a:cubicBezTo>
                  <a:cubicBezTo>
                    <a:pt x="164" y="378"/>
                    <a:pt x="153" y="375"/>
                    <a:pt x="142" y="374"/>
                  </a:cubicBezTo>
                  <a:cubicBezTo>
                    <a:pt x="139" y="372"/>
                    <a:pt x="133" y="371"/>
                    <a:pt x="129" y="370"/>
                  </a:cubicBezTo>
                  <a:cubicBezTo>
                    <a:pt x="129" y="370"/>
                    <a:pt x="129" y="370"/>
                    <a:pt x="129" y="369"/>
                  </a:cubicBezTo>
                  <a:cubicBezTo>
                    <a:pt x="127" y="369"/>
                    <a:pt x="126" y="369"/>
                    <a:pt x="125" y="369"/>
                  </a:cubicBezTo>
                  <a:cubicBezTo>
                    <a:pt x="119" y="367"/>
                    <a:pt x="114" y="367"/>
                    <a:pt x="108" y="366"/>
                  </a:cubicBezTo>
                  <a:cubicBezTo>
                    <a:pt x="107" y="365"/>
                    <a:pt x="105" y="365"/>
                    <a:pt x="104" y="365"/>
                  </a:cubicBezTo>
                  <a:cubicBezTo>
                    <a:pt x="104" y="365"/>
                    <a:pt x="103" y="364"/>
                    <a:pt x="102" y="364"/>
                  </a:cubicBezTo>
                  <a:cubicBezTo>
                    <a:pt x="99" y="363"/>
                    <a:pt x="96" y="363"/>
                    <a:pt x="93" y="363"/>
                  </a:cubicBezTo>
                  <a:cubicBezTo>
                    <a:pt x="90" y="363"/>
                    <a:pt x="85" y="361"/>
                    <a:pt x="82" y="360"/>
                  </a:cubicBezTo>
                  <a:cubicBezTo>
                    <a:pt x="81" y="360"/>
                    <a:pt x="81" y="360"/>
                    <a:pt x="80" y="359"/>
                  </a:cubicBezTo>
                  <a:cubicBezTo>
                    <a:pt x="79" y="359"/>
                    <a:pt x="78" y="360"/>
                    <a:pt x="76" y="359"/>
                  </a:cubicBezTo>
                  <a:cubicBezTo>
                    <a:pt x="76" y="359"/>
                    <a:pt x="76" y="359"/>
                    <a:pt x="75" y="359"/>
                  </a:cubicBezTo>
                  <a:cubicBezTo>
                    <a:pt x="71" y="358"/>
                    <a:pt x="67" y="358"/>
                    <a:pt x="62" y="357"/>
                  </a:cubicBezTo>
                  <a:cubicBezTo>
                    <a:pt x="62" y="356"/>
                    <a:pt x="62" y="355"/>
                    <a:pt x="62" y="355"/>
                  </a:cubicBezTo>
                  <a:cubicBezTo>
                    <a:pt x="63" y="355"/>
                    <a:pt x="64" y="355"/>
                    <a:pt x="64" y="355"/>
                  </a:cubicBezTo>
                  <a:cubicBezTo>
                    <a:pt x="63" y="354"/>
                    <a:pt x="59" y="353"/>
                    <a:pt x="58" y="353"/>
                  </a:cubicBezTo>
                  <a:cubicBezTo>
                    <a:pt x="58" y="355"/>
                    <a:pt x="60" y="358"/>
                    <a:pt x="60" y="361"/>
                  </a:cubicBezTo>
                  <a:cubicBezTo>
                    <a:pt x="61" y="364"/>
                    <a:pt x="62" y="367"/>
                    <a:pt x="62" y="370"/>
                  </a:cubicBezTo>
                  <a:cubicBezTo>
                    <a:pt x="63" y="374"/>
                    <a:pt x="70" y="372"/>
                    <a:pt x="73" y="375"/>
                  </a:cubicBezTo>
                  <a:cubicBezTo>
                    <a:pt x="76" y="376"/>
                    <a:pt x="80" y="374"/>
                    <a:pt x="82" y="377"/>
                  </a:cubicBezTo>
                  <a:cubicBezTo>
                    <a:pt x="82" y="378"/>
                    <a:pt x="80" y="377"/>
                    <a:pt x="81" y="378"/>
                  </a:cubicBezTo>
                  <a:cubicBezTo>
                    <a:pt x="80" y="379"/>
                    <a:pt x="78" y="378"/>
                    <a:pt x="77" y="379"/>
                  </a:cubicBezTo>
                  <a:cubicBezTo>
                    <a:pt x="80" y="380"/>
                    <a:pt x="85" y="380"/>
                    <a:pt x="87" y="382"/>
                  </a:cubicBezTo>
                  <a:cubicBezTo>
                    <a:pt x="97" y="385"/>
                    <a:pt x="105" y="388"/>
                    <a:pt x="114" y="390"/>
                  </a:cubicBezTo>
                  <a:cubicBezTo>
                    <a:pt x="121" y="392"/>
                    <a:pt x="131" y="394"/>
                    <a:pt x="139" y="396"/>
                  </a:cubicBezTo>
                  <a:cubicBezTo>
                    <a:pt x="145" y="397"/>
                    <a:pt x="151" y="397"/>
                    <a:pt x="156" y="399"/>
                  </a:cubicBezTo>
                  <a:cubicBezTo>
                    <a:pt x="156" y="400"/>
                    <a:pt x="155" y="400"/>
                    <a:pt x="155" y="400"/>
                  </a:cubicBezTo>
                  <a:cubicBezTo>
                    <a:pt x="152" y="398"/>
                    <a:pt x="146" y="399"/>
                    <a:pt x="144" y="397"/>
                  </a:cubicBezTo>
                  <a:cubicBezTo>
                    <a:pt x="142" y="397"/>
                    <a:pt x="141" y="397"/>
                    <a:pt x="139" y="397"/>
                  </a:cubicBezTo>
                  <a:cubicBezTo>
                    <a:pt x="138" y="396"/>
                    <a:pt x="138" y="397"/>
                    <a:pt x="136" y="396"/>
                  </a:cubicBezTo>
                  <a:cubicBezTo>
                    <a:pt x="135" y="396"/>
                    <a:pt x="133" y="396"/>
                    <a:pt x="132" y="396"/>
                  </a:cubicBezTo>
                  <a:cubicBezTo>
                    <a:pt x="129" y="395"/>
                    <a:pt x="126" y="395"/>
                    <a:pt x="123" y="394"/>
                  </a:cubicBezTo>
                  <a:cubicBezTo>
                    <a:pt x="121" y="394"/>
                    <a:pt x="120" y="393"/>
                    <a:pt x="119" y="393"/>
                  </a:cubicBezTo>
                  <a:cubicBezTo>
                    <a:pt x="114" y="392"/>
                    <a:pt x="109" y="390"/>
                    <a:pt x="103" y="389"/>
                  </a:cubicBezTo>
                  <a:cubicBezTo>
                    <a:pt x="99" y="387"/>
                    <a:pt x="94" y="386"/>
                    <a:pt x="90" y="385"/>
                  </a:cubicBezTo>
                  <a:cubicBezTo>
                    <a:pt x="85" y="383"/>
                    <a:pt x="79" y="380"/>
                    <a:pt x="74" y="380"/>
                  </a:cubicBezTo>
                  <a:cubicBezTo>
                    <a:pt x="74" y="379"/>
                    <a:pt x="74" y="379"/>
                    <a:pt x="75" y="379"/>
                  </a:cubicBezTo>
                  <a:cubicBezTo>
                    <a:pt x="72" y="379"/>
                    <a:pt x="69" y="379"/>
                    <a:pt x="68" y="380"/>
                  </a:cubicBezTo>
                  <a:cubicBezTo>
                    <a:pt x="68" y="381"/>
                    <a:pt x="68" y="381"/>
                    <a:pt x="68" y="381"/>
                  </a:cubicBezTo>
                  <a:cubicBezTo>
                    <a:pt x="68" y="381"/>
                    <a:pt x="67" y="381"/>
                    <a:pt x="67" y="382"/>
                  </a:cubicBezTo>
                  <a:cubicBezTo>
                    <a:pt x="69" y="382"/>
                    <a:pt x="72" y="384"/>
                    <a:pt x="71" y="387"/>
                  </a:cubicBezTo>
                  <a:cubicBezTo>
                    <a:pt x="70" y="388"/>
                    <a:pt x="70" y="388"/>
                    <a:pt x="69" y="389"/>
                  </a:cubicBezTo>
                  <a:cubicBezTo>
                    <a:pt x="69" y="388"/>
                    <a:pt x="68" y="389"/>
                    <a:pt x="67" y="389"/>
                  </a:cubicBezTo>
                  <a:cubicBezTo>
                    <a:pt x="67" y="390"/>
                    <a:pt x="66" y="391"/>
                    <a:pt x="66" y="392"/>
                  </a:cubicBezTo>
                  <a:cubicBezTo>
                    <a:pt x="66" y="394"/>
                    <a:pt x="68" y="396"/>
                    <a:pt x="68" y="397"/>
                  </a:cubicBezTo>
                  <a:cubicBezTo>
                    <a:pt x="69" y="402"/>
                    <a:pt x="68" y="406"/>
                    <a:pt x="67" y="410"/>
                  </a:cubicBezTo>
                  <a:cubicBezTo>
                    <a:pt x="71" y="412"/>
                    <a:pt x="76" y="413"/>
                    <a:pt x="80" y="415"/>
                  </a:cubicBezTo>
                  <a:cubicBezTo>
                    <a:pt x="80" y="418"/>
                    <a:pt x="77" y="417"/>
                    <a:pt x="76" y="418"/>
                  </a:cubicBezTo>
                  <a:cubicBezTo>
                    <a:pt x="74" y="417"/>
                    <a:pt x="71" y="419"/>
                    <a:pt x="68" y="417"/>
                  </a:cubicBezTo>
                  <a:cubicBezTo>
                    <a:pt x="67" y="417"/>
                    <a:pt x="65" y="417"/>
                    <a:pt x="63" y="417"/>
                  </a:cubicBezTo>
                  <a:cubicBezTo>
                    <a:pt x="62" y="418"/>
                    <a:pt x="62" y="420"/>
                    <a:pt x="61" y="421"/>
                  </a:cubicBezTo>
                  <a:cubicBezTo>
                    <a:pt x="60" y="420"/>
                    <a:pt x="60" y="420"/>
                    <a:pt x="59" y="420"/>
                  </a:cubicBezTo>
                  <a:cubicBezTo>
                    <a:pt x="58" y="420"/>
                    <a:pt x="58" y="422"/>
                    <a:pt x="58" y="422"/>
                  </a:cubicBezTo>
                  <a:cubicBezTo>
                    <a:pt x="57" y="423"/>
                    <a:pt x="58" y="422"/>
                    <a:pt x="57" y="422"/>
                  </a:cubicBezTo>
                  <a:cubicBezTo>
                    <a:pt x="57" y="422"/>
                    <a:pt x="57" y="422"/>
                    <a:pt x="58" y="422"/>
                  </a:cubicBezTo>
                  <a:cubicBezTo>
                    <a:pt x="57" y="423"/>
                    <a:pt x="57" y="424"/>
                    <a:pt x="56" y="425"/>
                  </a:cubicBezTo>
                  <a:cubicBezTo>
                    <a:pt x="61" y="425"/>
                    <a:pt x="65" y="428"/>
                    <a:pt x="69" y="429"/>
                  </a:cubicBezTo>
                  <a:cubicBezTo>
                    <a:pt x="72" y="429"/>
                    <a:pt x="75" y="429"/>
                    <a:pt x="78" y="429"/>
                  </a:cubicBezTo>
                  <a:cubicBezTo>
                    <a:pt x="82" y="430"/>
                    <a:pt x="86" y="432"/>
                    <a:pt x="89" y="433"/>
                  </a:cubicBezTo>
                  <a:cubicBezTo>
                    <a:pt x="92" y="432"/>
                    <a:pt x="94" y="435"/>
                    <a:pt x="97" y="435"/>
                  </a:cubicBezTo>
                  <a:cubicBezTo>
                    <a:pt x="100" y="436"/>
                    <a:pt x="104" y="436"/>
                    <a:pt x="107" y="437"/>
                  </a:cubicBezTo>
                  <a:cubicBezTo>
                    <a:pt x="111" y="438"/>
                    <a:pt x="114" y="439"/>
                    <a:pt x="116" y="440"/>
                  </a:cubicBezTo>
                  <a:cubicBezTo>
                    <a:pt x="117" y="440"/>
                    <a:pt x="118" y="441"/>
                    <a:pt x="120" y="441"/>
                  </a:cubicBezTo>
                  <a:cubicBezTo>
                    <a:pt x="120" y="441"/>
                    <a:pt x="120" y="441"/>
                    <a:pt x="121" y="441"/>
                  </a:cubicBezTo>
                  <a:cubicBezTo>
                    <a:pt x="124" y="441"/>
                    <a:pt x="127" y="443"/>
                    <a:pt x="131" y="443"/>
                  </a:cubicBezTo>
                  <a:cubicBezTo>
                    <a:pt x="133" y="445"/>
                    <a:pt x="138" y="445"/>
                    <a:pt x="140" y="446"/>
                  </a:cubicBezTo>
                  <a:cubicBezTo>
                    <a:pt x="155" y="449"/>
                    <a:pt x="165" y="455"/>
                    <a:pt x="179" y="457"/>
                  </a:cubicBezTo>
                  <a:cubicBezTo>
                    <a:pt x="184" y="460"/>
                    <a:pt x="190" y="460"/>
                    <a:pt x="196" y="462"/>
                  </a:cubicBezTo>
                  <a:cubicBezTo>
                    <a:pt x="197" y="462"/>
                    <a:pt x="196" y="461"/>
                    <a:pt x="197" y="461"/>
                  </a:cubicBezTo>
                  <a:cubicBezTo>
                    <a:pt x="206" y="462"/>
                    <a:pt x="215" y="465"/>
                    <a:pt x="225" y="467"/>
                  </a:cubicBezTo>
                  <a:cubicBezTo>
                    <a:pt x="231" y="469"/>
                    <a:pt x="237" y="470"/>
                    <a:pt x="242" y="471"/>
                  </a:cubicBezTo>
                  <a:cubicBezTo>
                    <a:pt x="245" y="472"/>
                    <a:pt x="246" y="473"/>
                    <a:pt x="247" y="474"/>
                  </a:cubicBezTo>
                  <a:cubicBezTo>
                    <a:pt x="243" y="474"/>
                    <a:pt x="239" y="471"/>
                    <a:pt x="234" y="471"/>
                  </a:cubicBezTo>
                  <a:cubicBezTo>
                    <a:pt x="238" y="473"/>
                    <a:pt x="245" y="473"/>
                    <a:pt x="247" y="476"/>
                  </a:cubicBezTo>
                  <a:cubicBezTo>
                    <a:pt x="259" y="479"/>
                    <a:pt x="272" y="481"/>
                    <a:pt x="286" y="486"/>
                  </a:cubicBezTo>
                  <a:cubicBezTo>
                    <a:pt x="288" y="486"/>
                    <a:pt x="290" y="486"/>
                    <a:pt x="292" y="486"/>
                  </a:cubicBezTo>
                  <a:cubicBezTo>
                    <a:pt x="297" y="487"/>
                    <a:pt x="303" y="490"/>
                    <a:pt x="309" y="491"/>
                  </a:cubicBezTo>
                  <a:cubicBezTo>
                    <a:pt x="313" y="492"/>
                    <a:pt x="316" y="492"/>
                    <a:pt x="321" y="493"/>
                  </a:cubicBezTo>
                  <a:cubicBezTo>
                    <a:pt x="324" y="494"/>
                    <a:pt x="327" y="497"/>
                    <a:pt x="330" y="496"/>
                  </a:cubicBezTo>
                  <a:cubicBezTo>
                    <a:pt x="339" y="499"/>
                    <a:pt x="348" y="501"/>
                    <a:pt x="358" y="503"/>
                  </a:cubicBezTo>
                  <a:cubicBezTo>
                    <a:pt x="364" y="505"/>
                    <a:pt x="373" y="509"/>
                    <a:pt x="380" y="510"/>
                  </a:cubicBezTo>
                  <a:cubicBezTo>
                    <a:pt x="383" y="511"/>
                    <a:pt x="387" y="512"/>
                    <a:pt x="389" y="513"/>
                  </a:cubicBezTo>
                  <a:cubicBezTo>
                    <a:pt x="389" y="513"/>
                    <a:pt x="389" y="513"/>
                    <a:pt x="389" y="513"/>
                  </a:cubicBezTo>
                  <a:cubicBezTo>
                    <a:pt x="391" y="514"/>
                    <a:pt x="393" y="514"/>
                    <a:pt x="395" y="515"/>
                  </a:cubicBezTo>
                  <a:cubicBezTo>
                    <a:pt x="399" y="515"/>
                    <a:pt x="401" y="517"/>
                    <a:pt x="404" y="518"/>
                  </a:cubicBezTo>
                  <a:cubicBezTo>
                    <a:pt x="408" y="519"/>
                    <a:pt x="411" y="518"/>
                    <a:pt x="413" y="520"/>
                  </a:cubicBezTo>
                  <a:cubicBezTo>
                    <a:pt x="413" y="521"/>
                    <a:pt x="414" y="521"/>
                    <a:pt x="414" y="522"/>
                  </a:cubicBezTo>
                  <a:cubicBezTo>
                    <a:pt x="410" y="522"/>
                    <a:pt x="407" y="520"/>
                    <a:pt x="404" y="521"/>
                  </a:cubicBezTo>
                  <a:cubicBezTo>
                    <a:pt x="400" y="516"/>
                    <a:pt x="391" y="517"/>
                    <a:pt x="386" y="514"/>
                  </a:cubicBezTo>
                  <a:cubicBezTo>
                    <a:pt x="385" y="514"/>
                    <a:pt x="385" y="514"/>
                    <a:pt x="385" y="514"/>
                  </a:cubicBezTo>
                  <a:cubicBezTo>
                    <a:pt x="382" y="512"/>
                    <a:pt x="376" y="512"/>
                    <a:pt x="371" y="511"/>
                  </a:cubicBezTo>
                  <a:cubicBezTo>
                    <a:pt x="370" y="510"/>
                    <a:pt x="368" y="509"/>
                    <a:pt x="367" y="508"/>
                  </a:cubicBezTo>
                  <a:cubicBezTo>
                    <a:pt x="364" y="507"/>
                    <a:pt x="361" y="507"/>
                    <a:pt x="359" y="506"/>
                  </a:cubicBezTo>
                  <a:cubicBezTo>
                    <a:pt x="357" y="506"/>
                    <a:pt x="355" y="505"/>
                    <a:pt x="352" y="505"/>
                  </a:cubicBezTo>
                  <a:cubicBezTo>
                    <a:pt x="351" y="504"/>
                    <a:pt x="348" y="504"/>
                    <a:pt x="347" y="503"/>
                  </a:cubicBezTo>
                  <a:cubicBezTo>
                    <a:pt x="340" y="503"/>
                    <a:pt x="336" y="499"/>
                    <a:pt x="328" y="499"/>
                  </a:cubicBezTo>
                  <a:cubicBezTo>
                    <a:pt x="326" y="498"/>
                    <a:pt x="325" y="498"/>
                    <a:pt x="324" y="497"/>
                  </a:cubicBezTo>
                  <a:cubicBezTo>
                    <a:pt x="316" y="495"/>
                    <a:pt x="309" y="493"/>
                    <a:pt x="301" y="491"/>
                  </a:cubicBezTo>
                  <a:cubicBezTo>
                    <a:pt x="298" y="489"/>
                    <a:pt x="294" y="489"/>
                    <a:pt x="290" y="489"/>
                  </a:cubicBezTo>
                  <a:cubicBezTo>
                    <a:pt x="283" y="488"/>
                    <a:pt x="277" y="485"/>
                    <a:pt x="273" y="484"/>
                  </a:cubicBezTo>
                  <a:cubicBezTo>
                    <a:pt x="268" y="483"/>
                    <a:pt x="264" y="482"/>
                    <a:pt x="260" y="481"/>
                  </a:cubicBezTo>
                  <a:cubicBezTo>
                    <a:pt x="258" y="481"/>
                    <a:pt x="255" y="480"/>
                    <a:pt x="253" y="480"/>
                  </a:cubicBezTo>
                  <a:cubicBezTo>
                    <a:pt x="252" y="480"/>
                    <a:pt x="251" y="480"/>
                    <a:pt x="250" y="480"/>
                  </a:cubicBezTo>
                  <a:cubicBezTo>
                    <a:pt x="249" y="480"/>
                    <a:pt x="250" y="479"/>
                    <a:pt x="249" y="479"/>
                  </a:cubicBezTo>
                  <a:cubicBezTo>
                    <a:pt x="246" y="479"/>
                    <a:pt x="244" y="478"/>
                    <a:pt x="242" y="477"/>
                  </a:cubicBezTo>
                  <a:cubicBezTo>
                    <a:pt x="241" y="476"/>
                    <a:pt x="242" y="476"/>
                    <a:pt x="242" y="476"/>
                  </a:cubicBezTo>
                  <a:cubicBezTo>
                    <a:pt x="235" y="474"/>
                    <a:pt x="228" y="473"/>
                    <a:pt x="223" y="470"/>
                  </a:cubicBezTo>
                  <a:cubicBezTo>
                    <a:pt x="222" y="470"/>
                    <a:pt x="222" y="470"/>
                    <a:pt x="221" y="470"/>
                  </a:cubicBezTo>
                  <a:cubicBezTo>
                    <a:pt x="212" y="467"/>
                    <a:pt x="203" y="466"/>
                    <a:pt x="194" y="463"/>
                  </a:cubicBezTo>
                  <a:cubicBezTo>
                    <a:pt x="190" y="464"/>
                    <a:pt x="187" y="461"/>
                    <a:pt x="183" y="461"/>
                  </a:cubicBezTo>
                  <a:cubicBezTo>
                    <a:pt x="182" y="460"/>
                    <a:pt x="181" y="461"/>
                    <a:pt x="180" y="460"/>
                  </a:cubicBezTo>
                  <a:cubicBezTo>
                    <a:pt x="177" y="459"/>
                    <a:pt x="173" y="458"/>
                    <a:pt x="169" y="457"/>
                  </a:cubicBezTo>
                  <a:cubicBezTo>
                    <a:pt x="168" y="457"/>
                    <a:pt x="167" y="457"/>
                    <a:pt x="167" y="456"/>
                  </a:cubicBezTo>
                  <a:cubicBezTo>
                    <a:pt x="159" y="455"/>
                    <a:pt x="154" y="452"/>
                    <a:pt x="147" y="450"/>
                  </a:cubicBezTo>
                  <a:cubicBezTo>
                    <a:pt x="140" y="448"/>
                    <a:pt x="130" y="446"/>
                    <a:pt x="123" y="443"/>
                  </a:cubicBezTo>
                  <a:cubicBezTo>
                    <a:pt x="119" y="443"/>
                    <a:pt x="117" y="442"/>
                    <a:pt x="115" y="441"/>
                  </a:cubicBezTo>
                  <a:cubicBezTo>
                    <a:pt x="114" y="441"/>
                    <a:pt x="114" y="442"/>
                    <a:pt x="114" y="442"/>
                  </a:cubicBezTo>
                  <a:cubicBezTo>
                    <a:pt x="109" y="441"/>
                    <a:pt x="104" y="438"/>
                    <a:pt x="99" y="437"/>
                  </a:cubicBezTo>
                  <a:cubicBezTo>
                    <a:pt x="95" y="436"/>
                    <a:pt x="90" y="437"/>
                    <a:pt x="87" y="434"/>
                  </a:cubicBezTo>
                  <a:cubicBezTo>
                    <a:pt x="82" y="434"/>
                    <a:pt x="74" y="430"/>
                    <a:pt x="70" y="431"/>
                  </a:cubicBezTo>
                  <a:cubicBezTo>
                    <a:pt x="66" y="431"/>
                    <a:pt x="63" y="428"/>
                    <a:pt x="59" y="428"/>
                  </a:cubicBezTo>
                  <a:cubicBezTo>
                    <a:pt x="58" y="428"/>
                    <a:pt x="59" y="429"/>
                    <a:pt x="58" y="429"/>
                  </a:cubicBezTo>
                  <a:cubicBezTo>
                    <a:pt x="56" y="428"/>
                    <a:pt x="54" y="427"/>
                    <a:pt x="52" y="427"/>
                  </a:cubicBezTo>
                  <a:cubicBezTo>
                    <a:pt x="53" y="428"/>
                    <a:pt x="52" y="426"/>
                    <a:pt x="53" y="426"/>
                  </a:cubicBezTo>
                  <a:cubicBezTo>
                    <a:pt x="52" y="425"/>
                    <a:pt x="52" y="426"/>
                    <a:pt x="53" y="425"/>
                  </a:cubicBezTo>
                  <a:cubicBezTo>
                    <a:pt x="53" y="425"/>
                    <a:pt x="53" y="423"/>
                    <a:pt x="53" y="423"/>
                  </a:cubicBezTo>
                  <a:cubicBezTo>
                    <a:pt x="54" y="423"/>
                    <a:pt x="54" y="423"/>
                    <a:pt x="54" y="423"/>
                  </a:cubicBezTo>
                  <a:cubicBezTo>
                    <a:pt x="55" y="422"/>
                    <a:pt x="55" y="421"/>
                    <a:pt x="55" y="420"/>
                  </a:cubicBezTo>
                  <a:cubicBezTo>
                    <a:pt x="55" y="420"/>
                    <a:pt x="57" y="419"/>
                    <a:pt x="57" y="418"/>
                  </a:cubicBezTo>
                  <a:cubicBezTo>
                    <a:pt x="58" y="416"/>
                    <a:pt x="58" y="415"/>
                    <a:pt x="60" y="415"/>
                  </a:cubicBezTo>
                  <a:cubicBezTo>
                    <a:pt x="60" y="415"/>
                    <a:pt x="60" y="416"/>
                    <a:pt x="61" y="416"/>
                  </a:cubicBezTo>
                  <a:cubicBezTo>
                    <a:pt x="62" y="413"/>
                    <a:pt x="65" y="414"/>
                    <a:pt x="68" y="415"/>
                  </a:cubicBezTo>
                  <a:cubicBezTo>
                    <a:pt x="68" y="415"/>
                    <a:pt x="68" y="415"/>
                    <a:pt x="68" y="416"/>
                  </a:cubicBezTo>
                  <a:cubicBezTo>
                    <a:pt x="69" y="415"/>
                    <a:pt x="71" y="415"/>
                    <a:pt x="73" y="415"/>
                  </a:cubicBezTo>
                  <a:cubicBezTo>
                    <a:pt x="71" y="413"/>
                    <a:pt x="67" y="413"/>
                    <a:pt x="64" y="411"/>
                  </a:cubicBezTo>
                  <a:cubicBezTo>
                    <a:pt x="63" y="410"/>
                    <a:pt x="65" y="409"/>
                    <a:pt x="65" y="408"/>
                  </a:cubicBezTo>
                  <a:cubicBezTo>
                    <a:pt x="65" y="408"/>
                    <a:pt x="65" y="407"/>
                    <a:pt x="65" y="406"/>
                  </a:cubicBezTo>
                  <a:cubicBezTo>
                    <a:pt x="65" y="406"/>
                    <a:pt x="65" y="405"/>
                    <a:pt x="66" y="404"/>
                  </a:cubicBezTo>
                  <a:cubicBezTo>
                    <a:pt x="66" y="399"/>
                    <a:pt x="64" y="394"/>
                    <a:pt x="63" y="390"/>
                  </a:cubicBezTo>
                  <a:cubicBezTo>
                    <a:pt x="63" y="390"/>
                    <a:pt x="64" y="387"/>
                    <a:pt x="65" y="386"/>
                  </a:cubicBezTo>
                  <a:cubicBezTo>
                    <a:pt x="66" y="386"/>
                    <a:pt x="67" y="386"/>
                    <a:pt x="68" y="385"/>
                  </a:cubicBezTo>
                  <a:cubicBezTo>
                    <a:pt x="66" y="384"/>
                    <a:pt x="63" y="384"/>
                    <a:pt x="61" y="382"/>
                  </a:cubicBezTo>
                  <a:cubicBezTo>
                    <a:pt x="61" y="382"/>
                    <a:pt x="62" y="381"/>
                    <a:pt x="62" y="381"/>
                  </a:cubicBezTo>
                  <a:cubicBezTo>
                    <a:pt x="64" y="379"/>
                    <a:pt x="66" y="376"/>
                    <a:pt x="70" y="377"/>
                  </a:cubicBezTo>
                  <a:cubicBezTo>
                    <a:pt x="67" y="375"/>
                    <a:pt x="63" y="375"/>
                    <a:pt x="60" y="373"/>
                  </a:cubicBezTo>
                  <a:cubicBezTo>
                    <a:pt x="59" y="370"/>
                    <a:pt x="60" y="367"/>
                    <a:pt x="58" y="364"/>
                  </a:cubicBezTo>
                  <a:cubicBezTo>
                    <a:pt x="58" y="359"/>
                    <a:pt x="56" y="357"/>
                    <a:pt x="55" y="354"/>
                  </a:cubicBezTo>
                  <a:cubicBezTo>
                    <a:pt x="55" y="353"/>
                    <a:pt x="54" y="352"/>
                    <a:pt x="54" y="352"/>
                  </a:cubicBezTo>
                  <a:cubicBezTo>
                    <a:pt x="54" y="350"/>
                    <a:pt x="53" y="349"/>
                    <a:pt x="52" y="348"/>
                  </a:cubicBezTo>
                  <a:cubicBezTo>
                    <a:pt x="43" y="347"/>
                    <a:pt x="37" y="345"/>
                    <a:pt x="29" y="343"/>
                  </a:cubicBezTo>
                  <a:cubicBezTo>
                    <a:pt x="28" y="341"/>
                    <a:pt x="29" y="340"/>
                    <a:pt x="29" y="338"/>
                  </a:cubicBezTo>
                  <a:cubicBezTo>
                    <a:pt x="29" y="337"/>
                    <a:pt x="28" y="338"/>
                    <a:pt x="27" y="338"/>
                  </a:cubicBezTo>
                  <a:cubicBezTo>
                    <a:pt x="28" y="337"/>
                    <a:pt x="28" y="336"/>
                    <a:pt x="27" y="336"/>
                  </a:cubicBezTo>
                  <a:cubicBezTo>
                    <a:pt x="28" y="336"/>
                    <a:pt x="29" y="335"/>
                    <a:pt x="30" y="333"/>
                  </a:cubicBezTo>
                  <a:cubicBezTo>
                    <a:pt x="33" y="335"/>
                    <a:pt x="39" y="331"/>
                    <a:pt x="42" y="332"/>
                  </a:cubicBezTo>
                  <a:cubicBezTo>
                    <a:pt x="51" y="327"/>
                    <a:pt x="60" y="329"/>
                    <a:pt x="69" y="325"/>
                  </a:cubicBezTo>
                  <a:cubicBezTo>
                    <a:pt x="70" y="324"/>
                    <a:pt x="69" y="324"/>
                    <a:pt x="69" y="324"/>
                  </a:cubicBezTo>
                  <a:cubicBezTo>
                    <a:pt x="72" y="323"/>
                    <a:pt x="76" y="322"/>
                    <a:pt x="78" y="321"/>
                  </a:cubicBezTo>
                  <a:cubicBezTo>
                    <a:pt x="79" y="321"/>
                    <a:pt x="80" y="321"/>
                    <a:pt x="80" y="322"/>
                  </a:cubicBezTo>
                  <a:cubicBezTo>
                    <a:pt x="81" y="321"/>
                    <a:pt x="81" y="320"/>
                    <a:pt x="81" y="320"/>
                  </a:cubicBezTo>
                  <a:cubicBezTo>
                    <a:pt x="83" y="321"/>
                    <a:pt x="85" y="318"/>
                    <a:pt x="87" y="319"/>
                  </a:cubicBezTo>
                  <a:cubicBezTo>
                    <a:pt x="87" y="318"/>
                    <a:pt x="88" y="318"/>
                    <a:pt x="88" y="317"/>
                  </a:cubicBezTo>
                  <a:cubicBezTo>
                    <a:pt x="90" y="318"/>
                    <a:pt x="90" y="317"/>
                    <a:pt x="92" y="318"/>
                  </a:cubicBezTo>
                  <a:cubicBezTo>
                    <a:pt x="92" y="318"/>
                    <a:pt x="92" y="317"/>
                    <a:pt x="91" y="317"/>
                  </a:cubicBezTo>
                  <a:cubicBezTo>
                    <a:pt x="97" y="315"/>
                    <a:pt x="102" y="315"/>
                    <a:pt x="108" y="312"/>
                  </a:cubicBezTo>
                  <a:cubicBezTo>
                    <a:pt x="103" y="309"/>
                    <a:pt x="98" y="304"/>
                    <a:pt x="91" y="302"/>
                  </a:cubicBezTo>
                  <a:cubicBezTo>
                    <a:pt x="90" y="301"/>
                    <a:pt x="89" y="301"/>
                    <a:pt x="89" y="300"/>
                  </a:cubicBezTo>
                  <a:cubicBezTo>
                    <a:pt x="87" y="299"/>
                    <a:pt x="85" y="298"/>
                    <a:pt x="84" y="296"/>
                  </a:cubicBezTo>
                  <a:cubicBezTo>
                    <a:pt x="81" y="295"/>
                    <a:pt x="78" y="295"/>
                    <a:pt x="77" y="293"/>
                  </a:cubicBezTo>
                  <a:cubicBezTo>
                    <a:pt x="75" y="293"/>
                    <a:pt x="74" y="290"/>
                    <a:pt x="72" y="289"/>
                  </a:cubicBezTo>
                  <a:cubicBezTo>
                    <a:pt x="71" y="289"/>
                    <a:pt x="70" y="289"/>
                    <a:pt x="70" y="289"/>
                  </a:cubicBezTo>
                  <a:cubicBezTo>
                    <a:pt x="69" y="289"/>
                    <a:pt x="68" y="287"/>
                    <a:pt x="67" y="287"/>
                  </a:cubicBezTo>
                  <a:cubicBezTo>
                    <a:pt x="67" y="287"/>
                    <a:pt x="66" y="287"/>
                    <a:pt x="66" y="287"/>
                  </a:cubicBezTo>
                  <a:cubicBezTo>
                    <a:pt x="64" y="286"/>
                    <a:pt x="61" y="283"/>
                    <a:pt x="60" y="282"/>
                  </a:cubicBezTo>
                  <a:cubicBezTo>
                    <a:pt x="58" y="281"/>
                    <a:pt x="55" y="279"/>
                    <a:pt x="54" y="281"/>
                  </a:cubicBezTo>
                  <a:cubicBezTo>
                    <a:pt x="54" y="280"/>
                    <a:pt x="52" y="278"/>
                    <a:pt x="53" y="276"/>
                  </a:cubicBezTo>
                  <a:cubicBezTo>
                    <a:pt x="51" y="275"/>
                    <a:pt x="53" y="274"/>
                    <a:pt x="51" y="272"/>
                  </a:cubicBezTo>
                  <a:cubicBezTo>
                    <a:pt x="52" y="273"/>
                    <a:pt x="53" y="272"/>
                    <a:pt x="54" y="272"/>
                  </a:cubicBezTo>
                  <a:cubicBezTo>
                    <a:pt x="54" y="272"/>
                    <a:pt x="53" y="272"/>
                    <a:pt x="53" y="271"/>
                  </a:cubicBezTo>
                  <a:cubicBezTo>
                    <a:pt x="52" y="271"/>
                    <a:pt x="53" y="272"/>
                    <a:pt x="52" y="272"/>
                  </a:cubicBezTo>
                  <a:cubicBezTo>
                    <a:pt x="52" y="271"/>
                    <a:pt x="52" y="271"/>
                    <a:pt x="52" y="271"/>
                  </a:cubicBezTo>
                  <a:cubicBezTo>
                    <a:pt x="52" y="271"/>
                    <a:pt x="52" y="271"/>
                    <a:pt x="52" y="271"/>
                  </a:cubicBezTo>
                  <a:cubicBezTo>
                    <a:pt x="51" y="270"/>
                    <a:pt x="53" y="271"/>
                    <a:pt x="53" y="270"/>
                  </a:cubicBezTo>
                  <a:cubicBezTo>
                    <a:pt x="53" y="269"/>
                    <a:pt x="52" y="270"/>
                    <a:pt x="52" y="270"/>
                  </a:cubicBezTo>
                  <a:cubicBezTo>
                    <a:pt x="54" y="269"/>
                    <a:pt x="55" y="269"/>
                    <a:pt x="57" y="267"/>
                  </a:cubicBezTo>
                  <a:cubicBezTo>
                    <a:pt x="58" y="268"/>
                    <a:pt x="58" y="268"/>
                    <a:pt x="58" y="269"/>
                  </a:cubicBezTo>
                  <a:cubicBezTo>
                    <a:pt x="64" y="269"/>
                    <a:pt x="69" y="268"/>
                    <a:pt x="74" y="267"/>
                  </a:cubicBezTo>
                  <a:cubicBezTo>
                    <a:pt x="74" y="268"/>
                    <a:pt x="78" y="268"/>
                    <a:pt x="79" y="267"/>
                  </a:cubicBezTo>
                  <a:cubicBezTo>
                    <a:pt x="79" y="266"/>
                    <a:pt x="79" y="267"/>
                    <a:pt x="79" y="268"/>
                  </a:cubicBezTo>
                  <a:cubicBezTo>
                    <a:pt x="82" y="267"/>
                    <a:pt x="84" y="267"/>
                    <a:pt x="87" y="267"/>
                  </a:cubicBezTo>
                  <a:cubicBezTo>
                    <a:pt x="87" y="267"/>
                    <a:pt x="87" y="267"/>
                    <a:pt x="86" y="267"/>
                  </a:cubicBezTo>
                  <a:cubicBezTo>
                    <a:pt x="90" y="266"/>
                    <a:pt x="95" y="267"/>
                    <a:pt x="98" y="265"/>
                  </a:cubicBezTo>
                  <a:cubicBezTo>
                    <a:pt x="98" y="266"/>
                    <a:pt x="99" y="266"/>
                    <a:pt x="99" y="267"/>
                  </a:cubicBezTo>
                  <a:cubicBezTo>
                    <a:pt x="100" y="266"/>
                    <a:pt x="100" y="264"/>
                    <a:pt x="102" y="262"/>
                  </a:cubicBezTo>
                  <a:cubicBezTo>
                    <a:pt x="102" y="259"/>
                    <a:pt x="105" y="256"/>
                    <a:pt x="105" y="252"/>
                  </a:cubicBezTo>
                  <a:cubicBezTo>
                    <a:pt x="104" y="252"/>
                    <a:pt x="104" y="253"/>
                    <a:pt x="103" y="253"/>
                  </a:cubicBezTo>
                  <a:cubicBezTo>
                    <a:pt x="105" y="252"/>
                    <a:pt x="104" y="247"/>
                    <a:pt x="107" y="244"/>
                  </a:cubicBezTo>
                  <a:cubicBezTo>
                    <a:pt x="104" y="239"/>
                    <a:pt x="109" y="234"/>
                    <a:pt x="108" y="230"/>
                  </a:cubicBezTo>
                  <a:cubicBezTo>
                    <a:pt x="111" y="226"/>
                    <a:pt x="111" y="220"/>
                    <a:pt x="110" y="215"/>
                  </a:cubicBezTo>
                  <a:cubicBezTo>
                    <a:pt x="111" y="215"/>
                    <a:pt x="111" y="216"/>
                    <a:pt x="112" y="215"/>
                  </a:cubicBezTo>
                  <a:cubicBezTo>
                    <a:pt x="112" y="214"/>
                    <a:pt x="110" y="214"/>
                    <a:pt x="111" y="213"/>
                  </a:cubicBezTo>
                  <a:cubicBezTo>
                    <a:pt x="110" y="213"/>
                    <a:pt x="109" y="212"/>
                    <a:pt x="107" y="211"/>
                  </a:cubicBezTo>
                  <a:cubicBezTo>
                    <a:pt x="107" y="211"/>
                    <a:pt x="108" y="211"/>
                    <a:pt x="108" y="210"/>
                  </a:cubicBezTo>
                  <a:cubicBezTo>
                    <a:pt x="108" y="209"/>
                    <a:pt x="109" y="210"/>
                    <a:pt x="109" y="209"/>
                  </a:cubicBezTo>
                  <a:cubicBezTo>
                    <a:pt x="108" y="207"/>
                    <a:pt x="102" y="208"/>
                    <a:pt x="99" y="207"/>
                  </a:cubicBezTo>
                  <a:cubicBezTo>
                    <a:pt x="98" y="206"/>
                    <a:pt x="97" y="206"/>
                    <a:pt x="97" y="205"/>
                  </a:cubicBezTo>
                  <a:cubicBezTo>
                    <a:pt x="96" y="206"/>
                    <a:pt x="95" y="204"/>
                    <a:pt x="95" y="205"/>
                  </a:cubicBezTo>
                  <a:cubicBezTo>
                    <a:pt x="94" y="205"/>
                    <a:pt x="95" y="204"/>
                    <a:pt x="94" y="204"/>
                  </a:cubicBezTo>
                  <a:cubicBezTo>
                    <a:pt x="91" y="204"/>
                    <a:pt x="89" y="203"/>
                    <a:pt x="85" y="203"/>
                  </a:cubicBezTo>
                  <a:cubicBezTo>
                    <a:pt x="85" y="203"/>
                    <a:pt x="85" y="202"/>
                    <a:pt x="85" y="202"/>
                  </a:cubicBezTo>
                  <a:cubicBezTo>
                    <a:pt x="80" y="203"/>
                    <a:pt x="75" y="200"/>
                    <a:pt x="72" y="200"/>
                  </a:cubicBezTo>
                  <a:cubicBezTo>
                    <a:pt x="72" y="200"/>
                    <a:pt x="72" y="201"/>
                    <a:pt x="71" y="201"/>
                  </a:cubicBezTo>
                  <a:cubicBezTo>
                    <a:pt x="70" y="202"/>
                    <a:pt x="69" y="201"/>
                    <a:pt x="69" y="200"/>
                  </a:cubicBezTo>
                  <a:cubicBezTo>
                    <a:pt x="65" y="198"/>
                    <a:pt x="61" y="198"/>
                    <a:pt x="57" y="196"/>
                  </a:cubicBezTo>
                  <a:cubicBezTo>
                    <a:pt x="56" y="196"/>
                    <a:pt x="57" y="197"/>
                    <a:pt x="55" y="197"/>
                  </a:cubicBezTo>
                  <a:cubicBezTo>
                    <a:pt x="54" y="197"/>
                    <a:pt x="54" y="196"/>
                    <a:pt x="54" y="195"/>
                  </a:cubicBezTo>
                  <a:cubicBezTo>
                    <a:pt x="50" y="195"/>
                    <a:pt x="46" y="193"/>
                    <a:pt x="43" y="194"/>
                  </a:cubicBezTo>
                  <a:cubicBezTo>
                    <a:pt x="43" y="194"/>
                    <a:pt x="44" y="195"/>
                    <a:pt x="44" y="196"/>
                  </a:cubicBezTo>
                  <a:cubicBezTo>
                    <a:pt x="42" y="196"/>
                    <a:pt x="42" y="193"/>
                    <a:pt x="40" y="193"/>
                  </a:cubicBezTo>
                  <a:cubicBezTo>
                    <a:pt x="39" y="192"/>
                    <a:pt x="39" y="193"/>
                    <a:pt x="38" y="194"/>
                  </a:cubicBezTo>
                  <a:cubicBezTo>
                    <a:pt x="38" y="193"/>
                    <a:pt x="37" y="193"/>
                    <a:pt x="37" y="192"/>
                  </a:cubicBezTo>
                  <a:cubicBezTo>
                    <a:pt x="36" y="192"/>
                    <a:pt x="34" y="192"/>
                    <a:pt x="33" y="192"/>
                  </a:cubicBezTo>
                  <a:cubicBezTo>
                    <a:pt x="32" y="192"/>
                    <a:pt x="31" y="192"/>
                    <a:pt x="31" y="191"/>
                  </a:cubicBezTo>
                  <a:cubicBezTo>
                    <a:pt x="30" y="191"/>
                    <a:pt x="31" y="192"/>
                    <a:pt x="31" y="193"/>
                  </a:cubicBezTo>
                  <a:cubicBezTo>
                    <a:pt x="30" y="193"/>
                    <a:pt x="31" y="193"/>
                    <a:pt x="30" y="193"/>
                  </a:cubicBezTo>
                  <a:cubicBezTo>
                    <a:pt x="30" y="193"/>
                    <a:pt x="31" y="194"/>
                    <a:pt x="31" y="195"/>
                  </a:cubicBezTo>
                  <a:cubicBezTo>
                    <a:pt x="29" y="195"/>
                    <a:pt x="27" y="194"/>
                    <a:pt x="26" y="192"/>
                  </a:cubicBezTo>
                  <a:cubicBezTo>
                    <a:pt x="23" y="192"/>
                    <a:pt x="22" y="188"/>
                    <a:pt x="20" y="187"/>
                  </a:cubicBezTo>
                  <a:cubicBezTo>
                    <a:pt x="19" y="183"/>
                    <a:pt x="16" y="180"/>
                    <a:pt x="14" y="176"/>
                  </a:cubicBezTo>
                  <a:cubicBezTo>
                    <a:pt x="13" y="172"/>
                    <a:pt x="10" y="166"/>
                    <a:pt x="8" y="162"/>
                  </a:cubicBezTo>
                  <a:cubicBezTo>
                    <a:pt x="8" y="162"/>
                    <a:pt x="7" y="161"/>
                    <a:pt x="7" y="161"/>
                  </a:cubicBezTo>
                  <a:cubicBezTo>
                    <a:pt x="6" y="160"/>
                    <a:pt x="6" y="157"/>
                    <a:pt x="6" y="154"/>
                  </a:cubicBezTo>
                  <a:cubicBezTo>
                    <a:pt x="5" y="153"/>
                    <a:pt x="3" y="151"/>
                    <a:pt x="5" y="148"/>
                  </a:cubicBezTo>
                  <a:cubicBezTo>
                    <a:pt x="3" y="146"/>
                    <a:pt x="4" y="143"/>
                    <a:pt x="3" y="142"/>
                  </a:cubicBezTo>
                  <a:cubicBezTo>
                    <a:pt x="4" y="138"/>
                    <a:pt x="3" y="134"/>
                    <a:pt x="1" y="131"/>
                  </a:cubicBezTo>
                  <a:cubicBezTo>
                    <a:pt x="2" y="123"/>
                    <a:pt x="0" y="114"/>
                    <a:pt x="3" y="108"/>
                  </a:cubicBezTo>
                  <a:cubicBezTo>
                    <a:pt x="3" y="107"/>
                    <a:pt x="2" y="107"/>
                    <a:pt x="2" y="107"/>
                  </a:cubicBezTo>
                  <a:cubicBezTo>
                    <a:pt x="3" y="98"/>
                    <a:pt x="7" y="90"/>
                    <a:pt x="8" y="81"/>
                  </a:cubicBezTo>
                  <a:cubicBezTo>
                    <a:pt x="9" y="81"/>
                    <a:pt x="9" y="79"/>
                    <a:pt x="10" y="80"/>
                  </a:cubicBezTo>
                  <a:cubicBezTo>
                    <a:pt x="10" y="78"/>
                    <a:pt x="10" y="75"/>
                    <a:pt x="11" y="74"/>
                  </a:cubicBezTo>
                  <a:cubicBezTo>
                    <a:pt x="11" y="74"/>
                    <a:pt x="12" y="74"/>
                    <a:pt x="12" y="74"/>
                  </a:cubicBezTo>
                  <a:cubicBezTo>
                    <a:pt x="13" y="73"/>
                    <a:pt x="13" y="71"/>
                    <a:pt x="14" y="70"/>
                  </a:cubicBezTo>
                  <a:cubicBezTo>
                    <a:pt x="15" y="68"/>
                    <a:pt x="16" y="68"/>
                    <a:pt x="17" y="65"/>
                  </a:cubicBezTo>
                  <a:cubicBezTo>
                    <a:pt x="19" y="64"/>
                    <a:pt x="19" y="62"/>
                    <a:pt x="21" y="61"/>
                  </a:cubicBezTo>
                  <a:cubicBezTo>
                    <a:pt x="23" y="63"/>
                    <a:pt x="25" y="62"/>
                    <a:pt x="27" y="62"/>
                  </a:cubicBezTo>
                  <a:cubicBezTo>
                    <a:pt x="27" y="63"/>
                    <a:pt x="29" y="65"/>
                    <a:pt x="30" y="64"/>
                  </a:cubicBezTo>
                  <a:cubicBezTo>
                    <a:pt x="30" y="63"/>
                    <a:pt x="30" y="63"/>
                    <a:pt x="29" y="63"/>
                  </a:cubicBezTo>
                  <a:close/>
                  <a:moveTo>
                    <a:pt x="16" y="71"/>
                  </a:moveTo>
                  <a:cubicBezTo>
                    <a:pt x="16" y="71"/>
                    <a:pt x="17" y="71"/>
                    <a:pt x="17" y="71"/>
                  </a:cubicBezTo>
                  <a:cubicBezTo>
                    <a:pt x="17" y="71"/>
                    <a:pt x="17" y="70"/>
                    <a:pt x="17" y="70"/>
                  </a:cubicBezTo>
                  <a:cubicBezTo>
                    <a:pt x="16" y="70"/>
                    <a:pt x="16" y="71"/>
                    <a:pt x="16" y="71"/>
                  </a:cubicBezTo>
                  <a:close/>
                  <a:moveTo>
                    <a:pt x="20" y="164"/>
                  </a:moveTo>
                  <a:cubicBezTo>
                    <a:pt x="20" y="168"/>
                    <a:pt x="23" y="172"/>
                    <a:pt x="24" y="176"/>
                  </a:cubicBezTo>
                  <a:cubicBezTo>
                    <a:pt x="26" y="180"/>
                    <a:pt x="27" y="184"/>
                    <a:pt x="30" y="188"/>
                  </a:cubicBezTo>
                  <a:cubicBezTo>
                    <a:pt x="30" y="188"/>
                    <a:pt x="31" y="188"/>
                    <a:pt x="30" y="188"/>
                  </a:cubicBezTo>
                  <a:cubicBezTo>
                    <a:pt x="30" y="188"/>
                    <a:pt x="30" y="188"/>
                    <a:pt x="30" y="189"/>
                  </a:cubicBezTo>
                  <a:cubicBezTo>
                    <a:pt x="31" y="189"/>
                    <a:pt x="32" y="190"/>
                    <a:pt x="33" y="189"/>
                  </a:cubicBezTo>
                  <a:cubicBezTo>
                    <a:pt x="30" y="182"/>
                    <a:pt x="26" y="172"/>
                    <a:pt x="22" y="164"/>
                  </a:cubicBezTo>
                  <a:cubicBezTo>
                    <a:pt x="21" y="162"/>
                    <a:pt x="20" y="159"/>
                    <a:pt x="21" y="158"/>
                  </a:cubicBezTo>
                  <a:cubicBezTo>
                    <a:pt x="24" y="159"/>
                    <a:pt x="23" y="163"/>
                    <a:pt x="24" y="165"/>
                  </a:cubicBezTo>
                  <a:cubicBezTo>
                    <a:pt x="27" y="171"/>
                    <a:pt x="29" y="177"/>
                    <a:pt x="31" y="182"/>
                  </a:cubicBezTo>
                  <a:cubicBezTo>
                    <a:pt x="32" y="185"/>
                    <a:pt x="33" y="188"/>
                    <a:pt x="36" y="189"/>
                  </a:cubicBezTo>
                  <a:cubicBezTo>
                    <a:pt x="33" y="182"/>
                    <a:pt x="29" y="173"/>
                    <a:pt x="27" y="166"/>
                  </a:cubicBezTo>
                  <a:cubicBezTo>
                    <a:pt x="26" y="164"/>
                    <a:pt x="26" y="163"/>
                    <a:pt x="26" y="162"/>
                  </a:cubicBezTo>
                  <a:cubicBezTo>
                    <a:pt x="25" y="159"/>
                    <a:pt x="23" y="156"/>
                    <a:pt x="25" y="155"/>
                  </a:cubicBezTo>
                  <a:cubicBezTo>
                    <a:pt x="26" y="160"/>
                    <a:pt x="28" y="166"/>
                    <a:pt x="30" y="171"/>
                  </a:cubicBezTo>
                  <a:cubicBezTo>
                    <a:pt x="31" y="174"/>
                    <a:pt x="33" y="176"/>
                    <a:pt x="33" y="179"/>
                  </a:cubicBezTo>
                  <a:cubicBezTo>
                    <a:pt x="35" y="181"/>
                    <a:pt x="35" y="187"/>
                    <a:pt x="38" y="188"/>
                  </a:cubicBezTo>
                  <a:cubicBezTo>
                    <a:pt x="38" y="187"/>
                    <a:pt x="37" y="184"/>
                    <a:pt x="37" y="182"/>
                  </a:cubicBezTo>
                  <a:cubicBezTo>
                    <a:pt x="35" y="180"/>
                    <a:pt x="35" y="177"/>
                    <a:pt x="35" y="173"/>
                  </a:cubicBezTo>
                  <a:cubicBezTo>
                    <a:pt x="34" y="170"/>
                    <a:pt x="32" y="165"/>
                    <a:pt x="31" y="162"/>
                  </a:cubicBezTo>
                  <a:cubicBezTo>
                    <a:pt x="30" y="158"/>
                    <a:pt x="31" y="154"/>
                    <a:pt x="30" y="150"/>
                  </a:cubicBezTo>
                  <a:cubicBezTo>
                    <a:pt x="29" y="149"/>
                    <a:pt x="29" y="148"/>
                    <a:pt x="29" y="147"/>
                  </a:cubicBezTo>
                  <a:cubicBezTo>
                    <a:pt x="28" y="144"/>
                    <a:pt x="29" y="138"/>
                    <a:pt x="28" y="135"/>
                  </a:cubicBezTo>
                  <a:cubicBezTo>
                    <a:pt x="29" y="129"/>
                    <a:pt x="28" y="121"/>
                    <a:pt x="29" y="114"/>
                  </a:cubicBezTo>
                  <a:cubicBezTo>
                    <a:pt x="29" y="109"/>
                    <a:pt x="31" y="104"/>
                    <a:pt x="31" y="99"/>
                  </a:cubicBezTo>
                  <a:cubicBezTo>
                    <a:pt x="31" y="93"/>
                    <a:pt x="33" y="87"/>
                    <a:pt x="34" y="81"/>
                  </a:cubicBezTo>
                  <a:cubicBezTo>
                    <a:pt x="35" y="77"/>
                    <a:pt x="38" y="75"/>
                    <a:pt x="38" y="71"/>
                  </a:cubicBezTo>
                  <a:cubicBezTo>
                    <a:pt x="39" y="71"/>
                    <a:pt x="39" y="70"/>
                    <a:pt x="40" y="70"/>
                  </a:cubicBezTo>
                  <a:cubicBezTo>
                    <a:pt x="37" y="70"/>
                    <a:pt x="37" y="69"/>
                    <a:pt x="33" y="69"/>
                  </a:cubicBezTo>
                  <a:cubicBezTo>
                    <a:pt x="33" y="70"/>
                    <a:pt x="34" y="70"/>
                    <a:pt x="33" y="71"/>
                  </a:cubicBezTo>
                  <a:cubicBezTo>
                    <a:pt x="32" y="70"/>
                    <a:pt x="31" y="70"/>
                    <a:pt x="31" y="69"/>
                  </a:cubicBezTo>
                  <a:cubicBezTo>
                    <a:pt x="31" y="69"/>
                    <a:pt x="32" y="70"/>
                    <a:pt x="32" y="69"/>
                  </a:cubicBezTo>
                  <a:cubicBezTo>
                    <a:pt x="28" y="69"/>
                    <a:pt x="27" y="66"/>
                    <a:pt x="24" y="65"/>
                  </a:cubicBezTo>
                  <a:cubicBezTo>
                    <a:pt x="23" y="66"/>
                    <a:pt x="22" y="67"/>
                    <a:pt x="21" y="68"/>
                  </a:cubicBezTo>
                  <a:cubicBezTo>
                    <a:pt x="21" y="68"/>
                    <a:pt x="21" y="67"/>
                    <a:pt x="20" y="67"/>
                  </a:cubicBezTo>
                  <a:cubicBezTo>
                    <a:pt x="20" y="68"/>
                    <a:pt x="20" y="68"/>
                    <a:pt x="19" y="68"/>
                  </a:cubicBezTo>
                  <a:cubicBezTo>
                    <a:pt x="19" y="68"/>
                    <a:pt x="20" y="69"/>
                    <a:pt x="19" y="69"/>
                  </a:cubicBezTo>
                  <a:cubicBezTo>
                    <a:pt x="19" y="70"/>
                    <a:pt x="18" y="68"/>
                    <a:pt x="18" y="69"/>
                  </a:cubicBezTo>
                  <a:cubicBezTo>
                    <a:pt x="18" y="70"/>
                    <a:pt x="19" y="70"/>
                    <a:pt x="19" y="70"/>
                  </a:cubicBezTo>
                  <a:cubicBezTo>
                    <a:pt x="18" y="70"/>
                    <a:pt x="19" y="71"/>
                    <a:pt x="18" y="71"/>
                  </a:cubicBezTo>
                  <a:cubicBezTo>
                    <a:pt x="18" y="71"/>
                    <a:pt x="18" y="69"/>
                    <a:pt x="17" y="69"/>
                  </a:cubicBezTo>
                  <a:cubicBezTo>
                    <a:pt x="17" y="70"/>
                    <a:pt x="18" y="70"/>
                    <a:pt x="18" y="71"/>
                  </a:cubicBezTo>
                  <a:cubicBezTo>
                    <a:pt x="17" y="72"/>
                    <a:pt x="17" y="72"/>
                    <a:pt x="17" y="73"/>
                  </a:cubicBezTo>
                  <a:cubicBezTo>
                    <a:pt x="15" y="73"/>
                    <a:pt x="16" y="74"/>
                    <a:pt x="15" y="72"/>
                  </a:cubicBezTo>
                  <a:cubicBezTo>
                    <a:pt x="14" y="73"/>
                    <a:pt x="15" y="73"/>
                    <a:pt x="15" y="74"/>
                  </a:cubicBezTo>
                  <a:cubicBezTo>
                    <a:pt x="14" y="75"/>
                    <a:pt x="14" y="74"/>
                    <a:pt x="14" y="75"/>
                  </a:cubicBezTo>
                  <a:cubicBezTo>
                    <a:pt x="14" y="76"/>
                    <a:pt x="13" y="77"/>
                    <a:pt x="12" y="77"/>
                  </a:cubicBezTo>
                  <a:cubicBezTo>
                    <a:pt x="13" y="79"/>
                    <a:pt x="10" y="82"/>
                    <a:pt x="11" y="84"/>
                  </a:cubicBezTo>
                  <a:cubicBezTo>
                    <a:pt x="8" y="86"/>
                    <a:pt x="10" y="89"/>
                    <a:pt x="8" y="90"/>
                  </a:cubicBezTo>
                  <a:cubicBezTo>
                    <a:pt x="9" y="90"/>
                    <a:pt x="9" y="90"/>
                    <a:pt x="9" y="90"/>
                  </a:cubicBezTo>
                  <a:cubicBezTo>
                    <a:pt x="8" y="90"/>
                    <a:pt x="8" y="91"/>
                    <a:pt x="8" y="91"/>
                  </a:cubicBezTo>
                  <a:cubicBezTo>
                    <a:pt x="8" y="94"/>
                    <a:pt x="7" y="98"/>
                    <a:pt x="5" y="100"/>
                  </a:cubicBezTo>
                  <a:cubicBezTo>
                    <a:pt x="5" y="104"/>
                    <a:pt x="5" y="108"/>
                    <a:pt x="4" y="112"/>
                  </a:cubicBezTo>
                  <a:cubicBezTo>
                    <a:pt x="5" y="115"/>
                    <a:pt x="3" y="118"/>
                    <a:pt x="4" y="121"/>
                  </a:cubicBezTo>
                  <a:cubicBezTo>
                    <a:pt x="4" y="121"/>
                    <a:pt x="3" y="121"/>
                    <a:pt x="3" y="121"/>
                  </a:cubicBezTo>
                  <a:cubicBezTo>
                    <a:pt x="3" y="128"/>
                    <a:pt x="5" y="133"/>
                    <a:pt x="5" y="139"/>
                  </a:cubicBezTo>
                  <a:cubicBezTo>
                    <a:pt x="6" y="143"/>
                    <a:pt x="6" y="148"/>
                    <a:pt x="6" y="151"/>
                  </a:cubicBezTo>
                  <a:cubicBezTo>
                    <a:pt x="8" y="153"/>
                    <a:pt x="9" y="158"/>
                    <a:pt x="10" y="160"/>
                  </a:cubicBezTo>
                  <a:cubicBezTo>
                    <a:pt x="12" y="163"/>
                    <a:pt x="13" y="169"/>
                    <a:pt x="16" y="172"/>
                  </a:cubicBezTo>
                  <a:cubicBezTo>
                    <a:pt x="15" y="168"/>
                    <a:pt x="13" y="165"/>
                    <a:pt x="12" y="161"/>
                  </a:cubicBezTo>
                  <a:cubicBezTo>
                    <a:pt x="13" y="161"/>
                    <a:pt x="13" y="160"/>
                    <a:pt x="13" y="161"/>
                  </a:cubicBezTo>
                  <a:cubicBezTo>
                    <a:pt x="15" y="163"/>
                    <a:pt x="14" y="166"/>
                    <a:pt x="16" y="168"/>
                  </a:cubicBezTo>
                  <a:cubicBezTo>
                    <a:pt x="19" y="176"/>
                    <a:pt x="22" y="183"/>
                    <a:pt x="27" y="189"/>
                  </a:cubicBezTo>
                  <a:cubicBezTo>
                    <a:pt x="27" y="189"/>
                    <a:pt x="27" y="189"/>
                    <a:pt x="28" y="189"/>
                  </a:cubicBezTo>
                  <a:cubicBezTo>
                    <a:pt x="28" y="190"/>
                    <a:pt x="29" y="190"/>
                    <a:pt x="29" y="190"/>
                  </a:cubicBezTo>
                  <a:cubicBezTo>
                    <a:pt x="28" y="190"/>
                    <a:pt x="28" y="189"/>
                    <a:pt x="28" y="189"/>
                  </a:cubicBezTo>
                  <a:cubicBezTo>
                    <a:pt x="28" y="188"/>
                    <a:pt x="28" y="188"/>
                    <a:pt x="28" y="188"/>
                  </a:cubicBezTo>
                  <a:cubicBezTo>
                    <a:pt x="25" y="180"/>
                    <a:pt x="20" y="171"/>
                    <a:pt x="17" y="161"/>
                  </a:cubicBezTo>
                  <a:cubicBezTo>
                    <a:pt x="17" y="160"/>
                    <a:pt x="17" y="160"/>
                    <a:pt x="18" y="160"/>
                  </a:cubicBezTo>
                  <a:cubicBezTo>
                    <a:pt x="20" y="161"/>
                    <a:pt x="19" y="163"/>
                    <a:pt x="20" y="164"/>
                  </a:cubicBezTo>
                  <a:close/>
                  <a:moveTo>
                    <a:pt x="18" y="176"/>
                  </a:moveTo>
                  <a:cubicBezTo>
                    <a:pt x="17" y="174"/>
                    <a:pt x="17" y="173"/>
                    <a:pt x="16" y="172"/>
                  </a:cubicBezTo>
                  <a:cubicBezTo>
                    <a:pt x="15" y="173"/>
                    <a:pt x="16" y="176"/>
                    <a:pt x="18" y="176"/>
                  </a:cubicBezTo>
                  <a:close/>
                  <a:moveTo>
                    <a:pt x="821" y="68"/>
                  </a:moveTo>
                  <a:cubicBezTo>
                    <a:pt x="819" y="68"/>
                    <a:pt x="817" y="67"/>
                    <a:pt x="815" y="68"/>
                  </a:cubicBezTo>
                  <a:cubicBezTo>
                    <a:pt x="817" y="68"/>
                    <a:pt x="819" y="69"/>
                    <a:pt x="821" y="68"/>
                  </a:cubicBezTo>
                  <a:close/>
                  <a:moveTo>
                    <a:pt x="441" y="156"/>
                  </a:moveTo>
                  <a:cubicBezTo>
                    <a:pt x="441" y="156"/>
                    <a:pt x="441" y="155"/>
                    <a:pt x="441" y="155"/>
                  </a:cubicBezTo>
                  <a:cubicBezTo>
                    <a:pt x="440" y="155"/>
                    <a:pt x="440" y="156"/>
                    <a:pt x="440" y="156"/>
                  </a:cubicBezTo>
                  <a:cubicBezTo>
                    <a:pt x="441" y="155"/>
                    <a:pt x="437" y="157"/>
                    <a:pt x="437" y="155"/>
                  </a:cubicBezTo>
                  <a:cubicBezTo>
                    <a:pt x="436" y="155"/>
                    <a:pt x="437" y="157"/>
                    <a:pt x="436" y="157"/>
                  </a:cubicBezTo>
                  <a:cubicBezTo>
                    <a:pt x="436" y="156"/>
                    <a:pt x="436" y="156"/>
                    <a:pt x="436" y="155"/>
                  </a:cubicBezTo>
                  <a:cubicBezTo>
                    <a:pt x="437" y="155"/>
                    <a:pt x="437" y="155"/>
                    <a:pt x="437" y="154"/>
                  </a:cubicBezTo>
                  <a:cubicBezTo>
                    <a:pt x="437" y="155"/>
                    <a:pt x="439" y="155"/>
                    <a:pt x="439" y="155"/>
                  </a:cubicBezTo>
                  <a:cubicBezTo>
                    <a:pt x="438" y="155"/>
                    <a:pt x="438" y="154"/>
                    <a:pt x="438" y="154"/>
                  </a:cubicBezTo>
                  <a:cubicBezTo>
                    <a:pt x="438" y="154"/>
                    <a:pt x="438" y="153"/>
                    <a:pt x="439" y="153"/>
                  </a:cubicBezTo>
                  <a:cubicBezTo>
                    <a:pt x="439" y="154"/>
                    <a:pt x="439" y="154"/>
                    <a:pt x="438" y="154"/>
                  </a:cubicBezTo>
                  <a:cubicBezTo>
                    <a:pt x="441" y="155"/>
                    <a:pt x="442" y="153"/>
                    <a:pt x="441" y="152"/>
                  </a:cubicBezTo>
                  <a:cubicBezTo>
                    <a:pt x="441" y="153"/>
                    <a:pt x="440" y="154"/>
                    <a:pt x="439" y="153"/>
                  </a:cubicBezTo>
                  <a:cubicBezTo>
                    <a:pt x="440" y="153"/>
                    <a:pt x="441" y="153"/>
                    <a:pt x="441" y="152"/>
                  </a:cubicBezTo>
                  <a:cubicBezTo>
                    <a:pt x="440" y="151"/>
                    <a:pt x="439" y="151"/>
                    <a:pt x="438" y="152"/>
                  </a:cubicBezTo>
                  <a:cubicBezTo>
                    <a:pt x="439" y="151"/>
                    <a:pt x="438" y="151"/>
                    <a:pt x="437" y="151"/>
                  </a:cubicBezTo>
                  <a:cubicBezTo>
                    <a:pt x="436" y="153"/>
                    <a:pt x="434" y="153"/>
                    <a:pt x="434" y="155"/>
                  </a:cubicBezTo>
                  <a:cubicBezTo>
                    <a:pt x="435" y="154"/>
                    <a:pt x="436" y="154"/>
                    <a:pt x="436" y="154"/>
                  </a:cubicBezTo>
                  <a:cubicBezTo>
                    <a:pt x="436" y="154"/>
                    <a:pt x="436" y="154"/>
                    <a:pt x="436" y="154"/>
                  </a:cubicBezTo>
                  <a:cubicBezTo>
                    <a:pt x="436" y="155"/>
                    <a:pt x="435" y="154"/>
                    <a:pt x="435" y="155"/>
                  </a:cubicBezTo>
                  <a:cubicBezTo>
                    <a:pt x="435" y="155"/>
                    <a:pt x="435" y="155"/>
                    <a:pt x="436" y="156"/>
                  </a:cubicBezTo>
                  <a:cubicBezTo>
                    <a:pt x="435" y="156"/>
                    <a:pt x="434" y="156"/>
                    <a:pt x="435" y="157"/>
                  </a:cubicBezTo>
                  <a:cubicBezTo>
                    <a:pt x="434" y="157"/>
                    <a:pt x="435" y="156"/>
                    <a:pt x="435" y="155"/>
                  </a:cubicBezTo>
                  <a:cubicBezTo>
                    <a:pt x="434" y="155"/>
                    <a:pt x="434" y="156"/>
                    <a:pt x="433" y="156"/>
                  </a:cubicBezTo>
                  <a:cubicBezTo>
                    <a:pt x="433" y="157"/>
                    <a:pt x="433" y="157"/>
                    <a:pt x="433" y="158"/>
                  </a:cubicBezTo>
                  <a:cubicBezTo>
                    <a:pt x="433" y="157"/>
                    <a:pt x="434" y="158"/>
                    <a:pt x="434" y="158"/>
                  </a:cubicBezTo>
                  <a:cubicBezTo>
                    <a:pt x="432" y="158"/>
                    <a:pt x="434" y="160"/>
                    <a:pt x="433" y="160"/>
                  </a:cubicBezTo>
                  <a:cubicBezTo>
                    <a:pt x="433" y="159"/>
                    <a:pt x="433" y="159"/>
                    <a:pt x="433" y="158"/>
                  </a:cubicBezTo>
                  <a:cubicBezTo>
                    <a:pt x="432" y="159"/>
                    <a:pt x="430" y="161"/>
                    <a:pt x="431" y="163"/>
                  </a:cubicBezTo>
                  <a:cubicBezTo>
                    <a:pt x="431" y="163"/>
                    <a:pt x="432" y="162"/>
                    <a:pt x="432" y="162"/>
                  </a:cubicBezTo>
                  <a:cubicBezTo>
                    <a:pt x="432" y="162"/>
                    <a:pt x="432" y="162"/>
                    <a:pt x="432" y="162"/>
                  </a:cubicBezTo>
                  <a:cubicBezTo>
                    <a:pt x="432" y="163"/>
                    <a:pt x="432" y="163"/>
                    <a:pt x="430" y="163"/>
                  </a:cubicBezTo>
                  <a:cubicBezTo>
                    <a:pt x="427" y="174"/>
                    <a:pt x="424" y="189"/>
                    <a:pt x="423" y="203"/>
                  </a:cubicBezTo>
                  <a:cubicBezTo>
                    <a:pt x="423" y="203"/>
                    <a:pt x="423" y="203"/>
                    <a:pt x="423" y="203"/>
                  </a:cubicBezTo>
                  <a:cubicBezTo>
                    <a:pt x="422" y="206"/>
                    <a:pt x="423" y="208"/>
                    <a:pt x="423" y="211"/>
                  </a:cubicBezTo>
                  <a:cubicBezTo>
                    <a:pt x="423" y="211"/>
                    <a:pt x="423" y="211"/>
                    <a:pt x="422" y="211"/>
                  </a:cubicBezTo>
                  <a:cubicBezTo>
                    <a:pt x="422" y="214"/>
                    <a:pt x="423" y="218"/>
                    <a:pt x="423" y="222"/>
                  </a:cubicBezTo>
                  <a:cubicBezTo>
                    <a:pt x="423" y="223"/>
                    <a:pt x="422" y="223"/>
                    <a:pt x="422" y="224"/>
                  </a:cubicBezTo>
                  <a:cubicBezTo>
                    <a:pt x="423" y="225"/>
                    <a:pt x="423" y="226"/>
                    <a:pt x="423" y="227"/>
                  </a:cubicBezTo>
                  <a:cubicBezTo>
                    <a:pt x="423" y="228"/>
                    <a:pt x="423" y="228"/>
                    <a:pt x="423" y="228"/>
                  </a:cubicBezTo>
                  <a:cubicBezTo>
                    <a:pt x="423" y="228"/>
                    <a:pt x="424" y="229"/>
                    <a:pt x="423" y="229"/>
                  </a:cubicBezTo>
                  <a:cubicBezTo>
                    <a:pt x="423" y="229"/>
                    <a:pt x="423" y="230"/>
                    <a:pt x="423" y="231"/>
                  </a:cubicBezTo>
                  <a:cubicBezTo>
                    <a:pt x="423" y="234"/>
                    <a:pt x="424" y="238"/>
                    <a:pt x="424" y="242"/>
                  </a:cubicBezTo>
                  <a:cubicBezTo>
                    <a:pt x="424" y="245"/>
                    <a:pt x="424" y="246"/>
                    <a:pt x="425" y="247"/>
                  </a:cubicBezTo>
                  <a:cubicBezTo>
                    <a:pt x="426" y="251"/>
                    <a:pt x="426" y="254"/>
                    <a:pt x="427" y="256"/>
                  </a:cubicBezTo>
                  <a:cubicBezTo>
                    <a:pt x="427" y="257"/>
                    <a:pt x="427" y="257"/>
                    <a:pt x="428" y="257"/>
                  </a:cubicBezTo>
                  <a:cubicBezTo>
                    <a:pt x="427" y="260"/>
                    <a:pt x="429" y="264"/>
                    <a:pt x="431" y="267"/>
                  </a:cubicBezTo>
                  <a:cubicBezTo>
                    <a:pt x="430" y="268"/>
                    <a:pt x="431" y="268"/>
                    <a:pt x="430" y="269"/>
                  </a:cubicBezTo>
                  <a:cubicBezTo>
                    <a:pt x="431" y="269"/>
                    <a:pt x="431" y="269"/>
                    <a:pt x="431" y="269"/>
                  </a:cubicBezTo>
                  <a:cubicBezTo>
                    <a:pt x="435" y="277"/>
                    <a:pt x="437" y="281"/>
                    <a:pt x="438" y="287"/>
                  </a:cubicBezTo>
                  <a:cubicBezTo>
                    <a:pt x="441" y="288"/>
                    <a:pt x="442" y="286"/>
                    <a:pt x="443" y="289"/>
                  </a:cubicBezTo>
                  <a:cubicBezTo>
                    <a:pt x="443" y="289"/>
                    <a:pt x="442" y="290"/>
                    <a:pt x="443" y="290"/>
                  </a:cubicBezTo>
                  <a:cubicBezTo>
                    <a:pt x="445" y="290"/>
                    <a:pt x="449" y="288"/>
                    <a:pt x="450" y="284"/>
                  </a:cubicBezTo>
                  <a:cubicBezTo>
                    <a:pt x="450" y="284"/>
                    <a:pt x="450" y="284"/>
                    <a:pt x="451" y="285"/>
                  </a:cubicBezTo>
                  <a:cubicBezTo>
                    <a:pt x="451" y="282"/>
                    <a:pt x="454" y="281"/>
                    <a:pt x="457" y="281"/>
                  </a:cubicBezTo>
                  <a:cubicBezTo>
                    <a:pt x="458" y="285"/>
                    <a:pt x="463" y="286"/>
                    <a:pt x="467" y="284"/>
                  </a:cubicBezTo>
                  <a:cubicBezTo>
                    <a:pt x="468" y="284"/>
                    <a:pt x="468" y="284"/>
                    <a:pt x="469" y="284"/>
                  </a:cubicBezTo>
                  <a:cubicBezTo>
                    <a:pt x="472" y="283"/>
                    <a:pt x="478" y="283"/>
                    <a:pt x="480" y="281"/>
                  </a:cubicBezTo>
                  <a:cubicBezTo>
                    <a:pt x="481" y="282"/>
                    <a:pt x="482" y="280"/>
                    <a:pt x="482" y="281"/>
                  </a:cubicBezTo>
                  <a:cubicBezTo>
                    <a:pt x="484" y="280"/>
                    <a:pt x="487" y="281"/>
                    <a:pt x="490" y="280"/>
                  </a:cubicBezTo>
                  <a:cubicBezTo>
                    <a:pt x="492" y="279"/>
                    <a:pt x="493" y="278"/>
                    <a:pt x="495" y="278"/>
                  </a:cubicBezTo>
                  <a:cubicBezTo>
                    <a:pt x="497" y="277"/>
                    <a:pt x="499" y="278"/>
                    <a:pt x="501" y="277"/>
                  </a:cubicBezTo>
                  <a:cubicBezTo>
                    <a:pt x="501" y="276"/>
                    <a:pt x="502" y="276"/>
                    <a:pt x="503" y="275"/>
                  </a:cubicBezTo>
                  <a:cubicBezTo>
                    <a:pt x="503" y="276"/>
                    <a:pt x="503" y="276"/>
                    <a:pt x="504" y="276"/>
                  </a:cubicBezTo>
                  <a:cubicBezTo>
                    <a:pt x="505" y="275"/>
                    <a:pt x="507" y="275"/>
                    <a:pt x="508" y="275"/>
                  </a:cubicBezTo>
                  <a:cubicBezTo>
                    <a:pt x="510" y="274"/>
                    <a:pt x="512" y="272"/>
                    <a:pt x="514" y="272"/>
                  </a:cubicBezTo>
                  <a:cubicBezTo>
                    <a:pt x="515" y="272"/>
                    <a:pt x="515" y="272"/>
                    <a:pt x="515" y="273"/>
                  </a:cubicBezTo>
                  <a:cubicBezTo>
                    <a:pt x="518" y="271"/>
                    <a:pt x="522" y="272"/>
                    <a:pt x="524" y="270"/>
                  </a:cubicBezTo>
                  <a:cubicBezTo>
                    <a:pt x="524" y="270"/>
                    <a:pt x="526" y="270"/>
                    <a:pt x="526" y="270"/>
                  </a:cubicBezTo>
                  <a:cubicBezTo>
                    <a:pt x="527" y="270"/>
                    <a:pt x="527" y="269"/>
                    <a:pt x="528" y="269"/>
                  </a:cubicBezTo>
                  <a:cubicBezTo>
                    <a:pt x="540" y="266"/>
                    <a:pt x="553" y="262"/>
                    <a:pt x="567" y="260"/>
                  </a:cubicBezTo>
                  <a:cubicBezTo>
                    <a:pt x="568" y="259"/>
                    <a:pt x="570" y="259"/>
                    <a:pt x="572" y="258"/>
                  </a:cubicBezTo>
                  <a:cubicBezTo>
                    <a:pt x="572" y="258"/>
                    <a:pt x="573" y="258"/>
                    <a:pt x="573" y="259"/>
                  </a:cubicBezTo>
                  <a:cubicBezTo>
                    <a:pt x="577" y="258"/>
                    <a:pt x="582" y="256"/>
                    <a:pt x="587" y="254"/>
                  </a:cubicBezTo>
                  <a:cubicBezTo>
                    <a:pt x="591" y="253"/>
                    <a:pt x="597" y="252"/>
                    <a:pt x="601" y="252"/>
                  </a:cubicBezTo>
                  <a:cubicBezTo>
                    <a:pt x="601" y="253"/>
                    <a:pt x="601" y="253"/>
                    <a:pt x="601" y="254"/>
                  </a:cubicBezTo>
                  <a:cubicBezTo>
                    <a:pt x="604" y="252"/>
                    <a:pt x="605" y="253"/>
                    <a:pt x="608" y="252"/>
                  </a:cubicBezTo>
                  <a:cubicBezTo>
                    <a:pt x="608" y="251"/>
                    <a:pt x="608" y="251"/>
                    <a:pt x="609" y="250"/>
                  </a:cubicBezTo>
                  <a:cubicBezTo>
                    <a:pt x="611" y="250"/>
                    <a:pt x="611" y="250"/>
                    <a:pt x="614" y="250"/>
                  </a:cubicBezTo>
                  <a:cubicBezTo>
                    <a:pt x="621" y="247"/>
                    <a:pt x="628" y="247"/>
                    <a:pt x="636" y="245"/>
                  </a:cubicBezTo>
                  <a:cubicBezTo>
                    <a:pt x="639" y="244"/>
                    <a:pt x="642" y="242"/>
                    <a:pt x="646" y="242"/>
                  </a:cubicBezTo>
                  <a:cubicBezTo>
                    <a:pt x="651" y="241"/>
                    <a:pt x="659" y="240"/>
                    <a:pt x="665" y="238"/>
                  </a:cubicBezTo>
                  <a:cubicBezTo>
                    <a:pt x="676" y="236"/>
                    <a:pt x="686" y="233"/>
                    <a:pt x="697" y="231"/>
                  </a:cubicBezTo>
                  <a:cubicBezTo>
                    <a:pt x="700" y="230"/>
                    <a:pt x="702" y="230"/>
                    <a:pt x="705" y="229"/>
                  </a:cubicBezTo>
                  <a:cubicBezTo>
                    <a:pt x="710" y="227"/>
                    <a:pt x="715" y="227"/>
                    <a:pt x="720" y="225"/>
                  </a:cubicBezTo>
                  <a:cubicBezTo>
                    <a:pt x="721" y="225"/>
                    <a:pt x="721" y="225"/>
                    <a:pt x="722" y="224"/>
                  </a:cubicBezTo>
                  <a:cubicBezTo>
                    <a:pt x="722" y="224"/>
                    <a:pt x="721" y="225"/>
                    <a:pt x="722" y="225"/>
                  </a:cubicBezTo>
                  <a:cubicBezTo>
                    <a:pt x="724" y="225"/>
                    <a:pt x="732" y="223"/>
                    <a:pt x="735" y="222"/>
                  </a:cubicBezTo>
                  <a:cubicBezTo>
                    <a:pt x="744" y="221"/>
                    <a:pt x="755" y="218"/>
                    <a:pt x="764" y="217"/>
                  </a:cubicBezTo>
                  <a:cubicBezTo>
                    <a:pt x="772" y="215"/>
                    <a:pt x="781" y="214"/>
                    <a:pt x="789" y="212"/>
                  </a:cubicBezTo>
                  <a:cubicBezTo>
                    <a:pt x="799" y="210"/>
                    <a:pt x="811" y="208"/>
                    <a:pt x="820" y="207"/>
                  </a:cubicBezTo>
                  <a:cubicBezTo>
                    <a:pt x="822" y="206"/>
                    <a:pt x="824" y="205"/>
                    <a:pt x="826" y="205"/>
                  </a:cubicBezTo>
                  <a:cubicBezTo>
                    <a:pt x="830" y="205"/>
                    <a:pt x="834" y="204"/>
                    <a:pt x="837" y="203"/>
                  </a:cubicBezTo>
                  <a:cubicBezTo>
                    <a:pt x="840" y="203"/>
                    <a:pt x="844" y="203"/>
                    <a:pt x="847" y="202"/>
                  </a:cubicBezTo>
                  <a:cubicBezTo>
                    <a:pt x="848" y="202"/>
                    <a:pt x="848" y="201"/>
                    <a:pt x="849" y="201"/>
                  </a:cubicBezTo>
                  <a:cubicBezTo>
                    <a:pt x="853" y="199"/>
                    <a:pt x="858" y="199"/>
                    <a:pt x="862" y="198"/>
                  </a:cubicBezTo>
                  <a:cubicBezTo>
                    <a:pt x="863" y="198"/>
                    <a:pt x="862" y="198"/>
                    <a:pt x="863" y="198"/>
                  </a:cubicBezTo>
                  <a:cubicBezTo>
                    <a:pt x="864" y="198"/>
                    <a:pt x="866" y="198"/>
                    <a:pt x="867" y="197"/>
                  </a:cubicBezTo>
                  <a:cubicBezTo>
                    <a:pt x="866" y="196"/>
                    <a:pt x="865" y="196"/>
                    <a:pt x="865" y="196"/>
                  </a:cubicBezTo>
                  <a:cubicBezTo>
                    <a:pt x="866" y="196"/>
                    <a:pt x="868" y="197"/>
                    <a:pt x="867" y="197"/>
                  </a:cubicBezTo>
                  <a:cubicBezTo>
                    <a:pt x="868" y="198"/>
                    <a:pt x="869" y="197"/>
                    <a:pt x="870" y="196"/>
                  </a:cubicBezTo>
                  <a:cubicBezTo>
                    <a:pt x="870" y="197"/>
                    <a:pt x="874" y="196"/>
                    <a:pt x="872" y="196"/>
                  </a:cubicBezTo>
                  <a:cubicBezTo>
                    <a:pt x="873" y="196"/>
                    <a:pt x="874" y="195"/>
                    <a:pt x="874" y="195"/>
                  </a:cubicBezTo>
                  <a:cubicBezTo>
                    <a:pt x="874" y="196"/>
                    <a:pt x="874" y="196"/>
                    <a:pt x="874" y="196"/>
                  </a:cubicBezTo>
                  <a:cubicBezTo>
                    <a:pt x="875" y="195"/>
                    <a:pt x="877" y="196"/>
                    <a:pt x="879" y="194"/>
                  </a:cubicBezTo>
                  <a:cubicBezTo>
                    <a:pt x="879" y="195"/>
                    <a:pt x="881" y="195"/>
                    <a:pt x="881" y="194"/>
                  </a:cubicBezTo>
                  <a:cubicBezTo>
                    <a:pt x="881" y="193"/>
                    <a:pt x="880" y="195"/>
                    <a:pt x="881" y="193"/>
                  </a:cubicBezTo>
                  <a:cubicBezTo>
                    <a:pt x="882" y="193"/>
                    <a:pt x="882" y="194"/>
                    <a:pt x="883" y="193"/>
                  </a:cubicBezTo>
                  <a:cubicBezTo>
                    <a:pt x="882" y="193"/>
                    <a:pt x="883" y="193"/>
                    <a:pt x="883" y="192"/>
                  </a:cubicBezTo>
                  <a:cubicBezTo>
                    <a:pt x="880" y="192"/>
                    <a:pt x="879" y="192"/>
                    <a:pt x="876" y="192"/>
                  </a:cubicBezTo>
                  <a:cubicBezTo>
                    <a:pt x="874" y="194"/>
                    <a:pt x="872" y="193"/>
                    <a:pt x="869" y="194"/>
                  </a:cubicBezTo>
                  <a:cubicBezTo>
                    <a:pt x="868" y="194"/>
                    <a:pt x="867" y="194"/>
                    <a:pt x="865" y="194"/>
                  </a:cubicBezTo>
                  <a:cubicBezTo>
                    <a:pt x="862" y="195"/>
                    <a:pt x="858" y="195"/>
                    <a:pt x="855" y="196"/>
                  </a:cubicBezTo>
                  <a:cubicBezTo>
                    <a:pt x="852" y="197"/>
                    <a:pt x="852" y="198"/>
                    <a:pt x="849" y="198"/>
                  </a:cubicBezTo>
                  <a:cubicBezTo>
                    <a:pt x="848" y="198"/>
                    <a:pt x="848" y="197"/>
                    <a:pt x="847" y="197"/>
                  </a:cubicBezTo>
                  <a:cubicBezTo>
                    <a:pt x="847" y="198"/>
                    <a:pt x="844" y="199"/>
                    <a:pt x="845" y="198"/>
                  </a:cubicBezTo>
                  <a:cubicBezTo>
                    <a:pt x="841" y="199"/>
                    <a:pt x="834" y="202"/>
                    <a:pt x="828" y="201"/>
                  </a:cubicBezTo>
                  <a:cubicBezTo>
                    <a:pt x="828" y="200"/>
                    <a:pt x="829" y="200"/>
                    <a:pt x="828" y="199"/>
                  </a:cubicBezTo>
                  <a:cubicBezTo>
                    <a:pt x="830" y="199"/>
                    <a:pt x="831" y="199"/>
                    <a:pt x="833" y="199"/>
                  </a:cubicBezTo>
                  <a:cubicBezTo>
                    <a:pt x="833" y="199"/>
                    <a:pt x="833" y="197"/>
                    <a:pt x="833" y="197"/>
                  </a:cubicBezTo>
                  <a:cubicBezTo>
                    <a:pt x="827" y="199"/>
                    <a:pt x="820" y="200"/>
                    <a:pt x="816" y="201"/>
                  </a:cubicBezTo>
                  <a:cubicBezTo>
                    <a:pt x="808" y="202"/>
                    <a:pt x="801" y="205"/>
                    <a:pt x="792" y="205"/>
                  </a:cubicBezTo>
                  <a:cubicBezTo>
                    <a:pt x="791" y="207"/>
                    <a:pt x="791" y="206"/>
                    <a:pt x="790" y="206"/>
                  </a:cubicBezTo>
                  <a:cubicBezTo>
                    <a:pt x="786" y="206"/>
                    <a:pt x="781" y="209"/>
                    <a:pt x="776" y="208"/>
                  </a:cubicBezTo>
                  <a:cubicBezTo>
                    <a:pt x="775" y="210"/>
                    <a:pt x="772" y="209"/>
                    <a:pt x="771" y="210"/>
                  </a:cubicBezTo>
                  <a:cubicBezTo>
                    <a:pt x="760" y="211"/>
                    <a:pt x="744" y="215"/>
                    <a:pt x="732" y="216"/>
                  </a:cubicBezTo>
                  <a:cubicBezTo>
                    <a:pt x="728" y="218"/>
                    <a:pt x="724" y="218"/>
                    <a:pt x="720" y="218"/>
                  </a:cubicBezTo>
                  <a:cubicBezTo>
                    <a:pt x="715" y="219"/>
                    <a:pt x="710" y="221"/>
                    <a:pt x="705" y="221"/>
                  </a:cubicBezTo>
                  <a:cubicBezTo>
                    <a:pt x="703" y="222"/>
                    <a:pt x="701" y="222"/>
                    <a:pt x="700" y="223"/>
                  </a:cubicBezTo>
                  <a:cubicBezTo>
                    <a:pt x="696" y="224"/>
                    <a:pt x="694" y="224"/>
                    <a:pt x="692" y="223"/>
                  </a:cubicBezTo>
                  <a:cubicBezTo>
                    <a:pt x="685" y="226"/>
                    <a:pt x="676" y="227"/>
                    <a:pt x="666" y="229"/>
                  </a:cubicBezTo>
                  <a:cubicBezTo>
                    <a:pt x="666" y="229"/>
                    <a:pt x="666" y="229"/>
                    <a:pt x="665" y="229"/>
                  </a:cubicBezTo>
                  <a:cubicBezTo>
                    <a:pt x="650" y="231"/>
                    <a:pt x="633" y="238"/>
                    <a:pt x="617" y="240"/>
                  </a:cubicBezTo>
                  <a:cubicBezTo>
                    <a:pt x="617" y="239"/>
                    <a:pt x="616" y="239"/>
                    <a:pt x="616" y="238"/>
                  </a:cubicBezTo>
                  <a:cubicBezTo>
                    <a:pt x="615" y="238"/>
                    <a:pt x="615" y="239"/>
                    <a:pt x="614" y="239"/>
                  </a:cubicBezTo>
                  <a:cubicBezTo>
                    <a:pt x="610" y="238"/>
                    <a:pt x="603" y="241"/>
                    <a:pt x="598" y="241"/>
                  </a:cubicBezTo>
                  <a:cubicBezTo>
                    <a:pt x="597" y="241"/>
                    <a:pt x="597" y="243"/>
                    <a:pt x="596" y="242"/>
                  </a:cubicBezTo>
                  <a:cubicBezTo>
                    <a:pt x="596" y="242"/>
                    <a:pt x="597" y="242"/>
                    <a:pt x="597" y="241"/>
                  </a:cubicBezTo>
                  <a:cubicBezTo>
                    <a:pt x="591" y="242"/>
                    <a:pt x="589" y="244"/>
                    <a:pt x="584" y="244"/>
                  </a:cubicBezTo>
                  <a:cubicBezTo>
                    <a:pt x="584" y="244"/>
                    <a:pt x="584" y="245"/>
                    <a:pt x="584" y="245"/>
                  </a:cubicBezTo>
                  <a:cubicBezTo>
                    <a:pt x="573" y="245"/>
                    <a:pt x="564" y="251"/>
                    <a:pt x="553" y="252"/>
                  </a:cubicBezTo>
                  <a:cubicBezTo>
                    <a:pt x="553" y="252"/>
                    <a:pt x="554" y="253"/>
                    <a:pt x="553" y="253"/>
                  </a:cubicBezTo>
                  <a:cubicBezTo>
                    <a:pt x="553" y="252"/>
                    <a:pt x="553" y="252"/>
                    <a:pt x="553" y="252"/>
                  </a:cubicBezTo>
                  <a:cubicBezTo>
                    <a:pt x="552" y="253"/>
                    <a:pt x="552" y="253"/>
                    <a:pt x="551" y="253"/>
                  </a:cubicBezTo>
                  <a:cubicBezTo>
                    <a:pt x="549" y="252"/>
                    <a:pt x="546" y="254"/>
                    <a:pt x="543" y="254"/>
                  </a:cubicBezTo>
                  <a:cubicBezTo>
                    <a:pt x="542" y="255"/>
                    <a:pt x="543" y="255"/>
                    <a:pt x="542" y="255"/>
                  </a:cubicBezTo>
                  <a:cubicBezTo>
                    <a:pt x="542" y="254"/>
                    <a:pt x="540" y="256"/>
                    <a:pt x="540" y="256"/>
                  </a:cubicBezTo>
                  <a:cubicBezTo>
                    <a:pt x="540" y="256"/>
                    <a:pt x="540" y="256"/>
                    <a:pt x="540" y="255"/>
                  </a:cubicBezTo>
                  <a:cubicBezTo>
                    <a:pt x="538" y="256"/>
                    <a:pt x="536" y="257"/>
                    <a:pt x="532" y="257"/>
                  </a:cubicBezTo>
                  <a:cubicBezTo>
                    <a:pt x="522" y="261"/>
                    <a:pt x="510" y="262"/>
                    <a:pt x="501" y="265"/>
                  </a:cubicBezTo>
                  <a:cubicBezTo>
                    <a:pt x="501" y="265"/>
                    <a:pt x="502" y="265"/>
                    <a:pt x="501" y="266"/>
                  </a:cubicBezTo>
                  <a:cubicBezTo>
                    <a:pt x="500" y="264"/>
                    <a:pt x="498" y="267"/>
                    <a:pt x="496" y="266"/>
                  </a:cubicBezTo>
                  <a:cubicBezTo>
                    <a:pt x="493" y="268"/>
                    <a:pt x="487" y="267"/>
                    <a:pt x="484" y="270"/>
                  </a:cubicBezTo>
                  <a:cubicBezTo>
                    <a:pt x="482" y="269"/>
                    <a:pt x="481" y="270"/>
                    <a:pt x="479" y="270"/>
                  </a:cubicBezTo>
                  <a:cubicBezTo>
                    <a:pt x="479" y="272"/>
                    <a:pt x="477" y="270"/>
                    <a:pt x="477" y="271"/>
                  </a:cubicBezTo>
                  <a:cubicBezTo>
                    <a:pt x="477" y="270"/>
                    <a:pt x="476" y="270"/>
                    <a:pt x="476" y="271"/>
                  </a:cubicBezTo>
                  <a:cubicBezTo>
                    <a:pt x="476" y="271"/>
                    <a:pt x="476" y="271"/>
                    <a:pt x="476" y="271"/>
                  </a:cubicBezTo>
                  <a:cubicBezTo>
                    <a:pt x="476" y="271"/>
                    <a:pt x="476" y="271"/>
                    <a:pt x="476" y="271"/>
                  </a:cubicBezTo>
                  <a:cubicBezTo>
                    <a:pt x="474" y="271"/>
                    <a:pt x="474" y="272"/>
                    <a:pt x="473" y="271"/>
                  </a:cubicBezTo>
                  <a:cubicBezTo>
                    <a:pt x="473" y="271"/>
                    <a:pt x="474" y="272"/>
                    <a:pt x="473" y="272"/>
                  </a:cubicBezTo>
                  <a:cubicBezTo>
                    <a:pt x="473" y="272"/>
                    <a:pt x="473" y="272"/>
                    <a:pt x="473" y="272"/>
                  </a:cubicBezTo>
                  <a:cubicBezTo>
                    <a:pt x="472" y="272"/>
                    <a:pt x="473" y="272"/>
                    <a:pt x="472" y="272"/>
                  </a:cubicBezTo>
                  <a:cubicBezTo>
                    <a:pt x="472" y="273"/>
                    <a:pt x="470" y="272"/>
                    <a:pt x="470" y="273"/>
                  </a:cubicBezTo>
                  <a:cubicBezTo>
                    <a:pt x="471" y="274"/>
                    <a:pt x="471" y="273"/>
                    <a:pt x="471" y="274"/>
                  </a:cubicBezTo>
                  <a:cubicBezTo>
                    <a:pt x="471" y="274"/>
                    <a:pt x="469" y="273"/>
                    <a:pt x="469" y="274"/>
                  </a:cubicBezTo>
                  <a:cubicBezTo>
                    <a:pt x="469" y="273"/>
                    <a:pt x="470" y="274"/>
                    <a:pt x="470" y="274"/>
                  </a:cubicBezTo>
                  <a:cubicBezTo>
                    <a:pt x="469" y="274"/>
                    <a:pt x="469" y="274"/>
                    <a:pt x="469" y="274"/>
                  </a:cubicBezTo>
                  <a:cubicBezTo>
                    <a:pt x="468" y="275"/>
                    <a:pt x="469" y="275"/>
                    <a:pt x="469" y="275"/>
                  </a:cubicBezTo>
                  <a:cubicBezTo>
                    <a:pt x="469" y="275"/>
                    <a:pt x="468" y="275"/>
                    <a:pt x="468" y="275"/>
                  </a:cubicBezTo>
                  <a:cubicBezTo>
                    <a:pt x="468" y="275"/>
                    <a:pt x="469" y="274"/>
                    <a:pt x="468" y="273"/>
                  </a:cubicBezTo>
                  <a:cubicBezTo>
                    <a:pt x="468" y="274"/>
                    <a:pt x="466" y="275"/>
                    <a:pt x="467" y="274"/>
                  </a:cubicBezTo>
                  <a:cubicBezTo>
                    <a:pt x="465" y="276"/>
                    <a:pt x="464" y="278"/>
                    <a:pt x="461" y="279"/>
                  </a:cubicBezTo>
                  <a:cubicBezTo>
                    <a:pt x="460" y="279"/>
                    <a:pt x="459" y="278"/>
                    <a:pt x="458" y="279"/>
                  </a:cubicBezTo>
                  <a:cubicBezTo>
                    <a:pt x="458" y="277"/>
                    <a:pt x="456" y="276"/>
                    <a:pt x="455" y="275"/>
                  </a:cubicBezTo>
                  <a:cubicBezTo>
                    <a:pt x="454" y="276"/>
                    <a:pt x="452" y="276"/>
                    <a:pt x="451" y="276"/>
                  </a:cubicBezTo>
                  <a:cubicBezTo>
                    <a:pt x="452" y="277"/>
                    <a:pt x="452" y="276"/>
                    <a:pt x="453" y="276"/>
                  </a:cubicBezTo>
                  <a:cubicBezTo>
                    <a:pt x="451" y="278"/>
                    <a:pt x="449" y="281"/>
                    <a:pt x="447" y="281"/>
                  </a:cubicBezTo>
                  <a:cubicBezTo>
                    <a:pt x="447" y="282"/>
                    <a:pt x="447" y="282"/>
                    <a:pt x="446" y="282"/>
                  </a:cubicBezTo>
                  <a:cubicBezTo>
                    <a:pt x="447" y="281"/>
                    <a:pt x="446" y="280"/>
                    <a:pt x="446" y="280"/>
                  </a:cubicBezTo>
                  <a:cubicBezTo>
                    <a:pt x="447" y="281"/>
                    <a:pt x="448" y="280"/>
                    <a:pt x="448" y="279"/>
                  </a:cubicBezTo>
                  <a:cubicBezTo>
                    <a:pt x="447" y="280"/>
                    <a:pt x="446" y="279"/>
                    <a:pt x="446" y="279"/>
                  </a:cubicBezTo>
                  <a:cubicBezTo>
                    <a:pt x="447" y="279"/>
                    <a:pt x="447" y="279"/>
                    <a:pt x="447" y="279"/>
                  </a:cubicBezTo>
                  <a:cubicBezTo>
                    <a:pt x="447" y="278"/>
                    <a:pt x="447" y="277"/>
                    <a:pt x="447" y="277"/>
                  </a:cubicBezTo>
                  <a:cubicBezTo>
                    <a:pt x="447" y="276"/>
                    <a:pt x="446" y="276"/>
                    <a:pt x="447" y="276"/>
                  </a:cubicBezTo>
                  <a:cubicBezTo>
                    <a:pt x="444" y="274"/>
                    <a:pt x="442" y="269"/>
                    <a:pt x="440" y="266"/>
                  </a:cubicBezTo>
                  <a:cubicBezTo>
                    <a:pt x="437" y="266"/>
                    <a:pt x="437" y="261"/>
                    <a:pt x="436" y="259"/>
                  </a:cubicBezTo>
                  <a:cubicBezTo>
                    <a:pt x="434" y="258"/>
                    <a:pt x="433" y="255"/>
                    <a:pt x="434" y="253"/>
                  </a:cubicBezTo>
                  <a:cubicBezTo>
                    <a:pt x="434" y="253"/>
                    <a:pt x="434" y="253"/>
                    <a:pt x="435" y="254"/>
                  </a:cubicBezTo>
                  <a:cubicBezTo>
                    <a:pt x="435" y="253"/>
                    <a:pt x="434" y="252"/>
                    <a:pt x="434" y="252"/>
                  </a:cubicBezTo>
                  <a:cubicBezTo>
                    <a:pt x="434" y="252"/>
                    <a:pt x="434" y="251"/>
                    <a:pt x="434" y="250"/>
                  </a:cubicBezTo>
                  <a:cubicBezTo>
                    <a:pt x="433" y="250"/>
                    <a:pt x="433" y="251"/>
                    <a:pt x="433" y="250"/>
                  </a:cubicBezTo>
                  <a:cubicBezTo>
                    <a:pt x="434" y="250"/>
                    <a:pt x="433" y="249"/>
                    <a:pt x="433" y="249"/>
                  </a:cubicBezTo>
                  <a:cubicBezTo>
                    <a:pt x="432" y="250"/>
                    <a:pt x="433" y="248"/>
                    <a:pt x="432" y="248"/>
                  </a:cubicBezTo>
                  <a:cubicBezTo>
                    <a:pt x="434" y="248"/>
                    <a:pt x="433" y="246"/>
                    <a:pt x="432" y="245"/>
                  </a:cubicBezTo>
                  <a:cubicBezTo>
                    <a:pt x="433" y="244"/>
                    <a:pt x="431" y="242"/>
                    <a:pt x="431" y="241"/>
                  </a:cubicBezTo>
                  <a:cubicBezTo>
                    <a:pt x="431" y="238"/>
                    <a:pt x="431" y="237"/>
                    <a:pt x="430" y="235"/>
                  </a:cubicBezTo>
                  <a:cubicBezTo>
                    <a:pt x="427" y="232"/>
                    <a:pt x="429" y="226"/>
                    <a:pt x="428" y="221"/>
                  </a:cubicBezTo>
                  <a:cubicBezTo>
                    <a:pt x="426" y="221"/>
                    <a:pt x="426" y="222"/>
                    <a:pt x="423" y="222"/>
                  </a:cubicBezTo>
                  <a:cubicBezTo>
                    <a:pt x="423" y="221"/>
                    <a:pt x="423" y="220"/>
                    <a:pt x="423" y="219"/>
                  </a:cubicBezTo>
                  <a:cubicBezTo>
                    <a:pt x="424" y="220"/>
                    <a:pt x="427" y="219"/>
                    <a:pt x="428" y="218"/>
                  </a:cubicBezTo>
                  <a:cubicBezTo>
                    <a:pt x="428" y="217"/>
                    <a:pt x="426" y="214"/>
                    <a:pt x="427" y="213"/>
                  </a:cubicBezTo>
                  <a:cubicBezTo>
                    <a:pt x="426" y="212"/>
                    <a:pt x="426" y="212"/>
                    <a:pt x="425" y="211"/>
                  </a:cubicBezTo>
                  <a:cubicBezTo>
                    <a:pt x="426" y="211"/>
                    <a:pt x="426" y="209"/>
                    <a:pt x="428" y="210"/>
                  </a:cubicBezTo>
                  <a:cubicBezTo>
                    <a:pt x="428" y="200"/>
                    <a:pt x="428" y="194"/>
                    <a:pt x="430" y="187"/>
                  </a:cubicBezTo>
                  <a:cubicBezTo>
                    <a:pt x="429" y="187"/>
                    <a:pt x="429" y="187"/>
                    <a:pt x="429" y="186"/>
                  </a:cubicBezTo>
                  <a:cubicBezTo>
                    <a:pt x="431" y="184"/>
                    <a:pt x="430" y="180"/>
                    <a:pt x="431" y="177"/>
                  </a:cubicBezTo>
                  <a:cubicBezTo>
                    <a:pt x="430" y="176"/>
                    <a:pt x="431" y="177"/>
                    <a:pt x="430" y="177"/>
                  </a:cubicBezTo>
                  <a:cubicBezTo>
                    <a:pt x="430" y="177"/>
                    <a:pt x="430" y="177"/>
                    <a:pt x="430" y="177"/>
                  </a:cubicBezTo>
                  <a:cubicBezTo>
                    <a:pt x="430" y="177"/>
                    <a:pt x="431" y="176"/>
                    <a:pt x="431" y="176"/>
                  </a:cubicBezTo>
                  <a:cubicBezTo>
                    <a:pt x="430" y="174"/>
                    <a:pt x="432" y="171"/>
                    <a:pt x="433" y="170"/>
                  </a:cubicBezTo>
                  <a:cubicBezTo>
                    <a:pt x="433" y="168"/>
                    <a:pt x="433" y="166"/>
                    <a:pt x="434" y="164"/>
                  </a:cubicBezTo>
                  <a:cubicBezTo>
                    <a:pt x="434" y="164"/>
                    <a:pt x="433" y="164"/>
                    <a:pt x="433" y="163"/>
                  </a:cubicBezTo>
                  <a:cubicBezTo>
                    <a:pt x="433" y="163"/>
                    <a:pt x="433" y="164"/>
                    <a:pt x="433" y="164"/>
                  </a:cubicBezTo>
                  <a:cubicBezTo>
                    <a:pt x="432" y="161"/>
                    <a:pt x="433" y="164"/>
                    <a:pt x="434" y="164"/>
                  </a:cubicBezTo>
                  <a:cubicBezTo>
                    <a:pt x="433" y="163"/>
                    <a:pt x="435" y="164"/>
                    <a:pt x="435" y="163"/>
                  </a:cubicBezTo>
                  <a:cubicBezTo>
                    <a:pt x="435" y="162"/>
                    <a:pt x="434" y="164"/>
                    <a:pt x="434" y="163"/>
                  </a:cubicBezTo>
                  <a:cubicBezTo>
                    <a:pt x="434" y="162"/>
                    <a:pt x="435" y="160"/>
                    <a:pt x="433" y="161"/>
                  </a:cubicBezTo>
                  <a:cubicBezTo>
                    <a:pt x="433" y="160"/>
                    <a:pt x="434" y="160"/>
                    <a:pt x="434" y="159"/>
                  </a:cubicBezTo>
                  <a:cubicBezTo>
                    <a:pt x="435" y="160"/>
                    <a:pt x="435" y="160"/>
                    <a:pt x="436" y="160"/>
                  </a:cubicBezTo>
                  <a:cubicBezTo>
                    <a:pt x="435" y="160"/>
                    <a:pt x="435" y="160"/>
                    <a:pt x="435" y="161"/>
                  </a:cubicBezTo>
                  <a:cubicBezTo>
                    <a:pt x="435" y="161"/>
                    <a:pt x="436" y="161"/>
                    <a:pt x="437" y="161"/>
                  </a:cubicBezTo>
                  <a:cubicBezTo>
                    <a:pt x="437" y="161"/>
                    <a:pt x="437" y="162"/>
                    <a:pt x="437" y="162"/>
                  </a:cubicBezTo>
                  <a:cubicBezTo>
                    <a:pt x="438" y="161"/>
                    <a:pt x="438" y="160"/>
                    <a:pt x="439" y="160"/>
                  </a:cubicBezTo>
                  <a:cubicBezTo>
                    <a:pt x="440" y="162"/>
                    <a:pt x="441" y="160"/>
                    <a:pt x="441" y="161"/>
                  </a:cubicBezTo>
                  <a:cubicBezTo>
                    <a:pt x="441" y="161"/>
                    <a:pt x="441" y="160"/>
                    <a:pt x="442" y="160"/>
                  </a:cubicBezTo>
                  <a:cubicBezTo>
                    <a:pt x="442" y="161"/>
                    <a:pt x="442" y="161"/>
                    <a:pt x="443" y="161"/>
                  </a:cubicBezTo>
                  <a:cubicBezTo>
                    <a:pt x="443" y="161"/>
                    <a:pt x="442" y="161"/>
                    <a:pt x="442" y="162"/>
                  </a:cubicBezTo>
                  <a:cubicBezTo>
                    <a:pt x="443" y="162"/>
                    <a:pt x="444" y="162"/>
                    <a:pt x="444" y="163"/>
                  </a:cubicBezTo>
                  <a:cubicBezTo>
                    <a:pt x="446" y="162"/>
                    <a:pt x="447" y="162"/>
                    <a:pt x="448" y="162"/>
                  </a:cubicBezTo>
                  <a:cubicBezTo>
                    <a:pt x="449" y="161"/>
                    <a:pt x="449" y="160"/>
                    <a:pt x="450" y="159"/>
                  </a:cubicBezTo>
                  <a:cubicBezTo>
                    <a:pt x="450" y="159"/>
                    <a:pt x="451" y="159"/>
                    <a:pt x="451" y="158"/>
                  </a:cubicBezTo>
                  <a:cubicBezTo>
                    <a:pt x="452" y="156"/>
                    <a:pt x="453" y="152"/>
                    <a:pt x="455" y="152"/>
                  </a:cubicBezTo>
                  <a:cubicBezTo>
                    <a:pt x="455" y="152"/>
                    <a:pt x="454" y="152"/>
                    <a:pt x="455" y="152"/>
                  </a:cubicBezTo>
                  <a:cubicBezTo>
                    <a:pt x="464" y="148"/>
                    <a:pt x="474" y="151"/>
                    <a:pt x="482" y="146"/>
                  </a:cubicBezTo>
                  <a:cubicBezTo>
                    <a:pt x="482" y="147"/>
                    <a:pt x="483" y="146"/>
                    <a:pt x="484" y="146"/>
                  </a:cubicBezTo>
                  <a:cubicBezTo>
                    <a:pt x="484" y="146"/>
                    <a:pt x="484" y="146"/>
                    <a:pt x="485" y="146"/>
                  </a:cubicBezTo>
                  <a:cubicBezTo>
                    <a:pt x="500" y="140"/>
                    <a:pt x="517" y="136"/>
                    <a:pt x="533" y="131"/>
                  </a:cubicBezTo>
                  <a:cubicBezTo>
                    <a:pt x="534" y="131"/>
                    <a:pt x="535" y="130"/>
                    <a:pt x="536" y="130"/>
                  </a:cubicBezTo>
                  <a:cubicBezTo>
                    <a:pt x="537" y="130"/>
                    <a:pt x="539" y="129"/>
                    <a:pt x="540" y="129"/>
                  </a:cubicBezTo>
                  <a:cubicBezTo>
                    <a:pt x="544" y="127"/>
                    <a:pt x="550" y="126"/>
                    <a:pt x="554" y="126"/>
                  </a:cubicBezTo>
                  <a:cubicBezTo>
                    <a:pt x="552" y="127"/>
                    <a:pt x="549" y="127"/>
                    <a:pt x="547" y="129"/>
                  </a:cubicBezTo>
                  <a:cubicBezTo>
                    <a:pt x="545" y="128"/>
                    <a:pt x="542" y="129"/>
                    <a:pt x="541" y="130"/>
                  </a:cubicBezTo>
                  <a:cubicBezTo>
                    <a:pt x="544" y="130"/>
                    <a:pt x="547" y="128"/>
                    <a:pt x="550" y="128"/>
                  </a:cubicBezTo>
                  <a:cubicBezTo>
                    <a:pt x="551" y="128"/>
                    <a:pt x="552" y="128"/>
                    <a:pt x="553" y="128"/>
                  </a:cubicBezTo>
                  <a:cubicBezTo>
                    <a:pt x="554" y="128"/>
                    <a:pt x="554" y="128"/>
                    <a:pt x="555" y="128"/>
                  </a:cubicBezTo>
                  <a:cubicBezTo>
                    <a:pt x="562" y="126"/>
                    <a:pt x="569" y="124"/>
                    <a:pt x="576" y="122"/>
                  </a:cubicBezTo>
                  <a:cubicBezTo>
                    <a:pt x="582" y="121"/>
                    <a:pt x="587" y="119"/>
                    <a:pt x="592" y="118"/>
                  </a:cubicBezTo>
                  <a:cubicBezTo>
                    <a:pt x="593" y="117"/>
                    <a:pt x="594" y="117"/>
                    <a:pt x="595" y="117"/>
                  </a:cubicBezTo>
                  <a:cubicBezTo>
                    <a:pt x="599" y="115"/>
                    <a:pt x="603" y="116"/>
                    <a:pt x="607" y="114"/>
                  </a:cubicBezTo>
                  <a:cubicBezTo>
                    <a:pt x="610" y="114"/>
                    <a:pt x="610" y="114"/>
                    <a:pt x="612" y="113"/>
                  </a:cubicBezTo>
                  <a:cubicBezTo>
                    <a:pt x="614" y="114"/>
                    <a:pt x="619" y="111"/>
                    <a:pt x="621" y="111"/>
                  </a:cubicBezTo>
                  <a:cubicBezTo>
                    <a:pt x="623" y="111"/>
                    <a:pt x="622" y="113"/>
                    <a:pt x="622" y="114"/>
                  </a:cubicBezTo>
                  <a:cubicBezTo>
                    <a:pt x="617" y="115"/>
                    <a:pt x="611" y="116"/>
                    <a:pt x="607" y="116"/>
                  </a:cubicBezTo>
                  <a:cubicBezTo>
                    <a:pt x="604" y="117"/>
                    <a:pt x="600" y="118"/>
                    <a:pt x="597" y="119"/>
                  </a:cubicBezTo>
                  <a:cubicBezTo>
                    <a:pt x="588" y="121"/>
                    <a:pt x="579" y="123"/>
                    <a:pt x="570" y="126"/>
                  </a:cubicBezTo>
                  <a:cubicBezTo>
                    <a:pt x="562" y="128"/>
                    <a:pt x="552" y="130"/>
                    <a:pt x="544" y="131"/>
                  </a:cubicBezTo>
                  <a:cubicBezTo>
                    <a:pt x="538" y="132"/>
                    <a:pt x="533" y="135"/>
                    <a:pt x="528" y="136"/>
                  </a:cubicBezTo>
                  <a:cubicBezTo>
                    <a:pt x="528" y="137"/>
                    <a:pt x="525" y="137"/>
                    <a:pt x="525" y="138"/>
                  </a:cubicBezTo>
                  <a:cubicBezTo>
                    <a:pt x="530" y="138"/>
                    <a:pt x="534" y="136"/>
                    <a:pt x="537" y="137"/>
                  </a:cubicBezTo>
                  <a:cubicBezTo>
                    <a:pt x="531" y="139"/>
                    <a:pt x="524" y="140"/>
                    <a:pt x="517" y="141"/>
                  </a:cubicBezTo>
                  <a:cubicBezTo>
                    <a:pt x="517" y="142"/>
                    <a:pt x="515" y="142"/>
                    <a:pt x="514" y="141"/>
                  </a:cubicBezTo>
                  <a:cubicBezTo>
                    <a:pt x="512" y="142"/>
                    <a:pt x="508" y="143"/>
                    <a:pt x="506" y="143"/>
                  </a:cubicBezTo>
                  <a:cubicBezTo>
                    <a:pt x="499" y="145"/>
                    <a:pt x="491" y="146"/>
                    <a:pt x="484" y="148"/>
                  </a:cubicBezTo>
                  <a:cubicBezTo>
                    <a:pt x="484" y="148"/>
                    <a:pt x="484" y="149"/>
                    <a:pt x="483" y="149"/>
                  </a:cubicBezTo>
                  <a:cubicBezTo>
                    <a:pt x="481" y="148"/>
                    <a:pt x="477" y="150"/>
                    <a:pt x="476" y="151"/>
                  </a:cubicBezTo>
                  <a:cubicBezTo>
                    <a:pt x="476" y="151"/>
                    <a:pt x="477" y="151"/>
                    <a:pt x="477" y="151"/>
                  </a:cubicBezTo>
                  <a:cubicBezTo>
                    <a:pt x="472" y="151"/>
                    <a:pt x="469" y="154"/>
                    <a:pt x="465" y="155"/>
                  </a:cubicBezTo>
                  <a:cubicBezTo>
                    <a:pt x="465" y="155"/>
                    <a:pt x="465" y="156"/>
                    <a:pt x="465" y="156"/>
                  </a:cubicBezTo>
                  <a:cubicBezTo>
                    <a:pt x="465" y="155"/>
                    <a:pt x="464" y="156"/>
                    <a:pt x="463" y="155"/>
                  </a:cubicBezTo>
                  <a:cubicBezTo>
                    <a:pt x="463" y="156"/>
                    <a:pt x="464" y="156"/>
                    <a:pt x="464" y="157"/>
                  </a:cubicBezTo>
                  <a:cubicBezTo>
                    <a:pt x="463" y="157"/>
                    <a:pt x="463" y="157"/>
                    <a:pt x="463" y="157"/>
                  </a:cubicBezTo>
                  <a:cubicBezTo>
                    <a:pt x="463" y="158"/>
                    <a:pt x="463" y="157"/>
                    <a:pt x="463" y="158"/>
                  </a:cubicBezTo>
                  <a:cubicBezTo>
                    <a:pt x="464" y="158"/>
                    <a:pt x="464" y="158"/>
                    <a:pt x="465" y="158"/>
                  </a:cubicBezTo>
                  <a:cubicBezTo>
                    <a:pt x="464" y="158"/>
                    <a:pt x="465" y="158"/>
                    <a:pt x="465" y="158"/>
                  </a:cubicBezTo>
                  <a:cubicBezTo>
                    <a:pt x="479" y="155"/>
                    <a:pt x="488" y="152"/>
                    <a:pt x="503" y="150"/>
                  </a:cubicBezTo>
                  <a:cubicBezTo>
                    <a:pt x="499" y="151"/>
                    <a:pt x="496" y="152"/>
                    <a:pt x="491" y="153"/>
                  </a:cubicBezTo>
                  <a:cubicBezTo>
                    <a:pt x="489" y="154"/>
                    <a:pt x="487" y="154"/>
                    <a:pt x="485" y="154"/>
                  </a:cubicBezTo>
                  <a:cubicBezTo>
                    <a:pt x="484" y="156"/>
                    <a:pt x="483" y="155"/>
                    <a:pt x="481" y="155"/>
                  </a:cubicBezTo>
                  <a:cubicBezTo>
                    <a:pt x="478" y="156"/>
                    <a:pt x="470" y="159"/>
                    <a:pt x="467" y="158"/>
                  </a:cubicBezTo>
                  <a:cubicBezTo>
                    <a:pt x="467" y="160"/>
                    <a:pt x="464" y="159"/>
                    <a:pt x="463" y="160"/>
                  </a:cubicBezTo>
                  <a:cubicBezTo>
                    <a:pt x="463" y="161"/>
                    <a:pt x="460" y="161"/>
                    <a:pt x="459" y="161"/>
                  </a:cubicBezTo>
                  <a:cubicBezTo>
                    <a:pt x="458" y="162"/>
                    <a:pt x="460" y="162"/>
                    <a:pt x="459" y="162"/>
                  </a:cubicBezTo>
                  <a:cubicBezTo>
                    <a:pt x="458" y="163"/>
                    <a:pt x="458" y="162"/>
                    <a:pt x="457" y="163"/>
                  </a:cubicBezTo>
                  <a:cubicBezTo>
                    <a:pt x="457" y="162"/>
                    <a:pt x="458" y="162"/>
                    <a:pt x="457" y="162"/>
                  </a:cubicBezTo>
                  <a:cubicBezTo>
                    <a:pt x="455" y="162"/>
                    <a:pt x="451" y="163"/>
                    <a:pt x="449" y="164"/>
                  </a:cubicBezTo>
                  <a:cubicBezTo>
                    <a:pt x="449" y="165"/>
                    <a:pt x="449" y="165"/>
                    <a:pt x="448" y="166"/>
                  </a:cubicBezTo>
                  <a:cubicBezTo>
                    <a:pt x="448" y="165"/>
                    <a:pt x="449" y="164"/>
                    <a:pt x="448" y="164"/>
                  </a:cubicBezTo>
                  <a:cubicBezTo>
                    <a:pt x="447" y="165"/>
                    <a:pt x="447" y="165"/>
                    <a:pt x="447" y="166"/>
                  </a:cubicBezTo>
                  <a:cubicBezTo>
                    <a:pt x="447" y="165"/>
                    <a:pt x="447" y="165"/>
                    <a:pt x="446" y="165"/>
                  </a:cubicBezTo>
                  <a:cubicBezTo>
                    <a:pt x="445" y="166"/>
                    <a:pt x="442" y="165"/>
                    <a:pt x="441" y="167"/>
                  </a:cubicBezTo>
                  <a:cubicBezTo>
                    <a:pt x="442" y="167"/>
                    <a:pt x="443" y="168"/>
                    <a:pt x="442" y="169"/>
                  </a:cubicBezTo>
                  <a:cubicBezTo>
                    <a:pt x="442" y="168"/>
                    <a:pt x="442" y="168"/>
                    <a:pt x="442" y="168"/>
                  </a:cubicBezTo>
                  <a:cubicBezTo>
                    <a:pt x="441" y="168"/>
                    <a:pt x="441" y="169"/>
                    <a:pt x="440" y="169"/>
                  </a:cubicBezTo>
                  <a:cubicBezTo>
                    <a:pt x="440" y="168"/>
                    <a:pt x="441" y="168"/>
                    <a:pt x="441" y="167"/>
                  </a:cubicBezTo>
                  <a:cubicBezTo>
                    <a:pt x="440" y="167"/>
                    <a:pt x="439" y="168"/>
                    <a:pt x="438" y="167"/>
                  </a:cubicBezTo>
                  <a:cubicBezTo>
                    <a:pt x="438" y="169"/>
                    <a:pt x="438" y="170"/>
                    <a:pt x="438" y="171"/>
                  </a:cubicBezTo>
                  <a:cubicBezTo>
                    <a:pt x="439" y="171"/>
                    <a:pt x="440" y="171"/>
                    <a:pt x="441" y="171"/>
                  </a:cubicBezTo>
                  <a:cubicBezTo>
                    <a:pt x="440" y="171"/>
                    <a:pt x="440" y="170"/>
                    <a:pt x="440" y="170"/>
                  </a:cubicBezTo>
                  <a:cubicBezTo>
                    <a:pt x="441" y="170"/>
                    <a:pt x="441" y="170"/>
                    <a:pt x="442" y="170"/>
                  </a:cubicBezTo>
                  <a:cubicBezTo>
                    <a:pt x="441" y="170"/>
                    <a:pt x="441" y="170"/>
                    <a:pt x="442" y="171"/>
                  </a:cubicBezTo>
                  <a:cubicBezTo>
                    <a:pt x="443" y="170"/>
                    <a:pt x="442" y="169"/>
                    <a:pt x="442" y="169"/>
                  </a:cubicBezTo>
                  <a:cubicBezTo>
                    <a:pt x="443" y="169"/>
                    <a:pt x="442" y="170"/>
                    <a:pt x="443" y="170"/>
                  </a:cubicBezTo>
                  <a:cubicBezTo>
                    <a:pt x="445" y="169"/>
                    <a:pt x="447" y="169"/>
                    <a:pt x="450" y="168"/>
                  </a:cubicBezTo>
                  <a:cubicBezTo>
                    <a:pt x="450" y="168"/>
                    <a:pt x="450" y="167"/>
                    <a:pt x="450" y="167"/>
                  </a:cubicBezTo>
                  <a:cubicBezTo>
                    <a:pt x="451" y="167"/>
                    <a:pt x="452" y="166"/>
                    <a:pt x="452" y="166"/>
                  </a:cubicBezTo>
                  <a:cubicBezTo>
                    <a:pt x="453" y="166"/>
                    <a:pt x="452" y="167"/>
                    <a:pt x="452" y="167"/>
                  </a:cubicBezTo>
                  <a:cubicBezTo>
                    <a:pt x="455" y="166"/>
                    <a:pt x="457" y="166"/>
                    <a:pt x="459" y="165"/>
                  </a:cubicBezTo>
                  <a:cubicBezTo>
                    <a:pt x="459" y="165"/>
                    <a:pt x="462" y="165"/>
                    <a:pt x="462" y="164"/>
                  </a:cubicBezTo>
                  <a:cubicBezTo>
                    <a:pt x="461" y="164"/>
                    <a:pt x="461" y="165"/>
                    <a:pt x="461" y="164"/>
                  </a:cubicBezTo>
                  <a:cubicBezTo>
                    <a:pt x="462" y="164"/>
                    <a:pt x="465" y="164"/>
                    <a:pt x="464" y="163"/>
                  </a:cubicBezTo>
                  <a:cubicBezTo>
                    <a:pt x="466" y="164"/>
                    <a:pt x="468" y="162"/>
                    <a:pt x="469" y="161"/>
                  </a:cubicBezTo>
                  <a:cubicBezTo>
                    <a:pt x="473" y="162"/>
                    <a:pt x="478" y="159"/>
                    <a:pt x="482" y="159"/>
                  </a:cubicBezTo>
                  <a:cubicBezTo>
                    <a:pt x="482" y="159"/>
                    <a:pt x="482" y="158"/>
                    <a:pt x="482" y="158"/>
                  </a:cubicBezTo>
                  <a:cubicBezTo>
                    <a:pt x="482" y="159"/>
                    <a:pt x="483" y="159"/>
                    <a:pt x="483" y="159"/>
                  </a:cubicBezTo>
                  <a:cubicBezTo>
                    <a:pt x="483" y="158"/>
                    <a:pt x="483" y="158"/>
                    <a:pt x="484" y="158"/>
                  </a:cubicBezTo>
                  <a:cubicBezTo>
                    <a:pt x="488" y="159"/>
                    <a:pt x="495" y="155"/>
                    <a:pt x="499" y="155"/>
                  </a:cubicBezTo>
                  <a:cubicBezTo>
                    <a:pt x="496" y="157"/>
                    <a:pt x="493" y="157"/>
                    <a:pt x="488" y="158"/>
                  </a:cubicBezTo>
                  <a:cubicBezTo>
                    <a:pt x="484" y="160"/>
                    <a:pt x="481" y="160"/>
                    <a:pt x="477" y="162"/>
                  </a:cubicBezTo>
                  <a:cubicBezTo>
                    <a:pt x="476" y="162"/>
                    <a:pt x="473" y="162"/>
                    <a:pt x="472" y="163"/>
                  </a:cubicBezTo>
                  <a:cubicBezTo>
                    <a:pt x="472" y="163"/>
                    <a:pt x="471" y="164"/>
                    <a:pt x="469" y="163"/>
                  </a:cubicBezTo>
                  <a:cubicBezTo>
                    <a:pt x="468" y="165"/>
                    <a:pt x="466" y="164"/>
                    <a:pt x="464" y="165"/>
                  </a:cubicBezTo>
                  <a:cubicBezTo>
                    <a:pt x="464" y="165"/>
                    <a:pt x="464" y="166"/>
                    <a:pt x="464" y="166"/>
                  </a:cubicBezTo>
                  <a:cubicBezTo>
                    <a:pt x="465" y="166"/>
                    <a:pt x="467" y="167"/>
                    <a:pt x="469" y="165"/>
                  </a:cubicBezTo>
                  <a:cubicBezTo>
                    <a:pt x="476" y="165"/>
                    <a:pt x="482" y="160"/>
                    <a:pt x="489" y="162"/>
                  </a:cubicBezTo>
                  <a:cubicBezTo>
                    <a:pt x="486" y="162"/>
                    <a:pt x="484" y="163"/>
                    <a:pt x="482" y="163"/>
                  </a:cubicBezTo>
                  <a:cubicBezTo>
                    <a:pt x="482" y="163"/>
                    <a:pt x="482" y="164"/>
                    <a:pt x="482" y="164"/>
                  </a:cubicBezTo>
                  <a:cubicBezTo>
                    <a:pt x="475" y="165"/>
                    <a:pt x="470" y="167"/>
                    <a:pt x="464" y="168"/>
                  </a:cubicBezTo>
                  <a:cubicBezTo>
                    <a:pt x="464" y="169"/>
                    <a:pt x="463" y="169"/>
                    <a:pt x="463" y="170"/>
                  </a:cubicBezTo>
                  <a:cubicBezTo>
                    <a:pt x="491" y="163"/>
                    <a:pt x="520" y="156"/>
                    <a:pt x="549" y="149"/>
                  </a:cubicBezTo>
                  <a:cubicBezTo>
                    <a:pt x="550" y="149"/>
                    <a:pt x="551" y="149"/>
                    <a:pt x="551" y="150"/>
                  </a:cubicBezTo>
                  <a:cubicBezTo>
                    <a:pt x="546" y="153"/>
                    <a:pt x="539" y="153"/>
                    <a:pt x="533" y="154"/>
                  </a:cubicBezTo>
                  <a:cubicBezTo>
                    <a:pt x="512" y="160"/>
                    <a:pt x="491" y="165"/>
                    <a:pt x="469" y="170"/>
                  </a:cubicBezTo>
                  <a:cubicBezTo>
                    <a:pt x="468" y="171"/>
                    <a:pt x="469" y="171"/>
                    <a:pt x="468" y="171"/>
                  </a:cubicBezTo>
                  <a:cubicBezTo>
                    <a:pt x="467" y="170"/>
                    <a:pt x="465" y="172"/>
                    <a:pt x="465" y="173"/>
                  </a:cubicBezTo>
                  <a:cubicBezTo>
                    <a:pt x="465" y="172"/>
                    <a:pt x="465" y="172"/>
                    <a:pt x="465" y="172"/>
                  </a:cubicBezTo>
                  <a:cubicBezTo>
                    <a:pt x="464" y="172"/>
                    <a:pt x="464" y="173"/>
                    <a:pt x="463" y="173"/>
                  </a:cubicBezTo>
                  <a:cubicBezTo>
                    <a:pt x="463" y="172"/>
                    <a:pt x="463" y="172"/>
                    <a:pt x="463" y="172"/>
                  </a:cubicBezTo>
                  <a:cubicBezTo>
                    <a:pt x="461" y="173"/>
                    <a:pt x="459" y="173"/>
                    <a:pt x="457" y="174"/>
                  </a:cubicBezTo>
                  <a:cubicBezTo>
                    <a:pt x="456" y="173"/>
                    <a:pt x="453" y="175"/>
                    <a:pt x="453" y="172"/>
                  </a:cubicBezTo>
                  <a:cubicBezTo>
                    <a:pt x="449" y="174"/>
                    <a:pt x="446" y="175"/>
                    <a:pt x="443" y="176"/>
                  </a:cubicBezTo>
                  <a:cubicBezTo>
                    <a:pt x="443" y="177"/>
                    <a:pt x="443" y="177"/>
                    <a:pt x="443" y="177"/>
                  </a:cubicBezTo>
                  <a:cubicBezTo>
                    <a:pt x="443" y="177"/>
                    <a:pt x="442" y="177"/>
                    <a:pt x="442" y="178"/>
                  </a:cubicBezTo>
                  <a:cubicBezTo>
                    <a:pt x="442" y="178"/>
                    <a:pt x="442" y="179"/>
                    <a:pt x="442" y="180"/>
                  </a:cubicBezTo>
                  <a:cubicBezTo>
                    <a:pt x="443" y="179"/>
                    <a:pt x="442" y="178"/>
                    <a:pt x="443" y="178"/>
                  </a:cubicBezTo>
                  <a:cubicBezTo>
                    <a:pt x="443" y="178"/>
                    <a:pt x="443" y="179"/>
                    <a:pt x="443" y="179"/>
                  </a:cubicBezTo>
                  <a:cubicBezTo>
                    <a:pt x="444" y="179"/>
                    <a:pt x="443" y="178"/>
                    <a:pt x="444" y="178"/>
                  </a:cubicBezTo>
                  <a:cubicBezTo>
                    <a:pt x="444" y="178"/>
                    <a:pt x="445" y="178"/>
                    <a:pt x="445" y="179"/>
                  </a:cubicBezTo>
                  <a:cubicBezTo>
                    <a:pt x="444" y="179"/>
                    <a:pt x="444" y="179"/>
                    <a:pt x="444" y="180"/>
                  </a:cubicBezTo>
                  <a:cubicBezTo>
                    <a:pt x="446" y="180"/>
                    <a:pt x="446" y="180"/>
                    <a:pt x="447" y="179"/>
                  </a:cubicBezTo>
                  <a:cubicBezTo>
                    <a:pt x="447" y="180"/>
                    <a:pt x="448" y="178"/>
                    <a:pt x="449" y="178"/>
                  </a:cubicBezTo>
                  <a:cubicBezTo>
                    <a:pt x="448" y="177"/>
                    <a:pt x="448" y="177"/>
                    <a:pt x="447" y="176"/>
                  </a:cubicBezTo>
                  <a:cubicBezTo>
                    <a:pt x="448" y="177"/>
                    <a:pt x="449" y="176"/>
                    <a:pt x="449" y="177"/>
                  </a:cubicBezTo>
                  <a:cubicBezTo>
                    <a:pt x="449" y="177"/>
                    <a:pt x="449" y="178"/>
                    <a:pt x="449" y="178"/>
                  </a:cubicBezTo>
                  <a:cubicBezTo>
                    <a:pt x="453" y="178"/>
                    <a:pt x="458" y="176"/>
                    <a:pt x="462" y="175"/>
                  </a:cubicBezTo>
                  <a:cubicBezTo>
                    <a:pt x="463" y="175"/>
                    <a:pt x="463" y="174"/>
                    <a:pt x="463" y="174"/>
                  </a:cubicBezTo>
                  <a:cubicBezTo>
                    <a:pt x="463" y="174"/>
                    <a:pt x="463" y="175"/>
                    <a:pt x="463" y="175"/>
                  </a:cubicBezTo>
                  <a:cubicBezTo>
                    <a:pt x="464" y="174"/>
                    <a:pt x="464" y="174"/>
                    <a:pt x="464" y="174"/>
                  </a:cubicBezTo>
                  <a:cubicBezTo>
                    <a:pt x="468" y="173"/>
                    <a:pt x="472" y="172"/>
                    <a:pt x="476" y="170"/>
                  </a:cubicBezTo>
                  <a:cubicBezTo>
                    <a:pt x="476" y="170"/>
                    <a:pt x="476" y="170"/>
                    <a:pt x="476" y="170"/>
                  </a:cubicBezTo>
                  <a:cubicBezTo>
                    <a:pt x="477" y="170"/>
                    <a:pt x="477" y="170"/>
                    <a:pt x="478" y="170"/>
                  </a:cubicBezTo>
                  <a:cubicBezTo>
                    <a:pt x="484" y="168"/>
                    <a:pt x="491" y="166"/>
                    <a:pt x="497" y="165"/>
                  </a:cubicBezTo>
                  <a:cubicBezTo>
                    <a:pt x="498" y="166"/>
                    <a:pt x="496" y="166"/>
                    <a:pt x="497" y="167"/>
                  </a:cubicBezTo>
                  <a:cubicBezTo>
                    <a:pt x="497" y="166"/>
                    <a:pt x="500" y="166"/>
                    <a:pt x="499" y="165"/>
                  </a:cubicBezTo>
                  <a:cubicBezTo>
                    <a:pt x="500" y="165"/>
                    <a:pt x="500" y="166"/>
                    <a:pt x="501" y="166"/>
                  </a:cubicBezTo>
                  <a:cubicBezTo>
                    <a:pt x="511" y="162"/>
                    <a:pt x="522" y="160"/>
                    <a:pt x="533" y="158"/>
                  </a:cubicBezTo>
                  <a:cubicBezTo>
                    <a:pt x="535" y="157"/>
                    <a:pt x="537" y="157"/>
                    <a:pt x="539" y="156"/>
                  </a:cubicBezTo>
                  <a:cubicBezTo>
                    <a:pt x="539" y="157"/>
                    <a:pt x="540" y="157"/>
                    <a:pt x="540" y="158"/>
                  </a:cubicBezTo>
                  <a:cubicBezTo>
                    <a:pt x="534" y="158"/>
                    <a:pt x="527" y="161"/>
                    <a:pt x="522" y="161"/>
                  </a:cubicBezTo>
                  <a:cubicBezTo>
                    <a:pt x="520" y="162"/>
                    <a:pt x="519" y="163"/>
                    <a:pt x="517" y="162"/>
                  </a:cubicBezTo>
                  <a:cubicBezTo>
                    <a:pt x="517" y="163"/>
                    <a:pt x="517" y="163"/>
                    <a:pt x="517" y="163"/>
                  </a:cubicBezTo>
                  <a:cubicBezTo>
                    <a:pt x="516" y="163"/>
                    <a:pt x="515" y="163"/>
                    <a:pt x="515" y="163"/>
                  </a:cubicBezTo>
                  <a:cubicBezTo>
                    <a:pt x="515" y="163"/>
                    <a:pt x="514" y="164"/>
                    <a:pt x="514" y="164"/>
                  </a:cubicBezTo>
                  <a:cubicBezTo>
                    <a:pt x="500" y="167"/>
                    <a:pt x="487" y="171"/>
                    <a:pt x="472" y="175"/>
                  </a:cubicBezTo>
                  <a:cubicBezTo>
                    <a:pt x="470" y="176"/>
                    <a:pt x="466" y="176"/>
                    <a:pt x="465" y="177"/>
                  </a:cubicBezTo>
                  <a:cubicBezTo>
                    <a:pt x="465" y="178"/>
                    <a:pt x="465" y="180"/>
                    <a:pt x="465" y="181"/>
                  </a:cubicBezTo>
                  <a:cubicBezTo>
                    <a:pt x="472" y="180"/>
                    <a:pt x="480" y="179"/>
                    <a:pt x="485" y="176"/>
                  </a:cubicBezTo>
                  <a:cubicBezTo>
                    <a:pt x="488" y="177"/>
                    <a:pt x="494" y="174"/>
                    <a:pt x="498" y="174"/>
                  </a:cubicBezTo>
                  <a:cubicBezTo>
                    <a:pt x="499" y="173"/>
                    <a:pt x="499" y="172"/>
                    <a:pt x="501" y="171"/>
                  </a:cubicBezTo>
                  <a:cubicBezTo>
                    <a:pt x="502" y="172"/>
                    <a:pt x="503" y="172"/>
                    <a:pt x="504" y="173"/>
                  </a:cubicBezTo>
                  <a:cubicBezTo>
                    <a:pt x="503" y="174"/>
                    <a:pt x="501" y="174"/>
                    <a:pt x="499" y="175"/>
                  </a:cubicBezTo>
                  <a:cubicBezTo>
                    <a:pt x="502" y="175"/>
                    <a:pt x="505" y="174"/>
                    <a:pt x="507" y="174"/>
                  </a:cubicBezTo>
                  <a:cubicBezTo>
                    <a:pt x="497" y="177"/>
                    <a:pt x="485" y="180"/>
                    <a:pt x="474" y="183"/>
                  </a:cubicBezTo>
                  <a:cubicBezTo>
                    <a:pt x="473" y="184"/>
                    <a:pt x="470" y="185"/>
                    <a:pt x="469" y="185"/>
                  </a:cubicBezTo>
                  <a:cubicBezTo>
                    <a:pt x="469" y="185"/>
                    <a:pt x="469" y="185"/>
                    <a:pt x="469" y="185"/>
                  </a:cubicBezTo>
                  <a:cubicBezTo>
                    <a:pt x="463" y="186"/>
                    <a:pt x="457" y="189"/>
                    <a:pt x="450" y="191"/>
                  </a:cubicBezTo>
                  <a:cubicBezTo>
                    <a:pt x="450" y="192"/>
                    <a:pt x="449" y="193"/>
                    <a:pt x="450" y="193"/>
                  </a:cubicBezTo>
                  <a:cubicBezTo>
                    <a:pt x="450" y="193"/>
                    <a:pt x="452" y="193"/>
                    <a:pt x="453" y="192"/>
                  </a:cubicBezTo>
                  <a:cubicBezTo>
                    <a:pt x="456" y="193"/>
                    <a:pt x="459" y="191"/>
                    <a:pt x="461" y="190"/>
                  </a:cubicBezTo>
                  <a:cubicBezTo>
                    <a:pt x="461" y="191"/>
                    <a:pt x="463" y="190"/>
                    <a:pt x="464" y="190"/>
                  </a:cubicBezTo>
                  <a:cubicBezTo>
                    <a:pt x="464" y="189"/>
                    <a:pt x="463" y="188"/>
                    <a:pt x="464" y="188"/>
                  </a:cubicBezTo>
                  <a:cubicBezTo>
                    <a:pt x="465" y="188"/>
                    <a:pt x="464" y="190"/>
                    <a:pt x="465" y="190"/>
                  </a:cubicBezTo>
                  <a:cubicBezTo>
                    <a:pt x="466" y="190"/>
                    <a:pt x="464" y="189"/>
                    <a:pt x="465" y="189"/>
                  </a:cubicBezTo>
                  <a:cubicBezTo>
                    <a:pt x="466" y="188"/>
                    <a:pt x="465" y="190"/>
                    <a:pt x="466" y="190"/>
                  </a:cubicBezTo>
                  <a:cubicBezTo>
                    <a:pt x="466" y="189"/>
                    <a:pt x="468" y="190"/>
                    <a:pt x="469" y="188"/>
                  </a:cubicBezTo>
                  <a:cubicBezTo>
                    <a:pt x="473" y="188"/>
                    <a:pt x="477" y="187"/>
                    <a:pt x="482" y="185"/>
                  </a:cubicBezTo>
                  <a:cubicBezTo>
                    <a:pt x="488" y="184"/>
                    <a:pt x="497" y="181"/>
                    <a:pt x="500" y="182"/>
                  </a:cubicBezTo>
                  <a:cubicBezTo>
                    <a:pt x="503" y="179"/>
                    <a:pt x="509" y="179"/>
                    <a:pt x="514" y="177"/>
                  </a:cubicBezTo>
                  <a:cubicBezTo>
                    <a:pt x="514" y="177"/>
                    <a:pt x="514" y="177"/>
                    <a:pt x="515" y="177"/>
                  </a:cubicBezTo>
                  <a:cubicBezTo>
                    <a:pt x="515" y="176"/>
                    <a:pt x="518" y="175"/>
                    <a:pt x="519" y="176"/>
                  </a:cubicBezTo>
                  <a:cubicBezTo>
                    <a:pt x="515" y="177"/>
                    <a:pt x="511" y="179"/>
                    <a:pt x="508" y="179"/>
                  </a:cubicBezTo>
                  <a:cubicBezTo>
                    <a:pt x="508" y="179"/>
                    <a:pt x="508" y="180"/>
                    <a:pt x="508" y="180"/>
                  </a:cubicBezTo>
                  <a:cubicBezTo>
                    <a:pt x="500" y="181"/>
                    <a:pt x="494" y="184"/>
                    <a:pt x="487" y="185"/>
                  </a:cubicBezTo>
                  <a:cubicBezTo>
                    <a:pt x="487" y="186"/>
                    <a:pt x="486" y="186"/>
                    <a:pt x="484" y="186"/>
                  </a:cubicBezTo>
                  <a:cubicBezTo>
                    <a:pt x="479" y="189"/>
                    <a:pt x="471" y="188"/>
                    <a:pt x="466" y="191"/>
                  </a:cubicBezTo>
                  <a:cubicBezTo>
                    <a:pt x="459" y="193"/>
                    <a:pt x="453" y="195"/>
                    <a:pt x="446" y="196"/>
                  </a:cubicBezTo>
                  <a:cubicBezTo>
                    <a:pt x="447" y="197"/>
                    <a:pt x="446" y="196"/>
                    <a:pt x="446" y="197"/>
                  </a:cubicBezTo>
                  <a:cubicBezTo>
                    <a:pt x="447" y="198"/>
                    <a:pt x="449" y="197"/>
                    <a:pt x="450" y="196"/>
                  </a:cubicBezTo>
                  <a:cubicBezTo>
                    <a:pt x="450" y="196"/>
                    <a:pt x="451" y="196"/>
                    <a:pt x="451" y="195"/>
                  </a:cubicBezTo>
                  <a:cubicBezTo>
                    <a:pt x="451" y="196"/>
                    <a:pt x="451" y="196"/>
                    <a:pt x="451" y="196"/>
                  </a:cubicBezTo>
                  <a:cubicBezTo>
                    <a:pt x="452" y="196"/>
                    <a:pt x="452" y="196"/>
                    <a:pt x="453" y="195"/>
                  </a:cubicBezTo>
                  <a:cubicBezTo>
                    <a:pt x="453" y="196"/>
                    <a:pt x="453" y="196"/>
                    <a:pt x="453" y="196"/>
                  </a:cubicBezTo>
                  <a:cubicBezTo>
                    <a:pt x="457" y="195"/>
                    <a:pt x="458" y="195"/>
                    <a:pt x="461" y="194"/>
                  </a:cubicBezTo>
                  <a:cubicBezTo>
                    <a:pt x="461" y="194"/>
                    <a:pt x="460" y="194"/>
                    <a:pt x="460" y="194"/>
                  </a:cubicBezTo>
                  <a:cubicBezTo>
                    <a:pt x="463" y="194"/>
                    <a:pt x="469" y="192"/>
                    <a:pt x="473" y="191"/>
                  </a:cubicBezTo>
                  <a:cubicBezTo>
                    <a:pt x="473" y="192"/>
                    <a:pt x="475" y="191"/>
                    <a:pt x="475" y="192"/>
                  </a:cubicBezTo>
                  <a:cubicBezTo>
                    <a:pt x="474" y="193"/>
                    <a:pt x="473" y="192"/>
                    <a:pt x="473" y="193"/>
                  </a:cubicBezTo>
                  <a:cubicBezTo>
                    <a:pt x="469" y="194"/>
                    <a:pt x="465" y="196"/>
                    <a:pt x="461" y="196"/>
                  </a:cubicBezTo>
                  <a:cubicBezTo>
                    <a:pt x="461" y="198"/>
                    <a:pt x="462" y="196"/>
                    <a:pt x="462" y="198"/>
                  </a:cubicBezTo>
                  <a:cubicBezTo>
                    <a:pt x="461" y="198"/>
                    <a:pt x="460" y="197"/>
                    <a:pt x="460" y="197"/>
                  </a:cubicBezTo>
                  <a:cubicBezTo>
                    <a:pt x="459" y="196"/>
                    <a:pt x="461" y="198"/>
                    <a:pt x="460" y="197"/>
                  </a:cubicBezTo>
                  <a:cubicBezTo>
                    <a:pt x="456" y="197"/>
                    <a:pt x="452" y="198"/>
                    <a:pt x="450" y="200"/>
                  </a:cubicBezTo>
                  <a:cubicBezTo>
                    <a:pt x="449" y="199"/>
                    <a:pt x="446" y="199"/>
                    <a:pt x="444" y="201"/>
                  </a:cubicBezTo>
                  <a:cubicBezTo>
                    <a:pt x="445" y="201"/>
                    <a:pt x="444" y="201"/>
                    <a:pt x="445" y="202"/>
                  </a:cubicBezTo>
                  <a:cubicBezTo>
                    <a:pt x="445" y="201"/>
                    <a:pt x="443" y="202"/>
                    <a:pt x="444" y="200"/>
                  </a:cubicBezTo>
                  <a:cubicBezTo>
                    <a:pt x="442" y="201"/>
                    <a:pt x="441" y="201"/>
                    <a:pt x="440" y="201"/>
                  </a:cubicBezTo>
                  <a:cubicBezTo>
                    <a:pt x="439" y="203"/>
                    <a:pt x="440" y="204"/>
                    <a:pt x="440" y="206"/>
                  </a:cubicBezTo>
                  <a:cubicBezTo>
                    <a:pt x="442" y="206"/>
                    <a:pt x="443" y="205"/>
                    <a:pt x="444" y="205"/>
                  </a:cubicBezTo>
                  <a:cubicBezTo>
                    <a:pt x="444" y="204"/>
                    <a:pt x="443" y="205"/>
                    <a:pt x="444" y="204"/>
                  </a:cubicBezTo>
                  <a:cubicBezTo>
                    <a:pt x="444" y="204"/>
                    <a:pt x="443" y="204"/>
                    <a:pt x="443" y="204"/>
                  </a:cubicBezTo>
                  <a:cubicBezTo>
                    <a:pt x="444" y="203"/>
                    <a:pt x="444" y="204"/>
                    <a:pt x="445" y="205"/>
                  </a:cubicBezTo>
                  <a:cubicBezTo>
                    <a:pt x="445" y="204"/>
                    <a:pt x="445" y="204"/>
                    <a:pt x="445" y="204"/>
                  </a:cubicBezTo>
                  <a:cubicBezTo>
                    <a:pt x="445" y="204"/>
                    <a:pt x="445" y="204"/>
                    <a:pt x="445" y="205"/>
                  </a:cubicBezTo>
                  <a:cubicBezTo>
                    <a:pt x="447" y="205"/>
                    <a:pt x="449" y="204"/>
                    <a:pt x="451" y="204"/>
                  </a:cubicBezTo>
                  <a:cubicBezTo>
                    <a:pt x="451" y="203"/>
                    <a:pt x="450" y="203"/>
                    <a:pt x="451" y="203"/>
                  </a:cubicBezTo>
                  <a:cubicBezTo>
                    <a:pt x="451" y="203"/>
                    <a:pt x="451" y="204"/>
                    <a:pt x="451" y="204"/>
                  </a:cubicBezTo>
                  <a:cubicBezTo>
                    <a:pt x="452" y="204"/>
                    <a:pt x="452" y="203"/>
                    <a:pt x="453" y="203"/>
                  </a:cubicBezTo>
                  <a:cubicBezTo>
                    <a:pt x="456" y="203"/>
                    <a:pt x="460" y="201"/>
                    <a:pt x="461" y="200"/>
                  </a:cubicBezTo>
                  <a:cubicBezTo>
                    <a:pt x="467" y="200"/>
                    <a:pt x="473" y="198"/>
                    <a:pt x="480" y="196"/>
                  </a:cubicBezTo>
                  <a:cubicBezTo>
                    <a:pt x="485" y="195"/>
                    <a:pt x="491" y="193"/>
                    <a:pt x="497" y="192"/>
                  </a:cubicBezTo>
                  <a:cubicBezTo>
                    <a:pt x="502" y="192"/>
                    <a:pt x="506" y="190"/>
                    <a:pt x="510" y="190"/>
                  </a:cubicBezTo>
                  <a:cubicBezTo>
                    <a:pt x="513" y="189"/>
                    <a:pt x="517" y="188"/>
                    <a:pt x="518" y="189"/>
                  </a:cubicBezTo>
                  <a:cubicBezTo>
                    <a:pt x="518" y="190"/>
                    <a:pt x="516" y="190"/>
                    <a:pt x="516" y="189"/>
                  </a:cubicBezTo>
                  <a:cubicBezTo>
                    <a:pt x="516" y="190"/>
                    <a:pt x="516" y="190"/>
                    <a:pt x="515" y="190"/>
                  </a:cubicBezTo>
                  <a:cubicBezTo>
                    <a:pt x="514" y="189"/>
                    <a:pt x="512" y="191"/>
                    <a:pt x="512" y="191"/>
                  </a:cubicBezTo>
                  <a:cubicBezTo>
                    <a:pt x="509" y="192"/>
                    <a:pt x="505" y="192"/>
                    <a:pt x="502" y="192"/>
                  </a:cubicBezTo>
                  <a:cubicBezTo>
                    <a:pt x="502" y="192"/>
                    <a:pt x="502" y="193"/>
                    <a:pt x="502" y="193"/>
                  </a:cubicBezTo>
                  <a:cubicBezTo>
                    <a:pt x="496" y="193"/>
                    <a:pt x="490" y="196"/>
                    <a:pt x="485" y="196"/>
                  </a:cubicBezTo>
                  <a:cubicBezTo>
                    <a:pt x="482" y="197"/>
                    <a:pt x="476" y="198"/>
                    <a:pt x="472" y="199"/>
                  </a:cubicBezTo>
                  <a:cubicBezTo>
                    <a:pt x="473" y="200"/>
                    <a:pt x="475" y="198"/>
                    <a:pt x="476" y="200"/>
                  </a:cubicBezTo>
                  <a:cubicBezTo>
                    <a:pt x="474" y="201"/>
                    <a:pt x="469" y="202"/>
                    <a:pt x="466" y="202"/>
                  </a:cubicBezTo>
                  <a:cubicBezTo>
                    <a:pt x="466" y="203"/>
                    <a:pt x="466" y="203"/>
                    <a:pt x="467" y="203"/>
                  </a:cubicBezTo>
                  <a:cubicBezTo>
                    <a:pt x="466" y="202"/>
                    <a:pt x="464" y="203"/>
                    <a:pt x="462" y="203"/>
                  </a:cubicBezTo>
                  <a:cubicBezTo>
                    <a:pt x="462" y="204"/>
                    <a:pt x="463" y="204"/>
                    <a:pt x="462" y="205"/>
                  </a:cubicBezTo>
                  <a:cubicBezTo>
                    <a:pt x="461" y="204"/>
                    <a:pt x="461" y="205"/>
                    <a:pt x="461" y="204"/>
                  </a:cubicBezTo>
                  <a:cubicBezTo>
                    <a:pt x="460" y="204"/>
                    <a:pt x="460" y="204"/>
                    <a:pt x="459" y="204"/>
                  </a:cubicBezTo>
                  <a:cubicBezTo>
                    <a:pt x="458" y="204"/>
                    <a:pt x="458" y="205"/>
                    <a:pt x="458" y="205"/>
                  </a:cubicBezTo>
                  <a:cubicBezTo>
                    <a:pt x="457" y="204"/>
                    <a:pt x="454" y="205"/>
                    <a:pt x="453" y="206"/>
                  </a:cubicBezTo>
                  <a:cubicBezTo>
                    <a:pt x="453" y="205"/>
                    <a:pt x="452" y="206"/>
                    <a:pt x="451" y="206"/>
                  </a:cubicBezTo>
                  <a:cubicBezTo>
                    <a:pt x="452" y="207"/>
                    <a:pt x="450" y="208"/>
                    <a:pt x="451" y="209"/>
                  </a:cubicBezTo>
                  <a:cubicBezTo>
                    <a:pt x="451" y="208"/>
                    <a:pt x="452" y="209"/>
                    <a:pt x="452" y="209"/>
                  </a:cubicBezTo>
                  <a:cubicBezTo>
                    <a:pt x="451" y="209"/>
                    <a:pt x="451" y="209"/>
                    <a:pt x="450" y="209"/>
                  </a:cubicBezTo>
                  <a:cubicBezTo>
                    <a:pt x="451" y="208"/>
                    <a:pt x="450" y="207"/>
                    <a:pt x="450" y="206"/>
                  </a:cubicBezTo>
                  <a:cubicBezTo>
                    <a:pt x="449" y="207"/>
                    <a:pt x="447" y="207"/>
                    <a:pt x="445" y="208"/>
                  </a:cubicBezTo>
                  <a:cubicBezTo>
                    <a:pt x="445" y="209"/>
                    <a:pt x="445" y="210"/>
                    <a:pt x="445" y="211"/>
                  </a:cubicBezTo>
                  <a:cubicBezTo>
                    <a:pt x="446" y="211"/>
                    <a:pt x="446" y="210"/>
                    <a:pt x="446" y="211"/>
                  </a:cubicBezTo>
                  <a:cubicBezTo>
                    <a:pt x="445" y="211"/>
                    <a:pt x="446" y="213"/>
                    <a:pt x="446" y="214"/>
                  </a:cubicBezTo>
                  <a:cubicBezTo>
                    <a:pt x="447" y="214"/>
                    <a:pt x="447" y="214"/>
                    <a:pt x="447" y="213"/>
                  </a:cubicBezTo>
                  <a:cubicBezTo>
                    <a:pt x="449" y="214"/>
                    <a:pt x="451" y="213"/>
                    <a:pt x="451" y="212"/>
                  </a:cubicBezTo>
                  <a:cubicBezTo>
                    <a:pt x="452" y="212"/>
                    <a:pt x="452" y="212"/>
                    <a:pt x="452" y="213"/>
                  </a:cubicBezTo>
                  <a:cubicBezTo>
                    <a:pt x="454" y="212"/>
                    <a:pt x="457" y="212"/>
                    <a:pt x="459" y="211"/>
                  </a:cubicBezTo>
                  <a:cubicBezTo>
                    <a:pt x="459" y="211"/>
                    <a:pt x="461" y="211"/>
                    <a:pt x="461" y="211"/>
                  </a:cubicBezTo>
                  <a:cubicBezTo>
                    <a:pt x="461" y="211"/>
                    <a:pt x="461" y="210"/>
                    <a:pt x="462" y="210"/>
                  </a:cubicBezTo>
                  <a:cubicBezTo>
                    <a:pt x="461" y="210"/>
                    <a:pt x="462" y="211"/>
                    <a:pt x="462" y="211"/>
                  </a:cubicBezTo>
                  <a:cubicBezTo>
                    <a:pt x="464" y="211"/>
                    <a:pt x="465" y="210"/>
                    <a:pt x="465" y="209"/>
                  </a:cubicBezTo>
                  <a:cubicBezTo>
                    <a:pt x="466" y="210"/>
                    <a:pt x="466" y="210"/>
                    <a:pt x="467" y="209"/>
                  </a:cubicBezTo>
                  <a:cubicBezTo>
                    <a:pt x="467" y="208"/>
                    <a:pt x="466" y="208"/>
                    <a:pt x="467" y="208"/>
                  </a:cubicBezTo>
                  <a:cubicBezTo>
                    <a:pt x="467" y="208"/>
                    <a:pt x="467" y="209"/>
                    <a:pt x="468" y="209"/>
                  </a:cubicBezTo>
                  <a:cubicBezTo>
                    <a:pt x="470" y="209"/>
                    <a:pt x="472" y="209"/>
                    <a:pt x="473" y="208"/>
                  </a:cubicBezTo>
                  <a:cubicBezTo>
                    <a:pt x="473" y="208"/>
                    <a:pt x="474" y="208"/>
                    <a:pt x="474" y="209"/>
                  </a:cubicBezTo>
                  <a:cubicBezTo>
                    <a:pt x="474" y="210"/>
                    <a:pt x="472" y="210"/>
                    <a:pt x="471" y="211"/>
                  </a:cubicBezTo>
                  <a:cubicBezTo>
                    <a:pt x="467" y="211"/>
                    <a:pt x="464" y="213"/>
                    <a:pt x="460" y="213"/>
                  </a:cubicBezTo>
                  <a:cubicBezTo>
                    <a:pt x="460" y="213"/>
                    <a:pt x="460" y="214"/>
                    <a:pt x="460" y="214"/>
                  </a:cubicBezTo>
                  <a:cubicBezTo>
                    <a:pt x="457" y="213"/>
                    <a:pt x="455" y="215"/>
                    <a:pt x="452" y="215"/>
                  </a:cubicBezTo>
                  <a:cubicBezTo>
                    <a:pt x="452" y="216"/>
                    <a:pt x="450" y="217"/>
                    <a:pt x="451" y="215"/>
                  </a:cubicBezTo>
                  <a:cubicBezTo>
                    <a:pt x="450" y="215"/>
                    <a:pt x="450" y="216"/>
                    <a:pt x="450" y="216"/>
                  </a:cubicBezTo>
                  <a:cubicBezTo>
                    <a:pt x="449" y="215"/>
                    <a:pt x="446" y="217"/>
                    <a:pt x="446" y="216"/>
                  </a:cubicBezTo>
                  <a:cubicBezTo>
                    <a:pt x="445" y="217"/>
                    <a:pt x="447" y="218"/>
                    <a:pt x="446" y="218"/>
                  </a:cubicBezTo>
                  <a:cubicBezTo>
                    <a:pt x="445" y="218"/>
                    <a:pt x="446" y="217"/>
                    <a:pt x="445" y="217"/>
                  </a:cubicBezTo>
                  <a:cubicBezTo>
                    <a:pt x="444" y="217"/>
                    <a:pt x="442" y="217"/>
                    <a:pt x="441" y="217"/>
                  </a:cubicBezTo>
                  <a:cubicBezTo>
                    <a:pt x="441" y="220"/>
                    <a:pt x="441" y="221"/>
                    <a:pt x="442" y="222"/>
                  </a:cubicBezTo>
                  <a:cubicBezTo>
                    <a:pt x="444" y="222"/>
                    <a:pt x="445" y="221"/>
                    <a:pt x="446" y="221"/>
                  </a:cubicBezTo>
                  <a:cubicBezTo>
                    <a:pt x="446" y="220"/>
                    <a:pt x="445" y="221"/>
                    <a:pt x="445" y="220"/>
                  </a:cubicBezTo>
                  <a:cubicBezTo>
                    <a:pt x="446" y="220"/>
                    <a:pt x="444" y="220"/>
                    <a:pt x="445" y="219"/>
                  </a:cubicBezTo>
                  <a:cubicBezTo>
                    <a:pt x="446" y="219"/>
                    <a:pt x="445" y="220"/>
                    <a:pt x="446" y="220"/>
                  </a:cubicBezTo>
                  <a:cubicBezTo>
                    <a:pt x="447" y="220"/>
                    <a:pt x="446" y="219"/>
                    <a:pt x="447" y="219"/>
                  </a:cubicBezTo>
                  <a:cubicBezTo>
                    <a:pt x="446" y="220"/>
                    <a:pt x="447" y="220"/>
                    <a:pt x="447" y="221"/>
                  </a:cubicBezTo>
                  <a:cubicBezTo>
                    <a:pt x="448" y="220"/>
                    <a:pt x="449" y="220"/>
                    <a:pt x="450" y="220"/>
                  </a:cubicBezTo>
                  <a:cubicBezTo>
                    <a:pt x="450" y="219"/>
                    <a:pt x="450" y="218"/>
                    <a:pt x="450" y="218"/>
                  </a:cubicBezTo>
                  <a:cubicBezTo>
                    <a:pt x="451" y="218"/>
                    <a:pt x="450" y="219"/>
                    <a:pt x="451" y="219"/>
                  </a:cubicBezTo>
                  <a:cubicBezTo>
                    <a:pt x="451" y="219"/>
                    <a:pt x="451" y="218"/>
                    <a:pt x="451" y="218"/>
                  </a:cubicBezTo>
                  <a:cubicBezTo>
                    <a:pt x="452" y="219"/>
                    <a:pt x="451" y="219"/>
                    <a:pt x="451" y="220"/>
                  </a:cubicBezTo>
                  <a:cubicBezTo>
                    <a:pt x="453" y="219"/>
                    <a:pt x="453" y="220"/>
                    <a:pt x="454" y="218"/>
                  </a:cubicBezTo>
                  <a:cubicBezTo>
                    <a:pt x="456" y="220"/>
                    <a:pt x="458" y="218"/>
                    <a:pt x="459" y="218"/>
                  </a:cubicBezTo>
                  <a:cubicBezTo>
                    <a:pt x="459" y="217"/>
                    <a:pt x="459" y="217"/>
                    <a:pt x="459" y="217"/>
                  </a:cubicBezTo>
                  <a:cubicBezTo>
                    <a:pt x="460" y="218"/>
                    <a:pt x="459" y="216"/>
                    <a:pt x="461" y="216"/>
                  </a:cubicBezTo>
                  <a:cubicBezTo>
                    <a:pt x="461" y="217"/>
                    <a:pt x="460" y="217"/>
                    <a:pt x="461" y="217"/>
                  </a:cubicBezTo>
                  <a:cubicBezTo>
                    <a:pt x="461" y="217"/>
                    <a:pt x="461" y="217"/>
                    <a:pt x="461" y="217"/>
                  </a:cubicBezTo>
                  <a:cubicBezTo>
                    <a:pt x="461" y="216"/>
                    <a:pt x="460" y="216"/>
                    <a:pt x="460" y="216"/>
                  </a:cubicBezTo>
                  <a:cubicBezTo>
                    <a:pt x="461" y="215"/>
                    <a:pt x="461" y="216"/>
                    <a:pt x="461" y="215"/>
                  </a:cubicBezTo>
                  <a:cubicBezTo>
                    <a:pt x="460" y="215"/>
                    <a:pt x="460" y="216"/>
                    <a:pt x="460" y="215"/>
                  </a:cubicBezTo>
                  <a:cubicBezTo>
                    <a:pt x="460" y="214"/>
                    <a:pt x="461" y="215"/>
                    <a:pt x="461" y="214"/>
                  </a:cubicBezTo>
                  <a:cubicBezTo>
                    <a:pt x="461" y="214"/>
                    <a:pt x="461" y="214"/>
                    <a:pt x="461" y="214"/>
                  </a:cubicBezTo>
                  <a:cubicBezTo>
                    <a:pt x="461" y="214"/>
                    <a:pt x="461" y="214"/>
                    <a:pt x="461" y="213"/>
                  </a:cubicBezTo>
                  <a:cubicBezTo>
                    <a:pt x="462" y="213"/>
                    <a:pt x="463" y="214"/>
                    <a:pt x="462" y="215"/>
                  </a:cubicBezTo>
                  <a:cubicBezTo>
                    <a:pt x="462" y="215"/>
                    <a:pt x="462" y="214"/>
                    <a:pt x="462" y="214"/>
                  </a:cubicBezTo>
                  <a:cubicBezTo>
                    <a:pt x="461" y="215"/>
                    <a:pt x="462" y="216"/>
                    <a:pt x="461" y="217"/>
                  </a:cubicBezTo>
                  <a:cubicBezTo>
                    <a:pt x="463" y="218"/>
                    <a:pt x="461" y="216"/>
                    <a:pt x="462" y="216"/>
                  </a:cubicBezTo>
                  <a:cubicBezTo>
                    <a:pt x="462" y="216"/>
                    <a:pt x="462" y="217"/>
                    <a:pt x="463" y="217"/>
                  </a:cubicBezTo>
                  <a:cubicBezTo>
                    <a:pt x="465" y="215"/>
                    <a:pt x="469" y="216"/>
                    <a:pt x="471" y="214"/>
                  </a:cubicBezTo>
                  <a:cubicBezTo>
                    <a:pt x="474" y="215"/>
                    <a:pt x="477" y="213"/>
                    <a:pt x="479" y="212"/>
                  </a:cubicBezTo>
                  <a:cubicBezTo>
                    <a:pt x="490" y="210"/>
                    <a:pt x="502" y="207"/>
                    <a:pt x="512" y="205"/>
                  </a:cubicBezTo>
                  <a:cubicBezTo>
                    <a:pt x="511" y="207"/>
                    <a:pt x="507" y="206"/>
                    <a:pt x="506" y="207"/>
                  </a:cubicBezTo>
                  <a:cubicBezTo>
                    <a:pt x="502" y="208"/>
                    <a:pt x="498" y="210"/>
                    <a:pt x="494" y="210"/>
                  </a:cubicBezTo>
                  <a:cubicBezTo>
                    <a:pt x="484" y="213"/>
                    <a:pt x="473" y="216"/>
                    <a:pt x="463" y="218"/>
                  </a:cubicBezTo>
                  <a:cubicBezTo>
                    <a:pt x="462" y="219"/>
                    <a:pt x="456" y="220"/>
                    <a:pt x="452" y="221"/>
                  </a:cubicBezTo>
                  <a:cubicBezTo>
                    <a:pt x="452" y="221"/>
                    <a:pt x="451" y="222"/>
                    <a:pt x="453" y="223"/>
                  </a:cubicBezTo>
                  <a:cubicBezTo>
                    <a:pt x="452" y="223"/>
                    <a:pt x="452" y="222"/>
                    <a:pt x="451" y="223"/>
                  </a:cubicBezTo>
                  <a:cubicBezTo>
                    <a:pt x="452" y="223"/>
                    <a:pt x="452" y="223"/>
                    <a:pt x="453" y="224"/>
                  </a:cubicBezTo>
                  <a:cubicBezTo>
                    <a:pt x="452" y="224"/>
                    <a:pt x="451" y="225"/>
                    <a:pt x="452" y="225"/>
                  </a:cubicBezTo>
                  <a:cubicBezTo>
                    <a:pt x="452" y="224"/>
                    <a:pt x="453" y="224"/>
                    <a:pt x="453" y="225"/>
                  </a:cubicBezTo>
                  <a:cubicBezTo>
                    <a:pt x="452" y="226"/>
                    <a:pt x="453" y="226"/>
                    <a:pt x="453" y="227"/>
                  </a:cubicBezTo>
                  <a:cubicBezTo>
                    <a:pt x="453" y="227"/>
                    <a:pt x="452" y="227"/>
                    <a:pt x="452" y="228"/>
                  </a:cubicBezTo>
                  <a:cubicBezTo>
                    <a:pt x="453" y="227"/>
                    <a:pt x="453" y="228"/>
                    <a:pt x="452" y="228"/>
                  </a:cubicBezTo>
                  <a:cubicBezTo>
                    <a:pt x="453" y="228"/>
                    <a:pt x="453" y="227"/>
                    <a:pt x="454" y="228"/>
                  </a:cubicBezTo>
                  <a:cubicBezTo>
                    <a:pt x="455" y="227"/>
                    <a:pt x="454" y="227"/>
                    <a:pt x="454" y="226"/>
                  </a:cubicBezTo>
                  <a:cubicBezTo>
                    <a:pt x="455" y="226"/>
                    <a:pt x="455" y="227"/>
                    <a:pt x="455" y="227"/>
                  </a:cubicBezTo>
                  <a:cubicBezTo>
                    <a:pt x="457" y="227"/>
                    <a:pt x="458" y="226"/>
                    <a:pt x="459" y="227"/>
                  </a:cubicBezTo>
                  <a:cubicBezTo>
                    <a:pt x="459" y="226"/>
                    <a:pt x="459" y="226"/>
                    <a:pt x="461" y="225"/>
                  </a:cubicBezTo>
                  <a:cubicBezTo>
                    <a:pt x="461" y="224"/>
                    <a:pt x="459" y="224"/>
                    <a:pt x="459" y="223"/>
                  </a:cubicBezTo>
                  <a:cubicBezTo>
                    <a:pt x="460" y="223"/>
                    <a:pt x="460" y="223"/>
                    <a:pt x="460" y="223"/>
                  </a:cubicBezTo>
                  <a:cubicBezTo>
                    <a:pt x="460" y="222"/>
                    <a:pt x="460" y="222"/>
                    <a:pt x="459" y="222"/>
                  </a:cubicBezTo>
                  <a:cubicBezTo>
                    <a:pt x="460" y="222"/>
                    <a:pt x="461" y="221"/>
                    <a:pt x="460" y="221"/>
                  </a:cubicBezTo>
                  <a:cubicBezTo>
                    <a:pt x="460" y="221"/>
                    <a:pt x="460" y="221"/>
                    <a:pt x="460" y="221"/>
                  </a:cubicBezTo>
                  <a:cubicBezTo>
                    <a:pt x="460" y="221"/>
                    <a:pt x="461" y="221"/>
                    <a:pt x="460" y="221"/>
                  </a:cubicBezTo>
                  <a:cubicBezTo>
                    <a:pt x="460" y="221"/>
                    <a:pt x="459" y="221"/>
                    <a:pt x="459" y="221"/>
                  </a:cubicBezTo>
                  <a:cubicBezTo>
                    <a:pt x="460" y="220"/>
                    <a:pt x="459" y="220"/>
                    <a:pt x="460" y="220"/>
                  </a:cubicBezTo>
                  <a:cubicBezTo>
                    <a:pt x="460" y="221"/>
                    <a:pt x="460" y="220"/>
                    <a:pt x="460" y="220"/>
                  </a:cubicBezTo>
                  <a:cubicBezTo>
                    <a:pt x="462" y="220"/>
                    <a:pt x="460" y="222"/>
                    <a:pt x="461" y="222"/>
                  </a:cubicBezTo>
                  <a:cubicBezTo>
                    <a:pt x="461" y="222"/>
                    <a:pt x="461" y="221"/>
                    <a:pt x="461" y="221"/>
                  </a:cubicBezTo>
                  <a:cubicBezTo>
                    <a:pt x="462" y="222"/>
                    <a:pt x="460" y="222"/>
                    <a:pt x="461" y="223"/>
                  </a:cubicBezTo>
                  <a:cubicBezTo>
                    <a:pt x="461" y="222"/>
                    <a:pt x="462" y="223"/>
                    <a:pt x="462" y="223"/>
                  </a:cubicBezTo>
                  <a:cubicBezTo>
                    <a:pt x="462" y="224"/>
                    <a:pt x="462" y="224"/>
                    <a:pt x="461" y="225"/>
                  </a:cubicBezTo>
                  <a:cubicBezTo>
                    <a:pt x="461" y="224"/>
                    <a:pt x="461" y="224"/>
                    <a:pt x="461" y="224"/>
                  </a:cubicBezTo>
                  <a:cubicBezTo>
                    <a:pt x="461" y="226"/>
                    <a:pt x="462" y="224"/>
                    <a:pt x="462" y="225"/>
                  </a:cubicBezTo>
                  <a:cubicBezTo>
                    <a:pt x="462" y="226"/>
                    <a:pt x="461" y="226"/>
                    <a:pt x="461" y="226"/>
                  </a:cubicBezTo>
                  <a:cubicBezTo>
                    <a:pt x="462" y="226"/>
                    <a:pt x="464" y="225"/>
                    <a:pt x="466" y="225"/>
                  </a:cubicBezTo>
                  <a:cubicBezTo>
                    <a:pt x="465" y="224"/>
                    <a:pt x="465" y="224"/>
                    <a:pt x="466" y="223"/>
                  </a:cubicBezTo>
                  <a:cubicBezTo>
                    <a:pt x="467" y="224"/>
                    <a:pt x="465" y="224"/>
                    <a:pt x="466" y="225"/>
                  </a:cubicBezTo>
                  <a:cubicBezTo>
                    <a:pt x="467" y="225"/>
                    <a:pt x="468" y="224"/>
                    <a:pt x="468" y="224"/>
                  </a:cubicBezTo>
                  <a:cubicBezTo>
                    <a:pt x="480" y="223"/>
                    <a:pt x="489" y="218"/>
                    <a:pt x="503" y="217"/>
                  </a:cubicBezTo>
                  <a:cubicBezTo>
                    <a:pt x="502" y="217"/>
                    <a:pt x="502" y="217"/>
                    <a:pt x="502" y="217"/>
                  </a:cubicBezTo>
                  <a:cubicBezTo>
                    <a:pt x="518" y="214"/>
                    <a:pt x="534" y="211"/>
                    <a:pt x="549" y="208"/>
                  </a:cubicBezTo>
                  <a:cubicBezTo>
                    <a:pt x="552" y="212"/>
                    <a:pt x="545" y="210"/>
                    <a:pt x="542" y="211"/>
                  </a:cubicBezTo>
                  <a:cubicBezTo>
                    <a:pt x="541" y="211"/>
                    <a:pt x="542" y="213"/>
                    <a:pt x="541" y="212"/>
                  </a:cubicBezTo>
                  <a:cubicBezTo>
                    <a:pt x="541" y="212"/>
                    <a:pt x="541" y="212"/>
                    <a:pt x="541" y="211"/>
                  </a:cubicBezTo>
                  <a:cubicBezTo>
                    <a:pt x="540" y="212"/>
                    <a:pt x="540" y="213"/>
                    <a:pt x="540" y="211"/>
                  </a:cubicBezTo>
                  <a:cubicBezTo>
                    <a:pt x="539" y="211"/>
                    <a:pt x="540" y="213"/>
                    <a:pt x="539" y="213"/>
                  </a:cubicBezTo>
                  <a:cubicBezTo>
                    <a:pt x="539" y="212"/>
                    <a:pt x="540" y="212"/>
                    <a:pt x="539" y="212"/>
                  </a:cubicBezTo>
                  <a:cubicBezTo>
                    <a:pt x="537" y="212"/>
                    <a:pt x="533" y="213"/>
                    <a:pt x="532" y="214"/>
                  </a:cubicBezTo>
                  <a:cubicBezTo>
                    <a:pt x="526" y="214"/>
                    <a:pt x="518" y="216"/>
                    <a:pt x="512" y="217"/>
                  </a:cubicBezTo>
                  <a:cubicBezTo>
                    <a:pt x="509" y="218"/>
                    <a:pt x="505" y="219"/>
                    <a:pt x="502" y="219"/>
                  </a:cubicBezTo>
                  <a:cubicBezTo>
                    <a:pt x="493" y="221"/>
                    <a:pt x="482" y="223"/>
                    <a:pt x="473" y="225"/>
                  </a:cubicBezTo>
                  <a:cubicBezTo>
                    <a:pt x="473" y="226"/>
                    <a:pt x="473" y="226"/>
                    <a:pt x="473" y="226"/>
                  </a:cubicBezTo>
                  <a:cubicBezTo>
                    <a:pt x="470" y="226"/>
                    <a:pt x="467" y="226"/>
                    <a:pt x="468" y="228"/>
                  </a:cubicBezTo>
                  <a:cubicBezTo>
                    <a:pt x="468" y="227"/>
                    <a:pt x="468" y="227"/>
                    <a:pt x="467" y="227"/>
                  </a:cubicBezTo>
                  <a:cubicBezTo>
                    <a:pt x="467" y="228"/>
                    <a:pt x="467" y="228"/>
                    <a:pt x="466" y="227"/>
                  </a:cubicBezTo>
                  <a:cubicBezTo>
                    <a:pt x="466" y="228"/>
                    <a:pt x="463" y="228"/>
                    <a:pt x="461" y="229"/>
                  </a:cubicBezTo>
                  <a:cubicBezTo>
                    <a:pt x="461" y="230"/>
                    <a:pt x="461" y="231"/>
                    <a:pt x="461" y="231"/>
                  </a:cubicBezTo>
                  <a:cubicBezTo>
                    <a:pt x="461" y="230"/>
                    <a:pt x="461" y="230"/>
                    <a:pt x="460" y="230"/>
                  </a:cubicBezTo>
                  <a:cubicBezTo>
                    <a:pt x="458" y="230"/>
                    <a:pt x="456" y="230"/>
                    <a:pt x="454" y="232"/>
                  </a:cubicBezTo>
                  <a:cubicBezTo>
                    <a:pt x="454" y="231"/>
                    <a:pt x="453" y="231"/>
                    <a:pt x="452" y="232"/>
                  </a:cubicBezTo>
                  <a:cubicBezTo>
                    <a:pt x="452" y="231"/>
                    <a:pt x="451" y="231"/>
                    <a:pt x="452" y="230"/>
                  </a:cubicBezTo>
                  <a:cubicBezTo>
                    <a:pt x="451" y="231"/>
                    <a:pt x="450" y="231"/>
                    <a:pt x="450" y="232"/>
                  </a:cubicBezTo>
                  <a:cubicBezTo>
                    <a:pt x="449" y="232"/>
                    <a:pt x="450" y="231"/>
                    <a:pt x="449" y="231"/>
                  </a:cubicBezTo>
                  <a:cubicBezTo>
                    <a:pt x="449" y="231"/>
                    <a:pt x="448" y="231"/>
                    <a:pt x="448" y="232"/>
                  </a:cubicBezTo>
                  <a:cubicBezTo>
                    <a:pt x="448" y="232"/>
                    <a:pt x="449" y="233"/>
                    <a:pt x="448" y="233"/>
                  </a:cubicBezTo>
                  <a:cubicBezTo>
                    <a:pt x="448" y="233"/>
                    <a:pt x="448" y="232"/>
                    <a:pt x="447" y="232"/>
                  </a:cubicBezTo>
                  <a:cubicBezTo>
                    <a:pt x="448" y="233"/>
                    <a:pt x="447" y="233"/>
                    <a:pt x="447" y="233"/>
                  </a:cubicBezTo>
                  <a:cubicBezTo>
                    <a:pt x="447" y="233"/>
                    <a:pt x="447" y="232"/>
                    <a:pt x="446" y="232"/>
                  </a:cubicBezTo>
                  <a:cubicBezTo>
                    <a:pt x="445" y="233"/>
                    <a:pt x="444" y="231"/>
                    <a:pt x="443" y="231"/>
                  </a:cubicBezTo>
                  <a:cubicBezTo>
                    <a:pt x="443" y="233"/>
                    <a:pt x="444" y="236"/>
                    <a:pt x="445" y="238"/>
                  </a:cubicBezTo>
                  <a:cubicBezTo>
                    <a:pt x="446" y="238"/>
                    <a:pt x="446" y="238"/>
                    <a:pt x="447" y="238"/>
                  </a:cubicBezTo>
                  <a:cubicBezTo>
                    <a:pt x="447" y="237"/>
                    <a:pt x="447" y="237"/>
                    <a:pt x="448" y="237"/>
                  </a:cubicBezTo>
                  <a:cubicBezTo>
                    <a:pt x="447" y="237"/>
                    <a:pt x="447" y="237"/>
                    <a:pt x="448" y="238"/>
                  </a:cubicBezTo>
                  <a:cubicBezTo>
                    <a:pt x="448" y="237"/>
                    <a:pt x="448" y="236"/>
                    <a:pt x="448" y="236"/>
                  </a:cubicBezTo>
                  <a:cubicBezTo>
                    <a:pt x="449" y="237"/>
                    <a:pt x="448" y="237"/>
                    <a:pt x="449" y="237"/>
                  </a:cubicBezTo>
                  <a:cubicBezTo>
                    <a:pt x="451" y="237"/>
                    <a:pt x="452" y="235"/>
                    <a:pt x="454" y="236"/>
                  </a:cubicBezTo>
                  <a:cubicBezTo>
                    <a:pt x="454" y="235"/>
                    <a:pt x="454" y="235"/>
                    <a:pt x="454" y="234"/>
                  </a:cubicBezTo>
                  <a:cubicBezTo>
                    <a:pt x="453" y="235"/>
                    <a:pt x="453" y="236"/>
                    <a:pt x="452" y="236"/>
                  </a:cubicBezTo>
                  <a:cubicBezTo>
                    <a:pt x="452" y="235"/>
                    <a:pt x="452" y="235"/>
                    <a:pt x="451" y="234"/>
                  </a:cubicBezTo>
                  <a:cubicBezTo>
                    <a:pt x="452" y="235"/>
                    <a:pt x="453" y="235"/>
                    <a:pt x="453" y="234"/>
                  </a:cubicBezTo>
                  <a:cubicBezTo>
                    <a:pt x="452" y="234"/>
                    <a:pt x="453" y="234"/>
                    <a:pt x="453" y="234"/>
                  </a:cubicBezTo>
                  <a:cubicBezTo>
                    <a:pt x="452" y="234"/>
                    <a:pt x="452" y="235"/>
                    <a:pt x="452" y="234"/>
                  </a:cubicBezTo>
                  <a:cubicBezTo>
                    <a:pt x="452" y="232"/>
                    <a:pt x="455" y="234"/>
                    <a:pt x="456" y="234"/>
                  </a:cubicBezTo>
                  <a:cubicBezTo>
                    <a:pt x="455" y="234"/>
                    <a:pt x="455" y="235"/>
                    <a:pt x="455" y="236"/>
                  </a:cubicBezTo>
                  <a:cubicBezTo>
                    <a:pt x="456" y="235"/>
                    <a:pt x="458" y="235"/>
                    <a:pt x="459" y="235"/>
                  </a:cubicBezTo>
                  <a:cubicBezTo>
                    <a:pt x="458" y="234"/>
                    <a:pt x="459" y="234"/>
                    <a:pt x="459" y="233"/>
                  </a:cubicBezTo>
                  <a:cubicBezTo>
                    <a:pt x="459" y="234"/>
                    <a:pt x="459" y="234"/>
                    <a:pt x="459" y="234"/>
                  </a:cubicBezTo>
                  <a:cubicBezTo>
                    <a:pt x="461" y="235"/>
                    <a:pt x="460" y="233"/>
                    <a:pt x="462" y="233"/>
                  </a:cubicBezTo>
                  <a:cubicBezTo>
                    <a:pt x="462" y="232"/>
                    <a:pt x="461" y="233"/>
                    <a:pt x="462" y="232"/>
                  </a:cubicBezTo>
                  <a:cubicBezTo>
                    <a:pt x="462" y="232"/>
                    <a:pt x="462" y="233"/>
                    <a:pt x="462" y="234"/>
                  </a:cubicBezTo>
                  <a:cubicBezTo>
                    <a:pt x="464" y="234"/>
                    <a:pt x="466" y="233"/>
                    <a:pt x="468" y="232"/>
                  </a:cubicBezTo>
                  <a:cubicBezTo>
                    <a:pt x="468" y="232"/>
                    <a:pt x="467" y="230"/>
                    <a:pt x="468" y="230"/>
                  </a:cubicBezTo>
                  <a:cubicBezTo>
                    <a:pt x="468" y="231"/>
                    <a:pt x="468" y="231"/>
                    <a:pt x="468" y="232"/>
                  </a:cubicBezTo>
                  <a:cubicBezTo>
                    <a:pt x="473" y="232"/>
                    <a:pt x="478" y="230"/>
                    <a:pt x="485" y="229"/>
                  </a:cubicBezTo>
                  <a:cubicBezTo>
                    <a:pt x="485" y="229"/>
                    <a:pt x="485" y="229"/>
                    <a:pt x="486" y="229"/>
                  </a:cubicBezTo>
                  <a:cubicBezTo>
                    <a:pt x="489" y="230"/>
                    <a:pt x="495" y="226"/>
                    <a:pt x="499" y="227"/>
                  </a:cubicBezTo>
                  <a:cubicBezTo>
                    <a:pt x="500" y="226"/>
                    <a:pt x="504" y="226"/>
                    <a:pt x="505" y="226"/>
                  </a:cubicBezTo>
                  <a:cubicBezTo>
                    <a:pt x="504" y="227"/>
                    <a:pt x="502" y="228"/>
                    <a:pt x="500" y="228"/>
                  </a:cubicBezTo>
                  <a:cubicBezTo>
                    <a:pt x="498" y="228"/>
                    <a:pt x="499" y="228"/>
                    <a:pt x="498" y="229"/>
                  </a:cubicBezTo>
                  <a:cubicBezTo>
                    <a:pt x="495" y="229"/>
                    <a:pt x="492" y="229"/>
                    <a:pt x="490" y="230"/>
                  </a:cubicBezTo>
                  <a:cubicBezTo>
                    <a:pt x="489" y="230"/>
                    <a:pt x="490" y="230"/>
                    <a:pt x="489" y="230"/>
                  </a:cubicBezTo>
                  <a:cubicBezTo>
                    <a:pt x="481" y="232"/>
                    <a:pt x="470" y="233"/>
                    <a:pt x="461" y="236"/>
                  </a:cubicBezTo>
                  <a:cubicBezTo>
                    <a:pt x="462" y="236"/>
                    <a:pt x="462" y="236"/>
                    <a:pt x="462" y="236"/>
                  </a:cubicBezTo>
                  <a:cubicBezTo>
                    <a:pt x="461" y="236"/>
                    <a:pt x="461" y="238"/>
                    <a:pt x="462" y="237"/>
                  </a:cubicBezTo>
                  <a:cubicBezTo>
                    <a:pt x="462" y="238"/>
                    <a:pt x="461" y="238"/>
                    <a:pt x="461" y="239"/>
                  </a:cubicBezTo>
                  <a:cubicBezTo>
                    <a:pt x="464" y="240"/>
                    <a:pt x="466" y="239"/>
                    <a:pt x="467" y="238"/>
                  </a:cubicBezTo>
                  <a:cubicBezTo>
                    <a:pt x="467" y="238"/>
                    <a:pt x="467" y="238"/>
                    <a:pt x="468" y="238"/>
                  </a:cubicBezTo>
                  <a:cubicBezTo>
                    <a:pt x="469" y="237"/>
                    <a:pt x="471" y="238"/>
                    <a:pt x="473" y="236"/>
                  </a:cubicBezTo>
                  <a:cubicBezTo>
                    <a:pt x="474" y="237"/>
                    <a:pt x="478" y="236"/>
                    <a:pt x="479" y="235"/>
                  </a:cubicBezTo>
                  <a:cubicBezTo>
                    <a:pt x="488" y="234"/>
                    <a:pt x="499" y="230"/>
                    <a:pt x="510" y="229"/>
                  </a:cubicBezTo>
                  <a:cubicBezTo>
                    <a:pt x="510" y="228"/>
                    <a:pt x="510" y="227"/>
                    <a:pt x="511" y="227"/>
                  </a:cubicBezTo>
                  <a:cubicBezTo>
                    <a:pt x="514" y="228"/>
                    <a:pt x="516" y="226"/>
                    <a:pt x="519" y="225"/>
                  </a:cubicBezTo>
                  <a:cubicBezTo>
                    <a:pt x="530" y="222"/>
                    <a:pt x="544" y="220"/>
                    <a:pt x="555" y="217"/>
                  </a:cubicBezTo>
                  <a:cubicBezTo>
                    <a:pt x="555" y="217"/>
                    <a:pt x="556" y="217"/>
                    <a:pt x="556" y="217"/>
                  </a:cubicBezTo>
                  <a:cubicBezTo>
                    <a:pt x="559" y="216"/>
                    <a:pt x="561" y="216"/>
                    <a:pt x="563" y="216"/>
                  </a:cubicBezTo>
                  <a:cubicBezTo>
                    <a:pt x="563" y="215"/>
                    <a:pt x="563" y="215"/>
                    <a:pt x="563" y="215"/>
                  </a:cubicBezTo>
                  <a:cubicBezTo>
                    <a:pt x="566" y="215"/>
                    <a:pt x="570" y="214"/>
                    <a:pt x="574" y="213"/>
                  </a:cubicBezTo>
                  <a:cubicBezTo>
                    <a:pt x="577" y="213"/>
                    <a:pt x="582" y="210"/>
                    <a:pt x="584" y="213"/>
                  </a:cubicBezTo>
                  <a:cubicBezTo>
                    <a:pt x="583" y="214"/>
                    <a:pt x="581" y="214"/>
                    <a:pt x="580" y="215"/>
                  </a:cubicBezTo>
                  <a:cubicBezTo>
                    <a:pt x="578" y="214"/>
                    <a:pt x="575" y="215"/>
                    <a:pt x="572" y="216"/>
                  </a:cubicBezTo>
                  <a:cubicBezTo>
                    <a:pt x="561" y="218"/>
                    <a:pt x="548" y="220"/>
                    <a:pt x="538" y="223"/>
                  </a:cubicBezTo>
                  <a:cubicBezTo>
                    <a:pt x="537" y="223"/>
                    <a:pt x="531" y="225"/>
                    <a:pt x="528" y="225"/>
                  </a:cubicBezTo>
                  <a:cubicBezTo>
                    <a:pt x="526" y="226"/>
                    <a:pt x="523" y="227"/>
                    <a:pt x="521" y="227"/>
                  </a:cubicBezTo>
                  <a:cubicBezTo>
                    <a:pt x="517" y="228"/>
                    <a:pt x="514" y="229"/>
                    <a:pt x="510" y="230"/>
                  </a:cubicBezTo>
                  <a:cubicBezTo>
                    <a:pt x="510" y="230"/>
                    <a:pt x="509" y="230"/>
                    <a:pt x="509" y="230"/>
                  </a:cubicBezTo>
                  <a:cubicBezTo>
                    <a:pt x="508" y="230"/>
                    <a:pt x="506" y="231"/>
                    <a:pt x="505" y="232"/>
                  </a:cubicBezTo>
                  <a:cubicBezTo>
                    <a:pt x="501" y="232"/>
                    <a:pt x="498" y="233"/>
                    <a:pt x="495" y="234"/>
                  </a:cubicBezTo>
                  <a:cubicBezTo>
                    <a:pt x="498" y="234"/>
                    <a:pt x="500" y="232"/>
                    <a:pt x="502" y="234"/>
                  </a:cubicBezTo>
                  <a:cubicBezTo>
                    <a:pt x="489" y="237"/>
                    <a:pt x="475" y="240"/>
                    <a:pt x="461" y="244"/>
                  </a:cubicBezTo>
                  <a:cubicBezTo>
                    <a:pt x="461" y="245"/>
                    <a:pt x="462" y="245"/>
                    <a:pt x="461" y="246"/>
                  </a:cubicBezTo>
                  <a:cubicBezTo>
                    <a:pt x="461" y="245"/>
                    <a:pt x="460" y="245"/>
                    <a:pt x="461" y="244"/>
                  </a:cubicBezTo>
                  <a:cubicBezTo>
                    <a:pt x="458" y="245"/>
                    <a:pt x="457" y="246"/>
                    <a:pt x="454" y="246"/>
                  </a:cubicBezTo>
                  <a:cubicBezTo>
                    <a:pt x="455" y="247"/>
                    <a:pt x="455" y="248"/>
                    <a:pt x="455" y="248"/>
                  </a:cubicBezTo>
                  <a:cubicBezTo>
                    <a:pt x="455" y="249"/>
                    <a:pt x="455" y="248"/>
                    <a:pt x="454" y="248"/>
                  </a:cubicBezTo>
                  <a:cubicBezTo>
                    <a:pt x="455" y="248"/>
                    <a:pt x="455" y="249"/>
                    <a:pt x="456" y="249"/>
                  </a:cubicBezTo>
                  <a:cubicBezTo>
                    <a:pt x="456" y="248"/>
                    <a:pt x="455" y="247"/>
                    <a:pt x="456" y="246"/>
                  </a:cubicBezTo>
                  <a:cubicBezTo>
                    <a:pt x="457" y="247"/>
                    <a:pt x="456" y="249"/>
                    <a:pt x="456" y="249"/>
                  </a:cubicBezTo>
                  <a:cubicBezTo>
                    <a:pt x="458" y="249"/>
                    <a:pt x="459" y="248"/>
                    <a:pt x="460" y="248"/>
                  </a:cubicBezTo>
                  <a:cubicBezTo>
                    <a:pt x="460" y="247"/>
                    <a:pt x="461" y="247"/>
                    <a:pt x="461" y="246"/>
                  </a:cubicBezTo>
                  <a:cubicBezTo>
                    <a:pt x="462" y="246"/>
                    <a:pt x="461" y="247"/>
                    <a:pt x="461" y="248"/>
                  </a:cubicBezTo>
                  <a:cubicBezTo>
                    <a:pt x="464" y="247"/>
                    <a:pt x="467" y="248"/>
                    <a:pt x="468" y="245"/>
                  </a:cubicBezTo>
                  <a:cubicBezTo>
                    <a:pt x="468" y="246"/>
                    <a:pt x="468" y="246"/>
                    <a:pt x="468" y="246"/>
                  </a:cubicBezTo>
                  <a:cubicBezTo>
                    <a:pt x="474" y="245"/>
                    <a:pt x="478" y="244"/>
                    <a:pt x="482" y="244"/>
                  </a:cubicBezTo>
                  <a:cubicBezTo>
                    <a:pt x="483" y="244"/>
                    <a:pt x="485" y="243"/>
                    <a:pt x="485" y="242"/>
                  </a:cubicBezTo>
                  <a:cubicBezTo>
                    <a:pt x="485" y="243"/>
                    <a:pt x="485" y="243"/>
                    <a:pt x="485" y="243"/>
                  </a:cubicBezTo>
                  <a:cubicBezTo>
                    <a:pt x="500" y="240"/>
                    <a:pt x="515" y="238"/>
                    <a:pt x="529" y="234"/>
                  </a:cubicBezTo>
                  <a:cubicBezTo>
                    <a:pt x="529" y="234"/>
                    <a:pt x="528" y="234"/>
                    <a:pt x="529" y="233"/>
                  </a:cubicBezTo>
                  <a:cubicBezTo>
                    <a:pt x="531" y="235"/>
                    <a:pt x="534" y="233"/>
                    <a:pt x="537" y="232"/>
                  </a:cubicBezTo>
                  <a:cubicBezTo>
                    <a:pt x="539" y="231"/>
                    <a:pt x="541" y="231"/>
                    <a:pt x="544" y="231"/>
                  </a:cubicBezTo>
                  <a:cubicBezTo>
                    <a:pt x="546" y="230"/>
                    <a:pt x="548" y="230"/>
                    <a:pt x="551" y="229"/>
                  </a:cubicBezTo>
                  <a:cubicBezTo>
                    <a:pt x="555" y="228"/>
                    <a:pt x="560" y="226"/>
                    <a:pt x="562" y="228"/>
                  </a:cubicBezTo>
                  <a:cubicBezTo>
                    <a:pt x="561" y="230"/>
                    <a:pt x="559" y="232"/>
                    <a:pt x="557" y="230"/>
                  </a:cubicBezTo>
                  <a:cubicBezTo>
                    <a:pt x="546" y="231"/>
                    <a:pt x="538" y="234"/>
                    <a:pt x="526" y="237"/>
                  </a:cubicBezTo>
                  <a:cubicBezTo>
                    <a:pt x="526" y="237"/>
                    <a:pt x="526" y="238"/>
                    <a:pt x="525" y="238"/>
                  </a:cubicBezTo>
                  <a:cubicBezTo>
                    <a:pt x="525" y="238"/>
                    <a:pt x="526" y="237"/>
                    <a:pt x="526" y="237"/>
                  </a:cubicBezTo>
                  <a:cubicBezTo>
                    <a:pt x="522" y="239"/>
                    <a:pt x="514" y="238"/>
                    <a:pt x="511" y="241"/>
                  </a:cubicBezTo>
                  <a:cubicBezTo>
                    <a:pt x="511" y="241"/>
                    <a:pt x="511" y="241"/>
                    <a:pt x="511" y="241"/>
                  </a:cubicBezTo>
                  <a:cubicBezTo>
                    <a:pt x="508" y="240"/>
                    <a:pt x="505" y="242"/>
                    <a:pt x="502" y="242"/>
                  </a:cubicBezTo>
                  <a:cubicBezTo>
                    <a:pt x="503" y="242"/>
                    <a:pt x="502" y="243"/>
                    <a:pt x="502" y="243"/>
                  </a:cubicBezTo>
                  <a:cubicBezTo>
                    <a:pt x="502" y="242"/>
                    <a:pt x="502" y="243"/>
                    <a:pt x="502" y="242"/>
                  </a:cubicBezTo>
                  <a:cubicBezTo>
                    <a:pt x="500" y="241"/>
                    <a:pt x="499" y="243"/>
                    <a:pt x="498" y="244"/>
                  </a:cubicBezTo>
                  <a:cubicBezTo>
                    <a:pt x="487" y="246"/>
                    <a:pt x="471" y="249"/>
                    <a:pt x="461" y="252"/>
                  </a:cubicBezTo>
                  <a:cubicBezTo>
                    <a:pt x="461" y="252"/>
                    <a:pt x="462" y="252"/>
                    <a:pt x="462" y="253"/>
                  </a:cubicBezTo>
                  <a:cubicBezTo>
                    <a:pt x="461" y="253"/>
                    <a:pt x="461" y="253"/>
                    <a:pt x="461" y="253"/>
                  </a:cubicBezTo>
                  <a:cubicBezTo>
                    <a:pt x="461" y="252"/>
                    <a:pt x="460" y="252"/>
                    <a:pt x="460" y="252"/>
                  </a:cubicBezTo>
                  <a:cubicBezTo>
                    <a:pt x="459" y="253"/>
                    <a:pt x="458" y="253"/>
                    <a:pt x="457" y="253"/>
                  </a:cubicBezTo>
                  <a:cubicBezTo>
                    <a:pt x="457" y="254"/>
                    <a:pt x="457" y="256"/>
                    <a:pt x="457" y="257"/>
                  </a:cubicBezTo>
                  <a:cubicBezTo>
                    <a:pt x="459" y="258"/>
                    <a:pt x="459" y="256"/>
                    <a:pt x="461" y="256"/>
                  </a:cubicBezTo>
                  <a:cubicBezTo>
                    <a:pt x="460" y="255"/>
                    <a:pt x="461" y="254"/>
                    <a:pt x="461" y="254"/>
                  </a:cubicBezTo>
                  <a:cubicBezTo>
                    <a:pt x="461" y="255"/>
                    <a:pt x="462" y="254"/>
                    <a:pt x="462" y="254"/>
                  </a:cubicBezTo>
                  <a:cubicBezTo>
                    <a:pt x="461" y="254"/>
                    <a:pt x="461" y="255"/>
                    <a:pt x="461" y="255"/>
                  </a:cubicBezTo>
                  <a:cubicBezTo>
                    <a:pt x="461" y="255"/>
                    <a:pt x="461" y="255"/>
                    <a:pt x="461" y="256"/>
                  </a:cubicBezTo>
                  <a:cubicBezTo>
                    <a:pt x="462" y="256"/>
                    <a:pt x="462" y="255"/>
                    <a:pt x="462" y="256"/>
                  </a:cubicBezTo>
                  <a:cubicBezTo>
                    <a:pt x="462" y="256"/>
                    <a:pt x="462" y="256"/>
                    <a:pt x="462" y="256"/>
                  </a:cubicBezTo>
                  <a:cubicBezTo>
                    <a:pt x="463" y="256"/>
                    <a:pt x="462" y="255"/>
                    <a:pt x="463" y="254"/>
                  </a:cubicBezTo>
                  <a:cubicBezTo>
                    <a:pt x="463" y="255"/>
                    <a:pt x="464" y="255"/>
                    <a:pt x="463" y="255"/>
                  </a:cubicBezTo>
                  <a:cubicBezTo>
                    <a:pt x="465" y="255"/>
                    <a:pt x="466" y="255"/>
                    <a:pt x="467" y="255"/>
                  </a:cubicBezTo>
                  <a:cubicBezTo>
                    <a:pt x="467" y="255"/>
                    <a:pt x="466" y="254"/>
                    <a:pt x="467" y="254"/>
                  </a:cubicBezTo>
                  <a:cubicBezTo>
                    <a:pt x="467" y="254"/>
                    <a:pt x="467" y="255"/>
                    <a:pt x="468" y="255"/>
                  </a:cubicBezTo>
                  <a:cubicBezTo>
                    <a:pt x="469" y="254"/>
                    <a:pt x="467" y="254"/>
                    <a:pt x="468" y="253"/>
                  </a:cubicBezTo>
                  <a:cubicBezTo>
                    <a:pt x="468" y="254"/>
                    <a:pt x="468" y="254"/>
                    <a:pt x="469" y="254"/>
                  </a:cubicBezTo>
                  <a:cubicBezTo>
                    <a:pt x="469" y="254"/>
                    <a:pt x="470" y="254"/>
                    <a:pt x="470" y="254"/>
                  </a:cubicBezTo>
                  <a:cubicBezTo>
                    <a:pt x="470" y="254"/>
                    <a:pt x="470" y="254"/>
                    <a:pt x="470" y="254"/>
                  </a:cubicBezTo>
                  <a:cubicBezTo>
                    <a:pt x="476" y="253"/>
                    <a:pt x="480" y="251"/>
                    <a:pt x="485" y="251"/>
                  </a:cubicBezTo>
                  <a:cubicBezTo>
                    <a:pt x="485" y="250"/>
                    <a:pt x="484" y="250"/>
                    <a:pt x="485" y="249"/>
                  </a:cubicBezTo>
                  <a:cubicBezTo>
                    <a:pt x="486" y="250"/>
                    <a:pt x="485" y="250"/>
                    <a:pt x="486" y="250"/>
                  </a:cubicBezTo>
                  <a:cubicBezTo>
                    <a:pt x="490" y="249"/>
                    <a:pt x="496" y="248"/>
                    <a:pt x="501" y="248"/>
                  </a:cubicBezTo>
                  <a:cubicBezTo>
                    <a:pt x="501" y="248"/>
                    <a:pt x="500" y="248"/>
                    <a:pt x="500" y="248"/>
                  </a:cubicBezTo>
                  <a:cubicBezTo>
                    <a:pt x="502" y="248"/>
                    <a:pt x="503" y="247"/>
                    <a:pt x="505" y="247"/>
                  </a:cubicBezTo>
                  <a:cubicBezTo>
                    <a:pt x="504" y="248"/>
                    <a:pt x="504" y="248"/>
                    <a:pt x="504" y="248"/>
                  </a:cubicBezTo>
                  <a:cubicBezTo>
                    <a:pt x="507" y="247"/>
                    <a:pt x="508" y="247"/>
                    <a:pt x="511" y="247"/>
                  </a:cubicBezTo>
                  <a:cubicBezTo>
                    <a:pt x="511" y="246"/>
                    <a:pt x="510" y="245"/>
                    <a:pt x="510" y="245"/>
                  </a:cubicBezTo>
                  <a:cubicBezTo>
                    <a:pt x="511" y="248"/>
                    <a:pt x="523" y="244"/>
                    <a:pt x="524" y="243"/>
                  </a:cubicBezTo>
                  <a:cubicBezTo>
                    <a:pt x="525" y="244"/>
                    <a:pt x="528" y="243"/>
                    <a:pt x="529" y="242"/>
                  </a:cubicBezTo>
                  <a:cubicBezTo>
                    <a:pt x="529" y="242"/>
                    <a:pt x="530" y="242"/>
                    <a:pt x="531" y="242"/>
                  </a:cubicBezTo>
                  <a:cubicBezTo>
                    <a:pt x="538" y="240"/>
                    <a:pt x="544" y="238"/>
                    <a:pt x="552" y="236"/>
                  </a:cubicBezTo>
                  <a:cubicBezTo>
                    <a:pt x="553" y="235"/>
                    <a:pt x="555" y="236"/>
                    <a:pt x="556" y="235"/>
                  </a:cubicBezTo>
                  <a:cubicBezTo>
                    <a:pt x="557" y="236"/>
                    <a:pt x="560" y="235"/>
                    <a:pt x="561" y="234"/>
                  </a:cubicBezTo>
                  <a:cubicBezTo>
                    <a:pt x="560" y="235"/>
                    <a:pt x="563" y="234"/>
                    <a:pt x="563" y="236"/>
                  </a:cubicBezTo>
                  <a:cubicBezTo>
                    <a:pt x="562" y="236"/>
                    <a:pt x="562" y="235"/>
                    <a:pt x="561" y="235"/>
                  </a:cubicBezTo>
                  <a:cubicBezTo>
                    <a:pt x="561" y="235"/>
                    <a:pt x="562" y="236"/>
                    <a:pt x="562" y="236"/>
                  </a:cubicBezTo>
                  <a:cubicBezTo>
                    <a:pt x="561" y="236"/>
                    <a:pt x="561" y="237"/>
                    <a:pt x="560" y="238"/>
                  </a:cubicBezTo>
                  <a:cubicBezTo>
                    <a:pt x="549" y="237"/>
                    <a:pt x="540" y="242"/>
                    <a:pt x="530" y="244"/>
                  </a:cubicBezTo>
                  <a:cubicBezTo>
                    <a:pt x="529" y="245"/>
                    <a:pt x="530" y="245"/>
                    <a:pt x="529" y="245"/>
                  </a:cubicBezTo>
                  <a:cubicBezTo>
                    <a:pt x="529" y="245"/>
                    <a:pt x="525" y="245"/>
                    <a:pt x="526" y="246"/>
                  </a:cubicBezTo>
                  <a:cubicBezTo>
                    <a:pt x="526" y="246"/>
                    <a:pt x="525" y="246"/>
                    <a:pt x="525" y="246"/>
                  </a:cubicBezTo>
                  <a:cubicBezTo>
                    <a:pt x="515" y="248"/>
                    <a:pt x="509" y="248"/>
                    <a:pt x="501" y="251"/>
                  </a:cubicBezTo>
                  <a:cubicBezTo>
                    <a:pt x="501" y="250"/>
                    <a:pt x="498" y="251"/>
                    <a:pt x="496" y="251"/>
                  </a:cubicBezTo>
                  <a:cubicBezTo>
                    <a:pt x="490" y="252"/>
                    <a:pt x="484" y="254"/>
                    <a:pt x="478" y="254"/>
                  </a:cubicBezTo>
                  <a:cubicBezTo>
                    <a:pt x="477" y="255"/>
                    <a:pt x="475" y="255"/>
                    <a:pt x="474" y="255"/>
                  </a:cubicBezTo>
                  <a:cubicBezTo>
                    <a:pt x="474" y="255"/>
                    <a:pt x="474" y="256"/>
                    <a:pt x="473" y="256"/>
                  </a:cubicBezTo>
                  <a:cubicBezTo>
                    <a:pt x="473" y="256"/>
                    <a:pt x="469" y="255"/>
                    <a:pt x="470" y="257"/>
                  </a:cubicBezTo>
                  <a:cubicBezTo>
                    <a:pt x="470" y="256"/>
                    <a:pt x="469" y="256"/>
                    <a:pt x="468" y="256"/>
                  </a:cubicBezTo>
                  <a:cubicBezTo>
                    <a:pt x="468" y="257"/>
                    <a:pt x="469" y="258"/>
                    <a:pt x="468" y="258"/>
                  </a:cubicBezTo>
                  <a:cubicBezTo>
                    <a:pt x="467" y="256"/>
                    <a:pt x="464" y="258"/>
                    <a:pt x="463" y="260"/>
                  </a:cubicBezTo>
                  <a:cubicBezTo>
                    <a:pt x="465" y="259"/>
                    <a:pt x="466" y="259"/>
                    <a:pt x="466" y="259"/>
                  </a:cubicBezTo>
                  <a:cubicBezTo>
                    <a:pt x="467" y="259"/>
                    <a:pt x="467" y="259"/>
                    <a:pt x="467" y="259"/>
                  </a:cubicBezTo>
                  <a:cubicBezTo>
                    <a:pt x="468" y="259"/>
                    <a:pt x="468" y="257"/>
                    <a:pt x="469" y="258"/>
                  </a:cubicBezTo>
                  <a:cubicBezTo>
                    <a:pt x="469" y="258"/>
                    <a:pt x="468" y="259"/>
                    <a:pt x="468" y="259"/>
                  </a:cubicBezTo>
                  <a:cubicBezTo>
                    <a:pt x="469" y="258"/>
                    <a:pt x="470" y="258"/>
                    <a:pt x="470" y="257"/>
                  </a:cubicBezTo>
                  <a:cubicBezTo>
                    <a:pt x="470" y="259"/>
                    <a:pt x="472" y="258"/>
                    <a:pt x="473" y="257"/>
                  </a:cubicBezTo>
                  <a:cubicBezTo>
                    <a:pt x="473" y="257"/>
                    <a:pt x="472" y="256"/>
                    <a:pt x="473" y="256"/>
                  </a:cubicBezTo>
                  <a:cubicBezTo>
                    <a:pt x="474" y="256"/>
                    <a:pt x="473" y="257"/>
                    <a:pt x="474" y="257"/>
                  </a:cubicBezTo>
                  <a:cubicBezTo>
                    <a:pt x="476" y="257"/>
                    <a:pt x="476" y="256"/>
                    <a:pt x="479" y="256"/>
                  </a:cubicBezTo>
                  <a:cubicBezTo>
                    <a:pt x="479" y="256"/>
                    <a:pt x="478" y="256"/>
                    <a:pt x="479" y="255"/>
                  </a:cubicBezTo>
                  <a:cubicBezTo>
                    <a:pt x="479" y="255"/>
                    <a:pt x="479" y="256"/>
                    <a:pt x="480" y="256"/>
                  </a:cubicBezTo>
                  <a:cubicBezTo>
                    <a:pt x="481" y="255"/>
                    <a:pt x="483" y="256"/>
                    <a:pt x="484" y="255"/>
                  </a:cubicBezTo>
                  <a:cubicBezTo>
                    <a:pt x="487" y="255"/>
                    <a:pt x="490" y="255"/>
                    <a:pt x="493" y="254"/>
                  </a:cubicBezTo>
                  <a:cubicBezTo>
                    <a:pt x="495" y="254"/>
                    <a:pt x="498" y="253"/>
                    <a:pt x="499" y="253"/>
                  </a:cubicBezTo>
                  <a:cubicBezTo>
                    <a:pt x="500" y="252"/>
                    <a:pt x="499" y="252"/>
                    <a:pt x="500" y="253"/>
                  </a:cubicBezTo>
                  <a:cubicBezTo>
                    <a:pt x="502" y="252"/>
                    <a:pt x="508" y="252"/>
                    <a:pt x="510" y="251"/>
                  </a:cubicBezTo>
                  <a:cubicBezTo>
                    <a:pt x="511" y="252"/>
                    <a:pt x="512" y="252"/>
                    <a:pt x="513" y="251"/>
                  </a:cubicBezTo>
                  <a:cubicBezTo>
                    <a:pt x="513" y="252"/>
                    <a:pt x="513" y="252"/>
                    <a:pt x="513" y="252"/>
                  </a:cubicBezTo>
                  <a:cubicBezTo>
                    <a:pt x="517" y="251"/>
                    <a:pt x="521" y="250"/>
                    <a:pt x="524" y="250"/>
                  </a:cubicBezTo>
                  <a:cubicBezTo>
                    <a:pt x="524" y="249"/>
                    <a:pt x="525" y="249"/>
                    <a:pt x="525" y="249"/>
                  </a:cubicBezTo>
                  <a:cubicBezTo>
                    <a:pt x="528" y="250"/>
                    <a:pt x="531" y="248"/>
                    <a:pt x="532" y="248"/>
                  </a:cubicBezTo>
                  <a:cubicBezTo>
                    <a:pt x="536" y="247"/>
                    <a:pt x="541" y="247"/>
                    <a:pt x="542" y="245"/>
                  </a:cubicBezTo>
                  <a:cubicBezTo>
                    <a:pt x="542" y="246"/>
                    <a:pt x="542" y="246"/>
                    <a:pt x="543" y="246"/>
                  </a:cubicBezTo>
                  <a:cubicBezTo>
                    <a:pt x="547" y="244"/>
                    <a:pt x="553" y="244"/>
                    <a:pt x="555" y="242"/>
                  </a:cubicBezTo>
                  <a:cubicBezTo>
                    <a:pt x="563" y="241"/>
                    <a:pt x="572" y="239"/>
                    <a:pt x="579" y="236"/>
                  </a:cubicBezTo>
                  <a:cubicBezTo>
                    <a:pt x="579" y="237"/>
                    <a:pt x="580" y="236"/>
                    <a:pt x="581" y="236"/>
                  </a:cubicBezTo>
                  <a:cubicBezTo>
                    <a:pt x="581" y="235"/>
                    <a:pt x="581" y="236"/>
                    <a:pt x="581" y="235"/>
                  </a:cubicBezTo>
                  <a:cubicBezTo>
                    <a:pt x="583" y="235"/>
                    <a:pt x="583" y="235"/>
                    <a:pt x="585" y="234"/>
                  </a:cubicBezTo>
                  <a:cubicBezTo>
                    <a:pt x="584" y="234"/>
                    <a:pt x="585" y="233"/>
                    <a:pt x="585" y="233"/>
                  </a:cubicBezTo>
                  <a:cubicBezTo>
                    <a:pt x="589" y="233"/>
                    <a:pt x="593" y="231"/>
                    <a:pt x="597" y="230"/>
                  </a:cubicBezTo>
                  <a:cubicBezTo>
                    <a:pt x="597" y="230"/>
                    <a:pt x="596" y="229"/>
                    <a:pt x="597" y="229"/>
                  </a:cubicBezTo>
                  <a:cubicBezTo>
                    <a:pt x="601" y="229"/>
                    <a:pt x="605" y="227"/>
                    <a:pt x="610" y="226"/>
                  </a:cubicBezTo>
                  <a:cubicBezTo>
                    <a:pt x="610" y="226"/>
                    <a:pt x="610" y="226"/>
                    <a:pt x="610" y="226"/>
                  </a:cubicBezTo>
                  <a:cubicBezTo>
                    <a:pt x="616" y="226"/>
                    <a:pt x="621" y="222"/>
                    <a:pt x="627" y="222"/>
                  </a:cubicBezTo>
                  <a:cubicBezTo>
                    <a:pt x="634" y="220"/>
                    <a:pt x="644" y="218"/>
                    <a:pt x="651" y="216"/>
                  </a:cubicBezTo>
                  <a:cubicBezTo>
                    <a:pt x="658" y="215"/>
                    <a:pt x="666" y="214"/>
                    <a:pt x="673" y="212"/>
                  </a:cubicBezTo>
                  <a:cubicBezTo>
                    <a:pt x="679" y="211"/>
                    <a:pt x="687" y="209"/>
                    <a:pt x="694" y="208"/>
                  </a:cubicBezTo>
                  <a:cubicBezTo>
                    <a:pt x="694" y="208"/>
                    <a:pt x="695" y="207"/>
                    <a:pt x="696" y="208"/>
                  </a:cubicBezTo>
                  <a:cubicBezTo>
                    <a:pt x="708" y="205"/>
                    <a:pt x="718" y="203"/>
                    <a:pt x="729" y="200"/>
                  </a:cubicBezTo>
                  <a:cubicBezTo>
                    <a:pt x="730" y="200"/>
                    <a:pt x="731" y="200"/>
                    <a:pt x="732" y="200"/>
                  </a:cubicBezTo>
                  <a:cubicBezTo>
                    <a:pt x="732" y="199"/>
                    <a:pt x="732" y="199"/>
                    <a:pt x="732" y="199"/>
                  </a:cubicBezTo>
                  <a:cubicBezTo>
                    <a:pt x="734" y="198"/>
                    <a:pt x="737" y="197"/>
                    <a:pt x="739" y="198"/>
                  </a:cubicBezTo>
                  <a:cubicBezTo>
                    <a:pt x="749" y="195"/>
                    <a:pt x="757" y="193"/>
                    <a:pt x="768" y="191"/>
                  </a:cubicBezTo>
                  <a:cubicBezTo>
                    <a:pt x="769" y="191"/>
                    <a:pt x="770" y="190"/>
                    <a:pt x="771" y="190"/>
                  </a:cubicBezTo>
                  <a:cubicBezTo>
                    <a:pt x="771" y="190"/>
                    <a:pt x="772" y="190"/>
                    <a:pt x="772" y="190"/>
                  </a:cubicBezTo>
                  <a:cubicBezTo>
                    <a:pt x="773" y="190"/>
                    <a:pt x="774" y="189"/>
                    <a:pt x="776" y="189"/>
                  </a:cubicBezTo>
                  <a:cubicBezTo>
                    <a:pt x="777" y="189"/>
                    <a:pt x="778" y="188"/>
                    <a:pt x="780" y="188"/>
                  </a:cubicBezTo>
                  <a:cubicBezTo>
                    <a:pt x="784" y="187"/>
                    <a:pt x="790" y="186"/>
                    <a:pt x="794" y="186"/>
                  </a:cubicBezTo>
                  <a:cubicBezTo>
                    <a:pt x="795" y="185"/>
                    <a:pt x="800" y="184"/>
                    <a:pt x="801" y="185"/>
                  </a:cubicBezTo>
                  <a:cubicBezTo>
                    <a:pt x="797" y="187"/>
                    <a:pt x="792" y="188"/>
                    <a:pt x="787" y="188"/>
                  </a:cubicBezTo>
                  <a:cubicBezTo>
                    <a:pt x="783" y="190"/>
                    <a:pt x="778" y="190"/>
                    <a:pt x="774" y="192"/>
                  </a:cubicBezTo>
                  <a:cubicBezTo>
                    <a:pt x="774" y="192"/>
                    <a:pt x="774" y="194"/>
                    <a:pt x="773" y="193"/>
                  </a:cubicBezTo>
                  <a:cubicBezTo>
                    <a:pt x="773" y="193"/>
                    <a:pt x="774" y="192"/>
                    <a:pt x="774" y="191"/>
                  </a:cubicBezTo>
                  <a:cubicBezTo>
                    <a:pt x="773" y="192"/>
                    <a:pt x="772" y="192"/>
                    <a:pt x="771" y="191"/>
                  </a:cubicBezTo>
                  <a:cubicBezTo>
                    <a:pt x="771" y="192"/>
                    <a:pt x="771" y="192"/>
                    <a:pt x="771" y="192"/>
                  </a:cubicBezTo>
                  <a:cubicBezTo>
                    <a:pt x="761" y="194"/>
                    <a:pt x="750" y="198"/>
                    <a:pt x="742" y="198"/>
                  </a:cubicBezTo>
                  <a:cubicBezTo>
                    <a:pt x="742" y="199"/>
                    <a:pt x="741" y="198"/>
                    <a:pt x="740" y="199"/>
                  </a:cubicBezTo>
                  <a:cubicBezTo>
                    <a:pt x="735" y="201"/>
                    <a:pt x="730" y="201"/>
                    <a:pt x="725" y="202"/>
                  </a:cubicBezTo>
                  <a:cubicBezTo>
                    <a:pt x="724" y="203"/>
                    <a:pt x="724" y="202"/>
                    <a:pt x="723" y="202"/>
                  </a:cubicBezTo>
                  <a:cubicBezTo>
                    <a:pt x="720" y="204"/>
                    <a:pt x="716" y="204"/>
                    <a:pt x="713" y="205"/>
                  </a:cubicBezTo>
                  <a:cubicBezTo>
                    <a:pt x="709" y="205"/>
                    <a:pt x="706" y="207"/>
                    <a:pt x="703" y="207"/>
                  </a:cubicBezTo>
                  <a:cubicBezTo>
                    <a:pt x="703" y="207"/>
                    <a:pt x="702" y="208"/>
                    <a:pt x="702" y="208"/>
                  </a:cubicBezTo>
                  <a:cubicBezTo>
                    <a:pt x="698" y="208"/>
                    <a:pt x="696" y="208"/>
                    <a:pt x="693" y="210"/>
                  </a:cubicBezTo>
                  <a:cubicBezTo>
                    <a:pt x="686" y="211"/>
                    <a:pt x="680" y="211"/>
                    <a:pt x="674" y="214"/>
                  </a:cubicBezTo>
                  <a:cubicBezTo>
                    <a:pt x="671" y="213"/>
                    <a:pt x="668" y="215"/>
                    <a:pt x="664" y="215"/>
                  </a:cubicBezTo>
                  <a:cubicBezTo>
                    <a:pt x="657" y="217"/>
                    <a:pt x="651" y="218"/>
                    <a:pt x="646" y="220"/>
                  </a:cubicBezTo>
                  <a:cubicBezTo>
                    <a:pt x="645" y="220"/>
                    <a:pt x="644" y="219"/>
                    <a:pt x="643" y="220"/>
                  </a:cubicBezTo>
                  <a:cubicBezTo>
                    <a:pt x="640" y="220"/>
                    <a:pt x="636" y="223"/>
                    <a:pt x="634" y="221"/>
                  </a:cubicBezTo>
                  <a:cubicBezTo>
                    <a:pt x="633" y="223"/>
                    <a:pt x="631" y="222"/>
                    <a:pt x="630" y="223"/>
                  </a:cubicBezTo>
                  <a:cubicBezTo>
                    <a:pt x="622" y="224"/>
                    <a:pt x="615" y="227"/>
                    <a:pt x="608" y="228"/>
                  </a:cubicBezTo>
                  <a:cubicBezTo>
                    <a:pt x="606" y="230"/>
                    <a:pt x="599" y="230"/>
                    <a:pt x="596" y="232"/>
                  </a:cubicBezTo>
                  <a:cubicBezTo>
                    <a:pt x="596" y="233"/>
                    <a:pt x="597" y="232"/>
                    <a:pt x="597" y="232"/>
                  </a:cubicBezTo>
                  <a:cubicBezTo>
                    <a:pt x="596" y="233"/>
                    <a:pt x="596" y="233"/>
                    <a:pt x="596" y="233"/>
                  </a:cubicBezTo>
                  <a:cubicBezTo>
                    <a:pt x="594" y="232"/>
                    <a:pt x="592" y="235"/>
                    <a:pt x="588" y="235"/>
                  </a:cubicBezTo>
                  <a:cubicBezTo>
                    <a:pt x="589" y="236"/>
                    <a:pt x="588" y="236"/>
                    <a:pt x="588" y="238"/>
                  </a:cubicBezTo>
                  <a:cubicBezTo>
                    <a:pt x="591" y="237"/>
                    <a:pt x="592" y="236"/>
                    <a:pt x="595" y="236"/>
                  </a:cubicBezTo>
                  <a:cubicBezTo>
                    <a:pt x="596" y="235"/>
                    <a:pt x="596" y="235"/>
                    <a:pt x="596" y="234"/>
                  </a:cubicBezTo>
                  <a:cubicBezTo>
                    <a:pt x="596" y="235"/>
                    <a:pt x="597" y="236"/>
                    <a:pt x="597" y="235"/>
                  </a:cubicBezTo>
                  <a:cubicBezTo>
                    <a:pt x="596" y="235"/>
                    <a:pt x="598" y="234"/>
                    <a:pt x="598" y="234"/>
                  </a:cubicBezTo>
                  <a:cubicBezTo>
                    <a:pt x="598" y="235"/>
                    <a:pt x="598" y="234"/>
                    <a:pt x="598" y="235"/>
                  </a:cubicBezTo>
                  <a:cubicBezTo>
                    <a:pt x="601" y="234"/>
                    <a:pt x="604" y="234"/>
                    <a:pt x="608" y="233"/>
                  </a:cubicBezTo>
                  <a:cubicBezTo>
                    <a:pt x="608" y="232"/>
                    <a:pt x="607" y="231"/>
                    <a:pt x="608" y="231"/>
                  </a:cubicBezTo>
                  <a:cubicBezTo>
                    <a:pt x="608" y="231"/>
                    <a:pt x="608" y="232"/>
                    <a:pt x="608" y="233"/>
                  </a:cubicBezTo>
                  <a:cubicBezTo>
                    <a:pt x="610" y="232"/>
                    <a:pt x="612" y="232"/>
                    <a:pt x="614" y="232"/>
                  </a:cubicBezTo>
                  <a:cubicBezTo>
                    <a:pt x="622" y="230"/>
                    <a:pt x="632" y="228"/>
                    <a:pt x="642" y="226"/>
                  </a:cubicBezTo>
                  <a:cubicBezTo>
                    <a:pt x="646" y="225"/>
                    <a:pt x="651" y="225"/>
                    <a:pt x="655" y="225"/>
                  </a:cubicBezTo>
                  <a:cubicBezTo>
                    <a:pt x="655" y="226"/>
                    <a:pt x="654" y="226"/>
                    <a:pt x="653" y="226"/>
                  </a:cubicBezTo>
                  <a:cubicBezTo>
                    <a:pt x="653" y="227"/>
                    <a:pt x="653" y="226"/>
                    <a:pt x="653" y="227"/>
                  </a:cubicBezTo>
                  <a:cubicBezTo>
                    <a:pt x="666" y="224"/>
                    <a:pt x="677" y="221"/>
                    <a:pt x="689" y="220"/>
                  </a:cubicBezTo>
                  <a:cubicBezTo>
                    <a:pt x="699" y="218"/>
                    <a:pt x="710" y="216"/>
                    <a:pt x="720" y="214"/>
                  </a:cubicBezTo>
                  <a:cubicBezTo>
                    <a:pt x="721" y="213"/>
                    <a:pt x="722" y="213"/>
                    <a:pt x="724" y="212"/>
                  </a:cubicBezTo>
                  <a:cubicBezTo>
                    <a:pt x="724" y="212"/>
                    <a:pt x="724" y="212"/>
                    <a:pt x="724" y="211"/>
                  </a:cubicBezTo>
                  <a:cubicBezTo>
                    <a:pt x="727" y="210"/>
                    <a:pt x="730" y="210"/>
                    <a:pt x="733" y="209"/>
                  </a:cubicBezTo>
                  <a:cubicBezTo>
                    <a:pt x="744" y="207"/>
                    <a:pt x="757" y="204"/>
                    <a:pt x="770" y="201"/>
                  </a:cubicBezTo>
                  <a:cubicBezTo>
                    <a:pt x="781" y="198"/>
                    <a:pt x="796" y="195"/>
                    <a:pt x="807" y="193"/>
                  </a:cubicBezTo>
                  <a:cubicBezTo>
                    <a:pt x="811" y="193"/>
                    <a:pt x="815" y="193"/>
                    <a:pt x="819" y="192"/>
                  </a:cubicBezTo>
                  <a:cubicBezTo>
                    <a:pt x="822" y="192"/>
                    <a:pt x="825" y="191"/>
                    <a:pt x="828" y="191"/>
                  </a:cubicBezTo>
                  <a:cubicBezTo>
                    <a:pt x="830" y="189"/>
                    <a:pt x="835" y="190"/>
                    <a:pt x="838" y="188"/>
                  </a:cubicBezTo>
                  <a:cubicBezTo>
                    <a:pt x="836" y="183"/>
                    <a:pt x="833" y="179"/>
                    <a:pt x="832" y="173"/>
                  </a:cubicBezTo>
                  <a:cubicBezTo>
                    <a:pt x="832" y="171"/>
                    <a:pt x="831" y="169"/>
                    <a:pt x="830" y="167"/>
                  </a:cubicBezTo>
                  <a:cubicBezTo>
                    <a:pt x="829" y="162"/>
                    <a:pt x="830" y="156"/>
                    <a:pt x="827" y="154"/>
                  </a:cubicBezTo>
                  <a:cubicBezTo>
                    <a:pt x="826" y="154"/>
                    <a:pt x="823" y="154"/>
                    <a:pt x="822" y="154"/>
                  </a:cubicBezTo>
                  <a:cubicBezTo>
                    <a:pt x="821" y="154"/>
                    <a:pt x="821" y="154"/>
                    <a:pt x="821" y="153"/>
                  </a:cubicBezTo>
                  <a:cubicBezTo>
                    <a:pt x="818" y="154"/>
                    <a:pt x="816" y="155"/>
                    <a:pt x="814" y="153"/>
                  </a:cubicBezTo>
                  <a:cubicBezTo>
                    <a:pt x="814" y="154"/>
                    <a:pt x="814" y="155"/>
                    <a:pt x="813" y="154"/>
                  </a:cubicBezTo>
                  <a:cubicBezTo>
                    <a:pt x="813" y="153"/>
                    <a:pt x="814" y="154"/>
                    <a:pt x="814" y="153"/>
                  </a:cubicBezTo>
                  <a:cubicBezTo>
                    <a:pt x="812" y="154"/>
                    <a:pt x="810" y="155"/>
                    <a:pt x="808" y="156"/>
                  </a:cubicBezTo>
                  <a:cubicBezTo>
                    <a:pt x="809" y="156"/>
                    <a:pt x="808" y="157"/>
                    <a:pt x="808" y="155"/>
                  </a:cubicBezTo>
                  <a:cubicBezTo>
                    <a:pt x="805" y="156"/>
                    <a:pt x="803" y="158"/>
                    <a:pt x="800" y="156"/>
                  </a:cubicBezTo>
                  <a:cubicBezTo>
                    <a:pt x="801" y="156"/>
                    <a:pt x="801" y="156"/>
                    <a:pt x="801" y="155"/>
                  </a:cubicBezTo>
                  <a:cubicBezTo>
                    <a:pt x="800" y="156"/>
                    <a:pt x="799" y="155"/>
                    <a:pt x="799" y="156"/>
                  </a:cubicBezTo>
                  <a:cubicBezTo>
                    <a:pt x="799" y="156"/>
                    <a:pt x="800" y="155"/>
                    <a:pt x="800" y="156"/>
                  </a:cubicBezTo>
                  <a:cubicBezTo>
                    <a:pt x="795" y="159"/>
                    <a:pt x="792" y="159"/>
                    <a:pt x="785" y="160"/>
                  </a:cubicBezTo>
                  <a:cubicBezTo>
                    <a:pt x="785" y="160"/>
                    <a:pt x="784" y="159"/>
                    <a:pt x="784" y="159"/>
                  </a:cubicBezTo>
                  <a:cubicBezTo>
                    <a:pt x="784" y="159"/>
                    <a:pt x="784" y="158"/>
                    <a:pt x="785" y="158"/>
                  </a:cubicBezTo>
                  <a:cubicBezTo>
                    <a:pt x="792" y="158"/>
                    <a:pt x="800" y="152"/>
                    <a:pt x="807" y="153"/>
                  </a:cubicBezTo>
                  <a:cubicBezTo>
                    <a:pt x="811" y="152"/>
                    <a:pt x="814" y="151"/>
                    <a:pt x="818" y="150"/>
                  </a:cubicBezTo>
                  <a:cubicBezTo>
                    <a:pt x="822" y="149"/>
                    <a:pt x="828" y="148"/>
                    <a:pt x="829" y="146"/>
                  </a:cubicBezTo>
                  <a:cubicBezTo>
                    <a:pt x="829" y="145"/>
                    <a:pt x="827" y="140"/>
                    <a:pt x="826" y="139"/>
                  </a:cubicBezTo>
                  <a:cubicBezTo>
                    <a:pt x="827" y="138"/>
                    <a:pt x="825" y="135"/>
                    <a:pt x="825" y="135"/>
                  </a:cubicBezTo>
                  <a:cubicBezTo>
                    <a:pt x="825" y="132"/>
                    <a:pt x="824" y="130"/>
                    <a:pt x="824" y="128"/>
                  </a:cubicBezTo>
                  <a:cubicBezTo>
                    <a:pt x="818" y="128"/>
                    <a:pt x="814" y="129"/>
                    <a:pt x="808" y="129"/>
                  </a:cubicBezTo>
                  <a:cubicBezTo>
                    <a:pt x="808" y="129"/>
                    <a:pt x="808" y="129"/>
                    <a:pt x="807" y="129"/>
                  </a:cubicBezTo>
                  <a:cubicBezTo>
                    <a:pt x="785" y="132"/>
                    <a:pt x="761" y="138"/>
                    <a:pt x="739" y="143"/>
                  </a:cubicBezTo>
                  <a:cubicBezTo>
                    <a:pt x="739" y="142"/>
                    <a:pt x="738" y="142"/>
                    <a:pt x="738" y="141"/>
                  </a:cubicBezTo>
                  <a:cubicBezTo>
                    <a:pt x="741" y="139"/>
                    <a:pt x="745" y="139"/>
                    <a:pt x="749" y="138"/>
                  </a:cubicBezTo>
                  <a:cubicBezTo>
                    <a:pt x="758" y="136"/>
                    <a:pt x="767" y="134"/>
                    <a:pt x="776" y="133"/>
                  </a:cubicBezTo>
                  <a:cubicBezTo>
                    <a:pt x="786" y="130"/>
                    <a:pt x="796" y="130"/>
                    <a:pt x="806" y="126"/>
                  </a:cubicBezTo>
                  <a:cubicBezTo>
                    <a:pt x="808" y="127"/>
                    <a:pt x="813" y="125"/>
                    <a:pt x="815" y="124"/>
                  </a:cubicBezTo>
                  <a:cubicBezTo>
                    <a:pt x="816" y="125"/>
                    <a:pt x="817" y="126"/>
                    <a:pt x="818" y="126"/>
                  </a:cubicBezTo>
                  <a:cubicBezTo>
                    <a:pt x="819" y="125"/>
                    <a:pt x="818" y="125"/>
                    <a:pt x="818" y="124"/>
                  </a:cubicBezTo>
                  <a:cubicBezTo>
                    <a:pt x="822" y="123"/>
                    <a:pt x="827" y="124"/>
                    <a:pt x="828" y="120"/>
                  </a:cubicBezTo>
                  <a:cubicBezTo>
                    <a:pt x="827" y="116"/>
                    <a:pt x="827" y="111"/>
                    <a:pt x="826" y="108"/>
                  </a:cubicBezTo>
                  <a:cubicBezTo>
                    <a:pt x="826" y="108"/>
                    <a:pt x="827" y="108"/>
                    <a:pt x="827" y="108"/>
                  </a:cubicBezTo>
                  <a:cubicBezTo>
                    <a:pt x="826" y="108"/>
                    <a:pt x="826" y="107"/>
                    <a:pt x="826" y="107"/>
                  </a:cubicBezTo>
                  <a:cubicBezTo>
                    <a:pt x="821" y="107"/>
                    <a:pt x="818" y="109"/>
                    <a:pt x="814" y="109"/>
                  </a:cubicBezTo>
                  <a:cubicBezTo>
                    <a:pt x="814" y="109"/>
                    <a:pt x="814" y="110"/>
                    <a:pt x="814" y="110"/>
                  </a:cubicBezTo>
                  <a:cubicBezTo>
                    <a:pt x="813" y="108"/>
                    <a:pt x="807" y="110"/>
                    <a:pt x="807" y="105"/>
                  </a:cubicBezTo>
                  <a:cubicBezTo>
                    <a:pt x="814" y="103"/>
                    <a:pt x="818" y="101"/>
                    <a:pt x="826" y="101"/>
                  </a:cubicBezTo>
                  <a:cubicBezTo>
                    <a:pt x="829" y="96"/>
                    <a:pt x="829" y="90"/>
                    <a:pt x="829" y="85"/>
                  </a:cubicBezTo>
                  <a:cubicBezTo>
                    <a:pt x="828" y="85"/>
                    <a:pt x="828" y="86"/>
                    <a:pt x="827" y="85"/>
                  </a:cubicBezTo>
                  <a:cubicBezTo>
                    <a:pt x="828" y="84"/>
                    <a:pt x="829" y="83"/>
                    <a:pt x="829" y="82"/>
                  </a:cubicBezTo>
                  <a:cubicBezTo>
                    <a:pt x="827" y="82"/>
                    <a:pt x="824" y="82"/>
                    <a:pt x="822" y="83"/>
                  </a:cubicBezTo>
                  <a:cubicBezTo>
                    <a:pt x="820" y="84"/>
                    <a:pt x="817" y="83"/>
                    <a:pt x="814" y="84"/>
                  </a:cubicBezTo>
                  <a:cubicBezTo>
                    <a:pt x="814" y="84"/>
                    <a:pt x="814" y="84"/>
                    <a:pt x="813" y="84"/>
                  </a:cubicBezTo>
                  <a:cubicBezTo>
                    <a:pt x="812" y="85"/>
                    <a:pt x="811" y="84"/>
                    <a:pt x="811" y="84"/>
                  </a:cubicBezTo>
                  <a:cubicBezTo>
                    <a:pt x="810" y="84"/>
                    <a:pt x="810" y="85"/>
                    <a:pt x="810" y="85"/>
                  </a:cubicBezTo>
                  <a:cubicBezTo>
                    <a:pt x="808" y="85"/>
                    <a:pt x="806" y="85"/>
                    <a:pt x="804" y="85"/>
                  </a:cubicBezTo>
                  <a:cubicBezTo>
                    <a:pt x="803" y="85"/>
                    <a:pt x="802" y="86"/>
                    <a:pt x="802" y="86"/>
                  </a:cubicBezTo>
                  <a:cubicBezTo>
                    <a:pt x="801" y="86"/>
                    <a:pt x="800" y="86"/>
                    <a:pt x="800" y="86"/>
                  </a:cubicBezTo>
                  <a:cubicBezTo>
                    <a:pt x="798" y="86"/>
                    <a:pt x="793" y="88"/>
                    <a:pt x="793" y="87"/>
                  </a:cubicBezTo>
                  <a:cubicBezTo>
                    <a:pt x="792" y="87"/>
                    <a:pt x="792" y="87"/>
                    <a:pt x="791" y="87"/>
                  </a:cubicBezTo>
                  <a:cubicBezTo>
                    <a:pt x="789" y="88"/>
                    <a:pt x="787" y="89"/>
                    <a:pt x="785" y="89"/>
                  </a:cubicBezTo>
                  <a:cubicBezTo>
                    <a:pt x="781" y="90"/>
                    <a:pt x="775" y="91"/>
                    <a:pt x="772" y="91"/>
                  </a:cubicBezTo>
                  <a:cubicBezTo>
                    <a:pt x="767" y="92"/>
                    <a:pt x="761" y="94"/>
                    <a:pt x="757" y="94"/>
                  </a:cubicBezTo>
                  <a:cubicBezTo>
                    <a:pt x="757" y="93"/>
                    <a:pt x="756" y="93"/>
                    <a:pt x="756" y="93"/>
                  </a:cubicBezTo>
                  <a:cubicBezTo>
                    <a:pt x="754" y="94"/>
                    <a:pt x="750" y="95"/>
                    <a:pt x="750" y="92"/>
                  </a:cubicBezTo>
                  <a:cubicBezTo>
                    <a:pt x="754" y="89"/>
                    <a:pt x="758" y="91"/>
                    <a:pt x="761" y="89"/>
                  </a:cubicBezTo>
                  <a:cubicBezTo>
                    <a:pt x="761" y="89"/>
                    <a:pt x="761" y="90"/>
                    <a:pt x="762" y="90"/>
                  </a:cubicBezTo>
                  <a:cubicBezTo>
                    <a:pt x="761" y="89"/>
                    <a:pt x="763" y="90"/>
                    <a:pt x="763" y="90"/>
                  </a:cubicBezTo>
                  <a:cubicBezTo>
                    <a:pt x="763" y="90"/>
                    <a:pt x="762" y="90"/>
                    <a:pt x="763" y="89"/>
                  </a:cubicBezTo>
                  <a:cubicBezTo>
                    <a:pt x="765" y="89"/>
                    <a:pt x="767" y="89"/>
                    <a:pt x="768" y="89"/>
                  </a:cubicBezTo>
                  <a:cubicBezTo>
                    <a:pt x="769" y="88"/>
                    <a:pt x="769" y="88"/>
                    <a:pt x="770" y="87"/>
                  </a:cubicBezTo>
                  <a:cubicBezTo>
                    <a:pt x="775" y="86"/>
                    <a:pt x="779" y="87"/>
                    <a:pt x="783" y="85"/>
                  </a:cubicBezTo>
                  <a:cubicBezTo>
                    <a:pt x="784" y="86"/>
                    <a:pt x="788" y="86"/>
                    <a:pt x="788" y="85"/>
                  </a:cubicBezTo>
                  <a:cubicBezTo>
                    <a:pt x="788" y="85"/>
                    <a:pt x="789" y="85"/>
                    <a:pt x="789" y="85"/>
                  </a:cubicBezTo>
                  <a:cubicBezTo>
                    <a:pt x="798" y="83"/>
                    <a:pt x="807" y="81"/>
                    <a:pt x="815" y="80"/>
                  </a:cubicBezTo>
                  <a:cubicBezTo>
                    <a:pt x="816" y="80"/>
                    <a:pt x="816" y="80"/>
                    <a:pt x="817" y="80"/>
                  </a:cubicBezTo>
                  <a:cubicBezTo>
                    <a:pt x="816" y="79"/>
                    <a:pt x="818" y="80"/>
                    <a:pt x="818" y="80"/>
                  </a:cubicBezTo>
                  <a:cubicBezTo>
                    <a:pt x="818" y="79"/>
                    <a:pt x="818" y="79"/>
                    <a:pt x="818" y="79"/>
                  </a:cubicBezTo>
                  <a:cubicBezTo>
                    <a:pt x="829" y="78"/>
                    <a:pt x="836" y="76"/>
                    <a:pt x="847" y="75"/>
                  </a:cubicBezTo>
                  <a:cubicBezTo>
                    <a:pt x="847" y="75"/>
                    <a:pt x="847" y="75"/>
                    <a:pt x="848" y="74"/>
                  </a:cubicBezTo>
                  <a:cubicBezTo>
                    <a:pt x="850" y="74"/>
                    <a:pt x="853" y="73"/>
                    <a:pt x="855" y="73"/>
                  </a:cubicBezTo>
                  <a:cubicBezTo>
                    <a:pt x="855" y="73"/>
                    <a:pt x="855" y="74"/>
                    <a:pt x="856" y="74"/>
                  </a:cubicBezTo>
                  <a:cubicBezTo>
                    <a:pt x="856" y="74"/>
                    <a:pt x="857" y="74"/>
                    <a:pt x="858" y="74"/>
                  </a:cubicBezTo>
                  <a:cubicBezTo>
                    <a:pt x="857" y="72"/>
                    <a:pt x="858" y="71"/>
                    <a:pt x="857" y="68"/>
                  </a:cubicBezTo>
                  <a:cubicBezTo>
                    <a:pt x="849" y="68"/>
                    <a:pt x="843" y="70"/>
                    <a:pt x="836" y="69"/>
                  </a:cubicBezTo>
                  <a:cubicBezTo>
                    <a:pt x="835" y="70"/>
                    <a:pt x="837" y="70"/>
                    <a:pt x="836" y="72"/>
                  </a:cubicBezTo>
                  <a:cubicBezTo>
                    <a:pt x="833" y="73"/>
                    <a:pt x="829" y="72"/>
                    <a:pt x="826" y="71"/>
                  </a:cubicBezTo>
                  <a:cubicBezTo>
                    <a:pt x="821" y="71"/>
                    <a:pt x="817" y="71"/>
                    <a:pt x="813" y="72"/>
                  </a:cubicBezTo>
                  <a:cubicBezTo>
                    <a:pt x="810" y="72"/>
                    <a:pt x="807" y="72"/>
                    <a:pt x="804" y="72"/>
                  </a:cubicBezTo>
                  <a:cubicBezTo>
                    <a:pt x="800" y="72"/>
                    <a:pt x="797" y="74"/>
                    <a:pt x="793" y="74"/>
                  </a:cubicBezTo>
                  <a:cubicBezTo>
                    <a:pt x="788" y="75"/>
                    <a:pt x="784" y="75"/>
                    <a:pt x="780" y="75"/>
                  </a:cubicBezTo>
                  <a:cubicBezTo>
                    <a:pt x="774" y="77"/>
                    <a:pt x="767" y="78"/>
                    <a:pt x="761" y="79"/>
                  </a:cubicBezTo>
                  <a:cubicBezTo>
                    <a:pt x="759" y="79"/>
                    <a:pt x="756" y="81"/>
                    <a:pt x="754" y="81"/>
                  </a:cubicBezTo>
                  <a:cubicBezTo>
                    <a:pt x="753" y="81"/>
                    <a:pt x="752" y="81"/>
                    <a:pt x="750" y="81"/>
                  </a:cubicBezTo>
                  <a:cubicBezTo>
                    <a:pt x="743" y="81"/>
                    <a:pt x="736" y="84"/>
                    <a:pt x="729" y="85"/>
                  </a:cubicBezTo>
                  <a:cubicBezTo>
                    <a:pt x="726" y="85"/>
                    <a:pt x="723" y="86"/>
                    <a:pt x="720" y="87"/>
                  </a:cubicBezTo>
                  <a:cubicBezTo>
                    <a:pt x="719" y="87"/>
                    <a:pt x="719" y="87"/>
                    <a:pt x="719" y="88"/>
                  </a:cubicBezTo>
                  <a:cubicBezTo>
                    <a:pt x="709" y="88"/>
                    <a:pt x="701" y="92"/>
                    <a:pt x="693" y="92"/>
                  </a:cubicBezTo>
                  <a:cubicBezTo>
                    <a:pt x="689" y="94"/>
                    <a:pt x="685" y="94"/>
                    <a:pt x="681" y="96"/>
                  </a:cubicBezTo>
                  <a:cubicBezTo>
                    <a:pt x="667" y="98"/>
                    <a:pt x="656" y="103"/>
                    <a:pt x="641" y="103"/>
                  </a:cubicBezTo>
                  <a:cubicBezTo>
                    <a:pt x="640" y="104"/>
                    <a:pt x="640" y="104"/>
                    <a:pt x="640" y="104"/>
                  </a:cubicBezTo>
                  <a:cubicBezTo>
                    <a:pt x="639" y="104"/>
                    <a:pt x="638" y="104"/>
                    <a:pt x="638" y="104"/>
                  </a:cubicBezTo>
                  <a:cubicBezTo>
                    <a:pt x="635" y="107"/>
                    <a:pt x="629" y="105"/>
                    <a:pt x="626" y="108"/>
                  </a:cubicBezTo>
                  <a:cubicBezTo>
                    <a:pt x="625" y="108"/>
                    <a:pt x="623" y="108"/>
                    <a:pt x="623" y="106"/>
                  </a:cubicBezTo>
                  <a:cubicBezTo>
                    <a:pt x="622" y="106"/>
                    <a:pt x="621" y="106"/>
                    <a:pt x="619" y="106"/>
                  </a:cubicBezTo>
                  <a:cubicBezTo>
                    <a:pt x="617" y="107"/>
                    <a:pt x="614" y="108"/>
                    <a:pt x="612" y="108"/>
                  </a:cubicBezTo>
                  <a:cubicBezTo>
                    <a:pt x="602" y="109"/>
                    <a:pt x="591" y="114"/>
                    <a:pt x="583" y="115"/>
                  </a:cubicBezTo>
                  <a:cubicBezTo>
                    <a:pt x="583" y="116"/>
                    <a:pt x="581" y="116"/>
                    <a:pt x="580" y="116"/>
                  </a:cubicBezTo>
                  <a:cubicBezTo>
                    <a:pt x="572" y="119"/>
                    <a:pt x="562" y="119"/>
                    <a:pt x="555" y="122"/>
                  </a:cubicBezTo>
                  <a:cubicBezTo>
                    <a:pt x="553" y="123"/>
                    <a:pt x="550" y="123"/>
                    <a:pt x="548" y="123"/>
                  </a:cubicBezTo>
                  <a:cubicBezTo>
                    <a:pt x="542" y="125"/>
                    <a:pt x="535" y="128"/>
                    <a:pt x="528" y="129"/>
                  </a:cubicBezTo>
                  <a:cubicBezTo>
                    <a:pt x="525" y="131"/>
                    <a:pt x="520" y="131"/>
                    <a:pt x="515" y="132"/>
                  </a:cubicBezTo>
                  <a:cubicBezTo>
                    <a:pt x="510" y="134"/>
                    <a:pt x="502" y="135"/>
                    <a:pt x="497" y="136"/>
                  </a:cubicBezTo>
                  <a:cubicBezTo>
                    <a:pt x="497" y="137"/>
                    <a:pt x="495" y="137"/>
                    <a:pt x="494" y="137"/>
                  </a:cubicBezTo>
                  <a:cubicBezTo>
                    <a:pt x="494" y="137"/>
                    <a:pt x="494" y="138"/>
                    <a:pt x="494" y="138"/>
                  </a:cubicBezTo>
                  <a:cubicBezTo>
                    <a:pt x="489" y="139"/>
                    <a:pt x="483" y="140"/>
                    <a:pt x="477" y="141"/>
                  </a:cubicBezTo>
                  <a:cubicBezTo>
                    <a:pt x="476" y="141"/>
                    <a:pt x="475" y="142"/>
                    <a:pt x="474" y="142"/>
                  </a:cubicBezTo>
                  <a:cubicBezTo>
                    <a:pt x="472" y="142"/>
                    <a:pt x="471" y="142"/>
                    <a:pt x="470" y="142"/>
                  </a:cubicBezTo>
                  <a:cubicBezTo>
                    <a:pt x="469" y="142"/>
                    <a:pt x="468" y="143"/>
                    <a:pt x="466" y="143"/>
                  </a:cubicBezTo>
                  <a:cubicBezTo>
                    <a:pt x="464" y="144"/>
                    <a:pt x="460" y="143"/>
                    <a:pt x="459" y="145"/>
                  </a:cubicBezTo>
                  <a:cubicBezTo>
                    <a:pt x="456" y="144"/>
                    <a:pt x="454" y="145"/>
                    <a:pt x="453" y="147"/>
                  </a:cubicBezTo>
                  <a:cubicBezTo>
                    <a:pt x="453" y="147"/>
                    <a:pt x="453" y="148"/>
                    <a:pt x="452" y="148"/>
                  </a:cubicBezTo>
                  <a:cubicBezTo>
                    <a:pt x="450" y="151"/>
                    <a:pt x="449" y="157"/>
                    <a:pt x="445" y="158"/>
                  </a:cubicBezTo>
                  <a:cubicBezTo>
                    <a:pt x="444" y="157"/>
                    <a:pt x="442" y="155"/>
                    <a:pt x="441" y="155"/>
                  </a:cubicBezTo>
                  <a:cubicBezTo>
                    <a:pt x="442" y="155"/>
                    <a:pt x="442" y="156"/>
                    <a:pt x="441" y="156"/>
                  </a:cubicBezTo>
                  <a:close/>
                  <a:moveTo>
                    <a:pt x="463" y="169"/>
                  </a:moveTo>
                  <a:cubicBezTo>
                    <a:pt x="462" y="170"/>
                    <a:pt x="460" y="169"/>
                    <a:pt x="459" y="171"/>
                  </a:cubicBezTo>
                  <a:cubicBezTo>
                    <a:pt x="461" y="170"/>
                    <a:pt x="461" y="170"/>
                    <a:pt x="463" y="170"/>
                  </a:cubicBezTo>
                  <a:cubicBezTo>
                    <a:pt x="462" y="169"/>
                    <a:pt x="464" y="169"/>
                    <a:pt x="463" y="169"/>
                  </a:cubicBezTo>
                  <a:close/>
                  <a:moveTo>
                    <a:pt x="31" y="142"/>
                  </a:moveTo>
                  <a:cubicBezTo>
                    <a:pt x="31" y="142"/>
                    <a:pt x="31" y="141"/>
                    <a:pt x="31" y="141"/>
                  </a:cubicBezTo>
                  <a:cubicBezTo>
                    <a:pt x="30" y="143"/>
                    <a:pt x="31" y="142"/>
                    <a:pt x="32" y="143"/>
                  </a:cubicBezTo>
                  <a:cubicBezTo>
                    <a:pt x="32" y="144"/>
                    <a:pt x="30" y="143"/>
                    <a:pt x="30" y="144"/>
                  </a:cubicBezTo>
                  <a:cubicBezTo>
                    <a:pt x="31" y="146"/>
                    <a:pt x="31" y="149"/>
                    <a:pt x="33" y="151"/>
                  </a:cubicBezTo>
                  <a:cubicBezTo>
                    <a:pt x="33" y="151"/>
                    <a:pt x="32" y="150"/>
                    <a:pt x="33" y="150"/>
                  </a:cubicBezTo>
                  <a:cubicBezTo>
                    <a:pt x="34" y="151"/>
                    <a:pt x="32" y="152"/>
                    <a:pt x="32" y="152"/>
                  </a:cubicBezTo>
                  <a:cubicBezTo>
                    <a:pt x="35" y="155"/>
                    <a:pt x="34" y="159"/>
                    <a:pt x="36" y="163"/>
                  </a:cubicBezTo>
                  <a:cubicBezTo>
                    <a:pt x="39" y="161"/>
                    <a:pt x="35" y="157"/>
                    <a:pt x="38" y="154"/>
                  </a:cubicBezTo>
                  <a:cubicBezTo>
                    <a:pt x="37" y="159"/>
                    <a:pt x="41" y="165"/>
                    <a:pt x="41" y="169"/>
                  </a:cubicBezTo>
                  <a:cubicBezTo>
                    <a:pt x="41" y="169"/>
                    <a:pt x="42" y="170"/>
                    <a:pt x="42" y="171"/>
                  </a:cubicBezTo>
                  <a:cubicBezTo>
                    <a:pt x="43" y="178"/>
                    <a:pt x="45" y="186"/>
                    <a:pt x="48" y="192"/>
                  </a:cubicBezTo>
                  <a:cubicBezTo>
                    <a:pt x="49" y="192"/>
                    <a:pt x="51" y="194"/>
                    <a:pt x="52" y="192"/>
                  </a:cubicBezTo>
                  <a:cubicBezTo>
                    <a:pt x="52" y="192"/>
                    <a:pt x="52" y="193"/>
                    <a:pt x="52" y="193"/>
                  </a:cubicBezTo>
                  <a:cubicBezTo>
                    <a:pt x="52" y="189"/>
                    <a:pt x="49" y="187"/>
                    <a:pt x="49" y="183"/>
                  </a:cubicBezTo>
                  <a:cubicBezTo>
                    <a:pt x="49" y="182"/>
                    <a:pt x="48" y="182"/>
                    <a:pt x="48" y="182"/>
                  </a:cubicBezTo>
                  <a:cubicBezTo>
                    <a:pt x="47" y="178"/>
                    <a:pt x="45" y="176"/>
                    <a:pt x="44" y="173"/>
                  </a:cubicBezTo>
                  <a:cubicBezTo>
                    <a:pt x="44" y="172"/>
                    <a:pt x="44" y="173"/>
                    <a:pt x="44" y="173"/>
                  </a:cubicBezTo>
                  <a:cubicBezTo>
                    <a:pt x="43" y="167"/>
                    <a:pt x="39" y="161"/>
                    <a:pt x="39" y="156"/>
                  </a:cubicBezTo>
                  <a:cubicBezTo>
                    <a:pt x="39" y="156"/>
                    <a:pt x="42" y="156"/>
                    <a:pt x="42" y="154"/>
                  </a:cubicBezTo>
                  <a:cubicBezTo>
                    <a:pt x="40" y="154"/>
                    <a:pt x="42" y="155"/>
                    <a:pt x="41" y="155"/>
                  </a:cubicBezTo>
                  <a:cubicBezTo>
                    <a:pt x="40" y="155"/>
                    <a:pt x="40" y="153"/>
                    <a:pt x="40" y="152"/>
                  </a:cubicBezTo>
                  <a:cubicBezTo>
                    <a:pt x="41" y="152"/>
                    <a:pt x="41" y="153"/>
                    <a:pt x="41" y="153"/>
                  </a:cubicBezTo>
                  <a:cubicBezTo>
                    <a:pt x="41" y="152"/>
                    <a:pt x="41" y="150"/>
                    <a:pt x="42" y="150"/>
                  </a:cubicBezTo>
                  <a:cubicBezTo>
                    <a:pt x="42" y="153"/>
                    <a:pt x="43" y="156"/>
                    <a:pt x="44" y="159"/>
                  </a:cubicBezTo>
                  <a:cubicBezTo>
                    <a:pt x="44" y="160"/>
                    <a:pt x="45" y="159"/>
                    <a:pt x="45" y="160"/>
                  </a:cubicBezTo>
                  <a:cubicBezTo>
                    <a:pt x="45" y="161"/>
                    <a:pt x="45" y="163"/>
                    <a:pt x="45" y="165"/>
                  </a:cubicBezTo>
                  <a:cubicBezTo>
                    <a:pt x="46" y="166"/>
                    <a:pt x="47" y="169"/>
                    <a:pt x="47" y="169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8" y="169"/>
                    <a:pt x="47" y="169"/>
                    <a:pt x="47" y="170"/>
                  </a:cubicBezTo>
                  <a:cubicBezTo>
                    <a:pt x="48" y="172"/>
                    <a:pt x="48" y="175"/>
                    <a:pt x="50" y="176"/>
                  </a:cubicBezTo>
                  <a:cubicBezTo>
                    <a:pt x="49" y="174"/>
                    <a:pt x="49" y="170"/>
                    <a:pt x="48" y="170"/>
                  </a:cubicBezTo>
                  <a:cubicBezTo>
                    <a:pt x="49" y="168"/>
                    <a:pt x="47" y="164"/>
                    <a:pt x="46" y="159"/>
                  </a:cubicBezTo>
                  <a:cubicBezTo>
                    <a:pt x="43" y="159"/>
                    <a:pt x="45" y="155"/>
                    <a:pt x="45" y="154"/>
                  </a:cubicBezTo>
                  <a:cubicBezTo>
                    <a:pt x="45" y="154"/>
                    <a:pt x="44" y="154"/>
                    <a:pt x="44" y="154"/>
                  </a:cubicBezTo>
                  <a:cubicBezTo>
                    <a:pt x="44" y="151"/>
                    <a:pt x="43" y="149"/>
                    <a:pt x="42" y="146"/>
                  </a:cubicBezTo>
                  <a:cubicBezTo>
                    <a:pt x="43" y="146"/>
                    <a:pt x="43" y="147"/>
                    <a:pt x="43" y="146"/>
                  </a:cubicBezTo>
                  <a:cubicBezTo>
                    <a:pt x="42" y="144"/>
                    <a:pt x="41" y="143"/>
                    <a:pt x="42" y="140"/>
                  </a:cubicBezTo>
                  <a:cubicBezTo>
                    <a:pt x="39" y="141"/>
                    <a:pt x="39" y="140"/>
                    <a:pt x="39" y="138"/>
                  </a:cubicBezTo>
                  <a:cubicBezTo>
                    <a:pt x="40" y="138"/>
                    <a:pt x="39" y="137"/>
                    <a:pt x="39" y="136"/>
                  </a:cubicBezTo>
                  <a:cubicBezTo>
                    <a:pt x="40" y="135"/>
                    <a:pt x="40" y="136"/>
                    <a:pt x="40" y="136"/>
                  </a:cubicBezTo>
                  <a:cubicBezTo>
                    <a:pt x="40" y="135"/>
                    <a:pt x="40" y="134"/>
                    <a:pt x="40" y="135"/>
                  </a:cubicBezTo>
                  <a:cubicBezTo>
                    <a:pt x="40" y="134"/>
                    <a:pt x="41" y="132"/>
                    <a:pt x="41" y="130"/>
                  </a:cubicBezTo>
                  <a:cubicBezTo>
                    <a:pt x="40" y="129"/>
                    <a:pt x="40" y="128"/>
                    <a:pt x="40" y="125"/>
                  </a:cubicBezTo>
                  <a:cubicBezTo>
                    <a:pt x="40" y="124"/>
                    <a:pt x="41" y="125"/>
                    <a:pt x="40" y="124"/>
                  </a:cubicBezTo>
                  <a:cubicBezTo>
                    <a:pt x="39" y="120"/>
                    <a:pt x="39" y="109"/>
                    <a:pt x="42" y="107"/>
                  </a:cubicBezTo>
                  <a:cubicBezTo>
                    <a:pt x="42" y="109"/>
                    <a:pt x="42" y="113"/>
                    <a:pt x="41" y="115"/>
                  </a:cubicBezTo>
                  <a:cubicBezTo>
                    <a:pt x="42" y="117"/>
                    <a:pt x="41" y="121"/>
                    <a:pt x="41" y="122"/>
                  </a:cubicBezTo>
                  <a:cubicBezTo>
                    <a:pt x="41" y="123"/>
                    <a:pt x="42" y="123"/>
                    <a:pt x="42" y="124"/>
                  </a:cubicBezTo>
                  <a:cubicBezTo>
                    <a:pt x="42" y="127"/>
                    <a:pt x="42" y="129"/>
                    <a:pt x="42" y="134"/>
                  </a:cubicBezTo>
                  <a:cubicBezTo>
                    <a:pt x="44" y="131"/>
                    <a:pt x="43" y="128"/>
                    <a:pt x="43" y="125"/>
                  </a:cubicBezTo>
                  <a:cubicBezTo>
                    <a:pt x="44" y="120"/>
                    <a:pt x="44" y="114"/>
                    <a:pt x="45" y="109"/>
                  </a:cubicBezTo>
                  <a:cubicBezTo>
                    <a:pt x="46" y="107"/>
                    <a:pt x="45" y="105"/>
                    <a:pt x="45" y="105"/>
                  </a:cubicBezTo>
                  <a:cubicBezTo>
                    <a:pt x="46" y="101"/>
                    <a:pt x="48" y="97"/>
                    <a:pt x="49" y="93"/>
                  </a:cubicBezTo>
                  <a:cubicBezTo>
                    <a:pt x="49" y="92"/>
                    <a:pt x="50" y="89"/>
                    <a:pt x="50" y="88"/>
                  </a:cubicBezTo>
                  <a:cubicBezTo>
                    <a:pt x="50" y="87"/>
                    <a:pt x="51" y="87"/>
                    <a:pt x="51" y="87"/>
                  </a:cubicBezTo>
                  <a:cubicBezTo>
                    <a:pt x="52" y="86"/>
                    <a:pt x="52" y="84"/>
                    <a:pt x="53" y="83"/>
                  </a:cubicBezTo>
                  <a:cubicBezTo>
                    <a:pt x="54" y="80"/>
                    <a:pt x="56" y="74"/>
                    <a:pt x="58" y="75"/>
                  </a:cubicBezTo>
                  <a:cubicBezTo>
                    <a:pt x="59" y="77"/>
                    <a:pt x="58" y="78"/>
                    <a:pt x="57" y="81"/>
                  </a:cubicBezTo>
                  <a:cubicBezTo>
                    <a:pt x="52" y="84"/>
                    <a:pt x="52" y="93"/>
                    <a:pt x="49" y="99"/>
                  </a:cubicBezTo>
                  <a:cubicBezTo>
                    <a:pt x="49" y="100"/>
                    <a:pt x="48" y="101"/>
                    <a:pt x="48" y="102"/>
                  </a:cubicBezTo>
                  <a:cubicBezTo>
                    <a:pt x="48" y="104"/>
                    <a:pt x="48" y="108"/>
                    <a:pt x="48" y="109"/>
                  </a:cubicBezTo>
                  <a:cubicBezTo>
                    <a:pt x="48" y="110"/>
                    <a:pt x="47" y="110"/>
                    <a:pt x="47" y="110"/>
                  </a:cubicBezTo>
                  <a:cubicBezTo>
                    <a:pt x="46" y="112"/>
                    <a:pt x="46" y="115"/>
                    <a:pt x="46" y="118"/>
                  </a:cubicBezTo>
                  <a:cubicBezTo>
                    <a:pt x="46" y="119"/>
                    <a:pt x="45" y="121"/>
                    <a:pt x="45" y="123"/>
                  </a:cubicBezTo>
                  <a:cubicBezTo>
                    <a:pt x="45" y="123"/>
                    <a:pt x="45" y="124"/>
                    <a:pt x="45" y="124"/>
                  </a:cubicBezTo>
                  <a:cubicBezTo>
                    <a:pt x="45" y="128"/>
                    <a:pt x="44" y="131"/>
                    <a:pt x="44" y="135"/>
                  </a:cubicBezTo>
                  <a:cubicBezTo>
                    <a:pt x="44" y="137"/>
                    <a:pt x="45" y="138"/>
                    <a:pt x="45" y="140"/>
                  </a:cubicBezTo>
                  <a:cubicBezTo>
                    <a:pt x="45" y="143"/>
                    <a:pt x="45" y="144"/>
                    <a:pt x="46" y="146"/>
                  </a:cubicBezTo>
                  <a:cubicBezTo>
                    <a:pt x="46" y="147"/>
                    <a:pt x="46" y="148"/>
                    <a:pt x="46" y="149"/>
                  </a:cubicBezTo>
                  <a:cubicBezTo>
                    <a:pt x="46" y="150"/>
                    <a:pt x="47" y="150"/>
                    <a:pt x="47" y="151"/>
                  </a:cubicBezTo>
                  <a:cubicBezTo>
                    <a:pt x="47" y="160"/>
                    <a:pt x="52" y="168"/>
                    <a:pt x="52" y="176"/>
                  </a:cubicBezTo>
                  <a:cubicBezTo>
                    <a:pt x="53" y="177"/>
                    <a:pt x="53" y="178"/>
                    <a:pt x="54" y="178"/>
                  </a:cubicBezTo>
                  <a:cubicBezTo>
                    <a:pt x="54" y="181"/>
                    <a:pt x="55" y="182"/>
                    <a:pt x="55" y="185"/>
                  </a:cubicBezTo>
                  <a:cubicBezTo>
                    <a:pt x="56" y="188"/>
                    <a:pt x="59" y="191"/>
                    <a:pt x="60" y="195"/>
                  </a:cubicBezTo>
                  <a:cubicBezTo>
                    <a:pt x="62" y="196"/>
                    <a:pt x="66" y="197"/>
                    <a:pt x="68" y="197"/>
                  </a:cubicBezTo>
                  <a:cubicBezTo>
                    <a:pt x="66" y="192"/>
                    <a:pt x="64" y="186"/>
                    <a:pt x="62" y="181"/>
                  </a:cubicBezTo>
                  <a:cubicBezTo>
                    <a:pt x="61" y="178"/>
                    <a:pt x="60" y="174"/>
                    <a:pt x="63" y="173"/>
                  </a:cubicBezTo>
                  <a:cubicBezTo>
                    <a:pt x="62" y="178"/>
                    <a:pt x="65" y="182"/>
                    <a:pt x="65" y="185"/>
                  </a:cubicBezTo>
                  <a:cubicBezTo>
                    <a:pt x="67" y="188"/>
                    <a:pt x="67" y="190"/>
                    <a:pt x="68" y="193"/>
                  </a:cubicBezTo>
                  <a:cubicBezTo>
                    <a:pt x="69" y="194"/>
                    <a:pt x="69" y="198"/>
                    <a:pt x="71" y="198"/>
                  </a:cubicBezTo>
                  <a:cubicBezTo>
                    <a:pt x="71" y="195"/>
                    <a:pt x="70" y="192"/>
                    <a:pt x="69" y="189"/>
                  </a:cubicBezTo>
                  <a:cubicBezTo>
                    <a:pt x="69" y="187"/>
                    <a:pt x="69" y="186"/>
                    <a:pt x="68" y="185"/>
                  </a:cubicBezTo>
                  <a:cubicBezTo>
                    <a:pt x="67" y="180"/>
                    <a:pt x="62" y="175"/>
                    <a:pt x="66" y="173"/>
                  </a:cubicBezTo>
                  <a:cubicBezTo>
                    <a:pt x="66" y="177"/>
                    <a:pt x="67" y="179"/>
                    <a:pt x="69" y="182"/>
                  </a:cubicBezTo>
                  <a:cubicBezTo>
                    <a:pt x="71" y="187"/>
                    <a:pt x="71" y="193"/>
                    <a:pt x="73" y="198"/>
                  </a:cubicBezTo>
                  <a:cubicBezTo>
                    <a:pt x="74" y="198"/>
                    <a:pt x="75" y="198"/>
                    <a:pt x="77" y="199"/>
                  </a:cubicBezTo>
                  <a:cubicBezTo>
                    <a:pt x="75" y="192"/>
                    <a:pt x="71" y="184"/>
                    <a:pt x="70" y="178"/>
                  </a:cubicBezTo>
                  <a:cubicBezTo>
                    <a:pt x="70" y="177"/>
                    <a:pt x="70" y="175"/>
                    <a:pt x="71" y="174"/>
                  </a:cubicBezTo>
                  <a:cubicBezTo>
                    <a:pt x="72" y="174"/>
                    <a:pt x="72" y="178"/>
                    <a:pt x="72" y="179"/>
                  </a:cubicBezTo>
                  <a:cubicBezTo>
                    <a:pt x="74" y="185"/>
                    <a:pt x="76" y="193"/>
                    <a:pt x="79" y="199"/>
                  </a:cubicBezTo>
                  <a:cubicBezTo>
                    <a:pt x="80" y="199"/>
                    <a:pt x="80" y="199"/>
                    <a:pt x="82" y="199"/>
                  </a:cubicBezTo>
                  <a:cubicBezTo>
                    <a:pt x="81" y="196"/>
                    <a:pt x="79" y="193"/>
                    <a:pt x="78" y="189"/>
                  </a:cubicBezTo>
                  <a:cubicBezTo>
                    <a:pt x="77" y="185"/>
                    <a:pt x="76" y="180"/>
                    <a:pt x="76" y="176"/>
                  </a:cubicBezTo>
                  <a:cubicBezTo>
                    <a:pt x="76" y="176"/>
                    <a:pt x="75" y="174"/>
                    <a:pt x="77" y="174"/>
                  </a:cubicBezTo>
                  <a:cubicBezTo>
                    <a:pt x="78" y="183"/>
                    <a:pt x="80" y="191"/>
                    <a:pt x="84" y="200"/>
                  </a:cubicBezTo>
                  <a:cubicBezTo>
                    <a:pt x="87" y="201"/>
                    <a:pt x="91" y="202"/>
                    <a:pt x="94" y="202"/>
                  </a:cubicBezTo>
                  <a:cubicBezTo>
                    <a:pt x="92" y="194"/>
                    <a:pt x="89" y="185"/>
                    <a:pt x="87" y="177"/>
                  </a:cubicBezTo>
                  <a:cubicBezTo>
                    <a:pt x="88" y="176"/>
                    <a:pt x="88" y="175"/>
                    <a:pt x="89" y="175"/>
                  </a:cubicBezTo>
                  <a:cubicBezTo>
                    <a:pt x="90" y="183"/>
                    <a:pt x="93" y="191"/>
                    <a:pt x="94" y="199"/>
                  </a:cubicBezTo>
                  <a:cubicBezTo>
                    <a:pt x="96" y="199"/>
                    <a:pt x="97" y="201"/>
                    <a:pt x="96" y="203"/>
                  </a:cubicBezTo>
                  <a:cubicBezTo>
                    <a:pt x="97" y="203"/>
                    <a:pt x="98" y="204"/>
                    <a:pt x="99" y="204"/>
                  </a:cubicBezTo>
                  <a:cubicBezTo>
                    <a:pt x="98" y="198"/>
                    <a:pt x="94" y="191"/>
                    <a:pt x="93" y="184"/>
                  </a:cubicBezTo>
                  <a:cubicBezTo>
                    <a:pt x="93" y="183"/>
                    <a:pt x="92" y="179"/>
                    <a:pt x="94" y="179"/>
                  </a:cubicBezTo>
                  <a:cubicBezTo>
                    <a:pt x="94" y="185"/>
                    <a:pt x="96" y="191"/>
                    <a:pt x="98" y="195"/>
                  </a:cubicBezTo>
                  <a:cubicBezTo>
                    <a:pt x="99" y="199"/>
                    <a:pt x="100" y="203"/>
                    <a:pt x="102" y="205"/>
                  </a:cubicBezTo>
                  <a:cubicBezTo>
                    <a:pt x="102" y="205"/>
                    <a:pt x="102" y="205"/>
                    <a:pt x="102" y="206"/>
                  </a:cubicBezTo>
                  <a:cubicBezTo>
                    <a:pt x="104" y="205"/>
                    <a:pt x="105" y="207"/>
                    <a:pt x="106" y="206"/>
                  </a:cubicBezTo>
                  <a:cubicBezTo>
                    <a:pt x="104" y="205"/>
                    <a:pt x="104" y="204"/>
                    <a:pt x="104" y="202"/>
                  </a:cubicBezTo>
                  <a:cubicBezTo>
                    <a:pt x="103" y="199"/>
                    <a:pt x="101" y="195"/>
                    <a:pt x="100" y="190"/>
                  </a:cubicBezTo>
                  <a:cubicBezTo>
                    <a:pt x="99" y="185"/>
                    <a:pt x="97" y="182"/>
                    <a:pt x="99" y="181"/>
                  </a:cubicBezTo>
                  <a:cubicBezTo>
                    <a:pt x="101" y="186"/>
                    <a:pt x="101" y="191"/>
                    <a:pt x="102" y="196"/>
                  </a:cubicBezTo>
                  <a:cubicBezTo>
                    <a:pt x="104" y="198"/>
                    <a:pt x="104" y="205"/>
                    <a:pt x="107" y="206"/>
                  </a:cubicBezTo>
                  <a:cubicBezTo>
                    <a:pt x="108" y="207"/>
                    <a:pt x="106" y="206"/>
                    <a:pt x="106" y="207"/>
                  </a:cubicBezTo>
                  <a:cubicBezTo>
                    <a:pt x="107" y="207"/>
                    <a:pt x="109" y="208"/>
                    <a:pt x="109" y="207"/>
                  </a:cubicBezTo>
                  <a:cubicBezTo>
                    <a:pt x="108" y="206"/>
                    <a:pt x="108" y="203"/>
                    <a:pt x="107" y="202"/>
                  </a:cubicBezTo>
                  <a:cubicBezTo>
                    <a:pt x="106" y="196"/>
                    <a:pt x="102" y="189"/>
                    <a:pt x="102" y="183"/>
                  </a:cubicBezTo>
                  <a:cubicBezTo>
                    <a:pt x="105" y="191"/>
                    <a:pt x="107" y="199"/>
                    <a:pt x="110" y="208"/>
                  </a:cubicBezTo>
                  <a:cubicBezTo>
                    <a:pt x="112" y="208"/>
                    <a:pt x="113" y="208"/>
                    <a:pt x="114" y="208"/>
                  </a:cubicBezTo>
                  <a:cubicBezTo>
                    <a:pt x="113" y="207"/>
                    <a:pt x="114" y="206"/>
                    <a:pt x="114" y="206"/>
                  </a:cubicBezTo>
                  <a:cubicBezTo>
                    <a:pt x="113" y="205"/>
                    <a:pt x="113" y="206"/>
                    <a:pt x="113" y="205"/>
                  </a:cubicBezTo>
                  <a:cubicBezTo>
                    <a:pt x="112" y="202"/>
                    <a:pt x="109" y="198"/>
                    <a:pt x="108" y="194"/>
                  </a:cubicBezTo>
                  <a:cubicBezTo>
                    <a:pt x="107" y="190"/>
                    <a:pt x="106" y="184"/>
                    <a:pt x="108" y="182"/>
                  </a:cubicBezTo>
                  <a:cubicBezTo>
                    <a:pt x="108" y="193"/>
                    <a:pt x="113" y="199"/>
                    <a:pt x="115" y="208"/>
                  </a:cubicBezTo>
                  <a:cubicBezTo>
                    <a:pt x="116" y="209"/>
                    <a:pt x="117" y="209"/>
                    <a:pt x="119" y="209"/>
                  </a:cubicBezTo>
                  <a:cubicBezTo>
                    <a:pt x="119" y="206"/>
                    <a:pt x="117" y="204"/>
                    <a:pt x="117" y="199"/>
                  </a:cubicBezTo>
                  <a:cubicBezTo>
                    <a:pt x="115" y="195"/>
                    <a:pt x="114" y="190"/>
                    <a:pt x="113" y="186"/>
                  </a:cubicBezTo>
                  <a:cubicBezTo>
                    <a:pt x="112" y="183"/>
                    <a:pt x="112" y="180"/>
                    <a:pt x="113" y="179"/>
                  </a:cubicBezTo>
                  <a:cubicBezTo>
                    <a:pt x="114" y="190"/>
                    <a:pt x="118" y="198"/>
                    <a:pt x="120" y="207"/>
                  </a:cubicBezTo>
                  <a:cubicBezTo>
                    <a:pt x="121" y="208"/>
                    <a:pt x="121" y="209"/>
                    <a:pt x="122" y="210"/>
                  </a:cubicBezTo>
                  <a:cubicBezTo>
                    <a:pt x="122" y="211"/>
                    <a:pt x="123" y="210"/>
                    <a:pt x="124" y="211"/>
                  </a:cubicBezTo>
                  <a:cubicBezTo>
                    <a:pt x="123" y="209"/>
                    <a:pt x="122" y="208"/>
                    <a:pt x="122" y="206"/>
                  </a:cubicBezTo>
                  <a:cubicBezTo>
                    <a:pt x="121" y="206"/>
                    <a:pt x="121" y="205"/>
                    <a:pt x="121" y="203"/>
                  </a:cubicBezTo>
                  <a:cubicBezTo>
                    <a:pt x="119" y="200"/>
                    <a:pt x="118" y="194"/>
                    <a:pt x="117" y="190"/>
                  </a:cubicBezTo>
                  <a:cubicBezTo>
                    <a:pt x="117" y="188"/>
                    <a:pt x="115" y="186"/>
                    <a:pt x="117" y="185"/>
                  </a:cubicBezTo>
                  <a:cubicBezTo>
                    <a:pt x="119" y="190"/>
                    <a:pt x="121" y="201"/>
                    <a:pt x="123" y="207"/>
                  </a:cubicBezTo>
                  <a:cubicBezTo>
                    <a:pt x="124" y="209"/>
                    <a:pt x="126" y="213"/>
                    <a:pt x="129" y="212"/>
                  </a:cubicBezTo>
                  <a:cubicBezTo>
                    <a:pt x="128" y="205"/>
                    <a:pt x="124" y="196"/>
                    <a:pt x="123" y="189"/>
                  </a:cubicBezTo>
                  <a:cubicBezTo>
                    <a:pt x="123" y="187"/>
                    <a:pt x="123" y="185"/>
                    <a:pt x="125" y="184"/>
                  </a:cubicBezTo>
                  <a:cubicBezTo>
                    <a:pt x="125" y="194"/>
                    <a:pt x="129" y="202"/>
                    <a:pt x="131" y="212"/>
                  </a:cubicBezTo>
                  <a:cubicBezTo>
                    <a:pt x="132" y="212"/>
                    <a:pt x="133" y="212"/>
                    <a:pt x="134" y="212"/>
                  </a:cubicBezTo>
                  <a:cubicBezTo>
                    <a:pt x="134" y="206"/>
                    <a:pt x="131" y="201"/>
                    <a:pt x="131" y="196"/>
                  </a:cubicBezTo>
                  <a:cubicBezTo>
                    <a:pt x="129" y="195"/>
                    <a:pt x="130" y="193"/>
                    <a:pt x="130" y="192"/>
                  </a:cubicBezTo>
                  <a:cubicBezTo>
                    <a:pt x="129" y="188"/>
                    <a:pt x="127" y="184"/>
                    <a:pt x="129" y="183"/>
                  </a:cubicBezTo>
                  <a:cubicBezTo>
                    <a:pt x="130" y="189"/>
                    <a:pt x="132" y="196"/>
                    <a:pt x="133" y="202"/>
                  </a:cubicBezTo>
                  <a:cubicBezTo>
                    <a:pt x="134" y="205"/>
                    <a:pt x="135" y="210"/>
                    <a:pt x="136" y="213"/>
                  </a:cubicBezTo>
                  <a:cubicBezTo>
                    <a:pt x="137" y="213"/>
                    <a:pt x="139" y="213"/>
                    <a:pt x="140" y="213"/>
                  </a:cubicBezTo>
                  <a:cubicBezTo>
                    <a:pt x="140" y="210"/>
                    <a:pt x="137" y="208"/>
                    <a:pt x="138" y="206"/>
                  </a:cubicBezTo>
                  <a:cubicBezTo>
                    <a:pt x="138" y="206"/>
                    <a:pt x="137" y="206"/>
                    <a:pt x="137" y="205"/>
                  </a:cubicBezTo>
                  <a:cubicBezTo>
                    <a:pt x="136" y="200"/>
                    <a:pt x="133" y="195"/>
                    <a:pt x="132" y="189"/>
                  </a:cubicBezTo>
                  <a:cubicBezTo>
                    <a:pt x="132" y="188"/>
                    <a:pt x="132" y="186"/>
                    <a:pt x="133" y="185"/>
                  </a:cubicBezTo>
                  <a:cubicBezTo>
                    <a:pt x="135" y="196"/>
                    <a:pt x="139" y="204"/>
                    <a:pt x="142" y="214"/>
                  </a:cubicBezTo>
                  <a:cubicBezTo>
                    <a:pt x="143" y="214"/>
                    <a:pt x="144" y="215"/>
                    <a:pt x="145" y="215"/>
                  </a:cubicBezTo>
                  <a:cubicBezTo>
                    <a:pt x="143" y="208"/>
                    <a:pt x="140" y="198"/>
                    <a:pt x="139" y="190"/>
                  </a:cubicBezTo>
                  <a:cubicBezTo>
                    <a:pt x="139" y="188"/>
                    <a:pt x="139" y="185"/>
                    <a:pt x="140" y="184"/>
                  </a:cubicBezTo>
                  <a:cubicBezTo>
                    <a:pt x="141" y="189"/>
                    <a:pt x="141" y="193"/>
                    <a:pt x="142" y="198"/>
                  </a:cubicBezTo>
                  <a:cubicBezTo>
                    <a:pt x="142" y="201"/>
                    <a:pt x="144" y="205"/>
                    <a:pt x="145" y="208"/>
                  </a:cubicBezTo>
                  <a:cubicBezTo>
                    <a:pt x="146" y="211"/>
                    <a:pt x="146" y="215"/>
                    <a:pt x="150" y="214"/>
                  </a:cubicBezTo>
                  <a:cubicBezTo>
                    <a:pt x="149" y="213"/>
                    <a:pt x="149" y="212"/>
                    <a:pt x="148" y="210"/>
                  </a:cubicBezTo>
                  <a:cubicBezTo>
                    <a:pt x="148" y="209"/>
                    <a:pt x="147" y="206"/>
                    <a:pt x="148" y="206"/>
                  </a:cubicBezTo>
                  <a:cubicBezTo>
                    <a:pt x="150" y="210"/>
                    <a:pt x="149" y="216"/>
                    <a:pt x="154" y="217"/>
                  </a:cubicBezTo>
                  <a:cubicBezTo>
                    <a:pt x="152" y="209"/>
                    <a:pt x="150" y="199"/>
                    <a:pt x="148" y="192"/>
                  </a:cubicBezTo>
                  <a:cubicBezTo>
                    <a:pt x="149" y="192"/>
                    <a:pt x="148" y="191"/>
                    <a:pt x="149" y="191"/>
                  </a:cubicBezTo>
                  <a:cubicBezTo>
                    <a:pt x="151" y="194"/>
                    <a:pt x="152" y="199"/>
                    <a:pt x="152" y="202"/>
                  </a:cubicBezTo>
                  <a:cubicBezTo>
                    <a:pt x="154" y="207"/>
                    <a:pt x="154" y="213"/>
                    <a:pt x="156" y="217"/>
                  </a:cubicBezTo>
                  <a:cubicBezTo>
                    <a:pt x="157" y="217"/>
                    <a:pt x="158" y="218"/>
                    <a:pt x="159" y="218"/>
                  </a:cubicBezTo>
                  <a:cubicBezTo>
                    <a:pt x="158" y="210"/>
                    <a:pt x="155" y="203"/>
                    <a:pt x="154" y="196"/>
                  </a:cubicBezTo>
                  <a:cubicBezTo>
                    <a:pt x="155" y="196"/>
                    <a:pt x="155" y="196"/>
                    <a:pt x="155" y="196"/>
                  </a:cubicBezTo>
                  <a:cubicBezTo>
                    <a:pt x="156" y="195"/>
                    <a:pt x="154" y="196"/>
                    <a:pt x="154" y="195"/>
                  </a:cubicBezTo>
                  <a:cubicBezTo>
                    <a:pt x="154" y="194"/>
                    <a:pt x="155" y="192"/>
                    <a:pt x="156" y="193"/>
                  </a:cubicBezTo>
                  <a:cubicBezTo>
                    <a:pt x="156" y="201"/>
                    <a:pt x="159" y="210"/>
                    <a:pt x="161" y="218"/>
                  </a:cubicBezTo>
                  <a:cubicBezTo>
                    <a:pt x="162" y="219"/>
                    <a:pt x="164" y="219"/>
                    <a:pt x="165" y="218"/>
                  </a:cubicBezTo>
                  <a:cubicBezTo>
                    <a:pt x="163" y="211"/>
                    <a:pt x="160" y="202"/>
                    <a:pt x="159" y="195"/>
                  </a:cubicBezTo>
                  <a:cubicBezTo>
                    <a:pt x="160" y="195"/>
                    <a:pt x="160" y="193"/>
                    <a:pt x="161" y="194"/>
                  </a:cubicBezTo>
                  <a:cubicBezTo>
                    <a:pt x="161" y="203"/>
                    <a:pt x="164" y="211"/>
                    <a:pt x="167" y="220"/>
                  </a:cubicBezTo>
                  <a:cubicBezTo>
                    <a:pt x="168" y="220"/>
                    <a:pt x="169" y="220"/>
                    <a:pt x="170" y="220"/>
                  </a:cubicBezTo>
                  <a:cubicBezTo>
                    <a:pt x="169" y="218"/>
                    <a:pt x="169" y="215"/>
                    <a:pt x="168" y="212"/>
                  </a:cubicBezTo>
                  <a:cubicBezTo>
                    <a:pt x="167" y="207"/>
                    <a:pt x="165" y="202"/>
                    <a:pt x="165" y="197"/>
                  </a:cubicBezTo>
                  <a:cubicBezTo>
                    <a:pt x="165" y="196"/>
                    <a:pt x="165" y="194"/>
                    <a:pt x="167" y="193"/>
                  </a:cubicBezTo>
                  <a:cubicBezTo>
                    <a:pt x="166" y="204"/>
                    <a:pt x="169" y="212"/>
                    <a:pt x="172" y="221"/>
                  </a:cubicBezTo>
                  <a:cubicBezTo>
                    <a:pt x="174" y="221"/>
                    <a:pt x="176" y="222"/>
                    <a:pt x="178" y="223"/>
                  </a:cubicBezTo>
                  <a:cubicBezTo>
                    <a:pt x="177" y="218"/>
                    <a:pt x="174" y="215"/>
                    <a:pt x="173" y="210"/>
                  </a:cubicBezTo>
                  <a:cubicBezTo>
                    <a:pt x="172" y="205"/>
                    <a:pt x="171" y="200"/>
                    <a:pt x="171" y="197"/>
                  </a:cubicBezTo>
                  <a:cubicBezTo>
                    <a:pt x="171" y="196"/>
                    <a:pt x="171" y="194"/>
                    <a:pt x="172" y="194"/>
                  </a:cubicBezTo>
                  <a:cubicBezTo>
                    <a:pt x="172" y="203"/>
                    <a:pt x="177" y="214"/>
                    <a:pt x="179" y="223"/>
                  </a:cubicBezTo>
                  <a:cubicBezTo>
                    <a:pt x="182" y="224"/>
                    <a:pt x="183" y="225"/>
                    <a:pt x="185" y="225"/>
                  </a:cubicBezTo>
                  <a:cubicBezTo>
                    <a:pt x="183" y="220"/>
                    <a:pt x="182" y="215"/>
                    <a:pt x="180" y="209"/>
                  </a:cubicBezTo>
                  <a:cubicBezTo>
                    <a:pt x="179" y="205"/>
                    <a:pt x="177" y="200"/>
                    <a:pt x="177" y="197"/>
                  </a:cubicBezTo>
                  <a:cubicBezTo>
                    <a:pt x="177" y="196"/>
                    <a:pt x="177" y="194"/>
                    <a:pt x="178" y="194"/>
                  </a:cubicBezTo>
                  <a:cubicBezTo>
                    <a:pt x="181" y="205"/>
                    <a:pt x="183" y="216"/>
                    <a:pt x="187" y="226"/>
                  </a:cubicBezTo>
                  <a:cubicBezTo>
                    <a:pt x="190" y="226"/>
                    <a:pt x="192" y="227"/>
                    <a:pt x="195" y="227"/>
                  </a:cubicBezTo>
                  <a:cubicBezTo>
                    <a:pt x="195" y="220"/>
                    <a:pt x="192" y="213"/>
                    <a:pt x="191" y="205"/>
                  </a:cubicBezTo>
                  <a:cubicBezTo>
                    <a:pt x="192" y="205"/>
                    <a:pt x="190" y="204"/>
                    <a:pt x="192" y="203"/>
                  </a:cubicBezTo>
                  <a:cubicBezTo>
                    <a:pt x="194" y="211"/>
                    <a:pt x="196" y="218"/>
                    <a:pt x="196" y="228"/>
                  </a:cubicBezTo>
                  <a:cubicBezTo>
                    <a:pt x="197" y="228"/>
                    <a:pt x="199" y="228"/>
                    <a:pt x="200" y="228"/>
                  </a:cubicBezTo>
                  <a:cubicBezTo>
                    <a:pt x="198" y="222"/>
                    <a:pt x="196" y="212"/>
                    <a:pt x="195" y="205"/>
                  </a:cubicBezTo>
                  <a:cubicBezTo>
                    <a:pt x="195" y="205"/>
                    <a:pt x="195" y="204"/>
                    <a:pt x="196" y="204"/>
                  </a:cubicBezTo>
                  <a:cubicBezTo>
                    <a:pt x="198" y="212"/>
                    <a:pt x="200" y="222"/>
                    <a:pt x="202" y="229"/>
                  </a:cubicBezTo>
                  <a:cubicBezTo>
                    <a:pt x="203" y="229"/>
                    <a:pt x="206" y="230"/>
                    <a:pt x="207" y="230"/>
                  </a:cubicBezTo>
                  <a:cubicBezTo>
                    <a:pt x="205" y="227"/>
                    <a:pt x="203" y="222"/>
                    <a:pt x="202" y="217"/>
                  </a:cubicBezTo>
                  <a:cubicBezTo>
                    <a:pt x="201" y="214"/>
                    <a:pt x="200" y="209"/>
                    <a:pt x="200" y="206"/>
                  </a:cubicBezTo>
                  <a:cubicBezTo>
                    <a:pt x="200" y="206"/>
                    <a:pt x="201" y="204"/>
                    <a:pt x="202" y="204"/>
                  </a:cubicBezTo>
                  <a:cubicBezTo>
                    <a:pt x="201" y="215"/>
                    <a:pt x="205" y="223"/>
                    <a:pt x="208" y="231"/>
                  </a:cubicBezTo>
                  <a:cubicBezTo>
                    <a:pt x="210" y="231"/>
                    <a:pt x="211" y="231"/>
                    <a:pt x="212" y="232"/>
                  </a:cubicBezTo>
                  <a:cubicBezTo>
                    <a:pt x="209" y="225"/>
                    <a:pt x="208" y="216"/>
                    <a:pt x="207" y="208"/>
                  </a:cubicBezTo>
                  <a:cubicBezTo>
                    <a:pt x="208" y="207"/>
                    <a:pt x="208" y="207"/>
                    <a:pt x="209" y="206"/>
                  </a:cubicBezTo>
                  <a:cubicBezTo>
                    <a:pt x="209" y="214"/>
                    <a:pt x="210" y="225"/>
                    <a:pt x="214" y="232"/>
                  </a:cubicBezTo>
                  <a:cubicBezTo>
                    <a:pt x="214" y="233"/>
                    <a:pt x="216" y="232"/>
                    <a:pt x="218" y="233"/>
                  </a:cubicBezTo>
                  <a:cubicBezTo>
                    <a:pt x="217" y="229"/>
                    <a:pt x="215" y="227"/>
                    <a:pt x="215" y="223"/>
                  </a:cubicBezTo>
                  <a:cubicBezTo>
                    <a:pt x="214" y="220"/>
                    <a:pt x="213" y="219"/>
                    <a:pt x="212" y="215"/>
                  </a:cubicBezTo>
                  <a:cubicBezTo>
                    <a:pt x="212" y="211"/>
                    <a:pt x="211" y="208"/>
                    <a:pt x="213" y="207"/>
                  </a:cubicBezTo>
                  <a:cubicBezTo>
                    <a:pt x="213" y="217"/>
                    <a:pt x="217" y="225"/>
                    <a:pt x="219" y="233"/>
                  </a:cubicBezTo>
                  <a:cubicBezTo>
                    <a:pt x="221" y="234"/>
                    <a:pt x="223" y="234"/>
                    <a:pt x="225" y="235"/>
                  </a:cubicBezTo>
                  <a:cubicBezTo>
                    <a:pt x="223" y="229"/>
                    <a:pt x="219" y="221"/>
                    <a:pt x="218" y="213"/>
                  </a:cubicBezTo>
                  <a:cubicBezTo>
                    <a:pt x="218" y="210"/>
                    <a:pt x="217" y="206"/>
                    <a:pt x="219" y="205"/>
                  </a:cubicBezTo>
                  <a:cubicBezTo>
                    <a:pt x="219" y="217"/>
                    <a:pt x="223" y="227"/>
                    <a:pt x="227" y="235"/>
                  </a:cubicBezTo>
                  <a:cubicBezTo>
                    <a:pt x="228" y="235"/>
                    <a:pt x="228" y="235"/>
                    <a:pt x="230" y="236"/>
                  </a:cubicBezTo>
                  <a:cubicBezTo>
                    <a:pt x="226" y="225"/>
                    <a:pt x="224" y="216"/>
                    <a:pt x="223" y="204"/>
                  </a:cubicBezTo>
                  <a:cubicBezTo>
                    <a:pt x="224" y="204"/>
                    <a:pt x="223" y="203"/>
                    <a:pt x="224" y="203"/>
                  </a:cubicBezTo>
                  <a:cubicBezTo>
                    <a:pt x="225" y="215"/>
                    <a:pt x="228" y="226"/>
                    <a:pt x="232" y="236"/>
                  </a:cubicBezTo>
                  <a:cubicBezTo>
                    <a:pt x="233" y="236"/>
                    <a:pt x="235" y="238"/>
                    <a:pt x="236" y="237"/>
                  </a:cubicBezTo>
                  <a:cubicBezTo>
                    <a:pt x="234" y="229"/>
                    <a:pt x="229" y="218"/>
                    <a:pt x="230" y="209"/>
                  </a:cubicBezTo>
                  <a:cubicBezTo>
                    <a:pt x="230" y="208"/>
                    <a:pt x="230" y="206"/>
                    <a:pt x="231" y="205"/>
                  </a:cubicBezTo>
                  <a:cubicBezTo>
                    <a:pt x="231" y="208"/>
                    <a:pt x="231" y="210"/>
                    <a:pt x="231" y="213"/>
                  </a:cubicBezTo>
                  <a:cubicBezTo>
                    <a:pt x="232" y="222"/>
                    <a:pt x="235" y="229"/>
                    <a:pt x="238" y="238"/>
                  </a:cubicBezTo>
                  <a:cubicBezTo>
                    <a:pt x="239" y="238"/>
                    <a:pt x="241" y="238"/>
                    <a:pt x="242" y="238"/>
                  </a:cubicBezTo>
                  <a:cubicBezTo>
                    <a:pt x="240" y="234"/>
                    <a:pt x="239" y="229"/>
                    <a:pt x="238" y="224"/>
                  </a:cubicBezTo>
                  <a:cubicBezTo>
                    <a:pt x="237" y="219"/>
                    <a:pt x="234" y="211"/>
                    <a:pt x="237" y="209"/>
                  </a:cubicBezTo>
                  <a:cubicBezTo>
                    <a:pt x="238" y="219"/>
                    <a:pt x="240" y="229"/>
                    <a:pt x="244" y="239"/>
                  </a:cubicBezTo>
                  <a:cubicBezTo>
                    <a:pt x="246" y="239"/>
                    <a:pt x="247" y="240"/>
                    <a:pt x="250" y="240"/>
                  </a:cubicBezTo>
                  <a:cubicBezTo>
                    <a:pt x="248" y="233"/>
                    <a:pt x="244" y="225"/>
                    <a:pt x="243" y="217"/>
                  </a:cubicBezTo>
                  <a:cubicBezTo>
                    <a:pt x="243" y="215"/>
                    <a:pt x="242" y="212"/>
                    <a:pt x="243" y="210"/>
                  </a:cubicBezTo>
                  <a:cubicBezTo>
                    <a:pt x="243" y="210"/>
                    <a:pt x="243" y="208"/>
                    <a:pt x="245" y="208"/>
                  </a:cubicBezTo>
                  <a:cubicBezTo>
                    <a:pt x="244" y="221"/>
                    <a:pt x="249" y="229"/>
                    <a:pt x="251" y="240"/>
                  </a:cubicBezTo>
                  <a:cubicBezTo>
                    <a:pt x="252" y="240"/>
                    <a:pt x="253" y="242"/>
                    <a:pt x="255" y="241"/>
                  </a:cubicBezTo>
                  <a:cubicBezTo>
                    <a:pt x="251" y="233"/>
                    <a:pt x="249" y="220"/>
                    <a:pt x="250" y="208"/>
                  </a:cubicBezTo>
                  <a:cubicBezTo>
                    <a:pt x="252" y="210"/>
                    <a:pt x="250" y="211"/>
                    <a:pt x="250" y="212"/>
                  </a:cubicBezTo>
                  <a:cubicBezTo>
                    <a:pt x="250" y="213"/>
                    <a:pt x="251" y="214"/>
                    <a:pt x="251" y="216"/>
                  </a:cubicBezTo>
                  <a:cubicBezTo>
                    <a:pt x="252" y="222"/>
                    <a:pt x="252" y="229"/>
                    <a:pt x="254" y="235"/>
                  </a:cubicBezTo>
                  <a:cubicBezTo>
                    <a:pt x="255" y="239"/>
                    <a:pt x="259" y="241"/>
                    <a:pt x="257" y="244"/>
                  </a:cubicBezTo>
                  <a:cubicBezTo>
                    <a:pt x="257" y="244"/>
                    <a:pt x="255" y="244"/>
                    <a:pt x="256" y="245"/>
                  </a:cubicBezTo>
                  <a:cubicBezTo>
                    <a:pt x="258" y="245"/>
                    <a:pt x="259" y="246"/>
                    <a:pt x="262" y="245"/>
                  </a:cubicBezTo>
                  <a:cubicBezTo>
                    <a:pt x="259" y="237"/>
                    <a:pt x="254" y="226"/>
                    <a:pt x="254" y="218"/>
                  </a:cubicBezTo>
                  <a:cubicBezTo>
                    <a:pt x="253" y="217"/>
                    <a:pt x="254" y="215"/>
                    <a:pt x="255" y="214"/>
                  </a:cubicBezTo>
                  <a:cubicBezTo>
                    <a:pt x="255" y="226"/>
                    <a:pt x="260" y="237"/>
                    <a:pt x="264" y="246"/>
                  </a:cubicBezTo>
                  <a:cubicBezTo>
                    <a:pt x="268" y="247"/>
                    <a:pt x="273" y="248"/>
                    <a:pt x="277" y="250"/>
                  </a:cubicBezTo>
                  <a:cubicBezTo>
                    <a:pt x="274" y="241"/>
                    <a:pt x="272" y="233"/>
                    <a:pt x="270" y="224"/>
                  </a:cubicBezTo>
                  <a:cubicBezTo>
                    <a:pt x="269" y="225"/>
                    <a:pt x="270" y="225"/>
                    <a:pt x="268" y="225"/>
                  </a:cubicBezTo>
                  <a:cubicBezTo>
                    <a:pt x="267" y="212"/>
                    <a:pt x="265" y="199"/>
                    <a:pt x="265" y="186"/>
                  </a:cubicBezTo>
                  <a:cubicBezTo>
                    <a:pt x="265" y="185"/>
                    <a:pt x="264" y="182"/>
                    <a:pt x="264" y="181"/>
                  </a:cubicBezTo>
                  <a:cubicBezTo>
                    <a:pt x="264" y="178"/>
                    <a:pt x="266" y="175"/>
                    <a:pt x="266" y="172"/>
                  </a:cubicBezTo>
                  <a:cubicBezTo>
                    <a:pt x="267" y="166"/>
                    <a:pt x="267" y="161"/>
                    <a:pt x="269" y="156"/>
                  </a:cubicBezTo>
                  <a:cubicBezTo>
                    <a:pt x="267" y="154"/>
                    <a:pt x="270" y="152"/>
                    <a:pt x="269" y="150"/>
                  </a:cubicBezTo>
                  <a:cubicBezTo>
                    <a:pt x="269" y="150"/>
                    <a:pt x="269" y="149"/>
                    <a:pt x="269" y="149"/>
                  </a:cubicBezTo>
                  <a:cubicBezTo>
                    <a:pt x="269" y="144"/>
                    <a:pt x="271" y="141"/>
                    <a:pt x="272" y="136"/>
                  </a:cubicBezTo>
                  <a:cubicBezTo>
                    <a:pt x="273" y="131"/>
                    <a:pt x="273" y="126"/>
                    <a:pt x="277" y="124"/>
                  </a:cubicBezTo>
                  <a:cubicBezTo>
                    <a:pt x="275" y="129"/>
                    <a:pt x="273" y="133"/>
                    <a:pt x="273" y="137"/>
                  </a:cubicBezTo>
                  <a:cubicBezTo>
                    <a:pt x="273" y="138"/>
                    <a:pt x="274" y="139"/>
                    <a:pt x="273" y="140"/>
                  </a:cubicBezTo>
                  <a:cubicBezTo>
                    <a:pt x="273" y="141"/>
                    <a:pt x="272" y="143"/>
                    <a:pt x="273" y="145"/>
                  </a:cubicBezTo>
                  <a:cubicBezTo>
                    <a:pt x="273" y="146"/>
                    <a:pt x="272" y="146"/>
                    <a:pt x="272" y="146"/>
                  </a:cubicBezTo>
                  <a:cubicBezTo>
                    <a:pt x="273" y="148"/>
                    <a:pt x="270" y="152"/>
                    <a:pt x="272" y="153"/>
                  </a:cubicBezTo>
                  <a:cubicBezTo>
                    <a:pt x="274" y="147"/>
                    <a:pt x="275" y="144"/>
                    <a:pt x="276" y="138"/>
                  </a:cubicBezTo>
                  <a:cubicBezTo>
                    <a:pt x="277" y="136"/>
                    <a:pt x="277" y="133"/>
                    <a:pt x="278" y="130"/>
                  </a:cubicBezTo>
                  <a:cubicBezTo>
                    <a:pt x="278" y="129"/>
                    <a:pt x="279" y="128"/>
                    <a:pt x="280" y="129"/>
                  </a:cubicBezTo>
                  <a:cubicBezTo>
                    <a:pt x="279" y="133"/>
                    <a:pt x="278" y="138"/>
                    <a:pt x="277" y="143"/>
                  </a:cubicBezTo>
                  <a:cubicBezTo>
                    <a:pt x="276" y="144"/>
                    <a:pt x="277" y="146"/>
                    <a:pt x="276" y="147"/>
                  </a:cubicBezTo>
                  <a:cubicBezTo>
                    <a:pt x="275" y="150"/>
                    <a:pt x="273" y="153"/>
                    <a:pt x="275" y="156"/>
                  </a:cubicBezTo>
                  <a:cubicBezTo>
                    <a:pt x="276" y="152"/>
                    <a:pt x="277" y="149"/>
                    <a:pt x="277" y="146"/>
                  </a:cubicBezTo>
                  <a:cubicBezTo>
                    <a:pt x="278" y="142"/>
                    <a:pt x="277" y="139"/>
                    <a:pt x="280" y="137"/>
                  </a:cubicBezTo>
                  <a:cubicBezTo>
                    <a:pt x="280" y="141"/>
                    <a:pt x="278" y="146"/>
                    <a:pt x="278" y="150"/>
                  </a:cubicBezTo>
                  <a:cubicBezTo>
                    <a:pt x="279" y="147"/>
                    <a:pt x="281" y="144"/>
                    <a:pt x="281" y="139"/>
                  </a:cubicBezTo>
                  <a:cubicBezTo>
                    <a:pt x="284" y="134"/>
                    <a:pt x="286" y="128"/>
                    <a:pt x="289" y="122"/>
                  </a:cubicBezTo>
                  <a:cubicBezTo>
                    <a:pt x="285" y="121"/>
                    <a:pt x="280" y="120"/>
                    <a:pt x="275" y="118"/>
                  </a:cubicBezTo>
                  <a:cubicBezTo>
                    <a:pt x="275" y="119"/>
                    <a:pt x="275" y="119"/>
                    <a:pt x="275" y="120"/>
                  </a:cubicBezTo>
                  <a:cubicBezTo>
                    <a:pt x="274" y="122"/>
                    <a:pt x="272" y="123"/>
                    <a:pt x="271" y="126"/>
                  </a:cubicBezTo>
                  <a:cubicBezTo>
                    <a:pt x="270" y="128"/>
                    <a:pt x="270" y="130"/>
                    <a:pt x="270" y="132"/>
                  </a:cubicBezTo>
                  <a:cubicBezTo>
                    <a:pt x="269" y="134"/>
                    <a:pt x="267" y="136"/>
                    <a:pt x="266" y="137"/>
                  </a:cubicBezTo>
                  <a:cubicBezTo>
                    <a:pt x="266" y="138"/>
                    <a:pt x="267" y="139"/>
                    <a:pt x="267" y="139"/>
                  </a:cubicBezTo>
                  <a:cubicBezTo>
                    <a:pt x="267" y="143"/>
                    <a:pt x="264" y="147"/>
                    <a:pt x="264" y="150"/>
                  </a:cubicBezTo>
                  <a:cubicBezTo>
                    <a:pt x="264" y="154"/>
                    <a:pt x="262" y="158"/>
                    <a:pt x="262" y="163"/>
                  </a:cubicBezTo>
                  <a:cubicBezTo>
                    <a:pt x="261" y="164"/>
                    <a:pt x="262" y="164"/>
                    <a:pt x="262" y="164"/>
                  </a:cubicBezTo>
                  <a:cubicBezTo>
                    <a:pt x="262" y="165"/>
                    <a:pt x="261" y="167"/>
                    <a:pt x="261" y="168"/>
                  </a:cubicBezTo>
                  <a:cubicBezTo>
                    <a:pt x="260" y="175"/>
                    <a:pt x="260" y="183"/>
                    <a:pt x="261" y="191"/>
                  </a:cubicBezTo>
                  <a:cubicBezTo>
                    <a:pt x="260" y="191"/>
                    <a:pt x="260" y="191"/>
                    <a:pt x="260" y="192"/>
                  </a:cubicBezTo>
                  <a:cubicBezTo>
                    <a:pt x="261" y="196"/>
                    <a:pt x="259" y="202"/>
                    <a:pt x="261" y="207"/>
                  </a:cubicBezTo>
                  <a:cubicBezTo>
                    <a:pt x="261" y="207"/>
                    <a:pt x="261" y="207"/>
                    <a:pt x="261" y="208"/>
                  </a:cubicBezTo>
                  <a:cubicBezTo>
                    <a:pt x="261" y="209"/>
                    <a:pt x="261" y="211"/>
                    <a:pt x="262" y="211"/>
                  </a:cubicBezTo>
                  <a:cubicBezTo>
                    <a:pt x="262" y="203"/>
                    <a:pt x="261" y="196"/>
                    <a:pt x="261" y="189"/>
                  </a:cubicBezTo>
                  <a:cubicBezTo>
                    <a:pt x="260" y="188"/>
                    <a:pt x="261" y="185"/>
                    <a:pt x="262" y="184"/>
                  </a:cubicBezTo>
                  <a:cubicBezTo>
                    <a:pt x="260" y="182"/>
                    <a:pt x="261" y="180"/>
                    <a:pt x="261" y="177"/>
                  </a:cubicBezTo>
                  <a:cubicBezTo>
                    <a:pt x="262" y="176"/>
                    <a:pt x="262" y="176"/>
                    <a:pt x="263" y="176"/>
                  </a:cubicBezTo>
                  <a:cubicBezTo>
                    <a:pt x="263" y="170"/>
                    <a:pt x="265" y="161"/>
                    <a:pt x="264" y="154"/>
                  </a:cubicBezTo>
                  <a:cubicBezTo>
                    <a:pt x="265" y="154"/>
                    <a:pt x="265" y="154"/>
                    <a:pt x="265" y="153"/>
                  </a:cubicBezTo>
                  <a:cubicBezTo>
                    <a:pt x="265" y="152"/>
                    <a:pt x="265" y="149"/>
                    <a:pt x="266" y="146"/>
                  </a:cubicBezTo>
                  <a:cubicBezTo>
                    <a:pt x="267" y="146"/>
                    <a:pt x="266" y="144"/>
                    <a:pt x="267" y="144"/>
                  </a:cubicBezTo>
                  <a:cubicBezTo>
                    <a:pt x="268" y="145"/>
                    <a:pt x="267" y="149"/>
                    <a:pt x="266" y="150"/>
                  </a:cubicBezTo>
                  <a:cubicBezTo>
                    <a:pt x="266" y="150"/>
                    <a:pt x="267" y="150"/>
                    <a:pt x="267" y="151"/>
                  </a:cubicBezTo>
                  <a:cubicBezTo>
                    <a:pt x="267" y="151"/>
                    <a:pt x="266" y="152"/>
                    <a:pt x="266" y="153"/>
                  </a:cubicBezTo>
                  <a:cubicBezTo>
                    <a:pt x="266" y="157"/>
                    <a:pt x="266" y="163"/>
                    <a:pt x="265" y="168"/>
                  </a:cubicBezTo>
                  <a:cubicBezTo>
                    <a:pt x="265" y="172"/>
                    <a:pt x="264" y="176"/>
                    <a:pt x="263" y="181"/>
                  </a:cubicBezTo>
                  <a:cubicBezTo>
                    <a:pt x="263" y="181"/>
                    <a:pt x="264" y="181"/>
                    <a:pt x="264" y="182"/>
                  </a:cubicBezTo>
                  <a:cubicBezTo>
                    <a:pt x="262" y="186"/>
                    <a:pt x="263" y="193"/>
                    <a:pt x="263" y="197"/>
                  </a:cubicBezTo>
                  <a:cubicBezTo>
                    <a:pt x="265" y="202"/>
                    <a:pt x="264" y="209"/>
                    <a:pt x="266" y="214"/>
                  </a:cubicBezTo>
                  <a:cubicBezTo>
                    <a:pt x="266" y="215"/>
                    <a:pt x="265" y="214"/>
                    <a:pt x="265" y="215"/>
                  </a:cubicBezTo>
                  <a:cubicBezTo>
                    <a:pt x="266" y="225"/>
                    <a:pt x="268" y="233"/>
                    <a:pt x="271" y="241"/>
                  </a:cubicBezTo>
                  <a:cubicBezTo>
                    <a:pt x="272" y="242"/>
                    <a:pt x="273" y="242"/>
                    <a:pt x="273" y="242"/>
                  </a:cubicBezTo>
                  <a:cubicBezTo>
                    <a:pt x="274" y="243"/>
                    <a:pt x="273" y="244"/>
                    <a:pt x="273" y="245"/>
                  </a:cubicBezTo>
                  <a:cubicBezTo>
                    <a:pt x="272" y="245"/>
                    <a:pt x="272" y="245"/>
                    <a:pt x="271" y="245"/>
                  </a:cubicBezTo>
                  <a:cubicBezTo>
                    <a:pt x="271" y="241"/>
                    <a:pt x="268" y="239"/>
                    <a:pt x="269" y="235"/>
                  </a:cubicBezTo>
                  <a:cubicBezTo>
                    <a:pt x="268" y="235"/>
                    <a:pt x="268" y="235"/>
                    <a:pt x="267" y="235"/>
                  </a:cubicBezTo>
                  <a:cubicBezTo>
                    <a:pt x="267" y="233"/>
                    <a:pt x="266" y="231"/>
                    <a:pt x="265" y="229"/>
                  </a:cubicBezTo>
                  <a:cubicBezTo>
                    <a:pt x="266" y="230"/>
                    <a:pt x="265" y="230"/>
                    <a:pt x="264" y="231"/>
                  </a:cubicBezTo>
                  <a:cubicBezTo>
                    <a:pt x="265" y="231"/>
                    <a:pt x="265" y="234"/>
                    <a:pt x="265" y="236"/>
                  </a:cubicBezTo>
                  <a:cubicBezTo>
                    <a:pt x="265" y="237"/>
                    <a:pt x="266" y="238"/>
                    <a:pt x="267" y="239"/>
                  </a:cubicBezTo>
                  <a:cubicBezTo>
                    <a:pt x="268" y="241"/>
                    <a:pt x="268" y="244"/>
                    <a:pt x="269" y="245"/>
                  </a:cubicBezTo>
                  <a:cubicBezTo>
                    <a:pt x="266" y="245"/>
                    <a:pt x="266" y="241"/>
                    <a:pt x="264" y="239"/>
                  </a:cubicBezTo>
                  <a:cubicBezTo>
                    <a:pt x="262" y="236"/>
                    <a:pt x="262" y="233"/>
                    <a:pt x="261" y="229"/>
                  </a:cubicBezTo>
                  <a:cubicBezTo>
                    <a:pt x="262" y="229"/>
                    <a:pt x="261" y="228"/>
                    <a:pt x="262" y="228"/>
                  </a:cubicBezTo>
                  <a:cubicBezTo>
                    <a:pt x="259" y="215"/>
                    <a:pt x="257" y="203"/>
                    <a:pt x="258" y="191"/>
                  </a:cubicBezTo>
                  <a:cubicBezTo>
                    <a:pt x="258" y="189"/>
                    <a:pt x="259" y="187"/>
                    <a:pt x="257" y="184"/>
                  </a:cubicBezTo>
                  <a:cubicBezTo>
                    <a:pt x="258" y="176"/>
                    <a:pt x="258" y="170"/>
                    <a:pt x="260" y="161"/>
                  </a:cubicBezTo>
                  <a:cubicBezTo>
                    <a:pt x="260" y="158"/>
                    <a:pt x="262" y="155"/>
                    <a:pt x="262" y="151"/>
                  </a:cubicBezTo>
                  <a:cubicBezTo>
                    <a:pt x="262" y="150"/>
                    <a:pt x="262" y="149"/>
                    <a:pt x="262" y="148"/>
                  </a:cubicBezTo>
                  <a:cubicBezTo>
                    <a:pt x="262" y="145"/>
                    <a:pt x="264" y="142"/>
                    <a:pt x="265" y="139"/>
                  </a:cubicBezTo>
                  <a:cubicBezTo>
                    <a:pt x="265" y="137"/>
                    <a:pt x="265" y="136"/>
                    <a:pt x="265" y="135"/>
                  </a:cubicBezTo>
                  <a:cubicBezTo>
                    <a:pt x="266" y="132"/>
                    <a:pt x="268" y="130"/>
                    <a:pt x="269" y="128"/>
                  </a:cubicBezTo>
                  <a:cubicBezTo>
                    <a:pt x="270" y="124"/>
                    <a:pt x="271" y="121"/>
                    <a:pt x="273" y="118"/>
                  </a:cubicBezTo>
                  <a:cubicBezTo>
                    <a:pt x="261" y="117"/>
                    <a:pt x="253" y="113"/>
                    <a:pt x="241" y="111"/>
                  </a:cubicBezTo>
                  <a:cubicBezTo>
                    <a:pt x="240" y="111"/>
                    <a:pt x="238" y="111"/>
                    <a:pt x="236" y="111"/>
                  </a:cubicBezTo>
                  <a:cubicBezTo>
                    <a:pt x="234" y="110"/>
                    <a:pt x="232" y="109"/>
                    <a:pt x="230" y="108"/>
                  </a:cubicBezTo>
                  <a:cubicBezTo>
                    <a:pt x="224" y="107"/>
                    <a:pt x="219" y="106"/>
                    <a:pt x="213" y="104"/>
                  </a:cubicBezTo>
                  <a:cubicBezTo>
                    <a:pt x="205" y="103"/>
                    <a:pt x="200" y="102"/>
                    <a:pt x="193" y="101"/>
                  </a:cubicBezTo>
                  <a:cubicBezTo>
                    <a:pt x="191" y="101"/>
                    <a:pt x="190" y="100"/>
                    <a:pt x="189" y="100"/>
                  </a:cubicBezTo>
                  <a:cubicBezTo>
                    <a:pt x="188" y="100"/>
                    <a:pt x="184" y="100"/>
                    <a:pt x="184" y="99"/>
                  </a:cubicBezTo>
                  <a:cubicBezTo>
                    <a:pt x="183" y="98"/>
                    <a:pt x="185" y="97"/>
                    <a:pt x="184" y="97"/>
                  </a:cubicBezTo>
                  <a:cubicBezTo>
                    <a:pt x="168" y="94"/>
                    <a:pt x="157" y="92"/>
                    <a:pt x="141" y="89"/>
                  </a:cubicBezTo>
                  <a:cubicBezTo>
                    <a:pt x="141" y="89"/>
                    <a:pt x="141" y="89"/>
                    <a:pt x="141" y="89"/>
                  </a:cubicBezTo>
                  <a:cubicBezTo>
                    <a:pt x="135" y="86"/>
                    <a:pt x="125" y="89"/>
                    <a:pt x="120" y="85"/>
                  </a:cubicBezTo>
                  <a:cubicBezTo>
                    <a:pt x="105" y="84"/>
                    <a:pt x="92" y="81"/>
                    <a:pt x="79" y="79"/>
                  </a:cubicBezTo>
                  <a:cubicBezTo>
                    <a:pt x="79" y="79"/>
                    <a:pt x="79" y="78"/>
                    <a:pt x="78" y="78"/>
                  </a:cubicBezTo>
                  <a:cubicBezTo>
                    <a:pt x="66" y="77"/>
                    <a:pt x="52" y="72"/>
                    <a:pt x="42" y="70"/>
                  </a:cubicBezTo>
                  <a:cubicBezTo>
                    <a:pt x="39" y="75"/>
                    <a:pt x="36" y="80"/>
                    <a:pt x="36" y="86"/>
                  </a:cubicBezTo>
                  <a:cubicBezTo>
                    <a:pt x="34" y="86"/>
                    <a:pt x="35" y="88"/>
                    <a:pt x="35" y="89"/>
                  </a:cubicBezTo>
                  <a:cubicBezTo>
                    <a:pt x="35" y="90"/>
                    <a:pt x="34" y="91"/>
                    <a:pt x="34" y="92"/>
                  </a:cubicBezTo>
                  <a:cubicBezTo>
                    <a:pt x="33" y="94"/>
                    <a:pt x="34" y="97"/>
                    <a:pt x="34" y="98"/>
                  </a:cubicBezTo>
                  <a:cubicBezTo>
                    <a:pt x="34" y="99"/>
                    <a:pt x="33" y="99"/>
                    <a:pt x="33" y="100"/>
                  </a:cubicBezTo>
                  <a:cubicBezTo>
                    <a:pt x="32" y="103"/>
                    <a:pt x="33" y="107"/>
                    <a:pt x="32" y="110"/>
                  </a:cubicBezTo>
                  <a:cubicBezTo>
                    <a:pt x="32" y="111"/>
                    <a:pt x="31" y="111"/>
                    <a:pt x="31" y="112"/>
                  </a:cubicBezTo>
                  <a:cubicBezTo>
                    <a:pt x="31" y="114"/>
                    <a:pt x="31" y="116"/>
                    <a:pt x="31" y="119"/>
                  </a:cubicBezTo>
                  <a:cubicBezTo>
                    <a:pt x="31" y="123"/>
                    <a:pt x="30" y="127"/>
                    <a:pt x="30" y="129"/>
                  </a:cubicBezTo>
                  <a:cubicBezTo>
                    <a:pt x="31" y="130"/>
                    <a:pt x="31" y="130"/>
                    <a:pt x="31" y="131"/>
                  </a:cubicBezTo>
                  <a:cubicBezTo>
                    <a:pt x="31" y="132"/>
                    <a:pt x="31" y="134"/>
                    <a:pt x="31" y="136"/>
                  </a:cubicBezTo>
                  <a:cubicBezTo>
                    <a:pt x="31" y="135"/>
                    <a:pt x="30" y="135"/>
                    <a:pt x="30" y="136"/>
                  </a:cubicBezTo>
                  <a:cubicBezTo>
                    <a:pt x="32" y="137"/>
                    <a:pt x="31" y="140"/>
                    <a:pt x="31" y="142"/>
                  </a:cubicBezTo>
                  <a:close/>
                  <a:moveTo>
                    <a:pt x="812" y="106"/>
                  </a:moveTo>
                  <a:cubicBezTo>
                    <a:pt x="814" y="107"/>
                    <a:pt x="816" y="106"/>
                    <a:pt x="819" y="106"/>
                  </a:cubicBezTo>
                  <a:cubicBezTo>
                    <a:pt x="821" y="104"/>
                    <a:pt x="825" y="106"/>
                    <a:pt x="827" y="103"/>
                  </a:cubicBezTo>
                  <a:cubicBezTo>
                    <a:pt x="822" y="104"/>
                    <a:pt x="815" y="104"/>
                    <a:pt x="812" y="106"/>
                  </a:cubicBezTo>
                  <a:close/>
                  <a:moveTo>
                    <a:pt x="234" y="108"/>
                  </a:moveTo>
                  <a:cubicBezTo>
                    <a:pt x="234" y="107"/>
                    <a:pt x="229" y="106"/>
                    <a:pt x="228" y="106"/>
                  </a:cubicBezTo>
                  <a:cubicBezTo>
                    <a:pt x="230" y="107"/>
                    <a:pt x="232" y="107"/>
                    <a:pt x="234" y="108"/>
                  </a:cubicBezTo>
                  <a:close/>
                  <a:moveTo>
                    <a:pt x="402" y="110"/>
                  </a:moveTo>
                  <a:cubicBezTo>
                    <a:pt x="401" y="110"/>
                    <a:pt x="402" y="111"/>
                    <a:pt x="401" y="111"/>
                  </a:cubicBezTo>
                  <a:cubicBezTo>
                    <a:pt x="398" y="111"/>
                    <a:pt x="398" y="112"/>
                    <a:pt x="396" y="112"/>
                  </a:cubicBezTo>
                  <a:cubicBezTo>
                    <a:pt x="392" y="114"/>
                    <a:pt x="386" y="113"/>
                    <a:pt x="382" y="115"/>
                  </a:cubicBezTo>
                  <a:cubicBezTo>
                    <a:pt x="380" y="116"/>
                    <a:pt x="378" y="116"/>
                    <a:pt x="376" y="117"/>
                  </a:cubicBezTo>
                  <a:cubicBezTo>
                    <a:pt x="375" y="117"/>
                    <a:pt x="375" y="117"/>
                    <a:pt x="374" y="117"/>
                  </a:cubicBezTo>
                  <a:cubicBezTo>
                    <a:pt x="374" y="117"/>
                    <a:pt x="374" y="118"/>
                    <a:pt x="373" y="118"/>
                  </a:cubicBezTo>
                  <a:cubicBezTo>
                    <a:pt x="365" y="120"/>
                    <a:pt x="356" y="122"/>
                    <a:pt x="348" y="126"/>
                  </a:cubicBezTo>
                  <a:cubicBezTo>
                    <a:pt x="354" y="126"/>
                    <a:pt x="359" y="123"/>
                    <a:pt x="365" y="122"/>
                  </a:cubicBezTo>
                  <a:cubicBezTo>
                    <a:pt x="370" y="120"/>
                    <a:pt x="374" y="119"/>
                    <a:pt x="379" y="118"/>
                  </a:cubicBezTo>
                  <a:cubicBezTo>
                    <a:pt x="390" y="115"/>
                    <a:pt x="400" y="113"/>
                    <a:pt x="410" y="109"/>
                  </a:cubicBezTo>
                  <a:cubicBezTo>
                    <a:pt x="407" y="109"/>
                    <a:pt x="405" y="110"/>
                    <a:pt x="402" y="110"/>
                  </a:cubicBezTo>
                  <a:close/>
                  <a:moveTo>
                    <a:pt x="257" y="113"/>
                  </a:moveTo>
                  <a:cubicBezTo>
                    <a:pt x="261" y="114"/>
                    <a:pt x="267" y="114"/>
                    <a:pt x="270" y="115"/>
                  </a:cubicBezTo>
                  <a:cubicBezTo>
                    <a:pt x="271" y="114"/>
                    <a:pt x="274" y="117"/>
                    <a:pt x="274" y="115"/>
                  </a:cubicBezTo>
                  <a:cubicBezTo>
                    <a:pt x="270" y="114"/>
                    <a:pt x="262" y="113"/>
                    <a:pt x="257" y="112"/>
                  </a:cubicBezTo>
                  <a:cubicBezTo>
                    <a:pt x="257" y="112"/>
                    <a:pt x="257" y="111"/>
                    <a:pt x="256" y="111"/>
                  </a:cubicBezTo>
                  <a:cubicBezTo>
                    <a:pt x="252" y="110"/>
                    <a:pt x="250" y="110"/>
                    <a:pt x="246" y="109"/>
                  </a:cubicBezTo>
                  <a:cubicBezTo>
                    <a:pt x="248" y="111"/>
                    <a:pt x="253" y="111"/>
                    <a:pt x="257" y="113"/>
                  </a:cubicBezTo>
                  <a:close/>
                  <a:moveTo>
                    <a:pt x="285" y="118"/>
                  </a:moveTo>
                  <a:cubicBezTo>
                    <a:pt x="283" y="118"/>
                    <a:pt x="282" y="117"/>
                    <a:pt x="281" y="118"/>
                  </a:cubicBezTo>
                  <a:cubicBezTo>
                    <a:pt x="282" y="118"/>
                    <a:pt x="284" y="119"/>
                    <a:pt x="285" y="118"/>
                  </a:cubicBezTo>
                  <a:close/>
                  <a:moveTo>
                    <a:pt x="285" y="119"/>
                  </a:moveTo>
                  <a:cubicBezTo>
                    <a:pt x="287" y="119"/>
                    <a:pt x="289" y="120"/>
                    <a:pt x="291" y="120"/>
                  </a:cubicBezTo>
                  <a:cubicBezTo>
                    <a:pt x="290" y="119"/>
                    <a:pt x="286" y="118"/>
                    <a:pt x="285" y="119"/>
                  </a:cubicBezTo>
                  <a:close/>
                  <a:moveTo>
                    <a:pt x="293" y="121"/>
                  </a:moveTo>
                  <a:cubicBezTo>
                    <a:pt x="294" y="120"/>
                    <a:pt x="292" y="120"/>
                    <a:pt x="292" y="120"/>
                  </a:cubicBezTo>
                  <a:cubicBezTo>
                    <a:pt x="292" y="121"/>
                    <a:pt x="293" y="121"/>
                    <a:pt x="293" y="121"/>
                  </a:cubicBezTo>
                  <a:close/>
                  <a:moveTo>
                    <a:pt x="292" y="123"/>
                  </a:moveTo>
                  <a:cubicBezTo>
                    <a:pt x="291" y="126"/>
                    <a:pt x="289" y="129"/>
                    <a:pt x="287" y="131"/>
                  </a:cubicBezTo>
                  <a:cubicBezTo>
                    <a:pt x="284" y="139"/>
                    <a:pt x="281" y="146"/>
                    <a:pt x="280" y="154"/>
                  </a:cubicBezTo>
                  <a:cubicBezTo>
                    <a:pt x="280" y="154"/>
                    <a:pt x="281" y="154"/>
                    <a:pt x="281" y="154"/>
                  </a:cubicBezTo>
                  <a:cubicBezTo>
                    <a:pt x="280" y="155"/>
                    <a:pt x="280" y="154"/>
                    <a:pt x="280" y="155"/>
                  </a:cubicBezTo>
                  <a:cubicBezTo>
                    <a:pt x="277" y="160"/>
                    <a:pt x="279" y="167"/>
                    <a:pt x="278" y="173"/>
                  </a:cubicBezTo>
                  <a:cubicBezTo>
                    <a:pt x="278" y="173"/>
                    <a:pt x="277" y="173"/>
                    <a:pt x="277" y="174"/>
                  </a:cubicBezTo>
                  <a:cubicBezTo>
                    <a:pt x="277" y="175"/>
                    <a:pt x="278" y="177"/>
                    <a:pt x="278" y="178"/>
                  </a:cubicBezTo>
                  <a:cubicBezTo>
                    <a:pt x="277" y="180"/>
                    <a:pt x="276" y="182"/>
                    <a:pt x="278" y="184"/>
                  </a:cubicBezTo>
                  <a:cubicBezTo>
                    <a:pt x="277" y="184"/>
                    <a:pt x="277" y="184"/>
                    <a:pt x="277" y="184"/>
                  </a:cubicBezTo>
                  <a:cubicBezTo>
                    <a:pt x="277" y="189"/>
                    <a:pt x="277" y="195"/>
                    <a:pt x="276" y="199"/>
                  </a:cubicBezTo>
                  <a:cubicBezTo>
                    <a:pt x="277" y="199"/>
                    <a:pt x="277" y="200"/>
                    <a:pt x="277" y="200"/>
                  </a:cubicBezTo>
                  <a:cubicBezTo>
                    <a:pt x="276" y="204"/>
                    <a:pt x="277" y="207"/>
                    <a:pt x="277" y="210"/>
                  </a:cubicBezTo>
                  <a:cubicBezTo>
                    <a:pt x="277" y="210"/>
                    <a:pt x="276" y="211"/>
                    <a:pt x="277" y="212"/>
                  </a:cubicBezTo>
                  <a:cubicBezTo>
                    <a:pt x="277" y="213"/>
                    <a:pt x="278" y="215"/>
                    <a:pt x="278" y="217"/>
                  </a:cubicBezTo>
                  <a:cubicBezTo>
                    <a:pt x="278" y="217"/>
                    <a:pt x="278" y="217"/>
                    <a:pt x="278" y="218"/>
                  </a:cubicBezTo>
                  <a:cubicBezTo>
                    <a:pt x="279" y="220"/>
                    <a:pt x="279" y="222"/>
                    <a:pt x="280" y="225"/>
                  </a:cubicBezTo>
                  <a:cubicBezTo>
                    <a:pt x="281" y="225"/>
                    <a:pt x="281" y="224"/>
                    <a:pt x="281" y="225"/>
                  </a:cubicBezTo>
                  <a:cubicBezTo>
                    <a:pt x="281" y="226"/>
                    <a:pt x="280" y="226"/>
                    <a:pt x="280" y="227"/>
                  </a:cubicBezTo>
                  <a:cubicBezTo>
                    <a:pt x="281" y="230"/>
                    <a:pt x="284" y="234"/>
                    <a:pt x="285" y="238"/>
                  </a:cubicBezTo>
                  <a:cubicBezTo>
                    <a:pt x="285" y="241"/>
                    <a:pt x="286" y="241"/>
                    <a:pt x="286" y="243"/>
                  </a:cubicBezTo>
                  <a:cubicBezTo>
                    <a:pt x="287" y="245"/>
                    <a:pt x="286" y="246"/>
                    <a:pt x="287" y="247"/>
                  </a:cubicBezTo>
                  <a:cubicBezTo>
                    <a:pt x="288" y="248"/>
                    <a:pt x="290" y="248"/>
                    <a:pt x="289" y="250"/>
                  </a:cubicBezTo>
                  <a:cubicBezTo>
                    <a:pt x="287" y="252"/>
                    <a:pt x="283" y="249"/>
                    <a:pt x="285" y="246"/>
                  </a:cubicBezTo>
                  <a:cubicBezTo>
                    <a:pt x="284" y="245"/>
                    <a:pt x="283" y="243"/>
                    <a:pt x="283" y="241"/>
                  </a:cubicBezTo>
                  <a:cubicBezTo>
                    <a:pt x="282" y="241"/>
                    <a:pt x="283" y="242"/>
                    <a:pt x="282" y="241"/>
                  </a:cubicBezTo>
                  <a:cubicBezTo>
                    <a:pt x="278" y="232"/>
                    <a:pt x="276" y="221"/>
                    <a:pt x="274" y="212"/>
                  </a:cubicBezTo>
                  <a:cubicBezTo>
                    <a:pt x="274" y="213"/>
                    <a:pt x="274" y="213"/>
                    <a:pt x="274" y="214"/>
                  </a:cubicBezTo>
                  <a:cubicBezTo>
                    <a:pt x="273" y="215"/>
                    <a:pt x="273" y="214"/>
                    <a:pt x="273" y="215"/>
                  </a:cubicBezTo>
                  <a:cubicBezTo>
                    <a:pt x="275" y="225"/>
                    <a:pt x="278" y="237"/>
                    <a:pt x="281" y="247"/>
                  </a:cubicBezTo>
                  <a:cubicBezTo>
                    <a:pt x="281" y="248"/>
                    <a:pt x="282" y="248"/>
                    <a:pt x="283" y="248"/>
                  </a:cubicBezTo>
                  <a:cubicBezTo>
                    <a:pt x="283" y="249"/>
                    <a:pt x="283" y="250"/>
                    <a:pt x="283" y="250"/>
                  </a:cubicBezTo>
                  <a:cubicBezTo>
                    <a:pt x="286" y="251"/>
                    <a:pt x="288" y="252"/>
                    <a:pt x="291" y="253"/>
                  </a:cubicBezTo>
                  <a:cubicBezTo>
                    <a:pt x="289" y="248"/>
                    <a:pt x="288" y="243"/>
                    <a:pt x="287" y="238"/>
                  </a:cubicBezTo>
                  <a:cubicBezTo>
                    <a:pt x="286" y="234"/>
                    <a:pt x="283" y="229"/>
                    <a:pt x="285" y="226"/>
                  </a:cubicBezTo>
                  <a:cubicBezTo>
                    <a:pt x="286" y="227"/>
                    <a:pt x="286" y="230"/>
                    <a:pt x="287" y="232"/>
                  </a:cubicBezTo>
                  <a:cubicBezTo>
                    <a:pt x="288" y="231"/>
                    <a:pt x="287" y="230"/>
                    <a:pt x="289" y="230"/>
                  </a:cubicBezTo>
                  <a:cubicBezTo>
                    <a:pt x="290" y="231"/>
                    <a:pt x="290" y="235"/>
                    <a:pt x="290" y="237"/>
                  </a:cubicBezTo>
                  <a:cubicBezTo>
                    <a:pt x="293" y="242"/>
                    <a:pt x="293" y="249"/>
                    <a:pt x="295" y="254"/>
                  </a:cubicBezTo>
                  <a:cubicBezTo>
                    <a:pt x="296" y="254"/>
                    <a:pt x="297" y="254"/>
                    <a:pt x="298" y="254"/>
                  </a:cubicBezTo>
                  <a:cubicBezTo>
                    <a:pt x="296" y="247"/>
                    <a:pt x="294" y="240"/>
                    <a:pt x="293" y="233"/>
                  </a:cubicBezTo>
                  <a:cubicBezTo>
                    <a:pt x="292" y="231"/>
                    <a:pt x="292" y="229"/>
                    <a:pt x="291" y="229"/>
                  </a:cubicBezTo>
                  <a:cubicBezTo>
                    <a:pt x="293" y="229"/>
                    <a:pt x="291" y="227"/>
                    <a:pt x="291" y="226"/>
                  </a:cubicBezTo>
                  <a:cubicBezTo>
                    <a:pt x="292" y="226"/>
                    <a:pt x="292" y="224"/>
                    <a:pt x="293" y="224"/>
                  </a:cubicBezTo>
                  <a:cubicBezTo>
                    <a:pt x="294" y="234"/>
                    <a:pt x="297" y="244"/>
                    <a:pt x="300" y="255"/>
                  </a:cubicBezTo>
                  <a:cubicBezTo>
                    <a:pt x="301" y="255"/>
                    <a:pt x="302" y="256"/>
                    <a:pt x="303" y="256"/>
                  </a:cubicBezTo>
                  <a:cubicBezTo>
                    <a:pt x="301" y="245"/>
                    <a:pt x="297" y="236"/>
                    <a:pt x="296" y="225"/>
                  </a:cubicBezTo>
                  <a:cubicBezTo>
                    <a:pt x="297" y="225"/>
                    <a:pt x="297" y="224"/>
                    <a:pt x="298" y="224"/>
                  </a:cubicBezTo>
                  <a:cubicBezTo>
                    <a:pt x="299" y="236"/>
                    <a:pt x="302" y="245"/>
                    <a:pt x="305" y="256"/>
                  </a:cubicBezTo>
                  <a:cubicBezTo>
                    <a:pt x="306" y="257"/>
                    <a:pt x="307" y="257"/>
                    <a:pt x="309" y="258"/>
                  </a:cubicBezTo>
                  <a:cubicBezTo>
                    <a:pt x="306" y="248"/>
                    <a:pt x="302" y="240"/>
                    <a:pt x="302" y="230"/>
                  </a:cubicBezTo>
                  <a:cubicBezTo>
                    <a:pt x="303" y="229"/>
                    <a:pt x="303" y="227"/>
                    <a:pt x="304" y="227"/>
                  </a:cubicBezTo>
                  <a:cubicBezTo>
                    <a:pt x="302" y="239"/>
                    <a:pt x="308" y="249"/>
                    <a:pt x="311" y="259"/>
                  </a:cubicBezTo>
                  <a:cubicBezTo>
                    <a:pt x="313" y="260"/>
                    <a:pt x="315" y="258"/>
                    <a:pt x="317" y="260"/>
                  </a:cubicBezTo>
                  <a:cubicBezTo>
                    <a:pt x="316" y="251"/>
                    <a:pt x="309" y="240"/>
                    <a:pt x="308" y="231"/>
                  </a:cubicBezTo>
                  <a:cubicBezTo>
                    <a:pt x="308" y="228"/>
                    <a:pt x="308" y="227"/>
                    <a:pt x="310" y="226"/>
                  </a:cubicBezTo>
                  <a:cubicBezTo>
                    <a:pt x="310" y="239"/>
                    <a:pt x="317" y="248"/>
                    <a:pt x="319" y="260"/>
                  </a:cubicBezTo>
                  <a:cubicBezTo>
                    <a:pt x="320" y="260"/>
                    <a:pt x="321" y="262"/>
                    <a:pt x="322" y="261"/>
                  </a:cubicBezTo>
                  <a:cubicBezTo>
                    <a:pt x="318" y="254"/>
                    <a:pt x="316" y="243"/>
                    <a:pt x="316" y="234"/>
                  </a:cubicBezTo>
                  <a:cubicBezTo>
                    <a:pt x="315" y="231"/>
                    <a:pt x="313" y="227"/>
                    <a:pt x="317" y="226"/>
                  </a:cubicBezTo>
                  <a:cubicBezTo>
                    <a:pt x="317" y="240"/>
                    <a:pt x="318" y="251"/>
                    <a:pt x="324" y="262"/>
                  </a:cubicBezTo>
                  <a:cubicBezTo>
                    <a:pt x="325" y="262"/>
                    <a:pt x="326" y="263"/>
                    <a:pt x="327" y="263"/>
                  </a:cubicBezTo>
                  <a:cubicBezTo>
                    <a:pt x="325" y="253"/>
                    <a:pt x="322" y="242"/>
                    <a:pt x="320" y="233"/>
                  </a:cubicBezTo>
                  <a:cubicBezTo>
                    <a:pt x="319" y="231"/>
                    <a:pt x="318" y="228"/>
                    <a:pt x="320" y="227"/>
                  </a:cubicBezTo>
                  <a:cubicBezTo>
                    <a:pt x="321" y="227"/>
                    <a:pt x="321" y="230"/>
                    <a:pt x="320" y="230"/>
                  </a:cubicBezTo>
                  <a:cubicBezTo>
                    <a:pt x="321" y="231"/>
                    <a:pt x="321" y="231"/>
                    <a:pt x="321" y="232"/>
                  </a:cubicBezTo>
                  <a:cubicBezTo>
                    <a:pt x="323" y="242"/>
                    <a:pt x="327" y="253"/>
                    <a:pt x="329" y="263"/>
                  </a:cubicBezTo>
                  <a:cubicBezTo>
                    <a:pt x="330" y="264"/>
                    <a:pt x="331" y="264"/>
                    <a:pt x="332" y="264"/>
                  </a:cubicBezTo>
                  <a:cubicBezTo>
                    <a:pt x="330" y="257"/>
                    <a:pt x="329" y="248"/>
                    <a:pt x="326" y="241"/>
                  </a:cubicBezTo>
                  <a:cubicBezTo>
                    <a:pt x="325" y="238"/>
                    <a:pt x="322" y="230"/>
                    <a:pt x="325" y="229"/>
                  </a:cubicBezTo>
                  <a:cubicBezTo>
                    <a:pt x="326" y="239"/>
                    <a:pt x="331" y="249"/>
                    <a:pt x="332" y="260"/>
                  </a:cubicBezTo>
                  <a:cubicBezTo>
                    <a:pt x="333" y="261"/>
                    <a:pt x="333" y="263"/>
                    <a:pt x="334" y="265"/>
                  </a:cubicBezTo>
                  <a:cubicBezTo>
                    <a:pt x="336" y="265"/>
                    <a:pt x="337" y="266"/>
                    <a:pt x="339" y="266"/>
                  </a:cubicBezTo>
                  <a:cubicBezTo>
                    <a:pt x="337" y="262"/>
                    <a:pt x="336" y="257"/>
                    <a:pt x="335" y="252"/>
                  </a:cubicBezTo>
                  <a:cubicBezTo>
                    <a:pt x="334" y="249"/>
                    <a:pt x="334" y="247"/>
                    <a:pt x="334" y="244"/>
                  </a:cubicBezTo>
                  <a:cubicBezTo>
                    <a:pt x="333" y="240"/>
                    <a:pt x="331" y="232"/>
                    <a:pt x="333" y="228"/>
                  </a:cubicBezTo>
                  <a:cubicBezTo>
                    <a:pt x="330" y="202"/>
                    <a:pt x="333" y="179"/>
                    <a:pt x="336" y="155"/>
                  </a:cubicBezTo>
                  <a:cubicBezTo>
                    <a:pt x="336" y="155"/>
                    <a:pt x="336" y="154"/>
                    <a:pt x="337" y="153"/>
                  </a:cubicBezTo>
                  <a:cubicBezTo>
                    <a:pt x="336" y="145"/>
                    <a:pt x="342" y="138"/>
                    <a:pt x="344" y="131"/>
                  </a:cubicBezTo>
                  <a:cubicBezTo>
                    <a:pt x="338" y="129"/>
                    <a:pt x="330" y="129"/>
                    <a:pt x="323" y="127"/>
                  </a:cubicBezTo>
                  <a:cubicBezTo>
                    <a:pt x="322" y="128"/>
                    <a:pt x="321" y="128"/>
                    <a:pt x="320" y="128"/>
                  </a:cubicBezTo>
                  <a:cubicBezTo>
                    <a:pt x="319" y="128"/>
                    <a:pt x="319" y="127"/>
                    <a:pt x="319" y="126"/>
                  </a:cubicBezTo>
                  <a:cubicBezTo>
                    <a:pt x="309" y="126"/>
                    <a:pt x="301" y="122"/>
                    <a:pt x="292" y="123"/>
                  </a:cubicBezTo>
                  <a:close/>
                  <a:moveTo>
                    <a:pt x="392" y="136"/>
                  </a:moveTo>
                  <a:cubicBezTo>
                    <a:pt x="390" y="136"/>
                    <a:pt x="389" y="135"/>
                    <a:pt x="387" y="135"/>
                  </a:cubicBezTo>
                  <a:cubicBezTo>
                    <a:pt x="384" y="134"/>
                    <a:pt x="381" y="133"/>
                    <a:pt x="378" y="133"/>
                  </a:cubicBezTo>
                  <a:cubicBezTo>
                    <a:pt x="371" y="131"/>
                    <a:pt x="365" y="130"/>
                    <a:pt x="357" y="129"/>
                  </a:cubicBezTo>
                  <a:cubicBezTo>
                    <a:pt x="357" y="129"/>
                    <a:pt x="357" y="130"/>
                    <a:pt x="357" y="130"/>
                  </a:cubicBezTo>
                  <a:cubicBezTo>
                    <a:pt x="370" y="132"/>
                    <a:pt x="382" y="136"/>
                    <a:pt x="395" y="138"/>
                  </a:cubicBezTo>
                  <a:cubicBezTo>
                    <a:pt x="395" y="136"/>
                    <a:pt x="393" y="136"/>
                    <a:pt x="392" y="136"/>
                  </a:cubicBezTo>
                  <a:close/>
                  <a:moveTo>
                    <a:pt x="342" y="140"/>
                  </a:moveTo>
                  <a:cubicBezTo>
                    <a:pt x="342" y="142"/>
                    <a:pt x="341" y="143"/>
                    <a:pt x="341" y="145"/>
                  </a:cubicBezTo>
                  <a:cubicBezTo>
                    <a:pt x="339" y="150"/>
                    <a:pt x="338" y="156"/>
                    <a:pt x="338" y="160"/>
                  </a:cubicBezTo>
                  <a:cubicBezTo>
                    <a:pt x="338" y="162"/>
                    <a:pt x="337" y="164"/>
                    <a:pt x="336" y="166"/>
                  </a:cubicBezTo>
                  <a:cubicBezTo>
                    <a:pt x="336" y="168"/>
                    <a:pt x="337" y="170"/>
                    <a:pt x="336" y="172"/>
                  </a:cubicBezTo>
                  <a:cubicBezTo>
                    <a:pt x="335" y="183"/>
                    <a:pt x="333" y="195"/>
                    <a:pt x="335" y="205"/>
                  </a:cubicBezTo>
                  <a:cubicBezTo>
                    <a:pt x="334" y="206"/>
                    <a:pt x="334" y="209"/>
                    <a:pt x="335" y="211"/>
                  </a:cubicBezTo>
                  <a:cubicBezTo>
                    <a:pt x="335" y="207"/>
                    <a:pt x="336" y="199"/>
                    <a:pt x="337" y="194"/>
                  </a:cubicBezTo>
                  <a:cubicBezTo>
                    <a:pt x="337" y="194"/>
                    <a:pt x="336" y="194"/>
                    <a:pt x="336" y="193"/>
                  </a:cubicBezTo>
                  <a:cubicBezTo>
                    <a:pt x="337" y="183"/>
                    <a:pt x="339" y="174"/>
                    <a:pt x="340" y="163"/>
                  </a:cubicBezTo>
                  <a:cubicBezTo>
                    <a:pt x="340" y="159"/>
                    <a:pt x="340" y="155"/>
                    <a:pt x="341" y="151"/>
                  </a:cubicBezTo>
                  <a:cubicBezTo>
                    <a:pt x="342" y="150"/>
                    <a:pt x="342" y="151"/>
                    <a:pt x="342" y="151"/>
                  </a:cubicBezTo>
                  <a:cubicBezTo>
                    <a:pt x="343" y="146"/>
                    <a:pt x="342" y="140"/>
                    <a:pt x="346" y="139"/>
                  </a:cubicBezTo>
                  <a:cubicBezTo>
                    <a:pt x="345" y="143"/>
                    <a:pt x="344" y="146"/>
                    <a:pt x="344" y="149"/>
                  </a:cubicBezTo>
                  <a:cubicBezTo>
                    <a:pt x="345" y="148"/>
                    <a:pt x="344" y="145"/>
                    <a:pt x="347" y="145"/>
                  </a:cubicBezTo>
                  <a:cubicBezTo>
                    <a:pt x="346" y="147"/>
                    <a:pt x="346" y="151"/>
                    <a:pt x="345" y="152"/>
                  </a:cubicBezTo>
                  <a:cubicBezTo>
                    <a:pt x="345" y="153"/>
                    <a:pt x="344" y="153"/>
                    <a:pt x="344" y="153"/>
                  </a:cubicBezTo>
                  <a:cubicBezTo>
                    <a:pt x="344" y="153"/>
                    <a:pt x="345" y="154"/>
                    <a:pt x="345" y="154"/>
                  </a:cubicBezTo>
                  <a:cubicBezTo>
                    <a:pt x="344" y="156"/>
                    <a:pt x="344" y="154"/>
                    <a:pt x="344" y="156"/>
                  </a:cubicBezTo>
                  <a:cubicBezTo>
                    <a:pt x="344" y="156"/>
                    <a:pt x="344" y="157"/>
                    <a:pt x="344" y="157"/>
                  </a:cubicBezTo>
                  <a:cubicBezTo>
                    <a:pt x="343" y="162"/>
                    <a:pt x="342" y="168"/>
                    <a:pt x="342" y="171"/>
                  </a:cubicBezTo>
                  <a:cubicBezTo>
                    <a:pt x="342" y="171"/>
                    <a:pt x="342" y="172"/>
                    <a:pt x="343" y="172"/>
                  </a:cubicBezTo>
                  <a:cubicBezTo>
                    <a:pt x="342" y="178"/>
                    <a:pt x="342" y="178"/>
                    <a:pt x="342" y="185"/>
                  </a:cubicBezTo>
                  <a:cubicBezTo>
                    <a:pt x="342" y="185"/>
                    <a:pt x="342" y="184"/>
                    <a:pt x="341" y="185"/>
                  </a:cubicBezTo>
                  <a:cubicBezTo>
                    <a:pt x="342" y="185"/>
                    <a:pt x="342" y="185"/>
                    <a:pt x="342" y="185"/>
                  </a:cubicBezTo>
                  <a:cubicBezTo>
                    <a:pt x="342" y="192"/>
                    <a:pt x="341" y="198"/>
                    <a:pt x="341" y="206"/>
                  </a:cubicBezTo>
                  <a:cubicBezTo>
                    <a:pt x="342" y="205"/>
                    <a:pt x="341" y="203"/>
                    <a:pt x="343" y="203"/>
                  </a:cubicBezTo>
                  <a:cubicBezTo>
                    <a:pt x="342" y="206"/>
                    <a:pt x="344" y="208"/>
                    <a:pt x="342" y="210"/>
                  </a:cubicBezTo>
                  <a:cubicBezTo>
                    <a:pt x="344" y="211"/>
                    <a:pt x="343" y="215"/>
                    <a:pt x="344" y="217"/>
                  </a:cubicBezTo>
                  <a:cubicBezTo>
                    <a:pt x="344" y="216"/>
                    <a:pt x="345" y="217"/>
                    <a:pt x="345" y="216"/>
                  </a:cubicBezTo>
                  <a:cubicBezTo>
                    <a:pt x="345" y="215"/>
                    <a:pt x="344" y="215"/>
                    <a:pt x="344" y="215"/>
                  </a:cubicBezTo>
                  <a:cubicBezTo>
                    <a:pt x="344" y="207"/>
                    <a:pt x="343" y="199"/>
                    <a:pt x="343" y="193"/>
                  </a:cubicBezTo>
                  <a:cubicBezTo>
                    <a:pt x="342" y="191"/>
                    <a:pt x="343" y="189"/>
                    <a:pt x="343" y="187"/>
                  </a:cubicBezTo>
                  <a:cubicBezTo>
                    <a:pt x="343" y="184"/>
                    <a:pt x="343" y="180"/>
                    <a:pt x="343" y="177"/>
                  </a:cubicBezTo>
                  <a:cubicBezTo>
                    <a:pt x="344" y="174"/>
                    <a:pt x="345" y="172"/>
                    <a:pt x="344" y="170"/>
                  </a:cubicBezTo>
                  <a:cubicBezTo>
                    <a:pt x="345" y="167"/>
                    <a:pt x="344" y="164"/>
                    <a:pt x="347" y="163"/>
                  </a:cubicBezTo>
                  <a:cubicBezTo>
                    <a:pt x="346" y="167"/>
                    <a:pt x="344" y="169"/>
                    <a:pt x="347" y="172"/>
                  </a:cubicBezTo>
                  <a:cubicBezTo>
                    <a:pt x="347" y="169"/>
                    <a:pt x="347" y="165"/>
                    <a:pt x="348" y="162"/>
                  </a:cubicBezTo>
                  <a:cubicBezTo>
                    <a:pt x="348" y="161"/>
                    <a:pt x="348" y="159"/>
                    <a:pt x="350" y="159"/>
                  </a:cubicBezTo>
                  <a:cubicBezTo>
                    <a:pt x="349" y="160"/>
                    <a:pt x="350" y="162"/>
                    <a:pt x="349" y="163"/>
                  </a:cubicBezTo>
                  <a:cubicBezTo>
                    <a:pt x="349" y="164"/>
                    <a:pt x="349" y="165"/>
                    <a:pt x="348" y="166"/>
                  </a:cubicBezTo>
                  <a:cubicBezTo>
                    <a:pt x="349" y="170"/>
                    <a:pt x="348" y="175"/>
                    <a:pt x="348" y="179"/>
                  </a:cubicBezTo>
                  <a:cubicBezTo>
                    <a:pt x="348" y="179"/>
                    <a:pt x="348" y="178"/>
                    <a:pt x="349" y="178"/>
                  </a:cubicBezTo>
                  <a:cubicBezTo>
                    <a:pt x="349" y="179"/>
                    <a:pt x="349" y="180"/>
                    <a:pt x="348" y="180"/>
                  </a:cubicBezTo>
                  <a:cubicBezTo>
                    <a:pt x="349" y="180"/>
                    <a:pt x="350" y="182"/>
                    <a:pt x="348" y="182"/>
                  </a:cubicBezTo>
                  <a:cubicBezTo>
                    <a:pt x="348" y="183"/>
                    <a:pt x="349" y="183"/>
                    <a:pt x="349" y="184"/>
                  </a:cubicBezTo>
                  <a:cubicBezTo>
                    <a:pt x="349" y="184"/>
                    <a:pt x="348" y="184"/>
                    <a:pt x="348" y="184"/>
                  </a:cubicBezTo>
                  <a:cubicBezTo>
                    <a:pt x="349" y="184"/>
                    <a:pt x="349" y="188"/>
                    <a:pt x="348" y="186"/>
                  </a:cubicBezTo>
                  <a:cubicBezTo>
                    <a:pt x="347" y="187"/>
                    <a:pt x="348" y="187"/>
                    <a:pt x="349" y="187"/>
                  </a:cubicBezTo>
                  <a:cubicBezTo>
                    <a:pt x="349" y="189"/>
                    <a:pt x="348" y="190"/>
                    <a:pt x="348" y="190"/>
                  </a:cubicBezTo>
                  <a:cubicBezTo>
                    <a:pt x="350" y="202"/>
                    <a:pt x="346" y="214"/>
                    <a:pt x="348" y="224"/>
                  </a:cubicBezTo>
                  <a:cubicBezTo>
                    <a:pt x="350" y="224"/>
                    <a:pt x="350" y="219"/>
                    <a:pt x="350" y="216"/>
                  </a:cubicBezTo>
                  <a:cubicBezTo>
                    <a:pt x="350" y="209"/>
                    <a:pt x="349" y="195"/>
                    <a:pt x="349" y="187"/>
                  </a:cubicBezTo>
                  <a:cubicBezTo>
                    <a:pt x="350" y="182"/>
                    <a:pt x="351" y="174"/>
                    <a:pt x="350" y="168"/>
                  </a:cubicBezTo>
                  <a:cubicBezTo>
                    <a:pt x="350" y="168"/>
                    <a:pt x="350" y="168"/>
                    <a:pt x="351" y="168"/>
                  </a:cubicBezTo>
                  <a:cubicBezTo>
                    <a:pt x="351" y="160"/>
                    <a:pt x="353" y="155"/>
                    <a:pt x="354" y="148"/>
                  </a:cubicBezTo>
                  <a:cubicBezTo>
                    <a:pt x="355" y="147"/>
                    <a:pt x="355" y="146"/>
                    <a:pt x="356" y="146"/>
                  </a:cubicBezTo>
                  <a:cubicBezTo>
                    <a:pt x="356" y="146"/>
                    <a:pt x="356" y="146"/>
                    <a:pt x="357" y="146"/>
                  </a:cubicBezTo>
                  <a:cubicBezTo>
                    <a:pt x="357" y="142"/>
                    <a:pt x="360" y="138"/>
                    <a:pt x="362" y="135"/>
                  </a:cubicBezTo>
                  <a:cubicBezTo>
                    <a:pt x="356" y="134"/>
                    <a:pt x="352" y="133"/>
                    <a:pt x="347" y="131"/>
                  </a:cubicBezTo>
                  <a:cubicBezTo>
                    <a:pt x="346" y="134"/>
                    <a:pt x="345" y="138"/>
                    <a:pt x="342" y="140"/>
                  </a:cubicBezTo>
                  <a:close/>
                  <a:moveTo>
                    <a:pt x="42" y="135"/>
                  </a:moveTo>
                  <a:cubicBezTo>
                    <a:pt x="43" y="135"/>
                    <a:pt x="43" y="133"/>
                    <a:pt x="42" y="134"/>
                  </a:cubicBezTo>
                  <a:cubicBezTo>
                    <a:pt x="42" y="134"/>
                    <a:pt x="42" y="135"/>
                    <a:pt x="42" y="135"/>
                  </a:cubicBezTo>
                  <a:close/>
                  <a:moveTo>
                    <a:pt x="520" y="136"/>
                  </a:moveTo>
                  <a:cubicBezTo>
                    <a:pt x="520" y="137"/>
                    <a:pt x="518" y="136"/>
                    <a:pt x="518" y="136"/>
                  </a:cubicBezTo>
                  <a:cubicBezTo>
                    <a:pt x="517" y="137"/>
                    <a:pt x="514" y="138"/>
                    <a:pt x="513" y="138"/>
                  </a:cubicBezTo>
                  <a:cubicBezTo>
                    <a:pt x="513" y="138"/>
                    <a:pt x="513" y="138"/>
                    <a:pt x="512" y="138"/>
                  </a:cubicBezTo>
                  <a:cubicBezTo>
                    <a:pt x="511" y="139"/>
                    <a:pt x="510" y="138"/>
                    <a:pt x="509" y="139"/>
                  </a:cubicBezTo>
                  <a:cubicBezTo>
                    <a:pt x="507" y="139"/>
                    <a:pt x="506" y="141"/>
                    <a:pt x="504" y="140"/>
                  </a:cubicBezTo>
                  <a:cubicBezTo>
                    <a:pt x="502" y="143"/>
                    <a:pt x="499" y="141"/>
                    <a:pt x="499" y="143"/>
                  </a:cubicBezTo>
                  <a:cubicBezTo>
                    <a:pt x="507" y="141"/>
                    <a:pt x="517" y="140"/>
                    <a:pt x="525" y="138"/>
                  </a:cubicBezTo>
                  <a:cubicBezTo>
                    <a:pt x="524" y="137"/>
                    <a:pt x="523" y="138"/>
                    <a:pt x="522" y="138"/>
                  </a:cubicBezTo>
                  <a:cubicBezTo>
                    <a:pt x="522" y="137"/>
                    <a:pt x="521" y="137"/>
                    <a:pt x="521" y="136"/>
                  </a:cubicBezTo>
                  <a:cubicBezTo>
                    <a:pt x="523" y="135"/>
                    <a:pt x="524" y="135"/>
                    <a:pt x="525" y="135"/>
                  </a:cubicBezTo>
                  <a:cubicBezTo>
                    <a:pt x="523" y="134"/>
                    <a:pt x="522" y="136"/>
                    <a:pt x="520" y="136"/>
                  </a:cubicBezTo>
                  <a:close/>
                  <a:moveTo>
                    <a:pt x="416" y="260"/>
                  </a:moveTo>
                  <a:cubicBezTo>
                    <a:pt x="415" y="249"/>
                    <a:pt x="410" y="235"/>
                    <a:pt x="411" y="223"/>
                  </a:cubicBezTo>
                  <a:cubicBezTo>
                    <a:pt x="411" y="222"/>
                    <a:pt x="411" y="221"/>
                    <a:pt x="413" y="220"/>
                  </a:cubicBezTo>
                  <a:cubicBezTo>
                    <a:pt x="413" y="223"/>
                    <a:pt x="413" y="227"/>
                    <a:pt x="412" y="231"/>
                  </a:cubicBezTo>
                  <a:cubicBezTo>
                    <a:pt x="413" y="231"/>
                    <a:pt x="413" y="231"/>
                    <a:pt x="413" y="232"/>
                  </a:cubicBezTo>
                  <a:cubicBezTo>
                    <a:pt x="414" y="242"/>
                    <a:pt x="416" y="252"/>
                    <a:pt x="418" y="261"/>
                  </a:cubicBezTo>
                  <a:cubicBezTo>
                    <a:pt x="417" y="261"/>
                    <a:pt x="417" y="261"/>
                    <a:pt x="417" y="261"/>
                  </a:cubicBezTo>
                  <a:cubicBezTo>
                    <a:pt x="418" y="261"/>
                    <a:pt x="418" y="263"/>
                    <a:pt x="418" y="264"/>
                  </a:cubicBezTo>
                  <a:cubicBezTo>
                    <a:pt x="418" y="266"/>
                    <a:pt x="420" y="268"/>
                    <a:pt x="420" y="270"/>
                  </a:cubicBezTo>
                  <a:cubicBezTo>
                    <a:pt x="424" y="275"/>
                    <a:pt x="424" y="285"/>
                    <a:pt x="428" y="289"/>
                  </a:cubicBezTo>
                  <a:cubicBezTo>
                    <a:pt x="428" y="289"/>
                    <a:pt x="428" y="289"/>
                    <a:pt x="428" y="290"/>
                  </a:cubicBezTo>
                  <a:cubicBezTo>
                    <a:pt x="430" y="290"/>
                    <a:pt x="430" y="291"/>
                    <a:pt x="432" y="291"/>
                  </a:cubicBezTo>
                  <a:cubicBezTo>
                    <a:pt x="431" y="289"/>
                    <a:pt x="431" y="287"/>
                    <a:pt x="430" y="286"/>
                  </a:cubicBezTo>
                  <a:cubicBezTo>
                    <a:pt x="429" y="283"/>
                    <a:pt x="428" y="281"/>
                    <a:pt x="427" y="279"/>
                  </a:cubicBezTo>
                  <a:cubicBezTo>
                    <a:pt x="425" y="274"/>
                    <a:pt x="423" y="267"/>
                    <a:pt x="420" y="263"/>
                  </a:cubicBezTo>
                  <a:cubicBezTo>
                    <a:pt x="421" y="258"/>
                    <a:pt x="417" y="251"/>
                    <a:pt x="418" y="247"/>
                  </a:cubicBezTo>
                  <a:cubicBezTo>
                    <a:pt x="419" y="247"/>
                    <a:pt x="419" y="248"/>
                    <a:pt x="420" y="247"/>
                  </a:cubicBezTo>
                  <a:cubicBezTo>
                    <a:pt x="419" y="242"/>
                    <a:pt x="418" y="235"/>
                    <a:pt x="417" y="229"/>
                  </a:cubicBezTo>
                  <a:cubicBezTo>
                    <a:pt x="417" y="228"/>
                    <a:pt x="417" y="226"/>
                    <a:pt x="417" y="225"/>
                  </a:cubicBezTo>
                  <a:cubicBezTo>
                    <a:pt x="417" y="223"/>
                    <a:pt x="415" y="221"/>
                    <a:pt x="417" y="219"/>
                  </a:cubicBezTo>
                  <a:cubicBezTo>
                    <a:pt x="418" y="220"/>
                    <a:pt x="417" y="224"/>
                    <a:pt x="418" y="225"/>
                  </a:cubicBezTo>
                  <a:cubicBezTo>
                    <a:pt x="419" y="221"/>
                    <a:pt x="416" y="215"/>
                    <a:pt x="420" y="214"/>
                  </a:cubicBezTo>
                  <a:cubicBezTo>
                    <a:pt x="420" y="210"/>
                    <a:pt x="421" y="207"/>
                    <a:pt x="421" y="204"/>
                  </a:cubicBezTo>
                  <a:cubicBezTo>
                    <a:pt x="421" y="202"/>
                    <a:pt x="421" y="201"/>
                    <a:pt x="421" y="200"/>
                  </a:cubicBezTo>
                  <a:cubicBezTo>
                    <a:pt x="421" y="196"/>
                    <a:pt x="422" y="192"/>
                    <a:pt x="423" y="189"/>
                  </a:cubicBezTo>
                  <a:cubicBezTo>
                    <a:pt x="423" y="187"/>
                    <a:pt x="423" y="186"/>
                    <a:pt x="423" y="185"/>
                  </a:cubicBezTo>
                  <a:cubicBezTo>
                    <a:pt x="424" y="184"/>
                    <a:pt x="423" y="183"/>
                    <a:pt x="423" y="183"/>
                  </a:cubicBezTo>
                  <a:cubicBezTo>
                    <a:pt x="423" y="181"/>
                    <a:pt x="425" y="179"/>
                    <a:pt x="424" y="176"/>
                  </a:cubicBezTo>
                  <a:cubicBezTo>
                    <a:pt x="425" y="176"/>
                    <a:pt x="424" y="176"/>
                    <a:pt x="424" y="176"/>
                  </a:cubicBezTo>
                  <a:cubicBezTo>
                    <a:pt x="425" y="175"/>
                    <a:pt x="426" y="172"/>
                    <a:pt x="425" y="170"/>
                  </a:cubicBezTo>
                  <a:cubicBezTo>
                    <a:pt x="427" y="163"/>
                    <a:pt x="429" y="159"/>
                    <a:pt x="431" y="153"/>
                  </a:cubicBezTo>
                  <a:cubicBezTo>
                    <a:pt x="432" y="152"/>
                    <a:pt x="433" y="151"/>
                    <a:pt x="433" y="150"/>
                  </a:cubicBezTo>
                  <a:cubicBezTo>
                    <a:pt x="432" y="150"/>
                    <a:pt x="431" y="150"/>
                    <a:pt x="430" y="150"/>
                  </a:cubicBezTo>
                  <a:cubicBezTo>
                    <a:pt x="430" y="150"/>
                    <a:pt x="430" y="149"/>
                    <a:pt x="429" y="149"/>
                  </a:cubicBezTo>
                  <a:cubicBezTo>
                    <a:pt x="424" y="147"/>
                    <a:pt x="419" y="147"/>
                    <a:pt x="413" y="146"/>
                  </a:cubicBezTo>
                  <a:cubicBezTo>
                    <a:pt x="412" y="146"/>
                    <a:pt x="410" y="145"/>
                    <a:pt x="408" y="144"/>
                  </a:cubicBezTo>
                  <a:cubicBezTo>
                    <a:pt x="407" y="144"/>
                    <a:pt x="405" y="144"/>
                    <a:pt x="403" y="143"/>
                  </a:cubicBezTo>
                  <a:cubicBezTo>
                    <a:pt x="399" y="142"/>
                    <a:pt x="395" y="141"/>
                    <a:pt x="390" y="140"/>
                  </a:cubicBezTo>
                  <a:cubicBezTo>
                    <a:pt x="388" y="140"/>
                    <a:pt x="387" y="140"/>
                    <a:pt x="385" y="139"/>
                  </a:cubicBezTo>
                  <a:cubicBezTo>
                    <a:pt x="378" y="137"/>
                    <a:pt x="372" y="137"/>
                    <a:pt x="366" y="135"/>
                  </a:cubicBezTo>
                  <a:cubicBezTo>
                    <a:pt x="365" y="137"/>
                    <a:pt x="364" y="138"/>
                    <a:pt x="362" y="139"/>
                  </a:cubicBezTo>
                  <a:cubicBezTo>
                    <a:pt x="361" y="140"/>
                    <a:pt x="361" y="142"/>
                    <a:pt x="359" y="143"/>
                  </a:cubicBezTo>
                  <a:cubicBezTo>
                    <a:pt x="359" y="148"/>
                    <a:pt x="354" y="153"/>
                    <a:pt x="355" y="159"/>
                  </a:cubicBezTo>
                  <a:cubicBezTo>
                    <a:pt x="354" y="160"/>
                    <a:pt x="354" y="163"/>
                    <a:pt x="354" y="163"/>
                  </a:cubicBezTo>
                  <a:cubicBezTo>
                    <a:pt x="353" y="163"/>
                    <a:pt x="354" y="164"/>
                    <a:pt x="353" y="165"/>
                  </a:cubicBezTo>
                  <a:cubicBezTo>
                    <a:pt x="354" y="165"/>
                    <a:pt x="353" y="166"/>
                    <a:pt x="353" y="167"/>
                  </a:cubicBezTo>
                  <a:cubicBezTo>
                    <a:pt x="353" y="170"/>
                    <a:pt x="353" y="173"/>
                    <a:pt x="353" y="176"/>
                  </a:cubicBezTo>
                  <a:cubicBezTo>
                    <a:pt x="353" y="181"/>
                    <a:pt x="351" y="185"/>
                    <a:pt x="351" y="189"/>
                  </a:cubicBezTo>
                  <a:cubicBezTo>
                    <a:pt x="351" y="195"/>
                    <a:pt x="353" y="200"/>
                    <a:pt x="351" y="205"/>
                  </a:cubicBezTo>
                  <a:cubicBezTo>
                    <a:pt x="352" y="205"/>
                    <a:pt x="352" y="205"/>
                    <a:pt x="352" y="205"/>
                  </a:cubicBezTo>
                  <a:cubicBezTo>
                    <a:pt x="352" y="208"/>
                    <a:pt x="352" y="213"/>
                    <a:pt x="352" y="217"/>
                  </a:cubicBezTo>
                  <a:cubicBezTo>
                    <a:pt x="351" y="222"/>
                    <a:pt x="352" y="226"/>
                    <a:pt x="353" y="229"/>
                  </a:cubicBezTo>
                  <a:cubicBezTo>
                    <a:pt x="353" y="230"/>
                    <a:pt x="353" y="232"/>
                    <a:pt x="353" y="234"/>
                  </a:cubicBezTo>
                  <a:cubicBezTo>
                    <a:pt x="353" y="235"/>
                    <a:pt x="354" y="236"/>
                    <a:pt x="355" y="237"/>
                  </a:cubicBezTo>
                  <a:cubicBezTo>
                    <a:pt x="355" y="239"/>
                    <a:pt x="354" y="241"/>
                    <a:pt x="354" y="244"/>
                  </a:cubicBezTo>
                  <a:cubicBezTo>
                    <a:pt x="355" y="244"/>
                    <a:pt x="355" y="245"/>
                    <a:pt x="356" y="246"/>
                  </a:cubicBezTo>
                  <a:cubicBezTo>
                    <a:pt x="356" y="248"/>
                    <a:pt x="356" y="251"/>
                    <a:pt x="357" y="254"/>
                  </a:cubicBezTo>
                  <a:cubicBezTo>
                    <a:pt x="358" y="254"/>
                    <a:pt x="358" y="255"/>
                    <a:pt x="359" y="255"/>
                  </a:cubicBezTo>
                  <a:cubicBezTo>
                    <a:pt x="359" y="257"/>
                    <a:pt x="360" y="259"/>
                    <a:pt x="361" y="261"/>
                  </a:cubicBezTo>
                  <a:cubicBezTo>
                    <a:pt x="361" y="261"/>
                    <a:pt x="361" y="261"/>
                    <a:pt x="361" y="262"/>
                  </a:cubicBezTo>
                  <a:cubicBezTo>
                    <a:pt x="361" y="262"/>
                    <a:pt x="361" y="262"/>
                    <a:pt x="361" y="262"/>
                  </a:cubicBezTo>
                  <a:cubicBezTo>
                    <a:pt x="362" y="262"/>
                    <a:pt x="361" y="262"/>
                    <a:pt x="361" y="263"/>
                  </a:cubicBezTo>
                  <a:cubicBezTo>
                    <a:pt x="361" y="263"/>
                    <a:pt x="362" y="263"/>
                    <a:pt x="362" y="264"/>
                  </a:cubicBezTo>
                  <a:cubicBezTo>
                    <a:pt x="362" y="264"/>
                    <a:pt x="362" y="265"/>
                    <a:pt x="362" y="265"/>
                  </a:cubicBezTo>
                  <a:cubicBezTo>
                    <a:pt x="362" y="266"/>
                    <a:pt x="363" y="265"/>
                    <a:pt x="363" y="266"/>
                  </a:cubicBezTo>
                  <a:cubicBezTo>
                    <a:pt x="363" y="266"/>
                    <a:pt x="363" y="268"/>
                    <a:pt x="365" y="268"/>
                  </a:cubicBezTo>
                  <a:cubicBezTo>
                    <a:pt x="363" y="264"/>
                    <a:pt x="362" y="260"/>
                    <a:pt x="360" y="253"/>
                  </a:cubicBezTo>
                  <a:cubicBezTo>
                    <a:pt x="360" y="249"/>
                    <a:pt x="356" y="243"/>
                    <a:pt x="359" y="242"/>
                  </a:cubicBezTo>
                  <a:cubicBezTo>
                    <a:pt x="362" y="254"/>
                    <a:pt x="365" y="265"/>
                    <a:pt x="369" y="275"/>
                  </a:cubicBezTo>
                  <a:cubicBezTo>
                    <a:pt x="371" y="275"/>
                    <a:pt x="371" y="275"/>
                    <a:pt x="373" y="275"/>
                  </a:cubicBezTo>
                  <a:cubicBezTo>
                    <a:pt x="371" y="265"/>
                    <a:pt x="365" y="256"/>
                    <a:pt x="365" y="245"/>
                  </a:cubicBezTo>
                  <a:cubicBezTo>
                    <a:pt x="366" y="244"/>
                    <a:pt x="367" y="245"/>
                    <a:pt x="367" y="246"/>
                  </a:cubicBezTo>
                  <a:cubicBezTo>
                    <a:pt x="367" y="246"/>
                    <a:pt x="367" y="247"/>
                    <a:pt x="366" y="248"/>
                  </a:cubicBezTo>
                  <a:cubicBezTo>
                    <a:pt x="368" y="258"/>
                    <a:pt x="372" y="266"/>
                    <a:pt x="375" y="275"/>
                  </a:cubicBezTo>
                  <a:cubicBezTo>
                    <a:pt x="377" y="276"/>
                    <a:pt x="377" y="275"/>
                    <a:pt x="378" y="276"/>
                  </a:cubicBezTo>
                  <a:cubicBezTo>
                    <a:pt x="374" y="267"/>
                    <a:pt x="372" y="257"/>
                    <a:pt x="370" y="247"/>
                  </a:cubicBezTo>
                  <a:cubicBezTo>
                    <a:pt x="370" y="246"/>
                    <a:pt x="370" y="245"/>
                    <a:pt x="371" y="244"/>
                  </a:cubicBezTo>
                  <a:cubicBezTo>
                    <a:pt x="372" y="244"/>
                    <a:pt x="372" y="246"/>
                    <a:pt x="372" y="247"/>
                  </a:cubicBezTo>
                  <a:cubicBezTo>
                    <a:pt x="373" y="256"/>
                    <a:pt x="374" y="266"/>
                    <a:pt x="379" y="274"/>
                  </a:cubicBezTo>
                  <a:cubicBezTo>
                    <a:pt x="379" y="275"/>
                    <a:pt x="380" y="275"/>
                    <a:pt x="380" y="277"/>
                  </a:cubicBezTo>
                  <a:cubicBezTo>
                    <a:pt x="382" y="277"/>
                    <a:pt x="383" y="278"/>
                    <a:pt x="385" y="277"/>
                  </a:cubicBezTo>
                  <a:cubicBezTo>
                    <a:pt x="383" y="271"/>
                    <a:pt x="380" y="262"/>
                    <a:pt x="378" y="255"/>
                  </a:cubicBezTo>
                  <a:cubicBezTo>
                    <a:pt x="377" y="251"/>
                    <a:pt x="375" y="246"/>
                    <a:pt x="378" y="245"/>
                  </a:cubicBezTo>
                  <a:cubicBezTo>
                    <a:pt x="378" y="247"/>
                    <a:pt x="378" y="250"/>
                    <a:pt x="379" y="252"/>
                  </a:cubicBezTo>
                  <a:cubicBezTo>
                    <a:pt x="380" y="257"/>
                    <a:pt x="381" y="261"/>
                    <a:pt x="383" y="265"/>
                  </a:cubicBezTo>
                  <a:cubicBezTo>
                    <a:pt x="383" y="267"/>
                    <a:pt x="384" y="268"/>
                    <a:pt x="383" y="270"/>
                  </a:cubicBezTo>
                  <a:cubicBezTo>
                    <a:pt x="386" y="272"/>
                    <a:pt x="385" y="276"/>
                    <a:pt x="387" y="279"/>
                  </a:cubicBezTo>
                  <a:cubicBezTo>
                    <a:pt x="390" y="279"/>
                    <a:pt x="391" y="279"/>
                    <a:pt x="393" y="280"/>
                  </a:cubicBezTo>
                  <a:cubicBezTo>
                    <a:pt x="389" y="270"/>
                    <a:pt x="385" y="259"/>
                    <a:pt x="383" y="247"/>
                  </a:cubicBezTo>
                  <a:cubicBezTo>
                    <a:pt x="383" y="245"/>
                    <a:pt x="381" y="242"/>
                    <a:pt x="384" y="240"/>
                  </a:cubicBezTo>
                  <a:cubicBezTo>
                    <a:pt x="383" y="243"/>
                    <a:pt x="386" y="248"/>
                    <a:pt x="385" y="251"/>
                  </a:cubicBezTo>
                  <a:cubicBezTo>
                    <a:pt x="387" y="255"/>
                    <a:pt x="388" y="260"/>
                    <a:pt x="389" y="264"/>
                  </a:cubicBezTo>
                  <a:cubicBezTo>
                    <a:pt x="391" y="270"/>
                    <a:pt x="393" y="276"/>
                    <a:pt x="395" y="280"/>
                  </a:cubicBezTo>
                  <a:cubicBezTo>
                    <a:pt x="396" y="280"/>
                    <a:pt x="398" y="281"/>
                    <a:pt x="398" y="281"/>
                  </a:cubicBezTo>
                  <a:cubicBezTo>
                    <a:pt x="396" y="268"/>
                    <a:pt x="392" y="259"/>
                    <a:pt x="389" y="247"/>
                  </a:cubicBezTo>
                  <a:cubicBezTo>
                    <a:pt x="389" y="247"/>
                    <a:pt x="390" y="246"/>
                    <a:pt x="390" y="246"/>
                  </a:cubicBezTo>
                  <a:cubicBezTo>
                    <a:pt x="391" y="251"/>
                    <a:pt x="394" y="254"/>
                    <a:pt x="394" y="259"/>
                  </a:cubicBezTo>
                  <a:cubicBezTo>
                    <a:pt x="397" y="265"/>
                    <a:pt x="398" y="276"/>
                    <a:pt x="401" y="282"/>
                  </a:cubicBezTo>
                  <a:cubicBezTo>
                    <a:pt x="402" y="282"/>
                    <a:pt x="404" y="283"/>
                    <a:pt x="405" y="283"/>
                  </a:cubicBezTo>
                  <a:cubicBezTo>
                    <a:pt x="403" y="270"/>
                    <a:pt x="398" y="261"/>
                    <a:pt x="395" y="250"/>
                  </a:cubicBezTo>
                  <a:cubicBezTo>
                    <a:pt x="396" y="248"/>
                    <a:pt x="396" y="244"/>
                    <a:pt x="395" y="241"/>
                  </a:cubicBezTo>
                  <a:cubicBezTo>
                    <a:pt x="395" y="238"/>
                    <a:pt x="392" y="231"/>
                    <a:pt x="395" y="230"/>
                  </a:cubicBezTo>
                  <a:cubicBezTo>
                    <a:pt x="395" y="238"/>
                    <a:pt x="396" y="247"/>
                    <a:pt x="399" y="255"/>
                  </a:cubicBezTo>
                  <a:cubicBezTo>
                    <a:pt x="399" y="256"/>
                    <a:pt x="399" y="256"/>
                    <a:pt x="399" y="256"/>
                  </a:cubicBezTo>
                  <a:cubicBezTo>
                    <a:pt x="402" y="265"/>
                    <a:pt x="406" y="276"/>
                    <a:pt x="407" y="284"/>
                  </a:cubicBezTo>
                  <a:cubicBezTo>
                    <a:pt x="409" y="284"/>
                    <a:pt x="411" y="285"/>
                    <a:pt x="413" y="286"/>
                  </a:cubicBezTo>
                  <a:cubicBezTo>
                    <a:pt x="410" y="277"/>
                    <a:pt x="407" y="268"/>
                    <a:pt x="404" y="258"/>
                  </a:cubicBezTo>
                  <a:cubicBezTo>
                    <a:pt x="404" y="258"/>
                    <a:pt x="404" y="259"/>
                    <a:pt x="402" y="258"/>
                  </a:cubicBezTo>
                  <a:cubicBezTo>
                    <a:pt x="401" y="253"/>
                    <a:pt x="399" y="245"/>
                    <a:pt x="399" y="238"/>
                  </a:cubicBezTo>
                  <a:cubicBezTo>
                    <a:pt x="398" y="235"/>
                    <a:pt x="398" y="232"/>
                    <a:pt x="399" y="230"/>
                  </a:cubicBezTo>
                  <a:cubicBezTo>
                    <a:pt x="400" y="236"/>
                    <a:pt x="400" y="242"/>
                    <a:pt x="402" y="247"/>
                  </a:cubicBezTo>
                  <a:cubicBezTo>
                    <a:pt x="402" y="246"/>
                    <a:pt x="402" y="246"/>
                    <a:pt x="403" y="246"/>
                  </a:cubicBezTo>
                  <a:cubicBezTo>
                    <a:pt x="404" y="251"/>
                    <a:pt x="404" y="256"/>
                    <a:pt x="407" y="260"/>
                  </a:cubicBezTo>
                  <a:cubicBezTo>
                    <a:pt x="406" y="253"/>
                    <a:pt x="405" y="243"/>
                    <a:pt x="404" y="235"/>
                  </a:cubicBezTo>
                  <a:cubicBezTo>
                    <a:pt x="403" y="232"/>
                    <a:pt x="401" y="226"/>
                    <a:pt x="405" y="225"/>
                  </a:cubicBezTo>
                  <a:cubicBezTo>
                    <a:pt x="404" y="227"/>
                    <a:pt x="405" y="229"/>
                    <a:pt x="405" y="231"/>
                  </a:cubicBezTo>
                  <a:cubicBezTo>
                    <a:pt x="405" y="240"/>
                    <a:pt x="407" y="251"/>
                    <a:pt x="408" y="260"/>
                  </a:cubicBezTo>
                  <a:cubicBezTo>
                    <a:pt x="407" y="260"/>
                    <a:pt x="407" y="260"/>
                    <a:pt x="406" y="260"/>
                  </a:cubicBezTo>
                  <a:cubicBezTo>
                    <a:pt x="407" y="261"/>
                    <a:pt x="408" y="264"/>
                    <a:pt x="407" y="265"/>
                  </a:cubicBezTo>
                  <a:cubicBezTo>
                    <a:pt x="409" y="266"/>
                    <a:pt x="408" y="268"/>
                    <a:pt x="409" y="270"/>
                  </a:cubicBezTo>
                  <a:cubicBezTo>
                    <a:pt x="409" y="271"/>
                    <a:pt x="410" y="272"/>
                    <a:pt x="411" y="273"/>
                  </a:cubicBezTo>
                  <a:cubicBezTo>
                    <a:pt x="412" y="278"/>
                    <a:pt x="413" y="283"/>
                    <a:pt x="415" y="286"/>
                  </a:cubicBezTo>
                  <a:cubicBezTo>
                    <a:pt x="417" y="287"/>
                    <a:pt x="418" y="288"/>
                    <a:pt x="420" y="288"/>
                  </a:cubicBezTo>
                  <a:cubicBezTo>
                    <a:pt x="418" y="280"/>
                    <a:pt x="415" y="272"/>
                    <a:pt x="412" y="264"/>
                  </a:cubicBezTo>
                  <a:cubicBezTo>
                    <a:pt x="412" y="264"/>
                    <a:pt x="411" y="263"/>
                    <a:pt x="411" y="263"/>
                  </a:cubicBezTo>
                  <a:cubicBezTo>
                    <a:pt x="410" y="257"/>
                    <a:pt x="407" y="253"/>
                    <a:pt x="407" y="246"/>
                  </a:cubicBezTo>
                  <a:cubicBezTo>
                    <a:pt x="409" y="238"/>
                    <a:pt x="405" y="230"/>
                    <a:pt x="408" y="223"/>
                  </a:cubicBezTo>
                  <a:cubicBezTo>
                    <a:pt x="409" y="224"/>
                    <a:pt x="408" y="226"/>
                    <a:pt x="408" y="228"/>
                  </a:cubicBezTo>
                  <a:cubicBezTo>
                    <a:pt x="409" y="235"/>
                    <a:pt x="408" y="242"/>
                    <a:pt x="410" y="251"/>
                  </a:cubicBezTo>
                  <a:cubicBezTo>
                    <a:pt x="410" y="252"/>
                    <a:pt x="409" y="252"/>
                    <a:pt x="410" y="253"/>
                  </a:cubicBezTo>
                  <a:cubicBezTo>
                    <a:pt x="411" y="252"/>
                    <a:pt x="410" y="253"/>
                    <a:pt x="411" y="254"/>
                  </a:cubicBezTo>
                  <a:cubicBezTo>
                    <a:pt x="413" y="265"/>
                    <a:pt x="418" y="275"/>
                    <a:pt x="420" y="284"/>
                  </a:cubicBezTo>
                  <a:cubicBezTo>
                    <a:pt x="421" y="284"/>
                    <a:pt x="421" y="285"/>
                    <a:pt x="421" y="285"/>
                  </a:cubicBezTo>
                  <a:cubicBezTo>
                    <a:pt x="421" y="287"/>
                    <a:pt x="422" y="287"/>
                    <a:pt x="422" y="288"/>
                  </a:cubicBezTo>
                  <a:cubicBezTo>
                    <a:pt x="424" y="288"/>
                    <a:pt x="424" y="289"/>
                    <a:pt x="426" y="289"/>
                  </a:cubicBezTo>
                  <a:cubicBezTo>
                    <a:pt x="423" y="281"/>
                    <a:pt x="420" y="272"/>
                    <a:pt x="416" y="264"/>
                  </a:cubicBezTo>
                  <a:cubicBezTo>
                    <a:pt x="414" y="260"/>
                    <a:pt x="412" y="255"/>
                    <a:pt x="414" y="252"/>
                  </a:cubicBezTo>
                  <a:cubicBezTo>
                    <a:pt x="415" y="255"/>
                    <a:pt x="414" y="258"/>
                    <a:pt x="416" y="260"/>
                  </a:cubicBezTo>
                  <a:close/>
                  <a:moveTo>
                    <a:pt x="414" y="142"/>
                  </a:moveTo>
                  <a:cubicBezTo>
                    <a:pt x="417" y="142"/>
                    <a:pt x="419" y="142"/>
                    <a:pt x="421" y="143"/>
                  </a:cubicBezTo>
                  <a:cubicBezTo>
                    <a:pt x="425" y="144"/>
                    <a:pt x="432" y="144"/>
                    <a:pt x="437" y="145"/>
                  </a:cubicBezTo>
                  <a:cubicBezTo>
                    <a:pt x="439" y="146"/>
                    <a:pt x="440" y="147"/>
                    <a:pt x="442" y="146"/>
                  </a:cubicBezTo>
                  <a:cubicBezTo>
                    <a:pt x="443" y="146"/>
                    <a:pt x="443" y="147"/>
                    <a:pt x="444" y="146"/>
                  </a:cubicBezTo>
                  <a:cubicBezTo>
                    <a:pt x="442" y="145"/>
                    <a:pt x="439" y="145"/>
                    <a:pt x="437" y="145"/>
                  </a:cubicBezTo>
                  <a:cubicBezTo>
                    <a:pt x="436" y="144"/>
                    <a:pt x="435" y="144"/>
                    <a:pt x="435" y="143"/>
                  </a:cubicBezTo>
                  <a:cubicBezTo>
                    <a:pt x="430" y="142"/>
                    <a:pt x="426" y="143"/>
                    <a:pt x="422" y="142"/>
                  </a:cubicBezTo>
                  <a:cubicBezTo>
                    <a:pt x="421" y="141"/>
                    <a:pt x="421" y="140"/>
                    <a:pt x="420" y="140"/>
                  </a:cubicBezTo>
                  <a:cubicBezTo>
                    <a:pt x="418" y="140"/>
                    <a:pt x="415" y="140"/>
                    <a:pt x="413" y="139"/>
                  </a:cubicBezTo>
                  <a:cubicBezTo>
                    <a:pt x="408" y="138"/>
                    <a:pt x="400" y="137"/>
                    <a:pt x="396" y="138"/>
                  </a:cubicBezTo>
                  <a:cubicBezTo>
                    <a:pt x="401" y="140"/>
                    <a:pt x="409" y="140"/>
                    <a:pt x="414" y="142"/>
                  </a:cubicBezTo>
                  <a:close/>
                  <a:moveTo>
                    <a:pt x="44" y="146"/>
                  </a:moveTo>
                  <a:cubicBezTo>
                    <a:pt x="44" y="144"/>
                    <a:pt x="44" y="142"/>
                    <a:pt x="43" y="140"/>
                  </a:cubicBezTo>
                  <a:cubicBezTo>
                    <a:pt x="43" y="142"/>
                    <a:pt x="43" y="144"/>
                    <a:pt x="44" y="146"/>
                  </a:cubicBezTo>
                  <a:close/>
                  <a:moveTo>
                    <a:pt x="443" y="147"/>
                  </a:moveTo>
                  <a:cubicBezTo>
                    <a:pt x="444" y="147"/>
                    <a:pt x="445" y="147"/>
                    <a:pt x="444" y="146"/>
                  </a:cubicBezTo>
                  <a:cubicBezTo>
                    <a:pt x="444" y="147"/>
                    <a:pt x="443" y="146"/>
                    <a:pt x="443" y="147"/>
                  </a:cubicBezTo>
                  <a:close/>
                  <a:moveTo>
                    <a:pt x="445" y="154"/>
                  </a:moveTo>
                  <a:cubicBezTo>
                    <a:pt x="446" y="154"/>
                    <a:pt x="445" y="154"/>
                    <a:pt x="446" y="152"/>
                  </a:cubicBezTo>
                  <a:cubicBezTo>
                    <a:pt x="446" y="153"/>
                    <a:pt x="446" y="153"/>
                    <a:pt x="446" y="153"/>
                  </a:cubicBezTo>
                  <a:cubicBezTo>
                    <a:pt x="448" y="152"/>
                    <a:pt x="449" y="150"/>
                    <a:pt x="450" y="147"/>
                  </a:cubicBezTo>
                  <a:cubicBezTo>
                    <a:pt x="449" y="147"/>
                    <a:pt x="446" y="148"/>
                    <a:pt x="446" y="146"/>
                  </a:cubicBezTo>
                  <a:cubicBezTo>
                    <a:pt x="445" y="147"/>
                    <a:pt x="445" y="147"/>
                    <a:pt x="444" y="148"/>
                  </a:cubicBezTo>
                  <a:cubicBezTo>
                    <a:pt x="445" y="148"/>
                    <a:pt x="445" y="148"/>
                    <a:pt x="445" y="149"/>
                  </a:cubicBezTo>
                  <a:cubicBezTo>
                    <a:pt x="445" y="149"/>
                    <a:pt x="446" y="149"/>
                    <a:pt x="446" y="149"/>
                  </a:cubicBezTo>
                  <a:cubicBezTo>
                    <a:pt x="445" y="149"/>
                    <a:pt x="446" y="149"/>
                    <a:pt x="446" y="150"/>
                  </a:cubicBezTo>
                  <a:cubicBezTo>
                    <a:pt x="445" y="150"/>
                    <a:pt x="445" y="149"/>
                    <a:pt x="445" y="149"/>
                  </a:cubicBezTo>
                  <a:cubicBezTo>
                    <a:pt x="445" y="150"/>
                    <a:pt x="446" y="150"/>
                    <a:pt x="446" y="151"/>
                  </a:cubicBezTo>
                  <a:cubicBezTo>
                    <a:pt x="446" y="151"/>
                    <a:pt x="446" y="152"/>
                    <a:pt x="446" y="152"/>
                  </a:cubicBezTo>
                  <a:cubicBezTo>
                    <a:pt x="446" y="152"/>
                    <a:pt x="446" y="152"/>
                    <a:pt x="445" y="152"/>
                  </a:cubicBezTo>
                  <a:cubicBezTo>
                    <a:pt x="446" y="151"/>
                    <a:pt x="444" y="151"/>
                    <a:pt x="445" y="150"/>
                  </a:cubicBezTo>
                  <a:cubicBezTo>
                    <a:pt x="444" y="150"/>
                    <a:pt x="444" y="150"/>
                    <a:pt x="443" y="150"/>
                  </a:cubicBezTo>
                  <a:cubicBezTo>
                    <a:pt x="443" y="152"/>
                    <a:pt x="444" y="152"/>
                    <a:pt x="444" y="154"/>
                  </a:cubicBezTo>
                  <a:cubicBezTo>
                    <a:pt x="444" y="154"/>
                    <a:pt x="445" y="154"/>
                    <a:pt x="445" y="154"/>
                  </a:cubicBezTo>
                  <a:cubicBezTo>
                    <a:pt x="445" y="154"/>
                    <a:pt x="445" y="154"/>
                    <a:pt x="445" y="154"/>
                  </a:cubicBezTo>
                  <a:close/>
                  <a:moveTo>
                    <a:pt x="433" y="147"/>
                  </a:moveTo>
                  <a:cubicBezTo>
                    <a:pt x="434" y="148"/>
                    <a:pt x="434" y="148"/>
                    <a:pt x="435" y="148"/>
                  </a:cubicBezTo>
                  <a:cubicBezTo>
                    <a:pt x="435" y="148"/>
                    <a:pt x="435" y="148"/>
                    <a:pt x="435" y="147"/>
                  </a:cubicBezTo>
                  <a:cubicBezTo>
                    <a:pt x="434" y="147"/>
                    <a:pt x="434" y="147"/>
                    <a:pt x="433" y="147"/>
                  </a:cubicBezTo>
                  <a:close/>
                  <a:moveTo>
                    <a:pt x="45" y="153"/>
                  </a:moveTo>
                  <a:cubicBezTo>
                    <a:pt x="45" y="152"/>
                    <a:pt x="45" y="151"/>
                    <a:pt x="44" y="151"/>
                  </a:cubicBezTo>
                  <a:cubicBezTo>
                    <a:pt x="45" y="152"/>
                    <a:pt x="44" y="153"/>
                    <a:pt x="45" y="153"/>
                  </a:cubicBezTo>
                  <a:close/>
                  <a:moveTo>
                    <a:pt x="270" y="153"/>
                  </a:moveTo>
                  <a:cubicBezTo>
                    <a:pt x="270" y="152"/>
                    <a:pt x="271" y="151"/>
                    <a:pt x="270" y="151"/>
                  </a:cubicBezTo>
                  <a:cubicBezTo>
                    <a:pt x="270" y="152"/>
                    <a:pt x="269" y="152"/>
                    <a:pt x="270" y="153"/>
                  </a:cubicBezTo>
                  <a:close/>
                  <a:moveTo>
                    <a:pt x="454" y="155"/>
                  </a:moveTo>
                  <a:cubicBezTo>
                    <a:pt x="454" y="158"/>
                    <a:pt x="452" y="160"/>
                    <a:pt x="452" y="162"/>
                  </a:cubicBezTo>
                  <a:cubicBezTo>
                    <a:pt x="454" y="161"/>
                    <a:pt x="455" y="160"/>
                    <a:pt x="458" y="160"/>
                  </a:cubicBezTo>
                  <a:cubicBezTo>
                    <a:pt x="458" y="159"/>
                    <a:pt x="458" y="160"/>
                    <a:pt x="458" y="160"/>
                  </a:cubicBezTo>
                  <a:cubicBezTo>
                    <a:pt x="459" y="160"/>
                    <a:pt x="460" y="158"/>
                    <a:pt x="462" y="159"/>
                  </a:cubicBezTo>
                  <a:cubicBezTo>
                    <a:pt x="462" y="158"/>
                    <a:pt x="463" y="158"/>
                    <a:pt x="462" y="158"/>
                  </a:cubicBezTo>
                  <a:cubicBezTo>
                    <a:pt x="462" y="158"/>
                    <a:pt x="462" y="158"/>
                    <a:pt x="462" y="157"/>
                  </a:cubicBezTo>
                  <a:cubicBezTo>
                    <a:pt x="461" y="157"/>
                    <a:pt x="461" y="158"/>
                    <a:pt x="461" y="158"/>
                  </a:cubicBezTo>
                  <a:cubicBezTo>
                    <a:pt x="461" y="158"/>
                    <a:pt x="462" y="158"/>
                    <a:pt x="461" y="159"/>
                  </a:cubicBezTo>
                  <a:cubicBezTo>
                    <a:pt x="460" y="158"/>
                    <a:pt x="461" y="158"/>
                    <a:pt x="460" y="157"/>
                  </a:cubicBezTo>
                  <a:cubicBezTo>
                    <a:pt x="461" y="157"/>
                    <a:pt x="461" y="157"/>
                    <a:pt x="461" y="156"/>
                  </a:cubicBezTo>
                  <a:cubicBezTo>
                    <a:pt x="461" y="156"/>
                    <a:pt x="460" y="157"/>
                    <a:pt x="460" y="157"/>
                  </a:cubicBezTo>
                  <a:cubicBezTo>
                    <a:pt x="460" y="156"/>
                    <a:pt x="460" y="156"/>
                    <a:pt x="460" y="156"/>
                  </a:cubicBezTo>
                  <a:cubicBezTo>
                    <a:pt x="460" y="156"/>
                    <a:pt x="460" y="156"/>
                    <a:pt x="460" y="155"/>
                  </a:cubicBezTo>
                  <a:cubicBezTo>
                    <a:pt x="459" y="156"/>
                    <a:pt x="458" y="156"/>
                    <a:pt x="458" y="157"/>
                  </a:cubicBezTo>
                  <a:cubicBezTo>
                    <a:pt x="457" y="157"/>
                    <a:pt x="455" y="157"/>
                    <a:pt x="455" y="157"/>
                  </a:cubicBezTo>
                  <a:cubicBezTo>
                    <a:pt x="455" y="157"/>
                    <a:pt x="456" y="156"/>
                    <a:pt x="455" y="155"/>
                  </a:cubicBezTo>
                  <a:cubicBezTo>
                    <a:pt x="457" y="154"/>
                    <a:pt x="460" y="154"/>
                    <a:pt x="460" y="153"/>
                  </a:cubicBezTo>
                  <a:cubicBezTo>
                    <a:pt x="460" y="153"/>
                    <a:pt x="459" y="153"/>
                    <a:pt x="459" y="153"/>
                  </a:cubicBezTo>
                  <a:cubicBezTo>
                    <a:pt x="459" y="153"/>
                    <a:pt x="459" y="153"/>
                    <a:pt x="459" y="153"/>
                  </a:cubicBezTo>
                  <a:cubicBezTo>
                    <a:pt x="457" y="152"/>
                    <a:pt x="456" y="155"/>
                    <a:pt x="454" y="155"/>
                  </a:cubicBezTo>
                  <a:close/>
                  <a:moveTo>
                    <a:pt x="274" y="158"/>
                  </a:moveTo>
                  <a:cubicBezTo>
                    <a:pt x="274" y="158"/>
                    <a:pt x="275" y="156"/>
                    <a:pt x="274" y="156"/>
                  </a:cubicBezTo>
                  <a:cubicBezTo>
                    <a:pt x="275" y="157"/>
                    <a:pt x="274" y="158"/>
                    <a:pt x="274" y="158"/>
                  </a:cubicBezTo>
                  <a:close/>
                  <a:moveTo>
                    <a:pt x="42" y="160"/>
                  </a:moveTo>
                  <a:cubicBezTo>
                    <a:pt x="42" y="159"/>
                    <a:pt x="42" y="157"/>
                    <a:pt x="41" y="157"/>
                  </a:cubicBezTo>
                  <a:cubicBezTo>
                    <a:pt x="41" y="158"/>
                    <a:pt x="41" y="159"/>
                    <a:pt x="42" y="160"/>
                  </a:cubicBezTo>
                  <a:close/>
                  <a:moveTo>
                    <a:pt x="271" y="163"/>
                  </a:moveTo>
                  <a:cubicBezTo>
                    <a:pt x="270" y="165"/>
                    <a:pt x="269" y="169"/>
                    <a:pt x="270" y="171"/>
                  </a:cubicBezTo>
                  <a:cubicBezTo>
                    <a:pt x="271" y="169"/>
                    <a:pt x="272" y="167"/>
                    <a:pt x="272" y="164"/>
                  </a:cubicBezTo>
                  <a:cubicBezTo>
                    <a:pt x="272" y="165"/>
                    <a:pt x="272" y="165"/>
                    <a:pt x="273" y="164"/>
                  </a:cubicBezTo>
                  <a:cubicBezTo>
                    <a:pt x="272" y="164"/>
                    <a:pt x="272" y="164"/>
                    <a:pt x="272" y="164"/>
                  </a:cubicBezTo>
                  <a:cubicBezTo>
                    <a:pt x="272" y="162"/>
                    <a:pt x="272" y="160"/>
                    <a:pt x="273" y="159"/>
                  </a:cubicBezTo>
                  <a:cubicBezTo>
                    <a:pt x="272" y="158"/>
                    <a:pt x="274" y="157"/>
                    <a:pt x="273" y="157"/>
                  </a:cubicBezTo>
                  <a:cubicBezTo>
                    <a:pt x="273" y="158"/>
                    <a:pt x="272" y="158"/>
                    <a:pt x="271" y="158"/>
                  </a:cubicBezTo>
                  <a:cubicBezTo>
                    <a:pt x="271" y="159"/>
                    <a:pt x="271" y="162"/>
                    <a:pt x="271" y="163"/>
                  </a:cubicBezTo>
                  <a:close/>
                  <a:moveTo>
                    <a:pt x="274" y="163"/>
                  </a:moveTo>
                  <a:cubicBezTo>
                    <a:pt x="273" y="161"/>
                    <a:pt x="275" y="160"/>
                    <a:pt x="274" y="158"/>
                  </a:cubicBezTo>
                  <a:cubicBezTo>
                    <a:pt x="274" y="160"/>
                    <a:pt x="272" y="160"/>
                    <a:pt x="273" y="162"/>
                  </a:cubicBezTo>
                  <a:cubicBezTo>
                    <a:pt x="273" y="161"/>
                    <a:pt x="273" y="161"/>
                    <a:pt x="274" y="161"/>
                  </a:cubicBezTo>
                  <a:cubicBezTo>
                    <a:pt x="274" y="162"/>
                    <a:pt x="273" y="163"/>
                    <a:pt x="274" y="163"/>
                  </a:cubicBezTo>
                  <a:close/>
                  <a:moveTo>
                    <a:pt x="276" y="161"/>
                  </a:moveTo>
                  <a:cubicBezTo>
                    <a:pt x="276" y="161"/>
                    <a:pt x="276" y="160"/>
                    <a:pt x="276" y="160"/>
                  </a:cubicBezTo>
                  <a:cubicBezTo>
                    <a:pt x="276" y="160"/>
                    <a:pt x="275" y="160"/>
                    <a:pt x="275" y="160"/>
                  </a:cubicBezTo>
                  <a:cubicBezTo>
                    <a:pt x="275" y="160"/>
                    <a:pt x="275" y="161"/>
                    <a:pt x="276" y="161"/>
                  </a:cubicBezTo>
                  <a:close/>
                  <a:moveTo>
                    <a:pt x="266" y="174"/>
                  </a:moveTo>
                  <a:cubicBezTo>
                    <a:pt x="268" y="176"/>
                    <a:pt x="266" y="178"/>
                    <a:pt x="266" y="179"/>
                  </a:cubicBezTo>
                  <a:cubicBezTo>
                    <a:pt x="266" y="182"/>
                    <a:pt x="267" y="184"/>
                    <a:pt x="267" y="187"/>
                  </a:cubicBezTo>
                  <a:cubicBezTo>
                    <a:pt x="267" y="194"/>
                    <a:pt x="267" y="202"/>
                    <a:pt x="269" y="209"/>
                  </a:cubicBezTo>
                  <a:cubicBezTo>
                    <a:pt x="269" y="208"/>
                    <a:pt x="270" y="209"/>
                    <a:pt x="270" y="209"/>
                  </a:cubicBezTo>
                  <a:cubicBezTo>
                    <a:pt x="270" y="208"/>
                    <a:pt x="270" y="208"/>
                    <a:pt x="270" y="207"/>
                  </a:cubicBezTo>
                  <a:cubicBezTo>
                    <a:pt x="271" y="207"/>
                    <a:pt x="271" y="208"/>
                    <a:pt x="271" y="207"/>
                  </a:cubicBezTo>
                  <a:cubicBezTo>
                    <a:pt x="271" y="200"/>
                    <a:pt x="271" y="189"/>
                    <a:pt x="270" y="183"/>
                  </a:cubicBezTo>
                  <a:cubicBezTo>
                    <a:pt x="269" y="187"/>
                    <a:pt x="269" y="189"/>
                    <a:pt x="270" y="193"/>
                  </a:cubicBezTo>
                  <a:cubicBezTo>
                    <a:pt x="269" y="193"/>
                    <a:pt x="268" y="194"/>
                    <a:pt x="268" y="193"/>
                  </a:cubicBezTo>
                  <a:cubicBezTo>
                    <a:pt x="269" y="192"/>
                    <a:pt x="268" y="191"/>
                    <a:pt x="267" y="190"/>
                  </a:cubicBezTo>
                  <a:cubicBezTo>
                    <a:pt x="269" y="187"/>
                    <a:pt x="265" y="180"/>
                    <a:pt x="269" y="179"/>
                  </a:cubicBezTo>
                  <a:cubicBezTo>
                    <a:pt x="270" y="177"/>
                    <a:pt x="270" y="174"/>
                    <a:pt x="270" y="172"/>
                  </a:cubicBezTo>
                  <a:cubicBezTo>
                    <a:pt x="269" y="172"/>
                    <a:pt x="269" y="173"/>
                    <a:pt x="268" y="172"/>
                  </a:cubicBezTo>
                  <a:cubicBezTo>
                    <a:pt x="268" y="169"/>
                    <a:pt x="269" y="168"/>
                    <a:pt x="269" y="164"/>
                  </a:cubicBezTo>
                  <a:cubicBezTo>
                    <a:pt x="269" y="164"/>
                    <a:pt x="269" y="164"/>
                    <a:pt x="270" y="164"/>
                  </a:cubicBezTo>
                  <a:cubicBezTo>
                    <a:pt x="269" y="163"/>
                    <a:pt x="270" y="162"/>
                    <a:pt x="269" y="161"/>
                  </a:cubicBezTo>
                  <a:cubicBezTo>
                    <a:pt x="268" y="166"/>
                    <a:pt x="268" y="172"/>
                    <a:pt x="266" y="174"/>
                  </a:cubicBezTo>
                  <a:close/>
                  <a:moveTo>
                    <a:pt x="43" y="163"/>
                  </a:moveTo>
                  <a:cubicBezTo>
                    <a:pt x="43" y="163"/>
                    <a:pt x="43" y="163"/>
                    <a:pt x="43" y="163"/>
                  </a:cubicBezTo>
                  <a:cubicBezTo>
                    <a:pt x="43" y="163"/>
                    <a:pt x="43" y="162"/>
                    <a:pt x="42" y="162"/>
                  </a:cubicBezTo>
                  <a:cubicBezTo>
                    <a:pt x="42" y="163"/>
                    <a:pt x="42" y="163"/>
                    <a:pt x="43" y="163"/>
                  </a:cubicBezTo>
                  <a:close/>
                  <a:moveTo>
                    <a:pt x="437" y="163"/>
                  </a:moveTo>
                  <a:cubicBezTo>
                    <a:pt x="438" y="164"/>
                    <a:pt x="437" y="165"/>
                    <a:pt x="438" y="166"/>
                  </a:cubicBezTo>
                  <a:cubicBezTo>
                    <a:pt x="438" y="165"/>
                    <a:pt x="441" y="166"/>
                    <a:pt x="440" y="164"/>
                  </a:cubicBezTo>
                  <a:cubicBezTo>
                    <a:pt x="440" y="164"/>
                    <a:pt x="440" y="165"/>
                    <a:pt x="440" y="164"/>
                  </a:cubicBezTo>
                  <a:cubicBezTo>
                    <a:pt x="440" y="164"/>
                    <a:pt x="438" y="163"/>
                    <a:pt x="437" y="163"/>
                  </a:cubicBezTo>
                  <a:close/>
                  <a:moveTo>
                    <a:pt x="273" y="167"/>
                  </a:moveTo>
                  <a:cubicBezTo>
                    <a:pt x="273" y="167"/>
                    <a:pt x="274" y="164"/>
                    <a:pt x="273" y="164"/>
                  </a:cubicBezTo>
                  <a:cubicBezTo>
                    <a:pt x="273" y="165"/>
                    <a:pt x="273" y="166"/>
                    <a:pt x="273" y="167"/>
                  </a:cubicBezTo>
                  <a:close/>
                  <a:moveTo>
                    <a:pt x="38" y="166"/>
                  </a:moveTo>
                  <a:cubicBezTo>
                    <a:pt x="38" y="165"/>
                    <a:pt x="39" y="164"/>
                    <a:pt x="38" y="164"/>
                  </a:cubicBezTo>
                  <a:cubicBezTo>
                    <a:pt x="38" y="165"/>
                    <a:pt x="38" y="165"/>
                    <a:pt x="38" y="166"/>
                  </a:cubicBezTo>
                  <a:close/>
                  <a:moveTo>
                    <a:pt x="461" y="166"/>
                  </a:moveTo>
                  <a:cubicBezTo>
                    <a:pt x="457" y="167"/>
                    <a:pt x="454" y="168"/>
                    <a:pt x="451" y="169"/>
                  </a:cubicBezTo>
                  <a:cubicBezTo>
                    <a:pt x="451" y="169"/>
                    <a:pt x="452" y="171"/>
                    <a:pt x="450" y="170"/>
                  </a:cubicBezTo>
                  <a:cubicBezTo>
                    <a:pt x="451" y="170"/>
                    <a:pt x="451" y="170"/>
                    <a:pt x="451" y="169"/>
                  </a:cubicBezTo>
                  <a:cubicBezTo>
                    <a:pt x="448" y="170"/>
                    <a:pt x="443" y="171"/>
                    <a:pt x="442" y="173"/>
                  </a:cubicBezTo>
                  <a:cubicBezTo>
                    <a:pt x="441" y="173"/>
                    <a:pt x="439" y="174"/>
                    <a:pt x="438" y="174"/>
                  </a:cubicBezTo>
                  <a:cubicBezTo>
                    <a:pt x="438" y="175"/>
                    <a:pt x="439" y="175"/>
                    <a:pt x="438" y="176"/>
                  </a:cubicBezTo>
                  <a:cubicBezTo>
                    <a:pt x="439" y="176"/>
                    <a:pt x="440" y="175"/>
                    <a:pt x="441" y="175"/>
                  </a:cubicBezTo>
                  <a:cubicBezTo>
                    <a:pt x="441" y="174"/>
                    <a:pt x="441" y="174"/>
                    <a:pt x="441" y="173"/>
                  </a:cubicBezTo>
                  <a:cubicBezTo>
                    <a:pt x="441" y="173"/>
                    <a:pt x="442" y="174"/>
                    <a:pt x="442" y="174"/>
                  </a:cubicBezTo>
                  <a:cubicBezTo>
                    <a:pt x="443" y="174"/>
                    <a:pt x="442" y="172"/>
                    <a:pt x="443" y="173"/>
                  </a:cubicBezTo>
                  <a:cubicBezTo>
                    <a:pt x="443" y="173"/>
                    <a:pt x="443" y="173"/>
                    <a:pt x="443" y="174"/>
                  </a:cubicBezTo>
                  <a:cubicBezTo>
                    <a:pt x="444" y="174"/>
                    <a:pt x="446" y="173"/>
                    <a:pt x="447" y="172"/>
                  </a:cubicBezTo>
                  <a:cubicBezTo>
                    <a:pt x="447" y="172"/>
                    <a:pt x="447" y="172"/>
                    <a:pt x="447" y="173"/>
                  </a:cubicBezTo>
                  <a:cubicBezTo>
                    <a:pt x="450" y="171"/>
                    <a:pt x="454" y="171"/>
                    <a:pt x="458" y="168"/>
                  </a:cubicBezTo>
                  <a:cubicBezTo>
                    <a:pt x="458" y="169"/>
                    <a:pt x="461" y="168"/>
                    <a:pt x="461" y="167"/>
                  </a:cubicBezTo>
                  <a:cubicBezTo>
                    <a:pt x="460" y="167"/>
                    <a:pt x="460" y="167"/>
                    <a:pt x="461" y="166"/>
                  </a:cubicBezTo>
                  <a:close/>
                  <a:moveTo>
                    <a:pt x="461" y="168"/>
                  </a:moveTo>
                  <a:cubicBezTo>
                    <a:pt x="461" y="167"/>
                    <a:pt x="462" y="167"/>
                    <a:pt x="462" y="168"/>
                  </a:cubicBezTo>
                  <a:cubicBezTo>
                    <a:pt x="462" y="167"/>
                    <a:pt x="464" y="166"/>
                    <a:pt x="463" y="165"/>
                  </a:cubicBezTo>
                  <a:cubicBezTo>
                    <a:pt x="462" y="166"/>
                    <a:pt x="462" y="166"/>
                    <a:pt x="461" y="167"/>
                  </a:cubicBezTo>
                  <a:cubicBezTo>
                    <a:pt x="461" y="167"/>
                    <a:pt x="460" y="168"/>
                    <a:pt x="461" y="168"/>
                  </a:cubicBezTo>
                  <a:close/>
                  <a:moveTo>
                    <a:pt x="42" y="176"/>
                  </a:moveTo>
                  <a:cubicBezTo>
                    <a:pt x="42" y="174"/>
                    <a:pt x="40" y="173"/>
                    <a:pt x="42" y="172"/>
                  </a:cubicBezTo>
                  <a:cubicBezTo>
                    <a:pt x="39" y="170"/>
                    <a:pt x="40" y="167"/>
                    <a:pt x="38" y="166"/>
                  </a:cubicBezTo>
                  <a:cubicBezTo>
                    <a:pt x="38" y="169"/>
                    <a:pt x="40" y="173"/>
                    <a:pt x="42" y="176"/>
                  </a:cubicBezTo>
                  <a:close/>
                  <a:moveTo>
                    <a:pt x="44" y="170"/>
                  </a:moveTo>
                  <a:cubicBezTo>
                    <a:pt x="44" y="170"/>
                    <a:pt x="45" y="170"/>
                    <a:pt x="45" y="170"/>
                  </a:cubicBezTo>
                  <a:cubicBezTo>
                    <a:pt x="45" y="171"/>
                    <a:pt x="46" y="174"/>
                    <a:pt x="47" y="173"/>
                  </a:cubicBezTo>
                  <a:cubicBezTo>
                    <a:pt x="45" y="171"/>
                    <a:pt x="46" y="167"/>
                    <a:pt x="43" y="167"/>
                  </a:cubicBezTo>
                  <a:cubicBezTo>
                    <a:pt x="44" y="167"/>
                    <a:pt x="45" y="169"/>
                    <a:pt x="44" y="170"/>
                  </a:cubicBezTo>
                  <a:close/>
                  <a:moveTo>
                    <a:pt x="274" y="170"/>
                  </a:moveTo>
                  <a:cubicBezTo>
                    <a:pt x="274" y="170"/>
                    <a:pt x="273" y="170"/>
                    <a:pt x="272" y="169"/>
                  </a:cubicBezTo>
                  <a:cubicBezTo>
                    <a:pt x="271" y="173"/>
                    <a:pt x="272" y="178"/>
                    <a:pt x="271" y="181"/>
                  </a:cubicBezTo>
                  <a:cubicBezTo>
                    <a:pt x="272" y="186"/>
                    <a:pt x="272" y="195"/>
                    <a:pt x="272" y="201"/>
                  </a:cubicBezTo>
                  <a:cubicBezTo>
                    <a:pt x="272" y="202"/>
                    <a:pt x="273" y="202"/>
                    <a:pt x="273" y="202"/>
                  </a:cubicBezTo>
                  <a:cubicBezTo>
                    <a:pt x="272" y="204"/>
                    <a:pt x="273" y="206"/>
                    <a:pt x="273" y="208"/>
                  </a:cubicBezTo>
                  <a:cubicBezTo>
                    <a:pt x="274" y="202"/>
                    <a:pt x="274" y="194"/>
                    <a:pt x="273" y="188"/>
                  </a:cubicBezTo>
                  <a:cubicBezTo>
                    <a:pt x="274" y="187"/>
                    <a:pt x="275" y="186"/>
                    <a:pt x="274" y="185"/>
                  </a:cubicBezTo>
                  <a:cubicBezTo>
                    <a:pt x="274" y="186"/>
                    <a:pt x="274" y="186"/>
                    <a:pt x="273" y="186"/>
                  </a:cubicBezTo>
                  <a:cubicBezTo>
                    <a:pt x="273" y="185"/>
                    <a:pt x="272" y="184"/>
                    <a:pt x="273" y="183"/>
                  </a:cubicBezTo>
                  <a:cubicBezTo>
                    <a:pt x="272" y="181"/>
                    <a:pt x="272" y="173"/>
                    <a:pt x="274" y="170"/>
                  </a:cubicBezTo>
                  <a:cubicBezTo>
                    <a:pt x="275" y="171"/>
                    <a:pt x="274" y="174"/>
                    <a:pt x="274" y="175"/>
                  </a:cubicBezTo>
                  <a:cubicBezTo>
                    <a:pt x="275" y="173"/>
                    <a:pt x="275" y="170"/>
                    <a:pt x="275" y="168"/>
                  </a:cubicBezTo>
                  <a:cubicBezTo>
                    <a:pt x="275" y="169"/>
                    <a:pt x="275" y="170"/>
                    <a:pt x="274" y="170"/>
                  </a:cubicBezTo>
                  <a:close/>
                  <a:moveTo>
                    <a:pt x="42" y="189"/>
                  </a:moveTo>
                  <a:cubicBezTo>
                    <a:pt x="41" y="189"/>
                    <a:pt x="42" y="190"/>
                    <a:pt x="42" y="191"/>
                  </a:cubicBezTo>
                  <a:cubicBezTo>
                    <a:pt x="43" y="191"/>
                    <a:pt x="45" y="192"/>
                    <a:pt x="46" y="191"/>
                  </a:cubicBezTo>
                  <a:cubicBezTo>
                    <a:pt x="46" y="191"/>
                    <a:pt x="46" y="191"/>
                    <a:pt x="45" y="190"/>
                  </a:cubicBezTo>
                  <a:cubicBezTo>
                    <a:pt x="46" y="188"/>
                    <a:pt x="43" y="188"/>
                    <a:pt x="44" y="185"/>
                  </a:cubicBezTo>
                  <a:cubicBezTo>
                    <a:pt x="44" y="185"/>
                    <a:pt x="43" y="185"/>
                    <a:pt x="43" y="185"/>
                  </a:cubicBezTo>
                  <a:cubicBezTo>
                    <a:pt x="41" y="179"/>
                    <a:pt x="39" y="175"/>
                    <a:pt x="37" y="169"/>
                  </a:cubicBezTo>
                  <a:cubicBezTo>
                    <a:pt x="37" y="169"/>
                    <a:pt x="36" y="169"/>
                    <a:pt x="36" y="169"/>
                  </a:cubicBezTo>
                  <a:cubicBezTo>
                    <a:pt x="36" y="170"/>
                    <a:pt x="36" y="173"/>
                    <a:pt x="37" y="172"/>
                  </a:cubicBezTo>
                  <a:cubicBezTo>
                    <a:pt x="37" y="174"/>
                    <a:pt x="38" y="176"/>
                    <a:pt x="37" y="176"/>
                  </a:cubicBezTo>
                  <a:cubicBezTo>
                    <a:pt x="37" y="176"/>
                    <a:pt x="37" y="177"/>
                    <a:pt x="37" y="177"/>
                  </a:cubicBezTo>
                  <a:cubicBezTo>
                    <a:pt x="37" y="177"/>
                    <a:pt x="37" y="176"/>
                    <a:pt x="38" y="176"/>
                  </a:cubicBezTo>
                  <a:cubicBezTo>
                    <a:pt x="38" y="180"/>
                    <a:pt x="40" y="183"/>
                    <a:pt x="40" y="186"/>
                  </a:cubicBezTo>
                  <a:cubicBezTo>
                    <a:pt x="40" y="186"/>
                    <a:pt x="40" y="186"/>
                    <a:pt x="40" y="186"/>
                  </a:cubicBezTo>
                  <a:cubicBezTo>
                    <a:pt x="38" y="187"/>
                    <a:pt x="41" y="188"/>
                    <a:pt x="42" y="189"/>
                  </a:cubicBezTo>
                  <a:close/>
                  <a:moveTo>
                    <a:pt x="47" y="176"/>
                  </a:moveTo>
                  <a:cubicBezTo>
                    <a:pt x="48" y="177"/>
                    <a:pt x="48" y="179"/>
                    <a:pt x="49" y="180"/>
                  </a:cubicBezTo>
                  <a:cubicBezTo>
                    <a:pt x="49" y="179"/>
                    <a:pt x="48" y="176"/>
                    <a:pt x="47" y="175"/>
                  </a:cubicBezTo>
                  <a:cubicBezTo>
                    <a:pt x="47" y="176"/>
                    <a:pt x="47" y="176"/>
                    <a:pt x="47" y="176"/>
                  </a:cubicBezTo>
                  <a:close/>
                  <a:moveTo>
                    <a:pt x="497" y="176"/>
                  </a:moveTo>
                  <a:cubicBezTo>
                    <a:pt x="497" y="176"/>
                    <a:pt x="499" y="176"/>
                    <a:pt x="499" y="175"/>
                  </a:cubicBezTo>
                  <a:cubicBezTo>
                    <a:pt x="498" y="175"/>
                    <a:pt x="497" y="176"/>
                    <a:pt x="497" y="176"/>
                  </a:cubicBezTo>
                  <a:close/>
                  <a:moveTo>
                    <a:pt x="274" y="182"/>
                  </a:moveTo>
                  <a:cubicBezTo>
                    <a:pt x="275" y="181"/>
                    <a:pt x="275" y="178"/>
                    <a:pt x="274" y="177"/>
                  </a:cubicBezTo>
                  <a:cubicBezTo>
                    <a:pt x="274" y="179"/>
                    <a:pt x="274" y="180"/>
                    <a:pt x="274" y="182"/>
                  </a:cubicBezTo>
                  <a:close/>
                  <a:moveTo>
                    <a:pt x="464" y="179"/>
                  </a:moveTo>
                  <a:cubicBezTo>
                    <a:pt x="464" y="179"/>
                    <a:pt x="464" y="178"/>
                    <a:pt x="464" y="178"/>
                  </a:cubicBezTo>
                  <a:cubicBezTo>
                    <a:pt x="463" y="178"/>
                    <a:pt x="463" y="177"/>
                    <a:pt x="462" y="178"/>
                  </a:cubicBezTo>
                  <a:cubicBezTo>
                    <a:pt x="463" y="177"/>
                    <a:pt x="462" y="178"/>
                    <a:pt x="462" y="178"/>
                  </a:cubicBezTo>
                  <a:cubicBezTo>
                    <a:pt x="462" y="178"/>
                    <a:pt x="461" y="178"/>
                    <a:pt x="461" y="178"/>
                  </a:cubicBezTo>
                  <a:cubicBezTo>
                    <a:pt x="460" y="178"/>
                    <a:pt x="458" y="179"/>
                    <a:pt x="455" y="179"/>
                  </a:cubicBezTo>
                  <a:cubicBezTo>
                    <a:pt x="455" y="180"/>
                    <a:pt x="456" y="180"/>
                    <a:pt x="455" y="180"/>
                  </a:cubicBezTo>
                  <a:cubicBezTo>
                    <a:pt x="454" y="179"/>
                    <a:pt x="452" y="180"/>
                    <a:pt x="452" y="182"/>
                  </a:cubicBezTo>
                  <a:cubicBezTo>
                    <a:pt x="451" y="181"/>
                    <a:pt x="450" y="181"/>
                    <a:pt x="449" y="181"/>
                  </a:cubicBezTo>
                  <a:cubicBezTo>
                    <a:pt x="450" y="182"/>
                    <a:pt x="449" y="182"/>
                    <a:pt x="449" y="183"/>
                  </a:cubicBezTo>
                  <a:cubicBezTo>
                    <a:pt x="449" y="183"/>
                    <a:pt x="450" y="183"/>
                    <a:pt x="450" y="183"/>
                  </a:cubicBezTo>
                  <a:cubicBezTo>
                    <a:pt x="448" y="183"/>
                    <a:pt x="450" y="184"/>
                    <a:pt x="449" y="184"/>
                  </a:cubicBezTo>
                  <a:cubicBezTo>
                    <a:pt x="449" y="183"/>
                    <a:pt x="448" y="183"/>
                    <a:pt x="448" y="183"/>
                  </a:cubicBezTo>
                  <a:cubicBezTo>
                    <a:pt x="448" y="183"/>
                    <a:pt x="449" y="183"/>
                    <a:pt x="449" y="183"/>
                  </a:cubicBezTo>
                  <a:cubicBezTo>
                    <a:pt x="447" y="182"/>
                    <a:pt x="445" y="183"/>
                    <a:pt x="444" y="183"/>
                  </a:cubicBezTo>
                  <a:cubicBezTo>
                    <a:pt x="444" y="184"/>
                    <a:pt x="444" y="185"/>
                    <a:pt x="444" y="186"/>
                  </a:cubicBezTo>
                  <a:cubicBezTo>
                    <a:pt x="446" y="186"/>
                    <a:pt x="448" y="185"/>
                    <a:pt x="449" y="184"/>
                  </a:cubicBezTo>
                  <a:cubicBezTo>
                    <a:pt x="449" y="184"/>
                    <a:pt x="449" y="184"/>
                    <a:pt x="449" y="185"/>
                  </a:cubicBezTo>
                  <a:cubicBezTo>
                    <a:pt x="449" y="184"/>
                    <a:pt x="449" y="184"/>
                    <a:pt x="450" y="184"/>
                  </a:cubicBezTo>
                  <a:cubicBezTo>
                    <a:pt x="450" y="184"/>
                    <a:pt x="451" y="183"/>
                    <a:pt x="451" y="183"/>
                  </a:cubicBezTo>
                  <a:cubicBezTo>
                    <a:pt x="453" y="185"/>
                    <a:pt x="455" y="182"/>
                    <a:pt x="458" y="183"/>
                  </a:cubicBezTo>
                  <a:cubicBezTo>
                    <a:pt x="458" y="182"/>
                    <a:pt x="457" y="182"/>
                    <a:pt x="458" y="182"/>
                  </a:cubicBezTo>
                  <a:cubicBezTo>
                    <a:pt x="459" y="183"/>
                    <a:pt x="462" y="181"/>
                    <a:pt x="463" y="181"/>
                  </a:cubicBezTo>
                  <a:cubicBezTo>
                    <a:pt x="463" y="181"/>
                    <a:pt x="465" y="179"/>
                    <a:pt x="463" y="180"/>
                  </a:cubicBezTo>
                  <a:cubicBezTo>
                    <a:pt x="464" y="180"/>
                    <a:pt x="464" y="180"/>
                    <a:pt x="464" y="180"/>
                  </a:cubicBezTo>
                  <a:cubicBezTo>
                    <a:pt x="463" y="180"/>
                    <a:pt x="463" y="181"/>
                    <a:pt x="462" y="180"/>
                  </a:cubicBezTo>
                  <a:cubicBezTo>
                    <a:pt x="463" y="180"/>
                    <a:pt x="463" y="179"/>
                    <a:pt x="463" y="178"/>
                  </a:cubicBezTo>
                  <a:cubicBezTo>
                    <a:pt x="463" y="179"/>
                    <a:pt x="464" y="179"/>
                    <a:pt x="464" y="179"/>
                  </a:cubicBezTo>
                  <a:close/>
                  <a:moveTo>
                    <a:pt x="20" y="181"/>
                  </a:moveTo>
                  <a:cubicBezTo>
                    <a:pt x="20" y="180"/>
                    <a:pt x="19" y="179"/>
                    <a:pt x="19" y="178"/>
                  </a:cubicBezTo>
                  <a:cubicBezTo>
                    <a:pt x="18" y="180"/>
                    <a:pt x="19" y="180"/>
                    <a:pt x="20" y="181"/>
                  </a:cubicBezTo>
                  <a:close/>
                  <a:moveTo>
                    <a:pt x="345" y="206"/>
                  </a:moveTo>
                  <a:cubicBezTo>
                    <a:pt x="346" y="202"/>
                    <a:pt x="347" y="197"/>
                    <a:pt x="347" y="191"/>
                  </a:cubicBezTo>
                  <a:cubicBezTo>
                    <a:pt x="346" y="192"/>
                    <a:pt x="346" y="191"/>
                    <a:pt x="345" y="190"/>
                  </a:cubicBezTo>
                  <a:cubicBezTo>
                    <a:pt x="345" y="186"/>
                    <a:pt x="346" y="181"/>
                    <a:pt x="345" y="178"/>
                  </a:cubicBezTo>
                  <a:cubicBezTo>
                    <a:pt x="344" y="187"/>
                    <a:pt x="344" y="196"/>
                    <a:pt x="345" y="204"/>
                  </a:cubicBezTo>
                  <a:cubicBezTo>
                    <a:pt x="345" y="204"/>
                    <a:pt x="345" y="203"/>
                    <a:pt x="345" y="204"/>
                  </a:cubicBezTo>
                  <a:cubicBezTo>
                    <a:pt x="346" y="204"/>
                    <a:pt x="345" y="205"/>
                    <a:pt x="345" y="206"/>
                  </a:cubicBezTo>
                  <a:close/>
                  <a:moveTo>
                    <a:pt x="438" y="179"/>
                  </a:moveTo>
                  <a:cubicBezTo>
                    <a:pt x="438" y="182"/>
                    <a:pt x="440" y="182"/>
                    <a:pt x="441" y="181"/>
                  </a:cubicBezTo>
                  <a:cubicBezTo>
                    <a:pt x="441" y="180"/>
                    <a:pt x="440" y="180"/>
                    <a:pt x="441" y="181"/>
                  </a:cubicBezTo>
                  <a:cubicBezTo>
                    <a:pt x="441" y="180"/>
                    <a:pt x="441" y="179"/>
                    <a:pt x="441" y="178"/>
                  </a:cubicBezTo>
                  <a:cubicBezTo>
                    <a:pt x="440" y="178"/>
                    <a:pt x="440" y="179"/>
                    <a:pt x="438" y="179"/>
                  </a:cubicBezTo>
                  <a:close/>
                  <a:moveTo>
                    <a:pt x="340" y="184"/>
                  </a:moveTo>
                  <a:cubicBezTo>
                    <a:pt x="340" y="184"/>
                    <a:pt x="339" y="185"/>
                    <a:pt x="339" y="185"/>
                  </a:cubicBezTo>
                  <a:cubicBezTo>
                    <a:pt x="339" y="192"/>
                    <a:pt x="336" y="199"/>
                    <a:pt x="338" y="206"/>
                  </a:cubicBezTo>
                  <a:cubicBezTo>
                    <a:pt x="338" y="206"/>
                    <a:pt x="337" y="206"/>
                    <a:pt x="337" y="206"/>
                  </a:cubicBezTo>
                  <a:cubicBezTo>
                    <a:pt x="338" y="210"/>
                    <a:pt x="338" y="217"/>
                    <a:pt x="338" y="221"/>
                  </a:cubicBezTo>
                  <a:cubicBezTo>
                    <a:pt x="338" y="222"/>
                    <a:pt x="337" y="224"/>
                    <a:pt x="337" y="225"/>
                  </a:cubicBezTo>
                  <a:cubicBezTo>
                    <a:pt x="337" y="227"/>
                    <a:pt x="338" y="228"/>
                    <a:pt x="338" y="229"/>
                  </a:cubicBezTo>
                  <a:cubicBezTo>
                    <a:pt x="338" y="229"/>
                    <a:pt x="337" y="229"/>
                    <a:pt x="337" y="230"/>
                  </a:cubicBezTo>
                  <a:cubicBezTo>
                    <a:pt x="337" y="232"/>
                    <a:pt x="338" y="234"/>
                    <a:pt x="338" y="236"/>
                  </a:cubicBezTo>
                  <a:cubicBezTo>
                    <a:pt x="338" y="239"/>
                    <a:pt x="337" y="243"/>
                    <a:pt x="337" y="247"/>
                  </a:cubicBezTo>
                  <a:cubicBezTo>
                    <a:pt x="339" y="250"/>
                    <a:pt x="339" y="254"/>
                    <a:pt x="339" y="257"/>
                  </a:cubicBezTo>
                  <a:cubicBezTo>
                    <a:pt x="339" y="257"/>
                    <a:pt x="340" y="257"/>
                    <a:pt x="340" y="258"/>
                  </a:cubicBezTo>
                  <a:cubicBezTo>
                    <a:pt x="342" y="261"/>
                    <a:pt x="339" y="265"/>
                    <a:pt x="342" y="267"/>
                  </a:cubicBezTo>
                  <a:cubicBezTo>
                    <a:pt x="342" y="259"/>
                    <a:pt x="339" y="247"/>
                    <a:pt x="340" y="242"/>
                  </a:cubicBezTo>
                  <a:cubicBezTo>
                    <a:pt x="339" y="237"/>
                    <a:pt x="337" y="233"/>
                    <a:pt x="340" y="230"/>
                  </a:cubicBezTo>
                  <a:cubicBezTo>
                    <a:pt x="340" y="226"/>
                    <a:pt x="340" y="224"/>
                    <a:pt x="340" y="220"/>
                  </a:cubicBezTo>
                  <a:cubicBezTo>
                    <a:pt x="340" y="220"/>
                    <a:pt x="339" y="220"/>
                    <a:pt x="339" y="219"/>
                  </a:cubicBezTo>
                  <a:cubicBezTo>
                    <a:pt x="339" y="207"/>
                    <a:pt x="340" y="193"/>
                    <a:pt x="341" y="179"/>
                  </a:cubicBezTo>
                  <a:cubicBezTo>
                    <a:pt x="340" y="179"/>
                    <a:pt x="340" y="179"/>
                    <a:pt x="340" y="179"/>
                  </a:cubicBezTo>
                  <a:cubicBezTo>
                    <a:pt x="340" y="181"/>
                    <a:pt x="340" y="182"/>
                    <a:pt x="340" y="184"/>
                  </a:cubicBezTo>
                  <a:close/>
                  <a:moveTo>
                    <a:pt x="465" y="183"/>
                  </a:moveTo>
                  <a:cubicBezTo>
                    <a:pt x="467" y="183"/>
                    <a:pt x="465" y="184"/>
                    <a:pt x="465" y="185"/>
                  </a:cubicBezTo>
                  <a:cubicBezTo>
                    <a:pt x="466" y="184"/>
                    <a:pt x="468" y="184"/>
                    <a:pt x="469" y="183"/>
                  </a:cubicBezTo>
                  <a:cubicBezTo>
                    <a:pt x="469" y="183"/>
                    <a:pt x="469" y="183"/>
                    <a:pt x="469" y="183"/>
                  </a:cubicBezTo>
                  <a:cubicBezTo>
                    <a:pt x="474" y="182"/>
                    <a:pt x="480" y="181"/>
                    <a:pt x="485" y="179"/>
                  </a:cubicBezTo>
                  <a:cubicBezTo>
                    <a:pt x="483" y="179"/>
                    <a:pt x="483" y="179"/>
                    <a:pt x="482" y="179"/>
                  </a:cubicBezTo>
                  <a:cubicBezTo>
                    <a:pt x="477" y="181"/>
                    <a:pt x="471" y="182"/>
                    <a:pt x="465" y="183"/>
                  </a:cubicBezTo>
                  <a:close/>
                  <a:moveTo>
                    <a:pt x="51" y="182"/>
                  </a:moveTo>
                  <a:cubicBezTo>
                    <a:pt x="52" y="182"/>
                    <a:pt x="52" y="182"/>
                    <a:pt x="52" y="182"/>
                  </a:cubicBezTo>
                  <a:cubicBezTo>
                    <a:pt x="51" y="181"/>
                    <a:pt x="52" y="180"/>
                    <a:pt x="51" y="179"/>
                  </a:cubicBezTo>
                  <a:cubicBezTo>
                    <a:pt x="51" y="181"/>
                    <a:pt x="51" y="181"/>
                    <a:pt x="51" y="182"/>
                  </a:cubicBezTo>
                  <a:close/>
                  <a:moveTo>
                    <a:pt x="438" y="184"/>
                  </a:moveTo>
                  <a:cubicBezTo>
                    <a:pt x="438" y="185"/>
                    <a:pt x="438" y="186"/>
                    <a:pt x="438" y="187"/>
                  </a:cubicBezTo>
                  <a:cubicBezTo>
                    <a:pt x="440" y="188"/>
                    <a:pt x="440" y="186"/>
                    <a:pt x="442" y="186"/>
                  </a:cubicBezTo>
                  <a:cubicBezTo>
                    <a:pt x="442" y="186"/>
                    <a:pt x="442" y="186"/>
                    <a:pt x="442" y="185"/>
                  </a:cubicBezTo>
                  <a:cubicBezTo>
                    <a:pt x="443" y="185"/>
                    <a:pt x="443" y="187"/>
                    <a:pt x="443" y="186"/>
                  </a:cubicBezTo>
                  <a:cubicBezTo>
                    <a:pt x="443" y="186"/>
                    <a:pt x="442" y="185"/>
                    <a:pt x="443" y="185"/>
                  </a:cubicBezTo>
                  <a:cubicBezTo>
                    <a:pt x="443" y="184"/>
                    <a:pt x="443" y="184"/>
                    <a:pt x="443" y="183"/>
                  </a:cubicBezTo>
                  <a:cubicBezTo>
                    <a:pt x="442" y="184"/>
                    <a:pt x="442" y="184"/>
                    <a:pt x="442" y="184"/>
                  </a:cubicBezTo>
                  <a:cubicBezTo>
                    <a:pt x="442" y="181"/>
                    <a:pt x="441" y="184"/>
                    <a:pt x="438" y="184"/>
                  </a:cubicBezTo>
                  <a:close/>
                  <a:moveTo>
                    <a:pt x="443" y="188"/>
                  </a:moveTo>
                  <a:cubicBezTo>
                    <a:pt x="444" y="189"/>
                    <a:pt x="442" y="189"/>
                    <a:pt x="443" y="190"/>
                  </a:cubicBezTo>
                  <a:cubicBezTo>
                    <a:pt x="443" y="189"/>
                    <a:pt x="444" y="189"/>
                    <a:pt x="444" y="189"/>
                  </a:cubicBezTo>
                  <a:cubicBezTo>
                    <a:pt x="444" y="189"/>
                    <a:pt x="444" y="188"/>
                    <a:pt x="443" y="188"/>
                  </a:cubicBezTo>
                  <a:close/>
                  <a:moveTo>
                    <a:pt x="465" y="184"/>
                  </a:moveTo>
                  <a:cubicBezTo>
                    <a:pt x="466" y="183"/>
                    <a:pt x="464" y="183"/>
                    <a:pt x="463" y="183"/>
                  </a:cubicBezTo>
                  <a:cubicBezTo>
                    <a:pt x="463" y="184"/>
                    <a:pt x="464" y="184"/>
                    <a:pt x="464" y="184"/>
                  </a:cubicBezTo>
                  <a:cubicBezTo>
                    <a:pt x="463" y="184"/>
                    <a:pt x="463" y="184"/>
                    <a:pt x="462" y="183"/>
                  </a:cubicBezTo>
                  <a:cubicBezTo>
                    <a:pt x="462" y="184"/>
                    <a:pt x="462" y="185"/>
                    <a:pt x="461" y="185"/>
                  </a:cubicBezTo>
                  <a:cubicBezTo>
                    <a:pt x="461" y="184"/>
                    <a:pt x="461" y="184"/>
                    <a:pt x="460" y="184"/>
                  </a:cubicBezTo>
                  <a:cubicBezTo>
                    <a:pt x="457" y="185"/>
                    <a:pt x="451" y="185"/>
                    <a:pt x="449" y="187"/>
                  </a:cubicBezTo>
                  <a:cubicBezTo>
                    <a:pt x="447" y="186"/>
                    <a:pt x="446" y="188"/>
                    <a:pt x="444" y="188"/>
                  </a:cubicBezTo>
                  <a:cubicBezTo>
                    <a:pt x="444" y="189"/>
                    <a:pt x="445" y="189"/>
                    <a:pt x="444" y="190"/>
                  </a:cubicBezTo>
                  <a:cubicBezTo>
                    <a:pt x="450" y="190"/>
                    <a:pt x="455" y="186"/>
                    <a:pt x="461" y="186"/>
                  </a:cubicBezTo>
                  <a:cubicBezTo>
                    <a:pt x="462" y="186"/>
                    <a:pt x="462" y="184"/>
                    <a:pt x="462" y="184"/>
                  </a:cubicBezTo>
                  <a:cubicBezTo>
                    <a:pt x="463" y="184"/>
                    <a:pt x="462" y="185"/>
                    <a:pt x="462" y="185"/>
                  </a:cubicBezTo>
                  <a:cubicBezTo>
                    <a:pt x="463" y="185"/>
                    <a:pt x="464" y="185"/>
                    <a:pt x="465" y="185"/>
                  </a:cubicBezTo>
                  <a:cubicBezTo>
                    <a:pt x="464" y="184"/>
                    <a:pt x="465" y="184"/>
                    <a:pt x="465" y="183"/>
                  </a:cubicBezTo>
                  <a:cubicBezTo>
                    <a:pt x="465" y="184"/>
                    <a:pt x="465" y="184"/>
                    <a:pt x="465" y="184"/>
                  </a:cubicBezTo>
                  <a:close/>
                  <a:moveTo>
                    <a:pt x="51" y="184"/>
                  </a:moveTo>
                  <a:cubicBezTo>
                    <a:pt x="51" y="184"/>
                    <a:pt x="51" y="184"/>
                    <a:pt x="51" y="183"/>
                  </a:cubicBezTo>
                  <a:cubicBezTo>
                    <a:pt x="50" y="183"/>
                    <a:pt x="49" y="183"/>
                    <a:pt x="49" y="184"/>
                  </a:cubicBezTo>
                  <a:cubicBezTo>
                    <a:pt x="50" y="184"/>
                    <a:pt x="51" y="184"/>
                    <a:pt x="51" y="184"/>
                  </a:cubicBezTo>
                  <a:close/>
                  <a:moveTo>
                    <a:pt x="51" y="188"/>
                  </a:moveTo>
                  <a:cubicBezTo>
                    <a:pt x="51" y="188"/>
                    <a:pt x="52" y="188"/>
                    <a:pt x="52" y="187"/>
                  </a:cubicBezTo>
                  <a:cubicBezTo>
                    <a:pt x="51" y="187"/>
                    <a:pt x="51" y="187"/>
                    <a:pt x="51" y="186"/>
                  </a:cubicBezTo>
                  <a:cubicBezTo>
                    <a:pt x="50" y="187"/>
                    <a:pt x="51" y="187"/>
                    <a:pt x="51" y="188"/>
                  </a:cubicBezTo>
                  <a:close/>
                  <a:moveTo>
                    <a:pt x="57" y="194"/>
                  </a:moveTo>
                  <a:cubicBezTo>
                    <a:pt x="56" y="192"/>
                    <a:pt x="54" y="190"/>
                    <a:pt x="53" y="188"/>
                  </a:cubicBezTo>
                  <a:cubicBezTo>
                    <a:pt x="55" y="190"/>
                    <a:pt x="53" y="193"/>
                    <a:pt x="57" y="194"/>
                  </a:cubicBezTo>
                  <a:close/>
                  <a:moveTo>
                    <a:pt x="442" y="189"/>
                  </a:moveTo>
                  <a:cubicBezTo>
                    <a:pt x="442" y="189"/>
                    <a:pt x="442" y="189"/>
                    <a:pt x="442" y="190"/>
                  </a:cubicBezTo>
                  <a:cubicBezTo>
                    <a:pt x="441" y="188"/>
                    <a:pt x="440" y="190"/>
                    <a:pt x="439" y="190"/>
                  </a:cubicBezTo>
                  <a:cubicBezTo>
                    <a:pt x="439" y="191"/>
                    <a:pt x="439" y="192"/>
                    <a:pt x="439" y="193"/>
                  </a:cubicBezTo>
                  <a:cubicBezTo>
                    <a:pt x="440" y="192"/>
                    <a:pt x="442" y="191"/>
                    <a:pt x="442" y="191"/>
                  </a:cubicBezTo>
                  <a:cubicBezTo>
                    <a:pt x="442" y="190"/>
                    <a:pt x="442" y="190"/>
                    <a:pt x="442" y="189"/>
                  </a:cubicBezTo>
                  <a:close/>
                  <a:moveTo>
                    <a:pt x="845" y="191"/>
                  </a:moveTo>
                  <a:cubicBezTo>
                    <a:pt x="846" y="190"/>
                    <a:pt x="849" y="191"/>
                    <a:pt x="850" y="190"/>
                  </a:cubicBezTo>
                  <a:cubicBezTo>
                    <a:pt x="848" y="189"/>
                    <a:pt x="846" y="189"/>
                    <a:pt x="845" y="190"/>
                  </a:cubicBezTo>
                  <a:cubicBezTo>
                    <a:pt x="845" y="190"/>
                    <a:pt x="845" y="190"/>
                    <a:pt x="845" y="191"/>
                  </a:cubicBezTo>
                  <a:cubicBezTo>
                    <a:pt x="844" y="191"/>
                    <a:pt x="844" y="192"/>
                    <a:pt x="843" y="193"/>
                  </a:cubicBezTo>
                  <a:cubicBezTo>
                    <a:pt x="845" y="193"/>
                    <a:pt x="847" y="192"/>
                    <a:pt x="848" y="192"/>
                  </a:cubicBezTo>
                  <a:cubicBezTo>
                    <a:pt x="848" y="192"/>
                    <a:pt x="847" y="191"/>
                    <a:pt x="847" y="192"/>
                  </a:cubicBezTo>
                  <a:cubicBezTo>
                    <a:pt x="847" y="192"/>
                    <a:pt x="845" y="193"/>
                    <a:pt x="845" y="191"/>
                  </a:cubicBezTo>
                  <a:close/>
                  <a:moveTo>
                    <a:pt x="860" y="191"/>
                  </a:moveTo>
                  <a:cubicBezTo>
                    <a:pt x="862" y="191"/>
                    <a:pt x="864" y="191"/>
                    <a:pt x="865" y="190"/>
                  </a:cubicBezTo>
                  <a:cubicBezTo>
                    <a:pt x="863" y="190"/>
                    <a:pt x="862" y="190"/>
                    <a:pt x="860" y="191"/>
                  </a:cubicBezTo>
                  <a:close/>
                  <a:moveTo>
                    <a:pt x="445" y="193"/>
                  </a:moveTo>
                  <a:cubicBezTo>
                    <a:pt x="444" y="193"/>
                    <a:pt x="444" y="192"/>
                    <a:pt x="444" y="192"/>
                  </a:cubicBezTo>
                  <a:cubicBezTo>
                    <a:pt x="444" y="193"/>
                    <a:pt x="443" y="193"/>
                    <a:pt x="443" y="193"/>
                  </a:cubicBezTo>
                  <a:cubicBezTo>
                    <a:pt x="443" y="194"/>
                    <a:pt x="444" y="194"/>
                    <a:pt x="443" y="195"/>
                  </a:cubicBezTo>
                  <a:cubicBezTo>
                    <a:pt x="445" y="195"/>
                    <a:pt x="448" y="194"/>
                    <a:pt x="449" y="194"/>
                  </a:cubicBezTo>
                  <a:cubicBezTo>
                    <a:pt x="449" y="192"/>
                    <a:pt x="448" y="192"/>
                    <a:pt x="449" y="191"/>
                  </a:cubicBezTo>
                  <a:cubicBezTo>
                    <a:pt x="448" y="192"/>
                    <a:pt x="445" y="191"/>
                    <a:pt x="445" y="193"/>
                  </a:cubicBezTo>
                  <a:close/>
                  <a:moveTo>
                    <a:pt x="439" y="195"/>
                  </a:moveTo>
                  <a:cubicBezTo>
                    <a:pt x="440" y="196"/>
                    <a:pt x="442" y="195"/>
                    <a:pt x="443" y="195"/>
                  </a:cubicBezTo>
                  <a:cubicBezTo>
                    <a:pt x="443" y="193"/>
                    <a:pt x="440" y="194"/>
                    <a:pt x="439" y="195"/>
                  </a:cubicBezTo>
                  <a:close/>
                  <a:moveTo>
                    <a:pt x="785" y="200"/>
                  </a:moveTo>
                  <a:cubicBezTo>
                    <a:pt x="786" y="201"/>
                    <a:pt x="788" y="199"/>
                    <a:pt x="790" y="200"/>
                  </a:cubicBezTo>
                  <a:cubicBezTo>
                    <a:pt x="790" y="200"/>
                    <a:pt x="790" y="199"/>
                    <a:pt x="790" y="199"/>
                  </a:cubicBezTo>
                  <a:cubicBezTo>
                    <a:pt x="796" y="197"/>
                    <a:pt x="801" y="197"/>
                    <a:pt x="806" y="195"/>
                  </a:cubicBezTo>
                  <a:cubicBezTo>
                    <a:pt x="800" y="196"/>
                    <a:pt x="791" y="197"/>
                    <a:pt x="785" y="200"/>
                  </a:cubicBezTo>
                  <a:close/>
                  <a:moveTo>
                    <a:pt x="444" y="198"/>
                  </a:moveTo>
                  <a:cubicBezTo>
                    <a:pt x="445" y="198"/>
                    <a:pt x="445" y="198"/>
                    <a:pt x="445" y="197"/>
                  </a:cubicBezTo>
                  <a:cubicBezTo>
                    <a:pt x="445" y="197"/>
                    <a:pt x="444" y="197"/>
                    <a:pt x="444" y="198"/>
                  </a:cubicBezTo>
                  <a:close/>
                  <a:moveTo>
                    <a:pt x="813" y="199"/>
                  </a:moveTo>
                  <a:cubicBezTo>
                    <a:pt x="815" y="199"/>
                    <a:pt x="816" y="198"/>
                    <a:pt x="818" y="199"/>
                  </a:cubicBezTo>
                  <a:cubicBezTo>
                    <a:pt x="818" y="198"/>
                    <a:pt x="819" y="198"/>
                    <a:pt x="819" y="197"/>
                  </a:cubicBezTo>
                  <a:cubicBezTo>
                    <a:pt x="816" y="198"/>
                    <a:pt x="814" y="198"/>
                    <a:pt x="813" y="199"/>
                  </a:cubicBezTo>
                  <a:close/>
                  <a:moveTo>
                    <a:pt x="439" y="199"/>
                  </a:moveTo>
                  <a:cubicBezTo>
                    <a:pt x="441" y="199"/>
                    <a:pt x="442" y="199"/>
                    <a:pt x="443" y="198"/>
                  </a:cubicBezTo>
                  <a:cubicBezTo>
                    <a:pt x="441" y="198"/>
                    <a:pt x="440" y="198"/>
                    <a:pt x="439" y="198"/>
                  </a:cubicBezTo>
                  <a:cubicBezTo>
                    <a:pt x="439" y="199"/>
                    <a:pt x="440" y="199"/>
                    <a:pt x="439" y="199"/>
                  </a:cubicBezTo>
                  <a:close/>
                  <a:moveTo>
                    <a:pt x="770" y="208"/>
                  </a:moveTo>
                  <a:cubicBezTo>
                    <a:pt x="769" y="207"/>
                    <a:pt x="768" y="207"/>
                    <a:pt x="767" y="207"/>
                  </a:cubicBezTo>
                  <a:cubicBezTo>
                    <a:pt x="768" y="208"/>
                    <a:pt x="768" y="207"/>
                    <a:pt x="769" y="207"/>
                  </a:cubicBezTo>
                  <a:cubicBezTo>
                    <a:pt x="769" y="207"/>
                    <a:pt x="769" y="208"/>
                    <a:pt x="770" y="208"/>
                  </a:cubicBezTo>
                  <a:close/>
                  <a:moveTo>
                    <a:pt x="112" y="211"/>
                  </a:moveTo>
                  <a:cubicBezTo>
                    <a:pt x="113" y="210"/>
                    <a:pt x="113" y="211"/>
                    <a:pt x="113" y="211"/>
                  </a:cubicBezTo>
                  <a:cubicBezTo>
                    <a:pt x="113" y="211"/>
                    <a:pt x="114" y="211"/>
                    <a:pt x="114" y="211"/>
                  </a:cubicBezTo>
                  <a:cubicBezTo>
                    <a:pt x="115" y="208"/>
                    <a:pt x="112" y="209"/>
                    <a:pt x="111" y="208"/>
                  </a:cubicBezTo>
                  <a:cubicBezTo>
                    <a:pt x="111" y="208"/>
                    <a:pt x="111" y="209"/>
                    <a:pt x="111" y="209"/>
                  </a:cubicBezTo>
                  <a:cubicBezTo>
                    <a:pt x="112" y="208"/>
                    <a:pt x="111" y="210"/>
                    <a:pt x="112" y="211"/>
                  </a:cubicBezTo>
                  <a:close/>
                  <a:moveTo>
                    <a:pt x="271" y="209"/>
                  </a:moveTo>
                  <a:cubicBezTo>
                    <a:pt x="271" y="210"/>
                    <a:pt x="271" y="210"/>
                    <a:pt x="271" y="210"/>
                  </a:cubicBezTo>
                  <a:cubicBezTo>
                    <a:pt x="269" y="212"/>
                    <a:pt x="271" y="212"/>
                    <a:pt x="272" y="214"/>
                  </a:cubicBezTo>
                  <a:cubicBezTo>
                    <a:pt x="272" y="212"/>
                    <a:pt x="272" y="210"/>
                    <a:pt x="271" y="208"/>
                  </a:cubicBezTo>
                  <a:cubicBezTo>
                    <a:pt x="271" y="209"/>
                    <a:pt x="269" y="211"/>
                    <a:pt x="271" y="209"/>
                  </a:cubicBezTo>
                  <a:close/>
                  <a:moveTo>
                    <a:pt x="342" y="233"/>
                  </a:moveTo>
                  <a:cubicBezTo>
                    <a:pt x="342" y="233"/>
                    <a:pt x="343" y="233"/>
                    <a:pt x="343" y="234"/>
                  </a:cubicBezTo>
                  <a:cubicBezTo>
                    <a:pt x="343" y="228"/>
                    <a:pt x="342" y="220"/>
                    <a:pt x="342" y="213"/>
                  </a:cubicBezTo>
                  <a:cubicBezTo>
                    <a:pt x="342" y="211"/>
                    <a:pt x="342" y="210"/>
                    <a:pt x="341" y="209"/>
                  </a:cubicBezTo>
                  <a:cubicBezTo>
                    <a:pt x="341" y="219"/>
                    <a:pt x="342" y="225"/>
                    <a:pt x="342" y="233"/>
                  </a:cubicBezTo>
                  <a:close/>
                  <a:moveTo>
                    <a:pt x="345" y="211"/>
                  </a:moveTo>
                  <a:cubicBezTo>
                    <a:pt x="346" y="210"/>
                    <a:pt x="346" y="209"/>
                    <a:pt x="345" y="209"/>
                  </a:cubicBezTo>
                  <a:cubicBezTo>
                    <a:pt x="345" y="210"/>
                    <a:pt x="345" y="210"/>
                    <a:pt x="345" y="211"/>
                  </a:cubicBezTo>
                  <a:close/>
                  <a:moveTo>
                    <a:pt x="445" y="212"/>
                  </a:moveTo>
                  <a:cubicBezTo>
                    <a:pt x="444" y="212"/>
                    <a:pt x="445" y="211"/>
                    <a:pt x="444" y="210"/>
                  </a:cubicBezTo>
                  <a:cubicBezTo>
                    <a:pt x="444" y="210"/>
                    <a:pt x="443" y="210"/>
                    <a:pt x="444" y="209"/>
                  </a:cubicBezTo>
                  <a:cubicBezTo>
                    <a:pt x="443" y="209"/>
                    <a:pt x="442" y="210"/>
                    <a:pt x="441" y="210"/>
                  </a:cubicBezTo>
                  <a:cubicBezTo>
                    <a:pt x="441" y="211"/>
                    <a:pt x="440" y="211"/>
                    <a:pt x="440" y="212"/>
                  </a:cubicBezTo>
                  <a:cubicBezTo>
                    <a:pt x="441" y="212"/>
                    <a:pt x="440" y="214"/>
                    <a:pt x="441" y="215"/>
                  </a:cubicBezTo>
                  <a:cubicBezTo>
                    <a:pt x="442" y="215"/>
                    <a:pt x="444" y="215"/>
                    <a:pt x="445" y="214"/>
                  </a:cubicBezTo>
                  <a:cubicBezTo>
                    <a:pt x="444" y="214"/>
                    <a:pt x="444" y="214"/>
                    <a:pt x="444" y="214"/>
                  </a:cubicBezTo>
                  <a:cubicBezTo>
                    <a:pt x="445" y="213"/>
                    <a:pt x="444" y="212"/>
                    <a:pt x="444" y="212"/>
                  </a:cubicBezTo>
                  <a:cubicBezTo>
                    <a:pt x="445" y="214"/>
                    <a:pt x="445" y="214"/>
                    <a:pt x="445" y="212"/>
                  </a:cubicBezTo>
                  <a:close/>
                  <a:moveTo>
                    <a:pt x="116" y="209"/>
                  </a:moveTo>
                  <a:cubicBezTo>
                    <a:pt x="116" y="210"/>
                    <a:pt x="115" y="210"/>
                    <a:pt x="115" y="210"/>
                  </a:cubicBezTo>
                  <a:cubicBezTo>
                    <a:pt x="116" y="210"/>
                    <a:pt x="116" y="210"/>
                    <a:pt x="116" y="211"/>
                  </a:cubicBezTo>
                  <a:cubicBezTo>
                    <a:pt x="118" y="210"/>
                    <a:pt x="119" y="211"/>
                    <a:pt x="120" y="211"/>
                  </a:cubicBezTo>
                  <a:cubicBezTo>
                    <a:pt x="119" y="211"/>
                    <a:pt x="117" y="210"/>
                    <a:pt x="116" y="211"/>
                  </a:cubicBezTo>
                  <a:cubicBezTo>
                    <a:pt x="117" y="210"/>
                    <a:pt x="116" y="210"/>
                    <a:pt x="116" y="209"/>
                  </a:cubicBezTo>
                  <a:close/>
                  <a:moveTo>
                    <a:pt x="120" y="212"/>
                  </a:moveTo>
                  <a:cubicBezTo>
                    <a:pt x="121" y="212"/>
                    <a:pt x="122" y="212"/>
                    <a:pt x="122" y="212"/>
                  </a:cubicBezTo>
                  <a:cubicBezTo>
                    <a:pt x="122" y="211"/>
                    <a:pt x="122" y="211"/>
                    <a:pt x="121" y="211"/>
                  </a:cubicBezTo>
                  <a:cubicBezTo>
                    <a:pt x="121" y="212"/>
                    <a:pt x="120" y="211"/>
                    <a:pt x="120" y="212"/>
                  </a:cubicBezTo>
                  <a:close/>
                  <a:moveTo>
                    <a:pt x="127" y="213"/>
                  </a:moveTo>
                  <a:cubicBezTo>
                    <a:pt x="127" y="212"/>
                    <a:pt x="127" y="212"/>
                    <a:pt x="126" y="212"/>
                  </a:cubicBezTo>
                  <a:cubicBezTo>
                    <a:pt x="126" y="213"/>
                    <a:pt x="127" y="213"/>
                    <a:pt x="127" y="213"/>
                  </a:cubicBezTo>
                  <a:close/>
                  <a:moveTo>
                    <a:pt x="335" y="219"/>
                  </a:moveTo>
                  <a:cubicBezTo>
                    <a:pt x="334" y="219"/>
                    <a:pt x="335" y="220"/>
                    <a:pt x="335" y="220"/>
                  </a:cubicBezTo>
                  <a:cubicBezTo>
                    <a:pt x="335" y="225"/>
                    <a:pt x="335" y="230"/>
                    <a:pt x="335" y="234"/>
                  </a:cubicBezTo>
                  <a:cubicBezTo>
                    <a:pt x="336" y="236"/>
                    <a:pt x="336" y="238"/>
                    <a:pt x="336" y="240"/>
                  </a:cubicBezTo>
                  <a:cubicBezTo>
                    <a:pt x="337" y="230"/>
                    <a:pt x="337" y="221"/>
                    <a:pt x="336" y="212"/>
                  </a:cubicBezTo>
                  <a:cubicBezTo>
                    <a:pt x="337" y="216"/>
                    <a:pt x="333" y="217"/>
                    <a:pt x="335" y="219"/>
                  </a:cubicBezTo>
                  <a:close/>
                  <a:moveTo>
                    <a:pt x="263" y="215"/>
                  </a:moveTo>
                  <a:cubicBezTo>
                    <a:pt x="262" y="214"/>
                    <a:pt x="263" y="213"/>
                    <a:pt x="262" y="213"/>
                  </a:cubicBezTo>
                  <a:cubicBezTo>
                    <a:pt x="262" y="213"/>
                    <a:pt x="262" y="214"/>
                    <a:pt x="263" y="215"/>
                  </a:cubicBezTo>
                  <a:close/>
                  <a:moveTo>
                    <a:pt x="720" y="216"/>
                  </a:moveTo>
                  <a:cubicBezTo>
                    <a:pt x="725" y="216"/>
                    <a:pt x="729" y="215"/>
                    <a:pt x="734" y="214"/>
                  </a:cubicBezTo>
                  <a:cubicBezTo>
                    <a:pt x="730" y="212"/>
                    <a:pt x="725" y="215"/>
                    <a:pt x="720" y="216"/>
                  </a:cubicBezTo>
                  <a:close/>
                  <a:moveTo>
                    <a:pt x="117" y="216"/>
                  </a:moveTo>
                  <a:cubicBezTo>
                    <a:pt x="118" y="217"/>
                    <a:pt x="119" y="217"/>
                    <a:pt x="120" y="218"/>
                  </a:cubicBezTo>
                  <a:cubicBezTo>
                    <a:pt x="120" y="217"/>
                    <a:pt x="121" y="217"/>
                    <a:pt x="121" y="216"/>
                  </a:cubicBezTo>
                  <a:cubicBezTo>
                    <a:pt x="120" y="216"/>
                    <a:pt x="118" y="214"/>
                    <a:pt x="117" y="216"/>
                  </a:cubicBezTo>
                  <a:close/>
                  <a:moveTo>
                    <a:pt x="147" y="229"/>
                  </a:moveTo>
                  <a:cubicBezTo>
                    <a:pt x="146" y="228"/>
                    <a:pt x="145" y="227"/>
                    <a:pt x="144" y="226"/>
                  </a:cubicBezTo>
                  <a:cubicBezTo>
                    <a:pt x="140" y="224"/>
                    <a:pt x="136" y="222"/>
                    <a:pt x="132" y="220"/>
                  </a:cubicBezTo>
                  <a:cubicBezTo>
                    <a:pt x="130" y="219"/>
                    <a:pt x="128" y="219"/>
                    <a:pt x="127" y="218"/>
                  </a:cubicBezTo>
                  <a:cubicBezTo>
                    <a:pt x="127" y="218"/>
                    <a:pt x="127" y="218"/>
                    <a:pt x="127" y="218"/>
                  </a:cubicBezTo>
                  <a:cubicBezTo>
                    <a:pt x="124" y="216"/>
                    <a:pt x="122" y="216"/>
                    <a:pt x="121" y="218"/>
                  </a:cubicBezTo>
                  <a:cubicBezTo>
                    <a:pt x="131" y="224"/>
                    <a:pt x="140" y="229"/>
                    <a:pt x="150" y="234"/>
                  </a:cubicBezTo>
                  <a:cubicBezTo>
                    <a:pt x="152" y="233"/>
                    <a:pt x="154" y="234"/>
                    <a:pt x="155" y="234"/>
                  </a:cubicBezTo>
                  <a:cubicBezTo>
                    <a:pt x="153" y="232"/>
                    <a:pt x="150" y="230"/>
                    <a:pt x="147" y="229"/>
                  </a:cubicBezTo>
                  <a:close/>
                  <a:moveTo>
                    <a:pt x="146" y="217"/>
                  </a:moveTo>
                  <a:cubicBezTo>
                    <a:pt x="145" y="217"/>
                    <a:pt x="144" y="216"/>
                    <a:pt x="144" y="217"/>
                  </a:cubicBezTo>
                  <a:cubicBezTo>
                    <a:pt x="144" y="217"/>
                    <a:pt x="145" y="218"/>
                    <a:pt x="146" y="217"/>
                  </a:cubicBezTo>
                  <a:close/>
                  <a:moveTo>
                    <a:pt x="274" y="238"/>
                  </a:moveTo>
                  <a:cubicBezTo>
                    <a:pt x="277" y="240"/>
                    <a:pt x="277" y="244"/>
                    <a:pt x="278" y="247"/>
                  </a:cubicBezTo>
                  <a:cubicBezTo>
                    <a:pt x="279" y="247"/>
                    <a:pt x="280" y="250"/>
                    <a:pt x="280" y="249"/>
                  </a:cubicBezTo>
                  <a:cubicBezTo>
                    <a:pt x="280" y="249"/>
                    <a:pt x="281" y="248"/>
                    <a:pt x="280" y="247"/>
                  </a:cubicBezTo>
                  <a:cubicBezTo>
                    <a:pt x="280" y="247"/>
                    <a:pt x="279" y="246"/>
                    <a:pt x="279" y="246"/>
                  </a:cubicBezTo>
                  <a:cubicBezTo>
                    <a:pt x="279" y="245"/>
                    <a:pt x="278" y="242"/>
                    <a:pt x="277" y="240"/>
                  </a:cubicBezTo>
                  <a:cubicBezTo>
                    <a:pt x="275" y="233"/>
                    <a:pt x="273" y="223"/>
                    <a:pt x="272" y="217"/>
                  </a:cubicBezTo>
                  <a:cubicBezTo>
                    <a:pt x="270" y="223"/>
                    <a:pt x="275" y="232"/>
                    <a:pt x="274" y="238"/>
                  </a:cubicBezTo>
                  <a:close/>
                  <a:moveTo>
                    <a:pt x="114" y="219"/>
                  </a:moveTo>
                  <a:cubicBezTo>
                    <a:pt x="113" y="218"/>
                    <a:pt x="114" y="218"/>
                    <a:pt x="114" y="217"/>
                  </a:cubicBezTo>
                  <a:cubicBezTo>
                    <a:pt x="113" y="218"/>
                    <a:pt x="112" y="219"/>
                    <a:pt x="114" y="219"/>
                  </a:cubicBezTo>
                  <a:close/>
                  <a:moveTo>
                    <a:pt x="114" y="220"/>
                  </a:moveTo>
                  <a:cubicBezTo>
                    <a:pt x="114" y="219"/>
                    <a:pt x="114" y="219"/>
                    <a:pt x="115" y="219"/>
                  </a:cubicBezTo>
                  <a:cubicBezTo>
                    <a:pt x="115" y="220"/>
                    <a:pt x="114" y="220"/>
                    <a:pt x="115" y="221"/>
                  </a:cubicBezTo>
                  <a:cubicBezTo>
                    <a:pt x="128" y="226"/>
                    <a:pt x="141" y="234"/>
                    <a:pt x="153" y="241"/>
                  </a:cubicBezTo>
                  <a:cubicBezTo>
                    <a:pt x="160" y="245"/>
                    <a:pt x="168" y="249"/>
                    <a:pt x="173" y="254"/>
                  </a:cubicBezTo>
                  <a:cubicBezTo>
                    <a:pt x="171" y="254"/>
                    <a:pt x="171" y="252"/>
                    <a:pt x="170" y="253"/>
                  </a:cubicBezTo>
                  <a:cubicBezTo>
                    <a:pt x="167" y="251"/>
                    <a:pt x="164" y="249"/>
                    <a:pt x="161" y="247"/>
                  </a:cubicBezTo>
                  <a:cubicBezTo>
                    <a:pt x="157" y="245"/>
                    <a:pt x="154" y="243"/>
                    <a:pt x="151" y="242"/>
                  </a:cubicBezTo>
                  <a:cubicBezTo>
                    <a:pt x="155" y="244"/>
                    <a:pt x="158" y="248"/>
                    <a:pt x="163" y="249"/>
                  </a:cubicBezTo>
                  <a:cubicBezTo>
                    <a:pt x="165" y="252"/>
                    <a:pt x="168" y="253"/>
                    <a:pt x="170" y="255"/>
                  </a:cubicBezTo>
                  <a:cubicBezTo>
                    <a:pt x="176" y="258"/>
                    <a:pt x="182" y="261"/>
                    <a:pt x="187" y="265"/>
                  </a:cubicBezTo>
                  <a:cubicBezTo>
                    <a:pt x="199" y="271"/>
                    <a:pt x="211" y="277"/>
                    <a:pt x="220" y="286"/>
                  </a:cubicBezTo>
                  <a:cubicBezTo>
                    <a:pt x="221" y="286"/>
                    <a:pt x="222" y="286"/>
                    <a:pt x="222" y="287"/>
                  </a:cubicBezTo>
                  <a:cubicBezTo>
                    <a:pt x="222" y="287"/>
                    <a:pt x="222" y="288"/>
                    <a:pt x="221" y="288"/>
                  </a:cubicBezTo>
                  <a:cubicBezTo>
                    <a:pt x="220" y="288"/>
                    <a:pt x="218" y="288"/>
                    <a:pt x="217" y="287"/>
                  </a:cubicBezTo>
                  <a:cubicBezTo>
                    <a:pt x="217" y="286"/>
                    <a:pt x="218" y="287"/>
                    <a:pt x="218" y="286"/>
                  </a:cubicBezTo>
                  <a:cubicBezTo>
                    <a:pt x="213" y="282"/>
                    <a:pt x="209" y="278"/>
                    <a:pt x="203" y="276"/>
                  </a:cubicBezTo>
                  <a:cubicBezTo>
                    <a:pt x="203" y="276"/>
                    <a:pt x="203" y="275"/>
                    <a:pt x="203" y="275"/>
                  </a:cubicBezTo>
                  <a:cubicBezTo>
                    <a:pt x="202" y="275"/>
                    <a:pt x="202" y="274"/>
                    <a:pt x="200" y="274"/>
                  </a:cubicBezTo>
                  <a:cubicBezTo>
                    <a:pt x="189" y="266"/>
                    <a:pt x="176" y="260"/>
                    <a:pt x="164" y="253"/>
                  </a:cubicBezTo>
                  <a:cubicBezTo>
                    <a:pt x="162" y="252"/>
                    <a:pt x="161" y="249"/>
                    <a:pt x="158" y="249"/>
                  </a:cubicBezTo>
                  <a:cubicBezTo>
                    <a:pt x="157" y="247"/>
                    <a:pt x="155" y="247"/>
                    <a:pt x="154" y="246"/>
                  </a:cubicBezTo>
                  <a:cubicBezTo>
                    <a:pt x="150" y="244"/>
                    <a:pt x="146" y="241"/>
                    <a:pt x="142" y="238"/>
                  </a:cubicBezTo>
                  <a:cubicBezTo>
                    <a:pt x="141" y="239"/>
                    <a:pt x="140" y="238"/>
                    <a:pt x="139" y="237"/>
                  </a:cubicBezTo>
                  <a:cubicBezTo>
                    <a:pt x="140" y="237"/>
                    <a:pt x="140" y="236"/>
                    <a:pt x="140" y="236"/>
                  </a:cubicBezTo>
                  <a:cubicBezTo>
                    <a:pt x="140" y="236"/>
                    <a:pt x="142" y="237"/>
                    <a:pt x="142" y="237"/>
                  </a:cubicBezTo>
                  <a:cubicBezTo>
                    <a:pt x="141" y="236"/>
                    <a:pt x="139" y="235"/>
                    <a:pt x="138" y="234"/>
                  </a:cubicBezTo>
                  <a:cubicBezTo>
                    <a:pt x="136" y="234"/>
                    <a:pt x="135" y="232"/>
                    <a:pt x="133" y="231"/>
                  </a:cubicBezTo>
                  <a:cubicBezTo>
                    <a:pt x="127" y="228"/>
                    <a:pt x="120" y="224"/>
                    <a:pt x="113" y="223"/>
                  </a:cubicBezTo>
                  <a:cubicBezTo>
                    <a:pt x="113" y="225"/>
                    <a:pt x="115" y="225"/>
                    <a:pt x="115" y="226"/>
                  </a:cubicBezTo>
                  <a:cubicBezTo>
                    <a:pt x="123" y="230"/>
                    <a:pt x="131" y="235"/>
                    <a:pt x="138" y="239"/>
                  </a:cubicBezTo>
                  <a:cubicBezTo>
                    <a:pt x="141" y="241"/>
                    <a:pt x="144" y="242"/>
                    <a:pt x="146" y="245"/>
                  </a:cubicBezTo>
                  <a:cubicBezTo>
                    <a:pt x="147" y="245"/>
                    <a:pt x="148" y="246"/>
                    <a:pt x="149" y="246"/>
                  </a:cubicBezTo>
                  <a:cubicBezTo>
                    <a:pt x="149" y="247"/>
                    <a:pt x="151" y="247"/>
                    <a:pt x="151" y="249"/>
                  </a:cubicBezTo>
                  <a:cubicBezTo>
                    <a:pt x="138" y="242"/>
                    <a:pt x="127" y="233"/>
                    <a:pt x="113" y="227"/>
                  </a:cubicBezTo>
                  <a:cubicBezTo>
                    <a:pt x="112" y="228"/>
                    <a:pt x="112" y="229"/>
                    <a:pt x="112" y="230"/>
                  </a:cubicBezTo>
                  <a:cubicBezTo>
                    <a:pt x="124" y="237"/>
                    <a:pt x="137" y="244"/>
                    <a:pt x="148" y="253"/>
                  </a:cubicBezTo>
                  <a:cubicBezTo>
                    <a:pt x="147" y="253"/>
                    <a:pt x="146" y="252"/>
                    <a:pt x="145" y="253"/>
                  </a:cubicBezTo>
                  <a:cubicBezTo>
                    <a:pt x="143" y="250"/>
                    <a:pt x="140" y="248"/>
                    <a:pt x="136" y="247"/>
                  </a:cubicBezTo>
                  <a:cubicBezTo>
                    <a:pt x="136" y="246"/>
                    <a:pt x="135" y="245"/>
                    <a:pt x="134" y="245"/>
                  </a:cubicBezTo>
                  <a:cubicBezTo>
                    <a:pt x="127" y="241"/>
                    <a:pt x="121" y="237"/>
                    <a:pt x="114" y="234"/>
                  </a:cubicBezTo>
                  <a:cubicBezTo>
                    <a:pt x="114" y="233"/>
                    <a:pt x="112" y="233"/>
                    <a:pt x="112" y="233"/>
                  </a:cubicBezTo>
                  <a:cubicBezTo>
                    <a:pt x="112" y="232"/>
                    <a:pt x="110" y="233"/>
                    <a:pt x="110" y="232"/>
                  </a:cubicBezTo>
                  <a:cubicBezTo>
                    <a:pt x="110" y="233"/>
                    <a:pt x="111" y="233"/>
                    <a:pt x="111" y="233"/>
                  </a:cubicBezTo>
                  <a:cubicBezTo>
                    <a:pt x="110" y="234"/>
                    <a:pt x="110" y="235"/>
                    <a:pt x="109" y="236"/>
                  </a:cubicBezTo>
                  <a:cubicBezTo>
                    <a:pt x="121" y="241"/>
                    <a:pt x="133" y="248"/>
                    <a:pt x="144" y="253"/>
                  </a:cubicBezTo>
                  <a:cubicBezTo>
                    <a:pt x="145" y="255"/>
                    <a:pt x="149" y="255"/>
                    <a:pt x="150" y="257"/>
                  </a:cubicBezTo>
                  <a:cubicBezTo>
                    <a:pt x="139" y="254"/>
                    <a:pt x="129" y="247"/>
                    <a:pt x="118" y="242"/>
                  </a:cubicBezTo>
                  <a:cubicBezTo>
                    <a:pt x="121" y="245"/>
                    <a:pt x="125" y="246"/>
                    <a:pt x="128" y="248"/>
                  </a:cubicBezTo>
                  <a:cubicBezTo>
                    <a:pt x="134" y="251"/>
                    <a:pt x="139" y="254"/>
                    <a:pt x="144" y="256"/>
                  </a:cubicBezTo>
                  <a:cubicBezTo>
                    <a:pt x="146" y="258"/>
                    <a:pt x="147" y="259"/>
                    <a:pt x="149" y="259"/>
                  </a:cubicBezTo>
                  <a:cubicBezTo>
                    <a:pt x="150" y="261"/>
                    <a:pt x="153" y="261"/>
                    <a:pt x="154" y="263"/>
                  </a:cubicBezTo>
                  <a:cubicBezTo>
                    <a:pt x="160" y="265"/>
                    <a:pt x="165" y="269"/>
                    <a:pt x="171" y="272"/>
                  </a:cubicBezTo>
                  <a:cubicBezTo>
                    <a:pt x="171" y="273"/>
                    <a:pt x="171" y="273"/>
                    <a:pt x="172" y="273"/>
                  </a:cubicBezTo>
                  <a:cubicBezTo>
                    <a:pt x="171" y="273"/>
                    <a:pt x="171" y="273"/>
                    <a:pt x="170" y="273"/>
                  </a:cubicBezTo>
                  <a:cubicBezTo>
                    <a:pt x="169" y="273"/>
                    <a:pt x="169" y="272"/>
                    <a:pt x="169" y="272"/>
                  </a:cubicBezTo>
                  <a:cubicBezTo>
                    <a:pt x="150" y="263"/>
                    <a:pt x="132" y="249"/>
                    <a:pt x="110" y="242"/>
                  </a:cubicBezTo>
                  <a:cubicBezTo>
                    <a:pt x="110" y="245"/>
                    <a:pt x="114" y="246"/>
                    <a:pt x="116" y="247"/>
                  </a:cubicBezTo>
                  <a:cubicBezTo>
                    <a:pt x="116" y="247"/>
                    <a:pt x="116" y="248"/>
                    <a:pt x="116" y="248"/>
                  </a:cubicBezTo>
                  <a:cubicBezTo>
                    <a:pt x="120" y="250"/>
                    <a:pt x="124" y="251"/>
                    <a:pt x="128" y="253"/>
                  </a:cubicBezTo>
                  <a:cubicBezTo>
                    <a:pt x="129" y="254"/>
                    <a:pt x="129" y="256"/>
                    <a:pt x="131" y="256"/>
                  </a:cubicBezTo>
                  <a:cubicBezTo>
                    <a:pt x="132" y="257"/>
                    <a:pt x="134" y="257"/>
                    <a:pt x="134" y="260"/>
                  </a:cubicBezTo>
                  <a:cubicBezTo>
                    <a:pt x="132" y="261"/>
                    <a:pt x="131" y="259"/>
                    <a:pt x="129" y="258"/>
                  </a:cubicBezTo>
                  <a:cubicBezTo>
                    <a:pt x="125" y="255"/>
                    <a:pt x="118" y="253"/>
                    <a:pt x="113" y="250"/>
                  </a:cubicBezTo>
                  <a:cubicBezTo>
                    <a:pt x="111" y="249"/>
                    <a:pt x="110" y="248"/>
                    <a:pt x="108" y="248"/>
                  </a:cubicBezTo>
                  <a:cubicBezTo>
                    <a:pt x="107" y="254"/>
                    <a:pt x="107" y="259"/>
                    <a:pt x="103" y="263"/>
                  </a:cubicBezTo>
                  <a:cubicBezTo>
                    <a:pt x="103" y="266"/>
                    <a:pt x="101" y="270"/>
                    <a:pt x="99" y="272"/>
                  </a:cubicBezTo>
                  <a:cubicBezTo>
                    <a:pt x="99" y="274"/>
                    <a:pt x="97" y="276"/>
                    <a:pt x="96" y="277"/>
                  </a:cubicBezTo>
                  <a:cubicBezTo>
                    <a:pt x="96" y="278"/>
                    <a:pt x="96" y="279"/>
                    <a:pt x="97" y="279"/>
                  </a:cubicBezTo>
                  <a:cubicBezTo>
                    <a:pt x="96" y="279"/>
                    <a:pt x="96" y="279"/>
                    <a:pt x="95" y="279"/>
                  </a:cubicBezTo>
                  <a:cubicBezTo>
                    <a:pt x="96" y="281"/>
                    <a:pt x="97" y="280"/>
                    <a:pt x="98" y="281"/>
                  </a:cubicBezTo>
                  <a:cubicBezTo>
                    <a:pt x="101" y="281"/>
                    <a:pt x="103" y="284"/>
                    <a:pt x="106" y="286"/>
                  </a:cubicBezTo>
                  <a:cubicBezTo>
                    <a:pt x="110" y="287"/>
                    <a:pt x="113" y="291"/>
                    <a:pt x="117" y="293"/>
                  </a:cubicBezTo>
                  <a:cubicBezTo>
                    <a:pt x="118" y="295"/>
                    <a:pt x="120" y="294"/>
                    <a:pt x="121" y="295"/>
                  </a:cubicBezTo>
                  <a:cubicBezTo>
                    <a:pt x="124" y="297"/>
                    <a:pt x="127" y="300"/>
                    <a:pt x="129" y="302"/>
                  </a:cubicBezTo>
                  <a:cubicBezTo>
                    <a:pt x="130" y="302"/>
                    <a:pt x="130" y="302"/>
                    <a:pt x="131" y="302"/>
                  </a:cubicBezTo>
                  <a:cubicBezTo>
                    <a:pt x="131" y="304"/>
                    <a:pt x="132" y="303"/>
                    <a:pt x="133" y="304"/>
                  </a:cubicBezTo>
                  <a:cubicBezTo>
                    <a:pt x="137" y="305"/>
                    <a:pt x="139" y="308"/>
                    <a:pt x="141" y="310"/>
                  </a:cubicBezTo>
                  <a:cubicBezTo>
                    <a:pt x="141" y="310"/>
                    <a:pt x="142" y="310"/>
                    <a:pt x="142" y="310"/>
                  </a:cubicBezTo>
                  <a:cubicBezTo>
                    <a:pt x="143" y="310"/>
                    <a:pt x="144" y="311"/>
                    <a:pt x="145" y="311"/>
                  </a:cubicBezTo>
                  <a:cubicBezTo>
                    <a:pt x="150" y="316"/>
                    <a:pt x="158" y="320"/>
                    <a:pt x="164" y="325"/>
                  </a:cubicBezTo>
                  <a:cubicBezTo>
                    <a:pt x="164" y="324"/>
                    <a:pt x="165" y="325"/>
                    <a:pt x="165" y="325"/>
                  </a:cubicBezTo>
                  <a:cubicBezTo>
                    <a:pt x="166" y="326"/>
                    <a:pt x="168" y="326"/>
                    <a:pt x="169" y="327"/>
                  </a:cubicBezTo>
                  <a:cubicBezTo>
                    <a:pt x="171" y="329"/>
                    <a:pt x="173" y="331"/>
                    <a:pt x="175" y="331"/>
                  </a:cubicBezTo>
                  <a:cubicBezTo>
                    <a:pt x="178" y="335"/>
                    <a:pt x="183" y="336"/>
                    <a:pt x="187" y="339"/>
                  </a:cubicBezTo>
                  <a:cubicBezTo>
                    <a:pt x="188" y="340"/>
                    <a:pt x="189" y="341"/>
                    <a:pt x="190" y="341"/>
                  </a:cubicBezTo>
                  <a:cubicBezTo>
                    <a:pt x="190" y="341"/>
                    <a:pt x="189" y="341"/>
                    <a:pt x="190" y="341"/>
                  </a:cubicBezTo>
                  <a:cubicBezTo>
                    <a:pt x="191" y="341"/>
                    <a:pt x="191" y="342"/>
                    <a:pt x="191" y="341"/>
                  </a:cubicBezTo>
                  <a:cubicBezTo>
                    <a:pt x="192" y="343"/>
                    <a:pt x="193" y="344"/>
                    <a:pt x="195" y="344"/>
                  </a:cubicBezTo>
                  <a:cubicBezTo>
                    <a:pt x="195" y="346"/>
                    <a:pt x="198" y="345"/>
                    <a:pt x="198" y="347"/>
                  </a:cubicBezTo>
                  <a:cubicBezTo>
                    <a:pt x="199" y="347"/>
                    <a:pt x="199" y="346"/>
                    <a:pt x="199" y="346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201" y="348"/>
                    <a:pt x="202" y="349"/>
                    <a:pt x="203" y="349"/>
                  </a:cubicBezTo>
                  <a:cubicBezTo>
                    <a:pt x="203" y="350"/>
                    <a:pt x="203" y="350"/>
                    <a:pt x="204" y="350"/>
                  </a:cubicBezTo>
                  <a:cubicBezTo>
                    <a:pt x="208" y="355"/>
                    <a:pt x="216" y="358"/>
                    <a:pt x="220" y="362"/>
                  </a:cubicBezTo>
                  <a:cubicBezTo>
                    <a:pt x="223" y="363"/>
                    <a:pt x="225" y="366"/>
                    <a:pt x="227" y="366"/>
                  </a:cubicBezTo>
                  <a:cubicBezTo>
                    <a:pt x="228" y="359"/>
                    <a:pt x="230" y="349"/>
                    <a:pt x="231" y="341"/>
                  </a:cubicBezTo>
                  <a:cubicBezTo>
                    <a:pt x="228" y="338"/>
                    <a:pt x="225" y="337"/>
                    <a:pt x="222" y="334"/>
                  </a:cubicBezTo>
                  <a:cubicBezTo>
                    <a:pt x="221" y="334"/>
                    <a:pt x="221" y="334"/>
                    <a:pt x="221" y="334"/>
                  </a:cubicBezTo>
                  <a:cubicBezTo>
                    <a:pt x="213" y="328"/>
                    <a:pt x="202" y="325"/>
                    <a:pt x="196" y="319"/>
                  </a:cubicBezTo>
                  <a:cubicBezTo>
                    <a:pt x="193" y="318"/>
                    <a:pt x="191" y="316"/>
                    <a:pt x="189" y="315"/>
                  </a:cubicBezTo>
                  <a:cubicBezTo>
                    <a:pt x="180" y="309"/>
                    <a:pt x="169" y="302"/>
                    <a:pt x="160" y="296"/>
                  </a:cubicBezTo>
                  <a:cubicBezTo>
                    <a:pt x="153" y="292"/>
                    <a:pt x="147" y="288"/>
                    <a:pt x="141" y="284"/>
                  </a:cubicBezTo>
                  <a:cubicBezTo>
                    <a:pt x="138" y="282"/>
                    <a:pt x="135" y="280"/>
                    <a:pt x="132" y="278"/>
                  </a:cubicBezTo>
                  <a:cubicBezTo>
                    <a:pt x="129" y="275"/>
                    <a:pt x="126" y="275"/>
                    <a:pt x="124" y="272"/>
                  </a:cubicBezTo>
                  <a:cubicBezTo>
                    <a:pt x="124" y="272"/>
                    <a:pt x="125" y="272"/>
                    <a:pt x="125" y="271"/>
                  </a:cubicBezTo>
                  <a:cubicBezTo>
                    <a:pt x="151" y="287"/>
                    <a:pt x="176" y="306"/>
                    <a:pt x="202" y="322"/>
                  </a:cubicBezTo>
                  <a:cubicBezTo>
                    <a:pt x="204" y="323"/>
                    <a:pt x="206" y="324"/>
                    <a:pt x="208" y="325"/>
                  </a:cubicBezTo>
                  <a:cubicBezTo>
                    <a:pt x="210" y="326"/>
                    <a:pt x="212" y="327"/>
                    <a:pt x="214" y="328"/>
                  </a:cubicBezTo>
                  <a:cubicBezTo>
                    <a:pt x="220" y="331"/>
                    <a:pt x="226" y="334"/>
                    <a:pt x="231" y="338"/>
                  </a:cubicBezTo>
                  <a:cubicBezTo>
                    <a:pt x="233" y="330"/>
                    <a:pt x="236" y="323"/>
                    <a:pt x="239" y="318"/>
                  </a:cubicBezTo>
                  <a:cubicBezTo>
                    <a:pt x="239" y="318"/>
                    <a:pt x="238" y="318"/>
                    <a:pt x="238" y="318"/>
                  </a:cubicBezTo>
                  <a:cubicBezTo>
                    <a:pt x="237" y="316"/>
                    <a:pt x="235" y="314"/>
                    <a:pt x="234" y="313"/>
                  </a:cubicBezTo>
                  <a:cubicBezTo>
                    <a:pt x="230" y="310"/>
                    <a:pt x="226" y="307"/>
                    <a:pt x="221" y="304"/>
                  </a:cubicBezTo>
                  <a:cubicBezTo>
                    <a:pt x="217" y="301"/>
                    <a:pt x="212" y="298"/>
                    <a:pt x="207" y="296"/>
                  </a:cubicBezTo>
                  <a:cubicBezTo>
                    <a:pt x="206" y="295"/>
                    <a:pt x="205" y="295"/>
                    <a:pt x="203" y="294"/>
                  </a:cubicBezTo>
                  <a:cubicBezTo>
                    <a:pt x="202" y="294"/>
                    <a:pt x="202" y="293"/>
                    <a:pt x="201" y="292"/>
                  </a:cubicBezTo>
                  <a:cubicBezTo>
                    <a:pt x="202" y="291"/>
                    <a:pt x="202" y="291"/>
                    <a:pt x="202" y="291"/>
                  </a:cubicBezTo>
                  <a:cubicBezTo>
                    <a:pt x="204" y="290"/>
                    <a:pt x="205" y="292"/>
                    <a:pt x="206" y="293"/>
                  </a:cubicBezTo>
                  <a:cubicBezTo>
                    <a:pt x="206" y="293"/>
                    <a:pt x="208" y="293"/>
                    <a:pt x="208" y="294"/>
                  </a:cubicBezTo>
                  <a:cubicBezTo>
                    <a:pt x="210" y="295"/>
                    <a:pt x="211" y="297"/>
                    <a:pt x="213" y="297"/>
                  </a:cubicBezTo>
                  <a:cubicBezTo>
                    <a:pt x="221" y="303"/>
                    <a:pt x="231" y="309"/>
                    <a:pt x="239" y="315"/>
                  </a:cubicBezTo>
                  <a:cubicBezTo>
                    <a:pt x="239" y="315"/>
                    <a:pt x="240" y="315"/>
                    <a:pt x="240" y="316"/>
                  </a:cubicBezTo>
                  <a:cubicBezTo>
                    <a:pt x="243" y="314"/>
                    <a:pt x="244" y="309"/>
                    <a:pt x="247" y="308"/>
                  </a:cubicBezTo>
                  <a:cubicBezTo>
                    <a:pt x="249" y="303"/>
                    <a:pt x="254" y="301"/>
                    <a:pt x="258" y="298"/>
                  </a:cubicBezTo>
                  <a:cubicBezTo>
                    <a:pt x="259" y="299"/>
                    <a:pt x="260" y="297"/>
                    <a:pt x="260" y="296"/>
                  </a:cubicBezTo>
                  <a:cubicBezTo>
                    <a:pt x="260" y="296"/>
                    <a:pt x="259" y="296"/>
                    <a:pt x="259" y="296"/>
                  </a:cubicBezTo>
                  <a:cubicBezTo>
                    <a:pt x="259" y="296"/>
                    <a:pt x="260" y="296"/>
                    <a:pt x="259" y="295"/>
                  </a:cubicBezTo>
                  <a:cubicBezTo>
                    <a:pt x="258" y="294"/>
                    <a:pt x="257" y="294"/>
                    <a:pt x="256" y="292"/>
                  </a:cubicBezTo>
                  <a:cubicBezTo>
                    <a:pt x="256" y="292"/>
                    <a:pt x="256" y="293"/>
                    <a:pt x="255" y="292"/>
                  </a:cubicBezTo>
                  <a:cubicBezTo>
                    <a:pt x="255" y="291"/>
                    <a:pt x="253" y="291"/>
                    <a:pt x="253" y="290"/>
                  </a:cubicBezTo>
                  <a:cubicBezTo>
                    <a:pt x="253" y="290"/>
                    <a:pt x="253" y="290"/>
                    <a:pt x="253" y="290"/>
                  </a:cubicBezTo>
                  <a:cubicBezTo>
                    <a:pt x="252" y="290"/>
                    <a:pt x="253" y="290"/>
                    <a:pt x="253" y="289"/>
                  </a:cubicBezTo>
                  <a:cubicBezTo>
                    <a:pt x="250" y="289"/>
                    <a:pt x="250" y="285"/>
                    <a:pt x="246" y="285"/>
                  </a:cubicBezTo>
                  <a:cubicBezTo>
                    <a:pt x="246" y="283"/>
                    <a:pt x="242" y="282"/>
                    <a:pt x="241" y="280"/>
                  </a:cubicBezTo>
                  <a:cubicBezTo>
                    <a:pt x="241" y="280"/>
                    <a:pt x="241" y="280"/>
                    <a:pt x="240" y="280"/>
                  </a:cubicBezTo>
                  <a:cubicBezTo>
                    <a:pt x="240" y="280"/>
                    <a:pt x="240" y="280"/>
                    <a:pt x="239" y="280"/>
                  </a:cubicBezTo>
                  <a:cubicBezTo>
                    <a:pt x="238" y="277"/>
                    <a:pt x="234" y="277"/>
                    <a:pt x="233" y="274"/>
                  </a:cubicBezTo>
                  <a:cubicBezTo>
                    <a:pt x="232" y="273"/>
                    <a:pt x="233" y="272"/>
                    <a:pt x="234" y="272"/>
                  </a:cubicBezTo>
                  <a:cubicBezTo>
                    <a:pt x="245" y="278"/>
                    <a:pt x="255" y="284"/>
                    <a:pt x="265" y="292"/>
                  </a:cubicBezTo>
                  <a:cubicBezTo>
                    <a:pt x="270" y="295"/>
                    <a:pt x="275" y="298"/>
                    <a:pt x="280" y="302"/>
                  </a:cubicBezTo>
                  <a:cubicBezTo>
                    <a:pt x="283" y="301"/>
                    <a:pt x="285" y="304"/>
                    <a:pt x="286" y="306"/>
                  </a:cubicBezTo>
                  <a:cubicBezTo>
                    <a:pt x="302" y="315"/>
                    <a:pt x="317" y="326"/>
                    <a:pt x="330" y="338"/>
                  </a:cubicBezTo>
                  <a:cubicBezTo>
                    <a:pt x="331" y="337"/>
                    <a:pt x="332" y="338"/>
                    <a:pt x="333" y="338"/>
                  </a:cubicBezTo>
                  <a:cubicBezTo>
                    <a:pt x="335" y="340"/>
                    <a:pt x="337" y="341"/>
                    <a:pt x="339" y="343"/>
                  </a:cubicBezTo>
                  <a:cubicBezTo>
                    <a:pt x="346" y="346"/>
                    <a:pt x="352" y="351"/>
                    <a:pt x="360" y="353"/>
                  </a:cubicBezTo>
                  <a:cubicBezTo>
                    <a:pt x="361" y="355"/>
                    <a:pt x="363" y="355"/>
                    <a:pt x="364" y="356"/>
                  </a:cubicBezTo>
                  <a:cubicBezTo>
                    <a:pt x="364" y="354"/>
                    <a:pt x="364" y="353"/>
                    <a:pt x="364" y="351"/>
                  </a:cubicBezTo>
                  <a:cubicBezTo>
                    <a:pt x="358" y="344"/>
                    <a:pt x="348" y="341"/>
                    <a:pt x="341" y="335"/>
                  </a:cubicBezTo>
                  <a:cubicBezTo>
                    <a:pt x="339" y="336"/>
                    <a:pt x="339" y="333"/>
                    <a:pt x="338" y="333"/>
                  </a:cubicBezTo>
                  <a:cubicBezTo>
                    <a:pt x="337" y="333"/>
                    <a:pt x="335" y="332"/>
                    <a:pt x="334" y="331"/>
                  </a:cubicBezTo>
                  <a:cubicBezTo>
                    <a:pt x="334" y="331"/>
                    <a:pt x="335" y="331"/>
                    <a:pt x="335" y="331"/>
                  </a:cubicBezTo>
                  <a:cubicBezTo>
                    <a:pt x="340" y="334"/>
                    <a:pt x="345" y="338"/>
                    <a:pt x="350" y="339"/>
                  </a:cubicBezTo>
                  <a:cubicBezTo>
                    <a:pt x="351" y="341"/>
                    <a:pt x="353" y="340"/>
                    <a:pt x="353" y="342"/>
                  </a:cubicBezTo>
                  <a:cubicBezTo>
                    <a:pt x="358" y="343"/>
                    <a:pt x="361" y="347"/>
                    <a:pt x="364" y="348"/>
                  </a:cubicBezTo>
                  <a:cubicBezTo>
                    <a:pt x="364" y="346"/>
                    <a:pt x="364" y="344"/>
                    <a:pt x="364" y="342"/>
                  </a:cubicBezTo>
                  <a:cubicBezTo>
                    <a:pt x="362" y="341"/>
                    <a:pt x="362" y="341"/>
                    <a:pt x="361" y="341"/>
                  </a:cubicBezTo>
                  <a:cubicBezTo>
                    <a:pt x="362" y="341"/>
                    <a:pt x="361" y="340"/>
                    <a:pt x="360" y="340"/>
                  </a:cubicBezTo>
                  <a:cubicBezTo>
                    <a:pt x="358" y="339"/>
                    <a:pt x="355" y="338"/>
                    <a:pt x="353" y="337"/>
                  </a:cubicBezTo>
                  <a:cubicBezTo>
                    <a:pt x="354" y="337"/>
                    <a:pt x="354" y="336"/>
                    <a:pt x="354" y="336"/>
                  </a:cubicBezTo>
                  <a:cubicBezTo>
                    <a:pt x="353" y="336"/>
                    <a:pt x="353" y="337"/>
                    <a:pt x="352" y="336"/>
                  </a:cubicBezTo>
                  <a:cubicBezTo>
                    <a:pt x="345" y="333"/>
                    <a:pt x="337" y="328"/>
                    <a:pt x="330" y="324"/>
                  </a:cubicBezTo>
                  <a:cubicBezTo>
                    <a:pt x="330" y="323"/>
                    <a:pt x="330" y="323"/>
                    <a:pt x="329" y="323"/>
                  </a:cubicBezTo>
                  <a:cubicBezTo>
                    <a:pt x="328" y="323"/>
                    <a:pt x="328" y="323"/>
                    <a:pt x="327" y="322"/>
                  </a:cubicBezTo>
                  <a:cubicBezTo>
                    <a:pt x="328" y="322"/>
                    <a:pt x="328" y="322"/>
                    <a:pt x="329" y="322"/>
                  </a:cubicBezTo>
                  <a:cubicBezTo>
                    <a:pt x="340" y="329"/>
                    <a:pt x="352" y="334"/>
                    <a:pt x="363" y="340"/>
                  </a:cubicBezTo>
                  <a:cubicBezTo>
                    <a:pt x="363" y="338"/>
                    <a:pt x="363" y="337"/>
                    <a:pt x="363" y="335"/>
                  </a:cubicBezTo>
                  <a:cubicBezTo>
                    <a:pt x="361" y="334"/>
                    <a:pt x="360" y="333"/>
                    <a:pt x="359" y="332"/>
                  </a:cubicBezTo>
                  <a:cubicBezTo>
                    <a:pt x="355" y="329"/>
                    <a:pt x="348" y="326"/>
                    <a:pt x="344" y="323"/>
                  </a:cubicBezTo>
                  <a:cubicBezTo>
                    <a:pt x="334" y="316"/>
                    <a:pt x="326" y="308"/>
                    <a:pt x="315" y="301"/>
                  </a:cubicBezTo>
                  <a:cubicBezTo>
                    <a:pt x="317" y="301"/>
                    <a:pt x="317" y="302"/>
                    <a:pt x="318" y="303"/>
                  </a:cubicBezTo>
                  <a:cubicBezTo>
                    <a:pt x="318" y="303"/>
                    <a:pt x="319" y="303"/>
                    <a:pt x="319" y="303"/>
                  </a:cubicBezTo>
                  <a:cubicBezTo>
                    <a:pt x="327" y="308"/>
                    <a:pt x="335" y="314"/>
                    <a:pt x="342" y="320"/>
                  </a:cubicBezTo>
                  <a:cubicBezTo>
                    <a:pt x="347" y="324"/>
                    <a:pt x="353" y="327"/>
                    <a:pt x="359" y="330"/>
                  </a:cubicBezTo>
                  <a:cubicBezTo>
                    <a:pt x="359" y="330"/>
                    <a:pt x="360" y="330"/>
                    <a:pt x="360" y="330"/>
                  </a:cubicBezTo>
                  <a:cubicBezTo>
                    <a:pt x="359" y="331"/>
                    <a:pt x="362" y="332"/>
                    <a:pt x="363" y="333"/>
                  </a:cubicBezTo>
                  <a:cubicBezTo>
                    <a:pt x="363" y="331"/>
                    <a:pt x="361" y="330"/>
                    <a:pt x="362" y="328"/>
                  </a:cubicBezTo>
                  <a:cubicBezTo>
                    <a:pt x="362" y="328"/>
                    <a:pt x="361" y="328"/>
                    <a:pt x="361" y="328"/>
                  </a:cubicBezTo>
                  <a:cubicBezTo>
                    <a:pt x="355" y="322"/>
                    <a:pt x="349" y="318"/>
                    <a:pt x="342" y="314"/>
                  </a:cubicBezTo>
                  <a:cubicBezTo>
                    <a:pt x="338" y="310"/>
                    <a:pt x="334" y="308"/>
                    <a:pt x="329" y="305"/>
                  </a:cubicBezTo>
                  <a:cubicBezTo>
                    <a:pt x="326" y="303"/>
                    <a:pt x="321" y="300"/>
                    <a:pt x="319" y="297"/>
                  </a:cubicBezTo>
                  <a:cubicBezTo>
                    <a:pt x="320" y="297"/>
                    <a:pt x="320" y="298"/>
                    <a:pt x="321" y="297"/>
                  </a:cubicBezTo>
                  <a:cubicBezTo>
                    <a:pt x="317" y="295"/>
                    <a:pt x="314" y="292"/>
                    <a:pt x="310" y="291"/>
                  </a:cubicBezTo>
                  <a:cubicBezTo>
                    <a:pt x="310" y="289"/>
                    <a:pt x="307" y="289"/>
                    <a:pt x="307" y="288"/>
                  </a:cubicBezTo>
                  <a:cubicBezTo>
                    <a:pt x="302" y="286"/>
                    <a:pt x="297" y="283"/>
                    <a:pt x="294" y="281"/>
                  </a:cubicBezTo>
                  <a:cubicBezTo>
                    <a:pt x="294" y="281"/>
                    <a:pt x="294" y="281"/>
                    <a:pt x="294" y="281"/>
                  </a:cubicBezTo>
                  <a:cubicBezTo>
                    <a:pt x="291" y="279"/>
                    <a:pt x="287" y="276"/>
                    <a:pt x="284" y="275"/>
                  </a:cubicBezTo>
                  <a:cubicBezTo>
                    <a:pt x="284" y="275"/>
                    <a:pt x="285" y="276"/>
                    <a:pt x="284" y="276"/>
                  </a:cubicBezTo>
                  <a:cubicBezTo>
                    <a:pt x="284" y="275"/>
                    <a:pt x="282" y="275"/>
                    <a:pt x="283" y="274"/>
                  </a:cubicBezTo>
                  <a:cubicBezTo>
                    <a:pt x="278" y="273"/>
                    <a:pt x="274" y="269"/>
                    <a:pt x="270" y="268"/>
                  </a:cubicBezTo>
                  <a:cubicBezTo>
                    <a:pt x="270" y="268"/>
                    <a:pt x="271" y="268"/>
                    <a:pt x="270" y="268"/>
                  </a:cubicBezTo>
                  <a:cubicBezTo>
                    <a:pt x="270" y="268"/>
                    <a:pt x="269" y="268"/>
                    <a:pt x="269" y="267"/>
                  </a:cubicBezTo>
                  <a:cubicBezTo>
                    <a:pt x="269" y="267"/>
                    <a:pt x="269" y="267"/>
                    <a:pt x="270" y="267"/>
                  </a:cubicBezTo>
                  <a:cubicBezTo>
                    <a:pt x="264" y="264"/>
                    <a:pt x="258" y="260"/>
                    <a:pt x="252" y="257"/>
                  </a:cubicBezTo>
                  <a:cubicBezTo>
                    <a:pt x="256" y="260"/>
                    <a:pt x="261" y="264"/>
                    <a:pt x="266" y="266"/>
                  </a:cubicBezTo>
                  <a:cubicBezTo>
                    <a:pt x="267" y="266"/>
                    <a:pt x="268" y="266"/>
                    <a:pt x="268" y="267"/>
                  </a:cubicBezTo>
                  <a:cubicBezTo>
                    <a:pt x="267" y="267"/>
                    <a:pt x="267" y="266"/>
                    <a:pt x="266" y="267"/>
                  </a:cubicBezTo>
                  <a:cubicBezTo>
                    <a:pt x="267" y="267"/>
                    <a:pt x="268" y="269"/>
                    <a:pt x="269" y="269"/>
                  </a:cubicBezTo>
                  <a:cubicBezTo>
                    <a:pt x="267" y="268"/>
                    <a:pt x="266" y="268"/>
                    <a:pt x="265" y="267"/>
                  </a:cubicBezTo>
                  <a:cubicBezTo>
                    <a:pt x="263" y="266"/>
                    <a:pt x="260" y="264"/>
                    <a:pt x="258" y="263"/>
                  </a:cubicBezTo>
                  <a:cubicBezTo>
                    <a:pt x="255" y="261"/>
                    <a:pt x="254" y="260"/>
                    <a:pt x="252" y="260"/>
                  </a:cubicBezTo>
                  <a:cubicBezTo>
                    <a:pt x="250" y="259"/>
                    <a:pt x="248" y="258"/>
                    <a:pt x="246" y="257"/>
                  </a:cubicBezTo>
                  <a:cubicBezTo>
                    <a:pt x="244" y="258"/>
                    <a:pt x="244" y="256"/>
                    <a:pt x="242" y="257"/>
                  </a:cubicBezTo>
                  <a:cubicBezTo>
                    <a:pt x="244" y="257"/>
                    <a:pt x="245" y="259"/>
                    <a:pt x="245" y="260"/>
                  </a:cubicBezTo>
                  <a:cubicBezTo>
                    <a:pt x="243" y="260"/>
                    <a:pt x="242" y="257"/>
                    <a:pt x="240" y="256"/>
                  </a:cubicBezTo>
                  <a:cubicBezTo>
                    <a:pt x="237" y="255"/>
                    <a:pt x="233" y="256"/>
                    <a:pt x="231" y="255"/>
                  </a:cubicBezTo>
                  <a:cubicBezTo>
                    <a:pt x="232" y="256"/>
                    <a:pt x="234" y="257"/>
                    <a:pt x="234" y="259"/>
                  </a:cubicBezTo>
                  <a:cubicBezTo>
                    <a:pt x="230" y="256"/>
                    <a:pt x="225" y="252"/>
                    <a:pt x="221" y="253"/>
                  </a:cubicBezTo>
                  <a:cubicBezTo>
                    <a:pt x="223" y="254"/>
                    <a:pt x="225" y="255"/>
                    <a:pt x="225" y="257"/>
                  </a:cubicBezTo>
                  <a:cubicBezTo>
                    <a:pt x="223" y="256"/>
                    <a:pt x="221" y="255"/>
                    <a:pt x="221" y="254"/>
                  </a:cubicBezTo>
                  <a:cubicBezTo>
                    <a:pt x="220" y="254"/>
                    <a:pt x="219" y="252"/>
                    <a:pt x="218" y="252"/>
                  </a:cubicBezTo>
                  <a:cubicBezTo>
                    <a:pt x="216" y="251"/>
                    <a:pt x="213" y="251"/>
                    <a:pt x="211" y="250"/>
                  </a:cubicBezTo>
                  <a:cubicBezTo>
                    <a:pt x="210" y="250"/>
                    <a:pt x="210" y="251"/>
                    <a:pt x="210" y="251"/>
                  </a:cubicBezTo>
                  <a:cubicBezTo>
                    <a:pt x="207" y="249"/>
                    <a:pt x="204" y="249"/>
                    <a:pt x="201" y="249"/>
                  </a:cubicBezTo>
                  <a:cubicBezTo>
                    <a:pt x="205" y="251"/>
                    <a:pt x="209" y="254"/>
                    <a:pt x="212" y="256"/>
                  </a:cubicBezTo>
                  <a:cubicBezTo>
                    <a:pt x="211" y="257"/>
                    <a:pt x="212" y="258"/>
                    <a:pt x="211" y="258"/>
                  </a:cubicBezTo>
                  <a:cubicBezTo>
                    <a:pt x="211" y="257"/>
                    <a:pt x="210" y="257"/>
                    <a:pt x="210" y="256"/>
                  </a:cubicBezTo>
                  <a:cubicBezTo>
                    <a:pt x="209" y="256"/>
                    <a:pt x="209" y="255"/>
                    <a:pt x="208" y="256"/>
                  </a:cubicBezTo>
                  <a:cubicBezTo>
                    <a:pt x="208" y="255"/>
                    <a:pt x="207" y="255"/>
                    <a:pt x="207" y="254"/>
                  </a:cubicBezTo>
                  <a:cubicBezTo>
                    <a:pt x="201" y="251"/>
                    <a:pt x="196" y="245"/>
                    <a:pt x="186" y="246"/>
                  </a:cubicBezTo>
                  <a:cubicBezTo>
                    <a:pt x="189" y="248"/>
                    <a:pt x="192" y="249"/>
                    <a:pt x="194" y="252"/>
                  </a:cubicBezTo>
                  <a:cubicBezTo>
                    <a:pt x="196" y="252"/>
                    <a:pt x="198" y="253"/>
                    <a:pt x="198" y="254"/>
                  </a:cubicBezTo>
                  <a:cubicBezTo>
                    <a:pt x="196" y="253"/>
                    <a:pt x="193" y="253"/>
                    <a:pt x="192" y="251"/>
                  </a:cubicBezTo>
                  <a:cubicBezTo>
                    <a:pt x="187" y="250"/>
                    <a:pt x="183" y="244"/>
                    <a:pt x="176" y="244"/>
                  </a:cubicBezTo>
                  <a:cubicBezTo>
                    <a:pt x="180" y="247"/>
                    <a:pt x="186" y="249"/>
                    <a:pt x="189" y="254"/>
                  </a:cubicBezTo>
                  <a:cubicBezTo>
                    <a:pt x="188" y="254"/>
                    <a:pt x="187" y="253"/>
                    <a:pt x="187" y="252"/>
                  </a:cubicBezTo>
                  <a:cubicBezTo>
                    <a:pt x="187" y="253"/>
                    <a:pt x="186" y="252"/>
                    <a:pt x="185" y="252"/>
                  </a:cubicBezTo>
                  <a:cubicBezTo>
                    <a:pt x="181" y="248"/>
                    <a:pt x="175" y="246"/>
                    <a:pt x="171" y="242"/>
                  </a:cubicBezTo>
                  <a:cubicBezTo>
                    <a:pt x="169" y="242"/>
                    <a:pt x="168" y="242"/>
                    <a:pt x="167" y="242"/>
                  </a:cubicBezTo>
                  <a:cubicBezTo>
                    <a:pt x="170" y="244"/>
                    <a:pt x="173" y="246"/>
                    <a:pt x="176" y="248"/>
                  </a:cubicBezTo>
                  <a:cubicBezTo>
                    <a:pt x="178" y="249"/>
                    <a:pt x="180" y="249"/>
                    <a:pt x="181" y="250"/>
                  </a:cubicBezTo>
                  <a:cubicBezTo>
                    <a:pt x="182" y="251"/>
                    <a:pt x="182" y="251"/>
                    <a:pt x="182" y="252"/>
                  </a:cubicBezTo>
                  <a:cubicBezTo>
                    <a:pt x="185" y="253"/>
                    <a:pt x="188" y="254"/>
                    <a:pt x="190" y="257"/>
                  </a:cubicBezTo>
                  <a:cubicBezTo>
                    <a:pt x="187" y="255"/>
                    <a:pt x="184" y="254"/>
                    <a:pt x="181" y="252"/>
                  </a:cubicBezTo>
                  <a:cubicBezTo>
                    <a:pt x="179" y="251"/>
                    <a:pt x="177" y="250"/>
                    <a:pt x="176" y="249"/>
                  </a:cubicBezTo>
                  <a:cubicBezTo>
                    <a:pt x="170" y="247"/>
                    <a:pt x="165" y="242"/>
                    <a:pt x="159" y="241"/>
                  </a:cubicBezTo>
                  <a:cubicBezTo>
                    <a:pt x="158" y="240"/>
                    <a:pt x="157" y="239"/>
                    <a:pt x="155" y="239"/>
                  </a:cubicBezTo>
                  <a:cubicBezTo>
                    <a:pt x="155" y="238"/>
                    <a:pt x="155" y="238"/>
                    <a:pt x="155" y="238"/>
                  </a:cubicBezTo>
                  <a:cubicBezTo>
                    <a:pt x="145" y="234"/>
                    <a:pt x="135" y="228"/>
                    <a:pt x="125" y="223"/>
                  </a:cubicBezTo>
                  <a:cubicBezTo>
                    <a:pt x="123" y="221"/>
                    <a:pt x="117" y="217"/>
                    <a:pt x="114" y="218"/>
                  </a:cubicBezTo>
                  <a:cubicBezTo>
                    <a:pt x="115" y="218"/>
                    <a:pt x="114" y="219"/>
                    <a:pt x="114" y="218"/>
                  </a:cubicBezTo>
                  <a:cubicBezTo>
                    <a:pt x="114" y="218"/>
                    <a:pt x="114" y="218"/>
                    <a:pt x="114" y="218"/>
                  </a:cubicBezTo>
                  <a:cubicBezTo>
                    <a:pt x="115" y="219"/>
                    <a:pt x="113" y="220"/>
                    <a:pt x="114" y="220"/>
                  </a:cubicBezTo>
                  <a:close/>
                  <a:moveTo>
                    <a:pt x="153" y="228"/>
                  </a:moveTo>
                  <a:cubicBezTo>
                    <a:pt x="151" y="227"/>
                    <a:pt x="150" y="225"/>
                    <a:pt x="147" y="225"/>
                  </a:cubicBezTo>
                  <a:cubicBezTo>
                    <a:pt x="146" y="225"/>
                    <a:pt x="147" y="224"/>
                    <a:pt x="146" y="224"/>
                  </a:cubicBezTo>
                  <a:cubicBezTo>
                    <a:pt x="142" y="221"/>
                    <a:pt x="137" y="219"/>
                    <a:pt x="131" y="218"/>
                  </a:cubicBezTo>
                  <a:cubicBezTo>
                    <a:pt x="139" y="221"/>
                    <a:pt x="146" y="228"/>
                    <a:pt x="153" y="228"/>
                  </a:cubicBezTo>
                  <a:close/>
                  <a:moveTo>
                    <a:pt x="344" y="219"/>
                  </a:moveTo>
                  <a:cubicBezTo>
                    <a:pt x="344" y="223"/>
                    <a:pt x="344" y="226"/>
                    <a:pt x="345" y="231"/>
                  </a:cubicBezTo>
                  <a:cubicBezTo>
                    <a:pt x="346" y="231"/>
                    <a:pt x="346" y="230"/>
                    <a:pt x="346" y="231"/>
                  </a:cubicBezTo>
                  <a:cubicBezTo>
                    <a:pt x="347" y="226"/>
                    <a:pt x="345" y="223"/>
                    <a:pt x="346" y="218"/>
                  </a:cubicBezTo>
                  <a:cubicBezTo>
                    <a:pt x="345" y="218"/>
                    <a:pt x="345" y="219"/>
                    <a:pt x="344" y="219"/>
                  </a:cubicBezTo>
                  <a:close/>
                  <a:moveTo>
                    <a:pt x="144" y="220"/>
                  </a:moveTo>
                  <a:cubicBezTo>
                    <a:pt x="145" y="221"/>
                    <a:pt x="147" y="222"/>
                    <a:pt x="148" y="221"/>
                  </a:cubicBezTo>
                  <a:cubicBezTo>
                    <a:pt x="147" y="222"/>
                    <a:pt x="148" y="222"/>
                    <a:pt x="149" y="222"/>
                  </a:cubicBezTo>
                  <a:cubicBezTo>
                    <a:pt x="147" y="223"/>
                    <a:pt x="150" y="224"/>
                    <a:pt x="151" y="224"/>
                  </a:cubicBezTo>
                  <a:cubicBezTo>
                    <a:pt x="154" y="225"/>
                    <a:pt x="159" y="227"/>
                    <a:pt x="162" y="226"/>
                  </a:cubicBezTo>
                  <a:cubicBezTo>
                    <a:pt x="161" y="224"/>
                    <a:pt x="160" y="224"/>
                    <a:pt x="159" y="223"/>
                  </a:cubicBezTo>
                  <a:cubicBezTo>
                    <a:pt x="157" y="224"/>
                    <a:pt x="155" y="224"/>
                    <a:pt x="153" y="224"/>
                  </a:cubicBezTo>
                  <a:cubicBezTo>
                    <a:pt x="153" y="222"/>
                    <a:pt x="150" y="224"/>
                    <a:pt x="149" y="222"/>
                  </a:cubicBezTo>
                  <a:cubicBezTo>
                    <a:pt x="150" y="222"/>
                    <a:pt x="151" y="222"/>
                    <a:pt x="151" y="222"/>
                  </a:cubicBezTo>
                  <a:cubicBezTo>
                    <a:pt x="149" y="221"/>
                    <a:pt x="146" y="220"/>
                    <a:pt x="144" y="220"/>
                  </a:cubicBezTo>
                  <a:close/>
                  <a:moveTo>
                    <a:pt x="166" y="222"/>
                  </a:moveTo>
                  <a:cubicBezTo>
                    <a:pt x="166" y="221"/>
                    <a:pt x="164" y="221"/>
                    <a:pt x="164" y="221"/>
                  </a:cubicBezTo>
                  <a:cubicBezTo>
                    <a:pt x="164" y="221"/>
                    <a:pt x="165" y="222"/>
                    <a:pt x="166" y="222"/>
                  </a:cubicBezTo>
                  <a:close/>
                  <a:moveTo>
                    <a:pt x="448" y="229"/>
                  </a:moveTo>
                  <a:cubicBezTo>
                    <a:pt x="449" y="229"/>
                    <a:pt x="449" y="228"/>
                    <a:pt x="449" y="228"/>
                  </a:cubicBezTo>
                  <a:cubicBezTo>
                    <a:pt x="450" y="228"/>
                    <a:pt x="449" y="229"/>
                    <a:pt x="450" y="229"/>
                  </a:cubicBezTo>
                  <a:cubicBezTo>
                    <a:pt x="451" y="228"/>
                    <a:pt x="451" y="227"/>
                    <a:pt x="452" y="228"/>
                  </a:cubicBezTo>
                  <a:cubicBezTo>
                    <a:pt x="451" y="226"/>
                    <a:pt x="451" y="226"/>
                    <a:pt x="451" y="225"/>
                  </a:cubicBezTo>
                  <a:cubicBezTo>
                    <a:pt x="451" y="225"/>
                    <a:pt x="451" y="225"/>
                    <a:pt x="452" y="225"/>
                  </a:cubicBezTo>
                  <a:cubicBezTo>
                    <a:pt x="451" y="224"/>
                    <a:pt x="452" y="223"/>
                    <a:pt x="451" y="223"/>
                  </a:cubicBezTo>
                  <a:cubicBezTo>
                    <a:pt x="451" y="223"/>
                    <a:pt x="451" y="224"/>
                    <a:pt x="451" y="224"/>
                  </a:cubicBezTo>
                  <a:cubicBezTo>
                    <a:pt x="451" y="223"/>
                    <a:pt x="450" y="223"/>
                    <a:pt x="450" y="222"/>
                  </a:cubicBezTo>
                  <a:cubicBezTo>
                    <a:pt x="448" y="222"/>
                    <a:pt x="446" y="224"/>
                    <a:pt x="447" y="225"/>
                  </a:cubicBezTo>
                  <a:cubicBezTo>
                    <a:pt x="447" y="225"/>
                    <a:pt x="446" y="225"/>
                    <a:pt x="445" y="224"/>
                  </a:cubicBezTo>
                  <a:cubicBezTo>
                    <a:pt x="445" y="225"/>
                    <a:pt x="446" y="225"/>
                    <a:pt x="445" y="225"/>
                  </a:cubicBezTo>
                  <a:cubicBezTo>
                    <a:pt x="444" y="224"/>
                    <a:pt x="442" y="225"/>
                    <a:pt x="442" y="225"/>
                  </a:cubicBezTo>
                  <a:cubicBezTo>
                    <a:pt x="442" y="226"/>
                    <a:pt x="442" y="230"/>
                    <a:pt x="443" y="230"/>
                  </a:cubicBezTo>
                  <a:cubicBezTo>
                    <a:pt x="443" y="229"/>
                    <a:pt x="446" y="229"/>
                    <a:pt x="445" y="228"/>
                  </a:cubicBezTo>
                  <a:cubicBezTo>
                    <a:pt x="445" y="228"/>
                    <a:pt x="446" y="228"/>
                    <a:pt x="446" y="229"/>
                  </a:cubicBezTo>
                  <a:cubicBezTo>
                    <a:pt x="446" y="229"/>
                    <a:pt x="446" y="229"/>
                    <a:pt x="447" y="229"/>
                  </a:cubicBezTo>
                  <a:cubicBezTo>
                    <a:pt x="447" y="227"/>
                    <a:pt x="446" y="227"/>
                    <a:pt x="447" y="225"/>
                  </a:cubicBezTo>
                  <a:cubicBezTo>
                    <a:pt x="447" y="226"/>
                    <a:pt x="447" y="227"/>
                    <a:pt x="448" y="229"/>
                  </a:cubicBezTo>
                  <a:close/>
                  <a:moveTo>
                    <a:pt x="167" y="226"/>
                  </a:moveTo>
                  <a:cubicBezTo>
                    <a:pt x="166" y="226"/>
                    <a:pt x="167" y="225"/>
                    <a:pt x="166" y="225"/>
                  </a:cubicBezTo>
                  <a:cubicBezTo>
                    <a:pt x="166" y="225"/>
                    <a:pt x="165" y="224"/>
                    <a:pt x="165" y="225"/>
                  </a:cubicBezTo>
                  <a:cubicBezTo>
                    <a:pt x="166" y="225"/>
                    <a:pt x="166" y="227"/>
                    <a:pt x="167" y="226"/>
                  </a:cubicBezTo>
                  <a:close/>
                  <a:moveTo>
                    <a:pt x="348" y="227"/>
                  </a:moveTo>
                  <a:cubicBezTo>
                    <a:pt x="349" y="226"/>
                    <a:pt x="348" y="224"/>
                    <a:pt x="348" y="225"/>
                  </a:cubicBezTo>
                  <a:cubicBezTo>
                    <a:pt x="348" y="225"/>
                    <a:pt x="347" y="227"/>
                    <a:pt x="348" y="227"/>
                  </a:cubicBezTo>
                  <a:close/>
                  <a:moveTo>
                    <a:pt x="169" y="228"/>
                  </a:moveTo>
                  <a:cubicBezTo>
                    <a:pt x="172" y="229"/>
                    <a:pt x="175" y="229"/>
                    <a:pt x="178" y="230"/>
                  </a:cubicBezTo>
                  <a:cubicBezTo>
                    <a:pt x="177" y="227"/>
                    <a:pt x="173" y="229"/>
                    <a:pt x="171" y="226"/>
                  </a:cubicBezTo>
                  <a:cubicBezTo>
                    <a:pt x="170" y="226"/>
                    <a:pt x="169" y="225"/>
                    <a:pt x="168" y="226"/>
                  </a:cubicBezTo>
                  <a:cubicBezTo>
                    <a:pt x="169" y="226"/>
                    <a:pt x="169" y="227"/>
                    <a:pt x="169" y="228"/>
                  </a:cubicBezTo>
                  <a:close/>
                  <a:moveTo>
                    <a:pt x="265" y="228"/>
                  </a:moveTo>
                  <a:cubicBezTo>
                    <a:pt x="265" y="227"/>
                    <a:pt x="265" y="226"/>
                    <a:pt x="265" y="226"/>
                  </a:cubicBezTo>
                  <a:cubicBezTo>
                    <a:pt x="265" y="227"/>
                    <a:pt x="265" y="228"/>
                    <a:pt x="265" y="228"/>
                  </a:cubicBezTo>
                  <a:close/>
                  <a:moveTo>
                    <a:pt x="652" y="227"/>
                  </a:moveTo>
                  <a:cubicBezTo>
                    <a:pt x="651" y="227"/>
                    <a:pt x="653" y="228"/>
                    <a:pt x="652" y="227"/>
                  </a:cubicBezTo>
                  <a:cubicBezTo>
                    <a:pt x="651" y="226"/>
                    <a:pt x="649" y="226"/>
                    <a:pt x="648" y="226"/>
                  </a:cubicBezTo>
                  <a:cubicBezTo>
                    <a:pt x="641" y="228"/>
                    <a:pt x="633" y="229"/>
                    <a:pt x="627" y="231"/>
                  </a:cubicBezTo>
                  <a:cubicBezTo>
                    <a:pt x="626" y="231"/>
                    <a:pt x="623" y="231"/>
                    <a:pt x="622" y="232"/>
                  </a:cubicBezTo>
                  <a:cubicBezTo>
                    <a:pt x="627" y="232"/>
                    <a:pt x="631" y="230"/>
                    <a:pt x="635" y="230"/>
                  </a:cubicBezTo>
                  <a:cubicBezTo>
                    <a:pt x="635" y="230"/>
                    <a:pt x="636" y="231"/>
                    <a:pt x="636" y="231"/>
                  </a:cubicBezTo>
                  <a:cubicBezTo>
                    <a:pt x="638" y="231"/>
                    <a:pt x="639" y="230"/>
                    <a:pt x="641" y="230"/>
                  </a:cubicBezTo>
                  <a:cubicBezTo>
                    <a:pt x="641" y="230"/>
                    <a:pt x="641" y="229"/>
                    <a:pt x="641" y="229"/>
                  </a:cubicBezTo>
                  <a:cubicBezTo>
                    <a:pt x="641" y="229"/>
                    <a:pt x="641" y="230"/>
                    <a:pt x="641" y="230"/>
                  </a:cubicBezTo>
                  <a:cubicBezTo>
                    <a:pt x="644" y="229"/>
                    <a:pt x="649" y="229"/>
                    <a:pt x="651" y="227"/>
                  </a:cubicBezTo>
                  <a:cubicBezTo>
                    <a:pt x="651" y="227"/>
                    <a:pt x="652" y="228"/>
                    <a:pt x="652" y="227"/>
                  </a:cubicBezTo>
                  <a:close/>
                  <a:moveTo>
                    <a:pt x="171" y="231"/>
                  </a:moveTo>
                  <a:cubicBezTo>
                    <a:pt x="167" y="228"/>
                    <a:pt x="161" y="228"/>
                    <a:pt x="156" y="227"/>
                  </a:cubicBezTo>
                  <a:cubicBezTo>
                    <a:pt x="160" y="230"/>
                    <a:pt x="165" y="230"/>
                    <a:pt x="171" y="231"/>
                  </a:cubicBezTo>
                  <a:close/>
                  <a:moveTo>
                    <a:pt x="419" y="229"/>
                  </a:moveTo>
                  <a:cubicBezTo>
                    <a:pt x="419" y="228"/>
                    <a:pt x="418" y="227"/>
                    <a:pt x="418" y="227"/>
                  </a:cubicBezTo>
                  <a:cubicBezTo>
                    <a:pt x="417" y="227"/>
                    <a:pt x="418" y="228"/>
                    <a:pt x="419" y="229"/>
                  </a:cubicBezTo>
                  <a:close/>
                  <a:moveTo>
                    <a:pt x="189" y="232"/>
                  </a:moveTo>
                  <a:cubicBezTo>
                    <a:pt x="186" y="231"/>
                    <a:pt x="182" y="228"/>
                    <a:pt x="178" y="228"/>
                  </a:cubicBezTo>
                  <a:cubicBezTo>
                    <a:pt x="182" y="229"/>
                    <a:pt x="185" y="233"/>
                    <a:pt x="189" y="232"/>
                  </a:cubicBezTo>
                  <a:close/>
                  <a:moveTo>
                    <a:pt x="165" y="235"/>
                  </a:moveTo>
                  <a:cubicBezTo>
                    <a:pt x="161" y="233"/>
                    <a:pt x="158" y="230"/>
                    <a:pt x="153" y="229"/>
                  </a:cubicBezTo>
                  <a:cubicBezTo>
                    <a:pt x="156" y="232"/>
                    <a:pt x="160" y="236"/>
                    <a:pt x="165" y="235"/>
                  </a:cubicBezTo>
                  <a:close/>
                  <a:moveTo>
                    <a:pt x="175" y="231"/>
                  </a:moveTo>
                  <a:cubicBezTo>
                    <a:pt x="176" y="233"/>
                    <a:pt x="182" y="234"/>
                    <a:pt x="185" y="234"/>
                  </a:cubicBezTo>
                  <a:cubicBezTo>
                    <a:pt x="182" y="232"/>
                    <a:pt x="177" y="231"/>
                    <a:pt x="175" y="231"/>
                  </a:cubicBezTo>
                  <a:close/>
                  <a:moveTo>
                    <a:pt x="178" y="235"/>
                  </a:moveTo>
                  <a:cubicBezTo>
                    <a:pt x="177" y="236"/>
                    <a:pt x="177" y="234"/>
                    <a:pt x="176" y="234"/>
                  </a:cubicBezTo>
                  <a:cubicBezTo>
                    <a:pt x="172" y="234"/>
                    <a:pt x="166" y="231"/>
                    <a:pt x="163" y="232"/>
                  </a:cubicBezTo>
                  <a:cubicBezTo>
                    <a:pt x="168" y="235"/>
                    <a:pt x="174" y="238"/>
                    <a:pt x="182" y="238"/>
                  </a:cubicBezTo>
                  <a:cubicBezTo>
                    <a:pt x="181" y="237"/>
                    <a:pt x="179" y="237"/>
                    <a:pt x="178" y="235"/>
                  </a:cubicBezTo>
                  <a:close/>
                  <a:moveTo>
                    <a:pt x="347" y="235"/>
                  </a:moveTo>
                  <a:cubicBezTo>
                    <a:pt x="346" y="234"/>
                    <a:pt x="347" y="232"/>
                    <a:pt x="347" y="231"/>
                  </a:cubicBezTo>
                  <a:cubicBezTo>
                    <a:pt x="346" y="233"/>
                    <a:pt x="346" y="235"/>
                    <a:pt x="347" y="235"/>
                  </a:cubicBezTo>
                  <a:close/>
                  <a:moveTo>
                    <a:pt x="419" y="233"/>
                  </a:moveTo>
                  <a:cubicBezTo>
                    <a:pt x="419" y="233"/>
                    <a:pt x="419" y="232"/>
                    <a:pt x="419" y="231"/>
                  </a:cubicBezTo>
                  <a:cubicBezTo>
                    <a:pt x="418" y="232"/>
                    <a:pt x="419" y="233"/>
                    <a:pt x="419" y="233"/>
                  </a:cubicBezTo>
                  <a:close/>
                  <a:moveTo>
                    <a:pt x="194" y="233"/>
                  </a:moveTo>
                  <a:cubicBezTo>
                    <a:pt x="194" y="232"/>
                    <a:pt x="192" y="231"/>
                    <a:pt x="192" y="232"/>
                  </a:cubicBezTo>
                  <a:cubicBezTo>
                    <a:pt x="193" y="232"/>
                    <a:pt x="193" y="233"/>
                    <a:pt x="194" y="233"/>
                  </a:cubicBezTo>
                  <a:close/>
                  <a:moveTo>
                    <a:pt x="618" y="233"/>
                  </a:moveTo>
                  <a:cubicBezTo>
                    <a:pt x="620" y="233"/>
                    <a:pt x="622" y="232"/>
                    <a:pt x="622" y="232"/>
                  </a:cubicBezTo>
                  <a:cubicBezTo>
                    <a:pt x="619" y="232"/>
                    <a:pt x="620" y="232"/>
                    <a:pt x="618" y="233"/>
                  </a:cubicBezTo>
                  <a:close/>
                  <a:moveTo>
                    <a:pt x="291" y="248"/>
                  </a:moveTo>
                  <a:cubicBezTo>
                    <a:pt x="290" y="242"/>
                    <a:pt x="289" y="236"/>
                    <a:pt x="287" y="232"/>
                  </a:cubicBezTo>
                  <a:cubicBezTo>
                    <a:pt x="287" y="237"/>
                    <a:pt x="290" y="244"/>
                    <a:pt x="291" y="248"/>
                  </a:cubicBezTo>
                  <a:close/>
                  <a:moveTo>
                    <a:pt x="349" y="234"/>
                  </a:moveTo>
                  <a:cubicBezTo>
                    <a:pt x="349" y="233"/>
                    <a:pt x="349" y="232"/>
                    <a:pt x="348" y="232"/>
                  </a:cubicBezTo>
                  <a:cubicBezTo>
                    <a:pt x="348" y="232"/>
                    <a:pt x="348" y="234"/>
                    <a:pt x="349" y="234"/>
                  </a:cubicBezTo>
                  <a:close/>
                  <a:moveTo>
                    <a:pt x="197" y="238"/>
                  </a:moveTo>
                  <a:cubicBezTo>
                    <a:pt x="194" y="236"/>
                    <a:pt x="192" y="233"/>
                    <a:pt x="187" y="234"/>
                  </a:cubicBezTo>
                  <a:cubicBezTo>
                    <a:pt x="190" y="236"/>
                    <a:pt x="194" y="237"/>
                    <a:pt x="197" y="238"/>
                  </a:cubicBezTo>
                  <a:close/>
                  <a:moveTo>
                    <a:pt x="341" y="241"/>
                  </a:moveTo>
                  <a:cubicBezTo>
                    <a:pt x="343" y="242"/>
                    <a:pt x="341" y="244"/>
                    <a:pt x="342" y="245"/>
                  </a:cubicBezTo>
                  <a:cubicBezTo>
                    <a:pt x="342" y="245"/>
                    <a:pt x="342" y="245"/>
                    <a:pt x="341" y="245"/>
                  </a:cubicBezTo>
                  <a:cubicBezTo>
                    <a:pt x="342" y="246"/>
                    <a:pt x="342" y="247"/>
                    <a:pt x="343" y="247"/>
                  </a:cubicBezTo>
                  <a:cubicBezTo>
                    <a:pt x="343" y="243"/>
                    <a:pt x="344" y="238"/>
                    <a:pt x="342" y="234"/>
                  </a:cubicBezTo>
                  <a:cubicBezTo>
                    <a:pt x="341" y="237"/>
                    <a:pt x="342" y="239"/>
                    <a:pt x="341" y="241"/>
                  </a:cubicBezTo>
                  <a:close/>
                  <a:moveTo>
                    <a:pt x="490" y="236"/>
                  </a:moveTo>
                  <a:cubicBezTo>
                    <a:pt x="490" y="235"/>
                    <a:pt x="491" y="235"/>
                    <a:pt x="491" y="236"/>
                  </a:cubicBezTo>
                  <a:cubicBezTo>
                    <a:pt x="491" y="235"/>
                    <a:pt x="493" y="235"/>
                    <a:pt x="493" y="234"/>
                  </a:cubicBezTo>
                  <a:cubicBezTo>
                    <a:pt x="492" y="235"/>
                    <a:pt x="489" y="234"/>
                    <a:pt x="490" y="236"/>
                  </a:cubicBezTo>
                  <a:close/>
                  <a:moveTo>
                    <a:pt x="207" y="236"/>
                  </a:moveTo>
                  <a:cubicBezTo>
                    <a:pt x="207" y="237"/>
                    <a:pt x="208" y="236"/>
                    <a:pt x="209" y="237"/>
                  </a:cubicBezTo>
                  <a:cubicBezTo>
                    <a:pt x="209" y="237"/>
                    <a:pt x="209" y="236"/>
                    <a:pt x="209" y="236"/>
                  </a:cubicBezTo>
                  <a:cubicBezTo>
                    <a:pt x="209" y="236"/>
                    <a:pt x="209" y="236"/>
                    <a:pt x="209" y="236"/>
                  </a:cubicBezTo>
                  <a:cubicBezTo>
                    <a:pt x="208" y="236"/>
                    <a:pt x="206" y="235"/>
                    <a:pt x="204" y="235"/>
                  </a:cubicBezTo>
                  <a:cubicBezTo>
                    <a:pt x="205" y="236"/>
                    <a:pt x="206" y="237"/>
                    <a:pt x="207" y="236"/>
                  </a:cubicBezTo>
                  <a:close/>
                  <a:moveTo>
                    <a:pt x="155" y="236"/>
                  </a:moveTo>
                  <a:cubicBezTo>
                    <a:pt x="157" y="238"/>
                    <a:pt x="162" y="240"/>
                    <a:pt x="165" y="239"/>
                  </a:cubicBezTo>
                  <a:cubicBezTo>
                    <a:pt x="162" y="237"/>
                    <a:pt x="159" y="236"/>
                    <a:pt x="155" y="236"/>
                  </a:cubicBezTo>
                  <a:close/>
                  <a:moveTo>
                    <a:pt x="195" y="241"/>
                  </a:moveTo>
                  <a:cubicBezTo>
                    <a:pt x="191" y="238"/>
                    <a:pt x="186" y="236"/>
                    <a:pt x="181" y="236"/>
                  </a:cubicBezTo>
                  <a:cubicBezTo>
                    <a:pt x="184" y="239"/>
                    <a:pt x="190" y="241"/>
                    <a:pt x="195" y="241"/>
                  </a:cubicBezTo>
                  <a:close/>
                  <a:moveTo>
                    <a:pt x="218" y="237"/>
                  </a:moveTo>
                  <a:cubicBezTo>
                    <a:pt x="218" y="237"/>
                    <a:pt x="218" y="236"/>
                    <a:pt x="218" y="236"/>
                  </a:cubicBezTo>
                  <a:cubicBezTo>
                    <a:pt x="218" y="237"/>
                    <a:pt x="217" y="236"/>
                    <a:pt x="217" y="235"/>
                  </a:cubicBezTo>
                  <a:cubicBezTo>
                    <a:pt x="216" y="235"/>
                    <a:pt x="215" y="235"/>
                    <a:pt x="215" y="236"/>
                  </a:cubicBezTo>
                  <a:cubicBezTo>
                    <a:pt x="216" y="236"/>
                    <a:pt x="217" y="237"/>
                    <a:pt x="218" y="237"/>
                  </a:cubicBezTo>
                  <a:close/>
                  <a:moveTo>
                    <a:pt x="419" y="236"/>
                  </a:moveTo>
                  <a:cubicBezTo>
                    <a:pt x="420" y="236"/>
                    <a:pt x="419" y="236"/>
                    <a:pt x="419" y="237"/>
                  </a:cubicBezTo>
                  <a:cubicBezTo>
                    <a:pt x="420" y="237"/>
                    <a:pt x="419" y="237"/>
                    <a:pt x="419" y="238"/>
                  </a:cubicBezTo>
                  <a:cubicBezTo>
                    <a:pt x="420" y="238"/>
                    <a:pt x="420" y="239"/>
                    <a:pt x="420" y="239"/>
                  </a:cubicBezTo>
                  <a:cubicBezTo>
                    <a:pt x="420" y="238"/>
                    <a:pt x="420" y="236"/>
                    <a:pt x="420" y="235"/>
                  </a:cubicBezTo>
                  <a:cubicBezTo>
                    <a:pt x="420" y="236"/>
                    <a:pt x="419" y="235"/>
                    <a:pt x="419" y="236"/>
                  </a:cubicBezTo>
                  <a:close/>
                  <a:moveTo>
                    <a:pt x="684" y="237"/>
                  </a:moveTo>
                  <a:cubicBezTo>
                    <a:pt x="685" y="236"/>
                    <a:pt x="688" y="236"/>
                    <a:pt x="687" y="236"/>
                  </a:cubicBezTo>
                  <a:cubicBezTo>
                    <a:pt x="687" y="236"/>
                    <a:pt x="685" y="235"/>
                    <a:pt x="684" y="237"/>
                  </a:cubicBezTo>
                  <a:close/>
                  <a:moveTo>
                    <a:pt x="207" y="240"/>
                  </a:moveTo>
                  <a:cubicBezTo>
                    <a:pt x="205" y="238"/>
                    <a:pt x="202" y="236"/>
                    <a:pt x="198" y="236"/>
                  </a:cubicBezTo>
                  <a:cubicBezTo>
                    <a:pt x="201" y="238"/>
                    <a:pt x="204" y="240"/>
                    <a:pt x="207" y="240"/>
                  </a:cubicBezTo>
                  <a:close/>
                  <a:moveTo>
                    <a:pt x="224" y="237"/>
                  </a:moveTo>
                  <a:cubicBezTo>
                    <a:pt x="223" y="237"/>
                    <a:pt x="222" y="235"/>
                    <a:pt x="221" y="236"/>
                  </a:cubicBezTo>
                  <a:cubicBezTo>
                    <a:pt x="222" y="236"/>
                    <a:pt x="223" y="238"/>
                    <a:pt x="224" y="237"/>
                  </a:cubicBezTo>
                  <a:close/>
                  <a:moveTo>
                    <a:pt x="348" y="249"/>
                  </a:moveTo>
                  <a:cubicBezTo>
                    <a:pt x="348" y="244"/>
                    <a:pt x="346" y="239"/>
                    <a:pt x="345" y="236"/>
                  </a:cubicBezTo>
                  <a:cubicBezTo>
                    <a:pt x="345" y="240"/>
                    <a:pt x="346" y="244"/>
                    <a:pt x="348" y="249"/>
                  </a:cubicBezTo>
                  <a:close/>
                  <a:moveTo>
                    <a:pt x="453" y="240"/>
                  </a:moveTo>
                  <a:cubicBezTo>
                    <a:pt x="453" y="240"/>
                    <a:pt x="453" y="240"/>
                    <a:pt x="453" y="241"/>
                  </a:cubicBezTo>
                  <a:cubicBezTo>
                    <a:pt x="453" y="241"/>
                    <a:pt x="454" y="241"/>
                    <a:pt x="454" y="241"/>
                  </a:cubicBezTo>
                  <a:cubicBezTo>
                    <a:pt x="454" y="242"/>
                    <a:pt x="453" y="241"/>
                    <a:pt x="453" y="242"/>
                  </a:cubicBezTo>
                  <a:cubicBezTo>
                    <a:pt x="453" y="242"/>
                    <a:pt x="454" y="242"/>
                    <a:pt x="454" y="242"/>
                  </a:cubicBezTo>
                  <a:cubicBezTo>
                    <a:pt x="453" y="242"/>
                    <a:pt x="455" y="242"/>
                    <a:pt x="454" y="244"/>
                  </a:cubicBezTo>
                  <a:cubicBezTo>
                    <a:pt x="455" y="244"/>
                    <a:pt x="455" y="244"/>
                    <a:pt x="456" y="244"/>
                  </a:cubicBezTo>
                  <a:cubicBezTo>
                    <a:pt x="458" y="243"/>
                    <a:pt x="459" y="243"/>
                    <a:pt x="460" y="242"/>
                  </a:cubicBezTo>
                  <a:cubicBezTo>
                    <a:pt x="459" y="242"/>
                    <a:pt x="459" y="243"/>
                    <a:pt x="458" y="243"/>
                  </a:cubicBezTo>
                  <a:cubicBezTo>
                    <a:pt x="456" y="241"/>
                    <a:pt x="458" y="240"/>
                    <a:pt x="458" y="238"/>
                  </a:cubicBezTo>
                  <a:cubicBezTo>
                    <a:pt x="458" y="240"/>
                    <a:pt x="460" y="241"/>
                    <a:pt x="460" y="239"/>
                  </a:cubicBezTo>
                  <a:cubicBezTo>
                    <a:pt x="460" y="239"/>
                    <a:pt x="459" y="239"/>
                    <a:pt x="459" y="239"/>
                  </a:cubicBezTo>
                  <a:cubicBezTo>
                    <a:pt x="459" y="238"/>
                    <a:pt x="459" y="238"/>
                    <a:pt x="460" y="238"/>
                  </a:cubicBezTo>
                  <a:cubicBezTo>
                    <a:pt x="459" y="239"/>
                    <a:pt x="460" y="238"/>
                    <a:pt x="461" y="238"/>
                  </a:cubicBezTo>
                  <a:cubicBezTo>
                    <a:pt x="461" y="238"/>
                    <a:pt x="461" y="239"/>
                    <a:pt x="461" y="239"/>
                  </a:cubicBezTo>
                  <a:cubicBezTo>
                    <a:pt x="460" y="237"/>
                    <a:pt x="461" y="237"/>
                    <a:pt x="460" y="236"/>
                  </a:cubicBezTo>
                  <a:cubicBezTo>
                    <a:pt x="458" y="236"/>
                    <a:pt x="457" y="237"/>
                    <a:pt x="455" y="237"/>
                  </a:cubicBezTo>
                  <a:cubicBezTo>
                    <a:pt x="455" y="238"/>
                    <a:pt x="455" y="239"/>
                    <a:pt x="454" y="239"/>
                  </a:cubicBezTo>
                  <a:cubicBezTo>
                    <a:pt x="454" y="238"/>
                    <a:pt x="454" y="238"/>
                    <a:pt x="454" y="238"/>
                  </a:cubicBezTo>
                  <a:cubicBezTo>
                    <a:pt x="453" y="238"/>
                    <a:pt x="453" y="238"/>
                    <a:pt x="453" y="238"/>
                  </a:cubicBezTo>
                  <a:cubicBezTo>
                    <a:pt x="454" y="238"/>
                    <a:pt x="454" y="239"/>
                    <a:pt x="454" y="239"/>
                  </a:cubicBezTo>
                  <a:cubicBezTo>
                    <a:pt x="454" y="239"/>
                    <a:pt x="454" y="240"/>
                    <a:pt x="455" y="240"/>
                  </a:cubicBezTo>
                  <a:cubicBezTo>
                    <a:pt x="454" y="239"/>
                    <a:pt x="455" y="239"/>
                    <a:pt x="455" y="239"/>
                  </a:cubicBezTo>
                  <a:cubicBezTo>
                    <a:pt x="455" y="239"/>
                    <a:pt x="456" y="238"/>
                    <a:pt x="455" y="238"/>
                  </a:cubicBezTo>
                  <a:cubicBezTo>
                    <a:pt x="455" y="238"/>
                    <a:pt x="455" y="238"/>
                    <a:pt x="456" y="238"/>
                  </a:cubicBezTo>
                  <a:cubicBezTo>
                    <a:pt x="457" y="238"/>
                    <a:pt x="456" y="240"/>
                    <a:pt x="456" y="241"/>
                  </a:cubicBezTo>
                  <a:cubicBezTo>
                    <a:pt x="455" y="240"/>
                    <a:pt x="454" y="241"/>
                    <a:pt x="453" y="241"/>
                  </a:cubicBezTo>
                  <a:cubicBezTo>
                    <a:pt x="453" y="240"/>
                    <a:pt x="454" y="240"/>
                    <a:pt x="453" y="240"/>
                  </a:cubicBezTo>
                  <a:close/>
                  <a:moveTo>
                    <a:pt x="600" y="237"/>
                  </a:moveTo>
                  <a:cubicBezTo>
                    <a:pt x="601" y="237"/>
                    <a:pt x="602" y="237"/>
                    <a:pt x="603" y="236"/>
                  </a:cubicBezTo>
                  <a:cubicBezTo>
                    <a:pt x="603" y="236"/>
                    <a:pt x="601" y="236"/>
                    <a:pt x="600" y="237"/>
                  </a:cubicBezTo>
                  <a:close/>
                  <a:moveTo>
                    <a:pt x="210" y="237"/>
                  </a:moveTo>
                  <a:cubicBezTo>
                    <a:pt x="210" y="237"/>
                    <a:pt x="211" y="237"/>
                    <a:pt x="212" y="237"/>
                  </a:cubicBezTo>
                  <a:cubicBezTo>
                    <a:pt x="211" y="237"/>
                    <a:pt x="211" y="236"/>
                    <a:pt x="210" y="237"/>
                  </a:cubicBezTo>
                  <a:close/>
                  <a:moveTo>
                    <a:pt x="480" y="237"/>
                  </a:moveTo>
                  <a:cubicBezTo>
                    <a:pt x="481" y="237"/>
                    <a:pt x="479" y="237"/>
                    <a:pt x="480" y="238"/>
                  </a:cubicBezTo>
                  <a:cubicBezTo>
                    <a:pt x="481" y="237"/>
                    <a:pt x="483" y="237"/>
                    <a:pt x="485" y="236"/>
                  </a:cubicBezTo>
                  <a:cubicBezTo>
                    <a:pt x="483" y="237"/>
                    <a:pt x="481" y="237"/>
                    <a:pt x="480" y="237"/>
                  </a:cubicBezTo>
                  <a:close/>
                  <a:moveTo>
                    <a:pt x="682" y="237"/>
                  </a:moveTo>
                  <a:cubicBezTo>
                    <a:pt x="683" y="237"/>
                    <a:pt x="684" y="237"/>
                    <a:pt x="684" y="236"/>
                  </a:cubicBezTo>
                  <a:cubicBezTo>
                    <a:pt x="683" y="236"/>
                    <a:pt x="682" y="236"/>
                    <a:pt x="682" y="237"/>
                  </a:cubicBezTo>
                  <a:close/>
                  <a:moveTo>
                    <a:pt x="166" y="237"/>
                  </a:moveTo>
                  <a:cubicBezTo>
                    <a:pt x="168" y="240"/>
                    <a:pt x="173" y="241"/>
                    <a:pt x="177" y="242"/>
                  </a:cubicBezTo>
                  <a:cubicBezTo>
                    <a:pt x="174" y="240"/>
                    <a:pt x="170" y="237"/>
                    <a:pt x="166" y="237"/>
                  </a:cubicBezTo>
                  <a:close/>
                  <a:moveTo>
                    <a:pt x="352" y="244"/>
                  </a:moveTo>
                  <a:cubicBezTo>
                    <a:pt x="352" y="241"/>
                    <a:pt x="352" y="240"/>
                    <a:pt x="351" y="237"/>
                  </a:cubicBezTo>
                  <a:cubicBezTo>
                    <a:pt x="351" y="237"/>
                    <a:pt x="351" y="237"/>
                    <a:pt x="351" y="237"/>
                  </a:cubicBezTo>
                  <a:cubicBezTo>
                    <a:pt x="351" y="240"/>
                    <a:pt x="351" y="241"/>
                    <a:pt x="352" y="244"/>
                  </a:cubicBezTo>
                  <a:close/>
                  <a:moveTo>
                    <a:pt x="583" y="239"/>
                  </a:moveTo>
                  <a:cubicBezTo>
                    <a:pt x="584" y="238"/>
                    <a:pt x="582" y="238"/>
                    <a:pt x="583" y="238"/>
                  </a:cubicBezTo>
                  <a:cubicBezTo>
                    <a:pt x="578" y="239"/>
                    <a:pt x="572" y="240"/>
                    <a:pt x="567" y="242"/>
                  </a:cubicBezTo>
                  <a:cubicBezTo>
                    <a:pt x="573" y="241"/>
                    <a:pt x="577" y="240"/>
                    <a:pt x="583" y="239"/>
                  </a:cubicBezTo>
                  <a:close/>
                  <a:moveTo>
                    <a:pt x="584" y="239"/>
                  </a:moveTo>
                  <a:cubicBezTo>
                    <a:pt x="584" y="239"/>
                    <a:pt x="585" y="239"/>
                    <a:pt x="586" y="238"/>
                  </a:cubicBezTo>
                  <a:cubicBezTo>
                    <a:pt x="586" y="237"/>
                    <a:pt x="584" y="237"/>
                    <a:pt x="583" y="238"/>
                  </a:cubicBezTo>
                  <a:cubicBezTo>
                    <a:pt x="583" y="238"/>
                    <a:pt x="584" y="238"/>
                    <a:pt x="584" y="239"/>
                  </a:cubicBezTo>
                  <a:close/>
                  <a:moveTo>
                    <a:pt x="595" y="238"/>
                  </a:moveTo>
                  <a:cubicBezTo>
                    <a:pt x="597" y="239"/>
                    <a:pt x="594" y="238"/>
                    <a:pt x="595" y="239"/>
                  </a:cubicBezTo>
                  <a:cubicBezTo>
                    <a:pt x="596" y="239"/>
                    <a:pt x="597" y="238"/>
                    <a:pt x="598" y="237"/>
                  </a:cubicBezTo>
                  <a:cubicBezTo>
                    <a:pt x="597" y="237"/>
                    <a:pt x="596" y="238"/>
                    <a:pt x="595" y="238"/>
                  </a:cubicBezTo>
                  <a:close/>
                  <a:moveTo>
                    <a:pt x="473" y="239"/>
                  </a:moveTo>
                  <a:cubicBezTo>
                    <a:pt x="475" y="239"/>
                    <a:pt x="477" y="239"/>
                    <a:pt x="477" y="238"/>
                  </a:cubicBezTo>
                  <a:cubicBezTo>
                    <a:pt x="476" y="238"/>
                    <a:pt x="474" y="238"/>
                    <a:pt x="473" y="239"/>
                  </a:cubicBezTo>
                  <a:close/>
                  <a:moveTo>
                    <a:pt x="451" y="245"/>
                  </a:moveTo>
                  <a:cubicBezTo>
                    <a:pt x="453" y="246"/>
                    <a:pt x="453" y="244"/>
                    <a:pt x="454" y="245"/>
                  </a:cubicBezTo>
                  <a:cubicBezTo>
                    <a:pt x="454" y="244"/>
                    <a:pt x="453" y="244"/>
                    <a:pt x="453" y="244"/>
                  </a:cubicBezTo>
                  <a:cubicBezTo>
                    <a:pt x="453" y="244"/>
                    <a:pt x="453" y="244"/>
                    <a:pt x="453" y="244"/>
                  </a:cubicBezTo>
                  <a:cubicBezTo>
                    <a:pt x="453" y="243"/>
                    <a:pt x="454" y="242"/>
                    <a:pt x="453" y="242"/>
                  </a:cubicBezTo>
                  <a:cubicBezTo>
                    <a:pt x="453" y="243"/>
                    <a:pt x="453" y="243"/>
                    <a:pt x="452" y="243"/>
                  </a:cubicBezTo>
                  <a:cubicBezTo>
                    <a:pt x="452" y="241"/>
                    <a:pt x="452" y="240"/>
                    <a:pt x="452" y="238"/>
                  </a:cubicBezTo>
                  <a:cubicBezTo>
                    <a:pt x="452" y="238"/>
                    <a:pt x="451" y="239"/>
                    <a:pt x="451" y="238"/>
                  </a:cubicBezTo>
                  <a:cubicBezTo>
                    <a:pt x="451" y="239"/>
                    <a:pt x="450" y="240"/>
                    <a:pt x="451" y="240"/>
                  </a:cubicBezTo>
                  <a:cubicBezTo>
                    <a:pt x="451" y="240"/>
                    <a:pt x="451" y="241"/>
                    <a:pt x="450" y="241"/>
                  </a:cubicBezTo>
                  <a:cubicBezTo>
                    <a:pt x="450" y="240"/>
                    <a:pt x="450" y="239"/>
                    <a:pt x="450" y="239"/>
                  </a:cubicBezTo>
                  <a:cubicBezTo>
                    <a:pt x="447" y="240"/>
                    <a:pt x="448" y="240"/>
                    <a:pt x="445" y="240"/>
                  </a:cubicBezTo>
                  <a:cubicBezTo>
                    <a:pt x="445" y="242"/>
                    <a:pt x="446" y="242"/>
                    <a:pt x="446" y="244"/>
                  </a:cubicBezTo>
                  <a:cubicBezTo>
                    <a:pt x="447" y="244"/>
                    <a:pt x="446" y="245"/>
                    <a:pt x="447" y="245"/>
                  </a:cubicBezTo>
                  <a:cubicBezTo>
                    <a:pt x="447" y="245"/>
                    <a:pt x="447" y="244"/>
                    <a:pt x="447" y="244"/>
                  </a:cubicBezTo>
                  <a:cubicBezTo>
                    <a:pt x="447" y="245"/>
                    <a:pt x="448" y="245"/>
                    <a:pt x="447" y="246"/>
                  </a:cubicBezTo>
                  <a:cubicBezTo>
                    <a:pt x="449" y="246"/>
                    <a:pt x="450" y="246"/>
                    <a:pt x="451" y="245"/>
                  </a:cubicBezTo>
                  <a:cubicBezTo>
                    <a:pt x="450" y="245"/>
                    <a:pt x="451" y="243"/>
                    <a:pt x="451" y="242"/>
                  </a:cubicBezTo>
                  <a:cubicBezTo>
                    <a:pt x="451" y="243"/>
                    <a:pt x="451" y="244"/>
                    <a:pt x="451" y="245"/>
                  </a:cubicBezTo>
                  <a:close/>
                  <a:moveTo>
                    <a:pt x="671" y="240"/>
                  </a:moveTo>
                  <a:cubicBezTo>
                    <a:pt x="672" y="239"/>
                    <a:pt x="672" y="240"/>
                    <a:pt x="672" y="240"/>
                  </a:cubicBezTo>
                  <a:cubicBezTo>
                    <a:pt x="673" y="238"/>
                    <a:pt x="676" y="239"/>
                    <a:pt x="676" y="238"/>
                  </a:cubicBezTo>
                  <a:cubicBezTo>
                    <a:pt x="675" y="239"/>
                    <a:pt x="672" y="239"/>
                    <a:pt x="671" y="240"/>
                  </a:cubicBezTo>
                  <a:close/>
                  <a:moveTo>
                    <a:pt x="206" y="243"/>
                  </a:moveTo>
                  <a:cubicBezTo>
                    <a:pt x="202" y="240"/>
                    <a:pt x="199" y="240"/>
                    <a:pt x="194" y="238"/>
                  </a:cubicBezTo>
                  <a:cubicBezTo>
                    <a:pt x="197" y="241"/>
                    <a:pt x="201" y="243"/>
                    <a:pt x="206" y="243"/>
                  </a:cubicBezTo>
                  <a:close/>
                  <a:moveTo>
                    <a:pt x="193" y="245"/>
                  </a:moveTo>
                  <a:cubicBezTo>
                    <a:pt x="188" y="241"/>
                    <a:pt x="181" y="239"/>
                    <a:pt x="175" y="239"/>
                  </a:cubicBezTo>
                  <a:cubicBezTo>
                    <a:pt x="179" y="243"/>
                    <a:pt x="186" y="244"/>
                    <a:pt x="193" y="245"/>
                  </a:cubicBezTo>
                  <a:close/>
                  <a:moveTo>
                    <a:pt x="223" y="245"/>
                  </a:moveTo>
                  <a:cubicBezTo>
                    <a:pt x="221" y="245"/>
                    <a:pt x="218" y="244"/>
                    <a:pt x="216" y="244"/>
                  </a:cubicBezTo>
                  <a:cubicBezTo>
                    <a:pt x="219" y="247"/>
                    <a:pt x="226" y="249"/>
                    <a:pt x="230" y="249"/>
                  </a:cubicBezTo>
                  <a:cubicBezTo>
                    <a:pt x="228" y="247"/>
                    <a:pt x="225" y="245"/>
                    <a:pt x="223" y="245"/>
                  </a:cubicBezTo>
                  <a:cubicBezTo>
                    <a:pt x="223" y="245"/>
                    <a:pt x="223" y="245"/>
                    <a:pt x="224" y="245"/>
                  </a:cubicBezTo>
                  <a:cubicBezTo>
                    <a:pt x="221" y="241"/>
                    <a:pt x="214" y="240"/>
                    <a:pt x="209" y="239"/>
                  </a:cubicBezTo>
                  <a:cubicBezTo>
                    <a:pt x="213" y="243"/>
                    <a:pt x="220" y="241"/>
                    <a:pt x="223" y="245"/>
                  </a:cubicBezTo>
                  <a:close/>
                  <a:moveTo>
                    <a:pt x="234" y="239"/>
                  </a:moveTo>
                  <a:cubicBezTo>
                    <a:pt x="233" y="239"/>
                    <a:pt x="232" y="239"/>
                    <a:pt x="232" y="239"/>
                  </a:cubicBezTo>
                  <a:cubicBezTo>
                    <a:pt x="232" y="239"/>
                    <a:pt x="233" y="240"/>
                    <a:pt x="234" y="239"/>
                  </a:cubicBezTo>
                  <a:close/>
                  <a:moveTo>
                    <a:pt x="470" y="240"/>
                  </a:moveTo>
                  <a:cubicBezTo>
                    <a:pt x="471" y="240"/>
                    <a:pt x="473" y="239"/>
                    <a:pt x="473" y="239"/>
                  </a:cubicBezTo>
                  <a:cubicBezTo>
                    <a:pt x="472" y="240"/>
                    <a:pt x="470" y="239"/>
                    <a:pt x="470" y="240"/>
                  </a:cubicBezTo>
                  <a:close/>
                  <a:moveTo>
                    <a:pt x="466" y="241"/>
                  </a:moveTo>
                  <a:cubicBezTo>
                    <a:pt x="467" y="240"/>
                    <a:pt x="469" y="241"/>
                    <a:pt x="470" y="240"/>
                  </a:cubicBezTo>
                  <a:cubicBezTo>
                    <a:pt x="468" y="240"/>
                    <a:pt x="467" y="240"/>
                    <a:pt x="466" y="241"/>
                  </a:cubicBezTo>
                  <a:close/>
                  <a:moveTo>
                    <a:pt x="420" y="242"/>
                  </a:moveTo>
                  <a:cubicBezTo>
                    <a:pt x="421" y="242"/>
                    <a:pt x="420" y="241"/>
                    <a:pt x="420" y="240"/>
                  </a:cubicBezTo>
                  <a:cubicBezTo>
                    <a:pt x="420" y="241"/>
                    <a:pt x="420" y="241"/>
                    <a:pt x="420" y="241"/>
                  </a:cubicBezTo>
                  <a:cubicBezTo>
                    <a:pt x="420" y="241"/>
                    <a:pt x="420" y="241"/>
                    <a:pt x="420" y="242"/>
                  </a:cubicBezTo>
                  <a:close/>
                  <a:moveTo>
                    <a:pt x="463" y="242"/>
                  </a:moveTo>
                  <a:cubicBezTo>
                    <a:pt x="463" y="241"/>
                    <a:pt x="466" y="242"/>
                    <a:pt x="466" y="241"/>
                  </a:cubicBezTo>
                  <a:cubicBezTo>
                    <a:pt x="465" y="241"/>
                    <a:pt x="463" y="241"/>
                    <a:pt x="462" y="242"/>
                  </a:cubicBezTo>
                  <a:cubicBezTo>
                    <a:pt x="462" y="242"/>
                    <a:pt x="463" y="242"/>
                    <a:pt x="462" y="242"/>
                  </a:cubicBezTo>
                  <a:cubicBezTo>
                    <a:pt x="463" y="242"/>
                    <a:pt x="463" y="242"/>
                    <a:pt x="463" y="242"/>
                  </a:cubicBezTo>
                  <a:close/>
                  <a:moveTo>
                    <a:pt x="706" y="241"/>
                  </a:moveTo>
                  <a:cubicBezTo>
                    <a:pt x="707" y="241"/>
                    <a:pt x="708" y="241"/>
                    <a:pt x="708" y="241"/>
                  </a:cubicBezTo>
                  <a:cubicBezTo>
                    <a:pt x="707" y="241"/>
                    <a:pt x="707" y="240"/>
                    <a:pt x="706" y="241"/>
                  </a:cubicBezTo>
                  <a:close/>
                  <a:moveTo>
                    <a:pt x="115" y="242"/>
                  </a:moveTo>
                  <a:cubicBezTo>
                    <a:pt x="115" y="241"/>
                    <a:pt x="114" y="241"/>
                    <a:pt x="113" y="241"/>
                  </a:cubicBezTo>
                  <a:cubicBezTo>
                    <a:pt x="114" y="241"/>
                    <a:pt x="114" y="241"/>
                    <a:pt x="115" y="242"/>
                  </a:cubicBezTo>
                  <a:close/>
                  <a:moveTo>
                    <a:pt x="216" y="245"/>
                  </a:moveTo>
                  <a:cubicBezTo>
                    <a:pt x="213" y="243"/>
                    <a:pt x="209" y="242"/>
                    <a:pt x="205" y="241"/>
                  </a:cubicBezTo>
                  <a:cubicBezTo>
                    <a:pt x="208" y="243"/>
                    <a:pt x="211" y="246"/>
                    <a:pt x="216" y="245"/>
                  </a:cubicBezTo>
                  <a:close/>
                  <a:moveTo>
                    <a:pt x="240" y="241"/>
                  </a:moveTo>
                  <a:cubicBezTo>
                    <a:pt x="240" y="242"/>
                    <a:pt x="241" y="242"/>
                    <a:pt x="241" y="241"/>
                  </a:cubicBezTo>
                  <a:cubicBezTo>
                    <a:pt x="240" y="241"/>
                    <a:pt x="240" y="241"/>
                    <a:pt x="239" y="241"/>
                  </a:cubicBezTo>
                  <a:cubicBezTo>
                    <a:pt x="239" y="241"/>
                    <a:pt x="238" y="241"/>
                    <a:pt x="238" y="241"/>
                  </a:cubicBezTo>
                  <a:cubicBezTo>
                    <a:pt x="240" y="242"/>
                    <a:pt x="240" y="242"/>
                    <a:pt x="240" y="241"/>
                  </a:cubicBezTo>
                  <a:close/>
                  <a:moveTo>
                    <a:pt x="118" y="242"/>
                  </a:moveTo>
                  <a:cubicBezTo>
                    <a:pt x="117" y="242"/>
                    <a:pt x="116" y="242"/>
                    <a:pt x="115" y="241"/>
                  </a:cubicBezTo>
                  <a:cubicBezTo>
                    <a:pt x="115" y="243"/>
                    <a:pt x="118" y="243"/>
                    <a:pt x="118" y="242"/>
                  </a:cubicBezTo>
                  <a:close/>
                  <a:moveTo>
                    <a:pt x="698" y="242"/>
                  </a:moveTo>
                  <a:cubicBezTo>
                    <a:pt x="699" y="242"/>
                    <a:pt x="701" y="243"/>
                    <a:pt x="701" y="242"/>
                  </a:cubicBezTo>
                  <a:cubicBezTo>
                    <a:pt x="700" y="242"/>
                    <a:pt x="699" y="242"/>
                    <a:pt x="698" y="242"/>
                  </a:cubicBezTo>
                  <a:close/>
                  <a:moveTo>
                    <a:pt x="204" y="247"/>
                  </a:moveTo>
                  <a:cubicBezTo>
                    <a:pt x="200" y="245"/>
                    <a:pt x="197" y="242"/>
                    <a:pt x="192" y="242"/>
                  </a:cubicBezTo>
                  <a:cubicBezTo>
                    <a:pt x="194" y="245"/>
                    <a:pt x="199" y="247"/>
                    <a:pt x="204" y="247"/>
                  </a:cubicBezTo>
                  <a:close/>
                  <a:moveTo>
                    <a:pt x="233" y="246"/>
                  </a:moveTo>
                  <a:cubicBezTo>
                    <a:pt x="230" y="244"/>
                    <a:pt x="227" y="242"/>
                    <a:pt x="223" y="242"/>
                  </a:cubicBezTo>
                  <a:cubicBezTo>
                    <a:pt x="226" y="243"/>
                    <a:pt x="230" y="245"/>
                    <a:pt x="233" y="246"/>
                  </a:cubicBezTo>
                  <a:close/>
                  <a:moveTo>
                    <a:pt x="691" y="242"/>
                  </a:moveTo>
                  <a:cubicBezTo>
                    <a:pt x="691" y="243"/>
                    <a:pt x="692" y="243"/>
                    <a:pt x="693" y="243"/>
                  </a:cubicBezTo>
                  <a:cubicBezTo>
                    <a:pt x="692" y="242"/>
                    <a:pt x="693" y="242"/>
                    <a:pt x="693" y="242"/>
                  </a:cubicBezTo>
                  <a:cubicBezTo>
                    <a:pt x="692" y="242"/>
                    <a:pt x="692" y="242"/>
                    <a:pt x="691" y="242"/>
                  </a:cubicBezTo>
                  <a:close/>
                  <a:moveTo>
                    <a:pt x="563" y="243"/>
                  </a:moveTo>
                  <a:cubicBezTo>
                    <a:pt x="564" y="243"/>
                    <a:pt x="565" y="243"/>
                    <a:pt x="565" y="242"/>
                  </a:cubicBezTo>
                  <a:cubicBezTo>
                    <a:pt x="564" y="242"/>
                    <a:pt x="563" y="243"/>
                    <a:pt x="563" y="243"/>
                  </a:cubicBezTo>
                  <a:close/>
                  <a:moveTo>
                    <a:pt x="678" y="248"/>
                  </a:moveTo>
                  <a:cubicBezTo>
                    <a:pt x="676" y="250"/>
                    <a:pt x="674" y="252"/>
                    <a:pt x="672" y="254"/>
                  </a:cubicBezTo>
                  <a:cubicBezTo>
                    <a:pt x="667" y="258"/>
                    <a:pt x="661" y="263"/>
                    <a:pt x="657" y="268"/>
                  </a:cubicBezTo>
                  <a:cubicBezTo>
                    <a:pt x="659" y="268"/>
                    <a:pt x="660" y="267"/>
                    <a:pt x="661" y="267"/>
                  </a:cubicBezTo>
                  <a:cubicBezTo>
                    <a:pt x="661" y="267"/>
                    <a:pt x="661" y="267"/>
                    <a:pt x="662" y="268"/>
                  </a:cubicBezTo>
                  <a:cubicBezTo>
                    <a:pt x="663" y="268"/>
                    <a:pt x="664" y="267"/>
                    <a:pt x="666" y="267"/>
                  </a:cubicBezTo>
                  <a:cubicBezTo>
                    <a:pt x="674" y="261"/>
                    <a:pt x="681" y="253"/>
                    <a:pt x="688" y="246"/>
                  </a:cubicBezTo>
                  <a:cubicBezTo>
                    <a:pt x="688" y="245"/>
                    <a:pt x="687" y="246"/>
                    <a:pt x="686" y="246"/>
                  </a:cubicBezTo>
                  <a:cubicBezTo>
                    <a:pt x="687" y="245"/>
                    <a:pt x="687" y="245"/>
                    <a:pt x="687" y="244"/>
                  </a:cubicBezTo>
                  <a:cubicBezTo>
                    <a:pt x="687" y="243"/>
                    <a:pt x="690" y="244"/>
                    <a:pt x="690" y="243"/>
                  </a:cubicBezTo>
                  <a:cubicBezTo>
                    <a:pt x="689" y="243"/>
                    <a:pt x="686" y="243"/>
                    <a:pt x="685" y="244"/>
                  </a:cubicBezTo>
                  <a:cubicBezTo>
                    <a:pt x="685" y="243"/>
                    <a:pt x="684" y="244"/>
                    <a:pt x="684" y="244"/>
                  </a:cubicBezTo>
                  <a:cubicBezTo>
                    <a:pt x="683" y="244"/>
                    <a:pt x="683" y="245"/>
                    <a:pt x="683" y="245"/>
                  </a:cubicBezTo>
                  <a:cubicBezTo>
                    <a:pt x="682" y="245"/>
                    <a:pt x="680" y="247"/>
                    <a:pt x="678" y="248"/>
                  </a:cubicBezTo>
                  <a:close/>
                  <a:moveTo>
                    <a:pt x="696" y="243"/>
                  </a:moveTo>
                  <a:cubicBezTo>
                    <a:pt x="697" y="243"/>
                    <a:pt x="698" y="243"/>
                    <a:pt x="698" y="242"/>
                  </a:cubicBezTo>
                  <a:cubicBezTo>
                    <a:pt x="697" y="242"/>
                    <a:pt x="696" y="243"/>
                    <a:pt x="696" y="243"/>
                  </a:cubicBezTo>
                  <a:close/>
                  <a:moveTo>
                    <a:pt x="421" y="254"/>
                  </a:moveTo>
                  <a:cubicBezTo>
                    <a:pt x="421" y="254"/>
                    <a:pt x="421" y="254"/>
                    <a:pt x="421" y="255"/>
                  </a:cubicBezTo>
                  <a:cubicBezTo>
                    <a:pt x="421" y="257"/>
                    <a:pt x="421" y="261"/>
                    <a:pt x="423" y="263"/>
                  </a:cubicBezTo>
                  <a:cubicBezTo>
                    <a:pt x="423" y="263"/>
                    <a:pt x="425" y="263"/>
                    <a:pt x="424" y="262"/>
                  </a:cubicBezTo>
                  <a:cubicBezTo>
                    <a:pt x="424" y="263"/>
                    <a:pt x="423" y="263"/>
                    <a:pt x="423" y="262"/>
                  </a:cubicBezTo>
                  <a:cubicBezTo>
                    <a:pt x="422" y="257"/>
                    <a:pt x="422" y="249"/>
                    <a:pt x="420" y="243"/>
                  </a:cubicBezTo>
                  <a:cubicBezTo>
                    <a:pt x="420" y="246"/>
                    <a:pt x="422" y="250"/>
                    <a:pt x="421" y="254"/>
                  </a:cubicBezTo>
                  <a:close/>
                  <a:moveTo>
                    <a:pt x="556" y="245"/>
                  </a:moveTo>
                  <a:cubicBezTo>
                    <a:pt x="558" y="245"/>
                    <a:pt x="560" y="244"/>
                    <a:pt x="562" y="243"/>
                  </a:cubicBezTo>
                  <a:cubicBezTo>
                    <a:pt x="561" y="244"/>
                    <a:pt x="557" y="244"/>
                    <a:pt x="556" y="245"/>
                  </a:cubicBezTo>
                  <a:close/>
                  <a:moveTo>
                    <a:pt x="655" y="267"/>
                  </a:moveTo>
                  <a:cubicBezTo>
                    <a:pt x="664" y="259"/>
                    <a:pt x="672" y="251"/>
                    <a:pt x="680" y="244"/>
                  </a:cubicBezTo>
                  <a:cubicBezTo>
                    <a:pt x="678" y="244"/>
                    <a:pt x="675" y="246"/>
                    <a:pt x="674" y="245"/>
                  </a:cubicBezTo>
                  <a:cubicBezTo>
                    <a:pt x="674" y="245"/>
                    <a:pt x="674" y="246"/>
                    <a:pt x="673" y="246"/>
                  </a:cubicBezTo>
                  <a:cubicBezTo>
                    <a:pt x="672" y="245"/>
                    <a:pt x="669" y="247"/>
                    <a:pt x="668" y="248"/>
                  </a:cubicBezTo>
                  <a:cubicBezTo>
                    <a:pt x="666" y="250"/>
                    <a:pt x="665" y="252"/>
                    <a:pt x="663" y="254"/>
                  </a:cubicBezTo>
                  <a:cubicBezTo>
                    <a:pt x="657" y="259"/>
                    <a:pt x="651" y="263"/>
                    <a:pt x="647" y="268"/>
                  </a:cubicBezTo>
                  <a:cubicBezTo>
                    <a:pt x="647" y="267"/>
                    <a:pt x="648" y="267"/>
                    <a:pt x="648" y="267"/>
                  </a:cubicBezTo>
                  <a:cubicBezTo>
                    <a:pt x="647" y="268"/>
                    <a:pt x="647" y="269"/>
                    <a:pt x="647" y="269"/>
                  </a:cubicBezTo>
                  <a:cubicBezTo>
                    <a:pt x="650" y="269"/>
                    <a:pt x="654" y="270"/>
                    <a:pt x="655" y="267"/>
                  </a:cubicBezTo>
                  <a:close/>
                  <a:moveTo>
                    <a:pt x="216" y="250"/>
                  </a:moveTo>
                  <a:cubicBezTo>
                    <a:pt x="212" y="248"/>
                    <a:pt x="207" y="243"/>
                    <a:pt x="202" y="245"/>
                  </a:cubicBezTo>
                  <a:cubicBezTo>
                    <a:pt x="206" y="248"/>
                    <a:pt x="210" y="250"/>
                    <a:pt x="216" y="250"/>
                  </a:cubicBezTo>
                  <a:close/>
                  <a:moveTo>
                    <a:pt x="352" y="248"/>
                  </a:moveTo>
                  <a:cubicBezTo>
                    <a:pt x="353" y="249"/>
                    <a:pt x="353" y="248"/>
                    <a:pt x="353" y="248"/>
                  </a:cubicBezTo>
                  <a:cubicBezTo>
                    <a:pt x="353" y="249"/>
                    <a:pt x="353" y="251"/>
                    <a:pt x="354" y="252"/>
                  </a:cubicBezTo>
                  <a:cubicBezTo>
                    <a:pt x="354" y="248"/>
                    <a:pt x="353" y="247"/>
                    <a:pt x="352" y="245"/>
                  </a:cubicBezTo>
                  <a:cubicBezTo>
                    <a:pt x="351" y="246"/>
                    <a:pt x="353" y="247"/>
                    <a:pt x="352" y="248"/>
                  </a:cubicBezTo>
                  <a:close/>
                  <a:moveTo>
                    <a:pt x="510" y="256"/>
                  </a:moveTo>
                  <a:cubicBezTo>
                    <a:pt x="510" y="255"/>
                    <a:pt x="510" y="255"/>
                    <a:pt x="510" y="255"/>
                  </a:cubicBezTo>
                  <a:cubicBezTo>
                    <a:pt x="503" y="257"/>
                    <a:pt x="497" y="258"/>
                    <a:pt x="490" y="261"/>
                  </a:cubicBezTo>
                  <a:cubicBezTo>
                    <a:pt x="490" y="261"/>
                    <a:pt x="491" y="261"/>
                    <a:pt x="491" y="262"/>
                  </a:cubicBezTo>
                  <a:cubicBezTo>
                    <a:pt x="489" y="263"/>
                    <a:pt x="488" y="262"/>
                    <a:pt x="486" y="262"/>
                  </a:cubicBezTo>
                  <a:cubicBezTo>
                    <a:pt x="484" y="262"/>
                    <a:pt x="483" y="263"/>
                    <a:pt x="480" y="263"/>
                  </a:cubicBezTo>
                  <a:cubicBezTo>
                    <a:pt x="479" y="264"/>
                    <a:pt x="476" y="264"/>
                    <a:pt x="475" y="263"/>
                  </a:cubicBezTo>
                  <a:cubicBezTo>
                    <a:pt x="476" y="262"/>
                    <a:pt x="475" y="262"/>
                    <a:pt x="476" y="261"/>
                  </a:cubicBezTo>
                  <a:cubicBezTo>
                    <a:pt x="475" y="261"/>
                    <a:pt x="474" y="262"/>
                    <a:pt x="473" y="262"/>
                  </a:cubicBezTo>
                  <a:cubicBezTo>
                    <a:pt x="472" y="263"/>
                    <a:pt x="473" y="263"/>
                    <a:pt x="473" y="263"/>
                  </a:cubicBezTo>
                  <a:cubicBezTo>
                    <a:pt x="471" y="264"/>
                    <a:pt x="471" y="265"/>
                    <a:pt x="469" y="264"/>
                  </a:cubicBezTo>
                  <a:cubicBezTo>
                    <a:pt x="469" y="263"/>
                    <a:pt x="470" y="263"/>
                    <a:pt x="470" y="263"/>
                  </a:cubicBezTo>
                  <a:cubicBezTo>
                    <a:pt x="470" y="263"/>
                    <a:pt x="470" y="264"/>
                    <a:pt x="470" y="264"/>
                  </a:cubicBezTo>
                  <a:cubicBezTo>
                    <a:pt x="471" y="263"/>
                    <a:pt x="472" y="263"/>
                    <a:pt x="472" y="262"/>
                  </a:cubicBezTo>
                  <a:cubicBezTo>
                    <a:pt x="468" y="262"/>
                    <a:pt x="465" y="265"/>
                    <a:pt x="461" y="265"/>
                  </a:cubicBezTo>
                  <a:cubicBezTo>
                    <a:pt x="461" y="266"/>
                    <a:pt x="462" y="267"/>
                    <a:pt x="460" y="268"/>
                  </a:cubicBezTo>
                  <a:cubicBezTo>
                    <a:pt x="461" y="267"/>
                    <a:pt x="461" y="266"/>
                    <a:pt x="460" y="265"/>
                  </a:cubicBezTo>
                  <a:cubicBezTo>
                    <a:pt x="459" y="266"/>
                    <a:pt x="460" y="267"/>
                    <a:pt x="458" y="268"/>
                  </a:cubicBezTo>
                  <a:cubicBezTo>
                    <a:pt x="459" y="266"/>
                    <a:pt x="457" y="266"/>
                    <a:pt x="457" y="266"/>
                  </a:cubicBezTo>
                  <a:cubicBezTo>
                    <a:pt x="458" y="268"/>
                    <a:pt x="458" y="271"/>
                    <a:pt x="459" y="274"/>
                  </a:cubicBezTo>
                  <a:cubicBezTo>
                    <a:pt x="459" y="273"/>
                    <a:pt x="459" y="273"/>
                    <a:pt x="459" y="273"/>
                  </a:cubicBezTo>
                  <a:cubicBezTo>
                    <a:pt x="459" y="274"/>
                    <a:pt x="460" y="274"/>
                    <a:pt x="460" y="275"/>
                  </a:cubicBezTo>
                  <a:cubicBezTo>
                    <a:pt x="460" y="275"/>
                    <a:pt x="459" y="273"/>
                    <a:pt x="459" y="274"/>
                  </a:cubicBezTo>
                  <a:cubicBezTo>
                    <a:pt x="459" y="274"/>
                    <a:pt x="459" y="275"/>
                    <a:pt x="459" y="275"/>
                  </a:cubicBezTo>
                  <a:cubicBezTo>
                    <a:pt x="460" y="275"/>
                    <a:pt x="461" y="275"/>
                    <a:pt x="461" y="275"/>
                  </a:cubicBezTo>
                  <a:cubicBezTo>
                    <a:pt x="460" y="275"/>
                    <a:pt x="461" y="274"/>
                    <a:pt x="461" y="273"/>
                  </a:cubicBezTo>
                  <a:cubicBezTo>
                    <a:pt x="460" y="273"/>
                    <a:pt x="460" y="274"/>
                    <a:pt x="460" y="273"/>
                  </a:cubicBezTo>
                  <a:cubicBezTo>
                    <a:pt x="460" y="273"/>
                    <a:pt x="460" y="273"/>
                    <a:pt x="460" y="272"/>
                  </a:cubicBezTo>
                  <a:cubicBezTo>
                    <a:pt x="461" y="272"/>
                    <a:pt x="461" y="273"/>
                    <a:pt x="462" y="273"/>
                  </a:cubicBezTo>
                  <a:cubicBezTo>
                    <a:pt x="461" y="272"/>
                    <a:pt x="462" y="272"/>
                    <a:pt x="462" y="272"/>
                  </a:cubicBezTo>
                  <a:cubicBezTo>
                    <a:pt x="462" y="271"/>
                    <a:pt x="462" y="271"/>
                    <a:pt x="461" y="271"/>
                  </a:cubicBezTo>
                  <a:cubicBezTo>
                    <a:pt x="461" y="271"/>
                    <a:pt x="461" y="270"/>
                    <a:pt x="462" y="270"/>
                  </a:cubicBezTo>
                  <a:cubicBezTo>
                    <a:pt x="463" y="271"/>
                    <a:pt x="463" y="273"/>
                    <a:pt x="464" y="273"/>
                  </a:cubicBezTo>
                  <a:cubicBezTo>
                    <a:pt x="465" y="273"/>
                    <a:pt x="463" y="273"/>
                    <a:pt x="464" y="272"/>
                  </a:cubicBezTo>
                  <a:cubicBezTo>
                    <a:pt x="465" y="272"/>
                    <a:pt x="465" y="271"/>
                    <a:pt x="466" y="271"/>
                  </a:cubicBezTo>
                  <a:cubicBezTo>
                    <a:pt x="466" y="271"/>
                    <a:pt x="466" y="272"/>
                    <a:pt x="467" y="272"/>
                  </a:cubicBezTo>
                  <a:cubicBezTo>
                    <a:pt x="469" y="271"/>
                    <a:pt x="468" y="269"/>
                    <a:pt x="470" y="269"/>
                  </a:cubicBezTo>
                  <a:cubicBezTo>
                    <a:pt x="470" y="269"/>
                    <a:pt x="470" y="269"/>
                    <a:pt x="470" y="270"/>
                  </a:cubicBezTo>
                  <a:cubicBezTo>
                    <a:pt x="474" y="270"/>
                    <a:pt x="476" y="266"/>
                    <a:pt x="479" y="267"/>
                  </a:cubicBezTo>
                  <a:cubicBezTo>
                    <a:pt x="478" y="267"/>
                    <a:pt x="482" y="267"/>
                    <a:pt x="481" y="266"/>
                  </a:cubicBezTo>
                  <a:cubicBezTo>
                    <a:pt x="482" y="266"/>
                    <a:pt x="482" y="266"/>
                    <a:pt x="482" y="265"/>
                  </a:cubicBezTo>
                  <a:cubicBezTo>
                    <a:pt x="483" y="266"/>
                    <a:pt x="487" y="265"/>
                    <a:pt x="489" y="265"/>
                  </a:cubicBezTo>
                  <a:cubicBezTo>
                    <a:pt x="493" y="264"/>
                    <a:pt x="498" y="262"/>
                    <a:pt x="502" y="261"/>
                  </a:cubicBezTo>
                  <a:cubicBezTo>
                    <a:pt x="501" y="260"/>
                    <a:pt x="502" y="260"/>
                    <a:pt x="502" y="260"/>
                  </a:cubicBezTo>
                  <a:cubicBezTo>
                    <a:pt x="505" y="261"/>
                    <a:pt x="508" y="259"/>
                    <a:pt x="509" y="259"/>
                  </a:cubicBezTo>
                  <a:cubicBezTo>
                    <a:pt x="510" y="258"/>
                    <a:pt x="509" y="258"/>
                    <a:pt x="509" y="258"/>
                  </a:cubicBezTo>
                  <a:cubicBezTo>
                    <a:pt x="510" y="258"/>
                    <a:pt x="509" y="257"/>
                    <a:pt x="510" y="256"/>
                  </a:cubicBezTo>
                  <a:cubicBezTo>
                    <a:pt x="510" y="257"/>
                    <a:pt x="510" y="257"/>
                    <a:pt x="510" y="257"/>
                  </a:cubicBezTo>
                  <a:cubicBezTo>
                    <a:pt x="510" y="258"/>
                    <a:pt x="510" y="257"/>
                    <a:pt x="510" y="258"/>
                  </a:cubicBezTo>
                  <a:cubicBezTo>
                    <a:pt x="510" y="258"/>
                    <a:pt x="510" y="258"/>
                    <a:pt x="511" y="259"/>
                  </a:cubicBezTo>
                  <a:cubicBezTo>
                    <a:pt x="513" y="257"/>
                    <a:pt x="516" y="258"/>
                    <a:pt x="518" y="256"/>
                  </a:cubicBezTo>
                  <a:cubicBezTo>
                    <a:pt x="518" y="256"/>
                    <a:pt x="517" y="256"/>
                    <a:pt x="518" y="256"/>
                  </a:cubicBezTo>
                  <a:cubicBezTo>
                    <a:pt x="523" y="255"/>
                    <a:pt x="530" y="253"/>
                    <a:pt x="537" y="252"/>
                  </a:cubicBezTo>
                  <a:cubicBezTo>
                    <a:pt x="536" y="252"/>
                    <a:pt x="536" y="251"/>
                    <a:pt x="537" y="251"/>
                  </a:cubicBezTo>
                  <a:cubicBezTo>
                    <a:pt x="537" y="251"/>
                    <a:pt x="537" y="251"/>
                    <a:pt x="537" y="251"/>
                  </a:cubicBezTo>
                  <a:cubicBezTo>
                    <a:pt x="538" y="252"/>
                    <a:pt x="541" y="250"/>
                    <a:pt x="542" y="250"/>
                  </a:cubicBezTo>
                  <a:cubicBezTo>
                    <a:pt x="542" y="250"/>
                    <a:pt x="541" y="249"/>
                    <a:pt x="541" y="249"/>
                  </a:cubicBezTo>
                  <a:cubicBezTo>
                    <a:pt x="542" y="249"/>
                    <a:pt x="542" y="249"/>
                    <a:pt x="542" y="250"/>
                  </a:cubicBezTo>
                  <a:cubicBezTo>
                    <a:pt x="547" y="250"/>
                    <a:pt x="551" y="248"/>
                    <a:pt x="555" y="248"/>
                  </a:cubicBezTo>
                  <a:cubicBezTo>
                    <a:pt x="555" y="247"/>
                    <a:pt x="556" y="245"/>
                    <a:pt x="555" y="245"/>
                  </a:cubicBezTo>
                  <a:cubicBezTo>
                    <a:pt x="543" y="248"/>
                    <a:pt x="525" y="251"/>
                    <a:pt x="510" y="256"/>
                  </a:cubicBezTo>
                  <a:close/>
                  <a:moveTo>
                    <a:pt x="459" y="265"/>
                  </a:moveTo>
                  <a:cubicBezTo>
                    <a:pt x="459" y="265"/>
                    <a:pt x="459" y="265"/>
                    <a:pt x="459" y="265"/>
                  </a:cubicBezTo>
                  <a:cubicBezTo>
                    <a:pt x="459" y="266"/>
                    <a:pt x="458" y="266"/>
                    <a:pt x="458" y="266"/>
                  </a:cubicBezTo>
                  <a:cubicBezTo>
                    <a:pt x="459" y="266"/>
                    <a:pt x="459" y="266"/>
                    <a:pt x="459" y="267"/>
                  </a:cubicBezTo>
                  <a:cubicBezTo>
                    <a:pt x="459" y="267"/>
                    <a:pt x="459" y="267"/>
                    <a:pt x="459" y="267"/>
                  </a:cubicBezTo>
                  <a:cubicBezTo>
                    <a:pt x="459" y="267"/>
                    <a:pt x="459" y="266"/>
                    <a:pt x="459" y="267"/>
                  </a:cubicBezTo>
                  <a:cubicBezTo>
                    <a:pt x="459" y="266"/>
                    <a:pt x="459" y="266"/>
                    <a:pt x="459" y="265"/>
                  </a:cubicBezTo>
                  <a:close/>
                  <a:moveTo>
                    <a:pt x="112" y="247"/>
                  </a:moveTo>
                  <a:cubicBezTo>
                    <a:pt x="110" y="247"/>
                    <a:pt x="110" y="245"/>
                    <a:pt x="108" y="245"/>
                  </a:cubicBezTo>
                  <a:cubicBezTo>
                    <a:pt x="109" y="246"/>
                    <a:pt x="111" y="247"/>
                    <a:pt x="112" y="247"/>
                  </a:cubicBezTo>
                  <a:close/>
                  <a:moveTo>
                    <a:pt x="342" y="249"/>
                  </a:moveTo>
                  <a:cubicBezTo>
                    <a:pt x="342" y="250"/>
                    <a:pt x="343" y="251"/>
                    <a:pt x="343" y="251"/>
                  </a:cubicBezTo>
                  <a:cubicBezTo>
                    <a:pt x="342" y="252"/>
                    <a:pt x="343" y="254"/>
                    <a:pt x="344" y="255"/>
                  </a:cubicBezTo>
                  <a:cubicBezTo>
                    <a:pt x="344" y="255"/>
                    <a:pt x="344" y="255"/>
                    <a:pt x="343" y="255"/>
                  </a:cubicBezTo>
                  <a:cubicBezTo>
                    <a:pt x="344" y="260"/>
                    <a:pt x="345" y="263"/>
                    <a:pt x="347" y="268"/>
                  </a:cubicBezTo>
                  <a:cubicBezTo>
                    <a:pt x="348" y="268"/>
                    <a:pt x="349" y="269"/>
                    <a:pt x="350" y="269"/>
                  </a:cubicBezTo>
                  <a:cubicBezTo>
                    <a:pt x="348" y="261"/>
                    <a:pt x="347" y="252"/>
                    <a:pt x="344" y="245"/>
                  </a:cubicBezTo>
                  <a:cubicBezTo>
                    <a:pt x="345" y="247"/>
                    <a:pt x="344" y="250"/>
                    <a:pt x="342" y="249"/>
                  </a:cubicBezTo>
                  <a:close/>
                  <a:moveTo>
                    <a:pt x="240" y="247"/>
                  </a:moveTo>
                  <a:cubicBezTo>
                    <a:pt x="240" y="247"/>
                    <a:pt x="239" y="245"/>
                    <a:pt x="237" y="246"/>
                  </a:cubicBezTo>
                  <a:cubicBezTo>
                    <a:pt x="238" y="246"/>
                    <a:pt x="240" y="248"/>
                    <a:pt x="240" y="247"/>
                  </a:cubicBezTo>
                  <a:close/>
                  <a:moveTo>
                    <a:pt x="657" y="248"/>
                  </a:moveTo>
                  <a:cubicBezTo>
                    <a:pt x="653" y="252"/>
                    <a:pt x="648" y="256"/>
                    <a:pt x="644" y="261"/>
                  </a:cubicBezTo>
                  <a:cubicBezTo>
                    <a:pt x="641" y="262"/>
                    <a:pt x="639" y="265"/>
                    <a:pt x="637" y="267"/>
                  </a:cubicBezTo>
                  <a:cubicBezTo>
                    <a:pt x="636" y="268"/>
                    <a:pt x="633" y="269"/>
                    <a:pt x="634" y="271"/>
                  </a:cubicBezTo>
                  <a:cubicBezTo>
                    <a:pt x="636" y="271"/>
                    <a:pt x="638" y="270"/>
                    <a:pt x="641" y="270"/>
                  </a:cubicBezTo>
                  <a:cubicBezTo>
                    <a:pt x="643" y="268"/>
                    <a:pt x="646" y="266"/>
                    <a:pt x="648" y="264"/>
                  </a:cubicBezTo>
                  <a:cubicBezTo>
                    <a:pt x="651" y="261"/>
                    <a:pt x="656" y="258"/>
                    <a:pt x="659" y="255"/>
                  </a:cubicBezTo>
                  <a:cubicBezTo>
                    <a:pt x="662" y="251"/>
                    <a:pt x="668" y="248"/>
                    <a:pt x="667" y="246"/>
                  </a:cubicBezTo>
                  <a:cubicBezTo>
                    <a:pt x="664" y="247"/>
                    <a:pt x="661" y="247"/>
                    <a:pt x="657" y="248"/>
                  </a:cubicBezTo>
                  <a:close/>
                  <a:moveTo>
                    <a:pt x="224" y="252"/>
                  </a:moveTo>
                  <a:cubicBezTo>
                    <a:pt x="221" y="250"/>
                    <a:pt x="218" y="246"/>
                    <a:pt x="214" y="247"/>
                  </a:cubicBezTo>
                  <a:cubicBezTo>
                    <a:pt x="217" y="249"/>
                    <a:pt x="219" y="252"/>
                    <a:pt x="224" y="252"/>
                  </a:cubicBezTo>
                  <a:close/>
                  <a:moveTo>
                    <a:pt x="454" y="248"/>
                  </a:moveTo>
                  <a:cubicBezTo>
                    <a:pt x="454" y="248"/>
                    <a:pt x="453" y="249"/>
                    <a:pt x="453" y="248"/>
                  </a:cubicBezTo>
                  <a:cubicBezTo>
                    <a:pt x="453" y="248"/>
                    <a:pt x="454" y="248"/>
                    <a:pt x="454" y="247"/>
                  </a:cubicBezTo>
                  <a:cubicBezTo>
                    <a:pt x="453" y="247"/>
                    <a:pt x="453" y="247"/>
                    <a:pt x="453" y="247"/>
                  </a:cubicBezTo>
                  <a:cubicBezTo>
                    <a:pt x="453" y="248"/>
                    <a:pt x="452" y="247"/>
                    <a:pt x="451" y="247"/>
                  </a:cubicBezTo>
                  <a:cubicBezTo>
                    <a:pt x="451" y="248"/>
                    <a:pt x="451" y="248"/>
                    <a:pt x="451" y="248"/>
                  </a:cubicBezTo>
                  <a:cubicBezTo>
                    <a:pt x="450" y="247"/>
                    <a:pt x="448" y="249"/>
                    <a:pt x="447" y="249"/>
                  </a:cubicBezTo>
                  <a:cubicBezTo>
                    <a:pt x="448" y="249"/>
                    <a:pt x="447" y="249"/>
                    <a:pt x="447" y="249"/>
                  </a:cubicBezTo>
                  <a:cubicBezTo>
                    <a:pt x="447" y="250"/>
                    <a:pt x="447" y="251"/>
                    <a:pt x="447" y="252"/>
                  </a:cubicBezTo>
                  <a:cubicBezTo>
                    <a:pt x="448" y="251"/>
                    <a:pt x="450" y="251"/>
                    <a:pt x="451" y="250"/>
                  </a:cubicBezTo>
                  <a:cubicBezTo>
                    <a:pt x="451" y="250"/>
                    <a:pt x="451" y="250"/>
                    <a:pt x="451" y="250"/>
                  </a:cubicBezTo>
                  <a:cubicBezTo>
                    <a:pt x="451" y="250"/>
                    <a:pt x="451" y="249"/>
                    <a:pt x="452" y="249"/>
                  </a:cubicBezTo>
                  <a:cubicBezTo>
                    <a:pt x="452" y="250"/>
                    <a:pt x="452" y="250"/>
                    <a:pt x="452" y="250"/>
                  </a:cubicBezTo>
                  <a:cubicBezTo>
                    <a:pt x="453" y="249"/>
                    <a:pt x="454" y="249"/>
                    <a:pt x="454" y="248"/>
                  </a:cubicBezTo>
                  <a:close/>
                  <a:moveTo>
                    <a:pt x="689" y="248"/>
                  </a:moveTo>
                  <a:cubicBezTo>
                    <a:pt x="684" y="253"/>
                    <a:pt x="680" y="258"/>
                    <a:pt x="675" y="262"/>
                  </a:cubicBezTo>
                  <a:cubicBezTo>
                    <a:pt x="673" y="263"/>
                    <a:pt x="672" y="265"/>
                    <a:pt x="671" y="266"/>
                  </a:cubicBezTo>
                  <a:cubicBezTo>
                    <a:pt x="673" y="265"/>
                    <a:pt x="673" y="265"/>
                    <a:pt x="676" y="265"/>
                  </a:cubicBezTo>
                  <a:cubicBezTo>
                    <a:pt x="682" y="259"/>
                    <a:pt x="689" y="253"/>
                    <a:pt x="695" y="248"/>
                  </a:cubicBezTo>
                  <a:cubicBezTo>
                    <a:pt x="695" y="247"/>
                    <a:pt x="695" y="247"/>
                    <a:pt x="695" y="247"/>
                  </a:cubicBezTo>
                  <a:cubicBezTo>
                    <a:pt x="693" y="247"/>
                    <a:pt x="690" y="248"/>
                    <a:pt x="689" y="248"/>
                  </a:cubicBezTo>
                  <a:close/>
                  <a:moveTo>
                    <a:pt x="696" y="249"/>
                  </a:moveTo>
                  <a:cubicBezTo>
                    <a:pt x="698" y="249"/>
                    <a:pt x="697" y="249"/>
                    <a:pt x="698" y="249"/>
                  </a:cubicBezTo>
                  <a:cubicBezTo>
                    <a:pt x="699" y="247"/>
                    <a:pt x="702" y="248"/>
                    <a:pt x="704" y="247"/>
                  </a:cubicBezTo>
                  <a:cubicBezTo>
                    <a:pt x="702" y="248"/>
                    <a:pt x="698" y="247"/>
                    <a:pt x="696" y="249"/>
                  </a:cubicBezTo>
                  <a:close/>
                  <a:moveTo>
                    <a:pt x="247" y="248"/>
                  </a:moveTo>
                  <a:cubicBezTo>
                    <a:pt x="248" y="248"/>
                    <a:pt x="248" y="249"/>
                    <a:pt x="249" y="248"/>
                  </a:cubicBezTo>
                  <a:cubicBezTo>
                    <a:pt x="249" y="249"/>
                    <a:pt x="250" y="250"/>
                    <a:pt x="251" y="249"/>
                  </a:cubicBezTo>
                  <a:cubicBezTo>
                    <a:pt x="251" y="250"/>
                    <a:pt x="252" y="251"/>
                    <a:pt x="253" y="251"/>
                  </a:cubicBezTo>
                  <a:cubicBezTo>
                    <a:pt x="253" y="251"/>
                    <a:pt x="253" y="251"/>
                    <a:pt x="253" y="251"/>
                  </a:cubicBezTo>
                  <a:cubicBezTo>
                    <a:pt x="254" y="252"/>
                    <a:pt x="255" y="253"/>
                    <a:pt x="257" y="254"/>
                  </a:cubicBezTo>
                  <a:cubicBezTo>
                    <a:pt x="259" y="255"/>
                    <a:pt x="260" y="256"/>
                    <a:pt x="262" y="255"/>
                  </a:cubicBezTo>
                  <a:cubicBezTo>
                    <a:pt x="263" y="258"/>
                    <a:pt x="268" y="258"/>
                    <a:pt x="269" y="260"/>
                  </a:cubicBezTo>
                  <a:cubicBezTo>
                    <a:pt x="270" y="260"/>
                    <a:pt x="271" y="260"/>
                    <a:pt x="271" y="260"/>
                  </a:cubicBezTo>
                  <a:cubicBezTo>
                    <a:pt x="271" y="260"/>
                    <a:pt x="270" y="260"/>
                    <a:pt x="270" y="261"/>
                  </a:cubicBezTo>
                  <a:cubicBezTo>
                    <a:pt x="276" y="264"/>
                    <a:pt x="280" y="267"/>
                    <a:pt x="287" y="270"/>
                  </a:cubicBezTo>
                  <a:cubicBezTo>
                    <a:pt x="305" y="281"/>
                    <a:pt x="323" y="293"/>
                    <a:pt x="343" y="302"/>
                  </a:cubicBezTo>
                  <a:cubicBezTo>
                    <a:pt x="341" y="301"/>
                    <a:pt x="341" y="297"/>
                    <a:pt x="339" y="297"/>
                  </a:cubicBezTo>
                  <a:cubicBezTo>
                    <a:pt x="337" y="295"/>
                    <a:pt x="332" y="294"/>
                    <a:pt x="330" y="291"/>
                  </a:cubicBezTo>
                  <a:cubicBezTo>
                    <a:pt x="330" y="291"/>
                    <a:pt x="330" y="291"/>
                    <a:pt x="329" y="292"/>
                  </a:cubicBezTo>
                  <a:cubicBezTo>
                    <a:pt x="329" y="290"/>
                    <a:pt x="327" y="290"/>
                    <a:pt x="327" y="289"/>
                  </a:cubicBezTo>
                  <a:cubicBezTo>
                    <a:pt x="326" y="290"/>
                    <a:pt x="326" y="289"/>
                    <a:pt x="325" y="289"/>
                  </a:cubicBezTo>
                  <a:cubicBezTo>
                    <a:pt x="321" y="286"/>
                    <a:pt x="316" y="284"/>
                    <a:pt x="311" y="281"/>
                  </a:cubicBezTo>
                  <a:cubicBezTo>
                    <a:pt x="311" y="281"/>
                    <a:pt x="311" y="281"/>
                    <a:pt x="311" y="281"/>
                  </a:cubicBezTo>
                  <a:cubicBezTo>
                    <a:pt x="307" y="279"/>
                    <a:pt x="305" y="277"/>
                    <a:pt x="302" y="276"/>
                  </a:cubicBezTo>
                  <a:cubicBezTo>
                    <a:pt x="302" y="276"/>
                    <a:pt x="302" y="276"/>
                    <a:pt x="302" y="276"/>
                  </a:cubicBezTo>
                  <a:cubicBezTo>
                    <a:pt x="295" y="271"/>
                    <a:pt x="286" y="266"/>
                    <a:pt x="279" y="263"/>
                  </a:cubicBezTo>
                  <a:cubicBezTo>
                    <a:pt x="279" y="263"/>
                    <a:pt x="279" y="263"/>
                    <a:pt x="279" y="263"/>
                  </a:cubicBezTo>
                  <a:cubicBezTo>
                    <a:pt x="279" y="263"/>
                    <a:pt x="278" y="262"/>
                    <a:pt x="278" y="262"/>
                  </a:cubicBezTo>
                  <a:cubicBezTo>
                    <a:pt x="278" y="262"/>
                    <a:pt x="277" y="262"/>
                    <a:pt x="277" y="262"/>
                  </a:cubicBezTo>
                  <a:cubicBezTo>
                    <a:pt x="277" y="262"/>
                    <a:pt x="277" y="262"/>
                    <a:pt x="277" y="261"/>
                  </a:cubicBezTo>
                  <a:cubicBezTo>
                    <a:pt x="276" y="262"/>
                    <a:pt x="277" y="261"/>
                    <a:pt x="276" y="262"/>
                  </a:cubicBezTo>
                  <a:cubicBezTo>
                    <a:pt x="276" y="261"/>
                    <a:pt x="276" y="261"/>
                    <a:pt x="276" y="261"/>
                  </a:cubicBezTo>
                  <a:cubicBezTo>
                    <a:pt x="276" y="260"/>
                    <a:pt x="275" y="260"/>
                    <a:pt x="274" y="261"/>
                  </a:cubicBezTo>
                  <a:cubicBezTo>
                    <a:pt x="275" y="260"/>
                    <a:pt x="275" y="260"/>
                    <a:pt x="275" y="260"/>
                  </a:cubicBezTo>
                  <a:cubicBezTo>
                    <a:pt x="273" y="259"/>
                    <a:pt x="271" y="257"/>
                    <a:pt x="270" y="257"/>
                  </a:cubicBezTo>
                  <a:cubicBezTo>
                    <a:pt x="270" y="256"/>
                    <a:pt x="269" y="256"/>
                    <a:pt x="268" y="256"/>
                  </a:cubicBezTo>
                  <a:cubicBezTo>
                    <a:pt x="268" y="256"/>
                    <a:pt x="268" y="257"/>
                    <a:pt x="267" y="256"/>
                  </a:cubicBezTo>
                  <a:cubicBezTo>
                    <a:pt x="268" y="255"/>
                    <a:pt x="266" y="256"/>
                    <a:pt x="266" y="255"/>
                  </a:cubicBezTo>
                  <a:cubicBezTo>
                    <a:pt x="266" y="255"/>
                    <a:pt x="267" y="256"/>
                    <a:pt x="267" y="255"/>
                  </a:cubicBezTo>
                  <a:cubicBezTo>
                    <a:pt x="265" y="255"/>
                    <a:pt x="264" y="252"/>
                    <a:pt x="262" y="252"/>
                  </a:cubicBezTo>
                  <a:cubicBezTo>
                    <a:pt x="262" y="252"/>
                    <a:pt x="261" y="252"/>
                    <a:pt x="260" y="252"/>
                  </a:cubicBezTo>
                  <a:cubicBezTo>
                    <a:pt x="259" y="251"/>
                    <a:pt x="260" y="250"/>
                    <a:pt x="258" y="250"/>
                  </a:cubicBezTo>
                  <a:cubicBezTo>
                    <a:pt x="258" y="250"/>
                    <a:pt x="258" y="250"/>
                    <a:pt x="257" y="250"/>
                  </a:cubicBezTo>
                  <a:cubicBezTo>
                    <a:pt x="256" y="250"/>
                    <a:pt x="256" y="248"/>
                    <a:pt x="255" y="250"/>
                  </a:cubicBezTo>
                  <a:cubicBezTo>
                    <a:pt x="255" y="249"/>
                    <a:pt x="252" y="248"/>
                    <a:pt x="252" y="249"/>
                  </a:cubicBezTo>
                  <a:cubicBezTo>
                    <a:pt x="252" y="248"/>
                    <a:pt x="248" y="248"/>
                    <a:pt x="247" y="248"/>
                  </a:cubicBezTo>
                  <a:close/>
                  <a:moveTo>
                    <a:pt x="231" y="254"/>
                  </a:moveTo>
                  <a:cubicBezTo>
                    <a:pt x="233" y="253"/>
                    <a:pt x="235" y="255"/>
                    <a:pt x="238" y="254"/>
                  </a:cubicBezTo>
                  <a:cubicBezTo>
                    <a:pt x="236" y="253"/>
                    <a:pt x="234" y="252"/>
                    <a:pt x="232" y="250"/>
                  </a:cubicBezTo>
                  <a:cubicBezTo>
                    <a:pt x="230" y="252"/>
                    <a:pt x="227" y="249"/>
                    <a:pt x="224" y="249"/>
                  </a:cubicBezTo>
                  <a:cubicBezTo>
                    <a:pt x="226" y="251"/>
                    <a:pt x="228" y="253"/>
                    <a:pt x="231" y="254"/>
                  </a:cubicBezTo>
                  <a:close/>
                  <a:moveTo>
                    <a:pt x="647" y="250"/>
                  </a:moveTo>
                  <a:cubicBezTo>
                    <a:pt x="639" y="257"/>
                    <a:pt x="632" y="265"/>
                    <a:pt x="624" y="271"/>
                  </a:cubicBezTo>
                  <a:cubicBezTo>
                    <a:pt x="626" y="271"/>
                    <a:pt x="628" y="270"/>
                    <a:pt x="630" y="270"/>
                  </a:cubicBezTo>
                  <a:cubicBezTo>
                    <a:pt x="638" y="263"/>
                    <a:pt x="646" y="257"/>
                    <a:pt x="653" y="249"/>
                  </a:cubicBezTo>
                  <a:cubicBezTo>
                    <a:pt x="651" y="249"/>
                    <a:pt x="649" y="250"/>
                    <a:pt x="647" y="250"/>
                  </a:cubicBezTo>
                  <a:close/>
                  <a:moveTo>
                    <a:pt x="700" y="250"/>
                  </a:moveTo>
                  <a:cubicBezTo>
                    <a:pt x="701" y="250"/>
                    <a:pt x="702" y="250"/>
                    <a:pt x="702" y="249"/>
                  </a:cubicBezTo>
                  <a:cubicBezTo>
                    <a:pt x="701" y="250"/>
                    <a:pt x="700" y="249"/>
                    <a:pt x="700" y="250"/>
                  </a:cubicBezTo>
                  <a:close/>
                  <a:moveTo>
                    <a:pt x="118" y="251"/>
                  </a:moveTo>
                  <a:cubicBezTo>
                    <a:pt x="122" y="253"/>
                    <a:pt x="118" y="250"/>
                    <a:pt x="117" y="250"/>
                  </a:cubicBezTo>
                  <a:cubicBezTo>
                    <a:pt x="118" y="250"/>
                    <a:pt x="118" y="251"/>
                    <a:pt x="118" y="251"/>
                  </a:cubicBezTo>
                  <a:close/>
                  <a:moveTo>
                    <a:pt x="711" y="251"/>
                  </a:moveTo>
                  <a:cubicBezTo>
                    <a:pt x="713" y="251"/>
                    <a:pt x="714" y="252"/>
                    <a:pt x="715" y="250"/>
                  </a:cubicBezTo>
                  <a:cubicBezTo>
                    <a:pt x="713" y="250"/>
                    <a:pt x="712" y="250"/>
                    <a:pt x="711" y="251"/>
                  </a:cubicBezTo>
                  <a:close/>
                  <a:moveTo>
                    <a:pt x="350" y="261"/>
                  </a:moveTo>
                  <a:cubicBezTo>
                    <a:pt x="350" y="261"/>
                    <a:pt x="350" y="261"/>
                    <a:pt x="350" y="262"/>
                  </a:cubicBezTo>
                  <a:cubicBezTo>
                    <a:pt x="350" y="264"/>
                    <a:pt x="351" y="267"/>
                    <a:pt x="352" y="270"/>
                  </a:cubicBezTo>
                  <a:cubicBezTo>
                    <a:pt x="353" y="270"/>
                    <a:pt x="353" y="270"/>
                    <a:pt x="354" y="270"/>
                  </a:cubicBezTo>
                  <a:cubicBezTo>
                    <a:pt x="353" y="263"/>
                    <a:pt x="351" y="257"/>
                    <a:pt x="349" y="250"/>
                  </a:cubicBezTo>
                  <a:cubicBezTo>
                    <a:pt x="349" y="251"/>
                    <a:pt x="349" y="251"/>
                    <a:pt x="348" y="251"/>
                  </a:cubicBezTo>
                  <a:cubicBezTo>
                    <a:pt x="348" y="254"/>
                    <a:pt x="350" y="258"/>
                    <a:pt x="350" y="261"/>
                  </a:cubicBezTo>
                  <a:close/>
                  <a:moveTo>
                    <a:pt x="641" y="252"/>
                  </a:moveTo>
                  <a:cubicBezTo>
                    <a:pt x="636" y="251"/>
                    <a:pt x="632" y="256"/>
                    <a:pt x="628" y="260"/>
                  </a:cubicBezTo>
                  <a:cubicBezTo>
                    <a:pt x="625" y="262"/>
                    <a:pt x="620" y="266"/>
                    <a:pt x="618" y="269"/>
                  </a:cubicBezTo>
                  <a:cubicBezTo>
                    <a:pt x="617" y="269"/>
                    <a:pt x="614" y="271"/>
                    <a:pt x="613" y="272"/>
                  </a:cubicBezTo>
                  <a:cubicBezTo>
                    <a:pt x="615" y="272"/>
                    <a:pt x="619" y="272"/>
                    <a:pt x="621" y="272"/>
                  </a:cubicBezTo>
                  <a:cubicBezTo>
                    <a:pt x="628" y="265"/>
                    <a:pt x="636" y="259"/>
                    <a:pt x="642" y="252"/>
                  </a:cubicBezTo>
                  <a:cubicBezTo>
                    <a:pt x="643" y="251"/>
                    <a:pt x="642" y="251"/>
                    <a:pt x="642" y="251"/>
                  </a:cubicBezTo>
                  <a:cubicBezTo>
                    <a:pt x="642" y="251"/>
                    <a:pt x="641" y="251"/>
                    <a:pt x="641" y="252"/>
                  </a:cubicBezTo>
                  <a:close/>
                  <a:moveTo>
                    <a:pt x="680" y="264"/>
                  </a:moveTo>
                  <a:cubicBezTo>
                    <a:pt x="683" y="264"/>
                    <a:pt x="686" y="263"/>
                    <a:pt x="689" y="263"/>
                  </a:cubicBezTo>
                  <a:cubicBezTo>
                    <a:pt x="692" y="260"/>
                    <a:pt x="696" y="258"/>
                    <a:pt x="699" y="255"/>
                  </a:cubicBezTo>
                  <a:cubicBezTo>
                    <a:pt x="699" y="254"/>
                    <a:pt x="698" y="254"/>
                    <a:pt x="699" y="253"/>
                  </a:cubicBezTo>
                  <a:cubicBezTo>
                    <a:pt x="700" y="252"/>
                    <a:pt x="701" y="252"/>
                    <a:pt x="702" y="251"/>
                  </a:cubicBezTo>
                  <a:cubicBezTo>
                    <a:pt x="699" y="251"/>
                    <a:pt x="696" y="253"/>
                    <a:pt x="694" y="251"/>
                  </a:cubicBezTo>
                  <a:cubicBezTo>
                    <a:pt x="689" y="256"/>
                    <a:pt x="684" y="261"/>
                    <a:pt x="680" y="264"/>
                  </a:cubicBezTo>
                  <a:close/>
                  <a:moveTo>
                    <a:pt x="616" y="252"/>
                  </a:moveTo>
                  <a:cubicBezTo>
                    <a:pt x="616" y="253"/>
                    <a:pt x="613" y="252"/>
                    <a:pt x="614" y="253"/>
                  </a:cubicBezTo>
                  <a:cubicBezTo>
                    <a:pt x="615" y="252"/>
                    <a:pt x="619" y="253"/>
                    <a:pt x="620" y="252"/>
                  </a:cubicBezTo>
                  <a:cubicBezTo>
                    <a:pt x="619" y="251"/>
                    <a:pt x="617" y="252"/>
                    <a:pt x="616" y="252"/>
                  </a:cubicBezTo>
                  <a:close/>
                  <a:moveTo>
                    <a:pt x="356" y="271"/>
                  </a:moveTo>
                  <a:cubicBezTo>
                    <a:pt x="357" y="271"/>
                    <a:pt x="357" y="271"/>
                    <a:pt x="358" y="271"/>
                  </a:cubicBezTo>
                  <a:cubicBezTo>
                    <a:pt x="356" y="263"/>
                    <a:pt x="354" y="258"/>
                    <a:pt x="352" y="252"/>
                  </a:cubicBezTo>
                  <a:cubicBezTo>
                    <a:pt x="352" y="252"/>
                    <a:pt x="351" y="251"/>
                    <a:pt x="351" y="252"/>
                  </a:cubicBezTo>
                  <a:cubicBezTo>
                    <a:pt x="353" y="257"/>
                    <a:pt x="354" y="265"/>
                    <a:pt x="356" y="271"/>
                  </a:cubicBezTo>
                  <a:close/>
                  <a:moveTo>
                    <a:pt x="355" y="254"/>
                  </a:moveTo>
                  <a:cubicBezTo>
                    <a:pt x="354" y="254"/>
                    <a:pt x="355" y="252"/>
                    <a:pt x="354" y="252"/>
                  </a:cubicBezTo>
                  <a:cubicBezTo>
                    <a:pt x="354" y="253"/>
                    <a:pt x="354" y="254"/>
                    <a:pt x="355" y="254"/>
                  </a:cubicBezTo>
                  <a:close/>
                  <a:moveTo>
                    <a:pt x="274" y="256"/>
                  </a:moveTo>
                  <a:cubicBezTo>
                    <a:pt x="272" y="255"/>
                    <a:pt x="270" y="252"/>
                    <a:pt x="267" y="253"/>
                  </a:cubicBezTo>
                  <a:cubicBezTo>
                    <a:pt x="269" y="254"/>
                    <a:pt x="272" y="255"/>
                    <a:pt x="274" y="256"/>
                  </a:cubicBezTo>
                  <a:close/>
                  <a:moveTo>
                    <a:pt x="404" y="257"/>
                  </a:moveTo>
                  <a:cubicBezTo>
                    <a:pt x="403" y="256"/>
                    <a:pt x="403" y="253"/>
                    <a:pt x="402" y="253"/>
                  </a:cubicBezTo>
                  <a:cubicBezTo>
                    <a:pt x="403" y="254"/>
                    <a:pt x="403" y="256"/>
                    <a:pt x="404" y="257"/>
                  </a:cubicBezTo>
                  <a:close/>
                  <a:moveTo>
                    <a:pt x="537" y="254"/>
                  </a:moveTo>
                  <a:cubicBezTo>
                    <a:pt x="539" y="253"/>
                    <a:pt x="540" y="254"/>
                    <a:pt x="541" y="253"/>
                  </a:cubicBezTo>
                  <a:cubicBezTo>
                    <a:pt x="540" y="253"/>
                    <a:pt x="538" y="253"/>
                    <a:pt x="537" y="254"/>
                  </a:cubicBezTo>
                  <a:close/>
                  <a:moveTo>
                    <a:pt x="615" y="264"/>
                  </a:moveTo>
                  <a:cubicBezTo>
                    <a:pt x="615" y="264"/>
                    <a:pt x="615" y="265"/>
                    <a:pt x="614" y="264"/>
                  </a:cubicBezTo>
                  <a:cubicBezTo>
                    <a:pt x="613" y="267"/>
                    <a:pt x="609" y="269"/>
                    <a:pt x="609" y="271"/>
                  </a:cubicBezTo>
                  <a:cubicBezTo>
                    <a:pt x="607" y="271"/>
                    <a:pt x="607" y="272"/>
                    <a:pt x="607" y="273"/>
                  </a:cubicBezTo>
                  <a:cubicBezTo>
                    <a:pt x="608" y="272"/>
                    <a:pt x="609" y="273"/>
                    <a:pt x="610" y="272"/>
                  </a:cubicBezTo>
                  <a:cubicBezTo>
                    <a:pt x="612" y="271"/>
                    <a:pt x="613" y="269"/>
                    <a:pt x="615" y="268"/>
                  </a:cubicBezTo>
                  <a:cubicBezTo>
                    <a:pt x="617" y="266"/>
                    <a:pt x="620" y="264"/>
                    <a:pt x="623" y="262"/>
                  </a:cubicBezTo>
                  <a:cubicBezTo>
                    <a:pt x="625" y="259"/>
                    <a:pt x="629" y="257"/>
                    <a:pt x="631" y="254"/>
                  </a:cubicBezTo>
                  <a:cubicBezTo>
                    <a:pt x="632" y="254"/>
                    <a:pt x="633" y="253"/>
                    <a:pt x="632" y="253"/>
                  </a:cubicBezTo>
                  <a:cubicBezTo>
                    <a:pt x="624" y="254"/>
                    <a:pt x="620" y="260"/>
                    <a:pt x="615" y="264"/>
                  </a:cubicBezTo>
                  <a:close/>
                  <a:moveTo>
                    <a:pt x="456" y="254"/>
                  </a:moveTo>
                  <a:cubicBezTo>
                    <a:pt x="456" y="254"/>
                    <a:pt x="456" y="254"/>
                    <a:pt x="456" y="254"/>
                  </a:cubicBezTo>
                  <a:cubicBezTo>
                    <a:pt x="455" y="253"/>
                    <a:pt x="454" y="254"/>
                    <a:pt x="453" y="254"/>
                  </a:cubicBezTo>
                  <a:cubicBezTo>
                    <a:pt x="453" y="255"/>
                    <a:pt x="453" y="255"/>
                    <a:pt x="453" y="255"/>
                  </a:cubicBezTo>
                  <a:cubicBezTo>
                    <a:pt x="452" y="255"/>
                    <a:pt x="451" y="256"/>
                    <a:pt x="452" y="256"/>
                  </a:cubicBezTo>
                  <a:cubicBezTo>
                    <a:pt x="451" y="256"/>
                    <a:pt x="449" y="256"/>
                    <a:pt x="448" y="257"/>
                  </a:cubicBezTo>
                  <a:cubicBezTo>
                    <a:pt x="448" y="258"/>
                    <a:pt x="448" y="259"/>
                    <a:pt x="449" y="259"/>
                  </a:cubicBezTo>
                  <a:cubicBezTo>
                    <a:pt x="449" y="259"/>
                    <a:pt x="450" y="259"/>
                    <a:pt x="451" y="259"/>
                  </a:cubicBezTo>
                  <a:cubicBezTo>
                    <a:pt x="451" y="258"/>
                    <a:pt x="452" y="257"/>
                    <a:pt x="451" y="257"/>
                  </a:cubicBezTo>
                  <a:cubicBezTo>
                    <a:pt x="452" y="256"/>
                    <a:pt x="452" y="257"/>
                    <a:pt x="452" y="256"/>
                  </a:cubicBezTo>
                  <a:cubicBezTo>
                    <a:pt x="452" y="257"/>
                    <a:pt x="452" y="257"/>
                    <a:pt x="452" y="258"/>
                  </a:cubicBezTo>
                  <a:cubicBezTo>
                    <a:pt x="453" y="258"/>
                    <a:pt x="454" y="257"/>
                    <a:pt x="455" y="257"/>
                  </a:cubicBezTo>
                  <a:cubicBezTo>
                    <a:pt x="455" y="257"/>
                    <a:pt x="455" y="256"/>
                    <a:pt x="455" y="256"/>
                  </a:cubicBezTo>
                  <a:cubicBezTo>
                    <a:pt x="455" y="257"/>
                    <a:pt x="456" y="258"/>
                    <a:pt x="456" y="257"/>
                  </a:cubicBezTo>
                  <a:cubicBezTo>
                    <a:pt x="455" y="256"/>
                    <a:pt x="456" y="254"/>
                    <a:pt x="455" y="255"/>
                  </a:cubicBezTo>
                  <a:cubicBezTo>
                    <a:pt x="455" y="256"/>
                    <a:pt x="454" y="255"/>
                    <a:pt x="454" y="257"/>
                  </a:cubicBezTo>
                  <a:cubicBezTo>
                    <a:pt x="454" y="256"/>
                    <a:pt x="454" y="255"/>
                    <a:pt x="454" y="254"/>
                  </a:cubicBezTo>
                  <a:cubicBezTo>
                    <a:pt x="454" y="255"/>
                    <a:pt x="456" y="254"/>
                    <a:pt x="456" y="254"/>
                  </a:cubicBezTo>
                  <a:close/>
                  <a:moveTo>
                    <a:pt x="243" y="256"/>
                  </a:moveTo>
                  <a:cubicBezTo>
                    <a:pt x="243" y="254"/>
                    <a:pt x="241" y="255"/>
                    <a:pt x="240" y="254"/>
                  </a:cubicBezTo>
                  <a:cubicBezTo>
                    <a:pt x="241" y="255"/>
                    <a:pt x="241" y="256"/>
                    <a:pt x="243" y="256"/>
                  </a:cubicBezTo>
                  <a:close/>
                  <a:moveTo>
                    <a:pt x="533" y="255"/>
                  </a:moveTo>
                  <a:cubicBezTo>
                    <a:pt x="534" y="255"/>
                    <a:pt x="535" y="254"/>
                    <a:pt x="535" y="254"/>
                  </a:cubicBezTo>
                  <a:cubicBezTo>
                    <a:pt x="534" y="254"/>
                    <a:pt x="533" y="254"/>
                    <a:pt x="533" y="255"/>
                  </a:cubicBezTo>
                  <a:close/>
                  <a:moveTo>
                    <a:pt x="603" y="255"/>
                  </a:moveTo>
                  <a:cubicBezTo>
                    <a:pt x="604" y="256"/>
                    <a:pt x="607" y="255"/>
                    <a:pt x="608" y="254"/>
                  </a:cubicBezTo>
                  <a:cubicBezTo>
                    <a:pt x="606" y="254"/>
                    <a:pt x="604" y="254"/>
                    <a:pt x="603" y="255"/>
                  </a:cubicBezTo>
                  <a:close/>
                  <a:moveTo>
                    <a:pt x="704" y="254"/>
                  </a:moveTo>
                  <a:cubicBezTo>
                    <a:pt x="702" y="254"/>
                    <a:pt x="700" y="256"/>
                    <a:pt x="697" y="258"/>
                  </a:cubicBezTo>
                  <a:cubicBezTo>
                    <a:pt x="696" y="260"/>
                    <a:pt x="695" y="261"/>
                    <a:pt x="694" y="262"/>
                  </a:cubicBezTo>
                  <a:cubicBezTo>
                    <a:pt x="697" y="261"/>
                    <a:pt x="701" y="260"/>
                    <a:pt x="703" y="262"/>
                  </a:cubicBezTo>
                  <a:cubicBezTo>
                    <a:pt x="703" y="261"/>
                    <a:pt x="703" y="261"/>
                    <a:pt x="704" y="261"/>
                  </a:cubicBezTo>
                  <a:cubicBezTo>
                    <a:pt x="704" y="260"/>
                    <a:pt x="705" y="260"/>
                    <a:pt x="704" y="259"/>
                  </a:cubicBezTo>
                  <a:cubicBezTo>
                    <a:pt x="706" y="259"/>
                    <a:pt x="708" y="258"/>
                    <a:pt x="708" y="257"/>
                  </a:cubicBezTo>
                  <a:cubicBezTo>
                    <a:pt x="706" y="257"/>
                    <a:pt x="703" y="258"/>
                    <a:pt x="703" y="255"/>
                  </a:cubicBezTo>
                  <a:cubicBezTo>
                    <a:pt x="704" y="255"/>
                    <a:pt x="706" y="253"/>
                    <a:pt x="704" y="254"/>
                  </a:cubicBezTo>
                  <a:close/>
                  <a:moveTo>
                    <a:pt x="721" y="255"/>
                  </a:moveTo>
                  <a:cubicBezTo>
                    <a:pt x="722" y="255"/>
                    <a:pt x="722" y="255"/>
                    <a:pt x="723" y="255"/>
                  </a:cubicBezTo>
                  <a:cubicBezTo>
                    <a:pt x="722" y="255"/>
                    <a:pt x="721" y="255"/>
                    <a:pt x="721" y="255"/>
                  </a:cubicBezTo>
                  <a:close/>
                  <a:moveTo>
                    <a:pt x="588" y="257"/>
                  </a:moveTo>
                  <a:cubicBezTo>
                    <a:pt x="590" y="256"/>
                    <a:pt x="592" y="256"/>
                    <a:pt x="592" y="256"/>
                  </a:cubicBezTo>
                  <a:cubicBezTo>
                    <a:pt x="592" y="255"/>
                    <a:pt x="592" y="256"/>
                    <a:pt x="591" y="255"/>
                  </a:cubicBezTo>
                  <a:cubicBezTo>
                    <a:pt x="591" y="256"/>
                    <a:pt x="589" y="256"/>
                    <a:pt x="588" y="257"/>
                  </a:cubicBezTo>
                  <a:close/>
                  <a:moveTo>
                    <a:pt x="711" y="257"/>
                  </a:moveTo>
                  <a:cubicBezTo>
                    <a:pt x="712" y="257"/>
                    <a:pt x="715" y="257"/>
                    <a:pt x="717" y="255"/>
                  </a:cubicBezTo>
                  <a:cubicBezTo>
                    <a:pt x="714" y="256"/>
                    <a:pt x="712" y="256"/>
                    <a:pt x="711" y="257"/>
                  </a:cubicBezTo>
                  <a:close/>
                  <a:moveTo>
                    <a:pt x="618" y="256"/>
                  </a:moveTo>
                  <a:cubicBezTo>
                    <a:pt x="612" y="261"/>
                    <a:pt x="605" y="267"/>
                    <a:pt x="600" y="273"/>
                  </a:cubicBezTo>
                  <a:cubicBezTo>
                    <a:pt x="598" y="273"/>
                    <a:pt x="597" y="274"/>
                    <a:pt x="596" y="276"/>
                  </a:cubicBezTo>
                  <a:cubicBezTo>
                    <a:pt x="598" y="275"/>
                    <a:pt x="600" y="275"/>
                    <a:pt x="601" y="275"/>
                  </a:cubicBezTo>
                  <a:cubicBezTo>
                    <a:pt x="598" y="273"/>
                    <a:pt x="602" y="272"/>
                    <a:pt x="603" y="273"/>
                  </a:cubicBezTo>
                  <a:cubicBezTo>
                    <a:pt x="604" y="271"/>
                    <a:pt x="608" y="270"/>
                    <a:pt x="607" y="268"/>
                  </a:cubicBezTo>
                  <a:cubicBezTo>
                    <a:pt x="613" y="265"/>
                    <a:pt x="616" y="260"/>
                    <a:pt x="622" y="256"/>
                  </a:cubicBezTo>
                  <a:cubicBezTo>
                    <a:pt x="620" y="256"/>
                    <a:pt x="620" y="256"/>
                    <a:pt x="618" y="256"/>
                  </a:cubicBezTo>
                  <a:close/>
                  <a:moveTo>
                    <a:pt x="490" y="257"/>
                  </a:moveTo>
                  <a:cubicBezTo>
                    <a:pt x="492" y="258"/>
                    <a:pt x="497" y="256"/>
                    <a:pt x="499" y="256"/>
                  </a:cubicBezTo>
                  <a:cubicBezTo>
                    <a:pt x="496" y="256"/>
                    <a:pt x="493" y="257"/>
                    <a:pt x="490" y="257"/>
                  </a:cubicBezTo>
                  <a:close/>
                  <a:moveTo>
                    <a:pt x="280" y="258"/>
                  </a:moveTo>
                  <a:cubicBezTo>
                    <a:pt x="279" y="258"/>
                    <a:pt x="280" y="257"/>
                    <a:pt x="280" y="257"/>
                  </a:cubicBezTo>
                  <a:cubicBezTo>
                    <a:pt x="278" y="257"/>
                    <a:pt x="277" y="256"/>
                    <a:pt x="275" y="257"/>
                  </a:cubicBezTo>
                  <a:cubicBezTo>
                    <a:pt x="277" y="257"/>
                    <a:pt x="278" y="259"/>
                    <a:pt x="280" y="258"/>
                  </a:cubicBezTo>
                  <a:close/>
                  <a:moveTo>
                    <a:pt x="478" y="259"/>
                  </a:moveTo>
                  <a:cubicBezTo>
                    <a:pt x="480" y="259"/>
                    <a:pt x="483" y="258"/>
                    <a:pt x="484" y="257"/>
                  </a:cubicBezTo>
                  <a:cubicBezTo>
                    <a:pt x="485" y="258"/>
                    <a:pt x="487" y="257"/>
                    <a:pt x="488" y="256"/>
                  </a:cubicBezTo>
                  <a:cubicBezTo>
                    <a:pt x="484" y="257"/>
                    <a:pt x="481" y="257"/>
                    <a:pt x="478" y="259"/>
                  </a:cubicBezTo>
                  <a:close/>
                  <a:moveTo>
                    <a:pt x="361" y="272"/>
                  </a:moveTo>
                  <a:cubicBezTo>
                    <a:pt x="364" y="273"/>
                    <a:pt x="365" y="273"/>
                    <a:pt x="367" y="274"/>
                  </a:cubicBezTo>
                  <a:cubicBezTo>
                    <a:pt x="366" y="273"/>
                    <a:pt x="366" y="271"/>
                    <a:pt x="365" y="270"/>
                  </a:cubicBezTo>
                  <a:cubicBezTo>
                    <a:pt x="360" y="272"/>
                    <a:pt x="361" y="264"/>
                    <a:pt x="358" y="262"/>
                  </a:cubicBezTo>
                  <a:cubicBezTo>
                    <a:pt x="357" y="261"/>
                    <a:pt x="357" y="258"/>
                    <a:pt x="356" y="257"/>
                  </a:cubicBezTo>
                  <a:cubicBezTo>
                    <a:pt x="357" y="262"/>
                    <a:pt x="359" y="268"/>
                    <a:pt x="361" y="272"/>
                  </a:cubicBezTo>
                  <a:close/>
                  <a:moveTo>
                    <a:pt x="251" y="259"/>
                  </a:moveTo>
                  <a:cubicBezTo>
                    <a:pt x="250" y="259"/>
                    <a:pt x="249" y="257"/>
                    <a:pt x="248" y="258"/>
                  </a:cubicBezTo>
                  <a:cubicBezTo>
                    <a:pt x="249" y="258"/>
                    <a:pt x="250" y="259"/>
                    <a:pt x="251" y="259"/>
                  </a:cubicBezTo>
                  <a:close/>
                  <a:moveTo>
                    <a:pt x="303" y="259"/>
                  </a:moveTo>
                  <a:cubicBezTo>
                    <a:pt x="303" y="258"/>
                    <a:pt x="301" y="258"/>
                    <a:pt x="301" y="258"/>
                  </a:cubicBezTo>
                  <a:cubicBezTo>
                    <a:pt x="301" y="258"/>
                    <a:pt x="302" y="258"/>
                    <a:pt x="303" y="259"/>
                  </a:cubicBezTo>
                  <a:close/>
                  <a:moveTo>
                    <a:pt x="612" y="257"/>
                  </a:moveTo>
                  <a:cubicBezTo>
                    <a:pt x="606" y="258"/>
                    <a:pt x="602" y="262"/>
                    <a:pt x="599" y="266"/>
                  </a:cubicBezTo>
                  <a:cubicBezTo>
                    <a:pt x="598" y="266"/>
                    <a:pt x="598" y="266"/>
                    <a:pt x="598" y="267"/>
                  </a:cubicBezTo>
                  <a:cubicBezTo>
                    <a:pt x="595" y="270"/>
                    <a:pt x="590" y="273"/>
                    <a:pt x="587" y="277"/>
                  </a:cubicBezTo>
                  <a:cubicBezTo>
                    <a:pt x="594" y="278"/>
                    <a:pt x="596" y="272"/>
                    <a:pt x="601" y="269"/>
                  </a:cubicBezTo>
                  <a:cubicBezTo>
                    <a:pt x="601" y="269"/>
                    <a:pt x="600" y="268"/>
                    <a:pt x="601" y="268"/>
                  </a:cubicBezTo>
                  <a:cubicBezTo>
                    <a:pt x="604" y="266"/>
                    <a:pt x="609" y="261"/>
                    <a:pt x="612" y="257"/>
                  </a:cubicBezTo>
                  <a:close/>
                  <a:moveTo>
                    <a:pt x="424" y="259"/>
                  </a:moveTo>
                  <a:cubicBezTo>
                    <a:pt x="424" y="259"/>
                    <a:pt x="425" y="258"/>
                    <a:pt x="424" y="258"/>
                  </a:cubicBezTo>
                  <a:cubicBezTo>
                    <a:pt x="424" y="258"/>
                    <a:pt x="424" y="258"/>
                    <a:pt x="423" y="258"/>
                  </a:cubicBezTo>
                  <a:cubicBezTo>
                    <a:pt x="423" y="259"/>
                    <a:pt x="424" y="260"/>
                    <a:pt x="424" y="259"/>
                  </a:cubicBezTo>
                  <a:close/>
                  <a:moveTo>
                    <a:pt x="473" y="259"/>
                  </a:moveTo>
                  <a:cubicBezTo>
                    <a:pt x="473" y="260"/>
                    <a:pt x="473" y="260"/>
                    <a:pt x="473" y="260"/>
                  </a:cubicBezTo>
                  <a:cubicBezTo>
                    <a:pt x="475" y="261"/>
                    <a:pt x="477" y="259"/>
                    <a:pt x="478" y="259"/>
                  </a:cubicBezTo>
                  <a:cubicBezTo>
                    <a:pt x="477" y="257"/>
                    <a:pt x="475" y="259"/>
                    <a:pt x="473" y="259"/>
                  </a:cubicBezTo>
                  <a:close/>
                  <a:moveTo>
                    <a:pt x="485" y="259"/>
                  </a:moveTo>
                  <a:cubicBezTo>
                    <a:pt x="486" y="259"/>
                    <a:pt x="489" y="259"/>
                    <a:pt x="490" y="258"/>
                  </a:cubicBezTo>
                  <a:cubicBezTo>
                    <a:pt x="488" y="258"/>
                    <a:pt x="486" y="259"/>
                    <a:pt x="485" y="259"/>
                  </a:cubicBezTo>
                  <a:close/>
                  <a:moveTo>
                    <a:pt x="463" y="260"/>
                  </a:moveTo>
                  <a:cubicBezTo>
                    <a:pt x="463" y="259"/>
                    <a:pt x="462" y="259"/>
                    <a:pt x="461" y="259"/>
                  </a:cubicBezTo>
                  <a:cubicBezTo>
                    <a:pt x="462" y="259"/>
                    <a:pt x="462" y="259"/>
                    <a:pt x="462" y="259"/>
                  </a:cubicBezTo>
                  <a:cubicBezTo>
                    <a:pt x="461" y="258"/>
                    <a:pt x="460" y="259"/>
                    <a:pt x="461" y="259"/>
                  </a:cubicBezTo>
                  <a:cubicBezTo>
                    <a:pt x="462" y="259"/>
                    <a:pt x="461" y="260"/>
                    <a:pt x="461" y="260"/>
                  </a:cubicBezTo>
                  <a:cubicBezTo>
                    <a:pt x="461" y="261"/>
                    <a:pt x="462" y="260"/>
                    <a:pt x="463" y="260"/>
                  </a:cubicBezTo>
                  <a:close/>
                  <a:moveTo>
                    <a:pt x="742" y="259"/>
                  </a:moveTo>
                  <a:cubicBezTo>
                    <a:pt x="742" y="260"/>
                    <a:pt x="744" y="259"/>
                    <a:pt x="744" y="259"/>
                  </a:cubicBezTo>
                  <a:cubicBezTo>
                    <a:pt x="743" y="259"/>
                    <a:pt x="743" y="259"/>
                    <a:pt x="742" y="259"/>
                  </a:cubicBezTo>
                  <a:close/>
                  <a:moveTo>
                    <a:pt x="285" y="264"/>
                  </a:moveTo>
                  <a:cubicBezTo>
                    <a:pt x="285" y="264"/>
                    <a:pt x="285" y="264"/>
                    <a:pt x="286" y="264"/>
                  </a:cubicBezTo>
                  <a:cubicBezTo>
                    <a:pt x="286" y="264"/>
                    <a:pt x="288" y="266"/>
                    <a:pt x="289" y="266"/>
                  </a:cubicBezTo>
                  <a:cubicBezTo>
                    <a:pt x="289" y="267"/>
                    <a:pt x="290" y="266"/>
                    <a:pt x="290" y="267"/>
                  </a:cubicBezTo>
                  <a:cubicBezTo>
                    <a:pt x="292" y="267"/>
                    <a:pt x="292" y="269"/>
                    <a:pt x="293" y="268"/>
                  </a:cubicBezTo>
                  <a:cubicBezTo>
                    <a:pt x="293" y="269"/>
                    <a:pt x="294" y="268"/>
                    <a:pt x="295" y="269"/>
                  </a:cubicBezTo>
                  <a:cubicBezTo>
                    <a:pt x="295" y="269"/>
                    <a:pt x="295" y="269"/>
                    <a:pt x="295" y="269"/>
                  </a:cubicBezTo>
                  <a:cubicBezTo>
                    <a:pt x="301" y="272"/>
                    <a:pt x="306" y="276"/>
                    <a:pt x="312" y="279"/>
                  </a:cubicBezTo>
                  <a:cubicBezTo>
                    <a:pt x="315" y="281"/>
                    <a:pt x="318" y="283"/>
                    <a:pt x="322" y="284"/>
                  </a:cubicBezTo>
                  <a:cubicBezTo>
                    <a:pt x="329" y="288"/>
                    <a:pt x="334" y="292"/>
                    <a:pt x="341" y="295"/>
                  </a:cubicBezTo>
                  <a:cubicBezTo>
                    <a:pt x="341" y="296"/>
                    <a:pt x="343" y="296"/>
                    <a:pt x="343" y="297"/>
                  </a:cubicBezTo>
                  <a:cubicBezTo>
                    <a:pt x="344" y="297"/>
                    <a:pt x="344" y="297"/>
                    <a:pt x="344" y="297"/>
                  </a:cubicBezTo>
                  <a:cubicBezTo>
                    <a:pt x="344" y="297"/>
                    <a:pt x="344" y="298"/>
                    <a:pt x="344" y="298"/>
                  </a:cubicBezTo>
                  <a:cubicBezTo>
                    <a:pt x="345" y="298"/>
                    <a:pt x="345" y="299"/>
                    <a:pt x="347" y="300"/>
                  </a:cubicBezTo>
                  <a:cubicBezTo>
                    <a:pt x="347" y="299"/>
                    <a:pt x="346" y="299"/>
                    <a:pt x="347" y="299"/>
                  </a:cubicBezTo>
                  <a:cubicBezTo>
                    <a:pt x="347" y="298"/>
                    <a:pt x="347" y="300"/>
                    <a:pt x="348" y="300"/>
                  </a:cubicBezTo>
                  <a:cubicBezTo>
                    <a:pt x="348" y="299"/>
                    <a:pt x="348" y="299"/>
                    <a:pt x="348" y="299"/>
                  </a:cubicBezTo>
                  <a:cubicBezTo>
                    <a:pt x="348" y="298"/>
                    <a:pt x="348" y="298"/>
                    <a:pt x="347" y="297"/>
                  </a:cubicBezTo>
                  <a:cubicBezTo>
                    <a:pt x="347" y="297"/>
                    <a:pt x="348" y="297"/>
                    <a:pt x="348" y="296"/>
                  </a:cubicBezTo>
                  <a:cubicBezTo>
                    <a:pt x="347" y="295"/>
                    <a:pt x="344" y="295"/>
                    <a:pt x="343" y="293"/>
                  </a:cubicBezTo>
                  <a:cubicBezTo>
                    <a:pt x="342" y="293"/>
                    <a:pt x="342" y="293"/>
                    <a:pt x="341" y="293"/>
                  </a:cubicBezTo>
                  <a:cubicBezTo>
                    <a:pt x="336" y="289"/>
                    <a:pt x="330" y="286"/>
                    <a:pt x="324" y="282"/>
                  </a:cubicBezTo>
                  <a:cubicBezTo>
                    <a:pt x="311" y="276"/>
                    <a:pt x="296" y="266"/>
                    <a:pt x="281" y="260"/>
                  </a:cubicBezTo>
                  <a:cubicBezTo>
                    <a:pt x="280" y="260"/>
                    <a:pt x="278" y="259"/>
                    <a:pt x="279" y="260"/>
                  </a:cubicBezTo>
                  <a:cubicBezTo>
                    <a:pt x="281" y="261"/>
                    <a:pt x="282" y="263"/>
                    <a:pt x="285" y="264"/>
                  </a:cubicBezTo>
                  <a:close/>
                  <a:moveTo>
                    <a:pt x="350" y="300"/>
                  </a:moveTo>
                  <a:cubicBezTo>
                    <a:pt x="351" y="299"/>
                    <a:pt x="351" y="300"/>
                    <a:pt x="351" y="301"/>
                  </a:cubicBezTo>
                  <a:cubicBezTo>
                    <a:pt x="351" y="301"/>
                    <a:pt x="351" y="300"/>
                    <a:pt x="350" y="300"/>
                  </a:cubicBezTo>
                  <a:cubicBezTo>
                    <a:pt x="350" y="302"/>
                    <a:pt x="350" y="302"/>
                    <a:pt x="350" y="303"/>
                  </a:cubicBezTo>
                  <a:cubicBezTo>
                    <a:pt x="351" y="303"/>
                    <a:pt x="350" y="305"/>
                    <a:pt x="352" y="304"/>
                  </a:cubicBezTo>
                  <a:cubicBezTo>
                    <a:pt x="350" y="305"/>
                    <a:pt x="353" y="306"/>
                    <a:pt x="352" y="307"/>
                  </a:cubicBezTo>
                  <a:cubicBezTo>
                    <a:pt x="353" y="307"/>
                    <a:pt x="352" y="306"/>
                    <a:pt x="353" y="307"/>
                  </a:cubicBezTo>
                  <a:cubicBezTo>
                    <a:pt x="352" y="306"/>
                    <a:pt x="353" y="305"/>
                    <a:pt x="353" y="304"/>
                  </a:cubicBezTo>
                  <a:cubicBezTo>
                    <a:pt x="353" y="305"/>
                    <a:pt x="353" y="306"/>
                    <a:pt x="354" y="307"/>
                  </a:cubicBezTo>
                  <a:cubicBezTo>
                    <a:pt x="354" y="307"/>
                    <a:pt x="354" y="307"/>
                    <a:pt x="354" y="307"/>
                  </a:cubicBezTo>
                  <a:cubicBezTo>
                    <a:pt x="355" y="306"/>
                    <a:pt x="354" y="306"/>
                    <a:pt x="355" y="306"/>
                  </a:cubicBezTo>
                  <a:cubicBezTo>
                    <a:pt x="355" y="305"/>
                    <a:pt x="354" y="306"/>
                    <a:pt x="355" y="305"/>
                  </a:cubicBezTo>
                  <a:cubicBezTo>
                    <a:pt x="356" y="305"/>
                    <a:pt x="356" y="303"/>
                    <a:pt x="356" y="302"/>
                  </a:cubicBezTo>
                  <a:cubicBezTo>
                    <a:pt x="355" y="301"/>
                    <a:pt x="355" y="301"/>
                    <a:pt x="355" y="300"/>
                  </a:cubicBezTo>
                  <a:cubicBezTo>
                    <a:pt x="353" y="300"/>
                    <a:pt x="352" y="299"/>
                    <a:pt x="351" y="298"/>
                  </a:cubicBezTo>
                  <a:cubicBezTo>
                    <a:pt x="351" y="299"/>
                    <a:pt x="347" y="297"/>
                    <a:pt x="348" y="298"/>
                  </a:cubicBezTo>
                  <a:cubicBezTo>
                    <a:pt x="348" y="297"/>
                    <a:pt x="349" y="298"/>
                    <a:pt x="349" y="298"/>
                  </a:cubicBezTo>
                  <a:cubicBezTo>
                    <a:pt x="349" y="299"/>
                    <a:pt x="351" y="299"/>
                    <a:pt x="350" y="300"/>
                  </a:cubicBezTo>
                  <a:close/>
                  <a:moveTo>
                    <a:pt x="716" y="260"/>
                  </a:moveTo>
                  <a:cubicBezTo>
                    <a:pt x="717" y="259"/>
                    <a:pt x="719" y="260"/>
                    <a:pt x="719" y="259"/>
                  </a:cubicBezTo>
                  <a:cubicBezTo>
                    <a:pt x="718" y="259"/>
                    <a:pt x="717" y="259"/>
                    <a:pt x="716" y="260"/>
                  </a:cubicBezTo>
                  <a:close/>
                  <a:moveTo>
                    <a:pt x="457" y="261"/>
                  </a:moveTo>
                  <a:cubicBezTo>
                    <a:pt x="457" y="261"/>
                    <a:pt x="457" y="261"/>
                    <a:pt x="457" y="262"/>
                  </a:cubicBezTo>
                  <a:cubicBezTo>
                    <a:pt x="458" y="261"/>
                    <a:pt x="458" y="261"/>
                    <a:pt x="460" y="260"/>
                  </a:cubicBezTo>
                  <a:cubicBezTo>
                    <a:pt x="460" y="261"/>
                    <a:pt x="459" y="260"/>
                    <a:pt x="459" y="261"/>
                  </a:cubicBezTo>
                  <a:cubicBezTo>
                    <a:pt x="460" y="261"/>
                    <a:pt x="459" y="260"/>
                    <a:pt x="460" y="261"/>
                  </a:cubicBezTo>
                  <a:cubicBezTo>
                    <a:pt x="460" y="260"/>
                    <a:pt x="460" y="259"/>
                    <a:pt x="460" y="259"/>
                  </a:cubicBezTo>
                  <a:cubicBezTo>
                    <a:pt x="459" y="260"/>
                    <a:pt x="457" y="260"/>
                    <a:pt x="457" y="261"/>
                  </a:cubicBezTo>
                  <a:close/>
                  <a:moveTo>
                    <a:pt x="466" y="262"/>
                  </a:moveTo>
                  <a:cubicBezTo>
                    <a:pt x="466" y="260"/>
                    <a:pt x="463" y="261"/>
                    <a:pt x="463" y="262"/>
                  </a:cubicBezTo>
                  <a:cubicBezTo>
                    <a:pt x="463" y="262"/>
                    <a:pt x="463" y="262"/>
                    <a:pt x="462" y="262"/>
                  </a:cubicBezTo>
                  <a:cubicBezTo>
                    <a:pt x="462" y="262"/>
                    <a:pt x="461" y="262"/>
                    <a:pt x="461" y="263"/>
                  </a:cubicBezTo>
                  <a:cubicBezTo>
                    <a:pt x="461" y="263"/>
                    <a:pt x="461" y="263"/>
                    <a:pt x="461" y="263"/>
                  </a:cubicBezTo>
                  <a:cubicBezTo>
                    <a:pt x="462" y="262"/>
                    <a:pt x="465" y="263"/>
                    <a:pt x="465" y="262"/>
                  </a:cubicBezTo>
                  <a:cubicBezTo>
                    <a:pt x="466" y="262"/>
                    <a:pt x="468" y="262"/>
                    <a:pt x="469" y="261"/>
                  </a:cubicBezTo>
                  <a:cubicBezTo>
                    <a:pt x="470" y="262"/>
                    <a:pt x="472" y="260"/>
                    <a:pt x="473" y="261"/>
                  </a:cubicBezTo>
                  <a:cubicBezTo>
                    <a:pt x="473" y="260"/>
                    <a:pt x="473" y="260"/>
                    <a:pt x="473" y="259"/>
                  </a:cubicBezTo>
                  <a:cubicBezTo>
                    <a:pt x="470" y="260"/>
                    <a:pt x="468" y="260"/>
                    <a:pt x="466" y="262"/>
                  </a:cubicBezTo>
                  <a:close/>
                  <a:moveTo>
                    <a:pt x="452" y="261"/>
                  </a:moveTo>
                  <a:cubicBezTo>
                    <a:pt x="452" y="261"/>
                    <a:pt x="453" y="262"/>
                    <a:pt x="453" y="262"/>
                  </a:cubicBezTo>
                  <a:cubicBezTo>
                    <a:pt x="452" y="261"/>
                    <a:pt x="450" y="262"/>
                    <a:pt x="449" y="262"/>
                  </a:cubicBezTo>
                  <a:cubicBezTo>
                    <a:pt x="449" y="263"/>
                    <a:pt x="450" y="263"/>
                    <a:pt x="450" y="264"/>
                  </a:cubicBezTo>
                  <a:cubicBezTo>
                    <a:pt x="451" y="264"/>
                    <a:pt x="451" y="263"/>
                    <a:pt x="452" y="263"/>
                  </a:cubicBezTo>
                  <a:cubicBezTo>
                    <a:pt x="452" y="263"/>
                    <a:pt x="452" y="263"/>
                    <a:pt x="452" y="263"/>
                  </a:cubicBezTo>
                  <a:cubicBezTo>
                    <a:pt x="452" y="264"/>
                    <a:pt x="455" y="261"/>
                    <a:pt x="456" y="262"/>
                  </a:cubicBezTo>
                  <a:cubicBezTo>
                    <a:pt x="456" y="262"/>
                    <a:pt x="456" y="260"/>
                    <a:pt x="455" y="261"/>
                  </a:cubicBezTo>
                  <a:cubicBezTo>
                    <a:pt x="456" y="261"/>
                    <a:pt x="455" y="261"/>
                    <a:pt x="455" y="262"/>
                  </a:cubicBezTo>
                  <a:cubicBezTo>
                    <a:pt x="455" y="261"/>
                    <a:pt x="455" y="261"/>
                    <a:pt x="455" y="260"/>
                  </a:cubicBezTo>
                  <a:cubicBezTo>
                    <a:pt x="454" y="261"/>
                    <a:pt x="454" y="260"/>
                    <a:pt x="453" y="261"/>
                  </a:cubicBezTo>
                  <a:cubicBezTo>
                    <a:pt x="453" y="260"/>
                    <a:pt x="454" y="260"/>
                    <a:pt x="454" y="260"/>
                  </a:cubicBezTo>
                  <a:cubicBezTo>
                    <a:pt x="453" y="259"/>
                    <a:pt x="453" y="261"/>
                    <a:pt x="452" y="261"/>
                  </a:cubicBezTo>
                  <a:close/>
                  <a:moveTo>
                    <a:pt x="479" y="261"/>
                  </a:moveTo>
                  <a:cubicBezTo>
                    <a:pt x="480" y="260"/>
                    <a:pt x="482" y="261"/>
                    <a:pt x="482" y="260"/>
                  </a:cubicBezTo>
                  <a:cubicBezTo>
                    <a:pt x="481" y="260"/>
                    <a:pt x="479" y="260"/>
                    <a:pt x="479" y="261"/>
                  </a:cubicBezTo>
                  <a:close/>
                  <a:moveTo>
                    <a:pt x="706" y="262"/>
                  </a:moveTo>
                  <a:cubicBezTo>
                    <a:pt x="707" y="262"/>
                    <a:pt x="711" y="262"/>
                    <a:pt x="711" y="260"/>
                  </a:cubicBezTo>
                  <a:cubicBezTo>
                    <a:pt x="709" y="260"/>
                    <a:pt x="706" y="261"/>
                    <a:pt x="706" y="262"/>
                  </a:cubicBezTo>
                  <a:close/>
                  <a:moveTo>
                    <a:pt x="288" y="260"/>
                  </a:moveTo>
                  <a:cubicBezTo>
                    <a:pt x="308" y="272"/>
                    <a:pt x="328" y="282"/>
                    <a:pt x="347" y="294"/>
                  </a:cubicBezTo>
                  <a:cubicBezTo>
                    <a:pt x="348" y="295"/>
                    <a:pt x="348" y="294"/>
                    <a:pt x="348" y="294"/>
                  </a:cubicBezTo>
                  <a:cubicBezTo>
                    <a:pt x="348" y="295"/>
                    <a:pt x="349" y="294"/>
                    <a:pt x="349" y="296"/>
                  </a:cubicBezTo>
                  <a:cubicBezTo>
                    <a:pt x="353" y="297"/>
                    <a:pt x="356" y="302"/>
                    <a:pt x="359" y="300"/>
                  </a:cubicBezTo>
                  <a:cubicBezTo>
                    <a:pt x="337" y="286"/>
                    <a:pt x="315" y="272"/>
                    <a:pt x="290" y="261"/>
                  </a:cubicBezTo>
                  <a:cubicBezTo>
                    <a:pt x="290" y="261"/>
                    <a:pt x="291" y="260"/>
                    <a:pt x="290" y="260"/>
                  </a:cubicBezTo>
                  <a:cubicBezTo>
                    <a:pt x="290" y="261"/>
                    <a:pt x="289" y="260"/>
                    <a:pt x="288" y="260"/>
                  </a:cubicBezTo>
                  <a:close/>
                  <a:moveTo>
                    <a:pt x="590" y="272"/>
                  </a:moveTo>
                  <a:cubicBezTo>
                    <a:pt x="592" y="269"/>
                    <a:pt x="595" y="266"/>
                    <a:pt x="598" y="264"/>
                  </a:cubicBezTo>
                  <a:cubicBezTo>
                    <a:pt x="598" y="262"/>
                    <a:pt x="601" y="262"/>
                    <a:pt x="601" y="260"/>
                  </a:cubicBezTo>
                  <a:cubicBezTo>
                    <a:pt x="600" y="261"/>
                    <a:pt x="600" y="261"/>
                    <a:pt x="600" y="261"/>
                  </a:cubicBezTo>
                  <a:cubicBezTo>
                    <a:pt x="596" y="260"/>
                    <a:pt x="593" y="263"/>
                    <a:pt x="591" y="266"/>
                  </a:cubicBezTo>
                  <a:cubicBezTo>
                    <a:pt x="587" y="268"/>
                    <a:pt x="584" y="272"/>
                    <a:pt x="581" y="275"/>
                  </a:cubicBezTo>
                  <a:cubicBezTo>
                    <a:pt x="580" y="277"/>
                    <a:pt x="577" y="278"/>
                    <a:pt x="577" y="280"/>
                  </a:cubicBezTo>
                  <a:cubicBezTo>
                    <a:pt x="580" y="280"/>
                    <a:pt x="579" y="277"/>
                    <a:pt x="582" y="276"/>
                  </a:cubicBezTo>
                  <a:cubicBezTo>
                    <a:pt x="582" y="276"/>
                    <a:pt x="582" y="277"/>
                    <a:pt x="582" y="278"/>
                  </a:cubicBezTo>
                  <a:cubicBezTo>
                    <a:pt x="584" y="276"/>
                    <a:pt x="588" y="274"/>
                    <a:pt x="589" y="272"/>
                  </a:cubicBezTo>
                  <a:cubicBezTo>
                    <a:pt x="589" y="272"/>
                    <a:pt x="589" y="272"/>
                    <a:pt x="590" y="272"/>
                  </a:cubicBezTo>
                  <a:close/>
                  <a:moveTo>
                    <a:pt x="753" y="291"/>
                  </a:moveTo>
                  <a:cubicBezTo>
                    <a:pt x="753" y="292"/>
                    <a:pt x="753" y="294"/>
                    <a:pt x="752" y="295"/>
                  </a:cubicBezTo>
                  <a:cubicBezTo>
                    <a:pt x="752" y="295"/>
                    <a:pt x="751" y="293"/>
                    <a:pt x="752" y="294"/>
                  </a:cubicBezTo>
                  <a:cubicBezTo>
                    <a:pt x="751" y="282"/>
                    <a:pt x="750" y="271"/>
                    <a:pt x="747" y="261"/>
                  </a:cubicBezTo>
                  <a:cubicBezTo>
                    <a:pt x="746" y="261"/>
                    <a:pt x="746" y="262"/>
                    <a:pt x="744" y="263"/>
                  </a:cubicBezTo>
                  <a:cubicBezTo>
                    <a:pt x="743" y="262"/>
                    <a:pt x="740" y="262"/>
                    <a:pt x="737" y="263"/>
                  </a:cubicBezTo>
                  <a:cubicBezTo>
                    <a:pt x="736" y="263"/>
                    <a:pt x="738" y="263"/>
                    <a:pt x="737" y="264"/>
                  </a:cubicBezTo>
                  <a:cubicBezTo>
                    <a:pt x="736" y="267"/>
                    <a:pt x="737" y="273"/>
                    <a:pt x="737" y="278"/>
                  </a:cubicBezTo>
                  <a:cubicBezTo>
                    <a:pt x="738" y="284"/>
                    <a:pt x="739" y="291"/>
                    <a:pt x="737" y="294"/>
                  </a:cubicBezTo>
                  <a:cubicBezTo>
                    <a:pt x="736" y="284"/>
                    <a:pt x="735" y="274"/>
                    <a:pt x="735" y="263"/>
                  </a:cubicBezTo>
                  <a:cubicBezTo>
                    <a:pt x="733" y="262"/>
                    <a:pt x="732" y="264"/>
                    <a:pt x="730" y="264"/>
                  </a:cubicBezTo>
                  <a:cubicBezTo>
                    <a:pt x="731" y="269"/>
                    <a:pt x="732" y="276"/>
                    <a:pt x="732" y="283"/>
                  </a:cubicBezTo>
                  <a:cubicBezTo>
                    <a:pt x="732" y="285"/>
                    <a:pt x="732" y="289"/>
                    <a:pt x="729" y="290"/>
                  </a:cubicBezTo>
                  <a:cubicBezTo>
                    <a:pt x="730" y="282"/>
                    <a:pt x="730" y="271"/>
                    <a:pt x="728" y="264"/>
                  </a:cubicBezTo>
                  <a:cubicBezTo>
                    <a:pt x="724" y="265"/>
                    <a:pt x="718" y="266"/>
                    <a:pt x="715" y="266"/>
                  </a:cubicBezTo>
                  <a:cubicBezTo>
                    <a:pt x="714" y="276"/>
                    <a:pt x="720" y="285"/>
                    <a:pt x="716" y="295"/>
                  </a:cubicBezTo>
                  <a:cubicBezTo>
                    <a:pt x="715" y="295"/>
                    <a:pt x="715" y="296"/>
                    <a:pt x="715" y="296"/>
                  </a:cubicBezTo>
                  <a:cubicBezTo>
                    <a:pt x="718" y="286"/>
                    <a:pt x="712" y="276"/>
                    <a:pt x="712" y="267"/>
                  </a:cubicBezTo>
                  <a:cubicBezTo>
                    <a:pt x="710" y="266"/>
                    <a:pt x="709" y="267"/>
                    <a:pt x="708" y="267"/>
                  </a:cubicBezTo>
                  <a:cubicBezTo>
                    <a:pt x="707" y="273"/>
                    <a:pt x="710" y="282"/>
                    <a:pt x="711" y="289"/>
                  </a:cubicBezTo>
                  <a:cubicBezTo>
                    <a:pt x="711" y="292"/>
                    <a:pt x="711" y="295"/>
                    <a:pt x="710" y="295"/>
                  </a:cubicBezTo>
                  <a:cubicBezTo>
                    <a:pt x="710" y="286"/>
                    <a:pt x="705" y="276"/>
                    <a:pt x="705" y="267"/>
                  </a:cubicBezTo>
                  <a:cubicBezTo>
                    <a:pt x="703" y="268"/>
                    <a:pt x="703" y="267"/>
                    <a:pt x="701" y="268"/>
                  </a:cubicBezTo>
                  <a:cubicBezTo>
                    <a:pt x="701" y="277"/>
                    <a:pt x="703" y="286"/>
                    <a:pt x="703" y="294"/>
                  </a:cubicBezTo>
                  <a:cubicBezTo>
                    <a:pt x="702" y="294"/>
                    <a:pt x="702" y="295"/>
                    <a:pt x="701" y="295"/>
                  </a:cubicBezTo>
                  <a:cubicBezTo>
                    <a:pt x="701" y="286"/>
                    <a:pt x="699" y="278"/>
                    <a:pt x="698" y="269"/>
                  </a:cubicBezTo>
                  <a:cubicBezTo>
                    <a:pt x="697" y="269"/>
                    <a:pt x="695" y="269"/>
                    <a:pt x="692" y="269"/>
                  </a:cubicBezTo>
                  <a:cubicBezTo>
                    <a:pt x="692" y="274"/>
                    <a:pt x="693" y="279"/>
                    <a:pt x="693" y="284"/>
                  </a:cubicBezTo>
                  <a:cubicBezTo>
                    <a:pt x="692" y="288"/>
                    <a:pt x="693" y="293"/>
                    <a:pt x="691" y="296"/>
                  </a:cubicBezTo>
                  <a:cubicBezTo>
                    <a:pt x="690" y="286"/>
                    <a:pt x="692" y="279"/>
                    <a:pt x="690" y="269"/>
                  </a:cubicBezTo>
                  <a:cubicBezTo>
                    <a:pt x="687" y="269"/>
                    <a:pt x="687" y="271"/>
                    <a:pt x="684" y="271"/>
                  </a:cubicBezTo>
                  <a:cubicBezTo>
                    <a:pt x="684" y="275"/>
                    <a:pt x="685" y="280"/>
                    <a:pt x="686" y="284"/>
                  </a:cubicBezTo>
                  <a:cubicBezTo>
                    <a:pt x="686" y="288"/>
                    <a:pt x="687" y="292"/>
                    <a:pt x="686" y="294"/>
                  </a:cubicBezTo>
                  <a:cubicBezTo>
                    <a:pt x="684" y="290"/>
                    <a:pt x="685" y="283"/>
                    <a:pt x="682" y="278"/>
                  </a:cubicBezTo>
                  <a:cubicBezTo>
                    <a:pt x="684" y="276"/>
                    <a:pt x="682" y="273"/>
                    <a:pt x="682" y="270"/>
                  </a:cubicBezTo>
                  <a:cubicBezTo>
                    <a:pt x="681" y="270"/>
                    <a:pt x="680" y="270"/>
                    <a:pt x="679" y="270"/>
                  </a:cubicBezTo>
                  <a:cubicBezTo>
                    <a:pt x="678" y="277"/>
                    <a:pt x="680" y="285"/>
                    <a:pt x="679" y="293"/>
                  </a:cubicBezTo>
                  <a:cubicBezTo>
                    <a:pt x="679" y="293"/>
                    <a:pt x="680" y="293"/>
                    <a:pt x="680" y="293"/>
                  </a:cubicBezTo>
                  <a:cubicBezTo>
                    <a:pt x="679" y="294"/>
                    <a:pt x="679" y="295"/>
                    <a:pt x="678" y="295"/>
                  </a:cubicBezTo>
                  <a:cubicBezTo>
                    <a:pt x="677" y="285"/>
                    <a:pt x="677" y="280"/>
                    <a:pt x="676" y="271"/>
                  </a:cubicBezTo>
                  <a:cubicBezTo>
                    <a:pt x="674" y="272"/>
                    <a:pt x="672" y="271"/>
                    <a:pt x="671" y="272"/>
                  </a:cubicBezTo>
                  <a:cubicBezTo>
                    <a:pt x="671" y="277"/>
                    <a:pt x="671" y="281"/>
                    <a:pt x="672" y="285"/>
                  </a:cubicBezTo>
                  <a:cubicBezTo>
                    <a:pt x="671" y="289"/>
                    <a:pt x="675" y="293"/>
                    <a:pt x="671" y="296"/>
                  </a:cubicBezTo>
                  <a:cubicBezTo>
                    <a:pt x="670" y="286"/>
                    <a:pt x="669" y="282"/>
                    <a:pt x="668" y="272"/>
                  </a:cubicBezTo>
                  <a:cubicBezTo>
                    <a:pt x="667" y="272"/>
                    <a:pt x="665" y="272"/>
                    <a:pt x="664" y="272"/>
                  </a:cubicBezTo>
                  <a:cubicBezTo>
                    <a:pt x="665" y="280"/>
                    <a:pt x="665" y="289"/>
                    <a:pt x="666" y="297"/>
                  </a:cubicBezTo>
                  <a:cubicBezTo>
                    <a:pt x="665" y="297"/>
                    <a:pt x="665" y="298"/>
                    <a:pt x="664" y="298"/>
                  </a:cubicBezTo>
                  <a:cubicBezTo>
                    <a:pt x="663" y="291"/>
                    <a:pt x="664" y="280"/>
                    <a:pt x="662" y="273"/>
                  </a:cubicBezTo>
                  <a:cubicBezTo>
                    <a:pt x="660" y="273"/>
                    <a:pt x="660" y="273"/>
                    <a:pt x="659" y="273"/>
                  </a:cubicBezTo>
                  <a:cubicBezTo>
                    <a:pt x="660" y="281"/>
                    <a:pt x="659" y="294"/>
                    <a:pt x="661" y="303"/>
                  </a:cubicBezTo>
                  <a:cubicBezTo>
                    <a:pt x="660" y="303"/>
                    <a:pt x="660" y="303"/>
                    <a:pt x="659" y="303"/>
                  </a:cubicBezTo>
                  <a:cubicBezTo>
                    <a:pt x="656" y="293"/>
                    <a:pt x="659" y="284"/>
                    <a:pt x="657" y="273"/>
                  </a:cubicBezTo>
                  <a:cubicBezTo>
                    <a:pt x="654" y="273"/>
                    <a:pt x="653" y="274"/>
                    <a:pt x="650" y="274"/>
                  </a:cubicBezTo>
                  <a:cubicBezTo>
                    <a:pt x="650" y="277"/>
                    <a:pt x="651" y="280"/>
                    <a:pt x="651" y="284"/>
                  </a:cubicBezTo>
                  <a:cubicBezTo>
                    <a:pt x="651" y="284"/>
                    <a:pt x="651" y="284"/>
                    <a:pt x="651" y="285"/>
                  </a:cubicBezTo>
                  <a:cubicBezTo>
                    <a:pt x="652" y="287"/>
                    <a:pt x="652" y="290"/>
                    <a:pt x="652" y="292"/>
                  </a:cubicBezTo>
                  <a:cubicBezTo>
                    <a:pt x="652" y="295"/>
                    <a:pt x="653" y="300"/>
                    <a:pt x="651" y="301"/>
                  </a:cubicBezTo>
                  <a:cubicBezTo>
                    <a:pt x="650" y="292"/>
                    <a:pt x="650" y="281"/>
                    <a:pt x="647" y="275"/>
                  </a:cubicBezTo>
                  <a:cubicBezTo>
                    <a:pt x="646" y="275"/>
                    <a:pt x="644" y="275"/>
                    <a:pt x="643" y="276"/>
                  </a:cubicBezTo>
                  <a:cubicBezTo>
                    <a:pt x="642" y="285"/>
                    <a:pt x="644" y="290"/>
                    <a:pt x="644" y="301"/>
                  </a:cubicBezTo>
                  <a:cubicBezTo>
                    <a:pt x="643" y="301"/>
                    <a:pt x="643" y="302"/>
                    <a:pt x="642" y="302"/>
                  </a:cubicBezTo>
                  <a:cubicBezTo>
                    <a:pt x="642" y="301"/>
                    <a:pt x="642" y="299"/>
                    <a:pt x="642" y="296"/>
                  </a:cubicBezTo>
                  <a:cubicBezTo>
                    <a:pt x="642" y="289"/>
                    <a:pt x="640" y="281"/>
                    <a:pt x="640" y="276"/>
                  </a:cubicBezTo>
                  <a:cubicBezTo>
                    <a:pt x="639" y="276"/>
                    <a:pt x="638" y="276"/>
                    <a:pt x="637" y="276"/>
                  </a:cubicBezTo>
                  <a:cubicBezTo>
                    <a:pt x="637" y="283"/>
                    <a:pt x="639" y="292"/>
                    <a:pt x="637" y="299"/>
                  </a:cubicBezTo>
                  <a:cubicBezTo>
                    <a:pt x="636" y="299"/>
                    <a:pt x="636" y="299"/>
                    <a:pt x="636" y="299"/>
                  </a:cubicBezTo>
                  <a:cubicBezTo>
                    <a:pt x="636" y="292"/>
                    <a:pt x="636" y="284"/>
                    <a:pt x="634" y="277"/>
                  </a:cubicBezTo>
                  <a:cubicBezTo>
                    <a:pt x="632" y="283"/>
                    <a:pt x="637" y="294"/>
                    <a:pt x="634" y="300"/>
                  </a:cubicBezTo>
                  <a:cubicBezTo>
                    <a:pt x="632" y="292"/>
                    <a:pt x="633" y="286"/>
                    <a:pt x="631" y="277"/>
                  </a:cubicBezTo>
                  <a:cubicBezTo>
                    <a:pt x="628" y="277"/>
                    <a:pt x="626" y="279"/>
                    <a:pt x="625" y="278"/>
                  </a:cubicBezTo>
                  <a:cubicBezTo>
                    <a:pt x="624" y="281"/>
                    <a:pt x="626" y="285"/>
                    <a:pt x="626" y="288"/>
                  </a:cubicBezTo>
                  <a:cubicBezTo>
                    <a:pt x="627" y="289"/>
                    <a:pt x="626" y="288"/>
                    <a:pt x="627" y="288"/>
                  </a:cubicBezTo>
                  <a:cubicBezTo>
                    <a:pt x="626" y="291"/>
                    <a:pt x="629" y="298"/>
                    <a:pt x="626" y="301"/>
                  </a:cubicBezTo>
                  <a:cubicBezTo>
                    <a:pt x="625" y="297"/>
                    <a:pt x="625" y="290"/>
                    <a:pt x="624" y="284"/>
                  </a:cubicBezTo>
                  <a:cubicBezTo>
                    <a:pt x="623" y="282"/>
                    <a:pt x="622" y="279"/>
                    <a:pt x="621" y="279"/>
                  </a:cubicBezTo>
                  <a:cubicBezTo>
                    <a:pt x="621" y="279"/>
                    <a:pt x="619" y="279"/>
                    <a:pt x="618" y="280"/>
                  </a:cubicBezTo>
                  <a:cubicBezTo>
                    <a:pt x="618" y="286"/>
                    <a:pt x="621" y="292"/>
                    <a:pt x="620" y="299"/>
                  </a:cubicBezTo>
                  <a:cubicBezTo>
                    <a:pt x="620" y="299"/>
                    <a:pt x="620" y="300"/>
                    <a:pt x="619" y="300"/>
                  </a:cubicBezTo>
                  <a:cubicBezTo>
                    <a:pt x="618" y="299"/>
                    <a:pt x="618" y="298"/>
                    <a:pt x="619" y="297"/>
                  </a:cubicBezTo>
                  <a:cubicBezTo>
                    <a:pt x="618" y="292"/>
                    <a:pt x="616" y="286"/>
                    <a:pt x="616" y="280"/>
                  </a:cubicBezTo>
                  <a:cubicBezTo>
                    <a:pt x="615" y="280"/>
                    <a:pt x="614" y="281"/>
                    <a:pt x="614" y="281"/>
                  </a:cubicBezTo>
                  <a:cubicBezTo>
                    <a:pt x="614" y="281"/>
                    <a:pt x="614" y="280"/>
                    <a:pt x="613" y="280"/>
                  </a:cubicBezTo>
                  <a:cubicBezTo>
                    <a:pt x="613" y="281"/>
                    <a:pt x="612" y="280"/>
                    <a:pt x="611" y="281"/>
                  </a:cubicBezTo>
                  <a:cubicBezTo>
                    <a:pt x="612" y="281"/>
                    <a:pt x="613" y="281"/>
                    <a:pt x="612" y="281"/>
                  </a:cubicBezTo>
                  <a:cubicBezTo>
                    <a:pt x="611" y="281"/>
                    <a:pt x="611" y="280"/>
                    <a:pt x="610" y="281"/>
                  </a:cubicBezTo>
                  <a:cubicBezTo>
                    <a:pt x="610" y="289"/>
                    <a:pt x="613" y="294"/>
                    <a:pt x="613" y="301"/>
                  </a:cubicBezTo>
                  <a:cubicBezTo>
                    <a:pt x="612" y="301"/>
                    <a:pt x="612" y="301"/>
                    <a:pt x="611" y="301"/>
                  </a:cubicBezTo>
                  <a:cubicBezTo>
                    <a:pt x="609" y="294"/>
                    <a:pt x="610" y="287"/>
                    <a:pt x="607" y="281"/>
                  </a:cubicBezTo>
                  <a:cubicBezTo>
                    <a:pt x="606" y="282"/>
                    <a:pt x="604" y="281"/>
                    <a:pt x="603" y="281"/>
                  </a:cubicBezTo>
                  <a:cubicBezTo>
                    <a:pt x="604" y="288"/>
                    <a:pt x="606" y="295"/>
                    <a:pt x="607" y="301"/>
                  </a:cubicBezTo>
                  <a:cubicBezTo>
                    <a:pt x="608" y="301"/>
                    <a:pt x="606" y="299"/>
                    <a:pt x="607" y="300"/>
                  </a:cubicBezTo>
                  <a:cubicBezTo>
                    <a:pt x="607" y="300"/>
                    <a:pt x="608" y="300"/>
                    <a:pt x="608" y="300"/>
                  </a:cubicBezTo>
                  <a:cubicBezTo>
                    <a:pt x="606" y="301"/>
                    <a:pt x="608" y="303"/>
                    <a:pt x="606" y="304"/>
                  </a:cubicBezTo>
                  <a:cubicBezTo>
                    <a:pt x="606" y="304"/>
                    <a:pt x="605" y="304"/>
                    <a:pt x="605" y="303"/>
                  </a:cubicBezTo>
                  <a:cubicBezTo>
                    <a:pt x="604" y="296"/>
                    <a:pt x="603" y="287"/>
                    <a:pt x="600" y="280"/>
                  </a:cubicBezTo>
                  <a:cubicBezTo>
                    <a:pt x="599" y="280"/>
                    <a:pt x="598" y="280"/>
                    <a:pt x="596" y="280"/>
                  </a:cubicBezTo>
                  <a:cubicBezTo>
                    <a:pt x="596" y="281"/>
                    <a:pt x="597" y="281"/>
                    <a:pt x="597" y="283"/>
                  </a:cubicBezTo>
                  <a:cubicBezTo>
                    <a:pt x="599" y="285"/>
                    <a:pt x="599" y="289"/>
                    <a:pt x="601" y="292"/>
                  </a:cubicBezTo>
                  <a:cubicBezTo>
                    <a:pt x="602" y="298"/>
                    <a:pt x="603" y="302"/>
                    <a:pt x="603" y="308"/>
                  </a:cubicBezTo>
                  <a:cubicBezTo>
                    <a:pt x="604" y="308"/>
                    <a:pt x="604" y="309"/>
                    <a:pt x="604" y="309"/>
                  </a:cubicBezTo>
                  <a:cubicBezTo>
                    <a:pt x="602" y="312"/>
                    <a:pt x="606" y="316"/>
                    <a:pt x="604" y="319"/>
                  </a:cubicBezTo>
                  <a:cubicBezTo>
                    <a:pt x="606" y="327"/>
                    <a:pt x="605" y="337"/>
                    <a:pt x="606" y="345"/>
                  </a:cubicBezTo>
                  <a:cubicBezTo>
                    <a:pt x="606" y="346"/>
                    <a:pt x="606" y="347"/>
                    <a:pt x="606" y="347"/>
                  </a:cubicBezTo>
                  <a:cubicBezTo>
                    <a:pt x="606" y="349"/>
                    <a:pt x="607" y="352"/>
                    <a:pt x="606" y="354"/>
                  </a:cubicBezTo>
                  <a:cubicBezTo>
                    <a:pt x="606" y="354"/>
                    <a:pt x="607" y="353"/>
                    <a:pt x="607" y="354"/>
                  </a:cubicBezTo>
                  <a:cubicBezTo>
                    <a:pt x="605" y="356"/>
                    <a:pt x="607" y="358"/>
                    <a:pt x="606" y="360"/>
                  </a:cubicBezTo>
                  <a:cubicBezTo>
                    <a:pt x="607" y="360"/>
                    <a:pt x="607" y="361"/>
                    <a:pt x="607" y="362"/>
                  </a:cubicBezTo>
                  <a:cubicBezTo>
                    <a:pt x="608" y="362"/>
                    <a:pt x="609" y="361"/>
                    <a:pt x="609" y="362"/>
                  </a:cubicBezTo>
                  <a:cubicBezTo>
                    <a:pt x="609" y="370"/>
                    <a:pt x="608" y="377"/>
                    <a:pt x="607" y="386"/>
                  </a:cubicBezTo>
                  <a:cubicBezTo>
                    <a:pt x="607" y="385"/>
                    <a:pt x="609" y="385"/>
                    <a:pt x="609" y="384"/>
                  </a:cubicBezTo>
                  <a:cubicBezTo>
                    <a:pt x="609" y="382"/>
                    <a:pt x="609" y="380"/>
                    <a:pt x="611" y="380"/>
                  </a:cubicBezTo>
                  <a:cubicBezTo>
                    <a:pt x="611" y="381"/>
                    <a:pt x="611" y="382"/>
                    <a:pt x="612" y="382"/>
                  </a:cubicBezTo>
                  <a:cubicBezTo>
                    <a:pt x="612" y="383"/>
                    <a:pt x="611" y="383"/>
                    <a:pt x="611" y="382"/>
                  </a:cubicBezTo>
                  <a:cubicBezTo>
                    <a:pt x="609" y="392"/>
                    <a:pt x="607" y="401"/>
                    <a:pt x="605" y="410"/>
                  </a:cubicBezTo>
                  <a:cubicBezTo>
                    <a:pt x="606" y="410"/>
                    <a:pt x="605" y="410"/>
                    <a:pt x="606" y="411"/>
                  </a:cubicBezTo>
                  <a:cubicBezTo>
                    <a:pt x="607" y="410"/>
                    <a:pt x="605" y="410"/>
                    <a:pt x="606" y="408"/>
                  </a:cubicBezTo>
                  <a:cubicBezTo>
                    <a:pt x="607" y="408"/>
                    <a:pt x="608" y="408"/>
                    <a:pt x="610" y="408"/>
                  </a:cubicBezTo>
                  <a:cubicBezTo>
                    <a:pt x="611" y="402"/>
                    <a:pt x="615" y="394"/>
                    <a:pt x="614" y="388"/>
                  </a:cubicBezTo>
                  <a:cubicBezTo>
                    <a:pt x="614" y="388"/>
                    <a:pt x="613" y="388"/>
                    <a:pt x="613" y="388"/>
                  </a:cubicBezTo>
                  <a:cubicBezTo>
                    <a:pt x="612" y="384"/>
                    <a:pt x="613" y="379"/>
                    <a:pt x="612" y="375"/>
                  </a:cubicBezTo>
                  <a:cubicBezTo>
                    <a:pt x="612" y="374"/>
                    <a:pt x="613" y="374"/>
                    <a:pt x="613" y="374"/>
                  </a:cubicBezTo>
                  <a:cubicBezTo>
                    <a:pt x="612" y="371"/>
                    <a:pt x="613" y="370"/>
                    <a:pt x="614" y="366"/>
                  </a:cubicBezTo>
                  <a:cubicBezTo>
                    <a:pt x="613" y="364"/>
                    <a:pt x="613" y="359"/>
                    <a:pt x="615" y="357"/>
                  </a:cubicBezTo>
                  <a:cubicBezTo>
                    <a:pt x="617" y="361"/>
                    <a:pt x="614" y="363"/>
                    <a:pt x="615" y="368"/>
                  </a:cubicBezTo>
                  <a:cubicBezTo>
                    <a:pt x="614" y="368"/>
                    <a:pt x="613" y="368"/>
                    <a:pt x="613" y="369"/>
                  </a:cubicBezTo>
                  <a:cubicBezTo>
                    <a:pt x="615" y="370"/>
                    <a:pt x="613" y="374"/>
                    <a:pt x="614" y="376"/>
                  </a:cubicBezTo>
                  <a:cubicBezTo>
                    <a:pt x="614" y="376"/>
                    <a:pt x="614" y="378"/>
                    <a:pt x="614" y="379"/>
                  </a:cubicBezTo>
                  <a:cubicBezTo>
                    <a:pt x="613" y="380"/>
                    <a:pt x="615" y="380"/>
                    <a:pt x="614" y="380"/>
                  </a:cubicBezTo>
                  <a:cubicBezTo>
                    <a:pt x="615" y="381"/>
                    <a:pt x="614" y="381"/>
                    <a:pt x="614" y="381"/>
                  </a:cubicBezTo>
                  <a:cubicBezTo>
                    <a:pt x="615" y="381"/>
                    <a:pt x="613" y="383"/>
                    <a:pt x="615" y="383"/>
                  </a:cubicBezTo>
                  <a:cubicBezTo>
                    <a:pt x="615" y="381"/>
                    <a:pt x="615" y="378"/>
                    <a:pt x="618" y="378"/>
                  </a:cubicBezTo>
                  <a:cubicBezTo>
                    <a:pt x="617" y="371"/>
                    <a:pt x="619" y="365"/>
                    <a:pt x="619" y="359"/>
                  </a:cubicBezTo>
                  <a:cubicBezTo>
                    <a:pt x="620" y="358"/>
                    <a:pt x="620" y="358"/>
                    <a:pt x="621" y="358"/>
                  </a:cubicBezTo>
                  <a:cubicBezTo>
                    <a:pt x="622" y="362"/>
                    <a:pt x="620" y="366"/>
                    <a:pt x="620" y="369"/>
                  </a:cubicBezTo>
                  <a:cubicBezTo>
                    <a:pt x="620" y="370"/>
                    <a:pt x="620" y="369"/>
                    <a:pt x="620" y="369"/>
                  </a:cubicBezTo>
                  <a:cubicBezTo>
                    <a:pt x="619" y="374"/>
                    <a:pt x="619" y="376"/>
                    <a:pt x="619" y="379"/>
                  </a:cubicBezTo>
                  <a:cubicBezTo>
                    <a:pt x="620" y="380"/>
                    <a:pt x="620" y="378"/>
                    <a:pt x="621" y="379"/>
                  </a:cubicBezTo>
                  <a:cubicBezTo>
                    <a:pt x="621" y="381"/>
                    <a:pt x="620" y="383"/>
                    <a:pt x="618" y="384"/>
                  </a:cubicBezTo>
                  <a:cubicBezTo>
                    <a:pt x="618" y="384"/>
                    <a:pt x="618" y="383"/>
                    <a:pt x="617" y="383"/>
                  </a:cubicBezTo>
                  <a:cubicBezTo>
                    <a:pt x="616" y="388"/>
                    <a:pt x="615" y="393"/>
                    <a:pt x="615" y="398"/>
                  </a:cubicBezTo>
                  <a:cubicBezTo>
                    <a:pt x="615" y="398"/>
                    <a:pt x="615" y="397"/>
                    <a:pt x="614" y="398"/>
                  </a:cubicBezTo>
                  <a:cubicBezTo>
                    <a:pt x="615" y="401"/>
                    <a:pt x="612" y="404"/>
                    <a:pt x="612" y="407"/>
                  </a:cubicBezTo>
                  <a:cubicBezTo>
                    <a:pt x="613" y="407"/>
                    <a:pt x="615" y="406"/>
                    <a:pt x="617" y="406"/>
                  </a:cubicBezTo>
                  <a:cubicBezTo>
                    <a:pt x="618" y="402"/>
                    <a:pt x="618" y="402"/>
                    <a:pt x="618" y="398"/>
                  </a:cubicBezTo>
                  <a:cubicBezTo>
                    <a:pt x="618" y="398"/>
                    <a:pt x="617" y="399"/>
                    <a:pt x="617" y="398"/>
                  </a:cubicBezTo>
                  <a:cubicBezTo>
                    <a:pt x="617" y="398"/>
                    <a:pt x="617" y="397"/>
                    <a:pt x="618" y="398"/>
                  </a:cubicBezTo>
                  <a:cubicBezTo>
                    <a:pt x="618" y="397"/>
                    <a:pt x="618" y="397"/>
                    <a:pt x="618" y="397"/>
                  </a:cubicBezTo>
                  <a:cubicBezTo>
                    <a:pt x="618" y="397"/>
                    <a:pt x="618" y="397"/>
                    <a:pt x="619" y="397"/>
                  </a:cubicBezTo>
                  <a:cubicBezTo>
                    <a:pt x="618" y="395"/>
                    <a:pt x="619" y="395"/>
                    <a:pt x="618" y="394"/>
                  </a:cubicBezTo>
                  <a:cubicBezTo>
                    <a:pt x="619" y="394"/>
                    <a:pt x="619" y="394"/>
                    <a:pt x="619" y="393"/>
                  </a:cubicBezTo>
                  <a:cubicBezTo>
                    <a:pt x="620" y="390"/>
                    <a:pt x="621" y="382"/>
                    <a:pt x="622" y="378"/>
                  </a:cubicBezTo>
                  <a:cubicBezTo>
                    <a:pt x="623" y="378"/>
                    <a:pt x="624" y="378"/>
                    <a:pt x="624" y="378"/>
                  </a:cubicBezTo>
                  <a:cubicBezTo>
                    <a:pt x="625" y="369"/>
                    <a:pt x="625" y="364"/>
                    <a:pt x="626" y="357"/>
                  </a:cubicBezTo>
                  <a:cubicBezTo>
                    <a:pt x="626" y="357"/>
                    <a:pt x="626" y="357"/>
                    <a:pt x="626" y="357"/>
                  </a:cubicBezTo>
                  <a:cubicBezTo>
                    <a:pt x="626" y="356"/>
                    <a:pt x="626" y="355"/>
                    <a:pt x="628" y="355"/>
                  </a:cubicBezTo>
                  <a:cubicBezTo>
                    <a:pt x="629" y="357"/>
                    <a:pt x="627" y="359"/>
                    <a:pt x="627" y="360"/>
                  </a:cubicBezTo>
                  <a:cubicBezTo>
                    <a:pt x="627" y="361"/>
                    <a:pt x="626" y="363"/>
                    <a:pt x="626" y="364"/>
                  </a:cubicBezTo>
                  <a:cubicBezTo>
                    <a:pt x="626" y="364"/>
                    <a:pt x="627" y="364"/>
                    <a:pt x="627" y="365"/>
                  </a:cubicBezTo>
                  <a:cubicBezTo>
                    <a:pt x="627" y="366"/>
                    <a:pt x="626" y="368"/>
                    <a:pt x="626" y="370"/>
                  </a:cubicBezTo>
                  <a:cubicBezTo>
                    <a:pt x="626" y="372"/>
                    <a:pt x="626" y="375"/>
                    <a:pt x="626" y="378"/>
                  </a:cubicBezTo>
                  <a:cubicBezTo>
                    <a:pt x="626" y="378"/>
                    <a:pt x="627" y="377"/>
                    <a:pt x="627" y="378"/>
                  </a:cubicBezTo>
                  <a:cubicBezTo>
                    <a:pt x="627" y="380"/>
                    <a:pt x="626" y="383"/>
                    <a:pt x="624" y="382"/>
                  </a:cubicBezTo>
                  <a:cubicBezTo>
                    <a:pt x="622" y="389"/>
                    <a:pt x="620" y="397"/>
                    <a:pt x="619" y="406"/>
                  </a:cubicBezTo>
                  <a:cubicBezTo>
                    <a:pt x="621" y="406"/>
                    <a:pt x="622" y="406"/>
                    <a:pt x="623" y="406"/>
                  </a:cubicBezTo>
                  <a:cubicBezTo>
                    <a:pt x="626" y="396"/>
                    <a:pt x="628" y="384"/>
                    <a:pt x="629" y="375"/>
                  </a:cubicBezTo>
                  <a:cubicBezTo>
                    <a:pt x="630" y="375"/>
                    <a:pt x="630" y="374"/>
                    <a:pt x="630" y="374"/>
                  </a:cubicBezTo>
                  <a:cubicBezTo>
                    <a:pt x="631" y="374"/>
                    <a:pt x="631" y="374"/>
                    <a:pt x="631" y="373"/>
                  </a:cubicBezTo>
                  <a:cubicBezTo>
                    <a:pt x="632" y="369"/>
                    <a:pt x="631" y="364"/>
                    <a:pt x="632" y="361"/>
                  </a:cubicBezTo>
                  <a:cubicBezTo>
                    <a:pt x="631" y="360"/>
                    <a:pt x="631" y="354"/>
                    <a:pt x="634" y="354"/>
                  </a:cubicBezTo>
                  <a:cubicBezTo>
                    <a:pt x="634" y="361"/>
                    <a:pt x="632" y="368"/>
                    <a:pt x="633" y="374"/>
                  </a:cubicBezTo>
                  <a:cubicBezTo>
                    <a:pt x="633" y="374"/>
                    <a:pt x="632" y="374"/>
                    <a:pt x="632" y="374"/>
                  </a:cubicBezTo>
                  <a:cubicBezTo>
                    <a:pt x="633" y="374"/>
                    <a:pt x="633" y="375"/>
                    <a:pt x="634" y="375"/>
                  </a:cubicBezTo>
                  <a:cubicBezTo>
                    <a:pt x="634" y="374"/>
                    <a:pt x="634" y="373"/>
                    <a:pt x="635" y="373"/>
                  </a:cubicBezTo>
                  <a:cubicBezTo>
                    <a:pt x="634" y="376"/>
                    <a:pt x="634" y="379"/>
                    <a:pt x="632" y="381"/>
                  </a:cubicBezTo>
                  <a:cubicBezTo>
                    <a:pt x="631" y="380"/>
                    <a:pt x="632" y="379"/>
                    <a:pt x="631" y="378"/>
                  </a:cubicBezTo>
                  <a:cubicBezTo>
                    <a:pt x="631" y="379"/>
                    <a:pt x="631" y="379"/>
                    <a:pt x="630" y="379"/>
                  </a:cubicBezTo>
                  <a:cubicBezTo>
                    <a:pt x="630" y="387"/>
                    <a:pt x="627" y="397"/>
                    <a:pt x="626" y="405"/>
                  </a:cubicBezTo>
                  <a:cubicBezTo>
                    <a:pt x="626" y="405"/>
                    <a:pt x="627" y="406"/>
                    <a:pt x="628" y="406"/>
                  </a:cubicBezTo>
                  <a:cubicBezTo>
                    <a:pt x="629" y="401"/>
                    <a:pt x="633" y="396"/>
                    <a:pt x="631" y="392"/>
                  </a:cubicBezTo>
                  <a:cubicBezTo>
                    <a:pt x="632" y="393"/>
                    <a:pt x="632" y="391"/>
                    <a:pt x="632" y="391"/>
                  </a:cubicBezTo>
                  <a:cubicBezTo>
                    <a:pt x="634" y="386"/>
                    <a:pt x="634" y="379"/>
                    <a:pt x="636" y="373"/>
                  </a:cubicBezTo>
                  <a:cubicBezTo>
                    <a:pt x="637" y="373"/>
                    <a:pt x="637" y="373"/>
                    <a:pt x="638" y="373"/>
                  </a:cubicBezTo>
                  <a:cubicBezTo>
                    <a:pt x="638" y="366"/>
                    <a:pt x="638" y="360"/>
                    <a:pt x="639" y="353"/>
                  </a:cubicBezTo>
                  <a:cubicBezTo>
                    <a:pt x="640" y="353"/>
                    <a:pt x="640" y="352"/>
                    <a:pt x="640" y="352"/>
                  </a:cubicBezTo>
                  <a:cubicBezTo>
                    <a:pt x="643" y="354"/>
                    <a:pt x="641" y="356"/>
                    <a:pt x="640" y="359"/>
                  </a:cubicBezTo>
                  <a:cubicBezTo>
                    <a:pt x="640" y="361"/>
                    <a:pt x="640" y="364"/>
                    <a:pt x="639" y="366"/>
                  </a:cubicBezTo>
                  <a:cubicBezTo>
                    <a:pt x="640" y="371"/>
                    <a:pt x="638" y="375"/>
                    <a:pt x="640" y="380"/>
                  </a:cubicBezTo>
                  <a:cubicBezTo>
                    <a:pt x="643" y="378"/>
                    <a:pt x="640" y="371"/>
                    <a:pt x="644" y="370"/>
                  </a:cubicBezTo>
                  <a:cubicBezTo>
                    <a:pt x="644" y="377"/>
                    <a:pt x="641" y="384"/>
                    <a:pt x="640" y="390"/>
                  </a:cubicBezTo>
                  <a:cubicBezTo>
                    <a:pt x="638" y="394"/>
                    <a:pt x="638" y="400"/>
                    <a:pt x="636" y="405"/>
                  </a:cubicBezTo>
                  <a:cubicBezTo>
                    <a:pt x="638" y="405"/>
                    <a:pt x="640" y="404"/>
                    <a:pt x="641" y="404"/>
                  </a:cubicBezTo>
                  <a:cubicBezTo>
                    <a:pt x="644" y="397"/>
                    <a:pt x="646" y="390"/>
                    <a:pt x="647" y="381"/>
                  </a:cubicBezTo>
                  <a:cubicBezTo>
                    <a:pt x="645" y="380"/>
                    <a:pt x="647" y="377"/>
                    <a:pt x="647" y="375"/>
                  </a:cubicBezTo>
                  <a:cubicBezTo>
                    <a:pt x="647" y="373"/>
                    <a:pt x="646" y="371"/>
                    <a:pt x="646" y="370"/>
                  </a:cubicBezTo>
                  <a:cubicBezTo>
                    <a:pt x="646" y="365"/>
                    <a:pt x="647" y="361"/>
                    <a:pt x="647" y="356"/>
                  </a:cubicBezTo>
                  <a:cubicBezTo>
                    <a:pt x="647" y="356"/>
                    <a:pt x="646" y="356"/>
                    <a:pt x="647" y="355"/>
                  </a:cubicBezTo>
                  <a:cubicBezTo>
                    <a:pt x="647" y="355"/>
                    <a:pt x="647" y="356"/>
                    <a:pt x="648" y="356"/>
                  </a:cubicBezTo>
                  <a:cubicBezTo>
                    <a:pt x="648" y="355"/>
                    <a:pt x="647" y="354"/>
                    <a:pt x="647" y="354"/>
                  </a:cubicBezTo>
                  <a:cubicBezTo>
                    <a:pt x="649" y="352"/>
                    <a:pt x="647" y="349"/>
                    <a:pt x="649" y="349"/>
                  </a:cubicBezTo>
                  <a:cubicBezTo>
                    <a:pt x="649" y="358"/>
                    <a:pt x="648" y="365"/>
                    <a:pt x="648" y="374"/>
                  </a:cubicBezTo>
                  <a:cubicBezTo>
                    <a:pt x="649" y="372"/>
                    <a:pt x="648" y="370"/>
                    <a:pt x="650" y="369"/>
                  </a:cubicBezTo>
                  <a:cubicBezTo>
                    <a:pt x="649" y="368"/>
                    <a:pt x="651" y="365"/>
                    <a:pt x="651" y="364"/>
                  </a:cubicBezTo>
                  <a:cubicBezTo>
                    <a:pt x="651" y="365"/>
                    <a:pt x="652" y="366"/>
                    <a:pt x="651" y="366"/>
                  </a:cubicBezTo>
                  <a:cubicBezTo>
                    <a:pt x="651" y="366"/>
                    <a:pt x="651" y="366"/>
                    <a:pt x="651" y="366"/>
                  </a:cubicBezTo>
                  <a:cubicBezTo>
                    <a:pt x="650" y="367"/>
                    <a:pt x="650" y="367"/>
                    <a:pt x="651" y="368"/>
                  </a:cubicBezTo>
                  <a:cubicBezTo>
                    <a:pt x="651" y="369"/>
                    <a:pt x="651" y="369"/>
                    <a:pt x="651" y="370"/>
                  </a:cubicBezTo>
                  <a:cubicBezTo>
                    <a:pt x="652" y="373"/>
                    <a:pt x="649" y="375"/>
                    <a:pt x="650" y="378"/>
                  </a:cubicBezTo>
                  <a:cubicBezTo>
                    <a:pt x="648" y="387"/>
                    <a:pt x="646" y="396"/>
                    <a:pt x="643" y="404"/>
                  </a:cubicBezTo>
                  <a:cubicBezTo>
                    <a:pt x="647" y="404"/>
                    <a:pt x="650" y="402"/>
                    <a:pt x="654" y="402"/>
                  </a:cubicBezTo>
                  <a:cubicBezTo>
                    <a:pt x="654" y="401"/>
                    <a:pt x="655" y="399"/>
                    <a:pt x="657" y="399"/>
                  </a:cubicBezTo>
                  <a:cubicBezTo>
                    <a:pt x="660" y="386"/>
                    <a:pt x="660" y="367"/>
                    <a:pt x="661" y="354"/>
                  </a:cubicBezTo>
                  <a:cubicBezTo>
                    <a:pt x="660" y="353"/>
                    <a:pt x="660" y="350"/>
                    <a:pt x="662" y="350"/>
                  </a:cubicBezTo>
                  <a:cubicBezTo>
                    <a:pt x="664" y="354"/>
                    <a:pt x="662" y="360"/>
                    <a:pt x="663" y="364"/>
                  </a:cubicBezTo>
                  <a:cubicBezTo>
                    <a:pt x="663" y="364"/>
                    <a:pt x="663" y="364"/>
                    <a:pt x="663" y="363"/>
                  </a:cubicBezTo>
                  <a:cubicBezTo>
                    <a:pt x="663" y="364"/>
                    <a:pt x="664" y="363"/>
                    <a:pt x="664" y="364"/>
                  </a:cubicBezTo>
                  <a:cubicBezTo>
                    <a:pt x="664" y="365"/>
                    <a:pt x="664" y="366"/>
                    <a:pt x="664" y="366"/>
                  </a:cubicBezTo>
                  <a:cubicBezTo>
                    <a:pt x="664" y="367"/>
                    <a:pt x="664" y="367"/>
                    <a:pt x="665" y="367"/>
                  </a:cubicBezTo>
                  <a:cubicBezTo>
                    <a:pt x="665" y="367"/>
                    <a:pt x="665" y="368"/>
                    <a:pt x="665" y="368"/>
                  </a:cubicBezTo>
                  <a:cubicBezTo>
                    <a:pt x="665" y="368"/>
                    <a:pt x="665" y="368"/>
                    <a:pt x="665" y="369"/>
                  </a:cubicBezTo>
                  <a:cubicBezTo>
                    <a:pt x="662" y="370"/>
                    <a:pt x="663" y="371"/>
                    <a:pt x="663" y="373"/>
                  </a:cubicBezTo>
                  <a:cubicBezTo>
                    <a:pt x="663" y="375"/>
                    <a:pt x="662" y="378"/>
                    <a:pt x="661" y="380"/>
                  </a:cubicBezTo>
                  <a:cubicBezTo>
                    <a:pt x="660" y="384"/>
                    <a:pt x="660" y="387"/>
                    <a:pt x="660" y="391"/>
                  </a:cubicBezTo>
                  <a:cubicBezTo>
                    <a:pt x="660" y="391"/>
                    <a:pt x="659" y="392"/>
                    <a:pt x="659" y="392"/>
                  </a:cubicBezTo>
                  <a:cubicBezTo>
                    <a:pt x="660" y="394"/>
                    <a:pt x="659" y="398"/>
                    <a:pt x="657" y="401"/>
                  </a:cubicBezTo>
                  <a:cubicBezTo>
                    <a:pt x="659" y="401"/>
                    <a:pt x="660" y="401"/>
                    <a:pt x="661" y="401"/>
                  </a:cubicBezTo>
                  <a:cubicBezTo>
                    <a:pt x="662" y="398"/>
                    <a:pt x="663" y="397"/>
                    <a:pt x="663" y="395"/>
                  </a:cubicBezTo>
                  <a:cubicBezTo>
                    <a:pt x="667" y="386"/>
                    <a:pt x="668" y="374"/>
                    <a:pt x="668" y="364"/>
                  </a:cubicBezTo>
                  <a:cubicBezTo>
                    <a:pt x="668" y="362"/>
                    <a:pt x="668" y="355"/>
                    <a:pt x="668" y="352"/>
                  </a:cubicBezTo>
                  <a:cubicBezTo>
                    <a:pt x="666" y="352"/>
                    <a:pt x="667" y="357"/>
                    <a:pt x="665" y="355"/>
                  </a:cubicBezTo>
                  <a:cubicBezTo>
                    <a:pt x="665" y="355"/>
                    <a:pt x="665" y="354"/>
                    <a:pt x="666" y="355"/>
                  </a:cubicBezTo>
                  <a:cubicBezTo>
                    <a:pt x="666" y="352"/>
                    <a:pt x="666" y="352"/>
                    <a:pt x="667" y="349"/>
                  </a:cubicBezTo>
                  <a:cubicBezTo>
                    <a:pt x="668" y="350"/>
                    <a:pt x="668" y="349"/>
                    <a:pt x="669" y="349"/>
                  </a:cubicBezTo>
                  <a:cubicBezTo>
                    <a:pt x="670" y="352"/>
                    <a:pt x="669" y="358"/>
                    <a:pt x="670" y="361"/>
                  </a:cubicBezTo>
                  <a:cubicBezTo>
                    <a:pt x="669" y="362"/>
                    <a:pt x="670" y="366"/>
                    <a:pt x="670" y="365"/>
                  </a:cubicBezTo>
                  <a:cubicBezTo>
                    <a:pt x="671" y="360"/>
                    <a:pt x="671" y="359"/>
                    <a:pt x="673" y="355"/>
                  </a:cubicBezTo>
                  <a:cubicBezTo>
                    <a:pt x="673" y="355"/>
                    <a:pt x="672" y="355"/>
                    <a:pt x="672" y="354"/>
                  </a:cubicBezTo>
                  <a:cubicBezTo>
                    <a:pt x="673" y="354"/>
                    <a:pt x="673" y="352"/>
                    <a:pt x="674" y="352"/>
                  </a:cubicBezTo>
                  <a:cubicBezTo>
                    <a:pt x="673" y="349"/>
                    <a:pt x="676" y="348"/>
                    <a:pt x="677" y="346"/>
                  </a:cubicBezTo>
                  <a:cubicBezTo>
                    <a:pt x="677" y="346"/>
                    <a:pt x="678" y="345"/>
                    <a:pt x="679" y="346"/>
                  </a:cubicBezTo>
                  <a:cubicBezTo>
                    <a:pt x="680" y="351"/>
                    <a:pt x="677" y="356"/>
                    <a:pt x="677" y="364"/>
                  </a:cubicBezTo>
                  <a:cubicBezTo>
                    <a:pt x="677" y="364"/>
                    <a:pt x="678" y="364"/>
                    <a:pt x="678" y="364"/>
                  </a:cubicBezTo>
                  <a:cubicBezTo>
                    <a:pt x="679" y="365"/>
                    <a:pt x="680" y="367"/>
                    <a:pt x="679" y="369"/>
                  </a:cubicBezTo>
                  <a:cubicBezTo>
                    <a:pt x="678" y="369"/>
                    <a:pt x="678" y="368"/>
                    <a:pt x="678" y="368"/>
                  </a:cubicBezTo>
                  <a:cubicBezTo>
                    <a:pt x="676" y="369"/>
                    <a:pt x="677" y="372"/>
                    <a:pt x="678" y="374"/>
                  </a:cubicBezTo>
                  <a:cubicBezTo>
                    <a:pt x="677" y="374"/>
                    <a:pt x="676" y="373"/>
                    <a:pt x="676" y="374"/>
                  </a:cubicBezTo>
                  <a:cubicBezTo>
                    <a:pt x="675" y="382"/>
                    <a:pt x="672" y="391"/>
                    <a:pt x="670" y="399"/>
                  </a:cubicBezTo>
                  <a:cubicBezTo>
                    <a:pt x="672" y="399"/>
                    <a:pt x="673" y="399"/>
                    <a:pt x="674" y="399"/>
                  </a:cubicBezTo>
                  <a:cubicBezTo>
                    <a:pt x="676" y="394"/>
                    <a:pt x="677" y="390"/>
                    <a:pt x="678" y="385"/>
                  </a:cubicBezTo>
                  <a:cubicBezTo>
                    <a:pt x="678" y="385"/>
                    <a:pt x="678" y="385"/>
                    <a:pt x="678" y="385"/>
                  </a:cubicBezTo>
                  <a:cubicBezTo>
                    <a:pt x="678" y="384"/>
                    <a:pt x="679" y="384"/>
                    <a:pt x="679" y="383"/>
                  </a:cubicBezTo>
                  <a:cubicBezTo>
                    <a:pt x="679" y="375"/>
                    <a:pt x="685" y="364"/>
                    <a:pt x="685" y="352"/>
                  </a:cubicBezTo>
                  <a:cubicBezTo>
                    <a:pt x="685" y="351"/>
                    <a:pt x="684" y="351"/>
                    <a:pt x="684" y="350"/>
                  </a:cubicBezTo>
                  <a:cubicBezTo>
                    <a:pt x="685" y="348"/>
                    <a:pt x="687" y="348"/>
                    <a:pt x="687" y="350"/>
                  </a:cubicBezTo>
                  <a:cubicBezTo>
                    <a:pt x="685" y="354"/>
                    <a:pt x="686" y="360"/>
                    <a:pt x="685" y="365"/>
                  </a:cubicBezTo>
                  <a:cubicBezTo>
                    <a:pt x="685" y="365"/>
                    <a:pt x="686" y="366"/>
                    <a:pt x="686" y="366"/>
                  </a:cubicBezTo>
                  <a:cubicBezTo>
                    <a:pt x="686" y="367"/>
                    <a:pt x="685" y="367"/>
                    <a:pt x="685" y="367"/>
                  </a:cubicBezTo>
                  <a:cubicBezTo>
                    <a:pt x="684" y="369"/>
                    <a:pt x="685" y="371"/>
                    <a:pt x="684" y="372"/>
                  </a:cubicBezTo>
                  <a:cubicBezTo>
                    <a:pt x="685" y="373"/>
                    <a:pt x="686" y="372"/>
                    <a:pt x="686" y="373"/>
                  </a:cubicBezTo>
                  <a:cubicBezTo>
                    <a:pt x="686" y="374"/>
                    <a:pt x="685" y="375"/>
                    <a:pt x="685" y="375"/>
                  </a:cubicBezTo>
                  <a:cubicBezTo>
                    <a:pt x="684" y="375"/>
                    <a:pt x="684" y="375"/>
                    <a:pt x="683" y="375"/>
                  </a:cubicBezTo>
                  <a:cubicBezTo>
                    <a:pt x="683" y="374"/>
                    <a:pt x="684" y="374"/>
                    <a:pt x="682" y="374"/>
                  </a:cubicBezTo>
                  <a:cubicBezTo>
                    <a:pt x="681" y="382"/>
                    <a:pt x="678" y="390"/>
                    <a:pt x="677" y="399"/>
                  </a:cubicBezTo>
                  <a:cubicBezTo>
                    <a:pt x="678" y="398"/>
                    <a:pt x="679" y="398"/>
                    <a:pt x="680" y="398"/>
                  </a:cubicBezTo>
                  <a:cubicBezTo>
                    <a:pt x="684" y="392"/>
                    <a:pt x="686" y="384"/>
                    <a:pt x="688" y="378"/>
                  </a:cubicBezTo>
                  <a:cubicBezTo>
                    <a:pt x="690" y="369"/>
                    <a:pt x="691" y="360"/>
                    <a:pt x="692" y="353"/>
                  </a:cubicBezTo>
                  <a:cubicBezTo>
                    <a:pt x="693" y="349"/>
                    <a:pt x="692" y="343"/>
                    <a:pt x="694" y="341"/>
                  </a:cubicBezTo>
                  <a:cubicBezTo>
                    <a:pt x="696" y="343"/>
                    <a:pt x="694" y="346"/>
                    <a:pt x="694" y="348"/>
                  </a:cubicBezTo>
                  <a:cubicBezTo>
                    <a:pt x="694" y="351"/>
                    <a:pt x="693" y="354"/>
                    <a:pt x="693" y="357"/>
                  </a:cubicBezTo>
                  <a:cubicBezTo>
                    <a:pt x="692" y="359"/>
                    <a:pt x="693" y="360"/>
                    <a:pt x="692" y="361"/>
                  </a:cubicBezTo>
                  <a:cubicBezTo>
                    <a:pt x="693" y="362"/>
                    <a:pt x="692" y="362"/>
                    <a:pt x="693" y="363"/>
                  </a:cubicBezTo>
                  <a:cubicBezTo>
                    <a:pt x="693" y="363"/>
                    <a:pt x="694" y="363"/>
                    <a:pt x="694" y="363"/>
                  </a:cubicBezTo>
                  <a:cubicBezTo>
                    <a:pt x="693" y="363"/>
                    <a:pt x="695" y="364"/>
                    <a:pt x="694" y="365"/>
                  </a:cubicBezTo>
                  <a:cubicBezTo>
                    <a:pt x="694" y="365"/>
                    <a:pt x="694" y="365"/>
                    <a:pt x="693" y="365"/>
                  </a:cubicBezTo>
                  <a:cubicBezTo>
                    <a:pt x="693" y="367"/>
                    <a:pt x="691" y="368"/>
                    <a:pt x="692" y="371"/>
                  </a:cubicBezTo>
                  <a:cubicBezTo>
                    <a:pt x="692" y="370"/>
                    <a:pt x="693" y="370"/>
                    <a:pt x="693" y="370"/>
                  </a:cubicBezTo>
                  <a:cubicBezTo>
                    <a:pt x="694" y="371"/>
                    <a:pt x="693" y="372"/>
                    <a:pt x="694" y="372"/>
                  </a:cubicBezTo>
                  <a:cubicBezTo>
                    <a:pt x="692" y="373"/>
                    <a:pt x="694" y="375"/>
                    <a:pt x="692" y="376"/>
                  </a:cubicBezTo>
                  <a:cubicBezTo>
                    <a:pt x="691" y="376"/>
                    <a:pt x="691" y="375"/>
                    <a:pt x="690" y="375"/>
                  </a:cubicBezTo>
                  <a:cubicBezTo>
                    <a:pt x="688" y="383"/>
                    <a:pt x="685" y="390"/>
                    <a:pt x="683" y="398"/>
                  </a:cubicBezTo>
                  <a:cubicBezTo>
                    <a:pt x="686" y="398"/>
                    <a:pt x="686" y="397"/>
                    <a:pt x="688" y="396"/>
                  </a:cubicBezTo>
                  <a:cubicBezTo>
                    <a:pt x="689" y="393"/>
                    <a:pt x="690" y="388"/>
                    <a:pt x="691" y="384"/>
                  </a:cubicBezTo>
                  <a:cubicBezTo>
                    <a:pt x="692" y="382"/>
                    <a:pt x="693" y="380"/>
                    <a:pt x="693" y="378"/>
                  </a:cubicBezTo>
                  <a:cubicBezTo>
                    <a:pt x="694" y="376"/>
                    <a:pt x="694" y="375"/>
                    <a:pt x="694" y="373"/>
                  </a:cubicBezTo>
                  <a:cubicBezTo>
                    <a:pt x="694" y="374"/>
                    <a:pt x="695" y="372"/>
                    <a:pt x="694" y="372"/>
                  </a:cubicBezTo>
                  <a:cubicBezTo>
                    <a:pt x="695" y="372"/>
                    <a:pt x="695" y="372"/>
                    <a:pt x="695" y="372"/>
                  </a:cubicBezTo>
                  <a:cubicBezTo>
                    <a:pt x="695" y="371"/>
                    <a:pt x="695" y="370"/>
                    <a:pt x="695" y="369"/>
                  </a:cubicBezTo>
                  <a:cubicBezTo>
                    <a:pt x="697" y="368"/>
                    <a:pt x="696" y="365"/>
                    <a:pt x="696" y="363"/>
                  </a:cubicBezTo>
                  <a:cubicBezTo>
                    <a:pt x="697" y="356"/>
                    <a:pt x="698" y="348"/>
                    <a:pt x="699" y="341"/>
                  </a:cubicBezTo>
                  <a:cubicBezTo>
                    <a:pt x="700" y="341"/>
                    <a:pt x="699" y="340"/>
                    <a:pt x="701" y="340"/>
                  </a:cubicBezTo>
                  <a:cubicBezTo>
                    <a:pt x="700" y="349"/>
                    <a:pt x="698" y="361"/>
                    <a:pt x="698" y="372"/>
                  </a:cubicBezTo>
                  <a:cubicBezTo>
                    <a:pt x="699" y="372"/>
                    <a:pt x="699" y="371"/>
                    <a:pt x="700" y="370"/>
                  </a:cubicBezTo>
                  <a:cubicBezTo>
                    <a:pt x="699" y="370"/>
                    <a:pt x="699" y="370"/>
                    <a:pt x="699" y="369"/>
                  </a:cubicBezTo>
                  <a:cubicBezTo>
                    <a:pt x="699" y="369"/>
                    <a:pt x="699" y="369"/>
                    <a:pt x="700" y="369"/>
                  </a:cubicBezTo>
                  <a:cubicBezTo>
                    <a:pt x="700" y="369"/>
                    <a:pt x="699" y="370"/>
                    <a:pt x="700" y="370"/>
                  </a:cubicBezTo>
                  <a:cubicBezTo>
                    <a:pt x="700" y="369"/>
                    <a:pt x="701" y="367"/>
                    <a:pt x="700" y="366"/>
                  </a:cubicBezTo>
                  <a:cubicBezTo>
                    <a:pt x="701" y="365"/>
                    <a:pt x="701" y="363"/>
                    <a:pt x="702" y="362"/>
                  </a:cubicBezTo>
                  <a:cubicBezTo>
                    <a:pt x="702" y="361"/>
                    <a:pt x="703" y="361"/>
                    <a:pt x="703" y="361"/>
                  </a:cubicBezTo>
                  <a:cubicBezTo>
                    <a:pt x="703" y="360"/>
                    <a:pt x="704" y="360"/>
                    <a:pt x="704" y="359"/>
                  </a:cubicBezTo>
                  <a:cubicBezTo>
                    <a:pt x="705" y="356"/>
                    <a:pt x="704" y="351"/>
                    <a:pt x="705" y="348"/>
                  </a:cubicBezTo>
                  <a:cubicBezTo>
                    <a:pt x="705" y="347"/>
                    <a:pt x="706" y="346"/>
                    <a:pt x="705" y="344"/>
                  </a:cubicBezTo>
                  <a:cubicBezTo>
                    <a:pt x="705" y="344"/>
                    <a:pt x="706" y="343"/>
                    <a:pt x="707" y="343"/>
                  </a:cubicBezTo>
                  <a:cubicBezTo>
                    <a:pt x="707" y="354"/>
                    <a:pt x="704" y="362"/>
                    <a:pt x="704" y="375"/>
                  </a:cubicBezTo>
                  <a:cubicBezTo>
                    <a:pt x="706" y="371"/>
                    <a:pt x="705" y="363"/>
                    <a:pt x="708" y="359"/>
                  </a:cubicBezTo>
                  <a:cubicBezTo>
                    <a:pt x="708" y="355"/>
                    <a:pt x="709" y="348"/>
                    <a:pt x="712" y="345"/>
                  </a:cubicBezTo>
                  <a:cubicBezTo>
                    <a:pt x="713" y="346"/>
                    <a:pt x="713" y="349"/>
                    <a:pt x="713" y="350"/>
                  </a:cubicBezTo>
                  <a:cubicBezTo>
                    <a:pt x="713" y="355"/>
                    <a:pt x="711" y="359"/>
                    <a:pt x="712" y="363"/>
                  </a:cubicBezTo>
                  <a:cubicBezTo>
                    <a:pt x="712" y="363"/>
                    <a:pt x="712" y="361"/>
                    <a:pt x="713" y="361"/>
                  </a:cubicBezTo>
                  <a:cubicBezTo>
                    <a:pt x="714" y="360"/>
                    <a:pt x="714" y="362"/>
                    <a:pt x="714" y="361"/>
                  </a:cubicBezTo>
                  <a:cubicBezTo>
                    <a:pt x="715" y="356"/>
                    <a:pt x="715" y="349"/>
                    <a:pt x="715" y="344"/>
                  </a:cubicBezTo>
                  <a:cubicBezTo>
                    <a:pt x="715" y="344"/>
                    <a:pt x="716" y="344"/>
                    <a:pt x="717" y="344"/>
                  </a:cubicBezTo>
                  <a:cubicBezTo>
                    <a:pt x="717" y="346"/>
                    <a:pt x="718" y="346"/>
                    <a:pt x="718" y="348"/>
                  </a:cubicBezTo>
                  <a:cubicBezTo>
                    <a:pt x="718" y="348"/>
                    <a:pt x="718" y="348"/>
                    <a:pt x="717" y="349"/>
                  </a:cubicBezTo>
                  <a:cubicBezTo>
                    <a:pt x="717" y="354"/>
                    <a:pt x="715" y="361"/>
                    <a:pt x="716" y="367"/>
                  </a:cubicBezTo>
                  <a:cubicBezTo>
                    <a:pt x="716" y="365"/>
                    <a:pt x="717" y="364"/>
                    <a:pt x="717" y="364"/>
                  </a:cubicBezTo>
                  <a:cubicBezTo>
                    <a:pt x="718" y="363"/>
                    <a:pt x="717" y="361"/>
                    <a:pt x="718" y="361"/>
                  </a:cubicBezTo>
                  <a:cubicBezTo>
                    <a:pt x="718" y="360"/>
                    <a:pt x="719" y="360"/>
                    <a:pt x="719" y="360"/>
                  </a:cubicBezTo>
                  <a:cubicBezTo>
                    <a:pt x="719" y="360"/>
                    <a:pt x="719" y="359"/>
                    <a:pt x="719" y="358"/>
                  </a:cubicBezTo>
                  <a:cubicBezTo>
                    <a:pt x="719" y="358"/>
                    <a:pt x="718" y="358"/>
                    <a:pt x="718" y="358"/>
                  </a:cubicBezTo>
                  <a:cubicBezTo>
                    <a:pt x="718" y="355"/>
                    <a:pt x="720" y="351"/>
                    <a:pt x="718" y="350"/>
                  </a:cubicBezTo>
                  <a:cubicBezTo>
                    <a:pt x="720" y="348"/>
                    <a:pt x="719" y="344"/>
                    <a:pt x="720" y="341"/>
                  </a:cubicBezTo>
                  <a:cubicBezTo>
                    <a:pt x="721" y="341"/>
                    <a:pt x="722" y="340"/>
                    <a:pt x="722" y="341"/>
                  </a:cubicBezTo>
                  <a:cubicBezTo>
                    <a:pt x="723" y="346"/>
                    <a:pt x="723" y="347"/>
                    <a:pt x="723" y="352"/>
                  </a:cubicBezTo>
                  <a:cubicBezTo>
                    <a:pt x="723" y="352"/>
                    <a:pt x="722" y="352"/>
                    <a:pt x="723" y="353"/>
                  </a:cubicBezTo>
                  <a:cubicBezTo>
                    <a:pt x="723" y="355"/>
                    <a:pt x="722" y="357"/>
                    <a:pt x="723" y="359"/>
                  </a:cubicBezTo>
                  <a:cubicBezTo>
                    <a:pt x="723" y="357"/>
                    <a:pt x="724" y="355"/>
                    <a:pt x="724" y="353"/>
                  </a:cubicBezTo>
                  <a:cubicBezTo>
                    <a:pt x="725" y="353"/>
                    <a:pt x="724" y="352"/>
                    <a:pt x="725" y="352"/>
                  </a:cubicBezTo>
                  <a:cubicBezTo>
                    <a:pt x="725" y="348"/>
                    <a:pt x="727" y="344"/>
                    <a:pt x="727" y="340"/>
                  </a:cubicBezTo>
                  <a:cubicBezTo>
                    <a:pt x="729" y="340"/>
                    <a:pt x="728" y="339"/>
                    <a:pt x="729" y="338"/>
                  </a:cubicBezTo>
                  <a:cubicBezTo>
                    <a:pt x="730" y="338"/>
                    <a:pt x="729" y="337"/>
                    <a:pt x="731" y="337"/>
                  </a:cubicBezTo>
                  <a:cubicBezTo>
                    <a:pt x="731" y="344"/>
                    <a:pt x="730" y="348"/>
                    <a:pt x="731" y="353"/>
                  </a:cubicBezTo>
                  <a:cubicBezTo>
                    <a:pt x="733" y="352"/>
                    <a:pt x="732" y="349"/>
                    <a:pt x="733" y="347"/>
                  </a:cubicBezTo>
                  <a:cubicBezTo>
                    <a:pt x="734" y="342"/>
                    <a:pt x="735" y="337"/>
                    <a:pt x="738" y="335"/>
                  </a:cubicBezTo>
                  <a:cubicBezTo>
                    <a:pt x="739" y="340"/>
                    <a:pt x="738" y="345"/>
                    <a:pt x="737" y="351"/>
                  </a:cubicBezTo>
                  <a:cubicBezTo>
                    <a:pt x="739" y="351"/>
                    <a:pt x="739" y="354"/>
                    <a:pt x="739" y="354"/>
                  </a:cubicBezTo>
                  <a:cubicBezTo>
                    <a:pt x="741" y="348"/>
                    <a:pt x="741" y="343"/>
                    <a:pt x="743" y="338"/>
                  </a:cubicBezTo>
                  <a:cubicBezTo>
                    <a:pt x="744" y="339"/>
                    <a:pt x="744" y="339"/>
                    <a:pt x="744" y="338"/>
                  </a:cubicBezTo>
                  <a:cubicBezTo>
                    <a:pt x="745" y="337"/>
                    <a:pt x="743" y="338"/>
                    <a:pt x="743" y="338"/>
                  </a:cubicBezTo>
                  <a:cubicBezTo>
                    <a:pt x="744" y="336"/>
                    <a:pt x="744" y="333"/>
                    <a:pt x="747" y="332"/>
                  </a:cubicBezTo>
                  <a:cubicBezTo>
                    <a:pt x="748" y="337"/>
                    <a:pt x="744" y="342"/>
                    <a:pt x="745" y="346"/>
                  </a:cubicBezTo>
                  <a:cubicBezTo>
                    <a:pt x="744" y="347"/>
                    <a:pt x="744" y="349"/>
                    <a:pt x="745" y="351"/>
                  </a:cubicBezTo>
                  <a:cubicBezTo>
                    <a:pt x="744" y="353"/>
                    <a:pt x="745" y="354"/>
                    <a:pt x="744" y="355"/>
                  </a:cubicBezTo>
                  <a:cubicBezTo>
                    <a:pt x="744" y="356"/>
                    <a:pt x="745" y="356"/>
                    <a:pt x="744" y="357"/>
                  </a:cubicBezTo>
                  <a:cubicBezTo>
                    <a:pt x="744" y="357"/>
                    <a:pt x="744" y="356"/>
                    <a:pt x="744" y="357"/>
                  </a:cubicBezTo>
                  <a:cubicBezTo>
                    <a:pt x="745" y="358"/>
                    <a:pt x="743" y="359"/>
                    <a:pt x="744" y="360"/>
                  </a:cubicBezTo>
                  <a:cubicBezTo>
                    <a:pt x="745" y="358"/>
                    <a:pt x="746" y="356"/>
                    <a:pt x="746" y="354"/>
                  </a:cubicBezTo>
                  <a:cubicBezTo>
                    <a:pt x="747" y="354"/>
                    <a:pt x="747" y="354"/>
                    <a:pt x="747" y="353"/>
                  </a:cubicBezTo>
                  <a:cubicBezTo>
                    <a:pt x="747" y="353"/>
                    <a:pt x="746" y="353"/>
                    <a:pt x="746" y="353"/>
                  </a:cubicBezTo>
                  <a:cubicBezTo>
                    <a:pt x="747" y="349"/>
                    <a:pt x="746" y="344"/>
                    <a:pt x="748" y="342"/>
                  </a:cubicBezTo>
                  <a:cubicBezTo>
                    <a:pt x="748" y="344"/>
                    <a:pt x="748" y="347"/>
                    <a:pt x="748" y="349"/>
                  </a:cubicBezTo>
                  <a:cubicBezTo>
                    <a:pt x="748" y="350"/>
                    <a:pt x="750" y="349"/>
                    <a:pt x="750" y="350"/>
                  </a:cubicBezTo>
                  <a:cubicBezTo>
                    <a:pt x="748" y="363"/>
                    <a:pt x="746" y="375"/>
                    <a:pt x="743" y="388"/>
                  </a:cubicBezTo>
                  <a:cubicBezTo>
                    <a:pt x="744" y="389"/>
                    <a:pt x="746" y="388"/>
                    <a:pt x="747" y="388"/>
                  </a:cubicBezTo>
                  <a:cubicBezTo>
                    <a:pt x="750" y="381"/>
                    <a:pt x="751" y="372"/>
                    <a:pt x="752" y="365"/>
                  </a:cubicBezTo>
                  <a:cubicBezTo>
                    <a:pt x="752" y="365"/>
                    <a:pt x="750" y="364"/>
                    <a:pt x="750" y="364"/>
                  </a:cubicBezTo>
                  <a:cubicBezTo>
                    <a:pt x="749" y="353"/>
                    <a:pt x="751" y="343"/>
                    <a:pt x="751" y="334"/>
                  </a:cubicBezTo>
                  <a:cubicBezTo>
                    <a:pt x="749" y="335"/>
                    <a:pt x="750" y="341"/>
                    <a:pt x="748" y="341"/>
                  </a:cubicBezTo>
                  <a:cubicBezTo>
                    <a:pt x="749" y="337"/>
                    <a:pt x="749" y="331"/>
                    <a:pt x="752" y="329"/>
                  </a:cubicBezTo>
                  <a:cubicBezTo>
                    <a:pt x="753" y="332"/>
                    <a:pt x="752" y="338"/>
                    <a:pt x="752" y="342"/>
                  </a:cubicBezTo>
                  <a:cubicBezTo>
                    <a:pt x="752" y="344"/>
                    <a:pt x="752" y="346"/>
                    <a:pt x="753" y="347"/>
                  </a:cubicBezTo>
                  <a:cubicBezTo>
                    <a:pt x="754" y="345"/>
                    <a:pt x="753" y="343"/>
                    <a:pt x="753" y="341"/>
                  </a:cubicBezTo>
                  <a:cubicBezTo>
                    <a:pt x="754" y="340"/>
                    <a:pt x="755" y="340"/>
                    <a:pt x="755" y="340"/>
                  </a:cubicBezTo>
                  <a:cubicBezTo>
                    <a:pt x="754" y="339"/>
                    <a:pt x="755" y="339"/>
                    <a:pt x="756" y="339"/>
                  </a:cubicBezTo>
                  <a:cubicBezTo>
                    <a:pt x="756" y="336"/>
                    <a:pt x="757" y="332"/>
                    <a:pt x="759" y="331"/>
                  </a:cubicBezTo>
                  <a:cubicBezTo>
                    <a:pt x="760" y="331"/>
                    <a:pt x="759" y="333"/>
                    <a:pt x="760" y="333"/>
                  </a:cubicBezTo>
                  <a:cubicBezTo>
                    <a:pt x="760" y="321"/>
                    <a:pt x="760" y="306"/>
                    <a:pt x="757" y="294"/>
                  </a:cubicBezTo>
                  <a:cubicBezTo>
                    <a:pt x="757" y="289"/>
                    <a:pt x="757" y="284"/>
                    <a:pt x="756" y="279"/>
                  </a:cubicBezTo>
                  <a:cubicBezTo>
                    <a:pt x="755" y="279"/>
                    <a:pt x="755" y="280"/>
                    <a:pt x="755" y="279"/>
                  </a:cubicBezTo>
                  <a:cubicBezTo>
                    <a:pt x="756" y="278"/>
                    <a:pt x="754" y="273"/>
                    <a:pt x="753" y="273"/>
                  </a:cubicBezTo>
                  <a:cubicBezTo>
                    <a:pt x="754" y="272"/>
                    <a:pt x="753" y="270"/>
                    <a:pt x="752" y="268"/>
                  </a:cubicBezTo>
                  <a:cubicBezTo>
                    <a:pt x="752" y="265"/>
                    <a:pt x="751" y="263"/>
                    <a:pt x="750" y="262"/>
                  </a:cubicBezTo>
                  <a:cubicBezTo>
                    <a:pt x="751" y="270"/>
                    <a:pt x="753" y="281"/>
                    <a:pt x="753" y="291"/>
                  </a:cubicBezTo>
                  <a:close/>
                  <a:moveTo>
                    <a:pt x="721" y="359"/>
                  </a:moveTo>
                  <a:cubicBezTo>
                    <a:pt x="720" y="356"/>
                    <a:pt x="721" y="351"/>
                    <a:pt x="721" y="348"/>
                  </a:cubicBezTo>
                  <a:cubicBezTo>
                    <a:pt x="719" y="351"/>
                    <a:pt x="720" y="354"/>
                    <a:pt x="719" y="359"/>
                  </a:cubicBezTo>
                  <a:cubicBezTo>
                    <a:pt x="719" y="359"/>
                    <a:pt x="718" y="359"/>
                    <a:pt x="718" y="359"/>
                  </a:cubicBezTo>
                  <a:cubicBezTo>
                    <a:pt x="719" y="360"/>
                    <a:pt x="720" y="359"/>
                    <a:pt x="721" y="359"/>
                  </a:cubicBezTo>
                  <a:close/>
                  <a:moveTo>
                    <a:pt x="580" y="263"/>
                  </a:moveTo>
                  <a:cubicBezTo>
                    <a:pt x="579" y="266"/>
                    <a:pt x="575" y="267"/>
                    <a:pt x="574" y="270"/>
                  </a:cubicBezTo>
                  <a:cubicBezTo>
                    <a:pt x="573" y="269"/>
                    <a:pt x="573" y="271"/>
                    <a:pt x="571" y="271"/>
                  </a:cubicBezTo>
                  <a:cubicBezTo>
                    <a:pt x="570" y="273"/>
                    <a:pt x="568" y="274"/>
                    <a:pt x="566" y="276"/>
                  </a:cubicBezTo>
                  <a:cubicBezTo>
                    <a:pt x="565" y="277"/>
                    <a:pt x="564" y="278"/>
                    <a:pt x="562" y="279"/>
                  </a:cubicBezTo>
                  <a:cubicBezTo>
                    <a:pt x="561" y="280"/>
                    <a:pt x="559" y="281"/>
                    <a:pt x="560" y="282"/>
                  </a:cubicBezTo>
                  <a:cubicBezTo>
                    <a:pt x="561" y="282"/>
                    <a:pt x="562" y="282"/>
                    <a:pt x="564" y="282"/>
                  </a:cubicBezTo>
                  <a:cubicBezTo>
                    <a:pt x="566" y="280"/>
                    <a:pt x="568" y="277"/>
                    <a:pt x="570" y="275"/>
                  </a:cubicBezTo>
                  <a:cubicBezTo>
                    <a:pt x="573" y="273"/>
                    <a:pt x="579" y="269"/>
                    <a:pt x="580" y="267"/>
                  </a:cubicBezTo>
                  <a:cubicBezTo>
                    <a:pt x="583" y="266"/>
                    <a:pt x="584" y="263"/>
                    <a:pt x="586" y="261"/>
                  </a:cubicBezTo>
                  <a:cubicBezTo>
                    <a:pt x="584" y="262"/>
                    <a:pt x="582" y="262"/>
                    <a:pt x="580" y="263"/>
                  </a:cubicBezTo>
                  <a:close/>
                  <a:moveTo>
                    <a:pt x="576" y="273"/>
                  </a:moveTo>
                  <a:cubicBezTo>
                    <a:pt x="575" y="275"/>
                    <a:pt x="572" y="276"/>
                    <a:pt x="571" y="278"/>
                  </a:cubicBezTo>
                  <a:cubicBezTo>
                    <a:pt x="572" y="277"/>
                    <a:pt x="573" y="277"/>
                    <a:pt x="573" y="278"/>
                  </a:cubicBezTo>
                  <a:cubicBezTo>
                    <a:pt x="573" y="279"/>
                    <a:pt x="571" y="280"/>
                    <a:pt x="570" y="280"/>
                  </a:cubicBezTo>
                  <a:cubicBezTo>
                    <a:pt x="571" y="280"/>
                    <a:pt x="570" y="280"/>
                    <a:pt x="570" y="281"/>
                  </a:cubicBezTo>
                  <a:cubicBezTo>
                    <a:pt x="574" y="281"/>
                    <a:pt x="574" y="277"/>
                    <a:pt x="578" y="276"/>
                  </a:cubicBezTo>
                  <a:cubicBezTo>
                    <a:pt x="578" y="275"/>
                    <a:pt x="578" y="275"/>
                    <a:pt x="578" y="275"/>
                  </a:cubicBezTo>
                  <a:cubicBezTo>
                    <a:pt x="579" y="276"/>
                    <a:pt x="579" y="274"/>
                    <a:pt x="580" y="273"/>
                  </a:cubicBezTo>
                  <a:cubicBezTo>
                    <a:pt x="584" y="270"/>
                    <a:pt x="588" y="266"/>
                    <a:pt x="592" y="262"/>
                  </a:cubicBezTo>
                  <a:cubicBezTo>
                    <a:pt x="590" y="262"/>
                    <a:pt x="590" y="263"/>
                    <a:pt x="588" y="262"/>
                  </a:cubicBezTo>
                  <a:cubicBezTo>
                    <a:pt x="587" y="263"/>
                    <a:pt x="586" y="264"/>
                    <a:pt x="585" y="266"/>
                  </a:cubicBezTo>
                  <a:cubicBezTo>
                    <a:pt x="585" y="265"/>
                    <a:pt x="585" y="265"/>
                    <a:pt x="585" y="265"/>
                  </a:cubicBezTo>
                  <a:cubicBezTo>
                    <a:pt x="582" y="268"/>
                    <a:pt x="580" y="271"/>
                    <a:pt x="576" y="273"/>
                  </a:cubicBezTo>
                  <a:cubicBezTo>
                    <a:pt x="576" y="273"/>
                    <a:pt x="576" y="273"/>
                    <a:pt x="577" y="274"/>
                  </a:cubicBezTo>
                  <a:cubicBezTo>
                    <a:pt x="576" y="274"/>
                    <a:pt x="576" y="273"/>
                    <a:pt x="576" y="273"/>
                  </a:cubicBezTo>
                  <a:close/>
                  <a:moveTo>
                    <a:pt x="459" y="264"/>
                  </a:moveTo>
                  <a:cubicBezTo>
                    <a:pt x="459" y="263"/>
                    <a:pt x="460" y="264"/>
                    <a:pt x="460" y="263"/>
                  </a:cubicBezTo>
                  <a:cubicBezTo>
                    <a:pt x="459" y="263"/>
                    <a:pt x="461" y="263"/>
                    <a:pt x="460" y="263"/>
                  </a:cubicBezTo>
                  <a:cubicBezTo>
                    <a:pt x="460" y="263"/>
                    <a:pt x="460" y="263"/>
                    <a:pt x="459" y="263"/>
                  </a:cubicBezTo>
                  <a:cubicBezTo>
                    <a:pt x="460" y="263"/>
                    <a:pt x="458" y="264"/>
                    <a:pt x="459" y="264"/>
                  </a:cubicBezTo>
                  <a:close/>
                  <a:moveTo>
                    <a:pt x="577" y="263"/>
                  </a:moveTo>
                  <a:cubicBezTo>
                    <a:pt x="575" y="264"/>
                    <a:pt x="574" y="264"/>
                    <a:pt x="572" y="264"/>
                  </a:cubicBezTo>
                  <a:cubicBezTo>
                    <a:pt x="567" y="270"/>
                    <a:pt x="562" y="274"/>
                    <a:pt x="556" y="280"/>
                  </a:cubicBezTo>
                  <a:cubicBezTo>
                    <a:pt x="557" y="280"/>
                    <a:pt x="556" y="281"/>
                    <a:pt x="556" y="281"/>
                  </a:cubicBezTo>
                  <a:cubicBezTo>
                    <a:pt x="561" y="279"/>
                    <a:pt x="564" y="274"/>
                    <a:pt x="569" y="271"/>
                  </a:cubicBezTo>
                  <a:cubicBezTo>
                    <a:pt x="569" y="271"/>
                    <a:pt x="569" y="270"/>
                    <a:pt x="569" y="270"/>
                  </a:cubicBezTo>
                  <a:cubicBezTo>
                    <a:pt x="572" y="270"/>
                    <a:pt x="574" y="266"/>
                    <a:pt x="577" y="263"/>
                  </a:cubicBezTo>
                  <a:close/>
                  <a:moveTo>
                    <a:pt x="326" y="278"/>
                  </a:moveTo>
                  <a:cubicBezTo>
                    <a:pt x="337" y="285"/>
                    <a:pt x="349" y="291"/>
                    <a:pt x="360" y="299"/>
                  </a:cubicBezTo>
                  <a:cubicBezTo>
                    <a:pt x="361" y="299"/>
                    <a:pt x="362" y="300"/>
                    <a:pt x="363" y="301"/>
                  </a:cubicBezTo>
                  <a:cubicBezTo>
                    <a:pt x="364" y="300"/>
                    <a:pt x="367" y="301"/>
                    <a:pt x="368" y="300"/>
                  </a:cubicBezTo>
                  <a:cubicBezTo>
                    <a:pt x="350" y="288"/>
                    <a:pt x="334" y="278"/>
                    <a:pt x="314" y="268"/>
                  </a:cubicBezTo>
                  <a:cubicBezTo>
                    <a:pt x="314" y="268"/>
                    <a:pt x="313" y="268"/>
                    <a:pt x="312" y="268"/>
                  </a:cubicBezTo>
                  <a:cubicBezTo>
                    <a:pt x="312" y="268"/>
                    <a:pt x="312" y="267"/>
                    <a:pt x="311" y="267"/>
                  </a:cubicBezTo>
                  <a:cubicBezTo>
                    <a:pt x="310" y="267"/>
                    <a:pt x="310" y="266"/>
                    <a:pt x="308" y="266"/>
                  </a:cubicBezTo>
                  <a:cubicBezTo>
                    <a:pt x="307" y="265"/>
                    <a:pt x="304" y="265"/>
                    <a:pt x="301" y="264"/>
                  </a:cubicBezTo>
                  <a:cubicBezTo>
                    <a:pt x="300" y="263"/>
                    <a:pt x="300" y="264"/>
                    <a:pt x="301" y="264"/>
                  </a:cubicBezTo>
                  <a:cubicBezTo>
                    <a:pt x="309" y="268"/>
                    <a:pt x="317" y="273"/>
                    <a:pt x="326" y="278"/>
                  </a:cubicBezTo>
                  <a:close/>
                  <a:moveTo>
                    <a:pt x="424" y="271"/>
                  </a:moveTo>
                  <a:cubicBezTo>
                    <a:pt x="425" y="271"/>
                    <a:pt x="425" y="271"/>
                    <a:pt x="426" y="271"/>
                  </a:cubicBezTo>
                  <a:cubicBezTo>
                    <a:pt x="427" y="272"/>
                    <a:pt x="427" y="272"/>
                    <a:pt x="426" y="273"/>
                  </a:cubicBezTo>
                  <a:cubicBezTo>
                    <a:pt x="428" y="279"/>
                    <a:pt x="431" y="285"/>
                    <a:pt x="434" y="290"/>
                  </a:cubicBezTo>
                  <a:cubicBezTo>
                    <a:pt x="434" y="291"/>
                    <a:pt x="435" y="291"/>
                    <a:pt x="436" y="290"/>
                  </a:cubicBezTo>
                  <a:cubicBezTo>
                    <a:pt x="434" y="287"/>
                    <a:pt x="432" y="283"/>
                    <a:pt x="431" y="278"/>
                  </a:cubicBezTo>
                  <a:cubicBezTo>
                    <a:pt x="429" y="273"/>
                    <a:pt x="427" y="269"/>
                    <a:pt x="426" y="264"/>
                  </a:cubicBezTo>
                  <a:cubicBezTo>
                    <a:pt x="426" y="267"/>
                    <a:pt x="425" y="268"/>
                    <a:pt x="426" y="271"/>
                  </a:cubicBezTo>
                  <a:cubicBezTo>
                    <a:pt x="425" y="269"/>
                    <a:pt x="425" y="268"/>
                    <a:pt x="425" y="265"/>
                  </a:cubicBezTo>
                  <a:cubicBezTo>
                    <a:pt x="424" y="265"/>
                    <a:pt x="423" y="264"/>
                    <a:pt x="423" y="265"/>
                  </a:cubicBezTo>
                  <a:cubicBezTo>
                    <a:pt x="424" y="266"/>
                    <a:pt x="425" y="269"/>
                    <a:pt x="424" y="271"/>
                  </a:cubicBezTo>
                  <a:close/>
                  <a:moveTo>
                    <a:pt x="566" y="266"/>
                  </a:moveTo>
                  <a:cubicBezTo>
                    <a:pt x="565" y="267"/>
                    <a:pt x="560" y="271"/>
                    <a:pt x="559" y="273"/>
                  </a:cubicBezTo>
                  <a:cubicBezTo>
                    <a:pt x="558" y="274"/>
                    <a:pt x="559" y="274"/>
                    <a:pt x="558" y="273"/>
                  </a:cubicBezTo>
                  <a:cubicBezTo>
                    <a:pt x="557" y="276"/>
                    <a:pt x="554" y="277"/>
                    <a:pt x="553" y="280"/>
                  </a:cubicBezTo>
                  <a:cubicBezTo>
                    <a:pt x="552" y="280"/>
                    <a:pt x="552" y="280"/>
                    <a:pt x="552" y="280"/>
                  </a:cubicBezTo>
                  <a:cubicBezTo>
                    <a:pt x="552" y="281"/>
                    <a:pt x="552" y="281"/>
                    <a:pt x="552" y="281"/>
                  </a:cubicBezTo>
                  <a:cubicBezTo>
                    <a:pt x="553" y="280"/>
                    <a:pt x="554" y="280"/>
                    <a:pt x="554" y="278"/>
                  </a:cubicBezTo>
                  <a:cubicBezTo>
                    <a:pt x="555" y="278"/>
                    <a:pt x="556" y="277"/>
                    <a:pt x="556" y="278"/>
                  </a:cubicBezTo>
                  <a:cubicBezTo>
                    <a:pt x="560" y="273"/>
                    <a:pt x="565" y="269"/>
                    <a:pt x="569" y="265"/>
                  </a:cubicBezTo>
                  <a:cubicBezTo>
                    <a:pt x="568" y="264"/>
                    <a:pt x="567" y="266"/>
                    <a:pt x="566" y="266"/>
                  </a:cubicBezTo>
                  <a:close/>
                  <a:moveTo>
                    <a:pt x="551" y="266"/>
                  </a:moveTo>
                  <a:cubicBezTo>
                    <a:pt x="551" y="266"/>
                    <a:pt x="552" y="266"/>
                    <a:pt x="552" y="265"/>
                  </a:cubicBezTo>
                  <a:cubicBezTo>
                    <a:pt x="552" y="265"/>
                    <a:pt x="550" y="265"/>
                    <a:pt x="551" y="266"/>
                  </a:cubicBezTo>
                  <a:close/>
                  <a:moveTo>
                    <a:pt x="328" y="266"/>
                  </a:moveTo>
                  <a:cubicBezTo>
                    <a:pt x="328" y="266"/>
                    <a:pt x="327" y="265"/>
                    <a:pt x="326" y="266"/>
                  </a:cubicBezTo>
                  <a:cubicBezTo>
                    <a:pt x="327" y="266"/>
                    <a:pt x="328" y="267"/>
                    <a:pt x="328" y="266"/>
                  </a:cubicBezTo>
                  <a:close/>
                  <a:moveTo>
                    <a:pt x="97" y="269"/>
                  </a:moveTo>
                  <a:cubicBezTo>
                    <a:pt x="97" y="269"/>
                    <a:pt x="97" y="268"/>
                    <a:pt x="97" y="268"/>
                  </a:cubicBezTo>
                  <a:cubicBezTo>
                    <a:pt x="97" y="269"/>
                    <a:pt x="97" y="269"/>
                    <a:pt x="97" y="269"/>
                  </a:cubicBezTo>
                  <a:cubicBezTo>
                    <a:pt x="96" y="269"/>
                    <a:pt x="94" y="271"/>
                    <a:pt x="94" y="269"/>
                  </a:cubicBezTo>
                  <a:cubicBezTo>
                    <a:pt x="94" y="270"/>
                    <a:pt x="95" y="270"/>
                    <a:pt x="95" y="269"/>
                  </a:cubicBezTo>
                  <a:cubicBezTo>
                    <a:pt x="91" y="270"/>
                    <a:pt x="88" y="269"/>
                    <a:pt x="85" y="270"/>
                  </a:cubicBezTo>
                  <a:cubicBezTo>
                    <a:pt x="85" y="269"/>
                    <a:pt x="85" y="269"/>
                    <a:pt x="85" y="269"/>
                  </a:cubicBezTo>
                  <a:cubicBezTo>
                    <a:pt x="81" y="270"/>
                    <a:pt x="77" y="270"/>
                    <a:pt x="75" y="270"/>
                  </a:cubicBezTo>
                  <a:cubicBezTo>
                    <a:pt x="75" y="270"/>
                    <a:pt x="75" y="270"/>
                    <a:pt x="75" y="270"/>
                  </a:cubicBezTo>
                  <a:cubicBezTo>
                    <a:pt x="74" y="269"/>
                    <a:pt x="71" y="271"/>
                    <a:pt x="71" y="270"/>
                  </a:cubicBezTo>
                  <a:cubicBezTo>
                    <a:pt x="71" y="270"/>
                    <a:pt x="71" y="271"/>
                    <a:pt x="70" y="271"/>
                  </a:cubicBezTo>
                  <a:cubicBezTo>
                    <a:pt x="70" y="271"/>
                    <a:pt x="71" y="271"/>
                    <a:pt x="70" y="270"/>
                  </a:cubicBezTo>
                  <a:cubicBezTo>
                    <a:pt x="68" y="271"/>
                    <a:pt x="67" y="270"/>
                    <a:pt x="65" y="271"/>
                  </a:cubicBezTo>
                  <a:cubicBezTo>
                    <a:pt x="67" y="274"/>
                    <a:pt x="72" y="276"/>
                    <a:pt x="74" y="277"/>
                  </a:cubicBezTo>
                  <a:cubicBezTo>
                    <a:pt x="74" y="279"/>
                    <a:pt x="75" y="279"/>
                    <a:pt x="75" y="280"/>
                  </a:cubicBezTo>
                  <a:cubicBezTo>
                    <a:pt x="89" y="287"/>
                    <a:pt x="104" y="294"/>
                    <a:pt x="117" y="304"/>
                  </a:cubicBezTo>
                  <a:cubicBezTo>
                    <a:pt x="123" y="306"/>
                    <a:pt x="127" y="310"/>
                    <a:pt x="133" y="314"/>
                  </a:cubicBezTo>
                  <a:cubicBezTo>
                    <a:pt x="135" y="315"/>
                    <a:pt x="139" y="317"/>
                    <a:pt x="141" y="319"/>
                  </a:cubicBezTo>
                  <a:cubicBezTo>
                    <a:pt x="142" y="319"/>
                    <a:pt x="142" y="319"/>
                    <a:pt x="143" y="319"/>
                  </a:cubicBezTo>
                  <a:cubicBezTo>
                    <a:pt x="148" y="322"/>
                    <a:pt x="152" y="327"/>
                    <a:pt x="158" y="329"/>
                  </a:cubicBezTo>
                  <a:cubicBezTo>
                    <a:pt x="162" y="331"/>
                    <a:pt x="165" y="333"/>
                    <a:pt x="168" y="335"/>
                  </a:cubicBezTo>
                  <a:cubicBezTo>
                    <a:pt x="175" y="340"/>
                    <a:pt x="182" y="344"/>
                    <a:pt x="189" y="349"/>
                  </a:cubicBezTo>
                  <a:cubicBezTo>
                    <a:pt x="190" y="349"/>
                    <a:pt x="191" y="350"/>
                    <a:pt x="192" y="351"/>
                  </a:cubicBezTo>
                  <a:cubicBezTo>
                    <a:pt x="196" y="353"/>
                    <a:pt x="202" y="355"/>
                    <a:pt x="205" y="357"/>
                  </a:cubicBezTo>
                  <a:cubicBezTo>
                    <a:pt x="206" y="358"/>
                    <a:pt x="209" y="359"/>
                    <a:pt x="209" y="361"/>
                  </a:cubicBezTo>
                  <a:cubicBezTo>
                    <a:pt x="215" y="364"/>
                    <a:pt x="220" y="369"/>
                    <a:pt x="226" y="371"/>
                  </a:cubicBezTo>
                  <a:cubicBezTo>
                    <a:pt x="226" y="370"/>
                    <a:pt x="227" y="369"/>
                    <a:pt x="227" y="369"/>
                  </a:cubicBezTo>
                  <a:cubicBezTo>
                    <a:pt x="226" y="369"/>
                    <a:pt x="226" y="369"/>
                    <a:pt x="225" y="369"/>
                  </a:cubicBezTo>
                  <a:cubicBezTo>
                    <a:pt x="225" y="367"/>
                    <a:pt x="223" y="367"/>
                    <a:pt x="223" y="366"/>
                  </a:cubicBezTo>
                  <a:cubicBezTo>
                    <a:pt x="213" y="360"/>
                    <a:pt x="205" y="353"/>
                    <a:pt x="195" y="348"/>
                  </a:cubicBezTo>
                  <a:cubicBezTo>
                    <a:pt x="187" y="340"/>
                    <a:pt x="177" y="337"/>
                    <a:pt x="169" y="329"/>
                  </a:cubicBezTo>
                  <a:cubicBezTo>
                    <a:pt x="166" y="329"/>
                    <a:pt x="164" y="325"/>
                    <a:pt x="161" y="325"/>
                  </a:cubicBezTo>
                  <a:cubicBezTo>
                    <a:pt x="161" y="324"/>
                    <a:pt x="159" y="323"/>
                    <a:pt x="158" y="324"/>
                  </a:cubicBezTo>
                  <a:cubicBezTo>
                    <a:pt x="159" y="323"/>
                    <a:pt x="156" y="321"/>
                    <a:pt x="155" y="322"/>
                  </a:cubicBezTo>
                  <a:cubicBezTo>
                    <a:pt x="156" y="321"/>
                    <a:pt x="155" y="321"/>
                    <a:pt x="155" y="321"/>
                  </a:cubicBezTo>
                  <a:cubicBezTo>
                    <a:pt x="147" y="315"/>
                    <a:pt x="141" y="310"/>
                    <a:pt x="132" y="306"/>
                  </a:cubicBezTo>
                  <a:cubicBezTo>
                    <a:pt x="132" y="305"/>
                    <a:pt x="130" y="305"/>
                    <a:pt x="130" y="304"/>
                  </a:cubicBezTo>
                  <a:cubicBezTo>
                    <a:pt x="128" y="303"/>
                    <a:pt x="126" y="302"/>
                    <a:pt x="125" y="301"/>
                  </a:cubicBezTo>
                  <a:cubicBezTo>
                    <a:pt x="123" y="300"/>
                    <a:pt x="123" y="301"/>
                    <a:pt x="122" y="300"/>
                  </a:cubicBezTo>
                  <a:cubicBezTo>
                    <a:pt x="122" y="299"/>
                    <a:pt x="123" y="299"/>
                    <a:pt x="123" y="299"/>
                  </a:cubicBezTo>
                  <a:cubicBezTo>
                    <a:pt x="116" y="294"/>
                    <a:pt x="106" y="288"/>
                    <a:pt x="97" y="283"/>
                  </a:cubicBezTo>
                  <a:cubicBezTo>
                    <a:pt x="96" y="283"/>
                    <a:pt x="97" y="284"/>
                    <a:pt x="95" y="284"/>
                  </a:cubicBezTo>
                  <a:cubicBezTo>
                    <a:pt x="95" y="283"/>
                    <a:pt x="95" y="283"/>
                    <a:pt x="93" y="283"/>
                  </a:cubicBezTo>
                  <a:cubicBezTo>
                    <a:pt x="93" y="281"/>
                    <a:pt x="91" y="281"/>
                    <a:pt x="90" y="281"/>
                  </a:cubicBezTo>
                  <a:cubicBezTo>
                    <a:pt x="90" y="280"/>
                    <a:pt x="89" y="279"/>
                    <a:pt x="89" y="279"/>
                  </a:cubicBezTo>
                  <a:cubicBezTo>
                    <a:pt x="89" y="278"/>
                    <a:pt x="87" y="278"/>
                    <a:pt x="88" y="277"/>
                  </a:cubicBezTo>
                  <a:cubicBezTo>
                    <a:pt x="89" y="275"/>
                    <a:pt x="91" y="278"/>
                    <a:pt x="92" y="276"/>
                  </a:cubicBezTo>
                  <a:cubicBezTo>
                    <a:pt x="92" y="276"/>
                    <a:pt x="92" y="277"/>
                    <a:pt x="93" y="277"/>
                  </a:cubicBezTo>
                  <a:cubicBezTo>
                    <a:pt x="93" y="277"/>
                    <a:pt x="94" y="274"/>
                    <a:pt x="94" y="275"/>
                  </a:cubicBezTo>
                  <a:cubicBezTo>
                    <a:pt x="93" y="275"/>
                    <a:pt x="93" y="274"/>
                    <a:pt x="92" y="274"/>
                  </a:cubicBezTo>
                  <a:cubicBezTo>
                    <a:pt x="93" y="274"/>
                    <a:pt x="93" y="274"/>
                    <a:pt x="94" y="274"/>
                  </a:cubicBezTo>
                  <a:cubicBezTo>
                    <a:pt x="94" y="273"/>
                    <a:pt x="94" y="273"/>
                    <a:pt x="94" y="273"/>
                  </a:cubicBezTo>
                  <a:cubicBezTo>
                    <a:pt x="93" y="273"/>
                    <a:pt x="94" y="272"/>
                    <a:pt x="93" y="273"/>
                  </a:cubicBezTo>
                  <a:cubicBezTo>
                    <a:pt x="93" y="272"/>
                    <a:pt x="93" y="272"/>
                    <a:pt x="94" y="272"/>
                  </a:cubicBezTo>
                  <a:cubicBezTo>
                    <a:pt x="94" y="273"/>
                    <a:pt x="96" y="273"/>
                    <a:pt x="94" y="274"/>
                  </a:cubicBezTo>
                  <a:cubicBezTo>
                    <a:pt x="95" y="274"/>
                    <a:pt x="96" y="274"/>
                    <a:pt x="96" y="273"/>
                  </a:cubicBezTo>
                  <a:cubicBezTo>
                    <a:pt x="96" y="273"/>
                    <a:pt x="96" y="273"/>
                    <a:pt x="95" y="273"/>
                  </a:cubicBezTo>
                  <a:cubicBezTo>
                    <a:pt x="96" y="272"/>
                    <a:pt x="97" y="272"/>
                    <a:pt x="97" y="272"/>
                  </a:cubicBezTo>
                  <a:cubicBezTo>
                    <a:pt x="97" y="272"/>
                    <a:pt x="96" y="272"/>
                    <a:pt x="96" y="272"/>
                  </a:cubicBezTo>
                  <a:cubicBezTo>
                    <a:pt x="96" y="271"/>
                    <a:pt x="98" y="269"/>
                    <a:pt x="99" y="268"/>
                  </a:cubicBezTo>
                  <a:cubicBezTo>
                    <a:pt x="98" y="269"/>
                    <a:pt x="96" y="268"/>
                    <a:pt x="97" y="269"/>
                  </a:cubicBezTo>
                  <a:close/>
                  <a:moveTo>
                    <a:pt x="451" y="271"/>
                  </a:moveTo>
                  <a:cubicBezTo>
                    <a:pt x="452" y="270"/>
                    <a:pt x="452" y="269"/>
                    <a:pt x="452" y="268"/>
                  </a:cubicBezTo>
                  <a:cubicBezTo>
                    <a:pt x="451" y="268"/>
                    <a:pt x="451" y="268"/>
                    <a:pt x="451" y="268"/>
                  </a:cubicBezTo>
                  <a:cubicBezTo>
                    <a:pt x="451" y="269"/>
                    <a:pt x="451" y="270"/>
                    <a:pt x="451" y="271"/>
                  </a:cubicBezTo>
                  <a:close/>
                  <a:moveTo>
                    <a:pt x="557" y="270"/>
                  </a:moveTo>
                  <a:cubicBezTo>
                    <a:pt x="554" y="273"/>
                    <a:pt x="549" y="277"/>
                    <a:pt x="546" y="280"/>
                  </a:cubicBezTo>
                  <a:cubicBezTo>
                    <a:pt x="544" y="281"/>
                    <a:pt x="543" y="283"/>
                    <a:pt x="542" y="284"/>
                  </a:cubicBezTo>
                  <a:cubicBezTo>
                    <a:pt x="543" y="284"/>
                    <a:pt x="545" y="285"/>
                    <a:pt x="546" y="284"/>
                  </a:cubicBezTo>
                  <a:cubicBezTo>
                    <a:pt x="546" y="283"/>
                    <a:pt x="547" y="282"/>
                    <a:pt x="547" y="281"/>
                  </a:cubicBezTo>
                  <a:cubicBezTo>
                    <a:pt x="552" y="278"/>
                    <a:pt x="555" y="273"/>
                    <a:pt x="560" y="270"/>
                  </a:cubicBezTo>
                  <a:cubicBezTo>
                    <a:pt x="558" y="270"/>
                    <a:pt x="557" y="270"/>
                    <a:pt x="557" y="270"/>
                  </a:cubicBezTo>
                  <a:close/>
                  <a:moveTo>
                    <a:pt x="374" y="296"/>
                  </a:moveTo>
                  <a:cubicBezTo>
                    <a:pt x="375" y="297"/>
                    <a:pt x="377" y="297"/>
                    <a:pt x="376" y="299"/>
                  </a:cubicBezTo>
                  <a:cubicBezTo>
                    <a:pt x="373" y="299"/>
                    <a:pt x="371" y="297"/>
                    <a:pt x="369" y="296"/>
                  </a:cubicBezTo>
                  <a:cubicBezTo>
                    <a:pt x="369" y="295"/>
                    <a:pt x="369" y="295"/>
                    <a:pt x="369" y="295"/>
                  </a:cubicBezTo>
                  <a:cubicBezTo>
                    <a:pt x="359" y="289"/>
                    <a:pt x="350" y="284"/>
                    <a:pt x="340" y="278"/>
                  </a:cubicBezTo>
                  <a:cubicBezTo>
                    <a:pt x="335" y="275"/>
                    <a:pt x="329" y="272"/>
                    <a:pt x="323" y="270"/>
                  </a:cubicBezTo>
                  <a:cubicBezTo>
                    <a:pt x="327" y="273"/>
                    <a:pt x="332" y="275"/>
                    <a:pt x="336" y="278"/>
                  </a:cubicBezTo>
                  <a:cubicBezTo>
                    <a:pt x="340" y="281"/>
                    <a:pt x="344" y="283"/>
                    <a:pt x="349" y="286"/>
                  </a:cubicBezTo>
                  <a:cubicBezTo>
                    <a:pt x="353" y="290"/>
                    <a:pt x="359" y="291"/>
                    <a:pt x="363" y="296"/>
                  </a:cubicBezTo>
                  <a:cubicBezTo>
                    <a:pt x="366" y="297"/>
                    <a:pt x="369" y="298"/>
                    <a:pt x="371" y="300"/>
                  </a:cubicBezTo>
                  <a:cubicBezTo>
                    <a:pt x="375" y="300"/>
                    <a:pt x="380" y="300"/>
                    <a:pt x="384" y="300"/>
                  </a:cubicBezTo>
                  <a:cubicBezTo>
                    <a:pt x="383" y="298"/>
                    <a:pt x="380" y="298"/>
                    <a:pt x="379" y="296"/>
                  </a:cubicBezTo>
                  <a:cubicBezTo>
                    <a:pt x="375" y="294"/>
                    <a:pt x="370" y="291"/>
                    <a:pt x="366" y="288"/>
                  </a:cubicBezTo>
                  <a:cubicBezTo>
                    <a:pt x="364" y="287"/>
                    <a:pt x="362" y="286"/>
                    <a:pt x="360" y="284"/>
                  </a:cubicBezTo>
                  <a:cubicBezTo>
                    <a:pt x="355" y="281"/>
                    <a:pt x="349" y="279"/>
                    <a:pt x="343" y="277"/>
                  </a:cubicBezTo>
                  <a:cubicBezTo>
                    <a:pt x="342" y="276"/>
                    <a:pt x="339" y="276"/>
                    <a:pt x="340" y="276"/>
                  </a:cubicBezTo>
                  <a:cubicBezTo>
                    <a:pt x="351" y="283"/>
                    <a:pt x="363" y="289"/>
                    <a:pt x="374" y="296"/>
                  </a:cubicBezTo>
                  <a:close/>
                  <a:moveTo>
                    <a:pt x="541" y="283"/>
                  </a:moveTo>
                  <a:cubicBezTo>
                    <a:pt x="545" y="279"/>
                    <a:pt x="550" y="275"/>
                    <a:pt x="553" y="270"/>
                  </a:cubicBezTo>
                  <a:cubicBezTo>
                    <a:pt x="549" y="270"/>
                    <a:pt x="547" y="274"/>
                    <a:pt x="544" y="277"/>
                  </a:cubicBezTo>
                  <a:cubicBezTo>
                    <a:pt x="542" y="278"/>
                    <a:pt x="540" y="279"/>
                    <a:pt x="541" y="280"/>
                  </a:cubicBezTo>
                  <a:cubicBezTo>
                    <a:pt x="541" y="279"/>
                    <a:pt x="540" y="280"/>
                    <a:pt x="540" y="280"/>
                  </a:cubicBezTo>
                  <a:cubicBezTo>
                    <a:pt x="540" y="281"/>
                    <a:pt x="539" y="281"/>
                    <a:pt x="539" y="281"/>
                  </a:cubicBezTo>
                  <a:cubicBezTo>
                    <a:pt x="540" y="281"/>
                    <a:pt x="540" y="283"/>
                    <a:pt x="541" y="283"/>
                  </a:cubicBezTo>
                  <a:close/>
                  <a:moveTo>
                    <a:pt x="530" y="286"/>
                  </a:moveTo>
                  <a:cubicBezTo>
                    <a:pt x="533" y="286"/>
                    <a:pt x="534" y="282"/>
                    <a:pt x="537" y="281"/>
                  </a:cubicBezTo>
                  <a:cubicBezTo>
                    <a:pt x="537" y="280"/>
                    <a:pt x="535" y="281"/>
                    <a:pt x="536" y="280"/>
                  </a:cubicBezTo>
                  <a:cubicBezTo>
                    <a:pt x="536" y="280"/>
                    <a:pt x="537" y="281"/>
                    <a:pt x="537" y="280"/>
                  </a:cubicBezTo>
                  <a:cubicBezTo>
                    <a:pt x="540" y="277"/>
                    <a:pt x="544" y="275"/>
                    <a:pt x="546" y="271"/>
                  </a:cubicBezTo>
                  <a:cubicBezTo>
                    <a:pt x="546" y="271"/>
                    <a:pt x="545" y="272"/>
                    <a:pt x="545" y="271"/>
                  </a:cubicBezTo>
                  <a:cubicBezTo>
                    <a:pt x="540" y="276"/>
                    <a:pt x="535" y="280"/>
                    <a:pt x="531" y="285"/>
                  </a:cubicBezTo>
                  <a:cubicBezTo>
                    <a:pt x="530" y="285"/>
                    <a:pt x="530" y="285"/>
                    <a:pt x="530" y="285"/>
                  </a:cubicBezTo>
                  <a:cubicBezTo>
                    <a:pt x="530" y="286"/>
                    <a:pt x="529" y="286"/>
                    <a:pt x="530" y="286"/>
                  </a:cubicBezTo>
                  <a:close/>
                  <a:moveTo>
                    <a:pt x="454" y="272"/>
                  </a:moveTo>
                  <a:cubicBezTo>
                    <a:pt x="453" y="273"/>
                    <a:pt x="451" y="273"/>
                    <a:pt x="452" y="275"/>
                  </a:cubicBezTo>
                  <a:cubicBezTo>
                    <a:pt x="453" y="275"/>
                    <a:pt x="455" y="274"/>
                    <a:pt x="456" y="274"/>
                  </a:cubicBezTo>
                  <a:cubicBezTo>
                    <a:pt x="456" y="273"/>
                    <a:pt x="456" y="272"/>
                    <a:pt x="455" y="271"/>
                  </a:cubicBezTo>
                  <a:cubicBezTo>
                    <a:pt x="456" y="272"/>
                    <a:pt x="454" y="273"/>
                    <a:pt x="454" y="272"/>
                  </a:cubicBezTo>
                  <a:close/>
                  <a:moveTo>
                    <a:pt x="633" y="273"/>
                  </a:moveTo>
                  <a:cubicBezTo>
                    <a:pt x="634" y="273"/>
                    <a:pt x="636" y="273"/>
                    <a:pt x="636" y="272"/>
                  </a:cubicBezTo>
                  <a:cubicBezTo>
                    <a:pt x="635" y="273"/>
                    <a:pt x="634" y="272"/>
                    <a:pt x="633" y="273"/>
                  </a:cubicBezTo>
                  <a:close/>
                  <a:moveTo>
                    <a:pt x="525" y="285"/>
                  </a:moveTo>
                  <a:cubicBezTo>
                    <a:pt x="525" y="286"/>
                    <a:pt x="525" y="286"/>
                    <a:pt x="525" y="286"/>
                  </a:cubicBezTo>
                  <a:cubicBezTo>
                    <a:pt x="524" y="285"/>
                    <a:pt x="524" y="287"/>
                    <a:pt x="524" y="286"/>
                  </a:cubicBezTo>
                  <a:cubicBezTo>
                    <a:pt x="524" y="287"/>
                    <a:pt x="524" y="287"/>
                    <a:pt x="525" y="288"/>
                  </a:cubicBezTo>
                  <a:cubicBezTo>
                    <a:pt x="525" y="287"/>
                    <a:pt x="525" y="287"/>
                    <a:pt x="525" y="287"/>
                  </a:cubicBezTo>
                  <a:cubicBezTo>
                    <a:pt x="528" y="284"/>
                    <a:pt x="531" y="281"/>
                    <a:pt x="534" y="278"/>
                  </a:cubicBezTo>
                  <a:cubicBezTo>
                    <a:pt x="534" y="278"/>
                    <a:pt x="534" y="278"/>
                    <a:pt x="534" y="277"/>
                  </a:cubicBezTo>
                  <a:cubicBezTo>
                    <a:pt x="536" y="277"/>
                    <a:pt x="538" y="274"/>
                    <a:pt x="540" y="273"/>
                  </a:cubicBezTo>
                  <a:cubicBezTo>
                    <a:pt x="538" y="273"/>
                    <a:pt x="538" y="273"/>
                    <a:pt x="537" y="273"/>
                  </a:cubicBezTo>
                  <a:cubicBezTo>
                    <a:pt x="536" y="275"/>
                    <a:pt x="534" y="275"/>
                    <a:pt x="533" y="277"/>
                  </a:cubicBezTo>
                  <a:cubicBezTo>
                    <a:pt x="530" y="279"/>
                    <a:pt x="529" y="283"/>
                    <a:pt x="525" y="285"/>
                  </a:cubicBezTo>
                  <a:close/>
                  <a:moveTo>
                    <a:pt x="624" y="275"/>
                  </a:moveTo>
                  <a:cubicBezTo>
                    <a:pt x="624" y="275"/>
                    <a:pt x="625" y="275"/>
                    <a:pt x="625" y="276"/>
                  </a:cubicBezTo>
                  <a:cubicBezTo>
                    <a:pt x="625" y="275"/>
                    <a:pt x="627" y="274"/>
                    <a:pt x="626" y="273"/>
                  </a:cubicBezTo>
                  <a:cubicBezTo>
                    <a:pt x="625" y="274"/>
                    <a:pt x="624" y="273"/>
                    <a:pt x="624" y="275"/>
                  </a:cubicBezTo>
                  <a:close/>
                  <a:moveTo>
                    <a:pt x="59" y="277"/>
                  </a:moveTo>
                  <a:cubicBezTo>
                    <a:pt x="57" y="278"/>
                    <a:pt x="58" y="276"/>
                    <a:pt x="57" y="276"/>
                  </a:cubicBezTo>
                  <a:cubicBezTo>
                    <a:pt x="57" y="278"/>
                    <a:pt x="57" y="278"/>
                    <a:pt x="59" y="279"/>
                  </a:cubicBezTo>
                  <a:cubicBezTo>
                    <a:pt x="59" y="280"/>
                    <a:pt x="61" y="281"/>
                    <a:pt x="63" y="281"/>
                  </a:cubicBezTo>
                  <a:cubicBezTo>
                    <a:pt x="62" y="281"/>
                    <a:pt x="64" y="280"/>
                    <a:pt x="63" y="280"/>
                  </a:cubicBezTo>
                  <a:cubicBezTo>
                    <a:pt x="63" y="281"/>
                    <a:pt x="61" y="279"/>
                    <a:pt x="61" y="278"/>
                  </a:cubicBezTo>
                  <a:cubicBezTo>
                    <a:pt x="61" y="279"/>
                    <a:pt x="61" y="279"/>
                    <a:pt x="60" y="279"/>
                  </a:cubicBezTo>
                  <a:cubicBezTo>
                    <a:pt x="60" y="279"/>
                    <a:pt x="60" y="279"/>
                    <a:pt x="61" y="278"/>
                  </a:cubicBezTo>
                  <a:cubicBezTo>
                    <a:pt x="60" y="278"/>
                    <a:pt x="60" y="279"/>
                    <a:pt x="60" y="279"/>
                  </a:cubicBezTo>
                  <a:cubicBezTo>
                    <a:pt x="60" y="278"/>
                    <a:pt x="60" y="278"/>
                    <a:pt x="59" y="278"/>
                  </a:cubicBezTo>
                  <a:cubicBezTo>
                    <a:pt x="60" y="278"/>
                    <a:pt x="60" y="278"/>
                    <a:pt x="61" y="277"/>
                  </a:cubicBezTo>
                  <a:cubicBezTo>
                    <a:pt x="62" y="278"/>
                    <a:pt x="64" y="278"/>
                    <a:pt x="64" y="279"/>
                  </a:cubicBezTo>
                  <a:cubicBezTo>
                    <a:pt x="64" y="279"/>
                    <a:pt x="64" y="280"/>
                    <a:pt x="64" y="280"/>
                  </a:cubicBezTo>
                  <a:cubicBezTo>
                    <a:pt x="65" y="279"/>
                    <a:pt x="65" y="279"/>
                    <a:pt x="66" y="279"/>
                  </a:cubicBezTo>
                  <a:cubicBezTo>
                    <a:pt x="66" y="279"/>
                    <a:pt x="65" y="280"/>
                    <a:pt x="66" y="280"/>
                  </a:cubicBezTo>
                  <a:cubicBezTo>
                    <a:pt x="68" y="279"/>
                    <a:pt x="70" y="283"/>
                    <a:pt x="72" y="283"/>
                  </a:cubicBezTo>
                  <a:cubicBezTo>
                    <a:pt x="71" y="284"/>
                    <a:pt x="72" y="284"/>
                    <a:pt x="71" y="283"/>
                  </a:cubicBezTo>
                  <a:cubicBezTo>
                    <a:pt x="71" y="284"/>
                    <a:pt x="72" y="284"/>
                    <a:pt x="71" y="284"/>
                  </a:cubicBezTo>
                  <a:cubicBezTo>
                    <a:pt x="71" y="284"/>
                    <a:pt x="70" y="284"/>
                    <a:pt x="70" y="284"/>
                  </a:cubicBezTo>
                  <a:cubicBezTo>
                    <a:pt x="70" y="283"/>
                    <a:pt x="69" y="283"/>
                    <a:pt x="69" y="283"/>
                  </a:cubicBezTo>
                  <a:cubicBezTo>
                    <a:pt x="69" y="284"/>
                    <a:pt x="70" y="284"/>
                    <a:pt x="69" y="284"/>
                  </a:cubicBezTo>
                  <a:cubicBezTo>
                    <a:pt x="69" y="284"/>
                    <a:pt x="69" y="284"/>
                    <a:pt x="68" y="284"/>
                  </a:cubicBezTo>
                  <a:cubicBezTo>
                    <a:pt x="69" y="282"/>
                    <a:pt x="69" y="283"/>
                    <a:pt x="68" y="283"/>
                  </a:cubicBezTo>
                  <a:cubicBezTo>
                    <a:pt x="68" y="282"/>
                    <a:pt x="69" y="283"/>
                    <a:pt x="69" y="282"/>
                  </a:cubicBezTo>
                  <a:cubicBezTo>
                    <a:pt x="68" y="282"/>
                    <a:pt x="67" y="282"/>
                    <a:pt x="66" y="282"/>
                  </a:cubicBezTo>
                  <a:cubicBezTo>
                    <a:pt x="66" y="282"/>
                    <a:pt x="65" y="280"/>
                    <a:pt x="64" y="281"/>
                  </a:cubicBezTo>
                  <a:cubicBezTo>
                    <a:pt x="64" y="281"/>
                    <a:pt x="63" y="281"/>
                    <a:pt x="63" y="282"/>
                  </a:cubicBezTo>
                  <a:cubicBezTo>
                    <a:pt x="64" y="282"/>
                    <a:pt x="64" y="283"/>
                    <a:pt x="65" y="283"/>
                  </a:cubicBezTo>
                  <a:cubicBezTo>
                    <a:pt x="69" y="286"/>
                    <a:pt x="74" y="289"/>
                    <a:pt x="78" y="291"/>
                  </a:cubicBezTo>
                  <a:cubicBezTo>
                    <a:pt x="78" y="291"/>
                    <a:pt x="77" y="291"/>
                    <a:pt x="77" y="291"/>
                  </a:cubicBezTo>
                  <a:cubicBezTo>
                    <a:pt x="79" y="291"/>
                    <a:pt x="78" y="292"/>
                    <a:pt x="79" y="291"/>
                  </a:cubicBezTo>
                  <a:cubicBezTo>
                    <a:pt x="79" y="292"/>
                    <a:pt x="80" y="292"/>
                    <a:pt x="80" y="292"/>
                  </a:cubicBezTo>
                  <a:cubicBezTo>
                    <a:pt x="81" y="292"/>
                    <a:pt x="80" y="293"/>
                    <a:pt x="81" y="293"/>
                  </a:cubicBezTo>
                  <a:cubicBezTo>
                    <a:pt x="81" y="293"/>
                    <a:pt x="81" y="292"/>
                    <a:pt x="81" y="292"/>
                  </a:cubicBezTo>
                  <a:cubicBezTo>
                    <a:pt x="81" y="292"/>
                    <a:pt x="81" y="293"/>
                    <a:pt x="81" y="293"/>
                  </a:cubicBezTo>
                  <a:cubicBezTo>
                    <a:pt x="84" y="292"/>
                    <a:pt x="85" y="296"/>
                    <a:pt x="86" y="294"/>
                  </a:cubicBezTo>
                  <a:cubicBezTo>
                    <a:pt x="86" y="295"/>
                    <a:pt x="86" y="295"/>
                    <a:pt x="85" y="296"/>
                  </a:cubicBezTo>
                  <a:cubicBezTo>
                    <a:pt x="86" y="296"/>
                    <a:pt x="87" y="295"/>
                    <a:pt x="87" y="296"/>
                  </a:cubicBezTo>
                  <a:cubicBezTo>
                    <a:pt x="87" y="296"/>
                    <a:pt x="86" y="296"/>
                    <a:pt x="86" y="296"/>
                  </a:cubicBezTo>
                  <a:cubicBezTo>
                    <a:pt x="88" y="296"/>
                    <a:pt x="89" y="299"/>
                    <a:pt x="91" y="298"/>
                  </a:cubicBezTo>
                  <a:cubicBezTo>
                    <a:pt x="92" y="301"/>
                    <a:pt x="95" y="302"/>
                    <a:pt x="97" y="303"/>
                  </a:cubicBezTo>
                  <a:cubicBezTo>
                    <a:pt x="97" y="303"/>
                    <a:pt x="97" y="303"/>
                    <a:pt x="98" y="303"/>
                  </a:cubicBezTo>
                  <a:cubicBezTo>
                    <a:pt x="98" y="303"/>
                    <a:pt x="98" y="303"/>
                    <a:pt x="98" y="304"/>
                  </a:cubicBezTo>
                  <a:cubicBezTo>
                    <a:pt x="99" y="303"/>
                    <a:pt x="99" y="305"/>
                    <a:pt x="99" y="304"/>
                  </a:cubicBezTo>
                  <a:cubicBezTo>
                    <a:pt x="99" y="305"/>
                    <a:pt x="100" y="306"/>
                    <a:pt x="101" y="305"/>
                  </a:cubicBezTo>
                  <a:cubicBezTo>
                    <a:pt x="102" y="307"/>
                    <a:pt x="106" y="308"/>
                    <a:pt x="108" y="310"/>
                  </a:cubicBezTo>
                  <a:cubicBezTo>
                    <a:pt x="108" y="309"/>
                    <a:pt x="108" y="309"/>
                    <a:pt x="109" y="309"/>
                  </a:cubicBezTo>
                  <a:cubicBezTo>
                    <a:pt x="109" y="310"/>
                    <a:pt x="108" y="310"/>
                    <a:pt x="108" y="310"/>
                  </a:cubicBezTo>
                  <a:cubicBezTo>
                    <a:pt x="108" y="311"/>
                    <a:pt x="111" y="310"/>
                    <a:pt x="110" y="311"/>
                  </a:cubicBezTo>
                  <a:cubicBezTo>
                    <a:pt x="111" y="312"/>
                    <a:pt x="110" y="311"/>
                    <a:pt x="111" y="310"/>
                  </a:cubicBezTo>
                  <a:cubicBezTo>
                    <a:pt x="112" y="311"/>
                    <a:pt x="113" y="312"/>
                    <a:pt x="113" y="311"/>
                  </a:cubicBezTo>
                  <a:cubicBezTo>
                    <a:pt x="113" y="311"/>
                    <a:pt x="113" y="311"/>
                    <a:pt x="113" y="312"/>
                  </a:cubicBezTo>
                  <a:cubicBezTo>
                    <a:pt x="114" y="312"/>
                    <a:pt x="114" y="312"/>
                    <a:pt x="115" y="312"/>
                  </a:cubicBezTo>
                  <a:cubicBezTo>
                    <a:pt x="114" y="311"/>
                    <a:pt x="115" y="310"/>
                    <a:pt x="116" y="310"/>
                  </a:cubicBezTo>
                  <a:cubicBezTo>
                    <a:pt x="116" y="310"/>
                    <a:pt x="115" y="311"/>
                    <a:pt x="115" y="311"/>
                  </a:cubicBezTo>
                  <a:cubicBezTo>
                    <a:pt x="116" y="311"/>
                    <a:pt x="116" y="311"/>
                    <a:pt x="116" y="311"/>
                  </a:cubicBezTo>
                  <a:cubicBezTo>
                    <a:pt x="116" y="311"/>
                    <a:pt x="116" y="311"/>
                    <a:pt x="116" y="312"/>
                  </a:cubicBezTo>
                  <a:cubicBezTo>
                    <a:pt x="115" y="312"/>
                    <a:pt x="113" y="312"/>
                    <a:pt x="113" y="313"/>
                  </a:cubicBezTo>
                  <a:cubicBezTo>
                    <a:pt x="114" y="313"/>
                    <a:pt x="115" y="313"/>
                    <a:pt x="115" y="315"/>
                  </a:cubicBezTo>
                  <a:cubicBezTo>
                    <a:pt x="117" y="316"/>
                    <a:pt x="118" y="317"/>
                    <a:pt x="120" y="318"/>
                  </a:cubicBezTo>
                  <a:cubicBezTo>
                    <a:pt x="124" y="319"/>
                    <a:pt x="127" y="322"/>
                    <a:pt x="130" y="323"/>
                  </a:cubicBezTo>
                  <a:cubicBezTo>
                    <a:pt x="131" y="324"/>
                    <a:pt x="133" y="325"/>
                    <a:pt x="135" y="326"/>
                  </a:cubicBezTo>
                  <a:cubicBezTo>
                    <a:pt x="140" y="328"/>
                    <a:pt x="144" y="333"/>
                    <a:pt x="150" y="335"/>
                  </a:cubicBezTo>
                  <a:cubicBezTo>
                    <a:pt x="151" y="337"/>
                    <a:pt x="154" y="338"/>
                    <a:pt x="157" y="339"/>
                  </a:cubicBezTo>
                  <a:cubicBezTo>
                    <a:pt x="157" y="339"/>
                    <a:pt x="157" y="339"/>
                    <a:pt x="157" y="339"/>
                  </a:cubicBezTo>
                  <a:cubicBezTo>
                    <a:pt x="158" y="340"/>
                    <a:pt x="160" y="343"/>
                    <a:pt x="163" y="341"/>
                  </a:cubicBezTo>
                  <a:cubicBezTo>
                    <a:pt x="162" y="342"/>
                    <a:pt x="164" y="342"/>
                    <a:pt x="163" y="343"/>
                  </a:cubicBezTo>
                  <a:cubicBezTo>
                    <a:pt x="163" y="343"/>
                    <a:pt x="164" y="343"/>
                    <a:pt x="164" y="343"/>
                  </a:cubicBezTo>
                  <a:cubicBezTo>
                    <a:pt x="164" y="343"/>
                    <a:pt x="164" y="343"/>
                    <a:pt x="165" y="343"/>
                  </a:cubicBezTo>
                  <a:cubicBezTo>
                    <a:pt x="165" y="343"/>
                    <a:pt x="165" y="344"/>
                    <a:pt x="165" y="344"/>
                  </a:cubicBezTo>
                  <a:cubicBezTo>
                    <a:pt x="165" y="344"/>
                    <a:pt x="166" y="345"/>
                    <a:pt x="167" y="344"/>
                  </a:cubicBezTo>
                  <a:cubicBezTo>
                    <a:pt x="166" y="345"/>
                    <a:pt x="168" y="347"/>
                    <a:pt x="168" y="346"/>
                  </a:cubicBezTo>
                  <a:cubicBezTo>
                    <a:pt x="169" y="347"/>
                    <a:pt x="170" y="348"/>
                    <a:pt x="172" y="349"/>
                  </a:cubicBezTo>
                  <a:cubicBezTo>
                    <a:pt x="173" y="350"/>
                    <a:pt x="175" y="352"/>
                    <a:pt x="176" y="352"/>
                  </a:cubicBezTo>
                  <a:cubicBezTo>
                    <a:pt x="176" y="352"/>
                    <a:pt x="175" y="352"/>
                    <a:pt x="176" y="351"/>
                  </a:cubicBezTo>
                  <a:cubicBezTo>
                    <a:pt x="177" y="353"/>
                    <a:pt x="177" y="353"/>
                    <a:pt x="179" y="353"/>
                  </a:cubicBezTo>
                  <a:cubicBezTo>
                    <a:pt x="179" y="354"/>
                    <a:pt x="179" y="354"/>
                    <a:pt x="179" y="354"/>
                  </a:cubicBezTo>
                  <a:cubicBezTo>
                    <a:pt x="184" y="356"/>
                    <a:pt x="187" y="360"/>
                    <a:pt x="192" y="361"/>
                  </a:cubicBezTo>
                  <a:cubicBezTo>
                    <a:pt x="192" y="362"/>
                    <a:pt x="192" y="362"/>
                    <a:pt x="192" y="362"/>
                  </a:cubicBezTo>
                  <a:cubicBezTo>
                    <a:pt x="197" y="364"/>
                    <a:pt x="202" y="368"/>
                    <a:pt x="206" y="370"/>
                  </a:cubicBezTo>
                  <a:cubicBezTo>
                    <a:pt x="206" y="370"/>
                    <a:pt x="207" y="371"/>
                    <a:pt x="207" y="371"/>
                  </a:cubicBezTo>
                  <a:cubicBezTo>
                    <a:pt x="208" y="371"/>
                    <a:pt x="209" y="372"/>
                    <a:pt x="209" y="373"/>
                  </a:cubicBezTo>
                  <a:cubicBezTo>
                    <a:pt x="210" y="373"/>
                    <a:pt x="210" y="372"/>
                    <a:pt x="210" y="372"/>
                  </a:cubicBezTo>
                  <a:cubicBezTo>
                    <a:pt x="212" y="374"/>
                    <a:pt x="214" y="375"/>
                    <a:pt x="217" y="376"/>
                  </a:cubicBezTo>
                  <a:cubicBezTo>
                    <a:pt x="218" y="378"/>
                    <a:pt x="222" y="381"/>
                    <a:pt x="225" y="380"/>
                  </a:cubicBezTo>
                  <a:cubicBezTo>
                    <a:pt x="224" y="378"/>
                    <a:pt x="225" y="375"/>
                    <a:pt x="226" y="373"/>
                  </a:cubicBezTo>
                  <a:cubicBezTo>
                    <a:pt x="224" y="374"/>
                    <a:pt x="224" y="372"/>
                    <a:pt x="222" y="373"/>
                  </a:cubicBezTo>
                  <a:cubicBezTo>
                    <a:pt x="221" y="371"/>
                    <a:pt x="219" y="369"/>
                    <a:pt x="216" y="368"/>
                  </a:cubicBezTo>
                  <a:cubicBezTo>
                    <a:pt x="215" y="366"/>
                    <a:pt x="212" y="365"/>
                    <a:pt x="210" y="364"/>
                  </a:cubicBezTo>
                  <a:cubicBezTo>
                    <a:pt x="208" y="361"/>
                    <a:pt x="204" y="359"/>
                    <a:pt x="201" y="357"/>
                  </a:cubicBezTo>
                  <a:cubicBezTo>
                    <a:pt x="197" y="356"/>
                    <a:pt x="194" y="354"/>
                    <a:pt x="191" y="352"/>
                  </a:cubicBezTo>
                  <a:cubicBezTo>
                    <a:pt x="184" y="347"/>
                    <a:pt x="174" y="343"/>
                    <a:pt x="167" y="336"/>
                  </a:cubicBezTo>
                  <a:cubicBezTo>
                    <a:pt x="167" y="336"/>
                    <a:pt x="166" y="336"/>
                    <a:pt x="166" y="336"/>
                  </a:cubicBezTo>
                  <a:cubicBezTo>
                    <a:pt x="164" y="333"/>
                    <a:pt x="160" y="333"/>
                    <a:pt x="157" y="331"/>
                  </a:cubicBezTo>
                  <a:cubicBezTo>
                    <a:pt x="151" y="328"/>
                    <a:pt x="146" y="324"/>
                    <a:pt x="140" y="320"/>
                  </a:cubicBezTo>
                  <a:cubicBezTo>
                    <a:pt x="138" y="319"/>
                    <a:pt x="136" y="318"/>
                    <a:pt x="134" y="317"/>
                  </a:cubicBezTo>
                  <a:cubicBezTo>
                    <a:pt x="128" y="315"/>
                    <a:pt x="124" y="309"/>
                    <a:pt x="118" y="307"/>
                  </a:cubicBezTo>
                  <a:cubicBezTo>
                    <a:pt x="118" y="306"/>
                    <a:pt x="117" y="306"/>
                    <a:pt x="117" y="305"/>
                  </a:cubicBezTo>
                  <a:cubicBezTo>
                    <a:pt x="117" y="306"/>
                    <a:pt x="116" y="306"/>
                    <a:pt x="116" y="306"/>
                  </a:cubicBezTo>
                  <a:cubicBezTo>
                    <a:pt x="115" y="304"/>
                    <a:pt x="112" y="305"/>
                    <a:pt x="111" y="303"/>
                  </a:cubicBezTo>
                  <a:cubicBezTo>
                    <a:pt x="106" y="298"/>
                    <a:pt x="98" y="296"/>
                    <a:pt x="93" y="292"/>
                  </a:cubicBezTo>
                  <a:cubicBezTo>
                    <a:pt x="92" y="291"/>
                    <a:pt x="92" y="292"/>
                    <a:pt x="92" y="292"/>
                  </a:cubicBezTo>
                  <a:cubicBezTo>
                    <a:pt x="93" y="291"/>
                    <a:pt x="91" y="291"/>
                    <a:pt x="90" y="290"/>
                  </a:cubicBezTo>
                  <a:cubicBezTo>
                    <a:pt x="89" y="291"/>
                    <a:pt x="90" y="291"/>
                    <a:pt x="90" y="291"/>
                  </a:cubicBezTo>
                  <a:cubicBezTo>
                    <a:pt x="90" y="291"/>
                    <a:pt x="89" y="291"/>
                    <a:pt x="89" y="291"/>
                  </a:cubicBezTo>
                  <a:cubicBezTo>
                    <a:pt x="90" y="290"/>
                    <a:pt x="90" y="290"/>
                    <a:pt x="89" y="290"/>
                  </a:cubicBezTo>
                  <a:cubicBezTo>
                    <a:pt x="89" y="289"/>
                    <a:pt x="88" y="291"/>
                    <a:pt x="88" y="290"/>
                  </a:cubicBezTo>
                  <a:cubicBezTo>
                    <a:pt x="89" y="289"/>
                    <a:pt x="86" y="289"/>
                    <a:pt x="87" y="288"/>
                  </a:cubicBezTo>
                  <a:cubicBezTo>
                    <a:pt x="86" y="290"/>
                    <a:pt x="85" y="288"/>
                    <a:pt x="85" y="287"/>
                  </a:cubicBezTo>
                  <a:cubicBezTo>
                    <a:pt x="85" y="288"/>
                    <a:pt x="84" y="287"/>
                    <a:pt x="84" y="288"/>
                  </a:cubicBezTo>
                  <a:cubicBezTo>
                    <a:pt x="84" y="287"/>
                    <a:pt x="85" y="287"/>
                    <a:pt x="84" y="287"/>
                  </a:cubicBezTo>
                  <a:cubicBezTo>
                    <a:pt x="84" y="287"/>
                    <a:pt x="84" y="287"/>
                    <a:pt x="83" y="287"/>
                  </a:cubicBezTo>
                  <a:cubicBezTo>
                    <a:pt x="83" y="287"/>
                    <a:pt x="82" y="287"/>
                    <a:pt x="82" y="288"/>
                  </a:cubicBezTo>
                  <a:cubicBezTo>
                    <a:pt x="82" y="287"/>
                    <a:pt x="83" y="287"/>
                    <a:pt x="83" y="287"/>
                  </a:cubicBezTo>
                  <a:cubicBezTo>
                    <a:pt x="82" y="286"/>
                    <a:pt x="81" y="286"/>
                    <a:pt x="81" y="286"/>
                  </a:cubicBezTo>
                  <a:cubicBezTo>
                    <a:pt x="81" y="285"/>
                    <a:pt x="82" y="286"/>
                    <a:pt x="82" y="285"/>
                  </a:cubicBezTo>
                  <a:cubicBezTo>
                    <a:pt x="79" y="286"/>
                    <a:pt x="77" y="282"/>
                    <a:pt x="74" y="282"/>
                  </a:cubicBezTo>
                  <a:cubicBezTo>
                    <a:pt x="75" y="280"/>
                    <a:pt x="71" y="281"/>
                    <a:pt x="71" y="279"/>
                  </a:cubicBezTo>
                  <a:cubicBezTo>
                    <a:pt x="70" y="279"/>
                    <a:pt x="70" y="278"/>
                    <a:pt x="69" y="279"/>
                  </a:cubicBezTo>
                  <a:cubicBezTo>
                    <a:pt x="69" y="277"/>
                    <a:pt x="64" y="277"/>
                    <a:pt x="65" y="276"/>
                  </a:cubicBezTo>
                  <a:cubicBezTo>
                    <a:pt x="64" y="276"/>
                    <a:pt x="64" y="276"/>
                    <a:pt x="63" y="276"/>
                  </a:cubicBezTo>
                  <a:cubicBezTo>
                    <a:pt x="63" y="276"/>
                    <a:pt x="64" y="276"/>
                    <a:pt x="63" y="276"/>
                  </a:cubicBezTo>
                  <a:cubicBezTo>
                    <a:pt x="63" y="276"/>
                    <a:pt x="63" y="276"/>
                    <a:pt x="63" y="275"/>
                  </a:cubicBezTo>
                  <a:cubicBezTo>
                    <a:pt x="62" y="275"/>
                    <a:pt x="61" y="274"/>
                    <a:pt x="60" y="275"/>
                  </a:cubicBezTo>
                  <a:cubicBezTo>
                    <a:pt x="61" y="275"/>
                    <a:pt x="59" y="276"/>
                    <a:pt x="59" y="276"/>
                  </a:cubicBezTo>
                  <a:cubicBezTo>
                    <a:pt x="59" y="276"/>
                    <a:pt x="59" y="275"/>
                    <a:pt x="58" y="276"/>
                  </a:cubicBezTo>
                  <a:cubicBezTo>
                    <a:pt x="58" y="276"/>
                    <a:pt x="59" y="277"/>
                    <a:pt x="59" y="277"/>
                  </a:cubicBezTo>
                  <a:close/>
                  <a:moveTo>
                    <a:pt x="67" y="281"/>
                  </a:moveTo>
                  <a:cubicBezTo>
                    <a:pt x="67" y="281"/>
                    <a:pt x="67" y="281"/>
                    <a:pt x="67" y="281"/>
                  </a:cubicBezTo>
                  <a:cubicBezTo>
                    <a:pt x="67" y="282"/>
                    <a:pt x="70" y="282"/>
                    <a:pt x="69" y="282"/>
                  </a:cubicBezTo>
                  <a:cubicBezTo>
                    <a:pt x="69" y="281"/>
                    <a:pt x="68" y="281"/>
                    <a:pt x="67" y="281"/>
                  </a:cubicBezTo>
                  <a:close/>
                  <a:moveTo>
                    <a:pt x="82" y="294"/>
                  </a:moveTo>
                  <a:cubicBezTo>
                    <a:pt x="83" y="294"/>
                    <a:pt x="83" y="295"/>
                    <a:pt x="84" y="295"/>
                  </a:cubicBezTo>
                  <a:cubicBezTo>
                    <a:pt x="83" y="294"/>
                    <a:pt x="84" y="295"/>
                    <a:pt x="84" y="294"/>
                  </a:cubicBezTo>
                  <a:cubicBezTo>
                    <a:pt x="84" y="294"/>
                    <a:pt x="83" y="293"/>
                    <a:pt x="82" y="294"/>
                  </a:cubicBezTo>
                  <a:close/>
                  <a:moveTo>
                    <a:pt x="461" y="275"/>
                  </a:moveTo>
                  <a:cubicBezTo>
                    <a:pt x="461" y="275"/>
                    <a:pt x="461" y="276"/>
                    <a:pt x="462" y="276"/>
                  </a:cubicBezTo>
                  <a:cubicBezTo>
                    <a:pt x="462" y="275"/>
                    <a:pt x="463" y="275"/>
                    <a:pt x="463" y="274"/>
                  </a:cubicBezTo>
                  <a:cubicBezTo>
                    <a:pt x="462" y="274"/>
                    <a:pt x="462" y="274"/>
                    <a:pt x="462" y="274"/>
                  </a:cubicBezTo>
                  <a:cubicBezTo>
                    <a:pt x="462" y="275"/>
                    <a:pt x="462" y="275"/>
                    <a:pt x="461" y="275"/>
                  </a:cubicBezTo>
                  <a:close/>
                  <a:moveTo>
                    <a:pt x="529" y="276"/>
                  </a:moveTo>
                  <a:cubicBezTo>
                    <a:pt x="527" y="278"/>
                    <a:pt x="525" y="279"/>
                    <a:pt x="524" y="281"/>
                  </a:cubicBezTo>
                  <a:cubicBezTo>
                    <a:pt x="521" y="283"/>
                    <a:pt x="519" y="286"/>
                    <a:pt x="517" y="289"/>
                  </a:cubicBezTo>
                  <a:cubicBezTo>
                    <a:pt x="522" y="289"/>
                    <a:pt x="522" y="283"/>
                    <a:pt x="526" y="282"/>
                  </a:cubicBezTo>
                  <a:cubicBezTo>
                    <a:pt x="526" y="281"/>
                    <a:pt x="525" y="282"/>
                    <a:pt x="525" y="281"/>
                  </a:cubicBezTo>
                  <a:cubicBezTo>
                    <a:pt x="529" y="281"/>
                    <a:pt x="530" y="277"/>
                    <a:pt x="532" y="275"/>
                  </a:cubicBezTo>
                  <a:cubicBezTo>
                    <a:pt x="531" y="275"/>
                    <a:pt x="530" y="276"/>
                    <a:pt x="529" y="276"/>
                  </a:cubicBezTo>
                  <a:close/>
                  <a:moveTo>
                    <a:pt x="518" y="283"/>
                  </a:moveTo>
                  <a:cubicBezTo>
                    <a:pt x="520" y="282"/>
                    <a:pt x="521" y="280"/>
                    <a:pt x="523" y="279"/>
                  </a:cubicBezTo>
                  <a:cubicBezTo>
                    <a:pt x="524" y="278"/>
                    <a:pt x="526" y="277"/>
                    <a:pt x="526" y="276"/>
                  </a:cubicBezTo>
                  <a:cubicBezTo>
                    <a:pt x="523" y="278"/>
                    <a:pt x="521" y="281"/>
                    <a:pt x="518" y="283"/>
                  </a:cubicBezTo>
                  <a:close/>
                  <a:moveTo>
                    <a:pt x="613" y="277"/>
                  </a:moveTo>
                  <a:cubicBezTo>
                    <a:pt x="614" y="276"/>
                    <a:pt x="615" y="277"/>
                    <a:pt x="615" y="276"/>
                  </a:cubicBezTo>
                  <a:cubicBezTo>
                    <a:pt x="614" y="276"/>
                    <a:pt x="613" y="276"/>
                    <a:pt x="613" y="277"/>
                  </a:cubicBezTo>
                  <a:close/>
                  <a:moveTo>
                    <a:pt x="609" y="277"/>
                  </a:moveTo>
                  <a:cubicBezTo>
                    <a:pt x="611" y="277"/>
                    <a:pt x="613" y="276"/>
                    <a:pt x="609" y="277"/>
                  </a:cubicBezTo>
                  <a:close/>
                  <a:moveTo>
                    <a:pt x="521" y="277"/>
                  </a:moveTo>
                  <a:cubicBezTo>
                    <a:pt x="518" y="278"/>
                    <a:pt x="515" y="279"/>
                    <a:pt x="515" y="282"/>
                  </a:cubicBezTo>
                  <a:cubicBezTo>
                    <a:pt x="516" y="282"/>
                    <a:pt x="516" y="282"/>
                    <a:pt x="516" y="282"/>
                  </a:cubicBezTo>
                  <a:cubicBezTo>
                    <a:pt x="516" y="281"/>
                    <a:pt x="517" y="281"/>
                    <a:pt x="517" y="281"/>
                  </a:cubicBezTo>
                  <a:cubicBezTo>
                    <a:pt x="517" y="281"/>
                    <a:pt x="517" y="281"/>
                    <a:pt x="517" y="280"/>
                  </a:cubicBezTo>
                  <a:cubicBezTo>
                    <a:pt x="518" y="280"/>
                    <a:pt x="520" y="279"/>
                    <a:pt x="521" y="277"/>
                  </a:cubicBezTo>
                  <a:close/>
                  <a:moveTo>
                    <a:pt x="380" y="280"/>
                  </a:moveTo>
                  <a:cubicBezTo>
                    <a:pt x="379" y="279"/>
                    <a:pt x="377" y="279"/>
                    <a:pt x="376" y="278"/>
                  </a:cubicBezTo>
                  <a:cubicBezTo>
                    <a:pt x="376" y="279"/>
                    <a:pt x="379" y="280"/>
                    <a:pt x="380" y="280"/>
                  </a:cubicBezTo>
                  <a:close/>
                  <a:moveTo>
                    <a:pt x="762" y="289"/>
                  </a:moveTo>
                  <a:cubicBezTo>
                    <a:pt x="760" y="291"/>
                    <a:pt x="760" y="296"/>
                    <a:pt x="761" y="298"/>
                  </a:cubicBezTo>
                  <a:cubicBezTo>
                    <a:pt x="762" y="295"/>
                    <a:pt x="763" y="292"/>
                    <a:pt x="763" y="290"/>
                  </a:cubicBezTo>
                  <a:cubicBezTo>
                    <a:pt x="766" y="287"/>
                    <a:pt x="764" y="281"/>
                    <a:pt x="768" y="280"/>
                  </a:cubicBezTo>
                  <a:cubicBezTo>
                    <a:pt x="768" y="280"/>
                    <a:pt x="769" y="281"/>
                    <a:pt x="769" y="281"/>
                  </a:cubicBezTo>
                  <a:cubicBezTo>
                    <a:pt x="766" y="287"/>
                    <a:pt x="765" y="293"/>
                    <a:pt x="763" y="299"/>
                  </a:cubicBezTo>
                  <a:cubicBezTo>
                    <a:pt x="763" y="298"/>
                    <a:pt x="763" y="300"/>
                    <a:pt x="763" y="300"/>
                  </a:cubicBezTo>
                  <a:cubicBezTo>
                    <a:pt x="762" y="300"/>
                    <a:pt x="763" y="299"/>
                    <a:pt x="762" y="299"/>
                  </a:cubicBezTo>
                  <a:cubicBezTo>
                    <a:pt x="762" y="302"/>
                    <a:pt x="761" y="306"/>
                    <a:pt x="762" y="309"/>
                  </a:cubicBezTo>
                  <a:cubicBezTo>
                    <a:pt x="764" y="308"/>
                    <a:pt x="763" y="307"/>
                    <a:pt x="764" y="304"/>
                  </a:cubicBezTo>
                  <a:cubicBezTo>
                    <a:pt x="766" y="297"/>
                    <a:pt x="770" y="288"/>
                    <a:pt x="772" y="280"/>
                  </a:cubicBezTo>
                  <a:cubicBezTo>
                    <a:pt x="769" y="279"/>
                    <a:pt x="768" y="279"/>
                    <a:pt x="765" y="278"/>
                  </a:cubicBezTo>
                  <a:cubicBezTo>
                    <a:pt x="764" y="281"/>
                    <a:pt x="761" y="286"/>
                    <a:pt x="762" y="289"/>
                  </a:cubicBezTo>
                  <a:close/>
                  <a:moveTo>
                    <a:pt x="759" y="279"/>
                  </a:moveTo>
                  <a:cubicBezTo>
                    <a:pt x="758" y="282"/>
                    <a:pt x="759" y="286"/>
                    <a:pt x="759" y="288"/>
                  </a:cubicBezTo>
                  <a:cubicBezTo>
                    <a:pt x="760" y="285"/>
                    <a:pt x="761" y="283"/>
                    <a:pt x="762" y="279"/>
                  </a:cubicBezTo>
                  <a:cubicBezTo>
                    <a:pt x="761" y="278"/>
                    <a:pt x="760" y="279"/>
                    <a:pt x="759" y="279"/>
                  </a:cubicBezTo>
                  <a:close/>
                  <a:moveTo>
                    <a:pt x="509" y="282"/>
                  </a:moveTo>
                  <a:cubicBezTo>
                    <a:pt x="511" y="281"/>
                    <a:pt x="512" y="280"/>
                    <a:pt x="514" y="279"/>
                  </a:cubicBezTo>
                  <a:cubicBezTo>
                    <a:pt x="511" y="279"/>
                    <a:pt x="510" y="280"/>
                    <a:pt x="509" y="282"/>
                  </a:cubicBezTo>
                  <a:close/>
                  <a:moveTo>
                    <a:pt x="356" y="280"/>
                  </a:moveTo>
                  <a:cubicBezTo>
                    <a:pt x="361" y="283"/>
                    <a:pt x="365" y="286"/>
                    <a:pt x="370" y="288"/>
                  </a:cubicBezTo>
                  <a:cubicBezTo>
                    <a:pt x="371" y="290"/>
                    <a:pt x="373" y="290"/>
                    <a:pt x="374" y="292"/>
                  </a:cubicBezTo>
                  <a:cubicBezTo>
                    <a:pt x="379" y="294"/>
                    <a:pt x="382" y="297"/>
                    <a:pt x="386" y="299"/>
                  </a:cubicBezTo>
                  <a:cubicBezTo>
                    <a:pt x="388" y="298"/>
                    <a:pt x="390" y="299"/>
                    <a:pt x="391" y="299"/>
                  </a:cubicBezTo>
                  <a:cubicBezTo>
                    <a:pt x="380" y="291"/>
                    <a:pt x="370" y="282"/>
                    <a:pt x="356" y="279"/>
                  </a:cubicBezTo>
                  <a:cubicBezTo>
                    <a:pt x="356" y="280"/>
                    <a:pt x="356" y="280"/>
                    <a:pt x="356" y="280"/>
                  </a:cubicBezTo>
                  <a:close/>
                  <a:moveTo>
                    <a:pt x="385" y="281"/>
                  </a:moveTo>
                  <a:cubicBezTo>
                    <a:pt x="385" y="280"/>
                    <a:pt x="383" y="281"/>
                    <a:pt x="382" y="280"/>
                  </a:cubicBezTo>
                  <a:cubicBezTo>
                    <a:pt x="383" y="281"/>
                    <a:pt x="384" y="281"/>
                    <a:pt x="385" y="281"/>
                  </a:cubicBezTo>
                  <a:close/>
                  <a:moveTo>
                    <a:pt x="246" y="283"/>
                  </a:moveTo>
                  <a:cubicBezTo>
                    <a:pt x="246" y="283"/>
                    <a:pt x="246" y="282"/>
                    <a:pt x="246" y="282"/>
                  </a:cubicBezTo>
                  <a:cubicBezTo>
                    <a:pt x="246" y="283"/>
                    <a:pt x="247" y="283"/>
                    <a:pt x="247" y="282"/>
                  </a:cubicBezTo>
                  <a:cubicBezTo>
                    <a:pt x="245" y="282"/>
                    <a:pt x="244" y="281"/>
                    <a:pt x="242" y="280"/>
                  </a:cubicBezTo>
                  <a:cubicBezTo>
                    <a:pt x="243" y="281"/>
                    <a:pt x="245" y="282"/>
                    <a:pt x="246" y="283"/>
                  </a:cubicBezTo>
                  <a:close/>
                  <a:moveTo>
                    <a:pt x="506" y="281"/>
                  </a:moveTo>
                  <a:cubicBezTo>
                    <a:pt x="507" y="282"/>
                    <a:pt x="507" y="281"/>
                    <a:pt x="507" y="280"/>
                  </a:cubicBezTo>
                  <a:cubicBezTo>
                    <a:pt x="507" y="281"/>
                    <a:pt x="506" y="281"/>
                    <a:pt x="506" y="281"/>
                  </a:cubicBezTo>
                  <a:close/>
                  <a:moveTo>
                    <a:pt x="771" y="309"/>
                  </a:moveTo>
                  <a:cubicBezTo>
                    <a:pt x="772" y="310"/>
                    <a:pt x="775" y="307"/>
                    <a:pt x="776" y="307"/>
                  </a:cubicBezTo>
                  <a:cubicBezTo>
                    <a:pt x="779" y="299"/>
                    <a:pt x="782" y="290"/>
                    <a:pt x="785" y="282"/>
                  </a:cubicBezTo>
                  <a:cubicBezTo>
                    <a:pt x="783" y="282"/>
                    <a:pt x="782" y="282"/>
                    <a:pt x="781" y="281"/>
                  </a:cubicBezTo>
                  <a:cubicBezTo>
                    <a:pt x="778" y="290"/>
                    <a:pt x="776" y="298"/>
                    <a:pt x="773" y="305"/>
                  </a:cubicBezTo>
                  <a:cubicBezTo>
                    <a:pt x="773" y="306"/>
                    <a:pt x="774" y="306"/>
                    <a:pt x="773" y="307"/>
                  </a:cubicBezTo>
                  <a:cubicBezTo>
                    <a:pt x="772" y="307"/>
                    <a:pt x="772" y="309"/>
                    <a:pt x="771" y="309"/>
                  </a:cubicBezTo>
                  <a:cubicBezTo>
                    <a:pt x="769" y="307"/>
                    <a:pt x="772" y="305"/>
                    <a:pt x="772" y="302"/>
                  </a:cubicBezTo>
                  <a:cubicBezTo>
                    <a:pt x="775" y="296"/>
                    <a:pt x="777" y="288"/>
                    <a:pt x="779" y="281"/>
                  </a:cubicBezTo>
                  <a:cubicBezTo>
                    <a:pt x="778" y="281"/>
                    <a:pt x="776" y="281"/>
                    <a:pt x="775" y="280"/>
                  </a:cubicBezTo>
                  <a:cubicBezTo>
                    <a:pt x="770" y="289"/>
                    <a:pt x="767" y="300"/>
                    <a:pt x="765" y="309"/>
                  </a:cubicBezTo>
                  <a:cubicBezTo>
                    <a:pt x="767" y="309"/>
                    <a:pt x="769" y="310"/>
                    <a:pt x="771" y="309"/>
                  </a:cubicBezTo>
                  <a:close/>
                  <a:moveTo>
                    <a:pt x="594" y="284"/>
                  </a:moveTo>
                  <a:cubicBezTo>
                    <a:pt x="593" y="285"/>
                    <a:pt x="594" y="287"/>
                    <a:pt x="595" y="289"/>
                  </a:cubicBezTo>
                  <a:cubicBezTo>
                    <a:pt x="595" y="288"/>
                    <a:pt x="595" y="288"/>
                    <a:pt x="595" y="288"/>
                  </a:cubicBezTo>
                  <a:cubicBezTo>
                    <a:pt x="596" y="285"/>
                    <a:pt x="592" y="283"/>
                    <a:pt x="594" y="281"/>
                  </a:cubicBezTo>
                  <a:cubicBezTo>
                    <a:pt x="594" y="281"/>
                    <a:pt x="594" y="280"/>
                    <a:pt x="593" y="280"/>
                  </a:cubicBezTo>
                  <a:cubicBezTo>
                    <a:pt x="593" y="282"/>
                    <a:pt x="593" y="283"/>
                    <a:pt x="594" y="284"/>
                  </a:cubicBezTo>
                  <a:close/>
                  <a:moveTo>
                    <a:pt x="591" y="281"/>
                  </a:moveTo>
                  <a:cubicBezTo>
                    <a:pt x="590" y="280"/>
                    <a:pt x="588" y="281"/>
                    <a:pt x="587" y="281"/>
                  </a:cubicBezTo>
                  <a:cubicBezTo>
                    <a:pt x="588" y="285"/>
                    <a:pt x="588" y="289"/>
                    <a:pt x="590" y="292"/>
                  </a:cubicBezTo>
                  <a:cubicBezTo>
                    <a:pt x="590" y="298"/>
                    <a:pt x="594" y="306"/>
                    <a:pt x="591" y="312"/>
                  </a:cubicBezTo>
                  <a:cubicBezTo>
                    <a:pt x="590" y="314"/>
                    <a:pt x="591" y="314"/>
                    <a:pt x="591" y="316"/>
                  </a:cubicBezTo>
                  <a:cubicBezTo>
                    <a:pt x="592" y="317"/>
                    <a:pt x="591" y="320"/>
                    <a:pt x="591" y="322"/>
                  </a:cubicBezTo>
                  <a:cubicBezTo>
                    <a:pt x="592" y="322"/>
                    <a:pt x="592" y="320"/>
                    <a:pt x="593" y="321"/>
                  </a:cubicBezTo>
                  <a:cubicBezTo>
                    <a:pt x="591" y="326"/>
                    <a:pt x="592" y="331"/>
                    <a:pt x="593" y="336"/>
                  </a:cubicBezTo>
                  <a:cubicBezTo>
                    <a:pt x="593" y="334"/>
                    <a:pt x="592" y="332"/>
                    <a:pt x="593" y="331"/>
                  </a:cubicBezTo>
                  <a:cubicBezTo>
                    <a:pt x="593" y="331"/>
                    <a:pt x="593" y="330"/>
                    <a:pt x="592" y="330"/>
                  </a:cubicBezTo>
                  <a:cubicBezTo>
                    <a:pt x="593" y="322"/>
                    <a:pt x="594" y="317"/>
                    <a:pt x="592" y="313"/>
                  </a:cubicBezTo>
                  <a:cubicBezTo>
                    <a:pt x="593" y="311"/>
                    <a:pt x="593" y="308"/>
                    <a:pt x="593" y="306"/>
                  </a:cubicBezTo>
                  <a:cubicBezTo>
                    <a:pt x="594" y="307"/>
                    <a:pt x="594" y="311"/>
                    <a:pt x="594" y="312"/>
                  </a:cubicBezTo>
                  <a:cubicBezTo>
                    <a:pt x="595" y="320"/>
                    <a:pt x="595" y="327"/>
                    <a:pt x="596" y="333"/>
                  </a:cubicBezTo>
                  <a:cubicBezTo>
                    <a:pt x="598" y="325"/>
                    <a:pt x="595" y="317"/>
                    <a:pt x="595" y="310"/>
                  </a:cubicBezTo>
                  <a:cubicBezTo>
                    <a:pt x="595" y="310"/>
                    <a:pt x="595" y="309"/>
                    <a:pt x="594" y="309"/>
                  </a:cubicBezTo>
                  <a:cubicBezTo>
                    <a:pt x="596" y="307"/>
                    <a:pt x="594" y="305"/>
                    <a:pt x="594" y="303"/>
                  </a:cubicBezTo>
                  <a:cubicBezTo>
                    <a:pt x="593" y="303"/>
                    <a:pt x="594" y="304"/>
                    <a:pt x="593" y="303"/>
                  </a:cubicBezTo>
                  <a:cubicBezTo>
                    <a:pt x="593" y="300"/>
                    <a:pt x="590" y="296"/>
                    <a:pt x="593" y="294"/>
                  </a:cubicBezTo>
                  <a:cubicBezTo>
                    <a:pt x="593" y="290"/>
                    <a:pt x="591" y="286"/>
                    <a:pt x="591" y="281"/>
                  </a:cubicBezTo>
                  <a:close/>
                  <a:moveTo>
                    <a:pt x="514" y="282"/>
                  </a:moveTo>
                  <a:cubicBezTo>
                    <a:pt x="514" y="282"/>
                    <a:pt x="515" y="281"/>
                    <a:pt x="515" y="282"/>
                  </a:cubicBezTo>
                  <a:cubicBezTo>
                    <a:pt x="514" y="282"/>
                    <a:pt x="514" y="282"/>
                    <a:pt x="513" y="282"/>
                  </a:cubicBezTo>
                  <a:cubicBezTo>
                    <a:pt x="514" y="283"/>
                    <a:pt x="514" y="284"/>
                    <a:pt x="515" y="284"/>
                  </a:cubicBezTo>
                  <a:cubicBezTo>
                    <a:pt x="515" y="283"/>
                    <a:pt x="516" y="283"/>
                    <a:pt x="516" y="282"/>
                  </a:cubicBezTo>
                  <a:cubicBezTo>
                    <a:pt x="515" y="282"/>
                    <a:pt x="515" y="282"/>
                    <a:pt x="515" y="281"/>
                  </a:cubicBezTo>
                  <a:cubicBezTo>
                    <a:pt x="515" y="281"/>
                    <a:pt x="514" y="281"/>
                    <a:pt x="514" y="282"/>
                  </a:cubicBezTo>
                  <a:close/>
                  <a:moveTo>
                    <a:pt x="583" y="281"/>
                  </a:moveTo>
                  <a:cubicBezTo>
                    <a:pt x="584" y="288"/>
                    <a:pt x="583" y="295"/>
                    <a:pt x="585" y="302"/>
                  </a:cubicBezTo>
                  <a:cubicBezTo>
                    <a:pt x="585" y="294"/>
                    <a:pt x="587" y="289"/>
                    <a:pt x="584" y="281"/>
                  </a:cubicBezTo>
                  <a:cubicBezTo>
                    <a:pt x="584" y="281"/>
                    <a:pt x="584" y="282"/>
                    <a:pt x="583" y="281"/>
                  </a:cubicBezTo>
                  <a:close/>
                  <a:moveTo>
                    <a:pt x="576" y="283"/>
                  </a:moveTo>
                  <a:cubicBezTo>
                    <a:pt x="576" y="286"/>
                    <a:pt x="577" y="290"/>
                    <a:pt x="578" y="293"/>
                  </a:cubicBezTo>
                  <a:cubicBezTo>
                    <a:pt x="578" y="295"/>
                    <a:pt x="578" y="297"/>
                    <a:pt x="579" y="300"/>
                  </a:cubicBezTo>
                  <a:cubicBezTo>
                    <a:pt x="579" y="302"/>
                    <a:pt x="580" y="305"/>
                    <a:pt x="579" y="307"/>
                  </a:cubicBezTo>
                  <a:cubicBezTo>
                    <a:pt x="580" y="309"/>
                    <a:pt x="580" y="312"/>
                    <a:pt x="579" y="313"/>
                  </a:cubicBezTo>
                  <a:cubicBezTo>
                    <a:pt x="579" y="315"/>
                    <a:pt x="580" y="317"/>
                    <a:pt x="579" y="320"/>
                  </a:cubicBezTo>
                  <a:cubicBezTo>
                    <a:pt x="580" y="320"/>
                    <a:pt x="581" y="320"/>
                    <a:pt x="581" y="321"/>
                  </a:cubicBezTo>
                  <a:cubicBezTo>
                    <a:pt x="580" y="322"/>
                    <a:pt x="580" y="324"/>
                    <a:pt x="580" y="325"/>
                  </a:cubicBezTo>
                  <a:cubicBezTo>
                    <a:pt x="581" y="326"/>
                    <a:pt x="581" y="325"/>
                    <a:pt x="583" y="325"/>
                  </a:cubicBezTo>
                  <a:cubicBezTo>
                    <a:pt x="581" y="327"/>
                    <a:pt x="580" y="330"/>
                    <a:pt x="582" y="333"/>
                  </a:cubicBezTo>
                  <a:cubicBezTo>
                    <a:pt x="582" y="330"/>
                    <a:pt x="582" y="328"/>
                    <a:pt x="583" y="326"/>
                  </a:cubicBezTo>
                  <a:cubicBezTo>
                    <a:pt x="583" y="327"/>
                    <a:pt x="583" y="327"/>
                    <a:pt x="583" y="328"/>
                  </a:cubicBezTo>
                  <a:cubicBezTo>
                    <a:pt x="584" y="324"/>
                    <a:pt x="581" y="317"/>
                    <a:pt x="583" y="315"/>
                  </a:cubicBezTo>
                  <a:cubicBezTo>
                    <a:pt x="582" y="315"/>
                    <a:pt x="582" y="314"/>
                    <a:pt x="582" y="312"/>
                  </a:cubicBezTo>
                  <a:cubicBezTo>
                    <a:pt x="582" y="312"/>
                    <a:pt x="582" y="312"/>
                    <a:pt x="582" y="311"/>
                  </a:cubicBezTo>
                  <a:cubicBezTo>
                    <a:pt x="581" y="309"/>
                    <a:pt x="581" y="304"/>
                    <a:pt x="581" y="300"/>
                  </a:cubicBezTo>
                  <a:cubicBezTo>
                    <a:pt x="581" y="301"/>
                    <a:pt x="582" y="301"/>
                    <a:pt x="582" y="301"/>
                  </a:cubicBezTo>
                  <a:cubicBezTo>
                    <a:pt x="582" y="303"/>
                    <a:pt x="582" y="306"/>
                    <a:pt x="583" y="308"/>
                  </a:cubicBezTo>
                  <a:cubicBezTo>
                    <a:pt x="582" y="308"/>
                    <a:pt x="582" y="309"/>
                    <a:pt x="582" y="309"/>
                  </a:cubicBezTo>
                  <a:cubicBezTo>
                    <a:pt x="584" y="311"/>
                    <a:pt x="582" y="315"/>
                    <a:pt x="584" y="317"/>
                  </a:cubicBezTo>
                  <a:cubicBezTo>
                    <a:pt x="584" y="315"/>
                    <a:pt x="585" y="313"/>
                    <a:pt x="585" y="311"/>
                  </a:cubicBezTo>
                  <a:cubicBezTo>
                    <a:pt x="582" y="309"/>
                    <a:pt x="584" y="302"/>
                    <a:pt x="582" y="300"/>
                  </a:cubicBezTo>
                  <a:cubicBezTo>
                    <a:pt x="582" y="300"/>
                    <a:pt x="582" y="299"/>
                    <a:pt x="582" y="299"/>
                  </a:cubicBezTo>
                  <a:cubicBezTo>
                    <a:pt x="582" y="299"/>
                    <a:pt x="581" y="299"/>
                    <a:pt x="581" y="299"/>
                  </a:cubicBezTo>
                  <a:cubicBezTo>
                    <a:pt x="581" y="298"/>
                    <a:pt x="581" y="297"/>
                    <a:pt x="581" y="296"/>
                  </a:cubicBezTo>
                  <a:cubicBezTo>
                    <a:pt x="581" y="296"/>
                    <a:pt x="581" y="296"/>
                    <a:pt x="582" y="296"/>
                  </a:cubicBezTo>
                  <a:cubicBezTo>
                    <a:pt x="582" y="291"/>
                    <a:pt x="581" y="287"/>
                    <a:pt x="580" y="282"/>
                  </a:cubicBezTo>
                  <a:cubicBezTo>
                    <a:pt x="580" y="282"/>
                    <a:pt x="577" y="282"/>
                    <a:pt x="576" y="283"/>
                  </a:cubicBezTo>
                  <a:close/>
                  <a:moveTo>
                    <a:pt x="394" y="284"/>
                  </a:moveTo>
                  <a:cubicBezTo>
                    <a:pt x="393" y="282"/>
                    <a:pt x="391" y="283"/>
                    <a:pt x="389" y="282"/>
                  </a:cubicBezTo>
                  <a:cubicBezTo>
                    <a:pt x="389" y="284"/>
                    <a:pt x="392" y="283"/>
                    <a:pt x="394" y="284"/>
                  </a:cubicBezTo>
                  <a:close/>
                  <a:moveTo>
                    <a:pt x="535" y="285"/>
                  </a:moveTo>
                  <a:cubicBezTo>
                    <a:pt x="537" y="285"/>
                    <a:pt x="539" y="284"/>
                    <a:pt x="540" y="283"/>
                  </a:cubicBezTo>
                  <a:cubicBezTo>
                    <a:pt x="538" y="281"/>
                    <a:pt x="537" y="284"/>
                    <a:pt x="535" y="285"/>
                  </a:cubicBezTo>
                  <a:close/>
                  <a:moveTo>
                    <a:pt x="508" y="283"/>
                  </a:moveTo>
                  <a:cubicBezTo>
                    <a:pt x="508" y="284"/>
                    <a:pt x="508" y="284"/>
                    <a:pt x="508" y="284"/>
                  </a:cubicBezTo>
                  <a:cubicBezTo>
                    <a:pt x="509" y="283"/>
                    <a:pt x="510" y="283"/>
                    <a:pt x="510" y="282"/>
                  </a:cubicBezTo>
                  <a:cubicBezTo>
                    <a:pt x="509" y="282"/>
                    <a:pt x="509" y="283"/>
                    <a:pt x="508" y="283"/>
                  </a:cubicBezTo>
                  <a:close/>
                  <a:moveTo>
                    <a:pt x="787" y="282"/>
                  </a:moveTo>
                  <a:cubicBezTo>
                    <a:pt x="784" y="290"/>
                    <a:pt x="782" y="298"/>
                    <a:pt x="778" y="306"/>
                  </a:cubicBezTo>
                  <a:cubicBezTo>
                    <a:pt x="780" y="305"/>
                    <a:pt x="781" y="305"/>
                    <a:pt x="782" y="304"/>
                  </a:cubicBezTo>
                  <a:cubicBezTo>
                    <a:pt x="782" y="304"/>
                    <a:pt x="782" y="304"/>
                    <a:pt x="782" y="303"/>
                  </a:cubicBezTo>
                  <a:cubicBezTo>
                    <a:pt x="785" y="297"/>
                    <a:pt x="789" y="291"/>
                    <a:pt x="790" y="283"/>
                  </a:cubicBezTo>
                  <a:cubicBezTo>
                    <a:pt x="789" y="283"/>
                    <a:pt x="788" y="283"/>
                    <a:pt x="787" y="282"/>
                  </a:cubicBezTo>
                  <a:close/>
                  <a:moveTo>
                    <a:pt x="251" y="287"/>
                  </a:moveTo>
                  <a:cubicBezTo>
                    <a:pt x="253" y="287"/>
                    <a:pt x="254" y="289"/>
                    <a:pt x="256" y="290"/>
                  </a:cubicBezTo>
                  <a:cubicBezTo>
                    <a:pt x="256" y="289"/>
                    <a:pt x="256" y="289"/>
                    <a:pt x="256" y="288"/>
                  </a:cubicBezTo>
                  <a:cubicBezTo>
                    <a:pt x="252" y="287"/>
                    <a:pt x="250" y="283"/>
                    <a:pt x="246" y="283"/>
                  </a:cubicBezTo>
                  <a:cubicBezTo>
                    <a:pt x="247" y="284"/>
                    <a:pt x="250" y="286"/>
                    <a:pt x="250" y="285"/>
                  </a:cubicBezTo>
                  <a:cubicBezTo>
                    <a:pt x="251" y="285"/>
                    <a:pt x="251" y="286"/>
                    <a:pt x="251" y="287"/>
                  </a:cubicBezTo>
                  <a:close/>
                  <a:moveTo>
                    <a:pt x="493" y="287"/>
                  </a:moveTo>
                  <a:cubicBezTo>
                    <a:pt x="493" y="288"/>
                    <a:pt x="498" y="286"/>
                    <a:pt x="498" y="285"/>
                  </a:cubicBezTo>
                  <a:cubicBezTo>
                    <a:pt x="499" y="285"/>
                    <a:pt x="499" y="284"/>
                    <a:pt x="500" y="284"/>
                  </a:cubicBezTo>
                  <a:cubicBezTo>
                    <a:pt x="500" y="283"/>
                    <a:pt x="501" y="284"/>
                    <a:pt x="501" y="283"/>
                  </a:cubicBezTo>
                  <a:cubicBezTo>
                    <a:pt x="501" y="283"/>
                    <a:pt x="501" y="283"/>
                    <a:pt x="500" y="283"/>
                  </a:cubicBezTo>
                  <a:cubicBezTo>
                    <a:pt x="498" y="283"/>
                    <a:pt x="496" y="284"/>
                    <a:pt x="493" y="287"/>
                  </a:cubicBezTo>
                  <a:close/>
                  <a:moveTo>
                    <a:pt x="504" y="284"/>
                  </a:moveTo>
                  <a:cubicBezTo>
                    <a:pt x="504" y="284"/>
                    <a:pt x="505" y="283"/>
                    <a:pt x="504" y="283"/>
                  </a:cubicBezTo>
                  <a:cubicBezTo>
                    <a:pt x="504" y="283"/>
                    <a:pt x="503" y="283"/>
                    <a:pt x="504" y="284"/>
                  </a:cubicBezTo>
                  <a:close/>
                  <a:moveTo>
                    <a:pt x="576" y="322"/>
                  </a:moveTo>
                  <a:cubicBezTo>
                    <a:pt x="577" y="322"/>
                    <a:pt x="577" y="325"/>
                    <a:pt x="577" y="326"/>
                  </a:cubicBezTo>
                  <a:cubicBezTo>
                    <a:pt x="578" y="326"/>
                    <a:pt x="578" y="321"/>
                    <a:pt x="580" y="322"/>
                  </a:cubicBezTo>
                  <a:cubicBezTo>
                    <a:pt x="579" y="321"/>
                    <a:pt x="579" y="321"/>
                    <a:pt x="579" y="320"/>
                  </a:cubicBezTo>
                  <a:cubicBezTo>
                    <a:pt x="577" y="317"/>
                    <a:pt x="578" y="310"/>
                    <a:pt x="577" y="306"/>
                  </a:cubicBezTo>
                  <a:cubicBezTo>
                    <a:pt x="577" y="306"/>
                    <a:pt x="577" y="305"/>
                    <a:pt x="577" y="305"/>
                  </a:cubicBezTo>
                  <a:cubicBezTo>
                    <a:pt x="575" y="304"/>
                    <a:pt x="576" y="300"/>
                    <a:pt x="576" y="298"/>
                  </a:cubicBezTo>
                  <a:cubicBezTo>
                    <a:pt x="576" y="298"/>
                    <a:pt x="577" y="298"/>
                    <a:pt x="577" y="298"/>
                  </a:cubicBezTo>
                  <a:cubicBezTo>
                    <a:pt x="576" y="298"/>
                    <a:pt x="576" y="298"/>
                    <a:pt x="577" y="297"/>
                  </a:cubicBezTo>
                  <a:cubicBezTo>
                    <a:pt x="576" y="297"/>
                    <a:pt x="576" y="297"/>
                    <a:pt x="576" y="296"/>
                  </a:cubicBezTo>
                  <a:cubicBezTo>
                    <a:pt x="576" y="292"/>
                    <a:pt x="574" y="289"/>
                    <a:pt x="574" y="284"/>
                  </a:cubicBezTo>
                  <a:cubicBezTo>
                    <a:pt x="572" y="283"/>
                    <a:pt x="570" y="283"/>
                    <a:pt x="569" y="284"/>
                  </a:cubicBezTo>
                  <a:cubicBezTo>
                    <a:pt x="569" y="287"/>
                    <a:pt x="571" y="289"/>
                    <a:pt x="571" y="293"/>
                  </a:cubicBezTo>
                  <a:cubicBezTo>
                    <a:pt x="572" y="293"/>
                    <a:pt x="571" y="295"/>
                    <a:pt x="572" y="295"/>
                  </a:cubicBezTo>
                  <a:cubicBezTo>
                    <a:pt x="572" y="294"/>
                    <a:pt x="574" y="294"/>
                    <a:pt x="574" y="295"/>
                  </a:cubicBezTo>
                  <a:cubicBezTo>
                    <a:pt x="573" y="296"/>
                    <a:pt x="574" y="297"/>
                    <a:pt x="572" y="297"/>
                  </a:cubicBezTo>
                  <a:cubicBezTo>
                    <a:pt x="573" y="299"/>
                    <a:pt x="573" y="301"/>
                    <a:pt x="574" y="302"/>
                  </a:cubicBezTo>
                  <a:cubicBezTo>
                    <a:pt x="573" y="302"/>
                    <a:pt x="574" y="305"/>
                    <a:pt x="573" y="305"/>
                  </a:cubicBezTo>
                  <a:cubicBezTo>
                    <a:pt x="575" y="305"/>
                    <a:pt x="574" y="307"/>
                    <a:pt x="574" y="307"/>
                  </a:cubicBezTo>
                  <a:cubicBezTo>
                    <a:pt x="574" y="307"/>
                    <a:pt x="574" y="306"/>
                    <a:pt x="573" y="306"/>
                  </a:cubicBezTo>
                  <a:cubicBezTo>
                    <a:pt x="573" y="308"/>
                    <a:pt x="574" y="308"/>
                    <a:pt x="575" y="309"/>
                  </a:cubicBezTo>
                  <a:cubicBezTo>
                    <a:pt x="575" y="309"/>
                    <a:pt x="575" y="310"/>
                    <a:pt x="575" y="310"/>
                  </a:cubicBezTo>
                  <a:cubicBezTo>
                    <a:pt x="574" y="309"/>
                    <a:pt x="574" y="308"/>
                    <a:pt x="574" y="308"/>
                  </a:cubicBezTo>
                  <a:cubicBezTo>
                    <a:pt x="573" y="310"/>
                    <a:pt x="574" y="311"/>
                    <a:pt x="573" y="312"/>
                  </a:cubicBezTo>
                  <a:cubicBezTo>
                    <a:pt x="574" y="314"/>
                    <a:pt x="573" y="316"/>
                    <a:pt x="572" y="317"/>
                  </a:cubicBezTo>
                  <a:cubicBezTo>
                    <a:pt x="573" y="319"/>
                    <a:pt x="573" y="322"/>
                    <a:pt x="574" y="325"/>
                  </a:cubicBezTo>
                  <a:cubicBezTo>
                    <a:pt x="576" y="324"/>
                    <a:pt x="573" y="321"/>
                    <a:pt x="575" y="320"/>
                  </a:cubicBezTo>
                  <a:cubicBezTo>
                    <a:pt x="574" y="319"/>
                    <a:pt x="575" y="319"/>
                    <a:pt x="575" y="318"/>
                  </a:cubicBezTo>
                  <a:cubicBezTo>
                    <a:pt x="575" y="318"/>
                    <a:pt x="576" y="318"/>
                    <a:pt x="576" y="317"/>
                  </a:cubicBezTo>
                  <a:cubicBezTo>
                    <a:pt x="575" y="317"/>
                    <a:pt x="575" y="316"/>
                    <a:pt x="576" y="315"/>
                  </a:cubicBezTo>
                  <a:cubicBezTo>
                    <a:pt x="577" y="317"/>
                    <a:pt x="576" y="320"/>
                    <a:pt x="576" y="321"/>
                  </a:cubicBezTo>
                  <a:cubicBezTo>
                    <a:pt x="575" y="320"/>
                    <a:pt x="576" y="322"/>
                    <a:pt x="577" y="322"/>
                  </a:cubicBezTo>
                  <a:cubicBezTo>
                    <a:pt x="576" y="322"/>
                    <a:pt x="575" y="322"/>
                    <a:pt x="576" y="322"/>
                  </a:cubicBezTo>
                  <a:close/>
                  <a:moveTo>
                    <a:pt x="784" y="301"/>
                  </a:moveTo>
                  <a:cubicBezTo>
                    <a:pt x="785" y="302"/>
                    <a:pt x="784" y="303"/>
                    <a:pt x="784" y="304"/>
                  </a:cubicBezTo>
                  <a:cubicBezTo>
                    <a:pt x="786" y="303"/>
                    <a:pt x="787" y="303"/>
                    <a:pt x="788" y="302"/>
                  </a:cubicBezTo>
                  <a:cubicBezTo>
                    <a:pt x="788" y="299"/>
                    <a:pt x="788" y="296"/>
                    <a:pt x="790" y="295"/>
                  </a:cubicBezTo>
                  <a:cubicBezTo>
                    <a:pt x="791" y="295"/>
                    <a:pt x="791" y="296"/>
                    <a:pt x="791" y="296"/>
                  </a:cubicBezTo>
                  <a:cubicBezTo>
                    <a:pt x="793" y="292"/>
                    <a:pt x="793" y="287"/>
                    <a:pt x="797" y="284"/>
                  </a:cubicBezTo>
                  <a:cubicBezTo>
                    <a:pt x="796" y="284"/>
                    <a:pt x="794" y="283"/>
                    <a:pt x="792" y="283"/>
                  </a:cubicBezTo>
                  <a:cubicBezTo>
                    <a:pt x="790" y="290"/>
                    <a:pt x="789" y="297"/>
                    <a:pt x="784" y="301"/>
                  </a:cubicBezTo>
                  <a:close/>
                  <a:moveTo>
                    <a:pt x="511" y="287"/>
                  </a:moveTo>
                  <a:cubicBezTo>
                    <a:pt x="510" y="286"/>
                    <a:pt x="512" y="287"/>
                    <a:pt x="512" y="286"/>
                  </a:cubicBezTo>
                  <a:cubicBezTo>
                    <a:pt x="512" y="286"/>
                    <a:pt x="512" y="285"/>
                    <a:pt x="513" y="285"/>
                  </a:cubicBezTo>
                  <a:cubicBezTo>
                    <a:pt x="513" y="285"/>
                    <a:pt x="513" y="285"/>
                    <a:pt x="513" y="284"/>
                  </a:cubicBezTo>
                  <a:cubicBezTo>
                    <a:pt x="513" y="284"/>
                    <a:pt x="512" y="284"/>
                    <a:pt x="512" y="284"/>
                  </a:cubicBezTo>
                  <a:cubicBezTo>
                    <a:pt x="512" y="284"/>
                    <a:pt x="512" y="283"/>
                    <a:pt x="512" y="284"/>
                  </a:cubicBezTo>
                  <a:cubicBezTo>
                    <a:pt x="512" y="284"/>
                    <a:pt x="511" y="284"/>
                    <a:pt x="511" y="286"/>
                  </a:cubicBezTo>
                  <a:cubicBezTo>
                    <a:pt x="510" y="285"/>
                    <a:pt x="509" y="287"/>
                    <a:pt x="508" y="287"/>
                  </a:cubicBezTo>
                  <a:cubicBezTo>
                    <a:pt x="509" y="288"/>
                    <a:pt x="507" y="288"/>
                    <a:pt x="507" y="289"/>
                  </a:cubicBezTo>
                  <a:cubicBezTo>
                    <a:pt x="509" y="289"/>
                    <a:pt x="510" y="289"/>
                    <a:pt x="510" y="287"/>
                  </a:cubicBezTo>
                  <a:cubicBezTo>
                    <a:pt x="510" y="288"/>
                    <a:pt x="509" y="288"/>
                    <a:pt x="509" y="287"/>
                  </a:cubicBezTo>
                  <a:cubicBezTo>
                    <a:pt x="509" y="287"/>
                    <a:pt x="509" y="287"/>
                    <a:pt x="509" y="287"/>
                  </a:cubicBezTo>
                  <a:cubicBezTo>
                    <a:pt x="510" y="287"/>
                    <a:pt x="511" y="287"/>
                    <a:pt x="511" y="287"/>
                  </a:cubicBezTo>
                  <a:close/>
                  <a:moveTo>
                    <a:pt x="399" y="285"/>
                  </a:moveTo>
                  <a:cubicBezTo>
                    <a:pt x="399" y="284"/>
                    <a:pt x="398" y="284"/>
                    <a:pt x="397" y="284"/>
                  </a:cubicBezTo>
                  <a:cubicBezTo>
                    <a:pt x="397" y="285"/>
                    <a:pt x="399" y="285"/>
                    <a:pt x="399" y="285"/>
                  </a:cubicBezTo>
                  <a:close/>
                  <a:moveTo>
                    <a:pt x="508" y="285"/>
                  </a:moveTo>
                  <a:cubicBezTo>
                    <a:pt x="508" y="285"/>
                    <a:pt x="508" y="284"/>
                    <a:pt x="508" y="284"/>
                  </a:cubicBezTo>
                  <a:cubicBezTo>
                    <a:pt x="507" y="284"/>
                    <a:pt x="507" y="284"/>
                    <a:pt x="506" y="284"/>
                  </a:cubicBezTo>
                  <a:cubicBezTo>
                    <a:pt x="507" y="285"/>
                    <a:pt x="504" y="286"/>
                    <a:pt x="504" y="287"/>
                  </a:cubicBezTo>
                  <a:cubicBezTo>
                    <a:pt x="505" y="287"/>
                    <a:pt x="507" y="286"/>
                    <a:pt x="507" y="286"/>
                  </a:cubicBezTo>
                  <a:cubicBezTo>
                    <a:pt x="507" y="286"/>
                    <a:pt x="506" y="285"/>
                    <a:pt x="507" y="285"/>
                  </a:cubicBezTo>
                  <a:cubicBezTo>
                    <a:pt x="507" y="285"/>
                    <a:pt x="507" y="285"/>
                    <a:pt x="508" y="285"/>
                  </a:cubicBezTo>
                  <a:close/>
                  <a:moveTo>
                    <a:pt x="515" y="287"/>
                  </a:moveTo>
                  <a:cubicBezTo>
                    <a:pt x="516" y="286"/>
                    <a:pt x="518" y="285"/>
                    <a:pt x="518" y="284"/>
                  </a:cubicBezTo>
                  <a:cubicBezTo>
                    <a:pt x="517" y="285"/>
                    <a:pt x="515" y="285"/>
                    <a:pt x="515" y="287"/>
                  </a:cubicBezTo>
                  <a:close/>
                  <a:moveTo>
                    <a:pt x="568" y="380"/>
                  </a:moveTo>
                  <a:cubicBezTo>
                    <a:pt x="569" y="380"/>
                    <a:pt x="569" y="381"/>
                    <a:pt x="570" y="381"/>
                  </a:cubicBezTo>
                  <a:cubicBezTo>
                    <a:pt x="570" y="378"/>
                    <a:pt x="569" y="377"/>
                    <a:pt x="570" y="375"/>
                  </a:cubicBezTo>
                  <a:cubicBezTo>
                    <a:pt x="569" y="370"/>
                    <a:pt x="570" y="365"/>
                    <a:pt x="570" y="361"/>
                  </a:cubicBezTo>
                  <a:cubicBezTo>
                    <a:pt x="570" y="359"/>
                    <a:pt x="568" y="356"/>
                    <a:pt x="570" y="355"/>
                  </a:cubicBezTo>
                  <a:cubicBezTo>
                    <a:pt x="570" y="360"/>
                    <a:pt x="571" y="365"/>
                    <a:pt x="570" y="369"/>
                  </a:cubicBezTo>
                  <a:cubicBezTo>
                    <a:pt x="571" y="370"/>
                    <a:pt x="571" y="375"/>
                    <a:pt x="571" y="378"/>
                  </a:cubicBezTo>
                  <a:cubicBezTo>
                    <a:pt x="571" y="376"/>
                    <a:pt x="573" y="373"/>
                    <a:pt x="571" y="373"/>
                  </a:cubicBezTo>
                  <a:cubicBezTo>
                    <a:pt x="572" y="373"/>
                    <a:pt x="572" y="373"/>
                    <a:pt x="573" y="372"/>
                  </a:cubicBezTo>
                  <a:cubicBezTo>
                    <a:pt x="573" y="371"/>
                    <a:pt x="572" y="371"/>
                    <a:pt x="572" y="370"/>
                  </a:cubicBezTo>
                  <a:cubicBezTo>
                    <a:pt x="573" y="369"/>
                    <a:pt x="573" y="367"/>
                    <a:pt x="573" y="365"/>
                  </a:cubicBezTo>
                  <a:cubicBezTo>
                    <a:pt x="574" y="355"/>
                    <a:pt x="572" y="343"/>
                    <a:pt x="574" y="334"/>
                  </a:cubicBezTo>
                  <a:cubicBezTo>
                    <a:pt x="574" y="331"/>
                    <a:pt x="572" y="326"/>
                    <a:pt x="573" y="324"/>
                  </a:cubicBezTo>
                  <a:cubicBezTo>
                    <a:pt x="572" y="322"/>
                    <a:pt x="570" y="315"/>
                    <a:pt x="571" y="312"/>
                  </a:cubicBezTo>
                  <a:cubicBezTo>
                    <a:pt x="571" y="313"/>
                    <a:pt x="571" y="313"/>
                    <a:pt x="572" y="313"/>
                  </a:cubicBezTo>
                  <a:cubicBezTo>
                    <a:pt x="571" y="312"/>
                    <a:pt x="572" y="311"/>
                    <a:pt x="571" y="311"/>
                  </a:cubicBezTo>
                  <a:cubicBezTo>
                    <a:pt x="571" y="311"/>
                    <a:pt x="571" y="312"/>
                    <a:pt x="571" y="311"/>
                  </a:cubicBezTo>
                  <a:cubicBezTo>
                    <a:pt x="570" y="311"/>
                    <a:pt x="570" y="311"/>
                    <a:pt x="570" y="310"/>
                  </a:cubicBezTo>
                  <a:cubicBezTo>
                    <a:pt x="570" y="310"/>
                    <a:pt x="570" y="310"/>
                    <a:pt x="570" y="309"/>
                  </a:cubicBezTo>
                  <a:cubicBezTo>
                    <a:pt x="568" y="307"/>
                    <a:pt x="569" y="303"/>
                    <a:pt x="568" y="301"/>
                  </a:cubicBezTo>
                  <a:cubicBezTo>
                    <a:pt x="568" y="298"/>
                    <a:pt x="567" y="294"/>
                    <a:pt x="567" y="291"/>
                  </a:cubicBezTo>
                  <a:cubicBezTo>
                    <a:pt x="567" y="290"/>
                    <a:pt x="567" y="290"/>
                    <a:pt x="568" y="289"/>
                  </a:cubicBezTo>
                  <a:cubicBezTo>
                    <a:pt x="567" y="287"/>
                    <a:pt x="566" y="286"/>
                    <a:pt x="566" y="284"/>
                  </a:cubicBezTo>
                  <a:cubicBezTo>
                    <a:pt x="564" y="284"/>
                    <a:pt x="564" y="285"/>
                    <a:pt x="563" y="285"/>
                  </a:cubicBezTo>
                  <a:cubicBezTo>
                    <a:pt x="565" y="295"/>
                    <a:pt x="568" y="302"/>
                    <a:pt x="568" y="315"/>
                  </a:cubicBezTo>
                  <a:cubicBezTo>
                    <a:pt x="567" y="315"/>
                    <a:pt x="567" y="316"/>
                    <a:pt x="566" y="315"/>
                  </a:cubicBezTo>
                  <a:cubicBezTo>
                    <a:pt x="566" y="320"/>
                    <a:pt x="568" y="328"/>
                    <a:pt x="568" y="336"/>
                  </a:cubicBezTo>
                  <a:cubicBezTo>
                    <a:pt x="570" y="333"/>
                    <a:pt x="568" y="327"/>
                    <a:pt x="572" y="325"/>
                  </a:cubicBezTo>
                  <a:cubicBezTo>
                    <a:pt x="571" y="328"/>
                    <a:pt x="570" y="329"/>
                    <a:pt x="570" y="332"/>
                  </a:cubicBezTo>
                  <a:cubicBezTo>
                    <a:pt x="572" y="332"/>
                    <a:pt x="571" y="331"/>
                    <a:pt x="571" y="331"/>
                  </a:cubicBezTo>
                  <a:cubicBezTo>
                    <a:pt x="571" y="330"/>
                    <a:pt x="571" y="329"/>
                    <a:pt x="572" y="330"/>
                  </a:cubicBezTo>
                  <a:cubicBezTo>
                    <a:pt x="572" y="331"/>
                    <a:pt x="570" y="335"/>
                    <a:pt x="572" y="336"/>
                  </a:cubicBezTo>
                  <a:cubicBezTo>
                    <a:pt x="571" y="336"/>
                    <a:pt x="572" y="337"/>
                    <a:pt x="571" y="337"/>
                  </a:cubicBezTo>
                  <a:cubicBezTo>
                    <a:pt x="571" y="342"/>
                    <a:pt x="571" y="347"/>
                    <a:pt x="570" y="350"/>
                  </a:cubicBezTo>
                  <a:cubicBezTo>
                    <a:pt x="571" y="351"/>
                    <a:pt x="572" y="354"/>
                    <a:pt x="570" y="355"/>
                  </a:cubicBezTo>
                  <a:cubicBezTo>
                    <a:pt x="569" y="355"/>
                    <a:pt x="569" y="354"/>
                    <a:pt x="569" y="354"/>
                  </a:cubicBezTo>
                  <a:cubicBezTo>
                    <a:pt x="568" y="360"/>
                    <a:pt x="569" y="363"/>
                    <a:pt x="568" y="367"/>
                  </a:cubicBezTo>
                  <a:cubicBezTo>
                    <a:pt x="568" y="367"/>
                    <a:pt x="568" y="367"/>
                    <a:pt x="568" y="367"/>
                  </a:cubicBezTo>
                  <a:cubicBezTo>
                    <a:pt x="569" y="371"/>
                    <a:pt x="568" y="375"/>
                    <a:pt x="568" y="380"/>
                  </a:cubicBezTo>
                  <a:close/>
                  <a:moveTo>
                    <a:pt x="798" y="285"/>
                  </a:moveTo>
                  <a:cubicBezTo>
                    <a:pt x="795" y="290"/>
                    <a:pt x="793" y="296"/>
                    <a:pt x="792" y="301"/>
                  </a:cubicBezTo>
                  <a:cubicBezTo>
                    <a:pt x="794" y="301"/>
                    <a:pt x="795" y="299"/>
                    <a:pt x="796" y="300"/>
                  </a:cubicBezTo>
                  <a:cubicBezTo>
                    <a:pt x="796" y="300"/>
                    <a:pt x="796" y="299"/>
                    <a:pt x="796" y="299"/>
                  </a:cubicBezTo>
                  <a:cubicBezTo>
                    <a:pt x="797" y="299"/>
                    <a:pt x="796" y="299"/>
                    <a:pt x="797" y="299"/>
                  </a:cubicBezTo>
                  <a:cubicBezTo>
                    <a:pt x="798" y="293"/>
                    <a:pt x="800" y="289"/>
                    <a:pt x="802" y="285"/>
                  </a:cubicBezTo>
                  <a:cubicBezTo>
                    <a:pt x="800" y="284"/>
                    <a:pt x="799" y="284"/>
                    <a:pt x="797" y="284"/>
                  </a:cubicBezTo>
                  <a:cubicBezTo>
                    <a:pt x="798" y="284"/>
                    <a:pt x="798" y="284"/>
                    <a:pt x="798" y="285"/>
                  </a:cubicBezTo>
                  <a:close/>
                  <a:moveTo>
                    <a:pt x="486" y="285"/>
                  </a:moveTo>
                  <a:cubicBezTo>
                    <a:pt x="485" y="286"/>
                    <a:pt x="483" y="287"/>
                    <a:pt x="482" y="289"/>
                  </a:cubicBezTo>
                  <a:cubicBezTo>
                    <a:pt x="484" y="288"/>
                    <a:pt x="485" y="286"/>
                    <a:pt x="486" y="286"/>
                  </a:cubicBezTo>
                  <a:cubicBezTo>
                    <a:pt x="486" y="285"/>
                    <a:pt x="487" y="285"/>
                    <a:pt x="486" y="285"/>
                  </a:cubicBezTo>
                  <a:close/>
                  <a:moveTo>
                    <a:pt x="561" y="316"/>
                  </a:moveTo>
                  <a:cubicBezTo>
                    <a:pt x="563" y="323"/>
                    <a:pt x="563" y="329"/>
                    <a:pt x="564" y="337"/>
                  </a:cubicBezTo>
                  <a:cubicBezTo>
                    <a:pt x="566" y="337"/>
                    <a:pt x="566" y="336"/>
                    <a:pt x="567" y="336"/>
                  </a:cubicBezTo>
                  <a:cubicBezTo>
                    <a:pt x="567" y="329"/>
                    <a:pt x="564" y="322"/>
                    <a:pt x="565" y="314"/>
                  </a:cubicBezTo>
                  <a:cubicBezTo>
                    <a:pt x="565" y="312"/>
                    <a:pt x="564" y="310"/>
                    <a:pt x="564" y="309"/>
                  </a:cubicBezTo>
                  <a:cubicBezTo>
                    <a:pt x="564" y="308"/>
                    <a:pt x="564" y="308"/>
                    <a:pt x="564" y="308"/>
                  </a:cubicBezTo>
                  <a:cubicBezTo>
                    <a:pt x="564" y="307"/>
                    <a:pt x="563" y="306"/>
                    <a:pt x="563" y="305"/>
                  </a:cubicBezTo>
                  <a:cubicBezTo>
                    <a:pt x="562" y="302"/>
                    <a:pt x="563" y="299"/>
                    <a:pt x="562" y="296"/>
                  </a:cubicBezTo>
                  <a:cubicBezTo>
                    <a:pt x="562" y="296"/>
                    <a:pt x="562" y="295"/>
                    <a:pt x="562" y="294"/>
                  </a:cubicBezTo>
                  <a:cubicBezTo>
                    <a:pt x="562" y="294"/>
                    <a:pt x="563" y="294"/>
                    <a:pt x="563" y="293"/>
                  </a:cubicBezTo>
                  <a:cubicBezTo>
                    <a:pt x="562" y="291"/>
                    <a:pt x="562" y="288"/>
                    <a:pt x="560" y="286"/>
                  </a:cubicBezTo>
                  <a:cubicBezTo>
                    <a:pt x="560" y="285"/>
                    <a:pt x="560" y="285"/>
                    <a:pt x="560" y="285"/>
                  </a:cubicBezTo>
                  <a:cubicBezTo>
                    <a:pt x="560" y="285"/>
                    <a:pt x="559" y="284"/>
                    <a:pt x="557" y="285"/>
                  </a:cubicBezTo>
                  <a:cubicBezTo>
                    <a:pt x="560" y="294"/>
                    <a:pt x="563" y="304"/>
                    <a:pt x="561" y="316"/>
                  </a:cubicBezTo>
                  <a:close/>
                  <a:moveTo>
                    <a:pt x="392" y="297"/>
                  </a:moveTo>
                  <a:cubicBezTo>
                    <a:pt x="393" y="297"/>
                    <a:pt x="395" y="297"/>
                    <a:pt x="397" y="296"/>
                  </a:cubicBezTo>
                  <a:cubicBezTo>
                    <a:pt x="392" y="292"/>
                    <a:pt x="385" y="288"/>
                    <a:pt x="378" y="286"/>
                  </a:cubicBezTo>
                  <a:cubicBezTo>
                    <a:pt x="377" y="286"/>
                    <a:pt x="377" y="285"/>
                    <a:pt x="377" y="285"/>
                  </a:cubicBezTo>
                  <a:cubicBezTo>
                    <a:pt x="376" y="285"/>
                    <a:pt x="375" y="284"/>
                    <a:pt x="374" y="285"/>
                  </a:cubicBezTo>
                  <a:cubicBezTo>
                    <a:pt x="381" y="289"/>
                    <a:pt x="386" y="293"/>
                    <a:pt x="392" y="297"/>
                  </a:cubicBezTo>
                  <a:close/>
                  <a:moveTo>
                    <a:pt x="557" y="310"/>
                  </a:moveTo>
                  <a:cubicBezTo>
                    <a:pt x="557" y="310"/>
                    <a:pt x="558" y="310"/>
                    <a:pt x="558" y="310"/>
                  </a:cubicBezTo>
                  <a:cubicBezTo>
                    <a:pt x="557" y="313"/>
                    <a:pt x="559" y="314"/>
                    <a:pt x="558" y="316"/>
                  </a:cubicBezTo>
                  <a:cubicBezTo>
                    <a:pt x="558" y="316"/>
                    <a:pt x="559" y="316"/>
                    <a:pt x="559" y="317"/>
                  </a:cubicBezTo>
                  <a:cubicBezTo>
                    <a:pt x="559" y="320"/>
                    <a:pt x="559" y="324"/>
                    <a:pt x="560" y="327"/>
                  </a:cubicBezTo>
                  <a:cubicBezTo>
                    <a:pt x="560" y="328"/>
                    <a:pt x="560" y="329"/>
                    <a:pt x="561" y="330"/>
                  </a:cubicBezTo>
                  <a:cubicBezTo>
                    <a:pt x="561" y="330"/>
                    <a:pt x="560" y="330"/>
                    <a:pt x="560" y="331"/>
                  </a:cubicBezTo>
                  <a:cubicBezTo>
                    <a:pt x="560" y="335"/>
                    <a:pt x="561" y="341"/>
                    <a:pt x="562" y="346"/>
                  </a:cubicBezTo>
                  <a:cubicBezTo>
                    <a:pt x="562" y="346"/>
                    <a:pt x="561" y="347"/>
                    <a:pt x="562" y="347"/>
                  </a:cubicBezTo>
                  <a:cubicBezTo>
                    <a:pt x="562" y="346"/>
                    <a:pt x="562" y="346"/>
                    <a:pt x="563" y="346"/>
                  </a:cubicBezTo>
                  <a:cubicBezTo>
                    <a:pt x="562" y="341"/>
                    <a:pt x="563" y="336"/>
                    <a:pt x="562" y="331"/>
                  </a:cubicBezTo>
                  <a:cubicBezTo>
                    <a:pt x="562" y="328"/>
                    <a:pt x="561" y="325"/>
                    <a:pt x="561" y="322"/>
                  </a:cubicBezTo>
                  <a:cubicBezTo>
                    <a:pt x="560" y="316"/>
                    <a:pt x="559" y="309"/>
                    <a:pt x="558" y="303"/>
                  </a:cubicBezTo>
                  <a:cubicBezTo>
                    <a:pt x="557" y="302"/>
                    <a:pt x="558" y="301"/>
                    <a:pt x="557" y="299"/>
                  </a:cubicBezTo>
                  <a:cubicBezTo>
                    <a:pt x="557" y="298"/>
                    <a:pt x="559" y="299"/>
                    <a:pt x="559" y="298"/>
                  </a:cubicBezTo>
                  <a:cubicBezTo>
                    <a:pt x="557" y="294"/>
                    <a:pt x="557" y="288"/>
                    <a:pt x="555" y="285"/>
                  </a:cubicBezTo>
                  <a:cubicBezTo>
                    <a:pt x="554" y="285"/>
                    <a:pt x="553" y="285"/>
                    <a:pt x="553" y="285"/>
                  </a:cubicBezTo>
                  <a:cubicBezTo>
                    <a:pt x="553" y="288"/>
                    <a:pt x="554" y="289"/>
                    <a:pt x="553" y="291"/>
                  </a:cubicBezTo>
                  <a:cubicBezTo>
                    <a:pt x="554" y="290"/>
                    <a:pt x="555" y="290"/>
                    <a:pt x="556" y="291"/>
                  </a:cubicBezTo>
                  <a:cubicBezTo>
                    <a:pt x="556" y="293"/>
                    <a:pt x="556" y="294"/>
                    <a:pt x="555" y="295"/>
                  </a:cubicBezTo>
                  <a:cubicBezTo>
                    <a:pt x="555" y="297"/>
                    <a:pt x="557" y="301"/>
                    <a:pt x="556" y="304"/>
                  </a:cubicBezTo>
                  <a:cubicBezTo>
                    <a:pt x="556" y="304"/>
                    <a:pt x="556" y="303"/>
                    <a:pt x="556" y="303"/>
                  </a:cubicBezTo>
                  <a:cubicBezTo>
                    <a:pt x="556" y="306"/>
                    <a:pt x="556" y="308"/>
                    <a:pt x="557" y="309"/>
                  </a:cubicBezTo>
                  <a:cubicBezTo>
                    <a:pt x="557" y="309"/>
                    <a:pt x="557" y="310"/>
                    <a:pt x="557" y="310"/>
                  </a:cubicBezTo>
                  <a:close/>
                  <a:moveTo>
                    <a:pt x="804" y="285"/>
                  </a:moveTo>
                  <a:cubicBezTo>
                    <a:pt x="802" y="289"/>
                    <a:pt x="800" y="294"/>
                    <a:pt x="799" y="299"/>
                  </a:cubicBezTo>
                  <a:cubicBezTo>
                    <a:pt x="800" y="298"/>
                    <a:pt x="802" y="297"/>
                    <a:pt x="804" y="296"/>
                  </a:cubicBezTo>
                  <a:cubicBezTo>
                    <a:pt x="803" y="296"/>
                    <a:pt x="803" y="295"/>
                    <a:pt x="803" y="295"/>
                  </a:cubicBezTo>
                  <a:cubicBezTo>
                    <a:pt x="805" y="295"/>
                    <a:pt x="803" y="296"/>
                    <a:pt x="804" y="296"/>
                  </a:cubicBezTo>
                  <a:cubicBezTo>
                    <a:pt x="805" y="296"/>
                    <a:pt x="805" y="296"/>
                    <a:pt x="806" y="295"/>
                  </a:cubicBezTo>
                  <a:cubicBezTo>
                    <a:pt x="806" y="292"/>
                    <a:pt x="808" y="288"/>
                    <a:pt x="809" y="286"/>
                  </a:cubicBezTo>
                  <a:cubicBezTo>
                    <a:pt x="807" y="286"/>
                    <a:pt x="806" y="285"/>
                    <a:pt x="804" y="285"/>
                  </a:cubicBezTo>
                  <a:close/>
                  <a:moveTo>
                    <a:pt x="473" y="291"/>
                  </a:moveTo>
                  <a:cubicBezTo>
                    <a:pt x="475" y="292"/>
                    <a:pt x="477" y="289"/>
                    <a:pt x="479" y="288"/>
                  </a:cubicBezTo>
                  <a:cubicBezTo>
                    <a:pt x="481" y="287"/>
                    <a:pt x="482" y="286"/>
                    <a:pt x="483" y="285"/>
                  </a:cubicBezTo>
                  <a:cubicBezTo>
                    <a:pt x="478" y="286"/>
                    <a:pt x="477" y="289"/>
                    <a:pt x="473" y="291"/>
                  </a:cubicBezTo>
                  <a:close/>
                  <a:moveTo>
                    <a:pt x="555" y="308"/>
                  </a:moveTo>
                  <a:cubicBezTo>
                    <a:pt x="554" y="306"/>
                    <a:pt x="554" y="305"/>
                    <a:pt x="554" y="303"/>
                  </a:cubicBezTo>
                  <a:cubicBezTo>
                    <a:pt x="552" y="303"/>
                    <a:pt x="553" y="304"/>
                    <a:pt x="552" y="304"/>
                  </a:cubicBezTo>
                  <a:cubicBezTo>
                    <a:pt x="552" y="302"/>
                    <a:pt x="551" y="301"/>
                    <a:pt x="550" y="299"/>
                  </a:cubicBezTo>
                  <a:cubicBezTo>
                    <a:pt x="551" y="299"/>
                    <a:pt x="551" y="298"/>
                    <a:pt x="552" y="298"/>
                  </a:cubicBezTo>
                  <a:cubicBezTo>
                    <a:pt x="552" y="299"/>
                    <a:pt x="552" y="300"/>
                    <a:pt x="553" y="301"/>
                  </a:cubicBezTo>
                  <a:cubicBezTo>
                    <a:pt x="552" y="296"/>
                    <a:pt x="553" y="292"/>
                    <a:pt x="550" y="288"/>
                  </a:cubicBezTo>
                  <a:cubicBezTo>
                    <a:pt x="550" y="288"/>
                    <a:pt x="551" y="288"/>
                    <a:pt x="551" y="287"/>
                  </a:cubicBezTo>
                  <a:cubicBezTo>
                    <a:pt x="550" y="287"/>
                    <a:pt x="549" y="287"/>
                    <a:pt x="549" y="286"/>
                  </a:cubicBezTo>
                  <a:cubicBezTo>
                    <a:pt x="548" y="286"/>
                    <a:pt x="547" y="287"/>
                    <a:pt x="546" y="287"/>
                  </a:cubicBezTo>
                  <a:cubicBezTo>
                    <a:pt x="546" y="288"/>
                    <a:pt x="547" y="289"/>
                    <a:pt x="548" y="290"/>
                  </a:cubicBezTo>
                  <a:cubicBezTo>
                    <a:pt x="547" y="290"/>
                    <a:pt x="547" y="290"/>
                    <a:pt x="547" y="291"/>
                  </a:cubicBezTo>
                  <a:cubicBezTo>
                    <a:pt x="548" y="294"/>
                    <a:pt x="549" y="299"/>
                    <a:pt x="551" y="302"/>
                  </a:cubicBezTo>
                  <a:cubicBezTo>
                    <a:pt x="551" y="303"/>
                    <a:pt x="551" y="304"/>
                    <a:pt x="551" y="305"/>
                  </a:cubicBezTo>
                  <a:cubicBezTo>
                    <a:pt x="551" y="305"/>
                    <a:pt x="552" y="305"/>
                    <a:pt x="552" y="305"/>
                  </a:cubicBezTo>
                  <a:cubicBezTo>
                    <a:pt x="552" y="306"/>
                    <a:pt x="552" y="307"/>
                    <a:pt x="552" y="308"/>
                  </a:cubicBezTo>
                  <a:cubicBezTo>
                    <a:pt x="552" y="309"/>
                    <a:pt x="553" y="309"/>
                    <a:pt x="553" y="310"/>
                  </a:cubicBezTo>
                  <a:cubicBezTo>
                    <a:pt x="554" y="315"/>
                    <a:pt x="554" y="320"/>
                    <a:pt x="554" y="324"/>
                  </a:cubicBezTo>
                  <a:cubicBezTo>
                    <a:pt x="556" y="327"/>
                    <a:pt x="556" y="333"/>
                    <a:pt x="557" y="336"/>
                  </a:cubicBezTo>
                  <a:cubicBezTo>
                    <a:pt x="557" y="335"/>
                    <a:pt x="557" y="335"/>
                    <a:pt x="557" y="335"/>
                  </a:cubicBezTo>
                  <a:cubicBezTo>
                    <a:pt x="558" y="335"/>
                    <a:pt x="558" y="335"/>
                    <a:pt x="558" y="335"/>
                  </a:cubicBezTo>
                  <a:cubicBezTo>
                    <a:pt x="558" y="336"/>
                    <a:pt x="558" y="336"/>
                    <a:pt x="557" y="336"/>
                  </a:cubicBezTo>
                  <a:cubicBezTo>
                    <a:pt x="559" y="336"/>
                    <a:pt x="558" y="338"/>
                    <a:pt x="558" y="338"/>
                  </a:cubicBezTo>
                  <a:cubicBezTo>
                    <a:pt x="560" y="339"/>
                    <a:pt x="558" y="342"/>
                    <a:pt x="560" y="342"/>
                  </a:cubicBezTo>
                  <a:cubicBezTo>
                    <a:pt x="559" y="332"/>
                    <a:pt x="558" y="323"/>
                    <a:pt x="557" y="315"/>
                  </a:cubicBezTo>
                  <a:cubicBezTo>
                    <a:pt x="557" y="314"/>
                    <a:pt x="556" y="314"/>
                    <a:pt x="555" y="314"/>
                  </a:cubicBezTo>
                  <a:cubicBezTo>
                    <a:pt x="556" y="312"/>
                    <a:pt x="555" y="310"/>
                    <a:pt x="554" y="309"/>
                  </a:cubicBezTo>
                  <a:cubicBezTo>
                    <a:pt x="553" y="310"/>
                    <a:pt x="555" y="311"/>
                    <a:pt x="554" y="311"/>
                  </a:cubicBezTo>
                  <a:cubicBezTo>
                    <a:pt x="553" y="311"/>
                    <a:pt x="554" y="311"/>
                    <a:pt x="553" y="310"/>
                  </a:cubicBezTo>
                  <a:cubicBezTo>
                    <a:pt x="553" y="309"/>
                    <a:pt x="554" y="308"/>
                    <a:pt x="555" y="308"/>
                  </a:cubicBezTo>
                  <a:close/>
                  <a:moveTo>
                    <a:pt x="810" y="292"/>
                  </a:moveTo>
                  <a:cubicBezTo>
                    <a:pt x="808" y="292"/>
                    <a:pt x="808" y="294"/>
                    <a:pt x="808" y="295"/>
                  </a:cubicBezTo>
                  <a:cubicBezTo>
                    <a:pt x="810" y="295"/>
                    <a:pt x="811" y="294"/>
                    <a:pt x="811" y="294"/>
                  </a:cubicBezTo>
                  <a:cubicBezTo>
                    <a:pt x="811" y="291"/>
                    <a:pt x="813" y="290"/>
                    <a:pt x="814" y="287"/>
                  </a:cubicBezTo>
                  <a:cubicBezTo>
                    <a:pt x="811" y="285"/>
                    <a:pt x="808" y="290"/>
                    <a:pt x="810" y="292"/>
                  </a:cubicBezTo>
                  <a:close/>
                  <a:moveTo>
                    <a:pt x="469" y="287"/>
                  </a:moveTo>
                  <a:cubicBezTo>
                    <a:pt x="469" y="288"/>
                    <a:pt x="468" y="288"/>
                    <a:pt x="468" y="289"/>
                  </a:cubicBezTo>
                  <a:cubicBezTo>
                    <a:pt x="469" y="289"/>
                    <a:pt x="471" y="288"/>
                    <a:pt x="472" y="287"/>
                  </a:cubicBezTo>
                  <a:cubicBezTo>
                    <a:pt x="471" y="287"/>
                    <a:pt x="468" y="287"/>
                    <a:pt x="470" y="288"/>
                  </a:cubicBezTo>
                  <a:cubicBezTo>
                    <a:pt x="469" y="288"/>
                    <a:pt x="469" y="288"/>
                    <a:pt x="469" y="287"/>
                  </a:cubicBezTo>
                  <a:close/>
                  <a:moveTo>
                    <a:pt x="485" y="290"/>
                  </a:moveTo>
                  <a:cubicBezTo>
                    <a:pt x="487" y="289"/>
                    <a:pt x="489" y="288"/>
                    <a:pt x="489" y="287"/>
                  </a:cubicBezTo>
                  <a:cubicBezTo>
                    <a:pt x="488" y="287"/>
                    <a:pt x="485" y="288"/>
                    <a:pt x="485" y="290"/>
                  </a:cubicBezTo>
                  <a:close/>
                  <a:moveTo>
                    <a:pt x="503" y="302"/>
                  </a:moveTo>
                  <a:cubicBezTo>
                    <a:pt x="503" y="303"/>
                    <a:pt x="504" y="303"/>
                    <a:pt x="505" y="302"/>
                  </a:cubicBezTo>
                  <a:cubicBezTo>
                    <a:pt x="504" y="300"/>
                    <a:pt x="503" y="296"/>
                    <a:pt x="502" y="292"/>
                  </a:cubicBezTo>
                  <a:cubicBezTo>
                    <a:pt x="501" y="292"/>
                    <a:pt x="499" y="292"/>
                    <a:pt x="498" y="293"/>
                  </a:cubicBezTo>
                  <a:cubicBezTo>
                    <a:pt x="500" y="300"/>
                    <a:pt x="502" y="308"/>
                    <a:pt x="502" y="315"/>
                  </a:cubicBezTo>
                  <a:cubicBezTo>
                    <a:pt x="503" y="315"/>
                    <a:pt x="503" y="315"/>
                    <a:pt x="503" y="316"/>
                  </a:cubicBezTo>
                  <a:cubicBezTo>
                    <a:pt x="502" y="315"/>
                    <a:pt x="503" y="317"/>
                    <a:pt x="502" y="317"/>
                  </a:cubicBezTo>
                  <a:cubicBezTo>
                    <a:pt x="502" y="317"/>
                    <a:pt x="501" y="316"/>
                    <a:pt x="501" y="316"/>
                  </a:cubicBezTo>
                  <a:cubicBezTo>
                    <a:pt x="501" y="316"/>
                    <a:pt x="501" y="315"/>
                    <a:pt x="500" y="315"/>
                  </a:cubicBezTo>
                  <a:cubicBezTo>
                    <a:pt x="501" y="316"/>
                    <a:pt x="499" y="316"/>
                    <a:pt x="499" y="317"/>
                  </a:cubicBezTo>
                  <a:cubicBezTo>
                    <a:pt x="500" y="316"/>
                    <a:pt x="500" y="319"/>
                    <a:pt x="499" y="320"/>
                  </a:cubicBezTo>
                  <a:cubicBezTo>
                    <a:pt x="500" y="320"/>
                    <a:pt x="500" y="321"/>
                    <a:pt x="499" y="321"/>
                  </a:cubicBezTo>
                  <a:cubicBezTo>
                    <a:pt x="499" y="320"/>
                    <a:pt x="499" y="319"/>
                    <a:pt x="498" y="319"/>
                  </a:cubicBezTo>
                  <a:cubicBezTo>
                    <a:pt x="499" y="318"/>
                    <a:pt x="499" y="319"/>
                    <a:pt x="499" y="319"/>
                  </a:cubicBezTo>
                  <a:cubicBezTo>
                    <a:pt x="498" y="318"/>
                    <a:pt x="498" y="312"/>
                    <a:pt x="500" y="314"/>
                  </a:cubicBezTo>
                  <a:cubicBezTo>
                    <a:pt x="500" y="307"/>
                    <a:pt x="498" y="299"/>
                    <a:pt x="496" y="293"/>
                  </a:cubicBezTo>
                  <a:cubicBezTo>
                    <a:pt x="494" y="293"/>
                    <a:pt x="493" y="293"/>
                    <a:pt x="492" y="294"/>
                  </a:cubicBezTo>
                  <a:cubicBezTo>
                    <a:pt x="492" y="304"/>
                    <a:pt x="497" y="312"/>
                    <a:pt x="499" y="324"/>
                  </a:cubicBezTo>
                  <a:cubicBezTo>
                    <a:pt x="499" y="324"/>
                    <a:pt x="499" y="324"/>
                    <a:pt x="499" y="325"/>
                  </a:cubicBezTo>
                  <a:cubicBezTo>
                    <a:pt x="498" y="324"/>
                    <a:pt x="498" y="328"/>
                    <a:pt x="500" y="328"/>
                  </a:cubicBezTo>
                  <a:cubicBezTo>
                    <a:pt x="500" y="327"/>
                    <a:pt x="499" y="327"/>
                    <a:pt x="499" y="326"/>
                  </a:cubicBezTo>
                  <a:cubicBezTo>
                    <a:pt x="500" y="326"/>
                    <a:pt x="500" y="326"/>
                    <a:pt x="500" y="326"/>
                  </a:cubicBezTo>
                  <a:cubicBezTo>
                    <a:pt x="501" y="332"/>
                    <a:pt x="500" y="339"/>
                    <a:pt x="501" y="345"/>
                  </a:cubicBezTo>
                  <a:cubicBezTo>
                    <a:pt x="501" y="345"/>
                    <a:pt x="501" y="345"/>
                    <a:pt x="501" y="346"/>
                  </a:cubicBezTo>
                  <a:cubicBezTo>
                    <a:pt x="501" y="346"/>
                    <a:pt x="501" y="346"/>
                    <a:pt x="501" y="347"/>
                  </a:cubicBezTo>
                  <a:cubicBezTo>
                    <a:pt x="502" y="358"/>
                    <a:pt x="503" y="374"/>
                    <a:pt x="501" y="386"/>
                  </a:cubicBezTo>
                  <a:cubicBezTo>
                    <a:pt x="503" y="389"/>
                    <a:pt x="501" y="392"/>
                    <a:pt x="501" y="395"/>
                  </a:cubicBezTo>
                  <a:cubicBezTo>
                    <a:pt x="500" y="398"/>
                    <a:pt x="500" y="401"/>
                    <a:pt x="500" y="404"/>
                  </a:cubicBezTo>
                  <a:cubicBezTo>
                    <a:pt x="500" y="411"/>
                    <a:pt x="498" y="419"/>
                    <a:pt x="497" y="425"/>
                  </a:cubicBezTo>
                  <a:cubicBezTo>
                    <a:pt x="498" y="425"/>
                    <a:pt x="498" y="423"/>
                    <a:pt x="498" y="422"/>
                  </a:cubicBezTo>
                  <a:cubicBezTo>
                    <a:pt x="499" y="420"/>
                    <a:pt x="500" y="417"/>
                    <a:pt x="501" y="415"/>
                  </a:cubicBezTo>
                  <a:cubicBezTo>
                    <a:pt x="503" y="408"/>
                    <a:pt x="503" y="400"/>
                    <a:pt x="505" y="393"/>
                  </a:cubicBezTo>
                  <a:cubicBezTo>
                    <a:pt x="505" y="391"/>
                    <a:pt x="505" y="390"/>
                    <a:pt x="505" y="388"/>
                  </a:cubicBezTo>
                  <a:cubicBezTo>
                    <a:pt x="505" y="388"/>
                    <a:pt x="506" y="386"/>
                    <a:pt x="506" y="386"/>
                  </a:cubicBezTo>
                  <a:cubicBezTo>
                    <a:pt x="505" y="384"/>
                    <a:pt x="506" y="385"/>
                    <a:pt x="506" y="384"/>
                  </a:cubicBezTo>
                  <a:cubicBezTo>
                    <a:pt x="506" y="383"/>
                    <a:pt x="506" y="379"/>
                    <a:pt x="506" y="378"/>
                  </a:cubicBezTo>
                  <a:cubicBezTo>
                    <a:pt x="506" y="377"/>
                    <a:pt x="508" y="377"/>
                    <a:pt x="508" y="376"/>
                  </a:cubicBezTo>
                  <a:cubicBezTo>
                    <a:pt x="508" y="377"/>
                    <a:pt x="508" y="377"/>
                    <a:pt x="508" y="377"/>
                  </a:cubicBezTo>
                  <a:cubicBezTo>
                    <a:pt x="507" y="382"/>
                    <a:pt x="507" y="387"/>
                    <a:pt x="507" y="393"/>
                  </a:cubicBezTo>
                  <a:cubicBezTo>
                    <a:pt x="508" y="398"/>
                    <a:pt x="507" y="399"/>
                    <a:pt x="507" y="403"/>
                  </a:cubicBezTo>
                  <a:cubicBezTo>
                    <a:pt x="508" y="401"/>
                    <a:pt x="510" y="398"/>
                    <a:pt x="508" y="396"/>
                  </a:cubicBezTo>
                  <a:cubicBezTo>
                    <a:pt x="509" y="396"/>
                    <a:pt x="510" y="393"/>
                    <a:pt x="512" y="394"/>
                  </a:cubicBezTo>
                  <a:cubicBezTo>
                    <a:pt x="511" y="389"/>
                    <a:pt x="511" y="385"/>
                    <a:pt x="512" y="379"/>
                  </a:cubicBezTo>
                  <a:cubicBezTo>
                    <a:pt x="513" y="379"/>
                    <a:pt x="513" y="378"/>
                    <a:pt x="515" y="378"/>
                  </a:cubicBezTo>
                  <a:cubicBezTo>
                    <a:pt x="513" y="388"/>
                    <a:pt x="512" y="399"/>
                    <a:pt x="513" y="408"/>
                  </a:cubicBezTo>
                  <a:cubicBezTo>
                    <a:pt x="512" y="408"/>
                    <a:pt x="512" y="408"/>
                    <a:pt x="512" y="408"/>
                  </a:cubicBezTo>
                  <a:cubicBezTo>
                    <a:pt x="509" y="407"/>
                    <a:pt x="512" y="403"/>
                    <a:pt x="510" y="401"/>
                  </a:cubicBezTo>
                  <a:cubicBezTo>
                    <a:pt x="510" y="402"/>
                    <a:pt x="510" y="403"/>
                    <a:pt x="510" y="404"/>
                  </a:cubicBezTo>
                  <a:cubicBezTo>
                    <a:pt x="509" y="404"/>
                    <a:pt x="509" y="404"/>
                    <a:pt x="509" y="404"/>
                  </a:cubicBezTo>
                  <a:cubicBezTo>
                    <a:pt x="507" y="413"/>
                    <a:pt x="505" y="424"/>
                    <a:pt x="503" y="431"/>
                  </a:cubicBezTo>
                  <a:cubicBezTo>
                    <a:pt x="503" y="431"/>
                    <a:pt x="502" y="431"/>
                    <a:pt x="502" y="432"/>
                  </a:cubicBezTo>
                  <a:cubicBezTo>
                    <a:pt x="502" y="430"/>
                    <a:pt x="501" y="431"/>
                    <a:pt x="501" y="430"/>
                  </a:cubicBezTo>
                  <a:cubicBezTo>
                    <a:pt x="504" y="424"/>
                    <a:pt x="505" y="414"/>
                    <a:pt x="507" y="408"/>
                  </a:cubicBezTo>
                  <a:cubicBezTo>
                    <a:pt x="506" y="406"/>
                    <a:pt x="506" y="403"/>
                    <a:pt x="505" y="402"/>
                  </a:cubicBezTo>
                  <a:cubicBezTo>
                    <a:pt x="505" y="412"/>
                    <a:pt x="499" y="423"/>
                    <a:pt x="497" y="432"/>
                  </a:cubicBezTo>
                  <a:cubicBezTo>
                    <a:pt x="500" y="433"/>
                    <a:pt x="503" y="431"/>
                    <a:pt x="505" y="431"/>
                  </a:cubicBezTo>
                  <a:cubicBezTo>
                    <a:pt x="511" y="421"/>
                    <a:pt x="514" y="407"/>
                    <a:pt x="516" y="393"/>
                  </a:cubicBezTo>
                  <a:cubicBezTo>
                    <a:pt x="516" y="393"/>
                    <a:pt x="516" y="392"/>
                    <a:pt x="517" y="392"/>
                  </a:cubicBezTo>
                  <a:cubicBezTo>
                    <a:pt x="516" y="391"/>
                    <a:pt x="516" y="391"/>
                    <a:pt x="517" y="391"/>
                  </a:cubicBezTo>
                  <a:cubicBezTo>
                    <a:pt x="517" y="391"/>
                    <a:pt x="516" y="390"/>
                    <a:pt x="516" y="390"/>
                  </a:cubicBezTo>
                  <a:cubicBezTo>
                    <a:pt x="517" y="390"/>
                    <a:pt x="517" y="390"/>
                    <a:pt x="517" y="390"/>
                  </a:cubicBezTo>
                  <a:cubicBezTo>
                    <a:pt x="517" y="389"/>
                    <a:pt x="516" y="390"/>
                    <a:pt x="516" y="389"/>
                  </a:cubicBezTo>
                  <a:cubicBezTo>
                    <a:pt x="517" y="389"/>
                    <a:pt x="517" y="388"/>
                    <a:pt x="517" y="388"/>
                  </a:cubicBezTo>
                  <a:cubicBezTo>
                    <a:pt x="516" y="387"/>
                    <a:pt x="517" y="388"/>
                    <a:pt x="516" y="388"/>
                  </a:cubicBezTo>
                  <a:cubicBezTo>
                    <a:pt x="516" y="388"/>
                    <a:pt x="516" y="387"/>
                    <a:pt x="516" y="387"/>
                  </a:cubicBezTo>
                  <a:cubicBezTo>
                    <a:pt x="516" y="387"/>
                    <a:pt x="516" y="387"/>
                    <a:pt x="517" y="387"/>
                  </a:cubicBezTo>
                  <a:cubicBezTo>
                    <a:pt x="517" y="386"/>
                    <a:pt x="516" y="386"/>
                    <a:pt x="516" y="386"/>
                  </a:cubicBezTo>
                  <a:cubicBezTo>
                    <a:pt x="518" y="385"/>
                    <a:pt x="517" y="383"/>
                    <a:pt x="517" y="382"/>
                  </a:cubicBezTo>
                  <a:cubicBezTo>
                    <a:pt x="517" y="382"/>
                    <a:pt x="517" y="383"/>
                    <a:pt x="517" y="383"/>
                  </a:cubicBezTo>
                  <a:cubicBezTo>
                    <a:pt x="518" y="379"/>
                    <a:pt x="518" y="375"/>
                    <a:pt x="521" y="374"/>
                  </a:cubicBezTo>
                  <a:cubicBezTo>
                    <a:pt x="521" y="374"/>
                    <a:pt x="522" y="374"/>
                    <a:pt x="522" y="374"/>
                  </a:cubicBezTo>
                  <a:cubicBezTo>
                    <a:pt x="522" y="374"/>
                    <a:pt x="521" y="374"/>
                    <a:pt x="521" y="374"/>
                  </a:cubicBezTo>
                  <a:cubicBezTo>
                    <a:pt x="518" y="382"/>
                    <a:pt x="519" y="394"/>
                    <a:pt x="518" y="401"/>
                  </a:cubicBezTo>
                  <a:cubicBezTo>
                    <a:pt x="518" y="402"/>
                    <a:pt x="518" y="402"/>
                    <a:pt x="518" y="402"/>
                  </a:cubicBezTo>
                  <a:cubicBezTo>
                    <a:pt x="518" y="404"/>
                    <a:pt x="518" y="406"/>
                    <a:pt x="518" y="409"/>
                  </a:cubicBezTo>
                  <a:cubicBezTo>
                    <a:pt x="518" y="409"/>
                    <a:pt x="518" y="411"/>
                    <a:pt x="517" y="411"/>
                  </a:cubicBezTo>
                  <a:cubicBezTo>
                    <a:pt x="516" y="410"/>
                    <a:pt x="516" y="410"/>
                    <a:pt x="516" y="411"/>
                  </a:cubicBezTo>
                  <a:cubicBezTo>
                    <a:pt x="516" y="410"/>
                    <a:pt x="516" y="406"/>
                    <a:pt x="516" y="405"/>
                  </a:cubicBezTo>
                  <a:cubicBezTo>
                    <a:pt x="514" y="409"/>
                    <a:pt x="513" y="418"/>
                    <a:pt x="510" y="424"/>
                  </a:cubicBezTo>
                  <a:cubicBezTo>
                    <a:pt x="510" y="424"/>
                    <a:pt x="511" y="424"/>
                    <a:pt x="511" y="425"/>
                  </a:cubicBezTo>
                  <a:cubicBezTo>
                    <a:pt x="509" y="426"/>
                    <a:pt x="509" y="429"/>
                    <a:pt x="508" y="431"/>
                  </a:cubicBezTo>
                  <a:cubicBezTo>
                    <a:pt x="510" y="430"/>
                    <a:pt x="512" y="430"/>
                    <a:pt x="514" y="429"/>
                  </a:cubicBezTo>
                  <a:cubicBezTo>
                    <a:pt x="514" y="429"/>
                    <a:pt x="513" y="429"/>
                    <a:pt x="513" y="428"/>
                  </a:cubicBezTo>
                  <a:cubicBezTo>
                    <a:pt x="515" y="423"/>
                    <a:pt x="516" y="418"/>
                    <a:pt x="518" y="413"/>
                  </a:cubicBezTo>
                  <a:cubicBezTo>
                    <a:pt x="518" y="412"/>
                    <a:pt x="517" y="413"/>
                    <a:pt x="517" y="412"/>
                  </a:cubicBezTo>
                  <a:cubicBezTo>
                    <a:pt x="518" y="412"/>
                    <a:pt x="518" y="412"/>
                    <a:pt x="518" y="412"/>
                  </a:cubicBezTo>
                  <a:cubicBezTo>
                    <a:pt x="520" y="406"/>
                    <a:pt x="522" y="399"/>
                    <a:pt x="522" y="394"/>
                  </a:cubicBezTo>
                  <a:cubicBezTo>
                    <a:pt x="523" y="394"/>
                    <a:pt x="521" y="391"/>
                    <a:pt x="523" y="390"/>
                  </a:cubicBezTo>
                  <a:cubicBezTo>
                    <a:pt x="523" y="388"/>
                    <a:pt x="524" y="386"/>
                    <a:pt x="523" y="384"/>
                  </a:cubicBezTo>
                  <a:cubicBezTo>
                    <a:pt x="525" y="381"/>
                    <a:pt x="524" y="374"/>
                    <a:pt x="528" y="372"/>
                  </a:cubicBezTo>
                  <a:cubicBezTo>
                    <a:pt x="529" y="374"/>
                    <a:pt x="527" y="378"/>
                    <a:pt x="526" y="379"/>
                  </a:cubicBezTo>
                  <a:cubicBezTo>
                    <a:pt x="527" y="378"/>
                    <a:pt x="526" y="379"/>
                    <a:pt x="527" y="380"/>
                  </a:cubicBezTo>
                  <a:cubicBezTo>
                    <a:pt x="526" y="379"/>
                    <a:pt x="526" y="380"/>
                    <a:pt x="526" y="380"/>
                  </a:cubicBezTo>
                  <a:cubicBezTo>
                    <a:pt x="525" y="383"/>
                    <a:pt x="526" y="388"/>
                    <a:pt x="525" y="392"/>
                  </a:cubicBezTo>
                  <a:cubicBezTo>
                    <a:pt x="525" y="395"/>
                    <a:pt x="524" y="398"/>
                    <a:pt x="524" y="401"/>
                  </a:cubicBezTo>
                  <a:cubicBezTo>
                    <a:pt x="524" y="403"/>
                    <a:pt x="525" y="405"/>
                    <a:pt x="523" y="406"/>
                  </a:cubicBezTo>
                  <a:cubicBezTo>
                    <a:pt x="522" y="406"/>
                    <a:pt x="522" y="405"/>
                    <a:pt x="522" y="406"/>
                  </a:cubicBezTo>
                  <a:cubicBezTo>
                    <a:pt x="523" y="406"/>
                    <a:pt x="522" y="407"/>
                    <a:pt x="523" y="408"/>
                  </a:cubicBezTo>
                  <a:cubicBezTo>
                    <a:pt x="522" y="407"/>
                    <a:pt x="522" y="408"/>
                    <a:pt x="522" y="408"/>
                  </a:cubicBezTo>
                  <a:cubicBezTo>
                    <a:pt x="523" y="408"/>
                    <a:pt x="523" y="409"/>
                    <a:pt x="523" y="409"/>
                  </a:cubicBezTo>
                  <a:cubicBezTo>
                    <a:pt x="523" y="409"/>
                    <a:pt x="522" y="408"/>
                    <a:pt x="521" y="408"/>
                  </a:cubicBezTo>
                  <a:cubicBezTo>
                    <a:pt x="520" y="411"/>
                    <a:pt x="519" y="417"/>
                    <a:pt x="517" y="421"/>
                  </a:cubicBezTo>
                  <a:cubicBezTo>
                    <a:pt x="517" y="424"/>
                    <a:pt x="515" y="427"/>
                    <a:pt x="516" y="428"/>
                  </a:cubicBezTo>
                  <a:cubicBezTo>
                    <a:pt x="515" y="428"/>
                    <a:pt x="515" y="429"/>
                    <a:pt x="514" y="429"/>
                  </a:cubicBezTo>
                  <a:cubicBezTo>
                    <a:pt x="515" y="430"/>
                    <a:pt x="516" y="429"/>
                    <a:pt x="517" y="429"/>
                  </a:cubicBezTo>
                  <a:cubicBezTo>
                    <a:pt x="517" y="426"/>
                    <a:pt x="520" y="423"/>
                    <a:pt x="521" y="420"/>
                  </a:cubicBezTo>
                  <a:cubicBezTo>
                    <a:pt x="522" y="417"/>
                    <a:pt x="523" y="415"/>
                    <a:pt x="524" y="412"/>
                  </a:cubicBezTo>
                  <a:cubicBezTo>
                    <a:pt x="525" y="410"/>
                    <a:pt x="524" y="409"/>
                    <a:pt x="525" y="407"/>
                  </a:cubicBezTo>
                  <a:cubicBezTo>
                    <a:pt x="525" y="406"/>
                    <a:pt x="526" y="406"/>
                    <a:pt x="525" y="405"/>
                  </a:cubicBezTo>
                  <a:cubicBezTo>
                    <a:pt x="527" y="405"/>
                    <a:pt x="526" y="403"/>
                    <a:pt x="526" y="402"/>
                  </a:cubicBezTo>
                  <a:cubicBezTo>
                    <a:pt x="527" y="402"/>
                    <a:pt x="526" y="401"/>
                    <a:pt x="527" y="401"/>
                  </a:cubicBezTo>
                  <a:cubicBezTo>
                    <a:pt x="526" y="400"/>
                    <a:pt x="525" y="400"/>
                    <a:pt x="525" y="399"/>
                  </a:cubicBezTo>
                  <a:cubicBezTo>
                    <a:pt x="525" y="399"/>
                    <a:pt x="526" y="399"/>
                    <a:pt x="526" y="399"/>
                  </a:cubicBezTo>
                  <a:cubicBezTo>
                    <a:pt x="526" y="399"/>
                    <a:pt x="526" y="400"/>
                    <a:pt x="526" y="400"/>
                  </a:cubicBezTo>
                  <a:cubicBezTo>
                    <a:pt x="527" y="399"/>
                    <a:pt x="527" y="398"/>
                    <a:pt x="528" y="397"/>
                  </a:cubicBezTo>
                  <a:cubicBezTo>
                    <a:pt x="527" y="397"/>
                    <a:pt x="527" y="397"/>
                    <a:pt x="527" y="397"/>
                  </a:cubicBezTo>
                  <a:cubicBezTo>
                    <a:pt x="527" y="396"/>
                    <a:pt x="527" y="395"/>
                    <a:pt x="527" y="394"/>
                  </a:cubicBezTo>
                  <a:cubicBezTo>
                    <a:pt x="527" y="394"/>
                    <a:pt x="527" y="395"/>
                    <a:pt x="528" y="394"/>
                  </a:cubicBezTo>
                  <a:cubicBezTo>
                    <a:pt x="528" y="392"/>
                    <a:pt x="528" y="389"/>
                    <a:pt x="528" y="388"/>
                  </a:cubicBezTo>
                  <a:cubicBezTo>
                    <a:pt x="528" y="388"/>
                    <a:pt x="528" y="387"/>
                    <a:pt x="529" y="387"/>
                  </a:cubicBezTo>
                  <a:cubicBezTo>
                    <a:pt x="528" y="387"/>
                    <a:pt x="527" y="386"/>
                    <a:pt x="529" y="387"/>
                  </a:cubicBezTo>
                  <a:cubicBezTo>
                    <a:pt x="527" y="385"/>
                    <a:pt x="530" y="384"/>
                    <a:pt x="528" y="382"/>
                  </a:cubicBezTo>
                  <a:cubicBezTo>
                    <a:pt x="530" y="381"/>
                    <a:pt x="529" y="375"/>
                    <a:pt x="531" y="372"/>
                  </a:cubicBezTo>
                  <a:cubicBezTo>
                    <a:pt x="532" y="373"/>
                    <a:pt x="532" y="373"/>
                    <a:pt x="533" y="373"/>
                  </a:cubicBezTo>
                  <a:cubicBezTo>
                    <a:pt x="531" y="379"/>
                    <a:pt x="530" y="384"/>
                    <a:pt x="531" y="391"/>
                  </a:cubicBezTo>
                  <a:cubicBezTo>
                    <a:pt x="530" y="393"/>
                    <a:pt x="529" y="397"/>
                    <a:pt x="530" y="400"/>
                  </a:cubicBezTo>
                  <a:cubicBezTo>
                    <a:pt x="529" y="401"/>
                    <a:pt x="529" y="401"/>
                    <a:pt x="529" y="402"/>
                  </a:cubicBezTo>
                  <a:cubicBezTo>
                    <a:pt x="530" y="405"/>
                    <a:pt x="525" y="407"/>
                    <a:pt x="528" y="410"/>
                  </a:cubicBezTo>
                  <a:cubicBezTo>
                    <a:pt x="527" y="410"/>
                    <a:pt x="527" y="410"/>
                    <a:pt x="527" y="410"/>
                  </a:cubicBezTo>
                  <a:cubicBezTo>
                    <a:pt x="525" y="416"/>
                    <a:pt x="522" y="421"/>
                    <a:pt x="520" y="428"/>
                  </a:cubicBezTo>
                  <a:cubicBezTo>
                    <a:pt x="521" y="428"/>
                    <a:pt x="522" y="427"/>
                    <a:pt x="523" y="427"/>
                  </a:cubicBezTo>
                  <a:cubicBezTo>
                    <a:pt x="522" y="426"/>
                    <a:pt x="523" y="426"/>
                    <a:pt x="523" y="425"/>
                  </a:cubicBezTo>
                  <a:cubicBezTo>
                    <a:pt x="523" y="425"/>
                    <a:pt x="523" y="425"/>
                    <a:pt x="524" y="425"/>
                  </a:cubicBezTo>
                  <a:cubicBezTo>
                    <a:pt x="529" y="415"/>
                    <a:pt x="532" y="403"/>
                    <a:pt x="533" y="391"/>
                  </a:cubicBezTo>
                  <a:cubicBezTo>
                    <a:pt x="534" y="390"/>
                    <a:pt x="535" y="388"/>
                    <a:pt x="534" y="386"/>
                  </a:cubicBezTo>
                  <a:cubicBezTo>
                    <a:pt x="534" y="382"/>
                    <a:pt x="534" y="376"/>
                    <a:pt x="536" y="373"/>
                  </a:cubicBezTo>
                  <a:cubicBezTo>
                    <a:pt x="537" y="373"/>
                    <a:pt x="537" y="371"/>
                    <a:pt x="538" y="373"/>
                  </a:cubicBezTo>
                  <a:cubicBezTo>
                    <a:pt x="538" y="376"/>
                    <a:pt x="536" y="377"/>
                    <a:pt x="537" y="380"/>
                  </a:cubicBezTo>
                  <a:cubicBezTo>
                    <a:pt x="536" y="380"/>
                    <a:pt x="536" y="380"/>
                    <a:pt x="536" y="380"/>
                  </a:cubicBezTo>
                  <a:cubicBezTo>
                    <a:pt x="537" y="381"/>
                    <a:pt x="535" y="384"/>
                    <a:pt x="537" y="385"/>
                  </a:cubicBezTo>
                  <a:cubicBezTo>
                    <a:pt x="536" y="385"/>
                    <a:pt x="536" y="385"/>
                    <a:pt x="536" y="386"/>
                  </a:cubicBezTo>
                  <a:cubicBezTo>
                    <a:pt x="536" y="386"/>
                    <a:pt x="537" y="386"/>
                    <a:pt x="537" y="386"/>
                  </a:cubicBezTo>
                  <a:cubicBezTo>
                    <a:pt x="537" y="387"/>
                    <a:pt x="536" y="389"/>
                    <a:pt x="537" y="389"/>
                  </a:cubicBezTo>
                  <a:cubicBezTo>
                    <a:pt x="537" y="389"/>
                    <a:pt x="538" y="391"/>
                    <a:pt x="537" y="391"/>
                  </a:cubicBezTo>
                  <a:cubicBezTo>
                    <a:pt x="537" y="391"/>
                    <a:pt x="537" y="390"/>
                    <a:pt x="536" y="390"/>
                  </a:cubicBezTo>
                  <a:cubicBezTo>
                    <a:pt x="536" y="393"/>
                    <a:pt x="537" y="396"/>
                    <a:pt x="537" y="398"/>
                  </a:cubicBezTo>
                  <a:cubicBezTo>
                    <a:pt x="538" y="396"/>
                    <a:pt x="538" y="393"/>
                    <a:pt x="539" y="389"/>
                  </a:cubicBezTo>
                  <a:cubicBezTo>
                    <a:pt x="539" y="389"/>
                    <a:pt x="540" y="389"/>
                    <a:pt x="541" y="389"/>
                  </a:cubicBezTo>
                  <a:cubicBezTo>
                    <a:pt x="542" y="382"/>
                    <a:pt x="540" y="372"/>
                    <a:pt x="545" y="368"/>
                  </a:cubicBezTo>
                  <a:cubicBezTo>
                    <a:pt x="544" y="374"/>
                    <a:pt x="543" y="378"/>
                    <a:pt x="543" y="383"/>
                  </a:cubicBezTo>
                  <a:cubicBezTo>
                    <a:pt x="543" y="387"/>
                    <a:pt x="542" y="393"/>
                    <a:pt x="543" y="398"/>
                  </a:cubicBezTo>
                  <a:cubicBezTo>
                    <a:pt x="543" y="397"/>
                    <a:pt x="543" y="399"/>
                    <a:pt x="543" y="399"/>
                  </a:cubicBezTo>
                  <a:cubicBezTo>
                    <a:pt x="545" y="396"/>
                    <a:pt x="542" y="387"/>
                    <a:pt x="546" y="388"/>
                  </a:cubicBezTo>
                  <a:cubicBezTo>
                    <a:pt x="546" y="394"/>
                    <a:pt x="545" y="400"/>
                    <a:pt x="543" y="407"/>
                  </a:cubicBezTo>
                  <a:cubicBezTo>
                    <a:pt x="543" y="407"/>
                    <a:pt x="544" y="407"/>
                    <a:pt x="544" y="407"/>
                  </a:cubicBezTo>
                  <a:cubicBezTo>
                    <a:pt x="543" y="407"/>
                    <a:pt x="543" y="407"/>
                    <a:pt x="543" y="408"/>
                  </a:cubicBezTo>
                  <a:cubicBezTo>
                    <a:pt x="543" y="408"/>
                    <a:pt x="543" y="408"/>
                    <a:pt x="543" y="408"/>
                  </a:cubicBezTo>
                  <a:cubicBezTo>
                    <a:pt x="543" y="409"/>
                    <a:pt x="543" y="409"/>
                    <a:pt x="543" y="410"/>
                  </a:cubicBezTo>
                  <a:cubicBezTo>
                    <a:pt x="543" y="410"/>
                    <a:pt x="542" y="410"/>
                    <a:pt x="542" y="410"/>
                  </a:cubicBezTo>
                  <a:cubicBezTo>
                    <a:pt x="542" y="411"/>
                    <a:pt x="541" y="411"/>
                    <a:pt x="541" y="412"/>
                  </a:cubicBezTo>
                  <a:cubicBezTo>
                    <a:pt x="542" y="412"/>
                    <a:pt x="542" y="413"/>
                    <a:pt x="543" y="413"/>
                  </a:cubicBezTo>
                  <a:cubicBezTo>
                    <a:pt x="543" y="413"/>
                    <a:pt x="543" y="413"/>
                    <a:pt x="543" y="413"/>
                  </a:cubicBezTo>
                  <a:cubicBezTo>
                    <a:pt x="546" y="406"/>
                    <a:pt x="548" y="398"/>
                    <a:pt x="548" y="389"/>
                  </a:cubicBezTo>
                  <a:cubicBezTo>
                    <a:pt x="548" y="382"/>
                    <a:pt x="548" y="375"/>
                    <a:pt x="548" y="367"/>
                  </a:cubicBezTo>
                  <a:cubicBezTo>
                    <a:pt x="549" y="367"/>
                    <a:pt x="549" y="367"/>
                    <a:pt x="550" y="366"/>
                  </a:cubicBezTo>
                  <a:cubicBezTo>
                    <a:pt x="550" y="367"/>
                    <a:pt x="550" y="367"/>
                    <a:pt x="551" y="367"/>
                  </a:cubicBezTo>
                  <a:cubicBezTo>
                    <a:pt x="550" y="374"/>
                    <a:pt x="549" y="380"/>
                    <a:pt x="550" y="387"/>
                  </a:cubicBezTo>
                  <a:cubicBezTo>
                    <a:pt x="550" y="386"/>
                    <a:pt x="552" y="386"/>
                    <a:pt x="553" y="386"/>
                  </a:cubicBezTo>
                  <a:cubicBezTo>
                    <a:pt x="553" y="385"/>
                    <a:pt x="553" y="384"/>
                    <a:pt x="554" y="384"/>
                  </a:cubicBezTo>
                  <a:cubicBezTo>
                    <a:pt x="555" y="382"/>
                    <a:pt x="555" y="380"/>
                    <a:pt x="555" y="379"/>
                  </a:cubicBezTo>
                  <a:cubicBezTo>
                    <a:pt x="555" y="375"/>
                    <a:pt x="555" y="371"/>
                    <a:pt x="555" y="368"/>
                  </a:cubicBezTo>
                  <a:cubicBezTo>
                    <a:pt x="556" y="362"/>
                    <a:pt x="556" y="357"/>
                    <a:pt x="555" y="351"/>
                  </a:cubicBezTo>
                  <a:cubicBezTo>
                    <a:pt x="555" y="349"/>
                    <a:pt x="554" y="345"/>
                    <a:pt x="554" y="342"/>
                  </a:cubicBezTo>
                  <a:cubicBezTo>
                    <a:pt x="554" y="337"/>
                    <a:pt x="555" y="331"/>
                    <a:pt x="553" y="328"/>
                  </a:cubicBezTo>
                  <a:cubicBezTo>
                    <a:pt x="553" y="328"/>
                    <a:pt x="553" y="328"/>
                    <a:pt x="553" y="327"/>
                  </a:cubicBezTo>
                  <a:cubicBezTo>
                    <a:pt x="553" y="326"/>
                    <a:pt x="552" y="324"/>
                    <a:pt x="553" y="323"/>
                  </a:cubicBezTo>
                  <a:cubicBezTo>
                    <a:pt x="551" y="317"/>
                    <a:pt x="551" y="312"/>
                    <a:pt x="549" y="306"/>
                  </a:cubicBezTo>
                  <a:cubicBezTo>
                    <a:pt x="548" y="304"/>
                    <a:pt x="548" y="302"/>
                    <a:pt x="548" y="301"/>
                  </a:cubicBezTo>
                  <a:cubicBezTo>
                    <a:pt x="548" y="300"/>
                    <a:pt x="547" y="300"/>
                    <a:pt x="547" y="299"/>
                  </a:cubicBezTo>
                  <a:cubicBezTo>
                    <a:pt x="546" y="295"/>
                    <a:pt x="545" y="291"/>
                    <a:pt x="543" y="287"/>
                  </a:cubicBezTo>
                  <a:cubicBezTo>
                    <a:pt x="544" y="295"/>
                    <a:pt x="544" y="300"/>
                    <a:pt x="546" y="309"/>
                  </a:cubicBezTo>
                  <a:cubicBezTo>
                    <a:pt x="545" y="309"/>
                    <a:pt x="546" y="309"/>
                    <a:pt x="545" y="309"/>
                  </a:cubicBezTo>
                  <a:cubicBezTo>
                    <a:pt x="545" y="309"/>
                    <a:pt x="544" y="309"/>
                    <a:pt x="544" y="309"/>
                  </a:cubicBezTo>
                  <a:cubicBezTo>
                    <a:pt x="542" y="302"/>
                    <a:pt x="542" y="294"/>
                    <a:pt x="540" y="287"/>
                  </a:cubicBezTo>
                  <a:cubicBezTo>
                    <a:pt x="539" y="287"/>
                    <a:pt x="539" y="288"/>
                    <a:pt x="538" y="288"/>
                  </a:cubicBezTo>
                  <a:cubicBezTo>
                    <a:pt x="539" y="295"/>
                    <a:pt x="539" y="302"/>
                    <a:pt x="541" y="308"/>
                  </a:cubicBezTo>
                  <a:cubicBezTo>
                    <a:pt x="541" y="309"/>
                    <a:pt x="541" y="309"/>
                    <a:pt x="540" y="309"/>
                  </a:cubicBezTo>
                  <a:cubicBezTo>
                    <a:pt x="538" y="306"/>
                    <a:pt x="538" y="300"/>
                    <a:pt x="537" y="295"/>
                  </a:cubicBezTo>
                  <a:cubicBezTo>
                    <a:pt x="537" y="296"/>
                    <a:pt x="536" y="296"/>
                    <a:pt x="536" y="296"/>
                  </a:cubicBezTo>
                  <a:cubicBezTo>
                    <a:pt x="537" y="294"/>
                    <a:pt x="536" y="290"/>
                    <a:pt x="535" y="288"/>
                  </a:cubicBezTo>
                  <a:cubicBezTo>
                    <a:pt x="533" y="288"/>
                    <a:pt x="532" y="289"/>
                    <a:pt x="530" y="289"/>
                  </a:cubicBezTo>
                  <a:cubicBezTo>
                    <a:pt x="530" y="297"/>
                    <a:pt x="534" y="300"/>
                    <a:pt x="535" y="306"/>
                  </a:cubicBezTo>
                  <a:cubicBezTo>
                    <a:pt x="532" y="308"/>
                    <a:pt x="532" y="302"/>
                    <a:pt x="531" y="300"/>
                  </a:cubicBezTo>
                  <a:cubicBezTo>
                    <a:pt x="530" y="297"/>
                    <a:pt x="528" y="293"/>
                    <a:pt x="528" y="291"/>
                  </a:cubicBezTo>
                  <a:cubicBezTo>
                    <a:pt x="527" y="291"/>
                    <a:pt x="526" y="289"/>
                    <a:pt x="524" y="290"/>
                  </a:cubicBezTo>
                  <a:cubicBezTo>
                    <a:pt x="526" y="297"/>
                    <a:pt x="529" y="303"/>
                    <a:pt x="528" y="310"/>
                  </a:cubicBezTo>
                  <a:cubicBezTo>
                    <a:pt x="528" y="310"/>
                    <a:pt x="528" y="310"/>
                    <a:pt x="527" y="310"/>
                  </a:cubicBezTo>
                  <a:cubicBezTo>
                    <a:pt x="527" y="310"/>
                    <a:pt x="527" y="310"/>
                    <a:pt x="527" y="310"/>
                  </a:cubicBezTo>
                  <a:cubicBezTo>
                    <a:pt x="527" y="303"/>
                    <a:pt x="524" y="296"/>
                    <a:pt x="522" y="290"/>
                  </a:cubicBezTo>
                  <a:cubicBezTo>
                    <a:pt x="520" y="291"/>
                    <a:pt x="519" y="291"/>
                    <a:pt x="517" y="291"/>
                  </a:cubicBezTo>
                  <a:cubicBezTo>
                    <a:pt x="519" y="299"/>
                    <a:pt x="519" y="304"/>
                    <a:pt x="521" y="311"/>
                  </a:cubicBezTo>
                  <a:cubicBezTo>
                    <a:pt x="520" y="311"/>
                    <a:pt x="520" y="312"/>
                    <a:pt x="520" y="312"/>
                  </a:cubicBezTo>
                  <a:cubicBezTo>
                    <a:pt x="517" y="307"/>
                    <a:pt x="518" y="297"/>
                    <a:pt x="514" y="291"/>
                  </a:cubicBezTo>
                  <a:cubicBezTo>
                    <a:pt x="513" y="291"/>
                    <a:pt x="512" y="291"/>
                    <a:pt x="511" y="291"/>
                  </a:cubicBezTo>
                  <a:cubicBezTo>
                    <a:pt x="513" y="298"/>
                    <a:pt x="514" y="307"/>
                    <a:pt x="516" y="315"/>
                  </a:cubicBezTo>
                  <a:cubicBezTo>
                    <a:pt x="515" y="315"/>
                    <a:pt x="515" y="314"/>
                    <a:pt x="514" y="315"/>
                  </a:cubicBezTo>
                  <a:cubicBezTo>
                    <a:pt x="512" y="307"/>
                    <a:pt x="512" y="298"/>
                    <a:pt x="508" y="292"/>
                  </a:cubicBezTo>
                  <a:cubicBezTo>
                    <a:pt x="507" y="292"/>
                    <a:pt x="505" y="291"/>
                    <a:pt x="504" y="292"/>
                  </a:cubicBezTo>
                  <a:cubicBezTo>
                    <a:pt x="507" y="300"/>
                    <a:pt x="507" y="309"/>
                    <a:pt x="510" y="316"/>
                  </a:cubicBezTo>
                  <a:cubicBezTo>
                    <a:pt x="509" y="316"/>
                    <a:pt x="510" y="317"/>
                    <a:pt x="510" y="317"/>
                  </a:cubicBezTo>
                  <a:cubicBezTo>
                    <a:pt x="508" y="317"/>
                    <a:pt x="508" y="314"/>
                    <a:pt x="507" y="314"/>
                  </a:cubicBezTo>
                  <a:cubicBezTo>
                    <a:pt x="506" y="310"/>
                    <a:pt x="505" y="308"/>
                    <a:pt x="505" y="304"/>
                  </a:cubicBezTo>
                  <a:cubicBezTo>
                    <a:pt x="504" y="303"/>
                    <a:pt x="504" y="305"/>
                    <a:pt x="504" y="304"/>
                  </a:cubicBezTo>
                  <a:cubicBezTo>
                    <a:pt x="504" y="304"/>
                    <a:pt x="505" y="303"/>
                    <a:pt x="505" y="303"/>
                  </a:cubicBezTo>
                  <a:cubicBezTo>
                    <a:pt x="504" y="304"/>
                    <a:pt x="502" y="302"/>
                    <a:pt x="503" y="302"/>
                  </a:cubicBezTo>
                  <a:close/>
                  <a:moveTo>
                    <a:pt x="817" y="292"/>
                  </a:moveTo>
                  <a:cubicBezTo>
                    <a:pt x="816" y="291"/>
                    <a:pt x="818" y="289"/>
                    <a:pt x="818" y="287"/>
                  </a:cubicBezTo>
                  <a:cubicBezTo>
                    <a:pt x="817" y="287"/>
                    <a:pt x="816" y="288"/>
                    <a:pt x="815" y="287"/>
                  </a:cubicBezTo>
                  <a:cubicBezTo>
                    <a:pt x="815" y="288"/>
                    <a:pt x="815" y="289"/>
                    <a:pt x="814" y="289"/>
                  </a:cubicBezTo>
                  <a:cubicBezTo>
                    <a:pt x="814" y="291"/>
                    <a:pt x="816" y="292"/>
                    <a:pt x="815" y="293"/>
                  </a:cubicBezTo>
                  <a:cubicBezTo>
                    <a:pt x="816" y="293"/>
                    <a:pt x="815" y="292"/>
                    <a:pt x="816" y="292"/>
                  </a:cubicBezTo>
                  <a:cubicBezTo>
                    <a:pt x="816" y="292"/>
                    <a:pt x="816" y="292"/>
                    <a:pt x="817" y="292"/>
                  </a:cubicBezTo>
                  <a:close/>
                  <a:moveTo>
                    <a:pt x="490" y="289"/>
                  </a:moveTo>
                  <a:cubicBezTo>
                    <a:pt x="490" y="290"/>
                    <a:pt x="491" y="288"/>
                    <a:pt x="492" y="288"/>
                  </a:cubicBezTo>
                  <a:cubicBezTo>
                    <a:pt x="492" y="288"/>
                    <a:pt x="493" y="288"/>
                    <a:pt x="493" y="287"/>
                  </a:cubicBezTo>
                  <a:cubicBezTo>
                    <a:pt x="491" y="288"/>
                    <a:pt x="490" y="288"/>
                    <a:pt x="490" y="289"/>
                  </a:cubicBezTo>
                  <a:close/>
                  <a:moveTo>
                    <a:pt x="501" y="289"/>
                  </a:moveTo>
                  <a:cubicBezTo>
                    <a:pt x="502" y="290"/>
                    <a:pt x="504" y="289"/>
                    <a:pt x="504" y="289"/>
                  </a:cubicBezTo>
                  <a:cubicBezTo>
                    <a:pt x="505" y="289"/>
                    <a:pt x="505" y="288"/>
                    <a:pt x="505" y="288"/>
                  </a:cubicBezTo>
                  <a:cubicBezTo>
                    <a:pt x="503" y="287"/>
                    <a:pt x="502" y="288"/>
                    <a:pt x="501" y="289"/>
                  </a:cubicBezTo>
                  <a:close/>
                  <a:moveTo>
                    <a:pt x="819" y="292"/>
                  </a:moveTo>
                  <a:cubicBezTo>
                    <a:pt x="820" y="291"/>
                    <a:pt x="822" y="291"/>
                    <a:pt x="823" y="290"/>
                  </a:cubicBezTo>
                  <a:cubicBezTo>
                    <a:pt x="822" y="290"/>
                    <a:pt x="823" y="289"/>
                    <a:pt x="823" y="288"/>
                  </a:cubicBezTo>
                  <a:cubicBezTo>
                    <a:pt x="822" y="288"/>
                    <a:pt x="821" y="288"/>
                    <a:pt x="820" y="288"/>
                  </a:cubicBezTo>
                  <a:cubicBezTo>
                    <a:pt x="820" y="289"/>
                    <a:pt x="819" y="291"/>
                    <a:pt x="819" y="292"/>
                  </a:cubicBezTo>
                  <a:close/>
                  <a:moveTo>
                    <a:pt x="492" y="290"/>
                  </a:moveTo>
                  <a:cubicBezTo>
                    <a:pt x="492" y="290"/>
                    <a:pt x="493" y="290"/>
                    <a:pt x="494" y="289"/>
                  </a:cubicBezTo>
                  <a:cubicBezTo>
                    <a:pt x="493" y="289"/>
                    <a:pt x="493" y="289"/>
                    <a:pt x="492" y="289"/>
                  </a:cubicBezTo>
                  <a:cubicBezTo>
                    <a:pt x="492" y="289"/>
                    <a:pt x="492" y="290"/>
                    <a:pt x="492" y="290"/>
                  </a:cubicBezTo>
                  <a:close/>
                  <a:moveTo>
                    <a:pt x="256" y="289"/>
                  </a:moveTo>
                  <a:cubicBezTo>
                    <a:pt x="257" y="291"/>
                    <a:pt x="259" y="292"/>
                    <a:pt x="261" y="293"/>
                  </a:cubicBezTo>
                  <a:cubicBezTo>
                    <a:pt x="261" y="290"/>
                    <a:pt x="258" y="290"/>
                    <a:pt x="256" y="289"/>
                  </a:cubicBezTo>
                  <a:close/>
                  <a:moveTo>
                    <a:pt x="496" y="291"/>
                  </a:moveTo>
                  <a:cubicBezTo>
                    <a:pt x="496" y="290"/>
                    <a:pt x="497" y="291"/>
                    <a:pt x="497" y="290"/>
                  </a:cubicBezTo>
                  <a:cubicBezTo>
                    <a:pt x="497" y="290"/>
                    <a:pt x="497" y="290"/>
                    <a:pt x="497" y="289"/>
                  </a:cubicBezTo>
                  <a:cubicBezTo>
                    <a:pt x="496" y="290"/>
                    <a:pt x="496" y="290"/>
                    <a:pt x="496" y="291"/>
                  </a:cubicBezTo>
                  <a:close/>
                  <a:moveTo>
                    <a:pt x="405" y="291"/>
                  </a:moveTo>
                  <a:cubicBezTo>
                    <a:pt x="406" y="291"/>
                    <a:pt x="407" y="291"/>
                    <a:pt x="408" y="292"/>
                  </a:cubicBezTo>
                  <a:cubicBezTo>
                    <a:pt x="408" y="290"/>
                    <a:pt x="406" y="290"/>
                    <a:pt x="405" y="291"/>
                  </a:cubicBezTo>
                  <a:close/>
                  <a:moveTo>
                    <a:pt x="450" y="292"/>
                  </a:moveTo>
                  <a:cubicBezTo>
                    <a:pt x="451" y="291"/>
                    <a:pt x="451" y="291"/>
                    <a:pt x="452" y="290"/>
                  </a:cubicBezTo>
                  <a:cubicBezTo>
                    <a:pt x="451" y="290"/>
                    <a:pt x="450" y="291"/>
                    <a:pt x="450" y="292"/>
                  </a:cubicBezTo>
                  <a:close/>
                  <a:moveTo>
                    <a:pt x="481" y="293"/>
                  </a:moveTo>
                  <a:cubicBezTo>
                    <a:pt x="482" y="293"/>
                    <a:pt x="483" y="292"/>
                    <a:pt x="483" y="292"/>
                  </a:cubicBezTo>
                  <a:cubicBezTo>
                    <a:pt x="483" y="292"/>
                    <a:pt x="483" y="290"/>
                    <a:pt x="482" y="291"/>
                  </a:cubicBezTo>
                  <a:cubicBezTo>
                    <a:pt x="482" y="291"/>
                    <a:pt x="480" y="292"/>
                    <a:pt x="481" y="293"/>
                  </a:cubicBezTo>
                  <a:close/>
                  <a:moveTo>
                    <a:pt x="598" y="299"/>
                  </a:moveTo>
                  <a:cubicBezTo>
                    <a:pt x="598" y="299"/>
                    <a:pt x="597" y="300"/>
                    <a:pt x="597" y="300"/>
                  </a:cubicBezTo>
                  <a:cubicBezTo>
                    <a:pt x="597" y="299"/>
                    <a:pt x="598" y="299"/>
                    <a:pt x="598" y="298"/>
                  </a:cubicBezTo>
                  <a:cubicBezTo>
                    <a:pt x="596" y="296"/>
                    <a:pt x="598" y="292"/>
                    <a:pt x="596" y="291"/>
                  </a:cubicBezTo>
                  <a:cubicBezTo>
                    <a:pt x="597" y="297"/>
                    <a:pt x="595" y="307"/>
                    <a:pt x="598" y="312"/>
                  </a:cubicBezTo>
                  <a:cubicBezTo>
                    <a:pt x="597" y="310"/>
                    <a:pt x="598" y="307"/>
                    <a:pt x="598" y="304"/>
                  </a:cubicBezTo>
                  <a:cubicBezTo>
                    <a:pt x="597" y="306"/>
                    <a:pt x="599" y="305"/>
                    <a:pt x="599" y="305"/>
                  </a:cubicBezTo>
                  <a:cubicBezTo>
                    <a:pt x="598" y="308"/>
                    <a:pt x="599" y="310"/>
                    <a:pt x="599" y="313"/>
                  </a:cubicBezTo>
                  <a:cubicBezTo>
                    <a:pt x="601" y="311"/>
                    <a:pt x="598" y="308"/>
                    <a:pt x="601" y="306"/>
                  </a:cubicBezTo>
                  <a:cubicBezTo>
                    <a:pt x="600" y="306"/>
                    <a:pt x="600" y="306"/>
                    <a:pt x="599" y="306"/>
                  </a:cubicBezTo>
                  <a:cubicBezTo>
                    <a:pt x="600" y="305"/>
                    <a:pt x="599" y="303"/>
                    <a:pt x="599" y="303"/>
                  </a:cubicBezTo>
                  <a:cubicBezTo>
                    <a:pt x="599" y="303"/>
                    <a:pt x="599" y="303"/>
                    <a:pt x="599" y="303"/>
                  </a:cubicBezTo>
                  <a:cubicBezTo>
                    <a:pt x="596" y="303"/>
                    <a:pt x="598" y="300"/>
                    <a:pt x="598" y="299"/>
                  </a:cubicBezTo>
                  <a:close/>
                  <a:moveTo>
                    <a:pt x="405" y="296"/>
                  </a:moveTo>
                  <a:cubicBezTo>
                    <a:pt x="406" y="299"/>
                    <a:pt x="410" y="297"/>
                    <a:pt x="411" y="296"/>
                  </a:cubicBezTo>
                  <a:cubicBezTo>
                    <a:pt x="404" y="294"/>
                    <a:pt x="398" y="292"/>
                    <a:pt x="392" y="291"/>
                  </a:cubicBezTo>
                  <a:cubicBezTo>
                    <a:pt x="396" y="293"/>
                    <a:pt x="399" y="297"/>
                    <a:pt x="405" y="296"/>
                  </a:cubicBezTo>
                  <a:close/>
                  <a:moveTo>
                    <a:pt x="820" y="295"/>
                  </a:moveTo>
                  <a:cubicBezTo>
                    <a:pt x="818" y="295"/>
                    <a:pt x="815" y="296"/>
                    <a:pt x="814" y="296"/>
                  </a:cubicBezTo>
                  <a:cubicBezTo>
                    <a:pt x="813" y="295"/>
                    <a:pt x="811" y="299"/>
                    <a:pt x="808" y="298"/>
                  </a:cubicBezTo>
                  <a:cubicBezTo>
                    <a:pt x="806" y="300"/>
                    <a:pt x="805" y="299"/>
                    <a:pt x="803" y="300"/>
                  </a:cubicBezTo>
                  <a:cubicBezTo>
                    <a:pt x="802" y="301"/>
                    <a:pt x="804" y="300"/>
                    <a:pt x="804" y="301"/>
                  </a:cubicBezTo>
                  <a:cubicBezTo>
                    <a:pt x="803" y="301"/>
                    <a:pt x="803" y="300"/>
                    <a:pt x="803" y="301"/>
                  </a:cubicBezTo>
                  <a:cubicBezTo>
                    <a:pt x="803" y="301"/>
                    <a:pt x="803" y="301"/>
                    <a:pt x="803" y="302"/>
                  </a:cubicBezTo>
                  <a:cubicBezTo>
                    <a:pt x="802" y="301"/>
                    <a:pt x="803" y="301"/>
                    <a:pt x="802" y="300"/>
                  </a:cubicBezTo>
                  <a:cubicBezTo>
                    <a:pt x="801" y="301"/>
                    <a:pt x="797" y="301"/>
                    <a:pt x="795" y="303"/>
                  </a:cubicBezTo>
                  <a:cubicBezTo>
                    <a:pt x="794" y="302"/>
                    <a:pt x="792" y="304"/>
                    <a:pt x="790" y="304"/>
                  </a:cubicBezTo>
                  <a:cubicBezTo>
                    <a:pt x="790" y="310"/>
                    <a:pt x="790" y="316"/>
                    <a:pt x="791" y="321"/>
                  </a:cubicBezTo>
                  <a:cubicBezTo>
                    <a:pt x="790" y="330"/>
                    <a:pt x="790" y="341"/>
                    <a:pt x="789" y="350"/>
                  </a:cubicBezTo>
                  <a:cubicBezTo>
                    <a:pt x="787" y="365"/>
                    <a:pt x="784" y="381"/>
                    <a:pt x="779" y="397"/>
                  </a:cubicBezTo>
                  <a:cubicBezTo>
                    <a:pt x="781" y="396"/>
                    <a:pt x="781" y="397"/>
                    <a:pt x="781" y="398"/>
                  </a:cubicBezTo>
                  <a:cubicBezTo>
                    <a:pt x="782" y="397"/>
                    <a:pt x="784" y="398"/>
                    <a:pt x="783" y="397"/>
                  </a:cubicBezTo>
                  <a:cubicBezTo>
                    <a:pt x="783" y="396"/>
                    <a:pt x="784" y="397"/>
                    <a:pt x="784" y="397"/>
                  </a:cubicBezTo>
                  <a:cubicBezTo>
                    <a:pt x="785" y="393"/>
                    <a:pt x="787" y="389"/>
                    <a:pt x="787" y="385"/>
                  </a:cubicBezTo>
                  <a:cubicBezTo>
                    <a:pt x="788" y="381"/>
                    <a:pt x="789" y="377"/>
                    <a:pt x="790" y="372"/>
                  </a:cubicBezTo>
                  <a:cubicBezTo>
                    <a:pt x="790" y="372"/>
                    <a:pt x="789" y="373"/>
                    <a:pt x="789" y="372"/>
                  </a:cubicBezTo>
                  <a:cubicBezTo>
                    <a:pt x="790" y="370"/>
                    <a:pt x="791" y="366"/>
                    <a:pt x="790" y="365"/>
                  </a:cubicBezTo>
                  <a:cubicBezTo>
                    <a:pt x="791" y="364"/>
                    <a:pt x="792" y="362"/>
                    <a:pt x="791" y="362"/>
                  </a:cubicBezTo>
                  <a:cubicBezTo>
                    <a:pt x="792" y="358"/>
                    <a:pt x="793" y="350"/>
                    <a:pt x="793" y="347"/>
                  </a:cubicBezTo>
                  <a:cubicBezTo>
                    <a:pt x="794" y="347"/>
                    <a:pt x="794" y="345"/>
                    <a:pt x="793" y="345"/>
                  </a:cubicBezTo>
                  <a:cubicBezTo>
                    <a:pt x="794" y="345"/>
                    <a:pt x="794" y="343"/>
                    <a:pt x="794" y="342"/>
                  </a:cubicBezTo>
                  <a:cubicBezTo>
                    <a:pt x="795" y="342"/>
                    <a:pt x="795" y="342"/>
                    <a:pt x="795" y="342"/>
                  </a:cubicBezTo>
                  <a:cubicBezTo>
                    <a:pt x="794" y="341"/>
                    <a:pt x="796" y="341"/>
                    <a:pt x="795" y="340"/>
                  </a:cubicBezTo>
                  <a:cubicBezTo>
                    <a:pt x="796" y="340"/>
                    <a:pt x="796" y="341"/>
                    <a:pt x="797" y="341"/>
                  </a:cubicBezTo>
                  <a:cubicBezTo>
                    <a:pt x="796" y="341"/>
                    <a:pt x="796" y="342"/>
                    <a:pt x="796" y="342"/>
                  </a:cubicBezTo>
                  <a:cubicBezTo>
                    <a:pt x="796" y="342"/>
                    <a:pt x="797" y="342"/>
                    <a:pt x="797" y="342"/>
                  </a:cubicBezTo>
                  <a:cubicBezTo>
                    <a:pt x="797" y="342"/>
                    <a:pt x="797" y="342"/>
                    <a:pt x="796" y="342"/>
                  </a:cubicBezTo>
                  <a:cubicBezTo>
                    <a:pt x="796" y="343"/>
                    <a:pt x="795" y="344"/>
                    <a:pt x="796" y="345"/>
                  </a:cubicBezTo>
                  <a:cubicBezTo>
                    <a:pt x="796" y="345"/>
                    <a:pt x="796" y="345"/>
                    <a:pt x="797" y="345"/>
                  </a:cubicBezTo>
                  <a:cubicBezTo>
                    <a:pt x="797" y="345"/>
                    <a:pt x="796" y="345"/>
                    <a:pt x="797" y="344"/>
                  </a:cubicBezTo>
                  <a:cubicBezTo>
                    <a:pt x="797" y="344"/>
                    <a:pt x="797" y="345"/>
                    <a:pt x="798" y="346"/>
                  </a:cubicBezTo>
                  <a:cubicBezTo>
                    <a:pt x="797" y="346"/>
                    <a:pt x="796" y="345"/>
                    <a:pt x="797" y="346"/>
                  </a:cubicBezTo>
                  <a:cubicBezTo>
                    <a:pt x="796" y="347"/>
                    <a:pt x="798" y="346"/>
                    <a:pt x="797" y="347"/>
                  </a:cubicBezTo>
                  <a:cubicBezTo>
                    <a:pt x="797" y="348"/>
                    <a:pt x="797" y="348"/>
                    <a:pt x="797" y="349"/>
                  </a:cubicBezTo>
                  <a:cubicBezTo>
                    <a:pt x="797" y="349"/>
                    <a:pt x="796" y="349"/>
                    <a:pt x="796" y="349"/>
                  </a:cubicBezTo>
                  <a:cubicBezTo>
                    <a:pt x="797" y="350"/>
                    <a:pt x="795" y="352"/>
                    <a:pt x="796" y="352"/>
                  </a:cubicBezTo>
                  <a:cubicBezTo>
                    <a:pt x="795" y="353"/>
                    <a:pt x="795" y="353"/>
                    <a:pt x="795" y="353"/>
                  </a:cubicBezTo>
                  <a:cubicBezTo>
                    <a:pt x="795" y="353"/>
                    <a:pt x="796" y="354"/>
                    <a:pt x="796" y="355"/>
                  </a:cubicBezTo>
                  <a:cubicBezTo>
                    <a:pt x="795" y="355"/>
                    <a:pt x="796" y="357"/>
                    <a:pt x="795" y="357"/>
                  </a:cubicBezTo>
                  <a:cubicBezTo>
                    <a:pt x="796" y="357"/>
                    <a:pt x="796" y="356"/>
                    <a:pt x="797" y="356"/>
                  </a:cubicBezTo>
                  <a:cubicBezTo>
                    <a:pt x="796" y="357"/>
                    <a:pt x="798" y="358"/>
                    <a:pt x="797" y="358"/>
                  </a:cubicBezTo>
                  <a:cubicBezTo>
                    <a:pt x="796" y="358"/>
                    <a:pt x="796" y="358"/>
                    <a:pt x="795" y="357"/>
                  </a:cubicBezTo>
                  <a:cubicBezTo>
                    <a:pt x="794" y="362"/>
                    <a:pt x="794" y="366"/>
                    <a:pt x="794" y="372"/>
                  </a:cubicBezTo>
                  <a:cubicBezTo>
                    <a:pt x="794" y="371"/>
                    <a:pt x="793" y="372"/>
                    <a:pt x="793" y="372"/>
                  </a:cubicBezTo>
                  <a:cubicBezTo>
                    <a:pt x="793" y="372"/>
                    <a:pt x="792" y="371"/>
                    <a:pt x="793" y="370"/>
                  </a:cubicBezTo>
                  <a:cubicBezTo>
                    <a:pt x="792" y="371"/>
                    <a:pt x="792" y="371"/>
                    <a:pt x="792" y="370"/>
                  </a:cubicBezTo>
                  <a:cubicBezTo>
                    <a:pt x="790" y="378"/>
                    <a:pt x="788" y="387"/>
                    <a:pt x="787" y="396"/>
                  </a:cubicBezTo>
                  <a:cubicBezTo>
                    <a:pt x="790" y="395"/>
                    <a:pt x="792" y="394"/>
                    <a:pt x="795" y="393"/>
                  </a:cubicBezTo>
                  <a:cubicBezTo>
                    <a:pt x="797" y="383"/>
                    <a:pt x="802" y="371"/>
                    <a:pt x="801" y="360"/>
                  </a:cubicBezTo>
                  <a:cubicBezTo>
                    <a:pt x="801" y="360"/>
                    <a:pt x="802" y="360"/>
                    <a:pt x="802" y="359"/>
                  </a:cubicBezTo>
                  <a:cubicBezTo>
                    <a:pt x="802" y="356"/>
                    <a:pt x="803" y="352"/>
                    <a:pt x="802" y="349"/>
                  </a:cubicBezTo>
                  <a:cubicBezTo>
                    <a:pt x="804" y="348"/>
                    <a:pt x="801" y="344"/>
                    <a:pt x="804" y="344"/>
                  </a:cubicBezTo>
                  <a:cubicBezTo>
                    <a:pt x="804" y="345"/>
                    <a:pt x="805" y="344"/>
                    <a:pt x="805" y="344"/>
                  </a:cubicBezTo>
                  <a:cubicBezTo>
                    <a:pt x="805" y="346"/>
                    <a:pt x="805" y="348"/>
                    <a:pt x="804" y="349"/>
                  </a:cubicBezTo>
                  <a:cubicBezTo>
                    <a:pt x="804" y="354"/>
                    <a:pt x="803" y="362"/>
                    <a:pt x="803" y="367"/>
                  </a:cubicBezTo>
                  <a:cubicBezTo>
                    <a:pt x="802" y="369"/>
                    <a:pt x="802" y="371"/>
                    <a:pt x="801" y="372"/>
                  </a:cubicBezTo>
                  <a:cubicBezTo>
                    <a:pt x="801" y="379"/>
                    <a:pt x="798" y="385"/>
                    <a:pt x="797" y="391"/>
                  </a:cubicBezTo>
                  <a:cubicBezTo>
                    <a:pt x="799" y="391"/>
                    <a:pt x="800" y="390"/>
                    <a:pt x="802" y="390"/>
                  </a:cubicBezTo>
                  <a:cubicBezTo>
                    <a:pt x="806" y="381"/>
                    <a:pt x="809" y="368"/>
                    <a:pt x="810" y="357"/>
                  </a:cubicBezTo>
                  <a:cubicBezTo>
                    <a:pt x="810" y="354"/>
                    <a:pt x="810" y="348"/>
                    <a:pt x="814" y="350"/>
                  </a:cubicBezTo>
                  <a:cubicBezTo>
                    <a:pt x="812" y="353"/>
                    <a:pt x="812" y="357"/>
                    <a:pt x="812" y="361"/>
                  </a:cubicBezTo>
                  <a:cubicBezTo>
                    <a:pt x="812" y="361"/>
                    <a:pt x="811" y="361"/>
                    <a:pt x="811" y="361"/>
                  </a:cubicBezTo>
                  <a:cubicBezTo>
                    <a:pt x="810" y="371"/>
                    <a:pt x="808" y="380"/>
                    <a:pt x="805" y="389"/>
                  </a:cubicBezTo>
                  <a:cubicBezTo>
                    <a:pt x="809" y="387"/>
                    <a:pt x="813" y="385"/>
                    <a:pt x="816" y="384"/>
                  </a:cubicBezTo>
                  <a:cubicBezTo>
                    <a:pt x="817" y="383"/>
                    <a:pt x="816" y="383"/>
                    <a:pt x="816" y="382"/>
                  </a:cubicBezTo>
                  <a:cubicBezTo>
                    <a:pt x="818" y="379"/>
                    <a:pt x="820" y="375"/>
                    <a:pt x="821" y="371"/>
                  </a:cubicBezTo>
                  <a:cubicBezTo>
                    <a:pt x="822" y="368"/>
                    <a:pt x="822" y="364"/>
                    <a:pt x="822" y="362"/>
                  </a:cubicBezTo>
                  <a:cubicBezTo>
                    <a:pt x="823" y="360"/>
                    <a:pt x="822" y="356"/>
                    <a:pt x="825" y="356"/>
                  </a:cubicBezTo>
                  <a:cubicBezTo>
                    <a:pt x="824" y="363"/>
                    <a:pt x="822" y="374"/>
                    <a:pt x="819" y="382"/>
                  </a:cubicBezTo>
                  <a:cubicBezTo>
                    <a:pt x="820" y="382"/>
                    <a:pt x="821" y="381"/>
                    <a:pt x="822" y="381"/>
                  </a:cubicBezTo>
                  <a:cubicBezTo>
                    <a:pt x="824" y="378"/>
                    <a:pt x="824" y="375"/>
                    <a:pt x="825" y="372"/>
                  </a:cubicBezTo>
                  <a:cubicBezTo>
                    <a:pt x="826" y="369"/>
                    <a:pt x="827" y="367"/>
                    <a:pt x="828" y="364"/>
                  </a:cubicBezTo>
                  <a:cubicBezTo>
                    <a:pt x="828" y="364"/>
                    <a:pt x="827" y="363"/>
                    <a:pt x="827" y="362"/>
                  </a:cubicBezTo>
                  <a:cubicBezTo>
                    <a:pt x="827" y="362"/>
                    <a:pt x="828" y="362"/>
                    <a:pt x="828" y="362"/>
                  </a:cubicBezTo>
                  <a:cubicBezTo>
                    <a:pt x="829" y="360"/>
                    <a:pt x="828" y="355"/>
                    <a:pt x="830" y="354"/>
                  </a:cubicBezTo>
                  <a:cubicBezTo>
                    <a:pt x="831" y="354"/>
                    <a:pt x="831" y="354"/>
                    <a:pt x="831" y="355"/>
                  </a:cubicBezTo>
                  <a:cubicBezTo>
                    <a:pt x="831" y="358"/>
                    <a:pt x="830" y="361"/>
                    <a:pt x="830" y="364"/>
                  </a:cubicBezTo>
                  <a:cubicBezTo>
                    <a:pt x="829" y="370"/>
                    <a:pt x="825" y="375"/>
                    <a:pt x="825" y="380"/>
                  </a:cubicBezTo>
                  <a:cubicBezTo>
                    <a:pt x="828" y="379"/>
                    <a:pt x="833" y="377"/>
                    <a:pt x="836" y="375"/>
                  </a:cubicBezTo>
                  <a:cubicBezTo>
                    <a:pt x="838" y="370"/>
                    <a:pt x="837" y="361"/>
                    <a:pt x="840" y="358"/>
                  </a:cubicBezTo>
                  <a:cubicBezTo>
                    <a:pt x="840" y="358"/>
                    <a:pt x="840" y="358"/>
                    <a:pt x="841" y="358"/>
                  </a:cubicBezTo>
                  <a:cubicBezTo>
                    <a:pt x="841" y="360"/>
                    <a:pt x="840" y="361"/>
                    <a:pt x="840" y="363"/>
                  </a:cubicBezTo>
                  <a:cubicBezTo>
                    <a:pt x="839" y="367"/>
                    <a:pt x="839" y="371"/>
                    <a:pt x="839" y="374"/>
                  </a:cubicBezTo>
                  <a:cubicBezTo>
                    <a:pt x="840" y="373"/>
                    <a:pt x="840" y="371"/>
                    <a:pt x="841" y="369"/>
                  </a:cubicBezTo>
                  <a:cubicBezTo>
                    <a:pt x="841" y="370"/>
                    <a:pt x="840" y="370"/>
                    <a:pt x="840" y="369"/>
                  </a:cubicBezTo>
                  <a:cubicBezTo>
                    <a:pt x="841" y="369"/>
                    <a:pt x="841" y="368"/>
                    <a:pt x="841" y="368"/>
                  </a:cubicBezTo>
                  <a:cubicBezTo>
                    <a:pt x="843" y="367"/>
                    <a:pt x="842" y="361"/>
                    <a:pt x="842" y="358"/>
                  </a:cubicBezTo>
                  <a:cubicBezTo>
                    <a:pt x="843" y="356"/>
                    <a:pt x="843" y="354"/>
                    <a:pt x="843" y="352"/>
                  </a:cubicBezTo>
                  <a:cubicBezTo>
                    <a:pt x="843" y="346"/>
                    <a:pt x="846" y="341"/>
                    <a:pt x="844" y="336"/>
                  </a:cubicBezTo>
                  <a:cubicBezTo>
                    <a:pt x="845" y="335"/>
                    <a:pt x="844" y="333"/>
                    <a:pt x="844" y="331"/>
                  </a:cubicBezTo>
                  <a:cubicBezTo>
                    <a:pt x="843" y="330"/>
                    <a:pt x="843" y="329"/>
                    <a:pt x="843" y="328"/>
                  </a:cubicBezTo>
                  <a:cubicBezTo>
                    <a:pt x="842" y="326"/>
                    <a:pt x="842" y="325"/>
                    <a:pt x="842" y="324"/>
                  </a:cubicBezTo>
                  <a:cubicBezTo>
                    <a:pt x="841" y="323"/>
                    <a:pt x="842" y="321"/>
                    <a:pt x="842" y="320"/>
                  </a:cubicBezTo>
                  <a:cubicBezTo>
                    <a:pt x="841" y="318"/>
                    <a:pt x="840" y="312"/>
                    <a:pt x="839" y="311"/>
                  </a:cubicBezTo>
                  <a:cubicBezTo>
                    <a:pt x="838" y="310"/>
                    <a:pt x="838" y="310"/>
                    <a:pt x="838" y="309"/>
                  </a:cubicBezTo>
                  <a:cubicBezTo>
                    <a:pt x="838" y="308"/>
                    <a:pt x="837" y="309"/>
                    <a:pt x="837" y="309"/>
                  </a:cubicBezTo>
                  <a:cubicBezTo>
                    <a:pt x="836" y="305"/>
                    <a:pt x="834" y="300"/>
                    <a:pt x="831" y="297"/>
                  </a:cubicBezTo>
                  <a:cubicBezTo>
                    <a:pt x="831" y="297"/>
                    <a:pt x="831" y="297"/>
                    <a:pt x="831" y="296"/>
                  </a:cubicBezTo>
                  <a:cubicBezTo>
                    <a:pt x="831" y="296"/>
                    <a:pt x="830" y="294"/>
                    <a:pt x="829" y="295"/>
                  </a:cubicBezTo>
                  <a:cubicBezTo>
                    <a:pt x="830" y="295"/>
                    <a:pt x="831" y="296"/>
                    <a:pt x="830" y="296"/>
                  </a:cubicBezTo>
                  <a:cubicBezTo>
                    <a:pt x="830" y="294"/>
                    <a:pt x="827" y="295"/>
                    <a:pt x="828" y="294"/>
                  </a:cubicBezTo>
                  <a:cubicBezTo>
                    <a:pt x="829" y="294"/>
                    <a:pt x="827" y="295"/>
                    <a:pt x="828" y="295"/>
                  </a:cubicBezTo>
                  <a:cubicBezTo>
                    <a:pt x="828" y="294"/>
                    <a:pt x="829" y="294"/>
                    <a:pt x="828" y="293"/>
                  </a:cubicBezTo>
                  <a:cubicBezTo>
                    <a:pt x="828" y="294"/>
                    <a:pt x="828" y="293"/>
                    <a:pt x="827" y="294"/>
                  </a:cubicBezTo>
                  <a:cubicBezTo>
                    <a:pt x="828" y="293"/>
                    <a:pt x="827" y="292"/>
                    <a:pt x="827" y="292"/>
                  </a:cubicBezTo>
                  <a:cubicBezTo>
                    <a:pt x="825" y="292"/>
                    <a:pt x="821" y="293"/>
                    <a:pt x="820" y="295"/>
                  </a:cubicBezTo>
                  <a:close/>
                  <a:moveTo>
                    <a:pt x="587" y="304"/>
                  </a:moveTo>
                  <a:cubicBezTo>
                    <a:pt x="586" y="309"/>
                    <a:pt x="587" y="314"/>
                    <a:pt x="586" y="316"/>
                  </a:cubicBezTo>
                  <a:cubicBezTo>
                    <a:pt x="587" y="318"/>
                    <a:pt x="586" y="323"/>
                    <a:pt x="587" y="326"/>
                  </a:cubicBezTo>
                  <a:cubicBezTo>
                    <a:pt x="587" y="324"/>
                    <a:pt x="588" y="326"/>
                    <a:pt x="589" y="325"/>
                  </a:cubicBezTo>
                  <a:cubicBezTo>
                    <a:pt x="590" y="318"/>
                    <a:pt x="589" y="310"/>
                    <a:pt x="588" y="304"/>
                  </a:cubicBezTo>
                  <a:cubicBezTo>
                    <a:pt x="589" y="304"/>
                    <a:pt x="589" y="304"/>
                    <a:pt x="590" y="304"/>
                  </a:cubicBezTo>
                  <a:cubicBezTo>
                    <a:pt x="587" y="302"/>
                    <a:pt x="588" y="294"/>
                    <a:pt x="587" y="293"/>
                  </a:cubicBezTo>
                  <a:cubicBezTo>
                    <a:pt x="586" y="296"/>
                    <a:pt x="587" y="300"/>
                    <a:pt x="587" y="304"/>
                  </a:cubicBezTo>
                  <a:close/>
                  <a:moveTo>
                    <a:pt x="486" y="295"/>
                  </a:moveTo>
                  <a:cubicBezTo>
                    <a:pt x="487" y="295"/>
                    <a:pt x="487" y="295"/>
                    <a:pt x="488" y="295"/>
                  </a:cubicBezTo>
                  <a:cubicBezTo>
                    <a:pt x="488" y="294"/>
                    <a:pt x="488" y="294"/>
                    <a:pt x="487" y="294"/>
                  </a:cubicBezTo>
                  <a:cubicBezTo>
                    <a:pt x="486" y="294"/>
                    <a:pt x="486" y="295"/>
                    <a:pt x="486" y="295"/>
                  </a:cubicBezTo>
                  <a:close/>
                  <a:moveTo>
                    <a:pt x="571" y="310"/>
                  </a:moveTo>
                  <a:cubicBezTo>
                    <a:pt x="572" y="309"/>
                    <a:pt x="571" y="307"/>
                    <a:pt x="571" y="304"/>
                  </a:cubicBezTo>
                  <a:cubicBezTo>
                    <a:pt x="571" y="300"/>
                    <a:pt x="570" y="296"/>
                    <a:pt x="569" y="294"/>
                  </a:cubicBezTo>
                  <a:cubicBezTo>
                    <a:pt x="569" y="295"/>
                    <a:pt x="570" y="300"/>
                    <a:pt x="569" y="301"/>
                  </a:cubicBezTo>
                  <a:cubicBezTo>
                    <a:pt x="570" y="303"/>
                    <a:pt x="571" y="307"/>
                    <a:pt x="571" y="310"/>
                  </a:cubicBezTo>
                  <a:close/>
                  <a:moveTo>
                    <a:pt x="492" y="332"/>
                  </a:moveTo>
                  <a:cubicBezTo>
                    <a:pt x="493" y="332"/>
                    <a:pt x="492" y="332"/>
                    <a:pt x="492" y="331"/>
                  </a:cubicBezTo>
                  <a:cubicBezTo>
                    <a:pt x="493" y="331"/>
                    <a:pt x="494" y="331"/>
                    <a:pt x="495" y="331"/>
                  </a:cubicBezTo>
                  <a:cubicBezTo>
                    <a:pt x="493" y="328"/>
                    <a:pt x="493" y="323"/>
                    <a:pt x="492" y="320"/>
                  </a:cubicBezTo>
                  <a:cubicBezTo>
                    <a:pt x="490" y="321"/>
                    <a:pt x="492" y="322"/>
                    <a:pt x="492" y="324"/>
                  </a:cubicBezTo>
                  <a:cubicBezTo>
                    <a:pt x="489" y="323"/>
                    <a:pt x="492" y="319"/>
                    <a:pt x="490" y="316"/>
                  </a:cubicBezTo>
                  <a:cubicBezTo>
                    <a:pt x="489" y="316"/>
                    <a:pt x="489" y="315"/>
                    <a:pt x="489" y="315"/>
                  </a:cubicBezTo>
                  <a:cubicBezTo>
                    <a:pt x="488" y="309"/>
                    <a:pt x="486" y="302"/>
                    <a:pt x="485" y="299"/>
                  </a:cubicBezTo>
                  <a:cubicBezTo>
                    <a:pt x="486" y="298"/>
                    <a:pt x="484" y="294"/>
                    <a:pt x="481" y="295"/>
                  </a:cubicBezTo>
                  <a:cubicBezTo>
                    <a:pt x="481" y="297"/>
                    <a:pt x="482" y="298"/>
                    <a:pt x="482" y="300"/>
                  </a:cubicBezTo>
                  <a:cubicBezTo>
                    <a:pt x="483" y="300"/>
                    <a:pt x="483" y="300"/>
                    <a:pt x="484" y="300"/>
                  </a:cubicBezTo>
                  <a:cubicBezTo>
                    <a:pt x="483" y="300"/>
                    <a:pt x="483" y="300"/>
                    <a:pt x="483" y="301"/>
                  </a:cubicBezTo>
                  <a:cubicBezTo>
                    <a:pt x="483" y="302"/>
                    <a:pt x="484" y="300"/>
                    <a:pt x="484" y="301"/>
                  </a:cubicBezTo>
                  <a:cubicBezTo>
                    <a:pt x="483" y="301"/>
                    <a:pt x="483" y="302"/>
                    <a:pt x="483" y="302"/>
                  </a:cubicBezTo>
                  <a:cubicBezTo>
                    <a:pt x="484" y="303"/>
                    <a:pt x="483" y="306"/>
                    <a:pt x="485" y="305"/>
                  </a:cubicBezTo>
                  <a:cubicBezTo>
                    <a:pt x="485" y="306"/>
                    <a:pt x="485" y="306"/>
                    <a:pt x="485" y="307"/>
                  </a:cubicBezTo>
                  <a:cubicBezTo>
                    <a:pt x="486" y="307"/>
                    <a:pt x="486" y="307"/>
                    <a:pt x="486" y="307"/>
                  </a:cubicBezTo>
                  <a:cubicBezTo>
                    <a:pt x="486" y="314"/>
                    <a:pt x="487" y="315"/>
                    <a:pt x="487" y="322"/>
                  </a:cubicBezTo>
                  <a:cubicBezTo>
                    <a:pt x="488" y="322"/>
                    <a:pt x="488" y="322"/>
                    <a:pt x="488" y="322"/>
                  </a:cubicBezTo>
                  <a:cubicBezTo>
                    <a:pt x="486" y="323"/>
                    <a:pt x="489" y="324"/>
                    <a:pt x="487" y="325"/>
                  </a:cubicBezTo>
                  <a:cubicBezTo>
                    <a:pt x="489" y="325"/>
                    <a:pt x="487" y="328"/>
                    <a:pt x="489" y="330"/>
                  </a:cubicBezTo>
                  <a:cubicBezTo>
                    <a:pt x="489" y="329"/>
                    <a:pt x="489" y="329"/>
                    <a:pt x="490" y="329"/>
                  </a:cubicBezTo>
                  <a:cubicBezTo>
                    <a:pt x="490" y="329"/>
                    <a:pt x="490" y="329"/>
                    <a:pt x="490" y="330"/>
                  </a:cubicBezTo>
                  <a:cubicBezTo>
                    <a:pt x="489" y="332"/>
                    <a:pt x="490" y="334"/>
                    <a:pt x="489" y="336"/>
                  </a:cubicBezTo>
                  <a:cubicBezTo>
                    <a:pt x="490" y="337"/>
                    <a:pt x="489" y="338"/>
                    <a:pt x="490" y="339"/>
                  </a:cubicBezTo>
                  <a:cubicBezTo>
                    <a:pt x="490" y="338"/>
                    <a:pt x="491" y="337"/>
                    <a:pt x="491" y="335"/>
                  </a:cubicBezTo>
                  <a:cubicBezTo>
                    <a:pt x="491" y="335"/>
                    <a:pt x="491" y="336"/>
                    <a:pt x="492" y="335"/>
                  </a:cubicBezTo>
                  <a:cubicBezTo>
                    <a:pt x="491" y="335"/>
                    <a:pt x="491" y="335"/>
                    <a:pt x="491" y="334"/>
                  </a:cubicBezTo>
                  <a:cubicBezTo>
                    <a:pt x="491" y="333"/>
                    <a:pt x="492" y="331"/>
                    <a:pt x="492" y="332"/>
                  </a:cubicBezTo>
                  <a:close/>
                  <a:moveTo>
                    <a:pt x="486" y="326"/>
                  </a:moveTo>
                  <a:cubicBezTo>
                    <a:pt x="486" y="325"/>
                    <a:pt x="484" y="324"/>
                    <a:pt x="486" y="324"/>
                  </a:cubicBezTo>
                  <a:cubicBezTo>
                    <a:pt x="485" y="314"/>
                    <a:pt x="482" y="306"/>
                    <a:pt x="479" y="296"/>
                  </a:cubicBezTo>
                  <a:cubicBezTo>
                    <a:pt x="478" y="295"/>
                    <a:pt x="477" y="296"/>
                    <a:pt x="475" y="296"/>
                  </a:cubicBezTo>
                  <a:cubicBezTo>
                    <a:pt x="475" y="297"/>
                    <a:pt x="475" y="297"/>
                    <a:pt x="475" y="297"/>
                  </a:cubicBezTo>
                  <a:cubicBezTo>
                    <a:pt x="476" y="298"/>
                    <a:pt x="476" y="298"/>
                    <a:pt x="477" y="298"/>
                  </a:cubicBezTo>
                  <a:cubicBezTo>
                    <a:pt x="476" y="302"/>
                    <a:pt x="479" y="305"/>
                    <a:pt x="479" y="308"/>
                  </a:cubicBezTo>
                  <a:cubicBezTo>
                    <a:pt x="480" y="308"/>
                    <a:pt x="478" y="312"/>
                    <a:pt x="481" y="312"/>
                  </a:cubicBezTo>
                  <a:cubicBezTo>
                    <a:pt x="480" y="311"/>
                    <a:pt x="480" y="310"/>
                    <a:pt x="480" y="309"/>
                  </a:cubicBezTo>
                  <a:cubicBezTo>
                    <a:pt x="480" y="308"/>
                    <a:pt x="480" y="308"/>
                    <a:pt x="482" y="308"/>
                  </a:cubicBezTo>
                  <a:cubicBezTo>
                    <a:pt x="483" y="309"/>
                    <a:pt x="481" y="313"/>
                    <a:pt x="482" y="314"/>
                  </a:cubicBezTo>
                  <a:cubicBezTo>
                    <a:pt x="481" y="319"/>
                    <a:pt x="483" y="325"/>
                    <a:pt x="484" y="330"/>
                  </a:cubicBezTo>
                  <a:cubicBezTo>
                    <a:pt x="484" y="330"/>
                    <a:pt x="484" y="330"/>
                    <a:pt x="484" y="330"/>
                  </a:cubicBezTo>
                  <a:cubicBezTo>
                    <a:pt x="484" y="332"/>
                    <a:pt x="485" y="334"/>
                    <a:pt x="485" y="335"/>
                  </a:cubicBezTo>
                  <a:cubicBezTo>
                    <a:pt x="485" y="335"/>
                    <a:pt x="486" y="333"/>
                    <a:pt x="486" y="332"/>
                  </a:cubicBezTo>
                  <a:cubicBezTo>
                    <a:pt x="487" y="332"/>
                    <a:pt x="487" y="332"/>
                    <a:pt x="487" y="332"/>
                  </a:cubicBezTo>
                  <a:cubicBezTo>
                    <a:pt x="486" y="331"/>
                    <a:pt x="487" y="328"/>
                    <a:pt x="486" y="326"/>
                  </a:cubicBezTo>
                  <a:close/>
                  <a:moveTo>
                    <a:pt x="469" y="341"/>
                  </a:moveTo>
                  <a:cubicBezTo>
                    <a:pt x="469" y="341"/>
                    <a:pt x="470" y="342"/>
                    <a:pt x="469" y="342"/>
                  </a:cubicBezTo>
                  <a:cubicBezTo>
                    <a:pt x="470" y="343"/>
                    <a:pt x="470" y="342"/>
                    <a:pt x="470" y="343"/>
                  </a:cubicBezTo>
                  <a:cubicBezTo>
                    <a:pt x="469" y="343"/>
                    <a:pt x="469" y="345"/>
                    <a:pt x="471" y="346"/>
                  </a:cubicBezTo>
                  <a:cubicBezTo>
                    <a:pt x="469" y="348"/>
                    <a:pt x="470" y="351"/>
                    <a:pt x="472" y="353"/>
                  </a:cubicBezTo>
                  <a:cubicBezTo>
                    <a:pt x="472" y="353"/>
                    <a:pt x="472" y="352"/>
                    <a:pt x="473" y="351"/>
                  </a:cubicBezTo>
                  <a:cubicBezTo>
                    <a:pt x="472" y="349"/>
                    <a:pt x="473" y="346"/>
                    <a:pt x="474" y="343"/>
                  </a:cubicBezTo>
                  <a:cubicBezTo>
                    <a:pt x="473" y="342"/>
                    <a:pt x="473" y="341"/>
                    <a:pt x="473" y="340"/>
                  </a:cubicBezTo>
                  <a:cubicBezTo>
                    <a:pt x="472" y="339"/>
                    <a:pt x="472" y="338"/>
                    <a:pt x="472" y="338"/>
                  </a:cubicBezTo>
                  <a:cubicBezTo>
                    <a:pt x="472" y="337"/>
                    <a:pt x="472" y="337"/>
                    <a:pt x="471" y="337"/>
                  </a:cubicBezTo>
                  <a:cubicBezTo>
                    <a:pt x="472" y="336"/>
                    <a:pt x="472" y="337"/>
                    <a:pt x="472" y="336"/>
                  </a:cubicBezTo>
                  <a:cubicBezTo>
                    <a:pt x="471" y="335"/>
                    <a:pt x="471" y="334"/>
                    <a:pt x="471" y="332"/>
                  </a:cubicBezTo>
                  <a:cubicBezTo>
                    <a:pt x="468" y="327"/>
                    <a:pt x="469" y="318"/>
                    <a:pt x="467" y="312"/>
                  </a:cubicBezTo>
                  <a:cubicBezTo>
                    <a:pt x="468" y="311"/>
                    <a:pt x="468" y="310"/>
                    <a:pt x="469" y="309"/>
                  </a:cubicBezTo>
                  <a:cubicBezTo>
                    <a:pt x="471" y="311"/>
                    <a:pt x="470" y="314"/>
                    <a:pt x="469" y="316"/>
                  </a:cubicBezTo>
                  <a:cubicBezTo>
                    <a:pt x="470" y="323"/>
                    <a:pt x="472" y="331"/>
                    <a:pt x="475" y="340"/>
                  </a:cubicBezTo>
                  <a:cubicBezTo>
                    <a:pt x="476" y="337"/>
                    <a:pt x="475" y="335"/>
                    <a:pt x="475" y="332"/>
                  </a:cubicBezTo>
                  <a:cubicBezTo>
                    <a:pt x="476" y="332"/>
                    <a:pt x="476" y="332"/>
                    <a:pt x="477" y="332"/>
                  </a:cubicBezTo>
                  <a:cubicBezTo>
                    <a:pt x="477" y="333"/>
                    <a:pt x="477" y="334"/>
                    <a:pt x="477" y="335"/>
                  </a:cubicBezTo>
                  <a:cubicBezTo>
                    <a:pt x="478" y="336"/>
                    <a:pt x="478" y="336"/>
                    <a:pt x="478" y="337"/>
                  </a:cubicBezTo>
                  <a:cubicBezTo>
                    <a:pt x="477" y="338"/>
                    <a:pt x="478" y="340"/>
                    <a:pt x="478" y="340"/>
                  </a:cubicBezTo>
                  <a:cubicBezTo>
                    <a:pt x="477" y="341"/>
                    <a:pt x="478" y="343"/>
                    <a:pt x="479" y="344"/>
                  </a:cubicBezTo>
                  <a:cubicBezTo>
                    <a:pt x="479" y="343"/>
                    <a:pt x="478" y="341"/>
                    <a:pt x="479" y="340"/>
                  </a:cubicBezTo>
                  <a:cubicBezTo>
                    <a:pt x="479" y="341"/>
                    <a:pt x="479" y="341"/>
                    <a:pt x="480" y="341"/>
                  </a:cubicBezTo>
                  <a:cubicBezTo>
                    <a:pt x="480" y="336"/>
                    <a:pt x="478" y="331"/>
                    <a:pt x="478" y="326"/>
                  </a:cubicBezTo>
                  <a:cubicBezTo>
                    <a:pt x="478" y="326"/>
                    <a:pt x="478" y="326"/>
                    <a:pt x="478" y="325"/>
                  </a:cubicBezTo>
                  <a:cubicBezTo>
                    <a:pt x="478" y="320"/>
                    <a:pt x="476" y="315"/>
                    <a:pt x="477" y="310"/>
                  </a:cubicBezTo>
                  <a:cubicBezTo>
                    <a:pt x="475" y="309"/>
                    <a:pt x="476" y="307"/>
                    <a:pt x="476" y="306"/>
                  </a:cubicBezTo>
                  <a:cubicBezTo>
                    <a:pt x="475" y="302"/>
                    <a:pt x="473" y="299"/>
                    <a:pt x="472" y="296"/>
                  </a:cubicBezTo>
                  <a:cubicBezTo>
                    <a:pt x="471" y="296"/>
                    <a:pt x="470" y="296"/>
                    <a:pt x="469" y="296"/>
                  </a:cubicBezTo>
                  <a:cubicBezTo>
                    <a:pt x="470" y="300"/>
                    <a:pt x="472" y="304"/>
                    <a:pt x="471" y="308"/>
                  </a:cubicBezTo>
                  <a:cubicBezTo>
                    <a:pt x="472" y="308"/>
                    <a:pt x="472" y="307"/>
                    <a:pt x="473" y="307"/>
                  </a:cubicBezTo>
                  <a:cubicBezTo>
                    <a:pt x="474" y="309"/>
                    <a:pt x="473" y="311"/>
                    <a:pt x="473" y="313"/>
                  </a:cubicBezTo>
                  <a:cubicBezTo>
                    <a:pt x="473" y="316"/>
                    <a:pt x="475" y="319"/>
                    <a:pt x="476" y="322"/>
                  </a:cubicBezTo>
                  <a:cubicBezTo>
                    <a:pt x="475" y="323"/>
                    <a:pt x="475" y="323"/>
                    <a:pt x="475" y="324"/>
                  </a:cubicBezTo>
                  <a:cubicBezTo>
                    <a:pt x="475" y="324"/>
                    <a:pt x="476" y="324"/>
                    <a:pt x="476" y="325"/>
                  </a:cubicBezTo>
                  <a:cubicBezTo>
                    <a:pt x="475" y="325"/>
                    <a:pt x="477" y="327"/>
                    <a:pt x="477" y="328"/>
                  </a:cubicBezTo>
                  <a:cubicBezTo>
                    <a:pt x="476" y="328"/>
                    <a:pt x="476" y="328"/>
                    <a:pt x="476" y="328"/>
                  </a:cubicBezTo>
                  <a:cubicBezTo>
                    <a:pt x="476" y="329"/>
                    <a:pt x="476" y="330"/>
                    <a:pt x="476" y="331"/>
                  </a:cubicBezTo>
                  <a:cubicBezTo>
                    <a:pt x="473" y="330"/>
                    <a:pt x="477" y="327"/>
                    <a:pt x="474" y="326"/>
                  </a:cubicBezTo>
                  <a:cubicBezTo>
                    <a:pt x="472" y="315"/>
                    <a:pt x="469" y="305"/>
                    <a:pt x="466" y="297"/>
                  </a:cubicBezTo>
                  <a:cubicBezTo>
                    <a:pt x="465" y="297"/>
                    <a:pt x="464" y="297"/>
                    <a:pt x="463" y="297"/>
                  </a:cubicBezTo>
                  <a:cubicBezTo>
                    <a:pt x="463" y="306"/>
                    <a:pt x="467" y="311"/>
                    <a:pt x="468" y="319"/>
                  </a:cubicBezTo>
                  <a:cubicBezTo>
                    <a:pt x="467" y="319"/>
                    <a:pt x="466" y="319"/>
                    <a:pt x="466" y="320"/>
                  </a:cubicBezTo>
                  <a:cubicBezTo>
                    <a:pt x="466" y="321"/>
                    <a:pt x="467" y="322"/>
                    <a:pt x="466" y="324"/>
                  </a:cubicBezTo>
                  <a:cubicBezTo>
                    <a:pt x="467" y="325"/>
                    <a:pt x="467" y="325"/>
                    <a:pt x="467" y="325"/>
                  </a:cubicBezTo>
                  <a:cubicBezTo>
                    <a:pt x="467" y="331"/>
                    <a:pt x="468" y="335"/>
                    <a:pt x="469" y="340"/>
                  </a:cubicBezTo>
                  <a:cubicBezTo>
                    <a:pt x="469" y="340"/>
                    <a:pt x="468" y="340"/>
                    <a:pt x="468" y="340"/>
                  </a:cubicBezTo>
                  <a:cubicBezTo>
                    <a:pt x="468" y="341"/>
                    <a:pt x="469" y="341"/>
                    <a:pt x="469" y="341"/>
                  </a:cubicBezTo>
                  <a:close/>
                  <a:moveTo>
                    <a:pt x="594" y="302"/>
                  </a:moveTo>
                  <a:cubicBezTo>
                    <a:pt x="594" y="302"/>
                    <a:pt x="594" y="301"/>
                    <a:pt x="594" y="300"/>
                  </a:cubicBezTo>
                  <a:cubicBezTo>
                    <a:pt x="594" y="299"/>
                    <a:pt x="594" y="296"/>
                    <a:pt x="593" y="297"/>
                  </a:cubicBezTo>
                  <a:cubicBezTo>
                    <a:pt x="594" y="298"/>
                    <a:pt x="593" y="301"/>
                    <a:pt x="594" y="302"/>
                  </a:cubicBezTo>
                  <a:close/>
                  <a:moveTo>
                    <a:pt x="324" y="300"/>
                  </a:moveTo>
                  <a:cubicBezTo>
                    <a:pt x="324" y="299"/>
                    <a:pt x="324" y="299"/>
                    <a:pt x="325" y="299"/>
                  </a:cubicBezTo>
                  <a:cubicBezTo>
                    <a:pt x="323" y="299"/>
                    <a:pt x="322" y="298"/>
                    <a:pt x="321" y="297"/>
                  </a:cubicBezTo>
                  <a:cubicBezTo>
                    <a:pt x="322" y="298"/>
                    <a:pt x="323" y="299"/>
                    <a:pt x="324" y="300"/>
                  </a:cubicBezTo>
                  <a:close/>
                  <a:moveTo>
                    <a:pt x="460" y="305"/>
                  </a:moveTo>
                  <a:cubicBezTo>
                    <a:pt x="459" y="305"/>
                    <a:pt x="460" y="307"/>
                    <a:pt x="461" y="307"/>
                  </a:cubicBezTo>
                  <a:cubicBezTo>
                    <a:pt x="460" y="308"/>
                    <a:pt x="461" y="312"/>
                    <a:pt x="461" y="314"/>
                  </a:cubicBezTo>
                  <a:cubicBezTo>
                    <a:pt x="462" y="316"/>
                    <a:pt x="464" y="318"/>
                    <a:pt x="464" y="321"/>
                  </a:cubicBezTo>
                  <a:cubicBezTo>
                    <a:pt x="463" y="322"/>
                    <a:pt x="462" y="321"/>
                    <a:pt x="461" y="321"/>
                  </a:cubicBezTo>
                  <a:cubicBezTo>
                    <a:pt x="463" y="325"/>
                    <a:pt x="463" y="328"/>
                    <a:pt x="464" y="333"/>
                  </a:cubicBezTo>
                  <a:cubicBezTo>
                    <a:pt x="464" y="333"/>
                    <a:pt x="465" y="333"/>
                    <a:pt x="465" y="333"/>
                  </a:cubicBezTo>
                  <a:cubicBezTo>
                    <a:pt x="465" y="337"/>
                    <a:pt x="465" y="339"/>
                    <a:pt x="466" y="341"/>
                  </a:cubicBezTo>
                  <a:cubicBezTo>
                    <a:pt x="467" y="342"/>
                    <a:pt x="467" y="340"/>
                    <a:pt x="468" y="340"/>
                  </a:cubicBezTo>
                  <a:cubicBezTo>
                    <a:pt x="466" y="332"/>
                    <a:pt x="464" y="324"/>
                    <a:pt x="464" y="316"/>
                  </a:cubicBezTo>
                  <a:cubicBezTo>
                    <a:pt x="463" y="316"/>
                    <a:pt x="463" y="313"/>
                    <a:pt x="464" y="311"/>
                  </a:cubicBezTo>
                  <a:cubicBezTo>
                    <a:pt x="462" y="306"/>
                    <a:pt x="461" y="302"/>
                    <a:pt x="460" y="297"/>
                  </a:cubicBezTo>
                  <a:cubicBezTo>
                    <a:pt x="460" y="298"/>
                    <a:pt x="460" y="298"/>
                    <a:pt x="458" y="298"/>
                  </a:cubicBezTo>
                  <a:cubicBezTo>
                    <a:pt x="459" y="302"/>
                    <a:pt x="459" y="304"/>
                    <a:pt x="460" y="305"/>
                  </a:cubicBezTo>
                  <a:close/>
                  <a:moveTo>
                    <a:pt x="463" y="335"/>
                  </a:moveTo>
                  <a:cubicBezTo>
                    <a:pt x="463" y="336"/>
                    <a:pt x="463" y="336"/>
                    <a:pt x="463" y="336"/>
                  </a:cubicBezTo>
                  <a:cubicBezTo>
                    <a:pt x="463" y="333"/>
                    <a:pt x="462" y="328"/>
                    <a:pt x="461" y="327"/>
                  </a:cubicBezTo>
                  <a:cubicBezTo>
                    <a:pt x="461" y="327"/>
                    <a:pt x="461" y="326"/>
                    <a:pt x="461" y="326"/>
                  </a:cubicBezTo>
                  <a:cubicBezTo>
                    <a:pt x="460" y="325"/>
                    <a:pt x="460" y="324"/>
                    <a:pt x="461" y="323"/>
                  </a:cubicBezTo>
                  <a:cubicBezTo>
                    <a:pt x="459" y="321"/>
                    <a:pt x="459" y="316"/>
                    <a:pt x="459" y="313"/>
                  </a:cubicBezTo>
                  <a:cubicBezTo>
                    <a:pt x="460" y="310"/>
                    <a:pt x="458" y="307"/>
                    <a:pt x="457" y="303"/>
                  </a:cubicBezTo>
                  <a:cubicBezTo>
                    <a:pt x="456" y="301"/>
                    <a:pt x="456" y="300"/>
                    <a:pt x="455" y="298"/>
                  </a:cubicBezTo>
                  <a:cubicBezTo>
                    <a:pt x="454" y="298"/>
                    <a:pt x="452" y="298"/>
                    <a:pt x="451" y="298"/>
                  </a:cubicBezTo>
                  <a:cubicBezTo>
                    <a:pt x="452" y="305"/>
                    <a:pt x="454" y="310"/>
                    <a:pt x="455" y="315"/>
                  </a:cubicBezTo>
                  <a:cubicBezTo>
                    <a:pt x="458" y="315"/>
                    <a:pt x="458" y="320"/>
                    <a:pt x="458" y="322"/>
                  </a:cubicBezTo>
                  <a:cubicBezTo>
                    <a:pt x="460" y="329"/>
                    <a:pt x="460" y="335"/>
                    <a:pt x="462" y="343"/>
                  </a:cubicBezTo>
                  <a:cubicBezTo>
                    <a:pt x="463" y="343"/>
                    <a:pt x="464" y="343"/>
                    <a:pt x="464" y="344"/>
                  </a:cubicBezTo>
                  <a:cubicBezTo>
                    <a:pt x="464" y="345"/>
                    <a:pt x="463" y="345"/>
                    <a:pt x="463" y="346"/>
                  </a:cubicBezTo>
                  <a:cubicBezTo>
                    <a:pt x="463" y="348"/>
                    <a:pt x="463" y="352"/>
                    <a:pt x="464" y="353"/>
                  </a:cubicBezTo>
                  <a:cubicBezTo>
                    <a:pt x="465" y="352"/>
                    <a:pt x="463" y="350"/>
                    <a:pt x="465" y="349"/>
                  </a:cubicBezTo>
                  <a:cubicBezTo>
                    <a:pt x="465" y="346"/>
                    <a:pt x="464" y="339"/>
                    <a:pt x="463" y="335"/>
                  </a:cubicBezTo>
                  <a:close/>
                  <a:moveTo>
                    <a:pt x="564" y="301"/>
                  </a:moveTo>
                  <a:cubicBezTo>
                    <a:pt x="564" y="300"/>
                    <a:pt x="565" y="298"/>
                    <a:pt x="563" y="298"/>
                  </a:cubicBezTo>
                  <a:cubicBezTo>
                    <a:pt x="564" y="299"/>
                    <a:pt x="563" y="301"/>
                    <a:pt x="564" y="301"/>
                  </a:cubicBezTo>
                  <a:close/>
                  <a:moveTo>
                    <a:pt x="231" y="358"/>
                  </a:moveTo>
                  <a:cubicBezTo>
                    <a:pt x="230" y="360"/>
                    <a:pt x="230" y="362"/>
                    <a:pt x="231" y="364"/>
                  </a:cubicBezTo>
                  <a:cubicBezTo>
                    <a:pt x="229" y="367"/>
                    <a:pt x="229" y="375"/>
                    <a:pt x="227" y="379"/>
                  </a:cubicBezTo>
                  <a:cubicBezTo>
                    <a:pt x="227" y="384"/>
                    <a:pt x="225" y="386"/>
                    <a:pt x="225" y="390"/>
                  </a:cubicBezTo>
                  <a:cubicBezTo>
                    <a:pt x="226" y="390"/>
                    <a:pt x="226" y="390"/>
                    <a:pt x="227" y="390"/>
                  </a:cubicBezTo>
                  <a:cubicBezTo>
                    <a:pt x="226" y="393"/>
                    <a:pt x="225" y="394"/>
                    <a:pt x="224" y="394"/>
                  </a:cubicBezTo>
                  <a:cubicBezTo>
                    <a:pt x="224" y="395"/>
                    <a:pt x="225" y="395"/>
                    <a:pt x="225" y="396"/>
                  </a:cubicBezTo>
                  <a:cubicBezTo>
                    <a:pt x="222" y="398"/>
                    <a:pt x="223" y="402"/>
                    <a:pt x="222" y="405"/>
                  </a:cubicBezTo>
                  <a:cubicBezTo>
                    <a:pt x="224" y="406"/>
                    <a:pt x="225" y="406"/>
                    <a:pt x="226" y="407"/>
                  </a:cubicBezTo>
                  <a:cubicBezTo>
                    <a:pt x="226" y="407"/>
                    <a:pt x="227" y="407"/>
                    <a:pt x="226" y="408"/>
                  </a:cubicBezTo>
                  <a:cubicBezTo>
                    <a:pt x="226" y="408"/>
                    <a:pt x="225" y="409"/>
                    <a:pt x="225" y="409"/>
                  </a:cubicBezTo>
                  <a:cubicBezTo>
                    <a:pt x="223" y="407"/>
                    <a:pt x="223" y="408"/>
                    <a:pt x="221" y="407"/>
                  </a:cubicBezTo>
                  <a:cubicBezTo>
                    <a:pt x="221" y="410"/>
                    <a:pt x="218" y="413"/>
                    <a:pt x="219" y="416"/>
                  </a:cubicBezTo>
                  <a:cubicBezTo>
                    <a:pt x="218" y="416"/>
                    <a:pt x="217" y="419"/>
                    <a:pt x="218" y="420"/>
                  </a:cubicBezTo>
                  <a:cubicBezTo>
                    <a:pt x="216" y="421"/>
                    <a:pt x="216" y="423"/>
                    <a:pt x="215" y="424"/>
                  </a:cubicBezTo>
                  <a:cubicBezTo>
                    <a:pt x="216" y="424"/>
                    <a:pt x="218" y="423"/>
                    <a:pt x="219" y="422"/>
                  </a:cubicBezTo>
                  <a:cubicBezTo>
                    <a:pt x="220" y="422"/>
                    <a:pt x="222" y="421"/>
                    <a:pt x="222" y="419"/>
                  </a:cubicBezTo>
                  <a:cubicBezTo>
                    <a:pt x="222" y="419"/>
                    <a:pt x="222" y="419"/>
                    <a:pt x="223" y="419"/>
                  </a:cubicBezTo>
                  <a:cubicBezTo>
                    <a:pt x="229" y="415"/>
                    <a:pt x="234" y="410"/>
                    <a:pt x="240" y="405"/>
                  </a:cubicBezTo>
                  <a:cubicBezTo>
                    <a:pt x="240" y="404"/>
                    <a:pt x="239" y="404"/>
                    <a:pt x="239" y="404"/>
                  </a:cubicBezTo>
                  <a:cubicBezTo>
                    <a:pt x="241" y="402"/>
                    <a:pt x="246" y="400"/>
                    <a:pt x="246" y="397"/>
                  </a:cubicBezTo>
                  <a:cubicBezTo>
                    <a:pt x="249" y="396"/>
                    <a:pt x="250" y="392"/>
                    <a:pt x="252" y="391"/>
                  </a:cubicBezTo>
                  <a:cubicBezTo>
                    <a:pt x="253" y="389"/>
                    <a:pt x="254" y="387"/>
                    <a:pt x="256" y="385"/>
                  </a:cubicBezTo>
                  <a:cubicBezTo>
                    <a:pt x="255" y="384"/>
                    <a:pt x="256" y="383"/>
                    <a:pt x="256" y="382"/>
                  </a:cubicBezTo>
                  <a:cubicBezTo>
                    <a:pt x="255" y="382"/>
                    <a:pt x="255" y="383"/>
                    <a:pt x="254" y="383"/>
                  </a:cubicBezTo>
                  <a:cubicBezTo>
                    <a:pt x="254" y="382"/>
                    <a:pt x="253" y="382"/>
                    <a:pt x="253" y="382"/>
                  </a:cubicBezTo>
                  <a:cubicBezTo>
                    <a:pt x="257" y="378"/>
                    <a:pt x="258" y="371"/>
                    <a:pt x="259" y="365"/>
                  </a:cubicBezTo>
                  <a:cubicBezTo>
                    <a:pt x="259" y="363"/>
                    <a:pt x="259" y="360"/>
                    <a:pt x="259" y="358"/>
                  </a:cubicBezTo>
                  <a:cubicBezTo>
                    <a:pt x="260" y="356"/>
                    <a:pt x="260" y="352"/>
                    <a:pt x="261" y="350"/>
                  </a:cubicBezTo>
                  <a:cubicBezTo>
                    <a:pt x="262" y="349"/>
                    <a:pt x="262" y="347"/>
                    <a:pt x="263" y="347"/>
                  </a:cubicBezTo>
                  <a:cubicBezTo>
                    <a:pt x="264" y="345"/>
                    <a:pt x="265" y="343"/>
                    <a:pt x="266" y="340"/>
                  </a:cubicBezTo>
                  <a:cubicBezTo>
                    <a:pt x="267" y="338"/>
                    <a:pt x="269" y="336"/>
                    <a:pt x="268" y="335"/>
                  </a:cubicBezTo>
                  <a:cubicBezTo>
                    <a:pt x="272" y="331"/>
                    <a:pt x="275" y="324"/>
                    <a:pt x="281" y="322"/>
                  </a:cubicBezTo>
                  <a:cubicBezTo>
                    <a:pt x="281" y="322"/>
                    <a:pt x="282" y="322"/>
                    <a:pt x="282" y="323"/>
                  </a:cubicBezTo>
                  <a:cubicBezTo>
                    <a:pt x="278" y="326"/>
                    <a:pt x="277" y="328"/>
                    <a:pt x="274" y="331"/>
                  </a:cubicBezTo>
                  <a:cubicBezTo>
                    <a:pt x="274" y="332"/>
                    <a:pt x="274" y="333"/>
                    <a:pt x="274" y="333"/>
                  </a:cubicBezTo>
                  <a:cubicBezTo>
                    <a:pt x="272" y="333"/>
                    <a:pt x="272" y="334"/>
                    <a:pt x="271" y="334"/>
                  </a:cubicBezTo>
                  <a:cubicBezTo>
                    <a:pt x="268" y="339"/>
                    <a:pt x="267" y="345"/>
                    <a:pt x="264" y="350"/>
                  </a:cubicBezTo>
                  <a:cubicBezTo>
                    <a:pt x="264" y="350"/>
                    <a:pt x="264" y="351"/>
                    <a:pt x="264" y="351"/>
                  </a:cubicBezTo>
                  <a:cubicBezTo>
                    <a:pt x="260" y="359"/>
                    <a:pt x="261" y="369"/>
                    <a:pt x="257" y="376"/>
                  </a:cubicBezTo>
                  <a:cubicBezTo>
                    <a:pt x="258" y="378"/>
                    <a:pt x="255" y="380"/>
                    <a:pt x="257" y="381"/>
                  </a:cubicBezTo>
                  <a:cubicBezTo>
                    <a:pt x="257" y="381"/>
                    <a:pt x="258" y="381"/>
                    <a:pt x="259" y="381"/>
                  </a:cubicBezTo>
                  <a:cubicBezTo>
                    <a:pt x="259" y="383"/>
                    <a:pt x="260" y="383"/>
                    <a:pt x="259" y="384"/>
                  </a:cubicBezTo>
                  <a:cubicBezTo>
                    <a:pt x="262" y="377"/>
                    <a:pt x="263" y="370"/>
                    <a:pt x="265" y="362"/>
                  </a:cubicBezTo>
                  <a:cubicBezTo>
                    <a:pt x="265" y="358"/>
                    <a:pt x="267" y="354"/>
                    <a:pt x="267" y="349"/>
                  </a:cubicBezTo>
                  <a:cubicBezTo>
                    <a:pt x="268" y="349"/>
                    <a:pt x="269" y="349"/>
                    <a:pt x="269" y="348"/>
                  </a:cubicBezTo>
                  <a:cubicBezTo>
                    <a:pt x="271" y="343"/>
                    <a:pt x="273" y="338"/>
                    <a:pt x="275" y="334"/>
                  </a:cubicBezTo>
                  <a:cubicBezTo>
                    <a:pt x="274" y="334"/>
                    <a:pt x="274" y="334"/>
                    <a:pt x="274" y="333"/>
                  </a:cubicBezTo>
                  <a:cubicBezTo>
                    <a:pt x="277" y="330"/>
                    <a:pt x="280" y="326"/>
                    <a:pt x="284" y="323"/>
                  </a:cubicBezTo>
                  <a:cubicBezTo>
                    <a:pt x="285" y="323"/>
                    <a:pt x="285" y="324"/>
                    <a:pt x="285" y="324"/>
                  </a:cubicBezTo>
                  <a:cubicBezTo>
                    <a:pt x="282" y="327"/>
                    <a:pt x="280" y="330"/>
                    <a:pt x="278" y="332"/>
                  </a:cubicBezTo>
                  <a:cubicBezTo>
                    <a:pt x="277" y="332"/>
                    <a:pt x="278" y="332"/>
                    <a:pt x="278" y="333"/>
                  </a:cubicBezTo>
                  <a:cubicBezTo>
                    <a:pt x="277" y="333"/>
                    <a:pt x="277" y="332"/>
                    <a:pt x="277" y="332"/>
                  </a:cubicBezTo>
                  <a:cubicBezTo>
                    <a:pt x="276" y="334"/>
                    <a:pt x="278" y="333"/>
                    <a:pt x="278" y="335"/>
                  </a:cubicBezTo>
                  <a:cubicBezTo>
                    <a:pt x="276" y="335"/>
                    <a:pt x="277" y="337"/>
                    <a:pt x="276" y="338"/>
                  </a:cubicBezTo>
                  <a:cubicBezTo>
                    <a:pt x="276" y="337"/>
                    <a:pt x="276" y="337"/>
                    <a:pt x="275" y="337"/>
                  </a:cubicBezTo>
                  <a:cubicBezTo>
                    <a:pt x="275" y="338"/>
                    <a:pt x="275" y="339"/>
                    <a:pt x="275" y="339"/>
                  </a:cubicBezTo>
                  <a:cubicBezTo>
                    <a:pt x="275" y="339"/>
                    <a:pt x="275" y="339"/>
                    <a:pt x="274" y="339"/>
                  </a:cubicBezTo>
                  <a:cubicBezTo>
                    <a:pt x="268" y="351"/>
                    <a:pt x="266" y="364"/>
                    <a:pt x="264" y="377"/>
                  </a:cubicBezTo>
                  <a:cubicBezTo>
                    <a:pt x="262" y="380"/>
                    <a:pt x="262" y="384"/>
                    <a:pt x="260" y="387"/>
                  </a:cubicBezTo>
                  <a:cubicBezTo>
                    <a:pt x="262" y="391"/>
                    <a:pt x="262" y="395"/>
                    <a:pt x="264" y="398"/>
                  </a:cubicBezTo>
                  <a:cubicBezTo>
                    <a:pt x="264" y="399"/>
                    <a:pt x="263" y="399"/>
                    <a:pt x="263" y="399"/>
                  </a:cubicBezTo>
                  <a:cubicBezTo>
                    <a:pt x="263" y="402"/>
                    <a:pt x="264" y="403"/>
                    <a:pt x="264" y="405"/>
                  </a:cubicBezTo>
                  <a:cubicBezTo>
                    <a:pt x="265" y="406"/>
                    <a:pt x="266" y="406"/>
                    <a:pt x="266" y="408"/>
                  </a:cubicBezTo>
                  <a:cubicBezTo>
                    <a:pt x="265" y="408"/>
                    <a:pt x="264" y="407"/>
                    <a:pt x="264" y="408"/>
                  </a:cubicBezTo>
                  <a:cubicBezTo>
                    <a:pt x="264" y="410"/>
                    <a:pt x="265" y="412"/>
                    <a:pt x="266" y="414"/>
                  </a:cubicBezTo>
                  <a:cubicBezTo>
                    <a:pt x="266" y="415"/>
                    <a:pt x="266" y="415"/>
                    <a:pt x="265" y="415"/>
                  </a:cubicBezTo>
                  <a:cubicBezTo>
                    <a:pt x="266" y="421"/>
                    <a:pt x="266" y="424"/>
                    <a:pt x="266" y="429"/>
                  </a:cubicBezTo>
                  <a:cubicBezTo>
                    <a:pt x="266" y="430"/>
                    <a:pt x="267" y="430"/>
                    <a:pt x="268" y="431"/>
                  </a:cubicBezTo>
                  <a:cubicBezTo>
                    <a:pt x="267" y="432"/>
                    <a:pt x="267" y="432"/>
                    <a:pt x="266" y="432"/>
                  </a:cubicBezTo>
                  <a:cubicBezTo>
                    <a:pt x="266" y="434"/>
                    <a:pt x="266" y="436"/>
                    <a:pt x="265" y="437"/>
                  </a:cubicBezTo>
                  <a:cubicBezTo>
                    <a:pt x="266" y="438"/>
                    <a:pt x="266" y="437"/>
                    <a:pt x="266" y="438"/>
                  </a:cubicBezTo>
                  <a:cubicBezTo>
                    <a:pt x="266" y="438"/>
                    <a:pt x="265" y="438"/>
                    <a:pt x="265" y="438"/>
                  </a:cubicBezTo>
                  <a:cubicBezTo>
                    <a:pt x="266" y="441"/>
                    <a:pt x="264" y="443"/>
                    <a:pt x="265" y="445"/>
                  </a:cubicBezTo>
                  <a:cubicBezTo>
                    <a:pt x="266" y="444"/>
                    <a:pt x="267" y="442"/>
                    <a:pt x="269" y="441"/>
                  </a:cubicBezTo>
                  <a:cubicBezTo>
                    <a:pt x="268" y="440"/>
                    <a:pt x="267" y="440"/>
                    <a:pt x="266" y="439"/>
                  </a:cubicBezTo>
                  <a:cubicBezTo>
                    <a:pt x="267" y="438"/>
                    <a:pt x="268" y="437"/>
                    <a:pt x="270" y="438"/>
                  </a:cubicBezTo>
                  <a:cubicBezTo>
                    <a:pt x="270" y="437"/>
                    <a:pt x="271" y="436"/>
                    <a:pt x="271" y="434"/>
                  </a:cubicBezTo>
                  <a:cubicBezTo>
                    <a:pt x="272" y="434"/>
                    <a:pt x="272" y="432"/>
                    <a:pt x="272" y="430"/>
                  </a:cubicBezTo>
                  <a:cubicBezTo>
                    <a:pt x="273" y="430"/>
                    <a:pt x="273" y="430"/>
                    <a:pt x="274" y="429"/>
                  </a:cubicBezTo>
                  <a:cubicBezTo>
                    <a:pt x="275" y="426"/>
                    <a:pt x="275" y="422"/>
                    <a:pt x="277" y="420"/>
                  </a:cubicBezTo>
                  <a:cubicBezTo>
                    <a:pt x="277" y="419"/>
                    <a:pt x="278" y="418"/>
                    <a:pt x="278" y="417"/>
                  </a:cubicBezTo>
                  <a:cubicBezTo>
                    <a:pt x="278" y="415"/>
                    <a:pt x="278" y="414"/>
                    <a:pt x="279" y="412"/>
                  </a:cubicBezTo>
                  <a:cubicBezTo>
                    <a:pt x="277" y="411"/>
                    <a:pt x="274" y="411"/>
                    <a:pt x="273" y="409"/>
                  </a:cubicBezTo>
                  <a:cubicBezTo>
                    <a:pt x="274" y="409"/>
                    <a:pt x="274" y="409"/>
                    <a:pt x="275" y="409"/>
                  </a:cubicBezTo>
                  <a:cubicBezTo>
                    <a:pt x="276" y="409"/>
                    <a:pt x="278" y="410"/>
                    <a:pt x="279" y="410"/>
                  </a:cubicBezTo>
                  <a:cubicBezTo>
                    <a:pt x="278" y="411"/>
                    <a:pt x="280" y="410"/>
                    <a:pt x="279" y="411"/>
                  </a:cubicBezTo>
                  <a:cubicBezTo>
                    <a:pt x="280" y="410"/>
                    <a:pt x="280" y="409"/>
                    <a:pt x="280" y="408"/>
                  </a:cubicBezTo>
                  <a:cubicBezTo>
                    <a:pt x="281" y="408"/>
                    <a:pt x="280" y="407"/>
                    <a:pt x="280" y="407"/>
                  </a:cubicBezTo>
                  <a:cubicBezTo>
                    <a:pt x="281" y="407"/>
                    <a:pt x="280" y="403"/>
                    <a:pt x="280" y="402"/>
                  </a:cubicBezTo>
                  <a:cubicBezTo>
                    <a:pt x="281" y="403"/>
                    <a:pt x="281" y="401"/>
                    <a:pt x="280" y="401"/>
                  </a:cubicBezTo>
                  <a:cubicBezTo>
                    <a:pt x="281" y="401"/>
                    <a:pt x="281" y="401"/>
                    <a:pt x="281" y="401"/>
                  </a:cubicBezTo>
                  <a:cubicBezTo>
                    <a:pt x="281" y="400"/>
                    <a:pt x="281" y="398"/>
                    <a:pt x="280" y="398"/>
                  </a:cubicBezTo>
                  <a:cubicBezTo>
                    <a:pt x="281" y="398"/>
                    <a:pt x="282" y="397"/>
                    <a:pt x="281" y="396"/>
                  </a:cubicBezTo>
                  <a:cubicBezTo>
                    <a:pt x="282" y="396"/>
                    <a:pt x="281" y="397"/>
                    <a:pt x="282" y="397"/>
                  </a:cubicBezTo>
                  <a:cubicBezTo>
                    <a:pt x="282" y="393"/>
                    <a:pt x="284" y="390"/>
                    <a:pt x="283" y="387"/>
                  </a:cubicBezTo>
                  <a:cubicBezTo>
                    <a:pt x="283" y="388"/>
                    <a:pt x="283" y="387"/>
                    <a:pt x="282" y="387"/>
                  </a:cubicBezTo>
                  <a:cubicBezTo>
                    <a:pt x="281" y="388"/>
                    <a:pt x="282" y="389"/>
                    <a:pt x="282" y="389"/>
                  </a:cubicBezTo>
                  <a:cubicBezTo>
                    <a:pt x="282" y="389"/>
                    <a:pt x="282" y="389"/>
                    <a:pt x="281" y="389"/>
                  </a:cubicBezTo>
                  <a:cubicBezTo>
                    <a:pt x="281" y="390"/>
                    <a:pt x="281" y="391"/>
                    <a:pt x="281" y="392"/>
                  </a:cubicBezTo>
                  <a:cubicBezTo>
                    <a:pt x="280" y="392"/>
                    <a:pt x="280" y="396"/>
                    <a:pt x="280" y="396"/>
                  </a:cubicBezTo>
                  <a:cubicBezTo>
                    <a:pt x="279" y="396"/>
                    <a:pt x="279" y="396"/>
                    <a:pt x="278" y="397"/>
                  </a:cubicBezTo>
                  <a:cubicBezTo>
                    <a:pt x="277" y="396"/>
                    <a:pt x="278" y="395"/>
                    <a:pt x="277" y="395"/>
                  </a:cubicBezTo>
                  <a:cubicBezTo>
                    <a:pt x="279" y="395"/>
                    <a:pt x="279" y="393"/>
                    <a:pt x="279" y="391"/>
                  </a:cubicBezTo>
                  <a:cubicBezTo>
                    <a:pt x="281" y="383"/>
                    <a:pt x="283" y="370"/>
                    <a:pt x="283" y="362"/>
                  </a:cubicBezTo>
                  <a:cubicBezTo>
                    <a:pt x="285" y="358"/>
                    <a:pt x="286" y="354"/>
                    <a:pt x="288" y="350"/>
                  </a:cubicBezTo>
                  <a:cubicBezTo>
                    <a:pt x="288" y="350"/>
                    <a:pt x="287" y="350"/>
                    <a:pt x="287" y="350"/>
                  </a:cubicBezTo>
                  <a:cubicBezTo>
                    <a:pt x="288" y="350"/>
                    <a:pt x="287" y="349"/>
                    <a:pt x="289" y="349"/>
                  </a:cubicBezTo>
                  <a:cubicBezTo>
                    <a:pt x="289" y="347"/>
                    <a:pt x="289" y="346"/>
                    <a:pt x="291" y="344"/>
                  </a:cubicBezTo>
                  <a:cubicBezTo>
                    <a:pt x="291" y="344"/>
                    <a:pt x="290" y="343"/>
                    <a:pt x="290" y="343"/>
                  </a:cubicBezTo>
                  <a:cubicBezTo>
                    <a:pt x="294" y="339"/>
                    <a:pt x="295" y="334"/>
                    <a:pt x="300" y="331"/>
                  </a:cubicBezTo>
                  <a:cubicBezTo>
                    <a:pt x="300" y="332"/>
                    <a:pt x="301" y="331"/>
                    <a:pt x="301" y="332"/>
                  </a:cubicBezTo>
                  <a:cubicBezTo>
                    <a:pt x="301" y="332"/>
                    <a:pt x="301" y="332"/>
                    <a:pt x="301" y="333"/>
                  </a:cubicBezTo>
                  <a:cubicBezTo>
                    <a:pt x="299" y="333"/>
                    <a:pt x="299" y="336"/>
                    <a:pt x="297" y="336"/>
                  </a:cubicBezTo>
                  <a:cubicBezTo>
                    <a:pt x="296" y="340"/>
                    <a:pt x="293" y="342"/>
                    <a:pt x="293" y="346"/>
                  </a:cubicBezTo>
                  <a:cubicBezTo>
                    <a:pt x="293" y="346"/>
                    <a:pt x="292" y="346"/>
                    <a:pt x="292" y="346"/>
                  </a:cubicBezTo>
                  <a:cubicBezTo>
                    <a:pt x="290" y="350"/>
                    <a:pt x="289" y="355"/>
                    <a:pt x="286" y="359"/>
                  </a:cubicBezTo>
                  <a:cubicBezTo>
                    <a:pt x="286" y="364"/>
                    <a:pt x="284" y="369"/>
                    <a:pt x="284" y="373"/>
                  </a:cubicBezTo>
                  <a:cubicBezTo>
                    <a:pt x="284" y="373"/>
                    <a:pt x="285" y="373"/>
                    <a:pt x="285" y="373"/>
                  </a:cubicBezTo>
                  <a:cubicBezTo>
                    <a:pt x="285" y="372"/>
                    <a:pt x="286" y="371"/>
                    <a:pt x="285" y="370"/>
                  </a:cubicBezTo>
                  <a:cubicBezTo>
                    <a:pt x="285" y="370"/>
                    <a:pt x="285" y="370"/>
                    <a:pt x="286" y="370"/>
                  </a:cubicBezTo>
                  <a:cubicBezTo>
                    <a:pt x="285" y="368"/>
                    <a:pt x="286" y="368"/>
                    <a:pt x="286" y="366"/>
                  </a:cubicBezTo>
                  <a:cubicBezTo>
                    <a:pt x="287" y="365"/>
                    <a:pt x="286" y="364"/>
                    <a:pt x="287" y="363"/>
                  </a:cubicBezTo>
                  <a:cubicBezTo>
                    <a:pt x="287" y="362"/>
                    <a:pt x="288" y="362"/>
                    <a:pt x="288" y="362"/>
                  </a:cubicBezTo>
                  <a:cubicBezTo>
                    <a:pt x="288" y="359"/>
                    <a:pt x="289" y="356"/>
                    <a:pt x="290" y="354"/>
                  </a:cubicBezTo>
                  <a:cubicBezTo>
                    <a:pt x="291" y="350"/>
                    <a:pt x="294" y="347"/>
                    <a:pt x="294" y="344"/>
                  </a:cubicBezTo>
                  <a:cubicBezTo>
                    <a:pt x="294" y="344"/>
                    <a:pt x="294" y="345"/>
                    <a:pt x="294" y="344"/>
                  </a:cubicBezTo>
                  <a:cubicBezTo>
                    <a:pt x="295" y="343"/>
                    <a:pt x="295" y="341"/>
                    <a:pt x="297" y="340"/>
                  </a:cubicBezTo>
                  <a:cubicBezTo>
                    <a:pt x="299" y="338"/>
                    <a:pt x="303" y="332"/>
                    <a:pt x="305" y="335"/>
                  </a:cubicBezTo>
                  <a:cubicBezTo>
                    <a:pt x="302" y="337"/>
                    <a:pt x="301" y="339"/>
                    <a:pt x="299" y="341"/>
                  </a:cubicBezTo>
                  <a:cubicBezTo>
                    <a:pt x="299" y="341"/>
                    <a:pt x="299" y="342"/>
                    <a:pt x="300" y="342"/>
                  </a:cubicBezTo>
                  <a:cubicBezTo>
                    <a:pt x="299" y="341"/>
                    <a:pt x="303" y="339"/>
                    <a:pt x="303" y="339"/>
                  </a:cubicBezTo>
                  <a:cubicBezTo>
                    <a:pt x="303" y="339"/>
                    <a:pt x="303" y="339"/>
                    <a:pt x="303" y="339"/>
                  </a:cubicBezTo>
                  <a:cubicBezTo>
                    <a:pt x="303" y="339"/>
                    <a:pt x="304" y="339"/>
                    <a:pt x="304" y="338"/>
                  </a:cubicBezTo>
                  <a:cubicBezTo>
                    <a:pt x="304" y="338"/>
                    <a:pt x="304" y="338"/>
                    <a:pt x="304" y="338"/>
                  </a:cubicBezTo>
                  <a:cubicBezTo>
                    <a:pt x="304" y="338"/>
                    <a:pt x="304" y="338"/>
                    <a:pt x="304" y="338"/>
                  </a:cubicBezTo>
                  <a:cubicBezTo>
                    <a:pt x="304" y="337"/>
                    <a:pt x="304" y="338"/>
                    <a:pt x="305" y="338"/>
                  </a:cubicBezTo>
                  <a:cubicBezTo>
                    <a:pt x="305" y="338"/>
                    <a:pt x="304" y="337"/>
                    <a:pt x="305" y="337"/>
                  </a:cubicBezTo>
                  <a:cubicBezTo>
                    <a:pt x="305" y="337"/>
                    <a:pt x="305" y="337"/>
                    <a:pt x="306" y="337"/>
                  </a:cubicBezTo>
                  <a:cubicBezTo>
                    <a:pt x="305" y="336"/>
                    <a:pt x="305" y="336"/>
                    <a:pt x="306" y="336"/>
                  </a:cubicBezTo>
                  <a:cubicBezTo>
                    <a:pt x="306" y="336"/>
                    <a:pt x="306" y="336"/>
                    <a:pt x="306" y="335"/>
                  </a:cubicBezTo>
                  <a:cubicBezTo>
                    <a:pt x="308" y="336"/>
                    <a:pt x="309" y="332"/>
                    <a:pt x="312" y="332"/>
                  </a:cubicBezTo>
                  <a:cubicBezTo>
                    <a:pt x="312" y="331"/>
                    <a:pt x="311" y="331"/>
                    <a:pt x="311" y="331"/>
                  </a:cubicBezTo>
                  <a:cubicBezTo>
                    <a:pt x="312" y="331"/>
                    <a:pt x="313" y="330"/>
                    <a:pt x="313" y="331"/>
                  </a:cubicBezTo>
                  <a:cubicBezTo>
                    <a:pt x="313" y="331"/>
                    <a:pt x="313" y="331"/>
                    <a:pt x="313" y="331"/>
                  </a:cubicBezTo>
                  <a:cubicBezTo>
                    <a:pt x="314" y="330"/>
                    <a:pt x="315" y="330"/>
                    <a:pt x="316" y="328"/>
                  </a:cubicBezTo>
                  <a:cubicBezTo>
                    <a:pt x="313" y="327"/>
                    <a:pt x="312" y="325"/>
                    <a:pt x="309" y="324"/>
                  </a:cubicBezTo>
                  <a:cubicBezTo>
                    <a:pt x="309" y="323"/>
                    <a:pt x="308" y="323"/>
                    <a:pt x="308" y="322"/>
                  </a:cubicBezTo>
                  <a:cubicBezTo>
                    <a:pt x="308" y="322"/>
                    <a:pt x="307" y="322"/>
                    <a:pt x="307" y="322"/>
                  </a:cubicBezTo>
                  <a:cubicBezTo>
                    <a:pt x="304" y="319"/>
                    <a:pt x="299" y="317"/>
                    <a:pt x="294" y="314"/>
                  </a:cubicBezTo>
                  <a:cubicBezTo>
                    <a:pt x="294" y="313"/>
                    <a:pt x="293" y="313"/>
                    <a:pt x="292" y="312"/>
                  </a:cubicBezTo>
                  <a:cubicBezTo>
                    <a:pt x="290" y="310"/>
                    <a:pt x="286" y="309"/>
                    <a:pt x="285" y="307"/>
                  </a:cubicBezTo>
                  <a:cubicBezTo>
                    <a:pt x="282" y="305"/>
                    <a:pt x="279" y="303"/>
                    <a:pt x="276" y="301"/>
                  </a:cubicBezTo>
                  <a:cubicBezTo>
                    <a:pt x="275" y="301"/>
                    <a:pt x="273" y="299"/>
                    <a:pt x="271" y="299"/>
                  </a:cubicBezTo>
                  <a:cubicBezTo>
                    <a:pt x="268" y="298"/>
                    <a:pt x="264" y="300"/>
                    <a:pt x="262" y="299"/>
                  </a:cubicBezTo>
                  <a:cubicBezTo>
                    <a:pt x="262" y="300"/>
                    <a:pt x="260" y="300"/>
                    <a:pt x="260" y="301"/>
                  </a:cubicBezTo>
                  <a:cubicBezTo>
                    <a:pt x="259" y="301"/>
                    <a:pt x="260" y="300"/>
                    <a:pt x="259" y="300"/>
                  </a:cubicBezTo>
                  <a:cubicBezTo>
                    <a:pt x="253" y="304"/>
                    <a:pt x="248" y="307"/>
                    <a:pt x="245" y="314"/>
                  </a:cubicBezTo>
                  <a:cubicBezTo>
                    <a:pt x="244" y="314"/>
                    <a:pt x="244" y="315"/>
                    <a:pt x="243" y="316"/>
                  </a:cubicBezTo>
                  <a:cubicBezTo>
                    <a:pt x="240" y="320"/>
                    <a:pt x="239" y="324"/>
                    <a:pt x="237" y="329"/>
                  </a:cubicBezTo>
                  <a:cubicBezTo>
                    <a:pt x="236" y="331"/>
                    <a:pt x="234" y="337"/>
                    <a:pt x="234" y="339"/>
                  </a:cubicBezTo>
                  <a:cubicBezTo>
                    <a:pt x="234" y="340"/>
                    <a:pt x="233" y="339"/>
                    <a:pt x="234" y="340"/>
                  </a:cubicBezTo>
                  <a:cubicBezTo>
                    <a:pt x="234" y="341"/>
                    <a:pt x="235" y="342"/>
                    <a:pt x="236" y="341"/>
                  </a:cubicBezTo>
                  <a:cubicBezTo>
                    <a:pt x="237" y="343"/>
                    <a:pt x="238" y="343"/>
                    <a:pt x="239" y="344"/>
                  </a:cubicBezTo>
                  <a:cubicBezTo>
                    <a:pt x="238" y="345"/>
                    <a:pt x="239" y="346"/>
                    <a:pt x="238" y="346"/>
                  </a:cubicBezTo>
                  <a:cubicBezTo>
                    <a:pt x="238" y="346"/>
                    <a:pt x="237" y="345"/>
                    <a:pt x="236" y="345"/>
                  </a:cubicBezTo>
                  <a:cubicBezTo>
                    <a:pt x="236" y="346"/>
                    <a:pt x="234" y="343"/>
                    <a:pt x="233" y="343"/>
                  </a:cubicBezTo>
                  <a:cubicBezTo>
                    <a:pt x="233" y="346"/>
                    <a:pt x="232" y="354"/>
                    <a:pt x="231" y="358"/>
                  </a:cubicBezTo>
                  <a:close/>
                  <a:moveTo>
                    <a:pt x="282" y="385"/>
                  </a:moveTo>
                  <a:cubicBezTo>
                    <a:pt x="282" y="386"/>
                    <a:pt x="283" y="386"/>
                    <a:pt x="283" y="386"/>
                  </a:cubicBezTo>
                  <a:cubicBezTo>
                    <a:pt x="283" y="386"/>
                    <a:pt x="283" y="385"/>
                    <a:pt x="282" y="385"/>
                  </a:cubicBezTo>
                  <a:close/>
                  <a:moveTo>
                    <a:pt x="284" y="384"/>
                  </a:moveTo>
                  <a:cubicBezTo>
                    <a:pt x="283" y="384"/>
                    <a:pt x="283" y="384"/>
                    <a:pt x="282" y="385"/>
                  </a:cubicBezTo>
                  <a:cubicBezTo>
                    <a:pt x="284" y="385"/>
                    <a:pt x="283" y="384"/>
                    <a:pt x="283" y="386"/>
                  </a:cubicBezTo>
                  <a:cubicBezTo>
                    <a:pt x="284" y="386"/>
                    <a:pt x="284" y="385"/>
                    <a:pt x="284" y="384"/>
                  </a:cubicBezTo>
                  <a:close/>
                  <a:moveTo>
                    <a:pt x="411" y="300"/>
                  </a:moveTo>
                  <a:cubicBezTo>
                    <a:pt x="411" y="299"/>
                    <a:pt x="412" y="300"/>
                    <a:pt x="412" y="299"/>
                  </a:cubicBezTo>
                  <a:cubicBezTo>
                    <a:pt x="412" y="299"/>
                    <a:pt x="411" y="299"/>
                    <a:pt x="411" y="300"/>
                  </a:cubicBezTo>
                  <a:close/>
                  <a:moveTo>
                    <a:pt x="325" y="301"/>
                  </a:moveTo>
                  <a:cubicBezTo>
                    <a:pt x="326" y="301"/>
                    <a:pt x="326" y="300"/>
                    <a:pt x="326" y="301"/>
                  </a:cubicBezTo>
                  <a:cubicBezTo>
                    <a:pt x="327" y="300"/>
                    <a:pt x="325" y="299"/>
                    <a:pt x="325" y="300"/>
                  </a:cubicBezTo>
                  <a:cubicBezTo>
                    <a:pt x="325" y="300"/>
                    <a:pt x="326" y="300"/>
                    <a:pt x="325" y="301"/>
                  </a:cubicBezTo>
                  <a:close/>
                  <a:moveTo>
                    <a:pt x="445" y="300"/>
                  </a:moveTo>
                  <a:cubicBezTo>
                    <a:pt x="445" y="300"/>
                    <a:pt x="445" y="300"/>
                    <a:pt x="445" y="300"/>
                  </a:cubicBezTo>
                  <a:cubicBezTo>
                    <a:pt x="447" y="305"/>
                    <a:pt x="448" y="311"/>
                    <a:pt x="450" y="317"/>
                  </a:cubicBezTo>
                  <a:cubicBezTo>
                    <a:pt x="450" y="318"/>
                    <a:pt x="450" y="318"/>
                    <a:pt x="450" y="319"/>
                  </a:cubicBezTo>
                  <a:cubicBezTo>
                    <a:pt x="453" y="324"/>
                    <a:pt x="452" y="335"/>
                    <a:pt x="455" y="340"/>
                  </a:cubicBezTo>
                  <a:cubicBezTo>
                    <a:pt x="455" y="338"/>
                    <a:pt x="456" y="333"/>
                    <a:pt x="454" y="331"/>
                  </a:cubicBezTo>
                  <a:cubicBezTo>
                    <a:pt x="454" y="331"/>
                    <a:pt x="454" y="330"/>
                    <a:pt x="455" y="330"/>
                  </a:cubicBezTo>
                  <a:cubicBezTo>
                    <a:pt x="453" y="326"/>
                    <a:pt x="452" y="321"/>
                    <a:pt x="451" y="317"/>
                  </a:cubicBezTo>
                  <a:cubicBezTo>
                    <a:pt x="452" y="317"/>
                    <a:pt x="452" y="316"/>
                    <a:pt x="453" y="317"/>
                  </a:cubicBezTo>
                  <a:cubicBezTo>
                    <a:pt x="452" y="309"/>
                    <a:pt x="450" y="305"/>
                    <a:pt x="448" y="300"/>
                  </a:cubicBezTo>
                  <a:cubicBezTo>
                    <a:pt x="447" y="300"/>
                    <a:pt x="444" y="300"/>
                    <a:pt x="445" y="300"/>
                  </a:cubicBezTo>
                  <a:close/>
                  <a:moveTo>
                    <a:pt x="490" y="304"/>
                  </a:moveTo>
                  <a:cubicBezTo>
                    <a:pt x="490" y="302"/>
                    <a:pt x="488" y="301"/>
                    <a:pt x="488" y="300"/>
                  </a:cubicBezTo>
                  <a:cubicBezTo>
                    <a:pt x="488" y="305"/>
                    <a:pt x="490" y="305"/>
                    <a:pt x="490" y="309"/>
                  </a:cubicBezTo>
                  <a:cubicBezTo>
                    <a:pt x="490" y="309"/>
                    <a:pt x="491" y="308"/>
                    <a:pt x="490" y="308"/>
                  </a:cubicBezTo>
                  <a:cubicBezTo>
                    <a:pt x="490" y="308"/>
                    <a:pt x="490" y="305"/>
                    <a:pt x="490" y="304"/>
                  </a:cubicBezTo>
                  <a:close/>
                  <a:moveTo>
                    <a:pt x="556" y="302"/>
                  </a:moveTo>
                  <a:cubicBezTo>
                    <a:pt x="556" y="302"/>
                    <a:pt x="556" y="300"/>
                    <a:pt x="555" y="300"/>
                  </a:cubicBezTo>
                  <a:cubicBezTo>
                    <a:pt x="555" y="301"/>
                    <a:pt x="555" y="302"/>
                    <a:pt x="556" y="302"/>
                  </a:cubicBezTo>
                  <a:close/>
                  <a:moveTo>
                    <a:pt x="441" y="302"/>
                  </a:moveTo>
                  <a:cubicBezTo>
                    <a:pt x="441" y="301"/>
                    <a:pt x="440" y="301"/>
                    <a:pt x="440" y="300"/>
                  </a:cubicBezTo>
                  <a:cubicBezTo>
                    <a:pt x="440" y="301"/>
                    <a:pt x="440" y="302"/>
                    <a:pt x="441" y="302"/>
                  </a:cubicBezTo>
                  <a:close/>
                  <a:moveTo>
                    <a:pt x="369" y="308"/>
                  </a:moveTo>
                  <a:cubicBezTo>
                    <a:pt x="369" y="308"/>
                    <a:pt x="368" y="308"/>
                    <a:pt x="368" y="308"/>
                  </a:cubicBezTo>
                  <a:cubicBezTo>
                    <a:pt x="368" y="308"/>
                    <a:pt x="368" y="308"/>
                    <a:pt x="368" y="308"/>
                  </a:cubicBezTo>
                  <a:cubicBezTo>
                    <a:pt x="368" y="308"/>
                    <a:pt x="368" y="308"/>
                    <a:pt x="367" y="309"/>
                  </a:cubicBezTo>
                  <a:cubicBezTo>
                    <a:pt x="368" y="309"/>
                    <a:pt x="369" y="308"/>
                    <a:pt x="369" y="309"/>
                  </a:cubicBezTo>
                  <a:cubicBezTo>
                    <a:pt x="368" y="309"/>
                    <a:pt x="367" y="309"/>
                    <a:pt x="367" y="310"/>
                  </a:cubicBezTo>
                  <a:cubicBezTo>
                    <a:pt x="367" y="309"/>
                    <a:pt x="367" y="309"/>
                    <a:pt x="367" y="308"/>
                  </a:cubicBezTo>
                  <a:cubicBezTo>
                    <a:pt x="367" y="308"/>
                    <a:pt x="367" y="308"/>
                    <a:pt x="367" y="308"/>
                  </a:cubicBezTo>
                  <a:cubicBezTo>
                    <a:pt x="366" y="307"/>
                    <a:pt x="367" y="309"/>
                    <a:pt x="366" y="309"/>
                  </a:cubicBezTo>
                  <a:cubicBezTo>
                    <a:pt x="366" y="309"/>
                    <a:pt x="366" y="308"/>
                    <a:pt x="366" y="308"/>
                  </a:cubicBezTo>
                  <a:cubicBezTo>
                    <a:pt x="366" y="310"/>
                    <a:pt x="367" y="311"/>
                    <a:pt x="367" y="311"/>
                  </a:cubicBezTo>
                  <a:cubicBezTo>
                    <a:pt x="368" y="311"/>
                    <a:pt x="367" y="310"/>
                    <a:pt x="368" y="310"/>
                  </a:cubicBezTo>
                  <a:cubicBezTo>
                    <a:pt x="368" y="313"/>
                    <a:pt x="369" y="314"/>
                    <a:pt x="370" y="316"/>
                  </a:cubicBezTo>
                  <a:cubicBezTo>
                    <a:pt x="369" y="318"/>
                    <a:pt x="370" y="316"/>
                    <a:pt x="371" y="318"/>
                  </a:cubicBezTo>
                  <a:cubicBezTo>
                    <a:pt x="371" y="318"/>
                    <a:pt x="371" y="318"/>
                    <a:pt x="370" y="318"/>
                  </a:cubicBezTo>
                  <a:cubicBezTo>
                    <a:pt x="371" y="319"/>
                    <a:pt x="371" y="320"/>
                    <a:pt x="372" y="320"/>
                  </a:cubicBezTo>
                  <a:cubicBezTo>
                    <a:pt x="372" y="321"/>
                    <a:pt x="372" y="320"/>
                    <a:pt x="372" y="321"/>
                  </a:cubicBezTo>
                  <a:cubicBezTo>
                    <a:pt x="372" y="323"/>
                    <a:pt x="373" y="324"/>
                    <a:pt x="373" y="327"/>
                  </a:cubicBezTo>
                  <a:cubicBezTo>
                    <a:pt x="373" y="327"/>
                    <a:pt x="373" y="326"/>
                    <a:pt x="374" y="326"/>
                  </a:cubicBezTo>
                  <a:cubicBezTo>
                    <a:pt x="373" y="327"/>
                    <a:pt x="373" y="327"/>
                    <a:pt x="373" y="327"/>
                  </a:cubicBezTo>
                  <a:cubicBezTo>
                    <a:pt x="373" y="328"/>
                    <a:pt x="373" y="328"/>
                    <a:pt x="373" y="328"/>
                  </a:cubicBezTo>
                  <a:cubicBezTo>
                    <a:pt x="374" y="327"/>
                    <a:pt x="375" y="328"/>
                    <a:pt x="375" y="328"/>
                  </a:cubicBezTo>
                  <a:cubicBezTo>
                    <a:pt x="375" y="328"/>
                    <a:pt x="375" y="329"/>
                    <a:pt x="375" y="329"/>
                  </a:cubicBezTo>
                  <a:cubicBezTo>
                    <a:pt x="376" y="328"/>
                    <a:pt x="373" y="328"/>
                    <a:pt x="373" y="329"/>
                  </a:cubicBezTo>
                  <a:cubicBezTo>
                    <a:pt x="374" y="329"/>
                    <a:pt x="375" y="330"/>
                    <a:pt x="374" y="331"/>
                  </a:cubicBezTo>
                  <a:cubicBezTo>
                    <a:pt x="374" y="330"/>
                    <a:pt x="374" y="330"/>
                    <a:pt x="374" y="330"/>
                  </a:cubicBezTo>
                  <a:cubicBezTo>
                    <a:pt x="374" y="330"/>
                    <a:pt x="374" y="333"/>
                    <a:pt x="374" y="331"/>
                  </a:cubicBezTo>
                  <a:cubicBezTo>
                    <a:pt x="375" y="332"/>
                    <a:pt x="374" y="332"/>
                    <a:pt x="374" y="333"/>
                  </a:cubicBezTo>
                  <a:cubicBezTo>
                    <a:pt x="374" y="333"/>
                    <a:pt x="375" y="333"/>
                    <a:pt x="375" y="333"/>
                  </a:cubicBezTo>
                  <a:cubicBezTo>
                    <a:pt x="376" y="332"/>
                    <a:pt x="375" y="331"/>
                    <a:pt x="375" y="331"/>
                  </a:cubicBezTo>
                  <a:cubicBezTo>
                    <a:pt x="376" y="332"/>
                    <a:pt x="376" y="332"/>
                    <a:pt x="375" y="333"/>
                  </a:cubicBezTo>
                  <a:cubicBezTo>
                    <a:pt x="376" y="333"/>
                    <a:pt x="375" y="334"/>
                    <a:pt x="375" y="334"/>
                  </a:cubicBezTo>
                  <a:cubicBezTo>
                    <a:pt x="374" y="333"/>
                    <a:pt x="375" y="333"/>
                    <a:pt x="374" y="333"/>
                  </a:cubicBezTo>
                  <a:cubicBezTo>
                    <a:pt x="373" y="334"/>
                    <a:pt x="375" y="334"/>
                    <a:pt x="375" y="335"/>
                  </a:cubicBezTo>
                  <a:cubicBezTo>
                    <a:pt x="375" y="335"/>
                    <a:pt x="375" y="334"/>
                    <a:pt x="374" y="335"/>
                  </a:cubicBezTo>
                  <a:cubicBezTo>
                    <a:pt x="375" y="335"/>
                    <a:pt x="376" y="334"/>
                    <a:pt x="376" y="335"/>
                  </a:cubicBezTo>
                  <a:cubicBezTo>
                    <a:pt x="376" y="335"/>
                    <a:pt x="375" y="335"/>
                    <a:pt x="375" y="335"/>
                  </a:cubicBezTo>
                  <a:cubicBezTo>
                    <a:pt x="376" y="336"/>
                    <a:pt x="375" y="337"/>
                    <a:pt x="376" y="338"/>
                  </a:cubicBezTo>
                  <a:cubicBezTo>
                    <a:pt x="376" y="338"/>
                    <a:pt x="376" y="338"/>
                    <a:pt x="375" y="338"/>
                  </a:cubicBezTo>
                  <a:cubicBezTo>
                    <a:pt x="375" y="338"/>
                    <a:pt x="377" y="338"/>
                    <a:pt x="376" y="339"/>
                  </a:cubicBezTo>
                  <a:cubicBezTo>
                    <a:pt x="376" y="339"/>
                    <a:pt x="376" y="338"/>
                    <a:pt x="376" y="339"/>
                  </a:cubicBezTo>
                  <a:cubicBezTo>
                    <a:pt x="376" y="340"/>
                    <a:pt x="376" y="339"/>
                    <a:pt x="375" y="340"/>
                  </a:cubicBezTo>
                  <a:cubicBezTo>
                    <a:pt x="376" y="340"/>
                    <a:pt x="376" y="341"/>
                    <a:pt x="376" y="342"/>
                  </a:cubicBezTo>
                  <a:cubicBezTo>
                    <a:pt x="377" y="341"/>
                    <a:pt x="377" y="341"/>
                    <a:pt x="377" y="342"/>
                  </a:cubicBezTo>
                  <a:cubicBezTo>
                    <a:pt x="377" y="342"/>
                    <a:pt x="376" y="342"/>
                    <a:pt x="376" y="342"/>
                  </a:cubicBezTo>
                  <a:cubicBezTo>
                    <a:pt x="378" y="347"/>
                    <a:pt x="376" y="352"/>
                    <a:pt x="378" y="358"/>
                  </a:cubicBezTo>
                  <a:cubicBezTo>
                    <a:pt x="377" y="358"/>
                    <a:pt x="377" y="358"/>
                    <a:pt x="377" y="359"/>
                  </a:cubicBezTo>
                  <a:cubicBezTo>
                    <a:pt x="379" y="362"/>
                    <a:pt x="378" y="367"/>
                    <a:pt x="378" y="370"/>
                  </a:cubicBezTo>
                  <a:cubicBezTo>
                    <a:pt x="379" y="370"/>
                    <a:pt x="379" y="370"/>
                    <a:pt x="379" y="371"/>
                  </a:cubicBezTo>
                  <a:cubicBezTo>
                    <a:pt x="378" y="371"/>
                    <a:pt x="378" y="371"/>
                    <a:pt x="378" y="371"/>
                  </a:cubicBezTo>
                  <a:cubicBezTo>
                    <a:pt x="378" y="372"/>
                    <a:pt x="378" y="372"/>
                    <a:pt x="379" y="372"/>
                  </a:cubicBezTo>
                  <a:cubicBezTo>
                    <a:pt x="377" y="374"/>
                    <a:pt x="378" y="378"/>
                    <a:pt x="378" y="380"/>
                  </a:cubicBezTo>
                  <a:cubicBezTo>
                    <a:pt x="378" y="382"/>
                    <a:pt x="378" y="383"/>
                    <a:pt x="377" y="384"/>
                  </a:cubicBezTo>
                  <a:cubicBezTo>
                    <a:pt x="378" y="391"/>
                    <a:pt x="377" y="399"/>
                    <a:pt x="376" y="407"/>
                  </a:cubicBezTo>
                  <a:cubicBezTo>
                    <a:pt x="378" y="406"/>
                    <a:pt x="377" y="409"/>
                    <a:pt x="377" y="410"/>
                  </a:cubicBezTo>
                  <a:cubicBezTo>
                    <a:pt x="378" y="408"/>
                    <a:pt x="378" y="404"/>
                    <a:pt x="380" y="404"/>
                  </a:cubicBezTo>
                  <a:cubicBezTo>
                    <a:pt x="380" y="404"/>
                    <a:pt x="380" y="404"/>
                    <a:pt x="381" y="404"/>
                  </a:cubicBezTo>
                  <a:cubicBezTo>
                    <a:pt x="381" y="405"/>
                    <a:pt x="380" y="404"/>
                    <a:pt x="380" y="405"/>
                  </a:cubicBezTo>
                  <a:cubicBezTo>
                    <a:pt x="381" y="405"/>
                    <a:pt x="381" y="402"/>
                    <a:pt x="382" y="402"/>
                  </a:cubicBezTo>
                  <a:cubicBezTo>
                    <a:pt x="382" y="402"/>
                    <a:pt x="383" y="402"/>
                    <a:pt x="383" y="402"/>
                  </a:cubicBezTo>
                  <a:cubicBezTo>
                    <a:pt x="380" y="413"/>
                    <a:pt x="380" y="418"/>
                    <a:pt x="378" y="430"/>
                  </a:cubicBezTo>
                  <a:cubicBezTo>
                    <a:pt x="380" y="431"/>
                    <a:pt x="378" y="434"/>
                    <a:pt x="377" y="434"/>
                  </a:cubicBezTo>
                  <a:cubicBezTo>
                    <a:pt x="375" y="433"/>
                    <a:pt x="377" y="430"/>
                    <a:pt x="376" y="428"/>
                  </a:cubicBezTo>
                  <a:cubicBezTo>
                    <a:pt x="375" y="431"/>
                    <a:pt x="376" y="434"/>
                    <a:pt x="374" y="436"/>
                  </a:cubicBezTo>
                  <a:cubicBezTo>
                    <a:pt x="373" y="436"/>
                    <a:pt x="373" y="435"/>
                    <a:pt x="373" y="436"/>
                  </a:cubicBezTo>
                  <a:cubicBezTo>
                    <a:pt x="372" y="440"/>
                    <a:pt x="370" y="444"/>
                    <a:pt x="368" y="448"/>
                  </a:cubicBezTo>
                  <a:cubicBezTo>
                    <a:pt x="368" y="448"/>
                    <a:pt x="366" y="450"/>
                    <a:pt x="365" y="448"/>
                  </a:cubicBezTo>
                  <a:cubicBezTo>
                    <a:pt x="366" y="446"/>
                    <a:pt x="367" y="444"/>
                    <a:pt x="369" y="443"/>
                  </a:cubicBezTo>
                  <a:cubicBezTo>
                    <a:pt x="369" y="441"/>
                    <a:pt x="372" y="436"/>
                    <a:pt x="370" y="434"/>
                  </a:cubicBezTo>
                  <a:cubicBezTo>
                    <a:pt x="370" y="432"/>
                    <a:pt x="370" y="432"/>
                    <a:pt x="370" y="430"/>
                  </a:cubicBezTo>
                  <a:cubicBezTo>
                    <a:pt x="366" y="433"/>
                    <a:pt x="367" y="440"/>
                    <a:pt x="364" y="444"/>
                  </a:cubicBezTo>
                  <a:cubicBezTo>
                    <a:pt x="366" y="445"/>
                    <a:pt x="364" y="445"/>
                    <a:pt x="365" y="446"/>
                  </a:cubicBezTo>
                  <a:cubicBezTo>
                    <a:pt x="363" y="446"/>
                    <a:pt x="362" y="450"/>
                    <a:pt x="360" y="450"/>
                  </a:cubicBezTo>
                  <a:cubicBezTo>
                    <a:pt x="360" y="451"/>
                    <a:pt x="360" y="451"/>
                    <a:pt x="360" y="451"/>
                  </a:cubicBezTo>
                  <a:cubicBezTo>
                    <a:pt x="364" y="453"/>
                    <a:pt x="368" y="450"/>
                    <a:pt x="371" y="451"/>
                  </a:cubicBezTo>
                  <a:cubicBezTo>
                    <a:pt x="371" y="450"/>
                    <a:pt x="371" y="450"/>
                    <a:pt x="372" y="450"/>
                  </a:cubicBezTo>
                  <a:cubicBezTo>
                    <a:pt x="371" y="451"/>
                    <a:pt x="373" y="450"/>
                    <a:pt x="373" y="450"/>
                  </a:cubicBezTo>
                  <a:cubicBezTo>
                    <a:pt x="381" y="451"/>
                    <a:pt x="382" y="441"/>
                    <a:pt x="384" y="435"/>
                  </a:cubicBezTo>
                  <a:cubicBezTo>
                    <a:pt x="384" y="435"/>
                    <a:pt x="383" y="435"/>
                    <a:pt x="383" y="434"/>
                  </a:cubicBezTo>
                  <a:cubicBezTo>
                    <a:pt x="384" y="432"/>
                    <a:pt x="385" y="431"/>
                    <a:pt x="385" y="428"/>
                  </a:cubicBezTo>
                  <a:cubicBezTo>
                    <a:pt x="387" y="428"/>
                    <a:pt x="386" y="425"/>
                    <a:pt x="388" y="424"/>
                  </a:cubicBezTo>
                  <a:cubicBezTo>
                    <a:pt x="386" y="423"/>
                    <a:pt x="387" y="419"/>
                    <a:pt x="387" y="418"/>
                  </a:cubicBezTo>
                  <a:cubicBezTo>
                    <a:pt x="386" y="417"/>
                    <a:pt x="387" y="417"/>
                    <a:pt x="387" y="417"/>
                  </a:cubicBezTo>
                  <a:cubicBezTo>
                    <a:pt x="388" y="414"/>
                    <a:pt x="388" y="405"/>
                    <a:pt x="391" y="402"/>
                  </a:cubicBezTo>
                  <a:cubicBezTo>
                    <a:pt x="390" y="401"/>
                    <a:pt x="393" y="397"/>
                    <a:pt x="394" y="398"/>
                  </a:cubicBezTo>
                  <a:cubicBezTo>
                    <a:pt x="394" y="400"/>
                    <a:pt x="393" y="401"/>
                    <a:pt x="392" y="403"/>
                  </a:cubicBezTo>
                  <a:cubicBezTo>
                    <a:pt x="391" y="405"/>
                    <a:pt x="391" y="408"/>
                    <a:pt x="390" y="409"/>
                  </a:cubicBezTo>
                  <a:cubicBezTo>
                    <a:pt x="390" y="413"/>
                    <a:pt x="389" y="415"/>
                    <a:pt x="389" y="418"/>
                  </a:cubicBezTo>
                  <a:cubicBezTo>
                    <a:pt x="389" y="417"/>
                    <a:pt x="389" y="418"/>
                    <a:pt x="390" y="418"/>
                  </a:cubicBezTo>
                  <a:cubicBezTo>
                    <a:pt x="392" y="418"/>
                    <a:pt x="391" y="415"/>
                    <a:pt x="392" y="414"/>
                  </a:cubicBezTo>
                  <a:cubicBezTo>
                    <a:pt x="392" y="409"/>
                    <a:pt x="394" y="404"/>
                    <a:pt x="395" y="400"/>
                  </a:cubicBezTo>
                  <a:cubicBezTo>
                    <a:pt x="395" y="400"/>
                    <a:pt x="396" y="400"/>
                    <a:pt x="396" y="399"/>
                  </a:cubicBezTo>
                  <a:cubicBezTo>
                    <a:pt x="394" y="396"/>
                    <a:pt x="399" y="392"/>
                    <a:pt x="398" y="397"/>
                  </a:cubicBezTo>
                  <a:cubicBezTo>
                    <a:pt x="398" y="396"/>
                    <a:pt x="398" y="397"/>
                    <a:pt x="398" y="397"/>
                  </a:cubicBezTo>
                  <a:cubicBezTo>
                    <a:pt x="397" y="398"/>
                    <a:pt x="397" y="399"/>
                    <a:pt x="397" y="401"/>
                  </a:cubicBezTo>
                  <a:cubicBezTo>
                    <a:pt x="397" y="401"/>
                    <a:pt x="396" y="401"/>
                    <a:pt x="396" y="401"/>
                  </a:cubicBezTo>
                  <a:cubicBezTo>
                    <a:pt x="395" y="405"/>
                    <a:pt x="395" y="410"/>
                    <a:pt x="394" y="413"/>
                  </a:cubicBezTo>
                  <a:cubicBezTo>
                    <a:pt x="394" y="414"/>
                    <a:pt x="394" y="414"/>
                    <a:pt x="394" y="414"/>
                  </a:cubicBezTo>
                  <a:cubicBezTo>
                    <a:pt x="393" y="414"/>
                    <a:pt x="393" y="416"/>
                    <a:pt x="393" y="417"/>
                  </a:cubicBezTo>
                  <a:cubicBezTo>
                    <a:pt x="393" y="417"/>
                    <a:pt x="393" y="417"/>
                    <a:pt x="394" y="417"/>
                  </a:cubicBezTo>
                  <a:cubicBezTo>
                    <a:pt x="394" y="418"/>
                    <a:pt x="393" y="417"/>
                    <a:pt x="393" y="418"/>
                  </a:cubicBezTo>
                  <a:cubicBezTo>
                    <a:pt x="393" y="418"/>
                    <a:pt x="394" y="418"/>
                    <a:pt x="394" y="419"/>
                  </a:cubicBezTo>
                  <a:cubicBezTo>
                    <a:pt x="393" y="419"/>
                    <a:pt x="394" y="418"/>
                    <a:pt x="393" y="418"/>
                  </a:cubicBezTo>
                  <a:cubicBezTo>
                    <a:pt x="393" y="420"/>
                    <a:pt x="392" y="423"/>
                    <a:pt x="394" y="423"/>
                  </a:cubicBezTo>
                  <a:cubicBezTo>
                    <a:pt x="394" y="421"/>
                    <a:pt x="394" y="419"/>
                    <a:pt x="396" y="418"/>
                  </a:cubicBezTo>
                  <a:cubicBezTo>
                    <a:pt x="396" y="417"/>
                    <a:pt x="396" y="415"/>
                    <a:pt x="397" y="414"/>
                  </a:cubicBezTo>
                  <a:cubicBezTo>
                    <a:pt x="397" y="414"/>
                    <a:pt x="397" y="414"/>
                    <a:pt x="396" y="414"/>
                  </a:cubicBezTo>
                  <a:cubicBezTo>
                    <a:pt x="397" y="414"/>
                    <a:pt x="397" y="412"/>
                    <a:pt x="397" y="412"/>
                  </a:cubicBezTo>
                  <a:cubicBezTo>
                    <a:pt x="396" y="407"/>
                    <a:pt x="398" y="401"/>
                    <a:pt x="398" y="398"/>
                  </a:cubicBezTo>
                  <a:cubicBezTo>
                    <a:pt x="399" y="398"/>
                    <a:pt x="399" y="398"/>
                    <a:pt x="399" y="398"/>
                  </a:cubicBezTo>
                  <a:cubicBezTo>
                    <a:pt x="400" y="396"/>
                    <a:pt x="399" y="394"/>
                    <a:pt x="402" y="393"/>
                  </a:cubicBezTo>
                  <a:cubicBezTo>
                    <a:pt x="402" y="395"/>
                    <a:pt x="400" y="396"/>
                    <a:pt x="400" y="398"/>
                  </a:cubicBezTo>
                  <a:cubicBezTo>
                    <a:pt x="399" y="402"/>
                    <a:pt x="400" y="408"/>
                    <a:pt x="399" y="412"/>
                  </a:cubicBezTo>
                  <a:cubicBezTo>
                    <a:pt x="399" y="412"/>
                    <a:pt x="399" y="411"/>
                    <a:pt x="398" y="412"/>
                  </a:cubicBezTo>
                  <a:cubicBezTo>
                    <a:pt x="398" y="414"/>
                    <a:pt x="398" y="417"/>
                    <a:pt x="398" y="418"/>
                  </a:cubicBezTo>
                  <a:cubicBezTo>
                    <a:pt x="398" y="418"/>
                    <a:pt x="399" y="418"/>
                    <a:pt x="399" y="418"/>
                  </a:cubicBezTo>
                  <a:cubicBezTo>
                    <a:pt x="398" y="418"/>
                    <a:pt x="399" y="419"/>
                    <a:pt x="398" y="419"/>
                  </a:cubicBezTo>
                  <a:cubicBezTo>
                    <a:pt x="398" y="419"/>
                    <a:pt x="398" y="420"/>
                    <a:pt x="399" y="420"/>
                  </a:cubicBezTo>
                  <a:cubicBezTo>
                    <a:pt x="397" y="422"/>
                    <a:pt x="397" y="428"/>
                    <a:pt x="394" y="430"/>
                  </a:cubicBezTo>
                  <a:cubicBezTo>
                    <a:pt x="393" y="437"/>
                    <a:pt x="389" y="443"/>
                    <a:pt x="388" y="448"/>
                  </a:cubicBezTo>
                  <a:cubicBezTo>
                    <a:pt x="389" y="446"/>
                    <a:pt x="391" y="447"/>
                    <a:pt x="393" y="446"/>
                  </a:cubicBezTo>
                  <a:cubicBezTo>
                    <a:pt x="391" y="446"/>
                    <a:pt x="391" y="445"/>
                    <a:pt x="391" y="443"/>
                  </a:cubicBezTo>
                  <a:cubicBezTo>
                    <a:pt x="392" y="443"/>
                    <a:pt x="392" y="443"/>
                    <a:pt x="393" y="443"/>
                  </a:cubicBezTo>
                  <a:cubicBezTo>
                    <a:pt x="395" y="437"/>
                    <a:pt x="399" y="431"/>
                    <a:pt x="398" y="425"/>
                  </a:cubicBezTo>
                  <a:cubicBezTo>
                    <a:pt x="399" y="424"/>
                    <a:pt x="400" y="421"/>
                    <a:pt x="399" y="419"/>
                  </a:cubicBezTo>
                  <a:cubicBezTo>
                    <a:pt x="401" y="419"/>
                    <a:pt x="399" y="417"/>
                    <a:pt x="399" y="416"/>
                  </a:cubicBezTo>
                  <a:cubicBezTo>
                    <a:pt x="400" y="416"/>
                    <a:pt x="400" y="417"/>
                    <a:pt x="400" y="417"/>
                  </a:cubicBezTo>
                  <a:cubicBezTo>
                    <a:pt x="400" y="415"/>
                    <a:pt x="401" y="414"/>
                    <a:pt x="400" y="413"/>
                  </a:cubicBezTo>
                  <a:cubicBezTo>
                    <a:pt x="400" y="413"/>
                    <a:pt x="400" y="414"/>
                    <a:pt x="401" y="413"/>
                  </a:cubicBezTo>
                  <a:cubicBezTo>
                    <a:pt x="401" y="410"/>
                    <a:pt x="402" y="401"/>
                    <a:pt x="404" y="398"/>
                  </a:cubicBezTo>
                  <a:cubicBezTo>
                    <a:pt x="403" y="396"/>
                    <a:pt x="405" y="393"/>
                    <a:pt x="406" y="395"/>
                  </a:cubicBezTo>
                  <a:cubicBezTo>
                    <a:pt x="406" y="397"/>
                    <a:pt x="406" y="400"/>
                    <a:pt x="404" y="401"/>
                  </a:cubicBezTo>
                  <a:cubicBezTo>
                    <a:pt x="405" y="402"/>
                    <a:pt x="404" y="403"/>
                    <a:pt x="404" y="404"/>
                  </a:cubicBezTo>
                  <a:cubicBezTo>
                    <a:pt x="404" y="405"/>
                    <a:pt x="404" y="408"/>
                    <a:pt x="403" y="410"/>
                  </a:cubicBezTo>
                  <a:cubicBezTo>
                    <a:pt x="403" y="411"/>
                    <a:pt x="402" y="412"/>
                    <a:pt x="403" y="412"/>
                  </a:cubicBezTo>
                  <a:cubicBezTo>
                    <a:pt x="403" y="412"/>
                    <a:pt x="403" y="412"/>
                    <a:pt x="402" y="412"/>
                  </a:cubicBezTo>
                  <a:cubicBezTo>
                    <a:pt x="402" y="416"/>
                    <a:pt x="402" y="420"/>
                    <a:pt x="402" y="422"/>
                  </a:cubicBezTo>
                  <a:cubicBezTo>
                    <a:pt x="402" y="422"/>
                    <a:pt x="402" y="422"/>
                    <a:pt x="402" y="422"/>
                  </a:cubicBezTo>
                  <a:cubicBezTo>
                    <a:pt x="403" y="422"/>
                    <a:pt x="403" y="423"/>
                    <a:pt x="403" y="424"/>
                  </a:cubicBezTo>
                  <a:cubicBezTo>
                    <a:pt x="402" y="423"/>
                    <a:pt x="402" y="424"/>
                    <a:pt x="402" y="425"/>
                  </a:cubicBezTo>
                  <a:cubicBezTo>
                    <a:pt x="403" y="426"/>
                    <a:pt x="401" y="430"/>
                    <a:pt x="400" y="432"/>
                  </a:cubicBezTo>
                  <a:cubicBezTo>
                    <a:pt x="399" y="432"/>
                    <a:pt x="399" y="432"/>
                    <a:pt x="399" y="432"/>
                  </a:cubicBezTo>
                  <a:cubicBezTo>
                    <a:pt x="397" y="437"/>
                    <a:pt x="396" y="443"/>
                    <a:pt x="393" y="446"/>
                  </a:cubicBezTo>
                  <a:cubicBezTo>
                    <a:pt x="395" y="446"/>
                    <a:pt x="396" y="446"/>
                    <a:pt x="397" y="446"/>
                  </a:cubicBezTo>
                  <a:cubicBezTo>
                    <a:pt x="399" y="442"/>
                    <a:pt x="400" y="438"/>
                    <a:pt x="402" y="434"/>
                  </a:cubicBezTo>
                  <a:cubicBezTo>
                    <a:pt x="402" y="432"/>
                    <a:pt x="404" y="430"/>
                    <a:pt x="404" y="428"/>
                  </a:cubicBezTo>
                  <a:cubicBezTo>
                    <a:pt x="405" y="423"/>
                    <a:pt x="405" y="419"/>
                    <a:pt x="405" y="416"/>
                  </a:cubicBezTo>
                  <a:cubicBezTo>
                    <a:pt x="408" y="414"/>
                    <a:pt x="407" y="409"/>
                    <a:pt x="407" y="406"/>
                  </a:cubicBezTo>
                  <a:cubicBezTo>
                    <a:pt x="407" y="404"/>
                    <a:pt x="408" y="402"/>
                    <a:pt x="408" y="400"/>
                  </a:cubicBezTo>
                  <a:cubicBezTo>
                    <a:pt x="409" y="400"/>
                    <a:pt x="408" y="399"/>
                    <a:pt x="409" y="399"/>
                  </a:cubicBezTo>
                  <a:cubicBezTo>
                    <a:pt x="409" y="397"/>
                    <a:pt x="409" y="396"/>
                    <a:pt x="410" y="394"/>
                  </a:cubicBezTo>
                  <a:cubicBezTo>
                    <a:pt x="410" y="395"/>
                    <a:pt x="411" y="395"/>
                    <a:pt x="411" y="395"/>
                  </a:cubicBezTo>
                  <a:cubicBezTo>
                    <a:pt x="411" y="396"/>
                    <a:pt x="410" y="400"/>
                    <a:pt x="410" y="401"/>
                  </a:cubicBezTo>
                  <a:cubicBezTo>
                    <a:pt x="410" y="401"/>
                    <a:pt x="410" y="400"/>
                    <a:pt x="410" y="401"/>
                  </a:cubicBezTo>
                  <a:cubicBezTo>
                    <a:pt x="410" y="402"/>
                    <a:pt x="409" y="402"/>
                    <a:pt x="410" y="403"/>
                  </a:cubicBezTo>
                  <a:cubicBezTo>
                    <a:pt x="409" y="405"/>
                    <a:pt x="409" y="410"/>
                    <a:pt x="410" y="411"/>
                  </a:cubicBezTo>
                  <a:cubicBezTo>
                    <a:pt x="409" y="411"/>
                    <a:pt x="409" y="413"/>
                    <a:pt x="408" y="412"/>
                  </a:cubicBezTo>
                  <a:cubicBezTo>
                    <a:pt x="409" y="414"/>
                    <a:pt x="408" y="413"/>
                    <a:pt x="409" y="414"/>
                  </a:cubicBezTo>
                  <a:cubicBezTo>
                    <a:pt x="408" y="414"/>
                    <a:pt x="409" y="416"/>
                    <a:pt x="408" y="417"/>
                  </a:cubicBezTo>
                  <a:cubicBezTo>
                    <a:pt x="408" y="417"/>
                    <a:pt x="408" y="417"/>
                    <a:pt x="408" y="417"/>
                  </a:cubicBezTo>
                  <a:cubicBezTo>
                    <a:pt x="409" y="418"/>
                    <a:pt x="408" y="418"/>
                    <a:pt x="408" y="419"/>
                  </a:cubicBezTo>
                  <a:cubicBezTo>
                    <a:pt x="409" y="419"/>
                    <a:pt x="408" y="418"/>
                    <a:pt x="409" y="419"/>
                  </a:cubicBezTo>
                  <a:cubicBezTo>
                    <a:pt x="410" y="419"/>
                    <a:pt x="408" y="420"/>
                    <a:pt x="410" y="420"/>
                  </a:cubicBezTo>
                  <a:cubicBezTo>
                    <a:pt x="409" y="419"/>
                    <a:pt x="410" y="419"/>
                    <a:pt x="410" y="418"/>
                  </a:cubicBezTo>
                  <a:cubicBezTo>
                    <a:pt x="410" y="418"/>
                    <a:pt x="408" y="418"/>
                    <a:pt x="409" y="417"/>
                  </a:cubicBezTo>
                  <a:cubicBezTo>
                    <a:pt x="409" y="417"/>
                    <a:pt x="409" y="418"/>
                    <a:pt x="410" y="418"/>
                  </a:cubicBezTo>
                  <a:cubicBezTo>
                    <a:pt x="410" y="416"/>
                    <a:pt x="408" y="417"/>
                    <a:pt x="409" y="416"/>
                  </a:cubicBezTo>
                  <a:cubicBezTo>
                    <a:pt x="409" y="417"/>
                    <a:pt x="409" y="417"/>
                    <a:pt x="410" y="417"/>
                  </a:cubicBezTo>
                  <a:cubicBezTo>
                    <a:pt x="412" y="409"/>
                    <a:pt x="413" y="403"/>
                    <a:pt x="414" y="395"/>
                  </a:cubicBezTo>
                  <a:cubicBezTo>
                    <a:pt x="414" y="395"/>
                    <a:pt x="416" y="394"/>
                    <a:pt x="416" y="395"/>
                  </a:cubicBezTo>
                  <a:cubicBezTo>
                    <a:pt x="415" y="400"/>
                    <a:pt x="414" y="407"/>
                    <a:pt x="413" y="411"/>
                  </a:cubicBezTo>
                  <a:cubicBezTo>
                    <a:pt x="413" y="411"/>
                    <a:pt x="413" y="411"/>
                    <a:pt x="414" y="411"/>
                  </a:cubicBezTo>
                  <a:cubicBezTo>
                    <a:pt x="413" y="413"/>
                    <a:pt x="413" y="417"/>
                    <a:pt x="412" y="418"/>
                  </a:cubicBezTo>
                  <a:cubicBezTo>
                    <a:pt x="414" y="420"/>
                    <a:pt x="410" y="422"/>
                    <a:pt x="412" y="424"/>
                  </a:cubicBezTo>
                  <a:cubicBezTo>
                    <a:pt x="413" y="422"/>
                    <a:pt x="413" y="421"/>
                    <a:pt x="414" y="420"/>
                  </a:cubicBezTo>
                  <a:cubicBezTo>
                    <a:pt x="413" y="422"/>
                    <a:pt x="413" y="427"/>
                    <a:pt x="411" y="429"/>
                  </a:cubicBezTo>
                  <a:cubicBezTo>
                    <a:pt x="410" y="429"/>
                    <a:pt x="410" y="429"/>
                    <a:pt x="410" y="429"/>
                  </a:cubicBezTo>
                  <a:cubicBezTo>
                    <a:pt x="408" y="434"/>
                    <a:pt x="407" y="439"/>
                    <a:pt x="405" y="444"/>
                  </a:cubicBezTo>
                  <a:cubicBezTo>
                    <a:pt x="407" y="445"/>
                    <a:pt x="407" y="444"/>
                    <a:pt x="408" y="444"/>
                  </a:cubicBezTo>
                  <a:cubicBezTo>
                    <a:pt x="410" y="439"/>
                    <a:pt x="412" y="433"/>
                    <a:pt x="414" y="428"/>
                  </a:cubicBezTo>
                  <a:cubicBezTo>
                    <a:pt x="416" y="424"/>
                    <a:pt x="415" y="419"/>
                    <a:pt x="416" y="415"/>
                  </a:cubicBezTo>
                  <a:cubicBezTo>
                    <a:pt x="416" y="415"/>
                    <a:pt x="417" y="416"/>
                    <a:pt x="417" y="416"/>
                  </a:cubicBezTo>
                  <a:cubicBezTo>
                    <a:pt x="417" y="410"/>
                    <a:pt x="417" y="405"/>
                    <a:pt x="419" y="400"/>
                  </a:cubicBezTo>
                  <a:cubicBezTo>
                    <a:pt x="419" y="397"/>
                    <a:pt x="421" y="396"/>
                    <a:pt x="421" y="394"/>
                  </a:cubicBezTo>
                  <a:cubicBezTo>
                    <a:pt x="422" y="394"/>
                    <a:pt x="422" y="393"/>
                    <a:pt x="422" y="394"/>
                  </a:cubicBezTo>
                  <a:cubicBezTo>
                    <a:pt x="423" y="396"/>
                    <a:pt x="419" y="402"/>
                    <a:pt x="420" y="404"/>
                  </a:cubicBezTo>
                  <a:cubicBezTo>
                    <a:pt x="420" y="404"/>
                    <a:pt x="419" y="405"/>
                    <a:pt x="420" y="405"/>
                  </a:cubicBezTo>
                  <a:cubicBezTo>
                    <a:pt x="419" y="407"/>
                    <a:pt x="420" y="409"/>
                    <a:pt x="419" y="410"/>
                  </a:cubicBezTo>
                  <a:cubicBezTo>
                    <a:pt x="419" y="411"/>
                    <a:pt x="420" y="409"/>
                    <a:pt x="420" y="410"/>
                  </a:cubicBezTo>
                  <a:cubicBezTo>
                    <a:pt x="420" y="410"/>
                    <a:pt x="419" y="411"/>
                    <a:pt x="419" y="411"/>
                  </a:cubicBezTo>
                  <a:cubicBezTo>
                    <a:pt x="419" y="412"/>
                    <a:pt x="420" y="412"/>
                    <a:pt x="420" y="412"/>
                  </a:cubicBezTo>
                  <a:cubicBezTo>
                    <a:pt x="420" y="412"/>
                    <a:pt x="419" y="412"/>
                    <a:pt x="419" y="412"/>
                  </a:cubicBezTo>
                  <a:cubicBezTo>
                    <a:pt x="420" y="412"/>
                    <a:pt x="419" y="414"/>
                    <a:pt x="420" y="414"/>
                  </a:cubicBezTo>
                  <a:cubicBezTo>
                    <a:pt x="420" y="415"/>
                    <a:pt x="419" y="414"/>
                    <a:pt x="419" y="415"/>
                  </a:cubicBezTo>
                  <a:cubicBezTo>
                    <a:pt x="419" y="416"/>
                    <a:pt x="420" y="416"/>
                    <a:pt x="420" y="417"/>
                  </a:cubicBezTo>
                  <a:cubicBezTo>
                    <a:pt x="419" y="416"/>
                    <a:pt x="420" y="418"/>
                    <a:pt x="419" y="417"/>
                  </a:cubicBezTo>
                  <a:cubicBezTo>
                    <a:pt x="420" y="416"/>
                    <a:pt x="419" y="417"/>
                    <a:pt x="418" y="417"/>
                  </a:cubicBezTo>
                  <a:cubicBezTo>
                    <a:pt x="420" y="418"/>
                    <a:pt x="417" y="419"/>
                    <a:pt x="419" y="420"/>
                  </a:cubicBezTo>
                  <a:cubicBezTo>
                    <a:pt x="419" y="420"/>
                    <a:pt x="418" y="419"/>
                    <a:pt x="419" y="419"/>
                  </a:cubicBezTo>
                  <a:cubicBezTo>
                    <a:pt x="419" y="419"/>
                    <a:pt x="420" y="419"/>
                    <a:pt x="420" y="419"/>
                  </a:cubicBezTo>
                  <a:cubicBezTo>
                    <a:pt x="423" y="412"/>
                    <a:pt x="422" y="402"/>
                    <a:pt x="424" y="394"/>
                  </a:cubicBezTo>
                  <a:cubicBezTo>
                    <a:pt x="425" y="395"/>
                    <a:pt x="425" y="394"/>
                    <a:pt x="426" y="393"/>
                  </a:cubicBezTo>
                  <a:cubicBezTo>
                    <a:pt x="426" y="398"/>
                    <a:pt x="424" y="404"/>
                    <a:pt x="425" y="406"/>
                  </a:cubicBezTo>
                  <a:cubicBezTo>
                    <a:pt x="425" y="406"/>
                    <a:pt x="424" y="407"/>
                    <a:pt x="424" y="407"/>
                  </a:cubicBezTo>
                  <a:cubicBezTo>
                    <a:pt x="424" y="407"/>
                    <a:pt x="425" y="408"/>
                    <a:pt x="425" y="409"/>
                  </a:cubicBezTo>
                  <a:cubicBezTo>
                    <a:pt x="423" y="410"/>
                    <a:pt x="426" y="413"/>
                    <a:pt x="424" y="416"/>
                  </a:cubicBezTo>
                  <a:cubicBezTo>
                    <a:pt x="425" y="416"/>
                    <a:pt x="424" y="417"/>
                    <a:pt x="424" y="417"/>
                  </a:cubicBezTo>
                  <a:cubicBezTo>
                    <a:pt x="424" y="417"/>
                    <a:pt x="424" y="417"/>
                    <a:pt x="424" y="417"/>
                  </a:cubicBezTo>
                  <a:cubicBezTo>
                    <a:pt x="424" y="418"/>
                    <a:pt x="423" y="417"/>
                    <a:pt x="423" y="418"/>
                  </a:cubicBezTo>
                  <a:cubicBezTo>
                    <a:pt x="424" y="419"/>
                    <a:pt x="424" y="418"/>
                    <a:pt x="424" y="418"/>
                  </a:cubicBezTo>
                  <a:cubicBezTo>
                    <a:pt x="424" y="420"/>
                    <a:pt x="423" y="421"/>
                    <a:pt x="423" y="424"/>
                  </a:cubicBezTo>
                  <a:cubicBezTo>
                    <a:pt x="422" y="426"/>
                    <a:pt x="421" y="427"/>
                    <a:pt x="420" y="429"/>
                  </a:cubicBezTo>
                  <a:cubicBezTo>
                    <a:pt x="419" y="434"/>
                    <a:pt x="419" y="439"/>
                    <a:pt x="416" y="443"/>
                  </a:cubicBezTo>
                  <a:cubicBezTo>
                    <a:pt x="416" y="442"/>
                    <a:pt x="415" y="443"/>
                    <a:pt x="415" y="441"/>
                  </a:cubicBezTo>
                  <a:cubicBezTo>
                    <a:pt x="416" y="436"/>
                    <a:pt x="419" y="431"/>
                    <a:pt x="420" y="424"/>
                  </a:cubicBezTo>
                  <a:cubicBezTo>
                    <a:pt x="420" y="423"/>
                    <a:pt x="420" y="420"/>
                    <a:pt x="419" y="421"/>
                  </a:cubicBezTo>
                  <a:cubicBezTo>
                    <a:pt x="420" y="421"/>
                    <a:pt x="419" y="421"/>
                    <a:pt x="419" y="422"/>
                  </a:cubicBezTo>
                  <a:cubicBezTo>
                    <a:pt x="419" y="423"/>
                    <a:pt x="417" y="426"/>
                    <a:pt x="416" y="427"/>
                  </a:cubicBezTo>
                  <a:cubicBezTo>
                    <a:pt x="415" y="432"/>
                    <a:pt x="412" y="438"/>
                    <a:pt x="411" y="444"/>
                  </a:cubicBezTo>
                  <a:cubicBezTo>
                    <a:pt x="414" y="443"/>
                    <a:pt x="417" y="443"/>
                    <a:pt x="420" y="442"/>
                  </a:cubicBezTo>
                  <a:cubicBezTo>
                    <a:pt x="420" y="441"/>
                    <a:pt x="419" y="441"/>
                    <a:pt x="419" y="440"/>
                  </a:cubicBezTo>
                  <a:cubicBezTo>
                    <a:pt x="419" y="439"/>
                    <a:pt x="420" y="440"/>
                    <a:pt x="420" y="439"/>
                  </a:cubicBezTo>
                  <a:cubicBezTo>
                    <a:pt x="419" y="439"/>
                    <a:pt x="419" y="439"/>
                    <a:pt x="420" y="438"/>
                  </a:cubicBezTo>
                  <a:cubicBezTo>
                    <a:pt x="420" y="440"/>
                    <a:pt x="420" y="439"/>
                    <a:pt x="420" y="438"/>
                  </a:cubicBezTo>
                  <a:cubicBezTo>
                    <a:pt x="421" y="438"/>
                    <a:pt x="421" y="439"/>
                    <a:pt x="421" y="439"/>
                  </a:cubicBezTo>
                  <a:cubicBezTo>
                    <a:pt x="424" y="435"/>
                    <a:pt x="426" y="429"/>
                    <a:pt x="427" y="425"/>
                  </a:cubicBezTo>
                  <a:cubicBezTo>
                    <a:pt x="428" y="415"/>
                    <a:pt x="428" y="406"/>
                    <a:pt x="428" y="399"/>
                  </a:cubicBezTo>
                  <a:cubicBezTo>
                    <a:pt x="430" y="398"/>
                    <a:pt x="428" y="393"/>
                    <a:pt x="431" y="393"/>
                  </a:cubicBezTo>
                  <a:cubicBezTo>
                    <a:pt x="431" y="399"/>
                    <a:pt x="430" y="401"/>
                    <a:pt x="430" y="407"/>
                  </a:cubicBezTo>
                  <a:cubicBezTo>
                    <a:pt x="431" y="407"/>
                    <a:pt x="432" y="408"/>
                    <a:pt x="432" y="410"/>
                  </a:cubicBezTo>
                  <a:cubicBezTo>
                    <a:pt x="431" y="410"/>
                    <a:pt x="431" y="411"/>
                    <a:pt x="430" y="411"/>
                  </a:cubicBezTo>
                  <a:cubicBezTo>
                    <a:pt x="430" y="412"/>
                    <a:pt x="430" y="413"/>
                    <a:pt x="431" y="414"/>
                  </a:cubicBezTo>
                  <a:cubicBezTo>
                    <a:pt x="431" y="414"/>
                    <a:pt x="430" y="414"/>
                    <a:pt x="430" y="414"/>
                  </a:cubicBezTo>
                  <a:cubicBezTo>
                    <a:pt x="430" y="416"/>
                    <a:pt x="428" y="419"/>
                    <a:pt x="429" y="422"/>
                  </a:cubicBezTo>
                  <a:cubicBezTo>
                    <a:pt x="429" y="421"/>
                    <a:pt x="429" y="420"/>
                    <a:pt x="430" y="420"/>
                  </a:cubicBezTo>
                  <a:cubicBezTo>
                    <a:pt x="429" y="423"/>
                    <a:pt x="430" y="427"/>
                    <a:pt x="427" y="428"/>
                  </a:cubicBezTo>
                  <a:cubicBezTo>
                    <a:pt x="427" y="432"/>
                    <a:pt x="425" y="436"/>
                    <a:pt x="424" y="440"/>
                  </a:cubicBezTo>
                  <a:cubicBezTo>
                    <a:pt x="425" y="439"/>
                    <a:pt x="425" y="439"/>
                    <a:pt x="426" y="440"/>
                  </a:cubicBezTo>
                  <a:cubicBezTo>
                    <a:pt x="427" y="438"/>
                    <a:pt x="427" y="435"/>
                    <a:pt x="428" y="434"/>
                  </a:cubicBezTo>
                  <a:cubicBezTo>
                    <a:pt x="429" y="429"/>
                    <a:pt x="430" y="426"/>
                    <a:pt x="431" y="422"/>
                  </a:cubicBezTo>
                  <a:cubicBezTo>
                    <a:pt x="432" y="421"/>
                    <a:pt x="431" y="419"/>
                    <a:pt x="431" y="417"/>
                  </a:cubicBezTo>
                  <a:cubicBezTo>
                    <a:pt x="432" y="410"/>
                    <a:pt x="434" y="403"/>
                    <a:pt x="435" y="397"/>
                  </a:cubicBezTo>
                  <a:cubicBezTo>
                    <a:pt x="436" y="394"/>
                    <a:pt x="436" y="392"/>
                    <a:pt x="439" y="391"/>
                  </a:cubicBezTo>
                  <a:cubicBezTo>
                    <a:pt x="439" y="393"/>
                    <a:pt x="438" y="393"/>
                    <a:pt x="438" y="395"/>
                  </a:cubicBezTo>
                  <a:cubicBezTo>
                    <a:pt x="438" y="395"/>
                    <a:pt x="438" y="395"/>
                    <a:pt x="437" y="395"/>
                  </a:cubicBezTo>
                  <a:cubicBezTo>
                    <a:pt x="437" y="399"/>
                    <a:pt x="436" y="401"/>
                    <a:pt x="436" y="404"/>
                  </a:cubicBezTo>
                  <a:cubicBezTo>
                    <a:pt x="437" y="403"/>
                    <a:pt x="436" y="406"/>
                    <a:pt x="437" y="406"/>
                  </a:cubicBezTo>
                  <a:cubicBezTo>
                    <a:pt x="438" y="401"/>
                    <a:pt x="437" y="396"/>
                    <a:pt x="440" y="392"/>
                  </a:cubicBezTo>
                  <a:cubicBezTo>
                    <a:pt x="441" y="392"/>
                    <a:pt x="441" y="392"/>
                    <a:pt x="441" y="392"/>
                  </a:cubicBezTo>
                  <a:cubicBezTo>
                    <a:pt x="442" y="395"/>
                    <a:pt x="440" y="396"/>
                    <a:pt x="440" y="399"/>
                  </a:cubicBezTo>
                  <a:cubicBezTo>
                    <a:pt x="440" y="399"/>
                    <a:pt x="440" y="400"/>
                    <a:pt x="439" y="399"/>
                  </a:cubicBezTo>
                  <a:cubicBezTo>
                    <a:pt x="439" y="400"/>
                    <a:pt x="440" y="400"/>
                    <a:pt x="440" y="401"/>
                  </a:cubicBezTo>
                  <a:cubicBezTo>
                    <a:pt x="439" y="401"/>
                    <a:pt x="439" y="404"/>
                    <a:pt x="439" y="405"/>
                  </a:cubicBezTo>
                  <a:cubicBezTo>
                    <a:pt x="439" y="404"/>
                    <a:pt x="440" y="404"/>
                    <a:pt x="440" y="404"/>
                  </a:cubicBezTo>
                  <a:cubicBezTo>
                    <a:pt x="440" y="404"/>
                    <a:pt x="441" y="404"/>
                    <a:pt x="441" y="405"/>
                  </a:cubicBezTo>
                  <a:cubicBezTo>
                    <a:pt x="441" y="409"/>
                    <a:pt x="439" y="412"/>
                    <a:pt x="440" y="414"/>
                  </a:cubicBezTo>
                  <a:cubicBezTo>
                    <a:pt x="439" y="415"/>
                    <a:pt x="439" y="416"/>
                    <a:pt x="439" y="416"/>
                  </a:cubicBezTo>
                  <a:cubicBezTo>
                    <a:pt x="440" y="417"/>
                    <a:pt x="440" y="418"/>
                    <a:pt x="438" y="418"/>
                  </a:cubicBezTo>
                  <a:cubicBezTo>
                    <a:pt x="437" y="426"/>
                    <a:pt x="435" y="430"/>
                    <a:pt x="434" y="437"/>
                  </a:cubicBezTo>
                  <a:cubicBezTo>
                    <a:pt x="433" y="437"/>
                    <a:pt x="432" y="438"/>
                    <a:pt x="433" y="440"/>
                  </a:cubicBezTo>
                  <a:cubicBezTo>
                    <a:pt x="434" y="440"/>
                    <a:pt x="434" y="441"/>
                    <a:pt x="434" y="440"/>
                  </a:cubicBezTo>
                  <a:cubicBezTo>
                    <a:pt x="434" y="440"/>
                    <a:pt x="435" y="441"/>
                    <a:pt x="436" y="441"/>
                  </a:cubicBezTo>
                  <a:cubicBezTo>
                    <a:pt x="435" y="439"/>
                    <a:pt x="437" y="439"/>
                    <a:pt x="437" y="437"/>
                  </a:cubicBezTo>
                  <a:cubicBezTo>
                    <a:pt x="436" y="437"/>
                    <a:pt x="436" y="437"/>
                    <a:pt x="436" y="437"/>
                  </a:cubicBezTo>
                  <a:cubicBezTo>
                    <a:pt x="436" y="437"/>
                    <a:pt x="436" y="437"/>
                    <a:pt x="437" y="437"/>
                  </a:cubicBezTo>
                  <a:cubicBezTo>
                    <a:pt x="438" y="432"/>
                    <a:pt x="440" y="426"/>
                    <a:pt x="441" y="421"/>
                  </a:cubicBezTo>
                  <a:cubicBezTo>
                    <a:pt x="441" y="421"/>
                    <a:pt x="441" y="421"/>
                    <a:pt x="441" y="420"/>
                  </a:cubicBezTo>
                  <a:cubicBezTo>
                    <a:pt x="441" y="414"/>
                    <a:pt x="442" y="409"/>
                    <a:pt x="442" y="403"/>
                  </a:cubicBezTo>
                  <a:cubicBezTo>
                    <a:pt x="443" y="400"/>
                    <a:pt x="442" y="394"/>
                    <a:pt x="445" y="391"/>
                  </a:cubicBezTo>
                  <a:cubicBezTo>
                    <a:pt x="445" y="391"/>
                    <a:pt x="445" y="391"/>
                    <a:pt x="446" y="391"/>
                  </a:cubicBezTo>
                  <a:cubicBezTo>
                    <a:pt x="446" y="394"/>
                    <a:pt x="443" y="398"/>
                    <a:pt x="444" y="401"/>
                  </a:cubicBezTo>
                  <a:cubicBezTo>
                    <a:pt x="444" y="401"/>
                    <a:pt x="445" y="401"/>
                    <a:pt x="445" y="401"/>
                  </a:cubicBezTo>
                  <a:cubicBezTo>
                    <a:pt x="445" y="398"/>
                    <a:pt x="447" y="396"/>
                    <a:pt x="447" y="393"/>
                  </a:cubicBezTo>
                  <a:cubicBezTo>
                    <a:pt x="448" y="392"/>
                    <a:pt x="448" y="389"/>
                    <a:pt x="451" y="390"/>
                  </a:cubicBezTo>
                  <a:cubicBezTo>
                    <a:pt x="450" y="389"/>
                    <a:pt x="451" y="388"/>
                    <a:pt x="450" y="387"/>
                  </a:cubicBezTo>
                  <a:cubicBezTo>
                    <a:pt x="451" y="387"/>
                    <a:pt x="451" y="387"/>
                    <a:pt x="451" y="387"/>
                  </a:cubicBezTo>
                  <a:cubicBezTo>
                    <a:pt x="451" y="380"/>
                    <a:pt x="451" y="377"/>
                    <a:pt x="451" y="371"/>
                  </a:cubicBezTo>
                  <a:cubicBezTo>
                    <a:pt x="451" y="371"/>
                    <a:pt x="450" y="371"/>
                    <a:pt x="450" y="371"/>
                  </a:cubicBezTo>
                  <a:cubicBezTo>
                    <a:pt x="452" y="366"/>
                    <a:pt x="450" y="363"/>
                    <a:pt x="452" y="358"/>
                  </a:cubicBezTo>
                  <a:cubicBezTo>
                    <a:pt x="450" y="348"/>
                    <a:pt x="448" y="336"/>
                    <a:pt x="445" y="326"/>
                  </a:cubicBezTo>
                  <a:cubicBezTo>
                    <a:pt x="445" y="326"/>
                    <a:pt x="445" y="327"/>
                    <a:pt x="445" y="327"/>
                  </a:cubicBezTo>
                  <a:cubicBezTo>
                    <a:pt x="445" y="326"/>
                    <a:pt x="445" y="326"/>
                    <a:pt x="445" y="325"/>
                  </a:cubicBezTo>
                  <a:cubicBezTo>
                    <a:pt x="445" y="325"/>
                    <a:pt x="445" y="326"/>
                    <a:pt x="446" y="325"/>
                  </a:cubicBezTo>
                  <a:cubicBezTo>
                    <a:pt x="445" y="325"/>
                    <a:pt x="444" y="325"/>
                    <a:pt x="445" y="324"/>
                  </a:cubicBezTo>
                  <a:cubicBezTo>
                    <a:pt x="444" y="323"/>
                    <a:pt x="444" y="324"/>
                    <a:pt x="444" y="324"/>
                  </a:cubicBezTo>
                  <a:cubicBezTo>
                    <a:pt x="444" y="321"/>
                    <a:pt x="443" y="317"/>
                    <a:pt x="441" y="315"/>
                  </a:cubicBezTo>
                  <a:cubicBezTo>
                    <a:pt x="441" y="312"/>
                    <a:pt x="440" y="308"/>
                    <a:pt x="439" y="307"/>
                  </a:cubicBezTo>
                  <a:cubicBezTo>
                    <a:pt x="440" y="306"/>
                    <a:pt x="437" y="303"/>
                    <a:pt x="437" y="301"/>
                  </a:cubicBezTo>
                  <a:cubicBezTo>
                    <a:pt x="434" y="301"/>
                    <a:pt x="430" y="302"/>
                    <a:pt x="426" y="302"/>
                  </a:cubicBezTo>
                  <a:cubicBezTo>
                    <a:pt x="426" y="303"/>
                    <a:pt x="426" y="303"/>
                    <a:pt x="426" y="303"/>
                  </a:cubicBezTo>
                  <a:cubicBezTo>
                    <a:pt x="426" y="302"/>
                    <a:pt x="426" y="303"/>
                    <a:pt x="425" y="303"/>
                  </a:cubicBezTo>
                  <a:cubicBezTo>
                    <a:pt x="425" y="303"/>
                    <a:pt x="425" y="302"/>
                    <a:pt x="425" y="302"/>
                  </a:cubicBezTo>
                  <a:cubicBezTo>
                    <a:pt x="424" y="303"/>
                    <a:pt x="423" y="303"/>
                    <a:pt x="422" y="303"/>
                  </a:cubicBezTo>
                  <a:cubicBezTo>
                    <a:pt x="422" y="303"/>
                    <a:pt x="422" y="304"/>
                    <a:pt x="421" y="304"/>
                  </a:cubicBezTo>
                  <a:cubicBezTo>
                    <a:pt x="421" y="304"/>
                    <a:pt x="421" y="304"/>
                    <a:pt x="421" y="303"/>
                  </a:cubicBezTo>
                  <a:cubicBezTo>
                    <a:pt x="418" y="304"/>
                    <a:pt x="414" y="303"/>
                    <a:pt x="411" y="303"/>
                  </a:cubicBezTo>
                  <a:cubicBezTo>
                    <a:pt x="411" y="304"/>
                    <a:pt x="410" y="304"/>
                    <a:pt x="409" y="304"/>
                  </a:cubicBezTo>
                  <a:cubicBezTo>
                    <a:pt x="409" y="303"/>
                    <a:pt x="405" y="304"/>
                    <a:pt x="403" y="304"/>
                  </a:cubicBezTo>
                  <a:cubicBezTo>
                    <a:pt x="397" y="303"/>
                    <a:pt x="390" y="305"/>
                    <a:pt x="387" y="305"/>
                  </a:cubicBezTo>
                  <a:cubicBezTo>
                    <a:pt x="384" y="306"/>
                    <a:pt x="379" y="306"/>
                    <a:pt x="376" y="306"/>
                  </a:cubicBezTo>
                  <a:cubicBezTo>
                    <a:pt x="375" y="307"/>
                    <a:pt x="375" y="307"/>
                    <a:pt x="374" y="308"/>
                  </a:cubicBezTo>
                  <a:cubicBezTo>
                    <a:pt x="374" y="307"/>
                    <a:pt x="373" y="307"/>
                    <a:pt x="372" y="307"/>
                  </a:cubicBezTo>
                  <a:cubicBezTo>
                    <a:pt x="373" y="307"/>
                    <a:pt x="372" y="308"/>
                    <a:pt x="372" y="308"/>
                  </a:cubicBezTo>
                  <a:cubicBezTo>
                    <a:pt x="372" y="307"/>
                    <a:pt x="372" y="307"/>
                    <a:pt x="372" y="307"/>
                  </a:cubicBezTo>
                  <a:cubicBezTo>
                    <a:pt x="371" y="307"/>
                    <a:pt x="372" y="307"/>
                    <a:pt x="370" y="307"/>
                  </a:cubicBezTo>
                  <a:cubicBezTo>
                    <a:pt x="370" y="308"/>
                    <a:pt x="371" y="309"/>
                    <a:pt x="370" y="309"/>
                  </a:cubicBezTo>
                  <a:cubicBezTo>
                    <a:pt x="370" y="308"/>
                    <a:pt x="369" y="308"/>
                    <a:pt x="369" y="308"/>
                  </a:cubicBezTo>
                  <a:cubicBezTo>
                    <a:pt x="370" y="308"/>
                    <a:pt x="370" y="307"/>
                    <a:pt x="369" y="307"/>
                  </a:cubicBezTo>
                  <a:cubicBezTo>
                    <a:pt x="369" y="308"/>
                    <a:pt x="368" y="306"/>
                    <a:pt x="368" y="308"/>
                  </a:cubicBezTo>
                  <a:cubicBezTo>
                    <a:pt x="369" y="308"/>
                    <a:pt x="369" y="308"/>
                    <a:pt x="369" y="308"/>
                  </a:cubicBezTo>
                  <a:close/>
                  <a:moveTo>
                    <a:pt x="423" y="440"/>
                  </a:moveTo>
                  <a:cubicBezTo>
                    <a:pt x="423" y="441"/>
                    <a:pt x="423" y="441"/>
                    <a:pt x="423" y="442"/>
                  </a:cubicBezTo>
                  <a:cubicBezTo>
                    <a:pt x="424" y="443"/>
                    <a:pt x="425" y="441"/>
                    <a:pt x="426" y="442"/>
                  </a:cubicBezTo>
                  <a:cubicBezTo>
                    <a:pt x="425" y="441"/>
                    <a:pt x="426" y="441"/>
                    <a:pt x="426" y="440"/>
                  </a:cubicBezTo>
                  <a:cubicBezTo>
                    <a:pt x="425" y="440"/>
                    <a:pt x="425" y="440"/>
                    <a:pt x="423" y="440"/>
                  </a:cubicBezTo>
                  <a:close/>
                  <a:moveTo>
                    <a:pt x="351" y="308"/>
                  </a:moveTo>
                  <a:cubicBezTo>
                    <a:pt x="349" y="309"/>
                    <a:pt x="350" y="304"/>
                    <a:pt x="349" y="304"/>
                  </a:cubicBezTo>
                  <a:cubicBezTo>
                    <a:pt x="349" y="304"/>
                    <a:pt x="350" y="304"/>
                    <a:pt x="350" y="304"/>
                  </a:cubicBezTo>
                  <a:cubicBezTo>
                    <a:pt x="349" y="303"/>
                    <a:pt x="349" y="302"/>
                    <a:pt x="348" y="301"/>
                  </a:cubicBezTo>
                  <a:cubicBezTo>
                    <a:pt x="348" y="303"/>
                    <a:pt x="347" y="302"/>
                    <a:pt x="346" y="302"/>
                  </a:cubicBezTo>
                  <a:cubicBezTo>
                    <a:pt x="346" y="305"/>
                    <a:pt x="349" y="306"/>
                    <a:pt x="350" y="308"/>
                  </a:cubicBezTo>
                  <a:cubicBezTo>
                    <a:pt x="350" y="309"/>
                    <a:pt x="349" y="309"/>
                    <a:pt x="349" y="309"/>
                  </a:cubicBezTo>
                  <a:cubicBezTo>
                    <a:pt x="350" y="310"/>
                    <a:pt x="350" y="311"/>
                    <a:pt x="352" y="312"/>
                  </a:cubicBezTo>
                  <a:cubicBezTo>
                    <a:pt x="351" y="312"/>
                    <a:pt x="351" y="311"/>
                    <a:pt x="351" y="312"/>
                  </a:cubicBezTo>
                  <a:cubicBezTo>
                    <a:pt x="352" y="312"/>
                    <a:pt x="352" y="312"/>
                    <a:pt x="352" y="312"/>
                  </a:cubicBezTo>
                  <a:cubicBezTo>
                    <a:pt x="353" y="313"/>
                    <a:pt x="353" y="313"/>
                    <a:pt x="354" y="313"/>
                  </a:cubicBezTo>
                  <a:cubicBezTo>
                    <a:pt x="354" y="314"/>
                    <a:pt x="355" y="314"/>
                    <a:pt x="355" y="314"/>
                  </a:cubicBezTo>
                  <a:cubicBezTo>
                    <a:pt x="354" y="314"/>
                    <a:pt x="354" y="314"/>
                    <a:pt x="354" y="315"/>
                  </a:cubicBezTo>
                  <a:cubicBezTo>
                    <a:pt x="354" y="315"/>
                    <a:pt x="354" y="315"/>
                    <a:pt x="355" y="315"/>
                  </a:cubicBezTo>
                  <a:cubicBezTo>
                    <a:pt x="355" y="314"/>
                    <a:pt x="354" y="314"/>
                    <a:pt x="355" y="314"/>
                  </a:cubicBezTo>
                  <a:cubicBezTo>
                    <a:pt x="356" y="314"/>
                    <a:pt x="355" y="316"/>
                    <a:pt x="355" y="315"/>
                  </a:cubicBezTo>
                  <a:cubicBezTo>
                    <a:pt x="355" y="315"/>
                    <a:pt x="356" y="315"/>
                    <a:pt x="356" y="315"/>
                  </a:cubicBezTo>
                  <a:cubicBezTo>
                    <a:pt x="356" y="315"/>
                    <a:pt x="356" y="315"/>
                    <a:pt x="356" y="315"/>
                  </a:cubicBezTo>
                  <a:cubicBezTo>
                    <a:pt x="356" y="314"/>
                    <a:pt x="357" y="315"/>
                    <a:pt x="358" y="315"/>
                  </a:cubicBezTo>
                  <a:cubicBezTo>
                    <a:pt x="358" y="314"/>
                    <a:pt x="358" y="314"/>
                    <a:pt x="358" y="314"/>
                  </a:cubicBezTo>
                  <a:cubicBezTo>
                    <a:pt x="357" y="313"/>
                    <a:pt x="358" y="314"/>
                    <a:pt x="357" y="314"/>
                  </a:cubicBezTo>
                  <a:cubicBezTo>
                    <a:pt x="357" y="314"/>
                    <a:pt x="354" y="313"/>
                    <a:pt x="355" y="312"/>
                  </a:cubicBezTo>
                  <a:cubicBezTo>
                    <a:pt x="356" y="314"/>
                    <a:pt x="355" y="311"/>
                    <a:pt x="357" y="312"/>
                  </a:cubicBezTo>
                  <a:cubicBezTo>
                    <a:pt x="357" y="311"/>
                    <a:pt x="357" y="310"/>
                    <a:pt x="356" y="311"/>
                  </a:cubicBezTo>
                  <a:cubicBezTo>
                    <a:pt x="355" y="311"/>
                    <a:pt x="352" y="309"/>
                    <a:pt x="351" y="308"/>
                  </a:cubicBezTo>
                  <a:close/>
                  <a:moveTo>
                    <a:pt x="357" y="313"/>
                  </a:moveTo>
                  <a:cubicBezTo>
                    <a:pt x="357" y="313"/>
                    <a:pt x="357" y="313"/>
                    <a:pt x="356" y="313"/>
                  </a:cubicBezTo>
                  <a:cubicBezTo>
                    <a:pt x="356" y="313"/>
                    <a:pt x="356" y="314"/>
                    <a:pt x="357" y="314"/>
                  </a:cubicBezTo>
                  <a:cubicBezTo>
                    <a:pt x="356" y="313"/>
                    <a:pt x="357" y="314"/>
                    <a:pt x="357" y="313"/>
                  </a:cubicBezTo>
                  <a:close/>
                  <a:moveTo>
                    <a:pt x="329" y="302"/>
                  </a:moveTo>
                  <a:cubicBezTo>
                    <a:pt x="329" y="302"/>
                    <a:pt x="329" y="302"/>
                    <a:pt x="329" y="303"/>
                  </a:cubicBezTo>
                  <a:cubicBezTo>
                    <a:pt x="329" y="303"/>
                    <a:pt x="330" y="303"/>
                    <a:pt x="330" y="302"/>
                  </a:cubicBezTo>
                  <a:cubicBezTo>
                    <a:pt x="329" y="302"/>
                    <a:pt x="328" y="301"/>
                    <a:pt x="329" y="302"/>
                  </a:cubicBezTo>
                  <a:cubicBezTo>
                    <a:pt x="329" y="302"/>
                    <a:pt x="329" y="302"/>
                    <a:pt x="329" y="302"/>
                  </a:cubicBezTo>
                  <a:close/>
                  <a:moveTo>
                    <a:pt x="448" y="323"/>
                  </a:moveTo>
                  <a:cubicBezTo>
                    <a:pt x="448" y="323"/>
                    <a:pt x="448" y="324"/>
                    <a:pt x="449" y="324"/>
                  </a:cubicBezTo>
                  <a:cubicBezTo>
                    <a:pt x="448" y="324"/>
                    <a:pt x="448" y="324"/>
                    <a:pt x="448" y="325"/>
                  </a:cubicBezTo>
                  <a:cubicBezTo>
                    <a:pt x="448" y="331"/>
                    <a:pt x="451" y="336"/>
                    <a:pt x="452" y="342"/>
                  </a:cubicBezTo>
                  <a:cubicBezTo>
                    <a:pt x="453" y="347"/>
                    <a:pt x="452" y="351"/>
                    <a:pt x="454" y="355"/>
                  </a:cubicBezTo>
                  <a:cubicBezTo>
                    <a:pt x="455" y="354"/>
                    <a:pt x="455" y="357"/>
                    <a:pt x="455" y="356"/>
                  </a:cubicBezTo>
                  <a:cubicBezTo>
                    <a:pt x="455" y="355"/>
                    <a:pt x="455" y="356"/>
                    <a:pt x="455" y="355"/>
                  </a:cubicBezTo>
                  <a:cubicBezTo>
                    <a:pt x="457" y="353"/>
                    <a:pt x="454" y="349"/>
                    <a:pt x="455" y="347"/>
                  </a:cubicBezTo>
                  <a:cubicBezTo>
                    <a:pt x="453" y="347"/>
                    <a:pt x="455" y="345"/>
                    <a:pt x="454" y="344"/>
                  </a:cubicBezTo>
                  <a:cubicBezTo>
                    <a:pt x="455" y="344"/>
                    <a:pt x="455" y="344"/>
                    <a:pt x="455" y="344"/>
                  </a:cubicBezTo>
                  <a:cubicBezTo>
                    <a:pt x="454" y="342"/>
                    <a:pt x="454" y="339"/>
                    <a:pt x="452" y="337"/>
                  </a:cubicBezTo>
                  <a:cubicBezTo>
                    <a:pt x="453" y="335"/>
                    <a:pt x="451" y="332"/>
                    <a:pt x="451" y="329"/>
                  </a:cubicBezTo>
                  <a:cubicBezTo>
                    <a:pt x="450" y="329"/>
                    <a:pt x="450" y="325"/>
                    <a:pt x="449" y="327"/>
                  </a:cubicBezTo>
                  <a:cubicBezTo>
                    <a:pt x="449" y="326"/>
                    <a:pt x="449" y="323"/>
                    <a:pt x="448" y="322"/>
                  </a:cubicBezTo>
                  <a:cubicBezTo>
                    <a:pt x="449" y="324"/>
                    <a:pt x="448" y="323"/>
                    <a:pt x="448" y="323"/>
                  </a:cubicBezTo>
                  <a:close/>
                  <a:moveTo>
                    <a:pt x="448" y="320"/>
                  </a:moveTo>
                  <a:cubicBezTo>
                    <a:pt x="448" y="315"/>
                    <a:pt x="445" y="307"/>
                    <a:pt x="442" y="302"/>
                  </a:cubicBezTo>
                  <a:cubicBezTo>
                    <a:pt x="442" y="304"/>
                    <a:pt x="442" y="304"/>
                    <a:pt x="442" y="305"/>
                  </a:cubicBezTo>
                  <a:cubicBezTo>
                    <a:pt x="442" y="305"/>
                    <a:pt x="442" y="305"/>
                    <a:pt x="442" y="305"/>
                  </a:cubicBezTo>
                  <a:cubicBezTo>
                    <a:pt x="441" y="306"/>
                    <a:pt x="442" y="305"/>
                    <a:pt x="442" y="306"/>
                  </a:cubicBezTo>
                  <a:cubicBezTo>
                    <a:pt x="442" y="306"/>
                    <a:pt x="441" y="306"/>
                    <a:pt x="441" y="306"/>
                  </a:cubicBezTo>
                  <a:cubicBezTo>
                    <a:pt x="443" y="310"/>
                    <a:pt x="443" y="313"/>
                    <a:pt x="445" y="316"/>
                  </a:cubicBezTo>
                  <a:cubicBezTo>
                    <a:pt x="445" y="318"/>
                    <a:pt x="447" y="320"/>
                    <a:pt x="447" y="323"/>
                  </a:cubicBezTo>
                  <a:cubicBezTo>
                    <a:pt x="448" y="323"/>
                    <a:pt x="448" y="322"/>
                    <a:pt x="449" y="322"/>
                  </a:cubicBezTo>
                  <a:cubicBezTo>
                    <a:pt x="448" y="321"/>
                    <a:pt x="448" y="321"/>
                    <a:pt x="447" y="321"/>
                  </a:cubicBezTo>
                  <a:cubicBezTo>
                    <a:pt x="447" y="320"/>
                    <a:pt x="448" y="320"/>
                    <a:pt x="448" y="320"/>
                  </a:cubicBezTo>
                  <a:close/>
                  <a:moveTo>
                    <a:pt x="565" y="307"/>
                  </a:moveTo>
                  <a:cubicBezTo>
                    <a:pt x="565" y="306"/>
                    <a:pt x="565" y="304"/>
                    <a:pt x="564" y="303"/>
                  </a:cubicBezTo>
                  <a:cubicBezTo>
                    <a:pt x="565" y="305"/>
                    <a:pt x="564" y="306"/>
                    <a:pt x="565" y="307"/>
                  </a:cubicBezTo>
                  <a:close/>
                  <a:moveTo>
                    <a:pt x="358" y="307"/>
                  </a:moveTo>
                  <a:cubicBezTo>
                    <a:pt x="358" y="308"/>
                    <a:pt x="358" y="306"/>
                    <a:pt x="359" y="307"/>
                  </a:cubicBezTo>
                  <a:cubicBezTo>
                    <a:pt x="358" y="307"/>
                    <a:pt x="358" y="307"/>
                    <a:pt x="359" y="308"/>
                  </a:cubicBezTo>
                  <a:cubicBezTo>
                    <a:pt x="358" y="307"/>
                    <a:pt x="358" y="308"/>
                    <a:pt x="357" y="308"/>
                  </a:cubicBezTo>
                  <a:cubicBezTo>
                    <a:pt x="358" y="309"/>
                    <a:pt x="357" y="309"/>
                    <a:pt x="358" y="310"/>
                  </a:cubicBezTo>
                  <a:cubicBezTo>
                    <a:pt x="356" y="311"/>
                    <a:pt x="357" y="311"/>
                    <a:pt x="358" y="310"/>
                  </a:cubicBezTo>
                  <a:cubicBezTo>
                    <a:pt x="359" y="311"/>
                    <a:pt x="358" y="311"/>
                    <a:pt x="358" y="312"/>
                  </a:cubicBezTo>
                  <a:cubicBezTo>
                    <a:pt x="359" y="312"/>
                    <a:pt x="360" y="313"/>
                    <a:pt x="361" y="314"/>
                  </a:cubicBezTo>
                  <a:cubicBezTo>
                    <a:pt x="361" y="317"/>
                    <a:pt x="364" y="319"/>
                    <a:pt x="365" y="322"/>
                  </a:cubicBezTo>
                  <a:cubicBezTo>
                    <a:pt x="364" y="323"/>
                    <a:pt x="365" y="324"/>
                    <a:pt x="366" y="325"/>
                  </a:cubicBezTo>
                  <a:cubicBezTo>
                    <a:pt x="366" y="329"/>
                    <a:pt x="368" y="332"/>
                    <a:pt x="368" y="336"/>
                  </a:cubicBezTo>
                  <a:cubicBezTo>
                    <a:pt x="368" y="339"/>
                    <a:pt x="368" y="341"/>
                    <a:pt x="369" y="343"/>
                  </a:cubicBezTo>
                  <a:cubicBezTo>
                    <a:pt x="369" y="348"/>
                    <a:pt x="370" y="353"/>
                    <a:pt x="370" y="359"/>
                  </a:cubicBezTo>
                  <a:cubicBezTo>
                    <a:pt x="370" y="359"/>
                    <a:pt x="370" y="360"/>
                    <a:pt x="370" y="361"/>
                  </a:cubicBezTo>
                  <a:cubicBezTo>
                    <a:pt x="371" y="362"/>
                    <a:pt x="370" y="364"/>
                    <a:pt x="370" y="366"/>
                  </a:cubicBezTo>
                  <a:cubicBezTo>
                    <a:pt x="370" y="372"/>
                    <a:pt x="370" y="380"/>
                    <a:pt x="369" y="385"/>
                  </a:cubicBezTo>
                  <a:cubicBezTo>
                    <a:pt x="368" y="391"/>
                    <a:pt x="367" y="398"/>
                    <a:pt x="367" y="404"/>
                  </a:cubicBezTo>
                  <a:cubicBezTo>
                    <a:pt x="366" y="408"/>
                    <a:pt x="365" y="412"/>
                    <a:pt x="364" y="416"/>
                  </a:cubicBezTo>
                  <a:cubicBezTo>
                    <a:pt x="363" y="421"/>
                    <a:pt x="360" y="428"/>
                    <a:pt x="360" y="433"/>
                  </a:cubicBezTo>
                  <a:cubicBezTo>
                    <a:pt x="358" y="437"/>
                    <a:pt x="358" y="441"/>
                    <a:pt x="353" y="443"/>
                  </a:cubicBezTo>
                  <a:cubicBezTo>
                    <a:pt x="353" y="442"/>
                    <a:pt x="353" y="441"/>
                    <a:pt x="351" y="442"/>
                  </a:cubicBezTo>
                  <a:cubicBezTo>
                    <a:pt x="348" y="439"/>
                    <a:pt x="348" y="433"/>
                    <a:pt x="344" y="430"/>
                  </a:cubicBezTo>
                  <a:cubicBezTo>
                    <a:pt x="342" y="433"/>
                    <a:pt x="340" y="437"/>
                    <a:pt x="337" y="439"/>
                  </a:cubicBezTo>
                  <a:cubicBezTo>
                    <a:pt x="336" y="438"/>
                    <a:pt x="333" y="438"/>
                    <a:pt x="334" y="435"/>
                  </a:cubicBezTo>
                  <a:cubicBezTo>
                    <a:pt x="333" y="434"/>
                    <a:pt x="332" y="435"/>
                    <a:pt x="332" y="435"/>
                  </a:cubicBezTo>
                  <a:cubicBezTo>
                    <a:pt x="332" y="435"/>
                    <a:pt x="333" y="435"/>
                    <a:pt x="333" y="434"/>
                  </a:cubicBezTo>
                  <a:cubicBezTo>
                    <a:pt x="330" y="432"/>
                    <a:pt x="326" y="431"/>
                    <a:pt x="324" y="428"/>
                  </a:cubicBezTo>
                  <a:cubicBezTo>
                    <a:pt x="311" y="421"/>
                    <a:pt x="298" y="413"/>
                    <a:pt x="285" y="406"/>
                  </a:cubicBezTo>
                  <a:cubicBezTo>
                    <a:pt x="285" y="407"/>
                    <a:pt x="284" y="409"/>
                    <a:pt x="284" y="410"/>
                  </a:cubicBezTo>
                  <a:cubicBezTo>
                    <a:pt x="285" y="409"/>
                    <a:pt x="284" y="411"/>
                    <a:pt x="285" y="411"/>
                  </a:cubicBezTo>
                  <a:cubicBezTo>
                    <a:pt x="286" y="412"/>
                    <a:pt x="285" y="411"/>
                    <a:pt x="286" y="411"/>
                  </a:cubicBezTo>
                  <a:cubicBezTo>
                    <a:pt x="286" y="412"/>
                    <a:pt x="286" y="412"/>
                    <a:pt x="286" y="412"/>
                  </a:cubicBezTo>
                  <a:cubicBezTo>
                    <a:pt x="287" y="412"/>
                    <a:pt x="288" y="413"/>
                    <a:pt x="288" y="414"/>
                  </a:cubicBezTo>
                  <a:cubicBezTo>
                    <a:pt x="290" y="414"/>
                    <a:pt x="289" y="413"/>
                    <a:pt x="290" y="414"/>
                  </a:cubicBezTo>
                  <a:cubicBezTo>
                    <a:pt x="290" y="412"/>
                    <a:pt x="289" y="414"/>
                    <a:pt x="289" y="413"/>
                  </a:cubicBezTo>
                  <a:cubicBezTo>
                    <a:pt x="289" y="413"/>
                    <a:pt x="289" y="412"/>
                    <a:pt x="290" y="412"/>
                  </a:cubicBezTo>
                  <a:cubicBezTo>
                    <a:pt x="290" y="413"/>
                    <a:pt x="291" y="413"/>
                    <a:pt x="292" y="414"/>
                  </a:cubicBezTo>
                  <a:cubicBezTo>
                    <a:pt x="290" y="414"/>
                    <a:pt x="292" y="414"/>
                    <a:pt x="291" y="415"/>
                  </a:cubicBezTo>
                  <a:cubicBezTo>
                    <a:pt x="293" y="414"/>
                    <a:pt x="293" y="415"/>
                    <a:pt x="292" y="416"/>
                  </a:cubicBezTo>
                  <a:cubicBezTo>
                    <a:pt x="293" y="416"/>
                    <a:pt x="293" y="417"/>
                    <a:pt x="293" y="417"/>
                  </a:cubicBezTo>
                  <a:cubicBezTo>
                    <a:pt x="293" y="416"/>
                    <a:pt x="294" y="416"/>
                    <a:pt x="294" y="415"/>
                  </a:cubicBezTo>
                  <a:cubicBezTo>
                    <a:pt x="294" y="416"/>
                    <a:pt x="295" y="415"/>
                    <a:pt x="295" y="416"/>
                  </a:cubicBezTo>
                  <a:cubicBezTo>
                    <a:pt x="294" y="416"/>
                    <a:pt x="295" y="417"/>
                    <a:pt x="294" y="417"/>
                  </a:cubicBezTo>
                  <a:cubicBezTo>
                    <a:pt x="296" y="417"/>
                    <a:pt x="297" y="417"/>
                    <a:pt x="297" y="418"/>
                  </a:cubicBezTo>
                  <a:cubicBezTo>
                    <a:pt x="296" y="418"/>
                    <a:pt x="297" y="419"/>
                    <a:pt x="297" y="419"/>
                  </a:cubicBezTo>
                  <a:cubicBezTo>
                    <a:pt x="298" y="419"/>
                    <a:pt x="297" y="420"/>
                    <a:pt x="298" y="421"/>
                  </a:cubicBezTo>
                  <a:cubicBezTo>
                    <a:pt x="299" y="421"/>
                    <a:pt x="299" y="420"/>
                    <a:pt x="300" y="420"/>
                  </a:cubicBezTo>
                  <a:cubicBezTo>
                    <a:pt x="299" y="421"/>
                    <a:pt x="301" y="421"/>
                    <a:pt x="300" y="421"/>
                  </a:cubicBezTo>
                  <a:cubicBezTo>
                    <a:pt x="300" y="422"/>
                    <a:pt x="301" y="422"/>
                    <a:pt x="300" y="421"/>
                  </a:cubicBezTo>
                  <a:cubicBezTo>
                    <a:pt x="301" y="421"/>
                    <a:pt x="302" y="422"/>
                    <a:pt x="303" y="422"/>
                  </a:cubicBezTo>
                  <a:cubicBezTo>
                    <a:pt x="303" y="423"/>
                    <a:pt x="303" y="423"/>
                    <a:pt x="303" y="423"/>
                  </a:cubicBezTo>
                  <a:cubicBezTo>
                    <a:pt x="302" y="423"/>
                    <a:pt x="302" y="422"/>
                    <a:pt x="301" y="422"/>
                  </a:cubicBezTo>
                  <a:cubicBezTo>
                    <a:pt x="302" y="424"/>
                    <a:pt x="303" y="423"/>
                    <a:pt x="305" y="424"/>
                  </a:cubicBezTo>
                  <a:cubicBezTo>
                    <a:pt x="304" y="424"/>
                    <a:pt x="304" y="424"/>
                    <a:pt x="304" y="425"/>
                  </a:cubicBezTo>
                  <a:cubicBezTo>
                    <a:pt x="305" y="425"/>
                    <a:pt x="306" y="425"/>
                    <a:pt x="307" y="426"/>
                  </a:cubicBezTo>
                  <a:cubicBezTo>
                    <a:pt x="307" y="426"/>
                    <a:pt x="308" y="426"/>
                    <a:pt x="308" y="426"/>
                  </a:cubicBezTo>
                  <a:cubicBezTo>
                    <a:pt x="308" y="428"/>
                    <a:pt x="312" y="429"/>
                    <a:pt x="314" y="429"/>
                  </a:cubicBezTo>
                  <a:cubicBezTo>
                    <a:pt x="313" y="430"/>
                    <a:pt x="313" y="430"/>
                    <a:pt x="312" y="429"/>
                  </a:cubicBezTo>
                  <a:cubicBezTo>
                    <a:pt x="314" y="431"/>
                    <a:pt x="317" y="432"/>
                    <a:pt x="319" y="434"/>
                  </a:cubicBezTo>
                  <a:cubicBezTo>
                    <a:pt x="320" y="435"/>
                    <a:pt x="321" y="436"/>
                    <a:pt x="322" y="436"/>
                  </a:cubicBezTo>
                  <a:cubicBezTo>
                    <a:pt x="323" y="437"/>
                    <a:pt x="322" y="436"/>
                    <a:pt x="323" y="437"/>
                  </a:cubicBezTo>
                  <a:cubicBezTo>
                    <a:pt x="324" y="438"/>
                    <a:pt x="325" y="438"/>
                    <a:pt x="326" y="438"/>
                  </a:cubicBezTo>
                  <a:cubicBezTo>
                    <a:pt x="325" y="439"/>
                    <a:pt x="327" y="439"/>
                    <a:pt x="327" y="439"/>
                  </a:cubicBezTo>
                  <a:cubicBezTo>
                    <a:pt x="327" y="439"/>
                    <a:pt x="327" y="439"/>
                    <a:pt x="327" y="438"/>
                  </a:cubicBezTo>
                  <a:cubicBezTo>
                    <a:pt x="331" y="436"/>
                    <a:pt x="334" y="440"/>
                    <a:pt x="336" y="443"/>
                  </a:cubicBezTo>
                  <a:cubicBezTo>
                    <a:pt x="337" y="444"/>
                    <a:pt x="338" y="443"/>
                    <a:pt x="338" y="443"/>
                  </a:cubicBezTo>
                  <a:cubicBezTo>
                    <a:pt x="338" y="443"/>
                    <a:pt x="337" y="443"/>
                    <a:pt x="337" y="444"/>
                  </a:cubicBezTo>
                  <a:cubicBezTo>
                    <a:pt x="339" y="444"/>
                    <a:pt x="339" y="445"/>
                    <a:pt x="340" y="445"/>
                  </a:cubicBezTo>
                  <a:cubicBezTo>
                    <a:pt x="340" y="442"/>
                    <a:pt x="344" y="441"/>
                    <a:pt x="343" y="439"/>
                  </a:cubicBezTo>
                  <a:cubicBezTo>
                    <a:pt x="351" y="436"/>
                    <a:pt x="348" y="449"/>
                    <a:pt x="352" y="451"/>
                  </a:cubicBezTo>
                  <a:cubicBezTo>
                    <a:pt x="352" y="450"/>
                    <a:pt x="352" y="450"/>
                    <a:pt x="352" y="450"/>
                  </a:cubicBezTo>
                  <a:cubicBezTo>
                    <a:pt x="352" y="451"/>
                    <a:pt x="353" y="450"/>
                    <a:pt x="353" y="451"/>
                  </a:cubicBezTo>
                  <a:cubicBezTo>
                    <a:pt x="357" y="451"/>
                    <a:pt x="359" y="447"/>
                    <a:pt x="359" y="445"/>
                  </a:cubicBezTo>
                  <a:cubicBezTo>
                    <a:pt x="359" y="445"/>
                    <a:pt x="359" y="445"/>
                    <a:pt x="360" y="445"/>
                  </a:cubicBezTo>
                  <a:cubicBezTo>
                    <a:pt x="360" y="444"/>
                    <a:pt x="359" y="444"/>
                    <a:pt x="359" y="444"/>
                  </a:cubicBezTo>
                  <a:cubicBezTo>
                    <a:pt x="361" y="444"/>
                    <a:pt x="362" y="442"/>
                    <a:pt x="361" y="442"/>
                  </a:cubicBezTo>
                  <a:cubicBezTo>
                    <a:pt x="363" y="441"/>
                    <a:pt x="362" y="439"/>
                    <a:pt x="364" y="439"/>
                  </a:cubicBezTo>
                  <a:cubicBezTo>
                    <a:pt x="364" y="439"/>
                    <a:pt x="363" y="439"/>
                    <a:pt x="363" y="438"/>
                  </a:cubicBezTo>
                  <a:cubicBezTo>
                    <a:pt x="363" y="438"/>
                    <a:pt x="363" y="438"/>
                    <a:pt x="364" y="438"/>
                  </a:cubicBezTo>
                  <a:cubicBezTo>
                    <a:pt x="365" y="433"/>
                    <a:pt x="370" y="426"/>
                    <a:pt x="369" y="420"/>
                  </a:cubicBezTo>
                  <a:cubicBezTo>
                    <a:pt x="370" y="420"/>
                    <a:pt x="370" y="420"/>
                    <a:pt x="371" y="420"/>
                  </a:cubicBezTo>
                  <a:cubicBezTo>
                    <a:pt x="370" y="419"/>
                    <a:pt x="372" y="416"/>
                    <a:pt x="372" y="414"/>
                  </a:cubicBezTo>
                  <a:cubicBezTo>
                    <a:pt x="372" y="414"/>
                    <a:pt x="371" y="415"/>
                    <a:pt x="371" y="414"/>
                  </a:cubicBezTo>
                  <a:cubicBezTo>
                    <a:pt x="372" y="410"/>
                    <a:pt x="373" y="405"/>
                    <a:pt x="373" y="401"/>
                  </a:cubicBezTo>
                  <a:cubicBezTo>
                    <a:pt x="374" y="395"/>
                    <a:pt x="375" y="389"/>
                    <a:pt x="375" y="385"/>
                  </a:cubicBezTo>
                  <a:cubicBezTo>
                    <a:pt x="374" y="385"/>
                    <a:pt x="374" y="385"/>
                    <a:pt x="374" y="385"/>
                  </a:cubicBezTo>
                  <a:cubicBezTo>
                    <a:pt x="375" y="385"/>
                    <a:pt x="375" y="384"/>
                    <a:pt x="375" y="384"/>
                  </a:cubicBezTo>
                  <a:cubicBezTo>
                    <a:pt x="375" y="383"/>
                    <a:pt x="374" y="384"/>
                    <a:pt x="374" y="383"/>
                  </a:cubicBezTo>
                  <a:cubicBezTo>
                    <a:pt x="374" y="383"/>
                    <a:pt x="374" y="383"/>
                    <a:pt x="375" y="383"/>
                  </a:cubicBezTo>
                  <a:cubicBezTo>
                    <a:pt x="375" y="378"/>
                    <a:pt x="376" y="370"/>
                    <a:pt x="375" y="366"/>
                  </a:cubicBezTo>
                  <a:cubicBezTo>
                    <a:pt x="375" y="363"/>
                    <a:pt x="375" y="359"/>
                    <a:pt x="374" y="356"/>
                  </a:cubicBezTo>
                  <a:cubicBezTo>
                    <a:pt x="375" y="356"/>
                    <a:pt x="375" y="355"/>
                    <a:pt x="375" y="355"/>
                  </a:cubicBezTo>
                  <a:cubicBezTo>
                    <a:pt x="374" y="353"/>
                    <a:pt x="376" y="351"/>
                    <a:pt x="374" y="350"/>
                  </a:cubicBezTo>
                  <a:cubicBezTo>
                    <a:pt x="375" y="350"/>
                    <a:pt x="374" y="349"/>
                    <a:pt x="374" y="348"/>
                  </a:cubicBezTo>
                  <a:cubicBezTo>
                    <a:pt x="373" y="348"/>
                    <a:pt x="372" y="346"/>
                    <a:pt x="373" y="346"/>
                  </a:cubicBezTo>
                  <a:cubicBezTo>
                    <a:pt x="374" y="346"/>
                    <a:pt x="373" y="347"/>
                    <a:pt x="374" y="347"/>
                  </a:cubicBezTo>
                  <a:cubicBezTo>
                    <a:pt x="373" y="343"/>
                    <a:pt x="374" y="341"/>
                    <a:pt x="372" y="338"/>
                  </a:cubicBezTo>
                  <a:cubicBezTo>
                    <a:pt x="372" y="338"/>
                    <a:pt x="373" y="339"/>
                    <a:pt x="372" y="339"/>
                  </a:cubicBezTo>
                  <a:cubicBezTo>
                    <a:pt x="371" y="336"/>
                    <a:pt x="372" y="334"/>
                    <a:pt x="372" y="333"/>
                  </a:cubicBezTo>
                  <a:cubicBezTo>
                    <a:pt x="372" y="333"/>
                    <a:pt x="371" y="333"/>
                    <a:pt x="371" y="332"/>
                  </a:cubicBezTo>
                  <a:cubicBezTo>
                    <a:pt x="372" y="330"/>
                    <a:pt x="369" y="328"/>
                    <a:pt x="370" y="326"/>
                  </a:cubicBezTo>
                  <a:cubicBezTo>
                    <a:pt x="369" y="325"/>
                    <a:pt x="369" y="325"/>
                    <a:pt x="369" y="325"/>
                  </a:cubicBezTo>
                  <a:cubicBezTo>
                    <a:pt x="370" y="324"/>
                    <a:pt x="368" y="321"/>
                    <a:pt x="368" y="321"/>
                  </a:cubicBezTo>
                  <a:cubicBezTo>
                    <a:pt x="368" y="321"/>
                    <a:pt x="368" y="322"/>
                    <a:pt x="367" y="322"/>
                  </a:cubicBezTo>
                  <a:cubicBezTo>
                    <a:pt x="368" y="321"/>
                    <a:pt x="366" y="321"/>
                    <a:pt x="367" y="319"/>
                  </a:cubicBezTo>
                  <a:cubicBezTo>
                    <a:pt x="367" y="319"/>
                    <a:pt x="366" y="320"/>
                    <a:pt x="366" y="319"/>
                  </a:cubicBezTo>
                  <a:cubicBezTo>
                    <a:pt x="366" y="316"/>
                    <a:pt x="363" y="312"/>
                    <a:pt x="363" y="308"/>
                  </a:cubicBezTo>
                  <a:cubicBezTo>
                    <a:pt x="361" y="309"/>
                    <a:pt x="360" y="306"/>
                    <a:pt x="360" y="304"/>
                  </a:cubicBezTo>
                  <a:cubicBezTo>
                    <a:pt x="360" y="305"/>
                    <a:pt x="359" y="305"/>
                    <a:pt x="359" y="306"/>
                  </a:cubicBezTo>
                  <a:cubicBezTo>
                    <a:pt x="358" y="305"/>
                    <a:pt x="358" y="306"/>
                    <a:pt x="358" y="307"/>
                  </a:cubicBezTo>
                  <a:cubicBezTo>
                    <a:pt x="357" y="305"/>
                    <a:pt x="358" y="307"/>
                    <a:pt x="358" y="307"/>
                  </a:cubicBezTo>
                  <a:close/>
                  <a:moveTo>
                    <a:pt x="787" y="306"/>
                  </a:moveTo>
                  <a:cubicBezTo>
                    <a:pt x="787" y="320"/>
                    <a:pt x="786" y="333"/>
                    <a:pt x="785" y="347"/>
                  </a:cubicBezTo>
                  <a:cubicBezTo>
                    <a:pt x="784" y="362"/>
                    <a:pt x="783" y="374"/>
                    <a:pt x="779" y="388"/>
                  </a:cubicBezTo>
                  <a:cubicBezTo>
                    <a:pt x="779" y="389"/>
                    <a:pt x="778" y="390"/>
                    <a:pt x="778" y="391"/>
                  </a:cubicBezTo>
                  <a:cubicBezTo>
                    <a:pt x="776" y="392"/>
                    <a:pt x="775" y="397"/>
                    <a:pt x="773" y="396"/>
                  </a:cubicBezTo>
                  <a:cubicBezTo>
                    <a:pt x="774" y="393"/>
                    <a:pt x="776" y="390"/>
                    <a:pt x="778" y="387"/>
                  </a:cubicBezTo>
                  <a:cubicBezTo>
                    <a:pt x="781" y="378"/>
                    <a:pt x="781" y="366"/>
                    <a:pt x="782" y="356"/>
                  </a:cubicBezTo>
                  <a:cubicBezTo>
                    <a:pt x="783" y="344"/>
                    <a:pt x="784" y="332"/>
                    <a:pt x="785" y="319"/>
                  </a:cubicBezTo>
                  <a:cubicBezTo>
                    <a:pt x="785" y="315"/>
                    <a:pt x="786" y="311"/>
                    <a:pt x="785" y="307"/>
                  </a:cubicBezTo>
                  <a:cubicBezTo>
                    <a:pt x="783" y="306"/>
                    <a:pt x="782" y="307"/>
                    <a:pt x="781" y="307"/>
                  </a:cubicBezTo>
                  <a:cubicBezTo>
                    <a:pt x="780" y="317"/>
                    <a:pt x="780" y="329"/>
                    <a:pt x="780" y="340"/>
                  </a:cubicBezTo>
                  <a:cubicBezTo>
                    <a:pt x="779" y="341"/>
                    <a:pt x="780" y="343"/>
                    <a:pt x="780" y="344"/>
                  </a:cubicBezTo>
                  <a:cubicBezTo>
                    <a:pt x="779" y="346"/>
                    <a:pt x="779" y="348"/>
                    <a:pt x="778" y="350"/>
                  </a:cubicBezTo>
                  <a:cubicBezTo>
                    <a:pt x="778" y="353"/>
                    <a:pt x="778" y="355"/>
                    <a:pt x="778" y="358"/>
                  </a:cubicBezTo>
                  <a:cubicBezTo>
                    <a:pt x="778" y="363"/>
                    <a:pt x="776" y="369"/>
                    <a:pt x="776" y="372"/>
                  </a:cubicBezTo>
                  <a:cubicBezTo>
                    <a:pt x="774" y="383"/>
                    <a:pt x="772" y="394"/>
                    <a:pt x="769" y="403"/>
                  </a:cubicBezTo>
                  <a:cubicBezTo>
                    <a:pt x="770" y="402"/>
                    <a:pt x="774" y="401"/>
                    <a:pt x="776" y="400"/>
                  </a:cubicBezTo>
                  <a:cubicBezTo>
                    <a:pt x="785" y="372"/>
                    <a:pt x="791" y="339"/>
                    <a:pt x="788" y="305"/>
                  </a:cubicBezTo>
                  <a:cubicBezTo>
                    <a:pt x="788" y="305"/>
                    <a:pt x="788" y="305"/>
                    <a:pt x="787" y="305"/>
                  </a:cubicBezTo>
                  <a:cubicBezTo>
                    <a:pt x="787" y="305"/>
                    <a:pt x="787" y="305"/>
                    <a:pt x="787" y="306"/>
                  </a:cubicBezTo>
                  <a:close/>
                  <a:moveTo>
                    <a:pt x="566" y="310"/>
                  </a:moveTo>
                  <a:cubicBezTo>
                    <a:pt x="565" y="309"/>
                    <a:pt x="566" y="309"/>
                    <a:pt x="565" y="308"/>
                  </a:cubicBezTo>
                  <a:cubicBezTo>
                    <a:pt x="564" y="308"/>
                    <a:pt x="565" y="310"/>
                    <a:pt x="566" y="310"/>
                  </a:cubicBezTo>
                  <a:close/>
                  <a:moveTo>
                    <a:pt x="343" y="309"/>
                  </a:moveTo>
                  <a:cubicBezTo>
                    <a:pt x="344" y="309"/>
                    <a:pt x="342" y="310"/>
                    <a:pt x="343" y="311"/>
                  </a:cubicBezTo>
                  <a:cubicBezTo>
                    <a:pt x="342" y="311"/>
                    <a:pt x="342" y="310"/>
                    <a:pt x="341" y="310"/>
                  </a:cubicBezTo>
                  <a:cubicBezTo>
                    <a:pt x="341" y="311"/>
                    <a:pt x="343" y="312"/>
                    <a:pt x="344" y="312"/>
                  </a:cubicBezTo>
                  <a:cubicBezTo>
                    <a:pt x="344" y="313"/>
                    <a:pt x="344" y="313"/>
                    <a:pt x="344" y="313"/>
                  </a:cubicBezTo>
                  <a:cubicBezTo>
                    <a:pt x="345" y="313"/>
                    <a:pt x="345" y="314"/>
                    <a:pt x="346" y="314"/>
                  </a:cubicBezTo>
                  <a:cubicBezTo>
                    <a:pt x="345" y="312"/>
                    <a:pt x="345" y="310"/>
                    <a:pt x="344" y="309"/>
                  </a:cubicBezTo>
                  <a:cubicBezTo>
                    <a:pt x="344" y="310"/>
                    <a:pt x="345" y="310"/>
                    <a:pt x="344" y="310"/>
                  </a:cubicBezTo>
                  <a:cubicBezTo>
                    <a:pt x="344" y="309"/>
                    <a:pt x="343" y="309"/>
                    <a:pt x="344" y="308"/>
                  </a:cubicBezTo>
                  <a:cubicBezTo>
                    <a:pt x="343" y="308"/>
                    <a:pt x="343" y="308"/>
                    <a:pt x="343" y="309"/>
                  </a:cubicBezTo>
                  <a:close/>
                  <a:moveTo>
                    <a:pt x="777" y="309"/>
                  </a:moveTo>
                  <a:cubicBezTo>
                    <a:pt x="776" y="310"/>
                    <a:pt x="777" y="312"/>
                    <a:pt x="776" y="313"/>
                  </a:cubicBezTo>
                  <a:cubicBezTo>
                    <a:pt x="776" y="314"/>
                    <a:pt x="775" y="315"/>
                    <a:pt x="775" y="316"/>
                  </a:cubicBezTo>
                  <a:cubicBezTo>
                    <a:pt x="774" y="320"/>
                    <a:pt x="775" y="325"/>
                    <a:pt x="774" y="331"/>
                  </a:cubicBezTo>
                  <a:cubicBezTo>
                    <a:pt x="773" y="346"/>
                    <a:pt x="772" y="363"/>
                    <a:pt x="770" y="379"/>
                  </a:cubicBezTo>
                  <a:cubicBezTo>
                    <a:pt x="769" y="386"/>
                    <a:pt x="767" y="392"/>
                    <a:pt x="766" y="398"/>
                  </a:cubicBezTo>
                  <a:cubicBezTo>
                    <a:pt x="765" y="401"/>
                    <a:pt x="764" y="403"/>
                    <a:pt x="765" y="405"/>
                  </a:cubicBezTo>
                  <a:cubicBezTo>
                    <a:pt x="767" y="405"/>
                    <a:pt x="767" y="402"/>
                    <a:pt x="768" y="401"/>
                  </a:cubicBezTo>
                  <a:cubicBezTo>
                    <a:pt x="770" y="395"/>
                    <a:pt x="771" y="387"/>
                    <a:pt x="773" y="381"/>
                  </a:cubicBezTo>
                  <a:cubicBezTo>
                    <a:pt x="774" y="376"/>
                    <a:pt x="775" y="372"/>
                    <a:pt x="775" y="366"/>
                  </a:cubicBezTo>
                  <a:cubicBezTo>
                    <a:pt x="777" y="346"/>
                    <a:pt x="780" y="329"/>
                    <a:pt x="778" y="309"/>
                  </a:cubicBezTo>
                  <a:cubicBezTo>
                    <a:pt x="778" y="308"/>
                    <a:pt x="778" y="308"/>
                    <a:pt x="778" y="308"/>
                  </a:cubicBezTo>
                  <a:cubicBezTo>
                    <a:pt x="778" y="308"/>
                    <a:pt x="778" y="308"/>
                    <a:pt x="778" y="309"/>
                  </a:cubicBezTo>
                  <a:cubicBezTo>
                    <a:pt x="778" y="309"/>
                    <a:pt x="778" y="309"/>
                    <a:pt x="777" y="309"/>
                  </a:cubicBezTo>
                  <a:close/>
                  <a:moveTo>
                    <a:pt x="491" y="311"/>
                  </a:moveTo>
                  <a:cubicBezTo>
                    <a:pt x="491" y="311"/>
                    <a:pt x="491" y="312"/>
                    <a:pt x="491" y="312"/>
                  </a:cubicBezTo>
                  <a:cubicBezTo>
                    <a:pt x="492" y="311"/>
                    <a:pt x="491" y="310"/>
                    <a:pt x="490" y="309"/>
                  </a:cubicBezTo>
                  <a:cubicBezTo>
                    <a:pt x="490" y="310"/>
                    <a:pt x="490" y="311"/>
                    <a:pt x="491" y="311"/>
                  </a:cubicBezTo>
                  <a:close/>
                  <a:moveTo>
                    <a:pt x="772" y="324"/>
                  </a:moveTo>
                  <a:cubicBezTo>
                    <a:pt x="773" y="320"/>
                    <a:pt x="773" y="316"/>
                    <a:pt x="773" y="312"/>
                  </a:cubicBezTo>
                  <a:cubicBezTo>
                    <a:pt x="773" y="311"/>
                    <a:pt x="776" y="309"/>
                    <a:pt x="775" y="310"/>
                  </a:cubicBezTo>
                  <a:cubicBezTo>
                    <a:pt x="773" y="311"/>
                    <a:pt x="771" y="311"/>
                    <a:pt x="769" y="313"/>
                  </a:cubicBezTo>
                  <a:cubicBezTo>
                    <a:pt x="769" y="315"/>
                    <a:pt x="770" y="315"/>
                    <a:pt x="771" y="317"/>
                  </a:cubicBezTo>
                  <a:cubicBezTo>
                    <a:pt x="768" y="326"/>
                    <a:pt x="769" y="336"/>
                    <a:pt x="770" y="345"/>
                  </a:cubicBezTo>
                  <a:cubicBezTo>
                    <a:pt x="770" y="353"/>
                    <a:pt x="768" y="365"/>
                    <a:pt x="767" y="371"/>
                  </a:cubicBezTo>
                  <a:cubicBezTo>
                    <a:pt x="766" y="386"/>
                    <a:pt x="762" y="396"/>
                    <a:pt x="758" y="408"/>
                  </a:cubicBezTo>
                  <a:cubicBezTo>
                    <a:pt x="760" y="407"/>
                    <a:pt x="761" y="406"/>
                    <a:pt x="762" y="406"/>
                  </a:cubicBezTo>
                  <a:cubicBezTo>
                    <a:pt x="770" y="380"/>
                    <a:pt x="770" y="350"/>
                    <a:pt x="772" y="324"/>
                  </a:cubicBezTo>
                  <a:close/>
                  <a:moveTo>
                    <a:pt x="566" y="314"/>
                  </a:moveTo>
                  <a:cubicBezTo>
                    <a:pt x="566" y="312"/>
                    <a:pt x="566" y="311"/>
                    <a:pt x="565" y="311"/>
                  </a:cubicBezTo>
                  <a:cubicBezTo>
                    <a:pt x="566" y="312"/>
                    <a:pt x="566" y="313"/>
                    <a:pt x="566" y="314"/>
                  </a:cubicBezTo>
                  <a:close/>
                  <a:moveTo>
                    <a:pt x="359" y="324"/>
                  </a:moveTo>
                  <a:cubicBezTo>
                    <a:pt x="359" y="325"/>
                    <a:pt x="360" y="325"/>
                    <a:pt x="361" y="325"/>
                  </a:cubicBezTo>
                  <a:cubicBezTo>
                    <a:pt x="360" y="325"/>
                    <a:pt x="362" y="325"/>
                    <a:pt x="361" y="325"/>
                  </a:cubicBezTo>
                  <a:cubicBezTo>
                    <a:pt x="360" y="322"/>
                    <a:pt x="361" y="320"/>
                    <a:pt x="359" y="319"/>
                  </a:cubicBezTo>
                  <a:cubicBezTo>
                    <a:pt x="358" y="319"/>
                    <a:pt x="358" y="321"/>
                    <a:pt x="357" y="321"/>
                  </a:cubicBezTo>
                  <a:cubicBezTo>
                    <a:pt x="353" y="319"/>
                    <a:pt x="350" y="315"/>
                    <a:pt x="347" y="315"/>
                  </a:cubicBezTo>
                  <a:cubicBezTo>
                    <a:pt x="349" y="316"/>
                    <a:pt x="351" y="320"/>
                    <a:pt x="353" y="319"/>
                  </a:cubicBezTo>
                  <a:cubicBezTo>
                    <a:pt x="354" y="320"/>
                    <a:pt x="357" y="324"/>
                    <a:pt x="359" y="324"/>
                  </a:cubicBezTo>
                  <a:close/>
                  <a:moveTo>
                    <a:pt x="768" y="317"/>
                  </a:moveTo>
                  <a:cubicBezTo>
                    <a:pt x="768" y="317"/>
                    <a:pt x="769" y="317"/>
                    <a:pt x="769" y="316"/>
                  </a:cubicBezTo>
                  <a:cubicBezTo>
                    <a:pt x="769" y="316"/>
                    <a:pt x="768" y="316"/>
                    <a:pt x="768" y="316"/>
                  </a:cubicBezTo>
                  <a:cubicBezTo>
                    <a:pt x="769" y="316"/>
                    <a:pt x="768" y="317"/>
                    <a:pt x="768" y="317"/>
                  </a:cubicBezTo>
                  <a:close/>
                  <a:moveTo>
                    <a:pt x="492" y="319"/>
                  </a:moveTo>
                  <a:cubicBezTo>
                    <a:pt x="493" y="319"/>
                    <a:pt x="493" y="320"/>
                    <a:pt x="494" y="319"/>
                  </a:cubicBezTo>
                  <a:cubicBezTo>
                    <a:pt x="493" y="319"/>
                    <a:pt x="494" y="319"/>
                    <a:pt x="493" y="318"/>
                  </a:cubicBezTo>
                  <a:cubicBezTo>
                    <a:pt x="492" y="319"/>
                    <a:pt x="492" y="317"/>
                    <a:pt x="492" y="317"/>
                  </a:cubicBezTo>
                  <a:cubicBezTo>
                    <a:pt x="492" y="317"/>
                    <a:pt x="492" y="318"/>
                    <a:pt x="492" y="319"/>
                  </a:cubicBezTo>
                  <a:close/>
                  <a:moveTo>
                    <a:pt x="600" y="320"/>
                  </a:moveTo>
                  <a:cubicBezTo>
                    <a:pt x="600" y="319"/>
                    <a:pt x="600" y="319"/>
                    <a:pt x="600" y="319"/>
                  </a:cubicBezTo>
                  <a:cubicBezTo>
                    <a:pt x="600" y="319"/>
                    <a:pt x="599" y="318"/>
                    <a:pt x="599" y="318"/>
                  </a:cubicBezTo>
                  <a:cubicBezTo>
                    <a:pt x="600" y="319"/>
                    <a:pt x="599" y="320"/>
                    <a:pt x="600" y="320"/>
                  </a:cubicBezTo>
                  <a:close/>
                  <a:moveTo>
                    <a:pt x="87" y="321"/>
                  </a:moveTo>
                  <a:cubicBezTo>
                    <a:pt x="87" y="321"/>
                    <a:pt x="87" y="321"/>
                    <a:pt x="86" y="322"/>
                  </a:cubicBezTo>
                  <a:cubicBezTo>
                    <a:pt x="88" y="321"/>
                    <a:pt x="88" y="322"/>
                    <a:pt x="89" y="320"/>
                  </a:cubicBezTo>
                  <a:cubicBezTo>
                    <a:pt x="88" y="320"/>
                    <a:pt x="88" y="321"/>
                    <a:pt x="87" y="321"/>
                  </a:cubicBezTo>
                  <a:close/>
                  <a:moveTo>
                    <a:pt x="102" y="321"/>
                  </a:moveTo>
                  <a:cubicBezTo>
                    <a:pt x="103" y="321"/>
                    <a:pt x="104" y="322"/>
                    <a:pt x="105" y="321"/>
                  </a:cubicBezTo>
                  <a:cubicBezTo>
                    <a:pt x="104" y="321"/>
                    <a:pt x="103" y="321"/>
                    <a:pt x="102" y="321"/>
                  </a:cubicBezTo>
                  <a:close/>
                  <a:moveTo>
                    <a:pt x="585" y="331"/>
                  </a:moveTo>
                  <a:cubicBezTo>
                    <a:pt x="586" y="331"/>
                    <a:pt x="586" y="331"/>
                    <a:pt x="586" y="331"/>
                  </a:cubicBezTo>
                  <a:cubicBezTo>
                    <a:pt x="586" y="327"/>
                    <a:pt x="586" y="325"/>
                    <a:pt x="585" y="321"/>
                  </a:cubicBezTo>
                  <a:cubicBezTo>
                    <a:pt x="584" y="325"/>
                    <a:pt x="585" y="327"/>
                    <a:pt x="585" y="331"/>
                  </a:cubicBezTo>
                  <a:close/>
                  <a:moveTo>
                    <a:pt x="494" y="326"/>
                  </a:moveTo>
                  <a:cubicBezTo>
                    <a:pt x="494" y="326"/>
                    <a:pt x="495" y="326"/>
                    <a:pt x="495" y="326"/>
                  </a:cubicBezTo>
                  <a:cubicBezTo>
                    <a:pt x="495" y="326"/>
                    <a:pt x="494" y="324"/>
                    <a:pt x="496" y="324"/>
                  </a:cubicBezTo>
                  <a:cubicBezTo>
                    <a:pt x="496" y="323"/>
                    <a:pt x="496" y="322"/>
                    <a:pt x="495" y="322"/>
                  </a:cubicBezTo>
                  <a:cubicBezTo>
                    <a:pt x="494" y="324"/>
                    <a:pt x="494" y="324"/>
                    <a:pt x="494" y="326"/>
                  </a:cubicBezTo>
                  <a:close/>
                  <a:moveTo>
                    <a:pt x="763" y="323"/>
                  </a:moveTo>
                  <a:cubicBezTo>
                    <a:pt x="763" y="323"/>
                    <a:pt x="763" y="324"/>
                    <a:pt x="763" y="324"/>
                  </a:cubicBezTo>
                  <a:cubicBezTo>
                    <a:pt x="763" y="324"/>
                    <a:pt x="763" y="323"/>
                    <a:pt x="763" y="322"/>
                  </a:cubicBezTo>
                  <a:cubicBezTo>
                    <a:pt x="763" y="322"/>
                    <a:pt x="763" y="322"/>
                    <a:pt x="763" y="323"/>
                  </a:cubicBezTo>
                  <a:close/>
                  <a:moveTo>
                    <a:pt x="36" y="336"/>
                  </a:moveTo>
                  <a:cubicBezTo>
                    <a:pt x="40" y="338"/>
                    <a:pt x="50" y="339"/>
                    <a:pt x="59" y="340"/>
                  </a:cubicBezTo>
                  <a:cubicBezTo>
                    <a:pt x="66" y="341"/>
                    <a:pt x="73" y="345"/>
                    <a:pt x="80" y="346"/>
                  </a:cubicBezTo>
                  <a:cubicBezTo>
                    <a:pt x="81" y="346"/>
                    <a:pt x="81" y="347"/>
                    <a:pt x="82" y="347"/>
                  </a:cubicBezTo>
                  <a:cubicBezTo>
                    <a:pt x="90" y="348"/>
                    <a:pt x="99" y="352"/>
                    <a:pt x="107" y="353"/>
                  </a:cubicBezTo>
                  <a:cubicBezTo>
                    <a:pt x="109" y="354"/>
                    <a:pt x="111" y="355"/>
                    <a:pt x="114" y="356"/>
                  </a:cubicBezTo>
                  <a:cubicBezTo>
                    <a:pt x="118" y="356"/>
                    <a:pt x="122" y="357"/>
                    <a:pt x="126" y="358"/>
                  </a:cubicBezTo>
                  <a:cubicBezTo>
                    <a:pt x="128" y="359"/>
                    <a:pt x="129" y="359"/>
                    <a:pt x="130" y="360"/>
                  </a:cubicBezTo>
                  <a:cubicBezTo>
                    <a:pt x="132" y="360"/>
                    <a:pt x="134" y="360"/>
                    <a:pt x="136" y="361"/>
                  </a:cubicBezTo>
                  <a:cubicBezTo>
                    <a:pt x="137" y="361"/>
                    <a:pt x="138" y="362"/>
                    <a:pt x="139" y="362"/>
                  </a:cubicBezTo>
                  <a:cubicBezTo>
                    <a:pt x="142" y="363"/>
                    <a:pt x="144" y="362"/>
                    <a:pt x="146" y="364"/>
                  </a:cubicBezTo>
                  <a:cubicBezTo>
                    <a:pt x="151" y="364"/>
                    <a:pt x="155" y="366"/>
                    <a:pt x="159" y="367"/>
                  </a:cubicBezTo>
                  <a:cubicBezTo>
                    <a:pt x="176" y="371"/>
                    <a:pt x="193" y="377"/>
                    <a:pt x="212" y="380"/>
                  </a:cubicBezTo>
                  <a:cubicBezTo>
                    <a:pt x="207" y="377"/>
                    <a:pt x="202" y="374"/>
                    <a:pt x="197" y="370"/>
                  </a:cubicBezTo>
                  <a:cubicBezTo>
                    <a:pt x="196" y="371"/>
                    <a:pt x="196" y="370"/>
                    <a:pt x="195" y="370"/>
                  </a:cubicBezTo>
                  <a:cubicBezTo>
                    <a:pt x="183" y="364"/>
                    <a:pt x="174" y="355"/>
                    <a:pt x="161" y="350"/>
                  </a:cubicBezTo>
                  <a:cubicBezTo>
                    <a:pt x="156" y="348"/>
                    <a:pt x="152" y="344"/>
                    <a:pt x="147" y="342"/>
                  </a:cubicBezTo>
                  <a:cubicBezTo>
                    <a:pt x="148" y="343"/>
                    <a:pt x="150" y="343"/>
                    <a:pt x="150" y="345"/>
                  </a:cubicBezTo>
                  <a:cubicBezTo>
                    <a:pt x="148" y="345"/>
                    <a:pt x="147" y="343"/>
                    <a:pt x="145" y="342"/>
                  </a:cubicBezTo>
                  <a:cubicBezTo>
                    <a:pt x="141" y="340"/>
                    <a:pt x="137" y="340"/>
                    <a:pt x="136" y="337"/>
                  </a:cubicBezTo>
                  <a:cubicBezTo>
                    <a:pt x="134" y="336"/>
                    <a:pt x="130" y="336"/>
                    <a:pt x="126" y="335"/>
                  </a:cubicBezTo>
                  <a:cubicBezTo>
                    <a:pt x="124" y="335"/>
                    <a:pt x="122" y="334"/>
                    <a:pt x="120" y="333"/>
                  </a:cubicBezTo>
                  <a:cubicBezTo>
                    <a:pt x="115" y="332"/>
                    <a:pt x="111" y="332"/>
                    <a:pt x="107" y="331"/>
                  </a:cubicBezTo>
                  <a:cubicBezTo>
                    <a:pt x="104" y="330"/>
                    <a:pt x="100" y="328"/>
                    <a:pt x="97" y="328"/>
                  </a:cubicBezTo>
                  <a:cubicBezTo>
                    <a:pt x="94" y="327"/>
                    <a:pt x="91" y="328"/>
                    <a:pt x="88" y="326"/>
                  </a:cubicBezTo>
                  <a:cubicBezTo>
                    <a:pt x="86" y="327"/>
                    <a:pt x="82" y="325"/>
                    <a:pt x="78" y="325"/>
                  </a:cubicBezTo>
                  <a:cubicBezTo>
                    <a:pt x="77" y="324"/>
                    <a:pt x="79" y="323"/>
                    <a:pt x="78" y="323"/>
                  </a:cubicBezTo>
                  <a:cubicBezTo>
                    <a:pt x="77" y="324"/>
                    <a:pt x="77" y="325"/>
                    <a:pt x="75" y="325"/>
                  </a:cubicBezTo>
                  <a:cubicBezTo>
                    <a:pt x="75" y="324"/>
                    <a:pt x="75" y="324"/>
                    <a:pt x="76" y="324"/>
                  </a:cubicBezTo>
                  <a:cubicBezTo>
                    <a:pt x="75" y="325"/>
                    <a:pt x="74" y="325"/>
                    <a:pt x="73" y="325"/>
                  </a:cubicBezTo>
                  <a:cubicBezTo>
                    <a:pt x="73" y="324"/>
                    <a:pt x="72" y="325"/>
                    <a:pt x="71" y="325"/>
                  </a:cubicBezTo>
                  <a:cubicBezTo>
                    <a:pt x="71" y="325"/>
                    <a:pt x="71" y="326"/>
                    <a:pt x="71" y="326"/>
                  </a:cubicBezTo>
                  <a:cubicBezTo>
                    <a:pt x="70" y="326"/>
                    <a:pt x="70" y="326"/>
                    <a:pt x="69" y="326"/>
                  </a:cubicBezTo>
                  <a:cubicBezTo>
                    <a:pt x="66" y="328"/>
                    <a:pt x="60" y="329"/>
                    <a:pt x="55" y="329"/>
                  </a:cubicBezTo>
                  <a:cubicBezTo>
                    <a:pt x="55" y="329"/>
                    <a:pt x="55" y="330"/>
                    <a:pt x="55" y="330"/>
                  </a:cubicBezTo>
                  <a:cubicBezTo>
                    <a:pt x="49" y="330"/>
                    <a:pt x="44" y="333"/>
                    <a:pt x="39" y="334"/>
                  </a:cubicBezTo>
                  <a:cubicBezTo>
                    <a:pt x="39" y="335"/>
                    <a:pt x="39" y="336"/>
                    <a:pt x="38" y="336"/>
                  </a:cubicBezTo>
                  <a:cubicBezTo>
                    <a:pt x="37" y="336"/>
                    <a:pt x="37" y="335"/>
                    <a:pt x="36" y="336"/>
                  </a:cubicBezTo>
                  <a:close/>
                  <a:moveTo>
                    <a:pt x="481" y="323"/>
                  </a:moveTo>
                  <a:cubicBezTo>
                    <a:pt x="481" y="324"/>
                    <a:pt x="479" y="323"/>
                    <a:pt x="479" y="324"/>
                  </a:cubicBezTo>
                  <a:cubicBezTo>
                    <a:pt x="480" y="324"/>
                    <a:pt x="480" y="326"/>
                    <a:pt x="479" y="327"/>
                  </a:cubicBezTo>
                  <a:cubicBezTo>
                    <a:pt x="480" y="327"/>
                    <a:pt x="480" y="328"/>
                    <a:pt x="480" y="328"/>
                  </a:cubicBezTo>
                  <a:cubicBezTo>
                    <a:pt x="480" y="329"/>
                    <a:pt x="480" y="330"/>
                    <a:pt x="480" y="330"/>
                  </a:cubicBezTo>
                  <a:cubicBezTo>
                    <a:pt x="480" y="330"/>
                    <a:pt x="480" y="330"/>
                    <a:pt x="481" y="331"/>
                  </a:cubicBezTo>
                  <a:cubicBezTo>
                    <a:pt x="480" y="332"/>
                    <a:pt x="480" y="332"/>
                    <a:pt x="481" y="332"/>
                  </a:cubicBezTo>
                  <a:cubicBezTo>
                    <a:pt x="481" y="333"/>
                    <a:pt x="480" y="332"/>
                    <a:pt x="480" y="333"/>
                  </a:cubicBezTo>
                  <a:cubicBezTo>
                    <a:pt x="481" y="334"/>
                    <a:pt x="481" y="335"/>
                    <a:pt x="481" y="336"/>
                  </a:cubicBezTo>
                  <a:cubicBezTo>
                    <a:pt x="482" y="336"/>
                    <a:pt x="481" y="336"/>
                    <a:pt x="482" y="335"/>
                  </a:cubicBezTo>
                  <a:cubicBezTo>
                    <a:pt x="482" y="336"/>
                    <a:pt x="482" y="336"/>
                    <a:pt x="482" y="336"/>
                  </a:cubicBezTo>
                  <a:cubicBezTo>
                    <a:pt x="481" y="336"/>
                    <a:pt x="482" y="337"/>
                    <a:pt x="481" y="337"/>
                  </a:cubicBezTo>
                  <a:cubicBezTo>
                    <a:pt x="482" y="337"/>
                    <a:pt x="482" y="338"/>
                    <a:pt x="482" y="337"/>
                  </a:cubicBezTo>
                  <a:cubicBezTo>
                    <a:pt x="483" y="339"/>
                    <a:pt x="484" y="340"/>
                    <a:pt x="483" y="341"/>
                  </a:cubicBezTo>
                  <a:cubicBezTo>
                    <a:pt x="483" y="341"/>
                    <a:pt x="482" y="341"/>
                    <a:pt x="482" y="340"/>
                  </a:cubicBezTo>
                  <a:cubicBezTo>
                    <a:pt x="482" y="339"/>
                    <a:pt x="483" y="339"/>
                    <a:pt x="482" y="339"/>
                  </a:cubicBezTo>
                  <a:cubicBezTo>
                    <a:pt x="482" y="342"/>
                    <a:pt x="482" y="344"/>
                    <a:pt x="483" y="347"/>
                  </a:cubicBezTo>
                  <a:cubicBezTo>
                    <a:pt x="484" y="347"/>
                    <a:pt x="484" y="347"/>
                    <a:pt x="484" y="346"/>
                  </a:cubicBezTo>
                  <a:cubicBezTo>
                    <a:pt x="484" y="342"/>
                    <a:pt x="484" y="338"/>
                    <a:pt x="483" y="334"/>
                  </a:cubicBezTo>
                  <a:cubicBezTo>
                    <a:pt x="483" y="333"/>
                    <a:pt x="482" y="329"/>
                    <a:pt x="481" y="327"/>
                  </a:cubicBezTo>
                  <a:cubicBezTo>
                    <a:pt x="482" y="326"/>
                    <a:pt x="482" y="324"/>
                    <a:pt x="481" y="324"/>
                  </a:cubicBezTo>
                  <a:cubicBezTo>
                    <a:pt x="482" y="324"/>
                    <a:pt x="481" y="323"/>
                    <a:pt x="481" y="323"/>
                  </a:cubicBezTo>
                  <a:close/>
                  <a:moveTo>
                    <a:pt x="575" y="326"/>
                  </a:moveTo>
                  <a:cubicBezTo>
                    <a:pt x="574" y="329"/>
                    <a:pt x="575" y="331"/>
                    <a:pt x="575" y="333"/>
                  </a:cubicBezTo>
                  <a:cubicBezTo>
                    <a:pt x="576" y="332"/>
                    <a:pt x="576" y="330"/>
                    <a:pt x="577" y="329"/>
                  </a:cubicBezTo>
                  <a:cubicBezTo>
                    <a:pt x="577" y="329"/>
                    <a:pt x="577" y="330"/>
                    <a:pt x="576" y="330"/>
                  </a:cubicBezTo>
                  <a:cubicBezTo>
                    <a:pt x="576" y="329"/>
                    <a:pt x="576" y="329"/>
                    <a:pt x="576" y="328"/>
                  </a:cubicBezTo>
                  <a:cubicBezTo>
                    <a:pt x="577" y="328"/>
                    <a:pt x="577" y="327"/>
                    <a:pt x="578" y="327"/>
                  </a:cubicBezTo>
                  <a:cubicBezTo>
                    <a:pt x="577" y="327"/>
                    <a:pt x="576" y="326"/>
                    <a:pt x="576" y="325"/>
                  </a:cubicBezTo>
                  <a:cubicBezTo>
                    <a:pt x="576" y="325"/>
                    <a:pt x="576" y="325"/>
                    <a:pt x="576" y="325"/>
                  </a:cubicBezTo>
                  <a:cubicBezTo>
                    <a:pt x="576" y="325"/>
                    <a:pt x="576" y="324"/>
                    <a:pt x="575" y="324"/>
                  </a:cubicBezTo>
                  <a:cubicBezTo>
                    <a:pt x="576" y="324"/>
                    <a:pt x="575" y="325"/>
                    <a:pt x="575" y="325"/>
                  </a:cubicBezTo>
                  <a:cubicBezTo>
                    <a:pt x="575" y="325"/>
                    <a:pt x="575" y="325"/>
                    <a:pt x="575" y="325"/>
                  </a:cubicBezTo>
                  <a:cubicBezTo>
                    <a:pt x="575" y="325"/>
                    <a:pt x="574" y="325"/>
                    <a:pt x="574" y="325"/>
                  </a:cubicBezTo>
                  <a:cubicBezTo>
                    <a:pt x="574" y="326"/>
                    <a:pt x="574" y="328"/>
                    <a:pt x="575" y="326"/>
                  </a:cubicBezTo>
                  <a:close/>
                  <a:moveTo>
                    <a:pt x="456" y="329"/>
                  </a:moveTo>
                  <a:cubicBezTo>
                    <a:pt x="457" y="329"/>
                    <a:pt x="456" y="328"/>
                    <a:pt x="457" y="327"/>
                  </a:cubicBezTo>
                  <a:cubicBezTo>
                    <a:pt x="457" y="327"/>
                    <a:pt x="457" y="326"/>
                    <a:pt x="457" y="325"/>
                  </a:cubicBezTo>
                  <a:cubicBezTo>
                    <a:pt x="457" y="325"/>
                    <a:pt x="456" y="325"/>
                    <a:pt x="455" y="325"/>
                  </a:cubicBezTo>
                  <a:cubicBezTo>
                    <a:pt x="455" y="326"/>
                    <a:pt x="456" y="328"/>
                    <a:pt x="456" y="329"/>
                  </a:cubicBezTo>
                  <a:close/>
                  <a:moveTo>
                    <a:pt x="578" y="334"/>
                  </a:moveTo>
                  <a:cubicBezTo>
                    <a:pt x="577" y="334"/>
                    <a:pt x="577" y="333"/>
                    <a:pt x="577" y="333"/>
                  </a:cubicBezTo>
                  <a:cubicBezTo>
                    <a:pt x="577" y="334"/>
                    <a:pt x="577" y="335"/>
                    <a:pt x="578" y="335"/>
                  </a:cubicBezTo>
                  <a:cubicBezTo>
                    <a:pt x="578" y="332"/>
                    <a:pt x="580" y="329"/>
                    <a:pt x="579" y="326"/>
                  </a:cubicBezTo>
                  <a:cubicBezTo>
                    <a:pt x="578" y="329"/>
                    <a:pt x="577" y="331"/>
                    <a:pt x="578" y="334"/>
                  </a:cubicBezTo>
                  <a:close/>
                  <a:moveTo>
                    <a:pt x="589" y="332"/>
                  </a:moveTo>
                  <a:cubicBezTo>
                    <a:pt x="589" y="331"/>
                    <a:pt x="590" y="328"/>
                    <a:pt x="588" y="326"/>
                  </a:cubicBezTo>
                  <a:cubicBezTo>
                    <a:pt x="588" y="328"/>
                    <a:pt x="587" y="331"/>
                    <a:pt x="589" y="332"/>
                  </a:cubicBezTo>
                  <a:close/>
                  <a:moveTo>
                    <a:pt x="494" y="327"/>
                  </a:moveTo>
                  <a:cubicBezTo>
                    <a:pt x="496" y="328"/>
                    <a:pt x="494" y="329"/>
                    <a:pt x="495" y="329"/>
                  </a:cubicBezTo>
                  <a:cubicBezTo>
                    <a:pt x="495" y="328"/>
                    <a:pt x="496" y="327"/>
                    <a:pt x="495" y="327"/>
                  </a:cubicBezTo>
                  <a:cubicBezTo>
                    <a:pt x="495" y="327"/>
                    <a:pt x="494" y="327"/>
                    <a:pt x="494" y="327"/>
                  </a:cubicBezTo>
                  <a:close/>
                  <a:moveTo>
                    <a:pt x="600" y="333"/>
                  </a:moveTo>
                  <a:cubicBezTo>
                    <a:pt x="600" y="332"/>
                    <a:pt x="600" y="331"/>
                    <a:pt x="600" y="329"/>
                  </a:cubicBezTo>
                  <a:cubicBezTo>
                    <a:pt x="600" y="329"/>
                    <a:pt x="601" y="329"/>
                    <a:pt x="601" y="329"/>
                  </a:cubicBezTo>
                  <a:cubicBezTo>
                    <a:pt x="600" y="329"/>
                    <a:pt x="600" y="327"/>
                    <a:pt x="600" y="327"/>
                  </a:cubicBezTo>
                  <a:cubicBezTo>
                    <a:pt x="600" y="329"/>
                    <a:pt x="599" y="332"/>
                    <a:pt x="600" y="333"/>
                  </a:cubicBezTo>
                  <a:close/>
                  <a:moveTo>
                    <a:pt x="499" y="350"/>
                  </a:moveTo>
                  <a:cubicBezTo>
                    <a:pt x="498" y="351"/>
                    <a:pt x="498" y="354"/>
                    <a:pt x="499" y="354"/>
                  </a:cubicBezTo>
                  <a:cubicBezTo>
                    <a:pt x="498" y="343"/>
                    <a:pt x="498" y="338"/>
                    <a:pt x="497" y="328"/>
                  </a:cubicBezTo>
                  <a:cubicBezTo>
                    <a:pt x="495" y="328"/>
                    <a:pt x="497" y="330"/>
                    <a:pt x="496" y="331"/>
                  </a:cubicBezTo>
                  <a:cubicBezTo>
                    <a:pt x="497" y="332"/>
                    <a:pt x="496" y="334"/>
                    <a:pt x="496" y="335"/>
                  </a:cubicBezTo>
                  <a:cubicBezTo>
                    <a:pt x="496" y="335"/>
                    <a:pt x="497" y="336"/>
                    <a:pt x="496" y="336"/>
                  </a:cubicBezTo>
                  <a:cubicBezTo>
                    <a:pt x="496" y="336"/>
                    <a:pt x="497" y="335"/>
                    <a:pt x="497" y="336"/>
                  </a:cubicBezTo>
                  <a:cubicBezTo>
                    <a:pt x="497" y="336"/>
                    <a:pt x="496" y="336"/>
                    <a:pt x="496" y="337"/>
                  </a:cubicBezTo>
                  <a:cubicBezTo>
                    <a:pt x="497" y="337"/>
                    <a:pt x="496" y="340"/>
                    <a:pt x="497" y="339"/>
                  </a:cubicBezTo>
                  <a:cubicBezTo>
                    <a:pt x="497" y="343"/>
                    <a:pt x="498" y="346"/>
                    <a:pt x="499" y="350"/>
                  </a:cubicBezTo>
                  <a:close/>
                  <a:moveTo>
                    <a:pt x="583" y="339"/>
                  </a:moveTo>
                  <a:cubicBezTo>
                    <a:pt x="584" y="336"/>
                    <a:pt x="583" y="332"/>
                    <a:pt x="583" y="329"/>
                  </a:cubicBezTo>
                  <a:cubicBezTo>
                    <a:pt x="583" y="329"/>
                    <a:pt x="583" y="328"/>
                    <a:pt x="583" y="328"/>
                  </a:cubicBezTo>
                  <a:cubicBezTo>
                    <a:pt x="582" y="332"/>
                    <a:pt x="581" y="336"/>
                    <a:pt x="583" y="339"/>
                  </a:cubicBezTo>
                  <a:close/>
                  <a:moveTo>
                    <a:pt x="456" y="332"/>
                  </a:moveTo>
                  <a:cubicBezTo>
                    <a:pt x="457" y="331"/>
                    <a:pt x="457" y="330"/>
                    <a:pt x="456" y="329"/>
                  </a:cubicBezTo>
                  <a:cubicBezTo>
                    <a:pt x="456" y="330"/>
                    <a:pt x="456" y="332"/>
                    <a:pt x="456" y="332"/>
                  </a:cubicBezTo>
                  <a:close/>
                  <a:moveTo>
                    <a:pt x="460" y="343"/>
                  </a:moveTo>
                  <a:cubicBezTo>
                    <a:pt x="460" y="339"/>
                    <a:pt x="459" y="335"/>
                    <a:pt x="458" y="332"/>
                  </a:cubicBezTo>
                  <a:cubicBezTo>
                    <a:pt x="457" y="332"/>
                    <a:pt x="458" y="333"/>
                    <a:pt x="458" y="334"/>
                  </a:cubicBezTo>
                  <a:cubicBezTo>
                    <a:pt x="457" y="334"/>
                    <a:pt x="457" y="334"/>
                    <a:pt x="456" y="335"/>
                  </a:cubicBezTo>
                  <a:cubicBezTo>
                    <a:pt x="457" y="335"/>
                    <a:pt x="457" y="335"/>
                    <a:pt x="457" y="335"/>
                  </a:cubicBezTo>
                  <a:cubicBezTo>
                    <a:pt x="457" y="338"/>
                    <a:pt x="457" y="343"/>
                    <a:pt x="457" y="344"/>
                  </a:cubicBezTo>
                  <a:cubicBezTo>
                    <a:pt x="458" y="345"/>
                    <a:pt x="456" y="347"/>
                    <a:pt x="457" y="349"/>
                  </a:cubicBezTo>
                  <a:cubicBezTo>
                    <a:pt x="458" y="348"/>
                    <a:pt x="457" y="347"/>
                    <a:pt x="458" y="347"/>
                  </a:cubicBezTo>
                  <a:cubicBezTo>
                    <a:pt x="458" y="346"/>
                    <a:pt x="457" y="347"/>
                    <a:pt x="458" y="346"/>
                  </a:cubicBezTo>
                  <a:cubicBezTo>
                    <a:pt x="458" y="346"/>
                    <a:pt x="458" y="346"/>
                    <a:pt x="459" y="346"/>
                  </a:cubicBezTo>
                  <a:cubicBezTo>
                    <a:pt x="458" y="344"/>
                    <a:pt x="459" y="343"/>
                    <a:pt x="460" y="343"/>
                  </a:cubicBezTo>
                  <a:close/>
                  <a:moveTo>
                    <a:pt x="493" y="336"/>
                  </a:moveTo>
                  <a:cubicBezTo>
                    <a:pt x="493" y="336"/>
                    <a:pt x="494" y="336"/>
                    <a:pt x="494" y="335"/>
                  </a:cubicBezTo>
                  <a:cubicBezTo>
                    <a:pt x="492" y="334"/>
                    <a:pt x="495" y="333"/>
                    <a:pt x="494" y="332"/>
                  </a:cubicBezTo>
                  <a:cubicBezTo>
                    <a:pt x="493" y="333"/>
                    <a:pt x="493" y="334"/>
                    <a:pt x="493" y="336"/>
                  </a:cubicBezTo>
                  <a:close/>
                  <a:moveTo>
                    <a:pt x="589" y="335"/>
                  </a:moveTo>
                  <a:cubicBezTo>
                    <a:pt x="589" y="334"/>
                    <a:pt x="590" y="333"/>
                    <a:pt x="588" y="332"/>
                  </a:cubicBezTo>
                  <a:cubicBezTo>
                    <a:pt x="588" y="333"/>
                    <a:pt x="589" y="336"/>
                    <a:pt x="589" y="335"/>
                  </a:cubicBezTo>
                  <a:close/>
                  <a:moveTo>
                    <a:pt x="580" y="338"/>
                  </a:moveTo>
                  <a:cubicBezTo>
                    <a:pt x="580" y="338"/>
                    <a:pt x="579" y="337"/>
                    <a:pt x="579" y="338"/>
                  </a:cubicBezTo>
                  <a:cubicBezTo>
                    <a:pt x="579" y="338"/>
                    <a:pt x="579" y="339"/>
                    <a:pt x="579" y="339"/>
                  </a:cubicBezTo>
                  <a:cubicBezTo>
                    <a:pt x="579" y="338"/>
                    <a:pt x="580" y="338"/>
                    <a:pt x="580" y="338"/>
                  </a:cubicBezTo>
                  <a:cubicBezTo>
                    <a:pt x="580" y="336"/>
                    <a:pt x="581" y="335"/>
                    <a:pt x="580" y="333"/>
                  </a:cubicBezTo>
                  <a:cubicBezTo>
                    <a:pt x="579" y="335"/>
                    <a:pt x="578" y="336"/>
                    <a:pt x="580" y="338"/>
                  </a:cubicBezTo>
                  <a:close/>
                  <a:moveTo>
                    <a:pt x="571" y="336"/>
                  </a:moveTo>
                  <a:cubicBezTo>
                    <a:pt x="571" y="336"/>
                    <a:pt x="571" y="334"/>
                    <a:pt x="570" y="333"/>
                  </a:cubicBezTo>
                  <a:cubicBezTo>
                    <a:pt x="570" y="334"/>
                    <a:pt x="570" y="336"/>
                    <a:pt x="571" y="336"/>
                  </a:cubicBezTo>
                  <a:close/>
                  <a:moveTo>
                    <a:pt x="575" y="334"/>
                  </a:moveTo>
                  <a:cubicBezTo>
                    <a:pt x="575" y="334"/>
                    <a:pt x="575" y="334"/>
                    <a:pt x="575" y="334"/>
                  </a:cubicBezTo>
                  <a:cubicBezTo>
                    <a:pt x="575" y="335"/>
                    <a:pt x="575" y="336"/>
                    <a:pt x="575" y="336"/>
                  </a:cubicBezTo>
                  <a:cubicBezTo>
                    <a:pt x="576" y="336"/>
                    <a:pt x="575" y="334"/>
                    <a:pt x="575" y="334"/>
                  </a:cubicBezTo>
                  <a:cubicBezTo>
                    <a:pt x="575" y="334"/>
                    <a:pt x="574" y="334"/>
                    <a:pt x="575" y="334"/>
                  </a:cubicBezTo>
                  <a:close/>
                  <a:moveTo>
                    <a:pt x="595" y="356"/>
                  </a:moveTo>
                  <a:cubicBezTo>
                    <a:pt x="594" y="352"/>
                    <a:pt x="596" y="348"/>
                    <a:pt x="595" y="344"/>
                  </a:cubicBezTo>
                  <a:cubicBezTo>
                    <a:pt x="595" y="344"/>
                    <a:pt x="595" y="344"/>
                    <a:pt x="595" y="344"/>
                  </a:cubicBezTo>
                  <a:cubicBezTo>
                    <a:pt x="593" y="341"/>
                    <a:pt x="595" y="337"/>
                    <a:pt x="594" y="334"/>
                  </a:cubicBezTo>
                  <a:cubicBezTo>
                    <a:pt x="594" y="340"/>
                    <a:pt x="593" y="346"/>
                    <a:pt x="594" y="350"/>
                  </a:cubicBezTo>
                  <a:cubicBezTo>
                    <a:pt x="594" y="351"/>
                    <a:pt x="594" y="352"/>
                    <a:pt x="593" y="352"/>
                  </a:cubicBezTo>
                  <a:cubicBezTo>
                    <a:pt x="595" y="353"/>
                    <a:pt x="594" y="355"/>
                    <a:pt x="595" y="356"/>
                  </a:cubicBezTo>
                  <a:close/>
                  <a:moveTo>
                    <a:pt x="600" y="336"/>
                  </a:moveTo>
                  <a:cubicBezTo>
                    <a:pt x="601" y="335"/>
                    <a:pt x="601" y="334"/>
                    <a:pt x="600" y="334"/>
                  </a:cubicBezTo>
                  <a:cubicBezTo>
                    <a:pt x="600" y="334"/>
                    <a:pt x="599" y="336"/>
                    <a:pt x="600" y="336"/>
                  </a:cubicBezTo>
                  <a:close/>
                  <a:moveTo>
                    <a:pt x="315" y="335"/>
                  </a:moveTo>
                  <a:cubicBezTo>
                    <a:pt x="314" y="335"/>
                    <a:pt x="314" y="335"/>
                    <a:pt x="313" y="334"/>
                  </a:cubicBezTo>
                  <a:cubicBezTo>
                    <a:pt x="312" y="336"/>
                    <a:pt x="311" y="336"/>
                    <a:pt x="310" y="338"/>
                  </a:cubicBezTo>
                  <a:cubicBezTo>
                    <a:pt x="321" y="344"/>
                    <a:pt x="332" y="351"/>
                    <a:pt x="341" y="359"/>
                  </a:cubicBezTo>
                  <a:cubicBezTo>
                    <a:pt x="340" y="360"/>
                    <a:pt x="338" y="359"/>
                    <a:pt x="338" y="358"/>
                  </a:cubicBezTo>
                  <a:cubicBezTo>
                    <a:pt x="331" y="353"/>
                    <a:pt x="323" y="348"/>
                    <a:pt x="316" y="343"/>
                  </a:cubicBezTo>
                  <a:cubicBezTo>
                    <a:pt x="313" y="342"/>
                    <a:pt x="312" y="341"/>
                    <a:pt x="310" y="340"/>
                  </a:cubicBezTo>
                  <a:cubicBezTo>
                    <a:pt x="308" y="341"/>
                    <a:pt x="307" y="342"/>
                    <a:pt x="306" y="344"/>
                  </a:cubicBezTo>
                  <a:cubicBezTo>
                    <a:pt x="308" y="345"/>
                    <a:pt x="310" y="346"/>
                    <a:pt x="311" y="347"/>
                  </a:cubicBezTo>
                  <a:cubicBezTo>
                    <a:pt x="314" y="348"/>
                    <a:pt x="316" y="352"/>
                    <a:pt x="319" y="352"/>
                  </a:cubicBezTo>
                  <a:cubicBezTo>
                    <a:pt x="326" y="358"/>
                    <a:pt x="334" y="362"/>
                    <a:pt x="341" y="366"/>
                  </a:cubicBezTo>
                  <a:cubicBezTo>
                    <a:pt x="343" y="367"/>
                    <a:pt x="348" y="369"/>
                    <a:pt x="347" y="372"/>
                  </a:cubicBezTo>
                  <a:cubicBezTo>
                    <a:pt x="334" y="363"/>
                    <a:pt x="321" y="357"/>
                    <a:pt x="310" y="348"/>
                  </a:cubicBezTo>
                  <a:cubicBezTo>
                    <a:pt x="308" y="348"/>
                    <a:pt x="306" y="347"/>
                    <a:pt x="305" y="346"/>
                  </a:cubicBezTo>
                  <a:cubicBezTo>
                    <a:pt x="303" y="350"/>
                    <a:pt x="300" y="352"/>
                    <a:pt x="298" y="356"/>
                  </a:cubicBezTo>
                  <a:cubicBezTo>
                    <a:pt x="299" y="356"/>
                    <a:pt x="299" y="356"/>
                    <a:pt x="300" y="356"/>
                  </a:cubicBezTo>
                  <a:cubicBezTo>
                    <a:pt x="303" y="359"/>
                    <a:pt x="307" y="361"/>
                    <a:pt x="309" y="365"/>
                  </a:cubicBezTo>
                  <a:cubicBezTo>
                    <a:pt x="305" y="362"/>
                    <a:pt x="302" y="359"/>
                    <a:pt x="297" y="358"/>
                  </a:cubicBezTo>
                  <a:cubicBezTo>
                    <a:pt x="296" y="359"/>
                    <a:pt x="295" y="360"/>
                    <a:pt x="295" y="362"/>
                  </a:cubicBezTo>
                  <a:cubicBezTo>
                    <a:pt x="298" y="364"/>
                    <a:pt x="302" y="366"/>
                    <a:pt x="303" y="368"/>
                  </a:cubicBezTo>
                  <a:cubicBezTo>
                    <a:pt x="299" y="369"/>
                    <a:pt x="298" y="364"/>
                    <a:pt x="294" y="364"/>
                  </a:cubicBezTo>
                  <a:cubicBezTo>
                    <a:pt x="294" y="365"/>
                    <a:pt x="293" y="367"/>
                    <a:pt x="293" y="367"/>
                  </a:cubicBezTo>
                  <a:cubicBezTo>
                    <a:pt x="299" y="368"/>
                    <a:pt x="302" y="372"/>
                    <a:pt x="306" y="375"/>
                  </a:cubicBezTo>
                  <a:cubicBezTo>
                    <a:pt x="306" y="374"/>
                    <a:pt x="306" y="374"/>
                    <a:pt x="306" y="374"/>
                  </a:cubicBezTo>
                  <a:cubicBezTo>
                    <a:pt x="306" y="376"/>
                    <a:pt x="307" y="376"/>
                    <a:pt x="307" y="377"/>
                  </a:cubicBezTo>
                  <a:cubicBezTo>
                    <a:pt x="304" y="376"/>
                    <a:pt x="302" y="374"/>
                    <a:pt x="300" y="372"/>
                  </a:cubicBezTo>
                  <a:cubicBezTo>
                    <a:pt x="298" y="371"/>
                    <a:pt x="295" y="370"/>
                    <a:pt x="293" y="369"/>
                  </a:cubicBezTo>
                  <a:cubicBezTo>
                    <a:pt x="293" y="371"/>
                    <a:pt x="292" y="373"/>
                    <a:pt x="292" y="374"/>
                  </a:cubicBezTo>
                  <a:cubicBezTo>
                    <a:pt x="296" y="376"/>
                    <a:pt x="299" y="378"/>
                    <a:pt x="303" y="381"/>
                  </a:cubicBezTo>
                  <a:cubicBezTo>
                    <a:pt x="301" y="381"/>
                    <a:pt x="302" y="381"/>
                    <a:pt x="301" y="382"/>
                  </a:cubicBezTo>
                  <a:cubicBezTo>
                    <a:pt x="298" y="379"/>
                    <a:pt x="295" y="378"/>
                    <a:pt x="291" y="377"/>
                  </a:cubicBezTo>
                  <a:cubicBezTo>
                    <a:pt x="289" y="383"/>
                    <a:pt x="288" y="390"/>
                    <a:pt x="287" y="398"/>
                  </a:cubicBezTo>
                  <a:cubicBezTo>
                    <a:pt x="292" y="398"/>
                    <a:pt x="293" y="402"/>
                    <a:pt x="296" y="403"/>
                  </a:cubicBezTo>
                  <a:cubicBezTo>
                    <a:pt x="297" y="403"/>
                    <a:pt x="297" y="404"/>
                    <a:pt x="297" y="404"/>
                  </a:cubicBezTo>
                  <a:cubicBezTo>
                    <a:pt x="304" y="407"/>
                    <a:pt x="308" y="411"/>
                    <a:pt x="314" y="414"/>
                  </a:cubicBezTo>
                  <a:cubicBezTo>
                    <a:pt x="314" y="415"/>
                    <a:pt x="314" y="415"/>
                    <a:pt x="314" y="415"/>
                  </a:cubicBezTo>
                  <a:cubicBezTo>
                    <a:pt x="320" y="418"/>
                    <a:pt x="326" y="421"/>
                    <a:pt x="330" y="426"/>
                  </a:cubicBezTo>
                  <a:cubicBezTo>
                    <a:pt x="331" y="426"/>
                    <a:pt x="332" y="426"/>
                    <a:pt x="334" y="426"/>
                  </a:cubicBezTo>
                  <a:cubicBezTo>
                    <a:pt x="336" y="428"/>
                    <a:pt x="339" y="429"/>
                    <a:pt x="340" y="431"/>
                  </a:cubicBezTo>
                  <a:cubicBezTo>
                    <a:pt x="343" y="430"/>
                    <a:pt x="343" y="427"/>
                    <a:pt x="347" y="427"/>
                  </a:cubicBezTo>
                  <a:cubicBezTo>
                    <a:pt x="349" y="431"/>
                    <a:pt x="351" y="435"/>
                    <a:pt x="353" y="438"/>
                  </a:cubicBezTo>
                  <a:cubicBezTo>
                    <a:pt x="354" y="437"/>
                    <a:pt x="356" y="436"/>
                    <a:pt x="355" y="435"/>
                  </a:cubicBezTo>
                  <a:cubicBezTo>
                    <a:pt x="356" y="435"/>
                    <a:pt x="356" y="435"/>
                    <a:pt x="356" y="435"/>
                  </a:cubicBezTo>
                  <a:cubicBezTo>
                    <a:pt x="356" y="433"/>
                    <a:pt x="358" y="431"/>
                    <a:pt x="357" y="430"/>
                  </a:cubicBezTo>
                  <a:cubicBezTo>
                    <a:pt x="356" y="429"/>
                    <a:pt x="355" y="428"/>
                    <a:pt x="354" y="426"/>
                  </a:cubicBezTo>
                  <a:cubicBezTo>
                    <a:pt x="346" y="421"/>
                    <a:pt x="337" y="416"/>
                    <a:pt x="329" y="411"/>
                  </a:cubicBezTo>
                  <a:cubicBezTo>
                    <a:pt x="327" y="409"/>
                    <a:pt x="324" y="408"/>
                    <a:pt x="322" y="405"/>
                  </a:cubicBezTo>
                  <a:cubicBezTo>
                    <a:pt x="320" y="405"/>
                    <a:pt x="320" y="403"/>
                    <a:pt x="318" y="402"/>
                  </a:cubicBezTo>
                  <a:cubicBezTo>
                    <a:pt x="327" y="408"/>
                    <a:pt x="335" y="414"/>
                    <a:pt x="345" y="419"/>
                  </a:cubicBezTo>
                  <a:cubicBezTo>
                    <a:pt x="349" y="421"/>
                    <a:pt x="354" y="423"/>
                    <a:pt x="357" y="427"/>
                  </a:cubicBezTo>
                  <a:cubicBezTo>
                    <a:pt x="357" y="427"/>
                    <a:pt x="357" y="429"/>
                    <a:pt x="358" y="428"/>
                  </a:cubicBezTo>
                  <a:cubicBezTo>
                    <a:pt x="359" y="426"/>
                    <a:pt x="360" y="422"/>
                    <a:pt x="360" y="418"/>
                  </a:cubicBezTo>
                  <a:cubicBezTo>
                    <a:pt x="352" y="413"/>
                    <a:pt x="346" y="408"/>
                    <a:pt x="337" y="404"/>
                  </a:cubicBezTo>
                  <a:cubicBezTo>
                    <a:pt x="337" y="403"/>
                    <a:pt x="335" y="402"/>
                    <a:pt x="335" y="401"/>
                  </a:cubicBezTo>
                  <a:cubicBezTo>
                    <a:pt x="335" y="401"/>
                    <a:pt x="335" y="401"/>
                    <a:pt x="334" y="401"/>
                  </a:cubicBezTo>
                  <a:cubicBezTo>
                    <a:pt x="334" y="401"/>
                    <a:pt x="332" y="399"/>
                    <a:pt x="333" y="399"/>
                  </a:cubicBezTo>
                  <a:cubicBezTo>
                    <a:pt x="342" y="405"/>
                    <a:pt x="351" y="410"/>
                    <a:pt x="361" y="416"/>
                  </a:cubicBezTo>
                  <a:cubicBezTo>
                    <a:pt x="362" y="412"/>
                    <a:pt x="362" y="411"/>
                    <a:pt x="363" y="407"/>
                  </a:cubicBezTo>
                  <a:cubicBezTo>
                    <a:pt x="362" y="407"/>
                    <a:pt x="362" y="407"/>
                    <a:pt x="361" y="407"/>
                  </a:cubicBezTo>
                  <a:cubicBezTo>
                    <a:pt x="353" y="401"/>
                    <a:pt x="341" y="398"/>
                    <a:pt x="334" y="391"/>
                  </a:cubicBezTo>
                  <a:cubicBezTo>
                    <a:pt x="343" y="395"/>
                    <a:pt x="352" y="400"/>
                    <a:pt x="361" y="404"/>
                  </a:cubicBezTo>
                  <a:cubicBezTo>
                    <a:pt x="362" y="405"/>
                    <a:pt x="362" y="406"/>
                    <a:pt x="363" y="406"/>
                  </a:cubicBezTo>
                  <a:cubicBezTo>
                    <a:pt x="363" y="405"/>
                    <a:pt x="363" y="403"/>
                    <a:pt x="364" y="402"/>
                  </a:cubicBezTo>
                  <a:cubicBezTo>
                    <a:pt x="363" y="402"/>
                    <a:pt x="362" y="401"/>
                    <a:pt x="361" y="401"/>
                  </a:cubicBezTo>
                  <a:cubicBezTo>
                    <a:pt x="361" y="400"/>
                    <a:pt x="359" y="400"/>
                    <a:pt x="359" y="399"/>
                  </a:cubicBezTo>
                  <a:cubicBezTo>
                    <a:pt x="357" y="399"/>
                    <a:pt x="357" y="398"/>
                    <a:pt x="357" y="397"/>
                  </a:cubicBezTo>
                  <a:cubicBezTo>
                    <a:pt x="354" y="396"/>
                    <a:pt x="350" y="394"/>
                    <a:pt x="347" y="392"/>
                  </a:cubicBezTo>
                  <a:cubicBezTo>
                    <a:pt x="345" y="391"/>
                    <a:pt x="343" y="390"/>
                    <a:pt x="342" y="389"/>
                  </a:cubicBezTo>
                  <a:cubicBezTo>
                    <a:pt x="340" y="388"/>
                    <a:pt x="338" y="387"/>
                    <a:pt x="337" y="387"/>
                  </a:cubicBezTo>
                  <a:cubicBezTo>
                    <a:pt x="336" y="386"/>
                    <a:pt x="334" y="387"/>
                    <a:pt x="333" y="385"/>
                  </a:cubicBezTo>
                  <a:cubicBezTo>
                    <a:pt x="334" y="385"/>
                    <a:pt x="333" y="384"/>
                    <a:pt x="334" y="384"/>
                  </a:cubicBezTo>
                  <a:cubicBezTo>
                    <a:pt x="344" y="388"/>
                    <a:pt x="351" y="394"/>
                    <a:pt x="361" y="397"/>
                  </a:cubicBezTo>
                  <a:cubicBezTo>
                    <a:pt x="362" y="398"/>
                    <a:pt x="362" y="399"/>
                    <a:pt x="364" y="399"/>
                  </a:cubicBezTo>
                  <a:cubicBezTo>
                    <a:pt x="364" y="394"/>
                    <a:pt x="365" y="386"/>
                    <a:pt x="364" y="379"/>
                  </a:cubicBezTo>
                  <a:cubicBezTo>
                    <a:pt x="365" y="377"/>
                    <a:pt x="364" y="373"/>
                    <a:pt x="365" y="369"/>
                  </a:cubicBezTo>
                  <a:cubicBezTo>
                    <a:pt x="359" y="364"/>
                    <a:pt x="352" y="361"/>
                    <a:pt x="346" y="357"/>
                  </a:cubicBezTo>
                  <a:cubicBezTo>
                    <a:pt x="347" y="358"/>
                    <a:pt x="347" y="357"/>
                    <a:pt x="347" y="357"/>
                  </a:cubicBezTo>
                  <a:cubicBezTo>
                    <a:pt x="353" y="359"/>
                    <a:pt x="359" y="363"/>
                    <a:pt x="365" y="366"/>
                  </a:cubicBezTo>
                  <a:cubicBezTo>
                    <a:pt x="365" y="363"/>
                    <a:pt x="364" y="362"/>
                    <a:pt x="364" y="358"/>
                  </a:cubicBezTo>
                  <a:cubicBezTo>
                    <a:pt x="359" y="355"/>
                    <a:pt x="354" y="352"/>
                    <a:pt x="348" y="349"/>
                  </a:cubicBezTo>
                  <a:cubicBezTo>
                    <a:pt x="348" y="350"/>
                    <a:pt x="348" y="350"/>
                    <a:pt x="347" y="351"/>
                  </a:cubicBezTo>
                  <a:cubicBezTo>
                    <a:pt x="346" y="351"/>
                    <a:pt x="345" y="351"/>
                    <a:pt x="344" y="351"/>
                  </a:cubicBezTo>
                  <a:cubicBezTo>
                    <a:pt x="338" y="348"/>
                    <a:pt x="332" y="343"/>
                    <a:pt x="326" y="340"/>
                  </a:cubicBezTo>
                  <a:cubicBezTo>
                    <a:pt x="326" y="340"/>
                    <a:pt x="326" y="340"/>
                    <a:pt x="326" y="339"/>
                  </a:cubicBezTo>
                  <a:cubicBezTo>
                    <a:pt x="324" y="339"/>
                    <a:pt x="322" y="338"/>
                    <a:pt x="321" y="337"/>
                  </a:cubicBezTo>
                  <a:cubicBezTo>
                    <a:pt x="320" y="337"/>
                    <a:pt x="321" y="338"/>
                    <a:pt x="320" y="338"/>
                  </a:cubicBezTo>
                  <a:cubicBezTo>
                    <a:pt x="320" y="337"/>
                    <a:pt x="321" y="337"/>
                    <a:pt x="320" y="337"/>
                  </a:cubicBezTo>
                  <a:cubicBezTo>
                    <a:pt x="319" y="337"/>
                    <a:pt x="319" y="338"/>
                    <a:pt x="318" y="337"/>
                  </a:cubicBezTo>
                  <a:cubicBezTo>
                    <a:pt x="320" y="336"/>
                    <a:pt x="318" y="337"/>
                    <a:pt x="317" y="336"/>
                  </a:cubicBezTo>
                  <a:cubicBezTo>
                    <a:pt x="318" y="336"/>
                    <a:pt x="317" y="335"/>
                    <a:pt x="317" y="335"/>
                  </a:cubicBezTo>
                  <a:cubicBezTo>
                    <a:pt x="316" y="335"/>
                    <a:pt x="316" y="335"/>
                    <a:pt x="315" y="335"/>
                  </a:cubicBezTo>
                  <a:cubicBezTo>
                    <a:pt x="315" y="334"/>
                    <a:pt x="315" y="334"/>
                    <a:pt x="315" y="335"/>
                  </a:cubicBezTo>
                  <a:close/>
                  <a:moveTo>
                    <a:pt x="488" y="346"/>
                  </a:moveTo>
                  <a:cubicBezTo>
                    <a:pt x="488" y="346"/>
                    <a:pt x="487" y="345"/>
                    <a:pt x="488" y="345"/>
                  </a:cubicBezTo>
                  <a:cubicBezTo>
                    <a:pt x="488" y="344"/>
                    <a:pt x="487" y="340"/>
                    <a:pt x="489" y="341"/>
                  </a:cubicBezTo>
                  <a:cubicBezTo>
                    <a:pt x="489" y="341"/>
                    <a:pt x="489" y="340"/>
                    <a:pt x="489" y="340"/>
                  </a:cubicBezTo>
                  <a:cubicBezTo>
                    <a:pt x="488" y="340"/>
                    <a:pt x="488" y="340"/>
                    <a:pt x="488" y="340"/>
                  </a:cubicBezTo>
                  <a:cubicBezTo>
                    <a:pt x="488" y="339"/>
                    <a:pt x="488" y="339"/>
                    <a:pt x="488" y="339"/>
                  </a:cubicBezTo>
                  <a:cubicBezTo>
                    <a:pt x="488" y="338"/>
                    <a:pt x="487" y="338"/>
                    <a:pt x="487" y="337"/>
                  </a:cubicBezTo>
                  <a:cubicBezTo>
                    <a:pt x="487" y="337"/>
                    <a:pt x="488" y="337"/>
                    <a:pt x="488" y="337"/>
                  </a:cubicBezTo>
                  <a:cubicBezTo>
                    <a:pt x="488" y="336"/>
                    <a:pt x="488" y="335"/>
                    <a:pt x="487" y="335"/>
                  </a:cubicBezTo>
                  <a:cubicBezTo>
                    <a:pt x="485" y="337"/>
                    <a:pt x="487" y="340"/>
                    <a:pt x="485" y="342"/>
                  </a:cubicBezTo>
                  <a:cubicBezTo>
                    <a:pt x="485" y="346"/>
                    <a:pt x="488" y="349"/>
                    <a:pt x="486" y="353"/>
                  </a:cubicBezTo>
                  <a:cubicBezTo>
                    <a:pt x="487" y="353"/>
                    <a:pt x="487" y="354"/>
                    <a:pt x="488" y="355"/>
                  </a:cubicBezTo>
                  <a:cubicBezTo>
                    <a:pt x="488" y="353"/>
                    <a:pt x="487" y="353"/>
                    <a:pt x="488" y="353"/>
                  </a:cubicBezTo>
                  <a:cubicBezTo>
                    <a:pt x="490" y="356"/>
                    <a:pt x="488" y="362"/>
                    <a:pt x="489" y="364"/>
                  </a:cubicBezTo>
                  <a:cubicBezTo>
                    <a:pt x="489" y="364"/>
                    <a:pt x="489" y="363"/>
                    <a:pt x="490" y="363"/>
                  </a:cubicBezTo>
                  <a:cubicBezTo>
                    <a:pt x="490" y="365"/>
                    <a:pt x="490" y="366"/>
                    <a:pt x="490" y="367"/>
                  </a:cubicBezTo>
                  <a:cubicBezTo>
                    <a:pt x="489" y="367"/>
                    <a:pt x="489" y="366"/>
                    <a:pt x="489" y="365"/>
                  </a:cubicBezTo>
                  <a:cubicBezTo>
                    <a:pt x="489" y="366"/>
                    <a:pt x="489" y="366"/>
                    <a:pt x="489" y="366"/>
                  </a:cubicBezTo>
                  <a:cubicBezTo>
                    <a:pt x="489" y="367"/>
                    <a:pt x="489" y="369"/>
                    <a:pt x="490" y="369"/>
                  </a:cubicBezTo>
                  <a:cubicBezTo>
                    <a:pt x="490" y="370"/>
                    <a:pt x="490" y="370"/>
                    <a:pt x="489" y="370"/>
                  </a:cubicBezTo>
                  <a:cubicBezTo>
                    <a:pt x="490" y="372"/>
                    <a:pt x="489" y="374"/>
                    <a:pt x="490" y="377"/>
                  </a:cubicBezTo>
                  <a:cubicBezTo>
                    <a:pt x="490" y="375"/>
                    <a:pt x="490" y="378"/>
                    <a:pt x="490" y="379"/>
                  </a:cubicBezTo>
                  <a:cubicBezTo>
                    <a:pt x="492" y="369"/>
                    <a:pt x="489" y="361"/>
                    <a:pt x="490" y="351"/>
                  </a:cubicBezTo>
                  <a:cubicBezTo>
                    <a:pt x="489" y="351"/>
                    <a:pt x="490" y="348"/>
                    <a:pt x="490" y="348"/>
                  </a:cubicBezTo>
                  <a:cubicBezTo>
                    <a:pt x="490" y="348"/>
                    <a:pt x="490" y="348"/>
                    <a:pt x="490" y="348"/>
                  </a:cubicBezTo>
                  <a:cubicBezTo>
                    <a:pt x="490" y="346"/>
                    <a:pt x="489" y="346"/>
                    <a:pt x="489" y="344"/>
                  </a:cubicBezTo>
                  <a:cubicBezTo>
                    <a:pt x="489" y="344"/>
                    <a:pt x="488" y="345"/>
                    <a:pt x="488" y="346"/>
                  </a:cubicBezTo>
                  <a:close/>
                  <a:moveTo>
                    <a:pt x="759" y="348"/>
                  </a:moveTo>
                  <a:cubicBezTo>
                    <a:pt x="760" y="344"/>
                    <a:pt x="760" y="339"/>
                    <a:pt x="760" y="335"/>
                  </a:cubicBezTo>
                  <a:cubicBezTo>
                    <a:pt x="759" y="340"/>
                    <a:pt x="758" y="343"/>
                    <a:pt x="759" y="348"/>
                  </a:cubicBezTo>
                  <a:close/>
                  <a:moveTo>
                    <a:pt x="585" y="364"/>
                  </a:moveTo>
                  <a:cubicBezTo>
                    <a:pt x="587" y="364"/>
                    <a:pt x="585" y="365"/>
                    <a:pt x="586" y="366"/>
                  </a:cubicBezTo>
                  <a:cubicBezTo>
                    <a:pt x="587" y="367"/>
                    <a:pt x="585" y="369"/>
                    <a:pt x="585" y="373"/>
                  </a:cubicBezTo>
                  <a:cubicBezTo>
                    <a:pt x="587" y="374"/>
                    <a:pt x="585" y="378"/>
                    <a:pt x="585" y="380"/>
                  </a:cubicBezTo>
                  <a:cubicBezTo>
                    <a:pt x="586" y="380"/>
                    <a:pt x="586" y="379"/>
                    <a:pt x="586" y="379"/>
                  </a:cubicBezTo>
                  <a:cubicBezTo>
                    <a:pt x="587" y="377"/>
                    <a:pt x="587" y="374"/>
                    <a:pt x="587" y="372"/>
                  </a:cubicBezTo>
                  <a:cubicBezTo>
                    <a:pt x="588" y="369"/>
                    <a:pt x="588" y="366"/>
                    <a:pt x="588" y="363"/>
                  </a:cubicBezTo>
                  <a:cubicBezTo>
                    <a:pt x="589" y="363"/>
                    <a:pt x="589" y="363"/>
                    <a:pt x="590" y="363"/>
                  </a:cubicBezTo>
                  <a:cubicBezTo>
                    <a:pt x="590" y="357"/>
                    <a:pt x="589" y="351"/>
                    <a:pt x="590" y="347"/>
                  </a:cubicBezTo>
                  <a:cubicBezTo>
                    <a:pt x="589" y="347"/>
                    <a:pt x="589" y="348"/>
                    <a:pt x="588" y="347"/>
                  </a:cubicBezTo>
                  <a:cubicBezTo>
                    <a:pt x="589" y="342"/>
                    <a:pt x="588" y="340"/>
                    <a:pt x="586" y="336"/>
                  </a:cubicBezTo>
                  <a:cubicBezTo>
                    <a:pt x="586" y="337"/>
                    <a:pt x="586" y="337"/>
                    <a:pt x="586" y="339"/>
                  </a:cubicBezTo>
                  <a:cubicBezTo>
                    <a:pt x="587" y="339"/>
                    <a:pt x="587" y="338"/>
                    <a:pt x="587" y="339"/>
                  </a:cubicBezTo>
                  <a:cubicBezTo>
                    <a:pt x="586" y="344"/>
                    <a:pt x="587" y="349"/>
                    <a:pt x="586" y="354"/>
                  </a:cubicBezTo>
                  <a:cubicBezTo>
                    <a:pt x="586" y="354"/>
                    <a:pt x="587" y="352"/>
                    <a:pt x="586" y="352"/>
                  </a:cubicBezTo>
                  <a:cubicBezTo>
                    <a:pt x="585" y="353"/>
                    <a:pt x="585" y="355"/>
                    <a:pt x="586" y="356"/>
                  </a:cubicBezTo>
                  <a:cubicBezTo>
                    <a:pt x="586" y="355"/>
                    <a:pt x="586" y="355"/>
                    <a:pt x="587" y="355"/>
                  </a:cubicBezTo>
                  <a:cubicBezTo>
                    <a:pt x="586" y="356"/>
                    <a:pt x="587" y="357"/>
                    <a:pt x="586" y="357"/>
                  </a:cubicBezTo>
                  <a:cubicBezTo>
                    <a:pt x="586" y="357"/>
                    <a:pt x="586" y="357"/>
                    <a:pt x="585" y="357"/>
                  </a:cubicBezTo>
                  <a:cubicBezTo>
                    <a:pt x="587" y="358"/>
                    <a:pt x="586" y="359"/>
                    <a:pt x="586" y="361"/>
                  </a:cubicBezTo>
                  <a:cubicBezTo>
                    <a:pt x="586" y="360"/>
                    <a:pt x="587" y="360"/>
                    <a:pt x="587" y="360"/>
                  </a:cubicBezTo>
                  <a:cubicBezTo>
                    <a:pt x="587" y="361"/>
                    <a:pt x="586" y="363"/>
                    <a:pt x="585" y="364"/>
                  </a:cubicBezTo>
                  <a:close/>
                  <a:moveTo>
                    <a:pt x="576" y="345"/>
                  </a:moveTo>
                  <a:cubicBezTo>
                    <a:pt x="576" y="344"/>
                    <a:pt x="577" y="343"/>
                    <a:pt x="577" y="341"/>
                  </a:cubicBezTo>
                  <a:cubicBezTo>
                    <a:pt x="577" y="341"/>
                    <a:pt x="576" y="339"/>
                    <a:pt x="577" y="338"/>
                  </a:cubicBezTo>
                  <a:cubicBezTo>
                    <a:pt x="576" y="338"/>
                    <a:pt x="578" y="336"/>
                    <a:pt x="576" y="336"/>
                  </a:cubicBezTo>
                  <a:cubicBezTo>
                    <a:pt x="577" y="338"/>
                    <a:pt x="575" y="344"/>
                    <a:pt x="576" y="345"/>
                  </a:cubicBezTo>
                  <a:close/>
                  <a:moveTo>
                    <a:pt x="558" y="364"/>
                  </a:moveTo>
                  <a:cubicBezTo>
                    <a:pt x="559" y="364"/>
                    <a:pt x="559" y="364"/>
                    <a:pt x="559" y="364"/>
                  </a:cubicBezTo>
                  <a:cubicBezTo>
                    <a:pt x="559" y="361"/>
                    <a:pt x="560" y="357"/>
                    <a:pt x="561" y="356"/>
                  </a:cubicBezTo>
                  <a:cubicBezTo>
                    <a:pt x="561" y="354"/>
                    <a:pt x="560" y="354"/>
                    <a:pt x="560" y="354"/>
                  </a:cubicBezTo>
                  <a:cubicBezTo>
                    <a:pt x="559" y="352"/>
                    <a:pt x="560" y="351"/>
                    <a:pt x="560" y="350"/>
                  </a:cubicBezTo>
                  <a:cubicBezTo>
                    <a:pt x="558" y="345"/>
                    <a:pt x="558" y="341"/>
                    <a:pt x="556" y="336"/>
                  </a:cubicBezTo>
                  <a:cubicBezTo>
                    <a:pt x="556" y="344"/>
                    <a:pt x="558" y="355"/>
                    <a:pt x="558" y="364"/>
                  </a:cubicBezTo>
                  <a:close/>
                  <a:moveTo>
                    <a:pt x="569" y="338"/>
                  </a:moveTo>
                  <a:cubicBezTo>
                    <a:pt x="569" y="338"/>
                    <a:pt x="570" y="336"/>
                    <a:pt x="569" y="336"/>
                  </a:cubicBezTo>
                  <a:cubicBezTo>
                    <a:pt x="569" y="337"/>
                    <a:pt x="569" y="338"/>
                    <a:pt x="569" y="338"/>
                  </a:cubicBezTo>
                  <a:close/>
                  <a:moveTo>
                    <a:pt x="565" y="343"/>
                  </a:moveTo>
                  <a:cubicBezTo>
                    <a:pt x="565" y="342"/>
                    <a:pt x="566" y="339"/>
                    <a:pt x="568" y="340"/>
                  </a:cubicBezTo>
                  <a:cubicBezTo>
                    <a:pt x="567" y="339"/>
                    <a:pt x="568" y="338"/>
                    <a:pt x="567" y="336"/>
                  </a:cubicBezTo>
                  <a:cubicBezTo>
                    <a:pt x="565" y="338"/>
                    <a:pt x="564" y="341"/>
                    <a:pt x="565" y="343"/>
                  </a:cubicBezTo>
                  <a:close/>
                  <a:moveTo>
                    <a:pt x="601" y="348"/>
                  </a:moveTo>
                  <a:cubicBezTo>
                    <a:pt x="601" y="345"/>
                    <a:pt x="601" y="341"/>
                    <a:pt x="600" y="336"/>
                  </a:cubicBezTo>
                  <a:cubicBezTo>
                    <a:pt x="600" y="340"/>
                    <a:pt x="601" y="345"/>
                    <a:pt x="601" y="348"/>
                  </a:cubicBezTo>
                  <a:close/>
                  <a:moveTo>
                    <a:pt x="581" y="339"/>
                  </a:moveTo>
                  <a:cubicBezTo>
                    <a:pt x="581" y="339"/>
                    <a:pt x="581" y="336"/>
                    <a:pt x="580" y="337"/>
                  </a:cubicBezTo>
                  <a:cubicBezTo>
                    <a:pt x="581" y="337"/>
                    <a:pt x="580" y="339"/>
                    <a:pt x="581" y="339"/>
                  </a:cubicBezTo>
                  <a:close/>
                  <a:moveTo>
                    <a:pt x="494" y="343"/>
                  </a:moveTo>
                  <a:cubicBezTo>
                    <a:pt x="494" y="343"/>
                    <a:pt x="493" y="343"/>
                    <a:pt x="493" y="342"/>
                  </a:cubicBezTo>
                  <a:cubicBezTo>
                    <a:pt x="495" y="341"/>
                    <a:pt x="492" y="339"/>
                    <a:pt x="493" y="338"/>
                  </a:cubicBezTo>
                  <a:cubicBezTo>
                    <a:pt x="493" y="338"/>
                    <a:pt x="493" y="337"/>
                    <a:pt x="492" y="337"/>
                  </a:cubicBezTo>
                  <a:cubicBezTo>
                    <a:pt x="491" y="340"/>
                    <a:pt x="492" y="342"/>
                    <a:pt x="491" y="345"/>
                  </a:cubicBezTo>
                  <a:cubicBezTo>
                    <a:pt x="492" y="345"/>
                    <a:pt x="492" y="345"/>
                    <a:pt x="492" y="346"/>
                  </a:cubicBezTo>
                  <a:cubicBezTo>
                    <a:pt x="490" y="347"/>
                    <a:pt x="491" y="348"/>
                    <a:pt x="491" y="350"/>
                  </a:cubicBezTo>
                  <a:cubicBezTo>
                    <a:pt x="491" y="353"/>
                    <a:pt x="491" y="356"/>
                    <a:pt x="491" y="356"/>
                  </a:cubicBezTo>
                  <a:cubicBezTo>
                    <a:pt x="491" y="357"/>
                    <a:pt x="491" y="358"/>
                    <a:pt x="491" y="358"/>
                  </a:cubicBezTo>
                  <a:cubicBezTo>
                    <a:pt x="492" y="363"/>
                    <a:pt x="492" y="368"/>
                    <a:pt x="492" y="373"/>
                  </a:cubicBezTo>
                  <a:cubicBezTo>
                    <a:pt x="493" y="376"/>
                    <a:pt x="493" y="380"/>
                    <a:pt x="493" y="385"/>
                  </a:cubicBezTo>
                  <a:cubicBezTo>
                    <a:pt x="492" y="384"/>
                    <a:pt x="492" y="385"/>
                    <a:pt x="493" y="386"/>
                  </a:cubicBezTo>
                  <a:cubicBezTo>
                    <a:pt x="494" y="382"/>
                    <a:pt x="493" y="378"/>
                    <a:pt x="494" y="376"/>
                  </a:cubicBezTo>
                  <a:cubicBezTo>
                    <a:pt x="494" y="376"/>
                    <a:pt x="494" y="377"/>
                    <a:pt x="494" y="377"/>
                  </a:cubicBezTo>
                  <a:cubicBezTo>
                    <a:pt x="495" y="377"/>
                    <a:pt x="494" y="377"/>
                    <a:pt x="495" y="378"/>
                  </a:cubicBezTo>
                  <a:cubicBezTo>
                    <a:pt x="494" y="376"/>
                    <a:pt x="494" y="374"/>
                    <a:pt x="494" y="373"/>
                  </a:cubicBezTo>
                  <a:cubicBezTo>
                    <a:pt x="493" y="373"/>
                    <a:pt x="493" y="372"/>
                    <a:pt x="493" y="372"/>
                  </a:cubicBezTo>
                  <a:cubicBezTo>
                    <a:pt x="494" y="371"/>
                    <a:pt x="494" y="371"/>
                    <a:pt x="494" y="372"/>
                  </a:cubicBezTo>
                  <a:cubicBezTo>
                    <a:pt x="495" y="371"/>
                    <a:pt x="493" y="371"/>
                    <a:pt x="493" y="370"/>
                  </a:cubicBezTo>
                  <a:cubicBezTo>
                    <a:pt x="494" y="370"/>
                    <a:pt x="494" y="371"/>
                    <a:pt x="494" y="371"/>
                  </a:cubicBezTo>
                  <a:cubicBezTo>
                    <a:pt x="494" y="370"/>
                    <a:pt x="495" y="370"/>
                    <a:pt x="493" y="370"/>
                  </a:cubicBezTo>
                  <a:cubicBezTo>
                    <a:pt x="494" y="369"/>
                    <a:pt x="494" y="369"/>
                    <a:pt x="494" y="369"/>
                  </a:cubicBezTo>
                  <a:cubicBezTo>
                    <a:pt x="494" y="368"/>
                    <a:pt x="495" y="368"/>
                    <a:pt x="494" y="367"/>
                  </a:cubicBezTo>
                  <a:cubicBezTo>
                    <a:pt x="493" y="367"/>
                    <a:pt x="494" y="366"/>
                    <a:pt x="493" y="365"/>
                  </a:cubicBezTo>
                  <a:cubicBezTo>
                    <a:pt x="494" y="365"/>
                    <a:pt x="494" y="366"/>
                    <a:pt x="494" y="365"/>
                  </a:cubicBezTo>
                  <a:cubicBezTo>
                    <a:pt x="494" y="364"/>
                    <a:pt x="493" y="362"/>
                    <a:pt x="494" y="361"/>
                  </a:cubicBezTo>
                  <a:cubicBezTo>
                    <a:pt x="493" y="361"/>
                    <a:pt x="494" y="357"/>
                    <a:pt x="495" y="356"/>
                  </a:cubicBezTo>
                  <a:cubicBezTo>
                    <a:pt x="493" y="352"/>
                    <a:pt x="494" y="347"/>
                    <a:pt x="493" y="343"/>
                  </a:cubicBezTo>
                  <a:cubicBezTo>
                    <a:pt x="493" y="343"/>
                    <a:pt x="495" y="344"/>
                    <a:pt x="494" y="343"/>
                  </a:cubicBezTo>
                  <a:close/>
                  <a:moveTo>
                    <a:pt x="757" y="338"/>
                  </a:moveTo>
                  <a:cubicBezTo>
                    <a:pt x="758" y="339"/>
                    <a:pt x="758" y="337"/>
                    <a:pt x="757" y="337"/>
                  </a:cubicBezTo>
                  <a:cubicBezTo>
                    <a:pt x="758" y="338"/>
                    <a:pt x="756" y="337"/>
                    <a:pt x="757" y="338"/>
                  </a:cubicBezTo>
                  <a:close/>
                  <a:moveTo>
                    <a:pt x="366" y="339"/>
                  </a:moveTo>
                  <a:cubicBezTo>
                    <a:pt x="365" y="338"/>
                    <a:pt x="366" y="337"/>
                    <a:pt x="365" y="337"/>
                  </a:cubicBezTo>
                  <a:cubicBezTo>
                    <a:pt x="365" y="338"/>
                    <a:pt x="365" y="339"/>
                    <a:pt x="366" y="339"/>
                  </a:cubicBezTo>
                  <a:close/>
                  <a:moveTo>
                    <a:pt x="760" y="371"/>
                  </a:moveTo>
                  <a:cubicBezTo>
                    <a:pt x="760" y="373"/>
                    <a:pt x="759" y="376"/>
                    <a:pt x="759" y="379"/>
                  </a:cubicBezTo>
                  <a:cubicBezTo>
                    <a:pt x="759" y="381"/>
                    <a:pt x="758" y="384"/>
                    <a:pt x="758" y="386"/>
                  </a:cubicBezTo>
                  <a:cubicBezTo>
                    <a:pt x="759" y="384"/>
                    <a:pt x="760" y="381"/>
                    <a:pt x="760" y="378"/>
                  </a:cubicBezTo>
                  <a:cubicBezTo>
                    <a:pt x="762" y="365"/>
                    <a:pt x="765" y="352"/>
                    <a:pt x="765" y="337"/>
                  </a:cubicBezTo>
                  <a:cubicBezTo>
                    <a:pt x="763" y="347"/>
                    <a:pt x="762" y="360"/>
                    <a:pt x="760" y="371"/>
                  </a:cubicBezTo>
                  <a:close/>
                  <a:moveTo>
                    <a:pt x="221" y="386"/>
                  </a:moveTo>
                  <a:cubicBezTo>
                    <a:pt x="217" y="384"/>
                    <a:pt x="212" y="382"/>
                    <a:pt x="208" y="382"/>
                  </a:cubicBezTo>
                  <a:cubicBezTo>
                    <a:pt x="207" y="382"/>
                    <a:pt x="207" y="382"/>
                    <a:pt x="206" y="381"/>
                  </a:cubicBezTo>
                  <a:cubicBezTo>
                    <a:pt x="203" y="381"/>
                    <a:pt x="197" y="379"/>
                    <a:pt x="193" y="379"/>
                  </a:cubicBezTo>
                  <a:cubicBezTo>
                    <a:pt x="187" y="376"/>
                    <a:pt x="181" y="375"/>
                    <a:pt x="174" y="374"/>
                  </a:cubicBezTo>
                  <a:cubicBezTo>
                    <a:pt x="172" y="373"/>
                    <a:pt x="170" y="372"/>
                    <a:pt x="168" y="371"/>
                  </a:cubicBezTo>
                  <a:cubicBezTo>
                    <a:pt x="167" y="371"/>
                    <a:pt x="168" y="372"/>
                    <a:pt x="167" y="372"/>
                  </a:cubicBezTo>
                  <a:cubicBezTo>
                    <a:pt x="159" y="368"/>
                    <a:pt x="150" y="367"/>
                    <a:pt x="142" y="364"/>
                  </a:cubicBezTo>
                  <a:cubicBezTo>
                    <a:pt x="139" y="364"/>
                    <a:pt x="137" y="364"/>
                    <a:pt x="134" y="363"/>
                  </a:cubicBezTo>
                  <a:cubicBezTo>
                    <a:pt x="133" y="362"/>
                    <a:pt x="133" y="363"/>
                    <a:pt x="132" y="363"/>
                  </a:cubicBezTo>
                  <a:cubicBezTo>
                    <a:pt x="130" y="360"/>
                    <a:pt x="125" y="361"/>
                    <a:pt x="122" y="359"/>
                  </a:cubicBezTo>
                  <a:cubicBezTo>
                    <a:pt x="120" y="359"/>
                    <a:pt x="118" y="358"/>
                    <a:pt x="115" y="357"/>
                  </a:cubicBezTo>
                  <a:cubicBezTo>
                    <a:pt x="114" y="357"/>
                    <a:pt x="114" y="357"/>
                    <a:pt x="113" y="357"/>
                  </a:cubicBezTo>
                  <a:cubicBezTo>
                    <a:pt x="109" y="356"/>
                    <a:pt x="104" y="356"/>
                    <a:pt x="100" y="354"/>
                  </a:cubicBezTo>
                  <a:cubicBezTo>
                    <a:pt x="98" y="354"/>
                    <a:pt x="95" y="353"/>
                    <a:pt x="94" y="352"/>
                  </a:cubicBezTo>
                  <a:cubicBezTo>
                    <a:pt x="92" y="353"/>
                    <a:pt x="89" y="350"/>
                    <a:pt x="86" y="351"/>
                  </a:cubicBezTo>
                  <a:cubicBezTo>
                    <a:pt x="84" y="349"/>
                    <a:pt x="83" y="350"/>
                    <a:pt x="79" y="349"/>
                  </a:cubicBezTo>
                  <a:cubicBezTo>
                    <a:pt x="79" y="349"/>
                    <a:pt x="79" y="348"/>
                    <a:pt x="79" y="348"/>
                  </a:cubicBezTo>
                  <a:cubicBezTo>
                    <a:pt x="78" y="350"/>
                    <a:pt x="78" y="348"/>
                    <a:pt x="78" y="349"/>
                  </a:cubicBezTo>
                  <a:cubicBezTo>
                    <a:pt x="77" y="348"/>
                    <a:pt x="76" y="349"/>
                    <a:pt x="75" y="348"/>
                  </a:cubicBezTo>
                  <a:cubicBezTo>
                    <a:pt x="75" y="348"/>
                    <a:pt x="76" y="348"/>
                    <a:pt x="76" y="348"/>
                  </a:cubicBezTo>
                  <a:cubicBezTo>
                    <a:pt x="75" y="348"/>
                    <a:pt x="74" y="347"/>
                    <a:pt x="74" y="348"/>
                  </a:cubicBezTo>
                  <a:cubicBezTo>
                    <a:pt x="68" y="344"/>
                    <a:pt x="63" y="345"/>
                    <a:pt x="56" y="341"/>
                  </a:cubicBezTo>
                  <a:cubicBezTo>
                    <a:pt x="52" y="342"/>
                    <a:pt x="47" y="339"/>
                    <a:pt x="42" y="340"/>
                  </a:cubicBezTo>
                  <a:cubicBezTo>
                    <a:pt x="41" y="339"/>
                    <a:pt x="40" y="339"/>
                    <a:pt x="39" y="340"/>
                  </a:cubicBezTo>
                  <a:cubicBezTo>
                    <a:pt x="37" y="338"/>
                    <a:pt x="34" y="338"/>
                    <a:pt x="31" y="338"/>
                  </a:cubicBezTo>
                  <a:cubicBezTo>
                    <a:pt x="31" y="339"/>
                    <a:pt x="31" y="340"/>
                    <a:pt x="31" y="340"/>
                  </a:cubicBezTo>
                  <a:cubicBezTo>
                    <a:pt x="32" y="340"/>
                    <a:pt x="34" y="340"/>
                    <a:pt x="34" y="342"/>
                  </a:cubicBezTo>
                  <a:cubicBezTo>
                    <a:pt x="49" y="346"/>
                    <a:pt x="62" y="349"/>
                    <a:pt x="79" y="351"/>
                  </a:cubicBezTo>
                  <a:cubicBezTo>
                    <a:pt x="80" y="352"/>
                    <a:pt x="82" y="353"/>
                    <a:pt x="83" y="352"/>
                  </a:cubicBezTo>
                  <a:cubicBezTo>
                    <a:pt x="83" y="351"/>
                    <a:pt x="82" y="350"/>
                    <a:pt x="82" y="349"/>
                  </a:cubicBezTo>
                  <a:cubicBezTo>
                    <a:pt x="83" y="350"/>
                    <a:pt x="84" y="351"/>
                    <a:pt x="83" y="352"/>
                  </a:cubicBezTo>
                  <a:cubicBezTo>
                    <a:pt x="85" y="353"/>
                    <a:pt x="89" y="354"/>
                    <a:pt x="92" y="354"/>
                  </a:cubicBezTo>
                  <a:cubicBezTo>
                    <a:pt x="100" y="358"/>
                    <a:pt x="111" y="357"/>
                    <a:pt x="120" y="361"/>
                  </a:cubicBezTo>
                  <a:cubicBezTo>
                    <a:pt x="123" y="361"/>
                    <a:pt x="124" y="362"/>
                    <a:pt x="125" y="363"/>
                  </a:cubicBezTo>
                  <a:cubicBezTo>
                    <a:pt x="128" y="363"/>
                    <a:pt x="133" y="364"/>
                    <a:pt x="134" y="365"/>
                  </a:cubicBezTo>
                  <a:cubicBezTo>
                    <a:pt x="139" y="366"/>
                    <a:pt x="142" y="367"/>
                    <a:pt x="146" y="368"/>
                  </a:cubicBezTo>
                  <a:cubicBezTo>
                    <a:pt x="147" y="368"/>
                    <a:pt x="147" y="369"/>
                    <a:pt x="147" y="369"/>
                  </a:cubicBezTo>
                  <a:cubicBezTo>
                    <a:pt x="154" y="370"/>
                    <a:pt x="162" y="372"/>
                    <a:pt x="167" y="374"/>
                  </a:cubicBezTo>
                  <a:cubicBezTo>
                    <a:pt x="169" y="375"/>
                    <a:pt x="172" y="375"/>
                    <a:pt x="175" y="375"/>
                  </a:cubicBezTo>
                  <a:cubicBezTo>
                    <a:pt x="179" y="376"/>
                    <a:pt x="183" y="378"/>
                    <a:pt x="187" y="379"/>
                  </a:cubicBezTo>
                  <a:cubicBezTo>
                    <a:pt x="189" y="379"/>
                    <a:pt x="191" y="380"/>
                    <a:pt x="193" y="380"/>
                  </a:cubicBezTo>
                  <a:cubicBezTo>
                    <a:pt x="196" y="381"/>
                    <a:pt x="200" y="383"/>
                    <a:pt x="203" y="384"/>
                  </a:cubicBezTo>
                  <a:cubicBezTo>
                    <a:pt x="204" y="384"/>
                    <a:pt x="206" y="384"/>
                    <a:pt x="208" y="384"/>
                  </a:cubicBezTo>
                  <a:cubicBezTo>
                    <a:pt x="213" y="386"/>
                    <a:pt x="218" y="388"/>
                    <a:pt x="223" y="389"/>
                  </a:cubicBezTo>
                  <a:cubicBezTo>
                    <a:pt x="222" y="387"/>
                    <a:pt x="225" y="384"/>
                    <a:pt x="223" y="384"/>
                  </a:cubicBezTo>
                  <a:cubicBezTo>
                    <a:pt x="224" y="385"/>
                    <a:pt x="222" y="386"/>
                    <a:pt x="221" y="386"/>
                  </a:cubicBezTo>
                  <a:close/>
                  <a:moveTo>
                    <a:pt x="495" y="339"/>
                  </a:moveTo>
                  <a:cubicBezTo>
                    <a:pt x="494" y="339"/>
                    <a:pt x="496" y="338"/>
                    <a:pt x="496" y="338"/>
                  </a:cubicBezTo>
                  <a:cubicBezTo>
                    <a:pt x="495" y="338"/>
                    <a:pt x="495" y="338"/>
                    <a:pt x="495" y="338"/>
                  </a:cubicBezTo>
                  <a:cubicBezTo>
                    <a:pt x="495" y="338"/>
                    <a:pt x="495" y="340"/>
                    <a:pt x="495" y="339"/>
                  </a:cubicBezTo>
                  <a:close/>
                  <a:moveTo>
                    <a:pt x="570" y="341"/>
                  </a:moveTo>
                  <a:cubicBezTo>
                    <a:pt x="570" y="340"/>
                    <a:pt x="570" y="339"/>
                    <a:pt x="570" y="338"/>
                  </a:cubicBezTo>
                  <a:cubicBezTo>
                    <a:pt x="569" y="339"/>
                    <a:pt x="570" y="341"/>
                    <a:pt x="570" y="341"/>
                  </a:cubicBezTo>
                  <a:close/>
                  <a:moveTo>
                    <a:pt x="756" y="341"/>
                  </a:moveTo>
                  <a:cubicBezTo>
                    <a:pt x="756" y="341"/>
                    <a:pt x="756" y="341"/>
                    <a:pt x="757" y="341"/>
                  </a:cubicBezTo>
                  <a:cubicBezTo>
                    <a:pt x="755" y="346"/>
                    <a:pt x="756" y="350"/>
                    <a:pt x="755" y="355"/>
                  </a:cubicBezTo>
                  <a:cubicBezTo>
                    <a:pt x="755" y="366"/>
                    <a:pt x="751" y="377"/>
                    <a:pt x="750" y="387"/>
                  </a:cubicBezTo>
                  <a:cubicBezTo>
                    <a:pt x="752" y="387"/>
                    <a:pt x="752" y="386"/>
                    <a:pt x="754" y="386"/>
                  </a:cubicBezTo>
                  <a:cubicBezTo>
                    <a:pt x="754" y="377"/>
                    <a:pt x="756" y="367"/>
                    <a:pt x="757" y="358"/>
                  </a:cubicBezTo>
                  <a:cubicBezTo>
                    <a:pt x="757" y="357"/>
                    <a:pt x="756" y="357"/>
                    <a:pt x="756" y="357"/>
                  </a:cubicBezTo>
                  <a:cubicBezTo>
                    <a:pt x="756" y="350"/>
                    <a:pt x="758" y="343"/>
                    <a:pt x="757" y="339"/>
                  </a:cubicBezTo>
                  <a:cubicBezTo>
                    <a:pt x="757" y="340"/>
                    <a:pt x="756" y="340"/>
                    <a:pt x="756" y="341"/>
                  </a:cubicBezTo>
                  <a:close/>
                  <a:moveTo>
                    <a:pt x="599" y="343"/>
                  </a:moveTo>
                  <a:cubicBezTo>
                    <a:pt x="598" y="342"/>
                    <a:pt x="600" y="340"/>
                    <a:pt x="599" y="339"/>
                  </a:cubicBezTo>
                  <a:cubicBezTo>
                    <a:pt x="599" y="340"/>
                    <a:pt x="598" y="343"/>
                    <a:pt x="599" y="343"/>
                  </a:cubicBezTo>
                  <a:close/>
                  <a:moveTo>
                    <a:pt x="582" y="347"/>
                  </a:moveTo>
                  <a:cubicBezTo>
                    <a:pt x="581" y="345"/>
                    <a:pt x="581" y="345"/>
                    <a:pt x="582" y="344"/>
                  </a:cubicBezTo>
                  <a:cubicBezTo>
                    <a:pt x="581" y="344"/>
                    <a:pt x="581" y="343"/>
                    <a:pt x="580" y="343"/>
                  </a:cubicBezTo>
                  <a:cubicBezTo>
                    <a:pt x="581" y="345"/>
                    <a:pt x="580" y="348"/>
                    <a:pt x="582" y="348"/>
                  </a:cubicBezTo>
                  <a:cubicBezTo>
                    <a:pt x="582" y="351"/>
                    <a:pt x="582" y="352"/>
                    <a:pt x="581" y="354"/>
                  </a:cubicBezTo>
                  <a:cubicBezTo>
                    <a:pt x="581" y="354"/>
                    <a:pt x="582" y="353"/>
                    <a:pt x="581" y="353"/>
                  </a:cubicBezTo>
                  <a:cubicBezTo>
                    <a:pt x="582" y="357"/>
                    <a:pt x="581" y="360"/>
                    <a:pt x="581" y="364"/>
                  </a:cubicBezTo>
                  <a:cubicBezTo>
                    <a:pt x="582" y="363"/>
                    <a:pt x="582" y="362"/>
                    <a:pt x="584" y="362"/>
                  </a:cubicBezTo>
                  <a:cubicBezTo>
                    <a:pt x="583" y="355"/>
                    <a:pt x="584" y="347"/>
                    <a:pt x="583" y="340"/>
                  </a:cubicBezTo>
                  <a:cubicBezTo>
                    <a:pt x="582" y="342"/>
                    <a:pt x="582" y="345"/>
                    <a:pt x="582" y="347"/>
                  </a:cubicBezTo>
                  <a:close/>
                  <a:moveTo>
                    <a:pt x="725" y="392"/>
                  </a:moveTo>
                  <a:cubicBezTo>
                    <a:pt x="726" y="392"/>
                    <a:pt x="727" y="391"/>
                    <a:pt x="729" y="391"/>
                  </a:cubicBezTo>
                  <a:cubicBezTo>
                    <a:pt x="731" y="383"/>
                    <a:pt x="734" y="375"/>
                    <a:pt x="735" y="366"/>
                  </a:cubicBezTo>
                  <a:cubicBezTo>
                    <a:pt x="737" y="363"/>
                    <a:pt x="735" y="358"/>
                    <a:pt x="735" y="356"/>
                  </a:cubicBezTo>
                  <a:cubicBezTo>
                    <a:pt x="735" y="355"/>
                    <a:pt x="736" y="354"/>
                    <a:pt x="736" y="353"/>
                  </a:cubicBezTo>
                  <a:cubicBezTo>
                    <a:pt x="736" y="349"/>
                    <a:pt x="736" y="344"/>
                    <a:pt x="736" y="340"/>
                  </a:cubicBezTo>
                  <a:cubicBezTo>
                    <a:pt x="731" y="355"/>
                    <a:pt x="731" y="375"/>
                    <a:pt x="725" y="392"/>
                  </a:cubicBezTo>
                  <a:close/>
                  <a:moveTo>
                    <a:pt x="767" y="342"/>
                  </a:moveTo>
                  <a:cubicBezTo>
                    <a:pt x="767" y="342"/>
                    <a:pt x="768" y="340"/>
                    <a:pt x="767" y="340"/>
                  </a:cubicBezTo>
                  <a:cubicBezTo>
                    <a:pt x="767" y="341"/>
                    <a:pt x="767" y="342"/>
                    <a:pt x="767" y="342"/>
                  </a:cubicBezTo>
                  <a:close/>
                  <a:moveTo>
                    <a:pt x="565" y="352"/>
                  </a:moveTo>
                  <a:cubicBezTo>
                    <a:pt x="563" y="350"/>
                    <a:pt x="564" y="346"/>
                    <a:pt x="563" y="344"/>
                  </a:cubicBezTo>
                  <a:cubicBezTo>
                    <a:pt x="563" y="351"/>
                    <a:pt x="561" y="358"/>
                    <a:pt x="561" y="367"/>
                  </a:cubicBezTo>
                  <a:cubicBezTo>
                    <a:pt x="561" y="367"/>
                    <a:pt x="561" y="367"/>
                    <a:pt x="561" y="368"/>
                  </a:cubicBezTo>
                  <a:cubicBezTo>
                    <a:pt x="562" y="372"/>
                    <a:pt x="560" y="380"/>
                    <a:pt x="561" y="385"/>
                  </a:cubicBezTo>
                  <a:cubicBezTo>
                    <a:pt x="561" y="384"/>
                    <a:pt x="561" y="383"/>
                    <a:pt x="561" y="382"/>
                  </a:cubicBezTo>
                  <a:cubicBezTo>
                    <a:pt x="561" y="381"/>
                    <a:pt x="562" y="380"/>
                    <a:pt x="563" y="378"/>
                  </a:cubicBezTo>
                  <a:cubicBezTo>
                    <a:pt x="564" y="372"/>
                    <a:pt x="562" y="364"/>
                    <a:pt x="564" y="360"/>
                  </a:cubicBezTo>
                  <a:cubicBezTo>
                    <a:pt x="563" y="358"/>
                    <a:pt x="564" y="354"/>
                    <a:pt x="564" y="352"/>
                  </a:cubicBezTo>
                  <a:cubicBezTo>
                    <a:pt x="565" y="352"/>
                    <a:pt x="565" y="353"/>
                    <a:pt x="565" y="352"/>
                  </a:cubicBezTo>
                  <a:cubicBezTo>
                    <a:pt x="565" y="359"/>
                    <a:pt x="564" y="360"/>
                    <a:pt x="565" y="366"/>
                  </a:cubicBezTo>
                  <a:cubicBezTo>
                    <a:pt x="565" y="365"/>
                    <a:pt x="567" y="366"/>
                    <a:pt x="567" y="366"/>
                  </a:cubicBezTo>
                  <a:cubicBezTo>
                    <a:pt x="567" y="365"/>
                    <a:pt x="567" y="362"/>
                    <a:pt x="568" y="362"/>
                  </a:cubicBezTo>
                  <a:cubicBezTo>
                    <a:pt x="566" y="356"/>
                    <a:pt x="569" y="348"/>
                    <a:pt x="567" y="341"/>
                  </a:cubicBezTo>
                  <a:cubicBezTo>
                    <a:pt x="566" y="344"/>
                    <a:pt x="566" y="349"/>
                    <a:pt x="565" y="352"/>
                  </a:cubicBezTo>
                  <a:close/>
                  <a:moveTo>
                    <a:pt x="581" y="343"/>
                  </a:moveTo>
                  <a:cubicBezTo>
                    <a:pt x="581" y="342"/>
                    <a:pt x="581" y="342"/>
                    <a:pt x="582" y="342"/>
                  </a:cubicBezTo>
                  <a:cubicBezTo>
                    <a:pt x="582" y="342"/>
                    <a:pt x="582" y="342"/>
                    <a:pt x="582" y="341"/>
                  </a:cubicBezTo>
                  <a:cubicBezTo>
                    <a:pt x="581" y="341"/>
                    <a:pt x="581" y="341"/>
                    <a:pt x="580" y="341"/>
                  </a:cubicBezTo>
                  <a:cubicBezTo>
                    <a:pt x="581" y="342"/>
                    <a:pt x="580" y="343"/>
                    <a:pt x="581" y="343"/>
                  </a:cubicBezTo>
                  <a:close/>
                  <a:moveTo>
                    <a:pt x="593" y="343"/>
                  </a:moveTo>
                  <a:cubicBezTo>
                    <a:pt x="592" y="343"/>
                    <a:pt x="594" y="341"/>
                    <a:pt x="592" y="341"/>
                  </a:cubicBezTo>
                  <a:cubicBezTo>
                    <a:pt x="592" y="342"/>
                    <a:pt x="593" y="342"/>
                    <a:pt x="592" y="342"/>
                  </a:cubicBezTo>
                  <a:cubicBezTo>
                    <a:pt x="592" y="342"/>
                    <a:pt x="592" y="342"/>
                    <a:pt x="592" y="342"/>
                  </a:cubicBezTo>
                  <a:cubicBezTo>
                    <a:pt x="593" y="342"/>
                    <a:pt x="592" y="343"/>
                    <a:pt x="593" y="343"/>
                  </a:cubicBezTo>
                  <a:close/>
                  <a:moveTo>
                    <a:pt x="737" y="370"/>
                  </a:moveTo>
                  <a:cubicBezTo>
                    <a:pt x="736" y="371"/>
                    <a:pt x="737" y="370"/>
                    <a:pt x="737" y="371"/>
                  </a:cubicBezTo>
                  <a:cubicBezTo>
                    <a:pt x="736" y="371"/>
                    <a:pt x="736" y="372"/>
                    <a:pt x="736" y="372"/>
                  </a:cubicBezTo>
                  <a:cubicBezTo>
                    <a:pt x="734" y="379"/>
                    <a:pt x="732" y="385"/>
                    <a:pt x="731" y="391"/>
                  </a:cubicBezTo>
                  <a:cubicBezTo>
                    <a:pt x="733" y="391"/>
                    <a:pt x="734" y="390"/>
                    <a:pt x="735" y="390"/>
                  </a:cubicBezTo>
                  <a:cubicBezTo>
                    <a:pt x="738" y="383"/>
                    <a:pt x="739" y="374"/>
                    <a:pt x="741" y="366"/>
                  </a:cubicBezTo>
                  <a:cubicBezTo>
                    <a:pt x="741" y="366"/>
                    <a:pt x="740" y="366"/>
                    <a:pt x="740" y="365"/>
                  </a:cubicBezTo>
                  <a:cubicBezTo>
                    <a:pt x="740" y="364"/>
                    <a:pt x="741" y="365"/>
                    <a:pt x="741" y="364"/>
                  </a:cubicBezTo>
                  <a:cubicBezTo>
                    <a:pt x="741" y="361"/>
                    <a:pt x="742" y="356"/>
                    <a:pt x="742" y="354"/>
                  </a:cubicBezTo>
                  <a:cubicBezTo>
                    <a:pt x="743" y="351"/>
                    <a:pt x="742" y="347"/>
                    <a:pt x="743" y="345"/>
                  </a:cubicBezTo>
                  <a:cubicBezTo>
                    <a:pt x="743" y="344"/>
                    <a:pt x="744" y="342"/>
                    <a:pt x="743" y="341"/>
                  </a:cubicBezTo>
                  <a:cubicBezTo>
                    <a:pt x="742" y="346"/>
                    <a:pt x="742" y="351"/>
                    <a:pt x="740" y="355"/>
                  </a:cubicBezTo>
                  <a:cubicBezTo>
                    <a:pt x="741" y="355"/>
                    <a:pt x="740" y="356"/>
                    <a:pt x="741" y="356"/>
                  </a:cubicBezTo>
                  <a:cubicBezTo>
                    <a:pt x="738" y="358"/>
                    <a:pt x="740" y="365"/>
                    <a:pt x="737" y="365"/>
                  </a:cubicBezTo>
                  <a:cubicBezTo>
                    <a:pt x="737" y="366"/>
                    <a:pt x="737" y="367"/>
                    <a:pt x="737" y="367"/>
                  </a:cubicBezTo>
                  <a:cubicBezTo>
                    <a:pt x="737" y="368"/>
                    <a:pt x="737" y="367"/>
                    <a:pt x="737" y="367"/>
                  </a:cubicBezTo>
                  <a:cubicBezTo>
                    <a:pt x="737" y="368"/>
                    <a:pt x="738" y="368"/>
                    <a:pt x="738" y="368"/>
                  </a:cubicBezTo>
                  <a:cubicBezTo>
                    <a:pt x="738" y="368"/>
                    <a:pt x="738" y="369"/>
                    <a:pt x="738" y="369"/>
                  </a:cubicBezTo>
                  <a:cubicBezTo>
                    <a:pt x="738" y="368"/>
                    <a:pt x="737" y="368"/>
                    <a:pt x="737" y="368"/>
                  </a:cubicBezTo>
                  <a:cubicBezTo>
                    <a:pt x="737" y="369"/>
                    <a:pt x="737" y="369"/>
                    <a:pt x="736" y="370"/>
                  </a:cubicBezTo>
                  <a:cubicBezTo>
                    <a:pt x="737" y="370"/>
                    <a:pt x="737" y="368"/>
                    <a:pt x="737" y="369"/>
                  </a:cubicBezTo>
                  <a:cubicBezTo>
                    <a:pt x="737" y="370"/>
                    <a:pt x="738" y="370"/>
                    <a:pt x="739" y="370"/>
                  </a:cubicBezTo>
                  <a:cubicBezTo>
                    <a:pt x="738" y="370"/>
                    <a:pt x="738" y="370"/>
                    <a:pt x="737" y="370"/>
                  </a:cubicBezTo>
                  <a:close/>
                  <a:moveTo>
                    <a:pt x="720" y="364"/>
                  </a:moveTo>
                  <a:cubicBezTo>
                    <a:pt x="720" y="363"/>
                    <a:pt x="721" y="362"/>
                    <a:pt x="720" y="362"/>
                  </a:cubicBezTo>
                  <a:cubicBezTo>
                    <a:pt x="718" y="365"/>
                    <a:pt x="719" y="370"/>
                    <a:pt x="718" y="374"/>
                  </a:cubicBezTo>
                  <a:cubicBezTo>
                    <a:pt x="717" y="379"/>
                    <a:pt x="716" y="383"/>
                    <a:pt x="715" y="387"/>
                  </a:cubicBezTo>
                  <a:cubicBezTo>
                    <a:pt x="714" y="390"/>
                    <a:pt x="712" y="392"/>
                    <a:pt x="712" y="395"/>
                  </a:cubicBezTo>
                  <a:cubicBezTo>
                    <a:pt x="713" y="394"/>
                    <a:pt x="714" y="393"/>
                    <a:pt x="715" y="392"/>
                  </a:cubicBezTo>
                  <a:cubicBezTo>
                    <a:pt x="715" y="392"/>
                    <a:pt x="715" y="392"/>
                    <a:pt x="715" y="392"/>
                  </a:cubicBezTo>
                  <a:cubicBezTo>
                    <a:pt x="715" y="392"/>
                    <a:pt x="716" y="392"/>
                    <a:pt x="716" y="393"/>
                  </a:cubicBezTo>
                  <a:cubicBezTo>
                    <a:pt x="718" y="393"/>
                    <a:pt x="720" y="393"/>
                    <a:pt x="722" y="392"/>
                  </a:cubicBezTo>
                  <a:cubicBezTo>
                    <a:pt x="727" y="383"/>
                    <a:pt x="728" y="374"/>
                    <a:pt x="729" y="363"/>
                  </a:cubicBezTo>
                  <a:cubicBezTo>
                    <a:pt x="729" y="362"/>
                    <a:pt x="728" y="360"/>
                    <a:pt x="729" y="358"/>
                  </a:cubicBezTo>
                  <a:cubicBezTo>
                    <a:pt x="728" y="357"/>
                    <a:pt x="729" y="354"/>
                    <a:pt x="728" y="352"/>
                  </a:cubicBezTo>
                  <a:cubicBezTo>
                    <a:pt x="728" y="350"/>
                    <a:pt x="728" y="351"/>
                    <a:pt x="729" y="349"/>
                  </a:cubicBezTo>
                  <a:cubicBezTo>
                    <a:pt x="729" y="349"/>
                    <a:pt x="728" y="348"/>
                    <a:pt x="728" y="347"/>
                  </a:cubicBezTo>
                  <a:cubicBezTo>
                    <a:pt x="728" y="345"/>
                    <a:pt x="729" y="343"/>
                    <a:pt x="729" y="342"/>
                  </a:cubicBezTo>
                  <a:cubicBezTo>
                    <a:pt x="728" y="346"/>
                    <a:pt x="726" y="351"/>
                    <a:pt x="726" y="355"/>
                  </a:cubicBezTo>
                  <a:cubicBezTo>
                    <a:pt x="726" y="355"/>
                    <a:pt x="727" y="355"/>
                    <a:pt x="727" y="355"/>
                  </a:cubicBezTo>
                  <a:cubicBezTo>
                    <a:pt x="725" y="360"/>
                    <a:pt x="726" y="365"/>
                    <a:pt x="724" y="371"/>
                  </a:cubicBezTo>
                  <a:cubicBezTo>
                    <a:pt x="723" y="377"/>
                    <a:pt x="721" y="385"/>
                    <a:pt x="719" y="391"/>
                  </a:cubicBezTo>
                  <a:cubicBezTo>
                    <a:pt x="719" y="392"/>
                    <a:pt x="718" y="393"/>
                    <a:pt x="717" y="393"/>
                  </a:cubicBezTo>
                  <a:cubicBezTo>
                    <a:pt x="718" y="388"/>
                    <a:pt x="720" y="382"/>
                    <a:pt x="721" y="377"/>
                  </a:cubicBezTo>
                  <a:cubicBezTo>
                    <a:pt x="721" y="375"/>
                    <a:pt x="722" y="373"/>
                    <a:pt x="723" y="372"/>
                  </a:cubicBezTo>
                  <a:cubicBezTo>
                    <a:pt x="723" y="371"/>
                    <a:pt x="722" y="371"/>
                    <a:pt x="722" y="370"/>
                  </a:cubicBezTo>
                  <a:cubicBezTo>
                    <a:pt x="723" y="369"/>
                    <a:pt x="723" y="366"/>
                    <a:pt x="722" y="366"/>
                  </a:cubicBezTo>
                  <a:cubicBezTo>
                    <a:pt x="722" y="365"/>
                    <a:pt x="724" y="366"/>
                    <a:pt x="723" y="365"/>
                  </a:cubicBezTo>
                  <a:cubicBezTo>
                    <a:pt x="722" y="365"/>
                    <a:pt x="722" y="365"/>
                    <a:pt x="723" y="364"/>
                  </a:cubicBezTo>
                  <a:cubicBezTo>
                    <a:pt x="722" y="364"/>
                    <a:pt x="722" y="365"/>
                    <a:pt x="721" y="366"/>
                  </a:cubicBezTo>
                  <a:cubicBezTo>
                    <a:pt x="721" y="365"/>
                    <a:pt x="720" y="366"/>
                    <a:pt x="720" y="365"/>
                  </a:cubicBezTo>
                  <a:cubicBezTo>
                    <a:pt x="722" y="365"/>
                    <a:pt x="718" y="363"/>
                    <a:pt x="720" y="364"/>
                  </a:cubicBezTo>
                  <a:close/>
                  <a:moveTo>
                    <a:pt x="467" y="343"/>
                  </a:moveTo>
                  <a:cubicBezTo>
                    <a:pt x="467" y="345"/>
                    <a:pt x="467" y="345"/>
                    <a:pt x="467" y="347"/>
                  </a:cubicBezTo>
                  <a:cubicBezTo>
                    <a:pt x="468" y="345"/>
                    <a:pt x="468" y="344"/>
                    <a:pt x="468" y="342"/>
                  </a:cubicBezTo>
                  <a:cubicBezTo>
                    <a:pt x="467" y="342"/>
                    <a:pt x="467" y="343"/>
                    <a:pt x="467" y="343"/>
                  </a:cubicBezTo>
                  <a:close/>
                  <a:moveTo>
                    <a:pt x="297" y="344"/>
                  </a:moveTo>
                  <a:cubicBezTo>
                    <a:pt x="297" y="345"/>
                    <a:pt x="298" y="344"/>
                    <a:pt x="298" y="344"/>
                  </a:cubicBezTo>
                  <a:cubicBezTo>
                    <a:pt x="297" y="345"/>
                    <a:pt x="296" y="345"/>
                    <a:pt x="296" y="346"/>
                  </a:cubicBezTo>
                  <a:cubicBezTo>
                    <a:pt x="296" y="346"/>
                    <a:pt x="296" y="347"/>
                    <a:pt x="296" y="347"/>
                  </a:cubicBezTo>
                  <a:cubicBezTo>
                    <a:pt x="297" y="346"/>
                    <a:pt x="297" y="346"/>
                    <a:pt x="298" y="347"/>
                  </a:cubicBezTo>
                  <a:cubicBezTo>
                    <a:pt x="298" y="346"/>
                    <a:pt x="298" y="346"/>
                    <a:pt x="298" y="345"/>
                  </a:cubicBezTo>
                  <a:cubicBezTo>
                    <a:pt x="298" y="345"/>
                    <a:pt x="299" y="345"/>
                    <a:pt x="300" y="344"/>
                  </a:cubicBezTo>
                  <a:cubicBezTo>
                    <a:pt x="298" y="344"/>
                    <a:pt x="300" y="344"/>
                    <a:pt x="300" y="343"/>
                  </a:cubicBezTo>
                  <a:cubicBezTo>
                    <a:pt x="299" y="345"/>
                    <a:pt x="299" y="342"/>
                    <a:pt x="299" y="343"/>
                  </a:cubicBezTo>
                  <a:cubicBezTo>
                    <a:pt x="299" y="344"/>
                    <a:pt x="298" y="344"/>
                    <a:pt x="297" y="344"/>
                  </a:cubicBezTo>
                  <a:close/>
                  <a:moveTo>
                    <a:pt x="757" y="407"/>
                  </a:moveTo>
                  <a:cubicBezTo>
                    <a:pt x="765" y="389"/>
                    <a:pt x="768" y="366"/>
                    <a:pt x="767" y="343"/>
                  </a:cubicBezTo>
                  <a:cubicBezTo>
                    <a:pt x="767" y="343"/>
                    <a:pt x="767" y="343"/>
                    <a:pt x="767" y="343"/>
                  </a:cubicBezTo>
                  <a:cubicBezTo>
                    <a:pt x="765" y="365"/>
                    <a:pt x="762" y="388"/>
                    <a:pt x="757" y="407"/>
                  </a:cubicBezTo>
                  <a:close/>
                  <a:moveTo>
                    <a:pt x="593" y="344"/>
                  </a:moveTo>
                  <a:cubicBezTo>
                    <a:pt x="593" y="344"/>
                    <a:pt x="593" y="344"/>
                    <a:pt x="593" y="344"/>
                  </a:cubicBezTo>
                  <a:cubicBezTo>
                    <a:pt x="593" y="344"/>
                    <a:pt x="592" y="343"/>
                    <a:pt x="592" y="344"/>
                  </a:cubicBezTo>
                  <a:cubicBezTo>
                    <a:pt x="592" y="344"/>
                    <a:pt x="592" y="345"/>
                    <a:pt x="593" y="345"/>
                  </a:cubicBezTo>
                  <a:cubicBezTo>
                    <a:pt x="592" y="345"/>
                    <a:pt x="592" y="346"/>
                    <a:pt x="592" y="347"/>
                  </a:cubicBezTo>
                  <a:cubicBezTo>
                    <a:pt x="592" y="347"/>
                    <a:pt x="592" y="347"/>
                    <a:pt x="592" y="347"/>
                  </a:cubicBezTo>
                  <a:cubicBezTo>
                    <a:pt x="592" y="347"/>
                    <a:pt x="592" y="347"/>
                    <a:pt x="593" y="347"/>
                  </a:cubicBezTo>
                  <a:cubicBezTo>
                    <a:pt x="593" y="346"/>
                    <a:pt x="593" y="344"/>
                    <a:pt x="593" y="344"/>
                  </a:cubicBezTo>
                  <a:close/>
                  <a:moveTo>
                    <a:pt x="367" y="367"/>
                  </a:moveTo>
                  <a:cubicBezTo>
                    <a:pt x="368" y="364"/>
                    <a:pt x="367" y="361"/>
                    <a:pt x="367" y="358"/>
                  </a:cubicBezTo>
                  <a:cubicBezTo>
                    <a:pt x="367" y="354"/>
                    <a:pt x="368" y="351"/>
                    <a:pt x="366" y="349"/>
                  </a:cubicBezTo>
                  <a:cubicBezTo>
                    <a:pt x="367" y="347"/>
                    <a:pt x="367" y="346"/>
                    <a:pt x="366" y="344"/>
                  </a:cubicBezTo>
                  <a:cubicBezTo>
                    <a:pt x="366" y="352"/>
                    <a:pt x="367" y="358"/>
                    <a:pt x="367" y="367"/>
                  </a:cubicBezTo>
                  <a:close/>
                  <a:moveTo>
                    <a:pt x="459" y="360"/>
                  </a:moveTo>
                  <a:cubicBezTo>
                    <a:pt x="458" y="360"/>
                    <a:pt x="459" y="359"/>
                    <a:pt x="459" y="359"/>
                  </a:cubicBezTo>
                  <a:cubicBezTo>
                    <a:pt x="460" y="357"/>
                    <a:pt x="459" y="354"/>
                    <a:pt x="460" y="351"/>
                  </a:cubicBezTo>
                  <a:cubicBezTo>
                    <a:pt x="460" y="351"/>
                    <a:pt x="461" y="351"/>
                    <a:pt x="461" y="351"/>
                  </a:cubicBezTo>
                  <a:cubicBezTo>
                    <a:pt x="459" y="348"/>
                    <a:pt x="462" y="346"/>
                    <a:pt x="460" y="344"/>
                  </a:cubicBezTo>
                  <a:cubicBezTo>
                    <a:pt x="460" y="345"/>
                    <a:pt x="460" y="345"/>
                    <a:pt x="459" y="345"/>
                  </a:cubicBezTo>
                  <a:cubicBezTo>
                    <a:pt x="459" y="346"/>
                    <a:pt x="459" y="347"/>
                    <a:pt x="458" y="348"/>
                  </a:cubicBezTo>
                  <a:cubicBezTo>
                    <a:pt x="459" y="351"/>
                    <a:pt x="458" y="356"/>
                    <a:pt x="458" y="359"/>
                  </a:cubicBezTo>
                  <a:cubicBezTo>
                    <a:pt x="458" y="359"/>
                    <a:pt x="458" y="360"/>
                    <a:pt x="458" y="361"/>
                  </a:cubicBezTo>
                  <a:cubicBezTo>
                    <a:pt x="458" y="360"/>
                    <a:pt x="459" y="361"/>
                    <a:pt x="459" y="360"/>
                  </a:cubicBezTo>
                  <a:close/>
                  <a:moveTo>
                    <a:pt x="476" y="347"/>
                  </a:moveTo>
                  <a:cubicBezTo>
                    <a:pt x="477" y="346"/>
                    <a:pt x="477" y="345"/>
                    <a:pt x="476" y="344"/>
                  </a:cubicBezTo>
                  <a:cubicBezTo>
                    <a:pt x="476" y="346"/>
                    <a:pt x="476" y="346"/>
                    <a:pt x="476" y="347"/>
                  </a:cubicBezTo>
                  <a:close/>
                  <a:moveTo>
                    <a:pt x="579" y="348"/>
                  </a:moveTo>
                  <a:cubicBezTo>
                    <a:pt x="579" y="347"/>
                    <a:pt x="579" y="345"/>
                    <a:pt x="579" y="345"/>
                  </a:cubicBezTo>
                  <a:cubicBezTo>
                    <a:pt x="579" y="346"/>
                    <a:pt x="578" y="348"/>
                    <a:pt x="579" y="348"/>
                  </a:cubicBezTo>
                  <a:close/>
                  <a:moveTo>
                    <a:pt x="162" y="347"/>
                  </a:moveTo>
                  <a:cubicBezTo>
                    <a:pt x="163" y="346"/>
                    <a:pt x="161" y="345"/>
                    <a:pt x="160" y="346"/>
                  </a:cubicBezTo>
                  <a:cubicBezTo>
                    <a:pt x="161" y="346"/>
                    <a:pt x="162" y="346"/>
                    <a:pt x="162" y="347"/>
                  </a:cubicBezTo>
                  <a:close/>
                  <a:moveTo>
                    <a:pt x="576" y="346"/>
                  </a:moveTo>
                  <a:cubicBezTo>
                    <a:pt x="576" y="351"/>
                    <a:pt x="575" y="359"/>
                    <a:pt x="575" y="363"/>
                  </a:cubicBezTo>
                  <a:cubicBezTo>
                    <a:pt x="576" y="363"/>
                    <a:pt x="576" y="363"/>
                    <a:pt x="577" y="363"/>
                  </a:cubicBezTo>
                  <a:cubicBezTo>
                    <a:pt x="578" y="358"/>
                    <a:pt x="577" y="351"/>
                    <a:pt x="578" y="346"/>
                  </a:cubicBezTo>
                  <a:cubicBezTo>
                    <a:pt x="578" y="346"/>
                    <a:pt x="578" y="345"/>
                    <a:pt x="577" y="345"/>
                  </a:cubicBezTo>
                  <a:cubicBezTo>
                    <a:pt x="577" y="347"/>
                    <a:pt x="577" y="346"/>
                    <a:pt x="576" y="346"/>
                  </a:cubicBezTo>
                  <a:close/>
                  <a:moveTo>
                    <a:pt x="477" y="372"/>
                  </a:moveTo>
                  <a:cubicBezTo>
                    <a:pt x="477" y="371"/>
                    <a:pt x="478" y="372"/>
                    <a:pt x="478" y="371"/>
                  </a:cubicBezTo>
                  <a:cubicBezTo>
                    <a:pt x="479" y="370"/>
                    <a:pt x="477" y="366"/>
                    <a:pt x="479" y="367"/>
                  </a:cubicBezTo>
                  <a:cubicBezTo>
                    <a:pt x="479" y="367"/>
                    <a:pt x="479" y="367"/>
                    <a:pt x="479" y="366"/>
                  </a:cubicBezTo>
                  <a:cubicBezTo>
                    <a:pt x="478" y="366"/>
                    <a:pt x="478" y="367"/>
                    <a:pt x="478" y="366"/>
                  </a:cubicBezTo>
                  <a:cubicBezTo>
                    <a:pt x="478" y="365"/>
                    <a:pt x="477" y="365"/>
                    <a:pt x="478" y="364"/>
                  </a:cubicBezTo>
                  <a:cubicBezTo>
                    <a:pt x="478" y="363"/>
                    <a:pt x="478" y="362"/>
                    <a:pt x="477" y="361"/>
                  </a:cubicBezTo>
                  <a:cubicBezTo>
                    <a:pt x="480" y="358"/>
                    <a:pt x="478" y="352"/>
                    <a:pt x="479" y="349"/>
                  </a:cubicBezTo>
                  <a:cubicBezTo>
                    <a:pt x="480" y="350"/>
                    <a:pt x="480" y="353"/>
                    <a:pt x="480" y="355"/>
                  </a:cubicBezTo>
                  <a:cubicBezTo>
                    <a:pt x="481" y="359"/>
                    <a:pt x="480" y="363"/>
                    <a:pt x="481" y="367"/>
                  </a:cubicBezTo>
                  <a:cubicBezTo>
                    <a:pt x="481" y="366"/>
                    <a:pt x="481" y="366"/>
                    <a:pt x="481" y="365"/>
                  </a:cubicBezTo>
                  <a:cubicBezTo>
                    <a:pt x="481" y="365"/>
                    <a:pt x="482" y="365"/>
                    <a:pt x="482" y="365"/>
                  </a:cubicBezTo>
                  <a:cubicBezTo>
                    <a:pt x="483" y="362"/>
                    <a:pt x="480" y="358"/>
                    <a:pt x="483" y="353"/>
                  </a:cubicBezTo>
                  <a:cubicBezTo>
                    <a:pt x="484" y="353"/>
                    <a:pt x="483" y="354"/>
                    <a:pt x="484" y="354"/>
                  </a:cubicBezTo>
                  <a:cubicBezTo>
                    <a:pt x="484" y="352"/>
                    <a:pt x="484" y="353"/>
                    <a:pt x="484" y="351"/>
                  </a:cubicBezTo>
                  <a:cubicBezTo>
                    <a:pt x="481" y="350"/>
                    <a:pt x="481" y="348"/>
                    <a:pt x="481" y="346"/>
                  </a:cubicBezTo>
                  <a:cubicBezTo>
                    <a:pt x="481" y="346"/>
                    <a:pt x="480" y="346"/>
                    <a:pt x="480" y="346"/>
                  </a:cubicBezTo>
                  <a:cubicBezTo>
                    <a:pt x="480" y="348"/>
                    <a:pt x="481" y="348"/>
                    <a:pt x="480" y="349"/>
                  </a:cubicBezTo>
                  <a:cubicBezTo>
                    <a:pt x="479" y="349"/>
                    <a:pt x="480" y="348"/>
                    <a:pt x="479" y="348"/>
                  </a:cubicBezTo>
                  <a:cubicBezTo>
                    <a:pt x="479" y="348"/>
                    <a:pt x="479" y="349"/>
                    <a:pt x="478" y="349"/>
                  </a:cubicBezTo>
                  <a:cubicBezTo>
                    <a:pt x="477" y="349"/>
                    <a:pt x="477" y="347"/>
                    <a:pt x="476" y="347"/>
                  </a:cubicBezTo>
                  <a:cubicBezTo>
                    <a:pt x="475" y="349"/>
                    <a:pt x="476" y="357"/>
                    <a:pt x="476" y="362"/>
                  </a:cubicBezTo>
                  <a:cubicBezTo>
                    <a:pt x="476" y="363"/>
                    <a:pt x="477" y="367"/>
                    <a:pt x="476" y="365"/>
                  </a:cubicBezTo>
                  <a:cubicBezTo>
                    <a:pt x="476" y="366"/>
                    <a:pt x="476" y="366"/>
                    <a:pt x="475" y="366"/>
                  </a:cubicBezTo>
                  <a:cubicBezTo>
                    <a:pt x="476" y="366"/>
                    <a:pt x="476" y="366"/>
                    <a:pt x="476" y="367"/>
                  </a:cubicBezTo>
                  <a:cubicBezTo>
                    <a:pt x="477" y="368"/>
                    <a:pt x="476" y="368"/>
                    <a:pt x="475" y="368"/>
                  </a:cubicBezTo>
                  <a:cubicBezTo>
                    <a:pt x="475" y="369"/>
                    <a:pt x="476" y="368"/>
                    <a:pt x="477" y="369"/>
                  </a:cubicBezTo>
                  <a:cubicBezTo>
                    <a:pt x="477" y="369"/>
                    <a:pt x="475" y="370"/>
                    <a:pt x="476" y="370"/>
                  </a:cubicBezTo>
                  <a:cubicBezTo>
                    <a:pt x="476" y="370"/>
                    <a:pt x="476" y="370"/>
                    <a:pt x="476" y="370"/>
                  </a:cubicBezTo>
                  <a:cubicBezTo>
                    <a:pt x="477" y="370"/>
                    <a:pt x="477" y="370"/>
                    <a:pt x="477" y="370"/>
                  </a:cubicBezTo>
                  <a:cubicBezTo>
                    <a:pt x="477" y="370"/>
                    <a:pt x="476" y="371"/>
                    <a:pt x="477" y="372"/>
                  </a:cubicBezTo>
                  <a:close/>
                  <a:moveTo>
                    <a:pt x="296" y="348"/>
                  </a:moveTo>
                  <a:cubicBezTo>
                    <a:pt x="295" y="348"/>
                    <a:pt x="296" y="348"/>
                    <a:pt x="296" y="348"/>
                  </a:cubicBezTo>
                  <a:cubicBezTo>
                    <a:pt x="296" y="348"/>
                    <a:pt x="296" y="347"/>
                    <a:pt x="296" y="347"/>
                  </a:cubicBezTo>
                  <a:cubicBezTo>
                    <a:pt x="295" y="347"/>
                    <a:pt x="295" y="349"/>
                    <a:pt x="296" y="348"/>
                  </a:cubicBezTo>
                  <a:close/>
                  <a:moveTo>
                    <a:pt x="752" y="350"/>
                  </a:moveTo>
                  <a:cubicBezTo>
                    <a:pt x="752" y="350"/>
                    <a:pt x="753" y="350"/>
                    <a:pt x="753" y="350"/>
                  </a:cubicBezTo>
                  <a:cubicBezTo>
                    <a:pt x="753" y="350"/>
                    <a:pt x="752" y="350"/>
                    <a:pt x="752" y="350"/>
                  </a:cubicBezTo>
                  <a:cubicBezTo>
                    <a:pt x="752" y="353"/>
                    <a:pt x="751" y="354"/>
                    <a:pt x="752" y="356"/>
                  </a:cubicBezTo>
                  <a:cubicBezTo>
                    <a:pt x="753" y="355"/>
                    <a:pt x="753" y="353"/>
                    <a:pt x="752" y="352"/>
                  </a:cubicBezTo>
                  <a:cubicBezTo>
                    <a:pt x="754" y="352"/>
                    <a:pt x="753" y="348"/>
                    <a:pt x="753" y="347"/>
                  </a:cubicBezTo>
                  <a:cubicBezTo>
                    <a:pt x="753" y="347"/>
                    <a:pt x="753" y="347"/>
                    <a:pt x="752" y="347"/>
                  </a:cubicBezTo>
                  <a:cubicBezTo>
                    <a:pt x="753" y="349"/>
                    <a:pt x="752" y="349"/>
                    <a:pt x="752" y="350"/>
                  </a:cubicBezTo>
                  <a:close/>
                  <a:moveTo>
                    <a:pt x="585" y="349"/>
                  </a:moveTo>
                  <a:cubicBezTo>
                    <a:pt x="586" y="350"/>
                    <a:pt x="586" y="348"/>
                    <a:pt x="586" y="348"/>
                  </a:cubicBezTo>
                  <a:cubicBezTo>
                    <a:pt x="586" y="348"/>
                    <a:pt x="585" y="349"/>
                    <a:pt x="585" y="349"/>
                  </a:cubicBezTo>
                  <a:close/>
                  <a:moveTo>
                    <a:pt x="468" y="362"/>
                  </a:moveTo>
                  <a:cubicBezTo>
                    <a:pt x="468" y="361"/>
                    <a:pt x="468" y="359"/>
                    <a:pt x="470" y="359"/>
                  </a:cubicBezTo>
                  <a:cubicBezTo>
                    <a:pt x="470" y="360"/>
                    <a:pt x="471" y="360"/>
                    <a:pt x="471" y="361"/>
                  </a:cubicBezTo>
                  <a:cubicBezTo>
                    <a:pt x="472" y="361"/>
                    <a:pt x="471" y="360"/>
                    <a:pt x="472" y="360"/>
                  </a:cubicBezTo>
                  <a:cubicBezTo>
                    <a:pt x="472" y="359"/>
                    <a:pt x="472" y="358"/>
                    <a:pt x="472" y="357"/>
                  </a:cubicBezTo>
                  <a:cubicBezTo>
                    <a:pt x="468" y="356"/>
                    <a:pt x="470" y="351"/>
                    <a:pt x="469" y="348"/>
                  </a:cubicBezTo>
                  <a:cubicBezTo>
                    <a:pt x="468" y="353"/>
                    <a:pt x="467" y="358"/>
                    <a:pt x="468" y="362"/>
                  </a:cubicBezTo>
                  <a:close/>
                  <a:moveTo>
                    <a:pt x="671" y="365"/>
                  </a:moveTo>
                  <a:cubicBezTo>
                    <a:pt x="672" y="366"/>
                    <a:pt x="673" y="367"/>
                    <a:pt x="673" y="368"/>
                  </a:cubicBezTo>
                  <a:cubicBezTo>
                    <a:pt x="669" y="370"/>
                    <a:pt x="670" y="376"/>
                    <a:pt x="669" y="379"/>
                  </a:cubicBezTo>
                  <a:cubicBezTo>
                    <a:pt x="669" y="379"/>
                    <a:pt x="670" y="378"/>
                    <a:pt x="670" y="379"/>
                  </a:cubicBezTo>
                  <a:cubicBezTo>
                    <a:pt x="669" y="379"/>
                    <a:pt x="669" y="379"/>
                    <a:pt x="669" y="380"/>
                  </a:cubicBezTo>
                  <a:cubicBezTo>
                    <a:pt x="667" y="387"/>
                    <a:pt x="666" y="394"/>
                    <a:pt x="663" y="400"/>
                  </a:cubicBezTo>
                  <a:cubicBezTo>
                    <a:pt x="665" y="399"/>
                    <a:pt x="666" y="400"/>
                    <a:pt x="668" y="400"/>
                  </a:cubicBezTo>
                  <a:cubicBezTo>
                    <a:pt x="670" y="394"/>
                    <a:pt x="672" y="386"/>
                    <a:pt x="673" y="379"/>
                  </a:cubicBezTo>
                  <a:cubicBezTo>
                    <a:pt x="674" y="375"/>
                    <a:pt x="675" y="371"/>
                    <a:pt x="675" y="370"/>
                  </a:cubicBezTo>
                  <a:cubicBezTo>
                    <a:pt x="675" y="369"/>
                    <a:pt x="675" y="368"/>
                    <a:pt x="675" y="368"/>
                  </a:cubicBezTo>
                  <a:cubicBezTo>
                    <a:pt x="675" y="361"/>
                    <a:pt x="678" y="354"/>
                    <a:pt x="677" y="348"/>
                  </a:cubicBezTo>
                  <a:cubicBezTo>
                    <a:pt x="673" y="353"/>
                    <a:pt x="672" y="360"/>
                    <a:pt x="671" y="365"/>
                  </a:cubicBezTo>
                  <a:close/>
                  <a:moveTo>
                    <a:pt x="578" y="380"/>
                  </a:moveTo>
                  <a:cubicBezTo>
                    <a:pt x="577" y="383"/>
                    <a:pt x="578" y="385"/>
                    <a:pt x="578" y="388"/>
                  </a:cubicBezTo>
                  <a:cubicBezTo>
                    <a:pt x="577" y="389"/>
                    <a:pt x="577" y="390"/>
                    <a:pt x="576" y="390"/>
                  </a:cubicBezTo>
                  <a:cubicBezTo>
                    <a:pt x="577" y="391"/>
                    <a:pt x="578" y="393"/>
                    <a:pt x="576" y="394"/>
                  </a:cubicBezTo>
                  <a:cubicBezTo>
                    <a:pt x="575" y="392"/>
                    <a:pt x="576" y="392"/>
                    <a:pt x="575" y="391"/>
                  </a:cubicBezTo>
                  <a:cubicBezTo>
                    <a:pt x="573" y="395"/>
                    <a:pt x="574" y="400"/>
                    <a:pt x="572" y="403"/>
                  </a:cubicBezTo>
                  <a:cubicBezTo>
                    <a:pt x="573" y="404"/>
                    <a:pt x="572" y="406"/>
                    <a:pt x="572" y="406"/>
                  </a:cubicBezTo>
                  <a:cubicBezTo>
                    <a:pt x="573" y="405"/>
                    <a:pt x="576" y="404"/>
                    <a:pt x="575" y="402"/>
                  </a:cubicBezTo>
                  <a:cubicBezTo>
                    <a:pt x="577" y="398"/>
                    <a:pt x="578" y="393"/>
                    <a:pt x="578" y="387"/>
                  </a:cubicBezTo>
                  <a:cubicBezTo>
                    <a:pt x="578" y="382"/>
                    <a:pt x="580" y="377"/>
                    <a:pt x="580" y="373"/>
                  </a:cubicBezTo>
                  <a:cubicBezTo>
                    <a:pt x="580" y="371"/>
                    <a:pt x="579" y="369"/>
                    <a:pt x="579" y="367"/>
                  </a:cubicBezTo>
                  <a:cubicBezTo>
                    <a:pt x="579" y="367"/>
                    <a:pt x="580" y="366"/>
                    <a:pt x="580" y="366"/>
                  </a:cubicBezTo>
                  <a:cubicBezTo>
                    <a:pt x="580" y="366"/>
                    <a:pt x="579" y="366"/>
                    <a:pt x="579" y="365"/>
                  </a:cubicBezTo>
                  <a:cubicBezTo>
                    <a:pt x="579" y="365"/>
                    <a:pt x="580" y="362"/>
                    <a:pt x="580" y="362"/>
                  </a:cubicBezTo>
                  <a:cubicBezTo>
                    <a:pt x="578" y="358"/>
                    <a:pt x="580" y="353"/>
                    <a:pt x="579" y="348"/>
                  </a:cubicBezTo>
                  <a:cubicBezTo>
                    <a:pt x="579" y="357"/>
                    <a:pt x="578" y="369"/>
                    <a:pt x="577" y="380"/>
                  </a:cubicBezTo>
                  <a:cubicBezTo>
                    <a:pt x="578" y="380"/>
                    <a:pt x="578" y="379"/>
                    <a:pt x="578" y="380"/>
                  </a:cubicBezTo>
                  <a:close/>
                  <a:moveTo>
                    <a:pt x="596" y="351"/>
                  </a:moveTo>
                  <a:cubicBezTo>
                    <a:pt x="598" y="351"/>
                    <a:pt x="597" y="348"/>
                    <a:pt x="596" y="348"/>
                  </a:cubicBezTo>
                  <a:cubicBezTo>
                    <a:pt x="597" y="350"/>
                    <a:pt x="596" y="349"/>
                    <a:pt x="596" y="351"/>
                  </a:cubicBezTo>
                  <a:close/>
                  <a:moveTo>
                    <a:pt x="474" y="361"/>
                  </a:moveTo>
                  <a:cubicBezTo>
                    <a:pt x="473" y="361"/>
                    <a:pt x="473" y="361"/>
                    <a:pt x="473" y="361"/>
                  </a:cubicBezTo>
                  <a:cubicBezTo>
                    <a:pt x="472" y="361"/>
                    <a:pt x="473" y="363"/>
                    <a:pt x="473" y="363"/>
                  </a:cubicBezTo>
                  <a:cubicBezTo>
                    <a:pt x="473" y="363"/>
                    <a:pt x="473" y="363"/>
                    <a:pt x="473" y="363"/>
                  </a:cubicBezTo>
                  <a:cubicBezTo>
                    <a:pt x="475" y="362"/>
                    <a:pt x="473" y="359"/>
                    <a:pt x="475" y="357"/>
                  </a:cubicBezTo>
                  <a:cubicBezTo>
                    <a:pt x="473" y="355"/>
                    <a:pt x="475" y="351"/>
                    <a:pt x="474" y="349"/>
                  </a:cubicBezTo>
                  <a:cubicBezTo>
                    <a:pt x="474" y="353"/>
                    <a:pt x="472" y="358"/>
                    <a:pt x="474" y="361"/>
                  </a:cubicBezTo>
                  <a:close/>
                  <a:moveTo>
                    <a:pt x="296" y="349"/>
                  </a:moveTo>
                  <a:cubicBezTo>
                    <a:pt x="294" y="349"/>
                    <a:pt x="294" y="350"/>
                    <a:pt x="293" y="352"/>
                  </a:cubicBezTo>
                  <a:cubicBezTo>
                    <a:pt x="295" y="351"/>
                    <a:pt x="294" y="351"/>
                    <a:pt x="295" y="352"/>
                  </a:cubicBezTo>
                  <a:cubicBezTo>
                    <a:pt x="296" y="350"/>
                    <a:pt x="295" y="351"/>
                    <a:pt x="296" y="349"/>
                  </a:cubicBezTo>
                  <a:close/>
                  <a:moveTo>
                    <a:pt x="456" y="350"/>
                  </a:moveTo>
                  <a:cubicBezTo>
                    <a:pt x="457" y="350"/>
                    <a:pt x="458" y="349"/>
                    <a:pt x="458" y="349"/>
                  </a:cubicBezTo>
                  <a:cubicBezTo>
                    <a:pt x="457" y="349"/>
                    <a:pt x="458" y="349"/>
                    <a:pt x="457" y="349"/>
                  </a:cubicBezTo>
                  <a:cubicBezTo>
                    <a:pt x="457" y="350"/>
                    <a:pt x="456" y="349"/>
                    <a:pt x="456" y="350"/>
                  </a:cubicBezTo>
                  <a:close/>
                  <a:moveTo>
                    <a:pt x="497" y="351"/>
                  </a:moveTo>
                  <a:cubicBezTo>
                    <a:pt x="496" y="351"/>
                    <a:pt x="496" y="350"/>
                    <a:pt x="496" y="349"/>
                  </a:cubicBezTo>
                  <a:cubicBezTo>
                    <a:pt x="495" y="350"/>
                    <a:pt x="496" y="351"/>
                    <a:pt x="495" y="351"/>
                  </a:cubicBezTo>
                  <a:cubicBezTo>
                    <a:pt x="495" y="352"/>
                    <a:pt x="495" y="352"/>
                    <a:pt x="495" y="353"/>
                  </a:cubicBezTo>
                  <a:cubicBezTo>
                    <a:pt x="497" y="353"/>
                    <a:pt x="496" y="352"/>
                    <a:pt x="496" y="351"/>
                  </a:cubicBezTo>
                  <a:cubicBezTo>
                    <a:pt x="497" y="351"/>
                    <a:pt x="496" y="352"/>
                    <a:pt x="497" y="351"/>
                  </a:cubicBezTo>
                  <a:close/>
                  <a:moveTo>
                    <a:pt x="466" y="351"/>
                  </a:moveTo>
                  <a:cubicBezTo>
                    <a:pt x="466" y="350"/>
                    <a:pt x="466" y="350"/>
                    <a:pt x="466" y="349"/>
                  </a:cubicBezTo>
                  <a:cubicBezTo>
                    <a:pt x="466" y="349"/>
                    <a:pt x="465" y="349"/>
                    <a:pt x="465" y="350"/>
                  </a:cubicBezTo>
                  <a:cubicBezTo>
                    <a:pt x="466" y="350"/>
                    <a:pt x="465" y="351"/>
                    <a:pt x="466" y="351"/>
                  </a:cubicBezTo>
                  <a:close/>
                  <a:moveTo>
                    <a:pt x="710" y="353"/>
                  </a:moveTo>
                  <a:cubicBezTo>
                    <a:pt x="710" y="353"/>
                    <a:pt x="710" y="353"/>
                    <a:pt x="711" y="353"/>
                  </a:cubicBezTo>
                  <a:cubicBezTo>
                    <a:pt x="711" y="352"/>
                    <a:pt x="712" y="350"/>
                    <a:pt x="711" y="349"/>
                  </a:cubicBezTo>
                  <a:cubicBezTo>
                    <a:pt x="710" y="351"/>
                    <a:pt x="710" y="352"/>
                    <a:pt x="710" y="353"/>
                  </a:cubicBezTo>
                  <a:close/>
                  <a:moveTo>
                    <a:pt x="463" y="358"/>
                  </a:moveTo>
                  <a:cubicBezTo>
                    <a:pt x="461" y="358"/>
                    <a:pt x="463" y="352"/>
                    <a:pt x="461" y="351"/>
                  </a:cubicBezTo>
                  <a:cubicBezTo>
                    <a:pt x="461" y="355"/>
                    <a:pt x="461" y="357"/>
                    <a:pt x="461" y="361"/>
                  </a:cubicBezTo>
                  <a:cubicBezTo>
                    <a:pt x="460" y="361"/>
                    <a:pt x="459" y="361"/>
                    <a:pt x="459" y="362"/>
                  </a:cubicBezTo>
                  <a:cubicBezTo>
                    <a:pt x="460" y="362"/>
                    <a:pt x="460" y="361"/>
                    <a:pt x="461" y="361"/>
                  </a:cubicBezTo>
                  <a:cubicBezTo>
                    <a:pt x="460" y="362"/>
                    <a:pt x="460" y="362"/>
                    <a:pt x="460" y="363"/>
                  </a:cubicBezTo>
                  <a:cubicBezTo>
                    <a:pt x="462" y="365"/>
                    <a:pt x="461" y="367"/>
                    <a:pt x="462" y="371"/>
                  </a:cubicBezTo>
                  <a:cubicBezTo>
                    <a:pt x="464" y="369"/>
                    <a:pt x="463" y="362"/>
                    <a:pt x="463" y="358"/>
                  </a:cubicBezTo>
                  <a:close/>
                  <a:moveTo>
                    <a:pt x="465" y="356"/>
                  </a:moveTo>
                  <a:cubicBezTo>
                    <a:pt x="465" y="356"/>
                    <a:pt x="466" y="356"/>
                    <a:pt x="466" y="355"/>
                  </a:cubicBezTo>
                  <a:cubicBezTo>
                    <a:pt x="466" y="354"/>
                    <a:pt x="466" y="352"/>
                    <a:pt x="466" y="351"/>
                  </a:cubicBezTo>
                  <a:cubicBezTo>
                    <a:pt x="465" y="352"/>
                    <a:pt x="465" y="356"/>
                    <a:pt x="465" y="356"/>
                  </a:cubicBezTo>
                  <a:close/>
                  <a:moveTo>
                    <a:pt x="598" y="355"/>
                  </a:moveTo>
                  <a:cubicBezTo>
                    <a:pt x="600" y="356"/>
                    <a:pt x="600" y="352"/>
                    <a:pt x="599" y="351"/>
                  </a:cubicBezTo>
                  <a:cubicBezTo>
                    <a:pt x="598" y="353"/>
                    <a:pt x="600" y="354"/>
                    <a:pt x="598" y="355"/>
                  </a:cubicBezTo>
                  <a:close/>
                  <a:moveTo>
                    <a:pt x="596" y="355"/>
                  </a:moveTo>
                  <a:cubicBezTo>
                    <a:pt x="595" y="359"/>
                    <a:pt x="596" y="366"/>
                    <a:pt x="595" y="371"/>
                  </a:cubicBezTo>
                  <a:cubicBezTo>
                    <a:pt x="595" y="370"/>
                    <a:pt x="594" y="370"/>
                    <a:pt x="594" y="370"/>
                  </a:cubicBezTo>
                  <a:cubicBezTo>
                    <a:pt x="594" y="371"/>
                    <a:pt x="594" y="373"/>
                    <a:pt x="594" y="373"/>
                  </a:cubicBezTo>
                  <a:cubicBezTo>
                    <a:pt x="595" y="372"/>
                    <a:pt x="594" y="371"/>
                    <a:pt x="595" y="371"/>
                  </a:cubicBezTo>
                  <a:cubicBezTo>
                    <a:pt x="594" y="372"/>
                    <a:pt x="595" y="374"/>
                    <a:pt x="594" y="375"/>
                  </a:cubicBezTo>
                  <a:cubicBezTo>
                    <a:pt x="594" y="374"/>
                    <a:pt x="595" y="373"/>
                    <a:pt x="594" y="373"/>
                  </a:cubicBezTo>
                  <a:cubicBezTo>
                    <a:pt x="594" y="375"/>
                    <a:pt x="595" y="376"/>
                    <a:pt x="594" y="377"/>
                  </a:cubicBezTo>
                  <a:cubicBezTo>
                    <a:pt x="594" y="377"/>
                    <a:pt x="595" y="377"/>
                    <a:pt x="595" y="378"/>
                  </a:cubicBezTo>
                  <a:cubicBezTo>
                    <a:pt x="594" y="380"/>
                    <a:pt x="593" y="385"/>
                    <a:pt x="594" y="387"/>
                  </a:cubicBezTo>
                  <a:cubicBezTo>
                    <a:pt x="594" y="387"/>
                    <a:pt x="594" y="386"/>
                    <a:pt x="594" y="385"/>
                  </a:cubicBezTo>
                  <a:cubicBezTo>
                    <a:pt x="595" y="386"/>
                    <a:pt x="595" y="385"/>
                    <a:pt x="595" y="385"/>
                  </a:cubicBezTo>
                  <a:cubicBezTo>
                    <a:pt x="595" y="384"/>
                    <a:pt x="594" y="385"/>
                    <a:pt x="594" y="384"/>
                  </a:cubicBezTo>
                  <a:cubicBezTo>
                    <a:pt x="596" y="379"/>
                    <a:pt x="595" y="372"/>
                    <a:pt x="598" y="367"/>
                  </a:cubicBezTo>
                  <a:cubicBezTo>
                    <a:pt x="597" y="365"/>
                    <a:pt x="599" y="361"/>
                    <a:pt x="597" y="359"/>
                  </a:cubicBezTo>
                  <a:cubicBezTo>
                    <a:pt x="597" y="359"/>
                    <a:pt x="597" y="358"/>
                    <a:pt x="598" y="357"/>
                  </a:cubicBezTo>
                  <a:cubicBezTo>
                    <a:pt x="596" y="356"/>
                    <a:pt x="597" y="353"/>
                    <a:pt x="596" y="352"/>
                  </a:cubicBezTo>
                  <a:cubicBezTo>
                    <a:pt x="596" y="353"/>
                    <a:pt x="596" y="355"/>
                    <a:pt x="596" y="355"/>
                  </a:cubicBezTo>
                  <a:close/>
                  <a:moveTo>
                    <a:pt x="293" y="353"/>
                  </a:moveTo>
                  <a:cubicBezTo>
                    <a:pt x="293" y="353"/>
                    <a:pt x="292" y="353"/>
                    <a:pt x="292" y="354"/>
                  </a:cubicBezTo>
                  <a:cubicBezTo>
                    <a:pt x="293" y="354"/>
                    <a:pt x="293" y="353"/>
                    <a:pt x="294" y="353"/>
                  </a:cubicBezTo>
                  <a:cubicBezTo>
                    <a:pt x="293" y="353"/>
                    <a:pt x="293" y="352"/>
                    <a:pt x="293" y="352"/>
                  </a:cubicBezTo>
                  <a:cubicBezTo>
                    <a:pt x="293" y="353"/>
                    <a:pt x="293" y="353"/>
                    <a:pt x="293" y="353"/>
                  </a:cubicBezTo>
                  <a:close/>
                  <a:moveTo>
                    <a:pt x="485" y="363"/>
                  </a:moveTo>
                  <a:cubicBezTo>
                    <a:pt x="486" y="362"/>
                    <a:pt x="485" y="361"/>
                    <a:pt x="486" y="360"/>
                  </a:cubicBezTo>
                  <a:cubicBezTo>
                    <a:pt x="485" y="360"/>
                    <a:pt x="485" y="360"/>
                    <a:pt x="485" y="359"/>
                  </a:cubicBezTo>
                  <a:cubicBezTo>
                    <a:pt x="486" y="358"/>
                    <a:pt x="485" y="357"/>
                    <a:pt x="486" y="356"/>
                  </a:cubicBezTo>
                  <a:cubicBezTo>
                    <a:pt x="486" y="356"/>
                    <a:pt x="486" y="354"/>
                    <a:pt x="486" y="354"/>
                  </a:cubicBezTo>
                  <a:cubicBezTo>
                    <a:pt x="485" y="354"/>
                    <a:pt x="485" y="353"/>
                    <a:pt x="485" y="353"/>
                  </a:cubicBezTo>
                  <a:cubicBezTo>
                    <a:pt x="485" y="356"/>
                    <a:pt x="484" y="358"/>
                    <a:pt x="485" y="361"/>
                  </a:cubicBezTo>
                  <a:cubicBezTo>
                    <a:pt x="483" y="363"/>
                    <a:pt x="485" y="368"/>
                    <a:pt x="484" y="369"/>
                  </a:cubicBezTo>
                  <a:cubicBezTo>
                    <a:pt x="485" y="369"/>
                    <a:pt x="486" y="369"/>
                    <a:pt x="486" y="370"/>
                  </a:cubicBezTo>
                  <a:cubicBezTo>
                    <a:pt x="485" y="370"/>
                    <a:pt x="485" y="370"/>
                    <a:pt x="485" y="370"/>
                  </a:cubicBezTo>
                  <a:cubicBezTo>
                    <a:pt x="485" y="372"/>
                    <a:pt x="484" y="374"/>
                    <a:pt x="485" y="374"/>
                  </a:cubicBezTo>
                  <a:cubicBezTo>
                    <a:pt x="485" y="376"/>
                    <a:pt x="486" y="377"/>
                    <a:pt x="485" y="379"/>
                  </a:cubicBezTo>
                  <a:cubicBezTo>
                    <a:pt x="486" y="379"/>
                    <a:pt x="486" y="379"/>
                    <a:pt x="486" y="380"/>
                  </a:cubicBezTo>
                  <a:cubicBezTo>
                    <a:pt x="489" y="377"/>
                    <a:pt x="486" y="373"/>
                    <a:pt x="488" y="371"/>
                  </a:cubicBezTo>
                  <a:cubicBezTo>
                    <a:pt x="487" y="371"/>
                    <a:pt x="486" y="370"/>
                    <a:pt x="487" y="369"/>
                  </a:cubicBezTo>
                  <a:cubicBezTo>
                    <a:pt x="487" y="369"/>
                    <a:pt x="487" y="369"/>
                    <a:pt x="488" y="369"/>
                  </a:cubicBezTo>
                  <a:cubicBezTo>
                    <a:pt x="488" y="366"/>
                    <a:pt x="487" y="362"/>
                    <a:pt x="488" y="359"/>
                  </a:cubicBezTo>
                  <a:cubicBezTo>
                    <a:pt x="487" y="359"/>
                    <a:pt x="488" y="358"/>
                    <a:pt x="487" y="357"/>
                  </a:cubicBezTo>
                  <a:cubicBezTo>
                    <a:pt x="487" y="358"/>
                    <a:pt x="487" y="358"/>
                    <a:pt x="486" y="358"/>
                  </a:cubicBezTo>
                  <a:cubicBezTo>
                    <a:pt x="487" y="360"/>
                    <a:pt x="487" y="362"/>
                    <a:pt x="485" y="363"/>
                  </a:cubicBezTo>
                  <a:close/>
                  <a:moveTo>
                    <a:pt x="561" y="354"/>
                  </a:moveTo>
                  <a:cubicBezTo>
                    <a:pt x="561" y="354"/>
                    <a:pt x="562" y="353"/>
                    <a:pt x="561" y="353"/>
                  </a:cubicBezTo>
                  <a:cubicBezTo>
                    <a:pt x="561" y="353"/>
                    <a:pt x="561" y="354"/>
                    <a:pt x="561" y="354"/>
                  </a:cubicBezTo>
                  <a:close/>
                  <a:moveTo>
                    <a:pt x="497" y="354"/>
                  </a:moveTo>
                  <a:cubicBezTo>
                    <a:pt x="496" y="354"/>
                    <a:pt x="496" y="353"/>
                    <a:pt x="496" y="353"/>
                  </a:cubicBezTo>
                  <a:cubicBezTo>
                    <a:pt x="495" y="355"/>
                    <a:pt x="496" y="355"/>
                    <a:pt x="496" y="357"/>
                  </a:cubicBezTo>
                  <a:cubicBezTo>
                    <a:pt x="495" y="357"/>
                    <a:pt x="495" y="356"/>
                    <a:pt x="495" y="357"/>
                  </a:cubicBezTo>
                  <a:cubicBezTo>
                    <a:pt x="495" y="358"/>
                    <a:pt x="495" y="356"/>
                    <a:pt x="496" y="357"/>
                  </a:cubicBezTo>
                  <a:cubicBezTo>
                    <a:pt x="496" y="362"/>
                    <a:pt x="495" y="366"/>
                    <a:pt x="496" y="372"/>
                  </a:cubicBezTo>
                  <a:cubicBezTo>
                    <a:pt x="495" y="372"/>
                    <a:pt x="496" y="374"/>
                    <a:pt x="495" y="373"/>
                  </a:cubicBezTo>
                  <a:cubicBezTo>
                    <a:pt x="496" y="374"/>
                    <a:pt x="495" y="376"/>
                    <a:pt x="496" y="378"/>
                  </a:cubicBezTo>
                  <a:cubicBezTo>
                    <a:pt x="498" y="376"/>
                    <a:pt x="496" y="371"/>
                    <a:pt x="498" y="369"/>
                  </a:cubicBezTo>
                  <a:cubicBezTo>
                    <a:pt x="496" y="366"/>
                    <a:pt x="499" y="361"/>
                    <a:pt x="497" y="358"/>
                  </a:cubicBezTo>
                  <a:cubicBezTo>
                    <a:pt x="496" y="358"/>
                    <a:pt x="496" y="359"/>
                    <a:pt x="496" y="358"/>
                  </a:cubicBezTo>
                  <a:cubicBezTo>
                    <a:pt x="497" y="357"/>
                    <a:pt x="496" y="355"/>
                    <a:pt x="497" y="354"/>
                  </a:cubicBezTo>
                  <a:close/>
                  <a:moveTo>
                    <a:pt x="710" y="364"/>
                  </a:moveTo>
                  <a:cubicBezTo>
                    <a:pt x="710" y="361"/>
                    <a:pt x="711" y="356"/>
                    <a:pt x="710" y="354"/>
                  </a:cubicBezTo>
                  <a:cubicBezTo>
                    <a:pt x="709" y="356"/>
                    <a:pt x="708" y="359"/>
                    <a:pt x="709" y="361"/>
                  </a:cubicBezTo>
                  <a:cubicBezTo>
                    <a:pt x="708" y="362"/>
                    <a:pt x="708" y="366"/>
                    <a:pt x="709" y="367"/>
                  </a:cubicBezTo>
                  <a:cubicBezTo>
                    <a:pt x="709" y="367"/>
                    <a:pt x="708" y="367"/>
                    <a:pt x="708" y="367"/>
                  </a:cubicBezTo>
                  <a:cubicBezTo>
                    <a:pt x="706" y="377"/>
                    <a:pt x="704" y="387"/>
                    <a:pt x="701" y="395"/>
                  </a:cubicBezTo>
                  <a:cubicBezTo>
                    <a:pt x="702" y="395"/>
                    <a:pt x="703" y="395"/>
                    <a:pt x="704" y="395"/>
                  </a:cubicBezTo>
                  <a:cubicBezTo>
                    <a:pt x="707" y="387"/>
                    <a:pt x="712" y="376"/>
                    <a:pt x="709" y="367"/>
                  </a:cubicBezTo>
                  <a:cubicBezTo>
                    <a:pt x="710" y="367"/>
                    <a:pt x="710" y="367"/>
                    <a:pt x="710" y="367"/>
                  </a:cubicBezTo>
                  <a:cubicBezTo>
                    <a:pt x="710" y="366"/>
                    <a:pt x="709" y="367"/>
                    <a:pt x="709" y="366"/>
                  </a:cubicBezTo>
                  <a:cubicBezTo>
                    <a:pt x="709" y="366"/>
                    <a:pt x="710" y="366"/>
                    <a:pt x="710" y="365"/>
                  </a:cubicBezTo>
                  <a:cubicBezTo>
                    <a:pt x="710" y="365"/>
                    <a:pt x="709" y="364"/>
                    <a:pt x="709" y="364"/>
                  </a:cubicBezTo>
                  <a:cubicBezTo>
                    <a:pt x="709" y="364"/>
                    <a:pt x="709" y="364"/>
                    <a:pt x="710" y="364"/>
                  </a:cubicBezTo>
                  <a:close/>
                  <a:moveTo>
                    <a:pt x="593" y="372"/>
                  </a:moveTo>
                  <a:cubicBezTo>
                    <a:pt x="594" y="367"/>
                    <a:pt x="592" y="363"/>
                    <a:pt x="594" y="357"/>
                  </a:cubicBezTo>
                  <a:cubicBezTo>
                    <a:pt x="593" y="357"/>
                    <a:pt x="593" y="355"/>
                    <a:pt x="593" y="354"/>
                  </a:cubicBezTo>
                  <a:cubicBezTo>
                    <a:pt x="593" y="359"/>
                    <a:pt x="591" y="368"/>
                    <a:pt x="593" y="372"/>
                  </a:cubicBezTo>
                  <a:close/>
                  <a:moveTo>
                    <a:pt x="594" y="358"/>
                  </a:moveTo>
                  <a:cubicBezTo>
                    <a:pt x="594" y="359"/>
                    <a:pt x="594" y="359"/>
                    <a:pt x="594" y="360"/>
                  </a:cubicBezTo>
                  <a:cubicBezTo>
                    <a:pt x="594" y="360"/>
                    <a:pt x="595" y="360"/>
                    <a:pt x="595" y="360"/>
                  </a:cubicBezTo>
                  <a:cubicBezTo>
                    <a:pt x="595" y="360"/>
                    <a:pt x="595" y="361"/>
                    <a:pt x="595" y="360"/>
                  </a:cubicBezTo>
                  <a:cubicBezTo>
                    <a:pt x="594" y="359"/>
                    <a:pt x="594" y="355"/>
                    <a:pt x="594" y="358"/>
                  </a:cubicBezTo>
                  <a:close/>
                  <a:moveTo>
                    <a:pt x="743" y="363"/>
                  </a:moveTo>
                  <a:cubicBezTo>
                    <a:pt x="743" y="367"/>
                    <a:pt x="741" y="371"/>
                    <a:pt x="742" y="374"/>
                  </a:cubicBezTo>
                  <a:cubicBezTo>
                    <a:pt x="741" y="374"/>
                    <a:pt x="740" y="379"/>
                    <a:pt x="739" y="381"/>
                  </a:cubicBezTo>
                  <a:cubicBezTo>
                    <a:pt x="738" y="384"/>
                    <a:pt x="738" y="387"/>
                    <a:pt x="737" y="390"/>
                  </a:cubicBezTo>
                  <a:cubicBezTo>
                    <a:pt x="739" y="390"/>
                    <a:pt x="739" y="390"/>
                    <a:pt x="741" y="390"/>
                  </a:cubicBezTo>
                  <a:cubicBezTo>
                    <a:pt x="744" y="380"/>
                    <a:pt x="745" y="370"/>
                    <a:pt x="747" y="360"/>
                  </a:cubicBezTo>
                  <a:cubicBezTo>
                    <a:pt x="747" y="359"/>
                    <a:pt x="747" y="359"/>
                    <a:pt x="747" y="358"/>
                  </a:cubicBezTo>
                  <a:cubicBezTo>
                    <a:pt x="746" y="360"/>
                    <a:pt x="745" y="364"/>
                    <a:pt x="743" y="363"/>
                  </a:cubicBezTo>
                  <a:close/>
                  <a:moveTo>
                    <a:pt x="599" y="359"/>
                  </a:moveTo>
                  <a:cubicBezTo>
                    <a:pt x="599" y="364"/>
                    <a:pt x="598" y="369"/>
                    <a:pt x="598" y="375"/>
                  </a:cubicBezTo>
                  <a:cubicBezTo>
                    <a:pt x="601" y="372"/>
                    <a:pt x="599" y="367"/>
                    <a:pt x="601" y="362"/>
                  </a:cubicBezTo>
                  <a:cubicBezTo>
                    <a:pt x="599" y="362"/>
                    <a:pt x="600" y="360"/>
                    <a:pt x="600" y="359"/>
                  </a:cubicBezTo>
                  <a:cubicBezTo>
                    <a:pt x="599" y="359"/>
                    <a:pt x="599" y="358"/>
                    <a:pt x="599" y="359"/>
                  </a:cubicBezTo>
                  <a:close/>
                  <a:moveTo>
                    <a:pt x="289" y="362"/>
                  </a:moveTo>
                  <a:cubicBezTo>
                    <a:pt x="290" y="362"/>
                    <a:pt x="290" y="362"/>
                    <a:pt x="290" y="362"/>
                  </a:cubicBezTo>
                  <a:cubicBezTo>
                    <a:pt x="290" y="361"/>
                    <a:pt x="291" y="360"/>
                    <a:pt x="290" y="359"/>
                  </a:cubicBezTo>
                  <a:cubicBezTo>
                    <a:pt x="290" y="360"/>
                    <a:pt x="290" y="361"/>
                    <a:pt x="289" y="362"/>
                  </a:cubicBezTo>
                  <a:close/>
                  <a:moveTo>
                    <a:pt x="498" y="366"/>
                  </a:moveTo>
                  <a:cubicBezTo>
                    <a:pt x="498" y="365"/>
                    <a:pt x="499" y="365"/>
                    <a:pt x="499" y="365"/>
                  </a:cubicBezTo>
                  <a:cubicBezTo>
                    <a:pt x="499" y="366"/>
                    <a:pt x="499" y="367"/>
                    <a:pt x="499" y="368"/>
                  </a:cubicBezTo>
                  <a:cubicBezTo>
                    <a:pt x="501" y="366"/>
                    <a:pt x="500" y="362"/>
                    <a:pt x="499" y="359"/>
                  </a:cubicBezTo>
                  <a:cubicBezTo>
                    <a:pt x="498" y="361"/>
                    <a:pt x="500" y="363"/>
                    <a:pt x="499" y="364"/>
                  </a:cubicBezTo>
                  <a:cubicBezTo>
                    <a:pt x="498" y="364"/>
                    <a:pt x="498" y="364"/>
                    <a:pt x="498" y="363"/>
                  </a:cubicBezTo>
                  <a:cubicBezTo>
                    <a:pt x="498" y="364"/>
                    <a:pt x="499" y="364"/>
                    <a:pt x="499" y="365"/>
                  </a:cubicBezTo>
                  <a:cubicBezTo>
                    <a:pt x="498" y="365"/>
                    <a:pt x="498" y="366"/>
                    <a:pt x="498" y="366"/>
                  </a:cubicBezTo>
                  <a:close/>
                  <a:moveTo>
                    <a:pt x="465" y="362"/>
                  </a:moveTo>
                  <a:cubicBezTo>
                    <a:pt x="465" y="361"/>
                    <a:pt x="466" y="363"/>
                    <a:pt x="466" y="362"/>
                  </a:cubicBezTo>
                  <a:cubicBezTo>
                    <a:pt x="465" y="362"/>
                    <a:pt x="467" y="360"/>
                    <a:pt x="466" y="359"/>
                  </a:cubicBezTo>
                  <a:cubicBezTo>
                    <a:pt x="466" y="361"/>
                    <a:pt x="465" y="362"/>
                    <a:pt x="465" y="362"/>
                  </a:cubicBezTo>
                  <a:close/>
                  <a:moveTo>
                    <a:pt x="456" y="367"/>
                  </a:moveTo>
                  <a:cubicBezTo>
                    <a:pt x="455" y="367"/>
                    <a:pt x="457" y="367"/>
                    <a:pt x="456" y="366"/>
                  </a:cubicBezTo>
                  <a:cubicBezTo>
                    <a:pt x="456" y="366"/>
                    <a:pt x="456" y="366"/>
                    <a:pt x="455" y="366"/>
                  </a:cubicBezTo>
                  <a:cubicBezTo>
                    <a:pt x="456" y="365"/>
                    <a:pt x="455" y="364"/>
                    <a:pt x="456" y="363"/>
                  </a:cubicBezTo>
                  <a:cubicBezTo>
                    <a:pt x="454" y="363"/>
                    <a:pt x="455" y="361"/>
                    <a:pt x="454" y="361"/>
                  </a:cubicBezTo>
                  <a:cubicBezTo>
                    <a:pt x="454" y="363"/>
                    <a:pt x="453" y="364"/>
                    <a:pt x="454" y="366"/>
                  </a:cubicBezTo>
                  <a:cubicBezTo>
                    <a:pt x="453" y="368"/>
                    <a:pt x="453" y="373"/>
                    <a:pt x="454" y="374"/>
                  </a:cubicBezTo>
                  <a:cubicBezTo>
                    <a:pt x="453" y="373"/>
                    <a:pt x="454" y="372"/>
                    <a:pt x="454" y="372"/>
                  </a:cubicBezTo>
                  <a:cubicBezTo>
                    <a:pt x="454" y="372"/>
                    <a:pt x="455" y="373"/>
                    <a:pt x="455" y="373"/>
                  </a:cubicBezTo>
                  <a:cubicBezTo>
                    <a:pt x="455" y="372"/>
                    <a:pt x="456" y="368"/>
                    <a:pt x="454" y="370"/>
                  </a:cubicBezTo>
                  <a:cubicBezTo>
                    <a:pt x="455" y="369"/>
                    <a:pt x="455" y="367"/>
                    <a:pt x="456" y="367"/>
                  </a:cubicBezTo>
                  <a:close/>
                  <a:moveTo>
                    <a:pt x="119" y="364"/>
                  </a:moveTo>
                  <a:cubicBezTo>
                    <a:pt x="118" y="362"/>
                    <a:pt x="115" y="362"/>
                    <a:pt x="114" y="361"/>
                  </a:cubicBezTo>
                  <a:cubicBezTo>
                    <a:pt x="114" y="363"/>
                    <a:pt x="118" y="362"/>
                    <a:pt x="119" y="364"/>
                  </a:cubicBezTo>
                  <a:close/>
                  <a:moveTo>
                    <a:pt x="793" y="362"/>
                  </a:moveTo>
                  <a:cubicBezTo>
                    <a:pt x="794" y="363"/>
                    <a:pt x="792" y="364"/>
                    <a:pt x="794" y="365"/>
                  </a:cubicBezTo>
                  <a:cubicBezTo>
                    <a:pt x="793" y="363"/>
                    <a:pt x="794" y="362"/>
                    <a:pt x="794" y="362"/>
                  </a:cubicBezTo>
                  <a:cubicBezTo>
                    <a:pt x="794" y="362"/>
                    <a:pt x="794" y="362"/>
                    <a:pt x="793" y="362"/>
                  </a:cubicBezTo>
                  <a:close/>
                  <a:moveTo>
                    <a:pt x="459" y="365"/>
                  </a:moveTo>
                  <a:cubicBezTo>
                    <a:pt x="459" y="364"/>
                    <a:pt x="459" y="363"/>
                    <a:pt x="460" y="362"/>
                  </a:cubicBezTo>
                  <a:cubicBezTo>
                    <a:pt x="459" y="362"/>
                    <a:pt x="459" y="362"/>
                    <a:pt x="459" y="362"/>
                  </a:cubicBezTo>
                  <a:cubicBezTo>
                    <a:pt x="459" y="363"/>
                    <a:pt x="458" y="363"/>
                    <a:pt x="459" y="365"/>
                  </a:cubicBezTo>
                  <a:close/>
                  <a:moveTo>
                    <a:pt x="465" y="363"/>
                  </a:moveTo>
                  <a:cubicBezTo>
                    <a:pt x="464" y="369"/>
                    <a:pt x="465" y="374"/>
                    <a:pt x="464" y="378"/>
                  </a:cubicBezTo>
                  <a:cubicBezTo>
                    <a:pt x="465" y="379"/>
                    <a:pt x="463" y="383"/>
                    <a:pt x="465" y="383"/>
                  </a:cubicBezTo>
                  <a:cubicBezTo>
                    <a:pt x="467" y="377"/>
                    <a:pt x="466" y="369"/>
                    <a:pt x="466" y="362"/>
                  </a:cubicBezTo>
                  <a:cubicBezTo>
                    <a:pt x="465" y="363"/>
                    <a:pt x="465" y="363"/>
                    <a:pt x="465" y="363"/>
                  </a:cubicBezTo>
                  <a:close/>
                  <a:moveTo>
                    <a:pt x="121" y="364"/>
                  </a:moveTo>
                  <a:cubicBezTo>
                    <a:pt x="121" y="363"/>
                    <a:pt x="120" y="364"/>
                    <a:pt x="120" y="363"/>
                  </a:cubicBezTo>
                  <a:cubicBezTo>
                    <a:pt x="120" y="364"/>
                    <a:pt x="120" y="364"/>
                    <a:pt x="121" y="364"/>
                  </a:cubicBezTo>
                  <a:close/>
                  <a:moveTo>
                    <a:pt x="474" y="368"/>
                  </a:moveTo>
                  <a:cubicBezTo>
                    <a:pt x="474" y="367"/>
                    <a:pt x="473" y="366"/>
                    <a:pt x="474" y="366"/>
                  </a:cubicBezTo>
                  <a:cubicBezTo>
                    <a:pt x="473" y="365"/>
                    <a:pt x="474" y="364"/>
                    <a:pt x="473" y="363"/>
                  </a:cubicBezTo>
                  <a:cubicBezTo>
                    <a:pt x="473" y="365"/>
                    <a:pt x="473" y="366"/>
                    <a:pt x="474" y="368"/>
                  </a:cubicBezTo>
                  <a:close/>
                  <a:moveTo>
                    <a:pt x="575" y="374"/>
                  </a:moveTo>
                  <a:cubicBezTo>
                    <a:pt x="576" y="375"/>
                    <a:pt x="575" y="377"/>
                    <a:pt x="576" y="380"/>
                  </a:cubicBezTo>
                  <a:cubicBezTo>
                    <a:pt x="576" y="375"/>
                    <a:pt x="577" y="369"/>
                    <a:pt x="577" y="364"/>
                  </a:cubicBezTo>
                  <a:cubicBezTo>
                    <a:pt x="576" y="367"/>
                    <a:pt x="575" y="370"/>
                    <a:pt x="575" y="374"/>
                  </a:cubicBezTo>
                  <a:close/>
                  <a:moveTo>
                    <a:pt x="468" y="384"/>
                  </a:moveTo>
                  <a:cubicBezTo>
                    <a:pt x="467" y="385"/>
                    <a:pt x="467" y="387"/>
                    <a:pt x="468" y="388"/>
                  </a:cubicBezTo>
                  <a:cubicBezTo>
                    <a:pt x="468" y="385"/>
                    <a:pt x="469" y="383"/>
                    <a:pt x="469" y="381"/>
                  </a:cubicBezTo>
                  <a:cubicBezTo>
                    <a:pt x="469" y="379"/>
                    <a:pt x="468" y="378"/>
                    <a:pt x="470" y="376"/>
                  </a:cubicBezTo>
                  <a:cubicBezTo>
                    <a:pt x="469" y="376"/>
                    <a:pt x="469" y="376"/>
                    <a:pt x="469" y="376"/>
                  </a:cubicBezTo>
                  <a:cubicBezTo>
                    <a:pt x="469" y="376"/>
                    <a:pt x="470" y="376"/>
                    <a:pt x="470" y="375"/>
                  </a:cubicBezTo>
                  <a:cubicBezTo>
                    <a:pt x="469" y="375"/>
                    <a:pt x="469" y="374"/>
                    <a:pt x="470" y="373"/>
                  </a:cubicBezTo>
                  <a:cubicBezTo>
                    <a:pt x="469" y="373"/>
                    <a:pt x="469" y="373"/>
                    <a:pt x="469" y="373"/>
                  </a:cubicBezTo>
                  <a:cubicBezTo>
                    <a:pt x="470" y="372"/>
                    <a:pt x="470" y="370"/>
                    <a:pt x="470" y="370"/>
                  </a:cubicBezTo>
                  <a:cubicBezTo>
                    <a:pt x="470" y="370"/>
                    <a:pt x="470" y="370"/>
                    <a:pt x="470" y="371"/>
                  </a:cubicBezTo>
                  <a:cubicBezTo>
                    <a:pt x="469" y="369"/>
                    <a:pt x="470" y="367"/>
                    <a:pt x="470" y="365"/>
                  </a:cubicBezTo>
                  <a:cubicBezTo>
                    <a:pt x="468" y="366"/>
                    <a:pt x="469" y="367"/>
                    <a:pt x="469" y="369"/>
                  </a:cubicBezTo>
                  <a:cubicBezTo>
                    <a:pt x="467" y="369"/>
                    <a:pt x="469" y="373"/>
                    <a:pt x="468" y="375"/>
                  </a:cubicBezTo>
                  <a:cubicBezTo>
                    <a:pt x="468" y="375"/>
                    <a:pt x="468" y="376"/>
                    <a:pt x="468" y="377"/>
                  </a:cubicBezTo>
                  <a:cubicBezTo>
                    <a:pt x="468" y="379"/>
                    <a:pt x="468" y="379"/>
                    <a:pt x="467" y="381"/>
                  </a:cubicBezTo>
                  <a:cubicBezTo>
                    <a:pt x="468" y="382"/>
                    <a:pt x="468" y="381"/>
                    <a:pt x="468" y="382"/>
                  </a:cubicBezTo>
                  <a:cubicBezTo>
                    <a:pt x="467" y="382"/>
                    <a:pt x="467" y="384"/>
                    <a:pt x="468" y="384"/>
                  </a:cubicBezTo>
                  <a:close/>
                  <a:moveTo>
                    <a:pt x="707" y="393"/>
                  </a:moveTo>
                  <a:cubicBezTo>
                    <a:pt x="708" y="393"/>
                    <a:pt x="708" y="394"/>
                    <a:pt x="710" y="394"/>
                  </a:cubicBezTo>
                  <a:cubicBezTo>
                    <a:pt x="713" y="386"/>
                    <a:pt x="716" y="380"/>
                    <a:pt x="717" y="370"/>
                  </a:cubicBezTo>
                  <a:cubicBezTo>
                    <a:pt x="716" y="370"/>
                    <a:pt x="716" y="371"/>
                    <a:pt x="715" y="371"/>
                  </a:cubicBezTo>
                  <a:cubicBezTo>
                    <a:pt x="713" y="370"/>
                    <a:pt x="714" y="366"/>
                    <a:pt x="714" y="365"/>
                  </a:cubicBezTo>
                  <a:cubicBezTo>
                    <a:pt x="712" y="375"/>
                    <a:pt x="710" y="385"/>
                    <a:pt x="707" y="393"/>
                  </a:cubicBezTo>
                  <a:close/>
                  <a:moveTo>
                    <a:pt x="459" y="367"/>
                  </a:moveTo>
                  <a:cubicBezTo>
                    <a:pt x="458" y="366"/>
                    <a:pt x="459" y="365"/>
                    <a:pt x="459" y="365"/>
                  </a:cubicBezTo>
                  <a:cubicBezTo>
                    <a:pt x="458" y="366"/>
                    <a:pt x="459" y="368"/>
                    <a:pt x="459" y="367"/>
                  </a:cubicBezTo>
                  <a:close/>
                  <a:moveTo>
                    <a:pt x="793" y="366"/>
                  </a:moveTo>
                  <a:cubicBezTo>
                    <a:pt x="793" y="366"/>
                    <a:pt x="793" y="366"/>
                    <a:pt x="792" y="366"/>
                  </a:cubicBezTo>
                  <a:cubicBezTo>
                    <a:pt x="793" y="367"/>
                    <a:pt x="793" y="367"/>
                    <a:pt x="792" y="368"/>
                  </a:cubicBezTo>
                  <a:cubicBezTo>
                    <a:pt x="793" y="368"/>
                    <a:pt x="793" y="368"/>
                    <a:pt x="793" y="369"/>
                  </a:cubicBezTo>
                  <a:cubicBezTo>
                    <a:pt x="794" y="368"/>
                    <a:pt x="794" y="365"/>
                    <a:pt x="793" y="365"/>
                  </a:cubicBezTo>
                  <a:cubicBezTo>
                    <a:pt x="792" y="366"/>
                    <a:pt x="793" y="366"/>
                    <a:pt x="793" y="366"/>
                  </a:cubicBezTo>
                  <a:close/>
                  <a:moveTo>
                    <a:pt x="606" y="367"/>
                  </a:moveTo>
                  <a:cubicBezTo>
                    <a:pt x="607" y="366"/>
                    <a:pt x="606" y="368"/>
                    <a:pt x="607" y="368"/>
                  </a:cubicBezTo>
                  <a:cubicBezTo>
                    <a:pt x="607" y="367"/>
                    <a:pt x="607" y="368"/>
                    <a:pt x="607" y="367"/>
                  </a:cubicBezTo>
                  <a:cubicBezTo>
                    <a:pt x="607" y="367"/>
                    <a:pt x="607" y="367"/>
                    <a:pt x="607" y="366"/>
                  </a:cubicBezTo>
                  <a:cubicBezTo>
                    <a:pt x="607" y="366"/>
                    <a:pt x="607" y="366"/>
                    <a:pt x="606" y="366"/>
                  </a:cubicBezTo>
                  <a:cubicBezTo>
                    <a:pt x="606" y="366"/>
                    <a:pt x="606" y="367"/>
                    <a:pt x="606" y="367"/>
                  </a:cubicBezTo>
                  <a:close/>
                  <a:moveTo>
                    <a:pt x="367" y="370"/>
                  </a:moveTo>
                  <a:cubicBezTo>
                    <a:pt x="368" y="369"/>
                    <a:pt x="368" y="368"/>
                    <a:pt x="367" y="367"/>
                  </a:cubicBezTo>
                  <a:cubicBezTo>
                    <a:pt x="367" y="368"/>
                    <a:pt x="367" y="369"/>
                    <a:pt x="367" y="370"/>
                  </a:cubicBezTo>
                  <a:close/>
                  <a:moveTo>
                    <a:pt x="480" y="369"/>
                  </a:moveTo>
                  <a:cubicBezTo>
                    <a:pt x="481" y="369"/>
                    <a:pt x="481" y="369"/>
                    <a:pt x="481" y="369"/>
                  </a:cubicBezTo>
                  <a:cubicBezTo>
                    <a:pt x="480" y="368"/>
                    <a:pt x="481" y="368"/>
                    <a:pt x="480" y="367"/>
                  </a:cubicBezTo>
                  <a:cubicBezTo>
                    <a:pt x="480" y="368"/>
                    <a:pt x="480" y="368"/>
                    <a:pt x="480" y="369"/>
                  </a:cubicBezTo>
                  <a:close/>
                  <a:moveTo>
                    <a:pt x="558" y="374"/>
                  </a:moveTo>
                  <a:cubicBezTo>
                    <a:pt x="558" y="375"/>
                    <a:pt x="558" y="375"/>
                    <a:pt x="558" y="375"/>
                  </a:cubicBezTo>
                  <a:cubicBezTo>
                    <a:pt x="558" y="374"/>
                    <a:pt x="558" y="374"/>
                    <a:pt x="558" y="373"/>
                  </a:cubicBezTo>
                  <a:cubicBezTo>
                    <a:pt x="558" y="373"/>
                    <a:pt x="558" y="373"/>
                    <a:pt x="558" y="373"/>
                  </a:cubicBezTo>
                  <a:cubicBezTo>
                    <a:pt x="558" y="372"/>
                    <a:pt x="558" y="372"/>
                    <a:pt x="558" y="372"/>
                  </a:cubicBezTo>
                  <a:cubicBezTo>
                    <a:pt x="559" y="370"/>
                    <a:pt x="559" y="368"/>
                    <a:pt x="559" y="367"/>
                  </a:cubicBezTo>
                  <a:cubicBezTo>
                    <a:pt x="558" y="369"/>
                    <a:pt x="557" y="371"/>
                    <a:pt x="558" y="374"/>
                  </a:cubicBezTo>
                  <a:close/>
                  <a:moveTo>
                    <a:pt x="499" y="378"/>
                  </a:moveTo>
                  <a:cubicBezTo>
                    <a:pt x="500" y="378"/>
                    <a:pt x="500" y="377"/>
                    <a:pt x="500" y="376"/>
                  </a:cubicBezTo>
                  <a:cubicBezTo>
                    <a:pt x="500" y="373"/>
                    <a:pt x="500" y="371"/>
                    <a:pt x="499" y="369"/>
                  </a:cubicBezTo>
                  <a:cubicBezTo>
                    <a:pt x="500" y="369"/>
                    <a:pt x="500" y="368"/>
                    <a:pt x="500" y="368"/>
                  </a:cubicBezTo>
                  <a:cubicBezTo>
                    <a:pt x="499" y="368"/>
                    <a:pt x="499" y="369"/>
                    <a:pt x="499" y="369"/>
                  </a:cubicBezTo>
                  <a:cubicBezTo>
                    <a:pt x="500" y="370"/>
                    <a:pt x="500" y="374"/>
                    <a:pt x="499" y="374"/>
                  </a:cubicBezTo>
                  <a:cubicBezTo>
                    <a:pt x="500" y="375"/>
                    <a:pt x="499" y="376"/>
                    <a:pt x="499" y="378"/>
                  </a:cubicBezTo>
                  <a:close/>
                  <a:moveTo>
                    <a:pt x="483" y="377"/>
                  </a:moveTo>
                  <a:cubicBezTo>
                    <a:pt x="483" y="374"/>
                    <a:pt x="482" y="372"/>
                    <a:pt x="483" y="369"/>
                  </a:cubicBezTo>
                  <a:cubicBezTo>
                    <a:pt x="483" y="369"/>
                    <a:pt x="482" y="369"/>
                    <a:pt x="482" y="368"/>
                  </a:cubicBezTo>
                  <a:cubicBezTo>
                    <a:pt x="482" y="369"/>
                    <a:pt x="482" y="370"/>
                    <a:pt x="482" y="372"/>
                  </a:cubicBezTo>
                  <a:cubicBezTo>
                    <a:pt x="482" y="374"/>
                    <a:pt x="481" y="377"/>
                    <a:pt x="482" y="377"/>
                  </a:cubicBezTo>
                  <a:cubicBezTo>
                    <a:pt x="481" y="377"/>
                    <a:pt x="482" y="377"/>
                    <a:pt x="483" y="377"/>
                  </a:cubicBezTo>
                  <a:close/>
                  <a:moveTo>
                    <a:pt x="566" y="370"/>
                  </a:moveTo>
                  <a:cubicBezTo>
                    <a:pt x="567" y="376"/>
                    <a:pt x="565" y="382"/>
                    <a:pt x="566" y="388"/>
                  </a:cubicBezTo>
                  <a:cubicBezTo>
                    <a:pt x="568" y="381"/>
                    <a:pt x="567" y="376"/>
                    <a:pt x="567" y="368"/>
                  </a:cubicBezTo>
                  <a:cubicBezTo>
                    <a:pt x="567" y="369"/>
                    <a:pt x="566" y="369"/>
                    <a:pt x="566" y="370"/>
                  </a:cubicBezTo>
                  <a:close/>
                  <a:moveTo>
                    <a:pt x="702" y="371"/>
                  </a:moveTo>
                  <a:cubicBezTo>
                    <a:pt x="703" y="367"/>
                    <a:pt x="701" y="369"/>
                    <a:pt x="702" y="371"/>
                  </a:cubicBezTo>
                  <a:close/>
                  <a:moveTo>
                    <a:pt x="473" y="371"/>
                  </a:moveTo>
                  <a:cubicBezTo>
                    <a:pt x="474" y="370"/>
                    <a:pt x="473" y="370"/>
                    <a:pt x="472" y="369"/>
                  </a:cubicBezTo>
                  <a:cubicBezTo>
                    <a:pt x="472" y="370"/>
                    <a:pt x="472" y="371"/>
                    <a:pt x="472" y="371"/>
                  </a:cubicBezTo>
                  <a:cubicBezTo>
                    <a:pt x="472" y="372"/>
                    <a:pt x="473" y="370"/>
                    <a:pt x="473" y="371"/>
                  </a:cubicBezTo>
                  <a:cubicBezTo>
                    <a:pt x="473" y="371"/>
                    <a:pt x="473" y="371"/>
                    <a:pt x="473" y="371"/>
                  </a:cubicBezTo>
                  <a:close/>
                  <a:moveTo>
                    <a:pt x="582" y="371"/>
                  </a:moveTo>
                  <a:cubicBezTo>
                    <a:pt x="583" y="371"/>
                    <a:pt x="583" y="369"/>
                    <a:pt x="583" y="369"/>
                  </a:cubicBezTo>
                  <a:cubicBezTo>
                    <a:pt x="582" y="370"/>
                    <a:pt x="582" y="371"/>
                    <a:pt x="582" y="371"/>
                  </a:cubicBezTo>
                  <a:close/>
                  <a:moveTo>
                    <a:pt x="481" y="373"/>
                  </a:moveTo>
                  <a:cubicBezTo>
                    <a:pt x="481" y="373"/>
                    <a:pt x="482" y="373"/>
                    <a:pt x="481" y="372"/>
                  </a:cubicBezTo>
                  <a:cubicBezTo>
                    <a:pt x="481" y="372"/>
                    <a:pt x="481" y="372"/>
                    <a:pt x="481" y="372"/>
                  </a:cubicBezTo>
                  <a:cubicBezTo>
                    <a:pt x="481" y="372"/>
                    <a:pt x="481" y="371"/>
                    <a:pt x="482" y="371"/>
                  </a:cubicBezTo>
                  <a:cubicBezTo>
                    <a:pt x="481" y="370"/>
                    <a:pt x="482" y="369"/>
                    <a:pt x="480" y="369"/>
                  </a:cubicBezTo>
                  <a:cubicBezTo>
                    <a:pt x="481" y="370"/>
                    <a:pt x="480" y="371"/>
                    <a:pt x="480" y="373"/>
                  </a:cubicBezTo>
                  <a:cubicBezTo>
                    <a:pt x="481" y="373"/>
                    <a:pt x="481" y="373"/>
                    <a:pt x="481" y="373"/>
                  </a:cubicBezTo>
                  <a:cubicBezTo>
                    <a:pt x="481" y="373"/>
                    <a:pt x="481" y="373"/>
                    <a:pt x="481" y="373"/>
                  </a:cubicBezTo>
                  <a:close/>
                  <a:moveTo>
                    <a:pt x="702" y="373"/>
                  </a:moveTo>
                  <a:cubicBezTo>
                    <a:pt x="702" y="373"/>
                    <a:pt x="703" y="371"/>
                    <a:pt x="702" y="371"/>
                  </a:cubicBezTo>
                  <a:cubicBezTo>
                    <a:pt x="702" y="372"/>
                    <a:pt x="701" y="373"/>
                    <a:pt x="702" y="373"/>
                  </a:cubicBezTo>
                  <a:close/>
                  <a:moveTo>
                    <a:pt x="460" y="371"/>
                  </a:moveTo>
                  <a:cubicBezTo>
                    <a:pt x="461" y="372"/>
                    <a:pt x="460" y="374"/>
                    <a:pt x="461" y="374"/>
                  </a:cubicBezTo>
                  <a:cubicBezTo>
                    <a:pt x="461" y="373"/>
                    <a:pt x="462" y="373"/>
                    <a:pt x="461" y="372"/>
                  </a:cubicBezTo>
                  <a:cubicBezTo>
                    <a:pt x="461" y="372"/>
                    <a:pt x="461" y="373"/>
                    <a:pt x="461" y="372"/>
                  </a:cubicBezTo>
                  <a:cubicBezTo>
                    <a:pt x="461" y="372"/>
                    <a:pt x="461" y="370"/>
                    <a:pt x="460" y="371"/>
                  </a:cubicBezTo>
                  <a:close/>
                  <a:moveTo>
                    <a:pt x="472" y="375"/>
                  </a:moveTo>
                  <a:cubicBezTo>
                    <a:pt x="472" y="374"/>
                    <a:pt x="473" y="374"/>
                    <a:pt x="473" y="374"/>
                  </a:cubicBezTo>
                  <a:cubicBezTo>
                    <a:pt x="473" y="373"/>
                    <a:pt x="473" y="372"/>
                    <a:pt x="472" y="372"/>
                  </a:cubicBezTo>
                  <a:cubicBezTo>
                    <a:pt x="472" y="372"/>
                    <a:pt x="472" y="374"/>
                    <a:pt x="472" y="375"/>
                  </a:cubicBezTo>
                  <a:close/>
                  <a:moveTo>
                    <a:pt x="287" y="373"/>
                  </a:moveTo>
                  <a:cubicBezTo>
                    <a:pt x="286" y="373"/>
                    <a:pt x="286" y="374"/>
                    <a:pt x="285" y="373"/>
                  </a:cubicBezTo>
                  <a:cubicBezTo>
                    <a:pt x="285" y="374"/>
                    <a:pt x="286" y="375"/>
                    <a:pt x="285" y="375"/>
                  </a:cubicBezTo>
                  <a:cubicBezTo>
                    <a:pt x="285" y="375"/>
                    <a:pt x="284" y="375"/>
                    <a:pt x="284" y="374"/>
                  </a:cubicBezTo>
                  <a:cubicBezTo>
                    <a:pt x="285" y="374"/>
                    <a:pt x="284" y="374"/>
                    <a:pt x="284" y="374"/>
                  </a:cubicBezTo>
                  <a:cubicBezTo>
                    <a:pt x="284" y="375"/>
                    <a:pt x="283" y="376"/>
                    <a:pt x="284" y="377"/>
                  </a:cubicBezTo>
                  <a:cubicBezTo>
                    <a:pt x="284" y="376"/>
                    <a:pt x="285" y="377"/>
                    <a:pt x="285" y="377"/>
                  </a:cubicBezTo>
                  <a:cubicBezTo>
                    <a:pt x="285" y="376"/>
                    <a:pt x="284" y="376"/>
                    <a:pt x="286" y="376"/>
                  </a:cubicBezTo>
                  <a:cubicBezTo>
                    <a:pt x="286" y="375"/>
                    <a:pt x="285" y="375"/>
                    <a:pt x="285" y="375"/>
                  </a:cubicBezTo>
                  <a:cubicBezTo>
                    <a:pt x="286" y="374"/>
                    <a:pt x="287" y="376"/>
                    <a:pt x="287" y="375"/>
                  </a:cubicBezTo>
                  <a:cubicBezTo>
                    <a:pt x="287" y="374"/>
                    <a:pt x="285" y="375"/>
                    <a:pt x="286" y="374"/>
                  </a:cubicBezTo>
                  <a:cubicBezTo>
                    <a:pt x="287" y="374"/>
                    <a:pt x="288" y="373"/>
                    <a:pt x="287" y="372"/>
                  </a:cubicBezTo>
                  <a:cubicBezTo>
                    <a:pt x="287" y="373"/>
                    <a:pt x="286" y="373"/>
                    <a:pt x="287" y="373"/>
                  </a:cubicBezTo>
                  <a:close/>
                  <a:moveTo>
                    <a:pt x="458" y="376"/>
                  </a:moveTo>
                  <a:cubicBezTo>
                    <a:pt x="459" y="376"/>
                    <a:pt x="459" y="373"/>
                    <a:pt x="458" y="373"/>
                  </a:cubicBezTo>
                  <a:cubicBezTo>
                    <a:pt x="458" y="374"/>
                    <a:pt x="459" y="375"/>
                    <a:pt x="458" y="376"/>
                  </a:cubicBezTo>
                  <a:close/>
                  <a:moveTo>
                    <a:pt x="702" y="375"/>
                  </a:moveTo>
                  <a:cubicBezTo>
                    <a:pt x="701" y="375"/>
                    <a:pt x="702" y="375"/>
                    <a:pt x="701" y="374"/>
                  </a:cubicBezTo>
                  <a:cubicBezTo>
                    <a:pt x="700" y="382"/>
                    <a:pt x="697" y="389"/>
                    <a:pt x="695" y="396"/>
                  </a:cubicBezTo>
                  <a:cubicBezTo>
                    <a:pt x="696" y="396"/>
                    <a:pt x="698" y="396"/>
                    <a:pt x="699" y="395"/>
                  </a:cubicBezTo>
                  <a:cubicBezTo>
                    <a:pt x="701" y="390"/>
                    <a:pt x="703" y="385"/>
                    <a:pt x="704" y="379"/>
                  </a:cubicBezTo>
                  <a:cubicBezTo>
                    <a:pt x="702" y="379"/>
                    <a:pt x="702" y="375"/>
                    <a:pt x="702" y="373"/>
                  </a:cubicBezTo>
                  <a:cubicBezTo>
                    <a:pt x="702" y="373"/>
                    <a:pt x="702" y="373"/>
                    <a:pt x="701" y="373"/>
                  </a:cubicBezTo>
                  <a:cubicBezTo>
                    <a:pt x="701" y="374"/>
                    <a:pt x="702" y="374"/>
                    <a:pt x="702" y="375"/>
                  </a:cubicBezTo>
                  <a:close/>
                  <a:moveTo>
                    <a:pt x="159" y="375"/>
                  </a:moveTo>
                  <a:cubicBezTo>
                    <a:pt x="160" y="375"/>
                    <a:pt x="161" y="376"/>
                    <a:pt x="161" y="375"/>
                  </a:cubicBezTo>
                  <a:cubicBezTo>
                    <a:pt x="161" y="375"/>
                    <a:pt x="160" y="374"/>
                    <a:pt x="160" y="374"/>
                  </a:cubicBezTo>
                  <a:cubicBezTo>
                    <a:pt x="160" y="374"/>
                    <a:pt x="159" y="374"/>
                    <a:pt x="159" y="375"/>
                  </a:cubicBezTo>
                  <a:close/>
                  <a:moveTo>
                    <a:pt x="460" y="375"/>
                  </a:moveTo>
                  <a:cubicBezTo>
                    <a:pt x="460" y="377"/>
                    <a:pt x="460" y="380"/>
                    <a:pt x="461" y="382"/>
                  </a:cubicBezTo>
                  <a:cubicBezTo>
                    <a:pt x="461" y="379"/>
                    <a:pt x="463" y="377"/>
                    <a:pt x="460" y="375"/>
                  </a:cubicBezTo>
                  <a:close/>
                  <a:moveTo>
                    <a:pt x="473" y="377"/>
                  </a:moveTo>
                  <a:cubicBezTo>
                    <a:pt x="473" y="377"/>
                    <a:pt x="472" y="377"/>
                    <a:pt x="472" y="377"/>
                  </a:cubicBezTo>
                  <a:cubicBezTo>
                    <a:pt x="472" y="377"/>
                    <a:pt x="472" y="377"/>
                    <a:pt x="472" y="378"/>
                  </a:cubicBezTo>
                  <a:cubicBezTo>
                    <a:pt x="472" y="377"/>
                    <a:pt x="472" y="377"/>
                    <a:pt x="473" y="378"/>
                  </a:cubicBezTo>
                  <a:cubicBezTo>
                    <a:pt x="472" y="378"/>
                    <a:pt x="472" y="378"/>
                    <a:pt x="472" y="378"/>
                  </a:cubicBezTo>
                  <a:cubicBezTo>
                    <a:pt x="474" y="378"/>
                    <a:pt x="472" y="376"/>
                    <a:pt x="472" y="375"/>
                  </a:cubicBezTo>
                  <a:cubicBezTo>
                    <a:pt x="473" y="375"/>
                    <a:pt x="473" y="375"/>
                    <a:pt x="473" y="375"/>
                  </a:cubicBezTo>
                  <a:cubicBezTo>
                    <a:pt x="472" y="374"/>
                    <a:pt x="472" y="377"/>
                    <a:pt x="473" y="377"/>
                  </a:cubicBezTo>
                  <a:close/>
                  <a:moveTo>
                    <a:pt x="454" y="383"/>
                  </a:moveTo>
                  <a:cubicBezTo>
                    <a:pt x="453" y="383"/>
                    <a:pt x="453" y="383"/>
                    <a:pt x="453" y="383"/>
                  </a:cubicBezTo>
                  <a:cubicBezTo>
                    <a:pt x="455" y="383"/>
                    <a:pt x="455" y="377"/>
                    <a:pt x="454" y="379"/>
                  </a:cubicBezTo>
                  <a:cubicBezTo>
                    <a:pt x="454" y="378"/>
                    <a:pt x="454" y="377"/>
                    <a:pt x="454" y="377"/>
                  </a:cubicBezTo>
                  <a:cubicBezTo>
                    <a:pt x="454" y="377"/>
                    <a:pt x="454" y="377"/>
                    <a:pt x="454" y="377"/>
                  </a:cubicBezTo>
                  <a:cubicBezTo>
                    <a:pt x="455" y="376"/>
                    <a:pt x="454" y="376"/>
                    <a:pt x="454" y="375"/>
                  </a:cubicBezTo>
                  <a:cubicBezTo>
                    <a:pt x="454" y="375"/>
                    <a:pt x="454" y="375"/>
                    <a:pt x="454" y="375"/>
                  </a:cubicBezTo>
                  <a:cubicBezTo>
                    <a:pt x="454" y="375"/>
                    <a:pt x="454" y="375"/>
                    <a:pt x="453" y="375"/>
                  </a:cubicBezTo>
                  <a:cubicBezTo>
                    <a:pt x="453" y="379"/>
                    <a:pt x="453" y="380"/>
                    <a:pt x="454" y="383"/>
                  </a:cubicBezTo>
                  <a:close/>
                  <a:moveTo>
                    <a:pt x="478" y="376"/>
                  </a:moveTo>
                  <a:cubicBezTo>
                    <a:pt x="479" y="376"/>
                    <a:pt x="477" y="379"/>
                    <a:pt x="478" y="379"/>
                  </a:cubicBezTo>
                  <a:cubicBezTo>
                    <a:pt x="479" y="378"/>
                    <a:pt x="479" y="377"/>
                    <a:pt x="479" y="375"/>
                  </a:cubicBezTo>
                  <a:cubicBezTo>
                    <a:pt x="478" y="375"/>
                    <a:pt x="477" y="376"/>
                    <a:pt x="478" y="376"/>
                  </a:cubicBezTo>
                  <a:close/>
                  <a:moveTo>
                    <a:pt x="367" y="377"/>
                  </a:moveTo>
                  <a:cubicBezTo>
                    <a:pt x="367" y="376"/>
                    <a:pt x="368" y="376"/>
                    <a:pt x="367" y="375"/>
                  </a:cubicBezTo>
                  <a:cubicBezTo>
                    <a:pt x="367" y="376"/>
                    <a:pt x="366" y="377"/>
                    <a:pt x="367" y="377"/>
                  </a:cubicBezTo>
                  <a:close/>
                  <a:moveTo>
                    <a:pt x="457" y="377"/>
                  </a:moveTo>
                  <a:cubicBezTo>
                    <a:pt x="456" y="376"/>
                    <a:pt x="458" y="375"/>
                    <a:pt x="457" y="375"/>
                  </a:cubicBezTo>
                  <a:cubicBezTo>
                    <a:pt x="456" y="376"/>
                    <a:pt x="456" y="377"/>
                    <a:pt x="457" y="377"/>
                  </a:cubicBezTo>
                  <a:close/>
                  <a:moveTo>
                    <a:pt x="588" y="383"/>
                  </a:moveTo>
                  <a:cubicBezTo>
                    <a:pt x="589" y="381"/>
                    <a:pt x="589" y="378"/>
                    <a:pt x="588" y="375"/>
                  </a:cubicBezTo>
                  <a:cubicBezTo>
                    <a:pt x="588" y="378"/>
                    <a:pt x="588" y="382"/>
                    <a:pt x="588" y="383"/>
                  </a:cubicBezTo>
                  <a:close/>
                  <a:moveTo>
                    <a:pt x="630" y="406"/>
                  </a:moveTo>
                  <a:cubicBezTo>
                    <a:pt x="632" y="405"/>
                    <a:pt x="633" y="406"/>
                    <a:pt x="634" y="405"/>
                  </a:cubicBezTo>
                  <a:cubicBezTo>
                    <a:pt x="636" y="398"/>
                    <a:pt x="638" y="392"/>
                    <a:pt x="639" y="385"/>
                  </a:cubicBezTo>
                  <a:cubicBezTo>
                    <a:pt x="636" y="383"/>
                    <a:pt x="639" y="378"/>
                    <a:pt x="637" y="376"/>
                  </a:cubicBezTo>
                  <a:cubicBezTo>
                    <a:pt x="635" y="386"/>
                    <a:pt x="633" y="396"/>
                    <a:pt x="630" y="406"/>
                  </a:cubicBezTo>
                  <a:close/>
                  <a:moveTo>
                    <a:pt x="690" y="394"/>
                  </a:moveTo>
                  <a:cubicBezTo>
                    <a:pt x="690" y="395"/>
                    <a:pt x="689" y="395"/>
                    <a:pt x="689" y="397"/>
                  </a:cubicBezTo>
                  <a:cubicBezTo>
                    <a:pt x="690" y="397"/>
                    <a:pt x="692" y="396"/>
                    <a:pt x="693" y="396"/>
                  </a:cubicBezTo>
                  <a:cubicBezTo>
                    <a:pt x="695" y="389"/>
                    <a:pt x="698" y="383"/>
                    <a:pt x="699" y="376"/>
                  </a:cubicBezTo>
                  <a:cubicBezTo>
                    <a:pt x="699" y="377"/>
                    <a:pt x="698" y="377"/>
                    <a:pt x="698" y="378"/>
                  </a:cubicBezTo>
                  <a:cubicBezTo>
                    <a:pt x="697" y="377"/>
                    <a:pt x="696" y="377"/>
                    <a:pt x="696" y="376"/>
                  </a:cubicBezTo>
                  <a:cubicBezTo>
                    <a:pt x="694" y="382"/>
                    <a:pt x="692" y="387"/>
                    <a:pt x="690" y="394"/>
                  </a:cubicBezTo>
                  <a:close/>
                  <a:moveTo>
                    <a:pt x="496" y="380"/>
                  </a:moveTo>
                  <a:cubicBezTo>
                    <a:pt x="496" y="379"/>
                    <a:pt x="496" y="379"/>
                    <a:pt x="496" y="378"/>
                  </a:cubicBezTo>
                  <a:cubicBezTo>
                    <a:pt x="495" y="379"/>
                    <a:pt x="496" y="380"/>
                    <a:pt x="496" y="380"/>
                  </a:cubicBezTo>
                  <a:close/>
                  <a:moveTo>
                    <a:pt x="581" y="381"/>
                  </a:moveTo>
                  <a:cubicBezTo>
                    <a:pt x="581" y="381"/>
                    <a:pt x="581" y="381"/>
                    <a:pt x="582" y="381"/>
                  </a:cubicBezTo>
                  <a:cubicBezTo>
                    <a:pt x="582" y="380"/>
                    <a:pt x="582" y="379"/>
                    <a:pt x="581" y="379"/>
                  </a:cubicBezTo>
                  <a:cubicBezTo>
                    <a:pt x="581" y="379"/>
                    <a:pt x="581" y="380"/>
                    <a:pt x="581" y="381"/>
                  </a:cubicBezTo>
                  <a:close/>
                  <a:moveTo>
                    <a:pt x="490" y="382"/>
                  </a:moveTo>
                  <a:cubicBezTo>
                    <a:pt x="489" y="382"/>
                    <a:pt x="490" y="382"/>
                    <a:pt x="490" y="382"/>
                  </a:cubicBezTo>
                  <a:cubicBezTo>
                    <a:pt x="490" y="383"/>
                    <a:pt x="488" y="389"/>
                    <a:pt x="490" y="389"/>
                  </a:cubicBezTo>
                  <a:cubicBezTo>
                    <a:pt x="488" y="391"/>
                    <a:pt x="492" y="400"/>
                    <a:pt x="486" y="399"/>
                  </a:cubicBezTo>
                  <a:cubicBezTo>
                    <a:pt x="487" y="402"/>
                    <a:pt x="486" y="404"/>
                    <a:pt x="486" y="407"/>
                  </a:cubicBezTo>
                  <a:cubicBezTo>
                    <a:pt x="485" y="407"/>
                    <a:pt x="485" y="407"/>
                    <a:pt x="485" y="407"/>
                  </a:cubicBezTo>
                  <a:cubicBezTo>
                    <a:pt x="486" y="408"/>
                    <a:pt x="485" y="410"/>
                    <a:pt x="486" y="412"/>
                  </a:cubicBezTo>
                  <a:cubicBezTo>
                    <a:pt x="486" y="413"/>
                    <a:pt x="484" y="412"/>
                    <a:pt x="485" y="413"/>
                  </a:cubicBezTo>
                  <a:cubicBezTo>
                    <a:pt x="485" y="414"/>
                    <a:pt x="485" y="413"/>
                    <a:pt x="485" y="413"/>
                  </a:cubicBezTo>
                  <a:cubicBezTo>
                    <a:pt x="485" y="416"/>
                    <a:pt x="485" y="418"/>
                    <a:pt x="485" y="419"/>
                  </a:cubicBezTo>
                  <a:cubicBezTo>
                    <a:pt x="486" y="417"/>
                    <a:pt x="487" y="415"/>
                    <a:pt x="486" y="414"/>
                  </a:cubicBezTo>
                  <a:cubicBezTo>
                    <a:pt x="489" y="407"/>
                    <a:pt x="489" y="399"/>
                    <a:pt x="491" y="392"/>
                  </a:cubicBezTo>
                  <a:cubicBezTo>
                    <a:pt x="491" y="393"/>
                    <a:pt x="491" y="393"/>
                    <a:pt x="492" y="393"/>
                  </a:cubicBezTo>
                  <a:cubicBezTo>
                    <a:pt x="492" y="392"/>
                    <a:pt x="491" y="391"/>
                    <a:pt x="492" y="390"/>
                  </a:cubicBezTo>
                  <a:cubicBezTo>
                    <a:pt x="492" y="390"/>
                    <a:pt x="491" y="390"/>
                    <a:pt x="491" y="389"/>
                  </a:cubicBezTo>
                  <a:cubicBezTo>
                    <a:pt x="491" y="389"/>
                    <a:pt x="492" y="389"/>
                    <a:pt x="492" y="389"/>
                  </a:cubicBezTo>
                  <a:cubicBezTo>
                    <a:pt x="492" y="389"/>
                    <a:pt x="491" y="386"/>
                    <a:pt x="492" y="387"/>
                  </a:cubicBezTo>
                  <a:cubicBezTo>
                    <a:pt x="493" y="387"/>
                    <a:pt x="492" y="387"/>
                    <a:pt x="492" y="386"/>
                  </a:cubicBezTo>
                  <a:cubicBezTo>
                    <a:pt x="492" y="386"/>
                    <a:pt x="493" y="386"/>
                    <a:pt x="492" y="386"/>
                  </a:cubicBezTo>
                  <a:cubicBezTo>
                    <a:pt x="491" y="385"/>
                    <a:pt x="492" y="388"/>
                    <a:pt x="491" y="388"/>
                  </a:cubicBezTo>
                  <a:cubicBezTo>
                    <a:pt x="491" y="387"/>
                    <a:pt x="491" y="386"/>
                    <a:pt x="491" y="385"/>
                  </a:cubicBezTo>
                  <a:cubicBezTo>
                    <a:pt x="491" y="385"/>
                    <a:pt x="490" y="385"/>
                    <a:pt x="490" y="385"/>
                  </a:cubicBezTo>
                  <a:cubicBezTo>
                    <a:pt x="490" y="383"/>
                    <a:pt x="490" y="381"/>
                    <a:pt x="490" y="379"/>
                  </a:cubicBezTo>
                  <a:cubicBezTo>
                    <a:pt x="490" y="380"/>
                    <a:pt x="490" y="381"/>
                    <a:pt x="490" y="382"/>
                  </a:cubicBezTo>
                  <a:close/>
                  <a:moveTo>
                    <a:pt x="559" y="382"/>
                  </a:moveTo>
                  <a:cubicBezTo>
                    <a:pt x="559" y="381"/>
                    <a:pt x="560" y="380"/>
                    <a:pt x="559" y="379"/>
                  </a:cubicBezTo>
                  <a:cubicBezTo>
                    <a:pt x="559" y="380"/>
                    <a:pt x="559" y="381"/>
                    <a:pt x="559" y="382"/>
                  </a:cubicBezTo>
                  <a:close/>
                  <a:moveTo>
                    <a:pt x="459" y="387"/>
                  </a:moveTo>
                  <a:cubicBezTo>
                    <a:pt x="459" y="386"/>
                    <a:pt x="460" y="386"/>
                    <a:pt x="460" y="385"/>
                  </a:cubicBezTo>
                  <a:cubicBezTo>
                    <a:pt x="459" y="385"/>
                    <a:pt x="459" y="384"/>
                    <a:pt x="459" y="384"/>
                  </a:cubicBezTo>
                  <a:cubicBezTo>
                    <a:pt x="460" y="383"/>
                    <a:pt x="460" y="382"/>
                    <a:pt x="459" y="381"/>
                  </a:cubicBezTo>
                  <a:cubicBezTo>
                    <a:pt x="458" y="385"/>
                    <a:pt x="459" y="390"/>
                    <a:pt x="456" y="392"/>
                  </a:cubicBezTo>
                  <a:cubicBezTo>
                    <a:pt x="456" y="393"/>
                    <a:pt x="457" y="391"/>
                    <a:pt x="457" y="392"/>
                  </a:cubicBezTo>
                  <a:cubicBezTo>
                    <a:pt x="455" y="393"/>
                    <a:pt x="456" y="394"/>
                    <a:pt x="456" y="396"/>
                  </a:cubicBezTo>
                  <a:cubicBezTo>
                    <a:pt x="456" y="396"/>
                    <a:pt x="457" y="396"/>
                    <a:pt x="457" y="397"/>
                  </a:cubicBezTo>
                  <a:cubicBezTo>
                    <a:pt x="456" y="401"/>
                    <a:pt x="455" y="407"/>
                    <a:pt x="455" y="410"/>
                  </a:cubicBezTo>
                  <a:cubicBezTo>
                    <a:pt x="456" y="407"/>
                    <a:pt x="457" y="403"/>
                    <a:pt x="457" y="401"/>
                  </a:cubicBezTo>
                  <a:cubicBezTo>
                    <a:pt x="457" y="400"/>
                    <a:pt x="457" y="399"/>
                    <a:pt x="458" y="399"/>
                  </a:cubicBezTo>
                  <a:cubicBezTo>
                    <a:pt x="457" y="397"/>
                    <a:pt x="459" y="395"/>
                    <a:pt x="458" y="393"/>
                  </a:cubicBezTo>
                  <a:cubicBezTo>
                    <a:pt x="458" y="394"/>
                    <a:pt x="457" y="394"/>
                    <a:pt x="458" y="395"/>
                  </a:cubicBezTo>
                  <a:cubicBezTo>
                    <a:pt x="457" y="395"/>
                    <a:pt x="457" y="396"/>
                    <a:pt x="456" y="396"/>
                  </a:cubicBezTo>
                  <a:cubicBezTo>
                    <a:pt x="457" y="395"/>
                    <a:pt x="456" y="394"/>
                    <a:pt x="458" y="393"/>
                  </a:cubicBezTo>
                  <a:cubicBezTo>
                    <a:pt x="457" y="391"/>
                    <a:pt x="460" y="389"/>
                    <a:pt x="460" y="388"/>
                  </a:cubicBezTo>
                  <a:cubicBezTo>
                    <a:pt x="459" y="388"/>
                    <a:pt x="459" y="387"/>
                    <a:pt x="459" y="387"/>
                  </a:cubicBezTo>
                  <a:close/>
                  <a:moveTo>
                    <a:pt x="472" y="383"/>
                  </a:moveTo>
                  <a:cubicBezTo>
                    <a:pt x="473" y="383"/>
                    <a:pt x="473" y="380"/>
                    <a:pt x="472" y="381"/>
                  </a:cubicBezTo>
                  <a:cubicBezTo>
                    <a:pt x="473" y="382"/>
                    <a:pt x="471" y="382"/>
                    <a:pt x="472" y="383"/>
                  </a:cubicBezTo>
                  <a:close/>
                  <a:moveTo>
                    <a:pt x="485" y="388"/>
                  </a:moveTo>
                  <a:cubicBezTo>
                    <a:pt x="485" y="386"/>
                    <a:pt x="486" y="383"/>
                    <a:pt x="486" y="381"/>
                  </a:cubicBezTo>
                  <a:cubicBezTo>
                    <a:pt x="486" y="383"/>
                    <a:pt x="484" y="386"/>
                    <a:pt x="485" y="388"/>
                  </a:cubicBezTo>
                  <a:close/>
                  <a:moveTo>
                    <a:pt x="574" y="381"/>
                  </a:moveTo>
                  <a:cubicBezTo>
                    <a:pt x="574" y="382"/>
                    <a:pt x="572" y="385"/>
                    <a:pt x="574" y="387"/>
                  </a:cubicBezTo>
                  <a:cubicBezTo>
                    <a:pt x="572" y="388"/>
                    <a:pt x="573" y="391"/>
                    <a:pt x="572" y="392"/>
                  </a:cubicBezTo>
                  <a:cubicBezTo>
                    <a:pt x="574" y="389"/>
                    <a:pt x="575" y="383"/>
                    <a:pt x="574" y="381"/>
                  </a:cubicBezTo>
                  <a:close/>
                  <a:moveTo>
                    <a:pt x="481" y="391"/>
                  </a:moveTo>
                  <a:cubicBezTo>
                    <a:pt x="481" y="393"/>
                    <a:pt x="480" y="394"/>
                    <a:pt x="479" y="395"/>
                  </a:cubicBezTo>
                  <a:cubicBezTo>
                    <a:pt x="479" y="396"/>
                    <a:pt x="479" y="398"/>
                    <a:pt x="479" y="399"/>
                  </a:cubicBezTo>
                  <a:cubicBezTo>
                    <a:pt x="478" y="404"/>
                    <a:pt x="478" y="409"/>
                    <a:pt x="478" y="414"/>
                  </a:cubicBezTo>
                  <a:cubicBezTo>
                    <a:pt x="479" y="412"/>
                    <a:pt x="478" y="409"/>
                    <a:pt x="480" y="408"/>
                  </a:cubicBezTo>
                  <a:cubicBezTo>
                    <a:pt x="479" y="405"/>
                    <a:pt x="480" y="402"/>
                    <a:pt x="481" y="401"/>
                  </a:cubicBezTo>
                  <a:cubicBezTo>
                    <a:pt x="481" y="400"/>
                    <a:pt x="480" y="399"/>
                    <a:pt x="481" y="399"/>
                  </a:cubicBezTo>
                  <a:cubicBezTo>
                    <a:pt x="480" y="397"/>
                    <a:pt x="482" y="397"/>
                    <a:pt x="481" y="396"/>
                  </a:cubicBezTo>
                  <a:cubicBezTo>
                    <a:pt x="481" y="395"/>
                    <a:pt x="481" y="395"/>
                    <a:pt x="482" y="394"/>
                  </a:cubicBezTo>
                  <a:cubicBezTo>
                    <a:pt x="481" y="391"/>
                    <a:pt x="483" y="388"/>
                    <a:pt x="482" y="386"/>
                  </a:cubicBezTo>
                  <a:cubicBezTo>
                    <a:pt x="483" y="384"/>
                    <a:pt x="483" y="383"/>
                    <a:pt x="482" y="381"/>
                  </a:cubicBezTo>
                  <a:cubicBezTo>
                    <a:pt x="480" y="384"/>
                    <a:pt x="482" y="388"/>
                    <a:pt x="481" y="391"/>
                  </a:cubicBezTo>
                  <a:close/>
                  <a:moveTo>
                    <a:pt x="495" y="385"/>
                  </a:moveTo>
                  <a:cubicBezTo>
                    <a:pt x="496" y="385"/>
                    <a:pt x="496" y="385"/>
                    <a:pt x="496" y="385"/>
                  </a:cubicBezTo>
                  <a:cubicBezTo>
                    <a:pt x="496" y="384"/>
                    <a:pt x="496" y="384"/>
                    <a:pt x="497" y="382"/>
                  </a:cubicBezTo>
                  <a:cubicBezTo>
                    <a:pt x="497" y="382"/>
                    <a:pt x="497" y="382"/>
                    <a:pt x="496" y="382"/>
                  </a:cubicBezTo>
                  <a:cubicBezTo>
                    <a:pt x="496" y="383"/>
                    <a:pt x="496" y="384"/>
                    <a:pt x="495" y="385"/>
                  </a:cubicBezTo>
                  <a:close/>
                  <a:moveTo>
                    <a:pt x="567" y="398"/>
                  </a:moveTo>
                  <a:cubicBezTo>
                    <a:pt x="568" y="398"/>
                    <a:pt x="567" y="397"/>
                    <a:pt x="568" y="396"/>
                  </a:cubicBezTo>
                  <a:cubicBezTo>
                    <a:pt x="568" y="396"/>
                    <a:pt x="568" y="397"/>
                    <a:pt x="569" y="397"/>
                  </a:cubicBezTo>
                  <a:cubicBezTo>
                    <a:pt x="568" y="395"/>
                    <a:pt x="569" y="395"/>
                    <a:pt x="570" y="394"/>
                  </a:cubicBezTo>
                  <a:cubicBezTo>
                    <a:pt x="569" y="394"/>
                    <a:pt x="569" y="393"/>
                    <a:pt x="569" y="393"/>
                  </a:cubicBezTo>
                  <a:cubicBezTo>
                    <a:pt x="569" y="392"/>
                    <a:pt x="569" y="391"/>
                    <a:pt x="570" y="392"/>
                  </a:cubicBezTo>
                  <a:cubicBezTo>
                    <a:pt x="569" y="389"/>
                    <a:pt x="571" y="385"/>
                    <a:pt x="569" y="382"/>
                  </a:cubicBezTo>
                  <a:cubicBezTo>
                    <a:pt x="568" y="384"/>
                    <a:pt x="569" y="387"/>
                    <a:pt x="568" y="389"/>
                  </a:cubicBezTo>
                  <a:cubicBezTo>
                    <a:pt x="568" y="389"/>
                    <a:pt x="567" y="390"/>
                    <a:pt x="567" y="390"/>
                  </a:cubicBezTo>
                  <a:cubicBezTo>
                    <a:pt x="566" y="393"/>
                    <a:pt x="566" y="397"/>
                    <a:pt x="566" y="398"/>
                  </a:cubicBezTo>
                  <a:cubicBezTo>
                    <a:pt x="565" y="399"/>
                    <a:pt x="564" y="401"/>
                    <a:pt x="564" y="402"/>
                  </a:cubicBezTo>
                  <a:cubicBezTo>
                    <a:pt x="565" y="401"/>
                    <a:pt x="566" y="399"/>
                    <a:pt x="567" y="398"/>
                  </a:cubicBezTo>
                  <a:cubicBezTo>
                    <a:pt x="567" y="402"/>
                    <a:pt x="566" y="406"/>
                    <a:pt x="563" y="409"/>
                  </a:cubicBezTo>
                  <a:cubicBezTo>
                    <a:pt x="563" y="411"/>
                    <a:pt x="563" y="414"/>
                    <a:pt x="561" y="415"/>
                  </a:cubicBezTo>
                  <a:cubicBezTo>
                    <a:pt x="561" y="415"/>
                    <a:pt x="561" y="415"/>
                    <a:pt x="560" y="415"/>
                  </a:cubicBezTo>
                  <a:cubicBezTo>
                    <a:pt x="560" y="417"/>
                    <a:pt x="560" y="418"/>
                    <a:pt x="559" y="420"/>
                  </a:cubicBezTo>
                  <a:cubicBezTo>
                    <a:pt x="558" y="420"/>
                    <a:pt x="558" y="419"/>
                    <a:pt x="557" y="419"/>
                  </a:cubicBezTo>
                  <a:cubicBezTo>
                    <a:pt x="557" y="420"/>
                    <a:pt x="557" y="420"/>
                    <a:pt x="557" y="420"/>
                  </a:cubicBezTo>
                  <a:cubicBezTo>
                    <a:pt x="554" y="418"/>
                    <a:pt x="556" y="414"/>
                    <a:pt x="556" y="411"/>
                  </a:cubicBezTo>
                  <a:cubicBezTo>
                    <a:pt x="554" y="415"/>
                    <a:pt x="554" y="419"/>
                    <a:pt x="553" y="421"/>
                  </a:cubicBezTo>
                  <a:cubicBezTo>
                    <a:pt x="549" y="419"/>
                    <a:pt x="555" y="412"/>
                    <a:pt x="554" y="409"/>
                  </a:cubicBezTo>
                  <a:cubicBezTo>
                    <a:pt x="554" y="409"/>
                    <a:pt x="555" y="409"/>
                    <a:pt x="555" y="409"/>
                  </a:cubicBezTo>
                  <a:cubicBezTo>
                    <a:pt x="554" y="405"/>
                    <a:pt x="556" y="402"/>
                    <a:pt x="556" y="398"/>
                  </a:cubicBezTo>
                  <a:cubicBezTo>
                    <a:pt x="556" y="398"/>
                    <a:pt x="556" y="398"/>
                    <a:pt x="557" y="398"/>
                  </a:cubicBezTo>
                  <a:cubicBezTo>
                    <a:pt x="556" y="396"/>
                    <a:pt x="557" y="395"/>
                    <a:pt x="557" y="393"/>
                  </a:cubicBezTo>
                  <a:cubicBezTo>
                    <a:pt x="557" y="393"/>
                    <a:pt x="556" y="394"/>
                    <a:pt x="556" y="394"/>
                  </a:cubicBezTo>
                  <a:cubicBezTo>
                    <a:pt x="555" y="397"/>
                    <a:pt x="555" y="401"/>
                    <a:pt x="554" y="405"/>
                  </a:cubicBezTo>
                  <a:cubicBezTo>
                    <a:pt x="553" y="409"/>
                    <a:pt x="551" y="415"/>
                    <a:pt x="549" y="417"/>
                  </a:cubicBezTo>
                  <a:cubicBezTo>
                    <a:pt x="549" y="417"/>
                    <a:pt x="549" y="418"/>
                    <a:pt x="549" y="418"/>
                  </a:cubicBezTo>
                  <a:cubicBezTo>
                    <a:pt x="548" y="418"/>
                    <a:pt x="548" y="417"/>
                    <a:pt x="547" y="417"/>
                  </a:cubicBezTo>
                  <a:cubicBezTo>
                    <a:pt x="546" y="419"/>
                    <a:pt x="545" y="422"/>
                    <a:pt x="545" y="424"/>
                  </a:cubicBezTo>
                  <a:cubicBezTo>
                    <a:pt x="552" y="422"/>
                    <a:pt x="558" y="422"/>
                    <a:pt x="564" y="420"/>
                  </a:cubicBezTo>
                  <a:cubicBezTo>
                    <a:pt x="564" y="416"/>
                    <a:pt x="569" y="412"/>
                    <a:pt x="568" y="408"/>
                  </a:cubicBezTo>
                  <a:cubicBezTo>
                    <a:pt x="568" y="409"/>
                    <a:pt x="567" y="408"/>
                    <a:pt x="567" y="408"/>
                  </a:cubicBezTo>
                  <a:cubicBezTo>
                    <a:pt x="567" y="404"/>
                    <a:pt x="568" y="401"/>
                    <a:pt x="568" y="397"/>
                  </a:cubicBezTo>
                  <a:cubicBezTo>
                    <a:pt x="568" y="398"/>
                    <a:pt x="568" y="398"/>
                    <a:pt x="567" y="398"/>
                  </a:cubicBezTo>
                  <a:close/>
                  <a:moveTo>
                    <a:pt x="476" y="385"/>
                  </a:moveTo>
                  <a:cubicBezTo>
                    <a:pt x="477" y="384"/>
                    <a:pt x="476" y="383"/>
                    <a:pt x="476" y="382"/>
                  </a:cubicBezTo>
                  <a:cubicBezTo>
                    <a:pt x="476" y="383"/>
                    <a:pt x="476" y="384"/>
                    <a:pt x="476" y="385"/>
                  </a:cubicBezTo>
                  <a:close/>
                  <a:moveTo>
                    <a:pt x="557" y="384"/>
                  </a:moveTo>
                  <a:cubicBezTo>
                    <a:pt x="558" y="384"/>
                    <a:pt x="558" y="383"/>
                    <a:pt x="558" y="383"/>
                  </a:cubicBezTo>
                  <a:cubicBezTo>
                    <a:pt x="558" y="383"/>
                    <a:pt x="558" y="383"/>
                    <a:pt x="557" y="382"/>
                  </a:cubicBezTo>
                  <a:cubicBezTo>
                    <a:pt x="557" y="383"/>
                    <a:pt x="557" y="383"/>
                    <a:pt x="557" y="384"/>
                  </a:cubicBezTo>
                  <a:close/>
                  <a:moveTo>
                    <a:pt x="559" y="385"/>
                  </a:moveTo>
                  <a:cubicBezTo>
                    <a:pt x="560" y="385"/>
                    <a:pt x="559" y="383"/>
                    <a:pt x="559" y="382"/>
                  </a:cubicBezTo>
                  <a:cubicBezTo>
                    <a:pt x="558" y="383"/>
                    <a:pt x="559" y="384"/>
                    <a:pt x="559" y="385"/>
                  </a:cubicBezTo>
                  <a:close/>
                  <a:moveTo>
                    <a:pt x="583" y="386"/>
                  </a:moveTo>
                  <a:cubicBezTo>
                    <a:pt x="583" y="388"/>
                    <a:pt x="584" y="391"/>
                    <a:pt x="583" y="393"/>
                  </a:cubicBezTo>
                  <a:cubicBezTo>
                    <a:pt x="582" y="393"/>
                    <a:pt x="583" y="392"/>
                    <a:pt x="582" y="391"/>
                  </a:cubicBezTo>
                  <a:cubicBezTo>
                    <a:pt x="581" y="395"/>
                    <a:pt x="581" y="398"/>
                    <a:pt x="580" y="403"/>
                  </a:cubicBezTo>
                  <a:cubicBezTo>
                    <a:pt x="583" y="398"/>
                    <a:pt x="586" y="389"/>
                    <a:pt x="584" y="382"/>
                  </a:cubicBezTo>
                  <a:cubicBezTo>
                    <a:pt x="584" y="384"/>
                    <a:pt x="583" y="384"/>
                    <a:pt x="583" y="386"/>
                  </a:cubicBezTo>
                  <a:close/>
                  <a:moveTo>
                    <a:pt x="460" y="410"/>
                  </a:moveTo>
                  <a:cubicBezTo>
                    <a:pt x="461" y="409"/>
                    <a:pt x="461" y="407"/>
                    <a:pt x="462" y="406"/>
                  </a:cubicBezTo>
                  <a:cubicBezTo>
                    <a:pt x="461" y="404"/>
                    <a:pt x="463" y="403"/>
                    <a:pt x="463" y="401"/>
                  </a:cubicBezTo>
                  <a:cubicBezTo>
                    <a:pt x="463" y="400"/>
                    <a:pt x="462" y="398"/>
                    <a:pt x="462" y="396"/>
                  </a:cubicBezTo>
                  <a:cubicBezTo>
                    <a:pt x="462" y="396"/>
                    <a:pt x="463" y="396"/>
                    <a:pt x="463" y="395"/>
                  </a:cubicBezTo>
                  <a:cubicBezTo>
                    <a:pt x="463" y="392"/>
                    <a:pt x="462" y="388"/>
                    <a:pt x="463" y="386"/>
                  </a:cubicBezTo>
                  <a:cubicBezTo>
                    <a:pt x="463" y="386"/>
                    <a:pt x="462" y="386"/>
                    <a:pt x="462" y="386"/>
                  </a:cubicBezTo>
                  <a:cubicBezTo>
                    <a:pt x="463" y="385"/>
                    <a:pt x="463" y="383"/>
                    <a:pt x="462" y="383"/>
                  </a:cubicBezTo>
                  <a:cubicBezTo>
                    <a:pt x="462" y="385"/>
                    <a:pt x="461" y="388"/>
                    <a:pt x="462" y="391"/>
                  </a:cubicBezTo>
                  <a:cubicBezTo>
                    <a:pt x="461" y="390"/>
                    <a:pt x="462" y="395"/>
                    <a:pt x="460" y="396"/>
                  </a:cubicBezTo>
                  <a:cubicBezTo>
                    <a:pt x="461" y="397"/>
                    <a:pt x="460" y="398"/>
                    <a:pt x="460" y="398"/>
                  </a:cubicBezTo>
                  <a:cubicBezTo>
                    <a:pt x="460" y="397"/>
                    <a:pt x="461" y="398"/>
                    <a:pt x="461" y="397"/>
                  </a:cubicBezTo>
                  <a:cubicBezTo>
                    <a:pt x="462" y="399"/>
                    <a:pt x="461" y="401"/>
                    <a:pt x="461" y="401"/>
                  </a:cubicBezTo>
                  <a:cubicBezTo>
                    <a:pt x="460" y="402"/>
                    <a:pt x="461" y="400"/>
                    <a:pt x="460" y="401"/>
                  </a:cubicBezTo>
                  <a:cubicBezTo>
                    <a:pt x="459" y="401"/>
                    <a:pt x="460" y="402"/>
                    <a:pt x="460" y="403"/>
                  </a:cubicBezTo>
                  <a:cubicBezTo>
                    <a:pt x="460" y="402"/>
                    <a:pt x="461" y="402"/>
                    <a:pt x="461" y="403"/>
                  </a:cubicBezTo>
                  <a:cubicBezTo>
                    <a:pt x="460" y="404"/>
                    <a:pt x="459" y="409"/>
                    <a:pt x="460" y="410"/>
                  </a:cubicBezTo>
                  <a:close/>
                  <a:moveTo>
                    <a:pt x="459" y="410"/>
                  </a:moveTo>
                  <a:cubicBezTo>
                    <a:pt x="460" y="411"/>
                    <a:pt x="459" y="412"/>
                    <a:pt x="460" y="414"/>
                  </a:cubicBezTo>
                  <a:cubicBezTo>
                    <a:pt x="460" y="413"/>
                    <a:pt x="460" y="411"/>
                    <a:pt x="460" y="410"/>
                  </a:cubicBezTo>
                  <a:cubicBezTo>
                    <a:pt x="460" y="410"/>
                    <a:pt x="460" y="410"/>
                    <a:pt x="459" y="410"/>
                  </a:cubicBezTo>
                  <a:close/>
                  <a:moveTo>
                    <a:pt x="478" y="386"/>
                  </a:moveTo>
                  <a:cubicBezTo>
                    <a:pt x="478" y="385"/>
                    <a:pt x="479" y="384"/>
                    <a:pt x="478" y="383"/>
                  </a:cubicBezTo>
                  <a:cubicBezTo>
                    <a:pt x="478" y="384"/>
                    <a:pt x="477" y="386"/>
                    <a:pt x="478" y="386"/>
                  </a:cubicBezTo>
                  <a:close/>
                  <a:moveTo>
                    <a:pt x="465" y="385"/>
                  </a:moveTo>
                  <a:cubicBezTo>
                    <a:pt x="464" y="384"/>
                    <a:pt x="465" y="384"/>
                    <a:pt x="465" y="383"/>
                  </a:cubicBezTo>
                  <a:cubicBezTo>
                    <a:pt x="465" y="383"/>
                    <a:pt x="465" y="383"/>
                    <a:pt x="464" y="383"/>
                  </a:cubicBezTo>
                  <a:cubicBezTo>
                    <a:pt x="464" y="384"/>
                    <a:pt x="464" y="385"/>
                    <a:pt x="465" y="385"/>
                  </a:cubicBezTo>
                  <a:close/>
                  <a:moveTo>
                    <a:pt x="453" y="386"/>
                  </a:moveTo>
                  <a:cubicBezTo>
                    <a:pt x="453" y="384"/>
                    <a:pt x="454" y="386"/>
                    <a:pt x="454" y="385"/>
                  </a:cubicBezTo>
                  <a:cubicBezTo>
                    <a:pt x="454" y="385"/>
                    <a:pt x="454" y="384"/>
                    <a:pt x="453" y="385"/>
                  </a:cubicBezTo>
                  <a:cubicBezTo>
                    <a:pt x="453" y="385"/>
                    <a:pt x="453" y="387"/>
                    <a:pt x="453" y="386"/>
                  </a:cubicBezTo>
                  <a:close/>
                  <a:moveTo>
                    <a:pt x="582" y="388"/>
                  </a:moveTo>
                  <a:cubicBezTo>
                    <a:pt x="582" y="387"/>
                    <a:pt x="582" y="387"/>
                    <a:pt x="582" y="387"/>
                  </a:cubicBezTo>
                  <a:cubicBezTo>
                    <a:pt x="580" y="388"/>
                    <a:pt x="580" y="393"/>
                    <a:pt x="580" y="394"/>
                  </a:cubicBezTo>
                  <a:cubicBezTo>
                    <a:pt x="580" y="394"/>
                    <a:pt x="580" y="392"/>
                    <a:pt x="581" y="392"/>
                  </a:cubicBezTo>
                  <a:cubicBezTo>
                    <a:pt x="580" y="391"/>
                    <a:pt x="582" y="389"/>
                    <a:pt x="581" y="388"/>
                  </a:cubicBezTo>
                  <a:cubicBezTo>
                    <a:pt x="581" y="388"/>
                    <a:pt x="581" y="388"/>
                    <a:pt x="582" y="388"/>
                  </a:cubicBezTo>
                  <a:close/>
                  <a:moveTo>
                    <a:pt x="550" y="401"/>
                  </a:moveTo>
                  <a:cubicBezTo>
                    <a:pt x="550" y="402"/>
                    <a:pt x="549" y="402"/>
                    <a:pt x="548" y="403"/>
                  </a:cubicBezTo>
                  <a:cubicBezTo>
                    <a:pt x="546" y="411"/>
                    <a:pt x="543" y="417"/>
                    <a:pt x="540" y="424"/>
                  </a:cubicBezTo>
                  <a:cubicBezTo>
                    <a:pt x="541" y="424"/>
                    <a:pt x="542" y="424"/>
                    <a:pt x="543" y="424"/>
                  </a:cubicBezTo>
                  <a:cubicBezTo>
                    <a:pt x="546" y="415"/>
                    <a:pt x="550" y="405"/>
                    <a:pt x="552" y="396"/>
                  </a:cubicBezTo>
                  <a:cubicBezTo>
                    <a:pt x="552" y="395"/>
                    <a:pt x="551" y="396"/>
                    <a:pt x="551" y="395"/>
                  </a:cubicBezTo>
                  <a:cubicBezTo>
                    <a:pt x="552" y="395"/>
                    <a:pt x="552" y="395"/>
                    <a:pt x="552" y="395"/>
                  </a:cubicBezTo>
                  <a:cubicBezTo>
                    <a:pt x="553" y="392"/>
                    <a:pt x="554" y="389"/>
                    <a:pt x="552" y="387"/>
                  </a:cubicBezTo>
                  <a:cubicBezTo>
                    <a:pt x="552" y="393"/>
                    <a:pt x="550" y="395"/>
                    <a:pt x="550" y="401"/>
                  </a:cubicBezTo>
                  <a:close/>
                  <a:moveTo>
                    <a:pt x="606" y="388"/>
                  </a:moveTo>
                  <a:cubicBezTo>
                    <a:pt x="605" y="389"/>
                    <a:pt x="606" y="390"/>
                    <a:pt x="605" y="390"/>
                  </a:cubicBezTo>
                  <a:cubicBezTo>
                    <a:pt x="604" y="391"/>
                    <a:pt x="605" y="389"/>
                    <a:pt x="604" y="389"/>
                  </a:cubicBezTo>
                  <a:cubicBezTo>
                    <a:pt x="604" y="396"/>
                    <a:pt x="603" y="403"/>
                    <a:pt x="600" y="410"/>
                  </a:cubicBezTo>
                  <a:cubicBezTo>
                    <a:pt x="599" y="410"/>
                    <a:pt x="599" y="411"/>
                    <a:pt x="599" y="413"/>
                  </a:cubicBezTo>
                  <a:cubicBezTo>
                    <a:pt x="601" y="413"/>
                    <a:pt x="601" y="412"/>
                    <a:pt x="603" y="412"/>
                  </a:cubicBezTo>
                  <a:cubicBezTo>
                    <a:pt x="603" y="404"/>
                    <a:pt x="608" y="395"/>
                    <a:pt x="608" y="387"/>
                  </a:cubicBezTo>
                  <a:cubicBezTo>
                    <a:pt x="608" y="388"/>
                    <a:pt x="607" y="388"/>
                    <a:pt x="606" y="388"/>
                  </a:cubicBezTo>
                  <a:close/>
                  <a:moveTo>
                    <a:pt x="557" y="409"/>
                  </a:moveTo>
                  <a:cubicBezTo>
                    <a:pt x="557" y="412"/>
                    <a:pt x="556" y="415"/>
                    <a:pt x="557" y="417"/>
                  </a:cubicBezTo>
                  <a:cubicBezTo>
                    <a:pt x="559" y="416"/>
                    <a:pt x="557" y="415"/>
                    <a:pt x="558" y="414"/>
                  </a:cubicBezTo>
                  <a:cubicBezTo>
                    <a:pt x="558" y="414"/>
                    <a:pt x="558" y="414"/>
                    <a:pt x="559" y="414"/>
                  </a:cubicBezTo>
                  <a:cubicBezTo>
                    <a:pt x="559" y="413"/>
                    <a:pt x="559" y="411"/>
                    <a:pt x="559" y="410"/>
                  </a:cubicBezTo>
                  <a:cubicBezTo>
                    <a:pt x="559" y="411"/>
                    <a:pt x="559" y="412"/>
                    <a:pt x="560" y="412"/>
                  </a:cubicBezTo>
                  <a:cubicBezTo>
                    <a:pt x="560" y="409"/>
                    <a:pt x="563" y="406"/>
                    <a:pt x="561" y="403"/>
                  </a:cubicBezTo>
                  <a:cubicBezTo>
                    <a:pt x="563" y="402"/>
                    <a:pt x="563" y="399"/>
                    <a:pt x="564" y="396"/>
                  </a:cubicBezTo>
                  <a:cubicBezTo>
                    <a:pt x="563" y="396"/>
                    <a:pt x="564" y="398"/>
                    <a:pt x="562" y="397"/>
                  </a:cubicBezTo>
                  <a:cubicBezTo>
                    <a:pt x="562" y="394"/>
                    <a:pt x="563" y="391"/>
                    <a:pt x="562" y="388"/>
                  </a:cubicBezTo>
                  <a:cubicBezTo>
                    <a:pt x="562" y="394"/>
                    <a:pt x="558" y="402"/>
                    <a:pt x="557" y="409"/>
                  </a:cubicBezTo>
                  <a:close/>
                  <a:moveTo>
                    <a:pt x="474" y="390"/>
                  </a:moveTo>
                  <a:cubicBezTo>
                    <a:pt x="474" y="389"/>
                    <a:pt x="475" y="389"/>
                    <a:pt x="474" y="389"/>
                  </a:cubicBezTo>
                  <a:cubicBezTo>
                    <a:pt x="474" y="389"/>
                    <a:pt x="473" y="390"/>
                    <a:pt x="474" y="390"/>
                  </a:cubicBezTo>
                  <a:close/>
                  <a:moveTo>
                    <a:pt x="586" y="389"/>
                  </a:moveTo>
                  <a:cubicBezTo>
                    <a:pt x="586" y="390"/>
                    <a:pt x="586" y="391"/>
                    <a:pt x="586" y="391"/>
                  </a:cubicBezTo>
                  <a:cubicBezTo>
                    <a:pt x="587" y="391"/>
                    <a:pt x="587" y="392"/>
                    <a:pt x="587" y="392"/>
                  </a:cubicBezTo>
                  <a:cubicBezTo>
                    <a:pt x="587" y="391"/>
                    <a:pt x="587" y="391"/>
                    <a:pt x="588" y="390"/>
                  </a:cubicBezTo>
                  <a:cubicBezTo>
                    <a:pt x="587" y="390"/>
                    <a:pt x="587" y="389"/>
                    <a:pt x="587" y="389"/>
                  </a:cubicBezTo>
                  <a:cubicBezTo>
                    <a:pt x="587" y="390"/>
                    <a:pt x="587" y="389"/>
                    <a:pt x="586" y="389"/>
                  </a:cubicBezTo>
                  <a:close/>
                  <a:moveTo>
                    <a:pt x="593" y="393"/>
                  </a:moveTo>
                  <a:cubicBezTo>
                    <a:pt x="593" y="397"/>
                    <a:pt x="591" y="401"/>
                    <a:pt x="590" y="404"/>
                  </a:cubicBezTo>
                  <a:cubicBezTo>
                    <a:pt x="589" y="404"/>
                    <a:pt x="588" y="404"/>
                    <a:pt x="588" y="403"/>
                  </a:cubicBezTo>
                  <a:cubicBezTo>
                    <a:pt x="587" y="409"/>
                    <a:pt x="584" y="413"/>
                    <a:pt x="583" y="418"/>
                  </a:cubicBezTo>
                  <a:cubicBezTo>
                    <a:pt x="587" y="417"/>
                    <a:pt x="591" y="416"/>
                    <a:pt x="595" y="415"/>
                  </a:cubicBezTo>
                  <a:cubicBezTo>
                    <a:pt x="595" y="414"/>
                    <a:pt x="596" y="414"/>
                    <a:pt x="597" y="414"/>
                  </a:cubicBezTo>
                  <a:cubicBezTo>
                    <a:pt x="599" y="408"/>
                    <a:pt x="602" y="400"/>
                    <a:pt x="602" y="393"/>
                  </a:cubicBezTo>
                  <a:cubicBezTo>
                    <a:pt x="602" y="392"/>
                    <a:pt x="603" y="390"/>
                    <a:pt x="601" y="390"/>
                  </a:cubicBezTo>
                  <a:cubicBezTo>
                    <a:pt x="600" y="396"/>
                    <a:pt x="598" y="403"/>
                    <a:pt x="596" y="409"/>
                  </a:cubicBezTo>
                  <a:cubicBezTo>
                    <a:pt x="595" y="411"/>
                    <a:pt x="594" y="413"/>
                    <a:pt x="593" y="413"/>
                  </a:cubicBezTo>
                  <a:cubicBezTo>
                    <a:pt x="594" y="409"/>
                    <a:pt x="597" y="404"/>
                    <a:pt x="595" y="401"/>
                  </a:cubicBezTo>
                  <a:cubicBezTo>
                    <a:pt x="593" y="405"/>
                    <a:pt x="593" y="412"/>
                    <a:pt x="590" y="415"/>
                  </a:cubicBezTo>
                  <a:cubicBezTo>
                    <a:pt x="589" y="414"/>
                    <a:pt x="589" y="415"/>
                    <a:pt x="588" y="414"/>
                  </a:cubicBezTo>
                  <a:cubicBezTo>
                    <a:pt x="592" y="406"/>
                    <a:pt x="594" y="399"/>
                    <a:pt x="595" y="390"/>
                  </a:cubicBezTo>
                  <a:cubicBezTo>
                    <a:pt x="595" y="390"/>
                    <a:pt x="595" y="389"/>
                    <a:pt x="594" y="389"/>
                  </a:cubicBezTo>
                  <a:cubicBezTo>
                    <a:pt x="593" y="390"/>
                    <a:pt x="593" y="391"/>
                    <a:pt x="593" y="393"/>
                  </a:cubicBezTo>
                  <a:close/>
                  <a:moveTo>
                    <a:pt x="745" y="390"/>
                  </a:moveTo>
                  <a:cubicBezTo>
                    <a:pt x="746" y="390"/>
                    <a:pt x="747" y="390"/>
                    <a:pt x="747" y="389"/>
                  </a:cubicBezTo>
                  <a:cubicBezTo>
                    <a:pt x="747" y="389"/>
                    <a:pt x="746" y="389"/>
                    <a:pt x="746" y="389"/>
                  </a:cubicBezTo>
                  <a:cubicBezTo>
                    <a:pt x="746" y="390"/>
                    <a:pt x="745" y="390"/>
                    <a:pt x="745" y="390"/>
                  </a:cubicBezTo>
                  <a:close/>
                  <a:moveTo>
                    <a:pt x="755" y="396"/>
                  </a:moveTo>
                  <a:cubicBezTo>
                    <a:pt x="755" y="396"/>
                    <a:pt x="754" y="396"/>
                    <a:pt x="754" y="395"/>
                  </a:cubicBezTo>
                  <a:cubicBezTo>
                    <a:pt x="753" y="399"/>
                    <a:pt x="753" y="404"/>
                    <a:pt x="752" y="407"/>
                  </a:cubicBezTo>
                  <a:cubicBezTo>
                    <a:pt x="755" y="402"/>
                    <a:pt x="757" y="396"/>
                    <a:pt x="757" y="390"/>
                  </a:cubicBezTo>
                  <a:cubicBezTo>
                    <a:pt x="756" y="391"/>
                    <a:pt x="757" y="395"/>
                    <a:pt x="755" y="396"/>
                  </a:cubicBezTo>
                  <a:close/>
                  <a:moveTo>
                    <a:pt x="257" y="393"/>
                  </a:moveTo>
                  <a:cubicBezTo>
                    <a:pt x="258" y="393"/>
                    <a:pt x="259" y="394"/>
                    <a:pt x="259" y="394"/>
                  </a:cubicBezTo>
                  <a:cubicBezTo>
                    <a:pt x="259" y="393"/>
                    <a:pt x="259" y="391"/>
                    <a:pt x="258" y="390"/>
                  </a:cubicBezTo>
                  <a:cubicBezTo>
                    <a:pt x="257" y="391"/>
                    <a:pt x="258" y="392"/>
                    <a:pt x="257" y="393"/>
                  </a:cubicBezTo>
                  <a:close/>
                  <a:moveTo>
                    <a:pt x="495" y="390"/>
                  </a:moveTo>
                  <a:cubicBezTo>
                    <a:pt x="494" y="391"/>
                    <a:pt x="494" y="393"/>
                    <a:pt x="494" y="393"/>
                  </a:cubicBezTo>
                  <a:cubicBezTo>
                    <a:pt x="493" y="393"/>
                    <a:pt x="493" y="395"/>
                    <a:pt x="494" y="395"/>
                  </a:cubicBezTo>
                  <a:cubicBezTo>
                    <a:pt x="494" y="393"/>
                    <a:pt x="495" y="392"/>
                    <a:pt x="495" y="390"/>
                  </a:cubicBezTo>
                  <a:close/>
                  <a:moveTo>
                    <a:pt x="468" y="393"/>
                  </a:moveTo>
                  <a:cubicBezTo>
                    <a:pt x="468" y="394"/>
                    <a:pt x="468" y="396"/>
                    <a:pt x="468" y="397"/>
                  </a:cubicBezTo>
                  <a:cubicBezTo>
                    <a:pt x="469" y="398"/>
                    <a:pt x="469" y="397"/>
                    <a:pt x="469" y="396"/>
                  </a:cubicBezTo>
                  <a:cubicBezTo>
                    <a:pt x="469" y="395"/>
                    <a:pt x="470" y="393"/>
                    <a:pt x="470" y="391"/>
                  </a:cubicBezTo>
                  <a:cubicBezTo>
                    <a:pt x="470" y="392"/>
                    <a:pt x="469" y="393"/>
                    <a:pt x="468" y="393"/>
                  </a:cubicBezTo>
                  <a:close/>
                  <a:moveTo>
                    <a:pt x="557" y="393"/>
                  </a:moveTo>
                  <a:cubicBezTo>
                    <a:pt x="557" y="393"/>
                    <a:pt x="557" y="392"/>
                    <a:pt x="557" y="393"/>
                  </a:cubicBezTo>
                  <a:cubicBezTo>
                    <a:pt x="557" y="392"/>
                    <a:pt x="557" y="390"/>
                    <a:pt x="557" y="391"/>
                  </a:cubicBezTo>
                  <a:cubicBezTo>
                    <a:pt x="557" y="392"/>
                    <a:pt x="556" y="392"/>
                    <a:pt x="557" y="393"/>
                  </a:cubicBezTo>
                  <a:close/>
                  <a:moveTo>
                    <a:pt x="487" y="391"/>
                  </a:moveTo>
                  <a:cubicBezTo>
                    <a:pt x="487" y="392"/>
                    <a:pt x="487" y="392"/>
                    <a:pt x="487" y="393"/>
                  </a:cubicBezTo>
                  <a:cubicBezTo>
                    <a:pt x="487" y="393"/>
                    <a:pt x="488" y="393"/>
                    <a:pt x="488" y="393"/>
                  </a:cubicBezTo>
                  <a:cubicBezTo>
                    <a:pt x="488" y="392"/>
                    <a:pt x="488" y="392"/>
                    <a:pt x="488" y="391"/>
                  </a:cubicBezTo>
                  <a:cubicBezTo>
                    <a:pt x="488" y="391"/>
                    <a:pt x="488" y="391"/>
                    <a:pt x="487" y="391"/>
                  </a:cubicBezTo>
                  <a:close/>
                  <a:moveTo>
                    <a:pt x="597" y="392"/>
                  </a:moveTo>
                  <a:cubicBezTo>
                    <a:pt x="597" y="395"/>
                    <a:pt x="597" y="397"/>
                    <a:pt x="597" y="399"/>
                  </a:cubicBezTo>
                  <a:cubicBezTo>
                    <a:pt x="597" y="396"/>
                    <a:pt x="599" y="394"/>
                    <a:pt x="598" y="391"/>
                  </a:cubicBezTo>
                  <a:cubicBezTo>
                    <a:pt x="599" y="392"/>
                    <a:pt x="598" y="392"/>
                    <a:pt x="597" y="392"/>
                  </a:cubicBezTo>
                  <a:close/>
                  <a:moveTo>
                    <a:pt x="447" y="405"/>
                  </a:moveTo>
                  <a:cubicBezTo>
                    <a:pt x="446" y="409"/>
                    <a:pt x="446" y="414"/>
                    <a:pt x="445" y="418"/>
                  </a:cubicBezTo>
                  <a:cubicBezTo>
                    <a:pt x="445" y="420"/>
                    <a:pt x="444" y="423"/>
                    <a:pt x="445" y="425"/>
                  </a:cubicBezTo>
                  <a:cubicBezTo>
                    <a:pt x="446" y="422"/>
                    <a:pt x="447" y="420"/>
                    <a:pt x="447" y="417"/>
                  </a:cubicBezTo>
                  <a:cubicBezTo>
                    <a:pt x="448" y="417"/>
                    <a:pt x="448" y="417"/>
                    <a:pt x="448" y="417"/>
                  </a:cubicBezTo>
                  <a:cubicBezTo>
                    <a:pt x="448" y="417"/>
                    <a:pt x="447" y="416"/>
                    <a:pt x="447" y="416"/>
                  </a:cubicBezTo>
                  <a:cubicBezTo>
                    <a:pt x="449" y="409"/>
                    <a:pt x="450" y="399"/>
                    <a:pt x="450" y="391"/>
                  </a:cubicBezTo>
                  <a:cubicBezTo>
                    <a:pt x="448" y="396"/>
                    <a:pt x="447" y="399"/>
                    <a:pt x="447" y="405"/>
                  </a:cubicBezTo>
                  <a:close/>
                  <a:moveTo>
                    <a:pt x="453" y="394"/>
                  </a:moveTo>
                  <a:cubicBezTo>
                    <a:pt x="451" y="399"/>
                    <a:pt x="451" y="406"/>
                    <a:pt x="451" y="411"/>
                  </a:cubicBezTo>
                  <a:cubicBezTo>
                    <a:pt x="451" y="408"/>
                    <a:pt x="453" y="404"/>
                    <a:pt x="452" y="401"/>
                  </a:cubicBezTo>
                  <a:cubicBezTo>
                    <a:pt x="453" y="401"/>
                    <a:pt x="453" y="401"/>
                    <a:pt x="453" y="400"/>
                  </a:cubicBezTo>
                  <a:cubicBezTo>
                    <a:pt x="453" y="397"/>
                    <a:pt x="453" y="395"/>
                    <a:pt x="454" y="391"/>
                  </a:cubicBezTo>
                  <a:cubicBezTo>
                    <a:pt x="452" y="392"/>
                    <a:pt x="454" y="393"/>
                    <a:pt x="452" y="394"/>
                  </a:cubicBezTo>
                  <a:cubicBezTo>
                    <a:pt x="453" y="394"/>
                    <a:pt x="453" y="394"/>
                    <a:pt x="453" y="394"/>
                  </a:cubicBezTo>
                  <a:close/>
                  <a:moveTo>
                    <a:pt x="590" y="400"/>
                  </a:moveTo>
                  <a:cubicBezTo>
                    <a:pt x="591" y="398"/>
                    <a:pt x="591" y="394"/>
                    <a:pt x="592" y="392"/>
                  </a:cubicBezTo>
                  <a:cubicBezTo>
                    <a:pt x="590" y="394"/>
                    <a:pt x="590" y="397"/>
                    <a:pt x="590" y="400"/>
                  </a:cubicBezTo>
                  <a:close/>
                  <a:moveTo>
                    <a:pt x="586" y="394"/>
                  </a:moveTo>
                  <a:cubicBezTo>
                    <a:pt x="586" y="394"/>
                    <a:pt x="585" y="395"/>
                    <a:pt x="585" y="396"/>
                  </a:cubicBezTo>
                  <a:cubicBezTo>
                    <a:pt x="585" y="396"/>
                    <a:pt x="586" y="395"/>
                    <a:pt x="586" y="396"/>
                  </a:cubicBezTo>
                  <a:cubicBezTo>
                    <a:pt x="586" y="397"/>
                    <a:pt x="586" y="397"/>
                    <a:pt x="585" y="397"/>
                  </a:cubicBezTo>
                  <a:cubicBezTo>
                    <a:pt x="586" y="399"/>
                    <a:pt x="584" y="401"/>
                    <a:pt x="583" y="402"/>
                  </a:cubicBezTo>
                  <a:cubicBezTo>
                    <a:pt x="583" y="402"/>
                    <a:pt x="584" y="402"/>
                    <a:pt x="584" y="403"/>
                  </a:cubicBezTo>
                  <a:cubicBezTo>
                    <a:pt x="584" y="405"/>
                    <a:pt x="582" y="411"/>
                    <a:pt x="579" y="412"/>
                  </a:cubicBezTo>
                  <a:cubicBezTo>
                    <a:pt x="578" y="414"/>
                    <a:pt x="578" y="416"/>
                    <a:pt x="577" y="418"/>
                  </a:cubicBezTo>
                  <a:cubicBezTo>
                    <a:pt x="578" y="418"/>
                    <a:pt x="578" y="418"/>
                    <a:pt x="579" y="418"/>
                  </a:cubicBezTo>
                  <a:cubicBezTo>
                    <a:pt x="579" y="416"/>
                    <a:pt x="580" y="416"/>
                    <a:pt x="581" y="414"/>
                  </a:cubicBezTo>
                  <a:cubicBezTo>
                    <a:pt x="582" y="415"/>
                    <a:pt x="582" y="414"/>
                    <a:pt x="582" y="414"/>
                  </a:cubicBezTo>
                  <a:cubicBezTo>
                    <a:pt x="584" y="409"/>
                    <a:pt x="586" y="404"/>
                    <a:pt x="588" y="398"/>
                  </a:cubicBezTo>
                  <a:cubicBezTo>
                    <a:pt x="585" y="398"/>
                    <a:pt x="587" y="395"/>
                    <a:pt x="587" y="393"/>
                  </a:cubicBezTo>
                  <a:cubicBezTo>
                    <a:pt x="586" y="393"/>
                    <a:pt x="586" y="394"/>
                    <a:pt x="586" y="393"/>
                  </a:cubicBezTo>
                  <a:cubicBezTo>
                    <a:pt x="586" y="393"/>
                    <a:pt x="586" y="393"/>
                    <a:pt x="585" y="393"/>
                  </a:cubicBezTo>
                  <a:cubicBezTo>
                    <a:pt x="585" y="394"/>
                    <a:pt x="585" y="393"/>
                    <a:pt x="586" y="394"/>
                  </a:cubicBezTo>
                  <a:close/>
                  <a:moveTo>
                    <a:pt x="749" y="393"/>
                  </a:moveTo>
                  <a:cubicBezTo>
                    <a:pt x="747" y="400"/>
                    <a:pt x="747" y="405"/>
                    <a:pt x="746" y="413"/>
                  </a:cubicBezTo>
                  <a:cubicBezTo>
                    <a:pt x="747" y="413"/>
                    <a:pt x="747" y="412"/>
                    <a:pt x="748" y="412"/>
                  </a:cubicBezTo>
                  <a:cubicBezTo>
                    <a:pt x="750" y="407"/>
                    <a:pt x="751" y="399"/>
                    <a:pt x="752" y="394"/>
                  </a:cubicBezTo>
                  <a:cubicBezTo>
                    <a:pt x="751" y="393"/>
                    <a:pt x="750" y="395"/>
                    <a:pt x="750" y="394"/>
                  </a:cubicBezTo>
                  <a:cubicBezTo>
                    <a:pt x="750" y="393"/>
                    <a:pt x="751" y="393"/>
                    <a:pt x="750" y="393"/>
                  </a:cubicBezTo>
                  <a:cubicBezTo>
                    <a:pt x="749" y="393"/>
                    <a:pt x="750" y="393"/>
                    <a:pt x="749" y="393"/>
                  </a:cubicBezTo>
                  <a:close/>
                  <a:moveTo>
                    <a:pt x="488" y="399"/>
                  </a:moveTo>
                  <a:cubicBezTo>
                    <a:pt x="487" y="397"/>
                    <a:pt x="488" y="396"/>
                    <a:pt x="487" y="396"/>
                  </a:cubicBezTo>
                  <a:cubicBezTo>
                    <a:pt x="488" y="395"/>
                    <a:pt x="488" y="393"/>
                    <a:pt x="487" y="393"/>
                  </a:cubicBezTo>
                  <a:cubicBezTo>
                    <a:pt x="487" y="396"/>
                    <a:pt x="486" y="396"/>
                    <a:pt x="486" y="399"/>
                  </a:cubicBezTo>
                  <a:cubicBezTo>
                    <a:pt x="487" y="398"/>
                    <a:pt x="487" y="398"/>
                    <a:pt x="488" y="399"/>
                  </a:cubicBezTo>
                  <a:close/>
                  <a:moveTo>
                    <a:pt x="742" y="397"/>
                  </a:moveTo>
                  <a:cubicBezTo>
                    <a:pt x="745" y="397"/>
                    <a:pt x="745" y="394"/>
                    <a:pt x="745" y="393"/>
                  </a:cubicBezTo>
                  <a:cubicBezTo>
                    <a:pt x="743" y="392"/>
                    <a:pt x="743" y="395"/>
                    <a:pt x="742" y="397"/>
                  </a:cubicBezTo>
                  <a:close/>
                  <a:moveTo>
                    <a:pt x="539" y="397"/>
                  </a:moveTo>
                  <a:cubicBezTo>
                    <a:pt x="538" y="403"/>
                    <a:pt x="537" y="409"/>
                    <a:pt x="535" y="414"/>
                  </a:cubicBezTo>
                  <a:cubicBezTo>
                    <a:pt x="533" y="419"/>
                    <a:pt x="531" y="423"/>
                    <a:pt x="530" y="427"/>
                  </a:cubicBezTo>
                  <a:cubicBezTo>
                    <a:pt x="531" y="426"/>
                    <a:pt x="534" y="426"/>
                    <a:pt x="535" y="426"/>
                  </a:cubicBezTo>
                  <a:cubicBezTo>
                    <a:pt x="538" y="419"/>
                    <a:pt x="539" y="412"/>
                    <a:pt x="542" y="404"/>
                  </a:cubicBezTo>
                  <a:cubicBezTo>
                    <a:pt x="541" y="404"/>
                    <a:pt x="540" y="403"/>
                    <a:pt x="540" y="403"/>
                  </a:cubicBezTo>
                  <a:cubicBezTo>
                    <a:pt x="541" y="400"/>
                    <a:pt x="541" y="397"/>
                    <a:pt x="540" y="394"/>
                  </a:cubicBezTo>
                  <a:cubicBezTo>
                    <a:pt x="540" y="395"/>
                    <a:pt x="540" y="396"/>
                    <a:pt x="539" y="397"/>
                  </a:cubicBezTo>
                  <a:close/>
                  <a:moveTo>
                    <a:pt x="735" y="417"/>
                  </a:moveTo>
                  <a:cubicBezTo>
                    <a:pt x="736" y="416"/>
                    <a:pt x="737" y="416"/>
                    <a:pt x="738" y="415"/>
                  </a:cubicBezTo>
                  <a:cubicBezTo>
                    <a:pt x="739" y="408"/>
                    <a:pt x="739" y="401"/>
                    <a:pt x="741" y="394"/>
                  </a:cubicBezTo>
                  <a:cubicBezTo>
                    <a:pt x="740" y="394"/>
                    <a:pt x="740" y="394"/>
                    <a:pt x="739" y="394"/>
                  </a:cubicBezTo>
                  <a:cubicBezTo>
                    <a:pt x="739" y="402"/>
                    <a:pt x="737" y="411"/>
                    <a:pt x="735" y="417"/>
                  </a:cubicBezTo>
                  <a:close/>
                  <a:moveTo>
                    <a:pt x="569" y="403"/>
                  </a:moveTo>
                  <a:cubicBezTo>
                    <a:pt x="570" y="403"/>
                    <a:pt x="569" y="400"/>
                    <a:pt x="571" y="401"/>
                  </a:cubicBezTo>
                  <a:cubicBezTo>
                    <a:pt x="571" y="399"/>
                    <a:pt x="571" y="399"/>
                    <a:pt x="571" y="398"/>
                  </a:cubicBezTo>
                  <a:cubicBezTo>
                    <a:pt x="571" y="398"/>
                    <a:pt x="571" y="398"/>
                    <a:pt x="572" y="398"/>
                  </a:cubicBezTo>
                  <a:cubicBezTo>
                    <a:pt x="572" y="397"/>
                    <a:pt x="572" y="397"/>
                    <a:pt x="572" y="397"/>
                  </a:cubicBezTo>
                  <a:cubicBezTo>
                    <a:pt x="571" y="397"/>
                    <a:pt x="571" y="395"/>
                    <a:pt x="570" y="395"/>
                  </a:cubicBezTo>
                  <a:cubicBezTo>
                    <a:pt x="569" y="397"/>
                    <a:pt x="569" y="401"/>
                    <a:pt x="569" y="403"/>
                  </a:cubicBezTo>
                  <a:close/>
                  <a:moveTo>
                    <a:pt x="736" y="395"/>
                  </a:moveTo>
                  <a:cubicBezTo>
                    <a:pt x="736" y="395"/>
                    <a:pt x="736" y="395"/>
                    <a:pt x="736" y="395"/>
                  </a:cubicBezTo>
                  <a:cubicBezTo>
                    <a:pt x="735" y="399"/>
                    <a:pt x="734" y="403"/>
                    <a:pt x="733" y="406"/>
                  </a:cubicBezTo>
                  <a:cubicBezTo>
                    <a:pt x="733" y="411"/>
                    <a:pt x="732" y="415"/>
                    <a:pt x="732" y="418"/>
                  </a:cubicBezTo>
                  <a:cubicBezTo>
                    <a:pt x="733" y="418"/>
                    <a:pt x="733" y="416"/>
                    <a:pt x="734" y="416"/>
                  </a:cubicBezTo>
                  <a:cubicBezTo>
                    <a:pt x="735" y="410"/>
                    <a:pt x="738" y="401"/>
                    <a:pt x="736" y="395"/>
                  </a:cubicBezTo>
                  <a:cubicBezTo>
                    <a:pt x="736" y="395"/>
                    <a:pt x="736" y="395"/>
                    <a:pt x="736" y="395"/>
                  </a:cubicBezTo>
                  <a:close/>
                  <a:moveTo>
                    <a:pt x="472" y="408"/>
                  </a:moveTo>
                  <a:cubicBezTo>
                    <a:pt x="471" y="411"/>
                    <a:pt x="472" y="412"/>
                    <a:pt x="471" y="414"/>
                  </a:cubicBezTo>
                  <a:cubicBezTo>
                    <a:pt x="472" y="414"/>
                    <a:pt x="472" y="414"/>
                    <a:pt x="472" y="414"/>
                  </a:cubicBezTo>
                  <a:cubicBezTo>
                    <a:pt x="472" y="413"/>
                    <a:pt x="473" y="411"/>
                    <a:pt x="474" y="410"/>
                  </a:cubicBezTo>
                  <a:cubicBezTo>
                    <a:pt x="474" y="408"/>
                    <a:pt x="473" y="406"/>
                    <a:pt x="475" y="406"/>
                  </a:cubicBezTo>
                  <a:cubicBezTo>
                    <a:pt x="474" y="404"/>
                    <a:pt x="475" y="402"/>
                    <a:pt x="475" y="401"/>
                  </a:cubicBezTo>
                  <a:cubicBezTo>
                    <a:pt x="475" y="401"/>
                    <a:pt x="475" y="401"/>
                    <a:pt x="475" y="401"/>
                  </a:cubicBezTo>
                  <a:cubicBezTo>
                    <a:pt x="476" y="398"/>
                    <a:pt x="475" y="396"/>
                    <a:pt x="474" y="395"/>
                  </a:cubicBezTo>
                  <a:cubicBezTo>
                    <a:pt x="472" y="399"/>
                    <a:pt x="471" y="404"/>
                    <a:pt x="472" y="408"/>
                  </a:cubicBezTo>
                  <a:close/>
                  <a:moveTo>
                    <a:pt x="497" y="397"/>
                  </a:moveTo>
                  <a:cubicBezTo>
                    <a:pt x="497" y="397"/>
                    <a:pt x="497" y="395"/>
                    <a:pt x="497" y="395"/>
                  </a:cubicBezTo>
                  <a:cubicBezTo>
                    <a:pt x="496" y="395"/>
                    <a:pt x="497" y="396"/>
                    <a:pt x="497" y="397"/>
                  </a:cubicBezTo>
                  <a:cubicBezTo>
                    <a:pt x="496" y="397"/>
                    <a:pt x="496" y="398"/>
                    <a:pt x="497" y="398"/>
                  </a:cubicBezTo>
                  <a:cubicBezTo>
                    <a:pt x="497" y="398"/>
                    <a:pt x="497" y="397"/>
                    <a:pt x="497" y="397"/>
                  </a:cubicBezTo>
                  <a:close/>
                  <a:moveTo>
                    <a:pt x="728" y="419"/>
                  </a:moveTo>
                  <a:cubicBezTo>
                    <a:pt x="728" y="419"/>
                    <a:pt x="729" y="419"/>
                    <a:pt x="730" y="419"/>
                  </a:cubicBezTo>
                  <a:cubicBezTo>
                    <a:pt x="731" y="411"/>
                    <a:pt x="732" y="404"/>
                    <a:pt x="733" y="395"/>
                  </a:cubicBezTo>
                  <a:cubicBezTo>
                    <a:pt x="733" y="395"/>
                    <a:pt x="732" y="395"/>
                    <a:pt x="732" y="395"/>
                  </a:cubicBezTo>
                  <a:cubicBezTo>
                    <a:pt x="731" y="404"/>
                    <a:pt x="730" y="412"/>
                    <a:pt x="728" y="419"/>
                  </a:cubicBezTo>
                  <a:close/>
                  <a:moveTo>
                    <a:pt x="725" y="396"/>
                  </a:moveTo>
                  <a:cubicBezTo>
                    <a:pt x="723" y="405"/>
                    <a:pt x="722" y="414"/>
                    <a:pt x="721" y="422"/>
                  </a:cubicBezTo>
                  <a:cubicBezTo>
                    <a:pt x="723" y="422"/>
                    <a:pt x="724" y="421"/>
                    <a:pt x="726" y="420"/>
                  </a:cubicBezTo>
                  <a:cubicBezTo>
                    <a:pt x="725" y="412"/>
                    <a:pt x="728" y="405"/>
                    <a:pt x="727" y="396"/>
                  </a:cubicBezTo>
                  <a:cubicBezTo>
                    <a:pt x="726" y="396"/>
                    <a:pt x="726" y="396"/>
                    <a:pt x="725" y="396"/>
                  </a:cubicBezTo>
                  <a:close/>
                  <a:moveTo>
                    <a:pt x="716" y="410"/>
                  </a:moveTo>
                  <a:cubicBezTo>
                    <a:pt x="716" y="411"/>
                    <a:pt x="716" y="411"/>
                    <a:pt x="716" y="413"/>
                  </a:cubicBezTo>
                  <a:cubicBezTo>
                    <a:pt x="716" y="413"/>
                    <a:pt x="717" y="412"/>
                    <a:pt x="717" y="413"/>
                  </a:cubicBezTo>
                  <a:cubicBezTo>
                    <a:pt x="717" y="413"/>
                    <a:pt x="716" y="413"/>
                    <a:pt x="716" y="413"/>
                  </a:cubicBezTo>
                  <a:cubicBezTo>
                    <a:pt x="716" y="418"/>
                    <a:pt x="715" y="421"/>
                    <a:pt x="714" y="425"/>
                  </a:cubicBezTo>
                  <a:cubicBezTo>
                    <a:pt x="715" y="425"/>
                    <a:pt x="715" y="424"/>
                    <a:pt x="717" y="424"/>
                  </a:cubicBezTo>
                  <a:cubicBezTo>
                    <a:pt x="721" y="416"/>
                    <a:pt x="720" y="405"/>
                    <a:pt x="721" y="397"/>
                  </a:cubicBezTo>
                  <a:cubicBezTo>
                    <a:pt x="721" y="397"/>
                    <a:pt x="722" y="397"/>
                    <a:pt x="722" y="396"/>
                  </a:cubicBezTo>
                  <a:cubicBezTo>
                    <a:pt x="721" y="396"/>
                    <a:pt x="718" y="396"/>
                    <a:pt x="718" y="397"/>
                  </a:cubicBezTo>
                  <a:cubicBezTo>
                    <a:pt x="717" y="400"/>
                    <a:pt x="716" y="407"/>
                    <a:pt x="717" y="410"/>
                  </a:cubicBezTo>
                  <a:cubicBezTo>
                    <a:pt x="717" y="410"/>
                    <a:pt x="716" y="410"/>
                    <a:pt x="716" y="410"/>
                  </a:cubicBezTo>
                  <a:close/>
                  <a:moveTo>
                    <a:pt x="255" y="398"/>
                  </a:moveTo>
                  <a:cubicBezTo>
                    <a:pt x="257" y="398"/>
                    <a:pt x="258" y="400"/>
                    <a:pt x="261" y="400"/>
                  </a:cubicBezTo>
                  <a:cubicBezTo>
                    <a:pt x="260" y="400"/>
                    <a:pt x="261" y="399"/>
                    <a:pt x="261" y="399"/>
                  </a:cubicBezTo>
                  <a:cubicBezTo>
                    <a:pt x="258" y="398"/>
                    <a:pt x="258" y="397"/>
                    <a:pt x="255" y="396"/>
                  </a:cubicBezTo>
                  <a:cubicBezTo>
                    <a:pt x="255" y="397"/>
                    <a:pt x="254" y="398"/>
                    <a:pt x="255" y="398"/>
                  </a:cubicBezTo>
                  <a:close/>
                  <a:moveTo>
                    <a:pt x="715" y="401"/>
                  </a:moveTo>
                  <a:cubicBezTo>
                    <a:pt x="715" y="400"/>
                    <a:pt x="716" y="398"/>
                    <a:pt x="715" y="396"/>
                  </a:cubicBezTo>
                  <a:cubicBezTo>
                    <a:pt x="715" y="397"/>
                    <a:pt x="715" y="399"/>
                    <a:pt x="715" y="401"/>
                  </a:cubicBezTo>
                  <a:close/>
                  <a:moveTo>
                    <a:pt x="792" y="397"/>
                  </a:moveTo>
                  <a:cubicBezTo>
                    <a:pt x="792" y="397"/>
                    <a:pt x="792" y="398"/>
                    <a:pt x="793" y="398"/>
                  </a:cubicBezTo>
                  <a:cubicBezTo>
                    <a:pt x="793" y="397"/>
                    <a:pt x="793" y="397"/>
                    <a:pt x="794" y="396"/>
                  </a:cubicBezTo>
                  <a:cubicBezTo>
                    <a:pt x="793" y="396"/>
                    <a:pt x="792" y="397"/>
                    <a:pt x="792" y="397"/>
                  </a:cubicBezTo>
                  <a:close/>
                  <a:moveTo>
                    <a:pt x="742" y="399"/>
                  </a:moveTo>
                  <a:cubicBezTo>
                    <a:pt x="740" y="403"/>
                    <a:pt x="741" y="410"/>
                    <a:pt x="740" y="415"/>
                  </a:cubicBezTo>
                  <a:cubicBezTo>
                    <a:pt x="741" y="414"/>
                    <a:pt x="742" y="414"/>
                    <a:pt x="744" y="413"/>
                  </a:cubicBezTo>
                  <a:cubicBezTo>
                    <a:pt x="744" y="412"/>
                    <a:pt x="745" y="411"/>
                    <a:pt x="744" y="410"/>
                  </a:cubicBezTo>
                  <a:cubicBezTo>
                    <a:pt x="743" y="409"/>
                    <a:pt x="743" y="410"/>
                    <a:pt x="742" y="410"/>
                  </a:cubicBezTo>
                  <a:cubicBezTo>
                    <a:pt x="743" y="406"/>
                    <a:pt x="745" y="401"/>
                    <a:pt x="745" y="397"/>
                  </a:cubicBezTo>
                  <a:cubicBezTo>
                    <a:pt x="745" y="398"/>
                    <a:pt x="744" y="400"/>
                    <a:pt x="742" y="399"/>
                  </a:cubicBezTo>
                  <a:close/>
                  <a:moveTo>
                    <a:pt x="710" y="415"/>
                  </a:moveTo>
                  <a:cubicBezTo>
                    <a:pt x="713" y="415"/>
                    <a:pt x="712" y="412"/>
                    <a:pt x="712" y="411"/>
                  </a:cubicBezTo>
                  <a:cubicBezTo>
                    <a:pt x="712" y="407"/>
                    <a:pt x="713" y="402"/>
                    <a:pt x="713" y="397"/>
                  </a:cubicBezTo>
                  <a:cubicBezTo>
                    <a:pt x="713" y="397"/>
                    <a:pt x="712" y="397"/>
                    <a:pt x="712" y="397"/>
                  </a:cubicBezTo>
                  <a:cubicBezTo>
                    <a:pt x="712" y="403"/>
                    <a:pt x="710" y="408"/>
                    <a:pt x="710" y="415"/>
                  </a:cubicBezTo>
                  <a:close/>
                  <a:moveTo>
                    <a:pt x="557" y="402"/>
                  </a:moveTo>
                  <a:cubicBezTo>
                    <a:pt x="558" y="401"/>
                    <a:pt x="558" y="399"/>
                    <a:pt x="557" y="398"/>
                  </a:cubicBezTo>
                  <a:cubicBezTo>
                    <a:pt x="557" y="399"/>
                    <a:pt x="557" y="400"/>
                    <a:pt x="557" y="402"/>
                  </a:cubicBezTo>
                  <a:close/>
                  <a:moveTo>
                    <a:pt x="708" y="398"/>
                  </a:moveTo>
                  <a:cubicBezTo>
                    <a:pt x="707" y="405"/>
                    <a:pt x="707" y="415"/>
                    <a:pt x="704" y="424"/>
                  </a:cubicBezTo>
                  <a:cubicBezTo>
                    <a:pt x="703" y="424"/>
                    <a:pt x="703" y="424"/>
                    <a:pt x="703" y="424"/>
                  </a:cubicBezTo>
                  <a:cubicBezTo>
                    <a:pt x="703" y="426"/>
                    <a:pt x="702" y="428"/>
                    <a:pt x="702" y="429"/>
                  </a:cubicBezTo>
                  <a:cubicBezTo>
                    <a:pt x="704" y="429"/>
                    <a:pt x="706" y="428"/>
                    <a:pt x="708" y="427"/>
                  </a:cubicBezTo>
                  <a:cubicBezTo>
                    <a:pt x="708" y="418"/>
                    <a:pt x="709" y="408"/>
                    <a:pt x="709" y="398"/>
                  </a:cubicBezTo>
                  <a:cubicBezTo>
                    <a:pt x="709" y="398"/>
                    <a:pt x="709" y="398"/>
                    <a:pt x="708" y="398"/>
                  </a:cubicBezTo>
                  <a:close/>
                  <a:moveTo>
                    <a:pt x="702" y="419"/>
                  </a:moveTo>
                  <a:cubicBezTo>
                    <a:pt x="702" y="411"/>
                    <a:pt x="703" y="405"/>
                    <a:pt x="704" y="399"/>
                  </a:cubicBezTo>
                  <a:cubicBezTo>
                    <a:pt x="703" y="398"/>
                    <a:pt x="702" y="399"/>
                    <a:pt x="701" y="399"/>
                  </a:cubicBezTo>
                  <a:cubicBezTo>
                    <a:pt x="701" y="407"/>
                    <a:pt x="700" y="413"/>
                    <a:pt x="700" y="420"/>
                  </a:cubicBezTo>
                  <a:cubicBezTo>
                    <a:pt x="700" y="419"/>
                    <a:pt x="700" y="419"/>
                    <a:pt x="701" y="419"/>
                  </a:cubicBezTo>
                  <a:cubicBezTo>
                    <a:pt x="700" y="420"/>
                    <a:pt x="701" y="420"/>
                    <a:pt x="700" y="420"/>
                  </a:cubicBezTo>
                  <a:cubicBezTo>
                    <a:pt x="701" y="420"/>
                    <a:pt x="701" y="420"/>
                    <a:pt x="702" y="420"/>
                  </a:cubicBezTo>
                  <a:cubicBezTo>
                    <a:pt x="702" y="419"/>
                    <a:pt x="701" y="420"/>
                    <a:pt x="701" y="419"/>
                  </a:cubicBezTo>
                  <a:cubicBezTo>
                    <a:pt x="701" y="419"/>
                    <a:pt x="701" y="419"/>
                    <a:pt x="702" y="419"/>
                  </a:cubicBezTo>
                  <a:close/>
                  <a:moveTo>
                    <a:pt x="485" y="400"/>
                  </a:moveTo>
                  <a:cubicBezTo>
                    <a:pt x="485" y="400"/>
                    <a:pt x="486" y="400"/>
                    <a:pt x="486" y="400"/>
                  </a:cubicBezTo>
                  <a:cubicBezTo>
                    <a:pt x="485" y="400"/>
                    <a:pt x="486" y="398"/>
                    <a:pt x="485" y="399"/>
                  </a:cubicBezTo>
                  <a:cubicBezTo>
                    <a:pt x="485" y="399"/>
                    <a:pt x="485" y="400"/>
                    <a:pt x="485" y="400"/>
                  </a:cubicBezTo>
                  <a:close/>
                  <a:moveTo>
                    <a:pt x="571" y="419"/>
                  </a:moveTo>
                  <a:cubicBezTo>
                    <a:pt x="572" y="419"/>
                    <a:pt x="573" y="419"/>
                    <a:pt x="574" y="419"/>
                  </a:cubicBezTo>
                  <a:cubicBezTo>
                    <a:pt x="575" y="416"/>
                    <a:pt x="577" y="414"/>
                    <a:pt x="578" y="411"/>
                  </a:cubicBezTo>
                  <a:cubicBezTo>
                    <a:pt x="579" y="407"/>
                    <a:pt x="579" y="403"/>
                    <a:pt x="579" y="399"/>
                  </a:cubicBezTo>
                  <a:cubicBezTo>
                    <a:pt x="579" y="399"/>
                    <a:pt x="579" y="399"/>
                    <a:pt x="578" y="399"/>
                  </a:cubicBezTo>
                  <a:cubicBezTo>
                    <a:pt x="576" y="406"/>
                    <a:pt x="573" y="412"/>
                    <a:pt x="571" y="419"/>
                  </a:cubicBezTo>
                  <a:close/>
                  <a:moveTo>
                    <a:pt x="466" y="401"/>
                  </a:moveTo>
                  <a:cubicBezTo>
                    <a:pt x="466" y="403"/>
                    <a:pt x="466" y="405"/>
                    <a:pt x="466" y="406"/>
                  </a:cubicBezTo>
                  <a:cubicBezTo>
                    <a:pt x="467" y="405"/>
                    <a:pt x="467" y="401"/>
                    <a:pt x="468" y="400"/>
                  </a:cubicBezTo>
                  <a:cubicBezTo>
                    <a:pt x="468" y="400"/>
                    <a:pt x="469" y="400"/>
                    <a:pt x="469" y="401"/>
                  </a:cubicBezTo>
                  <a:cubicBezTo>
                    <a:pt x="468" y="402"/>
                    <a:pt x="468" y="406"/>
                    <a:pt x="468" y="408"/>
                  </a:cubicBezTo>
                  <a:cubicBezTo>
                    <a:pt x="469" y="405"/>
                    <a:pt x="470" y="403"/>
                    <a:pt x="470" y="400"/>
                  </a:cubicBezTo>
                  <a:cubicBezTo>
                    <a:pt x="468" y="400"/>
                    <a:pt x="469" y="399"/>
                    <a:pt x="468" y="399"/>
                  </a:cubicBezTo>
                  <a:cubicBezTo>
                    <a:pt x="466" y="400"/>
                    <a:pt x="467" y="400"/>
                    <a:pt x="466" y="401"/>
                  </a:cubicBezTo>
                  <a:close/>
                  <a:moveTo>
                    <a:pt x="693" y="433"/>
                  </a:moveTo>
                  <a:cubicBezTo>
                    <a:pt x="694" y="433"/>
                    <a:pt x="695" y="433"/>
                    <a:pt x="696" y="432"/>
                  </a:cubicBezTo>
                  <a:cubicBezTo>
                    <a:pt x="696" y="431"/>
                    <a:pt x="695" y="431"/>
                    <a:pt x="695" y="430"/>
                  </a:cubicBezTo>
                  <a:cubicBezTo>
                    <a:pt x="697" y="421"/>
                    <a:pt x="700" y="414"/>
                    <a:pt x="699" y="404"/>
                  </a:cubicBezTo>
                  <a:cubicBezTo>
                    <a:pt x="699" y="402"/>
                    <a:pt x="700" y="400"/>
                    <a:pt x="698" y="399"/>
                  </a:cubicBezTo>
                  <a:cubicBezTo>
                    <a:pt x="696" y="410"/>
                    <a:pt x="693" y="422"/>
                    <a:pt x="693" y="433"/>
                  </a:cubicBezTo>
                  <a:close/>
                  <a:moveTo>
                    <a:pt x="251" y="402"/>
                  </a:moveTo>
                  <a:cubicBezTo>
                    <a:pt x="255" y="402"/>
                    <a:pt x="258" y="403"/>
                    <a:pt x="261" y="404"/>
                  </a:cubicBezTo>
                  <a:cubicBezTo>
                    <a:pt x="260" y="402"/>
                    <a:pt x="254" y="398"/>
                    <a:pt x="251" y="402"/>
                  </a:cubicBezTo>
                  <a:close/>
                  <a:moveTo>
                    <a:pt x="689" y="427"/>
                  </a:moveTo>
                  <a:cubicBezTo>
                    <a:pt x="688" y="430"/>
                    <a:pt x="688" y="433"/>
                    <a:pt x="688" y="435"/>
                  </a:cubicBezTo>
                  <a:cubicBezTo>
                    <a:pt x="689" y="434"/>
                    <a:pt x="690" y="434"/>
                    <a:pt x="691" y="434"/>
                  </a:cubicBezTo>
                  <a:cubicBezTo>
                    <a:pt x="692" y="423"/>
                    <a:pt x="694" y="412"/>
                    <a:pt x="695" y="400"/>
                  </a:cubicBezTo>
                  <a:cubicBezTo>
                    <a:pt x="694" y="400"/>
                    <a:pt x="694" y="400"/>
                    <a:pt x="693" y="400"/>
                  </a:cubicBezTo>
                  <a:cubicBezTo>
                    <a:pt x="691" y="408"/>
                    <a:pt x="690" y="418"/>
                    <a:pt x="690" y="427"/>
                  </a:cubicBezTo>
                  <a:cubicBezTo>
                    <a:pt x="690" y="426"/>
                    <a:pt x="689" y="426"/>
                    <a:pt x="690" y="425"/>
                  </a:cubicBezTo>
                  <a:cubicBezTo>
                    <a:pt x="690" y="426"/>
                    <a:pt x="691" y="427"/>
                    <a:pt x="689" y="427"/>
                  </a:cubicBezTo>
                  <a:close/>
                  <a:moveTo>
                    <a:pt x="533" y="402"/>
                  </a:moveTo>
                  <a:cubicBezTo>
                    <a:pt x="534" y="401"/>
                    <a:pt x="533" y="401"/>
                    <a:pt x="534" y="401"/>
                  </a:cubicBezTo>
                  <a:cubicBezTo>
                    <a:pt x="534" y="401"/>
                    <a:pt x="534" y="401"/>
                    <a:pt x="534" y="401"/>
                  </a:cubicBezTo>
                  <a:cubicBezTo>
                    <a:pt x="534" y="400"/>
                    <a:pt x="534" y="401"/>
                    <a:pt x="534" y="400"/>
                  </a:cubicBezTo>
                  <a:cubicBezTo>
                    <a:pt x="533" y="400"/>
                    <a:pt x="533" y="402"/>
                    <a:pt x="533" y="402"/>
                  </a:cubicBezTo>
                  <a:close/>
                  <a:moveTo>
                    <a:pt x="332" y="429"/>
                  </a:moveTo>
                  <a:cubicBezTo>
                    <a:pt x="332" y="429"/>
                    <a:pt x="330" y="428"/>
                    <a:pt x="329" y="428"/>
                  </a:cubicBezTo>
                  <a:cubicBezTo>
                    <a:pt x="326" y="424"/>
                    <a:pt x="321" y="421"/>
                    <a:pt x="317" y="419"/>
                  </a:cubicBezTo>
                  <a:cubicBezTo>
                    <a:pt x="317" y="418"/>
                    <a:pt x="316" y="418"/>
                    <a:pt x="315" y="418"/>
                  </a:cubicBezTo>
                  <a:cubicBezTo>
                    <a:pt x="312" y="416"/>
                    <a:pt x="308" y="413"/>
                    <a:pt x="304" y="410"/>
                  </a:cubicBezTo>
                  <a:cubicBezTo>
                    <a:pt x="301" y="408"/>
                    <a:pt x="298" y="406"/>
                    <a:pt x="295" y="405"/>
                  </a:cubicBezTo>
                  <a:cubicBezTo>
                    <a:pt x="293" y="404"/>
                    <a:pt x="290" y="401"/>
                    <a:pt x="288" y="401"/>
                  </a:cubicBezTo>
                  <a:cubicBezTo>
                    <a:pt x="288" y="400"/>
                    <a:pt x="287" y="401"/>
                    <a:pt x="287" y="400"/>
                  </a:cubicBezTo>
                  <a:cubicBezTo>
                    <a:pt x="287" y="402"/>
                    <a:pt x="287" y="402"/>
                    <a:pt x="287" y="404"/>
                  </a:cubicBezTo>
                  <a:cubicBezTo>
                    <a:pt x="292" y="405"/>
                    <a:pt x="297" y="411"/>
                    <a:pt x="303" y="413"/>
                  </a:cubicBezTo>
                  <a:cubicBezTo>
                    <a:pt x="303" y="415"/>
                    <a:pt x="306" y="415"/>
                    <a:pt x="307" y="415"/>
                  </a:cubicBezTo>
                  <a:cubicBezTo>
                    <a:pt x="307" y="417"/>
                    <a:pt x="309" y="416"/>
                    <a:pt x="309" y="417"/>
                  </a:cubicBezTo>
                  <a:cubicBezTo>
                    <a:pt x="318" y="421"/>
                    <a:pt x="325" y="427"/>
                    <a:pt x="335" y="431"/>
                  </a:cubicBezTo>
                  <a:cubicBezTo>
                    <a:pt x="335" y="430"/>
                    <a:pt x="333" y="429"/>
                    <a:pt x="332" y="429"/>
                  </a:cubicBezTo>
                  <a:close/>
                  <a:moveTo>
                    <a:pt x="688" y="401"/>
                  </a:moveTo>
                  <a:cubicBezTo>
                    <a:pt x="686" y="411"/>
                    <a:pt x="686" y="421"/>
                    <a:pt x="685" y="429"/>
                  </a:cubicBezTo>
                  <a:cubicBezTo>
                    <a:pt x="685" y="430"/>
                    <a:pt x="685" y="429"/>
                    <a:pt x="685" y="429"/>
                  </a:cubicBezTo>
                  <a:cubicBezTo>
                    <a:pt x="684" y="431"/>
                    <a:pt x="684" y="434"/>
                    <a:pt x="684" y="436"/>
                  </a:cubicBezTo>
                  <a:cubicBezTo>
                    <a:pt x="684" y="437"/>
                    <a:pt x="685" y="436"/>
                    <a:pt x="686" y="436"/>
                  </a:cubicBezTo>
                  <a:cubicBezTo>
                    <a:pt x="686" y="433"/>
                    <a:pt x="687" y="430"/>
                    <a:pt x="686" y="428"/>
                  </a:cubicBezTo>
                  <a:cubicBezTo>
                    <a:pt x="687" y="427"/>
                    <a:pt x="688" y="424"/>
                    <a:pt x="688" y="422"/>
                  </a:cubicBezTo>
                  <a:cubicBezTo>
                    <a:pt x="689" y="415"/>
                    <a:pt x="689" y="407"/>
                    <a:pt x="690" y="401"/>
                  </a:cubicBezTo>
                  <a:cubicBezTo>
                    <a:pt x="689" y="401"/>
                    <a:pt x="688" y="401"/>
                    <a:pt x="688" y="401"/>
                  </a:cubicBezTo>
                  <a:close/>
                  <a:moveTo>
                    <a:pt x="495" y="404"/>
                  </a:moveTo>
                  <a:cubicBezTo>
                    <a:pt x="495" y="404"/>
                    <a:pt x="496" y="402"/>
                    <a:pt x="495" y="402"/>
                  </a:cubicBezTo>
                  <a:cubicBezTo>
                    <a:pt x="495" y="402"/>
                    <a:pt x="495" y="403"/>
                    <a:pt x="495" y="404"/>
                  </a:cubicBezTo>
                  <a:close/>
                  <a:moveTo>
                    <a:pt x="536" y="403"/>
                  </a:moveTo>
                  <a:cubicBezTo>
                    <a:pt x="536" y="403"/>
                    <a:pt x="537" y="402"/>
                    <a:pt x="536" y="401"/>
                  </a:cubicBezTo>
                  <a:cubicBezTo>
                    <a:pt x="536" y="402"/>
                    <a:pt x="535" y="403"/>
                    <a:pt x="536" y="403"/>
                  </a:cubicBezTo>
                  <a:close/>
                  <a:moveTo>
                    <a:pt x="796" y="402"/>
                  </a:moveTo>
                  <a:cubicBezTo>
                    <a:pt x="796" y="402"/>
                    <a:pt x="796" y="402"/>
                    <a:pt x="796" y="402"/>
                  </a:cubicBezTo>
                  <a:cubicBezTo>
                    <a:pt x="789" y="404"/>
                    <a:pt x="787" y="412"/>
                    <a:pt x="781" y="417"/>
                  </a:cubicBezTo>
                  <a:cubicBezTo>
                    <a:pt x="776" y="425"/>
                    <a:pt x="768" y="432"/>
                    <a:pt x="764" y="443"/>
                  </a:cubicBezTo>
                  <a:cubicBezTo>
                    <a:pt x="766" y="444"/>
                    <a:pt x="767" y="442"/>
                    <a:pt x="769" y="442"/>
                  </a:cubicBezTo>
                  <a:cubicBezTo>
                    <a:pt x="774" y="435"/>
                    <a:pt x="779" y="426"/>
                    <a:pt x="784" y="419"/>
                  </a:cubicBezTo>
                  <a:cubicBezTo>
                    <a:pt x="786" y="415"/>
                    <a:pt x="788" y="413"/>
                    <a:pt x="791" y="410"/>
                  </a:cubicBezTo>
                  <a:cubicBezTo>
                    <a:pt x="793" y="407"/>
                    <a:pt x="795" y="405"/>
                    <a:pt x="796" y="403"/>
                  </a:cubicBezTo>
                  <a:cubicBezTo>
                    <a:pt x="796" y="403"/>
                    <a:pt x="797" y="402"/>
                    <a:pt x="796" y="401"/>
                  </a:cubicBezTo>
                  <a:cubicBezTo>
                    <a:pt x="796" y="401"/>
                    <a:pt x="796" y="401"/>
                    <a:pt x="796" y="402"/>
                  </a:cubicBezTo>
                  <a:close/>
                  <a:moveTo>
                    <a:pt x="681" y="402"/>
                  </a:moveTo>
                  <a:cubicBezTo>
                    <a:pt x="681" y="416"/>
                    <a:pt x="679" y="428"/>
                    <a:pt x="676" y="440"/>
                  </a:cubicBezTo>
                  <a:cubicBezTo>
                    <a:pt x="678" y="440"/>
                    <a:pt x="679" y="439"/>
                    <a:pt x="681" y="438"/>
                  </a:cubicBezTo>
                  <a:cubicBezTo>
                    <a:pt x="684" y="426"/>
                    <a:pt x="683" y="414"/>
                    <a:pt x="686" y="402"/>
                  </a:cubicBezTo>
                  <a:cubicBezTo>
                    <a:pt x="684" y="402"/>
                    <a:pt x="683" y="402"/>
                    <a:pt x="681" y="402"/>
                  </a:cubicBezTo>
                  <a:close/>
                  <a:moveTo>
                    <a:pt x="525" y="427"/>
                  </a:moveTo>
                  <a:cubicBezTo>
                    <a:pt x="526" y="427"/>
                    <a:pt x="527" y="428"/>
                    <a:pt x="528" y="427"/>
                  </a:cubicBezTo>
                  <a:cubicBezTo>
                    <a:pt x="527" y="427"/>
                    <a:pt x="528" y="426"/>
                    <a:pt x="528" y="426"/>
                  </a:cubicBezTo>
                  <a:cubicBezTo>
                    <a:pt x="531" y="421"/>
                    <a:pt x="533" y="413"/>
                    <a:pt x="535" y="407"/>
                  </a:cubicBezTo>
                  <a:cubicBezTo>
                    <a:pt x="534" y="407"/>
                    <a:pt x="534" y="407"/>
                    <a:pt x="534" y="406"/>
                  </a:cubicBezTo>
                  <a:cubicBezTo>
                    <a:pt x="533" y="404"/>
                    <a:pt x="535" y="402"/>
                    <a:pt x="533" y="402"/>
                  </a:cubicBezTo>
                  <a:cubicBezTo>
                    <a:pt x="531" y="411"/>
                    <a:pt x="528" y="420"/>
                    <a:pt x="525" y="427"/>
                  </a:cubicBezTo>
                  <a:close/>
                  <a:moveTo>
                    <a:pt x="677" y="428"/>
                  </a:moveTo>
                  <a:cubicBezTo>
                    <a:pt x="679" y="418"/>
                    <a:pt x="679" y="409"/>
                    <a:pt x="679" y="402"/>
                  </a:cubicBezTo>
                  <a:cubicBezTo>
                    <a:pt x="677" y="403"/>
                    <a:pt x="677" y="402"/>
                    <a:pt x="676" y="403"/>
                  </a:cubicBezTo>
                  <a:cubicBezTo>
                    <a:pt x="675" y="416"/>
                    <a:pt x="673" y="429"/>
                    <a:pt x="671" y="442"/>
                  </a:cubicBezTo>
                  <a:cubicBezTo>
                    <a:pt x="675" y="441"/>
                    <a:pt x="674" y="435"/>
                    <a:pt x="676" y="430"/>
                  </a:cubicBezTo>
                  <a:cubicBezTo>
                    <a:pt x="675" y="430"/>
                    <a:pt x="675" y="431"/>
                    <a:pt x="675" y="430"/>
                  </a:cubicBezTo>
                  <a:cubicBezTo>
                    <a:pt x="676" y="430"/>
                    <a:pt x="676" y="429"/>
                    <a:pt x="677" y="428"/>
                  </a:cubicBezTo>
                  <a:close/>
                  <a:moveTo>
                    <a:pt x="800" y="402"/>
                  </a:moveTo>
                  <a:cubicBezTo>
                    <a:pt x="788" y="413"/>
                    <a:pt x="782" y="427"/>
                    <a:pt x="772" y="440"/>
                  </a:cubicBezTo>
                  <a:cubicBezTo>
                    <a:pt x="773" y="441"/>
                    <a:pt x="776" y="439"/>
                    <a:pt x="778" y="439"/>
                  </a:cubicBezTo>
                  <a:cubicBezTo>
                    <a:pt x="777" y="437"/>
                    <a:pt x="779" y="437"/>
                    <a:pt x="780" y="437"/>
                  </a:cubicBezTo>
                  <a:cubicBezTo>
                    <a:pt x="787" y="425"/>
                    <a:pt x="795" y="413"/>
                    <a:pt x="803" y="402"/>
                  </a:cubicBezTo>
                  <a:cubicBezTo>
                    <a:pt x="802" y="403"/>
                    <a:pt x="801" y="402"/>
                    <a:pt x="800" y="402"/>
                  </a:cubicBezTo>
                  <a:close/>
                  <a:moveTo>
                    <a:pt x="219" y="404"/>
                  </a:moveTo>
                  <a:cubicBezTo>
                    <a:pt x="217" y="404"/>
                    <a:pt x="214" y="402"/>
                    <a:pt x="211" y="403"/>
                  </a:cubicBezTo>
                  <a:cubicBezTo>
                    <a:pt x="214" y="403"/>
                    <a:pt x="217" y="405"/>
                    <a:pt x="219" y="404"/>
                  </a:cubicBezTo>
                  <a:close/>
                  <a:moveTo>
                    <a:pt x="704" y="417"/>
                  </a:moveTo>
                  <a:cubicBezTo>
                    <a:pt x="704" y="416"/>
                    <a:pt x="705" y="413"/>
                    <a:pt x="704" y="413"/>
                  </a:cubicBezTo>
                  <a:cubicBezTo>
                    <a:pt x="704" y="414"/>
                    <a:pt x="703" y="416"/>
                    <a:pt x="704" y="417"/>
                  </a:cubicBezTo>
                  <a:close/>
                  <a:moveTo>
                    <a:pt x="705" y="413"/>
                  </a:moveTo>
                  <a:cubicBezTo>
                    <a:pt x="705" y="409"/>
                    <a:pt x="706" y="406"/>
                    <a:pt x="705" y="403"/>
                  </a:cubicBezTo>
                  <a:cubicBezTo>
                    <a:pt x="705" y="407"/>
                    <a:pt x="704" y="409"/>
                    <a:pt x="704" y="413"/>
                  </a:cubicBezTo>
                  <a:cubicBezTo>
                    <a:pt x="704" y="412"/>
                    <a:pt x="705" y="413"/>
                    <a:pt x="705" y="413"/>
                  </a:cubicBezTo>
                  <a:close/>
                  <a:moveTo>
                    <a:pt x="790" y="403"/>
                  </a:moveTo>
                  <a:cubicBezTo>
                    <a:pt x="787" y="404"/>
                    <a:pt x="784" y="405"/>
                    <a:pt x="782" y="408"/>
                  </a:cubicBezTo>
                  <a:cubicBezTo>
                    <a:pt x="783" y="408"/>
                    <a:pt x="783" y="407"/>
                    <a:pt x="784" y="408"/>
                  </a:cubicBezTo>
                  <a:cubicBezTo>
                    <a:pt x="783" y="408"/>
                    <a:pt x="782" y="409"/>
                    <a:pt x="781" y="409"/>
                  </a:cubicBezTo>
                  <a:cubicBezTo>
                    <a:pt x="772" y="421"/>
                    <a:pt x="763" y="433"/>
                    <a:pt x="755" y="447"/>
                  </a:cubicBezTo>
                  <a:cubicBezTo>
                    <a:pt x="758" y="447"/>
                    <a:pt x="759" y="446"/>
                    <a:pt x="762" y="445"/>
                  </a:cubicBezTo>
                  <a:cubicBezTo>
                    <a:pt x="762" y="443"/>
                    <a:pt x="762" y="441"/>
                    <a:pt x="764" y="440"/>
                  </a:cubicBezTo>
                  <a:cubicBezTo>
                    <a:pt x="770" y="427"/>
                    <a:pt x="780" y="418"/>
                    <a:pt x="788" y="406"/>
                  </a:cubicBezTo>
                  <a:cubicBezTo>
                    <a:pt x="787" y="406"/>
                    <a:pt x="786" y="407"/>
                    <a:pt x="786" y="406"/>
                  </a:cubicBezTo>
                  <a:cubicBezTo>
                    <a:pt x="788" y="406"/>
                    <a:pt x="789" y="404"/>
                    <a:pt x="790" y="403"/>
                  </a:cubicBezTo>
                  <a:close/>
                  <a:moveTo>
                    <a:pt x="804" y="408"/>
                  </a:moveTo>
                  <a:cubicBezTo>
                    <a:pt x="803" y="408"/>
                    <a:pt x="803" y="407"/>
                    <a:pt x="803" y="407"/>
                  </a:cubicBezTo>
                  <a:cubicBezTo>
                    <a:pt x="798" y="411"/>
                    <a:pt x="796" y="417"/>
                    <a:pt x="791" y="421"/>
                  </a:cubicBezTo>
                  <a:cubicBezTo>
                    <a:pt x="789" y="426"/>
                    <a:pt x="785" y="431"/>
                    <a:pt x="783" y="436"/>
                  </a:cubicBezTo>
                  <a:cubicBezTo>
                    <a:pt x="785" y="436"/>
                    <a:pt x="786" y="434"/>
                    <a:pt x="789" y="434"/>
                  </a:cubicBezTo>
                  <a:cubicBezTo>
                    <a:pt x="794" y="422"/>
                    <a:pt x="803" y="414"/>
                    <a:pt x="809" y="403"/>
                  </a:cubicBezTo>
                  <a:cubicBezTo>
                    <a:pt x="805" y="401"/>
                    <a:pt x="806" y="407"/>
                    <a:pt x="804" y="408"/>
                  </a:cubicBezTo>
                  <a:close/>
                  <a:moveTo>
                    <a:pt x="248" y="405"/>
                  </a:moveTo>
                  <a:cubicBezTo>
                    <a:pt x="253" y="406"/>
                    <a:pt x="258" y="406"/>
                    <a:pt x="262" y="408"/>
                  </a:cubicBezTo>
                  <a:cubicBezTo>
                    <a:pt x="262" y="407"/>
                    <a:pt x="262" y="407"/>
                    <a:pt x="262" y="406"/>
                  </a:cubicBezTo>
                  <a:cubicBezTo>
                    <a:pt x="258" y="406"/>
                    <a:pt x="250" y="401"/>
                    <a:pt x="248" y="405"/>
                  </a:cubicBezTo>
                  <a:close/>
                  <a:moveTo>
                    <a:pt x="671" y="404"/>
                  </a:moveTo>
                  <a:cubicBezTo>
                    <a:pt x="667" y="417"/>
                    <a:pt x="668" y="431"/>
                    <a:pt x="664" y="445"/>
                  </a:cubicBezTo>
                  <a:cubicBezTo>
                    <a:pt x="666" y="445"/>
                    <a:pt x="667" y="444"/>
                    <a:pt x="669" y="443"/>
                  </a:cubicBezTo>
                  <a:cubicBezTo>
                    <a:pt x="671" y="431"/>
                    <a:pt x="673" y="418"/>
                    <a:pt x="674" y="404"/>
                  </a:cubicBezTo>
                  <a:cubicBezTo>
                    <a:pt x="673" y="403"/>
                    <a:pt x="672" y="404"/>
                    <a:pt x="671" y="404"/>
                  </a:cubicBezTo>
                  <a:close/>
                  <a:moveTo>
                    <a:pt x="812" y="404"/>
                  </a:moveTo>
                  <a:cubicBezTo>
                    <a:pt x="811" y="406"/>
                    <a:pt x="810" y="408"/>
                    <a:pt x="808" y="409"/>
                  </a:cubicBezTo>
                  <a:cubicBezTo>
                    <a:pt x="803" y="416"/>
                    <a:pt x="797" y="423"/>
                    <a:pt x="792" y="431"/>
                  </a:cubicBezTo>
                  <a:cubicBezTo>
                    <a:pt x="792" y="432"/>
                    <a:pt x="790" y="433"/>
                    <a:pt x="791" y="433"/>
                  </a:cubicBezTo>
                  <a:cubicBezTo>
                    <a:pt x="795" y="432"/>
                    <a:pt x="798" y="431"/>
                    <a:pt x="799" y="428"/>
                  </a:cubicBezTo>
                  <a:cubicBezTo>
                    <a:pt x="802" y="421"/>
                    <a:pt x="808" y="415"/>
                    <a:pt x="811" y="409"/>
                  </a:cubicBezTo>
                  <a:cubicBezTo>
                    <a:pt x="813" y="407"/>
                    <a:pt x="813" y="405"/>
                    <a:pt x="816" y="404"/>
                  </a:cubicBezTo>
                  <a:cubicBezTo>
                    <a:pt x="815" y="404"/>
                    <a:pt x="814" y="404"/>
                    <a:pt x="812" y="404"/>
                  </a:cubicBezTo>
                  <a:close/>
                  <a:moveTo>
                    <a:pt x="491" y="404"/>
                  </a:moveTo>
                  <a:cubicBezTo>
                    <a:pt x="491" y="404"/>
                    <a:pt x="491" y="404"/>
                    <a:pt x="491" y="404"/>
                  </a:cubicBezTo>
                  <a:cubicBezTo>
                    <a:pt x="491" y="405"/>
                    <a:pt x="490" y="405"/>
                    <a:pt x="490" y="406"/>
                  </a:cubicBezTo>
                  <a:cubicBezTo>
                    <a:pt x="491" y="406"/>
                    <a:pt x="490" y="405"/>
                    <a:pt x="491" y="404"/>
                  </a:cubicBezTo>
                  <a:cubicBezTo>
                    <a:pt x="491" y="405"/>
                    <a:pt x="491" y="405"/>
                    <a:pt x="491" y="404"/>
                  </a:cubicBezTo>
                  <a:close/>
                  <a:moveTo>
                    <a:pt x="490" y="425"/>
                  </a:moveTo>
                  <a:cubicBezTo>
                    <a:pt x="490" y="424"/>
                    <a:pt x="489" y="425"/>
                    <a:pt x="489" y="424"/>
                  </a:cubicBezTo>
                  <a:cubicBezTo>
                    <a:pt x="490" y="418"/>
                    <a:pt x="491" y="415"/>
                    <a:pt x="491" y="410"/>
                  </a:cubicBezTo>
                  <a:cubicBezTo>
                    <a:pt x="490" y="411"/>
                    <a:pt x="490" y="413"/>
                    <a:pt x="489" y="413"/>
                  </a:cubicBezTo>
                  <a:cubicBezTo>
                    <a:pt x="489" y="414"/>
                    <a:pt x="489" y="414"/>
                    <a:pt x="490" y="415"/>
                  </a:cubicBezTo>
                  <a:cubicBezTo>
                    <a:pt x="488" y="416"/>
                    <a:pt x="489" y="422"/>
                    <a:pt x="487" y="421"/>
                  </a:cubicBezTo>
                  <a:cubicBezTo>
                    <a:pt x="486" y="422"/>
                    <a:pt x="488" y="422"/>
                    <a:pt x="488" y="422"/>
                  </a:cubicBezTo>
                  <a:cubicBezTo>
                    <a:pt x="488" y="423"/>
                    <a:pt x="487" y="424"/>
                    <a:pt x="488" y="426"/>
                  </a:cubicBezTo>
                  <a:cubicBezTo>
                    <a:pt x="487" y="426"/>
                    <a:pt x="487" y="429"/>
                    <a:pt x="485" y="430"/>
                  </a:cubicBezTo>
                  <a:cubicBezTo>
                    <a:pt x="480" y="429"/>
                    <a:pt x="485" y="425"/>
                    <a:pt x="484" y="421"/>
                  </a:cubicBezTo>
                  <a:cubicBezTo>
                    <a:pt x="484" y="421"/>
                    <a:pt x="484" y="421"/>
                    <a:pt x="484" y="421"/>
                  </a:cubicBezTo>
                  <a:cubicBezTo>
                    <a:pt x="483" y="420"/>
                    <a:pt x="485" y="415"/>
                    <a:pt x="482" y="416"/>
                  </a:cubicBezTo>
                  <a:cubicBezTo>
                    <a:pt x="482" y="416"/>
                    <a:pt x="483" y="416"/>
                    <a:pt x="483" y="417"/>
                  </a:cubicBezTo>
                  <a:cubicBezTo>
                    <a:pt x="481" y="419"/>
                    <a:pt x="483" y="422"/>
                    <a:pt x="480" y="424"/>
                  </a:cubicBezTo>
                  <a:cubicBezTo>
                    <a:pt x="479" y="420"/>
                    <a:pt x="483" y="415"/>
                    <a:pt x="482" y="412"/>
                  </a:cubicBezTo>
                  <a:cubicBezTo>
                    <a:pt x="480" y="416"/>
                    <a:pt x="479" y="420"/>
                    <a:pt x="479" y="425"/>
                  </a:cubicBezTo>
                  <a:cubicBezTo>
                    <a:pt x="480" y="425"/>
                    <a:pt x="478" y="424"/>
                    <a:pt x="480" y="424"/>
                  </a:cubicBezTo>
                  <a:cubicBezTo>
                    <a:pt x="482" y="426"/>
                    <a:pt x="479" y="429"/>
                    <a:pt x="479" y="431"/>
                  </a:cubicBezTo>
                  <a:cubicBezTo>
                    <a:pt x="478" y="431"/>
                    <a:pt x="477" y="431"/>
                    <a:pt x="477" y="430"/>
                  </a:cubicBezTo>
                  <a:cubicBezTo>
                    <a:pt x="477" y="428"/>
                    <a:pt x="477" y="427"/>
                    <a:pt x="477" y="424"/>
                  </a:cubicBezTo>
                  <a:cubicBezTo>
                    <a:pt x="477" y="426"/>
                    <a:pt x="475" y="430"/>
                    <a:pt x="474" y="427"/>
                  </a:cubicBezTo>
                  <a:cubicBezTo>
                    <a:pt x="475" y="424"/>
                    <a:pt x="477" y="421"/>
                    <a:pt x="478" y="417"/>
                  </a:cubicBezTo>
                  <a:cubicBezTo>
                    <a:pt x="477" y="418"/>
                    <a:pt x="476" y="417"/>
                    <a:pt x="476" y="416"/>
                  </a:cubicBezTo>
                  <a:cubicBezTo>
                    <a:pt x="476" y="412"/>
                    <a:pt x="477" y="407"/>
                    <a:pt x="476" y="404"/>
                  </a:cubicBezTo>
                  <a:cubicBezTo>
                    <a:pt x="475" y="410"/>
                    <a:pt x="473" y="418"/>
                    <a:pt x="472" y="423"/>
                  </a:cubicBezTo>
                  <a:cubicBezTo>
                    <a:pt x="472" y="423"/>
                    <a:pt x="471" y="422"/>
                    <a:pt x="471" y="423"/>
                  </a:cubicBezTo>
                  <a:cubicBezTo>
                    <a:pt x="472" y="423"/>
                    <a:pt x="472" y="423"/>
                    <a:pt x="472" y="423"/>
                  </a:cubicBezTo>
                  <a:cubicBezTo>
                    <a:pt x="471" y="424"/>
                    <a:pt x="472" y="427"/>
                    <a:pt x="471" y="428"/>
                  </a:cubicBezTo>
                  <a:cubicBezTo>
                    <a:pt x="471" y="428"/>
                    <a:pt x="471" y="427"/>
                    <a:pt x="470" y="427"/>
                  </a:cubicBezTo>
                  <a:cubicBezTo>
                    <a:pt x="471" y="430"/>
                    <a:pt x="470" y="431"/>
                    <a:pt x="470" y="433"/>
                  </a:cubicBezTo>
                  <a:cubicBezTo>
                    <a:pt x="473" y="433"/>
                    <a:pt x="469" y="436"/>
                    <a:pt x="472" y="437"/>
                  </a:cubicBezTo>
                  <a:cubicBezTo>
                    <a:pt x="472" y="435"/>
                    <a:pt x="473" y="437"/>
                    <a:pt x="474" y="436"/>
                  </a:cubicBezTo>
                  <a:cubicBezTo>
                    <a:pt x="474" y="437"/>
                    <a:pt x="475" y="436"/>
                    <a:pt x="475" y="435"/>
                  </a:cubicBezTo>
                  <a:cubicBezTo>
                    <a:pt x="481" y="435"/>
                    <a:pt x="488" y="435"/>
                    <a:pt x="493" y="433"/>
                  </a:cubicBezTo>
                  <a:cubicBezTo>
                    <a:pt x="492" y="433"/>
                    <a:pt x="494" y="433"/>
                    <a:pt x="494" y="433"/>
                  </a:cubicBezTo>
                  <a:cubicBezTo>
                    <a:pt x="494" y="432"/>
                    <a:pt x="495" y="432"/>
                    <a:pt x="495" y="431"/>
                  </a:cubicBezTo>
                  <a:cubicBezTo>
                    <a:pt x="495" y="431"/>
                    <a:pt x="494" y="431"/>
                    <a:pt x="494" y="431"/>
                  </a:cubicBezTo>
                  <a:cubicBezTo>
                    <a:pt x="495" y="431"/>
                    <a:pt x="495" y="431"/>
                    <a:pt x="496" y="431"/>
                  </a:cubicBezTo>
                  <a:cubicBezTo>
                    <a:pt x="495" y="429"/>
                    <a:pt x="497" y="426"/>
                    <a:pt x="497" y="425"/>
                  </a:cubicBezTo>
                  <a:cubicBezTo>
                    <a:pt x="496" y="427"/>
                    <a:pt x="494" y="431"/>
                    <a:pt x="491" y="429"/>
                  </a:cubicBezTo>
                  <a:cubicBezTo>
                    <a:pt x="493" y="427"/>
                    <a:pt x="496" y="424"/>
                    <a:pt x="494" y="422"/>
                  </a:cubicBezTo>
                  <a:cubicBezTo>
                    <a:pt x="497" y="422"/>
                    <a:pt x="495" y="418"/>
                    <a:pt x="497" y="417"/>
                  </a:cubicBezTo>
                  <a:cubicBezTo>
                    <a:pt x="497" y="416"/>
                    <a:pt x="497" y="417"/>
                    <a:pt x="497" y="416"/>
                  </a:cubicBezTo>
                  <a:cubicBezTo>
                    <a:pt x="497" y="416"/>
                    <a:pt x="496" y="416"/>
                    <a:pt x="496" y="415"/>
                  </a:cubicBezTo>
                  <a:cubicBezTo>
                    <a:pt x="497" y="414"/>
                    <a:pt x="496" y="412"/>
                    <a:pt x="497" y="412"/>
                  </a:cubicBezTo>
                  <a:cubicBezTo>
                    <a:pt x="497" y="411"/>
                    <a:pt x="497" y="410"/>
                    <a:pt x="498" y="411"/>
                  </a:cubicBezTo>
                  <a:cubicBezTo>
                    <a:pt x="497" y="409"/>
                    <a:pt x="496" y="408"/>
                    <a:pt x="497" y="407"/>
                  </a:cubicBezTo>
                  <a:cubicBezTo>
                    <a:pt x="496" y="407"/>
                    <a:pt x="497" y="405"/>
                    <a:pt x="496" y="404"/>
                  </a:cubicBezTo>
                  <a:cubicBezTo>
                    <a:pt x="496" y="404"/>
                    <a:pt x="495" y="404"/>
                    <a:pt x="495" y="404"/>
                  </a:cubicBezTo>
                  <a:cubicBezTo>
                    <a:pt x="497" y="405"/>
                    <a:pt x="495" y="405"/>
                    <a:pt x="494" y="406"/>
                  </a:cubicBezTo>
                  <a:cubicBezTo>
                    <a:pt x="495" y="406"/>
                    <a:pt x="495" y="405"/>
                    <a:pt x="496" y="406"/>
                  </a:cubicBezTo>
                  <a:cubicBezTo>
                    <a:pt x="495" y="407"/>
                    <a:pt x="494" y="407"/>
                    <a:pt x="494" y="408"/>
                  </a:cubicBezTo>
                  <a:cubicBezTo>
                    <a:pt x="494" y="409"/>
                    <a:pt x="495" y="407"/>
                    <a:pt x="495" y="408"/>
                  </a:cubicBezTo>
                  <a:cubicBezTo>
                    <a:pt x="494" y="409"/>
                    <a:pt x="495" y="414"/>
                    <a:pt x="493" y="413"/>
                  </a:cubicBezTo>
                  <a:cubicBezTo>
                    <a:pt x="493" y="414"/>
                    <a:pt x="494" y="413"/>
                    <a:pt x="494" y="414"/>
                  </a:cubicBezTo>
                  <a:cubicBezTo>
                    <a:pt x="494" y="415"/>
                    <a:pt x="494" y="416"/>
                    <a:pt x="493" y="417"/>
                  </a:cubicBezTo>
                  <a:cubicBezTo>
                    <a:pt x="494" y="417"/>
                    <a:pt x="494" y="416"/>
                    <a:pt x="494" y="417"/>
                  </a:cubicBezTo>
                  <a:cubicBezTo>
                    <a:pt x="493" y="419"/>
                    <a:pt x="494" y="423"/>
                    <a:pt x="491" y="423"/>
                  </a:cubicBezTo>
                  <a:cubicBezTo>
                    <a:pt x="492" y="424"/>
                    <a:pt x="490" y="424"/>
                    <a:pt x="490" y="425"/>
                  </a:cubicBezTo>
                  <a:close/>
                  <a:moveTo>
                    <a:pt x="817" y="406"/>
                  </a:moveTo>
                  <a:cubicBezTo>
                    <a:pt x="810" y="413"/>
                    <a:pt x="805" y="421"/>
                    <a:pt x="800" y="429"/>
                  </a:cubicBezTo>
                  <a:cubicBezTo>
                    <a:pt x="803" y="429"/>
                    <a:pt x="804" y="428"/>
                    <a:pt x="806" y="427"/>
                  </a:cubicBezTo>
                  <a:cubicBezTo>
                    <a:pt x="810" y="419"/>
                    <a:pt x="816" y="412"/>
                    <a:pt x="821" y="405"/>
                  </a:cubicBezTo>
                  <a:cubicBezTo>
                    <a:pt x="820" y="405"/>
                    <a:pt x="819" y="405"/>
                    <a:pt x="817" y="404"/>
                  </a:cubicBezTo>
                  <a:cubicBezTo>
                    <a:pt x="817" y="405"/>
                    <a:pt x="817" y="405"/>
                    <a:pt x="817" y="406"/>
                  </a:cubicBezTo>
                  <a:close/>
                  <a:moveTo>
                    <a:pt x="664" y="436"/>
                  </a:moveTo>
                  <a:cubicBezTo>
                    <a:pt x="667" y="426"/>
                    <a:pt x="666" y="416"/>
                    <a:pt x="668" y="405"/>
                  </a:cubicBezTo>
                  <a:cubicBezTo>
                    <a:pt x="667" y="405"/>
                    <a:pt x="666" y="405"/>
                    <a:pt x="665" y="405"/>
                  </a:cubicBezTo>
                  <a:cubicBezTo>
                    <a:pt x="664" y="416"/>
                    <a:pt x="662" y="425"/>
                    <a:pt x="661" y="437"/>
                  </a:cubicBezTo>
                  <a:cubicBezTo>
                    <a:pt x="661" y="437"/>
                    <a:pt x="662" y="437"/>
                    <a:pt x="662" y="437"/>
                  </a:cubicBezTo>
                  <a:cubicBezTo>
                    <a:pt x="661" y="437"/>
                    <a:pt x="661" y="437"/>
                    <a:pt x="661" y="437"/>
                  </a:cubicBezTo>
                  <a:cubicBezTo>
                    <a:pt x="661" y="441"/>
                    <a:pt x="660" y="444"/>
                    <a:pt x="659" y="447"/>
                  </a:cubicBezTo>
                  <a:cubicBezTo>
                    <a:pt x="660" y="446"/>
                    <a:pt x="661" y="446"/>
                    <a:pt x="662" y="446"/>
                  </a:cubicBezTo>
                  <a:cubicBezTo>
                    <a:pt x="663" y="442"/>
                    <a:pt x="663" y="440"/>
                    <a:pt x="664" y="436"/>
                  </a:cubicBezTo>
                  <a:cubicBezTo>
                    <a:pt x="663" y="436"/>
                    <a:pt x="663" y="437"/>
                    <a:pt x="662" y="436"/>
                  </a:cubicBezTo>
                  <a:cubicBezTo>
                    <a:pt x="663" y="436"/>
                    <a:pt x="663" y="436"/>
                    <a:pt x="664" y="436"/>
                  </a:cubicBezTo>
                  <a:close/>
                  <a:moveTo>
                    <a:pt x="563" y="407"/>
                  </a:moveTo>
                  <a:cubicBezTo>
                    <a:pt x="564" y="407"/>
                    <a:pt x="564" y="406"/>
                    <a:pt x="563" y="405"/>
                  </a:cubicBezTo>
                  <a:cubicBezTo>
                    <a:pt x="564" y="406"/>
                    <a:pt x="563" y="406"/>
                    <a:pt x="563" y="407"/>
                  </a:cubicBezTo>
                  <a:close/>
                  <a:moveTo>
                    <a:pt x="658" y="442"/>
                  </a:moveTo>
                  <a:cubicBezTo>
                    <a:pt x="658" y="442"/>
                    <a:pt x="659" y="439"/>
                    <a:pt x="658" y="438"/>
                  </a:cubicBezTo>
                  <a:cubicBezTo>
                    <a:pt x="660" y="430"/>
                    <a:pt x="661" y="421"/>
                    <a:pt x="662" y="411"/>
                  </a:cubicBezTo>
                  <a:cubicBezTo>
                    <a:pt x="663" y="408"/>
                    <a:pt x="663" y="407"/>
                    <a:pt x="662" y="405"/>
                  </a:cubicBezTo>
                  <a:cubicBezTo>
                    <a:pt x="661" y="405"/>
                    <a:pt x="660" y="406"/>
                    <a:pt x="659" y="406"/>
                  </a:cubicBezTo>
                  <a:cubicBezTo>
                    <a:pt x="657" y="417"/>
                    <a:pt x="656" y="430"/>
                    <a:pt x="655" y="440"/>
                  </a:cubicBezTo>
                  <a:cubicBezTo>
                    <a:pt x="656" y="439"/>
                    <a:pt x="657" y="438"/>
                    <a:pt x="658" y="438"/>
                  </a:cubicBezTo>
                  <a:cubicBezTo>
                    <a:pt x="657" y="439"/>
                    <a:pt x="656" y="440"/>
                    <a:pt x="655" y="440"/>
                  </a:cubicBezTo>
                  <a:cubicBezTo>
                    <a:pt x="654" y="443"/>
                    <a:pt x="654" y="447"/>
                    <a:pt x="653" y="450"/>
                  </a:cubicBezTo>
                  <a:cubicBezTo>
                    <a:pt x="655" y="450"/>
                    <a:pt x="655" y="449"/>
                    <a:pt x="657" y="449"/>
                  </a:cubicBezTo>
                  <a:cubicBezTo>
                    <a:pt x="657" y="446"/>
                    <a:pt x="659" y="443"/>
                    <a:pt x="658" y="442"/>
                  </a:cubicBezTo>
                  <a:close/>
                  <a:moveTo>
                    <a:pt x="246" y="406"/>
                  </a:moveTo>
                  <a:cubicBezTo>
                    <a:pt x="246" y="407"/>
                    <a:pt x="245" y="407"/>
                    <a:pt x="245" y="407"/>
                  </a:cubicBezTo>
                  <a:cubicBezTo>
                    <a:pt x="250" y="408"/>
                    <a:pt x="256" y="410"/>
                    <a:pt x="261" y="411"/>
                  </a:cubicBezTo>
                  <a:cubicBezTo>
                    <a:pt x="257" y="408"/>
                    <a:pt x="252" y="407"/>
                    <a:pt x="246" y="406"/>
                  </a:cubicBezTo>
                  <a:close/>
                  <a:moveTo>
                    <a:pt x="824" y="407"/>
                  </a:moveTo>
                  <a:cubicBezTo>
                    <a:pt x="817" y="411"/>
                    <a:pt x="814" y="419"/>
                    <a:pt x="809" y="426"/>
                  </a:cubicBezTo>
                  <a:cubicBezTo>
                    <a:pt x="811" y="425"/>
                    <a:pt x="813" y="424"/>
                    <a:pt x="816" y="425"/>
                  </a:cubicBezTo>
                  <a:cubicBezTo>
                    <a:pt x="816" y="424"/>
                    <a:pt x="815" y="424"/>
                    <a:pt x="815" y="424"/>
                  </a:cubicBezTo>
                  <a:cubicBezTo>
                    <a:pt x="816" y="423"/>
                    <a:pt x="817" y="423"/>
                    <a:pt x="818" y="422"/>
                  </a:cubicBezTo>
                  <a:cubicBezTo>
                    <a:pt x="821" y="417"/>
                    <a:pt x="825" y="412"/>
                    <a:pt x="829" y="407"/>
                  </a:cubicBezTo>
                  <a:cubicBezTo>
                    <a:pt x="828" y="406"/>
                    <a:pt x="827" y="406"/>
                    <a:pt x="825" y="406"/>
                  </a:cubicBezTo>
                  <a:cubicBezTo>
                    <a:pt x="825" y="407"/>
                    <a:pt x="824" y="407"/>
                    <a:pt x="824" y="407"/>
                  </a:cubicBezTo>
                  <a:close/>
                  <a:moveTo>
                    <a:pt x="433" y="427"/>
                  </a:moveTo>
                  <a:cubicBezTo>
                    <a:pt x="433" y="428"/>
                    <a:pt x="433" y="428"/>
                    <a:pt x="433" y="428"/>
                  </a:cubicBezTo>
                  <a:cubicBezTo>
                    <a:pt x="432" y="429"/>
                    <a:pt x="432" y="428"/>
                    <a:pt x="431" y="427"/>
                  </a:cubicBezTo>
                  <a:cubicBezTo>
                    <a:pt x="431" y="432"/>
                    <a:pt x="428" y="437"/>
                    <a:pt x="428" y="441"/>
                  </a:cubicBezTo>
                  <a:cubicBezTo>
                    <a:pt x="429" y="441"/>
                    <a:pt x="430" y="439"/>
                    <a:pt x="431" y="438"/>
                  </a:cubicBezTo>
                  <a:cubicBezTo>
                    <a:pt x="431" y="437"/>
                    <a:pt x="432" y="436"/>
                    <a:pt x="432" y="434"/>
                  </a:cubicBezTo>
                  <a:cubicBezTo>
                    <a:pt x="434" y="430"/>
                    <a:pt x="436" y="424"/>
                    <a:pt x="436" y="420"/>
                  </a:cubicBezTo>
                  <a:cubicBezTo>
                    <a:pt x="437" y="418"/>
                    <a:pt x="436" y="415"/>
                    <a:pt x="436" y="412"/>
                  </a:cubicBezTo>
                  <a:cubicBezTo>
                    <a:pt x="436" y="410"/>
                    <a:pt x="436" y="408"/>
                    <a:pt x="436" y="406"/>
                  </a:cubicBezTo>
                  <a:cubicBezTo>
                    <a:pt x="435" y="413"/>
                    <a:pt x="433" y="419"/>
                    <a:pt x="433" y="427"/>
                  </a:cubicBezTo>
                  <a:close/>
                  <a:moveTo>
                    <a:pt x="481" y="409"/>
                  </a:moveTo>
                  <a:cubicBezTo>
                    <a:pt x="480" y="408"/>
                    <a:pt x="481" y="407"/>
                    <a:pt x="481" y="406"/>
                  </a:cubicBezTo>
                  <a:cubicBezTo>
                    <a:pt x="480" y="407"/>
                    <a:pt x="480" y="409"/>
                    <a:pt x="481" y="409"/>
                  </a:cubicBezTo>
                  <a:close/>
                  <a:moveTo>
                    <a:pt x="652" y="441"/>
                  </a:moveTo>
                  <a:cubicBezTo>
                    <a:pt x="655" y="431"/>
                    <a:pt x="656" y="418"/>
                    <a:pt x="656" y="406"/>
                  </a:cubicBezTo>
                  <a:cubicBezTo>
                    <a:pt x="654" y="407"/>
                    <a:pt x="653" y="407"/>
                    <a:pt x="651" y="408"/>
                  </a:cubicBezTo>
                  <a:cubicBezTo>
                    <a:pt x="649" y="416"/>
                    <a:pt x="649" y="433"/>
                    <a:pt x="647" y="443"/>
                  </a:cubicBezTo>
                  <a:cubicBezTo>
                    <a:pt x="647" y="444"/>
                    <a:pt x="648" y="442"/>
                    <a:pt x="648" y="443"/>
                  </a:cubicBezTo>
                  <a:cubicBezTo>
                    <a:pt x="646" y="445"/>
                    <a:pt x="647" y="447"/>
                    <a:pt x="646" y="449"/>
                  </a:cubicBezTo>
                  <a:cubicBezTo>
                    <a:pt x="646" y="450"/>
                    <a:pt x="647" y="450"/>
                    <a:pt x="647" y="451"/>
                  </a:cubicBezTo>
                  <a:cubicBezTo>
                    <a:pt x="647" y="452"/>
                    <a:pt x="646" y="452"/>
                    <a:pt x="645" y="452"/>
                  </a:cubicBezTo>
                  <a:cubicBezTo>
                    <a:pt x="645" y="452"/>
                    <a:pt x="644" y="452"/>
                    <a:pt x="644" y="451"/>
                  </a:cubicBezTo>
                  <a:cubicBezTo>
                    <a:pt x="645" y="444"/>
                    <a:pt x="647" y="439"/>
                    <a:pt x="647" y="433"/>
                  </a:cubicBezTo>
                  <a:cubicBezTo>
                    <a:pt x="647" y="425"/>
                    <a:pt x="648" y="416"/>
                    <a:pt x="649" y="408"/>
                  </a:cubicBezTo>
                  <a:cubicBezTo>
                    <a:pt x="648" y="408"/>
                    <a:pt x="646" y="408"/>
                    <a:pt x="645" y="409"/>
                  </a:cubicBezTo>
                  <a:cubicBezTo>
                    <a:pt x="642" y="419"/>
                    <a:pt x="643" y="433"/>
                    <a:pt x="641" y="446"/>
                  </a:cubicBezTo>
                  <a:cubicBezTo>
                    <a:pt x="641" y="447"/>
                    <a:pt x="642" y="445"/>
                    <a:pt x="642" y="446"/>
                  </a:cubicBezTo>
                  <a:cubicBezTo>
                    <a:pt x="639" y="446"/>
                    <a:pt x="641" y="454"/>
                    <a:pt x="637" y="455"/>
                  </a:cubicBezTo>
                  <a:cubicBezTo>
                    <a:pt x="640" y="440"/>
                    <a:pt x="641" y="425"/>
                    <a:pt x="642" y="409"/>
                  </a:cubicBezTo>
                  <a:cubicBezTo>
                    <a:pt x="641" y="410"/>
                    <a:pt x="639" y="409"/>
                    <a:pt x="638" y="410"/>
                  </a:cubicBezTo>
                  <a:cubicBezTo>
                    <a:pt x="637" y="426"/>
                    <a:pt x="636" y="441"/>
                    <a:pt x="634" y="458"/>
                  </a:cubicBezTo>
                  <a:cubicBezTo>
                    <a:pt x="639" y="456"/>
                    <a:pt x="645" y="454"/>
                    <a:pt x="650" y="450"/>
                  </a:cubicBezTo>
                  <a:cubicBezTo>
                    <a:pt x="651" y="450"/>
                    <a:pt x="651" y="450"/>
                    <a:pt x="651" y="450"/>
                  </a:cubicBezTo>
                  <a:cubicBezTo>
                    <a:pt x="650" y="448"/>
                    <a:pt x="652" y="447"/>
                    <a:pt x="652" y="445"/>
                  </a:cubicBezTo>
                  <a:cubicBezTo>
                    <a:pt x="651" y="445"/>
                    <a:pt x="650" y="446"/>
                    <a:pt x="649" y="445"/>
                  </a:cubicBezTo>
                  <a:cubicBezTo>
                    <a:pt x="650" y="445"/>
                    <a:pt x="651" y="445"/>
                    <a:pt x="652" y="444"/>
                  </a:cubicBezTo>
                  <a:cubicBezTo>
                    <a:pt x="653" y="443"/>
                    <a:pt x="652" y="441"/>
                    <a:pt x="652" y="441"/>
                  </a:cubicBezTo>
                  <a:close/>
                  <a:moveTo>
                    <a:pt x="778" y="408"/>
                  </a:moveTo>
                  <a:cubicBezTo>
                    <a:pt x="778" y="408"/>
                    <a:pt x="773" y="409"/>
                    <a:pt x="773" y="411"/>
                  </a:cubicBezTo>
                  <a:cubicBezTo>
                    <a:pt x="774" y="411"/>
                    <a:pt x="774" y="410"/>
                    <a:pt x="774" y="412"/>
                  </a:cubicBezTo>
                  <a:cubicBezTo>
                    <a:pt x="773" y="411"/>
                    <a:pt x="773" y="413"/>
                    <a:pt x="772" y="412"/>
                  </a:cubicBezTo>
                  <a:cubicBezTo>
                    <a:pt x="770" y="414"/>
                    <a:pt x="769" y="417"/>
                    <a:pt x="766" y="418"/>
                  </a:cubicBezTo>
                  <a:cubicBezTo>
                    <a:pt x="764" y="424"/>
                    <a:pt x="759" y="427"/>
                    <a:pt x="757" y="433"/>
                  </a:cubicBezTo>
                  <a:cubicBezTo>
                    <a:pt x="755" y="435"/>
                    <a:pt x="753" y="437"/>
                    <a:pt x="752" y="440"/>
                  </a:cubicBezTo>
                  <a:cubicBezTo>
                    <a:pt x="751" y="440"/>
                    <a:pt x="751" y="441"/>
                    <a:pt x="750" y="442"/>
                  </a:cubicBezTo>
                  <a:cubicBezTo>
                    <a:pt x="748" y="445"/>
                    <a:pt x="746" y="448"/>
                    <a:pt x="745" y="451"/>
                  </a:cubicBezTo>
                  <a:cubicBezTo>
                    <a:pt x="746" y="451"/>
                    <a:pt x="746" y="449"/>
                    <a:pt x="748" y="449"/>
                  </a:cubicBezTo>
                  <a:cubicBezTo>
                    <a:pt x="748" y="449"/>
                    <a:pt x="748" y="450"/>
                    <a:pt x="748" y="450"/>
                  </a:cubicBezTo>
                  <a:cubicBezTo>
                    <a:pt x="750" y="450"/>
                    <a:pt x="750" y="449"/>
                    <a:pt x="752" y="449"/>
                  </a:cubicBezTo>
                  <a:cubicBezTo>
                    <a:pt x="760" y="435"/>
                    <a:pt x="768" y="422"/>
                    <a:pt x="778" y="410"/>
                  </a:cubicBezTo>
                  <a:cubicBezTo>
                    <a:pt x="777" y="410"/>
                    <a:pt x="777" y="411"/>
                    <a:pt x="776" y="410"/>
                  </a:cubicBezTo>
                  <a:cubicBezTo>
                    <a:pt x="778" y="411"/>
                    <a:pt x="779" y="409"/>
                    <a:pt x="780" y="407"/>
                  </a:cubicBezTo>
                  <a:cubicBezTo>
                    <a:pt x="780" y="407"/>
                    <a:pt x="779" y="406"/>
                    <a:pt x="780" y="407"/>
                  </a:cubicBezTo>
                  <a:cubicBezTo>
                    <a:pt x="780" y="407"/>
                    <a:pt x="778" y="407"/>
                    <a:pt x="778" y="408"/>
                  </a:cubicBezTo>
                  <a:close/>
                  <a:moveTo>
                    <a:pt x="490" y="410"/>
                  </a:moveTo>
                  <a:cubicBezTo>
                    <a:pt x="491" y="410"/>
                    <a:pt x="491" y="407"/>
                    <a:pt x="490" y="407"/>
                  </a:cubicBezTo>
                  <a:cubicBezTo>
                    <a:pt x="490" y="408"/>
                    <a:pt x="489" y="409"/>
                    <a:pt x="490" y="410"/>
                  </a:cubicBezTo>
                  <a:close/>
                  <a:moveTo>
                    <a:pt x="484" y="409"/>
                  </a:moveTo>
                  <a:cubicBezTo>
                    <a:pt x="485" y="409"/>
                    <a:pt x="485" y="407"/>
                    <a:pt x="484" y="407"/>
                  </a:cubicBezTo>
                  <a:cubicBezTo>
                    <a:pt x="484" y="408"/>
                    <a:pt x="484" y="408"/>
                    <a:pt x="484" y="409"/>
                  </a:cubicBezTo>
                  <a:close/>
                  <a:moveTo>
                    <a:pt x="550" y="410"/>
                  </a:moveTo>
                  <a:cubicBezTo>
                    <a:pt x="550" y="409"/>
                    <a:pt x="552" y="409"/>
                    <a:pt x="551" y="408"/>
                  </a:cubicBezTo>
                  <a:cubicBezTo>
                    <a:pt x="551" y="408"/>
                    <a:pt x="550" y="410"/>
                    <a:pt x="550" y="410"/>
                  </a:cubicBezTo>
                  <a:close/>
                  <a:moveTo>
                    <a:pt x="753" y="410"/>
                  </a:moveTo>
                  <a:cubicBezTo>
                    <a:pt x="754" y="409"/>
                    <a:pt x="755" y="408"/>
                    <a:pt x="754" y="408"/>
                  </a:cubicBezTo>
                  <a:cubicBezTo>
                    <a:pt x="754" y="408"/>
                    <a:pt x="752" y="409"/>
                    <a:pt x="753" y="410"/>
                  </a:cubicBezTo>
                  <a:close/>
                  <a:moveTo>
                    <a:pt x="832" y="408"/>
                  </a:moveTo>
                  <a:cubicBezTo>
                    <a:pt x="827" y="411"/>
                    <a:pt x="825" y="416"/>
                    <a:pt x="821" y="421"/>
                  </a:cubicBezTo>
                  <a:cubicBezTo>
                    <a:pt x="823" y="421"/>
                    <a:pt x="825" y="420"/>
                    <a:pt x="827" y="419"/>
                  </a:cubicBezTo>
                  <a:cubicBezTo>
                    <a:pt x="829" y="415"/>
                    <a:pt x="833" y="412"/>
                    <a:pt x="836" y="408"/>
                  </a:cubicBezTo>
                  <a:cubicBezTo>
                    <a:pt x="835" y="408"/>
                    <a:pt x="834" y="407"/>
                    <a:pt x="832" y="408"/>
                  </a:cubicBezTo>
                  <a:close/>
                  <a:moveTo>
                    <a:pt x="570" y="408"/>
                  </a:moveTo>
                  <a:cubicBezTo>
                    <a:pt x="569" y="413"/>
                    <a:pt x="567" y="415"/>
                    <a:pt x="566" y="420"/>
                  </a:cubicBezTo>
                  <a:cubicBezTo>
                    <a:pt x="567" y="419"/>
                    <a:pt x="567" y="419"/>
                    <a:pt x="568" y="419"/>
                  </a:cubicBezTo>
                  <a:cubicBezTo>
                    <a:pt x="569" y="419"/>
                    <a:pt x="569" y="419"/>
                    <a:pt x="569" y="418"/>
                  </a:cubicBezTo>
                  <a:cubicBezTo>
                    <a:pt x="569" y="418"/>
                    <a:pt x="569" y="419"/>
                    <a:pt x="569" y="418"/>
                  </a:cubicBezTo>
                  <a:cubicBezTo>
                    <a:pt x="571" y="417"/>
                    <a:pt x="571" y="410"/>
                    <a:pt x="573" y="409"/>
                  </a:cubicBezTo>
                  <a:cubicBezTo>
                    <a:pt x="572" y="410"/>
                    <a:pt x="571" y="409"/>
                    <a:pt x="570" y="408"/>
                  </a:cubicBezTo>
                  <a:close/>
                  <a:moveTo>
                    <a:pt x="249" y="410"/>
                  </a:moveTo>
                  <a:cubicBezTo>
                    <a:pt x="246" y="409"/>
                    <a:pt x="242" y="408"/>
                    <a:pt x="242" y="410"/>
                  </a:cubicBezTo>
                  <a:cubicBezTo>
                    <a:pt x="249" y="412"/>
                    <a:pt x="256" y="414"/>
                    <a:pt x="263" y="416"/>
                  </a:cubicBezTo>
                  <a:cubicBezTo>
                    <a:pt x="263" y="415"/>
                    <a:pt x="262" y="415"/>
                    <a:pt x="263" y="414"/>
                  </a:cubicBezTo>
                  <a:cubicBezTo>
                    <a:pt x="260" y="412"/>
                    <a:pt x="254" y="411"/>
                    <a:pt x="249" y="410"/>
                  </a:cubicBezTo>
                  <a:close/>
                  <a:moveTo>
                    <a:pt x="469" y="436"/>
                  </a:moveTo>
                  <a:cubicBezTo>
                    <a:pt x="468" y="434"/>
                    <a:pt x="470" y="431"/>
                    <a:pt x="470" y="429"/>
                  </a:cubicBezTo>
                  <a:cubicBezTo>
                    <a:pt x="469" y="429"/>
                    <a:pt x="469" y="430"/>
                    <a:pt x="468" y="429"/>
                  </a:cubicBezTo>
                  <a:cubicBezTo>
                    <a:pt x="468" y="433"/>
                    <a:pt x="463" y="435"/>
                    <a:pt x="463" y="429"/>
                  </a:cubicBezTo>
                  <a:cubicBezTo>
                    <a:pt x="462" y="431"/>
                    <a:pt x="463" y="432"/>
                    <a:pt x="461" y="434"/>
                  </a:cubicBezTo>
                  <a:cubicBezTo>
                    <a:pt x="461" y="434"/>
                    <a:pt x="460" y="434"/>
                    <a:pt x="460" y="434"/>
                  </a:cubicBezTo>
                  <a:cubicBezTo>
                    <a:pt x="461" y="427"/>
                    <a:pt x="466" y="421"/>
                    <a:pt x="463" y="415"/>
                  </a:cubicBezTo>
                  <a:cubicBezTo>
                    <a:pt x="464" y="413"/>
                    <a:pt x="464" y="411"/>
                    <a:pt x="464" y="409"/>
                  </a:cubicBezTo>
                  <a:cubicBezTo>
                    <a:pt x="463" y="409"/>
                    <a:pt x="463" y="410"/>
                    <a:pt x="463" y="411"/>
                  </a:cubicBezTo>
                  <a:cubicBezTo>
                    <a:pt x="463" y="411"/>
                    <a:pt x="463" y="411"/>
                    <a:pt x="463" y="411"/>
                  </a:cubicBezTo>
                  <a:cubicBezTo>
                    <a:pt x="463" y="411"/>
                    <a:pt x="463" y="411"/>
                    <a:pt x="463" y="411"/>
                  </a:cubicBezTo>
                  <a:cubicBezTo>
                    <a:pt x="462" y="419"/>
                    <a:pt x="458" y="424"/>
                    <a:pt x="458" y="432"/>
                  </a:cubicBezTo>
                  <a:cubicBezTo>
                    <a:pt x="458" y="432"/>
                    <a:pt x="458" y="431"/>
                    <a:pt x="458" y="431"/>
                  </a:cubicBezTo>
                  <a:cubicBezTo>
                    <a:pt x="458" y="432"/>
                    <a:pt x="457" y="432"/>
                    <a:pt x="457" y="434"/>
                  </a:cubicBezTo>
                  <a:cubicBezTo>
                    <a:pt x="458" y="433"/>
                    <a:pt x="458" y="432"/>
                    <a:pt x="459" y="432"/>
                  </a:cubicBezTo>
                  <a:cubicBezTo>
                    <a:pt x="458" y="431"/>
                    <a:pt x="458" y="431"/>
                    <a:pt x="458" y="430"/>
                  </a:cubicBezTo>
                  <a:cubicBezTo>
                    <a:pt x="458" y="430"/>
                    <a:pt x="459" y="430"/>
                    <a:pt x="459" y="430"/>
                  </a:cubicBezTo>
                  <a:cubicBezTo>
                    <a:pt x="459" y="433"/>
                    <a:pt x="458" y="435"/>
                    <a:pt x="459" y="436"/>
                  </a:cubicBezTo>
                  <a:cubicBezTo>
                    <a:pt x="458" y="436"/>
                    <a:pt x="458" y="436"/>
                    <a:pt x="458" y="436"/>
                  </a:cubicBezTo>
                  <a:cubicBezTo>
                    <a:pt x="457" y="437"/>
                    <a:pt x="459" y="437"/>
                    <a:pt x="458" y="438"/>
                  </a:cubicBezTo>
                  <a:cubicBezTo>
                    <a:pt x="458" y="438"/>
                    <a:pt x="458" y="437"/>
                    <a:pt x="458" y="437"/>
                  </a:cubicBezTo>
                  <a:cubicBezTo>
                    <a:pt x="458" y="438"/>
                    <a:pt x="457" y="438"/>
                    <a:pt x="457" y="438"/>
                  </a:cubicBezTo>
                  <a:cubicBezTo>
                    <a:pt x="460" y="438"/>
                    <a:pt x="465" y="438"/>
                    <a:pt x="467" y="437"/>
                  </a:cubicBezTo>
                  <a:cubicBezTo>
                    <a:pt x="467" y="435"/>
                    <a:pt x="466" y="437"/>
                    <a:pt x="466" y="436"/>
                  </a:cubicBezTo>
                  <a:cubicBezTo>
                    <a:pt x="467" y="435"/>
                    <a:pt x="468" y="437"/>
                    <a:pt x="469" y="436"/>
                  </a:cubicBezTo>
                  <a:close/>
                  <a:moveTo>
                    <a:pt x="830" y="418"/>
                  </a:moveTo>
                  <a:cubicBezTo>
                    <a:pt x="836" y="416"/>
                    <a:pt x="842" y="415"/>
                    <a:pt x="844" y="410"/>
                  </a:cubicBezTo>
                  <a:cubicBezTo>
                    <a:pt x="843" y="409"/>
                    <a:pt x="841" y="409"/>
                    <a:pt x="839" y="409"/>
                  </a:cubicBezTo>
                  <a:cubicBezTo>
                    <a:pt x="836" y="412"/>
                    <a:pt x="832" y="414"/>
                    <a:pt x="830" y="418"/>
                  </a:cubicBezTo>
                  <a:close/>
                  <a:moveTo>
                    <a:pt x="484" y="411"/>
                  </a:moveTo>
                  <a:cubicBezTo>
                    <a:pt x="485" y="411"/>
                    <a:pt x="485" y="410"/>
                    <a:pt x="484" y="410"/>
                  </a:cubicBezTo>
                  <a:cubicBezTo>
                    <a:pt x="485" y="410"/>
                    <a:pt x="485" y="410"/>
                    <a:pt x="485" y="409"/>
                  </a:cubicBezTo>
                  <a:cubicBezTo>
                    <a:pt x="484" y="409"/>
                    <a:pt x="484" y="410"/>
                    <a:pt x="484" y="411"/>
                  </a:cubicBezTo>
                  <a:close/>
                  <a:moveTo>
                    <a:pt x="466" y="431"/>
                  </a:moveTo>
                  <a:cubicBezTo>
                    <a:pt x="466" y="430"/>
                    <a:pt x="467" y="428"/>
                    <a:pt x="467" y="428"/>
                  </a:cubicBezTo>
                  <a:cubicBezTo>
                    <a:pt x="469" y="426"/>
                    <a:pt x="470" y="422"/>
                    <a:pt x="471" y="419"/>
                  </a:cubicBezTo>
                  <a:cubicBezTo>
                    <a:pt x="471" y="418"/>
                    <a:pt x="470" y="418"/>
                    <a:pt x="470" y="418"/>
                  </a:cubicBezTo>
                  <a:cubicBezTo>
                    <a:pt x="470" y="417"/>
                    <a:pt x="470" y="417"/>
                    <a:pt x="469" y="416"/>
                  </a:cubicBezTo>
                  <a:cubicBezTo>
                    <a:pt x="470" y="415"/>
                    <a:pt x="470" y="414"/>
                    <a:pt x="470" y="413"/>
                  </a:cubicBezTo>
                  <a:cubicBezTo>
                    <a:pt x="470" y="412"/>
                    <a:pt x="470" y="410"/>
                    <a:pt x="469" y="410"/>
                  </a:cubicBezTo>
                  <a:cubicBezTo>
                    <a:pt x="468" y="416"/>
                    <a:pt x="463" y="425"/>
                    <a:pt x="466" y="431"/>
                  </a:cubicBezTo>
                  <a:close/>
                  <a:moveTo>
                    <a:pt x="632" y="454"/>
                  </a:moveTo>
                  <a:cubicBezTo>
                    <a:pt x="633" y="452"/>
                    <a:pt x="633" y="450"/>
                    <a:pt x="633" y="451"/>
                  </a:cubicBezTo>
                  <a:cubicBezTo>
                    <a:pt x="632" y="451"/>
                    <a:pt x="632" y="450"/>
                    <a:pt x="632" y="450"/>
                  </a:cubicBezTo>
                  <a:cubicBezTo>
                    <a:pt x="634" y="449"/>
                    <a:pt x="634" y="445"/>
                    <a:pt x="634" y="442"/>
                  </a:cubicBezTo>
                  <a:cubicBezTo>
                    <a:pt x="635" y="433"/>
                    <a:pt x="636" y="423"/>
                    <a:pt x="636" y="415"/>
                  </a:cubicBezTo>
                  <a:cubicBezTo>
                    <a:pt x="635" y="414"/>
                    <a:pt x="636" y="412"/>
                    <a:pt x="635" y="412"/>
                  </a:cubicBezTo>
                  <a:cubicBezTo>
                    <a:pt x="634" y="412"/>
                    <a:pt x="635" y="413"/>
                    <a:pt x="634" y="413"/>
                  </a:cubicBezTo>
                  <a:cubicBezTo>
                    <a:pt x="632" y="413"/>
                    <a:pt x="633" y="412"/>
                    <a:pt x="632" y="411"/>
                  </a:cubicBezTo>
                  <a:cubicBezTo>
                    <a:pt x="631" y="411"/>
                    <a:pt x="630" y="411"/>
                    <a:pt x="629" y="412"/>
                  </a:cubicBezTo>
                  <a:cubicBezTo>
                    <a:pt x="628" y="412"/>
                    <a:pt x="628" y="414"/>
                    <a:pt x="627" y="413"/>
                  </a:cubicBezTo>
                  <a:cubicBezTo>
                    <a:pt x="626" y="413"/>
                    <a:pt x="627" y="413"/>
                    <a:pt x="627" y="413"/>
                  </a:cubicBezTo>
                  <a:cubicBezTo>
                    <a:pt x="626" y="413"/>
                    <a:pt x="626" y="413"/>
                    <a:pt x="624" y="413"/>
                  </a:cubicBezTo>
                  <a:cubicBezTo>
                    <a:pt x="625" y="415"/>
                    <a:pt x="624" y="419"/>
                    <a:pt x="623" y="422"/>
                  </a:cubicBezTo>
                  <a:cubicBezTo>
                    <a:pt x="623" y="429"/>
                    <a:pt x="623" y="438"/>
                    <a:pt x="623" y="445"/>
                  </a:cubicBezTo>
                  <a:cubicBezTo>
                    <a:pt x="622" y="452"/>
                    <a:pt x="621" y="458"/>
                    <a:pt x="622" y="463"/>
                  </a:cubicBezTo>
                  <a:cubicBezTo>
                    <a:pt x="622" y="463"/>
                    <a:pt x="623" y="462"/>
                    <a:pt x="624" y="462"/>
                  </a:cubicBezTo>
                  <a:cubicBezTo>
                    <a:pt x="627" y="447"/>
                    <a:pt x="628" y="432"/>
                    <a:pt x="628" y="415"/>
                  </a:cubicBezTo>
                  <a:cubicBezTo>
                    <a:pt x="629" y="415"/>
                    <a:pt x="629" y="414"/>
                    <a:pt x="631" y="414"/>
                  </a:cubicBezTo>
                  <a:cubicBezTo>
                    <a:pt x="631" y="417"/>
                    <a:pt x="631" y="420"/>
                    <a:pt x="630" y="421"/>
                  </a:cubicBezTo>
                  <a:cubicBezTo>
                    <a:pt x="630" y="423"/>
                    <a:pt x="630" y="425"/>
                    <a:pt x="630" y="428"/>
                  </a:cubicBezTo>
                  <a:cubicBezTo>
                    <a:pt x="629" y="438"/>
                    <a:pt x="628" y="451"/>
                    <a:pt x="627" y="461"/>
                  </a:cubicBezTo>
                  <a:cubicBezTo>
                    <a:pt x="629" y="461"/>
                    <a:pt x="630" y="460"/>
                    <a:pt x="631" y="460"/>
                  </a:cubicBezTo>
                  <a:cubicBezTo>
                    <a:pt x="632" y="458"/>
                    <a:pt x="632" y="456"/>
                    <a:pt x="632" y="454"/>
                  </a:cubicBezTo>
                  <a:close/>
                  <a:moveTo>
                    <a:pt x="844" y="414"/>
                  </a:moveTo>
                  <a:cubicBezTo>
                    <a:pt x="845" y="414"/>
                    <a:pt x="846" y="412"/>
                    <a:pt x="847" y="411"/>
                  </a:cubicBezTo>
                  <a:cubicBezTo>
                    <a:pt x="847" y="411"/>
                    <a:pt x="847" y="411"/>
                    <a:pt x="846" y="411"/>
                  </a:cubicBezTo>
                  <a:cubicBezTo>
                    <a:pt x="846" y="412"/>
                    <a:pt x="843" y="413"/>
                    <a:pt x="844" y="414"/>
                  </a:cubicBezTo>
                  <a:close/>
                  <a:moveTo>
                    <a:pt x="549" y="413"/>
                  </a:moveTo>
                  <a:cubicBezTo>
                    <a:pt x="549" y="413"/>
                    <a:pt x="550" y="413"/>
                    <a:pt x="550" y="413"/>
                  </a:cubicBezTo>
                  <a:cubicBezTo>
                    <a:pt x="549" y="412"/>
                    <a:pt x="550" y="412"/>
                    <a:pt x="550" y="411"/>
                  </a:cubicBezTo>
                  <a:cubicBezTo>
                    <a:pt x="549" y="413"/>
                    <a:pt x="548" y="416"/>
                    <a:pt x="549" y="413"/>
                  </a:cubicBezTo>
                  <a:close/>
                  <a:moveTo>
                    <a:pt x="372" y="425"/>
                  </a:moveTo>
                  <a:cubicBezTo>
                    <a:pt x="373" y="420"/>
                    <a:pt x="375" y="415"/>
                    <a:pt x="375" y="412"/>
                  </a:cubicBezTo>
                  <a:cubicBezTo>
                    <a:pt x="374" y="416"/>
                    <a:pt x="372" y="420"/>
                    <a:pt x="372" y="425"/>
                  </a:cubicBezTo>
                  <a:close/>
                  <a:moveTo>
                    <a:pt x="453" y="431"/>
                  </a:moveTo>
                  <a:cubicBezTo>
                    <a:pt x="453" y="430"/>
                    <a:pt x="453" y="432"/>
                    <a:pt x="453" y="432"/>
                  </a:cubicBezTo>
                  <a:cubicBezTo>
                    <a:pt x="454" y="432"/>
                    <a:pt x="454" y="430"/>
                    <a:pt x="455" y="430"/>
                  </a:cubicBezTo>
                  <a:cubicBezTo>
                    <a:pt x="457" y="425"/>
                    <a:pt x="458" y="422"/>
                    <a:pt x="458" y="417"/>
                  </a:cubicBezTo>
                  <a:cubicBezTo>
                    <a:pt x="458" y="415"/>
                    <a:pt x="457" y="414"/>
                    <a:pt x="458" y="412"/>
                  </a:cubicBezTo>
                  <a:cubicBezTo>
                    <a:pt x="456" y="414"/>
                    <a:pt x="457" y="416"/>
                    <a:pt x="455" y="418"/>
                  </a:cubicBezTo>
                  <a:cubicBezTo>
                    <a:pt x="456" y="421"/>
                    <a:pt x="454" y="425"/>
                    <a:pt x="454" y="428"/>
                  </a:cubicBezTo>
                  <a:cubicBezTo>
                    <a:pt x="455" y="427"/>
                    <a:pt x="454" y="427"/>
                    <a:pt x="455" y="426"/>
                  </a:cubicBezTo>
                  <a:cubicBezTo>
                    <a:pt x="455" y="427"/>
                    <a:pt x="455" y="428"/>
                    <a:pt x="454" y="429"/>
                  </a:cubicBezTo>
                  <a:cubicBezTo>
                    <a:pt x="454" y="428"/>
                    <a:pt x="454" y="428"/>
                    <a:pt x="454" y="428"/>
                  </a:cubicBezTo>
                  <a:cubicBezTo>
                    <a:pt x="454" y="429"/>
                    <a:pt x="453" y="430"/>
                    <a:pt x="453" y="431"/>
                  </a:cubicBezTo>
                  <a:close/>
                  <a:moveTo>
                    <a:pt x="541" y="415"/>
                  </a:moveTo>
                  <a:cubicBezTo>
                    <a:pt x="542" y="415"/>
                    <a:pt x="541" y="413"/>
                    <a:pt x="542" y="412"/>
                  </a:cubicBezTo>
                  <a:cubicBezTo>
                    <a:pt x="542" y="412"/>
                    <a:pt x="542" y="412"/>
                    <a:pt x="541" y="412"/>
                  </a:cubicBezTo>
                  <a:cubicBezTo>
                    <a:pt x="541" y="414"/>
                    <a:pt x="541" y="414"/>
                    <a:pt x="541" y="415"/>
                  </a:cubicBezTo>
                  <a:close/>
                  <a:moveTo>
                    <a:pt x="240" y="413"/>
                  </a:moveTo>
                  <a:cubicBezTo>
                    <a:pt x="240" y="413"/>
                    <a:pt x="240" y="413"/>
                    <a:pt x="240" y="413"/>
                  </a:cubicBezTo>
                  <a:cubicBezTo>
                    <a:pt x="245" y="415"/>
                    <a:pt x="253" y="417"/>
                    <a:pt x="259" y="417"/>
                  </a:cubicBezTo>
                  <a:cubicBezTo>
                    <a:pt x="253" y="415"/>
                    <a:pt x="247" y="412"/>
                    <a:pt x="240" y="413"/>
                  </a:cubicBezTo>
                  <a:close/>
                  <a:moveTo>
                    <a:pt x="372" y="432"/>
                  </a:moveTo>
                  <a:cubicBezTo>
                    <a:pt x="373" y="426"/>
                    <a:pt x="378" y="420"/>
                    <a:pt x="377" y="413"/>
                  </a:cubicBezTo>
                  <a:cubicBezTo>
                    <a:pt x="375" y="419"/>
                    <a:pt x="373" y="426"/>
                    <a:pt x="372" y="432"/>
                  </a:cubicBezTo>
                  <a:close/>
                  <a:moveTo>
                    <a:pt x="542" y="415"/>
                  </a:moveTo>
                  <a:cubicBezTo>
                    <a:pt x="542" y="415"/>
                    <a:pt x="542" y="415"/>
                    <a:pt x="543" y="414"/>
                  </a:cubicBezTo>
                  <a:cubicBezTo>
                    <a:pt x="542" y="414"/>
                    <a:pt x="542" y="413"/>
                    <a:pt x="542" y="413"/>
                  </a:cubicBezTo>
                  <a:cubicBezTo>
                    <a:pt x="542" y="415"/>
                    <a:pt x="542" y="414"/>
                    <a:pt x="542" y="415"/>
                  </a:cubicBezTo>
                  <a:close/>
                  <a:moveTo>
                    <a:pt x="763" y="416"/>
                  </a:moveTo>
                  <a:cubicBezTo>
                    <a:pt x="754" y="428"/>
                    <a:pt x="745" y="441"/>
                    <a:pt x="739" y="454"/>
                  </a:cubicBezTo>
                  <a:cubicBezTo>
                    <a:pt x="740" y="453"/>
                    <a:pt x="741" y="451"/>
                    <a:pt x="743" y="451"/>
                  </a:cubicBezTo>
                  <a:cubicBezTo>
                    <a:pt x="749" y="437"/>
                    <a:pt x="759" y="427"/>
                    <a:pt x="767" y="415"/>
                  </a:cubicBezTo>
                  <a:cubicBezTo>
                    <a:pt x="766" y="415"/>
                    <a:pt x="767" y="414"/>
                    <a:pt x="766" y="413"/>
                  </a:cubicBezTo>
                  <a:cubicBezTo>
                    <a:pt x="765" y="414"/>
                    <a:pt x="764" y="415"/>
                    <a:pt x="765" y="416"/>
                  </a:cubicBezTo>
                  <a:cubicBezTo>
                    <a:pt x="764" y="416"/>
                    <a:pt x="764" y="416"/>
                    <a:pt x="763" y="416"/>
                  </a:cubicBezTo>
                  <a:close/>
                  <a:moveTo>
                    <a:pt x="484" y="416"/>
                  </a:moveTo>
                  <a:cubicBezTo>
                    <a:pt x="485" y="415"/>
                    <a:pt x="485" y="414"/>
                    <a:pt x="485" y="414"/>
                  </a:cubicBezTo>
                  <a:cubicBezTo>
                    <a:pt x="485" y="415"/>
                    <a:pt x="484" y="415"/>
                    <a:pt x="484" y="416"/>
                  </a:cubicBezTo>
                  <a:close/>
                  <a:moveTo>
                    <a:pt x="615" y="466"/>
                  </a:moveTo>
                  <a:cubicBezTo>
                    <a:pt x="616" y="465"/>
                    <a:pt x="618" y="464"/>
                    <a:pt x="619" y="464"/>
                  </a:cubicBezTo>
                  <a:cubicBezTo>
                    <a:pt x="620" y="461"/>
                    <a:pt x="619" y="459"/>
                    <a:pt x="620" y="457"/>
                  </a:cubicBezTo>
                  <a:cubicBezTo>
                    <a:pt x="619" y="457"/>
                    <a:pt x="620" y="456"/>
                    <a:pt x="619" y="455"/>
                  </a:cubicBezTo>
                  <a:cubicBezTo>
                    <a:pt x="622" y="446"/>
                    <a:pt x="621" y="434"/>
                    <a:pt x="621" y="424"/>
                  </a:cubicBezTo>
                  <a:cubicBezTo>
                    <a:pt x="621" y="422"/>
                    <a:pt x="622" y="419"/>
                    <a:pt x="622" y="417"/>
                  </a:cubicBezTo>
                  <a:cubicBezTo>
                    <a:pt x="621" y="416"/>
                    <a:pt x="621" y="414"/>
                    <a:pt x="620" y="414"/>
                  </a:cubicBezTo>
                  <a:cubicBezTo>
                    <a:pt x="620" y="414"/>
                    <a:pt x="620" y="414"/>
                    <a:pt x="619" y="414"/>
                  </a:cubicBezTo>
                  <a:cubicBezTo>
                    <a:pt x="617" y="431"/>
                    <a:pt x="617" y="449"/>
                    <a:pt x="615" y="466"/>
                  </a:cubicBezTo>
                  <a:close/>
                  <a:moveTo>
                    <a:pt x="608" y="469"/>
                  </a:moveTo>
                  <a:cubicBezTo>
                    <a:pt x="609" y="469"/>
                    <a:pt x="611" y="468"/>
                    <a:pt x="612" y="467"/>
                  </a:cubicBezTo>
                  <a:cubicBezTo>
                    <a:pt x="614" y="460"/>
                    <a:pt x="614" y="452"/>
                    <a:pt x="615" y="447"/>
                  </a:cubicBezTo>
                  <a:cubicBezTo>
                    <a:pt x="616" y="437"/>
                    <a:pt x="615" y="427"/>
                    <a:pt x="617" y="414"/>
                  </a:cubicBezTo>
                  <a:cubicBezTo>
                    <a:pt x="615" y="414"/>
                    <a:pt x="614" y="415"/>
                    <a:pt x="614" y="416"/>
                  </a:cubicBezTo>
                  <a:cubicBezTo>
                    <a:pt x="614" y="416"/>
                    <a:pt x="614" y="415"/>
                    <a:pt x="613" y="415"/>
                  </a:cubicBezTo>
                  <a:cubicBezTo>
                    <a:pt x="612" y="416"/>
                    <a:pt x="613" y="416"/>
                    <a:pt x="613" y="417"/>
                  </a:cubicBezTo>
                  <a:cubicBezTo>
                    <a:pt x="613" y="418"/>
                    <a:pt x="613" y="418"/>
                    <a:pt x="612" y="419"/>
                  </a:cubicBezTo>
                  <a:cubicBezTo>
                    <a:pt x="612" y="420"/>
                    <a:pt x="612" y="422"/>
                    <a:pt x="612" y="422"/>
                  </a:cubicBezTo>
                  <a:cubicBezTo>
                    <a:pt x="612" y="422"/>
                    <a:pt x="612" y="422"/>
                    <a:pt x="611" y="423"/>
                  </a:cubicBezTo>
                  <a:cubicBezTo>
                    <a:pt x="610" y="428"/>
                    <a:pt x="612" y="435"/>
                    <a:pt x="610" y="441"/>
                  </a:cubicBezTo>
                  <a:cubicBezTo>
                    <a:pt x="611" y="442"/>
                    <a:pt x="611" y="441"/>
                    <a:pt x="611" y="441"/>
                  </a:cubicBezTo>
                  <a:cubicBezTo>
                    <a:pt x="611" y="442"/>
                    <a:pt x="611" y="442"/>
                    <a:pt x="610" y="442"/>
                  </a:cubicBezTo>
                  <a:cubicBezTo>
                    <a:pt x="609" y="450"/>
                    <a:pt x="609" y="460"/>
                    <a:pt x="607" y="468"/>
                  </a:cubicBezTo>
                  <a:cubicBezTo>
                    <a:pt x="606" y="468"/>
                    <a:pt x="605" y="467"/>
                    <a:pt x="605" y="468"/>
                  </a:cubicBezTo>
                  <a:cubicBezTo>
                    <a:pt x="604" y="467"/>
                    <a:pt x="606" y="465"/>
                    <a:pt x="605" y="464"/>
                  </a:cubicBezTo>
                  <a:cubicBezTo>
                    <a:pt x="605" y="464"/>
                    <a:pt x="606" y="464"/>
                    <a:pt x="606" y="464"/>
                  </a:cubicBezTo>
                  <a:cubicBezTo>
                    <a:pt x="606" y="459"/>
                    <a:pt x="608" y="450"/>
                    <a:pt x="608" y="445"/>
                  </a:cubicBezTo>
                  <a:cubicBezTo>
                    <a:pt x="608" y="445"/>
                    <a:pt x="608" y="444"/>
                    <a:pt x="609" y="444"/>
                  </a:cubicBezTo>
                  <a:cubicBezTo>
                    <a:pt x="608" y="443"/>
                    <a:pt x="608" y="443"/>
                    <a:pt x="609" y="442"/>
                  </a:cubicBezTo>
                  <a:cubicBezTo>
                    <a:pt x="609" y="438"/>
                    <a:pt x="609" y="433"/>
                    <a:pt x="609" y="429"/>
                  </a:cubicBezTo>
                  <a:cubicBezTo>
                    <a:pt x="609" y="425"/>
                    <a:pt x="610" y="421"/>
                    <a:pt x="610" y="416"/>
                  </a:cubicBezTo>
                  <a:cubicBezTo>
                    <a:pt x="608" y="417"/>
                    <a:pt x="606" y="418"/>
                    <a:pt x="604" y="418"/>
                  </a:cubicBezTo>
                  <a:cubicBezTo>
                    <a:pt x="602" y="429"/>
                    <a:pt x="603" y="443"/>
                    <a:pt x="602" y="455"/>
                  </a:cubicBezTo>
                  <a:cubicBezTo>
                    <a:pt x="600" y="460"/>
                    <a:pt x="599" y="467"/>
                    <a:pt x="599" y="472"/>
                  </a:cubicBezTo>
                  <a:cubicBezTo>
                    <a:pt x="601" y="472"/>
                    <a:pt x="603" y="471"/>
                    <a:pt x="604" y="470"/>
                  </a:cubicBezTo>
                  <a:cubicBezTo>
                    <a:pt x="605" y="469"/>
                    <a:pt x="604" y="469"/>
                    <a:pt x="605" y="468"/>
                  </a:cubicBezTo>
                  <a:cubicBezTo>
                    <a:pt x="605" y="469"/>
                    <a:pt x="605" y="469"/>
                    <a:pt x="605" y="470"/>
                  </a:cubicBezTo>
                  <a:cubicBezTo>
                    <a:pt x="607" y="470"/>
                    <a:pt x="607" y="469"/>
                    <a:pt x="608" y="468"/>
                  </a:cubicBezTo>
                  <a:cubicBezTo>
                    <a:pt x="608" y="469"/>
                    <a:pt x="607" y="469"/>
                    <a:pt x="608" y="469"/>
                  </a:cubicBezTo>
                  <a:close/>
                  <a:moveTo>
                    <a:pt x="713" y="419"/>
                  </a:moveTo>
                  <a:cubicBezTo>
                    <a:pt x="714" y="418"/>
                    <a:pt x="714" y="416"/>
                    <a:pt x="713" y="415"/>
                  </a:cubicBezTo>
                  <a:cubicBezTo>
                    <a:pt x="714" y="416"/>
                    <a:pt x="713" y="417"/>
                    <a:pt x="713" y="419"/>
                  </a:cubicBezTo>
                  <a:close/>
                  <a:moveTo>
                    <a:pt x="245" y="416"/>
                  </a:moveTo>
                  <a:cubicBezTo>
                    <a:pt x="243" y="416"/>
                    <a:pt x="237" y="415"/>
                    <a:pt x="236" y="416"/>
                  </a:cubicBezTo>
                  <a:cubicBezTo>
                    <a:pt x="236" y="416"/>
                    <a:pt x="236" y="416"/>
                    <a:pt x="236" y="416"/>
                  </a:cubicBezTo>
                  <a:cubicBezTo>
                    <a:pt x="245" y="417"/>
                    <a:pt x="255" y="420"/>
                    <a:pt x="263" y="423"/>
                  </a:cubicBezTo>
                  <a:cubicBezTo>
                    <a:pt x="263" y="422"/>
                    <a:pt x="263" y="422"/>
                    <a:pt x="263" y="421"/>
                  </a:cubicBezTo>
                  <a:cubicBezTo>
                    <a:pt x="258" y="420"/>
                    <a:pt x="251" y="417"/>
                    <a:pt x="245" y="416"/>
                  </a:cubicBezTo>
                  <a:close/>
                  <a:moveTo>
                    <a:pt x="711" y="415"/>
                  </a:moveTo>
                  <a:cubicBezTo>
                    <a:pt x="710" y="417"/>
                    <a:pt x="710" y="423"/>
                    <a:pt x="710" y="425"/>
                  </a:cubicBezTo>
                  <a:cubicBezTo>
                    <a:pt x="711" y="423"/>
                    <a:pt x="712" y="418"/>
                    <a:pt x="712" y="415"/>
                  </a:cubicBezTo>
                  <a:cubicBezTo>
                    <a:pt x="711" y="415"/>
                    <a:pt x="711" y="415"/>
                    <a:pt x="711" y="415"/>
                  </a:cubicBezTo>
                  <a:close/>
                  <a:moveTo>
                    <a:pt x="537" y="425"/>
                  </a:moveTo>
                  <a:cubicBezTo>
                    <a:pt x="539" y="425"/>
                    <a:pt x="539" y="424"/>
                    <a:pt x="540" y="424"/>
                  </a:cubicBezTo>
                  <a:cubicBezTo>
                    <a:pt x="540" y="423"/>
                    <a:pt x="539" y="424"/>
                    <a:pt x="539" y="423"/>
                  </a:cubicBezTo>
                  <a:cubicBezTo>
                    <a:pt x="539" y="421"/>
                    <a:pt x="541" y="419"/>
                    <a:pt x="541" y="417"/>
                  </a:cubicBezTo>
                  <a:cubicBezTo>
                    <a:pt x="540" y="417"/>
                    <a:pt x="541" y="416"/>
                    <a:pt x="540" y="416"/>
                  </a:cubicBezTo>
                  <a:cubicBezTo>
                    <a:pt x="539" y="419"/>
                    <a:pt x="538" y="422"/>
                    <a:pt x="537" y="425"/>
                  </a:cubicBezTo>
                  <a:close/>
                  <a:moveTo>
                    <a:pt x="746" y="418"/>
                  </a:moveTo>
                  <a:cubicBezTo>
                    <a:pt x="746" y="419"/>
                    <a:pt x="744" y="419"/>
                    <a:pt x="744" y="420"/>
                  </a:cubicBezTo>
                  <a:cubicBezTo>
                    <a:pt x="745" y="419"/>
                    <a:pt x="747" y="418"/>
                    <a:pt x="748" y="418"/>
                  </a:cubicBezTo>
                  <a:cubicBezTo>
                    <a:pt x="748" y="418"/>
                    <a:pt x="748" y="417"/>
                    <a:pt x="748" y="417"/>
                  </a:cubicBezTo>
                  <a:cubicBezTo>
                    <a:pt x="748" y="418"/>
                    <a:pt x="747" y="418"/>
                    <a:pt x="746" y="418"/>
                  </a:cubicBezTo>
                  <a:close/>
                  <a:moveTo>
                    <a:pt x="256" y="422"/>
                  </a:moveTo>
                  <a:cubicBezTo>
                    <a:pt x="252" y="420"/>
                    <a:pt x="245" y="419"/>
                    <a:pt x="239" y="418"/>
                  </a:cubicBezTo>
                  <a:cubicBezTo>
                    <a:pt x="237" y="417"/>
                    <a:pt x="234" y="417"/>
                    <a:pt x="233" y="419"/>
                  </a:cubicBezTo>
                  <a:cubicBezTo>
                    <a:pt x="242" y="420"/>
                    <a:pt x="250" y="422"/>
                    <a:pt x="258" y="423"/>
                  </a:cubicBezTo>
                  <a:cubicBezTo>
                    <a:pt x="258" y="422"/>
                    <a:pt x="257" y="423"/>
                    <a:pt x="256" y="422"/>
                  </a:cubicBezTo>
                  <a:close/>
                  <a:moveTo>
                    <a:pt x="739" y="419"/>
                  </a:moveTo>
                  <a:cubicBezTo>
                    <a:pt x="740" y="419"/>
                    <a:pt x="743" y="419"/>
                    <a:pt x="743" y="418"/>
                  </a:cubicBezTo>
                  <a:cubicBezTo>
                    <a:pt x="742" y="418"/>
                    <a:pt x="739" y="418"/>
                    <a:pt x="739" y="419"/>
                  </a:cubicBezTo>
                  <a:close/>
                  <a:moveTo>
                    <a:pt x="729" y="458"/>
                  </a:moveTo>
                  <a:cubicBezTo>
                    <a:pt x="731" y="457"/>
                    <a:pt x="733" y="456"/>
                    <a:pt x="735" y="456"/>
                  </a:cubicBezTo>
                  <a:cubicBezTo>
                    <a:pt x="743" y="443"/>
                    <a:pt x="751" y="430"/>
                    <a:pt x="760" y="418"/>
                  </a:cubicBezTo>
                  <a:cubicBezTo>
                    <a:pt x="759" y="418"/>
                    <a:pt x="758" y="420"/>
                    <a:pt x="757" y="418"/>
                  </a:cubicBezTo>
                  <a:cubicBezTo>
                    <a:pt x="747" y="431"/>
                    <a:pt x="737" y="445"/>
                    <a:pt x="729" y="458"/>
                  </a:cubicBezTo>
                  <a:close/>
                  <a:moveTo>
                    <a:pt x="452" y="419"/>
                  </a:moveTo>
                  <a:cubicBezTo>
                    <a:pt x="452" y="419"/>
                    <a:pt x="453" y="419"/>
                    <a:pt x="453" y="418"/>
                  </a:cubicBezTo>
                  <a:cubicBezTo>
                    <a:pt x="452" y="418"/>
                    <a:pt x="452" y="418"/>
                    <a:pt x="452" y="418"/>
                  </a:cubicBezTo>
                  <a:cubicBezTo>
                    <a:pt x="452" y="419"/>
                    <a:pt x="452" y="419"/>
                    <a:pt x="452" y="419"/>
                  </a:cubicBezTo>
                  <a:close/>
                  <a:moveTo>
                    <a:pt x="753" y="418"/>
                  </a:moveTo>
                  <a:cubicBezTo>
                    <a:pt x="753" y="418"/>
                    <a:pt x="753" y="418"/>
                    <a:pt x="752" y="418"/>
                  </a:cubicBezTo>
                  <a:cubicBezTo>
                    <a:pt x="752" y="419"/>
                    <a:pt x="754" y="419"/>
                    <a:pt x="753" y="418"/>
                  </a:cubicBezTo>
                  <a:close/>
                  <a:moveTo>
                    <a:pt x="60" y="420"/>
                  </a:moveTo>
                  <a:cubicBezTo>
                    <a:pt x="60" y="419"/>
                    <a:pt x="60" y="419"/>
                    <a:pt x="60" y="419"/>
                  </a:cubicBezTo>
                  <a:cubicBezTo>
                    <a:pt x="60" y="419"/>
                    <a:pt x="60" y="420"/>
                    <a:pt x="60" y="420"/>
                  </a:cubicBezTo>
                  <a:cubicBezTo>
                    <a:pt x="60" y="420"/>
                    <a:pt x="60" y="419"/>
                    <a:pt x="60" y="419"/>
                  </a:cubicBezTo>
                  <a:cubicBezTo>
                    <a:pt x="60" y="419"/>
                    <a:pt x="60" y="419"/>
                    <a:pt x="60" y="419"/>
                  </a:cubicBezTo>
                  <a:cubicBezTo>
                    <a:pt x="60" y="419"/>
                    <a:pt x="59" y="420"/>
                    <a:pt x="60" y="420"/>
                  </a:cubicBezTo>
                  <a:close/>
                  <a:moveTo>
                    <a:pt x="406" y="422"/>
                  </a:moveTo>
                  <a:cubicBezTo>
                    <a:pt x="408" y="423"/>
                    <a:pt x="409" y="421"/>
                    <a:pt x="408" y="420"/>
                  </a:cubicBezTo>
                  <a:cubicBezTo>
                    <a:pt x="408" y="420"/>
                    <a:pt x="408" y="419"/>
                    <a:pt x="408" y="419"/>
                  </a:cubicBezTo>
                  <a:cubicBezTo>
                    <a:pt x="407" y="419"/>
                    <a:pt x="408" y="421"/>
                    <a:pt x="408" y="422"/>
                  </a:cubicBezTo>
                  <a:cubicBezTo>
                    <a:pt x="407" y="421"/>
                    <a:pt x="407" y="422"/>
                    <a:pt x="406" y="422"/>
                  </a:cubicBezTo>
                  <a:close/>
                  <a:moveTo>
                    <a:pt x="845" y="422"/>
                  </a:moveTo>
                  <a:cubicBezTo>
                    <a:pt x="841" y="423"/>
                    <a:pt x="839" y="424"/>
                    <a:pt x="836" y="425"/>
                  </a:cubicBezTo>
                  <a:cubicBezTo>
                    <a:pt x="829" y="425"/>
                    <a:pt x="823" y="430"/>
                    <a:pt x="817" y="431"/>
                  </a:cubicBezTo>
                  <a:cubicBezTo>
                    <a:pt x="817" y="432"/>
                    <a:pt x="818" y="432"/>
                    <a:pt x="817" y="432"/>
                  </a:cubicBezTo>
                  <a:cubicBezTo>
                    <a:pt x="817" y="431"/>
                    <a:pt x="815" y="433"/>
                    <a:pt x="813" y="432"/>
                  </a:cubicBezTo>
                  <a:cubicBezTo>
                    <a:pt x="812" y="435"/>
                    <a:pt x="806" y="436"/>
                    <a:pt x="803" y="437"/>
                  </a:cubicBezTo>
                  <a:cubicBezTo>
                    <a:pt x="800" y="439"/>
                    <a:pt x="797" y="439"/>
                    <a:pt x="793" y="441"/>
                  </a:cubicBezTo>
                  <a:cubicBezTo>
                    <a:pt x="789" y="444"/>
                    <a:pt x="782" y="445"/>
                    <a:pt x="778" y="446"/>
                  </a:cubicBezTo>
                  <a:cubicBezTo>
                    <a:pt x="775" y="449"/>
                    <a:pt x="770" y="450"/>
                    <a:pt x="765" y="451"/>
                  </a:cubicBezTo>
                  <a:cubicBezTo>
                    <a:pt x="765" y="452"/>
                    <a:pt x="764" y="452"/>
                    <a:pt x="763" y="452"/>
                  </a:cubicBezTo>
                  <a:cubicBezTo>
                    <a:pt x="759" y="454"/>
                    <a:pt x="753" y="455"/>
                    <a:pt x="750" y="457"/>
                  </a:cubicBezTo>
                  <a:cubicBezTo>
                    <a:pt x="746" y="458"/>
                    <a:pt x="742" y="460"/>
                    <a:pt x="735" y="461"/>
                  </a:cubicBezTo>
                  <a:cubicBezTo>
                    <a:pt x="735" y="462"/>
                    <a:pt x="733" y="462"/>
                    <a:pt x="733" y="463"/>
                  </a:cubicBezTo>
                  <a:cubicBezTo>
                    <a:pt x="732" y="463"/>
                    <a:pt x="730" y="463"/>
                    <a:pt x="729" y="464"/>
                  </a:cubicBezTo>
                  <a:cubicBezTo>
                    <a:pt x="726" y="464"/>
                    <a:pt x="723" y="467"/>
                    <a:pt x="720" y="467"/>
                  </a:cubicBezTo>
                  <a:cubicBezTo>
                    <a:pt x="720" y="468"/>
                    <a:pt x="720" y="468"/>
                    <a:pt x="720" y="468"/>
                  </a:cubicBezTo>
                  <a:cubicBezTo>
                    <a:pt x="717" y="467"/>
                    <a:pt x="714" y="470"/>
                    <a:pt x="711" y="469"/>
                  </a:cubicBezTo>
                  <a:cubicBezTo>
                    <a:pt x="711" y="470"/>
                    <a:pt x="711" y="470"/>
                    <a:pt x="711" y="470"/>
                  </a:cubicBezTo>
                  <a:cubicBezTo>
                    <a:pt x="703" y="473"/>
                    <a:pt x="696" y="476"/>
                    <a:pt x="687" y="478"/>
                  </a:cubicBezTo>
                  <a:cubicBezTo>
                    <a:pt x="685" y="480"/>
                    <a:pt x="683" y="480"/>
                    <a:pt x="681" y="480"/>
                  </a:cubicBezTo>
                  <a:cubicBezTo>
                    <a:pt x="680" y="481"/>
                    <a:pt x="679" y="482"/>
                    <a:pt x="677" y="482"/>
                  </a:cubicBezTo>
                  <a:cubicBezTo>
                    <a:pt x="674" y="483"/>
                    <a:pt x="671" y="484"/>
                    <a:pt x="669" y="486"/>
                  </a:cubicBezTo>
                  <a:cubicBezTo>
                    <a:pt x="669" y="486"/>
                    <a:pt x="669" y="486"/>
                    <a:pt x="669" y="485"/>
                  </a:cubicBezTo>
                  <a:cubicBezTo>
                    <a:pt x="666" y="487"/>
                    <a:pt x="662" y="487"/>
                    <a:pt x="658" y="489"/>
                  </a:cubicBezTo>
                  <a:cubicBezTo>
                    <a:pt x="656" y="489"/>
                    <a:pt x="655" y="490"/>
                    <a:pt x="654" y="491"/>
                  </a:cubicBezTo>
                  <a:cubicBezTo>
                    <a:pt x="651" y="492"/>
                    <a:pt x="648" y="491"/>
                    <a:pt x="648" y="493"/>
                  </a:cubicBezTo>
                  <a:cubicBezTo>
                    <a:pt x="649" y="494"/>
                    <a:pt x="649" y="493"/>
                    <a:pt x="649" y="494"/>
                  </a:cubicBezTo>
                  <a:cubicBezTo>
                    <a:pt x="648" y="496"/>
                    <a:pt x="647" y="497"/>
                    <a:pt x="644" y="498"/>
                  </a:cubicBezTo>
                  <a:cubicBezTo>
                    <a:pt x="645" y="497"/>
                    <a:pt x="644" y="496"/>
                    <a:pt x="644" y="495"/>
                  </a:cubicBezTo>
                  <a:cubicBezTo>
                    <a:pt x="641" y="496"/>
                    <a:pt x="638" y="496"/>
                    <a:pt x="636" y="498"/>
                  </a:cubicBezTo>
                  <a:cubicBezTo>
                    <a:pt x="634" y="497"/>
                    <a:pt x="631" y="499"/>
                    <a:pt x="629" y="500"/>
                  </a:cubicBezTo>
                  <a:cubicBezTo>
                    <a:pt x="629" y="500"/>
                    <a:pt x="629" y="500"/>
                    <a:pt x="629" y="501"/>
                  </a:cubicBezTo>
                  <a:cubicBezTo>
                    <a:pt x="628" y="501"/>
                    <a:pt x="628" y="502"/>
                    <a:pt x="626" y="502"/>
                  </a:cubicBezTo>
                  <a:cubicBezTo>
                    <a:pt x="626" y="502"/>
                    <a:pt x="626" y="501"/>
                    <a:pt x="625" y="501"/>
                  </a:cubicBezTo>
                  <a:cubicBezTo>
                    <a:pt x="621" y="501"/>
                    <a:pt x="619" y="505"/>
                    <a:pt x="615" y="505"/>
                  </a:cubicBezTo>
                  <a:cubicBezTo>
                    <a:pt x="611" y="506"/>
                    <a:pt x="605" y="509"/>
                    <a:pt x="601" y="511"/>
                  </a:cubicBezTo>
                  <a:cubicBezTo>
                    <a:pt x="599" y="511"/>
                    <a:pt x="598" y="513"/>
                    <a:pt x="597" y="513"/>
                  </a:cubicBezTo>
                  <a:cubicBezTo>
                    <a:pt x="588" y="517"/>
                    <a:pt x="577" y="521"/>
                    <a:pt x="567" y="524"/>
                  </a:cubicBezTo>
                  <a:cubicBezTo>
                    <a:pt x="565" y="527"/>
                    <a:pt x="560" y="527"/>
                    <a:pt x="557" y="529"/>
                  </a:cubicBezTo>
                  <a:cubicBezTo>
                    <a:pt x="553" y="530"/>
                    <a:pt x="551" y="533"/>
                    <a:pt x="547" y="533"/>
                  </a:cubicBezTo>
                  <a:cubicBezTo>
                    <a:pt x="543" y="536"/>
                    <a:pt x="538" y="536"/>
                    <a:pt x="534" y="539"/>
                  </a:cubicBezTo>
                  <a:cubicBezTo>
                    <a:pt x="527" y="540"/>
                    <a:pt x="523" y="544"/>
                    <a:pt x="516" y="546"/>
                  </a:cubicBezTo>
                  <a:cubicBezTo>
                    <a:pt x="513" y="547"/>
                    <a:pt x="508" y="548"/>
                    <a:pt x="507" y="549"/>
                  </a:cubicBezTo>
                  <a:cubicBezTo>
                    <a:pt x="505" y="549"/>
                    <a:pt x="504" y="551"/>
                    <a:pt x="502" y="552"/>
                  </a:cubicBezTo>
                  <a:cubicBezTo>
                    <a:pt x="501" y="553"/>
                    <a:pt x="498" y="554"/>
                    <a:pt x="496" y="555"/>
                  </a:cubicBezTo>
                  <a:cubicBezTo>
                    <a:pt x="487" y="558"/>
                    <a:pt x="478" y="562"/>
                    <a:pt x="469" y="566"/>
                  </a:cubicBezTo>
                  <a:cubicBezTo>
                    <a:pt x="469" y="567"/>
                    <a:pt x="470" y="568"/>
                    <a:pt x="469" y="569"/>
                  </a:cubicBezTo>
                  <a:cubicBezTo>
                    <a:pt x="468" y="569"/>
                    <a:pt x="468" y="570"/>
                    <a:pt x="466" y="570"/>
                  </a:cubicBezTo>
                  <a:cubicBezTo>
                    <a:pt x="466" y="569"/>
                    <a:pt x="465" y="569"/>
                    <a:pt x="466" y="568"/>
                  </a:cubicBezTo>
                  <a:cubicBezTo>
                    <a:pt x="463" y="570"/>
                    <a:pt x="457" y="570"/>
                    <a:pt x="458" y="574"/>
                  </a:cubicBezTo>
                  <a:cubicBezTo>
                    <a:pt x="457" y="573"/>
                    <a:pt x="457" y="575"/>
                    <a:pt x="457" y="575"/>
                  </a:cubicBezTo>
                  <a:cubicBezTo>
                    <a:pt x="456" y="575"/>
                    <a:pt x="455" y="577"/>
                    <a:pt x="456" y="577"/>
                  </a:cubicBezTo>
                  <a:cubicBezTo>
                    <a:pt x="456" y="577"/>
                    <a:pt x="455" y="577"/>
                    <a:pt x="455" y="577"/>
                  </a:cubicBezTo>
                  <a:cubicBezTo>
                    <a:pt x="454" y="578"/>
                    <a:pt x="453" y="579"/>
                    <a:pt x="453" y="580"/>
                  </a:cubicBezTo>
                  <a:cubicBezTo>
                    <a:pt x="453" y="581"/>
                    <a:pt x="452" y="580"/>
                    <a:pt x="452" y="580"/>
                  </a:cubicBezTo>
                  <a:cubicBezTo>
                    <a:pt x="452" y="582"/>
                    <a:pt x="450" y="581"/>
                    <a:pt x="450" y="583"/>
                  </a:cubicBezTo>
                  <a:cubicBezTo>
                    <a:pt x="449" y="583"/>
                    <a:pt x="448" y="584"/>
                    <a:pt x="447" y="584"/>
                  </a:cubicBezTo>
                  <a:cubicBezTo>
                    <a:pt x="445" y="583"/>
                    <a:pt x="444" y="581"/>
                    <a:pt x="442" y="582"/>
                  </a:cubicBezTo>
                  <a:cubicBezTo>
                    <a:pt x="441" y="579"/>
                    <a:pt x="438" y="576"/>
                    <a:pt x="435" y="577"/>
                  </a:cubicBezTo>
                  <a:cubicBezTo>
                    <a:pt x="434" y="578"/>
                    <a:pt x="434" y="583"/>
                    <a:pt x="431" y="582"/>
                  </a:cubicBezTo>
                  <a:cubicBezTo>
                    <a:pt x="430" y="583"/>
                    <a:pt x="430" y="585"/>
                    <a:pt x="429" y="586"/>
                  </a:cubicBezTo>
                  <a:cubicBezTo>
                    <a:pt x="428" y="590"/>
                    <a:pt x="427" y="593"/>
                    <a:pt x="426" y="597"/>
                  </a:cubicBezTo>
                  <a:cubicBezTo>
                    <a:pt x="423" y="605"/>
                    <a:pt x="422" y="614"/>
                    <a:pt x="420" y="621"/>
                  </a:cubicBezTo>
                  <a:cubicBezTo>
                    <a:pt x="420" y="624"/>
                    <a:pt x="420" y="627"/>
                    <a:pt x="419" y="628"/>
                  </a:cubicBezTo>
                  <a:cubicBezTo>
                    <a:pt x="420" y="632"/>
                    <a:pt x="417" y="636"/>
                    <a:pt x="419" y="639"/>
                  </a:cubicBezTo>
                  <a:cubicBezTo>
                    <a:pt x="418" y="639"/>
                    <a:pt x="418" y="640"/>
                    <a:pt x="418" y="641"/>
                  </a:cubicBezTo>
                  <a:cubicBezTo>
                    <a:pt x="418" y="643"/>
                    <a:pt x="418" y="644"/>
                    <a:pt x="418" y="647"/>
                  </a:cubicBezTo>
                  <a:cubicBezTo>
                    <a:pt x="418" y="646"/>
                    <a:pt x="418" y="646"/>
                    <a:pt x="417" y="646"/>
                  </a:cubicBezTo>
                  <a:cubicBezTo>
                    <a:pt x="418" y="648"/>
                    <a:pt x="415" y="652"/>
                    <a:pt x="417" y="653"/>
                  </a:cubicBezTo>
                  <a:cubicBezTo>
                    <a:pt x="417" y="653"/>
                    <a:pt x="416" y="654"/>
                    <a:pt x="416" y="654"/>
                  </a:cubicBezTo>
                  <a:cubicBezTo>
                    <a:pt x="416" y="655"/>
                    <a:pt x="417" y="656"/>
                    <a:pt x="416" y="656"/>
                  </a:cubicBezTo>
                  <a:cubicBezTo>
                    <a:pt x="417" y="659"/>
                    <a:pt x="416" y="661"/>
                    <a:pt x="415" y="664"/>
                  </a:cubicBezTo>
                  <a:cubicBezTo>
                    <a:pt x="415" y="672"/>
                    <a:pt x="416" y="680"/>
                    <a:pt x="416" y="688"/>
                  </a:cubicBezTo>
                  <a:cubicBezTo>
                    <a:pt x="417" y="689"/>
                    <a:pt x="418" y="689"/>
                    <a:pt x="418" y="689"/>
                  </a:cubicBezTo>
                  <a:cubicBezTo>
                    <a:pt x="418" y="689"/>
                    <a:pt x="418" y="689"/>
                    <a:pt x="417" y="690"/>
                  </a:cubicBezTo>
                  <a:cubicBezTo>
                    <a:pt x="417" y="690"/>
                    <a:pt x="417" y="689"/>
                    <a:pt x="416" y="689"/>
                  </a:cubicBezTo>
                  <a:cubicBezTo>
                    <a:pt x="417" y="689"/>
                    <a:pt x="417" y="690"/>
                    <a:pt x="417" y="691"/>
                  </a:cubicBezTo>
                  <a:cubicBezTo>
                    <a:pt x="415" y="698"/>
                    <a:pt x="418" y="708"/>
                    <a:pt x="418" y="714"/>
                  </a:cubicBezTo>
                  <a:cubicBezTo>
                    <a:pt x="418" y="714"/>
                    <a:pt x="419" y="713"/>
                    <a:pt x="419" y="714"/>
                  </a:cubicBezTo>
                  <a:cubicBezTo>
                    <a:pt x="418" y="715"/>
                    <a:pt x="419" y="715"/>
                    <a:pt x="418" y="716"/>
                  </a:cubicBezTo>
                  <a:cubicBezTo>
                    <a:pt x="418" y="716"/>
                    <a:pt x="419" y="717"/>
                    <a:pt x="419" y="717"/>
                  </a:cubicBezTo>
                  <a:cubicBezTo>
                    <a:pt x="420" y="718"/>
                    <a:pt x="420" y="717"/>
                    <a:pt x="421" y="717"/>
                  </a:cubicBezTo>
                  <a:cubicBezTo>
                    <a:pt x="420" y="718"/>
                    <a:pt x="420" y="718"/>
                    <a:pt x="419" y="718"/>
                  </a:cubicBezTo>
                  <a:cubicBezTo>
                    <a:pt x="419" y="721"/>
                    <a:pt x="419" y="723"/>
                    <a:pt x="420" y="726"/>
                  </a:cubicBezTo>
                  <a:cubicBezTo>
                    <a:pt x="420" y="726"/>
                    <a:pt x="420" y="725"/>
                    <a:pt x="421" y="725"/>
                  </a:cubicBezTo>
                  <a:cubicBezTo>
                    <a:pt x="421" y="724"/>
                    <a:pt x="421" y="723"/>
                    <a:pt x="421" y="723"/>
                  </a:cubicBezTo>
                  <a:cubicBezTo>
                    <a:pt x="421" y="723"/>
                    <a:pt x="420" y="724"/>
                    <a:pt x="420" y="723"/>
                  </a:cubicBezTo>
                  <a:cubicBezTo>
                    <a:pt x="420" y="722"/>
                    <a:pt x="421" y="722"/>
                    <a:pt x="421" y="722"/>
                  </a:cubicBezTo>
                  <a:cubicBezTo>
                    <a:pt x="422" y="724"/>
                    <a:pt x="421" y="724"/>
                    <a:pt x="423" y="724"/>
                  </a:cubicBezTo>
                  <a:cubicBezTo>
                    <a:pt x="422" y="724"/>
                    <a:pt x="422" y="724"/>
                    <a:pt x="422" y="724"/>
                  </a:cubicBezTo>
                  <a:cubicBezTo>
                    <a:pt x="421" y="725"/>
                    <a:pt x="423" y="725"/>
                    <a:pt x="422" y="726"/>
                  </a:cubicBezTo>
                  <a:cubicBezTo>
                    <a:pt x="422" y="725"/>
                    <a:pt x="421" y="726"/>
                    <a:pt x="420" y="726"/>
                  </a:cubicBezTo>
                  <a:cubicBezTo>
                    <a:pt x="420" y="727"/>
                    <a:pt x="420" y="727"/>
                    <a:pt x="421" y="727"/>
                  </a:cubicBezTo>
                  <a:cubicBezTo>
                    <a:pt x="421" y="727"/>
                    <a:pt x="420" y="727"/>
                    <a:pt x="420" y="727"/>
                  </a:cubicBezTo>
                  <a:cubicBezTo>
                    <a:pt x="422" y="733"/>
                    <a:pt x="421" y="742"/>
                    <a:pt x="423" y="748"/>
                  </a:cubicBezTo>
                  <a:cubicBezTo>
                    <a:pt x="423" y="749"/>
                    <a:pt x="423" y="750"/>
                    <a:pt x="424" y="751"/>
                  </a:cubicBezTo>
                  <a:cubicBezTo>
                    <a:pt x="425" y="756"/>
                    <a:pt x="428" y="761"/>
                    <a:pt x="429" y="766"/>
                  </a:cubicBezTo>
                  <a:cubicBezTo>
                    <a:pt x="431" y="767"/>
                    <a:pt x="431" y="771"/>
                    <a:pt x="433" y="772"/>
                  </a:cubicBezTo>
                  <a:cubicBezTo>
                    <a:pt x="434" y="772"/>
                    <a:pt x="435" y="773"/>
                    <a:pt x="436" y="773"/>
                  </a:cubicBezTo>
                  <a:cubicBezTo>
                    <a:pt x="437" y="772"/>
                    <a:pt x="435" y="773"/>
                    <a:pt x="435" y="772"/>
                  </a:cubicBezTo>
                  <a:cubicBezTo>
                    <a:pt x="435" y="770"/>
                    <a:pt x="434" y="769"/>
                    <a:pt x="434" y="768"/>
                  </a:cubicBezTo>
                  <a:cubicBezTo>
                    <a:pt x="435" y="768"/>
                    <a:pt x="435" y="768"/>
                    <a:pt x="435" y="767"/>
                  </a:cubicBezTo>
                  <a:cubicBezTo>
                    <a:pt x="436" y="768"/>
                    <a:pt x="436" y="768"/>
                    <a:pt x="436" y="769"/>
                  </a:cubicBezTo>
                  <a:cubicBezTo>
                    <a:pt x="435" y="769"/>
                    <a:pt x="435" y="769"/>
                    <a:pt x="435" y="770"/>
                  </a:cubicBezTo>
                  <a:cubicBezTo>
                    <a:pt x="437" y="770"/>
                    <a:pt x="437" y="773"/>
                    <a:pt x="438" y="773"/>
                  </a:cubicBezTo>
                  <a:cubicBezTo>
                    <a:pt x="439" y="774"/>
                    <a:pt x="440" y="773"/>
                    <a:pt x="441" y="774"/>
                  </a:cubicBezTo>
                  <a:cubicBezTo>
                    <a:pt x="445" y="773"/>
                    <a:pt x="448" y="770"/>
                    <a:pt x="448" y="765"/>
                  </a:cubicBezTo>
                  <a:cubicBezTo>
                    <a:pt x="450" y="764"/>
                    <a:pt x="450" y="762"/>
                    <a:pt x="452" y="762"/>
                  </a:cubicBezTo>
                  <a:cubicBezTo>
                    <a:pt x="454" y="762"/>
                    <a:pt x="455" y="764"/>
                    <a:pt x="458" y="763"/>
                  </a:cubicBezTo>
                  <a:cubicBezTo>
                    <a:pt x="458" y="762"/>
                    <a:pt x="459" y="762"/>
                    <a:pt x="461" y="761"/>
                  </a:cubicBezTo>
                  <a:cubicBezTo>
                    <a:pt x="461" y="763"/>
                    <a:pt x="460" y="763"/>
                    <a:pt x="459" y="765"/>
                  </a:cubicBezTo>
                  <a:cubicBezTo>
                    <a:pt x="461" y="765"/>
                    <a:pt x="461" y="764"/>
                    <a:pt x="462" y="763"/>
                  </a:cubicBezTo>
                  <a:cubicBezTo>
                    <a:pt x="462" y="763"/>
                    <a:pt x="462" y="763"/>
                    <a:pt x="462" y="764"/>
                  </a:cubicBezTo>
                  <a:cubicBezTo>
                    <a:pt x="462" y="763"/>
                    <a:pt x="462" y="762"/>
                    <a:pt x="463" y="763"/>
                  </a:cubicBezTo>
                  <a:cubicBezTo>
                    <a:pt x="469" y="759"/>
                    <a:pt x="469" y="749"/>
                    <a:pt x="478" y="748"/>
                  </a:cubicBezTo>
                  <a:cubicBezTo>
                    <a:pt x="483" y="746"/>
                    <a:pt x="488" y="744"/>
                    <a:pt x="493" y="742"/>
                  </a:cubicBezTo>
                  <a:cubicBezTo>
                    <a:pt x="494" y="741"/>
                    <a:pt x="494" y="741"/>
                    <a:pt x="494" y="741"/>
                  </a:cubicBezTo>
                  <a:cubicBezTo>
                    <a:pt x="502" y="739"/>
                    <a:pt x="510" y="734"/>
                    <a:pt x="517" y="731"/>
                  </a:cubicBezTo>
                  <a:cubicBezTo>
                    <a:pt x="517" y="731"/>
                    <a:pt x="519" y="731"/>
                    <a:pt x="520" y="731"/>
                  </a:cubicBezTo>
                  <a:cubicBezTo>
                    <a:pt x="524" y="729"/>
                    <a:pt x="529" y="726"/>
                    <a:pt x="533" y="724"/>
                  </a:cubicBezTo>
                  <a:cubicBezTo>
                    <a:pt x="535" y="724"/>
                    <a:pt x="538" y="722"/>
                    <a:pt x="539" y="723"/>
                  </a:cubicBezTo>
                  <a:cubicBezTo>
                    <a:pt x="543" y="720"/>
                    <a:pt x="548" y="719"/>
                    <a:pt x="552" y="716"/>
                  </a:cubicBezTo>
                  <a:cubicBezTo>
                    <a:pt x="551" y="713"/>
                    <a:pt x="549" y="711"/>
                    <a:pt x="549" y="707"/>
                  </a:cubicBezTo>
                  <a:cubicBezTo>
                    <a:pt x="545" y="709"/>
                    <a:pt x="539" y="713"/>
                    <a:pt x="533" y="714"/>
                  </a:cubicBezTo>
                  <a:cubicBezTo>
                    <a:pt x="531" y="716"/>
                    <a:pt x="527" y="716"/>
                    <a:pt x="526" y="718"/>
                  </a:cubicBezTo>
                  <a:cubicBezTo>
                    <a:pt x="524" y="718"/>
                    <a:pt x="521" y="719"/>
                    <a:pt x="519" y="721"/>
                  </a:cubicBezTo>
                  <a:cubicBezTo>
                    <a:pt x="517" y="721"/>
                    <a:pt x="517" y="724"/>
                    <a:pt x="513" y="724"/>
                  </a:cubicBezTo>
                  <a:cubicBezTo>
                    <a:pt x="513" y="724"/>
                    <a:pt x="513" y="724"/>
                    <a:pt x="513" y="724"/>
                  </a:cubicBezTo>
                  <a:cubicBezTo>
                    <a:pt x="505" y="727"/>
                    <a:pt x="501" y="731"/>
                    <a:pt x="492" y="733"/>
                  </a:cubicBezTo>
                  <a:cubicBezTo>
                    <a:pt x="491" y="735"/>
                    <a:pt x="488" y="734"/>
                    <a:pt x="487" y="737"/>
                  </a:cubicBezTo>
                  <a:cubicBezTo>
                    <a:pt x="487" y="736"/>
                    <a:pt x="486" y="738"/>
                    <a:pt x="485" y="737"/>
                  </a:cubicBezTo>
                  <a:cubicBezTo>
                    <a:pt x="485" y="737"/>
                    <a:pt x="485" y="738"/>
                    <a:pt x="484" y="738"/>
                  </a:cubicBezTo>
                  <a:cubicBezTo>
                    <a:pt x="484" y="736"/>
                    <a:pt x="483" y="738"/>
                    <a:pt x="481" y="739"/>
                  </a:cubicBezTo>
                  <a:cubicBezTo>
                    <a:pt x="478" y="741"/>
                    <a:pt x="473" y="742"/>
                    <a:pt x="472" y="745"/>
                  </a:cubicBezTo>
                  <a:cubicBezTo>
                    <a:pt x="472" y="745"/>
                    <a:pt x="471" y="744"/>
                    <a:pt x="471" y="745"/>
                  </a:cubicBezTo>
                  <a:cubicBezTo>
                    <a:pt x="472" y="745"/>
                    <a:pt x="472" y="745"/>
                    <a:pt x="471" y="745"/>
                  </a:cubicBezTo>
                  <a:cubicBezTo>
                    <a:pt x="469" y="745"/>
                    <a:pt x="470" y="747"/>
                    <a:pt x="468" y="747"/>
                  </a:cubicBezTo>
                  <a:cubicBezTo>
                    <a:pt x="468" y="748"/>
                    <a:pt x="467" y="750"/>
                    <a:pt x="466" y="750"/>
                  </a:cubicBezTo>
                  <a:cubicBezTo>
                    <a:pt x="465" y="751"/>
                    <a:pt x="465" y="752"/>
                    <a:pt x="464" y="753"/>
                  </a:cubicBezTo>
                  <a:cubicBezTo>
                    <a:pt x="460" y="757"/>
                    <a:pt x="454" y="758"/>
                    <a:pt x="453" y="752"/>
                  </a:cubicBezTo>
                  <a:cubicBezTo>
                    <a:pt x="453" y="751"/>
                    <a:pt x="453" y="751"/>
                    <a:pt x="453" y="750"/>
                  </a:cubicBezTo>
                  <a:cubicBezTo>
                    <a:pt x="452" y="750"/>
                    <a:pt x="451" y="750"/>
                    <a:pt x="450" y="751"/>
                  </a:cubicBezTo>
                  <a:cubicBezTo>
                    <a:pt x="450" y="750"/>
                    <a:pt x="450" y="750"/>
                    <a:pt x="450" y="749"/>
                  </a:cubicBezTo>
                  <a:cubicBezTo>
                    <a:pt x="451" y="748"/>
                    <a:pt x="451" y="749"/>
                    <a:pt x="452" y="748"/>
                  </a:cubicBezTo>
                  <a:cubicBezTo>
                    <a:pt x="452" y="748"/>
                    <a:pt x="451" y="748"/>
                    <a:pt x="451" y="747"/>
                  </a:cubicBezTo>
                  <a:cubicBezTo>
                    <a:pt x="449" y="748"/>
                    <a:pt x="448" y="751"/>
                    <a:pt x="447" y="752"/>
                  </a:cubicBezTo>
                  <a:cubicBezTo>
                    <a:pt x="447" y="756"/>
                    <a:pt x="443" y="758"/>
                    <a:pt x="442" y="761"/>
                  </a:cubicBezTo>
                  <a:cubicBezTo>
                    <a:pt x="441" y="760"/>
                    <a:pt x="439" y="760"/>
                    <a:pt x="438" y="760"/>
                  </a:cubicBezTo>
                  <a:cubicBezTo>
                    <a:pt x="439" y="758"/>
                    <a:pt x="438" y="756"/>
                    <a:pt x="436" y="756"/>
                  </a:cubicBezTo>
                  <a:cubicBezTo>
                    <a:pt x="436" y="753"/>
                    <a:pt x="433" y="752"/>
                    <a:pt x="433" y="749"/>
                  </a:cubicBezTo>
                  <a:cubicBezTo>
                    <a:pt x="433" y="747"/>
                    <a:pt x="433" y="745"/>
                    <a:pt x="431" y="744"/>
                  </a:cubicBezTo>
                  <a:cubicBezTo>
                    <a:pt x="429" y="737"/>
                    <a:pt x="429" y="731"/>
                    <a:pt x="426" y="724"/>
                  </a:cubicBezTo>
                  <a:cubicBezTo>
                    <a:pt x="426" y="722"/>
                    <a:pt x="425" y="720"/>
                    <a:pt x="425" y="719"/>
                  </a:cubicBezTo>
                  <a:cubicBezTo>
                    <a:pt x="425" y="716"/>
                    <a:pt x="423" y="712"/>
                    <a:pt x="423" y="709"/>
                  </a:cubicBezTo>
                  <a:cubicBezTo>
                    <a:pt x="422" y="702"/>
                    <a:pt x="421" y="696"/>
                    <a:pt x="421" y="690"/>
                  </a:cubicBezTo>
                  <a:cubicBezTo>
                    <a:pt x="420" y="687"/>
                    <a:pt x="420" y="682"/>
                    <a:pt x="420" y="679"/>
                  </a:cubicBezTo>
                  <a:cubicBezTo>
                    <a:pt x="421" y="677"/>
                    <a:pt x="420" y="675"/>
                    <a:pt x="420" y="673"/>
                  </a:cubicBezTo>
                  <a:cubicBezTo>
                    <a:pt x="420" y="672"/>
                    <a:pt x="421" y="671"/>
                    <a:pt x="421" y="670"/>
                  </a:cubicBezTo>
                  <a:cubicBezTo>
                    <a:pt x="421" y="666"/>
                    <a:pt x="420" y="662"/>
                    <a:pt x="420" y="659"/>
                  </a:cubicBezTo>
                  <a:cubicBezTo>
                    <a:pt x="420" y="659"/>
                    <a:pt x="421" y="659"/>
                    <a:pt x="421" y="659"/>
                  </a:cubicBezTo>
                  <a:cubicBezTo>
                    <a:pt x="421" y="656"/>
                    <a:pt x="421" y="652"/>
                    <a:pt x="421" y="649"/>
                  </a:cubicBezTo>
                  <a:cubicBezTo>
                    <a:pt x="421" y="648"/>
                    <a:pt x="422" y="646"/>
                    <a:pt x="422" y="644"/>
                  </a:cubicBezTo>
                  <a:cubicBezTo>
                    <a:pt x="422" y="641"/>
                    <a:pt x="423" y="638"/>
                    <a:pt x="423" y="635"/>
                  </a:cubicBezTo>
                  <a:cubicBezTo>
                    <a:pt x="423" y="630"/>
                    <a:pt x="424" y="625"/>
                    <a:pt x="425" y="621"/>
                  </a:cubicBezTo>
                  <a:cubicBezTo>
                    <a:pt x="426" y="619"/>
                    <a:pt x="426" y="617"/>
                    <a:pt x="426" y="616"/>
                  </a:cubicBezTo>
                  <a:cubicBezTo>
                    <a:pt x="427" y="616"/>
                    <a:pt x="427" y="615"/>
                    <a:pt x="426" y="615"/>
                  </a:cubicBezTo>
                  <a:cubicBezTo>
                    <a:pt x="429" y="612"/>
                    <a:pt x="428" y="603"/>
                    <a:pt x="430" y="598"/>
                  </a:cubicBezTo>
                  <a:cubicBezTo>
                    <a:pt x="431" y="596"/>
                    <a:pt x="431" y="594"/>
                    <a:pt x="433" y="592"/>
                  </a:cubicBezTo>
                  <a:cubicBezTo>
                    <a:pt x="431" y="592"/>
                    <a:pt x="434" y="590"/>
                    <a:pt x="432" y="590"/>
                  </a:cubicBezTo>
                  <a:cubicBezTo>
                    <a:pt x="434" y="590"/>
                    <a:pt x="433" y="587"/>
                    <a:pt x="435" y="587"/>
                  </a:cubicBezTo>
                  <a:cubicBezTo>
                    <a:pt x="436" y="586"/>
                    <a:pt x="437" y="585"/>
                    <a:pt x="438" y="584"/>
                  </a:cubicBezTo>
                  <a:cubicBezTo>
                    <a:pt x="440" y="585"/>
                    <a:pt x="441" y="587"/>
                    <a:pt x="444" y="588"/>
                  </a:cubicBezTo>
                  <a:cubicBezTo>
                    <a:pt x="444" y="589"/>
                    <a:pt x="445" y="591"/>
                    <a:pt x="449" y="590"/>
                  </a:cubicBezTo>
                  <a:cubicBezTo>
                    <a:pt x="449" y="590"/>
                    <a:pt x="449" y="589"/>
                    <a:pt x="450" y="589"/>
                  </a:cubicBezTo>
                  <a:cubicBezTo>
                    <a:pt x="451" y="590"/>
                    <a:pt x="453" y="586"/>
                    <a:pt x="454" y="585"/>
                  </a:cubicBezTo>
                  <a:cubicBezTo>
                    <a:pt x="456" y="584"/>
                    <a:pt x="458" y="583"/>
                    <a:pt x="457" y="581"/>
                  </a:cubicBezTo>
                  <a:cubicBezTo>
                    <a:pt x="459" y="581"/>
                    <a:pt x="458" y="580"/>
                    <a:pt x="457" y="580"/>
                  </a:cubicBezTo>
                  <a:cubicBezTo>
                    <a:pt x="458" y="580"/>
                    <a:pt x="458" y="580"/>
                    <a:pt x="459" y="580"/>
                  </a:cubicBezTo>
                  <a:cubicBezTo>
                    <a:pt x="459" y="579"/>
                    <a:pt x="459" y="579"/>
                    <a:pt x="459" y="577"/>
                  </a:cubicBezTo>
                  <a:cubicBezTo>
                    <a:pt x="460" y="577"/>
                    <a:pt x="460" y="577"/>
                    <a:pt x="461" y="577"/>
                  </a:cubicBezTo>
                  <a:cubicBezTo>
                    <a:pt x="463" y="571"/>
                    <a:pt x="472" y="571"/>
                    <a:pt x="476" y="567"/>
                  </a:cubicBezTo>
                  <a:cubicBezTo>
                    <a:pt x="477" y="568"/>
                    <a:pt x="478" y="567"/>
                    <a:pt x="478" y="566"/>
                  </a:cubicBezTo>
                  <a:cubicBezTo>
                    <a:pt x="478" y="566"/>
                    <a:pt x="477" y="567"/>
                    <a:pt x="477" y="566"/>
                  </a:cubicBezTo>
                  <a:cubicBezTo>
                    <a:pt x="478" y="566"/>
                    <a:pt x="480" y="567"/>
                    <a:pt x="479" y="565"/>
                  </a:cubicBezTo>
                  <a:cubicBezTo>
                    <a:pt x="479" y="566"/>
                    <a:pt x="478" y="565"/>
                    <a:pt x="478" y="565"/>
                  </a:cubicBezTo>
                  <a:cubicBezTo>
                    <a:pt x="479" y="565"/>
                    <a:pt x="481" y="566"/>
                    <a:pt x="482" y="565"/>
                  </a:cubicBezTo>
                  <a:cubicBezTo>
                    <a:pt x="482" y="565"/>
                    <a:pt x="483" y="565"/>
                    <a:pt x="483" y="565"/>
                  </a:cubicBezTo>
                  <a:cubicBezTo>
                    <a:pt x="483" y="564"/>
                    <a:pt x="483" y="564"/>
                    <a:pt x="484" y="564"/>
                  </a:cubicBezTo>
                  <a:cubicBezTo>
                    <a:pt x="483" y="565"/>
                    <a:pt x="486" y="563"/>
                    <a:pt x="487" y="563"/>
                  </a:cubicBezTo>
                  <a:cubicBezTo>
                    <a:pt x="492" y="561"/>
                    <a:pt x="495" y="560"/>
                    <a:pt x="499" y="558"/>
                  </a:cubicBezTo>
                  <a:cubicBezTo>
                    <a:pt x="501" y="557"/>
                    <a:pt x="504" y="556"/>
                    <a:pt x="507" y="555"/>
                  </a:cubicBezTo>
                  <a:cubicBezTo>
                    <a:pt x="509" y="554"/>
                    <a:pt x="512" y="552"/>
                    <a:pt x="514" y="552"/>
                  </a:cubicBezTo>
                  <a:cubicBezTo>
                    <a:pt x="515" y="551"/>
                    <a:pt x="517" y="551"/>
                    <a:pt x="518" y="550"/>
                  </a:cubicBezTo>
                  <a:cubicBezTo>
                    <a:pt x="519" y="551"/>
                    <a:pt x="519" y="550"/>
                    <a:pt x="520" y="550"/>
                  </a:cubicBezTo>
                  <a:cubicBezTo>
                    <a:pt x="520" y="549"/>
                    <a:pt x="521" y="549"/>
                    <a:pt x="521" y="549"/>
                  </a:cubicBezTo>
                  <a:cubicBezTo>
                    <a:pt x="522" y="549"/>
                    <a:pt x="522" y="549"/>
                    <a:pt x="524" y="549"/>
                  </a:cubicBezTo>
                  <a:cubicBezTo>
                    <a:pt x="528" y="545"/>
                    <a:pt x="534" y="545"/>
                    <a:pt x="538" y="542"/>
                  </a:cubicBezTo>
                  <a:cubicBezTo>
                    <a:pt x="538" y="542"/>
                    <a:pt x="538" y="542"/>
                    <a:pt x="539" y="542"/>
                  </a:cubicBezTo>
                  <a:cubicBezTo>
                    <a:pt x="542" y="541"/>
                    <a:pt x="545" y="540"/>
                    <a:pt x="547" y="538"/>
                  </a:cubicBezTo>
                  <a:cubicBezTo>
                    <a:pt x="557" y="536"/>
                    <a:pt x="566" y="532"/>
                    <a:pt x="575" y="528"/>
                  </a:cubicBezTo>
                  <a:cubicBezTo>
                    <a:pt x="578" y="526"/>
                    <a:pt x="583" y="524"/>
                    <a:pt x="587" y="524"/>
                  </a:cubicBezTo>
                  <a:cubicBezTo>
                    <a:pt x="589" y="521"/>
                    <a:pt x="593" y="521"/>
                    <a:pt x="596" y="520"/>
                  </a:cubicBezTo>
                  <a:cubicBezTo>
                    <a:pt x="596" y="520"/>
                    <a:pt x="596" y="519"/>
                    <a:pt x="597" y="519"/>
                  </a:cubicBezTo>
                  <a:cubicBezTo>
                    <a:pt x="603" y="516"/>
                    <a:pt x="609" y="513"/>
                    <a:pt x="616" y="511"/>
                  </a:cubicBezTo>
                  <a:cubicBezTo>
                    <a:pt x="620" y="509"/>
                    <a:pt x="626" y="507"/>
                    <a:pt x="631" y="505"/>
                  </a:cubicBezTo>
                  <a:cubicBezTo>
                    <a:pt x="636" y="503"/>
                    <a:pt x="641" y="503"/>
                    <a:pt x="646" y="499"/>
                  </a:cubicBezTo>
                  <a:cubicBezTo>
                    <a:pt x="648" y="498"/>
                    <a:pt x="649" y="497"/>
                    <a:pt x="652" y="497"/>
                  </a:cubicBezTo>
                  <a:cubicBezTo>
                    <a:pt x="652" y="497"/>
                    <a:pt x="652" y="496"/>
                    <a:pt x="653" y="496"/>
                  </a:cubicBezTo>
                  <a:cubicBezTo>
                    <a:pt x="656" y="496"/>
                    <a:pt x="661" y="493"/>
                    <a:pt x="665" y="493"/>
                  </a:cubicBezTo>
                  <a:cubicBezTo>
                    <a:pt x="667" y="490"/>
                    <a:pt x="671" y="490"/>
                    <a:pt x="673" y="489"/>
                  </a:cubicBezTo>
                  <a:cubicBezTo>
                    <a:pt x="676" y="488"/>
                    <a:pt x="679" y="486"/>
                    <a:pt x="682" y="485"/>
                  </a:cubicBezTo>
                  <a:cubicBezTo>
                    <a:pt x="692" y="483"/>
                    <a:pt x="701" y="478"/>
                    <a:pt x="711" y="475"/>
                  </a:cubicBezTo>
                  <a:cubicBezTo>
                    <a:pt x="714" y="472"/>
                    <a:pt x="719" y="471"/>
                    <a:pt x="723" y="470"/>
                  </a:cubicBezTo>
                  <a:cubicBezTo>
                    <a:pt x="726" y="469"/>
                    <a:pt x="728" y="467"/>
                    <a:pt x="730" y="466"/>
                  </a:cubicBezTo>
                  <a:cubicBezTo>
                    <a:pt x="734" y="465"/>
                    <a:pt x="739" y="464"/>
                    <a:pt x="743" y="463"/>
                  </a:cubicBezTo>
                  <a:cubicBezTo>
                    <a:pt x="744" y="462"/>
                    <a:pt x="745" y="461"/>
                    <a:pt x="746" y="462"/>
                  </a:cubicBezTo>
                  <a:cubicBezTo>
                    <a:pt x="746" y="460"/>
                    <a:pt x="749" y="461"/>
                    <a:pt x="750" y="459"/>
                  </a:cubicBezTo>
                  <a:cubicBezTo>
                    <a:pt x="752" y="460"/>
                    <a:pt x="755" y="457"/>
                    <a:pt x="757" y="457"/>
                  </a:cubicBezTo>
                  <a:cubicBezTo>
                    <a:pt x="757" y="456"/>
                    <a:pt x="756" y="456"/>
                    <a:pt x="757" y="456"/>
                  </a:cubicBezTo>
                  <a:cubicBezTo>
                    <a:pt x="757" y="457"/>
                    <a:pt x="758" y="456"/>
                    <a:pt x="758" y="456"/>
                  </a:cubicBezTo>
                  <a:cubicBezTo>
                    <a:pt x="759" y="455"/>
                    <a:pt x="764" y="455"/>
                    <a:pt x="767" y="453"/>
                  </a:cubicBezTo>
                  <a:cubicBezTo>
                    <a:pt x="768" y="453"/>
                    <a:pt x="769" y="452"/>
                    <a:pt x="769" y="452"/>
                  </a:cubicBezTo>
                  <a:cubicBezTo>
                    <a:pt x="772" y="451"/>
                    <a:pt x="775" y="450"/>
                    <a:pt x="778" y="449"/>
                  </a:cubicBezTo>
                  <a:cubicBezTo>
                    <a:pt x="777" y="449"/>
                    <a:pt x="777" y="449"/>
                    <a:pt x="777" y="449"/>
                  </a:cubicBezTo>
                  <a:cubicBezTo>
                    <a:pt x="778" y="449"/>
                    <a:pt x="778" y="449"/>
                    <a:pt x="779" y="449"/>
                  </a:cubicBezTo>
                  <a:cubicBezTo>
                    <a:pt x="779" y="448"/>
                    <a:pt x="780" y="447"/>
                    <a:pt x="781" y="447"/>
                  </a:cubicBezTo>
                  <a:cubicBezTo>
                    <a:pt x="783" y="446"/>
                    <a:pt x="785" y="446"/>
                    <a:pt x="787" y="446"/>
                  </a:cubicBezTo>
                  <a:cubicBezTo>
                    <a:pt x="789" y="444"/>
                    <a:pt x="793" y="444"/>
                    <a:pt x="796" y="443"/>
                  </a:cubicBezTo>
                  <a:cubicBezTo>
                    <a:pt x="800" y="442"/>
                    <a:pt x="803" y="440"/>
                    <a:pt x="809" y="439"/>
                  </a:cubicBezTo>
                  <a:cubicBezTo>
                    <a:pt x="809" y="438"/>
                    <a:pt x="813" y="438"/>
                    <a:pt x="812" y="437"/>
                  </a:cubicBezTo>
                  <a:cubicBezTo>
                    <a:pt x="813" y="437"/>
                    <a:pt x="813" y="437"/>
                    <a:pt x="813" y="436"/>
                  </a:cubicBezTo>
                  <a:cubicBezTo>
                    <a:pt x="818" y="436"/>
                    <a:pt x="823" y="434"/>
                    <a:pt x="828" y="432"/>
                  </a:cubicBezTo>
                  <a:cubicBezTo>
                    <a:pt x="830" y="432"/>
                    <a:pt x="831" y="431"/>
                    <a:pt x="834" y="430"/>
                  </a:cubicBezTo>
                  <a:cubicBezTo>
                    <a:pt x="838" y="428"/>
                    <a:pt x="848" y="426"/>
                    <a:pt x="854" y="424"/>
                  </a:cubicBezTo>
                  <a:cubicBezTo>
                    <a:pt x="854" y="422"/>
                    <a:pt x="855" y="421"/>
                    <a:pt x="855" y="420"/>
                  </a:cubicBezTo>
                  <a:cubicBezTo>
                    <a:pt x="854" y="420"/>
                    <a:pt x="853" y="420"/>
                    <a:pt x="852" y="420"/>
                  </a:cubicBezTo>
                  <a:cubicBezTo>
                    <a:pt x="852" y="420"/>
                    <a:pt x="853" y="420"/>
                    <a:pt x="852" y="419"/>
                  </a:cubicBezTo>
                  <a:cubicBezTo>
                    <a:pt x="852" y="420"/>
                    <a:pt x="850" y="421"/>
                    <a:pt x="850" y="420"/>
                  </a:cubicBezTo>
                  <a:cubicBezTo>
                    <a:pt x="848" y="420"/>
                    <a:pt x="846" y="421"/>
                    <a:pt x="845" y="422"/>
                  </a:cubicBezTo>
                  <a:close/>
                  <a:moveTo>
                    <a:pt x="378" y="422"/>
                  </a:moveTo>
                  <a:cubicBezTo>
                    <a:pt x="377" y="421"/>
                    <a:pt x="379" y="420"/>
                    <a:pt x="378" y="420"/>
                  </a:cubicBezTo>
                  <a:cubicBezTo>
                    <a:pt x="378" y="421"/>
                    <a:pt x="377" y="421"/>
                    <a:pt x="378" y="422"/>
                  </a:cubicBezTo>
                  <a:close/>
                  <a:moveTo>
                    <a:pt x="451" y="422"/>
                  </a:moveTo>
                  <a:cubicBezTo>
                    <a:pt x="451" y="425"/>
                    <a:pt x="449" y="429"/>
                    <a:pt x="449" y="431"/>
                  </a:cubicBezTo>
                  <a:cubicBezTo>
                    <a:pt x="451" y="428"/>
                    <a:pt x="453" y="423"/>
                    <a:pt x="452" y="420"/>
                  </a:cubicBezTo>
                  <a:cubicBezTo>
                    <a:pt x="451" y="420"/>
                    <a:pt x="451" y="421"/>
                    <a:pt x="451" y="422"/>
                  </a:cubicBezTo>
                  <a:close/>
                  <a:moveTo>
                    <a:pt x="230" y="422"/>
                  </a:moveTo>
                  <a:cubicBezTo>
                    <a:pt x="233" y="423"/>
                    <a:pt x="243" y="424"/>
                    <a:pt x="250" y="425"/>
                  </a:cubicBezTo>
                  <a:cubicBezTo>
                    <a:pt x="255" y="426"/>
                    <a:pt x="260" y="428"/>
                    <a:pt x="263" y="428"/>
                  </a:cubicBezTo>
                  <a:cubicBezTo>
                    <a:pt x="262" y="426"/>
                    <a:pt x="258" y="426"/>
                    <a:pt x="256" y="425"/>
                  </a:cubicBezTo>
                  <a:cubicBezTo>
                    <a:pt x="248" y="423"/>
                    <a:pt x="239" y="421"/>
                    <a:pt x="230" y="420"/>
                  </a:cubicBezTo>
                  <a:cubicBezTo>
                    <a:pt x="229" y="422"/>
                    <a:pt x="229" y="421"/>
                    <a:pt x="230" y="422"/>
                  </a:cubicBezTo>
                  <a:close/>
                  <a:moveTo>
                    <a:pt x="834" y="422"/>
                  </a:moveTo>
                  <a:cubicBezTo>
                    <a:pt x="835" y="421"/>
                    <a:pt x="837" y="421"/>
                    <a:pt x="838" y="420"/>
                  </a:cubicBezTo>
                  <a:cubicBezTo>
                    <a:pt x="837" y="421"/>
                    <a:pt x="835" y="421"/>
                    <a:pt x="834" y="422"/>
                  </a:cubicBezTo>
                  <a:close/>
                  <a:moveTo>
                    <a:pt x="599" y="421"/>
                  </a:moveTo>
                  <a:cubicBezTo>
                    <a:pt x="596" y="436"/>
                    <a:pt x="596" y="455"/>
                    <a:pt x="594" y="471"/>
                  </a:cubicBezTo>
                  <a:cubicBezTo>
                    <a:pt x="593" y="473"/>
                    <a:pt x="592" y="474"/>
                    <a:pt x="591" y="476"/>
                  </a:cubicBezTo>
                  <a:cubicBezTo>
                    <a:pt x="597" y="475"/>
                    <a:pt x="597" y="473"/>
                    <a:pt x="598" y="467"/>
                  </a:cubicBezTo>
                  <a:cubicBezTo>
                    <a:pt x="598" y="463"/>
                    <a:pt x="600" y="455"/>
                    <a:pt x="600" y="450"/>
                  </a:cubicBezTo>
                  <a:cubicBezTo>
                    <a:pt x="600" y="449"/>
                    <a:pt x="601" y="447"/>
                    <a:pt x="601" y="445"/>
                  </a:cubicBezTo>
                  <a:cubicBezTo>
                    <a:pt x="601" y="437"/>
                    <a:pt x="602" y="427"/>
                    <a:pt x="600" y="420"/>
                  </a:cubicBezTo>
                  <a:cubicBezTo>
                    <a:pt x="600" y="421"/>
                    <a:pt x="599" y="421"/>
                    <a:pt x="599" y="421"/>
                  </a:cubicBezTo>
                  <a:close/>
                  <a:moveTo>
                    <a:pt x="699" y="422"/>
                  </a:moveTo>
                  <a:cubicBezTo>
                    <a:pt x="699" y="425"/>
                    <a:pt x="698" y="428"/>
                    <a:pt x="697" y="431"/>
                  </a:cubicBezTo>
                  <a:cubicBezTo>
                    <a:pt x="698" y="431"/>
                    <a:pt x="699" y="430"/>
                    <a:pt x="700" y="430"/>
                  </a:cubicBezTo>
                  <a:cubicBezTo>
                    <a:pt x="701" y="427"/>
                    <a:pt x="701" y="424"/>
                    <a:pt x="702" y="421"/>
                  </a:cubicBezTo>
                  <a:cubicBezTo>
                    <a:pt x="701" y="421"/>
                    <a:pt x="700" y="422"/>
                    <a:pt x="699" y="422"/>
                  </a:cubicBezTo>
                  <a:close/>
                  <a:moveTo>
                    <a:pt x="748" y="424"/>
                  </a:moveTo>
                  <a:cubicBezTo>
                    <a:pt x="747" y="423"/>
                    <a:pt x="747" y="424"/>
                    <a:pt x="746" y="424"/>
                  </a:cubicBezTo>
                  <a:cubicBezTo>
                    <a:pt x="741" y="430"/>
                    <a:pt x="736" y="437"/>
                    <a:pt x="731" y="444"/>
                  </a:cubicBezTo>
                  <a:cubicBezTo>
                    <a:pt x="732" y="444"/>
                    <a:pt x="733" y="444"/>
                    <a:pt x="734" y="445"/>
                  </a:cubicBezTo>
                  <a:cubicBezTo>
                    <a:pt x="733" y="446"/>
                    <a:pt x="731" y="446"/>
                    <a:pt x="729" y="446"/>
                  </a:cubicBezTo>
                  <a:cubicBezTo>
                    <a:pt x="727" y="452"/>
                    <a:pt x="723" y="456"/>
                    <a:pt x="720" y="461"/>
                  </a:cubicBezTo>
                  <a:cubicBezTo>
                    <a:pt x="722" y="461"/>
                    <a:pt x="723" y="458"/>
                    <a:pt x="725" y="458"/>
                  </a:cubicBezTo>
                  <a:cubicBezTo>
                    <a:pt x="725" y="459"/>
                    <a:pt x="724" y="459"/>
                    <a:pt x="725" y="459"/>
                  </a:cubicBezTo>
                  <a:cubicBezTo>
                    <a:pt x="734" y="447"/>
                    <a:pt x="743" y="434"/>
                    <a:pt x="752" y="421"/>
                  </a:cubicBezTo>
                  <a:cubicBezTo>
                    <a:pt x="751" y="421"/>
                    <a:pt x="753" y="421"/>
                    <a:pt x="752" y="420"/>
                  </a:cubicBezTo>
                  <a:cubicBezTo>
                    <a:pt x="750" y="422"/>
                    <a:pt x="748" y="422"/>
                    <a:pt x="748" y="424"/>
                  </a:cubicBezTo>
                  <a:close/>
                  <a:moveTo>
                    <a:pt x="282" y="421"/>
                  </a:moveTo>
                  <a:cubicBezTo>
                    <a:pt x="283" y="421"/>
                    <a:pt x="284" y="422"/>
                    <a:pt x="284" y="421"/>
                  </a:cubicBezTo>
                  <a:cubicBezTo>
                    <a:pt x="284" y="421"/>
                    <a:pt x="282" y="420"/>
                    <a:pt x="282" y="421"/>
                  </a:cubicBezTo>
                  <a:close/>
                  <a:moveTo>
                    <a:pt x="744" y="422"/>
                  </a:moveTo>
                  <a:cubicBezTo>
                    <a:pt x="744" y="422"/>
                    <a:pt x="747" y="421"/>
                    <a:pt x="746" y="421"/>
                  </a:cubicBezTo>
                  <a:cubicBezTo>
                    <a:pt x="745" y="421"/>
                    <a:pt x="743" y="421"/>
                    <a:pt x="744" y="422"/>
                  </a:cubicBezTo>
                  <a:close/>
                  <a:moveTo>
                    <a:pt x="712" y="426"/>
                  </a:moveTo>
                  <a:cubicBezTo>
                    <a:pt x="712" y="424"/>
                    <a:pt x="713" y="422"/>
                    <a:pt x="713" y="421"/>
                  </a:cubicBezTo>
                  <a:cubicBezTo>
                    <a:pt x="712" y="422"/>
                    <a:pt x="712" y="425"/>
                    <a:pt x="712" y="426"/>
                  </a:cubicBezTo>
                  <a:close/>
                  <a:moveTo>
                    <a:pt x="591" y="422"/>
                  </a:moveTo>
                  <a:cubicBezTo>
                    <a:pt x="591" y="442"/>
                    <a:pt x="588" y="457"/>
                    <a:pt x="586" y="479"/>
                  </a:cubicBezTo>
                  <a:cubicBezTo>
                    <a:pt x="589" y="479"/>
                    <a:pt x="589" y="475"/>
                    <a:pt x="591" y="475"/>
                  </a:cubicBezTo>
                  <a:cubicBezTo>
                    <a:pt x="590" y="475"/>
                    <a:pt x="590" y="475"/>
                    <a:pt x="590" y="474"/>
                  </a:cubicBezTo>
                  <a:cubicBezTo>
                    <a:pt x="592" y="472"/>
                    <a:pt x="592" y="467"/>
                    <a:pt x="593" y="464"/>
                  </a:cubicBezTo>
                  <a:cubicBezTo>
                    <a:pt x="593" y="463"/>
                    <a:pt x="593" y="463"/>
                    <a:pt x="593" y="462"/>
                  </a:cubicBezTo>
                  <a:cubicBezTo>
                    <a:pt x="595" y="450"/>
                    <a:pt x="595" y="435"/>
                    <a:pt x="596" y="421"/>
                  </a:cubicBezTo>
                  <a:cubicBezTo>
                    <a:pt x="594" y="421"/>
                    <a:pt x="593" y="422"/>
                    <a:pt x="591" y="422"/>
                  </a:cubicBezTo>
                  <a:close/>
                  <a:moveTo>
                    <a:pt x="740" y="421"/>
                  </a:moveTo>
                  <a:cubicBezTo>
                    <a:pt x="738" y="422"/>
                    <a:pt x="735" y="423"/>
                    <a:pt x="733" y="425"/>
                  </a:cubicBezTo>
                  <a:cubicBezTo>
                    <a:pt x="736" y="424"/>
                    <a:pt x="739" y="423"/>
                    <a:pt x="740" y="421"/>
                  </a:cubicBezTo>
                  <a:close/>
                  <a:moveTo>
                    <a:pt x="438" y="440"/>
                  </a:moveTo>
                  <a:cubicBezTo>
                    <a:pt x="439" y="440"/>
                    <a:pt x="440" y="440"/>
                    <a:pt x="442" y="440"/>
                  </a:cubicBezTo>
                  <a:cubicBezTo>
                    <a:pt x="442" y="439"/>
                    <a:pt x="442" y="440"/>
                    <a:pt x="442" y="439"/>
                  </a:cubicBezTo>
                  <a:cubicBezTo>
                    <a:pt x="443" y="439"/>
                    <a:pt x="443" y="438"/>
                    <a:pt x="444" y="438"/>
                  </a:cubicBezTo>
                  <a:cubicBezTo>
                    <a:pt x="444" y="437"/>
                    <a:pt x="442" y="438"/>
                    <a:pt x="442" y="436"/>
                  </a:cubicBezTo>
                  <a:cubicBezTo>
                    <a:pt x="444" y="434"/>
                    <a:pt x="444" y="430"/>
                    <a:pt x="445" y="427"/>
                  </a:cubicBezTo>
                  <a:cubicBezTo>
                    <a:pt x="443" y="427"/>
                    <a:pt x="443" y="424"/>
                    <a:pt x="443" y="422"/>
                  </a:cubicBezTo>
                  <a:cubicBezTo>
                    <a:pt x="443" y="422"/>
                    <a:pt x="442" y="422"/>
                    <a:pt x="442" y="422"/>
                  </a:cubicBezTo>
                  <a:cubicBezTo>
                    <a:pt x="442" y="429"/>
                    <a:pt x="438" y="435"/>
                    <a:pt x="438" y="440"/>
                  </a:cubicBezTo>
                  <a:close/>
                  <a:moveTo>
                    <a:pt x="584" y="430"/>
                  </a:moveTo>
                  <a:cubicBezTo>
                    <a:pt x="582" y="429"/>
                    <a:pt x="583" y="433"/>
                    <a:pt x="583" y="435"/>
                  </a:cubicBezTo>
                  <a:cubicBezTo>
                    <a:pt x="582" y="451"/>
                    <a:pt x="583" y="467"/>
                    <a:pt x="579" y="480"/>
                  </a:cubicBezTo>
                  <a:cubicBezTo>
                    <a:pt x="582" y="480"/>
                    <a:pt x="582" y="479"/>
                    <a:pt x="584" y="479"/>
                  </a:cubicBezTo>
                  <a:cubicBezTo>
                    <a:pt x="585" y="462"/>
                    <a:pt x="590" y="442"/>
                    <a:pt x="588" y="422"/>
                  </a:cubicBezTo>
                  <a:cubicBezTo>
                    <a:pt x="586" y="423"/>
                    <a:pt x="585" y="423"/>
                    <a:pt x="584" y="424"/>
                  </a:cubicBezTo>
                  <a:cubicBezTo>
                    <a:pt x="584" y="425"/>
                    <a:pt x="583" y="429"/>
                    <a:pt x="584" y="430"/>
                  </a:cubicBezTo>
                  <a:cubicBezTo>
                    <a:pt x="583" y="429"/>
                    <a:pt x="583" y="430"/>
                    <a:pt x="584" y="430"/>
                  </a:cubicBezTo>
                  <a:close/>
                  <a:moveTo>
                    <a:pt x="225" y="425"/>
                  </a:moveTo>
                  <a:cubicBezTo>
                    <a:pt x="231" y="425"/>
                    <a:pt x="235" y="426"/>
                    <a:pt x="240" y="427"/>
                  </a:cubicBezTo>
                  <a:cubicBezTo>
                    <a:pt x="240" y="426"/>
                    <a:pt x="241" y="426"/>
                    <a:pt x="241" y="426"/>
                  </a:cubicBezTo>
                  <a:cubicBezTo>
                    <a:pt x="234" y="425"/>
                    <a:pt x="228" y="421"/>
                    <a:pt x="225" y="425"/>
                  </a:cubicBezTo>
                  <a:close/>
                  <a:moveTo>
                    <a:pt x="376" y="424"/>
                  </a:moveTo>
                  <a:cubicBezTo>
                    <a:pt x="377" y="425"/>
                    <a:pt x="376" y="426"/>
                    <a:pt x="377" y="426"/>
                  </a:cubicBezTo>
                  <a:cubicBezTo>
                    <a:pt x="376" y="425"/>
                    <a:pt x="377" y="425"/>
                    <a:pt x="377" y="425"/>
                  </a:cubicBezTo>
                  <a:cubicBezTo>
                    <a:pt x="377" y="424"/>
                    <a:pt x="377" y="424"/>
                    <a:pt x="377" y="424"/>
                  </a:cubicBezTo>
                  <a:cubicBezTo>
                    <a:pt x="378" y="424"/>
                    <a:pt x="379" y="424"/>
                    <a:pt x="378" y="424"/>
                  </a:cubicBezTo>
                  <a:cubicBezTo>
                    <a:pt x="377" y="424"/>
                    <a:pt x="377" y="423"/>
                    <a:pt x="377" y="423"/>
                  </a:cubicBezTo>
                  <a:cubicBezTo>
                    <a:pt x="377" y="423"/>
                    <a:pt x="377" y="424"/>
                    <a:pt x="376" y="424"/>
                  </a:cubicBezTo>
                  <a:close/>
                  <a:moveTo>
                    <a:pt x="390" y="427"/>
                  </a:moveTo>
                  <a:cubicBezTo>
                    <a:pt x="388" y="427"/>
                    <a:pt x="390" y="428"/>
                    <a:pt x="388" y="428"/>
                  </a:cubicBezTo>
                  <a:cubicBezTo>
                    <a:pt x="386" y="435"/>
                    <a:pt x="384" y="442"/>
                    <a:pt x="381" y="449"/>
                  </a:cubicBezTo>
                  <a:cubicBezTo>
                    <a:pt x="383" y="449"/>
                    <a:pt x="384" y="447"/>
                    <a:pt x="384" y="448"/>
                  </a:cubicBezTo>
                  <a:cubicBezTo>
                    <a:pt x="385" y="447"/>
                    <a:pt x="385" y="446"/>
                    <a:pt x="387" y="446"/>
                  </a:cubicBezTo>
                  <a:cubicBezTo>
                    <a:pt x="389" y="440"/>
                    <a:pt x="391" y="434"/>
                    <a:pt x="393" y="429"/>
                  </a:cubicBezTo>
                  <a:cubicBezTo>
                    <a:pt x="393" y="428"/>
                    <a:pt x="393" y="427"/>
                    <a:pt x="393" y="426"/>
                  </a:cubicBezTo>
                  <a:cubicBezTo>
                    <a:pt x="392" y="426"/>
                    <a:pt x="392" y="428"/>
                    <a:pt x="391" y="427"/>
                  </a:cubicBezTo>
                  <a:cubicBezTo>
                    <a:pt x="391" y="427"/>
                    <a:pt x="391" y="427"/>
                    <a:pt x="391" y="427"/>
                  </a:cubicBezTo>
                  <a:cubicBezTo>
                    <a:pt x="391" y="426"/>
                    <a:pt x="391" y="425"/>
                    <a:pt x="391" y="424"/>
                  </a:cubicBezTo>
                  <a:cubicBezTo>
                    <a:pt x="389" y="424"/>
                    <a:pt x="390" y="426"/>
                    <a:pt x="389" y="426"/>
                  </a:cubicBezTo>
                  <a:cubicBezTo>
                    <a:pt x="390" y="426"/>
                    <a:pt x="390" y="426"/>
                    <a:pt x="390" y="427"/>
                  </a:cubicBezTo>
                  <a:close/>
                  <a:moveTo>
                    <a:pt x="569" y="426"/>
                  </a:moveTo>
                  <a:cubicBezTo>
                    <a:pt x="569" y="444"/>
                    <a:pt x="568" y="467"/>
                    <a:pt x="566" y="486"/>
                  </a:cubicBezTo>
                  <a:cubicBezTo>
                    <a:pt x="569" y="486"/>
                    <a:pt x="570" y="483"/>
                    <a:pt x="569" y="482"/>
                  </a:cubicBezTo>
                  <a:cubicBezTo>
                    <a:pt x="569" y="481"/>
                    <a:pt x="570" y="481"/>
                    <a:pt x="570" y="480"/>
                  </a:cubicBezTo>
                  <a:cubicBezTo>
                    <a:pt x="572" y="467"/>
                    <a:pt x="574" y="450"/>
                    <a:pt x="575" y="435"/>
                  </a:cubicBezTo>
                  <a:cubicBezTo>
                    <a:pt x="575" y="431"/>
                    <a:pt x="572" y="427"/>
                    <a:pt x="576" y="426"/>
                  </a:cubicBezTo>
                  <a:cubicBezTo>
                    <a:pt x="577" y="428"/>
                    <a:pt x="577" y="432"/>
                    <a:pt x="577" y="434"/>
                  </a:cubicBezTo>
                  <a:cubicBezTo>
                    <a:pt x="575" y="451"/>
                    <a:pt x="574" y="469"/>
                    <a:pt x="572" y="484"/>
                  </a:cubicBezTo>
                  <a:cubicBezTo>
                    <a:pt x="573" y="483"/>
                    <a:pt x="574" y="482"/>
                    <a:pt x="576" y="482"/>
                  </a:cubicBezTo>
                  <a:cubicBezTo>
                    <a:pt x="576" y="481"/>
                    <a:pt x="577" y="481"/>
                    <a:pt x="578" y="480"/>
                  </a:cubicBezTo>
                  <a:cubicBezTo>
                    <a:pt x="581" y="462"/>
                    <a:pt x="580" y="441"/>
                    <a:pt x="581" y="424"/>
                  </a:cubicBezTo>
                  <a:cubicBezTo>
                    <a:pt x="577" y="425"/>
                    <a:pt x="573" y="425"/>
                    <a:pt x="569" y="426"/>
                  </a:cubicBezTo>
                  <a:close/>
                  <a:moveTo>
                    <a:pt x="736" y="425"/>
                  </a:moveTo>
                  <a:cubicBezTo>
                    <a:pt x="736" y="425"/>
                    <a:pt x="736" y="425"/>
                    <a:pt x="737" y="425"/>
                  </a:cubicBezTo>
                  <a:cubicBezTo>
                    <a:pt x="737" y="425"/>
                    <a:pt x="737" y="425"/>
                    <a:pt x="737" y="424"/>
                  </a:cubicBezTo>
                  <a:cubicBezTo>
                    <a:pt x="736" y="424"/>
                    <a:pt x="736" y="424"/>
                    <a:pt x="736" y="424"/>
                  </a:cubicBezTo>
                  <a:cubicBezTo>
                    <a:pt x="736" y="425"/>
                    <a:pt x="736" y="425"/>
                    <a:pt x="736" y="425"/>
                  </a:cubicBezTo>
                  <a:close/>
                  <a:moveTo>
                    <a:pt x="280" y="426"/>
                  </a:moveTo>
                  <a:cubicBezTo>
                    <a:pt x="283" y="427"/>
                    <a:pt x="286" y="427"/>
                    <a:pt x="289" y="428"/>
                  </a:cubicBezTo>
                  <a:cubicBezTo>
                    <a:pt x="292" y="428"/>
                    <a:pt x="295" y="430"/>
                    <a:pt x="297" y="428"/>
                  </a:cubicBezTo>
                  <a:cubicBezTo>
                    <a:pt x="292" y="427"/>
                    <a:pt x="287" y="424"/>
                    <a:pt x="281" y="425"/>
                  </a:cubicBezTo>
                  <a:cubicBezTo>
                    <a:pt x="281" y="425"/>
                    <a:pt x="280" y="425"/>
                    <a:pt x="280" y="426"/>
                  </a:cubicBezTo>
                  <a:close/>
                  <a:moveTo>
                    <a:pt x="722" y="426"/>
                  </a:moveTo>
                  <a:cubicBezTo>
                    <a:pt x="722" y="426"/>
                    <a:pt x="722" y="426"/>
                    <a:pt x="723" y="426"/>
                  </a:cubicBezTo>
                  <a:cubicBezTo>
                    <a:pt x="722" y="425"/>
                    <a:pt x="724" y="425"/>
                    <a:pt x="723" y="425"/>
                  </a:cubicBezTo>
                  <a:cubicBezTo>
                    <a:pt x="723" y="425"/>
                    <a:pt x="722" y="425"/>
                    <a:pt x="722" y="426"/>
                  </a:cubicBezTo>
                  <a:close/>
                  <a:moveTo>
                    <a:pt x="739" y="426"/>
                  </a:moveTo>
                  <a:cubicBezTo>
                    <a:pt x="739" y="426"/>
                    <a:pt x="740" y="426"/>
                    <a:pt x="740" y="426"/>
                  </a:cubicBezTo>
                  <a:cubicBezTo>
                    <a:pt x="739" y="426"/>
                    <a:pt x="739" y="427"/>
                    <a:pt x="739" y="427"/>
                  </a:cubicBezTo>
                  <a:cubicBezTo>
                    <a:pt x="736" y="426"/>
                    <a:pt x="735" y="432"/>
                    <a:pt x="732" y="432"/>
                  </a:cubicBezTo>
                  <a:cubicBezTo>
                    <a:pt x="730" y="438"/>
                    <a:pt x="725" y="442"/>
                    <a:pt x="723" y="447"/>
                  </a:cubicBezTo>
                  <a:cubicBezTo>
                    <a:pt x="724" y="447"/>
                    <a:pt x="725" y="447"/>
                    <a:pt x="726" y="446"/>
                  </a:cubicBezTo>
                  <a:cubicBezTo>
                    <a:pt x="729" y="446"/>
                    <a:pt x="730" y="442"/>
                    <a:pt x="732" y="440"/>
                  </a:cubicBezTo>
                  <a:cubicBezTo>
                    <a:pt x="736" y="436"/>
                    <a:pt x="739" y="430"/>
                    <a:pt x="742" y="426"/>
                  </a:cubicBezTo>
                  <a:cubicBezTo>
                    <a:pt x="742" y="426"/>
                    <a:pt x="741" y="426"/>
                    <a:pt x="741" y="426"/>
                  </a:cubicBezTo>
                  <a:cubicBezTo>
                    <a:pt x="741" y="426"/>
                    <a:pt x="742" y="425"/>
                    <a:pt x="741" y="425"/>
                  </a:cubicBezTo>
                  <a:cubicBezTo>
                    <a:pt x="741" y="425"/>
                    <a:pt x="739" y="426"/>
                    <a:pt x="739" y="426"/>
                  </a:cubicBezTo>
                  <a:close/>
                  <a:moveTo>
                    <a:pt x="218" y="426"/>
                  </a:moveTo>
                  <a:cubicBezTo>
                    <a:pt x="219" y="426"/>
                    <a:pt x="219" y="426"/>
                    <a:pt x="220" y="425"/>
                  </a:cubicBezTo>
                  <a:cubicBezTo>
                    <a:pt x="219" y="425"/>
                    <a:pt x="218" y="426"/>
                    <a:pt x="218" y="426"/>
                  </a:cubicBezTo>
                  <a:close/>
                  <a:moveTo>
                    <a:pt x="257" y="433"/>
                  </a:moveTo>
                  <a:cubicBezTo>
                    <a:pt x="248" y="429"/>
                    <a:pt x="237" y="428"/>
                    <a:pt x="227" y="426"/>
                  </a:cubicBezTo>
                  <a:cubicBezTo>
                    <a:pt x="227" y="426"/>
                    <a:pt x="227" y="425"/>
                    <a:pt x="226" y="425"/>
                  </a:cubicBezTo>
                  <a:cubicBezTo>
                    <a:pt x="226" y="426"/>
                    <a:pt x="225" y="425"/>
                    <a:pt x="223" y="426"/>
                  </a:cubicBezTo>
                  <a:cubicBezTo>
                    <a:pt x="223" y="427"/>
                    <a:pt x="222" y="427"/>
                    <a:pt x="222" y="427"/>
                  </a:cubicBezTo>
                  <a:cubicBezTo>
                    <a:pt x="225" y="428"/>
                    <a:pt x="229" y="429"/>
                    <a:pt x="233" y="430"/>
                  </a:cubicBezTo>
                  <a:cubicBezTo>
                    <a:pt x="233" y="429"/>
                    <a:pt x="233" y="428"/>
                    <a:pt x="234" y="428"/>
                  </a:cubicBezTo>
                  <a:cubicBezTo>
                    <a:pt x="243" y="432"/>
                    <a:pt x="252" y="435"/>
                    <a:pt x="263" y="437"/>
                  </a:cubicBezTo>
                  <a:cubicBezTo>
                    <a:pt x="263" y="433"/>
                    <a:pt x="260" y="434"/>
                    <a:pt x="257" y="433"/>
                  </a:cubicBezTo>
                  <a:close/>
                  <a:moveTo>
                    <a:pt x="447" y="428"/>
                  </a:moveTo>
                  <a:cubicBezTo>
                    <a:pt x="447" y="428"/>
                    <a:pt x="447" y="428"/>
                    <a:pt x="446" y="428"/>
                  </a:cubicBezTo>
                  <a:cubicBezTo>
                    <a:pt x="447" y="429"/>
                    <a:pt x="446" y="430"/>
                    <a:pt x="447" y="430"/>
                  </a:cubicBezTo>
                  <a:cubicBezTo>
                    <a:pt x="447" y="430"/>
                    <a:pt x="448" y="429"/>
                    <a:pt x="448" y="428"/>
                  </a:cubicBezTo>
                  <a:cubicBezTo>
                    <a:pt x="447" y="427"/>
                    <a:pt x="448" y="426"/>
                    <a:pt x="447" y="425"/>
                  </a:cubicBezTo>
                  <a:cubicBezTo>
                    <a:pt x="447" y="427"/>
                    <a:pt x="447" y="427"/>
                    <a:pt x="447" y="428"/>
                  </a:cubicBezTo>
                  <a:close/>
                  <a:moveTo>
                    <a:pt x="729" y="428"/>
                  </a:moveTo>
                  <a:cubicBezTo>
                    <a:pt x="730" y="428"/>
                    <a:pt x="730" y="428"/>
                    <a:pt x="731" y="428"/>
                  </a:cubicBezTo>
                  <a:cubicBezTo>
                    <a:pt x="731" y="427"/>
                    <a:pt x="732" y="427"/>
                    <a:pt x="733" y="426"/>
                  </a:cubicBezTo>
                  <a:cubicBezTo>
                    <a:pt x="731" y="427"/>
                    <a:pt x="730" y="427"/>
                    <a:pt x="729" y="428"/>
                  </a:cubicBezTo>
                  <a:close/>
                  <a:moveTo>
                    <a:pt x="560" y="428"/>
                  </a:moveTo>
                  <a:cubicBezTo>
                    <a:pt x="560" y="449"/>
                    <a:pt x="560" y="467"/>
                    <a:pt x="557" y="484"/>
                  </a:cubicBezTo>
                  <a:cubicBezTo>
                    <a:pt x="558" y="485"/>
                    <a:pt x="558" y="487"/>
                    <a:pt x="558" y="489"/>
                  </a:cubicBezTo>
                  <a:cubicBezTo>
                    <a:pt x="560" y="489"/>
                    <a:pt x="562" y="488"/>
                    <a:pt x="563" y="488"/>
                  </a:cubicBezTo>
                  <a:cubicBezTo>
                    <a:pt x="564" y="483"/>
                    <a:pt x="565" y="478"/>
                    <a:pt x="565" y="471"/>
                  </a:cubicBezTo>
                  <a:cubicBezTo>
                    <a:pt x="566" y="460"/>
                    <a:pt x="568" y="444"/>
                    <a:pt x="566" y="433"/>
                  </a:cubicBezTo>
                  <a:cubicBezTo>
                    <a:pt x="568" y="432"/>
                    <a:pt x="566" y="428"/>
                    <a:pt x="567" y="427"/>
                  </a:cubicBezTo>
                  <a:cubicBezTo>
                    <a:pt x="564" y="427"/>
                    <a:pt x="562" y="427"/>
                    <a:pt x="560" y="428"/>
                  </a:cubicBezTo>
                  <a:close/>
                  <a:moveTo>
                    <a:pt x="250" y="435"/>
                  </a:moveTo>
                  <a:cubicBezTo>
                    <a:pt x="249" y="436"/>
                    <a:pt x="248" y="435"/>
                    <a:pt x="247" y="435"/>
                  </a:cubicBezTo>
                  <a:cubicBezTo>
                    <a:pt x="240" y="433"/>
                    <a:pt x="230" y="432"/>
                    <a:pt x="224" y="429"/>
                  </a:cubicBezTo>
                  <a:cubicBezTo>
                    <a:pt x="224" y="429"/>
                    <a:pt x="224" y="429"/>
                    <a:pt x="224" y="429"/>
                  </a:cubicBezTo>
                  <a:cubicBezTo>
                    <a:pt x="223" y="428"/>
                    <a:pt x="222" y="429"/>
                    <a:pt x="220" y="428"/>
                  </a:cubicBezTo>
                  <a:cubicBezTo>
                    <a:pt x="220" y="428"/>
                    <a:pt x="220" y="428"/>
                    <a:pt x="220" y="428"/>
                  </a:cubicBezTo>
                  <a:cubicBezTo>
                    <a:pt x="219" y="428"/>
                    <a:pt x="218" y="429"/>
                    <a:pt x="216" y="429"/>
                  </a:cubicBezTo>
                  <a:cubicBezTo>
                    <a:pt x="215" y="429"/>
                    <a:pt x="215" y="428"/>
                    <a:pt x="214" y="429"/>
                  </a:cubicBezTo>
                  <a:cubicBezTo>
                    <a:pt x="227" y="436"/>
                    <a:pt x="246" y="436"/>
                    <a:pt x="262" y="443"/>
                  </a:cubicBezTo>
                  <a:cubicBezTo>
                    <a:pt x="262" y="442"/>
                    <a:pt x="263" y="441"/>
                    <a:pt x="263" y="439"/>
                  </a:cubicBezTo>
                  <a:cubicBezTo>
                    <a:pt x="259" y="437"/>
                    <a:pt x="253" y="438"/>
                    <a:pt x="250" y="435"/>
                  </a:cubicBezTo>
                  <a:close/>
                  <a:moveTo>
                    <a:pt x="257" y="429"/>
                  </a:moveTo>
                  <a:cubicBezTo>
                    <a:pt x="257" y="428"/>
                    <a:pt x="255" y="429"/>
                    <a:pt x="254" y="428"/>
                  </a:cubicBezTo>
                  <a:cubicBezTo>
                    <a:pt x="255" y="429"/>
                    <a:pt x="256" y="429"/>
                    <a:pt x="257" y="429"/>
                  </a:cubicBezTo>
                  <a:close/>
                  <a:moveTo>
                    <a:pt x="406" y="430"/>
                  </a:moveTo>
                  <a:cubicBezTo>
                    <a:pt x="406" y="430"/>
                    <a:pt x="406" y="429"/>
                    <a:pt x="405" y="429"/>
                  </a:cubicBezTo>
                  <a:cubicBezTo>
                    <a:pt x="404" y="434"/>
                    <a:pt x="401" y="439"/>
                    <a:pt x="399" y="445"/>
                  </a:cubicBezTo>
                  <a:cubicBezTo>
                    <a:pt x="401" y="446"/>
                    <a:pt x="402" y="446"/>
                    <a:pt x="403" y="445"/>
                  </a:cubicBezTo>
                  <a:cubicBezTo>
                    <a:pt x="403" y="444"/>
                    <a:pt x="402" y="444"/>
                    <a:pt x="402" y="444"/>
                  </a:cubicBezTo>
                  <a:cubicBezTo>
                    <a:pt x="403" y="444"/>
                    <a:pt x="403" y="444"/>
                    <a:pt x="403" y="444"/>
                  </a:cubicBezTo>
                  <a:cubicBezTo>
                    <a:pt x="403" y="442"/>
                    <a:pt x="405" y="440"/>
                    <a:pt x="405" y="437"/>
                  </a:cubicBezTo>
                  <a:cubicBezTo>
                    <a:pt x="407" y="435"/>
                    <a:pt x="407" y="431"/>
                    <a:pt x="408" y="428"/>
                  </a:cubicBezTo>
                  <a:cubicBezTo>
                    <a:pt x="407" y="429"/>
                    <a:pt x="407" y="430"/>
                    <a:pt x="406" y="430"/>
                  </a:cubicBezTo>
                  <a:close/>
                  <a:moveTo>
                    <a:pt x="838" y="432"/>
                  </a:moveTo>
                  <a:cubicBezTo>
                    <a:pt x="841" y="431"/>
                    <a:pt x="844" y="430"/>
                    <a:pt x="846" y="429"/>
                  </a:cubicBezTo>
                  <a:cubicBezTo>
                    <a:pt x="844" y="429"/>
                    <a:pt x="840" y="430"/>
                    <a:pt x="838" y="432"/>
                  </a:cubicBezTo>
                  <a:close/>
                  <a:moveTo>
                    <a:pt x="552" y="430"/>
                  </a:moveTo>
                  <a:cubicBezTo>
                    <a:pt x="551" y="438"/>
                    <a:pt x="552" y="448"/>
                    <a:pt x="553" y="455"/>
                  </a:cubicBezTo>
                  <a:cubicBezTo>
                    <a:pt x="552" y="468"/>
                    <a:pt x="552" y="479"/>
                    <a:pt x="551" y="491"/>
                  </a:cubicBezTo>
                  <a:cubicBezTo>
                    <a:pt x="550" y="491"/>
                    <a:pt x="549" y="491"/>
                    <a:pt x="549" y="491"/>
                  </a:cubicBezTo>
                  <a:cubicBezTo>
                    <a:pt x="551" y="493"/>
                    <a:pt x="555" y="490"/>
                    <a:pt x="556" y="490"/>
                  </a:cubicBezTo>
                  <a:cubicBezTo>
                    <a:pt x="555" y="489"/>
                    <a:pt x="556" y="489"/>
                    <a:pt x="556" y="487"/>
                  </a:cubicBezTo>
                  <a:cubicBezTo>
                    <a:pt x="555" y="486"/>
                    <a:pt x="555" y="486"/>
                    <a:pt x="555" y="485"/>
                  </a:cubicBezTo>
                  <a:cubicBezTo>
                    <a:pt x="558" y="468"/>
                    <a:pt x="558" y="453"/>
                    <a:pt x="558" y="436"/>
                  </a:cubicBezTo>
                  <a:cubicBezTo>
                    <a:pt x="558" y="435"/>
                    <a:pt x="557" y="436"/>
                    <a:pt x="557" y="435"/>
                  </a:cubicBezTo>
                  <a:cubicBezTo>
                    <a:pt x="558" y="434"/>
                    <a:pt x="558" y="433"/>
                    <a:pt x="557" y="431"/>
                  </a:cubicBezTo>
                  <a:cubicBezTo>
                    <a:pt x="558" y="432"/>
                    <a:pt x="557" y="430"/>
                    <a:pt x="557" y="429"/>
                  </a:cubicBezTo>
                  <a:cubicBezTo>
                    <a:pt x="555" y="429"/>
                    <a:pt x="554" y="430"/>
                    <a:pt x="552" y="430"/>
                  </a:cubicBezTo>
                  <a:close/>
                  <a:moveTo>
                    <a:pt x="263" y="430"/>
                  </a:moveTo>
                  <a:cubicBezTo>
                    <a:pt x="261" y="430"/>
                    <a:pt x="259" y="429"/>
                    <a:pt x="258" y="429"/>
                  </a:cubicBezTo>
                  <a:cubicBezTo>
                    <a:pt x="260" y="430"/>
                    <a:pt x="261" y="431"/>
                    <a:pt x="263" y="430"/>
                  </a:cubicBezTo>
                  <a:close/>
                  <a:moveTo>
                    <a:pt x="279" y="429"/>
                  </a:moveTo>
                  <a:cubicBezTo>
                    <a:pt x="279" y="430"/>
                    <a:pt x="279" y="430"/>
                    <a:pt x="279" y="431"/>
                  </a:cubicBezTo>
                  <a:cubicBezTo>
                    <a:pt x="281" y="432"/>
                    <a:pt x="282" y="433"/>
                    <a:pt x="285" y="433"/>
                  </a:cubicBezTo>
                  <a:cubicBezTo>
                    <a:pt x="291" y="434"/>
                    <a:pt x="297" y="435"/>
                    <a:pt x="302" y="435"/>
                  </a:cubicBezTo>
                  <a:cubicBezTo>
                    <a:pt x="296" y="432"/>
                    <a:pt x="289" y="430"/>
                    <a:pt x="279" y="429"/>
                  </a:cubicBezTo>
                  <a:close/>
                  <a:moveTo>
                    <a:pt x="721" y="431"/>
                  </a:moveTo>
                  <a:cubicBezTo>
                    <a:pt x="722" y="431"/>
                    <a:pt x="725" y="430"/>
                    <a:pt x="725" y="429"/>
                  </a:cubicBezTo>
                  <a:cubicBezTo>
                    <a:pt x="724" y="430"/>
                    <a:pt x="722" y="430"/>
                    <a:pt x="721" y="431"/>
                  </a:cubicBezTo>
                  <a:close/>
                  <a:moveTo>
                    <a:pt x="727" y="431"/>
                  </a:moveTo>
                  <a:cubicBezTo>
                    <a:pt x="728" y="431"/>
                    <a:pt x="727" y="432"/>
                    <a:pt x="727" y="432"/>
                  </a:cubicBezTo>
                  <a:cubicBezTo>
                    <a:pt x="728" y="431"/>
                    <a:pt x="728" y="431"/>
                    <a:pt x="728" y="431"/>
                  </a:cubicBezTo>
                  <a:cubicBezTo>
                    <a:pt x="728" y="431"/>
                    <a:pt x="728" y="432"/>
                    <a:pt x="728" y="432"/>
                  </a:cubicBezTo>
                  <a:cubicBezTo>
                    <a:pt x="727" y="433"/>
                    <a:pt x="725" y="433"/>
                    <a:pt x="724" y="434"/>
                  </a:cubicBezTo>
                  <a:cubicBezTo>
                    <a:pt x="724" y="434"/>
                    <a:pt x="725" y="434"/>
                    <a:pt x="724" y="433"/>
                  </a:cubicBezTo>
                  <a:cubicBezTo>
                    <a:pt x="723" y="434"/>
                    <a:pt x="721" y="436"/>
                    <a:pt x="721" y="437"/>
                  </a:cubicBezTo>
                  <a:cubicBezTo>
                    <a:pt x="723" y="436"/>
                    <a:pt x="726" y="434"/>
                    <a:pt x="728" y="435"/>
                  </a:cubicBezTo>
                  <a:cubicBezTo>
                    <a:pt x="728" y="435"/>
                    <a:pt x="729" y="434"/>
                    <a:pt x="729" y="434"/>
                  </a:cubicBezTo>
                  <a:cubicBezTo>
                    <a:pt x="730" y="433"/>
                    <a:pt x="732" y="431"/>
                    <a:pt x="732" y="430"/>
                  </a:cubicBezTo>
                  <a:cubicBezTo>
                    <a:pt x="731" y="430"/>
                    <a:pt x="729" y="431"/>
                    <a:pt x="727" y="431"/>
                  </a:cubicBezTo>
                  <a:close/>
                  <a:moveTo>
                    <a:pt x="451" y="434"/>
                  </a:moveTo>
                  <a:cubicBezTo>
                    <a:pt x="450" y="433"/>
                    <a:pt x="451" y="433"/>
                    <a:pt x="451" y="432"/>
                  </a:cubicBezTo>
                  <a:cubicBezTo>
                    <a:pt x="451" y="432"/>
                    <a:pt x="451" y="432"/>
                    <a:pt x="450" y="432"/>
                  </a:cubicBezTo>
                  <a:cubicBezTo>
                    <a:pt x="450" y="434"/>
                    <a:pt x="450" y="434"/>
                    <a:pt x="449" y="434"/>
                  </a:cubicBezTo>
                  <a:cubicBezTo>
                    <a:pt x="449" y="434"/>
                    <a:pt x="448" y="434"/>
                    <a:pt x="447" y="433"/>
                  </a:cubicBezTo>
                  <a:cubicBezTo>
                    <a:pt x="448" y="432"/>
                    <a:pt x="447" y="431"/>
                    <a:pt x="446" y="431"/>
                  </a:cubicBezTo>
                  <a:cubicBezTo>
                    <a:pt x="445" y="434"/>
                    <a:pt x="446" y="437"/>
                    <a:pt x="444" y="438"/>
                  </a:cubicBezTo>
                  <a:cubicBezTo>
                    <a:pt x="444" y="439"/>
                    <a:pt x="445" y="438"/>
                    <a:pt x="446" y="438"/>
                  </a:cubicBezTo>
                  <a:cubicBezTo>
                    <a:pt x="444" y="438"/>
                    <a:pt x="445" y="440"/>
                    <a:pt x="447" y="440"/>
                  </a:cubicBezTo>
                  <a:cubicBezTo>
                    <a:pt x="447" y="440"/>
                    <a:pt x="447" y="439"/>
                    <a:pt x="448" y="439"/>
                  </a:cubicBezTo>
                  <a:cubicBezTo>
                    <a:pt x="450" y="439"/>
                    <a:pt x="450" y="440"/>
                    <a:pt x="451" y="438"/>
                  </a:cubicBezTo>
                  <a:cubicBezTo>
                    <a:pt x="450" y="438"/>
                    <a:pt x="451" y="434"/>
                    <a:pt x="451" y="434"/>
                  </a:cubicBezTo>
                  <a:close/>
                  <a:moveTo>
                    <a:pt x="532" y="450"/>
                  </a:moveTo>
                  <a:cubicBezTo>
                    <a:pt x="532" y="450"/>
                    <a:pt x="532" y="450"/>
                    <a:pt x="532" y="450"/>
                  </a:cubicBezTo>
                  <a:cubicBezTo>
                    <a:pt x="533" y="466"/>
                    <a:pt x="532" y="486"/>
                    <a:pt x="530" y="500"/>
                  </a:cubicBezTo>
                  <a:cubicBezTo>
                    <a:pt x="534" y="500"/>
                    <a:pt x="536" y="499"/>
                    <a:pt x="539" y="497"/>
                  </a:cubicBezTo>
                  <a:cubicBezTo>
                    <a:pt x="543" y="496"/>
                    <a:pt x="546" y="495"/>
                    <a:pt x="548" y="492"/>
                  </a:cubicBezTo>
                  <a:cubicBezTo>
                    <a:pt x="549" y="493"/>
                    <a:pt x="547" y="492"/>
                    <a:pt x="549" y="492"/>
                  </a:cubicBezTo>
                  <a:cubicBezTo>
                    <a:pt x="548" y="490"/>
                    <a:pt x="548" y="487"/>
                    <a:pt x="549" y="484"/>
                  </a:cubicBezTo>
                  <a:cubicBezTo>
                    <a:pt x="549" y="477"/>
                    <a:pt x="551" y="468"/>
                    <a:pt x="551" y="459"/>
                  </a:cubicBezTo>
                  <a:cubicBezTo>
                    <a:pt x="550" y="450"/>
                    <a:pt x="550" y="440"/>
                    <a:pt x="550" y="431"/>
                  </a:cubicBezTo>
                  <a:cubicBezTo>
                    <a:pt x="549" y="431"/>
                    <a:pt x="547" y="431"/>
                    <a:pt x="546" y="432"/>
                  </a:cubicBezTo>
                  <a:cubicBezTo>
                    <a:pt x="547" y="434"/>
                    <a:pt x="547" y="437"/>
                    <a:pt x="546" y="439"/>
                  </a:cubicBezTo>
                  <a:cubicBezTo>
                    <a:pt x="546" y="448"/>
                    <a:pt x="546" y="459"/>
                    <a:pt x="546" y="469"/>
                  </a:cubicBezTo>
                  <a:cubicBezTo>
                    <a:pt x="545" y="478"/>
                    <a:pt x="544" y="488"/>
                    <a:pt x="542" y="495"/>
                  </a:cubicBezTo>
                  <a:cubicBezTo>
                    <a:pt x="541" y="495"/>
                    <a:pt x="541" y="495"/>
                    <a:pt x="540" y="494"/>
                  </a:cubicBezTo>
                  <a:cubicBezTo>
                    <a:pt x="544" y="482"/>
                    <a:pt x="544" y="468"/>
                    <a:pt x="544" y="455"/>
                  </a:cubicBezTo>
                  <a:cubicBezTo>
                    <a:pt x="544" y="454"/>
                    <a:pt x="543" y="455"/>
                    <a:pt x="544" y="454"/>
                  </a:cubicBezTo>
                  <a:cubicBezTo>
                    <a:pt x="544" y="454"/>
                    <a:pt x="544" y="455"/>
                    <a:pt x="544" y="454"/>
                  </a:cubicBezTo>
                  <a:cubicBezTo>
                    <a:pt x="543" y="448"/>
                    <a:pt x="544" y="438"/>
                    <a:pt x="543" y="432"/>
                  </a:cubicBezTo>
                  <a:cubicBezTo>
                    <a:pt x="542" y="433"/>
                    <a:pt x="539" y="433"/>
                    <a:pt x="537" y="434"/>
                  </a:cubicBezTo>
                  <a:cubicBezTo>
                    <a:pt x="538" y="436"/>
                    <a:pt x="537" y="437"/>
                    <a:pt x="538" y="440"/>
                  </a:cubicBezTo>
                  <a:cubicBezTo>
                    <a:pt x="537" y="451"/>
                    <a:pt x="539" y="462"/>
                    <a:pt x="538" y="473"/>
                  </a:cubicBezTo>
                  <a:cubicBezTo>
                    <a:pt x="538" y="479"/>
                    <a:pt x="538" y="490"/>
                    <a:pt x="536" y="497"/>
                  </a:cubicBezTo>
                  <a:cubicBezTo>
                    <a:pt x="535" y="497"/>
                    <a:pt x="536" y="497"/>
                    <a:pt x="536" y="498"/>
                  </a:cubicBezTo>
                  <a:cubicBezTo>
                    <a:pt x="531" y="499"/>
                    <a:pt x="532" y="490"/>
                    <a:pt x="534" y="489"/>
                  </a:cubicBezTo>
                  <a:cubicBezTo>
                    <a:pt x="535" y="489"/>
                    <a:pt x="535" y="490"/>
                    <a:pt x="535" y="490"/>
                  </a:cubicBezTo>
                  <a:cubicBezTo>
                    <a:pt x="536" y="479"/>
                    <a:pt x="536" y="468"/>
                    <a:pt x="536" y="456"/>
                  </a:cubicBezTo>
                  <a:cubicBezTo>
                    <a:pt x="536" y="451"/>
                    <a:pt x="535" y="447"/>
                    <a:pt x="536" y="442"/>
                  </a:cubicBezTo>
                  <a:cubicBezTo>
                    <a:pt x="534" y="441"/>
                    <a:pt x="535" y="437"/>
                    <a:pt x="535" y="435"/>
                  </a:cubicBezTo>
                  <a:cubicBezTo>
                    <a:pt x="534" y="434"/>
                    <a:pt x="533" y="436"/>
                    <a:pt x="531" y="435"/>
                  </a:cubicBezTo>
                  <a:cubicBezTo>
                    <a:pt x="533" y="440"/>
                    <a:pt x="531" y="445"/>
                    <a:pt x="533" y="450"/>
                  </a:cubicBezTo>
                  <a:cubicBezTo>
                    <a:pt x="532" y="450"/>
                    <a:pt x="533" y="451"/>
                    <a:pt x="533" y="451"/>
                  </a:cubicBezTo>
                  <a:cubicBezTo>
                    <a:pt x="533" y="451"/>
                    <a:pt x="532" y="451"/>
                    <a:pt x="532" y="450"/>
                  </a:cubicBezTo>
                  <a:close/>
                  <a:moveTo>
                    <a:pt x="717" y="433"/>
                  </a:moveTo>
                  <a:cubicBezTo>
                    <a:pt x="718" y="433"/>
                    <a:pt x="719" y="432"/>
                    <a:pt x="718" y="432"/>
                  </a:cubicBezTo>
                  <a:cubicBezTo>
                    <a:pt x="718" y="432"/>
                    <a:pt x="717" y="432"/>
                    <a:pt x="717" y="433"/>
                  </a:cubicBezTo>
                  <a:close/>
                  <a:moveTo>
                    <a:pt x="304" y="436"/>
                  </a:moveTo>
                  <a:cubicBezTo>
                    <a:pt x="307" y="436"/>
                    <a:pt x="309" y="437"/>
                    <a:pt x="312" y="437"/>
                  </a:cubicBezTo>
                  <a:cubicBezTo>
                    <a:pt x="308" y="435"/>
                    <a:pt x="305" y="432"/>
                    <a:pt x="301" y="432"/>
                  </a:cubicBezTo>
                  <a:cubicBezTo>
                    <a:pt x="302" y="433"/>
                    <a:pt x="304" y="434"/>
                    <a:pt x="304" y="436"/>
                  </a:cubicBezTo>
                  <a:close/>
                  <a:moveTo>
                    <a:pt x="523" y="434"/>
                  </a:moveTo>
                  <a:cubicBezTo>
                    <a:pt x="527" y="434"/>
                    <a:pt x="530" y="433"/>
                    <a:pt x="533" y="432"/>
                  </a:cubicBezTo>
                  <a:cubicBezTo>
                    <a:pt x="530" y="433"/>
                    <a:pt x="527" y="433"/>
                    <a:pt x="523" y="434"/>
                  </a:cubicBezTo>
                  <a:close/>
                  <a:moveTo>
                    <a:pt x="338" y="434"/>
                  </a:moveTo>
                  <a:cubicBezTo>
                    <a:pt x="339" y="434"/>
                    <a:pt x="339" y="434"/>
                    <a:pt x="339" y="433"/>
                  </a:cubicBezTo>
                  <a:cubicBezTo>
                    <a:pt x="338" y="433"/>
                    <a:pt x="337" y="432"/>
                    <a:pt x="336" y="433"/>
                  </a:cubicBezTo>
                  <a:cubicBezTo>
                    <a:pt x="337" y="433"/>
                    <a:pt x="338" y="433"/>
                    <a:pt x="338" y="434"/>
                  </a:cubicBezTo>
                  <a:close/>
                  <a:moveTo>
                    <a:pt x="453" y="435"/>
                  </a:moveTo>
                  <a:cubicBezTo>
                    <a:pt x="453" y="437"/>
                    <a:pt x="452" y="438"/>
                    <a:pt x="452" y="439"/>
                  </a:cubicBezTo>
                  <a:cubicBezTo>
                    <a:pt x="453" y="438"/>
                    <a:pt x="455" y="439"/>
                    <a:pt x="457" y="438"/>
                  </a:cubicBezTo>
                  <a:cubicBezTo>
                    <a:pt x="454" y="438"/>
                    <a:pt x="456" y="435"/>
                    <a:pt x="455" y="434"/>
                  </a:cubicBezTo>
                  <a:cubicBezTo>
                    <a:pt x="456" y="434"/>
                    <a:pt x="456" y="433"/>
                    <a:pt x="455" y="433"/>
                  </a:cubicBezTo>
                  <a:cubicBezTo>
                    <a:pt x="455" y="434"/>
                    <a:pt x="454" y="435"/>
                    <a:pt x="453" y="435"/>
                  </a:cubicBezTo>
                  <a:close/>
                  <a:moveTo>
                    <a:pt x="719" y="435"/>
                  </a:moveTo>
                  <a:cubicBezTo>
                    <a:pt x="720" y="434"/>
                    <a:pt x="720" y="435"/>
                    <a:pt x="721" y="434"/>
                  </a:cubicBezTo>
                  <a:cubicBezTo>
                    <a:pt x="720" y="433"/>
                    <a:pt x="718" y="434"/>
                    <a:pt x="719" y="435"/>
                  </a:cubicBezTo>
                  <a:close/>
                  <a:moveTo>
                    <a:pt x="827" y="435"/>
                  </a:moveTo>
                  <a:cubicBezTo>
                    <a:pt x="827" y="436"/>
                    <a:pt x="828" y="435"/>
                    <a:pt x="828" y="436"/>
                  </a:cubicBezTo>
                  <a:cubicBezTo>
                    <a:pt x="829" y="434"/>
                    <a:pt x="831" y="435"/>
                    <a:pt x="832" y="433"/>
                  </a:cubicBezTo>
                  <a:cubicBezTo>
                    <a:pt x="830" y="434"/>
                    <a:pt x="828" y="434"/>
                    <a:pt x="827" y="435"/>
                  </a:cubicBezTo>
                  <a:close/>
                  <a:moveTo>
                    <a:pt x="796" y="434"/>
                  </a:moveTo>
                  <a:cubicBezTo>
                    <a:pt x="796" y="435"/>
                    <a:pt x="797" y="435"/>
                    <a:pt x="796" y="435"/>
                  </a:cubicBezTo>
                  <a:cubicBezTo>
                    <a:pt x="795" y="435"/>
                    <a:pt x="794" y="435"/>
                    <a:pt x="793" y="435"/>
                  </a:cubicBezTo>
                  <a:cubicBezTo>
                    <a:pt x="793" y="435"/>
                    <a:pt x="793" y="436"/>
                    <a:pt x="792" y="436"/>
                  </a:cubicBezTo>
                  <a:cubicBezTo>
                    <a:pt x="788" y="437"/>
                    <a:pt x="786" y="439"/>
                    <a:pt x="783" y="439"/>
                  </a:cubicBezTo>
                  <a:cubicBezTo>
                    <a:pt x="782" y="440"/>
                    <a:pt x="780" y="441"/>
                    <a:pt x="779" y="440"/>
                  </a:cubicBezTo>
                  <a:cubicBezTo>
                    <a:pt x="776" y="442"/>
                    <a:pt x="772" y="442"/>
                    <a:pt x="770" y="445"/>
                  </a:cubicBezTo>
                  <a:cubicBezTo>
                    <a:pt x="770" y="445"/>
                    <a:pt x="771" y="444"/>
                    <a:pt x="771" y="445"/>
                  </a:cubicBezTo>
                  <a:cubicBezTo>
                    <a:pt x="774" y="444"/>
                    <a:pt x="779" y="443"/>
                    <a:pt x="783" y="441"/>
                  </a:cubicBezTo>
                  <a:cubicBezTo>
                    <a:pt x="785" y="440"/>
                    <a:pt x="786" y="439"/>
                    <a:pt x="789" y="439"/>
                  </a:cubicBezTo>
                  <a:cubicBezTo>
                    <a:pt x="792" y="438"/>
                    <a:pt x="795" y="436"/>
                    <a:pt x="798" y="436"/>
                  </a:cubicBezTo>
                  <a:cubicBezTo>
                    <a:pt x="799" y="435"/>
                    <a:pt x="801" y="436"/>
                    <a:pt x="802" y="434"/>
                  </a:cubicBezTo>
                  <a:cubicBezTo>
                    <a:pt x="800" y="434"/>
                    <a:pt x="799" y="434"/>
                    <a:pt x="798" y="435"/>
                  </a:cubicBezTo>
                  <a:cubicBezTo>
                    <a:pt x="797" y="434"/>
                    <a:pt x="798" y="434"/>
                    <a:pt x="797" y="434"/>
                  </a:cubicBezTo>
                  <a:cubicBezTo>
                    <a:pt x="797" y="434"/>
                    <a:pt x="797" y="435"/>
                    <a:pt x="796" y="434"/>
                  </a:cubicBezTo>
                  <a:close/>
                  <a:moveTo>
                    <a:pt x="820" y="438"/>
                  </a:moveTo>
                  <a:cubicBezTo>
                    <a:pt x="822" y="437"/>
                    <a:pt x="825" y="437"/>
                    <a:pt x="827" y="435"/>
                  </a:cubicBezTo>
                  <a:cubicBezTo>
                    <a:pt x="825" y="435"/>
                    <a:pt x="821" y="437"/>
                    <a:pt x="820" y="438"/>
                  </a:cubicBezTo>
                  <a:close/>
                  <a:moveTo>
                    <a:pt x="697" y="438"/>
                  </a:moveTo>
                  <a:cubicBezTo>
                    <a:pt x="699" y="437"/>
                    <a:pt x="702" y="437"/>
                    <a:pt x="702" y="435"/>
                  </a:cubicBezTo>
                  <a:cubicBezTo>
                    <a:pt x="700" y="436"/>
                    <a:pt x="698" y="436"/>
                    <a:pt x="697" y="438"/>
                  </a:cubicBezTo>
                  <a:close/>
                  <a:moveTo>
                    <a:pt x="314" y="439"/>
                  </a:moveTo>
                  <a:cubicBezTo>
                    <a:pt x="307" y="438"/>
                    <a:pt x="300" y="437"/>
                    <a:pt x="292" y="436"/>
                  </a:cubicBezTo>
                  <a:cubicBezTo>
                    <a:pt x="296" y="438"/>
                    <a:pt x="303" y="439"/>
                    <a:pt x="308" y="441"/>
                  </a:cubicBezTo>
                  <a:cubicBezTo>
                    <a:pt x="309" y="438"/>
                    <a:pt x="312" y="440"/>
                    <a:pt x="314" y="439"/>
                  </a:cubicBezTo>
                  <a:close/>
                  <a:moveTo>
                    <a:pt x="708" y="441"/>
                  </a:moveTo>
                  <a:cubicBezTo>
                    <a:pt x="710" y="439"/>
                    <a:pt x="714" y="438"/>
                    <a:pt x="715" y="436"/>
                  </a:cubicBezTo>
                  <a:cubicBezTo>
                    <a:pt x="712" y="437"/>
                    <a:pt x="709" y="439"/>
                    <a:pt x="708" y="441"/>
                  </a:cubicBezTo>
                  <a:close/>
                  <a:moveTo>
                    <a:pt x="524" y="503"/>
                  </a:moveTo>
                  <a:cubicBezTo>
                    <a:pt x="524" y="502"/>
                    <a:pt x="527" y="503"/>
                    <a:pt x="527" y="502"/>
                  </a:cubicBezTo>
                  <a:cubicBezTo>
                    <a:pt x="529" y="495"/>
                    <a:pt x="530" y="487"/>
                    <a:pt x="530" y="480"/>
                  </a:cubicBezTo>
                  <a:cubicBezTo>
                    <a:pt x="531" y="474"/>
                    <a:pt x="531" y="468"/>
                    <a:pt x="531" y="461"/>
                  </a:cubicBezTo>
                  <a:cubicBezTo>
                    <a:pt x="531" y="454"/>
                    <a:pt x="531" y="446"/>
                    <a:pt x="529" y="440"/>
                  </a:cubicBezTo>
                  <a:cubicBezTo>
                    <a:pt x="527" y="439"/>
                    <a:pt x="527" y="438"/>
                    <a:pt x="528" y="437"/>
                  </a:cubicBezTo>
                  <a:cubicBezTo>
                    <a:pt x="527" y="437"/>
                    <a:pt x="526" y="437"/>
                    <a:pt x="524" y="437"/>
                  </a:cubicBezTo>
                  <a:cubicBezTo>
                    <a:pt x="524" y="442"/>
                    <a:pt x="525" y="445"/>
                    <a:pt x="525" y="449"/>
                  </a:cubicBezTo>
                  <a:cubicBezTo>
                    <a:pt x="525" y="449"/>
                    <a:pt x="526" y="449"/>
                    <a:pt x="526" y="449"/>
                  </a:cubicBezTo>
                  <a:cubicBezTo>
                    <a:pt x="525" y="450"/>
                    <a:pt x="525" y="449"/>
                    <a:pt x="525" y="450"/>
                  </a:cubicBezTo>
                  <a:cubicBezTo>
                    <a:pt x="526" y="466"/>
                    <a:pt x="528" y="486"/>
                    <a:pt x="525" y="501"/>
                  </a:cubicBezTo>
                  <a:cubicBezTo>
                    <a:pt x="525" y="501"/>
                    <a:pt x="525" y="500"/>
                    <a:pt x="525" y="500"/>
                  </a:cubicBezTo>
                  <a:cubicBezTo>
                    <a:pt x="525" y="501"/>
                    <a:pt x="524" y="502"/>
                    <a:pt x="524" y="503"/>
                  </a:cubicBezTo>
                  <a:close/>
                  <a:moveTo>
                    <a:pt x="716" y="439"/>
                  </a:moveTo>
                  <a:cubicBezTo>
                    <a:pt x="716" y="439"/>
                    <a:pt x="719" y="438"/>
                    <a:pt x="718" y="437"/>
                  </a:cubicBezTo>
                  <a:cubicBezTo>
                    <a:pt x="718" y="437"/>
                    <a:pt x="717" y="438"/>
                    <a:pt x="716" y="438"/>
                  </a:cubicBezTo>
                  <a:cubicBezTo>
                    <a:pt x="716" y="439"/>
                    <a:pt x="715" y="439"/>
                    <a:pt x="716" y="439"/>
                  </a:cubicBezTo>
                  <a:close/>
                  <a:moveTo>
                    <a:pt x="724" y="437"/>
                  </a:moveTo>
                  <a:cubicBezTo>
                    <a:pt x="724" y="438"/>
                    <a:pt x="725" y="437"/>
                    <a:pt x="725" y="437"/>
                  </a:cubicBezTo>
                  <a:cubicBezTo>
                    <a:pt x="722" y="439"/>
                    <a:pt x="718" y="439"/>
                    <a:pt x="716" y="443"/>
                  </a:cubicBezTo>
                  <a:cubicBezTo>
                    <a:pt x="717" y="443"/>
                    <a:pt x="718" y="443"/>
                    <a:pt x="718" y="443"/>
                  </a:cubicBezTo>
                  <a:cubicBezTo>
                    <a:pt x="718" y="445"/>
                    <a:pt x="716" y="446"/>
                    <a:pt x="714" y="445"/>
                  </a:cubicBezTo>
                  <a:cubicBezTo>
                    <a:pt x="713" y="447"/>
                    <a:pt x="711" y="449"/>
                    <a:pt x="711" y="451"/>
                  </a:cubicBezTo>
                  <a:cubicBezTo>
                    <a:pt x="713" y="450"/>
                    <a:pt x="716" y="450"/>
                    <a:pt x="719" y="449"/>
                  </a:cubicBezTo>
                  <a:cubicBezTo>
                    <a:pt x="722" y="445"/>
                    <a:pt x="724" y="441"/>
                    <a:pt x="727" y="437"/>
                  </a:cubicBezTo>
                  <a:cubicBezTo>
                    <a:pt x="726" y="437"/>
                    <a:pt x="725" y="437"/>
                    <a:pt x="724" y="437"/>
                  </a:cubicBezTo>
                  <a:close/>
                  <a:moveTo>
                    <a:pt x="686" y="443"/>
                  </a:moveTo>
                  <a:cubicBezTo>
                    <a:pt x="688" y="442"/>
                    <a:pt x="690" y="441"/>
                    <a:pt x="693" y="440"/>
                  </a:cubicBezTo>
                  <a:cubicBezTo>
                    <a:pt x="693" y="439"/>
                    <a:pt x="695" y="438"/>
                    <a:pt x="694" y="438"/>
                  </a:cubicBezTo>
                  <a:cubicBezTo>
                    <a:pt x="691" y="439"/>
                    <a:pt x="687" y="440"/>
                    <a:pt x="686" y="443"/>
                  </a:cubicBezTo>
                  <a:close/>
                  <a:moveTo>
                    <a:pt x="520" y="503"/>
                  </a:moveTo>
                  <a:cubicBezTo>
                    <a:pt x="520" y="503"/>
                    <a:pt x="520" y="503"/>
                    <a:pt x="520" y="503"/>
                  </a:cubicBezTo>
                  <a:cubicBezTo>
                    <a:pt x="520" y="502"/>
                    <a:pt x="521" y="503"/>
                    <a:pt x="522" y="503"/>
                  </a:cubicBezTo>
                  <a:cubicBezTo>
                    <a:pt x="526" y="491"/>
                    <a:pt x="525" y="473"/>
                    <a:pt x="523" y="460"/>
                  </a:cubicBezTo>
                  <a:cubicBezTo>
                    <a:pt x="523" y="454"/>
                    <a:pt x="523" y="444"/>
                    <a:pt x="522" y="438"/>
                  </a:cubicBezTo>
                  <a:cubicBezTo>
                    <a:pt x="520" y="439"/>
                    <a:pt x="519" y="439"/>
                    <a:pt x="517" y="439"/>
                  </a:cubicBezTo>
                  <a:cubicBezTo>
                    <a:pt x="517" y="441"/>
                    <a:pt x="516" y="442"/>
                    <a:pt x="516" y="444"/>
                  </a:cubicBezTo>
                  <a:cubicBezTo>
                    <a:pt x="516" y="444"/>
                    <a:pt x="516" y="443"/>
                    <a:pt x="516" y="443"/>
                  </a:cubicBezTo>
                  <a:cubicBezTo>
                    <a:pt x="517" y="445"/>
                    <a:pt x="516" y="448"/>
                    <a:pt x="518" y="450"/>
                  </a:cubicBezTo>
                  <a:cubicBezTo>
                    <a:pt x="517" y="450"/>
                    <a:pt x="517" y="449"/>
                    <a:pt x="517" y="449"/>
                  </a:cubicBezTo>
                  <a:cubicBezTo>
                    <a:pt x="518" y="458"/>
                    <a:pt x="517" y="467"/>
                    <a:pt x="518" y="478"/>
                  </a:cubicBezTo>
                  <a:cubicBezTo>
                    <a:pt x="518" y="482"/>
                    <a:pt x="518" y="489"/>
                    <a:pt x="518" y="495"/>
                  </a:cubicBezTo>
                  <a:cubicBezTo>
                    <a:pt x="518" y="498"/>
                    <a:pt x="518" y="502"/>
                    <a:pt x="518" y="503"/>
                  </a:cubicBezTo>
                  <a:cubicBezTo>
                    <a:pt x="517" y="503"/>
                    <a:pt x="518" y="505"/>
                    <a:pt x="518" y="505"/>
                  </a:cubicBezTo>
                  <a:cubicBezTo>
                    <a:pt x="518" y="505"/>
                    <a:pt x="522" y="504"/>
                    <a:pt x="520" y="503"/>
                  </a:cubicBezTo>
                  <a:close/>
                  <a:moveTo>
                    <a:pt x="812" y="440"/>
                  </a:moveTo>
                  <a:cubicBezTo>
                    <a:pt x="814" y="440"/>
                    <a:pt x="818" y="439"/>
                    <a:pt x="817" y="438"/>
                  </a:cubicBezTo>
                  <a:cubicBezTo>
                    <a:pt x="816" y="439"/>
                    <a:pt x="813" y="439"/>
                    <a:pt x="812" y="440"/>
                  </a:cubicBezTo>
                  <a:close/>
                  <a:moveTo>
                    <a:pt x="515" y="456"/>
                  </a:moveTo>
                  <a:cubicBezTo>
                    <a:pt x="515" y="456"/>
                    <a:pt x="515" y="456"/>
                    <a:pt x="515" y="456"/>
                  </a:cubicBezTo>
                  <a:cubicBezTo>
                    <a:pt x="515" y="456"/>
                    <a:pt x="515" y="456"/>
                    <a:pt x="516" y="456"/>
                  </a:cubicBezTo>
                  <a:cubicBezTo>
                    <a:pt x="514" y="451"/>
                    <a:pt x="514" y="446"/>
                    <a:pt x="514" y="440"/>
                  </a:cubicBezTo>
                  <a:cubicBezTo>
                    <a:pt x="512" y="440"/>
                    <a:pt x="511" y="440"/>
                    <a:pt x="509" y="441"/>
                  </a:cubicBezTo>
                  <a:cubicBezTo>
                    <a:pt x="509" y="448"/>
                    <a:pt x="510" y="455"/>
                    <a:pt x="510" y="463"/>
                  </a:cubicBezTo>
                  <a:cubicBezTo>
                    <a:pt x="511" y="470"/>
                    <a:pt x="511" y="477"/>
                    <a:pt x="511" y="484"/>
                  </a:cubicBezTo>
                  <a:cubicBezTo>
                    <a:pt x="512" y="491"/>
                    <a:pt x="512" y="502"/>
                    <a:pt x="510" y="508"/>
                  </a:cubicBezTo>
                  <a:cubicBezTo>
                    <a:pt x="508" y="509"/>
                    <a:pt x="506" y="507"/>
                    <a:pt x="507" y="505"/>
                  </a:cubicBezTo>
                  <a:cubicBezTo>
                    <a:pt x="508" y="504"/>
                    <a:pt x="509" y="503"/>
                    <a:pt x="509" y="501"/>
                  </a:cubicBezTo>
                  <a:cubicBezTo>
                    <a:pt x="509" y="498"/>
                    <a:pt x="510" y="493"/>
                    <a:pt x="509" y="488"/>
                  </a:cubicBezTo>
                  <a:cubicBezTo>
                    <a:pt x="509" y="477"/>
                    <a:pt x="509" y="464"/>
                    <a:pt x="507" y="455"/>
                  </a:cubicBezTo>
                  <a:cubicBezTo>
                    <a:pt x="508" y="454"/>
                    <a:pt x="508" y="451"/>
                    <a:pt x="507" y="450"/>
                  </a:cubicBezTo>
                  <a:cubicBezTo>
                    <a:pt x="508" y="449"/>
                    <a:pt x="507" y="449"/>
                    <a:pt x="507" y="447"/>
                  </a:cubicBezTo>
                  <a:cubicBezTo>
                    <a:pt x="508" y="446"/>
                    <a:pt x="507" y="444"/>
                    <a:pt x="507" y="442"/>
                  </a:cubicBezTo>
                  <a:cubicBezTo>
                    <a:pt x="505" y="442"/>
                    <a:pt x="505" y="442"/>
                    <a:pt x="504" y="441"/>
                  </a:cubicBezTo>
                  <a:cubicBezTo>
                    <a:pt x="503" y="442"/>
                    <a:pt x="503" y="443"/>
                    <a:pt x="503" y="443"/>
                  </a:cubicBezTo>
                  <a:cubicBezTo>
                    <a:pt x="503" y="444"/>
                    <a:pt x="504" y="443"/>
                    <a:pt x="504" y="443"/>
                  </a:cubicBezTo>
                  <a:cubicBezTo>
                    <a:pt x="503" y="444"/>
                    <a:pt x="502" y="445"/>
                    <a:pt x="504" y="444"/>
                  </a:cubicBezTo>
                  <a:cubicBezTo>
                    <a:pt x="504" y="445"/>
                    <a:pt x="503" y="445"/>
                    <a:pt x="503" y="446"/>
                  </a:cubicBezTo>
                  <a:cubicBezTo>
                    <a:pt x="504" y="446"/>
                    <a:pt x="504" y="445"/>
                    <a:pt x="505" y="445"/>
                  </a:cubicBezTo>
                  <a:cubicBezTo>
                    <a:pt x="504" y="446"/>
                    <a:pt x="504" y="446"/>
                    <a:pt x="504" y="447"/>
                  </a:cubicBezTo>
                  <a:cubicBezTo>
                    <a:pt x="504" y="446"/>
                    <a:pt x="503" y="446"/>
                    <a:pt x="503" y="447"/>
                  </a:cubicBezTo>
                  <a:cubicBezTo>
                    <a:pt x="504" y="455"/>
                    <a:pt x="503" y="460"/>
                    <a:pt x="505" y="467"/>
                  </a:cubicBezTo>
                  <a:cubicBezTo>
                    <a:pt x="503" y="468"/>
                    <a:pt x="504" y="471"/>
                    <a:pt x="504" y="474"/>
                  </a:cubicBezTo>
                  <a:cubicBezTo>
                    <a:pt x="504" y="475"/>
                    <a:pt x="504" y="478"/>
                    <a:pt x="505" y="478"/>
                  </a:cubicBezTo>
                  <a:cubicBezTo>
                    <a:pt x="503" y="478"/>
                    <a:pt x="504" y="483"/>
                    <a:pt x="504" y="483"/>
                  </a:cubicBezTo>
                  <a:cubicBezTo>
                    <a:pt x="503" y="490"/>
                    <a:pt x="504" y="498"/>
                    <a:pt x="502" y="505"/>
                  </a:cubicBezTo>
                  <a:cubicBezTo>
                    <a:pt x="503" y="505"/>
                    <a:pt x="503" y="505"/>
                    <a:pt x="503" y="505"/>
                  </a:cubicBezTo>
                  <a:cubicBezTo>
                    <a:pt x="503" y="506"/>
                    <a:pt x="503" y="506"/>
                    <a:pt x="503" y="508"/>
                  </a:cubicBezTo>
                  <a:cubicBezTo>
                    <a:pt x="502" y="509"/>
                    <a:pt x="502" y="511"/>
                    <a:pt x="502" y="511"/>
                  </a:cubicBezTo>
                  <a:cubicBezTo>
                    <a:pt x="504" y="510"/>
                    <a:pt x="507" y="510"/>
                    <a:pt x="509" y="509"/>
                  </a:cubicBezTo>
                  <a:cubicBezTo>
                    <a:pt x="510" y="509"/>
                    <a:pt x="509" y="508"/>
                    <a:pt x="509" y="508"/>
                  </a:cubicBezTo>
                  <a:cubicBezTo>
                    <a:pt x="510" y="508"/>
                    <a:pt x="510" y="509"/>
                    <a:pt x="510" y="509"/>
                  </a:cubicBezTo>
                  <a:cubicBezTo>
                    <a:pt x="511" y="508"/>
                    <a:pt x="511" y="508"/>
                    <a:pt x="512" y="508"/>
                  </a:cubicBezTo>
                  <a:cubicBezTo>
                    <a:pt x="512" y="508"/>
                    <a:pt x="512" y="508"/>
                    <a:pt x="512" y="508"/>
                  </a:cubicBezTo>
                  <a:cubicBezTo>
                    <a:pt x="513" y="508"/>
                    <a:pt x="514" y="507"/>
                    <a:pt x="515" y="506"/>
                  </a:cubicBezTo>
                  <a:cubicBezTo>
                    <a:pt x="515" y="504"/>
                    <a:pt x="516" y="502"/>
                    <a:pt x="516" y="501"/>
                  </a:cubicBezTo>
                  <a:cubicBezTo>
                    <a:pt x="516" y="501"/>
                    <a:pt x="515" y="501"/>
                    <a:pt x="515" y="501"/>
                  </a:cubicBezTo>
                  <a:cubicBezTo>
                    <a:pt x="516" y="500"/>
                    <a:pt x="516" y="498"/>
                    <a:pt x="515" y="497"/>
                  </a:cubicBezTo>
                  <a:cubicBezTo>
                    <a:pt x="516" y="497"/>
                    <a:pt x="516" y="494"/>
                    <a:pt x="516" y="492"/>
                  </a:cubicBezTo>
                  <a:cubicBezTo>
                    <a:pt x="516" y="493"/>
                    <a:pt x="516" y="493"/>
                    <a:pt x="516" y="493"/>
                  </a:cubicBezTo>
                  <a:cubicBezTo>
                    <a:pt x="516" y="480"/>
                    <a:pt x="516" y="469"/>
                    <a:pt x="515" y="456"/>
                  </a:cubicBezTo>
                  <a:close/>
                  <a:moveTo>
                    <a:pt x="808" y="442"/>
                  </a:moveTo>
                  <a:cubicBezTo>
                    <a:pt x="810" y="442"/>
                    <a:pt x="810" y="440"/>
                    <a:pt x="812" y="441"/>
                  </a:cubicBezTo>
                  <a:cubicBezTo>
                    <a:pt x="811" y="439"/>
                    <a:pt x="809" y="441"/>
                    <a:pt x="808" y="442"/>
                  </a:cubicBezTo>
                  <a:close/>
                  <a:moveTo>
                    <a:pt x="333" y="441"/>
                  </a:moveTo>
                  <a:cubicBezTo>
                    <a:pt x="332" y="441"/>
                    <a:pt x="332" y="440"/>
                    <a:pt x="332" y="440"/>
                  </a:cubicBezTo>
                  <a:cubicBezTo>
                    <a:pt x="331" y="441"/>
                    <a:pt x="333" y="442"/>
                    <a:pt x="333" y="441"/>
                  </a:cubicBezTo>
                  <a:close/>
                  <a:moveTo>
                    <a:pt x="702" y="441"/>
                  </a:moveTo>
                  <a:cubicBezTo>
                    <a:pt x="699" y="442"/>
                    <a:pt x="697" y="444"/>
                    <a:pt x="696" y="447"/>
                  </a:cubicBezTo>
                  <a:cubicBezTo>
                    <a:pt x="699" y="445"/>
                    <a:pt x="703" y="445"/>
                    <a:pt x="705" y="441"/>
                  </a:cubicBezTo>
                  <a:cubicBezTo>
                    <a:pt x="704" y="442"/>
                    <a:pt x="703" y="441"/>
                    <a:pt x="702" y="441"/>
                  </a:cubicBezTo>
                  <a:close/>
                  <a:moveTo>
                    <a:pt x="329" y="444"/>
                  </a:moveTo>
                  <a:cubicBezTo>
                    <a:pt x="324" y="442"/>
                    <a:pt x="316" y="442"/>
                    <a:pt x="311" y="442"/>
                  </a:cubicBezTo>
                  <a:cubicBezTo>
                    <a:pt x="316" y="443"/>
                    <a:pt x="323" y="444"/>
                    <a:pt x="329" y="444"/>
                  </a:cubicBezTo>
                  <a:close/>
                  <a:moveTo>
                    <a:pt x="768" y="457"/>
                  </a:moveTo>
                  <a:cubicBezTo>
                    <a:pt x="770" y="455"/>
                    <a:pt x="773" y="455"/>
                    <a:pt x="775" y="455"/>
                  </a:cubicBezTo>
                  <a:cubicBezTo>
                    <a:pt x="779" y="454"/>
                    <a:pt x="783" y="451"/>
                    <a:pt x="787" y="450"/>
                  </a:cubicBezTo>
                  <a:cubicBezTo>
                    <a:pt x="789" y="449"/>
                    <a:pt x="791" y="448"/>
                    <a:pt x="793" y="448"/>
                  </a:cubicBezTo>
                  <a:cubicBezTo>
                    <a:pt x="793" y="448"/>
                    <a:pt x="794" y="447"/>
                    <a:pt x="794" y="447"/>
                  </a:cubicBezTo>
                  <a:cubicBezTo>
                    <a:pt x="798" y="446"/>
                    <a:pt x="803" y="444"/>
                    <a:pt x="808" y="442"/>
                  </a:cubicBezTo>
                  <a:cubicBezTo>
                    <a:pt x="808" y="441"/>
                    <a:pt x="806" y="443"/>
                    <a:pt x="806" y="442"/>
                  </a:cubicBezTo>
                  <a:cubicBezTo>
                    <a:pt x="805" y="443"/>
                    <a:pt x="804" y="443"/>
                    <a:pt x="803" y="444"/>
                  </a:cubicBezTo>
                  <a:cubicBezTo>
                    <a:pt x="802" y="444"/>
                    <a:pt x="802" y="444"/>
                    <a:pt x="802" y="444"/>
                  </a:cubicBezTo>
                  <a:cubicBezTo>
                    <a:pt x="801" y="444"/>
                    <a:pt x="802" y="443"/>
                    <a:pt x="801" y="443"/>
                  </a:cubicBezTo>
                  <a:cubicBezTo>
                    <a:pt x="796" y="445"/>
                    <a:pt x="792" y="447"/>
                    <a:pt x="787" y="448"/>
                  </a:cubicBezTo>
                  <a:cubicBezTo>
                    <a:pt x="785" y="450"/>
                    <a:pt x="779" y="449"/>
                    <a:pt x="778" y="452"/>
                  </a:cubicBezTo>
                  <a:cubicBezTo>
                    <a:pt x="775" y="452"/>
                    <a:pt x="773" y="453"/>
                    <a:pt x="771" y="454"/>
                  </a:cubicBezTo>
                  <a:cubicBezTo>
                    <a:pt x="767" y="456"/>
                    <a:pt x="764" y="456"/>
                    <a:pt x="760" y="457"/>
                  </a:cubicBezTo>
                  <a:cubicBezTo>
                    <a:pt x="756" y="458"/>
                    <a:pt x="753" y="462"/>
                    <a:pt x="748" y="463"/>
                  </a:cubicBezTo>
                  <a:cubicBezTo>
                    <a:pt x="748" y="464"/>
                    <a:pt x="746" y="463"/>
                    <a:pt x="746" y="464"/>
                  </a:cubicBezTo>
                  <a:cubicBezTo>
                    <a:pt x="754" y="463"/>
                    <a:pt x="760" y="458"/>
                    <a:pt x="768" y="457"/>
                  </a:cubicBezTo>
                  <a:close/>
                  <a:moveTo>
                    <a:pt x="711" y="444"/>
                  </a:moveTo>
                  <a:cubicBezTo>
                    <a:pt x="713" y="444"/>
                    <a:pt x="714" y="443"/>
                    <a:pt x="715" y="442"/>
                  </a:cubicBezTo>
                  <a:cubicBezTo>
                    <a:pt x="713" y="442"/>
                    <a:pt x="712" y="443"/>
                    <a:pt x="711" y="444"/>
                  </a:cubicBezTo>
                  <a:close/>
                  <a:moveTo>
                    <a:pt x="693" y="444"/>
                  </a:moveTo>
                  <a:cubicBezTo>
                    <a:pt x="693" y="443"/>
                    <a:pt x="695" y="443"/>
                    <a:pt x="694" y="442"/>
                  </a:cubicBezTo>
                  <a:cubicBezTo>
                    <a:pt x="694" y="443"/>
                    <a:pt x="692" y="443"/>
                    <a:pt x="693" y="444"/>
                  </a:cubicBezTo>
                  <a:close/>
                  <a:moveTo>
                    <a:pt x="345" y="444"/>
                  </a:moveTo>
                  <a:cubicBezTo>
                    <a:pt x="345" y="443"/>
                    <a:pt x="345" y="443"/>
                    <a:pt x="346" y="443"/>
                  </a:cubicBezTo>
                  <a:cubicBezTo>
                    <a:pt x="346" y="443"/>
                    <a:pt x="346" y="442"/>
                    <a:pt x="345" y="442"/>
                  </a:cubicBezTo>
                  <a:cubicBezTo>
                    <a:pt x="345" y="443"/>
                    <a:pt x="345" y="444"/>
                    <a:pt x="345" y="444"/>
                  </a:cubicBezTo>
                  <a:close/>
                  <a:moveTo>
                    <a:pt x="494" y="485"/>
                  </a:moveTo>
                  <a:cubicBezTo>
                    <a:pt x="495" y="483"/>
                    <a:pt x="493" y="484"/>
                    <a:pt x="494" y="482"/>
                  </a:cubicBezTo>
                  <a:cubicBezTo>
                    <a:pt x="494" y="482"/>
                    <a:pt x="494" y="483"/>
                    <a:pt x="494" y="482"/>
                  </a:cubicBezTo>
                  <a:cubicBezTo>
                    <a:pt x="494" y="482"/>
                    <a:pt x="495" y="481"/>
                    <a:pt x="494" y="481"/>
                  </a:cubicBezTo>
                  <a:cubicBezTo>
                    <a:pt x="495" y="481"/>
                    <a:pt x="495" y="481"/>
                    <a:pt x="495" y="480"/>
                  </a:cubicBezTo>
                  <a:cubicBezTo>
                    <a:pt x="494" y="480"/>
                    <a:pt x="494" y="480"/>
                    <a:pt x="494" y="480"/>
                  </a:cubicBezTo>
                  <a:cubicBezTo>
                    <a:pt x="495" y="480"/>
                    <a:pt x="494" y="479"/>
                    <a:pt x="494" y="479"/>
                  </a:cubicBezTo>
                  <a:cubicBezTo>
                    <a:pt x="494" y="479"/>
                    <a:pt x="494" y="479"/>
                    <a:pt x="494" y="479"/>
                  </a:cubicBezTo>
                  <a:cubicBezTo>
                    <a:pt x="494" y="473"/>
                    <a:pt x="495" y="462"/>
                    <a:pt x="492" y="452"/>
                  </a:cubicBezTo>
                  <a:cubicBezTo>
                    <a:pt x="491" y="454"/>
                    <a:pt x="490" y="455"/>
                    <a:pt x="491" y="457"/>
                  </a:cubicBezTo>
                  <a:cubicBezTo>
                    <a:pt x="490" y="456"/>
                    <a:pt x="489" y="459"/>
                    <a:pt x="489" y="457"/>
                  </a:cubicBezTo>
                  <a:cubicBezTo>
                    <a:pt x="488" y="458"/>
                    <a:pt x="489" y="459"/>
                    <a:pt x="488" y="459"/>
                  </a:cubicBezTo>
                  <a:cubicBezTo>
                    <a:pt x="488" y="459"/>
                    <a:pt x="488" y="458"/>
                    <a:pt x="488" y="458"/>
                  </a:cubicBezTo>
                  <a:cubicBezTo>
                    <a:pt x="488" y="458"/>
                    <a:pt x="489" y="457"/>
                    <a:pt x="489" y="456"/>
                  </a:cubicBezTo>
                  <a:cubicBezTo>
                    <a:pt x="489" y="457"/>
                    <a:pt x="488" y="456"/>
                    <a:pt x="488" y="456"/>
                  </a:cubicBezTo>
                  <a:cubicBezTo>
                    <a:pt x="488" y="456"/>
                    <a:pt x="489" y="455"/>
                    <a:pt x="489" y="455"/>
                  </a:cubicBezTo>
                  <a:cubicBezTo>
                    <a:pt x="489" y="455"/>
                    <a:pt x="488" y="455"/>
                    <a:pt x="488" y="455"/>
                  </a:cubicBezTo>
                  <a:cubicBezTo>
                    <a:pt x="488" y="455"/>
                    <a:pt x="488" y="453"/>
                    <a:pt x="488" y="452"/>
                  </a:cubicBezTo>
                  <a:cubicBezTo>
                    <a:pt x="488" y="453"/>
                    <a:pt x="489" y="453"/>
                    <a:pt x="489" y="453"/>
                  </a:cubicBezTo>
                  <a:cubicBezTo>
                    <a:pt x="488" y="453"/>
                    <a:pt x="489" y="454"/>
                    <a:pt x="489" y="454"/>
                  </a:cubicBezTo>
                  <a:cubicBezTo>
                    <a:pt x="489" y="454"/>
                    <a:pt x="489" y="454"/>
                    <a:pt x="489" y="454"/>
                  </a:cubicBezTo>
                  <a:cubicBezTo>
                    <a:pt x="489" y="455"/>
                    <a:pt x="490" y="455"/>
                    <a:pt x="489" y="456"/>
                  </a:cubicBezTo>
                  <a:cubicBezTo>
                    <a:pt x="489" y="456"/>
                    <a:pt x="490" y="456"/>
                    <a:pt x="490" y="456"/>
                  </a:cubicBezTo>
                  <a:cubicBezTo>
                    <a:pt x="489" y="456"/>
                    <a:pt x="491" y="453"/>
                    <a:pt x="489" y="452"/>
                  </a:cubicBezTo>
                  <a:cubicBezTo>
                    <a:pt x="490" y="452"/>
                    <a:pt x="490" y="451"/>
                    <a:pt x="490" y="451"/>
                  </a:cubicBezTo>
                  <a:cubicBezTo>
                    <a:pt x="489" y="451"/>
                    <a:pt x="489" y="452"/>
                    <a:pt x="488" y="452"/>
                  </a:cubicBezTo>
                  <a:cubicBezTo>
                    <a:pt x="488" y="452"/>
                    <a:pt x="487" y="449"/>
                    <a:pt x="489" y="449"/>
                  </a:cubicBezTo>
                  <a:cubicBezTo>
                    <a:pt x="489" y="450"/>
                    <a:pt x="488" y="451"/>
                    <a:pt x="489" y="451"/>
                  </a:cubicBezTo>
                  <a:cubicBezTo>
                    <a:pt x="489" y="450"/>
                    <a:pt x="489" y="451"/>
                    <a:pt x="490" y="450"/>
                  </a:cubicBezTo>
                  <a:cubicBezTo>
                    <a:pt x="489" y="450"/>
                    <a:pt x="489" y="450"/>
                    <a:pt x="489" y="449"/>
                  </a:cubicBezTo>
                  <a:cubicBezTo>
                    <a:pt x="489" y="450"/>
                    <a:pt x="491" y="448"/>
                    <a:pt x="490" y="448"/>
                  </a:cubicBezTo>
                  <a:cubicBezTo>
                    <a:pt x="489" y="448"/>
                    <a:pt x="490" y="449"/>
                    <a:pt x="489" y="449"/>
                  </a:cubicBezTo>
                  <a:cubicBezTo>
                    <a:pt x="489" y="448"/>
                    <a:pt x="489" y="447"/>
                    <a:pt x="489" y="445"/>
                  </a:cubicBezTo>
                  <a:cubicBezTo>
                    <a:pt x="489" y="445"/>
                    <a:pt x="488" y="446"/>
                    <a:pt x="488" y="446"/>
                  </a:cubicBezTo>
                  <a:cubicBezTo>
                    <a:pt x="488" y="446"/>
                    <a:pt x="488" y="447"/>
                    <a:pt x="488" y="448"/>
                  </a:cubicBezTo>
                  <a:cubicBezTo>
                    <a:pt x="488" y="447"/>
                    <a:pt x="488" y="447"/>
                    <a:pt x="488" y="446"/>
                  </a:cubicBezTo>
                  <a:cubicBezTo>
                    <a:pt x="486" y="446"/>
                    <a:pt x="483" y="447"/>
                    <a:pt x="481" y="447"/>
                  </a:cubicBezTo>
                  <a:cubicBezTo>
                    <a:pt x="481" y="448"/>
                    <a:pt x="481" y="451"/>
                    <a:pt x="482" y="450"/>
                  </a:cubicBezTo>
                  <a:cubicBezTo>
                    <a:pt x="482" y="452"/>
                    <a:pt x="482" y="451"/>
                    <a:pt x="482" y="452"/>
                  </a:cubicBezTo>
                  <a:cubicBezTo>
                    <a:pt x="481" y="453"/>
                    <a:pt x="482" y="452"/>
                    <a:pt x="482" y="453"/>
                  </a:cubicBezTo>
                  <a:cubicBezTo>
                    <a:pt x="482" y="456"/>
                    <a:pt x="483" y="458"/>
                    <a:pt x="483" y="461"/>
                  </a:cubicBezTo>
                  <a:cubicBezTo>
                    <a:pt x="485" y="468"/>
                    <a:pt x="485" y="475"/>
                    <a:pt x="485" y="483"/>
                  </a:cubicBezTo>
                  <a:cubicBezTo>
                    <a:pt x="486" y="495"/>
                    <a:pt x="484" y="504"/>
                    <a:pt x="483" y="514"/>
                  </a:cubicBezTo>
                  <a:cubicBezTo>
                    <a:pt x="482" y="515"/>
                    <a:pt x="482" y="516"/>
                    <a:pt x="482" y="517"/>
                  </a:cubicBezTo>
                  <a:cubicBezTo>
                    <a:pt x="482" y="517"/>
                    <a:pt x="483" y="517"/>
                    <a:pt x="483" y="517"/>
                  </a:cubicBezTo>
                  <a:cubicBezTo>
                    <a:pt x="482" y="518"/>
                    <a:pt x="482" y="517"/>
                    <a:pt x="482" y="517"/>
                  </a:cubicBezTo>
                  <a:cubicBezTo>
                    <a:pt x="481" y="518"/>
                    <a:pt x="481" y="518"/>
                    <a:pt x="481" y="519"/>
                  </a:cubicBezTo>
                  <a:cubicBezTo>
                    <a:pt x="482" y="519"/>
                    <a:pt x="478" y="519"/>
                    <a:pt x="480" y="520"/>
                  </a:cubicBezTo>
                  <a:cubicBezTo>
                    <a:pt x="479" y="520"/>
                    <a:pt x="478" y="519"/>
                    <a:pt x="478" y="519"/>
                  </a:cubicBezTo>
                  <a:cubicBezTo>
                    <a:pt x="481" y="514"/>
                    <a:pt x="481" y="506"/>
                    <a:pt x="483" y="499"/>
                  </a:cubicBezTo>
                  <a:cubicBezTo>
                    <a:pt x="482" y="499"/>
                    <a:pt x="482" y="500"/>
                    <a:pt x="482" y="499"/>
                  </a:cubicBezTo>
                  <a:cubicBezTo>
                    <a:pt x="483" y="499"/>
                    <a:pt x="482" y="498"/>
                    <a:pt x="482" y="498"/>
                  </a:cubicBezTo>
                  <a:cubicBezTo>
                    <a:pt x="483" y="495"/>
                    <a:pt x="483" y="492"/>
                    <a:pt x="483" y="488"/>
                  </a:cubicBezTo>
                  <a:cubicBezTo>
                    <a:pt x="484" y="484"/>
                    <a:pt x="483" y="479"/>
                    <a:pt x="483" y="477"/>
                  </a:cubicBezTo>
                  <a:cubicBezTo>
                    <a:pt x="483" y="477"/>
                    <a:pt x="483" y="476"/>
                    <a:pt x="483" y="476"/>
                  </a:cubicBezTo>
                  <a:cubicBezTo>
                    <a:pt x="483" y="476"/>
                    <a:pt x="483" y="476"/>
                    <a:pt x="483" y="476"/>
                  </a:cubicBezTo>
                  <a:cubicBezTo>
                    <a:pt x="484" y="474"/>
                    <a:pt x="482" y="470"/>
                    <a:pt x="482" y="467"/>
                  </a:cubicBezTo>
                  <a:cubicBezTo>
                    <a:pt x="482" y="466"/>
                    <a:pt x="481" y="467"/>
                    <a:pt x="482" y="466"/>
                  </a:cubicBezTo>
                  <a:cubicBezTo>
                    <a:pt x="482" y="462"/>
                    <a:pt x="480" y="453"/>
                    <a:pt x="479" y="448"/>
                  </a:cubicBezTo>
                  <a:cubicBezTo>
                    <a:pt x="477" y="449"/>
                    <a:pt x="473" y="448"/>
                    <a:pt x="471" y="450"/>
                  </a:cubicBezTo>
                  <a:cubicBezTo>
                    <a:pt x="473" y="457"/>
                    <a:pt x="473" y="466"/>
                    <a:pt x="475" y="473"/>
                  </a:cubicBezTo>
                  <a:cubicBezTo>
                    <a:pt x="474" y="477"/>
                    <a:pt x="476" y="482"/>
                    <a:pt x="476" y="486"/>
                  </a:cubicBezTo>
                  <a:cubicBezTo>
                    <a:pt x="477" y="494"/>
                    <a:pt x="475" y="503"/>
                    <a:pt x="475" y="510"/>
                  </a:cubicBezTo>
                  <a:cubicBezTo>
                    <a:pt x="475" y="511"/>
                    <a:pt x="474" y="512"/>
                    <a:pt x="475" y="513"/>
                  </a:cubicBezTo>
                  <a:cubicBezTo>
                    <a:pt x="473" y="514"/>
                    <a:pt x="474" y="516"/>
                    <a:pt x="473" y="518"/>
                  </a:cubicBezTo>
                  <a:cubicBezTo>
                    <a:pt x="474" y="518"/>
                    <a:pt x="474" y="516"/>
                    <a:pt x="474" y="517"/>
                  </a:cubicBezTo>
                  <a:cubicBezTo>
                    <a:pt x="473" y="518"/>
                    <a:pt x="473" y="521"/>
                    <a:pt x="471" y="521"/>
                  </a:cubicBezTo>
                  <a:cubicBezTo>
                    <a:pt x="470" y="518"/>
                    <a:pt x="472" y="516"/>
                    <a:pt x="472" y="514"/>
                  </a:cubicBezTo>
                  <a:cubicBezTo>
                    <a:pt x="474" y="510"/>
                    <a:pt x="473" y="504"/>
                    <a:pt x="474" y="500"/>
                  </a:cubicBezTo>
                  <a:cubicBezTo>
                    <a:pt x="474" y="499"/>
                    <a:pt x="474" y="498"/>
                    <a:pt x="474" y="497"/>
                  </a:cubicBezTo>
                  <a:cubicBezTo>
                    <a:pt x="474" y="497"/>
                    <a:pt x="474" y="497"/>
                    <a:pt x="474" y="497"/>
                  </a:cubicBezTo>
                  <a:cubicBezTo>
                    <a:pt x="474" y="495"/>
                    <a:pt x="475" y="489"/>
                    <a:pt x="474" y="487"/>
                  </a:cubicBezTo>
                  <a:cubicBezTo>
                    <a:pt x="474" y="487"/>
                    <a:pt x="474" y="487"/>
                    <a:pt x="474" y="487"/>
                  </a:cubicBezTo>
                  <a:cubicBezTo>
                    <a:pt x="475" y="486"/>
                    <a:pt x="474" y="486"/>
                    <a:pt x="474" y="486"/>
                  </a:cubicBezTo>
                  <a:cubicBezTo>
                    <a:pt x="475" y="485"/>
                    <a:pt x="474" y="484"/>
                    <a:pt x="473" y="484"/>
                  </a:cubicBezTo>
                  <a:cubicBezTo>
                    <a:pt x="475" y="483"/>
                    <a:pt x="473" y="480"/>
                    <a:pt x="473" y="478"/>
                  </a:cubicBezTo>
                  <a:cubicBezTo>
                    <a:pt x="473" y="479"/>
                    <a:pt x="474" y="478"/>
                    <a:pt x="474" y="477"/>
                  </a:cubicBezTo>
                  <a:cubicBezTo>
                    <a:pt x="474" y="478"/>
                    <a:pt x="474" y="477"/>
                    <a:pt x="474" y="477"/>
                  </a:cubicBezTo>
                  <a:cubicBezTo>
                    <a:pt x="473" y="473"/>
                    <a:pt x="472" y="466"/>
                    <a:pt x="471" y="461"/>
                  </a:cubicBezTo>
                  <a:cubicBezTo>
                    <a:pt x="471" y="460"/>
                    <a:pt x="471" y="461"/>
                    <a:pt x="470" y="461"/>
                  </a:cubicBezTo>
                  <a:cubicBezTo>
                    <a:pt x="471" y="458"/>
                    <a:pt x="471" y="453"/>
                    <a:pt x="469" y="453"/>
                  </a:cubicBezTo>
                  <a:cubicBezTo>
                    <a:pt x="470" y="454"/>
                    <a:pt x="469" y="455"/>
                    <a:pt x="469" y="456"/>
                  </a:cubicBezTo>
                  <a:cubicBezTo>
                    <a:pt x="469" y="456"/>
                    <a:pt x="468" y="457"/>
                    <a:pt x="468" y="457"/>
                  </a:cubicBezTo>
                  <a:cubicBezTo>
                    <a:pt x="468" y="456"/>
                    <a:pt x="468" y="455"/>
                    <a:pt x="468" y="454"/>
                  </a:cubicBezTo>
                  <a:cubicBezTo>
                    <a:pt x="468" y="453"/>
                    <a:pt x="469" y="452"/>
                    <a:pt x="469" y="450"/>
                  </a:cubicBezTo>
                  <a:cubicBezTo>
                    <a:pt x="468" y="450"/>
                    <a:pt x="465" y="451"/>
                    <a:pt x="463" y="451"/>
                  </a:cubicBezTo>
                  <a:cubicBezTo>
                    <a:pt x="464" y="457"/>
                    <a:pt x="465" y="463"/>
                    <a:pt x="465" y="468"/>
                  </a:cubicBezTo>
                  <a:cubicBezTo>
                    <a:pt x="467" y="472"/>
                    <a:pt x="466" y="480"/>
                    <a:pt x="468" y="484"/>
                  </a:cubicBezTo>
                  <a:cubicBezTo>
                    <a:pt x="469" y="484"/>
                    <a:pt x="468" y="483"/>
                    <a:pt x="469" y="483"/>
                  </a:cubicBezTo>
                  <a:cubicBezTo>
                    <a:pt x="469" y="484"/>
                    <a:pt x="470" y="483"/>
                    <a:pt x="469" y="484"/>
                  </a:cubicBezTo>
                  <a:cubicBezTo>
                    <a:pt x="469" y="484"/>
                    <a:pt x="468" y="485"/>
                    <a:pt x="468" y="485"/>
                  </a:cubicBezTo>
                  <a:cubicBezTo>
                    <a:pt x="469" y="486"/>
                    <a:pt x="468" y="484"/>
                    <a:pt x="469" y="484"/>
                  </a:cubicBezTo>
                  <a:cubicBezTo>
                    <a:pt x="469" y="485"/>
                    <a:pt x="468" y="486"/>
                    <a:pt x="468" y="486"/>
                  </a:cubicBezTo>
                  <a:cubicBezTo>
                    <a:pt x="468" y="488"/>
                    <a:pt x="467" y="492"/>
                    <a:pt x="468" y="493"/>
                  </a:cubicBezTo>
                  <a:cubicBezTo>
                    <a:pt x="468" y="495"/>
                    <a:pt x="468" y="499"/>
                    <a:pt x="468" y="502"/>
                  </a:cubicBezTo>
                  <a:cubicBezTo>
                    <a:pt x="467" y="505"/>
                    <a:pt x="469" y="509"/>
                    <a:pt x="468" y="512"/>
                  </a:cubicBezTo>
                  <a:cubicBezTo>
                    <a:pt x="468" y="515"/>
                    <a:pt x="466" y="518"/>
                    <a:pt x="467" y="522"/>
                  </a:cubicBezTo>
                  <a:cubicBezTo>
                    <a:pt x="466" y="523"/>
                    <a:pt x="466" y="524"/>
                    <a:pt x="466" y="526"/>
                  </a:cubicBezTo>
                  <a:cubicBezTo>
                    <a:pt x="466" y="525"/>
                    <a:pt x="466" y="526"/>
                    <a:pt x="466" y="526"/>
                  </a:cubicBezTo>
                  <a:cubicBezTo>
                    <a:pt x="467" y="526"/>
                    <a:pt x="466" y="525"/>
                    <a:pt x="467" y="525"/>
                  </a:cubicBezTo>
                  <a:cubicBezTo>
                    <a:pt x="470" y="526"/>
                    <a:pt x="472" y="524"/>
                    <a:pt x="474" y="523"/>
                  </a:cubicBezTo>
                  <a:cubicBezTo>
                    <a:pt x="474" y="523"/>
                    <a:pt x="474" y="521"/>
                    <a:pt x="475" y="522"/>
                  </a:cubicBezTo>
                  <a:cubicBezTo>
                    <a:pt x="474" y="522"/>
                    <a:pt x="475" y="523"/>
                    <a:pt x="474" y="523"/>
                  </a:cubicBezTo>
                  <a:cubicBezTo>
                    <a:pt x="476" y="523"/>
                    <a:pt x="478" y="521"/>
                    <a:pt x="480" y="520"/>
                  </a:cubicBezTo>
                  <a:cubicBezTo>
                    <a:pt x="479" y="521"/>
                    <a:pt x="480" y="520"/>
                    <a:pt x="480" y="521"/>
                  </a:cubicBezTo>
                  <a:cubicBezTo>
                    <a:pt x="485" y="519"/>
                    <a:pt x="489" y="517"/>
                    <a:pt x="493" y="515"/>
                  </a:cubicBezTo>
                  <a:cubicBezTo>
                    <a:pt x="493" y="514"/>
                    <a:pt x="492" y="515"/>
                    <a:pt x="492" y="514"/>
                  </a:cubicBezTo>
                  <a:cubicBezTo>
                    <a:pt x="493" y="513"/>
                    <a:pt x="493" y="514"/>
                    <a:pt x="494" y="514"/>
                  </a:cubicBezTo>
                  <a:cubicBezTo>
                    <a:pt x="496" y="514"/>
                    <a:pt x="497" y="513"/>
                    <a:pt x="499" y="513"/>
                  </a:cubicBezTo>
                  <a:cubicBezTo>
                    <a:pt x="503" y="493"/>
                    <a:pt x="503" y="470"/>
                    <a:pt x="501" y="452"/>
                  </a:cubicBezTo>
                  <a:cubicBezTo>
                    <a:pt x="501" y="455"/>
                    <a:pt x="500" y="452"/>
                    <a:pt x="501" y="451"/>
                  </a:cubicBezTo>
                  <a:cubicBezTo>
                    <a:pt x="501" y="452"/>
                    <a:pt x="501" y="452"/>
                    <a:pt x="501" y="452"/>
                  </a:cubicBezTo>
                  <a:cubicBezTo>
                    <a:pt x="501" y="449"/>
                    <a:pt x="501" y="446"/>
                    <a:pt x="501" y="442"/>
                  </a:cubicBezTo>
                  <a:cubicBezTo>
                    <a:pt x="499" y="443"/>
                    <a:pt x="495" y="444"/>
                    <a:pt x="492" y="444"/>
                  </a:cubicBezTo>
                  <a:cubicBezTo>
                    <a:pt x="495" y="456"/>
                    <a:pt x="497" y="468"/>
                    <a:pt x="496" y="483"/>
                  </a:cubicBezTo>
                  <a:cubicBezTo>
                    <a:pt x="496" y="485"/>
                    <a:pt x="496" y="487"/>
                    <a:pt x="496" y="488"/>
                  </a:cubicBezTo>
                  <a:cubicBezTo>
                    <a:pt x="496" y="493"/>
                    <a:pt x="494" y="499"/>
                    <a:pt x="494" y="503"/>
                  </a:cubicBezTo>
                  <a:cubicBezTo>
                    <a:pt x="493" y="505"/>
                    <a:pt x="494" y="510"/>
                    <a:pt x="492" y="512"/>
                  </a:cubicBezTo>
                  <a:cubicBezTo>
                    <a:pt x="492" y="511"/>
                    <a:pt x="491" y="510"/>
                    <a:pt x="491" y="509"/>
                  </a:cubicBezTo>
                  <a:cubicBezTo>
                    <a:pt x="491" y="508"/>
                    <a:pt x="492" y="506"/>
                    <a:pt x="492" y="504"/>
                  </a:cubicBezTo>
                  <a:cubicBezTo>
                    <a:pt x="492" y="504"/>
                    <a:pt x="492" y="503"/>
                    <a:pt x="492" y="503"/>
                  </a:cubicBezTo>
                  <a:cubicBezTo>
                    <a:pt x="492" y="502"/>
                    <a:pt x="492" y="503"/>
                    <a:pt x="492" y="503"/>
                  </a:cubicBezTo>
                  <a:cubicBezTo>
                    <a:pt x="493" y="498"/>
                    <a:pt x="494" y="492"/>
                    <a:pt x="494" y="487"/>
                  </a:cubicBezTo>
                  <a:cubicBezTo>
                    <a:pt x="492" y="487"/>
                    <a:pt x="494" y="484"/>
                    <a:pt x="494" y="485"/>
                  </a:cubicBezTo>
                  <a:close/>
                  <a:moveTo>
                    <a:pt x="672" y="450"/>
                  </a:moveTo>
                  <a:cubicBezTo>
                    <a:pt x="675" y="449"/>
                    <a:pt x="678" y="447"/>
                    <a:pt x="681" y="445"/>
                  </a:cubicBezTo>
                  <a:cubicBezTo>
                    <a:pt x="682" y="445"/>
                    <a:pt x="683" y="444"/>
                    <a:pt x="682" y="443"/>
                  </a:cubicBezTo>
                  <a:cubicBezTo>
                    <a:pt x="678" y="446"/>
                    <a:pt x="675" y="447"/>
                    <a:pt x="672" y="450"/>
                  </a:cubicBezTo>
                  <a:close/>
                  <a:moveTo>
                    <a:pt x="694" y="444"/>
                  </a:moveTo>
                  <a:cubicBezTo>
                    <a:pt x="693" y="446"/>
                    <a:pt x="691" y="445"/>
                    <a:pt x="690" y="447"/>
                  </a:cubicBezTo>
                  <a:cubicBezTo>
                    <a:pt x="691" y="447"/>
                    <a:pt x="692" y="446"/>
                    <a:pt x="693" y="446"/>
                  </a:cubicBezTo>
                  <a:cubicBezTo>
                    <a:pt x="693" y="446"/>
                    <a:pt x="692" y="447"/>
                    <a:pt x="693" y="447"/>
                  </a:cubicBezTo>
                  <a:cubicBezTo>
                    <a:pt x="693" y="445"/>
                    <a:pt x="696" y="445"/>
                    <a:pt x="695" y="444"/>
                  </a:cubicBezTo>
                  <a:cubicBezTo>
                    <a:pt x="695" y="444"/>
                    <a:pt x="694" y="445"/>
                    <a:pt x="694" y="444"/>
                  </a:cubicBezTo>
                  <a:close/>
                  <a:moveTo>
                    <a:pt x="703" y="447"/>
                  </a:moveTo>
                  <a:cubicBezTo>
                    <a:pt x="705" y="446"/>
                    <a:pt x="709" y="446"/>
                    <a:pt x="709" y="444"/>
                  </a:cubicBezTo>
                  <a:cubicBezTo>
                    <a:pt x="707" y="444"/>
                    <a:pt x="704" y="445"/>
                    <a:pt x="703" y="447"/>
                  </a:cubicBezTo>
                  <a:close/>
                  <a:moveTo>
                    <a:pt x="689" y="444"/>
                  </a:moveTo>
                  <a:cubicBezTo>
                    <a:pt x="685" y="446"/>
                    <a:pt x="681" y="447"/>
                    <a:pt x="680" y="450"/>
                  </a:cubicBezTo>
                  <a:cubicBezTo>
                    <a:pt x="683" y="448"/>
                    <a:pt x="687" y="448"/>
                    <a:pt x="689" y="444"/>
                  </a:cubicBezTo>
                  <a:close/>
                  <a:moveTo>
                    <a:pt x="776" y="445"/>
                  </a:moveTo>
                  <a:cubicBezTo>
                    <a:pt x="777" y="445"/>
                    <a:pt x="778" y="445"/>
                    <a:pt x="779" y="444"/>
                  </a:cubicBezTo>
                  <a:cubicBezTo>
                    <a:pt x="778" y="445"/>
                    <a:pt x="777" y="445"/>
                    <a:pt x="776" y="445"/>
                  </a:cubicBezTo>
                  <a:close/>
                  <a:moveTo>
                    <a:pt x="754" y="451"/>
                  </a:moveTo>
                  <a:cubicBezTo>
                    <a:pt x="755" y="451"/>
                    <a:pt x="755" y="450"/>
                    <a:pt x="756" y="450"/>
                  </a:cubicBezTo>
                  <a:cubicBezTo>
                    <a:pt x="756" y="450"/>
                    <a:pt x="756" y="450"/>
                    <a:pt x="756" y="450"/>
                  </a:cubicBezTo>
                  <a:cubicBezTo>
                    <a:pt x="759" y="448"/>
                    <a:pt x="764" y="448"/>
                    <a:pt x="767" y="445"/>
                  </a:cubicBezTo>
                  <a:cubicBezTo>
                    <a:pt x="762" y="447"/>
                    <a:pt x="757" y="448"/>
                    <a:pt x="754" y="451"/>
                  </a:cubicBezTo>
                  <a:close/>
                  <a:moveTo>
                    <a:pt x="772" y="447"/>
                  </a:moveTo>
                  <a:cubicBezTo>
                    <a:pt x="773" y="447"/>
                    <a:pt x="776" y="446"/>
                    <a:pt x="775" y="445"/>
                  </a:cubicBezTo>
                  <a:cubicBezTo>
                    <a:pt x="775" y="447"/>
                    <a:pt x="772" y="446"/>
                    <a:pt x="772" y="447"/>
                  </a:cubicBezTo>
                  <a:close/>
                  <a:moveTo>
                    <a:pt x="413" y="447"/>
                  </a:moveTo>
                  <a:cubicBezTo>
                    <a:pt x="414" y="447"/>
                    <a:pt x="414" y="447"/>
                    <a:pt x="415" y="447"/>
                  </a:cubicBezTo>
                  <a:cubicBezTo>
                    <a:pt x="415" y="446"/>
                    <a:pt x="414" y="446"/>
                    <a:pt x="413" y="447"/>
                  </a:cubicBezTo>
                  <a:close/>
                  <a:moveTo>
                    <a:pt x="344" y="448"/>
                  </a:moveTo>
                  <a:cubicBezTo>
                    <a:pt x="345" y="448"/>
                    <a:pt x="345" y="449"/>
                    <a:pt x="346" y="448"/>
                  </a:cubicBezTo>
                  <a:cubicBezTo>
                    <a:pt x="345" y="448"/>
                    <a:pt x="344" y="447"/>
                    <a:pt x="345" y="446"/>
                  </a:cubicBezTo>
                  <a:cubicBezTo>
                    <a:pt x="343" y="447"/>
                    <a:pt x="343" y="445"/>
                    <a:pt x="344" y="448"/>
                  </a:cubicBezTo>
                  <a:close/>
                  <a:moveTo>
                    <a:pt x="709" y="446"/>
                  </a:moveTo>
                  <a:cubicBezTo>
                    <a:pt x="708" y="449"/>
                    <a:pt x="706" y="451"/>
                    <a:pt x="705" y="453"/>
                  </a:cubicBezTo>
                  <a:cubicBezTo>
                    <a:pt x="709" y="453"/>
                    <a:pt x="709" y="449"/>
                    <a:pt x="711" y="447"/>
                  </a:cubicBezTo>
                  <a:cubicBezTo>
                    <a:pt x="711" y="446"/>
                    <a:pt x="712" y="446"/>
                    <a:pt x="711" y="446"/>
                  </a:cubicBezTo>
                  <a:cubicBezTo>
                    <a:pt x="711" y="447"/>
                    <a:pt x="710" y="446"/>
                    <a:pt x="709" y="446"/>
                  </a:cubicBezTo>
                  <a:close/>
                  <a:moveTo>
                    <a:pt x="432" y="447"/>
                  </a:moveTo>
                  <a:cubicBezTo>
                    <a:pt x="431" y="447"/>
                    <a:pt x="431" y="446"/>
                    <a:pt x="430" y="447"/>
                  </a:cubicBezTo>
                  <a:cubicBezTo>
                    <a:pt x="433" y="446"/>
                    <a:pt x="431" y="449"/>
                    <a:pt x="433" y="449"/>
                  </a:cubicBezTo>
                  <a:cubicBezTo>
                    <a:pt x="433" y="448"/>
                    <a:pt x="433" y="448"/>
                    <a:pt x="433" y="447"/>
                  </a:cubicBezTo>
                  <a:cubicBezTo>
                    <a:pt x="432" y="448"/>
                    <a:pt x="432" y="448"/>
                    <a:pt x="432" y="447"/>
                  </a:cubicBezTo>
                  <a:close/>
                  <a:moveTo>
                    <a:pt x="403" y="448"/>
                  </a:moveTo>
                  <a:cubicBezTo>
                    <a:pt x="412" y="450"/>
                    <a:pt x="418" y="451"/>
                    <a:pt x="426" y="453"/>
                  </a:cubicBezTo>
                  <a:cubicBezTo>
                    <a:pt x="426" y="452"/>
                    <a:pt x="426" y="451"/>
                    <a:pt x="425" y="450"/>
                  </a:cubicBezTo>
                  <a:cubicBezTo>
                    <a:pt x="421" y="449"/>
                    <a:pt x="415" y="449"/>
                    <a:pt x="410" y="448"/>
                  </a:cubicBezTo>
                  <a:cubicBezTo>
                    <a:pt x="409" y="448"/>
                    <a:pt x="409" y="449"/>
                    <a:pt x="408" y="449"/>
                  </a:cubicBezTo>
                  <a:cubicBezTo>
                    <a:pt x="408" y="446"/>
                    <a:pt x="404" y="447"/>
                    <a:pt x="403" y="448"/>
                  </a:cubicBezTo>
                  <a:close/>
                  <a:moveTo>
                    <a:pt x="687" y="450"/>
                  </a:moveTo>
                  <a:cubicBezTo>
                    <a:pt x="689" y="449"/>
                    <a:pt x="691" y="449"/>
                    <a:pt x="693" y="448"/>
                  </a:cubicBezTo>
                  <a:cubicBezTo>
                    <a:pt x="692" y="447"/>
                    <a:pt x="692" y="447"/>
                    <a:pt x="691" y="447"/>
                  </a:cubicBezTo>
                  <a:cubicBezTo>
                    <a:pt x="690" y="448"/>
                    <a:pt x="688" y="448"/>
                    <a:pt x="687" y="450"/>
                  </a:cubicBezTo>
                  <a:close/>
                  <a:moveTo>
                    <a:pt x="692" y="451"/>
                  </a:moveTo>
                  <a:cubicBezTo>
                    <a:pt x="695" y="450"/>
                    <a:pt x="697" y="449"/>
                    <a:pt x="700" y="449"/>
                  </a:cubicBezTo>
                  <a:cubicBezTo>
                    <a:pt x="700" y="448"/>
                    <a:pt x="702" y="447"/>
                    <a:pt x="701" y="447"/>
                  </a:cubicBezTo>
                  <a:cubicBezTo>
                    <a:pt x="698" y="448"/>
                    <a:pt x="694" y="449"/>
                    <a:pt x="692" y="451"/>
                  </a:cubicBezTo>
                  <a:close/>
                  <a:moveTo>
                    <a:pt x="401" y="448"/>
                  </a:moveTo>
                  <a:cubicBezTo>
                    <a:pt x="401" y="448"/>
                    <a:pt x="401" y="448"/>
                    <a:pt x="401" y="448"/>
                  </a:cubicBezTo>
                  <a:cubicBezTo>
                    <a:pt x="402" y="448"/>
                    <a:pt x="402" y="448"/>
                    <a:pt x="402" y="448"/>
                  </a:cubicBezTo>
                  <a:cubicBezTo>
                    <a:pt x="402" y="448"/>
                    <a:pt x="402" y="448"/>
                    <a:pt x="402" y="448"/>
                  </a:cubicBezTo>
                  <a:cubicBezTo>
                    <a:pt x="402" y="448"/>
                    <a:pt x="403" y="448"/>
                    <a:pt x="403" y="448"/>
                  </a:cubicBezTo>
                  <a:cubicBezTo>
                    <a:pt x="402" y="448"/>
                    <a:pt x="402" y="447"/>
                    <a:pt x="402" y="447"/>
                  </a:cubicBezTo>
                  <a:cubicBezTo>
                    <a:pt x="402" y="448"/>
                    <a:pt x="402" y="448"/>
                    <a:pt x="401" y="448"/>
                  </a:cubicBezTo>
                  <a:close/>
                  <a:moveTo>
                    <a:pt x="422" y="448"/>
                  </a:moveTo>
                  <a:cubicBezTo>
                    <a:pt x="423" y="448"/>
                    <a:pt x="424" y="449"/>
                    <a:pt x="425" y="448"/>
                  </a:cubicBezTo>
                  <a:cubicBezTo>
                    <a:pt x="424" y="448"/>
                    <a:pt x="422" y="447"/>
                    <a:pt x="422" y="448"/>
                  </a:cubicBezTo>
                  <a:close/>
                  <a:moveTo>
                    <a:pt x="398" y="449"/>
                  </a:moveTo>
                  <a:cubicBezTo>
                    <a:pt x="399" y="448"/>
                    <a:pt x="399" y="449"/>
                    <a:pt x="399" y="449"/>
                  </a:cubicBezTo>
                  <a:cubicBezTo>
                    <a:pt x="399" y="448"/>
                    <a:pt x="400" y="448"/>
                    <a:pt x="400" y="448"/>
                  </a:cubicBezTo>
                  <a:cubicBezTo>
                    <a:pt x="399" y="448"/>
                    <a:pt x="398" y="448"/>
                    <a:pt x="398" y="449"/>
                  </a:cubicBezTo>
                  <a:close/>
                  <a:moveTo>
                    <a:pt x="697" y="456"/>
                  </a:moveTo>
                  <a:cubicBezTo>
                    <a:pt x="698" y="456"/>
                    <a:pt x="699" y="455"/>
                    <a:pt x="702" y="455"/>
                  </a:cubicBezTo>
                  <a:cubicBezTo>
                    <a:pt x="703" y="452"/>
                    <a:pt x="705" y="450"/>
                    <a:pt x="706" y="448"/>
                  </a:cubicBezTo>
                  <a:cubicBezTo>
                    <a:pt x="700" y="448"/>
                    <a:pt x="699" y="453"/>
                    <a:pt x="697" y="456"/>
                  </a:cubicBezTo>
                  <a:close/>
                  <a:moveTo>
                    <a:pt x="721" y="449"/>
                  </a:moveTo>
                  <a:cubicBezTo>
                    <a:pt x="718" y="455"/>
                    <a:pt x="713" y="460"/>
                    <a:pt x="711" y="466"/>
                  </a:cubicBezTo>
                  <a:cubicBezTo>
                    <a:pt x="712" y="465"/>
                    <a:pt x="714" y="465"/>
                    <a:pt x="714" y="464"/>
                  </a:cubicBezTo>
                  <a:cubicBezTo>
                    <a:pt x="713" y="463"/>
                    <a:pt x="715" y="463"/>
                    <a:pt x="713" y="463"/>
                  </a:cubicBezTo>
                  <a:cubicBezTo>
                    <a:pt x="714" y="463"/>
                    <a:pt x="714" y="463"/>
                    <a:pt x="714" y="463"/>
                  </a:cubicBezTo>
                  <a:cubicBezTo>
                    <a:pt x="715" y="462"/>
                    <a:pt x="714" y="462"/>
                    <a:pt x="714" y="461"/>
                  </a:cubicBezTo>
                  <a:cubicBezTo>
                    <a:pt x="715" y="461"/>
                    <a:pt x="714" y="460"/>
                    <a:pt x="715" y="459"/>
                  </a:cubicBezTo>
                  <a:cubicBezTo>
                    <a:pt x="715" y="461"/>
                    <a:pt x="714" y="463"/>
                    <a:pt x="715" y="464"/>
                  </a:cubicBezTo>
                  <a:cubicBezTo>
                    <a:pt x="719" y="461"/>
                    <a:pt x="720" y="456"/>
                    <a:pt x="724" y="453"/>
                  </a:cubicBezTo>
                  <a:cubicBezTo>
                    <a:pt x="724" y="452"/>
                    <a:pt x="722" y="452"/>
                    <a:pt x="723" y="451"/>
                  </a:cubicBezTo>
                  <a:cubicBezTo>
                    <a:pt x="723" y="452"/>
                    <a:pt x="724" y="451"/>
                    <a:pt x="724" y="452"/>
                  </a:cubicBezTo>
                  <a:cubicBezTo>
                    <a:pt x="724" y="451"/>
                    <a:pt x="726" y="450"/>
                    <a:pt x="725" y="449"/>
                  </a:cubicBezTo>
                  <a:cubicBezTo>
                    <a:pt x="723" y="450"/>
                    <a:pt x="722" y="451"/>
                    <a:pt x="721" y="450"/>
                  </a:cubicBezTo>
                  <a:cubicBezTo>
                    <a:pt x="721" y="450"/>
                    <a:pt x="724" y="449"/>
                    <a:pt x="723" y="448"/>
                  </a:cubicBezTo>
                  <a:cubicBezTo>
                    <a:pt x="723" y="449"/>
                    <a:pt x="722" y="449"/>
                    <a:pt x="721" y="449"/>
                  </a:cubicBezTo>
                  <a:close/>
                  <a:moveTo>
                    <a:pt x="668" y="454"/>
                  </a:moveTo>
                  <a:cubicBezTo>
                    <a:pt x="670" y="454"/>
                    <a:pt x="673" y="452"/>
                    <a:pt x="675" y="452"/>
                  </a:cubicBezTo>
                  <a:cubicBezTo>
                    <a:pt x="676" y="451"/>
                    <a:pt x="678" y="451"/>
                    <a:pt x="678" y="449"/>
                  </a:cubicBezTo>
                  <a:cubicBezTo>
                    <a:pt x="675" y="450"/>
                    <a:pt x="670" y="451"/>
                    <a:pt x="668" y="454"/>
                  </a:cubicBezTo>
                  <a:close/>
                  <a:moveTo>
                    <a:pt x="439" y="466"/>
                  </a:moveTo>
                  <a:cubicBezTo>
                    <a:pt x="438" y="462"/>
                    <a:pt x="437" y="459"/>
                    <a:pt x="436" y="457"/>
                  </a:cubicBezTo>
                  <a:cubicBezTo>
                    <a:pt x="436" y="454"/>
                    <a:pt x="436" y="452"/>
                    <a:pt x="434" y="451"/>
                  </a:cubicBezTo>
                  <a:cubicBezTo>
                    <a:pt x="436" y="451"/>
                    <a:pt x="434" y="451"/>
                    <a:pt x="434" y="451"/>
                  </a:cubicBezTo>
                  <a:cubicBezTo>
                    <a:pt x="434" y="450"/>
                    <a:pt x="434" y="450"/>
                    <a:pt x="435" y="450"/>
                  </a:cubicBezTo>
                  <a:cubicBezTo>
                    <a:pt x="433" y="450"/>
                    <a:pt x="433" y="450"/>
                    <a:pt x="433" y="449"/>
                  </a:cubicBezTo>
                  <a:cubicBezTo>
                    <a:pt x="432" y="450"/>
                    <a:pt x="431" y="449"/>
                    <a:pt x="431" y="450"/>
                  </a:cubicBezTo>
                  <a:cubicBezTo>
                    <a:pt x="431" y="451"/>
                    <a:pt x="432" y="450"/>
                    <a:pt x="432" y="451"/>
                  </a:cubicBezTo>
                  <a:cubicBezTo>
                    <a:pt x="431" y="451"/>
                    <a:pt x="432" y="451"/>
                    <a:pt x="432" y="452"/>
                  </a:cubicBezTo>
                  <a:cubicBezTo>
                    <a:pt x="431" y="452"/>
                    <a:pt x="430" y="452"/>
                    <a:pt x="430" y="452"/>
                  </a:cubicBezTo>
                  <a:cubicBezTo>
                    <a:pt x="429" y="452"/>
                    <a:pt x="430" y="452"/>
                    <a:pt x="429" y="453"/>
                  </a:cubicBezTo>
                  <a:cubicBezTo>
                    <a:pt x="431" y="453"/>
                    <a:pt x="431" y="455"/>
                    <a:pt x="432" y="455"/>
                  </a:cubicBezTo>
                  <a:cubicBezTo>
                    <a:pt x="432" y="456"/>
                    <a:pt x="431" y="456"/>
                    <a:pt x="431" y="456"/>
                  </a:cubicBezTo>
                  <a:cubicBezTo>
                    <a:pt x="434" y="462"/>
                    <a:pt x="436" y="471"/>
                    <a:pt x="437" y="479"/>
                  </a:cubicBezTo>
                  <a:cubicBezTo>
                    <a:pt x="439" y="479"/>
                    <a:pt x="440" y="479"/>
                    <a:pt x="440" y="481"/>
                  </a:cubicBezTo>
                  <a:cubicBezTo>
                    <a:pt x="439" y="481"/>
                    <a:pt x="439" y="482"/>
                    <a:pt x="439" y="482"/>
                  </a:cubicBezTo>
                  <a:cubicBezTo>
                    <a:pt x="438" y="482"/>
                    <a:pt x="438" y="481"/>
                    <a:pt x="437" y="481"/>
                  </a:cubicBezTo>
                  <a:cubicBezTo>
                    <a:pt x="439" y="490"/>
                    <a:pt x="437" y="501"/>
                    <a:pt x="439" y="509"/>
                  </a:cubicBezTo>
                  <a:cubicBezTo>
                    <a:pt x="440" y="501"/>
                    <a:pt x="442" y="491"/>
                    <a:pt x="441" y="482"/>
                  </a:cubicBezTo>
                  <a:cubicBezTo>
                    <a:pt x="441" y="483"/>
                    <a:pt x="440" y="482"/>
                    <a:pt x="441" y="482"/>
                  </a:cubicBezTo>
                  <a:cubicBezTo>
                    <a:pt x="440" y="477"/>
                    <a:pt x="440" y="471"/>
                    <a:pt x="439" y="466"/>
                  </a:cubicBezTo>
                  <a:close/>
                  <a:moveTo>
                    <a:pt x="396" y="450"/>
                  </a:moveTo>
                  <a:cubicBezTo>
                    <a:pt x="395" y="450"/>
                    <a:pt x="394" y="449"/>
                    <a:pt x="394" y="450"/>
                  </a:cubicBezTo>
                  <a:cubicBezTo>
                    <a:pt x="395" y="451"/>
                    <a:pt x="395" y="451"/>
                    <a:pt x="396" y="450"/>
                  </a:cubicBezTo>
                  <a:close/>
                  <a:moveTo>
                    <a:pt x="681" y="451"/>
                  </a:moveTo>
                  <a:cubicBezTo>
                    <a:pt x="681" y="453"/>
                    <a:pt x="677" y="452"/>
                    <a:pt x="677" y="453"/>
                  </a:cubicBezTo>
                  <a:cubicBezTo>
                    <a:pt x="679" y="452"/>
                    <a:pt x="683" y="452"/>
                    <a:pt x="684" y="450"/>
                  </a:cubicBezTo>
                  <a:cubicBezTo>
                    <a:pt x="683" y="450"/>
                    <a:pt x="683" y="452"/>
                    <a:pt x="681" y="451"/>
                  </a:cubicBezTo>
                  <a:close/>
                  <a:moveTo>
                    <a:pt x="396" y="451"/>
                  </a:moveTo>
                  <a:cubicBezTo>
                    <a:pt x="398" y="451"/>
                    <a:pt x="399" y="452"/>
                    <a:pt x="400" y="451"/>
                  </a:cubicBezTo>
                  <a:cubicBezTo>
                    <a:pt x="399" y="451"/>
                    <a:pt x="397" y="450"/>
                    <a:pt x="396" y="451"/>
                  </a:cubicBezTo>
                  <a:close/>
                  <a:moveTo>
                    <a:pt x="707" y="457"/>
                  </a:moveTo>
                  <a:cubicBezTo>
                    <a:pt x="708" y="454"/>
                    <a:pt x="712" y="454"/>
                    <a:pt x="715" y="453"/>
                  </a:cubicBezTo>
                  <a:cubicBezTo>
                    <a:pt x="716" y="452"/>
                    <a:pt x="718" y="452"/>
                    <a:pt x="717" y="450"/>
                  </a:cubicBezTo>
                  <a:cubicBezTo>
                    <a:pt x="715" y="452"/>
                    <a:pt x="706" y="453"/>
                    <a:pt x="707" y="457"/>
                  </a:cubicBezTo>
                  <a:close/>
                  <a:moveTo>
                    <a:pt x="342" y="451"/>
                  </a:moveTo>
                  <a:cubicBezTo>
                    <a:pt x="343" y="451"/>
                    <a:pt x="344" y="452"/>
                    <a:pt x="345" y="451"/>
                  </a:cubicBezTo>
                  <a:cubicBezTo>
                    <a:pt x="344" y="451"/>
                    <a:pt x="344" y="451"/>
                    <a:pt x="342" y="451"/>
                  </a:cubicBezTo>
                  <a:cubicBezTo>
                    <a:pt x="342" y="451"/>
                    <a:pt x="342" y="451"/>
                    <a:pt x="342" y="451"/>
                  </a:cubicBezTo>
                  <a:close/>
                  <a:moveTo>
                    <a:pt x="684" y="461"/>
                  </a:moveTo>
                  <a:cubicBezTo>
                    <a:pt x="687" y="459"/>
                    <a:pt x="690" y="458"/>
                    <a:pt x="693" y="458"/>
                  </a:cubicBezTo>
                  <a:cubicBezTo>
                    <a:pt x="695" y="455"/>
                    <a:pt x="697" y="453"/>
                    <a:pt x="698" y="451"/>
                  </a:cubicBezTo>
                  <a:cubicBezTo>
                    <a:pt x="692" y="452"/>
                    <a:pt x="687" y="455"/>
                    <a:pt x="684" y="461"/>
                  </a:cubicBezTo>
                  <a:close/>
                  <a:moveTo>
                    <a:pt x="405" y="452"/>
                  </a:moveTo>
                  <a:cubicBezTo>
                    <a:pt x="404" y="452"/>
                    <a:pt x="403" y="451"/>
                    <a:pt x="402" y="451"/>
                  </a:cubicBezTo>
                  <a:cubicBezTo>
                    <a:pt x="402" y="452"/>
                    <a:pt x="404" y="453"/>
                    <a:pt x="405" y="452"/>
                  </a:cubicBezTo>
                  <a:close/>
                  <a:moveTo>
                    <a:pt x="406" y="452"/>
                  </a:moveTo>
                  <a:cubicBezTo>
                    <a:pt x="407" y="453"/>
                    <a:pt x="410" y="454"/>
                    <a:pt x="411" y="453"/>
                  </a:cubicBezTo>
                  <a:cubicBezTo>
                    <a:pt x="410" y="453"/>
                    <a:pt x="406" y="452"/>
                    <a:pt x="406" y="452"/>
                  </a:cubicBezTo>
                  <a:close/>
                  <a:moveTo>
                    <a:pt x="457" y="453"/>
                  </a:moveTo>
                  <a:cubicBezTo>
                    <a:pt x="460" y="464"/>
                    <a:pt x="461" y="476"/>
                    <a:pt x="461" y="489"/>
                  </a:cubicBezTo>
                  <a:cubicBezTo>
                    <a:pt x="460" y="501"/>
                    <a:pt x="460" y="512"/>
                    <a:pt x="460" y="522"/>
                  </a:cubicBezTo>
                  <a:cubicBezTo>
                    <a:pt x="459" y="523"/>
                    <a:pt x="461" y="527"/>
                    <a:pt x="460" y="528"/>
                  </a:cubicBezTo>
                  <a:cubicBezTo>
                    <a:pt x="460" y="528"/>
                    <a:pt x="459" y="529"/>
                    <a:pt x="458" y="528"/>
                  </a:cubicBezTo>
                  <a:cubicBezTo>
                    <a:pt x="457" y="527"/>
                    <a:pt x="459" y="525"/>
                    <a:pt x="458" y="524"/>
                  </a:cubicBezTo>
                  <a:cubicBezTo>
                    <a:pt x="457" y="526"/>
                    <a:pt x="457" y="526"/>
                    <a:pt x="457" y="527"/>
                  </a:cubicBezTo>
                  <a:cubicBezTo>
                    <a:pt x="456" y="527"/>
                    <a:pt x="456" y="528"/>
                    <a:pt x="455" y="527"/>
                  </a:cubicBezTo>
                  <a:cubicBezTo>
                    <a:pt x="456" y="528"/>
                    <a:pt x="457" y="526"/>
                    <a:pt x="456" y="526"/>
                  </a:cubicBezTo>
                  <a:cubicBezTo>
                    <a:pt x="456" y="527"/>
                    <a:pt x="455" y="525"/>
                    <a:pt x="454" y="525"/>
                  </a:cubicBezTo>
                  <a:cubicBezTo>
                    <a:pt x="453" y="528"/>
                    <a:pt x="454" y="531"/>
                    <a:pt x="452" y="532"/>
                  </a:cubicBezTo>
                  <a:cubicBezTo>
                    <a:pt x="452" y="532"/>
                    <a:pt x="451" y="532"/>
                    <a:pt x="451" y="531"/>
                  </a:cubicBezTo>
                  <a:cubicBezTo>
                    <a:pt x="452" y="527"/>
                    <a:pt x="453" y="522"/>
                    <a:pt x="453" y="518"/>
                  </a:cubicBezTo>
                  <a:cubicBezTo>
                    <a:pt x="453" y="515"/>
                    <a:pt x="453" y="511"/>
                    <a:pt x="453" y="508"/>
                  </a:cubicBezTo>
                  <a:cubicBezTo>
                    <a:pt x="453" y="505"/>
                    <a:pt x="452" y="501"/>
                    <a:pt x="452" y="498"/>
                  </a:cubicBezTo>
                  <a:cubicBezTo>
                    <a:pt x="452" y="494"/>
                    <a:pt x="452" y="491"/>
                    <a:pt x="452" y="487"/>
                  </a:cubicBezTo>
                  <a:cubicBezTo>
                    <a:pt x="452" y="483"/>
                    <a:pt x="451" y="480"/>
                    <a:pt x="451" y="476"/>
                  </a:cubicBezTo>
                  <a:cubicBezTo>
                    <a:pt x="449" y="469"/>
                    <a:pt x="450" y="462"/>
                    <a:pt x="448" y="455"/>
                  </a:cubicBezTo>
                  <a:cubicBezTo>
                    <a:pt x="446" y="455"/>
                    <a:pt x="445" y="455"/>
                    <a:pt x="444" y="456"/>
                  </a:cubicBezTo>
                  <a:cubicBezTo>
                    <a:pt x="444" y="457"/>
                    <a:pt x="446" y="456"/>
                    <a:pt x="446" y="457"/>
                  </a:cubicBezTo>
                  <a:cubicBezTo>
                    <a:pt x="447" y="460"/>
                    <a:pt x="446" y="464"/>
                    <a:pt x="447" y="467"/>
                  </a:cubicBezTo>
                  <a:cubicBezTo>
                    <a:pt x="447" y="468"/>
                    <a:pt x="448" y="469"/>
                    <a:pt x="448" y="470"/>
                  </a:cubicBezTo>
                  <a:cubicBezTo>
                    <a:pt x="448" y="471"/>
                    <a:pt x="448" y="473"/>
                    <a:pt x="448" y="475"/>
                  </a:cubicBezTo>
                  <a:cubicBezTo>
                    <a:pt x="448" y="476"/>
                    <a:pt x="449" y="478"/>
                    <a:pt x="450" y="479"/>
                  </a:cubicBezTo>
                  <a:cubicBezTo>
                    <a:pt x="451" y="485"/>
                    <a:pt x="450" y="490"/>
                    <a:pt x="451" y="496"/>
                  </a:cubicBezTo>
                  <a:cubicBezTo>
                    <a:pt x="451" y="497"/>
                    <a:pt x="452" y="498"/>
                    <a:pt x="452" y="499"/>
                  </a:cubicBezTo>
                  <a:cubicBezTo>
                    <a:pt x="452" y="501"/>
                    <a:pt x="451" y="504"/>
                    <a:pt x="451" y="506"/>
                  </a:cubicBezTo>
                  <a:cubicBezTo>
                    <a:pt x="451" y="510"/>
                    <a:pt x="451" y="515"/>
                    <a:pt x="450" y="519"/>
                  </a:cubicBezTo>
                  <a:cubicBezTo>
                    <a:pt x="450" y="525"/>
                    <a:pt x="448" y="530"/>
                    <a:pt x="446" y="535"/>
                  </a:cubicBezTo>
                  <a:cubicBezTo>
                    <a:pt x="451" y="534"/>
                    <a:pt x="454" y="531"/>
                    <a:pt x="459" y="530"/>
                  </a:cubicBezTo>
                  <a:cubicBezTo>
                    <a:pt x="459" y="529"/>
                    <a:pt x="459" y="529"/>
                    <a:pt x="459" y="529"/>
                  </a:cubicBezTo>
                  <a:cubicBezTo>
                    <a:pt x="461" y="530"/>
                    <a:pt x="464" y="527"/>
                    <a:pt x="465" y="526"/>
                  </a:cubicBezTo>
                  <a:cubicBezTo>
                    <a:pt x="463" y="526"/>
                    <a:pt x="463" y="525"/>
                    <a:pt x="463" y="524"/>
                  </a:cubicBezTo>
                  <a:cubicBezTo>
                    <a:pt x="463" y="524"/>
                    <a:pt x="462" y="525"/>
                    <a:pt x="462" y="524"/>
                  </a:cubicBezTo>
                  <a:cubicBezTo>
                    <a:pt x="463" y="524"/>
                    <a:pt x="462" y="523"/>
                    <a:pt x="464" y="523"/>
                  </a:cubicBezTo>
                  <a:cubicBezTo>
                    <a:pt x="464" y="520"/>
                    <a:pt x="464" y="518"/>
                    <a:pt x="466" y="516"/>
                  </a:cubicBezTo>
                  <a:cubicBezTo>
                    <a:pt x="466" y="508"/>
                    <a:pt x="467" y="496"/>
                    <a:pt x="466" y="487"/>
                  </a:cubicBezTo>
                  <a:cubicBezTo>
                    <a:pt x="466" y="486"/>
                    <a:pt x="465" y="485"/>
                    <a:pt x="465" y="484"/>
                  </a:cubicBezTo>
                  <a:cubicBezTo>
                    <a:pt x="466" y="478"/>
                    <a:pt x="465" y="471"/>
                    <a:pt x="462" y="463"/>
                  </a:cubicBezTo>
                  <a:cubicBezTo>
                    <a:pt x="462" y="462"/>
                    <a:pt x="463" y="462"/>
                    <a:pt x="463" y="462"/>
                  </a:cubicBezTo>
                  <a:cubicBezTo>
                    <a:pt x="461" y="462"/>
                    <a:pt x="463" y="461"/>
                    <a:pt x="462" y="461"/>
                  </a:cubicBezTo>
                  <a:cubicBezTo>
                    <a:pt x="462" y="461"/>
                    <a:pt x="463" y="458"/>
                    <a:pt x="461" y="457"/>
                  </a:cubicBezTo>
                  <a:cubicBezTo>
                    <a:pt x="462" y="456"/>
                    <a:pt x="462" y="454"/>
                    <a:pt x="461" y="452"/>
                  </a:cubicBezTo>
                  <a:cubicBezTo>
                    <a:pt x="459" y="452"/>
                    <a:pt x="458" y="453"/>
                    <a:pt x="457" y="453"/>
                  </a:cubicBezTo>
                  <a:close/>
                  <a:moveTo>
                    <a:pt x="685" y="454"/>
                  </a:moveTo>
                  <a:cubicBezTo>
                    <a:pt x="686" y="453"/>
                    <a:pt x="688" y="453"/>
                    <a:pt x="689" y="452"/>
                  </a:cubicBezTo>
                  <a:cubicBezTo>
                    <a:pt x="687" y="453"/>
                    <a:pt x="685" y="453"/>
                    <a:pt x="685" y="454"/>
                  </a:cubicBezTo>
                  <a:close/>
                  <a:moveTo>
                    <a:pt x="423" y="454"/>
                  </a:moveTo>
                  <a:cubicBezTo>
                    <a:pt x="421" y="453"/>
                    <a:pt x="418" y="452"/>
                    <a:pt x="417" y="453"/>
                  </a:cubicBezTo>
                  <a:cubicBezTo>
                    <a:pt x="421" y="454"/>
                    <a:pt x="423" y="455"/>
                    <a:pt x="427" y="456"/>
                  </a:cubicBezTo>
                  <a:cubicBezTo>
                    <a:pt x="427" y="454"/>
                    <a:pt x="424" y="454"/>
                    <a:pt x="423" y="454"/>
                  </a:cubicBezTo>
                  <a:close/>
                  <a:moveTo>
                    <a:pt x="459" y="475"/>
                  </a:moveTo>
                  <a:cubicBezTo>
                    <a:pt x="458" y="474"/>
                    <a:pt x="459" y="472"/>
                    <a:pt x="459" y="471"/>
                  </a:cubicBezTo>
                  <a:cubicBezTo>
                    <a:pt x="459" y="471"/>
                    <a:pt x="458" y="471"/>
                    <a:pt x="458" y="471"/>
                  </a:cubicBezTo>
                  <a:cubicBezTo>
                    <a:pt x="458" y="471"/>
                    <a:pt x="459" y="468"/>
                    <a:pt x="457" y="467"/>
                  </a:cubicBezTo>
                  <a:cubicBezTo>
                    <a:pt x="457" y="463"/>
                    <a:pt x="456" y="458"/>
                    <a:pt x="455" y="453"/>
                  </a:cubicBezTo>
                  <a:cubicBezTo>
                    <a:pt x="453" y="453"/>
                    <a:pt x="453" y="454"/>
                    <a:pt x="452" y="454"/>
                  </a:cubicBezTo>
                  <a:cubicBezTo>
                    <a:pt x="453" y="455"/>
                    <a:pt x="452" y="455"/>
                    <a:pt x="453" y="456"/>
                  </a:cubicBezTo>
                  <a:cubicBezTo>
                    <a:pt x="453" y="456"/>
                    <a:pt x="453" y="455"/>
                    <a:pt x="453" y="455"/>
                  </a:cubicBezTo>
                  <a:cubicBezTo>
                    <a:pt x="453" y="455"/>
                    <a:pt x="454" y="460"/>
                    <a:pt x="453" y="458"/>
                  </a:cubicBezTo>
                  <a:cubicBezTo>
                    <a:pt x="453" y="461"/>
                    <a:pt x="454" y="463"/>
                    <a:pt x="454" y="465"/>
                  </a:cubicBezTo>
                  <a:cubicBezTo>
                    <a:pt x="455" y="472"/>
                    <a:pt x="456" y="480"/>
                    <a:pt x="457" y="487"/>
                  </a:cubicBezTo>
                  <a:cubicBezTo>
                    <a:pt x="457" y="493"/>
                    <a:pt x="456" y="500"/>
                    <a:pt x="458" y="504"/>
                  </a:cubicBezTo>
                  <a:cubicBezTo>
                    <a:pt x="459" y="495"/>
                    <a:pt x="459" y="484"/>
                    <a:pt x="459" y="475"/>
                  </a:cubicBezTo>
                  <a:close/>
                  <a:moveTo>
                    <a:pt x="81" y="455"/>
                  </a:moveTo>
                  <a:cubicBezTo>
                    <a:pt x="80" y="455"/>
                    <a:pt x="77" y="455"/>
                    <a:pt x="77" y="457"/>
                  </a:cubicBezTo>
                  <a:cubicBezTo>
                    <a:pt x="77" y="456"/>
                    <a:pt x="79" y="456"/>
                    <a:pt x="79" y="457"/>
                  </a:cubicBezTo>
                  <a:cubicBezTo>
                    <a:pt x="78" y="458"/>
                    <a:pt x="78" y="457"/>
                    <a:pt x="77" y="457"/>
                  </a:cubicBezTo>
                  <a:cubicBezTo>
                    <a:pt x="77" y="457"/>
                    <a:pt x="78" y="457"/>
                    <a:pt x="78" y="458"/>
                  </a:cubicBezTo>
                  <a:cubicBezTo>
                    <a:pt x="77" y="458"/>
                    <a:pt x="77" y="457"/>
                    <a:pt x="76" y="457"/>
                  </a:cubicBezTo>
                  <a:cubicBezTo>
                    <a:pt x="75" y="460"/>
                    <a:pt x="74" y="463"/>
                    <a:pt x="73" y="465"/>
                  </a:cubicBezTo>
                  <a:cubicBezTo>
                    <a:pt x="73" y="466"/>
                    <a:pt x="74" y="465"/>
                    <a:pt x="75" y="465"/>
                  </a:cubicBezTo>
                  <a:cubicBezTo>
                    <a:pt x="75" y="466"/>
                    <a:pt x="74" y="465"/>
                    <a:pt x="75" y="466"/>
                  </a:cubicBezTo>
                  <a:cubicBezTo>
                    <a:pt x="79" y="467"/>
                    <a:pt x="85" y="468"/>
                    <a:pt x="88" y="471"/>
                  </a:cubicBezTo>
                  <a:cubicBezTo>
                    <a:pt x="95" y="471"/>
                    <a:pt x="98" y="474"/>
                    <a:pt x="105" y="474"/>
                  </a:cubicBezTo>
                  <a:cubicBezTo>
                    <a:pt x="105" y="475"/>
                    <a:pt x="105" y="475"/>
                    <a:pt x="106" y="475"/>
                  </a:cubicBezTo>
                  <a:cubicBezTo>
                    <a:pt x="112" y="475"/>
                    <a:pt x="117" y="477"/>
                    <a:pt x="122" y="478"/>
                  </a:cubicBezTo>
                  <a:cubicBezTo>
                    <a:pt x="123" y="479"/>
                    <a:pt x="125" y="478"/>
                    <a:pt x="126" y="480"/>
                  </a:cubicBezTo>
                  <a:cubicBezTo>
                    <a:pt x="129" y="480"/>
                    <a:pt x="131" y="481"/>
                    <a:pt x="134" y="481"/>
                  </a:cubicBezTo>
                  <a:cubicBezTo>
                    <a:pt x="144" y="485"/>
                    <a:pt x="156" y="487"/>
                    <a:pt x="168" y="490"/>
                  </a:cubicBezTo>
                  <a:cubicBezTo>
                    <a:pt x="178" y="493"/>
                    <a:pt x="188" y="496"/>
                    <a:pt x="197" y="498"/>
                  </a:cubicBezTo>
                  <a:cubicBezTo>
                    <a:pt x="200" y="500"/>
                    <a:pt x="204" y="500"/>
                    <a:pt x="208" y="501"/>
                  </a:cubicBezTo>
                  <a:cubicBezTo>
                    <a:pt x="209" y="501"/>
                    <a:pt x="211" y="502"/>
                    <a:pt x="212" y="503"/>
                  </a:cubicBezTo>
                  <a:cubicBezTo>
                    <a:pt x="216" y="504"/>
                    <a:pt x="219" y="504"/>
                    <a:pt x="222" y="505"/>
                  </a:cubicBezTo>
                  <a:cubicBezTo>
                    <a:pt x="228" y="507"/>
                    <a:pt x="234" y="509"/>
                    <a:pt x="240" y="510"/>
                  </a:cubicBezTo>
                  <a:cubicBezTo>
                    <a:pt x="245" y="511"/>
                    <a:pt x="252" y="512"/>
                    <a:pt x="256" y="514"/>
                  </a:cubicBezTo>
                  <a:cubicBezTo>
                    <a:pt x="265" y="514"/>
                    <a:pt x="275" y="518"/>
                    <a:pt x="283" y="518"/>
                  </a:cubicBezTo>
                  <a:cubicBezTo>
                    <a:pt x="283" y="518"/>
                    <a:pt x="283" y="519"/>
                    <a:pt x="283" y="519"/>
                  </a:cubicBezTo>
                  <a:cubicBezTo>
                    <a:pt x="296" y="521"/>
                    <a:pt x="309" y="524"/>
                    <a:pt x="321" y="527"/>
                  </a:cubicBezTo>
                  <a:cubicBezTo>
                    <a:pt x="327" y="528"/>
                    <a:pt x="334" y="530"/>
                    <a:pt x="341" y="532"/>
                  </a:cubicBezTo>
                  <a:cubicBezTo>
                    <a:pt x="348" y="534"/>
                    <a:pt x="356" y="534"/>
                    <a:pt x="363" y="536"/>
                  </a:cubicBezTo>
                  <a:cubicBezTo>
                    <a:pt x="366" y="537"/>
                    <a:pt x="370" y="539"/>
                    <a:pt x="372" y="539"/>
                  </a:cubicBezTo>
                  <a:cubicBezTo>
                    <a:pt x="374" y="540"/>
                    <a:pt x="375" y="539"/>
                    <a:pt x="376" y="540"/>
                  </a:cubicBezTo>
                  <a:cubicBezTo>
                    <a:pt x="381" y="541"/>
                    <a:pt x="386" y="543"/>
                    <a:pt x="391" y="544"/>
                  </a:cubicBezTo>
                  <a:cubicBezTo>
                    <a:pt x="398" y="545"/>
                    <a:pt x="404" y="549"/>
                    <a:pt x="411" y="550"/>
                  </a:cubicBezTo>
                  <a:cubicBezTo>
                    <a:pt x="411" y="550"/>
                    <a:pt x="412" y="550"/>
                    <a:pt x="412" y="551"/>
                  </a:cubicBezTo>
                  <a:cubicBezTo>
                    <a:pt x="428" y="553"/>
                    <a:pt x="445" y="560"/>
                    <a:pt x="462" y="562"/>
                  </a:cubicBezTo>
                  <a:cubicBezTo>
                    <a:pt x="464" y="562"/>
                    <a:pt x="465" y="560"/>
                    <a:pt x="467" y="560"/>
                  </a:cubicBezTo>
                  <a:cubicBezTo>
                    <a:pt x="467" y="560"/>
                    <a:pt x="467" y="561"/>
                    <a:pt x="468" y="561"/>
                  </a:cubicBezTo>
                  <a:cubicBezTo>
                    <a:pt x="469" y="559"/>
                    <a:pt x="472" y="560"/>
                    <a:pt x="474" y="559"/>
                  </a:cubicBezTo>
                  <a:cubicBezTo>
                    <a:pt x="479" y="558"/>
                    <a:pt x="484" y="555"/>
                    <a:pt x="489" y="553"/>
                  </a:cubicBezTo>
                  <a:cubicBezTo>
                    <a:pt x="490" y="553"/>
                    <a:pt x="494" y="553"/>
                    <a:pt x="493" y="551"/>
                  </a:cubicBezTo>
                  <a:cubicBezTo>
                    <a:pt x="480" y="550"/>
                    <a:pt x="464" y="548"/>
                    <a:pt x="450" y="548"/>
                  </a:cubicBezTo>
                  <a:cubicBezTo>
                    <a:pt x="446" y="548"/>
                    <a:pt x="442" y="547"/>
                    <a:pt x="439" y="549"/>
                  </a:cubicBezTo>
                  <a:cubicBezTo>
                    <a:pt x="429" y="545"/>
                    <a:pt x="415" y="543"/>
                    <a:pt x="403" y="539"/>
                  </a:cubicBezTo>
                  <a:cubicBezTo>
                    <a:pt x="403" y="540"/>
                    <a:pt x="403" y="540"/>
                    <a:pt x="402" y="541"/>
                  </a:cubicBezTo>
                  <a:cubicBezTo>
                    <a:pt x="402" y="540"/>
                    <a:pt x="401" y="540"/>
                    <a:pt x="400" y="541"/>
                  </a:cubicBezTo>
                  <a:cubicBezTo>
                    <a:pt x="393" y="537"/>
                    <a:pt x="383" y="535"/>
                    <a:pt x="375" y="532"/>
                  </a:cubicBezTo>
                  <a:cubicBezTo>
                    <a:pt x="373" y="534"/>
                    <a:pt x="372" y="532"/>
                    <a:pt x="370" y="531"/>
                  </a:cubicBezTo>
                  <a:cubicBezTo>
                    <a:pt x="368" y="530"/>
                    <a:pt x="364" y="529"/>
                    <a:pt x="361" y="528"/>
                  </a:cubicBezTo>
                  <a:cubicBezTo>
                    <a:pt x="360" y="528"/>
                    <a:pt x="358" y="528"/>
                    <a:pt x="356" y="527"/>
                  </a:cubicBezTo>
                  <a:cubicBezTo>
                    <a:pt x="354" y="527"/>
                    <a:pt x="352" y="525"/>
                    <a:pt x="350" y="525"/>
                  </a:cubicBezTo>
                  <a:cubicBezTo>
                    <a:pt x="347" y="524"/>
                    <a:pt x="345" y="523"/>
                    <a:pt x="342" y="523"/>
                  </a:cubicBezTo>
                  <a:cubicBezTo>
                    <a:pt x="342" y="522"/>
                    <a:pt x="342" y="522"/>
                    <a:pt x="341" y="522"/>
                  </a:cubicBezTo>
                  <a:cubicBezTo>
                    <a:pt x="339" y="521"/>
                    <a:pt x="336" y="520"/>
                    <a:pt x="333" y="520"/>
                  </a:cubicBezTo>
                  <a:cubicBezTo>
                    <a:pt x="330" y="519"/>
                    <a:pt x="327" y="519"/>
                    <a:pt x="325" y="518"/>
                  </a:cubicBezTo>
                  <a:cubicBezTo>
                    <a:pt x="324" y="518"/>
                    <a:pt x="324" y="517"/>
                    <a:pt x="323" y="517"/>
                  </a:cubicBezTo>
                  <a:cubicBezTo>
                    <a:pt x="320" y="515"/>
                    <a:pt x="315" y="515"/>
                    <a:pt x="312" y="515"/>
                  </a:cubicBezTo>
                  <a:cubicBezTo>
                    <a:pt x="313" y="514"/>
                    <a:pt x="311" y="514"/>
                    <a:pt x="311" y="514"/>
                  </a:cubicBezTo>
                  <a:cubicBezTo>
                    <a:pt x="303" y="512"/>
                    <a:pt x="295" y="509"/>
                    <a:pt x="287" y="507"/>
                  </a:cubicBezTo>
                  <a:cubicBezTo>
                    <a:pt x="286" y="507"/>
                    <a:pt x="286" y="507"/>
                    <a:pt x="285" y="507"/>
                  </a:cubicBezTo>
                  <a:cubicBezTo>
                    <a:pt x="282" y="506"/>
                    <a:pt x="280" y="504"/>
                    <a:pt x="278" y="504"/>
                  </a:cubicBezTo>
                  <a:cubicBezTo>
                    <a:pt x="278" y="504"/>
                    <a:pt x="278" y="503"/>
                    <a:pt x="277" y="504"/>
                  </a:cubicBezTo>
                  <a:cubicBezTo>
                    <a:pt x="269" y="501"/>
                    <a:pt x="260" y="499"/>
                    <a:pt x="252" y="496"/>
                  </a:cubicBezTo>
                  <a:cubicBezTo>
                    <a:pt x="247" y="496"/>
                    <a:pt x="242" y="492"/>
                    <a:pt x="236" y="491"/>
                  </a:cubicBezTo>
                  <a:cubicBezTo>
                    <a:pt x="235" y="491"/>
                    <a:pt x="233" y="492"/>
                    <a:pt x="232" y="491"/>
                  </a:cubicBezTo>
                  <a:cubicBezTo>
                    <a:pt x="225" y="490"/>
                    <a:pt x="217" y="486"/>
                    <a:pt x="210" y="486"/>
                  </a:cubicBezTo>
                  <a:cubicBezTo>
                    <a:pt x="209" y="485"/>
                    <a:pt x="209" y="485"/>
                    <a:pt x="209" y="484"/>
                  </a:cubicBezTo>
                  <a:cubicBezTo>
                    <a:pt x="205" y="484"/>
                    <a:pt x="201" y="482"/>
                    <a:pt x="197" y="482"/>
                  </a:cubicBezTo>
                  <a:cubicBezTo>
                    <a:pt x="195" y="481"/>
                    <a:pt x="193" y="482"/>
                    <a:pt x="192" y="481"/>
                  </a:cubicBezTo>
                  <a:cubicBezTo>
                    <a:pt x="187" y="480"/>
                    <a:pt x="183" y="479"/>
                    <a:pt x="178" y="478"/>
                  </a:cubicBezTo>
                  <a:cubicBezTo>
                    <a:pt x="178" y="478"/>
                    <a:pt x="178" y="477"/>
                    <a:pt x="178" y="477"/>
                  </a:cubicBezTo>
                  <a:cubicBezTo>
                    <a:pt x="171" y="475"/>
                    <a:pt x="165" y="473"/>
                    <a:pt x="158" y="472"/>
                  </a:cubicBezTo>
                  <a:cubicBezTo>
                    <a:pt x="148" y="468"/>
                    <a:pt x="138" y="464"/>
                    <a:pt x="128" y="465"/>
                  </a:cubicBezTo>
                  <a:cubicBezTo>
                    <a:pt x="126" y="463"/>
                    <a:pt x="122" y="462"/>
                    <a:pt x="118" y="462"/>
                  </a:cubicBezTo>
                  <a:cubicBezTo>
                    <a:pt x="111" y="461"/>
                    <a:pt x="104" y="457"/>
                    <a:pt x="97" y="458"/>
                  </a:cubicBezTo>
                  <a:cubicBezTo>
                    <a:pt x="96" y="456"/>
                    <a:pt x="95" y="457"/>
                    <a:pt x="93" y="456"/>
                  </a:cubicBezTo>
                  <a:cubicBezTo>
                    <a:pt x="92" y="455"/>
                    <a:pt x="90" y="454"/>
                    <a:pt x="88" y="454"/>
                  </a:cubicBezTo>
                  <a:cubicBezTo>
                    <a:pt x="88" y="454"/>
                    <a:pt x="88" y="454"/>
                    <a:pt x="88" y="453"/>
                  </a:cubicBezTo>
                  <a:cubicBezTo>
                    <a:pt x="87" y="454"/>
                    <a:pt x="88" y="455"/>
                    <a:pt x="86" y="455"/>
                  </a:cubicBezTo>
                  <a:cubicBezTo>
                    <a:pt x="86" y="455"/>
                    <a:pt x="87" y="454"/>
                    <a:pt x="86" y="453"/>
                  </a:cubicBezTo>
                  <a:cubicBezTo>
                    <a:pt x="84" y="454"/>
                    <a:pt x="83" y="453"/>
                    <a:pt x="81" y="455"/>
                  </a:cubicBezTo>
                  <a:close/>
                  <a:moveTo>
                    <a:pt x="665" y="458"/>
                  </a:moveTo>
                  <a:cubicBezTo>
                    <a:pt x="668" y="456"/>
                    <a:pt x="673" y="456"/>
                    <a:pt x="675" y="453"/>
                  </a:cubicBezTo>
                  <a:cubicBezTo>
                    <a:pt x="671" y="454"/>
                    <a:pt x="666" y="455"/>
                    <a:pt x="665" y="458"/>
                  </a:cubicBezTo>
                  <a:close/>
                  <a:moveTo>
                    <a:pt x="715" y="455"/>
                  </a:moveTo>
                  <a:cubicBezTo>
                    <a:pt x="715" y="454"/>
                    <a:pt x="716" y="454"/>
                    <a:pt x="716" y="454"/>
                  </a:cubicBezTo>
                  <a:cubicBezTo>
                    <a:pt x="715" y="454"/>
                    <a:pt x="714" y="454"/>
                    <a:pt x="715" y="455"/>
                  </a:cubicBezTo>
                  <a:close/>
                  <a:moveTo>
                    <a:pt x="416" y="455"/>
                  </a:moveTo>
                  <a:cubicBezTo>
                    <a:pt x="415" y="454"/>
                    <a:pt x="414" y="454"/>
                    <a:pt x="413" y="454"/>
                  </a:cubicBezTo>
                  <a:cubicBezTo>
                    <a:pt x="414" y="454"/>
                    <a:pt x="415" y="455"/>
                    <a:pt x="416" y="455"/>
                  </a:cubicBezTo>
                  <a:close/>
                  <a:moveTo>
                    <a:pt x="452" y="469"/>
                  </a:moveTo>
                  <a:cubicBezTo>
                    <a:pt x="452" y="472"/>
                    <a:pt x="452" y="476"/>
                    <a:pt x="454" y="479"/>
                  </a:cubicBezTo>
                  <a:cubicBezTo>
                    <a:pt x="452" y="471"/>
                    <a:pt x="453" y="461"/>
                    <a:pt x="450" y="454"/>
                  </a:cubicBezTo>
                  <a:cubicBezTo>
                    <a:pt x="450" y="460"/>
                    <a:pt x="451" y="464"/>
                    <a:pt x="452" y="469"/>
                  </a:cubicBezTo>
                  <a:close/>
                  <a:moveTo>
                    <a:pt x="705" y="458"/>
                  </a:moveTo>
                  <a:cubicBezTo>
                    <a:pt x="703" y="462"/>
                    <a:pt x="700" y="466"/>
                    <a:pt x="698" y="470"/>
                  </a:cubicBezTo>
                  <a:cubicBezTo>
                    <a:pt x="701" y="469"/>
                    <a:pt x="705" y="468"/>
                    <a:pt x="708" y="467"/>
                  </a:cubicBezTo>
                  <a:cubicBezTo>
                    <a:pt x="709" y="462"/>
                    <a:pt x="713" y="459"/>
                    <a:pt x="714" y="455"/>
                  </a:cubicBezTo>
                  <a:cubicBezTo>
                    <a:pt x="711" y="455"/>
                    <a:pt x="709" y="457"/>
                    <a:pt x="705" y="458"/>
                  </a:cubicBezTo>
                  <a:close/>
                  <a:moveTo>
                    <a:pt x="675" y="457"/>
                  </a:moveTo>
                  <a:cubicBezTo>
                    <a:pt x="676" y="456"/>
                    <a:pt x="677" y="455"/>
                    <a:pt x="679" y="455"/>
                  </a:cubicBezTo>
                  <a:cubicBezTo>
                    <a:pt x="677" y="455"/>
                    <a:pt x="675" y="455"/>
                    <a:pt x="675" y="457"/>
                  </a:cubicBezTo>
                  <a:close/>
                  <a:moveTo>
                    <a:pt x="676" y="464"/>
                  </a:moveTo>
                  <a:cubicBezTo>
                    <a:pt x="678" y="463"/>
                    <a:pt x="679" y="463"/>
                    <a:pt x="681" y="462"/>
                  </a:cubicBezTo>
                  <a:cubicBezTo>
                    <a:pt x="682" y="460"/>
                    <a:pt x="685" y="457"/>
                    <a:pt x="686" y="455"/>
                  </a:cubicBezTo>
                  <a:cubicBezTo>
                    <a:pt x="681" y="456"/>
                    <a:pt x="678" y="460"/>
                    <a:pt x="676" y="464"/>
                  </a:cubicBezTo>
                  <a:close/>
                  <a:moveTo>
                    <a:pt x="701" y="459"/>
                  </a:moveTo>
                  <a:cubicBezTo>
                    <a:pt x="702" y="458"/>
                    <a:pt x="705" y="457"/>
                    <a:pt x="705" y="455"/>
                  </a:cubicBezTo>
                  <a:cubicBezTo>
                    <a:pt x="702" y="455"/>
                    <a:pt x="702" y="457"/>
                    <a:pt x="701" y="459"/>
                  </a:cubicBezTo>
                  <a:close/>
                  <a:moveTo>
                    <a:pt x="739" y="456"/>
                  </a:moveTo>
                  <a:cubicBezTo>
                    <a:pt x="740" y="456"/>
                    <a:pt x="740" y="456"/>
                    <a:pt x="741" y="455"/>
                  </a:cubicBezTo>
                  <a:cubicBezTo>
                    <a:pt x="740" y="455"/>
                    <a:pt x="739" y="455"/>
                    <a:pt x="739" y="456"/>
                  </a:cubicBezTo>
                  <a:close/>
                  <a:moveTo>
                    <a:pt x="654" y="457"/>
                  </a:moveTo>
                  <a:cubicBezTo>
                    <a:pt x="655" y="457"/>
                    <a:pt x="655" y="456"/>
                    <a:pt x="655" y="456"/>
                  </a:cubicBezTo>
                  <a:cubicBezTo>
                    <a:pt x="655" y="455"/>
                    <a:pt x="654" y="456"/>
                    <a:pt x="654" y="457"/>
                  </a:cubicBezTo>
                  <a:close/>
                  <a:moveTo>
                    <a:pt x="642" y="458"/>
                  </a:moveTo>
                  <a:cubicBezTo>
                    <a:pt x="643" y="459"/>
                    <a:pt x="646" y="456"/>
                    <a:pt x="645" y="456"/>
                  </a:cubicBezTo>
                  <a:cubicBezTo>
                    <a:pt x="644" y="457"/>
                    <a:pt x="643" y="457"/>
                    <a:pt x="642" y="458"/>
                  </a:cubicBezTo>
                  <a:close/>
                  <a:moveTo>
                    <a:pt x="692" y="463"/>
                  </a:moveTo>
                  <a:cubicBezTo>
                    <a:pt x="695" y="461"/>
                    <a:pt x="699" y="460"/>
                    <a:pt x="700" y="457"/>
                  </a:cubicBezTo>
                  <a:cubicBezTo>
                    <a:pt x="696" y="458"/>
                    <a:pt x="692" y="459"/>
                    <a:pt x="692" y="463"/>
                  </a:cubicBezTo>
                  <a:close/>
                  <a:moveTo>
                    <a:pt x="656" y="461"/>
                  </a:moveTo>
                  <a:cubicBezTo>
                    <a:pt x="657" y="461"/>
                    <a:pt x="657" y="460"/>
                    <a:pt x="657" y="461"/>
                  </a:cubicBezTo>
                  <a:cubicBezTo>
                    <a:pt x="657" y="459"/>
                    <a:pt x="660" y="460"/>
                    <a:pt x="658" y="460"/>
                  </a:cubicBezTo>
                  <a:cubicBezTo>
                    <a:pt x="661" y="460"/>
                    <a:pt x="663" y="459"/>
                    <a:pt x="663" y="457"/>
                  </a:cubicBezTo>
                  <a:cubicBezTo>
                    <a:pt x="661" y="458"/>
                    <a:pt x="657" y="458"/>
                    <a:pt x="656" y="461"/>
                  </a:cubicBezTo>
                  <a:close/>
                  <a:moveTo>
                    <a:pt x="668" y="459"/>
                  </a:moveTo>
                  <a:cubicBezTo>
                    <a:pt x="666" y="460"/>
                    <a:pt x="663" y="460"/>
                    <a:pt x="663" y="461"/>
                  </a:cubicBezTo>
                  <a:cubicBezTo>
                    <a:pt x="666" y="460"/>
                    <a:pt x="669" y="460"/>
                    <a:pt x="672" y="458"/>
                  </a:cubicBezTo>
                  <a:cubicBezTo>
                    <a:pt x="670" y="458"/>
                    <a:pt x="669" y="458"/>
                    <a:pt x="668" y="459"/>
                  </a:cubicBezTo>
                  <a:close/>
                  <a:moveTo>
                    <a:pt x="734" y="458"/>
                  </a:moveTo>
                  <a:cubicBezTo>
                    <a:pt x="733" y="458"/>
                    <a:pt x="732" y="458"/>
                    <a:pt x="731" y="459"/>
                  </a:cubicBezTo>
                  <a:cubicBezTo>
                    <a:pt x="732" y="459"/>
                    <a:pt x="733" y="458"/>
                    <a:pt x="734" y="458"/>
                  </a:cubicBezTo>
                  <a:close/>
                  <a:moveTo>
                    <a:pt x="667" y="467"/>
                  </a:moveTo>
                  <a:cubicBezTo>
                    <a:pt x="672" y="466"/>
                    <a:pt x="676" y="462"/>
                    <a:pt x="677" y="459"/>
                  </a:cubicBezTo>
                  <a:cubicBezTo>
                    <a:pt x="672" y="460"/>
                    <a:pt x="669" y="463"/>
                    <a:pt x="667" y="467"/>
                  </a:cubicBezTo>
                  <a:close/>
                  <a:moveTo>
                    <a:pt x="635" y="460"/>
                  </a:moveTo>
                  <a:cubicBezTo>
                    <a:pt x="636" y="460"/>
                    <a:pt x="638" y="460"/>
                    <a:pt x="638" y="459"/>
                  </a:cubicBezTo>
                  <a:cubicBezTo>
                    <a:pt x="637" y="460"/>
                    <a:pt x="636" y="460"/>
                    <a:pt x="635" y="460"/>
                  </a:cubicBezTo>
                  <a:close/>
                  <a:moveTo>
                    <a:pt x="679" y="467"/>
                  </a:moveTo>
                  <a:cubicBezTo>
                    <a:pt x="684" y="465"/>
                    <a:pt x="689" y="465"/>
                    <a:pt x="691" y="460"/>
                  </a:cubicBezTo>
                  <a:cubicBezTo>
                    <a:pt x="687" y="461"/>
                    <a:pt x="680" y="463"/>
                    <a:pt x="679" y="467"/>
                  </a:cubicBezTo>
                  <a:close/>
                  <a:moveTo>
                    <a:pt x="696" y="467"/>
                  </a:moveTo>
                  <a:cubicBezTo>
                    <a:pt x="695" y="468"/>
                    <a:pt x="694" y="468"/>
                    <a:pt x="693" y="468"/>
                  </a:cubicBezTo>
                  <a:cubicBezTo>
                    <a:pt x="691" y="469"/>
                    <a:pt x="690" y="472"/>
                    <a:pt x="688" y="474"/>
                  </a:cubicBezTo>
                  <a:cubicBezTo>
                    <a:pt x="688" y="474"/>
                    <a:pt x="689" y="474"/>
                    <a:pt x="689" y="475"/>
                  </a:cubicBezTo>
                  <a:cubicBezTo>
                    <a:pt x="691" y="475"/>
                    <a:pt x="692" y="473"/>
                    <a:pt x="694" y="473"/>
                  </a:cubicBezTo>
                  <a:cubicBezTo>
                    <a:pt x="695" y="472"/>
                    <a:pt x="694" y="473"/>
                    <a:pt x="694" y="472"/>
                  </a:cubicBezTo>
                  <a:cubicBezTo>
                    <a:pt x="695" y="472"/>
                    <a:pt x="695" y="471"/>
                    <a:pt x="695" y="471"/>
                  </a:cubicBezTo>
                  <a:cubicBezTo>
                    <a:pt x="696" y="467"/>
                    <a:pt x="700" y="464"/>
                    <a:pt x="702" y="460"/>
                  </a:cubicBezTo>
                  <a:cubicBezTo>
                    <a:pt x="698" y="461"/>
                    <a:pt x="695" y="464"/>
                    <a:pt x="696" y="467"/>
                  </a:cubicBezTo>
                  <a:close/>
                  <a:moveTo>
                    <a:pt x="646" y="465"/>
                  </a:moveTo>
                  <a:cubicBezTo>
                    <a:pt x="647" y="464"/>
                    <a:pt x="648" y="464"/>
                    <a:pt x="650" y="464"/>
                  </a:cubicBezTo>
                  <a:cubicBezTo>
                    <a:pt x="650" y="463"/>
                    <a:pt x="649" y="464"/>
                    <a:pt x="649" y="463"/>
                  </a:cubicBezTo>
                  <a:cubicBezTo>
                    <a:pt x="650" y="462"/>
                    <a:pt x="652" y="462"/>
                    <a:pt x="653" y="462"/>
                  </a:cubicBezTo>
                  <a:cubicBezTo>
                    <a:pt x="652" y="462"/>
                    <a:pt x="654" y="461"/>
                    <a:pt x="654" y="461"/>
                  </a:cubicBezTo>
                  <a:cubicBezTo>
                    <a:pt x="652" y="461"/>
                    <a:pt x="646" y="462"/>
                    <a:pt x="646" y="465"/>
                  </a:cubicBezTo>
                  <a:close/>
                  <a:moveTo>
                    <a:pt x="664" y="469"/>
                  </a:moveTo>
                  <a:cubicBezTo>
                    <a:pt x="665" y="467"/>
                    <a:pt x="667" y="464"/>
                    <a:pt x="668" y="463"/>
                  </a:cubicBezTo>
                  <a:cubicBezTo>
                    <a:pt x="667" y="463"/>
                    <a:pt x="667" y="462"/>
                    <a:pt x="666" y="463"/>
                  </a:cubicBezTo>
                  <a:cubicBezTo>
                    <a:pt x="666" y="462"/>
                    <a:pt x="666" y="462"/>
                    <a:pt x="666" y="461"/>
                  </a:cubicBezTo>
                  <a:cubicBezTo>
                    <a:pt x="665" y="462"/>
                    <a:pt x="663" y="463"/>
                    <a:pt x="662" y="463"/>
                  </a:cubicBezTo>
                  <a:cubicBezTo>
                    <a:pt x="664" y="463"/>
                    <a:pt x="665" y="462"/>
                    <a:pt x="665" y="464"/>
                  </a:cubicBezTo>
                  <a:cubicBezTo>
                    <a:pt x="660" y="465"/>
                    <a:pt x="656" y="468"/>
                    <a:pt x="654" y="473"/>
                  </a:cubicBezTo>
                  <a:cubicBezTo>
                    <a:pt x="657" y="472"/>
                    <a:pt x="660" y="470"/>
                    <a:pt x="664" y="469"/>
                  </a:cubicBezTo>
                  <a:close/>
                  <a:moveTo>
                    <a:pt x="433" y="473"/>
                  </a:moveTo>
                  <a:cubicBezTo>
                    <a:pt x="433" y="469"/>
                    <a:pt x="432" y="465"/>
                    <a:pt x="430" y="462"/>
                  </a:cubicBezTo>
                  <a:cubicBezTo>
                    <a:pt x="430" y="462"/>
                    <a:pt x="430" y="463"/>
                    <a:pt x="430" y="463"/>
                  </a:cubicBezTo>
                  <a:cubicBezTo>
                    <a:pt x="431" y="464"/>
                    <a:pt x="431" y="463"/>
                    <a:pt x="431" y="464"/>
                  </a:cubicBezTo>
                  <a:cubicBezTo>
                    <a:pt x="430" y="464"/>
                    <a:pt x="431" y="466"/>
                    <a:pt x="431" y="466"/>
                  </a:cubicBezTo>
                  <a:cubicBezTo>
                    <a:pt x="430" y="468"/>
                    <a:pt x="433" y="471"/>
                    <a:pt x="432" y="473"/>
                  </a:cubicBezTo>
                  <a:cubicBezTo>
                    <a:pt x="433" y="473"/>
                    <a:pt x="433" y="473"/>
                    <a:pt x="433" y="473"/>
                  </a:cubicBezTo>
                  <a:close/>
                  <a:moveTo>
                    <a:pt x="432" y="473"/>
                  </a:moveTo>
                  <a:cubicBezTo>
                    <a:pt x="433" y="474"/>
                    <a:pt x="432" y="478"/>
                    <a:pt x="434" y="478"/>
                  </a:cubicBezTo>
                  <a:cubicBezTo>
                    <a:pt x="434" y="476"/>
                    <a:pt x="434" y="475"/>
                    <a:pt x="433" y="473"/>
                  </a:cubicBezTo>
                  <a:cubicBezTo>
                    <a:pt x="433" y="474"/>
                    <a:pt x="432" y="473"/>
                    <a:pt x="432" y="473"/>
                  </a:cubicBezTo>
                  <a:close/>
                  <a:moveTo>
                    <a:pt x="200" y="463"/>
                  </a:moveTo>
                  <a:cubicBezTo>
                    <a:pt x="200" y="462"/>
                    <a:pt x="199" y="462"/>
                    <a:pt x="198" y="463"/>
                  </a:cubicBezTo>
                  <a:cubicBezTo>
                    <a:pt x="199" y="462"/>
                    <a:pt x="200" y="464"/>
                    <a:pt x="200" y="463"/>
                  </a:cubicBezTo>
                  <a:close/>
                  <a:moveTo>
                    <a:pt x="685" y="473"/>
                  </a:moveTo>
                  <a:cubicBezTo>
                    <a:pt x="685" y="473"/>
                    <a:pt x="686" y="473"/>
                    <a:pt x="686" y="473"/>
                  </a:cubicBezTo>
                  <a:cubicBezTo>
                    <a:pt x="688" y="470"/>
                    <a:pt x="692" y="467"/>
                    <a:pt x="693" y="463"/>
                  </a:cubicBezTo>
                  <a:cubicBezTo>
                    <a:pt x="689" y="465"/>
                    <a:pt x="687" y="469"/>
                    <a:pt x="685" y="473"/>
                  </a:cubicBezTo>
                  <a:close/>
                  <a:moveTo>
                    <a:pt x="671" y="471"/>
                  </a:moveTo>
                  <a:cubicBezTo>
                    <a:pt x="675" y="470"/>
                    <a:pt x="678" y="467"/>
                    <a:pt x="679" y="464"/>
                  </a:cubicBezTo>
                  <a:cubicBezTo>
                    <a:pt x="675" y="465"/>
                    <a:pt x="672" y="467"/>
                    <a:pt x="671" y="471"/>
                  </a:cubicBezTo>
                  <a:close/>
                  <a:moveTo>
                    <a:pt x="149" y="466"/>
                  </a:moveTo>
                  <a:cubicBezTo>
                    <a:pt x="150" y="466"/>
                    <a:pt x="150" y="466"/>
                    <a:pt x="150" y="466"/>
                  </a:cubicBezTo>
                  <a:cubicBezTo>
                    <a:pt x="150" y="465"/>
                    <a:pt x="150" y="465"/>
                    <a:pt x="150" y="465"/>
                  </a:cubicBezTo>
                  <a:cubicBezTo>
                    <a:pt x="150" y="465"/>
                    <a:pt x="150" y="465"/>
                    <a:pt x="150" y="465"/>
                  </a:cubicBezTo>
                  <a:cubicBezTo>
                    <a:pt x="150" y="465"/>
                    <a:pt x="148" y="464"/>
                    <a:pt x="148" y="466"/>
                  </a:cubicBezTo>
                  <a:cubicBezTo>
                    <a:pt x="148" y="466"/>
                    <a:pt x="149" y="466"/>
                    <a:pt x="149" y="465"/>
                  </a:cubicBezTo>
                  <a:cubicBezTo>
                    <a:pt x="149" y="465"/>
                    <a:pt x="149" y="465"/>
                    <a:pt x="149" y="465"/>
                  </a:cubicBezTo>
                  <a:cubicBezTo>
                    <a:pt x="149" y="465"/>
                    <a:pt x="149" y="465"/>
                    <a:pt x="149" y="465"/>
                  </a:cubicBezTo>
                  <a:cubicBezTo>
                    <a:pt x="149" y="465"/>
                    <a:pt x="149" y="465"/>
                    <a:pt x="149" y="466"/>
                  </a:cubicBezTo>
                  <a:close/>
                  <a:moveTo>
                    <a:pt x="626" y="468"/>
                  </a:moveTo>
                  <a:cubicBezTo>
                    <a:pt x="627" y="468"/>
                    <a:pt x="628" y="467"/>
                    <a:pt x="629" y="468"/>
                  </a:cubicBezTo>
                  <a:cubicBezTo>
                    <a:pt x="629" y="467"/>
                    <a:pt x="629" y="466"/>
                    <a:pt x="630" y="466"/>
                  </a:cubicBezTo>
                  <a:cubicBezTo>
                    <a:pt x="630" y="465"/>
                    <a:pt x="631" y="465"/>
                    <a:pt x="630" y="465"/>
                  </a:cubicBezTo>
                  <a:cubicBezTo>
                    <a:pt x="628" y="465"/>
                    <a:pt x="627" y="467"/>
                    <a:pt x="626" y="468"/>
                  </a:cubicBezTo>
                  <a:close/>
                  <a:moveTo>
                    <a:pt x="151" y="466"/>
                  </a:moveTo>
                  <a:cubicBezTo>
                    <a:pt x="151" y="466"/>
                    <a:pt x="152" y="466"/>
                    <a:pt x="152" y="466"/>
                  </a:cubicBezTo>
                  <a:cubicBezTo>
                    <a:pt x="153" y="465"/>
                    <a:pt x="152" y="467"/>
                    <a:pt x="154" y="467"/>
                  </a:cubicBezTo>
                  <a:cubicBezTo>
                    <a:pt x="153" y="466"/>
                    <a:pt x="153" y="466"/>
                    <a:pt x="152" y="465"/>
                  </a:cubicBezTo>
                  <a:cubicBezTo>
                    <a:pt x="151" y="465"/>
                    <a:pt x="151" y="465"/>
                    <a:pt x="151" y="465"/>
                  </a:cubicBezTo>
                  <a:cubicBezTo>
                    <a:pt x="151" y="465"/>
                    <a:pt x="151" y="465"/>
                    <a:pt x="151" y="466"/>
                  </a:cubicBezTo>
                  <a:close/>
                  <a:moveTo>
                    <a:pt x="637" y="469"/>
                  </a:moveTo>
                  <a:cubicBezTo>
                    <a:pt x="639" y="469"/>
                    <a:pt x="643" y="467"/>
                    <a:pt x="642" y="465"/>
                  </a:cubicBezTo>
                  <a:cubicBezTo>
                    <a:pt x="641" y="466"/>
                    <a:pt x="637" y="467"/>
                    <a:pt x="637" y="469"/>
                  </a:cubicBezTo>
                  <a:close/>
                  <a:moveTo>
                    <a:pt x="650" y="469"/>
                  </a:moveTo>
                  <a:cubicBezTo>
                    <a:pt x="651" y="468"/>
                    <a:pt x="652" y="468"/>
                    <a:pt x="654" y="467"/>
                  </a:cubicBezTo>
                  <a:cubicBezTo>
                    <a:pt x="655" y="467"/>
                    <a:pt x="657" y="466"/>
                    <a:pt x="657" y="465"/>
                  </a:cubicBezTo>
                  <a:cubicBezTo>
                    <a:pt x="654" y="465"/>
                    <a:pt x="650" y="466"/>
                    <a:pt x="650" y="469"/>
                  </a:cubicBezTo>
                  <a:close/>
                  <a:moveTo>
                    <a:pt x="70" y="467"/>
                  </a:moveTo>
                  <a:cubicBezTo>
                    <a:pt x="66" y="467"/>
                    <a:pt x="64" y="467"/>
                    <a:pt x="60" y="465"/>
                  </a:cubicBezTo>
                  <a:cubicBezTo>
                    <a:pt x="58" y="466"/>
                    <a:pt x="57" y="469"/>
                    <a:pt x="56" y="471"/>
                  </a:cubicBezTo>
                  <a:cubicBezTo>
                    <a:pt x="55" y="471"/>
                    <a:pt x="55" y="471"/>
                    <a:pt x="55" y="471"/>
                  </a:cubicBezTo>
                  <a:cubicBezTo>
                    <a:pt x="52" y="476"/>
                    <a:pt x="51" y="483"/>
                    <a:pt x="49" y="488"/>
                  </a:cubicBezTo>
                  <a:cubicBezTo>
                    <a:pt x="48" y="489"/>
                    <a:pt x="50" y="489"/>
                    <a:pt x="50" y="489"/>
                  </a:cubicBezTo>
                  <a:cubicBezTo>
                    <a:pt x="50" y="489"/>
                    <a:pt x="50" y="488"/>
                    <a:pt x="50" y="488"/>
                  </a:cubicBezTo>
                  <a:cubicBezTo>
                    <a:pt x="51" y="489"/>
                    <a:pt x="49" y="490"/>
                    <a:pt x="48" y="490"/>
                  </a:cubicBezTo>
                  <a:cubicBezTo>
                    <a:pt x="47" y="493"/>
                    <a:pt x="47" y="499"/>
                    <a:pt x="45" y="502"/>
                  </a:cubicBezTo>
                  <a:cubicBezTo>
                    <a:pt x="46" y="503"/>
                    <a:pt x="45" y="505"/>
                    <a:pt x="46" y="506"/>
                  </a:cubicBezTo>
                  <a:cubicBezTo>
                    <a:pt x="44" y="507"/>
                    <a:pt x="47" y="512"/>
                    <a:pt x="44" y="513"/>
                  </a:cubicBezTo>
                  <a:cubicBezTo>
                    <a:pt x="45" y="517"/>
                    <a:pt x="44" y="520"/>
                    <a:pt x="44" y="524"/>
                  </a:cubicBezTo>
                  <a:cubicBezTo>
                    <a:pt x="44" y="524"/>
                    <a:pt x="43" y="524"/>
                    <a:pt x="43" y="524"/>
                  </a:cubicBezTo>
                  <a:cubicBezTo>
                    <a:pt x="45" y="528"/>
                    <a:pt x="43" y="533"/>
                    <a:pt x="43" y="537"/>
                  </a:cubicBezTo>
                  <a:cubicBezTo>
                    <a:pt x="43" y="539"/>
                    <a:pt x="44" y="543"/>
                    <a:pt x="45" y="544"/>
                  </a:cubicBezTo>
                  <a:cubicBezTo>
                    <a:pt x="45" y="546"/>
                    <a:pt x="45" y="549"/>
                    <a:pt x="45" y="551"/>
                  </a:cubicBezTo>
                  <a:cubicBezTo>
                    <a:pt x="45" y="555"/>
                    <a:pt x="46" y="562"/>
                    <a:pt x="45" y="566"/>
                  </a:cubicBezTo>
                  <a:cubicBezTo>
                    <a:pt x="45" y="568"/>
                    <a:pt x="45" y="570"/>
                    <a:pt x="46" y="571"/>
                  </a:cubicBezTo>
                  <a:cubicBezTo>
                    <a:pt x="46" y="576"/>
                    <a:pt x="46" y="579"/>
                    <a:pt x="47" y="583"/>
                  </a:cubicBezTo>
                  <a:cubicBezTo>
                    <a:pt x="50" y="594"/>
                    <a:pt x="53" y="606"/>
                    <a:pt x="57" y="616"/>
                  </a:cubicBezTo>
                  <a:cubicBezTo>
                    <a:pt x="57" y="616"/>
                    <a:pt x="56" y="616"/>
                    <a:pt x="56" y="617"/>
                  </a:cubicBezTo>
                  <a:cubicBezTo>
                    <a:pt x="57" y="617"/>
                    <a:pt x="57" y="619"/>
                    <a:pt x="58" y="620"/>
                  </a:cubicBezTo>
                  <a:cubicBezTo>
                    <a:pt x="59" y="623"/>
                    <a:pt x="60" y="626"/>
                    <a:pt x="62" y="628"/>
                  </a:cubicBezTo>
                  <a:cubicBezTo>
                    <a:pt x="61" y="629"/>
                    <a:pt x="63" y="630"/>
                    <a:pt x="64" y="630"/>
                  </a:cubicBezTo>
                  <a:cubicBezTo>
                    <a:pt x="63" y="630"/>
                    <a:pt x="63" y="629"/>
                    <a:pt x="63" y="629"/>
                  </a:cubicBezTo>
                  <a:cubicBezTo>
                    <a:pt x="63" y="629"/>
                    <a:pt x="64" y="629"/>
                    <a:pt x="63" y="628"/>
                  </a:cubicBezTo>
                  <a:cubicBezTo>
                    <a:pt x="63" y="625"/>
                    <a:pt x="62" y="622"/>
                    <a:pt x="61" y="620"/>
                  </a:cubicBezTo>
                  <a:cubicBezTo>
                    <a:pt x="61" y="619"/>
                    <a:pt x="61" y="618"/>
                    <a:pt x="61" y="617"/>
                  </a:cubicBezTo>
                  <a:cubicBezTo>
                    <a:pt x="61" y="616"/>
                    <a:pt x="59" y="615"/>
                    <a:pt x="59" y="614"/>
                  </a:cubicBezTo>
                  <a:cubicBezTo>
                    <a:pt x="59" y="614"/>
                    <a:pt x="59" y="614"/>
                    <a:pt x="59" y="614"/>
                  </a:cubicBezTo>
                  <a:cubicBezTo>
                    <a:pt x="59" y="612"/>
                    <a:pt x="58" y="611"/>
                    <a:pt x="59" y="610"/>
                  </a:cubicBezTo>
                  <a:cubicBezTo>
                    <a:pt x="60" y="613"/>
                    <a:pt x="62" y="614"/>
                    <a:pt x="63" y="616"/>
                  </a:cubicBezTo>
                  <a:cubicBezTo>
                    <a:pt x="62" y="616"/>
                    <a:pt x="62" y="615"/>
                    <a:pt x="61" y="615"/>
                  </a:cubicBezTo>
                  <a:cubicBezTo>
                    <a:pt x="62" y="618"/>
                    <a:pt x="61" y="621"/>
                    <a:pt x="64" y="623"/>
                  </a:cubicBezTo>
                  <a:cubicBezTo>
                    <a:pt x="64" y="625"/>
                    <a:pt x="65" y="629"/>
                    <a:pt x="67" y="632"/>
                  </a:cubicBezTo>
                  <a:cubicBezTo>
                    <a:pt x="67" y="631"/>
                    <a:pt x="68" y="632"/>
                    <a:pt x="68" y="633"/>
                  </a:cubicBezTo>
                  <a:cubicBezTo>
                    <a:pt x="68" y="633"/>
                    <a:pt x="68" y="633"/>
                    <a:pt x="68" y="634"/>
                  </a:cubicBezTo>
                  <a:cubicBezTo>
                    <a:pt x="70" y="633"/>
                    <a:pt x="69" y="635"/>
                    <a:pt x="71" y="635"/>
                  </a:cubicBezTo>
                  <a:cubicBezTo>
                    <a:pt x="72" y="634"/>
                    <a:pt x="71" y="634"/>
                    <a:pt x="70" y="634"/>
                  </a:cubicBezTo>
                  <a:cubicBezTo>
                    <a:pt x="71" y="631"/>
                    <a:pt x="68" y="627"/>
                    <a:pt x="67" y="623"/>
                  </a:cubicBezTo>
                  <a:cubicBezTo>
                    <a:pt x="66" y="621"/>
                    <a:pt x="65" y="618"/>
                    <a:pt x="64" y="615"/>
                  </a:cubicBezTo>
                  <a:cubicBezTo>
                    <a:pt x="64" y="613"/>
                    <a:pt x="63" y="611"/>
                    <a:pt x="65" y="610"/>
                  </a:cubicBezTo>
                  <a:cubicBezTo>
                    <a:pt x="66" y="612"/>
                    <a:pt x="66" y="615"/>
                    <a:pt x="66" y="618"/>
                  </a:cubicBezTo>
                  <a:cubicBezTo>
                    <a:pt x="69" y="624"/>
                    <a:pt x="71" y="630"/>
                    <a:pt x="74" y="636"/>
                  </a:cubicBezTo>
                  <a:cubicBezTo>
                    <a:pt x="75" y="635"/>
                    <a:pt x="75" y="636"/>
                    <a:pt x="76" y="636"/>
                  </a:cubicBezTo>
                  <a:cubicBezTo>
                    <a:pt x="77" y="635"/>
                    <a:pt x="76" y="633"/>
                    <a:pt x="75" y="633"/>
                  </a:cubicBezTo>
                  <a:cubicBezTo>
                    <a:pt x="73" y="626"/>
                    <a:pt x="70" y="619"/>
                    <a:pt x="69" y="612"/>
                  </a:cubicBezTo>
                  <a:cubicBezTo>
                    <a:pt x="69" y="611"/>
                    <a:pt x="69" y="611"/>
                    <a:pt x="70" y="611"/>
                  </a:cubicBezTo>
                  <a:cubicBezTo>
                    <a:pt x="72" y="617"/>
                    <a:pt x="74" y="626"/>
                    <a:pt x="77" y="632"/>
                  </a:cubicBezTo>
                  <a:cubicBezTo>
                    <a:pt x="77" y="632"/>
                    <a:pt x="76" y="632"/>
                    <a:pt x="76" y="632"/>
                  </a:cubicBezTo>
                  <a:cubicBezTo>
                    <a:pt x="78" y="633"/>
                    <a:pt x="78" y="635"/>
                    <a:pt x="78" y="636"/>
                  </a:cubicBezTo>
                  <a:cubicBezTo>
                    <a:pt x="78" y="637"/>
                    <a:pt x="76" y="636"/>
                    <a:pt x="76" y="637"/>
                  </a:cubicBezTo>
                  <a:cubicBezTo>
                    <a:pt x="78" y="637"/>
                    <a:pt x="79" y="637"/>
                    <a:pt x="80" y="638"/>
                  </a:cubicBezTo>
                  <a:cubicBezTo>
                    <a:pt x="78" y="628"/>
                    <a:pt x="72" y="618"/>
                    <a:pt x="73" y="608"/>
                  </a:cubicBezTo>
                  <a:cubicBezTo>
                    <a:pt x="74" y="608"/>
                    <a:pt x="74" y="607"/>
                    <a:pt x="75" y="607"/>
                  </a:cubicBezTo>
                  <a:cubicBezTo>
                    <a:pt x="75" y="619"/>
                    <a:pt x="80" y="627"/>
                    <a:pt x="82" y="638"/>
                  </a:cubicBezTo>
                  <a:cubicBezTo>
                    <a:pt x="82" y="638"/>
                    <a:pt x="83" y="639"/>
                    <a:pt x="84" y="639"/>
                  </a:cubicBezTo>
                  <a:cubicBezTo>
                    <a:pt x="82" y="628"/>
                    <a:pt x="76" y="616"/>
                    <a:pt x="77" y="605"/>
                  </a:cubicBezTo>
                  <a:cubicBezTo>
                    <a:pt x="78" y="605"/>
                    <a:pt x="78" y="605"/>
                    <a:pt x="78" y="605"/>
                  </a:cubicBezTo>
                  <a:cubicBezTo>
                    <a:pt x="79" y="612"/>
                    <a:pt x="79" y="617"/>
                    <a:pt x="81" y="623"/>
                  </a:cubicBezTo>
                  <a:cubicBezTo>
                    <a:pt x="82" y="626"/>
                    <a:pt x="84" y="629"/>
                    <a:pt x="84" y="630"/>
                  </a:cubicBezTo>
                  <a:cubicBezTo>
                    <a:pt x="84" y="630"/>
                    <a:pt x="83" y="630"/>
                    <a:pt x="83" y="630"/>
                  </a:cubicBezTo>
                  <a:cubicBezTo>
                    <a:pt x="84" y="632"/>
                    <a:pt x="86" y="636"/>
                    <a:pt x="85" y="637"/>
                  </a:cubicBezTo>
                  <a:cubicBezTo>
                    <a:pt x="86" y="637"/>
                    <a:pt x="86" y="639"/>
                    <a:pt x="85" y="639"/>
                  </a:cubicBezTo>
                  <a:cubicBezTo>
                    <a:pt x="86" y="639"/>
                    <a:pt x="88" y="641"/>
                    <a:pt x="89" y="640"/>
                  </a:cubicBezTo>
                  <a:cubicBezTo>
                    <a:pt x="86" y="634"/>
                    <a:pt x="83" y="622"/>
                    <a:pt x="81" y="613"/>
                  </a:cubicBezTo>
                  <a:cubicBezTo>
                    <a:pt x="80" y="609"/>
                    <a:pt x="78" y="605"/>
                    <a:pt x="80" y="603"/>
                  </a:cubicBezTo>
                  <a:cubicBezTo>
                    <a:pt x="80" y="604"/>
                    <a:pt x="81" y="604"/>
                    <a:pt x="81" y="604"/>
                  </a:cubicBezTo>
                  <a:cubicBezTo>
                    <a:pt x="81" y="605"/>
                    <a:pt x="81" y="605"/>
                    <a:pt x="81" y="607"/>
                  </a:cubicBezTo>
                  <a:cubicBezTo>
                    <a:pt x="84" y="616"/>
                    <a:pt x="86" y="626"/>
                    <a:pt x="89" y="636"/>
                  </a:cubicBezTo>
                  <a:cubicBezTo>
                    <a:pt x="90" y="637"/>
                    <a:pt x="89" y="639"/>
                    <a:pt x="91" y="639"/>
                  </a:cubicBezTo>
                  <a:cubicBezTo>
                    <a:pt x="92" y="638"/>
                    <a:pt x="90" y="638"/>
                    <a:pt x="90" y="637"/>
                  </a:cubicBezTo>
                  <a:cubicBezTo>
                    <a:pt x="89" y="634"/>
                    <a:pt x="88" y="629"/>
                    <a:pt x="87" y="625"/>
                  </a:cubicBezTo>
                  <a:cubicBezTo>
                    <a:pt x="85" y="620"/>
                    <a:pt x="84" y="614"/>
                    <a:pt x="84" y="609"/>
                  </a:cubicBezTo>
                  <a:cubicBezTo>
                    <a:pt x="84" y="606"/>
                    <a:pt x="82" y="604"/>
                    <a:pt x="85" y="603"/>
                  </a:cubicBezTo>
                  <a:cubicBezTo>
                    <a:pt x="85" y="612"/>
                    <a:pt x="87" y="623"/>
                    <a:pt x="91" y="632"/>
                  </a:cubicBezTo>
                  <a:cubicBezTo>
                    <a:pt x="91" y="628"/>
                    <a:pt x="88" y="625"/>
                    <a:pt x="90" y="621"/>
                  </a:cubicBezTo>
                  <a:cubicBezTo>
                    <a:pt x="89" y="621"/>
                    <a:pt x="89" y="620"/>
                    <a:pt x="88" y="620"/>
                  </a:cubicBezTo>
                  <a:cubicBezTo>
                    <a:pt x="89" y="619"/>
                    <a:pt x="88" y="617"/>
                    <a:pt x="89" y="616"/>
                  </a:cubicBezTo>
                  <a:cubicBezTo>
                    <a:pt x="86" y="603"/>
                    <a:pt x="86" y="589"/>
                    <a:pt x="85" y="575"/>
                  </a:cubicBezTo>
                  <a:cubicBezTo>
                    <a:pt x="85" y="570"/>
                    <a:pt x="84" y="565"/>
                    <a:pt x="85" y="562"/>
                  </a:cubicBezTo>
                  <a:cubicBezTo>
                    <a:pt x="85" y="551"/>
                    <a:pt x="85" y="541"/>
                    <a:pt x="87" y="532"/>
                  </a:cubicBezTo>
                  <a:cubicBezTo>
                    <a:pt x="88" y="529"/>
                    <a:pt x="88" y="525"/>
                    <a:pt x="88" y="521"/>
                  </a:cubicBezTo>
                  <a:cubicBezTo>
                    <a:pt x="88" y="516"/>
                    <a:pt x="90" y="511"/>
                    <a:pt x="91" y="507"/>
                  </a:cubicBezTo>
                  <a:cubicBezTo>
                    <a:pt x="91" y="504"/>
                    <a:pt x="92" y="503"/>
                    <a:pt x="92" y="501"/>
                  </a:cubicBezTo>
                  <a:cubicBezTo>
                    <a:pt x="93" y="498"/>
                    <a:pt x="93" y="496"/>
                    <a:pt x="94" y="493"/>
                  </a:cubicBezTo>
                  <a:cubicBezTo>
                    <a:pt x="94" y="492"/>
                    <a:pt x="96" y="490"/>
                    <a:pt x="96" y="488"/>
                  </a:cubicBezTo>
                  <a:cubicBezTo>
                    <a:pt x="96" y="488"/>
                    <a:pt x="96" y="487"/>
                    <a:pt x="96" y="487"/>
                  </a:cubicBezTo>
                  <a:cubicBezTo>
                    <a:pt x="97" y="483"/>
                    <a:pt x="99" y="481"/>
                    <a:pt x="100" y="478"/>
                  </a:cubicBezTo>
                  <a:cubicBezTo>
                    <a:pt x="99" y="477"/>
                    <a:pt x="98" y="478"/>
                    <a:pt x="97" y="477"/>
                  </a:cubicBezTo>
                  <a:cubicBezTo>
                    <a:pt x="97" y="477"/>
                    <a:pt x="97" y="476"/>
                    <a:pt x="97" y="476"/>
                  </a:cubicBezTo>
                  <a:cubicBezTo>
                    <a:pt x="98" y="476"/>
                    <a:pt x="98" y="477"/>
                    <a:pt x="98" y="476"/>
                  </a:cubicBezTo>
                  <a:cubicBezTo>
                    <a:pt x="97" y="475"/>
                    <a:pt x="96" y="475"/>
                    <a:pt x="94" y="475"/>
                  </a:cubicBezTo>
                  <a:cubicBezTo>
                    <a:pt x="94" y="475"/>
                    <a:pt x="94" y="474"/>
                    <a:pt x="94" y="474"/>
                  </a:cubicBezTo>
                  <a:cubicBezTo>
                    <a:pt x="94" y="475"/>
                    <a:pt x="93" y="474"/>
                    <a:pt x="93" y="474"/>
                  </a:cubicBezTo>
                  <a:cubicBezTo>
                    <a:pt x="93" y="474"/>
                    <a:pt x="93" y="474"/>
                    <a:pt x="92" y="474"/>
                  </a:cubicBezTo>
                  <a:cubicBezTo>
                    <a:pt x="91" y="473"/>
                    <a:pt x="89" y="473"/>
                    <a:pt x="87" y="473"/>
                  </a:cubicBezTo>
                  <a:cubicBezTo>
                    <a:pt x="87" y="471"/>
                    <a:pt x="84" y="472"/>
                    <a:pt x="83" y="471"/>
                  </a:cubicBezTo>
                  <a:cubicBezTo>
                    <a:pt x="84" y="472"/>
                    <a:pt x="82" y="472"/>
                    <a:pt x="82" y="472"/>
                  </a:cubicBezTo>
                  <a:cubicBezTo>
                    <a:pt x="82" y="471"/>
                    <a:pt x="83" y="472"/>
                    <a:pt x="83" y="471"/>
                  </a:cubicBezTo>
                  <a:cubicBezTo>
                    <a:pt x="82" y="470"/>
                    <a:pt x="82" y="472"/>
                    <a:pt x="81" y="471"/>
                  </a:cubicBezTo>
                  <a:cubicBezTo>
                    <a:pt x="82" y="471"/>
                    <a:pt x="81" y="470"/>
                    <a:pt x="82" y="470"/>
                  </a:cubicBezTo>
                  <a:cubicBezTo>
                    <a:pt x="82" y="471"/>
                    <a:pt x="83" y="471"/>
                    <a:pt x="83" y="470"/>
                  </a:cubicBezTo>
                  <a:cubicBezTo>
                    <a:pt x="83" y="470"/>
                    <a:pt x="80" y="468"/>
                    <a:pt x="79" y="469"/>
                  </a:cubicBezTo>
                  <a:cubicBezTo>
                    <a:pt x="80" y="470"/>
                    <a:pt x="81" y="469"/>
                    <a:pt x="81" y="470"/>
                  </a:cubicBezTo>
                  <a:cubicBezTo>
                    <a:pt x="81" y="471"/>
                    <a:pt x="81" y="471"/>
                    <a:pt x="80" y="471"/>
                  </a:cubicBezTo>
                  <a:cubicBezTo>
                    <a:pt x="79" y="470"/>
                    <a:pt x="79" y="469"/>
                    <a:pt x="78" y="468"/>
                  </a:cubicBezTo>
                  <a:cubicBezTo>
                    <a:pt x="77" y="469"/>
                    <a:pt x="77" y="469"/>
                    <a:pt x="77" y="471"/>
                  </a:cubicBezTo>
                  <a:cubicBezTo>
                    <a:pt x="76" y="470"/>
                    <a:pt x="76" y="469"/>
                    <a:pt x="75" y="470"/>
                  </a:cubicBezTo>
                  <a:cubicBezTo>
                    <a:pt x="75" y="469"/>
                    <a:pt x="75" y="469"/>
                    <a:pt x="74" y="468"/>
                  </a:cubicBezTo>
                  <a:cubicBezTo>
                    <a:pt x="75" y="469"/>
                    <a:pt x="75" y="469"/>
                    <a:pt x="76" y="469"/>
                  </a:cubicBezTo>
                  <a:cubicBezTo>
                    <a:pt x="76" y="467"/>
                    <a:pt x="75" y="468"/>
                    <a:pt x="74" y="468"/>
                  </a:cubicBezTo>
                  <a:cubicBezTo>
                    <a:pt x="73" y="469"/>
                    <a:pt x="74" y="469"/>
                    <a:pt x="73" y="469"/>
                  </a:cubicBezTo>
                  <a:cubicBezTo>
                    <a:pt x="73" y="469"/>
                    <a:pt x="73" y="468"/>
                    <a:pt x="72" y="468"/>
                  </a:cubicBezTo>
                  <a:cubicBezTo>
                    <a:pt x="72" y="468"/>
                    <a:pt x="71" y="467"/>
                    <a:pt x="69" y="467"/>
                  </a:cubicBezTo>
                  <a:cubicBezTo>
                    <a:pt x="70" y="467"/>
                    <a:pt x="70" y="467"/>
                    <a:pt x="70" y="467"/>
                  </a:cubicBezTo>
                  <a:close/>
                  <a:moveTo>
                    <a:pt x="155" y="467"/>
                  </a:moveTo>
                  <a:cubicBezTo>
                    <a:pt x="155" y="467"/>
                    <a:pt x="155" y="467"/>
                    <a:pt x="156" y="467"/>
                  </a:cubicBezTo>
                  <a:cubicBezTo>
                    <a:pt x="156" y="467"/>
                    <a:pt x="156" y="467"/>
                    <a:pt x="156" y="467"/>
                  </a:cubicBezTo>
                  <a:cubicBezTo>
                    <a:pt x="156" y="467"/>
                    <a:pt x="156" y="467"/>
                    <a:pt x="156" y="467"/>
                  </a:cubicBezTo>
                  <a:cubicBezTo>
                    <a:pt x="156" y="467"/>
                    <a:pt x="155" y="467"/>
                    <a:pt x="155" y="466"/>
                  </a:cubicBezTo>
                  <a:cubicBezTo>
                    <a:pt x="155" y="466"/>
                    <a:pt x="156" y="466"/>
                    <a:pt x="156" y="466"/>
                  </a:cubicBezTo>
                  <a:cubicBezTo>
                    <a:pt x="155" y="466"/>
                    <a:pt x="155" y="466"/>
                    <a:pt x="155" y="467"/>
                  </a:cubicBezTo>
                  <a:close/>
                  <a:moveTo>
                    <a:pt x="681" y="468"/>
                  </a:moveTo>
                  <a:cubicBezTo>
                    <a:pt x="680" y="469"/>
                    <a:pt x="678" y="469"/>
                    <a:pt x="678" y="470"/>
                  </a:cubicBezTo>
                  <a:cubicBezTo>
                    <a:pt x="677" y="470"/>
                    <a:pt x="676" y="472"/>
                    <a:pt x="676" y="473"/>
                  </a:cubicBezTo>
                  <a:cubicBezTo>
                    <a:pt x="674" y="475"/>
                    <a:pt x="672" y="477"/>
                    <a:pt x="671" y="480"/>
                  </a:cubicBezTo>
                  <a:cubicBezTo>
                    <a:pt x="674" y="479"/>
                    <a:pt x="676" y="478"/>
                    <a:pt x="679" y="478"/>
                  </a:cubicBezTo>
                  <a:cubicBezTo>
                    <a:pt x="680" y="473"/>
                    <a:pt x="685" y="471"/>
                    <a:pt x="687" y="466"/>
                  </a:cubicBezTo>
                  <a:cubicBezTo>
                    <a:pt x="685" y="467"/>
                    <a:pt x="683" y="467"/>
                    <a:pt x="681" y="468"/>
                  </a:cubicBezTo>
                  <a:close/>
                  <a:moveTo>
                    <a:pt x="738" y="467"/>
                  </a:moveTo>
                  <a:cubicBezTo>
                    <a:pt x="738" y="467"/>
                    <a:pt x="739" y="467"/>
                    <a:pt x="739" y="466"/>
                  </a:cubicBezTo>
                  <a:cubicBezTo>
                    <a:pt x="739" y="466"/>
                    <a:pt x="738" y="466"/>
                    <a:pt x="738" y="467"/>
                  </a:cubicBezTo>
                  <a:close/>
                  <a:moveTo>
                    <a:pt x="156" y="468"/>
                  </a:moveTo>
                  <a:cubicBezTo>
                    <a:pt x="157" y="468"/>
                    <a:pt x="157" y="468"/>
                    <a:pt x="158" y="468"/>
                  </a:cubicBezTo>
                  <a:cubicBezTo>
                    <a:pt x="158" y="467"/>
                    <a:pt x="158" y="467"/>
                    <a:pt x="159" y="468"/>
                  </a:cubicBezTo>
                  <a:cubicBezTo>
                    <a:pt x="159" y="467"/>
                    <a:pt x="159" y="467"/>
                    <a:pt x="159" y="467"/>
                  </a:cubicBezTo>
                  <a:cubicBezTo>
                    <a:pt x="158" y="467"/>
                    <a:pt x="157" y="467"/>
                    <a:pt x="157" y="467"/>
                  </a:cubicBezTo>
                  <a:cubicBezTo>
                    <a:pt x="157" y="467"/>
                    <a:pt x="156" y="467"/>
                    <a:pt x="156" y="468"/>
                  </a:cubicBezTo>
                  <a:close/>
                  <a:moveTo>
                    <a:pt x="620" y="471"/>
                  </a:moveTo>
                  <a:cubicBezTo>
                    <a:pt x="622" y="470"/>
                    <a:pt x="624" y="469"/>
                    <a:pt x="623" y="467"/>
                  </a:cubicBezTo>
                  <a:cubicBezTo>
                    <a:pt x="622" y="467"/>
                    <a:pt x="619" y="469"/>
                    <a:pt x="620" y="471"/>
                  </a:cubicBezTo>
                  <a:close/>
                  <a:moveTo>
                    <a:pt x="644" y="473"/>
                  </a:moveTo>
                  <a:cubicBezTo>
                    <a:pt x="643" y="474"/>
                    <a:pt x="642" y="474"/>
                    <a:pt x="641" y="473"/>
                  </a:cubicBezTo>
                  <a:cubicBezTo>
                    <a:pt x="644" y="471"/>
                    <a:pt x="647" y="471"/>
                    <a:pt x="648" y="467"/>
                  </a:cubicBezTo>
                  <a:cubicBezTo>
                    <a:pt x="646" y="468"/>
                    <a:pt x="645" y="469"/>
                    <a:pt x="642" y="469"/>
                  </a:cubicBezTo>
                  <a:cubicBezTo>
                    <a:pt x="641" y="471"/>
                    <a:pt x="639" y="472"/>
                    <a:pt x="639" y="474"/>
                  </a:cubicBezTo>
                  <a:cubicBezTo>
                    <a:pt x="639" y="474"/>
                    <a:pt x="640" y="473"/>
                    <a:pt x="641" y="473"/>
                  </a:cubicBezTo>
                  <a:cubicBezTo>
                    <a:pt x="641" y="474"/>
                    <a:pt x="641" y="474"/>
                    <a:pt x="641" y="475"/>
                  </a:cubicBezTo>
                  <a:cubicBezTo>
                    <a:pt x="638" y="475"/>
                    <a:pt x="636" y="477"/>
                    <a:pt x="635" y="480"/>
                  </a:cubicBezTo>
                  <a:cubicBezTo>
                    <a:pt x="638" y="481"/>
                    <a:pt x="642" y="476"/>
                    <a:pt x="644" y="473"/>
                  </a:cubicBezTo>
                  <a:close/>
                  <a:moveTo>
                    <a:pt x="665" y="475"/>
                  </a:moveTo>
                  <a:cubicBezTo>
                    <a:pt x="662" y="476"/>
                    <a:pt x="661" y="477"/>
                    <a:pt x="658" y="477"/>
                  </a:cubicBezTo>
                  <a:cubicBezTo>
                    <a:pt x="656" y="481"/>
                    <a:pt x="653" y="483"/>
                    <a:pt x="652" y="487"/>
                  </a:cubicBezTo>
                  <a:cubicBezTo>
                    <a:pt x="654" y="486"/>
                    <a:pt x="657" y="484"/>
                    <a:pt x="660" y="484"/>
                  </a:cubicBezTo>
                  <a:cubicBezTo>
                    <a:pt x="662" y="481"/>
                    <a:pt x="664" y="478"/>
                    <a:pt x="666" y="474"/>
                  </a:cubicBezTo>
                  <a:cubicBezTo>
                    <a:pt x="665" y="474"/>
                    <a:pt x="665" y="473"/>
                    <a:pt x="665" y="474"/>
                  </a:cubicBezTo>
                  <a:cubicBezTo>
                    <a:pt x="664" y="474"/>
                    <a:pt x="665" y="474"/>
                    <a:pt x="665" y="475"/>
                  </a:cubicBezTo>
                  <a:close/>
                  <a:moveTo>
                    <a:pt x="671" y="468"/>
                  </a:moveTo>
                  <a:cubicBezTo>
                    <a:pt x="666" y="468"/>
                    <a:pt x="663" y="471"/>
                    <a:pt x="661" y="475"/>
                  </a:cubicBezTo>
                  <a:cubicBezTo>
                    <a:pt x="665" y="474"/>
                    <a:pt x="668" y="471"/>
                    <a:pt x="671" y="468"/>
                  </a:cubicBezTo>
                  <a:close/>
                  <a:moveTo>
                    <a:pt x="730" y="469"/>
                  </a:moveTo>
                  <a:cubicBezTo>
                    <a:pt x="732" y="469"/>
                    <a:pt x="734" y="469"/>
                    <a:pt x="735" y="468"/>
                  </a:cubicBezTo>
                  <a:cubicBezTo>
                    <a:pt x="733" y="468"/>
                    <a:pt x="731" y="468"/>
                    <a:pt x="730" y="469"/>
                  </a:cubicBezTo>
                  <a:close/>
                  <a:moveTo>
                    <a:pt x="626" y="474"/>
                  </a:moveTo>
                  <a:cubicBezTo>
                    <a:pt x="629" y="472"/>
                    <a:pt x="635" y="471"/>
                    <a:pt x="634" y="468"/>
                  </a:cubicBezTo>
                  <a:cubicBezTo>
                    <a:pt x="631" y="469"/>
                    <a:pt x="627" y="472"/>
                    <a:pt x="626" y="474"/>
                  </a:cubicBezTo>
                  <a:close/>
                  <a:moveTo>
                    <a:pt x="647" y="472"/>
                  </a:moveTo>
                  <a:cubicBezTo>
                    <a:pt x="647" y="473"/>
                    <a:pt x="645" y="474"/>
                    <a:pt x="644" y="476"/>
                  </a:cubicBezTo>
                  <a:cubicBezTo>
                    <a:pt x="649" y="476"/>
                    <a:pt x="652" y="473"/>
                    <a:pt x="654" y="468"/>
                  </a:cubicBezTo>
                  <a:cubicBezTo>
                    <a:pt x="653" y="469"/>
                    <a:pt x="653" y="469"/>
                    <a:pt x="653" y="468"/>
                  </a:cubicBezTo>
                  <a:cubicBezTo>
                    <a:pt x="652" y="471"/>
                    <a:pt x="649" y="470"/>
                    <a:pt x="647" y="472"/>
                  </a:cubicBezTo>
                  <a:close/>
                  <a:moveTo>
                    <a:pt x="167" y="470"/>
                  </a:moveTo>
                  <a:cubicBezTo>
                    <a:pt x="167" y="469"/>
                    <a:pt x="166" y="469"/>
                    <a:pt x="165" y="469"/>
                  </a:cubicBezTo>
                  <a:cubicBezTo>
                    <a:pt x="166" y="469"/>
                    <a:pt x="166" y="470"/>
                    <a:pt x="167" y="470"/>
                  </a:cubicBezTo>
                  <a:close/>
                  <a:moveTo>
                    <a:pt x="172" y="471"/>
                  </a:moveTo>
                  <a:cubicBezTo>
                    <a:pt x="170" y="469"/>
                    <a:pt x="170" y="472"/>
                    <a:pt x="172" y="471"/>
                  </a:cubicBezTo>
                  <a:close/>
                  <a:moveTo>
                    <a:pt x="638" y="471"/>
                  </a:moveTo>
                  <a:cubicBezTo>
                    <a:pt x="634" y="471"/>
                    <a:pt x="631" y="475"/>
                    <a:pt x="630" y="477"/>
                  </a:cubicBezTo>
                  <a:cubicBezTo>
                    <a:pt x="634" y="476"/>
                    <a:pt x="638" y="474"/>
                    <a:pt x="639" y="471"/>
                  </a:cubicBezTo>
                  <a:cubicBezTo>
                    <a:pt x="639" y="470"/>
                    <a:pt x="639" y="470"/>
                    <a:pt x="639" y="470"/>
                  </a:cubicBezTo>
                  <a:cubicBezTo>
                    <a:pt x="639" y="471"/>
                    <a:pt x="638" y="471"/>
                    <a:pt x="638" y="471"/>
                  </a:cubicBezTo>
                  <a:close/>
                  <a:moveTo>
                    <a:pt x="648" y="481"/>
                  </a:moveTo>
                  <a:cubicBezTo>
                    <a:pt x="653" y="479"/>
                    <a:pt x="659" y="476"/>
                    <a:pt x="661" y="471"/>
                  </a:cubicBezTo>
                  <a:cubicBezTo>
                    <a:pt x="656" y="473"/>
                    <a:pt x="650" y="475"/>
                    <a:pt x="648" y="481"/>
                  </a:cubicBezTo>
                  <a:close/>
                  <a:moveTo>
                    <a:pt x="669" y="473"/>
                  </a:moveTo>
                  <a:cubicBezTo>
                    <a:pt x="667" y="476"/>
                    <a:pt x="665" y="479"/>
                    <a:pt x="664" y="482"/>
                  </a:cubicBezTo>
                  <a:cubicBezTo>
                    <a:pt x="670" y="481"/>
                    <a:pt x="671" y="475"/>
                    <a:pt x="674" y="472"/>
                  </a:cubicBezTo>
                  <a:cubicBezTo>
                    <a:pt x="674" y="472"/>
                    <a:pt x="674" y="471"/>
                    <a:pt x="674" y="471"/>
                  </a:cubicBezTo>
                  <a:cubicBezTo>
                    <a:pt x="672" y="472"/>
                    <a:pt x="671" y="473"/>
                    <a:pt x="669" y="473"/>
                  </a:cubicBezTo>
                  <a:close/>
                  <a:moveTo>
                    <a:pt x="180" y="472"/>
                  </a:moveTo>
                  <a:cubicBezTo>
                    <a:pt x="179" y="473"/>
                    <a:pt x="177" y="471"/>
                    <a:pt x="177" y="472"/>
                  </a:cubicBezTo>
                  <a:cubicBezTo>
                    <a:pt x="178" y="472"/>
                    <a:pt x="180" y="473"/>
                    <a:pt x="180" y="472"/>
                  </a:cubicBezTo>
                  <a:close/>
                  <a:moveTo>
                    <a:pt x="618" y="477"/>
                  </a:moveTo>
                  <a:cubicBezTo>
                    <a:pt x="619" y="477"/>
                    <a:pt x="619" y="477"/>
                    <a:pt x="619" y="476"/>
                  </a:cubicBezTo>
                  <a:cubicBezTo>
                    <a:pt x="620" y="476"/>
                    <a:pt x="622" y="476"/>
                    <a:pt x="622" y="476"/>
                  </a:cubicBezTo>
                  <a:cubicBezTo>
                    <a:pt x="623" y="475"/>
                    <a:pt x="626" y="472"/>
                    <a:pt x="625" y="472"/>
                  </a:cubicBezTo>
                  <a:cubicBezTo>
                    <a:pt x="623" y="474"/>
                    <a:pt x="619" y="475"/>
                    <a:pt x="618" y="477"/>
                  </a:cubicBezTo>
                  <a:close/>
                  <a:moveTo>
                    <a:pt x="184" y="474"/>
                  </a:moveTo>
                  <a:cubicBezTo>
                    <a:pt x="184" y="473"/>
                    <a:pt x="183" y="474"/>
                    <a:pt x="183" y="473"/>
                  </a:cubicBezTo>
                  <a:cubicBezTo>
                    <a:pt x="182" y="472"/>
                    <a:pt x="182" y="473"/>
                    <a:pt x="181" y="473"/>
                  </a:cubicBezTo>
                  <a:cubicBezTo>
                    <a:pt x="181" y="473"/>
                    <a:pt x="181" y="472"/>
                    <a:pt x="181" y="472"/>
                  </a:cubicBezTo>
                  <a:cubicBezTo>
                    <a:pt x="181" y="474"/>
                    <a:pt x="183" y="473"/>
                    <a:pt x="184" y="474"/>
                  </a:cubicBezTo>
                  <a:close/>
                  <a:moveTo>
                    <a:pt x="610" y="474"/>
                  </a:moveTo>
                  <a:cubicBezTo>
                    <a:pt x="610" y="474"/>
                    <a:pt x="611" y="474"/>
                    <a:pt x="611" y="473"/>
                  </a:cubicBezTo>
                  <a:cubicBezTo>
                    <a:pt x="610" y="473"/>
                    <a:pt x="609" y="474"/>
                    <a:pt x="610" y="474"/>
                  </a:cubicBezTo>
                  <a:close/>
                  <a:moveTo>
                    <a:pt x="624" y="476"/>
                  </a:moveTo>
                  <a:cubicBezTo>
                    <a:pt x="623" y="479"/>
                    <a:pt x="621" y="480"/>
                    <a:pt x="619" y="482"/>
                  </a:cubicBezTo>
                  <a:cubicBezTo>
                    <a:pt x="624" y="481"/>
                    <a:pt x="629" y="478"/>
                    <a:pt x="630" y="474"/>
                  </a:cubicBezTo>
                  <a:cubicBezTo>
                    <a:pt x="628" y="475"/>
                    <a:pt x="626" y="476"/>
                    <a:pt x="624" y="476"/>
                  </a:cubicBezTo>
                  <a:close/>
                  <a:moveTo>
                    <a:pt x="683" y="477"/>
                  </a:moveTo>
                  <a:cubicBezTo>
                    <a:pt x="684" y="477"/>
                    <a:pt x="684" y="477"/>
                    <a:pt x="685" y="477"/>
                  </a:cubicBezTo>
                  <a:cubicBezTo>
                    <a:pt x="684" y="476"/>
                    <a:pt x="686" y="475"/>
                    <a:pt x="685" y="475"/>
                  </a:cubicBezTo>
                  <a:cubicBezTo>
                    <a:pt x="684" y="476"/>
                    <a:pt x="683" y="476"/>
                    <a:pt x="683" y="477"/>
                  </a:cubicBezTo>
                  <a:close/>
                  <a:moveTo>
                    <a:pt x="604" y="476"/>
                  </a:moveTo>
                  <a:cubicBezTo>
                    <a:pt x="605" y="476"/>
                    <a:pt x="606" y="476"/>
                    <a:pt x="606" y="475"/>
                  </a:cubicBezTo>
                  <a:cubicBezTo>
                    <a:pt x="605" y="476"/>
                    <a:pt x="604" y="476"/>
                    <a:pt x="604" y="476"/>
                  </a:cubicBezTo>
                  <a:close/>
                  <a:moveTo>
                    <a:pt x="99" y="476"/>
                  </a:moveTo>
                  <a:cubicBezTo>
                    <a:pt x="99" y="477"/>
                    <a:pt x="99" y="477"/>
                    <a:pt x="99" y="477"/>
                  </a:cubicBezTo>
                  <a:cubicBezTo>
                    <a:pt x="99" y="477"/>
                    <a:pt x="100" y="477"/>
                    <a:pt x="100" y="477"/>
                  </a:cubicBezTo>
                  <a:cubicBezTo>
                    <a:pt x="100" y="476"/>
                    <a:pt x="100" y="475"/>
                    <a:pt x="99" y="476"/>
                  </a:cubicBezTo>
                  <a:cubicBezTo>
                    <a:pt x="99" y="476"/>
                    <a:pt x="99" y="476"/>
                    <a:pt x="99" y="476"/>
                  </a:cubicBezTo>
                  <a:close/>
                  <a:moveTo>
                    <a:pt x="612" y="478"/>
                  </a:moveTo>
                  <a:cubicBezTo>
                    <a:pt x="612" y="479"/>
                    <a:pt x="612" y="479"/>
                    <a:pt x="611" y="480"/>
                  </a:cubicBezTo>
                  <a:cubicBezTo>
                    <a:pt x="612" y="481"/>
                    <a:pt x="612" y="480"/>
                    <a:pt x="613" y="480"/>
                  </a:cubicBezTo>
                  <a:cubicBezTo>
                    <a:pt x="614" y="478"/>
                    <a:pt x="617" y="477"/>
                    <a:pt x="616" y="476"/>
                  </a:cubicBezTo>
                  <a:cubicBezTo>
                    <a:pt x="615" y="477"/>
                    <a:pt x="613" y="477"/>
                    <a:pt x="612" y="478"/>
                  </a:cubicBezTo>
                  <a:close/>
                  <a:moveTo>
                    <a:pt x="648" y="477"/>
                  </a:moveTo>
                  <a:cubicBezTo>
                    <a:pt x="648" y="477"/>
                    <a:pt x="648" y="477"/>
                    <a:pt x="647" y="477"/>
                  </a:cubicBezTo>
                  <a:cubicBezTo>
                    <a:pt x="643" y="478"/>
                    <a:pt x="639" y="481"/>
                    <a:pt x="638" y="485"/>
                  </a:cubicBezTo>
                  <a:cubicBezTo>
                    <a:pt x="643" y="484"/>
                    <a:pt x="645" y="481"/>
                    <a:pt x="648" y="477"/>
                  </a:cubicBezTo>
                  <a:close/>
                  <a:moveTo>
                    <a:pt x="108" y="477"/>
                  </a:moveTo>
                  <a:cubicBezTo>
                    <a:pt x="108" y="477"/>
                    <a:pt x="109" y="478"/>
                    <a:pt x="110" y="477"/>
                  </a:cubicBezTo>
                  <a:cubicBezTo>
                    <a:pt x="109" y="478"/>
                    <a:pt x="108" y="477"/>
                    <a:pt x="108" y="477"/>
                  </a:cubicBezTo>
                  <a:close/>
                  <a:moveTo>
                    <a:pt x="593" y="481"/>
                  </a:moveTo>
                  <a:cubicBezTo>
                    <a:pt x="595" y="481"/>
                    <a:pt x="596" y="480"/>
                    <a:pt x="598" y="479"/>
                  </a:cubicBezTo>
                  <a:cubicBezTo>
                    <a:pt x="598" y="478"/>
                    <a:pt x="598" y="478"/>
                    <a:pt x="598" y="478"/>
                  </a:cubicBezTo>
                  <a:cubicBezTo>
                    <a:pt x="598" y="478"/>
                    <a:pt x="599" y="478"/>
                    <a:pt x="599" y="477"/>
                  </a:cubicBezTo>
                  <a:cubicBezTo>
                    <a:pt x="596" y="478"/>
                    <a:pt x="594" y="479"/>
                    <a:pt x="593" y="481"/>
                  </a:cubicBezTo>
                  <a:close/>
                  <a:moveTo>
                    <a:pt x="126" y="483"/>
                  </a:moveTo>
                  <a:cubicBezTo>
                    <a:pt x="127" y="483"/>
                    <a:pt x="127" y="482"/>
                    <a:pt x="127" y="482"/>
                  </a:cubicBezTo>
                  <a:cubicBezTo>
                    <a:pt x="128" y="484"/>
                    <a:pt x="132" y="483"/>
                    <a:pt x="132" y="485"/>
                  </a:cubicBezTo>
                  <a:cubicBezTo>
                    <a:pt x="133" y="484"/>
                    <a:pt x="134" y="486"/>
                    <a:pt x="136" y="486"/>
                  </a:cubicBezTo>
                  <a:cubicBezTo>
                    <a:pt x="136" y="485"/>
                    <a:pt x="135" y="485"/>
                    <a:pt x="136" y="484"/>
                  </a:cubicBezTo>
                  <a:cubicBezTo>
                    <a:pt x="137" y="485"/>
                    <a:pt x="137" y="485"/>
                    <a:pt x="136" y="485"/>
                  </a:cubicBezTo>
                  <a:cubicBezTo>
                    <a:pt x="138" y="486"/>
                    <a:pt x="137" y="486"/>
                    <a:pt x="138" y="486"/>
                  </a:cubicBezTo>
                  <a:cubicBezTo>
                    <a:pt x="139" y="487"/>
                    <a:pt x="141" y="487"/>
                    <a:pt x="142" y="487"/>
                  </a:cubicBezTo>
                  <a:cubicBezTo>
                    <a:pt x="142" y="488"/>
                    <a:pt x="142" y="488"/>
                    <a:pt x="142" y="488"/>
                  </a:cubicBezTo>
                  <a:cubicBezTo>
                    <a:pt x="154" y="491"/>
                    <a:pt x="167" y="495"/>
                    <a:pt x="180" y="498"/>
                  </a:cubicBezTo>
                  <a:cubicBezTo>
                    <a:pt x="180" y="498"/>
                    <a:pt x="180" y="499"/>
                    <a:pt x="180" y="499"/>
                  </a:cubicBezTo>
                  <a:cubicBezTo>
                    <a:pt x="181" y="498"/>
                    <a:pt x="182" y="500"/>
                    <a:pt x="184" y="499"/>
                  </a:cubicBezTo>
                  <a:cubicBezTo>
                    <a:pt x="183" y="499"/>
                    <a:pt x="183" y="500"/>
                    <a:pt x="183" y="500"/>
                  </a:cubicBezTo>
                  <a:cubicBezTo>
                    <a:pt x="185" y="500"/>
                    <a:pt x="187" y="501"/>
                    <a:pt x="189" y="500"/>
                  </a:cubicBezTo>
                  <a:cubicBezTo>
                    <a:pt x="189" y="501"/>
                    <a:pt x="190" y="501"/>
                    <a:pt x="190" y="502"/>
                  </a:cubicBezTo>
                  <a:cubicBezTo>
                    <a:pt x="192" y="502"/>
                    <a:pt x="194" y="504"/>
                    <a:pt x="197" y="503"/>
                  </a:cubicBezTo>
                  <a:cubicBezTo>
                    <a:pt x="197" y="505"/>
                    <a:pt x="199" y="504"/>
                    <a:pt x="200" y="505"/>
                  </a:cubicBezTo>
                  <a:cubicBezTo>
                    <a:pt x="202" y="505"/>
                    <a:pt x="204" y="506"/>
                    <a:pt x="206" y="506"/>
                  </a:cubicBezTo>
                  <a:cubicBezTo>
                    <a:pt x="206" y="507"/>
                    <a:pt x="206" y="507"/>
                    <a:pt x="206" y="507"/>
                  </a:cubicBezTo>
                  <a:cubicBezTo>
                    <a:pt x="208" y="507"/>
                    <a:pt x="211" y="509"/>
                    <a:pt x="214" y="509"/>
                  </a:cubicBezTo>
                  <a:cubicBezTo>
                    <a:pt x="214" y="509"/>
                    <a:pt x="214" y="508"/>
                    <a:pt x="213" y="508"/>
                  </a:cubicBezTo>
                  <a:cubicBezTo>
                    <a:pt x="215" y="505"/>
                    <a:pt x="221" y="507"/>
                    <a:pt x="221" y="508"/>
                  </a:cubicBezTo>
                  <a:cubicBezTo>
                    <a:pt x="234" y="509"/>
                    <a:pt x="242" y="517"/>
                    <a:pt x="254" y="518"/>
                  </a:cubicBezTo>
                  <a:cubicBezTo>
                    <a:pt x="253" y="518"/>
                    <a:pt x="254" y="517"/>
                    <a:pt x="254" y="516"/>
                  </a:cubicBezTo>
                  <a:cubicBezTo>
                    <a:pt x="254" y="516"/>
                    <a:pt x="255" y="516"/>
                    <a:pt x="255" y="516"/>
                  </a:cubicBezTo>
                  <a:cubicBezTo>
                    <a:pt x="242" y="513"/>
                    <a:pt x="230" y="509"/>
                    <a:pt x="219" y="507"/>
                  </a:cubicBezTo>
                  <a:cubicBezTo>
                    <a:pt x="219" y="506"/>
                    <a:pt x="219" y="506"/>
                    <a:pt x="219" y="506"/>
                  </a:cubicBezTo>
                  <a:cubicBezTo>
                    <a:pt x="215" y="506"/>
                    <a:pt x="212" y="504"/>
                    <a:pt x="209" y="504"/>
                  </a:cubicBezTo>
                  <a:cubicBezTo>
                    <a:pt x="209" y="504"/>
                    <a:pt x="209" y="505"/>
                    <a:pt x="208" y="505"/>
                  </a:cubicBezTo>
                  <a:cubicBezTo>
                    <a:pt x="202" y="502"/>
                    <a:pt x="195" y="500"/>
                    <a:pt x="189" y="498"/>
                  </a:cubicBezTo>
                  <a:cubicBezTo>
                    <a:pt x="187" y="498"/>
                    <a:pt x="185" y="497"/>
                    <a:pt x="183" y="496"/>
                  </a:cubicBezTo>
                  <a:cubicBezTo>
                    <a:pt x="176" y="496"/>
                    <a:pt x="169" y="492"/>
                    <a:pt x="162" y="490"/>
                  </a:cubicBezTo>
                  <a:cubicBezTo>
                    <a:pt x="156" y="489"/>
                    <a:pt x="150" y="489"/>
                    <a:pt x="145" y="486"/>
                  </a:cubicBezTo>
                  <a:cubicBezTo>
                    <a:pt x="144" y="487"/>
                    <a:pt x="142" y="484"/>
                    <a:pt x="139" y="485"/>
                  </a:cubicBezTo>
                  <a:cubicBezTo>
                    <a:pt x="139" y="485"/>
                    <a:pt x="139" y="485"/>
                    <a:pt x="139" y="485"/>
                  </a:cubicBezTo>
                  <a:cubicBezTo>
                    <a:pt x="133" y="483"/>
                    <a:pt x="125" y="481"/>
                    <a:pt x="118" y="480"/>
                  </a:cubicBezTo>
                  <a:cubicBezTo>
                    <a:pt x="118" y="479"/>
                    <a:pt x="117" y="479"/>
                    <a:pt x="117" y="478"/>
                  </a:cubicBezTo>
                  <a:cubicBezTo>
                    <a:pt x="116" y="479"/>
                    <a:pt x="116" y="478"/>
                    <a:pt x="115" y="479"/>
                  </a:cubicBezTo>
                  <a:cubicBezTo>
                    <a:pt x="116" y="478"/>
                    <a:pt x="113" y="479"/>
                    <a:pt x="114" y="477"/>
                  </a:cubicBezTo>
                  <a:cubicBezTo>
                    <a:pt x="114" y="478"/>
                    <a:pt x="113" y="478"/>
                    <a:pt x="113" y="479"/>
                  </a:cubicBezTo>
                  <a:cubicBezTo>
                    <a:pt x="118" y="480"/>
                    <a:pt x="122" y="481"/>
                    <a:pt x="126" y="483"/>
                  </a:cubicBezTo>
                  <a:close/>
                  <a:moveTo>
                    <a:pt x="203" y="479"/>
                  </a:moveTo>
                  <a:cubicBezTo>
                    <a:pt x="202" y="479"/>
                    <a:pt x="200" y="477"/>
                    <a:pt x="200" y="479"/>
                  </a:cubicBezTo>
                  <a:cubicBezTo>
                    <a:pt x="201" y="478"/>
                    <a:pt x="202" y="480"/>
                    <a:pt x="203" y="479"/>
                  </a:cubicBezTo>
                  <a:close/>
                  <a:moveTo>
                    <a:pt x="624" y="485"/>
                  </a:moveTo>
                  <a:cubicBezTo>
                    <a:pt x="628" y="483"/>
                    <a:pt x="633" y="482"/>
                    <a:pt x="634" y="478"/>
                  </a:cubicBezTo>
                  <a:cubicBezTo>
                    <a:pt x="629" y="479"/>
                    <a:pt x="625" y="482"/>
                    <a:pt x="624" y="485"/>
                  </a:cubicBezTo>
                  <a:close/>
                  <a:moveTo>
                    <a:pt x="620" y="479"/>
                  </a:moveTo>
                  <a:cubicBezTo>
                    <a:pt x="620" y="478"/>
                    <a:pt x="620" y="478"/>
                    <a:pt x="620" y="478"/>
                  </a:cubicBezTo>
                  <a:cubicBezTo>
                    <a:pt x="615" y="480"/>
                    <a:pt x="613" y="483"/>
                    <a:pt x="610" y="486"/>
                  </a:cubicBezTo>
                  <a:cubicBezTo>
                    <a:pt x="616" y="486"/>
                    <a:pt x="617" y="482"/>
                    <a:pt x="620" y="479"/>
                  </a:cubicBezTo>
                  <a:close/>
                  <a:moveTo>
                    <a:pt x="97" y="503"/>
                  </a:moveTo>
                  <a:cubicBezTo>
                    <a:pt x="98" y="504"/>
                    <a:pt x="98" y="504"/>
                    <a:pt x="99" y="504"/>
                  </a:cubicBezTo>
                  <a:cubicBezTo>
                    <a:pt x="102" y="495"/>
                    <a:pt x="101" y="485"/>
                    <a:pt x="108" y="480"/>
                  </a:cubicBezTo>
                  <a:cubicBezTo>
                    <a:pt x="108" y="479"/>
                    <a:pt x="106" y="479"/>
                    <a:pt x="106" y="480"/>
                  </a:cubicBezTo>
                  <a:cubicBezTo>
                    <a:pt x="106" y="479"/>
                    <a:pt x="106" y="479"/>
                    <a:pt x="106" y="479"/>
                  </a:cubicBezTo>
                  <a:cubicBezTo>
                    <a:pt x="105" y="479"/>
                    <a:pt x="104" y="479"/>
                    <a:pt x="103" y="479"/>
                  </a:cubicBezTo>
                  <a:cubicBezTo>
                    <a:pt x="101" y="481"/>
                    <a:pt x="99" y="484"/>
                    <a:pt x="99" y="488"/>
                  </a:cubicBezTo>
                  <a:cubicBezTo>
                    <a:pt x="96" y="493"/>
                    <a:pt x="95" y="500"/>
                    <a:pt x="93" y="506"/>
                  </a:cubicBezTo>
                  <a:cubicBezTo>
                    <a:pt x="93" y="509"/>
                    <a:pt x="91" y="513"/>
                    <a:pt x="91" y="516"/>
                  </a:cubicBezTo>
                  <a:cubicBezTo>
                    <a:pt x="90" y="521"/>
                    <a:pt x="90" y="527"/>
                    <a:pt x="90" y="532"/>
                  </a:cubicBezTo>
                  <a:cubicBezTo>
                    <a:pt x="89" y="534"/>
                    <a:pt x="89" y="535"/>
                    <a:pt x="89" y="537"/>
                  </a:cubicBezTo>
                  <a:cubicBezTo>
                    <a:pt x="90" y="536"/>
                    <a:pt x="89" y="537"/>
                    <a:pt x="90" y="537"/>
                  </a:cubicBezTo>
                  <a:cubicBezTo>
                    <a:pt x="91" y="528"/>
                    <a:pt x="93" y="521"/>
                    <a:pt x="93" y="511"/>
                  </a:cubicBezTo>
                  <a:cubicBezTo>
                    <a:pt x="94" y="511"/>
                    <a:pt x="94" y="510"/>
                    <a:pt x="95" y="510"/>
                  </a:cubicBezTo>
                  <a:cubicBezTo>
                    <a:pt x="95" y="512"/>
                    <a:pt x="95" y="515"/>
                    <a:pt x="94" y="518"/>
                  </a:cubicBezTo>
                  <a:cubicBezTo>
                    <a:pt x="94" y="522"/>
                    <a:pt x="92" y="526"/>
                    <a:pt x="93" y="530"/>
                  </a:cubicBezTo>
                  <a:cubicBezTo>
                    <a:pt x="92" y="533"/>
                    <a:pt x="91" y="536"/>
                    <a:pt x="93" y="539"/>
                  </a:cubicBezTo>
                  <a:cubicBezTo>
                    <a:pt x="93" y="538"/>
                    <a:pt x="91" y="534"/>
                    <a:pt x="94" y="534"/>
                  </a:cubicBezTo>
                  <a:cubicBezTo>
                    <a:pt x="94" y="534"/>
                    <a:pt x="94" y="535"/>
                    <a:pt x="94" y="535"/>
                  </a:cubicBezTo>
                  <a:cubicBezTo>
                    <a:pt x="94" y="533"/>
                    <a:pt x="93" y="533"/>
                    <a:pt x="93" y="533"/>
                  </a:cubicBezTo>
                  <a:cubicBezTo>
                    <a:pt x="92" y="531"/>
                    <a:pt x="94" y="530"/>
                    <a:pt x="95" y="529"/>
                  </a:cubicBezTo>
                  <a:cubicBezTo>
                    <a:pt x="95" y="523"/>
                    <a:pt x="97" y="513"/>
                    <a:pt x="98" y="505"/>
                  </a:cubicBezTo>
                  <a:cubicBezTo>
                    <a:pt x="96" y="505"/>
                    <a:pt x="96" y="506"/>
                    <a:pt x="96" y="507"/>
                  </a:cubicBezTo>
                  <a:cubicBezTo>
                    <a:pt x="96" y="506"/>
                    <a:pt x="95" y="507"/>
                    <a:pt x="95" y="506"/>
                  </a:cubicBezTo>
                  <a:cubicBezTo>
                    <a:pt x="96" y="506"/>
                    <a:pt x="96" y="504"/>
                    <a:pt x="95" y="505"/>
                  </a:cubicBezTo>
                  <a:cubicBezTo>
                    <a:pt x="95" y="504"/>
                    <a:pt x="96" y="504"/>
                    <a:pt x="97" y="503"/>
                  </a:cubicBezTo>
                  <a:close/>
                  <a:moveTo>
                    <a:pt x="220" y="514"/>
                  </a:moveTo>
                  <a:cubicBezTo>
                    <a:pt x="219" y="512"/>
                    <a:pt x="217" y="513"/>
                    <a:pt x="216" y="512"/>
                  </a:cubicBezTo>
                  <a:cubicBezTo>
                    <a:pt x="213" y="512"/>
                    <a:pt x="209" y="510"/>
                    <a:pt x="206" y="508"/>
                  </a:cubicBezTo>
                  <a:cubicBezTo>
                    <a:pt x="200" y="508"/>
                    <a:pt x="194" y="504"/>
                    <a:pt x="188" y="504"/>
                  </a:cubicBezTo>
                  <a:cubicBezTo>
                    <a:pt x="188" y="502"/>
                    <a:pt x="184" y="504"/>
                    <a:pt x="185" y="503"/>
                  </a:cubicBezTo>
                  <a:cubicBezTo>
                    <a:pt x="182" y="502"/>
                    <a:pt x="179" y="501"/>
                    <a:pt x="177" y="500"/>
                  </a:cubicBezTo>
                  <a:cubicBezTo>
                    <a:pt x="177" y="501"/>
                    <a:pt x="176" y="501"/>
                    <a:pt x="176" y="500"/>
                  </a:cubicBezTo>
                  <a:cubicBezTo>
                    <a:pt x="176" y="499"/>
                    <a:pt x="177" y="500"/>
                    <a:pt x="177" y="499"/>
                  </a:cubicBezTo>
                  <a:cubicBezTo>
                    <a:pt x="176" y="499"/>
                    <a:pt x="175" y="499"/>
                    <a:pt x="175" y="499"/>
                  </a:cubicBezTo>
                  <a:cubicBezTo>
                    <a:pt x="172" y="498"/>
                    <a:pt x="169" y="499"/>
                    <a:pt x="166" y="497"/>
                  </a:cubicBezTo>
                  <a:cubicBezTo>
                    <a:pt x="161" y="495"/>
                    <a:pt x="156" y="493"/>
                    <a:pt x="152" y="494"/>
                  </a:cubicBezTo>
                  <a:cubicBezTo>
                    <a:pt x="152" y="493"/>
                    <a:pt x="151" y="494"/>
                    <a:pt x="151" y="493"/>
                  </a:cubicBezTo>
                  <a:cubicBezTo>
                    <a:pt x="145" y="491"/>
                    <a:pt x="141" y="491"/>
                    <a:pt x="136" y="488"/>
                  </a:cubicBezTo>
                  <a:cubicBezTo>
                    <a:pt x="135" y="488"/>
                    <a:pt x="133" y="487"/>
                    <a:pt x="132" y="487"/>
                  </a:cubicBezTo>
                  <a:cubicBezTo>
                    <a:pt x="132" y="488"/>
                    <a:pt x="131" y="486"/>
                    <a:pt x="131" y="487"/>
                  </a:cubicBezTo>
                  <a:cubicBezTo>
                    <a:pt x="127" y="485"/>
                    <a:pt x="122" y="484"/>
                    <a:pt x="119" y="482"/>
                  </a:cubicBezTo>
                  <a:cubicBezTo>
                    <a:pt x="118" y="483"/>
                    <a:pt x="117" y="481"/>
                    <a:pt x="117" y="482"/>
                  </a:cubicBezTo>
                  <a:cubicBezTo>
                    <a:pt x="117" y="482"/>
                    <a:pt x="117" y="482"/>
                    <a:pt x="116" y="481"/>
                  </a:cubicBezTo>
                  <a:cubicBezTo>
                    <a:pt x="114" y="481"/>
                    <a:pt x="112" y="481"/>
                    <a:pt x="110" y="480"/>
                  </a:cubicBezTo>
                  <a:cubicBezTo>
                    <a:pt x="110" y="481"/>
                    <a:pt x="109" y="482"/>
                    <a:pt x="108" y="484"/>
                  </a:cubicBezTo>
                  <a:cubicBezTo>
                    <a:pt x="106" y="488"/>
                    <a:pt x="105" y="495"/>
                    <a:pt x="104" y="500"/>
                  </a:cubicBezTo>
                  <a:cubicBezTo>
                    <a:pt x="103" y="501"/>
                    <a:pt x="104" y="500"/>
                    <a:pt x="104" y="501"/>
                  </a:cubicBezTo>
                  <a:cubicBezTo>
                    <a:pt x="103" y="503"/>
                    <a:pt x="103" y="506"/>
                    <a:pt x="102" y="507"/>
                  </a:cubicBezTo>
                  <a:cubicBezTo>
                    <a:pt x="102" y="508"/>
                    <a:pt x="103" y="508"/>
                    <a:pt x="103" y="509"/>
                  </a:cubicBezTo>
                  <a:cubicBezTo>
                    <a:pt x="102" y="510"/>
                    <a:pt x="102" y="512"/>
                    <a:pt x="101" y="513"/>
                  </a:cubicBezTo>
                  <a:cubicBezTo>
                    <a:pt x="101" y="520"/>
                    <a:pt x="99" y="526"/>
                    <a:pt x="99" y="530"/>
                  </a:cubicBezTo>
                  <a:cubicBezTo>
                    <a:pt x="99" y="530"/>
                    <a:pt x="100" y="530"/>
                    <a:pt x="100" y="530"/>
                  </a:cubicBezTo>
                  <a:cubicBezTo>
                    <a:pt x="99" y="536"/>
                    <a:pt x="101" y="542"/>
                    <a:pt x="100" y="547"/>
                  </a:cubicBezTo>
                  <a:cubicBezTo>
                    <a:pt x="101" y="549"/>
                    <a:pt x="100" y="554"/>
                    <a:pt x="101" y="555"/>
                  </a:cubicBezTo>
                  <a:cubicBezTo>
                    <a:pt x="101" y="556"/>
                    <a:pt x="102" y="560"/>
                    <a:pt x="102" y="562"/>
                  </a:cubicBezTo>
                  <a:cubicBezTo>
                    <a:pt x="102" y="564"/>
                    <a:pt x="102" y="565"/>
                    <a:pt x="103" y="566"/>
                  </a:cubicBezTo>
                  <a:cubicBezTo>
                    <a:pt x="103" y="561"/>
                    <a:pt x="103" y="555"/>
                    <a:pt x="102" y="551"/>
                  </a:cubicBezTo>
                  <a:cubicBezTo>
                    <a:pt x="102" y="548"/>
                    <a:pt x="102" y="544"/>
                    <a:pt x="102" y="542"/>
                  </a:cubicBezTo>
                  <a:cubicBezTo>
                    <a:pt x="103" y="528"/>
                    <a:pt x="104" y="514"/>
                    <a:pt x="107" y="502"/>
                  </a:cubicBezTo>
                  <a:cubicBezTo>
                    <a:pt x="108" y="501"/>
                    <a:pt x="108" y="497"/>
                    <a:pt x="109" y="498"/>
                  </a:cubicBezTo>
                  <a:cubicBezTo>
                    <a:pt x="109" y="501"/>
                    <a:pt x="107" y="504"/>
                    <a:pt x="107" y="507"/>
                  </a:cubicBezTo>
                  <a:cubicBezTo>
                    <a:pt x="109" y="500"/>
                    <a:pt x="112" y="492"/>
                    <a:pt x="115" y="485"/>
                  </a:cubicBezTo>
                  <a:cubicBezTo>
                    <a:pt x="116" y="486"/>
                    <a:pt x="115" y="489"/>
                    <a:pt x="115" y="490"/>
                  </a:cubicBezTo>
                  <a:cubicBezTo>
                    <a:pt x="112" y="497"/>
                    <a:pt x="110" y="505"/>
                    <a:pt x="107" y="511"/>
                  </a:cubicBezTo>
                  <a:cubicBezTo>
                    <a:pt x="106" y="511"/>
                    <a:pt x="107" y="509"/>
                    <a:pt x="107" y="509"/>
                  </a:cubicBezTo>
                  <a:cubicBezTo>
                    <a:pt x="106" y="518"/>
                    <a:pt x="104" y="528"/>
                    <a:pt x="105" y="535"/>
                  </a:cubicBezTo>
                  <a:cubicBezTo>
                    <a:pt x="104" y="538"/>
                    <a:pt x="103" y="545"/>
                    <a:pt x="105" y="549"/>
                  </a:cubicBezTo>
                  <a:cubicBezTo>
                    <a:pt x="103" y="558"/>
                    <a:pt x="105" y="565"/>
                    <a:pt x="106" y="574"/>
                  </a:cubicBezTo>
                  <a:cubicBezTo>
                    <a:pt x="105" y="564"/>
                    <a:pt x="105" y="557"/>
                    <a:pt x="105" y="547"/>
                  </a:cubicBezTo>
                  <a:cubicBezTo>
                    <a:pt x="105" y="544"/>
                    <a:pt x="105" y="541"/>
                    <a:pt x="105" y="539"/>
                  </a:cubicBezTo>
                  <a:cubicBezTo>
                    <a:pt x="105" y="535"/>
                    <a:pt x="105" y="530"/>
                    <a:pt x="106" y="527"/>
                  </a:cubicBezTo>
                  <a:cubicBezTo>
                    <a:pt x="106" y="524"/>
                    <a:pt x="108" y="522"/>
                    <a:pt x="108" y="519"/>
                  </a:cubicBezTo>
                  <a:cubicBezTo>
                    <a:pt x="108" y="515"/>
                    <a:pt x="108" y="511"/>
                    <a:pt x="110" y="509"/>
                  </a:cubicBezTo>
                  <a:cubicBezTo>
                    <a:pt x="111" y="504"/>
                    <a:pt x="113" y="501"/>
                    <a:pt x="114" y="498"/>
                  </a:cubicBezTo>
                  <a:cubicBezTo>
                    <a:pt x="116" y="494"/>
                    <a:pt x="117" y="489"/>
                    <a:pt x="120" y="487"/>
                  </a:cubicBezTo>
                  <a:cubicBezTo>
                    <a:pt x="120" y="486"/>
                    <a:pt x="121" y="484"/>
                    <a:pt x="122" y="484"/>
                  </a:cubicBezTo>
                  <a:cubicBezTo>
                    <a:pt x="122" y="485"/>
                    <a:pt x="123" y="484"/>
                    <a:pt x="123" y="485"/>
                  </a:cubicBezTo>
                  <a:cubicBezTo>
                    <a:pt x="123" y="487"/>
                    <a:pt x="122" y="487"/>
                    <a:pt x="122" y="489"/>
                  </a:cubicBezTo>
                  <a:cubicBezTo>
                    <a:pt x="117" y="491"/>
                    <a:pt x="117" y="498"/>
                    <a:pt x="114" y="502"/>
                  </a:cubicBezTo>
                  <a:cubicBezTo>
                    <a:pt x="112" y="508"/>
                    <a:pt x="111" y="511"/>
                    <a:pt x="110" y="516"/>
                  </a:cubicBezTo>
                  <a:cubicBezTo>
                    <a:pt x="110" y="521"/>
                    <a:pt x="108" y="525"/>
                    <a:pt x="108" y="530"/>
                  </a:cubicBezTo>
                  <a:cubicBezTo>
                    <a:pt x="107" y="533"/>
                    <a:pt x="107" y="536"/>
                    <a:pt x="107" y="538"/>
                  </a:cubicBezTo>
                  <a:cubicBezTo>
                    <a:pt x="107" y="542"/>
                    <a:pt x="108" y="545"/>
                    <a:pt x="107" y="548"/>
                  </a:cubicBezTo>
                  <a:cubicBezTo>
                    <a:pt x="107" y="556"/>
                    <a:pt x="108" y="565"/>
                    <a:pt x="108" y="573"/>
                  </a:cubicBezTo>
                  <a:cubicBezTo>
                    <a:pt x="108" y="584"/>
                    <a:pt x="108" y="596"/>
                    <a:pt x="110" y="606"/>
                  </a:cubicBezTo>
                  <a:cubicBezTo>
                    <a:pt x="110" y="606"/>
                    <a:pt x="111" y="606"/>
                    <a:pt x="111" y="606"/>
                  </a:cubicBezTo>
                  <a:cubicBezTo>
                    <a:pt x="110" y="610"/>
                    <a:pt x="111" y="612"/>
                    <a:pt x="112" y="616"/>
                  </a:cubicBezTo>
                  <a:cubicBezTo>
                    <a:pt x="111" y="617"/>
                    <a:pt x="112" y="619"/>
                    <a:pt x="113" y="619"/>
                  </a:cubicBezTo>
                  <a:cubicBezTo>
                    <a:pt x="112" y="620"/>
                    <a:pt x="112" y="621"/>
                    <a:pt x="113" y="621"/>
                  </a:cubicBezTo>
                  <a:cubicBezTo>
                    <a:pt x="113" y="621"/>
                    <a:pt x="112" y="620"/>
                    <a:pt x="113" y="620"/>
                  </a:cubicBezTo>
                  <a:cubicBezTo>
                    <a:pt x="113" y="622"/>
                    <a:pt x="114" y="624"/>
                    <a:pt x="113" y="625"/>
                  </a:cubicBezTo>
                  <a:cubicBezTo>
                    <a:pt x="115" y="625"/>
                    <a:pt x="114" y="628"/>
                    <a:pt x="115" y="629"/>
                  </a:cubicBezTo>
                  <a:cubicBezTo>
                    <a:pt x="115" y="631"/>
                    <a:pt x="116" y="632"/>
                    <a:pt x="116" y="635"/>
                  </a:cubicBezTo>
                  <a:cubicBezTo>
                    <a:pt x="116" y="635"/>
                    <a:pt x="116" y="634"/>
                    <a:pt x="115" y="635"/>
                  </a:cubicBezTo>
                  <a:cubicBezTo>
                    <a:pt x="116" y="635"/>
                    <a:pt x="116" y="636"/>
                    <a:pt x="116" y="636"/>
                  </a:cubicBezTo>
                  <a:cubicBezTo>
                    <a:pt x="116" y="642"/>
                    <a:pt x="119" y="646"/>
                    <a:pt x="119" y="652"/>
                  </a:cubicBezTo>
                  <a:cubicBezTo>
                    <a:pt x="120" y="652"/>
                    <a:pt x="120" y="653"/>
                    <a:pt x="121" y="652"/>
                  </a:cubicBezTo>
                  <a:cubicBezTo>
                    <a:pt x="121" y="650"/>
                    <a:pt x="119" y="645"/>
                    <a:pt x="120" y="642"/>
                  </a:cubicBezTo>
                  <a:cubicBezTo>
                    <a:pt x="123" y="644"/>
                    <a:pt x="121" y="651"/>
                    <a:pt x="124" y="653"/>
                  </a:cubicBezTo>
                  <a:cubicBezTo>
                    <a:pt x="124" y="653"/>
                    <a:pt x="124" y="653"/>
                    <a:pt x="124" y="654"/>
                  </a:cubicBezTo>
                  <a:cubicBezTo>
                    <a:pt x="125" y="654"/>
                    <a:pt x="126" y="655"/>
                    <a:pt x="127" y="655"/>
                  </a:cubicBezTo>
                  <a:cubicBezTo>
                    <a:pt x="126" y="651"/>
                    <a:pt x="125" y="645"/>
                    <a:pt x="124" y="640"/>
                  </a:cubicBezTo>
                  <a:cubicBezTo>
                    <a:pt x="123" y="635"/>
                    <a:pt x="121" y="630"/>
                    <a:pt x="124" y="628"/>
                  </a:cubicBezTo>
                  <a:cubicBezTo>
                    <a:pt x="124" y="636"/>
                    <a:pt x="127" y="643"/>
                    <a:pt x="128" y="651"/>
                  </a:cubicBezTo>
                  <a:cubicBezTo>
                    <a:pt x="128" y="653"/>
                    <a:pt x="128" y="656"/>
                    <a:pt x="130" y="657"/>
                  </a:cubicBezTo>
                  <a:cubicBezTo>
                    <a:pt x="129" y="647"/>
                    <a:pt x="126" y="637"/>
                    <a:pt x="127" y="628"/>
                  </a:cubicBezTo>
                  <a:cubicBezTo>
                    <a:pt x="129" y="629"/>
                    <a:pt x="128" y="631"/>
                    <a:pt x="128" y="633"/>
                  </a:cubicBezTo>
                  <a:cubicBezTo>
                    <a:pt x="129" y="640"/>
                    <a:pt x="131" y="648"/>
                    <a:pt x="132" y="655"/>
                  </a:cubicBezTo>
                  <a:cubicBezTo>
                    <a:pt x="132" y="656"/>
                    <a:pt x="134" y="655"/>
                    <a:pt x="134" y="656"/>
                  </a:cubicBezTo>
                  <a:cubicBezTo>
                    <a:pt x="134" y="656"/>
                    <a:pt x="133" y="657"/>
                    <a:pt x="133" y="658"/>
                  </a:cubicBezTo>
                  <a:cubicBezTo>
                    <a:pt x="134" y="658"/>
                    <a:pt x="135" y="659"/>
                    <a:pt x="136" y="658"/>
                  </a:cubicBezTo>
                  <a:cubicBezTo>
                    <a:pt x="135" y="653"/>
                    <a:pt x="132" y="645"/>
                    <a:pt x="132" y="638"/>
                  </a:cubicBezTo>
                  <a:cubicBezTo>
                    <a:pt x="132" y="636"/>
                    <a:pt x="132" y="634"/>
                    <a:pt x="134" y="633"/>
                  </a:cubicBezTo>
                  <a:cubicBezTo>
                    <a:pt x="134" y="637"/>
                    <a:pt x="134" y="642"/>
                    <a:pt x="134" y="645"/>
                  </a:cubicBezTo>
                  <a:cubicBezTo>
                    <a:pt x="135" y="648"/>
                    <a:pt x="136" y="651"/>
                    <a:pt x="137" y="654"/>
                  </a:cubicBezTo>
                  <a:cubicBezTo>
                    <a:pt x="137" y="656"/>
                    <a:pt x="137" y="657"/>
                    <a:pt x="138" y="658"/>
                  </a:cubicBezTo>
                  <a:cubicBezTo>
                    <a:pt x="138" y="659"/>
                    <a:pt x="139" y="659"/>
                    <a:pt x="139" y="660"/>
                  </a:cubicBezTo>
                  <a:cubicBezTo>
                    <a:pt x="140" y="660"/>
                    <a:pt x="141" y="660"/>
                    <a:pt x="141" y="661"/>
                  </a:cubicBezTo>
                  <a:cubicBezTo>
                    <a:pt x="141" y="652"/>
                    <a:pt x="137" y="644"/>
                    <a:pt x="137" y="637"/>
                  </a:cubicBezTo>
                  <a:cubicBezTo>
                    <a:pt x="137" y="635"/>
                    <a:pt x="137" y="632"/>
                    <a:pt x="138" y="631"/>
                  </a:cubicBezTo>
                  <a:cubicBezTo>
                    <a:pt x="139" y="636"/>
                    <a:pt x="139" y="641"/>
                    <a:pt x="140" y="646"/>
                  </a:cubicBezTo>
                  <a:cubicBezTo>
                    <a:pt x="142" y="650"/>
                    <a:pt x="142" y="657"/>
                    <a:pt x="144" y="661"/>
                  </a:cubicBezTo>
                  <a:cubicBezTo>
                    <a:pt x="146" y="662"/>
                    <a:pt x="147" y="663"/>
                    <a:pt x="150" y="663"/>
                  </a:cubicBezTo>
                  <a:cubicBezTo>
                    <a:pt x="147" y="658"/>
                    <a:pt x="145" y="650"/>
                    <a:pt x="144" y="643"/>
                  </a:cubicBezTo>
                  <a:cubicBezTo>
                    <a:pt x="144" y="641"/>
                    <a:pt x="143" y="637"/>
                    <a:pt x="145" y="635"/>
                  </a:cubicBezTo>
                  <a:cubicBezTo>
                    <a:pt x="146" y="646"/>
                    <a:pt x="148" y="655"/>
                    <a:pt x="152" y="664"/>
                  </a:cubicBezTo>
                  <a:cubicBezTo>
                    <a:pt x="152" y="664"/>
                    <a:pt x="151" y="664"/>
                    <a:pt x="151" y="664"/>
                  </a:cubicBezTo>
                  <a:cubicBezTo>
                    <a:pt x="152" y="664"/>
                    <a:pt x="152" y="665"/>
                    <a:pt x="153" y="665"/>
                  </a:cubicBezTo>
                  <a:cubicBezTo>
                    <a:pt x="152" y="661"/>
                    <a:pt x="151" y="656"/>
                    <a:pt x="151" y="653"/>
                  </a:cubicBezTo>
                  <a:cubicBezTo>
                    <a:pt x="149" y="649"/>
                    <a:pt x="148" y="642"/>
                    <a:pt x="150" y="639"/>
                  </a:cubicBezTo>
                  <a:cubicBezTo>
                    <a:pt x="149" y="640"/>
                    <a:pt x="149" y="639"/>
                    <a:pt x="149" y="638"/>
                  </a:cubicBezTo>
                  <a:cubicBezTo>
                    <a:pt x="149" y="638"/>
                    <a:pt x="149" y="637"/>
                    <a:pt x="150" y="637"/>
                  </a:cubicBezTo>
                  <a:cubicBezTo>
                    <a:pt x="151" y="648"/>
                    <a:pt x="152" y="656"/>
                    <a:pt x="155" y="666"/>
                  </a:cubicBezTo>
                  <a:cubicBezTo>
                    <a:pt x="156" y="665"/>
                    <a:pt x="156" y="667"/>
                    <a:pt x="157" y="666"/>
                  </a:cubicBezTo>
                  <a:cubicBezTo>
                    <a:pt x="156" y="659"/>
                    <a:pt x="154" y="649"/>
                    <a:pt x="154" y="641"/>
                  </a:cubicBezTo>
                  <a:cubicBezTo>
                    <a:pt x="154" y="642"/>
                    <a:pt x="154" y="641"/>
                    <a:pt x="155" y="641"/>
                  </a:cubicBezTo>
                  <a:cubicBezTo>
                    <a:pt x="157" y="642"/>
                    <a:pt x="154" y="646"/>
                    <a:pt x="157" y="647"/>
                  </a:cubicBezTo>
                  <a:cubicBezTo>
                    <a:pt x="157" y="648"/>
                    <a:pt x="158" y="650"/>
                    <a:pt x="158" y="650"/>
                  </a:cubicBezTo>
                  <a:cubicBezTo>
                    <a:pt x="158" y="647"/>
                    <a:pt x="157" y="643"/>
                    <a:pt x="160" y="642"/>
                  </a:cubicBezTo>
                  <a:cubicBezTo>
                    <a:pt x="160" y="651"/>
                    <a:pt x="162" y="662"/>
                    <a:pt x="165" y="670"/>
                  </a:cubicBezTo>
                  <a:cubicBezTo>
                    <a:pt x="166" y="670"/>
                    <a:pt x="166" y="671"/>
                    <a:pt x="168" y="671"/>
                  </a:cubicBezTo>
                  <a:cubicBezTo>
                    <a:pt x="167" y="663"/>
                    <a:pt x="163" y="655"/>
                    <a:pt x="164" y="647"/>
                  </a:cubicBezTo>
                  <a:cubicBezTo>
                    <a:pt x="164" y="646"/>
                    <a:pt x="164" y="644"/>
                    <a:pt x="165" y="644"/>
                  </a:cubicBezTo>
                  <a:cubicBezTo>
                    <a:pt x="167" y="645"/>
                    <a:pt x="165" y="647"/>
                    <a:pt x="165" y="649"/>
                  </a:cubicBezTo>
                  <a:cubicBezTo>
                    <a:pt x="166" y="657"/>
                    <a:pt x="169" y="664"/>
                    <a:pt x="169" y="672"/>
                  </a:cubicBezTo>
                  <a:cubicBezTo>
                    <a:pt x="171" y="672"/>
                    <a:pt x="172" y="673"/>
                    <a:pt x="174" y="673"/>
                  </a:cubicBezTo>
                  <a:cubicBezTo>
                    <a:pt x="174" y="671"/>
                    <a:pt x="174" y="669"/>
                    <a:pt x="173" y="667"/>
                  </a:cubicBezTo>
                  <a:cubicBezTo>
                    <a:pt x="172" y="661"/>
                    <a:pt x="169" y="655"/>
                    <a:pt x="169" y="649"/>
                  </a:cubicBezTo>
                  <a:cubicBezTo>
                    <a:pt x="169" y="649"/>
                    <a:pt x="169" y="647"/>
                    <a:pt x="170" y="647"/>
                  </a:cubicBezTo>
                  <a:cubicBezTo>
                    <a:pt x="172" y="657"/>
                    <a:pt x="175" y="664"/>
                    <a:pt x="176" y="674"/>
                  </a:cubicBezTo>
                  <a:cubicBezTo>
                    <a:pt x="177" y="675"/>
                    <a:pt x="178" y="676"/>
                    <a:pt x="179" y="676"/>
                  </a:cubicBezTo>
                  <a:cubicBezTo>
                    <a:pt x="178" y="670"/>
                    <a:pt x="178" y="665"/>
                    <a:pt x="176" y="660"/>
                  </a:cubicBezTo>
                  <a:cubicBezTo>
                    <a:pt x="175" y="656"/>
                    <a:pt x="173" y="652"/>
                    <a:pt x="175" y="649"/>
                  </a:cubicBezTo>
                  <a:cubicBezTo>
                    <a:pt x="177" y="652"/>
                    <a:pt x="177" y="655"/>
                    <a:pt x="177" y="659"/>
                  </a:cubicBezTo>
                  <a:cubicBezTo>
                    <a:pt x="178" y="663"/>
                    <a:pt x="179" y="667"/>
                    <a:pt x="180" y="672"/>
                  </a:cubicBezTo>
                  <a:cubicBezTo>
                    <a:pt x="180" y="674"/>
                    <a:pt x="181" y="676"/>
                    <a:pt x="182" y="677"/>
                  </a:cubicBezTo>
                  <a:cubicBezTo>
                    <a:pt x="185" y="677"/>
                    <a:pt x="186" y="679"/>
                    <a:pt x="189" y="679"/>
                  </a:cubicBezTo>
                  <a:cubicBezTo>
                    <a:pt x="186" y="671"/>
                    <a:pt x="185" y="663"/>
                    <a:pt x="183" y="653"/>
                  </a:cubicBezTo>
                  <a:cubicBezTo>
                    <a:pt x="184" y="653"/>
                    <a:pt x="183" y="652"/>
                    <a:pt x="185" y="652"/>
                  </a:cubicBezTo>
                  <a:cubicBezTo>
                    <a:pt x="186" y="659"/>
                    <a:pt x="187" y="665"/>
                    <a:pt x="188" y="672"/>
                  </a:cubicBezTo>
                  <a:cubicBezTo>
                    <a:pt x="189" y="671"/>
                    <a:pt x="189" y="672"/>
                    <a:pt x="189" y="672"/>
                  </a:cubicBezTo>
                  <a:cubicBezTo>
                    <a:pt x="187" y="674"/>
                    <a:pt x="190" y="677"/>
                    <a:pt x="191" y="680"/>
                  </a:cubicBezTo>
                  <a:cubicBezTo>
                    <a:pt x="192" y="681"/>
                    <a:pt x="194" y="680"/>
                    <a:pt x="195" y="681"/>
                  </a:cubicBezTo>
                  <a:cubicBezTo>
                    <a:pt x="193" y="676"/>
                    <a:pt x="191" y="671"/>
                    <a:pt x="190" y="665"/>
                  </a:cubicBezTo>
                  <a:cubicBezTo>
                    <a:pt x="191" y="663"/>
                    <a:pt x="188" y="656"/>
                    <a:pt x="191" y="655"/>
                  </a:cubicBezTo>
                  <a:cubicBezTo>
                    <a:pt x="192" y="657"/>
                    <a:pt x="190" y="658"/>
                    <a:pt x="191" y="661"/>
                  </a:cubicBezTo>
                  <a:cubicBezTo>
                    <a:pt x="191" y="661"/>
                    <a:pt x="191" y="660"/>
                    <a:pt x="191" y="660"/>
                  </a:cubicBezTo>
                  <a:cubicBezTo>
                    <a:pt x="191" y="665"/>
                    <a:pt x="194" y="671"/>
                    <a:pt x="195" y="677"/>
                  </a:cubicBezTo>
                  <a:cubicBezTo>
                    <a:pt x="196" y="677"/>
                    <a:pt x="196" y="679"/>
                    <a:pt x="197" y="682"/>
                  </a:cubicBezTo>
                  <a:cubicBezTo>
                    <a:pt x="198" y="682"/>
                    <a:pt x="199" y="683"/>
                    <a:pt x="200" y="682"/>
                  </a:cubicBezTo>
                  <a:cubicBezTo>
                    <a:pt x="198" y="677"/>
                    <a:pt x="196" y="668"/>
                    <a:pt x="195" y="662"/>
                  </a:cubicBezTo>
                  <a:cubicBezTo>
                    <a:pt x="195" y="661"/>
                    <a:pt x="194" y="658"/>
                    <a:pt x="196" y="658"/>
                  </a:cubicBezTo>
                  <a:cubicBezTo>
                    <a:pt x="197" y="658"/>
                    <a:pt x="198" y="659"/>
                    <a:pt x="198" y="661"/>
                  </a:cubicBezTo>
                  <a:cubicBezTo>
                    <a:pt x="196" y="665"/>
                    <a:pt x="198" y="669"/>
                    <a:pt x="199" y="673"/>
                  </a:cubicBezTo>
                  <a:cubicBezTo>
                    <a:pt x="199" y="674"/>
                    <a:pt x="199" y="675"/>
                    <a:pt x="199" y="676"/>
                  </a:cubicBezTo>
                  <a:cubicBezTo>
                    <a:pt x="200" y="676"/>
                    <a:pt x="200" y="677"/>
                    <a:pt x="201" y="678"/>
                  </a:cubicBezTo>
                  <a:cubicBezTo>
                    <a:pt x="201" y="678"/>
                    <a:pt x="200" y="678"/>
                    <a:pt x="200" y="678"/>
                  </a:cubicBezTo>
                  <a:cubicBezTo>
                    <a:pt x="201" y="680"/>
                    <a:pt x="202" y="682"/>
                    <a:pt x="202" y="684"/>
                  </a:cubicBezTo>
                  <a:cubicBezTo>
                    <a:pt x="204" y="684"/>
                    <a:pt x="206" y="685"/>
                    <a:pt x="207" y="685"/>
                  </a:cubicBezTo>
                  <a:cubicBezTo>
                    <a:pt x="206" y="681"/>
                    <a:pt x="206" y="678"/>
                    <a:pt x="205" y="674"/>
                  </a:cubicBezTo>
                  <a:cubicBezTo>
                    <a:pt x="204" y="670"/>
                    <a:pt x="202" y="666"/>
                    <a:pt x="202" y="662"/>
                  </a:cubicBezTo>
                  <a:cubicBezTo>
                    <a:pt x="202" y="660"/>
                    <a:pt x="201" y="658"/>
                    <a:pt x="203" y="657"/>
                  </a:cubicBezTo>
                  <a:cubicBezTo>
                    <a:pt x="205" y="666"/>
                    <a:pt x="206" y="678"/>
                    <a:pt x="209" y="686"/>
                  </a:cubicBezTo>
                  <a:cubicBezTo>
                    <a:pt x="211" y="686"/>
                    <a:pt x="212" y="688"/>
                    <a:pt x="213" y="687"/>
                  </a:cubicBezTo>
                  <a:cubicBezTo>
                    <a:pt x="212" y="684"/>
                    <a:pt x="211" y="680"/>
                    <a:pt x="210" y="676"/>
                  </a:cubicBezTo>
                  <a:cubicBezTo>
                    <a:pt x="208" y="671"/>
                    <a:pt x="205" y="663"/>
                    <a:pt x="208" y="660"/>
                  </a:cubicBezTo>
                  <a:cubicBezTo>
                    <a:pt x="209" y="670"/>
                    <a:pt x="213" y="679"/>
                    <a:pt x="215" y="688"/>
                  </a:cubicBezTo>
                  <a:cubicBezTo>
                    <a:pt x="216" y="688"/>
                    <a:pt x="216" y="689"/>
                    <a:pt x="216" y="689"/>
                  </a:cubicBezTo>
                  <a:cubicBezTo>
                    <a:pt x="215" y="682"/>
                    <a:pt x="213" y="675"/>
                    <a:pt x="212" y="669"/>
                  </a:cubicBezTo>
                  <a:cubicBezTo>
                    <a:pt x="211" y="668"/>
                    <a:pt x="211" y="665"/>
                    <a:pt x="213" y="664"/>
                  </a:cubicBezTo>
                  <a:cubicBezTo>
                    <a:pt x="214" y="673"/>
                    <a:pt x="216" y="681"/>
                    <a:pt x="219" y="690"/>
                  </a:cubicBezTo>
                  <a:cubicBezTo>
                    <a:pt x="220" y="691"/>
                    <a:pt x="221" y="691"/>
                    <a:pt x="222" y="691"/>
                  </a:cubicBezTo>
                  <a:cubicBezTo>
                    <a:pt x="220" y="687"/>
                    <a:pt x="219" y="681"/>
                    <a:pt x="218" y="676"/>
                  </a:cubicBezTo>
                  <a:cubicBezTo>
                    <a:pt x="217" y="672"/>
                    <a:pt x="214" y="666"/>
                    <a:pt x="218" y="664"/>
                  </a:cubicBezTo>
                  <a:cubicBezTo>
                    <a:pt x="218" y="673"/>
                    <a:pt x="221" y="682"/>
                    <a:pt x="224" y="690"/>
                  </a:cubicBezTo>
                  <a:cubicBezTo>
                    <a:pt x="223" y="691"/>
                    <a:pt x="224" y="692"/>
                    <a:pt x="223" y="692"/>
                  </a:cubicBezTo>
                  <a:cubicBezTo>
                    <a:pt x="225" y="692"/>
                    <a:pt x="226" y="693"/>
                    <a:pt x="227" y="693"/>
                  </a:cubicBezTo>
                  <a:cubicBezTo>
                    <a:pt x="226" y="686"/>
                    <a:pt x="222" y="676"/>
                    <a:pt x="222" y="669"/>
                  </a:cubicBezTo>
                  <a:cubicBezTo>
                    <a:pt x="221" y="668"/>
                    <a:pt x="222" y="667"/>
                    <a:pt x="223" y="666"/>
                  </a:cubicBezTo>
                  <a:cubicBezTo>
                    <a:pt x="225" y="676"/>
                    <a:pt x="227" y="685"/>
                    <a:pt x="229" y="694"/>
                  </a:cubicBezTo>
                  <a:cubicBezTo>
                    <a:pt x="230" y="695"/>
                    <a:pt x="232" y="696"/>
                    <a:pt x="233" y="696"/>
                  </a:cubicBezTo>
                  <a:cubicBezTo>
                    <a:pt x="231" y="691"/>
                    <a:pt x="229" y="683"/>
                    <a:pt x="228" y="677"/>
                  </a:cubicBezTo>
                  <a:cubicBezTo>
                    <a:pt x="228" y="675"/>
                    <a:pt x="226" y="669"/>
                    <a:pt x="229" y="669"/>
                  </a:cubicBezTo>
                  <a:cubicBezTo>
                    <a:pt x="229" y="678"/>
                    <a:pt x="232" y="689"/>
                    <a:pt x="235" y="697"/>
                  </a:cubicBezTo>
                  <a:cubicBezTo>
                    <a:pt x="237" y="698"/>
                    <a:pt x="238" y="698"/>
                    <a:pt x="239" y="699"/>
                  </a:cubicBezTo>
                  <a:cubicBezTo>
                    <a:pt x="237" y="691"/>
                    <a:pt x="235" y="684"/>
                    <a:pt x="233" y="677"/>
                  </a:cubicBezTo>
                  <a:cubicBezTo>
                    <a:pt x="233" y="675"/>
                    <a:pt x="231" y="672"/>
                    <a:pt x="233" y="671"/>
                  </a:cubicBezTo>
                  <a:cubicBezTo>
                    <a:pt x="235" y="679"/>
                    <a:pt x="238" y="689"/>
                    <a:pt x="241" y="698"/>
                  </a:cubicBezTo>
                  <a:cubicBezTo>
                    <a:pt x="242" y="699"/>
                    <a:pt x="242" y="701"/>
                    <a:pt x="245" y="701"/>
                  </a:cubicBezTo>
                  <a:cubicBezTo>
                    <a:pt x="243" y="695"/>
                    <a:pt x="241" y="688"/>
                    <a:pt x="240" y="682"/>
                  </a:cubicBezTo>
                  <a:cubicBezTo>
                    <a:pt x="239" y="678"/>
                    <a:pt x="236" y="673"/>
                    <a:pt x="239" y="671"/>
                  </a:cubicBezTo>
                  <a:cubicBezTo>
                    <a:pt x="241" y="681"/>
                    <a:pt x="243" y="690"/>
                    <a:pt x="246" y="699"/>
                  </a:cubicBezTo>
                  <a:cubicBezTo>
                    <a:pt x="247" y="699"/>
                    <a:pt x="247" y="700"/>
                    <a:pt x="248" y="700"/>
                  </a:cubicBezTo>
                  <a:cubicBezTo>
                    <a:pt x="248" y="701"/>
                    <a:pt x="247" y="702"/>
                    <a:pt x="248" y="702"/>
                  </a:cubicBezTo>
                  <a:cubicBezTo>
                    <a:pt x="250" y="702"/>
                    <a:pt x="250" y="703"/>
                    <a:pt x="252" y="704"/>
                  </a:cubicBezTo>
                  <a:cubicBezTo>
                    <a:pt x="250" y="694"/>
                    <a:pt x="244" y="684"/>
                    <a:pt x="244" y="673"/>
                  </a:cubicBezTo>
                  <a:cubicBezTo>
                    <a:pt x="244" y="672"/>
                    <a:pt x="243" y="670"/>
                    <a:pt x="245" y="669"/>
                  </a:cubicBezTo>
                  <a:cubicBezTo>
                    <a:pt x="247" y="682"/>
                    <a:pt x="250" y="693"/>
                    <a:pt x="254" y="703"/>
                  </a:cubicBezTo>
                  <a:cubicBezTo>
                    <a:pt x="254" y="702"/>
                    <a:pt x="255" y="702"/>
                    <a:pt x="255" y="702"/>
                  </a:cubicBezTo>
                  <a:cubicBezTo>
                    <a:pt x="256" y="703"/>
                    <a:pt x="256" y="706"/>
                    <a:pt x="258" y="705"/>
                  </a:cubicBezTo>
                  <a:cubicBezTo>
                    <a:pt x="255" y="698"/>
                    <a:pt x="253" y="690"/>
                    <a:pt x="251" y="682"/>
                  </a:cubicBezTo>
                  <a:cubicBezTo>
                    <a:pt x="251" y="679"/>
                    <a:pt x="248" y="673"/>
                    <a:pt x="250" y="671"/>
                  </a:cubicBezTo>
                  <a:cubicBezTo>
                    <a:pt x="252" y="673"/>
                    <a:pt x="251" y="676"/>
                    <a:pt x="252" y="679"/>
                  </a:cubicBezTo>
                  <a:cubicBezTo>
                    <a:pt x="253" y="685"/>
                    <a:pt x="256" y="691"/>
                    <a:pt x="256" y="696"/>
                  </a:cubicBezTo>
                  <a:cubicBezTo>
                    <a:pt x="257" y="697"/>
                    <a:pt x="257" y="697"/>
                    <a:pt x="257" y="697"/>
                  </a:cubicBezTo>
                  <a:cubicBezTo>
                    <a:pt x="258" y="700"/>
                    <a:pt x="259" y="703"/>
                    <a:pt x="260" y="704"/>
                  </a:cubicBezTo>
                  <a:cubicBezTo>
                    <a:pt x="260" y="704"/>
                    <a:pt x="259" y="701"/>
                    <a:pt x="260" y="700"/>
                  </a:cubicBezTo>
                  <a:cubicBezTo>
                    <a:pt x="261" y="702"/>
                    <a:pt x="262" y="705"/>
                    <a:pt x="262" y="707"/>
                  </a:cubicBezTo>
                  <a:cubicBezTo>
                    <a:pt x="263" y="707"/>
                    <a:pt x="264" y="708"/>
                    <a:pt x="264" y="708"/>
                  </a:cubicBezTo>
                  <a:cubicBezTo>
                    <a:pt x="262" y="699"/>
                    <a:pt x="259" y="690"/>
                    <a:pt x="257" y="681"/>
                  </a:cubicBezTo>
                  <a:cubicBezTo>
                    <a:pt x="257" y="680"/>
                    <a:pt x="258" y="679"/>
                    <a:pt x="258" y="678"/>
                  </a:cubicBezTo>
                  <a:cubicBezTo>
                    <a:pt x="257" y="675"/>
                    <a:pt x="258" y="670"/>
                    <a:pt x="256" y="667"/>
                  </a:cubicBezTo>
                  <a:cubicBezTo>
                    <a:pt x="256" y="666"/>
                    <a:pt x="255" y="666"/>
                    <a:pt x="255" y="665"/>
                  </a:cubicBezTo>
                  <a:cubicBezTo>
                    <a:pt x="254" y="653"/>
                    <a:pt x="253" y="638"/>
                    <a:pt x="253" y="627"/>
                  </a:cubicBezTo>
                  <a:cubicBezTo>
                    <a:pt x="253" y="623"/>
                    <a:pt x="254" y="620"/>
                    <a:pt x="254" y="616"/>
                  </a:cubicBezTo>
                  <a:cubicBezTo>
                    <a:pt x="253" y="610"/>
                    <a:pt x="254" y="601"/>
                    <a:pt x="254" y="596"/>
                  </a:cubicBezTo>
                  <a:cubicBezTo>
                    <a:pt x="254" y="593"/>
                    <a:pt x="256" y="589"/>
                    <a:pt x="256" y="586"/>
                  </a:cubicBezTo>
                  <a:cubicBezTo>
                    <a:pt x="256" y="585"/>
                    <a:pt x="255" y="584"/>
                    <a:pt x="255" y="584"/>
                  </a:cubicBezTo>
                  <a:cubicBezTo>
                    <a:pt x="256" y="578"/>
                    <a:pt x="257" y="572"/>
                    <a:pt x="258" y="566"/>
                  </a:cubicBezTo>
                  <a:cubicBezTo>
                    <a:pt x="258" y="564"/>
                    <a:pt x="258" y="561"/>
                    <a:pt x="259" y="559"/>
                  </a:cubicBezTo>
                  <a:cubicBezTo>
                    <a:pt x="260" y="548"/>
                    <a:pt x="264" y="539"/>
                    <a:pt x="270" y="530"/>
                  </a:cubicBezTo>
                  <a:cubicBezTo>
                    <a:pt x="270" y="530"/>
                    <a:pt x="268" y="530"/>
                    <a:pt x="269" y="529"/>
                  </a:cubicBezTo>
                  <a:cubicBezTo>
                    <a:pt x="269" y="529"/>
                    <a:pt x="269" y="530"/>
                    <a:pt x="270" y="530"/>
                  </a:cubicBezTo>
                  <a:cubicBezTo>
                    <a:pt x="269" y="528"/>
                    <a:pt x="272" y="529"/>
                    <a:pt x="272" y="528"/>
                  </a:cubicBezTo>
                  <a:cubicBezTo>
                    <a:pt x="268" y="527"/>
                    <a:pt x="264" y="524"/>
                    <a:pt x="260" y="523"/>
                  </a:cubicBezTo>
                  <a:cubicBezTo>
                    <a:pt x="258" y="523"/>
                    <a:pt x="256" y="523"/>
                    <a:pt x="254" y="523"/>
                  </a:cubicBezTo>
                  <a:cubicBezTo>
                    <a:pt x="244" y="519"/>
                    <a:pt x="236" y="518"/>
                    <a:pt x="227" y="515"/>
                  </a:cubicBezTo>
                  <a:cubicBezTo>
                    <a:pt x="227" y="516"/>
                    <a:pt x="226" y="516"/>
                    <a:pt x="226" y="516"/>
                  </a:cubicBezTo>
                  <a:cubicBezTo>
                    <a:pt x="226" y="515"/>
                    <a:pt x="226" y="514"/>
                    <a:pt x="226" y="514"/>
                  </a:cubicBezTo>
                  <a:cubicBezTo>
                    <a:pt x="226" y="515"/>
                    <a:pt x="226" y="515"/>
                    <a:pt x="226" y="515"/>
                  </a:cubicBezTo>
                  <a:cubicBezTo>
                    <a:pt x="224" y="514"/>
                    <a:pt x="222" y="514"/>
                    <a:pt x="220" y="514"/>
                  </a:cubicBezTo>
                  <a:close/>
                  <a:moveTo>
                    <a:pt x="435" y="487"/>
                  </a:moveTo>
                  <a:cubicBezTo>
                    <a:pt x="435" y="486"/>
                    <a:pt x="436" y="486"/>
                    <a:pt x="435" y="484"/>
                  </a:cubicBezTo>
                  <a:cubicBezTo>
                    <a:pt x="435" y="484"/>
                    <a:pt x="434" y="484"/>
                    <a:pt x="434" y="484"/>
                  </a:cubicBezTo>
                  <a:cubicBezTo>
                    <a:pt x="435" y="484"/>
                    <a:pt x="435" y="484"/>
                    <a:pt x="435" y="484"/>
                  </a:cubicBezTo>
                  <a:cubicBezTo>
                    <a:pt x="435" y="483"/>
                    <a:pt x="434" y="484"/>
                    <a:pt x="434" y="483"/>
                  </a:cubicBezTo>
                  <a:cubicBezTo>
                    <a:pt x="435" y="483"/>
                    <a:pt x="435" y="483"/>
                    <a:pt x="435" y="482"/>
                  </a:cubicBezTo>
                  <a:cubicBezTo>
                    <a:pt x="434" y="482"/>
                    <a:pt x="434" y="482"/>
                    <a:pt x="434" y="482"/>
                  </a:cubicBezTo>
                  <a:cubicBezTo>
                    <a:pt x="434" y="482"/>
                    <a:pt x="434" y="481"/>
                    <a:pt x="435" y="481"/>
                  </a:cubicBezTo>
                  <a:cubicBezTo>
                    <a:pt x="435" y="480"/>
                    <a:pt x="434" y="480"/>
                    <a:pt x="433" y="480"/>
                  </a:cubicBezTo>
                  <a:cubicBezTo>
                    <a:pt x="434" y="482"/>
                    <a:pt x="434" y="487"/>
                    <a:pt x="435" y="487"/>
                  </a:cubicBezTo>
                  <a:close/>
                  <a:moveTo>
                    <a:pt x="645" y="483"/>
                  </a:moveTo>
                  <a:cubicBezTo>
                    <a:pt x="643" y="486"/>
                    <a:pt x="641" y="488"/>
                    <a:pt x="639" y="492"/>
                  </a:cubicBezTo>
                  <a:cubicBezTo>
                    <a:pt x="643" y="491"/>
                    <a:pt x="645" y="489"/>
                    <a:pt x="648" y="489"/>
                  </a:cubicBezTo>
                  <a:cubicBezTo>
                    <a:pt x="650" y="486"/>
                    <a:pt x="652" y="483"/>
                    <a:pt x="654" y="480"/>
                  </a:cubicBezTo>
                  <a:cubicBezTo>
                    <a:pt x="650" y="480"/>
                    <a:pt x="648" y="483"/>
                    <a:pt x="645" y="483"/>
                  </a:cubicBezTo>
                  <a:close/>
                  <a:moveTo>
                    <a:pt x="609" y="482"/>
                  </a:moveTo>
                  <a:cubicBezTo>
                    <a:pt x="609" y="482"/>
                    <a:pt x="609" y="481"/>
                    <a:pt x="610" y="481"/>
                  </a:cubicBezTo>
                  <a:cubicBezTo>
                    <a:pt x="610" y="481"/>
                    <a:pt x="610" y="481"/>
                    <a:pt x="609" y="481"/>
                  </a:cubicBezTo>
                  <a:cubicBezTo>
                    <a:pt x="609" y="481"/>
                    <a:pt x="609" y="481"/>
                    <a:pt x="609" y="481"/>
                  </a:cubicBezTo>
                  <a:cubicBezTo>
                    <a:pt x="609" y="481"/>
                    <a:pt x="608" y="482"/>
                    <a:pt x="609" y="482"/>
                  </a:cubicBezTo>
                  <a:close/>
                  <a:moveTo>
                    <a:pt x="634" y="483"/>
                  </a:moveTo>
                  <a:cubicBezTo>
                    <a:pt x="631" y="483"/>
                    <a:pt x="629" y="487"/>
                    <a:pt x="628" y="489"/>
                  </a:cubicBezTo>
                  <a:cubicBezTo>
                    <a:pt x="631" y="489"/>
                    <a:pt x="632" y="487"/>
                    <a:pt x="635" y="487"/>
                  </a:cubicBezTo>
                  <a:cubicBezTo>
                    <a:pt x="636" y="484"/>
                    <a:pt x="637" y="483"/>
                    <a:pt x="638" y="481"/>
                  </a:cubicBezTo>
                  <a:cubicBezTo>
                    <a:pt x="638" y="481"/>
                    <a:pt x="638" y="481"/>
                    <a:pt x="638" y="481"/>
                  </a:cubicBezTo>
                  <a:cubicBezTo>
                    <a:pt x="637" y="482"/>
                    <a:pt x="635" y="481"/>
                    <a:pt x="634" y="483"/>
                  </a:cubicBezTo>
                  <a:close/>
                  <a:moveTo>
                    <a:pt x="600" y="485"/>
                  </a:moveTo>
                  <a:cubicBezTo>
                    <a:pt x="603" y="485"/>
                    <a:pt x="605" y="483"/>
                    <a:pt x="607" y="481"/>
                  </a:cubicBezTo>
                  <a:cubicBezTo>
                    <a:pt x="604" y="482"/>
                    <a:pt x="602" y="483"/>
                    <a:pt x="600" y="485"/>
                  </a:cubicBezTo>
                  <a:cubicBezTo>
                    <a:pt x="599" y="485"/>
                    <a:pt x="598" y="487"/>
                    <a:pt x="598" y="487"/>
                  </a:cubicBezTo>
                  <a:cubicBezTo>
                    <a:pt x="599" y="486"/>
                    <a:pt x="600" y="486"/>
                    <a:pt x="600" y="485"/>
                  </a:cubicBezTo>
                  <a:close/>
                  <a:moveTo>
                    <a:pt x="603" y="489"/>
                  </a:moveTo>
                  <a:cubicBezTo>
                    <a:pt x="606" y="489"/>
                    <a:pt x="610" y="485"/>
                    <a:pt x="611" y="482"/>
                  </a:cubicBezTo>
                  <a:cubicBezTo>
                    <a:pt x="607" y="484"/>
                    <a:pt x="603" y="486"/>
                    <a:pt x="603" y="489"/>
                  </a:cubicBezTo>
                  <a:close/>
                  <a:moveTo>
                    <a:pt x="615" y="489"/>
                  </a:moveTo>
                  <a:cubicBezTo>
                    <a:pt x="619" y="488"/>
                    <a:pt x="622" y="486"/>
                    <a:pt x="623" y="483"/>
                  </a:cubicBezTo>
                  <a:cubicBezTo>
                    <a:pt x="620" y="484"/>
                    <a:pt x="616" y="485"/>
                    <a:pt x="615" y="489"/>
                  </a:cubicBezTo>
                  <a:close/>
                  <a:moveTo>
                    <a:pt x="620" y="490"/>
                  </a:moveTo>
                  <a:cubicBezTo>
                    <a:pt x="620" y="489"/>
                    <a:pt x="620" y="491"/>
                    <a:pt x="620" y="491"/>
                  </a:cubicBezTo>
                  <a:cubicBezTo>
                    <a:pt x="620" y="492"/>
                    <a:pt x="618" y="492"/>
                    <a:pt x="618" y="493"/>
                  </a:cubicBezTo>
                  <a:cubicBezTo>
                    <a:pt x="624" y="493"/>
                    <a:pt x="627" y="489"/>
                    <a:pt x="629" y="484"/>
                  </a:cubicBezTo>
                  <a:cubicBezTo>
                    <a:pt x="626" y="487"/>
                    <a:pt x="621" y="486"/>
                    <a:pt x="620" y="490"/>
                  </a:cubicBezTo>
                  <a:close/>
                  <a:moveTo>
                    <a:pt x="582" y="485"/>
                  </a:moveTo>
                  <a:cubicBezTo>
                    <a:pt x="581" y="487"/>
                    <a:pt x="579" y="486"/>
                    <a:pt x="578" y="487"/>
                  </a:cubicBezTo>
                  <a:cubicBezTo>
                    <a:pt x="580" y="487"/>
                    <a:pt x="583" y="487"/>
                    <a:pt x="583" y="485"/>
                  </a:cubicBezTo>
                  <a:cubicBezTo>
                    <a:pt x="583" y="485"/>
                    <a:pt x="582" y="485"/>
                    <a:pt x="582" y="485"/>
                  </a:cubicBezTo>
                  <a:close/>
                  <a:moveTo>
                    <a:pt x="592" y="487"/>
                  </a:moveTo>
                  <a:cubicBezTo>
                    <a:pt x="592" y="487"/>
                    <a:pt x="593" y="487"/>
                    <a:pt x="593" y="487"/>
                  </a:cubicBezTo>
                  <a:cubicBezTo>
                    <a:pt x="592" y="487"/>
                    <a:pt x="595" y="486"/>
                    <a:pt x="594" y="486"/>
                  </a:cubicBezTo>
                  <a:cubicBezTo>
                    <a:pt x="594" y="486"/>
                    <a:pt x="592" y="486"/>
                    <a:pt x="592" y="487"/>
                  </a:cubicBezTo>
                  <a:close/>
                  <a:moveTo>
                    <a:pt x="632" y="495"/>
                  </a:moveTo>
                  <a:cubicBezTo>
                    <a:pt x="633" y="495"/>
                    <a:pt x="635" y="494"/>
                    <a:pt x="637" y="493"/>
                  </a:cubicBezTo>
                  <a:cubicBezTo>
                    <a:pt x="637" y="490"/>
                    <a:pt x="639" y="488"/>
                    <a:pt x="641" y="486"/>
                  </a:cubicBezTo>
                  <a:cubicBezTo>
                    <a:pt x="635" y="486"/>
                    <a:pt x="633" y="492"/>
                    <a:pt x="632" y="495"/>
                  </a:cubicBezTo>
                  <a:close/>
                  <a:moveTo>
                    <a:pt x="599" y="488"/>
                  </a:moveTo>
                  <a:cubicBezTo>
                    <a:pt x="598" y="490"/>
                    <a:pt x="594" y="489"/>
                    <a:pt x="595" y="491"/>
                  </a:cubicBezTo>
                  <a:cubicBezTo>
                    <a:pt x="597" y="490"/>
                    <a:pt x="600" y="490"/>
                    <a:pt x="602" y="487"/>
                  </a:cubicBezTo>
                  <a:cubicBezTo>
                    <a:pt x="601" y="487"/>
                    <a:pt x="600" y="488"/>
                    <a:pt x="599" y="488"/>
                  </a:cubicBezTo>
                  <a:close/>
                  <a:moveTo>
                    <a:pt x="604" y="493"/>
                  </a:moveTo>
                  <a:cubicBezTo>
                    <a:pt x="608" y="492"/>
                    <a:pt x="612" y="491"/>
                    <a:pt x="613" y="487"/>
                  </a:cubicBezTo>
                  <a:cubicBezTo>
                    <a:pt x="609" y="488"/>
                    <a:pt x="606" y="490"/>
                    <a:pt x="604" y="493"/>
                  </a:cubicBezTo>
                  <a:close/>
                  <a:moveTo>
                    <a:pt x="654" y="488"/>
                  </a:moveTo>
                  <a:cubicBezTo>
                    <a:pt x="655" y="488"/>
                    <a:pt x="657" y="488"/>
                    <a:pt x="657" y="487"/>
                  </a:cubicBezTo>
                  <a:cubicBezTo>
                    <a:pt x="656" y="488"/>
                    <a:pt x="655" y="488"/>
                    <a:pt x="654" y="488"/>
                  </a:cubicBezTo>
                  <a:close/>
                  <a:moveTo>
                    <a:pt x="455" y="521"/>
                  </a:moveTo>
                  <a:cubicBezTo>
                    <a:pt x="456" y="518"/>
                    <a:pt x="456" y="514"/>
                    <a:pt x="456" y="511"/>
                  </a:cubicBezTo>
                  <a:cubicBezTo>
                    <a:pt x="456" y="509"/>
                    <a:pt x="456" y="508"/>
                    <a:pt x="455" y="506"/>
                  </a:cubicBezTo>
                  <a:cubicBezTo>
                    <a:pt x="455" y="506"/>
                    <a:pt x="455" y="506"/>
                    <a:pt x="455" y="506"/>
                  </a:cubicBezTo>
                  <a:cubicBezTo>
                    <a:pt x="455" y="506"/>
                    <a:pt x="456" y="507"/>
                    <a:pt x="456" y="506"/>
                  </a:cubicBezTo>
                  <a:cubicBezTo>
                    <a:pt x="454" y="501"/>
                    <a:pt x="456" y="494"/>
                    <a:pt x="454" y="488"/>
                  </a:cubicBezTo>
                  <a:cubicBezTo>
                    <a:pt x="454" y="495"/>
                    <a:pt x="453" y="506"/>
                    <a:pt x="455" y="511"/>
                  </a:cubicBezTo>
                  <a:cubicBezTo>
                    <a:pt x="455" y="514"/>
                    <a:pt x="455" y="520"/>
                    <a:pt x="454" y="524"/>
                  </a:cubicBezTo>
                  <a:cubicBezTo>
                    <a:pt x="456" y="523"/>
                    <a:pt x="455" y="522"/>
                    <a:pt x="455" y="521"/>
                  </a:cubicBezTo>
                  <a:close/>
                  <a:moveTo>
                    <a:pt x="588" y="492"/>
                  </a:moveTo>
                  <a:cubicBezTo>
                    <a:pt x="589" y="491"/>
                    <a:pt x="592" y="490"/>
                    <a:pt x="594" y="489"/>
                  </a:cubicBezTo>
                  <a:cubicBezTo>
                    <a:pt x="592" y="489"/>
                    <a:pt x="588" y="490"/>
                    <a:pt x="588" y="492"/>
                  </a:cubicBezTo>
                  <a:close/>
                  <a:moveTo>
                    <a:pt x="612" y="492"/>
                  </a:moveTo>
                  <a:cubicBezTo>
                    <a:pt x="614" y="491"/>
                    <a:pt x="617" y="491"/>
                    <a:pt x="618" y="489"/>
                  </a:cubicBezTo>
                  <a:cubicBezTo>
                    <a:pt x="616" y="490"/>
                    <a:pt x="613" y="491"/>
                    <a:pt x="612" y="492"/>
                  </a:cubicBezTo>
                  <a:close/>
                  <a:moveTo>
                    <a:pt x="625" y="494"/>
                  </a:moveTo>
                  <a:cubicBezTo>
                    <a:pt x="627" y="494"/>
                    <a:pt x="629" y="492"/>
                    <a:pt x="630" y="493"/>
                  </a:cubicBezTo>
                  <a:cubicBezTo>
                    <a:pt x="630" y="492"/>
                    <a:pt x="633" y="490"/>
                    <a:pt x="632" y="489"/>
                  </a:cubicBezTo>
                  <a:cubicBezTo>
                    <a:pt x="630" y="491"/>
                    <a:pt x="626" y="491"/>
                    <a:pt x="625" y="494"/>
                  </a:cubicBezTo>
                  <a:close/>
                  <a:moveTo>
                    <a:pt x="436" y="493"/>
                  </a:moveTo>
                  <a:cubicBezTo>
                    <a:pt x="436" y="492"/>
                    <a:pt x="436" y="491"/>
                    <a:pt x="435" y="490"/>
                  </a:cubicBezTo>
                  <a:cubicBezTo>
                    <a:pt x="435" y="491"/>
                    <a:pt x="435" y="493"/>
                    <a:pt x="436" y="493"/>
                  </a:cubicBezTo>
                  <a:close/>
                  <a:moveTo>
                    <a:pt x="250" y="492"/>
                  </a:moveTo>
                  <a:cubicBezTo>
                    <a:pt x="249" y="492"/>
                    <a:pt x="249" y="491"/>
                    <a:pt x="248" y="491"/>
                  </a:cubicBezTo>
                  <a:cubicBezTo>
                    <a:pt x="248" y="492"/>
                    <a:pt x="249" y="492"/>
                    <a:pt x="250" y="492"/>
                  </a:cubicBezTo>
                  <a:close/>
                  <a:moveTo>
                    <a:pt x="600" y="493"/>
                  </a:moveTo>
                  <a:cubicBezTo>
                    <a:pt x="601" y="494"/>
                    <a:pt x="602" y="492"/>
                    <a:pt x="602" y="493"/>
                  </a:cubicBezTo>
                  <a:cubicBezTo>
                    <a:pt x="602" y="492"/>
                    <a:pt x="603" y="492"/>
                    <a:pt x="604" y="491"/>
                  </a:cubicBezTo>
                  <a:cubicBezTo>
                    <a:pt x="602" y="491"/>
                    <a:pt x="601" y="493"/>
                    <a:pt x="600" y="493"/>
                  </a:cubicBezTo>
                  <a:close/>
                  <a:moveTo>
                    <a:pt x="576" y="498"/>
                  </a:moveTo>
                  <a:cubicBezTo>
                    <a:pt x="578" y="497"/>
                    <a:pt x="580" y="496"/>
                    <a:pt x="582" y="496"/>
                  </a:cubicBezTo>
                  <a:cubicBezTo>
                    <a:pt x="583" y="495"/>
                    <a:pt x="585" y="493"/>
                    <a:pt x="585" y="492"/>
                  </a:cubicBezTo>
                  <a:cubicBezTo>
                    <a:pt x="583" y="494"/>
                    <a:pt x="577" y="495"/>
                    <a:pt x="576" y="498"/>
                  </a:cubicBezTo>
                  <a:close/>
                  <a:moveTo>
                    <a:pt x="590" y="496"/>
                  </a:moveTo>
                  <a:cubicBezTo>
                    <a:pt x="593" y="494"/>
                    <a:pt x="596" y="494"/>
                    <a:pt x="597" y="492"/>
                  </a:cubicBezTo>
                  <a:cubicBezTo>
                    <a:pt x="595" y="493"/>
                    <a:pt x="592" y="493"/>
                    <a:pt x="590" y="496"/>
                  </a:cubicBezTo>
                  <a:close/>
                  <a:moveTo>
                    <a:pt x="609" y="496"/>
                  </a:moveTo>
                  <a:cubicBezTo>
                    <a:pt x="611" y="495"/>
                    <a:pt x="614" y="495"/>
                    <a:pt x="615" y="493"/>
                  </a:cubicBezTo>
                  <a:cubicBezTo>
                    <a:pt x="613" y="494"/>
                    <a:pt x="611" y="494"/>
                    <a:pt x="609" y="496"/>
                  </a:cubicBezTo>
                  <a:close/>
                  <a:moveTo>
                    <a:pt x="102" y="495"/>
                  </a:moveTo>
                  <a:cubicBezTo>
                    <a:pt x="103" y="495"/>
                    <a:pt x="104" y="494"/>
                    <a:pt x="103" y="493"/>
                  </a:cubicBezTo>
                  <a:cubicBezTo>
                    <a:pt x="103" y="494"/>
                    <a:pt x="103" y="494"/>
                    <a:pt x="102" y="495"/>
                  </a:cubicBezTo>
                  <a:close/>
                  <a:moveTo>
                    <a:pt x="618" y="496"/>
                  </a:moveTo>
                  <a:cubicBezTo>
                    <a:pt x="620" y="496"/>
                    <a:pt x="622" y="496"/>
                    <a:pt x="623" y="494"/>
                  </a:cubicBezTo>
                  <a:cubicBezTo>
                    <a:pt x="621" y="494"/>
                    <a:pt x="619" y="495"/>
                    <a:pt x="618" y="496"/>
                  </a:cubicBezTo>
                  <a:close/>
                  <a:moveTo>
                    <a:pt x="595" y="498"/>
                  </a:moveTo>
                  <a:cubicBezTo>
                    <a:pt x="597" y="497"/>
                    <a:pt x="600" y="496"/>
                    <a:pt x="602" y="494"/>
                  </a:cubicBezTo>
                  <a:cubicBezTo>
                    <a:pt x="599" y="493"/>
                    <a:pt x="599" y="496"/>
                    <a:pt x="597" y="495"/>
                  </a:cubicBezTo>
                  <a:cubicBezTo>
                    <a:pt x="597" y="496"/>
                    <a:pt x="594" y="498"/>
                    <a:pt x="595" y="498"/>
                  </a:cubicBezTo>
                  <a:close/>
                  <a:moveTo>
                    <a:pt x="569" y="498"/>
                  </a:moveTo>
                  <a:cubicBezTo>
                    <a:pt x="571" y="496"/>
                    <a:pt x="573" y="496"/>
                    <a:pt x="575" y="494"/>
                  </a:cubicBezTo>
                  <a:cubicBezTo>
                    <a:pt x="573" y="496"/>
                    <a:pt x="571" y="496"/>
                    <a:pt x="569" y="498"/>
                  </a:cubicBezTo>
                  <a:close/>
                  <a:moveTo>
                    <a:pt x="622" y="498"/>
                  </a:moveTo>
                  <a:cubicBezTo>
                    <a:pt x="623" y="498"/>
                    <a:pt x="623" y="498"/>
                    <a:pt x="623" y="498"/>
                  </a:cubicBezTo>
                  <a:cubicBezTo>
                    <a:pt x="625" y="498"/>
                    <a:pt x="626" y="497"/>
                    <a:pt x="628" y="496"/>
                  </a:cubicBezTo>
                  <a:cubicBezTo>
                    <a:pt x="628" y="496"/>
                    <a:pt x="629" y="495"/>
                    <a:pt x="629" y="495"/>
                  </a:cubicBezTo>
                  <a:cubicBezTo>
                    <a:pt x="627" y="495"/>
                    <a:pt x="623" y="496"/>
                    <a:pt x="622" y="498"/>
                  </a:cubicBezTo>
                  <a:close/>
                  <a:moveTo>
                    <a:pt x="600" y="499"/>
                  </a:moveTo>
                  <a:cubicBezTo>
                    <a:pt x="603" y="498"/>
                    <a:pt x="605" y="498"/>
                    <a:pt x="607" y="496"/>
                  </a:cubicBezTo>
                  <a:cubicBezTo>
                    <a:pt x="604" y="497"/>
                    <a:pt x="602" y="497"/>
                    <a:pt x="600" y="499"/>
                  </a:cubicBezTo>
                  <a:close/>
                  <a:moveTo>
                    <a:pt x="563" y="498"/>
                  </a:moveTo>
                  <a:cubicBezTo>
                    <a:pt x="564" y="498"/>
                    <a:pt x="566" y="497"/>
                    <a:pt x="565" y="497"/>
                  </a:cubicBezTo>
                  <a:cubicBezTo>
                    <a:pt x="565" y="497"/>
                    <a:pt x="565" y="497"/>
                    <a:pt x="565" y="497"/>
                  </a:cubicBezTo>
                  <a:cubicBezTo>
                    <a:pt x="565" y="497"/>
                    <a:pt x="565" y="497"/>
                    <a:pt x="565" y="497"/>
                  </a:cubicBezTo>
                  <a:cubicBezTo>
                    <a:pt x="564" y="497"/>
                    <a:pt x="564" y="498"/>
                    <a:pt x="563" y="498"/>
                  </a:cubicBezTo>
                  <a:close/>
                  <a:moveTo>
                    <a:pt x="582" y="498"/>
                  </a:moveTo>
                  <a:cubicBezTo>
                    <a:pt x="581" y="499"/>
                    <a:pt x="580" y="500"/>
                    <a:pt x="579" y="501"/>
                  </a:cubicBezTo>
                  <a:cubicBezTo>
                    <a:pt x="582" y="500"/>
                    <a:pt x="584" y="499"/>
                    <a:pt x="586" y="497"/>
                  </a:cubicBezTo>
                  <a:cubicBezTo>
                    <a:pt x="585" y="497"/>
                    <a:pt x="584" y="499"/>
                    <a:pt x="583" y="498"/>
                  </a:cubicBezTo>
                  <a:cubicBezTo>
                    <a:pt x="583" y="498"/>
                    <a:pt x="584" y="497"/>
                    <a:pt x="585" y="497"/>
                  </a:cubicBezTo>
                  <a:cubicBezTo>
                    <a:pt x="585" y="496"/>
                    <a:pt x="583" y="498"/>
                    <a:pt x="582" y="498"/>
                  </a:cubicBezTo>
                  <a:close/>
                  <a:moveTo>
                    <a:pt x="556" y="498"/>
                  </a:moveTo>
                  <a:cubicBezTo>
                    <a:pt x="556" y="498"/>
                    <a:pt x="558" y="498"/>
                    <a:pt x="558" y="497"/>
                  </a:cubicBezTo>
                  <a:cubicBezTo>
                    <a:pt x="558" y="498"/>
                    <a:pt x="556" y="497"/>
                    <a:pt x="556" y="498"/>
                  </a:cubicBezTo>
                  <a:close/>
                  <a:moveTo>
                    <a:pt x="564" y="503"/>
                  </a:moveTo>
                  <a:cubicBezTo>
                    <a:pt x="568" y="501"/>
                    <a:pt x="573" y="501"/>
                    <a:pt x="574" y="497"/>
                  </a:cubicBezTo>
                  <a:cubicBezTo>
                    <a:pt x="571" y="499"/>
                    <a:pt x="566" y="500"/>
                    <a:pt x="564" y="503"/>
                  </a:cubicBezTo>
                  <a:close/>
                  <a:moveTo>
                    <a:pt x="591" y="498"/>
                  </a:moveTo>
                  <a:cubicBezTo>
                    <a:pt x="590" y="500"/>
                    <a:pt x="586" y="500"/>
                    <a:pt x="584" y="502"/>
                  </a:cubicBezTo>
                  <a:cubicBezTo>
                    <a:pt x="587" y="501"/>
                    <a:pt x="592" y="501"/>
                    <a:pt x="593" y="498"/>
                  </a:cubicBezTo>
                  <a:cubicBezTo>
                    <a:pt x="592" y="498"/>
                    <a:pt x="592" y="498"/>
                    <a:pt x="591" y="498"/>
                  </a:cubicBezTo>
                  <a:close/>
                  <a:moveTo>
                    <a:pt x="607" y="499"/>
                  </a:moveTo>
                  <a:cubicBezTo>
                    <a:pt x="608" y="498"/>
                    <a:pt x="609" y="498"/>
                    <a:pt x="609" y="498"/>
                  </a:cubicBezTo>
                  <a:cubicBezTo>
                    <a:pt x="609" y="498"/>
                    <a:pt x="608" y="498"/>
                    <a:pt x="607" y="499"/>
                  </a:cubicBezTo>
                  <a:close/>
                  <a:moveTo>
                    <a:pt x="615" y="500"/>
                  </a:moveTo>
                  <a:cubicBezTo>
                    <a:pt x="615" y="500"/>
                    <a:pt x="616" y="499"/>
                    <a:pt x="616" y="500"/>
                  </a:cubicBezTo>
                  <a:cubicBezTo>
                    <a:pt x="616" y="500"/>
                    <a:pt x="614" y="500"/>
                    <a:pt x="614" y="500"/>
                  </a:cubicBezTo>
                  <a:cubicBezTo>
                    <a:pt x="613" y="501"/>
                    <a:pt x="612" y="502"/>
                    <a:pt x="611" y="504"/>
                  </a:cubicBezTo>
                  <a:cubicBezTo>
                    <a:pt x="614" y="502"/>
                    <a:pt x="620" y="501"/>
                    <a:pt x="619" y="498"/>
                  </a:cubicBezTo>
                  <a:cubicBezTo>
                    <a:pt x="617" y="499"/>
                    <a:pt x="616" y="498"/>
                    <a:pt x="615" y="500"/>
                  </a:cubicBezTo>
                  <a:close/>
                  <a:moveTo>
                    <a:pt x="102" y="500"/>
                  </a:moveTo>
                  <a:cubicBezTo>
                    <a:pt x="102" y="499"/>
                    <a:pt x="102" y="499"/>
                    <a:pt x="102" y="498"/>
                  </a:cubicBezTo>
                  <a:cubicBezTo>
                    <a:pt x="102" y="499"/>
                    <a:pt x="101" y="500"/>
                    <a:pt x="102" y="500"/>
                  </a:cubicBezTo>
                  <a:close/>
                  <a:moveTo>
                    <a:pt x="279" y="500"/>
                  </a:moveTo>
                  <a:cubicBezTo>
                    <a:pt x="280" y="500"/>
                    <a:pt x="279" y="500"/>
                    <a:pt x="279" y="499"/>
                  </a:cubicBezTo>
                  <a:cubicBezTo>
                    <a:pt x="278" y="499"/>
                    <a:pt x="277" y="499"/>
                    <a:pt x="276" y="499"/>
                  </a:cubicBezTo>
                  <a:cubicBezTo>
                    <a:pt x="277" y="500"/>
                    <a:pt x="279" y="499"/>
                    <a:pt x="279" y="500"/>
                  </a:cubicBezTo>
                  <a:close/>
                  <a:moveTo>
                    <a:pt x="764" y="500"/>
                  </a:moveTo>
                  <a:cubicBezTo>
                    <a:pt x="764" y="500"/>
                    <a:pt x="766" y="499"/>
                    <a:pt x="766" y="499"/>
                  </a:cubicBezTo>
                  <a:cubicBezTo>
                    <a:pt x="765" y="499"/>
                    <a:pt x="764" y="499"/>
                    <a:pt x="764" y="500"/>
                  </a:cubicBezTo>
                  <a:close/>
                  <a:moveTo>
                    <a:pt x="597" y="504"/>
                  </a:moveTo>
                  <a:cubicBezTo>
                    <a:pt x="599" y="502"/>
                    <a:pt x="604" y="502"/>
                    <a:pt x="605" y="499"/>
                  </a:cubicBezTo>
                  <a:cubicBezTo>
                    <a:pt x="602" y="501"/>
                    <a:pt x="598" y="500"/>
                    <a:pt x="597" y="504"/>
                  </a:cubicBezTo>
                  <a:close/>
                  <a:moveTo>
                    <a:pt x="592" y="502"/>
                  </a:moveTo>
                  <a:cubicBezTo>
                    <a:pt x="593" y="502"/>
                    <a:pt x="597" y="501"/>
                    <a:pt x="598" y="499"/>
                  </a:cubicBezTo>
                  <a:cubicBezTo>
                    <a:pt x="596" y="501"/>
                    <a:pt x="594" y="501"/>
                    <a:pt x="592" y="502"/>
                  </a:cubicBezTo>
                  <a:close/>
                  <a:moveTo>
                    <a:pt x="280" y="500"/>
                  </a:moveTo>
                  <a:cubicBezTo>
                    <a:pt x="280" y="501"/>
                    <a:pt x="281" y="501"/>
                    <a:pt x="281" y="500"/>
                  </a:cubicBezTo>
                  <a:cubicBezTo>
                    <a:pt x="281" y="500"/>
                    <a:pt x="280" y="500"/>
                    <a:pt x="280" y="500"/>
                  </a:cubicBezTo>
                  <a:close/>
                  <a:moveTo>
                    <a:pt x="102" y="502"/>
                  </a:moveTo>
                  <a:cubicBezTo>
                    <a:pt x="102" y="501"/>
                    <a:pt x="102" y="500"/>
                    <a:pt x="101" y="500"/>
                  </a:cubicBezTo>
                  <a:cubicBezTo>
                    <a:pt x="101" y="501"/>
                    <a:pt x="101" y="502"/>
                    <a:pt x="102" y="502"/>
                  </a:cubicBezTo>
                  <a:close/>
                  <a:moveTo>
                    <a:pt x="283" y="501"/>
                  </a:moveTo>
                  <a:cubicBezTo>
                    <a:pt x="283" y="500"/>
                    <a:pt x="281" y="500"/>
                    <a:pt x="281" y="501"/>
                  </a:cubicBezTo>
                  <a:cubicBezTo>
                    <a:pt x="282" y="501"/>
                    <a:pt x="282" y="501"/>
                    <a:pt x="283" y="501"/>
                  </a:cubicBezTo>
                  <a:close/>
                  <a:moveTo>
                    <a:pt x="569" y="506"/>
                  </a:moveTo>
                  <a:cubicBezTo>
                    <a:pt x="570" y="505"/>
                    <a:pt x="571" y="505"/>
                    <a:pt x="573" y="505"/>
                  </a:cubicBezTo>
                  <a:cubicBezTo>
                    <a:pt x="573" y="504"/>
                    <a:pt x="573" y="504"/>
                    <a:pt x="574" y="503"/>
                  </a:cubicBezTo>
                  <a:cubicBezTo>
                    <a:pt x="574" y="504"/>
                    <a:pt x="574" y="503"/>
                    <a:pt x="575" y="504"/>
                  </a:cubicBezTo>
                  <a:cubicBezTo>
                    <a:pt x="575" y="503"/>
                    <a:pt x="576" y="502"/>
                    <a:pt x="576" y="502"/>
                  </a:cubicBezTo>
                  <a:cubicBezTo>
                    <a:pt x="576" y="502"/>
                    <a:pt x="576" y="502"/>
                    <a:pt x="575" y="502"/>
                  </a:cubicBezTo>
                  <a:cubicBezTo>
                    <a:pt x="575" y="501"/>
                    <a:pt x="574" y="501"/>
                    <a:pt x="575" y="500"/>
                  </a:cubicBezTo>
                  <a:cubicBezTo>
                    <a:pt x="572" y="501"/>
                    <a:pt x="570" y="504"/>
                    <a:pt x="569" y="506"/>
                  </a:cubicBezTo>
                  <a:close/>
                  <a:moveTo>
                    <a:pt x="762" y="502"/>
                  </a:moveTo>
                  <a:cubicBezTo>
                    <a:pt x="762" y="501"/>
                    <a:pt x="763" y="501"/>
                    <a:pt x="763" y="501"/>
                  </a:cubicBezTo>
                  <a:cubicBezTo>
                    <a:pt x="759" y="500"/>
                    <a:pt x="757" y="503"/>
                    <a:pt x="753" y="503"/>
                  </a:cubicBezTo>
                  <a:cubicBezTo>
                    <a:pt x="754" y="503"/>
                    <a:pt x="753" y="505"/>
                    <a:pt x="754" y="505"/>
                  </a:cubicBezTo>
                  <a:cubicBezTo>
                    <a:pt x="754" y="505"/>
                    <a:pt x="754" y="504"/>
                    <a:pt x="754" y="504"/>
                  </a:cubicBezTo>
                  <a:cubicBezTo>
                    <a:pt x="757" y="503"/>
                    <a:pt x="759" y="501"/>
                    <a:pt x="762" y="501"/>
                  </a:cubicBezTo>
                  <a:cubicBezTo>
                    <a:pt x="762" y="501"/>
                    <a:pt x="761" y="501"/>
                    <a:pt x="762" y="502"/>
                  </a:cubicBezTo>
                  <a:close/>
                  <a:moveTo>
                    <a:pt x="99" y="510"/>
                  </a:moveTo>
                  <a:cubicBezTo>
                    <a:pt x="99" y="510"/>
                    <a:pt x="99" y="510"/>
                    <a:pt x="98" y="510"/>
                  </a:cubicBezTo>
                  <a:cubicBezTo>
                    <a:pt x="99" y="520"/>
                    <a:pt x="95" y="530"/>
                    <a:pt x="95" y="540"/>
                  </a:cubicBezTo>
                  <a:cubicBezTo>
                    <a:pt x="95" y="541"/>
                    <a:pt x="94" y="541"/>
                    <a:pt x="94" y="541"/>
                  </a:cubicBezTo>
                  <a:cubicBezTo>
                    <a:pt x="95" y="550"/>
                    <a:pt x="95" y="558"/>
                    <a:pt x="96" y="565"/>
                  </a:cubicBezTo>
                  <a:cubicBezTo>
                    <a:pt x="97" y="553"/>
                    <a:pt x="96" y="545"/>
                    <a:pt x="97" y="532"/>
                  </a:cubicBezTo>
                  <a:cubicBezTo>
                    <a:pt x="97" y="532"/>
                    <a:pt x="97" y="532"/>
                    <a:pt x="98" y="531"/>
                  </a:cubicBezTo>
                  <a:cubicBezTo>
                    <a:pt x="98" y="524"/>
                    <a:pt x="100" y="518"/>
                    <a:pt x="100" y="510"/>
                  </a:cubicBezTo>
                  <a:cubicBezTo>
                    <a:pt x="100" y="510"/>
                    <a:pt x="100" y="509"/>
                    <a:pt x="101" y="509"/>
                  </a:cubicBezTo>
                  <a:cubicBezTo>
                    <a:pt x="100" y="507"/>
                    <a:pt x="101" y="505"/>
                    <a:pt x="102" y="503"/>
                  </a:cubicBezTo>
                  <a:cubicBezTo>
                    <a:pt x="101" y="503"/>
                    <a:pt x="101" y="501"/>
                    <a:pt x="101" y="502"/>
                  </a:cubicBezTo>
                  <a:cubicBezTo>
                    <a:pt x="101" y="504"/>
                    <a:pt x="100" y="507"/>
                    <a:pt x="99" y="510"/>
                  </a:cubicBezTo>
                  <a:close/>
                  <a:moveTo>
                    <a:pt x="551" y="503"/>
                  </a:moveTo>
                  <a:cubicBezTo>
                    <a:pt x="549" y="503"/>
                    <a:pt x="547" y="506"/>
                    <a:pt x="546" y="508"/>
                  </a:cubicBezTo>
                  <a:cubicBezTo>
                    <a:pt x="548" y="507"/>
                    <a:pt x="551" y="506"/>
                    <a:pt x="553" y="505"/>
                  </a:cubicBezTo>
                  <a:cubicBezTo>
                    <a:pt x="553" y="504"/>
                    <a:pt x="553" y="502"/>
                    <a:pt x="553" y="502"/>
                  </a:cubicBezTo>
                  <a:cubicBezTo>
                    <a:pt x="552" y="502"/>
                    <a:pt x="552" y="503"/>
                    <a:pt x="551" y="503"/>
                  </a:cubicBezTo>
                  <a:close/>
                  <a:moveTo>
                    <a:pt x="607" y="502"/>
                  </a:moveTo>
                  <a:cubicBezTo>
                    <a:pt x="605" y="503"/>
                    <a:pt x="603" y="504"/>
                    <a:pt x="604" y="506"/>
                  </a:cubicBezTo>
                  <a:cubicBezTo>
                    <a:pt x="606" y="506"/>
                    <a:pt x="607" y="505"/>
                    <a:pt x="608" y="505"/>
                  </a:cubicBezTo>
                  <a:cubicBezTo>
                    <a:pt x="608" y="504"/>
                    <a:pt x="609" y="503"/>
                    <a:pt x="610" y="502"/>
                  </a:cubicBezTo>
                  <a:cubicBezTo>
                    <a:pt x="608" y="502"/>
                    <a:pt x="608" y="503"/>
                    <a:pt x="607" y="502"/>
                  </a:cubicBezTo>
                  <a:close/>
                  <a:moveTo>
                    <a:pt x="554" y="507"/>
                  </a:moveTo>
                  <a:cubicBezTo>
                    <a:pt x="556" y="505"/>
                    <a:pt x="560" y="506"/>
                    <a:pt x="562" y="503"/>
                  </a:cubicBezTo>
                  <a:cubicBezTo>
                    <a:pt x="559" y="504"/>
                    <a:pt x="555" y="505"/>
                    <a:pt x="554" y="507"/>
                  </a:cubicBezTo>
                  <a:close/>
                  <a:moveTo>
                    <a:pt x="576" y="505"/>
                  </a:moveTo>
                  <a:cubicBezTo>
                    <a:pt x="578" y="505"/>
                    <a:pt x="580" y="504"/>
                    <a:pt x="581" y="503"/>
                  </a:cubicBezTo>
                  <a:cubicBezTo>
                    <a:pt x="579" y="504"/>
                    <a:pt x="577" y="504"/>
                    <a:pt x="576" y="505"/>
                  </a:cubicBezTo>
                  <a:close/>
                  <a:moveTo>
                    <a:pt x="581" y="507"/>
                  </a:moveTo>
                  <a:cubicBezTo>
                    <a:pt x="582" y="505"/>
                    <a:pt x="589" y="505"/>
                    <a:pt x="588" y="503"/>
                  </a:cubicBezTo>
                  <a:cubicBezTo>
                    <a:pt x="586" y="504"/>
                    <a:pt x="581" y="504"/>
                    <a:pt x="581" y="507"/>
                  </a:cubicBezTo>
                  <a:close/>
                  <a:moveTo>
                    <a:pt x="587" y="508"/>
                  </a:moveTo>
                  <a:cubicBezTo>
                    <a:pt x="590" y="507"/>
                    <a:pt x="595" y="506"/>
                    <a:pt x="595" y="503"/>
                  </a:cubicBezTo>
                  <a:cubicBezTo>
                    <a:pt x="592" y="504"/>
                    <a:pt x="588" y="504"/>
                    <a:pt x="587" y="508"/>
                  </a:cubicBezTo>
                  <a:close/>
                  <a:moveTo>
                    <a:pt x="529" y="504"/>
                  </a:moveTo>
                  <a:cubicBezTo>
                    <a:pt x="530" y="504"/>
                    <a:pt x="531" y="504"/>
                    <a:pt x="531" y="503"/>
                  </a:cubicBezTo>
                  <a:cubicBezTo>
                    <a:pt x="530" y="503"/>
                    <a:pt x="530" y="503"/>
                    <a:pt x="529" y="503"/>
                  </a:cubicBezTo>
                  <a:cubicBezTo>
                    <a:pt x="529" y="503"/>
                    <a:pt x="529" y="504"/>
                    <a:pt x="529" y="504"/>
                  </a:cubicBezTo>
                  <a:close/>
                  <a:moveTo>
                    <a:pt x="558" y="510"/>
                  </a:moveTo>
                  <a:cubicBezTo>
                    <a:pt x="562" y="509"/>
                    <a:pt x="567" y="507"/>
                    <a:pt x="569" y="503"/>
                  </a:cubicBezTo>
                  <a:cubicBezTo>
                    <a:pt x="564" y="504"/>
                    <a:pt x="560" y="506"/>
                    <a:pt x="558" y="510"/>
                  </a:cubicBezTo>
                  <a:close/>
                  <a:moveTo>
                    <a:pt x="435" y="517"/>
                  </a:moveTo>
                  <a:cubicBezTo>
                    <a:pt x="436" y="513"/>
                    <a:pt x="437" y="508"/>
                    <a:pt x="436" y="505"/>
                  </a:cubicBezTo>
                  <a:cubicBezTo>
                    <a:pt x="436" y="507"/>
                    <a:pt x="434" y="511"/>
                    <a:pt x="436" y="511"/>
                  </a:cubicBezTo>
                  <a:cubicBezTo>
                    <a:pt x="435" y="511"/>
                    <a:pt x="435" y="513"/>
                    <a:pt x="436" y="512"/>
                  </a:cubicBezTo>
                  <a:cubicBezTo>
                    <a:pt x="435" y="513"/>
                    <a:pt x="435" y="515"/>
                    <a:pt x="435" y="517"/>
                  </a:cubicBezTo>
                  <a:close/>
                  <a:moveTo>
                    <a:pt x="592" y="511"/>
                  </a:moveTo>
                  <a:cubicBezTo>
                    <a:pt x="595" y="511"/>
                    <a:pt x="600" y="508"/>
                    <a:pt x="600" y="505"/>
                  </a:cubicBezTo>
                  <a:cubicBezTo>
                    <a:pt x="598" y="507"/>
                    <a:pt x="593" y="507"/>
                    <a:pt x="592" y="511"/>
                  </a:cubicBezTo>
                  <a:close/>
                  <a:moveTo>
                    <a:pt x="537" y="511"/>
                  </a:moveTo>
                  <a:cubicBezTo>
                    <a:pt x="541" y="510"/>
                    <a:pt x="544" y="509"/>
                    <a:pt x="545" y="506"/>
                  </a:cubicBezTo>
                  <a:cubicBezTo>
                    <a:pt x="543" y="507"/>
                    <a:pt x="539" y="508"/>
                    <a:pt x="537" y="511"/>
                  </a:cubicBezTo>
                  <a:close/>
                  <a:moveTo>
                    <a:pt x="458" y="506"/>
                  </a:moveTo>
                  <a:cubicBezTo>
                    <a:pt x="458" y="510"/>
                    <a:pt x="459" y="508"/>
                    <a:pt x="458" y="506"/>
                  </a:cubicBezTo>
                  <a:close/>
                  <a:moveTo>
                    <a:pt x="565" y="510"/>
                  </a:moveTo>
                  <a:cubicBezTo>
                    <a:pt x="568" y="508"/>
                    <a:pt x="570" y="508"/>
                    <a:pt x="572" y="506"/>
                  </a:cubicBezTo>
                  <a:cubicBezTo>
                    <a:pt x="570" y="507"/>
                    <a:pt x="567" y="508"/>
                    <a:pt x="565" y="510"/>
                  </a:cubicBezTo>
                  <a:close/>
                  <a:moveTo>
                    <a:pt x="572" y="510"/>
                  </a:moveTo>
                  <a:cubicBezTo>
                    <a:pt x="574" y="509"/>
                    <a:pt x="577" y="508"/>
                    <a:pt x="578" y="507"/>
                  </a:cubicBezTo>
                  <a:cubicBezTo>
                    <a:pt x="576" y="507"/>
                    <a:pt x="573" y="508"/>
                    <a:pt x="572" y="510"/>
                  </a:cubicBezTo>
                  <a:close/>
                  <a:moveTo>
                    <a:pt x="576" y="512"/>
                  </a:moveTo>
                  <a:cubicBezTo>
                    <a:pt x="578" y="512"/>
                    <a:pt x="580" y="511"/>
                    <a:pt x="582" y="511"/>
                  </a:cubicBezTo>
                  <a:cubicBezTo>
                    <a:pt x="582" y="509"/>
                    <a:pt x="585" y="508"/>
                    <a:pt x="585" y="507"/>
                  </a:cubicBezTo>
                  <a:cubicBezTo>
                    <a:pt x="582" y="508"/>
                    <a:pt x="577" y="508"/>
                    <a:pt x="576" y="512"/>
                  </a:cubicBezTo>
                  <a:close/>
                  <a:moveTo>
                    <a:pt x="547" y="515"/>
                  </a:moveTo>
                  <a:cubicBezTo>
                    <a:pt x="551" y="513"/>
                    <a:pt x="556" y="511"/>
                    <a:pt x="557" y="507"/>
                  </a:cubicBezTo>
                  <a:cubicBezTo>
                    <a:pt x="553" y="509"/>
                    <a:pt x="548" y="512"/>
                    <a:pt x="547" y="515"/>
                  </a:cubicBezTo>
                  <a:close/>
                  <a:moveTo>
                    <a:pt x="533" y="508"/>
                  </a:moveTo>
                  <a:cubicBezTo>
                    <a:pt x="533" y="509"/>
                    <a:pt x="533" y="509"/>
                    <a:pt x="533" y="509"/>
                  </a:cubicBezTo>
                  <a:cubicBezTo>
                    <a:pt x="534" y="509"/>
                    <a:pt x="537" y="507"/>
                    <a:pt x="533" y="508"/>
                  </a:cubicBezTo>
                  <a:close/>
                  <a:moveTo>
                    <a:pt x="543" y="512"/>
                  </a:moveTo>
                  <a:cubicBezTo>
                    <a:pt x="545" y="510"/>
                    <a:pt x="550" y="510"/>
                    <a:pt x="550" y="508"/>
                  </a:cubicBezTo>
                  <a:cubicBezTo>
                    <a:pt x="548" y="509"/>
                    <a:pt x="544" y="509"/>
                    <a:pt x="543" y="512"/>
                  </a:cubicBezTo>
                  <a:close/>
                  <a:moveTo>
                    <a:pt x="591" y="509"/>
                  </a:moveTo>
                  <a:cubicBezTo>
                    <a:pt x="587" y="509"/>
                    <a:pt x="586" y="511"/>
                    <a:pt x="583" y="511"/>
                  </a:cubicBezTo>
                  <a:cubicBezTo>
                    <a:pt x="583" y="513"/>
                    <a:pt x="582" y="513"/>
                    <a:pt x="581" y="514"/>
                  </a:cubicBezTo>
                  <a:cubicBezTo>
                    <a:pt x="582" y="514"/>
                    <a:pt x="582" y="515"/>
                    <a:pt x="583" y="515"/>
                  </a:cubicBezTo>
                  <a:cubicBezTo>
                    <a:pt x="586" y="514"/>
                    <a:pt x="589" y="512"/>
                    <a:pt x="591" y="509"/>
                  </a:cubicBezTo>
                  <a:cubicBezTo>
                    <a:pt x="592" y="509"/>
                    <a:pt x="592" y="509"/>
                    <a:pt x="592" y="509"/>
                  </a:cubicBezTo>
                  <a:cubicBezTo>
                    <a:pt x="592" y="508"/>
                    <a:pt x="591" y="509"/>
                    <a:pt x="591" y="509"/>
                  </a:cubicBezTo>
                  <a:close/>
                  <a:moveTo>
                    <a:pt x="309" y="509"/>
                  </a:moveTo>
                  <a:cubicBezTo>
                    <a:pt x="311" y="509"/>
                    <a:pt x="312" y="510"/>
                    <a:pt x="314" y="511"/>
                  </a:cubicBezTo>
                  <a:cubicBezTo>
                    <a:pt x="313" y="509"/>
                    <a:pt x="310" y="509"/>
                    <a:pt x="309" y="509"/>
                  </a:cubicBezTo>
                  <a:close/>
                  <a:moveTo>
                    <a:pt x="236" y="515"/>
                  </a:moveTo>
                  <a:cubicBezTo>
                    <a:pt x="241" y="517"/>
                    <a:pt x="235" y="514"/>
                    <a:pt x="234" y="514"/>
                  </a:cubicBezTo>
                  <a:cubicBezTo>
                    <a:pt x="231" y="512"/>
                    <a:pt x="227" y="511"/>
                    <a:pt x="224" y="510"/>
                  </a:cubicBezTo>
                  <a:cubicBezTo>
                    <a:pt x="221" y="509"/>
                    <a:pt x="218" y="509"/>
                    <a:pt x="215" y="510"/>
                  </a:cubicBezTo>
                  <a:cubicBezTo>
                    <a:pt x="217" y="510"/>
                    <a:pt x="219" y="512"/>
                    <a:pt x="220" y="510"/>
                  </a:cubicBezTo>
                  <a:cubicBezTo>
                    <a:pt x="220" y="510"/>
                    <a:pt x="220" y="511"/>
                    <a:pt x="220" y="511"/>
                  </a:cubicBezTo>
                  <a:cubicBezTo>
                    <a:pt x="226" y="512"/>
                    <a:pt x="231" y="515"/>
                    <a:pt x="236" y="515"/>
                  </a:cubicBezTo>
                  <a:close/>
                  <a:moveTo>
                    <a:pt x="527" y="512"/>
                  </a:moveTo>
                  <a:cubicBezTo>
                    <a:pt x="529" y="511"/>
                    <a:pt x="529" y="511"/>
                    <a:pt x="530" y="510"/>
                  </a:cubicBezTo>
                  <a:cubicBezTo>
                    <a:pt x="529" y="510"/>
                    <a:pt x="528" y="510"/>
                    <a:pt x="527" y="512"/>
                  </a:cubicBezTo>
                  <a:close/>
                  <a:moveTo>
                    <a:pt x="535" y="511"/>
                  </a:moveTo>
                  <a:cubicBezTo>
                    <a:pt x="532" y="512"/>
                    <a:pt x="529" y="512"/>
                    <a:pt x="527" y="515"/>
                  </a:cubicBezTo>
                  <a:cubicBezTo>
                    <a:pt x="530" y="515"/>
                    <a:pt x="535" y="513"/>
                    <a:pt x="536" y="510"/>
                  </a:cubicBezTo>
                  <a:cubicBezTo>
                    <a:pt x="535" y="509"/>
                    <a:pt x="535" y="510"/>
                    <a:pt x="535" y="511"/>
                  </a:cubicBezTo>
                  <a:close/>
                  <a:moveTo>
                    <a:pt x="562" y="514"/>
                  </a:moveTo>
                  <a:cubicBezTo>
                    <a:pt x="564" y="512"/>
                    <a:pt x="569" y="512"/>
                    <a:pt x="570" y="510"/>
                  </a:cubicBezTo>
                  <a:cubicBezTo>
                    <a:pt x="567" y="511"/>
                    <a:pt x="563" y="511"/>
                    <a:pt x="562" y="514"/>
                  </a:cubicBezTo>
                  <a:close/>
                  <a:moveTo>
                    <a:pt x="561" y="511"/>
                  </a:moveTo>
                  <a:cubicBezTo>
                    <a:pt x="561" y="511"/>
                    <a:pt x="562" y="511"/>
                    <a:pt x="562" y="510"/>
                  </a:cubicBezTo>
                  <a:cubicBezTo>
                    <a:pt x="561" y="510"/>
                    <a:pt x="561" y="511"/>
                    <a:pt x="561" y="511"/>
                  </a:cubicBezTo>
                  <a:close/>
                  <a:moveTo>
                    <a:pt x="569" y="515"/>
                  </a:moveTo>
                  <a:cubicBezTo>
                    <a:pt x="571" y="515"/>
                    <a:pt x="573" y="514"/>
                    <a:pt x="574" y="511"/>
                  </a:cubicBezTo>
                  <a:cubicBezTo>
                    <a:pt x="571" y="511"/>
                    <a:pt x="569" y="513"/>
                    <a:pt x="569" y="515"/>
                  </a:cubicBezTo>
                  <a:close/>
                  <a:moveTo>
                    <a:pt x="556" y="513"/>
                  </a:moveTo>
                  <a:cubicBezTo>
                    <a:pt x="558" y="513"/>
                    <a:pt x="559" y="512"/>
                    <a:pt x="560" y="511"/>
                  </a:cubicBezTo>
                  <a:cubicBezTo>
                    <a:pt x="559" y="512"/>
                    <a:pt x="558" y="512"/>
                    <a:pt x="556" y="513"/>
                  </a:cubicBezTo>
                  <a:close/>
                  <a:moveTo>
                    <a:pt x="525" y="512"/>
                  </a:moveTo>
                  <a:cubicBezTo>
                    <a:pt x="526" y="513"/>
                    <a:pt x="524" y="511"/>
                    <a:pt x="524" y="512"/>
                  </a:cubicBezTo>
                  <a:cubicBezTo>
                    <a:pt x="525" y="513"/>
                    <a:pt x="522" y="513"/>
                    <a:pt x="522" y="514"/>
                  </a:cubicBezTo>
                  <a:cubicBezTo>
                    <a:pt x="524" y="514"/>
                    <a:pt x="524" y="513"/>
                    <a:pt x="525" y="512"/>
                  </a:cubicBezTo>
                  <a:close/>
                  <a:moveTo>
                    <a:pt x="534" y="516"/>
                  </a:moveTo>
                  <a:cubicBezTo>
                    <a:pt x="536" y="515"/>
                    <a:pt x="540" y="514"/>
                    <a:pt x="540" y="512"/>
                  </a:cubicBezTo>
                  <a:cubicBezTo>
                    <a:pt x="538" y="513"/>
                    <a:pt x="535" y="513"/>
                    <a:pt x="534" y="516"/>
                  </a:cubicBezTo>
                  <a:close/>
                  <a:moveTo>
                    <a:pt x="538" y="519"/>
                  </a:moveTo>
                  <a:cubicBezTo>
                    <a:pt x="541" y="517"/>
                    <a:pt x="545" y="515"/>
                    <a:pt x="546" y="512"/>
                  </a:cubicBezTo>
                  <a:cubicBezTo>
                    <a:pt x="543" y="514"/>
                    <a:pt x="539" y="515"/>
                    <a:pt x="538" y="519"/>
                  </a:cubicBezTo>
                  <a:close/>
                  <a:moveTo>
                    <a:pt x="326" y="513"/>
                  </a:moveTo>
                  <a:cubicBezTo>
                    <a:pt x="328" y="513"/>
                    <a:pt x="323" y="513"/>
                    <a:pt x="322" y="512"/>
                  </a:cubicBezTo>
                  <a:cubicBezTo>
                    <a:pt x="323" y="513"/>
                    <a:pt x="325" y="513"/>
                    <a:pt x="326" y="513"/>
                  </a:cubicBezTo>
                  <a:close/>
                  <a:moveTo>
                    <a:pt x="513" y="515"/>
                  </a:moveTo>
                  <a:cubicBezTo>
                    <a:pt x="515" y="515"/>
                    <a:pt x="516" y="514"/>
                    <a:pt x="517" y="514"/>
                  </a:cubicBezTo>
                  <a:cubicBezTo>
                    <a:pt x="517" y="513"/>
                    <a:pt x="519" y="514"/>
                    <a:pt x="519" y="513"/>
                  </a:cubicBezTo>
                  <a:cubicBezTo>
                    <a:pt x="517" y="513"/>
                    <a:pt x="515" y="514"/>
                    <a:pt x="513" y="515"/>
                  </a:cubicBezTo>
                  <a:close/>
                  <a:moveTo>
                    <a:pt x="567" y="514"/>
                  </a:moveTo>
                  <a:cubicBezTo>
                    <a:pt x="563" y="515"/>
                    <a:pt x="557" y="517"/>
                    <a:pt x="556" y="521"/>
                  </a:cubicBezTo>
                  <a:cubicBezTo>
                    <a:pt x="559" y="519"/>
                    <a:pt x="567" y="517"/>
                    <a:pt x="567" y="513"/>
                  </a:cubicBezTo>
                  <a:cubicBezTo>
                    <a:pt x="567" y="513"/>
                    <a:pt x="567" y="514"/>
                    <a:pt x="567" y="514"/>
                  </a:cubicBezTo>
                  <a:close/>
                  <a:moveTo>
                    <a:pt x="458" y="515"/>
                  </a:moveTo>
                  <a:cubicBezTo>
                    <a:pt x="458" y="514"/>
                    <a:pt x="459" y="513"/>
                    <a:pt x="458" y="513"/>
                  </a:cubicBezTo>
                  <a:cubicBezTo>
                    <a:pt x="458" y="514"/>
                    <a:pt x="457" y="515"/>
                    <a:pt x="458" y="515"/>
                  </a:cubicBezTo>
                  <a:close/>
                  <a:moveTo>
                    <a:pt x="576" y="515"/>
                  </a:moveTo>
                  <a:cubicBezTo>
                    <a:pt x="575" y="516"/>
                    <a:pt x="574" y="517"/>
                    <a:pt x="573" y="517"/>
                  </a:cubicBezTo>
                  <a:cubicBezTo>
                    <a:pt x="573" y="518"/>
                    <a:pt x="572" y="518"/>
                    <a:pt x="572" y="519"/>
                  </a:cubicBezTo>
                  <a:cubicBezTo>
                    <a:pt x="575" y="518"/>
                    <a:pt x="578" y="516"/>
                    <a:pt x="579" y="514"/>
                  </a:cubicBezTo>
                  <a:cubicBezTo>
                    <a:pt x="578" y="514"/>
                    <a:pt x="577" y="515"/>
                    <a:pt x="576" y="515"/>
                  </a:cubicBezTo>
                  <a:close/>
                  <a:moveTo>
                    <a:pt x="551" y="518"/>
                  </a:moveTo>
                  <a:cubicBezTo>
                    <a:pt x="554" y="517"/>
                    <a:pt x="558" y="516"/>
                    <a:pt x="559" y="514"/>
                  </a:cubicBezTo>
                  <a:cubicBezTo>
                    <a:pt x="556" y="516"/>
                    <a:pt x="552" y="516"/>
                    <a:pt x="551" y="518"/>
                  </a:cubicBezTo>
                  <a:close/>
                  <a:moveTo>
                    <a:pt x="547" y="517"/>
                  </a:moveTo>
                  <a:cubicBezTo>
                    <a:pt x="548" y="516"/>
                    <a:pt x="551" y="516"/>
                    <a:pt x="551" y="515"/>
                  </a:cubicBezTo>
                  <a:cubicBezTo>
                    <a:pt x="550" y="516"/>
                    <a:pt x="547" y="516"/>
                    <a:pt x="547" y="517"/>
                  </a:cubicBezTo>
                  <a:close/>
                  <a:moveTo>
                    <a:pt x="516" y="521"/>
                  </a:moveTo>
                  <a:cubicBezTo>
                    <a:pt x="518" y="519"/>
                    <a:pt x="524" y="519"/>
                    <a:pt x="524" y="515"/>
                  </a:cubicBezTo>
                  <a:cubicBezTo>
                    <a:pt x="522" y="517"/>
                    <a:pt x="518" y="518"/>
                    <a:pt x="516" y="521"/>
                  </a:cubicBezTo>
                  <a:close/>
                  <a:moveTo>
                    <a:pt x="523" y="521"/>
                  </a:moveTo>
                  <a:cubicBezTo>
                    <a:pt x="525" y="519"/>
                    <a:pt x="530" y="519"/>
                    <a:pt x="531" y="516"/>
                  </a:cubicBezTo>
                  <a:cubicBezTo>
                    <a:pt x="528" y="517"/>
                    <a:pt x="524" y="518"/>
                    <a:pt x="523" y="521"/>
                  </a:cubicBezTo>
                  <a:close/>
                  <a:moveTo>
                    <a:pt x="529" y="522"/>
                  </a:moveTo>
                  <a:cubicBezTo>
                    <a:pt x="533" y="522"/>
                    <a:pt x="536" y="518"/>
                    <a:pt x="537" y="516"/>
                  </a:cubicBezTo>
                  <a:cubicBezTo>
                    <a:pt x="534" y="518"/>
                    <a:pt x="530" y="518"/>
                    <a:pt x="529" y="522"/>
                  </a:cubicBezTo>
                  <a:close/>
                  <a:moveTo>
                    <a:pt x="261" y="516"/>
                  </a:moveTo>
                  <a:cubicBezTo>
                    <a:pt x="262" y="518"/>
                    <a:pt x="260" y="516"/>
                    <a:pt x="260" y="518"/>
                  </a:cubicBezTo>
                  <a:cubicBezTo>
                    <a:pt x="263" y="518"/>
                    <a:pt x="269" y="520"/>
                    <a:pt x="273" y="519"/>
                  </a:cubicBezTo>
                  <a:cubicBezTo>
                    <a:pt x="269" y="518"/>
                    <a:pt x="265" y="518"/>
                    <a:pt x="261" y="516"/>
                  </a:cubicBezTo>
                  <a:close/>
                  <a:moveTo>
                    <a:pt x="507" y="518"/>
                  </a:moveTo>
                  <a:cubicBezTo>
                    <a:pt x="507" y="519"/>
                    <a:pt x="509" y="517"/>
                    <a:pt x="510" y="517"/>
                  </a:cubicBezTo>
                  <a:cubicBezTo>
                    <a:pt x="509" y="517"/>
                    <a:pt x="508" y="518"/>
                    <a:pt x="507" y="518"/>
                  </a:cubicBezTo>
                  <a:close/>
                  <a:moveTo>
                    <a:pt x="544" y="518"/>
                  </a:moveTo>
                  <a:cubicBezTo>
                    <a:pt x="544" y="518"/>
                    <a:pt x="546" y="518"/>
                    <a:pt x="546" y="517"/>
                  </a:cubicBezTo>
                  <a:cubicBezTo>
                    <a:pt x="545" y="518"/>
                    <a:pt x="544" y="517"/>
                    <a:pt x="544" y="518"/>
                  </a:cubicBezTo>
                  <a:close/>
                  <a:moveTo>
                    <a:pt x="491" y="519"/>
                  </a:moveTo>
                  <a:cubicBezTo>
                    <a:pt x="491" y="519"/>
                    <a:pt x="493" y="519"/>
                    <a:pt x="493" y="518"/>
                  </a:cubicBezTo>
                  <a:cubicBezTo>
                    <a:pt x="493" y="518"/>
                    <a:pt x="493" y="518"/>
                    <a:pt x="492" y="518"/>
                  </a:cubicBezTo>
                  <a:cubicBezTo>
                    <a:pt x="492" y="519"/>
                    <a:pt x="491" y="518"/>
                    <a:pt x="491" y="519"/>
                  </a:cubicBezTo>
                  <a:close/>
                  <a:moveTo>
                    <a:pt x="539" y="524"/>
                  </a:moveTo>
                  <a:cubicBezTo>
                    <a:pt x="542" y="522"/>
                    <a:pt x="547" y="521"/>
                    <a:pt x="549" y="518"/>
                  </a:cubicBezTo>
                  <a:cubicBezTo>
                    <a:pt x="546" y="520"/>
                    <a:pt x="541" y="520"/>
                    <a:pt x="539" y="524"/>
                  </a:cubicBezTo>
                  <a:close/>
                  <a:moveTo>
                    <a:pt x="565" y="521"/>
                  </a:moveTo>
                  <a:cubicBezTo>
                    <a:pt x="566" y="521"/>
                    <a:pt x="566" y="521"/>
                    <a:pt x="568" y="521"/>
                  </a:cubicBezTo>
                  <a:cubicBezTo>
                    <a:pt x="568" y="519"/>
                    <a:pt x="569" y="519"/>
                    <a:pt x="569" y="518"/>
                  </a:cubicBezTo>
                  <a:cubicBezTo>
                    <a:pt x="567" y="519"/>
                    <a:pt x="564" y="519"/>
                    <a:pt x="565" y="521"/>
                  </a:cubicBezTo>
                  <a:close/>
                  <a:moveTo>
                    <a:pt x="546" y="525"/>
                  </a:moveTo>
                  <a:cubicBezTo>
                    <a:pt x="550" y="524"/>
                    <a:pt x="554" y="521"/>
                    <a:pt x="555" y="518"/>
                  </a:cubicBezTo>
                  <a:cubicBezTo>
                    <a:pt x="552" y="520"/>
                    <a:pt x="547" y="521"/>
                    <a:pt x="546" y="525"/>
                  </a:cubicBezTo>
                  <a:close/>
                  <a:moveTo>
                    <a:pt x="274" y="519"/>
                  </a:moveTo>
                  <a:cubicBezTo>
                    <a:pt x="273" y="520"/>
                    <a:pt x="275" y="520"/>
                    <a:pt x="275" y="520"/>
                  </a:cubicBezTo>
                  <a:cubicBezTo>
                    <a:pt x="275" y="519"/>
                    <a:pt x="274" y="519"/>
                    <a:pt x="274" y="519"/>
                  </a:cubicBezTo>
                  <a:close/>
                  <a:moveTo>
                    <a:pt x="334" y="533"/>
                  </a:moveTo>
                  <a:cubicBezTo>
                    <a:pt x="335" y="533"/>
                    <a:pt x="331" y="532"/>
                    <a:pt x="331" y="532"/>
                  </a:cubicBezTo>
                  <a:cubicBezTo>
                    <a:pt x="326" y="530"/>
                    <a:pt x="321" y="529"/>
                    <a:pt x="316" y="528"/>
                  </a:cubicBezTo>
                  <a:cubicBezTo>
                    <a:pt x="315" y="528"/>
                    <a:pt x="314" y="528"/>
                    <a:pt x="312" y="527"/>
                  </a:cubicBezTo>
                  <a:cubicBezTo>
                    <a:pt x="310" y="528"/>
                    <a:pt x="305" y="525"/>
                    <a:pt x="303" y="524"/>
                  </a:cubicBezTo>
                  <a:cubicBezTo>
                    <a:pt x="299" y="525"/>
                    <a:pt x="296" y="523"/>
                    <a:pt x="292" y="523"/>
                  </a:cubicBezTo>
                  <a:cubicBezTo>
                    <a:pt x="287" y="521"/>
                    <a:pt x="281" y="521"/>
                    <a:pt x="276" y="520"/>
                  </a:cubicBezTo>
                  <a:cubicBezTo>
                    <a:pt x="281" y="522"/>
                    <a:pt x="289" y="523"/>
                    <a:pt x="295" y="524"/>
                  </a:cubicBezTo>
                  <a:cubicBezTo>
                    <a:pt x="295" y="524"/>
                    <a:pt x="294" y="524"/>
                    <a:pt x="294" y="524"/>
                  </a:cubicBezTo>
                  <a:cubicBezTo>
                    <a:pt x="307" y="527"/>
                    <a:pt x="320" y="530"/>
                    <a:pt x="334" y="533"/>
                  </a:cubicBezTo>
                  <a:close/>
                  <a:moveTo>
                    <a:pt x="535" y="522"/>
                  </a:moveTo>
                  <a:cubicBezTo>
                    <a:pt x="535" y="522"/>
                    <a:pt x="539" y="521"/>
                    <a:pt x="540" y="520"/>
                  </a:cubicBezTo>
                  <a:cubicBezTo>
                    <a:pt x="538" y="520"/>
                    <a:pt x="535" y="521"/>
                    <a:pt x="535" y="522"/>
                  </a:cubicBezTo>
                  <a:close/>
                  <a:moveTo>
                    <a:pt x="517" y="527"/>
                  </a:moveTo>
                  <a:cubicBezTo>
                    <a:pt x="521" y="525"/>
                    <a:pt x="527" y="524"/>
                    <a:pt x="528" y="520"/>
                  </a:cubicBezTo>
                  <a:cubicBezTo>
                    <a:pt x="524" y="522"/>
                    <a:pt x="518" y="524"/>
                    <a:pt x="517" y="527"/>
                  </a:cubicBezTo>
                  <a:close/>
                  <a:moveTo>
                    <a:pt x="444" y="575"/>
                  </a:moveTo>
                  <a:cubicBezTo>
                    <a:pt x="444" y="577"/>
                    <a:pt x="445" y="578"/>
                    <a:pt x="446" y="579"/>
                  </a:cubicBezTo>
                  <a:cubicBezTo>
                    <a:pt x="449" y="574"/>
                    <a:pt x="452" y="571"/>
                    <a:pt x="454" y="566"/>
                  </a:cubicBezTo>
                  <a:cubicBezTo>
                    <a:pt x="451" y="565"/>
                    <a:pt x="447" y="565"/>
                    <a:pt x="444" y="564"/>
                  </a:cubicBezTo>
                  <a:cubicBezTo>
                    <a:pt x="442" y="563"/>
                    <a:pt x="440" y="562"/>
                    <a:pt x="438" y="562"/>
                  </a:cubicBezTo>
                  <a:cubicBezTo>
                    <a:pt x="435" y="561"/>
                    <a:pt x="432" y="560"/>
                    <a:pt x="429" y="560"/>
                  </a:cubicBezTo>
                  <a:cubicBezTo>
                    <a:pt x="427" y="559"/>
                    <a:pt x="426" y="559"/>
                    <a:pt x="425" y="559"/>
                  </a:cubicBezTo>
                  <a:cubicBezTo>
                    <a:pt x="422" y="557"/>
                    <a:pt x="419" y="558"/>
                    <a:pt x="416" y="556"/>
                  </a:cubicBezTo>
                  <a:cubicBezTo>
                    <a:pt x="416" y="556"/>
                    <a:pt x="415" y="557"/>
                    <a:pt x="415" y="557"/>
                  </a:cubicBezTo>
                  <a:cubicBezTo>
                    <a:pt x="408" y="554"/>
                    <a:pt x="401" y="552"/>
                    <a:pt x="394" y="550"/>
                  </a:cubicBezTo>
                  <a:cubicBezTo>
                    <a:pt x="384" y="548"/>
                    <a:pt x="372" y="545"/>
                    <a:pt x="362" y="541"/>
                  </a:cubicBezTo>
                  <a:cubicBezTo>
                    <a:pt x="362" y="541"/>
                    <a:pt x="361" y="542"/>
                    <a:pt x="361" y="542"/>
                  </a:cubicBezTo>
                  <a:cubicBezTo>
                    <a:pt x="361" y="541"/>
                    <a:pt x="359" y="541"/>
                    <a:pt x="359" y="541"/>
                  </a:cubicBezTo>
                  <a:cubicBezTo>
                    <a:pt x="357" y="540"/>
                    <a:pt x="356" y="540"/>
                    <a:pt x="354" y="540"/>
                  </a:cubicBezTo>
                  <a:cubicBezTo>
                    <a:pt x="353" y="540"/>
                    <a:pt x="353" y="539"/>
                    <a:pt x="353" y="539"/>
                  </a:cubicBezTo>
                  <a:cubicBezTo>
                    <a:pt x="352" y="539"/>
                    <a:pt x="352" y="539"/>
                    <a:pt x="351" y="539"/>
                  </a:cubicBezTo>
                  <a:cubicBezTo>
                    <a:pt x="345" y="536"/>
                    <a:pt x="336" y="536"/>
                    <a:pt x="330" y="535"/>
                  </a:cubicBezTo>
                  <a:cubicBezTo>
                    <a:pt x="326" y="534"/>
                    <a:pt x="322" y="532"/>
                    <a:pt x="320" y="531"/>
                  </a:cubicBezTo>
                  <a:cubicBezTo>
                    <a:pt x="320" y="531"/>
                    <a:pt x="319" y="532"/>
                    <a:pt x="319" y="532"/>
                  </a:cubicBezTo>
                  <a:cubicBezTo>
                    <a:pt x="316" y="532"/>
                    <a:pt x="313" y="529"/>
                    <a:pt x="309" y="530"/>
                  </a:cubicBezTo>
                  <a:cubicBezTo>
                    <a:pt x="298" y="527"/>
                    <a:pt x="289" y="525"/>
                    <a:pt x="278" y="523"/>
                  </a:cubicBezTo>
                  <a:cubicBezTo>
                    <a:pt x="278" y="522"/>
                    <a:pt x="276" y="523"/>
                    <a:pt x="276" y="522"/>
                  </a:cubicBezTo>
                  <a:cubicBezTo>
                    <a:pt x="273" y="522"/>
                    <a:pt x="268" y="520"/>
                    <a:pt x="265" y="521"/>
                  </a:cubicBezTo>
                  <a:cubicBezTo>
                    <a:pt x="272" y="524"/>
                    <a:pt x="279" y="526"/>
                    <a:pt x="287" y="528"/>
                  </a:cubicBezTo>
                  <a:cubicBezTo>
                    <a:pt x="296" y="531"/>
                    <a:pt x="307" y="534"/>
                    <a:pt x="316" y="537"/>
                  </a:cubicBezTo>
                  <a:cubicBezTo>
                    <a:pt x="317" y="537"/>
                    <a:pt x="317" y="536"/>
                    <a:pt x="317" y="536"/>
                  </a:cubicBezTo>
                  <a:cubicBezTo>
                    <a:pt x="317" y="537"/>
                    <a:pt x="318" y="537"/>
                    <a:pt x="318" y="537"/>
                  </a:cubicBezTo>
                  <a:cubicBezTo>
                    <a:pt x="327" y="540"/>
                    <a:pt x="336" y="542"/>
                    <a:pt x="347" y="545"/>
                  </a:cubicBezTo>
                  <a:cubicBezTo>
                    <a:pt x="347" y="546"/>
                    <a:pt x="348" y="546"/>
                    <a:pt x="348" y="546"/>
                  </a:cubicBezTo>
                  <a:cubicBezTo>
                    <a:pt x="356" y="548"/>
                    <a:pt x="364" y="551"/>
                    <a:pt x="373" y="553"/>
                  </a:cubicBezTo>
                  <a:cubicBezTo>
                    <a:pt x="381" y="555"/>
                    <a:pt x="387" y="556"/>
                    <a:pt x="395" y="558"/>
                  </a:cubicBezTo>
                  <a:cubicBezTo>
                    <a:pt x="395" y="559"/>
                    <a:pt x="396" y="559"/>
                    <a:pt x="397" y="560"/>
                  </a:cubicBezTo>
                  <a:cubicBezTo>
                    <a:pt x="399" y="561"/>
                    <a:pt x="401" y="561"/>
                    <a:pt x="404" y="561"/>
                  </a:cubicBezTo>
                  <a:cubicBezTo>
                    <a:pt x="407" y="562"/>
                    <a:pt x="410" y="563"/>
                    <a:pt x="413" y="564"/>
                  </a:cubicBezTo>
                  <a:cubicBezTo>
                    <a:pt x="417" y="565"/>
                    <a:pt x="420" y="567"/>
                    <a:pt x="424" y="567"/>
                  </a:cubicBezTo>
                  <a:cubicBezTo>
                    <a:pt x="426" y="569"/>
                    <a:pt x="431" y="569"/>
                    <a:pt x="434" y="570"/>
                  </a:cubicBezTo>
                  <a:cubicBezTo>
                    <a:pt x="434" y="569"/>
                    <a:pt x="435" y="568"/>
                    <a:pt x="437" y="568"/>
                  </a:cubicBezTo>
                  <a:cubicBezTo>
                    <a:pt x="437" y="569"/>
                    <a:pt x="438" y="570"/>
                    <a:pt x="438" y="570"/>
                  </a:cubicBezTo>
                  <a:cubicBezTo>
                    <a:pt x="441" y="569"/>
                    <a:pt x="441" y="574"/>
                    <a:pt x="444" y="575"/>
                  </a:cubicBezTo>
                  <a:close/>
                  <a:moveTo>
                    <a:pt x="513" y="525"/>
                  </a:moveTo>
                  <a:cubicBezTo>
                    <a:pt x="513" y="525"/>
                    <a:pt x="513" y="525"/>
                    <a:pt x="514" y="524"/>
                  </a:cubicBezTo>
                  <a:cubicBezTo>
                    <a:pt x="515" y="525"/>
                    <a:pt x="519" y="523"/>
                    <a:pt x="519" y="521"/>
                  </a:cubicBezTo>
                  <a:cubicBezTo>
                    <a:pt x="517" y="522"/>
                    <a:pt x="514" y="523"/>
                    <a:pt x="513" y="525"/>
                  </a:cubicBezTo>
                  <a:close/>
                  <a:moveTo>
                    <a:pt x="554" y="524"/>
                  </a:moveTo>
                  <a:cubicBezTo>
                    <a:pt x="554" y="525"/>
                    <a:pt x="553" y="525"/>
                    <a:pt x="553" y="525"/>
                  </a:cubicBezTo>
                  <a:cubicBezTo>
                    <a:pt x="556" y="524"/>
                    <a:pt x="559" y="523"/>
                    <a:pt x="561" y="522"/>
                  </a:cubicBezTo>
                  <a:cubicBezTo>
                    <a:pt x="561" y="522"/>
                    <a:pt x="561" y="521"/>
                    <a:pt x="560" y="521"/>
                  </a:cubicBezTo>
                  <a:cubicBezTo>
                    <a:pt x="559" y="523"/>
                    <a:pt x="556" y="524"/>
                    <a:pt x="554" y="524"/>
                  </a:cubicBezTo>
                  <a:close/>
                  <a:moveTo>
                    <a:pt x="445" y="530"/>
                  </a:moveTo>
                  <a:cubicBezTo>
                    <a:pt x="447" y="529"/>
                    <a:pt x="447" y="525"/>
                    <a:pt x="447" y="523"/>
                  </a:cubicBezTo>
                  <a:cubicBezTo>
                    <a:pt x="446" y="525"/>
                    <a:pt x="446" y="528"/>
                    <a:pt x="445" y="530"/>
                  </a:cubicBezTo>
                  <a:close/>
                  <a:moveTo>
                    <a:pt x="493" y="524"/>
                  </a:moveTo>
                  <a:cubicBezTo>
                    <a:pt x="494" y="524"/>
                    <a:pt x="494" y="523"/>
                    <a:pt x="494" y="523"/>
                  </a:cubicBezTo>
                  <a:cubicBezTo>
                    <a:pt x="493" y="523"/>
                    <a:pt x="493" y="523"/>
                    <a:pt x="493" y="524"/>
                  </a:cubicBezTo>
                  <a:close/>
                  <a:moveTo>
                    <a:pt x="525" y="528"/>
                  </a:moveTo>
                  <a:cubicBezTo>
                    <a:pt x="527" y="526"/>
                    <a:pt x="530" y="526"/>
                    <a:pt x="531" y="523"/>
                  </a:cubicBezTo>
                  <a:cubicBezTo>
                    <a:pt x="528" y="524"/>
                    <a:pt x="525" y="525"/>
                    <a:pt x="525" y="528"/>
                  </a:cubicBezTo>
                  <a:close/>
                  <a:moveTo>
                    <a:pt x="534" y="530"/>
                  </a:moveTo>
                  <a:cubicBezTo>
                    <a:pt x="538" y="528"/>
                    <a:pt x="543" y="527"/>
                    <a:pt x="544" y="523"/>
                  </a:cubicBezTo>
                  <a:cubicBezTo>
                    <a:pt x="541" y="524"/>
                    <a:pt x="536" y="527"/>
                    <a:pt x="534" y="530"/>
                  </a:cubicBezTo>
                  <a:close/>
                  <a:moveTo>
                    <a:pt x="536" y="524"/>
                  </a:moveTo>
                  <a:cubicBezTo>
                    <a:pt x="533" y="525"/>
                    <a:pt x="530" y="526"/>
                    <a:pt x="529" y="529"/>
                  </a:cubicBezTo>
                  <a:cubicBezTo>
                    <a:pt x="531" y="527"/>
                    <a:pt x="536" y="527"/>
                    <a:pt x="536" y="524"/>
                  </a:cubicBezTo>
                  <a:cubicBezTo>
                    <a:pt x="536" y="525"/>
                    <a:pt x="535" y="523"/>
                    <a:pt x="535" y="524"/>
                  </a:cubicBezTo>
                  <a:cubicBezTo>
                    <a:pt x="535" y="524"/>
                    <a:pt x="536" y="524"/>
                    <a:pt x="536" y="524"/>
                  </a:cubicBezTo>
                  <a:close/>
                  <a:moveTo>
                    <a:pt x="367" y="526"/>
                  </a:moveTo>
                  <a:cubicBezTo>
                    <a:pt x="366" y="525"/>
                    <a:pt x="365" y="525"/>
                    <a:pt x="363" y="524"/>
                  </a:cubicBezTo>
                  <a:cubicBezTo>
                    <a:pt x="364" y="525"/>
                    <a:pt x="367" y="526"/>
                    <a:pt x="367" y="526"/>
                  </a:cubicBezTo>
                  <a:close/>
                  <a:moveTo>
                    <a:pt x="508" y="527"/>
                  </a:moveTo>
                  <a:cubicBezTo>
                    <a:pt x="508" y="526"/>
                    <a:pt x="510" y="527"/>
                    <a:pt x="510" y="525"/>
                  </a:cubicBezTo>
                  <a:cubicBezTo>
                    <a:pt x="509" y="525"/>
                    <a:pt x="507" y="526"/>
                    <a:pt x="508" y="527"/>
                  </a:cubicBezTo>
                  <a:close/>
                  <a:moveTo>
                    <a:pt x="368" y="526"/>
                  </a:moveTo>
                  <a:cubicBezTo>
                    <a:pt x="369" y="527"/>
                    <a:pt x="371" y="528"/>
                    <a:pt x="373" y="527"/>
                  </a:cubicBezTo>
                  <a:cubicBezTo>
                    <a:pt x="371" y="527"/>
                    <a:pt x="369" y="526"/>
                    <a:pt x="368" y="526"/>
                  </a:cubicBezTo>
                  <a:close/>
                  <a:moveTo>
                    <a:pt x="508" y="531"/>
                  </a:moveTo>
                  <a:cubicBezTo>
                    <a:pt x="511" y="530"/>
                    <a:pt x="514" y="529"/>
                    <a:pt x="515" y="526"/>
                  </a:cubicBezTo>
                  <a:cubicBezTo>
                    <a:pt x="512" y="527"/>
                    <a:pt x="509" y="528"/>
                    <a:pt x="508" y="531"/>
                  </a:cubicBezTo>
                  <a:close/>
                  <a:moveTo>
                    <a:pt x="512" y="534"/>
                  </a:moveTo>
                  <a:cubicBezTo>
                    <a:pt x="516" y="532"/>
                    <a:pt x="520" y="531"/>
                    <a:pt x="522" y="527"/>
                  </a:cubicBezTo>
                  <a:cubicBezTo>
                    <a:pt x="519" y="528"/>
                    <a:pt x="516" y="529"/>
                    <a:pt x="513" y="531"/>
                  </a:cubicBezTo>
                  <a:cubicBezTo>
                    <a:pt x="514" y="531"/>
                    <a:pt x="514" y="532"/>
                    <a:pt x="514" y="532"/>
                  </a:cubicBezTo>
                  <a:cubicBezTo>
                    <a:pt x="513" y="532"/>
                    <a:pt x="512" y="533"/>
                    <a:pt x="512" y="534"/>
                  </a:cubicBezTo>
                  <a:close/>
                  <a:moveTo>
                    <a:pt x="763" y="530"/>
                  </a:moveTo>
                  <a:cubicBezTo>
                    <a:pt x="763" y="533"/>
                    <a:pt x="758" y="532"/>
                    <a:pt x="757" y="534"/>
                  </a:cubicBezTo>
                  <a:cubicBezTo>
                    <a:pt x="762" y="533"/>
                    <a:pt x="767" y="531"/>
                    <a:pt x="772" y="529"/>
                  </a:cubicBezTo>
                  <a:cubicBezTo>
                    <a:pt x="772" y="528"/>
                    <a:pt x="773" y="528"/>
                    <a:pt x="773" y="527"/>
                  </a:cubicBezTo>
                  <a:cubicBezTo>
                    <a:pt x="770" y="528"/>
                    <a:pt x="766" y="531"/>
                    <a:pt x="763" y="530"/>
                  </a:cubicBezTo>
                  <a:close/>
                  <a:moveTo>
                    <a:pt x="262" y="556"/>
                  </a:moveTo>
                  <a:cubicBezTo>
                    <a:pt x="259" y="566"/>
                    <a:pt x="258" y="583"/>
                    <a:pt x="256" y="595"/>
                  </a:cubicBezTo>
                  <a:cubicBezTo>
                    <a:pt x="256" y="597"/>
                    <a:pt x="256" y="600"/>
                    <a:pt x="256" y="603"/>
                  </a:cubicBezTo>
                  <a:cubicBezTo>
                    <a:pt x="255" y="607"/>
                    <a:pt x="256" y="611"/>
                    <a:pt x="256" y="615"/>
                  </a:cubicBezTo>
                  <a:cubicBezTo>
                    <a:pt x="256" y="619"/>
                    <a:pt x="255" y="622"/>
                    <a:pt x="256" y="625"/>
                  </a:cubicBezTo>
                  <a:cubicBezTo>
                    <a:pt x="256" y="626"/>
                    <a:pt x="256" y="627"/>
                    <a:pt x="256" y="629"/>
                  </a:cubicBezTo>
                  <a:cubicBezTo>
                    <a:pt x="257" y="633"/>
                    <a:pt x="257" y="638"/>
                    <a:pt x="257" y="642"/>
                  </a:cubicBezTo>
                  <a:cubicBezTo>
                    <a:pt x="258" y="650"/>
                    <a:pt x="259" y="658"/>
                    <a:pt x="260" y="666"/>
                  </a:cubicBezTo>
                  <a:cubicBezTo>
                    <a:pt x="261" y="669"/>
                    <a:pt x="262" y="671"/>
                    <a:pt x="262" y="673"/>
                  </a:cubicBezTo>
                  <a:cubicBezTo>
                    <a:pt x="264" y="686"/>
                    <a:pt x="267" y="699"/>
                    <a:pt x="270" y="710"/>
                  </a:cubicBezTo>
                  <a:cubicBezTo>
                    <a:pt x="272" y="711"/>
                    <a:pt x="274" y="712"/>
                    <a:pt x="277" y="712"/>
                  </a:cubicBezTo>
                  <a:cubicBezTo>
                    <a:pt x="275" y="703"/>
                    <a:pt x="272" y="695"/>
                    <a:pt x="270" y="686"/>
                  </a:cubicBezTo>
                  <a:cubicBezTo>
                    <a:pt x="270" y="683"/>
                    <a:pt x="269" y="681"/>
                    <a:pt x="271" y="680"/>
                  </a:cubicBezTo>
                  <a:cubicBezTo>
                    <a:pt x="271" y="681"/>
                    <a:pt x="271" y="681"/>
                    <a:pt x="271" y="680"/>
                  </a:cubicBezTo>
                  <a:cubicBezTo>
                    <a:pt x="273" y="691"/>
                    <a:pt x="276" y="702"/>
                    <a:pt x="279" y="714"/>
                  </a:cubicBezTo>
                  <a:cubicBezTo>
                    <a:pt x="281" y="714"/>
                    <a:pt x="282" y="715"/>
                    <a:pt x="285" y="715"/>
                  </a:cubicBezTo>
                  <a:cubicBezTo>
                    <a:pt x="282" y="704"/>
                    <a:pt x="278" y="693"/>
                    <a:pt x="275" y="682"/>
                  </a:cubicBezTo>
                  <a:cubicBezTo>
                    <a:pt x="276" y="682"/>
                    <a:pt x="275" y="680"/>
                    <a:pt x="277" y="680"/>
                  </a:cubicBezTo>
                  <a:cubicBezTo>
                    <a:pt x="278" y="688"/>
                    <a:pt x="281" y="695"/>
                    <a:pt x="283" y="704"/>
                  </a:cubicBezTo>
                  <a:cubicBezTo>
                    <a:pt x="285" y="708"/>
                    <a:pt x="285" y="714"/>
                    <a:pt x="288" y="717"/>
                  </a:cubicBezTo>
                  <a:cubicBezTo>
                    <a:pt x="289" y="716"/>
                    <a:pt x="290" y="718"/>
                    <a:pt x="291" y="717"/>
                  </a:cubicBezTo>
                  <a:cubicBezTo>
                    <a:pt x="289" y="714"/>
                    <a:pt x="288" y="710"/>
                    <a:pt x="287" y="707"/>
                  </a:cubicBezTo>
                  <a:cubicBezTo>
                    <a:pt x="286" y="705"/>
                    <a:pt x="286" y="704"/>
                    <a:pt x="286" y="703"/>
                  </a:cubicBezTo>
                  <a:cubicBezTo>
                    <a:pt x="286" y="702"/>
                    <a:pt x="284" y="701"/>
                    <a:pt x="284" y="700"/>
                  </a:cubicBezTo>
                  <a:cubicBezTo>
                    <a:pt x="283" y="698"/>
                    <a:pt x="283" y="695"/>
                    <a:pt x="282" y="693"/>
                  </a:cubicBezTo>
                  <a:cubicBezTo>
                    <a:pt x="282" y="688"/>
                    <a:pt x="280" y="683"/>
                    <a:pt x="280" y="679"/>
                  </a:cubicBezTo>
                  <a:cubicBezTo>
                    <a:pt x="279" y="678"/>
                    <a:pt x="279" y="676"/>
                    <a:pt x="279" y="675"/>
                  </a:cubicBezTo>
                  <a:cubicBezTo>
                    <a:pt x="279" y="674"/>
                    <a:pt x="278" y="673"/>
                    <a:pt x="278" y="672"/>
                  </a:cubicBezTo>
                  <a:cubicBezTo>
                    <a:pt x="277" y="668"/>
                    <a:pt x="277" y="663"/>
                    <a:pt x="276" y="660"/>
                  </a:cubicBezTo>
                  <a:cubicBezTo>
                    <a:pt x="274" y="654"/>
                    <a:pt x="274" y="647"/>
                    <a:pt x="275" y="641"/>
                  </a:cubicBezTo>
                  <a:cubicBezTo>
                    <a:pt x="274" y="637"/>
                    <a:pt x="274" y="631"/>
                    <a:pt x="274" y="627"/>
                  </a:cubicBezTo>
                  <a:cubicBezTo>
                    <a:pt x="274" y="611"/>
                    <a:pt x="275" y="595"/>
                    <a:pt x="279" y="579"/>
                  </a:cubicBezTo>
                  <a:cubicBezTo>
                    <a:pt x="280" y="577"/>
                    <a:pt x="281" y="574"/>
                    <a:pt x="281" y="571"/>
                  </a:cubicBezTo>
                  <a:cubicBezTo>
                    <a:pt x="282" y="569"/>
                    <a:pt x="283" y="566"/>
                    <a:pt x="284" y="564"/>
                  </a:cubicBezTo>
                  <a:cubicBezTo>
                    <a:pt x="284" y="563"/>
                    <a:pt x="284" y="562"/>
                    <a:pt x="284" y="561"/>
                  </a:cubicBezTo>
                  <a:cubicBezTo>
                    <a:pt x="285" y="559"/>
                    <a:pt x="286" y="557"/>
                    <a:pt x="287" y="556"/>
                  </a:cubicBezTo>
                  <a:cubicBezTo>
                    <a:pt x="288" y="553"/>
                    <a:pt x="288" y="550"/>
                    <a:pt x="289" y="547"/>
                  </a:cubicBezTo>
                  <a:cubicBezTo>
                    <a:pt x="291" y="543"/>
                    <a:pt x="293" y="540"/>
                    <a:pt x="294" y="536"/>
                  </a:cubicBezTo>
                  <a:cubicBezTo>
                    <a:pt x="294" y="536"/>
                    <a:pt x="295" y="535"/>
                    <a:pt x="295" y="534"/>
                  </a:cubicBezTo>
                  <a:cubicBezTo>
                    <a:pt x="295" y="534"/>
                    <a:pt x="297" y="533"/>
                    <a:pt x="295" y="533"/>
                  </a:cubicBezTo>
                  <a:cubicBezTo>
                    <a:pt x="294" y="532"/>
                    <a:pt x="293" y="533"/>
                    <a:pt x="292" y="533"/>
                  </a:cubicBezTo>
                  <a:cubicBezTo>
                    <a:pt x="291" y="531"/>
                    <a:pt x="289" y="532"/>
                    <a:pt x="287" y="531"/>
                  </a:cubicBezTo>
                  <a:cubicBezTo>
                    <a:pt x="283" y="530"/>
                    <a:pt x="279" y="528"/>
                    <a:pt x="274" y="529"/>
                  </a:cubicBezTo>
                  <a:cubicBezTo>
                    <a:pt x="274" y="530"/>
                    <a:pt x="273" y="530"/>
                    <a:pt x="273" y="531"/>
                  </a:cubicBezTo>
                  <a:cubicBezTo>
                    <a:pt x="270" y="532"/>
                    <a:pt x="269" y="538"/>
                    <a:pt x="267" y="540"/>
                  </a:cubicBezTo>
                  <a:cubicBezTo>
                    <a:pt x="267" y="539"/>
                    <a:pt x="268" y="540"/>
                    <a:pt x="267" y="540"/>
                  </a:cubicBezTo>
                  <a:cubicBezTo>
                    <a:pt x="266" y="543"/>
                    <a:pt x="265" y="548"/>
                    <a:pt x="264" y="551"/>
                  </a:cubicBezTo>
                  <a:cubicBezTo>
                    <a:pt x="263" y="552"/>
                    <a:pt x="262" y="553"/>
                    <a:pt x="263" y="553"/>
                  </a:cubicBezTo>
                  <a:cubicBezTo>
                    <a:pt x="263" y="553"/>
                    <a:pt x="263" y="553"/>
                    <a:pt x="263" y="553"/>
                  </a:cubicBezTo>
                  <a:cubicBezTo>
                    <a:pt x="263" y="555"/>
                    <a:pt x="262" y="556"/>
                    <a:pt x="262" y="556"/>
                  </a:cubicBezTo>
                  <a:close/>
                  <a:moveTo>
                    <a:pt x="520" y="533"/>
                  </a:moveTo>
                  <a:cubicBezTo>
                    <a:pt x="522" y="532"/>
                    <a:pt x="526" y="531"/>
                    <a:pt x="526" y="529"/>
                  </a:cubicBezTo>
                  <a:cubicBezTo>
                    <a:pt x="524" y="530"/>
                    <a:pt x="520" y="531"/>
                    <a:pt x="520" y="533"/>
                  </a:cubicBezTo>
                  <a:close/>
                  <a:moveTo>
                    <a:pt x="524" y="534"/>
                  </a:moveTo>
                  <a:cubicBezTo>
                    <a:pt x="527" y="533"/>
                    <a:pt x="531" y="532"/>
                    <a:pt x="532" y="529"/>
                  </a:cubicBezTo>
                  <a:cubicBezTo>
                    <a:pt x="529" y="531"/>
                    <a:pt x="526" y="531"/>
                    <a:pt x="524" y="534"/>
                  </a:cubicBezTo>
                  <a:close/>
                  <a:moveTo>
                    <a:pt x="500" y="531"/>
                  </a:moveTo>
                  <a:cubicBezTo>
                    <a:pt x="500" y="531"/>
                    <a:pt x="503" y="531"/>
                    <a:pt x="502" y="530"/>
                  </a:cubicBezTo>
                  <a:cubicBezTo>
                    <a:pt x="501" y="530"/>
                    <a:pt x="500" y="531"/>
                    <a:pt x="500" y="531"/>
                  </a:cubicBezTo>
                  <a:close/>
                  <a:moveTo>
                    <a:pt x="441" y="536"/>
                  </a:moveTo>
                  <a:cubicBezTo>
                    <a:pt x="441" y="536"/>
                    <a:pt x="442" y="536"/>
                    <a:pt x="443" y="536"/>
                  </a:cubicBezTo>
                  <a:cubicBezTo>
                    <a:pt x="443" y="534"/>
                    <a:pt x="445" y="534"/>
                    <a:pt x="444" y="532"/>
                  </a:cubicBezTo>
                  <a:cubicBezTo>
                    <a:pt x="445" y="533"/>
                    <a:pt x="446" y="532"/>
                    <a:pt x="445" y="531"/>
                  </a:cubicBezTo>
                  <a:cubicBezTo>
                    <a:pt x="445" y="532"/>
                    <a:pt x="444" y="532"/>
                    <a:pt x="444" y="532"/>
                  </a:cubicBezTo>
                  <a:cubicBezTo>
                    <a:pt x="443" y="533"/>
                    <a:pt x="441" y="535"/>
                    <a:pt x="441" y="536"/>
                  </a:cubicBezTo>
                  <a:cubicBezTo>
                    <a:pt x="441" y="535"/>
                    <a:pt x="441" y="536"/>
                    <a:pt x="441" y="536"/>
                  </a:cubicBezTo>
                  <a:close/>
                  <a:moveTo>
                    <a:pt x="390" y="532"/>
                  </a:moveTo>
                  <a:cubicBezTo>
                    <a:pt x="387" y="531"/>
                    <a:pt x="388" y="533"/>
                    <a:pt x="390" y="532"/>
                  </a:cubicBezTo>
                  <a:close/>
                  <a:moveTo>
                    <a:pt x="300" y="534"/>
                  </a:moveTo>
                  <a:cubicBezTo>
                    <a:pt x="300" y="534"/>
                    <a:pt x="300" y="534"/>
                    <a:pt x="300" y="534"/>
                  </a:cubicBezTo>
                  <a:cubicBezTo>
                    <a:pt x="299" y="533"/>
                    <a:pt x="298" y="535"/>
                    <a:pt x="299" y="535"/>
                  </a:cubicBezTo>
                  <a:cubicBezTo>
                    <a:pt x="299" y="534"/>
                    <a:pt x="300" y="535"/>
                    <a:pt x="300" y="534"/>
                  </a:cubicBezTo>
                  <a:close/>
                  <a:moveTo>
                    <a:pt x="278" y="625"/>
                  </a:moveTo>
                  <a:cubicBezTo>
                    <a:pt x="278" y="625"/>
                    <a:pt x="278" y="626"/>
                    <a:pt x="278" y="625"/>
                  </a:cubicBezTo>
                  <a:cubicBezTo>
                    <a:pt x="277" y="625"/>
                    <a:pt x="277" y="623"/>
                    <a:pt x="278" y="623"/>
                  </a:cubicBezTo>
                  <a:cubicBezTo>
                    <a:pt x="276" y="616"/>
                    <a:pt x="279" y="610"/>
                    <a:pt x="278" y="605"/>
                  </a:cubicBezTo>
                  <a:cubicBezTo>
                    <a:pt x="279" y="605"/>
                    <a:pt x="278" y="603"/>
                    <a:pt x="279" y="603"/>
                  </a:cubicBezTo>
                  <a:cubicBezTo>
                    <a:pt x="278" y="600"/>
                    <a:pt x="278" y="597"/>
                    <a:pt x="281" y="595"/>
                  </a:cubicBezTo>
                  <a:cubicBezTo>
                    <a:pt x="280" y="595"/>
                    <a:pt x="280" y="595"/>
                    <a:pt x="280" y="594"/>
                  </a:cubicBezTo>
                  <a:cubicBezTo>
                    <a:pt x="281" y="594"/>
                    <a:pt x="280" y="593"/>
                    <a:pt x="282" y="592"/>
                  </a:cubicBezTo>
                  <a:cubicBezTo>
                    <a:pt x="282" y="595"/>
                    <a:pt x="279" y="596"/>
                    <a:pt x="282" y="597"/>
                  </a:cubicBezTo>
                  <a:cubicBezTo>
                    <a:pt x="279" y="604"/>
                    <a:pt x="280" y="613"/>
                    <a:pt x="279" y="621"/>
                  </a:cubicBezTo>
                  <a:cubicBezTo>
                    <a:pt x="280" y="622"/>
                    <a:pt x="280" y="625"/>
                    <a:pt x="280" y="628"/>
                  </a:cubicBezTo>
                  <a:cubicBezTo>
                    <a:pt x="280" y="629"/>
                    <a:pt x="280" y="632"/>
                    <a:pt x="281" y="632"/>
                  </a:cubicBezTo>
                  <a:cubicBezTo>
                    <a:pt x="281" y="632"/>
                    <a:pt x="281" y="630"/>
                    <a:pt x="282" y="630"/>
                  </a:cubicBezTo>
                  <a:cubicBezTo>
                    <a:pt x="281" y="629"/>
                    <a:pt x="282" y="625"/>
                    <a:pt x="284" y="625"/>
                  </a:cubicBezTo>
                  <a:cubicBezTo>
                    <a:pt x="283" y="625"/>
                    <a:pt x="283" y="624"/>
                    <a:pt x="281" y="624"/>
                  </a:cubicBezTo>
                  <a:cubicBezTo>
                    <a:pt x="281" y="622"/>
                    <a:pt x="282" y="621"/>
                    <a:pt x="282" y="618"/>
                  </a:cubicBezTo>
                  <a:cubicBezTo>
                    <a:pt x="282" y="617"/>
                    <a:pt x="282" y="619"/>
                    <a:pt x="281" y="618"/>
                  </a:cubicBezTo>
                  <a:cubicBezTo>
                    <a:pt x="282" y="617"/>
                    <a:pt x="281" y="616"/>
                    <a:pt x="281" y="616"/>
                  </a:cubicBezTo>
                  <a:cubicBezTo>
                    <a:pt x="282" y="616"/>
                    <a:pt x="282" y="617"/>
                    <a:pt x="282" y="617"/>
                  </a:cubicBezTo>
                  <a:cubicBezTo>
                    <a:pt x="282" y="615"/>
                    <a:pt x="282" y="614"/>
                    <a:pt x="282" y="612"/>
                  </a:cubicBezTo>
                  <a:cubicBezTo>
                    <a:pt x="282" y="611"/>
                    <a:pt x="283" y="611"/>
                    <a:pt x="284" y="611"/>
                  </a:cubicBezTo>
                  <a:cubicBezTo>
                    <a:pt x="285" y="606"/>
                    <a:pt x="285" y="602"/>
                    <a:pt x="285" y="597"/>
                  </a:cubicBezTo>
                  <a:cubicBezTo>
                    <a:pt x="285" y="594"/>
                    <a:pt x="287" y="590"/>
                    <a:pt x="286" y="586"/>
                  </a:cubicBezTo>
                  <a:cubicBezTo>
                    <a:pt x="288" y="585"/>
                    <a:pt x="288" y="582"/>
                    <a:pt x="287" y="580"/>
                  </a:cubicBezTo>
                  <a:cubicBezTo>
                    <a:pt x="291" y="570"/>
                    <a:pt x="291" y="558"/>
                    <a:pt x="297" y="551"/>
                  </a:cubicBezTo>
                  <a:cubicBezTo>
                    <a:pt x="297" y="547"/>
                    <a:pt x="299" y="546"/>
                    <a:pt x="300" y="543"/>
                  </a:cubicBezTo>
                  <a:cubicBezTo>
                    <a:pt x="302" y="541"/>
                    <a:pt x="302" y="537"/>
                    <a:pt x="305" y="537"/>
                  </a:cubicBezTo>
                  <a:cubicBezTo>
                    <a:pt x="306" y="537"/>
                    <a:pt x="306" y="538"/>
                    <a:pt x="306" y="539"/>
                  </a:cubicBezTo>
                  <a:cubicBezTo>
                    <a:pt x="305" y="541"/>
                    <a:pt x="303" y="543"/>
                    <a:pt x="302" y="546"/>
                  </a:cubicBezTo>
                  <a:cubicBezTo>
                    <a:pt x="303" y="546"/>
                    <a:pt x="304" y="546"/>
                    <a:pt x="303" y="546"/>
                  </a:cubicBezTo>
                  <a:cubicBezTo>
                    <a:pt x="300" y="554"/>
                    <a:pt x="298" y="563"/>
                    <a:pt x="295" y="571"/>
                  </a:cubicBezTo>
                  <a:cubicBezTo>
                    <a:pt x="295" y="572"/>
                    <a:pt x="295" y="577"/>
                    <a:pt x="294" y="579"/>
                  </a:cubicBezTo>
                  <a:cubicBezTo>
                    <a:pt x="293" y="578"/>
                    <a:pt x="293" y="576"/>
                    <a:pt x="294" y="576"/>
                  </a:cubicBezTo>
                  <a:cubicBezTo>
                    <a:pt x="294" y="569"/>
                    <a:pt x="297" y="560"/>
                    <a:pt x="299" y="552"/>
                  </a:cubicBezTo>
                  <a:cubicBezTo>
                    <a:pt x="300" y="552"/>
                    <a:pt x="300" y="550"/>
                    <a:pt x="301" y="549"/>
                  </a:cubicBezTo>
                  <a:cubicBezTo>
                    <a:pt x="301" y="548"/>
                    <a:pt x="302" y="547"/>
                    <a:pt x="302" y="546"/>
                  </a:cubicBezTo>
                  <a:cubicBezTo>
                    <a:pt x="299" y="550"/>
                    <a:pt x="296" y="555"/>
                    <a:pt x="295" y="560"/>
                  </a:cubicBezTo>
                  <a:cubicBezTo>
                    <a:pt x="294" y="561"/>
                    <a:pt x="295" y="561"/>
                    <a:pt x="295" y="562"/>
                  </a:cubicBezTo>
                  <a:cubicBezTo>
                    <a:pt x="295" y="564"/>
                    <a:pt x="293" y="565"/>
                    <a:pt x="293" y="567"/>
                  </a:cubicBezTo>
                  <a:cubicBezTo>
                    <a:pt x="292" y="571"/>
                    <a:pt x="291" y="575"/>
                    <a:pt x="290" y="579"/>
                  </a:cubicBezTo>
                  <a:cubicBezTo>
                    <a:pt x="290" y="583"/>
                    <a:pt x="289" y="586"/>
                    <a:pt x="288" y="590"/>
                  </a:cubicBezTo>
                  <a:cubicBezTo>
                    <a:pt x="287" y="596"/>
                    <a:pt x="288" y="602"/>
                    <a:pt x="286" y="607"/>
                  </a:cubicBezTo>
                  <a:cubicBezTo>
                    <a:pt x="285" y="613"/>
                    <a:pt x="286" y="623"/>
                    <a:pt x="286" y="631"/>
                  </a:cubicBezTo>
                  <a:cubicBezTo>
                    <a:pt x="286" y="635"/>
                    <a:pt x="286" y="637"/>
                    <a:pt x="286" y="640"/>
                  </a:cubicBezTo>
                  <a:cubicBezTo>
                    <a:pt x="286" y="643"/>
                    <a:pt x="286" y="646"/>
                    <a:pt x="286" y="648"/>
                  </a:cubicBezTo>
                  <a:cubicBezTo>
                    <a:pt x="286" y="650"/>
                    <a:pt x="287" y="652"/>
                    <a:pt x="287" y="653"/>
                  </a:cubicBezTo>
                  <a:cubicBezTo>
                    <a:pt x="287" y="653"/>
                    <a:pt x="287" y="654"/>
                    <a:pt x="287" y="654"/>
                  </a:cubicBezTo>
                  <a:cubicBezTo>
                    <a:pt x="287" y="656"/>
                    <a:pt x="288" y="659"/>
                    <a:pt x="288" y="661"/>
                  </a:cubicBezTo>
                  <a:cubicBezTo>
                    <a:pt x="288" y="662"/>
                    <a:pt x="288" y="663"/>
                    <a:pt x="288" y="664"/>
                  </a:cubicBezTo>
                  <a:cubicBezTo>
                    <a:pt x="287" y="665"/>
                    <a:pt x="289" y="667"/>
                    <a:pt x="289" y="668"/>
                  </a:cubicBezTo>
                  <a:cubicBezTo>
                    <a:pt x="289" y="671"/>
                    <a:pt x="289" y="674"/>
                    <a:pt x="290" y="678"/>
                  </a:cubicBezTo>
                  <a:cubicBezTo>
                    <a:pt x="290" y="681"/>
                    <a:pt x="290" y="686"/>
                    <a:pt x="292" y="688"/>
                  </a:cubicBezTo>
                  <a:cubicBezTo>
                    <a:pt x="292" y="687"/>
                    <a:pt x="292" y="686"/>
                    <a:pt x="293" y="685"/>
                  </a:cubicBezTo>
                  <a:cubicBezTo>
                    <a:pt x="295" y="687"/>
                    <a:pt x="295" y="691"/>
                    <a:pt x="295" y="694"/>
                  </a:cubicBezTo>
                  <a:cubicBezTo>
                    <a:pt x="297" y="698"/>
                    <a:pt x="298" y="703"/>
                    <a:pt x="300" y="707"/>
                  </a:cubicBezTo>
                  <a:cubicBezTo>
                    <a:pt x="301" y="712"/>
                    <a:pt x="302" y="717"/>
                    <a:pt x="306" y="719"/>
                  </a:cubicBezTo>
                  <a:cubicBezTo>
                    <a:pt x="304" y="709"/>
                    <a:pt x="299" y="700"/>
                    <a:pt x="299" y="688"/>
                  </a:cubicBezTo>
                  <a:cubicBezTo>
                    <a:pt x="300" y="688"/>
                    <a:pt x="300" y="687"/>
                    <a:pt x="300" y="687"/>
                  </a:cubicBezTo>
                  <a:cubicBezTo>
                    <a:pt x="301" y="700"/>
                    <a:pt x="306" y="713"/>
                    <a:pt x="309" y="724"/>
                  </a:cubicBezTo>
                  <a:cubicBezTo>
                    <a:pt x="309" y="723"/>
                    <a:pt x="310" y="723"/>
                    <a:pt x="310" y="723"/>
                  </a:cubicBezTo>
                  <a:cubicBezTo>
                    <a:pt x="311" y="725"/>
                    <a:pt x="311" y="726"/>
                    <a:pt x="313" y="726"/>
                  </a:cubicBezTo>
                  <a:cubicBezTo>
                    <a:pt x="311" y="718"/>
                    <a:pt x="307" y="707"/>
                    <a:pt x="305" y="698"/>
                  </a:cubicBezTo>
                  <a:cubicBezTo>
                    <a:pt x="305" y="697"/>
                    <a:pt x="305" y="695"/>
                    <a:pt x="305" y="693"/>
                  </a:cubicBezTo>
                  <a:cubicBezTo>
                    <a:pt x="304" y="691"/>
                    <a:pt x="302" y="689"/>
                    <a:pt x="305" y="688"/>
                  </a:cubicBezTo>
                  <a:cubicBezTo>
                    <a:pt x="307" y="701"/>
                    <a:pt x="311" y="716"/>
                    <a:pt x="316" y="727"/>
                  </a:cubicBezTo>
                  <a:cubicBezTo>
                    <a:pt x="317" y="726"/>
                    <a:pt x="317" y="727"/>
                    <a:pt x="318" y="727"/>
                  </a:cubicBezTo>
                  <a:cubicBezTo>
                    <a:pt x="317" y="728"/>
                    <a:pt x="318" y="728"/>
                    <a:pt x="319" y="728"/>
                  </a:cubicBezTo>
                  <a:cubicBezTo>
                    <a:pt x="317" y="722"/>
                    <a:pt x="316" y="715"/>
                    <a:pt x="314" y="708"/>
                  </a:cubicBezTo>
                  <a:cubicBezTo>
                    <a:pt x="312" y="703"/>
                    <a:pt x="310" y="698"/>
                    <a:pt x="310" y="693"/>
                  </a:cubicBezTo>
                  <a:cubicBezTo>
                    <a:pt x="310" y="692"/>
                    <a:pt x="309" y="690"/>
                    <a:pt x="312" y="690"/>
                  </a:cubicBezTo>
                  <a:cubicBezTo>
                    <a:pt x="313" y="704"/>
                    <a:pt x="317" y="717"/>
                    <a:pt x="322" y="730"/>
                  </a:cubicBezTo>
                  <a:cubicBezTo>
                    <a:pt x="324" y="729"/>
                    <a:pt x="327" y="733"/>
                    <a:pt x="329" y="732"/>
                  </a:cubicBezTo>
                  <a:cubicBezTo>
                    <a:pt x="329" y="731"/>
                    <a:pt x="328" y="732"/>
                    <a:pt x="327" y="731"/>
                  </a:cubicBezTo>
                  <a:cubicBezTo>
                    <a:pt x="326" y="729"/>
                    <a:pt x="325" y="726"/>
                    <a:pt x="325" y="724"/>
                  </a:cubicBezTo>
                  <a:cubicBezTo>
                    <a:pt x="324" y="724"/>
                    <a:pt x="323" y="724"/>
                    <a:pt x="324" y="723"/>
                  </a:cubicBezTo>
                  <a:cubicBezTo>
                    <a:pt x="323" y="722"/>
                    <a:pt x="323" y="722"/>
                    <a:pt x="323" y="721"/>
                  </a:cubicBezTo>
                  <a:cubicBezTo>
                    <a:pt x="323" y="716"/>
                    <a:pt x="319" y="713"/>
                    <a:pt x="319" y="707"/>
                  </a:cubicBezTo>
                  <a:cubicBezTo>
                    <a:pt x="317" y="705"/>
                    <a:pt x="318" y="702"/>
                    <a:pt x="316" y="700"/>
                  </a:cubicBezTo>
                  <a:cubicBezTo>
                    <a:pt x="317" y="700"/>
                    <a:pt x="317" y="699"/>
                    <a:pt x="317" y="699"/>
                  </a:cubicBezTo>
                  <a:cubicBezTo>
                    <a:pt x="315" y="693"/>
                    <a:pt x="315" y="687"/>
                    <a:pt x="314" y="682"/>
                  </a:cubicBezTo>
                  <a:cubicBezTo>
                    <a:pt x="314" y="681"/>
                    <a:pt x="313" y="680"/>
                    <a:pt x="313" y="679"/>
                  </a:cubicBezTo>
                  <a:cubicBezTo>
                    <a:pt x="312" y="675"/>
                    <a:pt x="313" y="671"/>
                    <a:pt x="311" y="666"/>
                  </a:cubicBezTo>
                  <a:cubicBezTo>
                    <a:pt x="312" y="664"/>
                    <a:pt x="311" y="660"/>
                    <a:pt x="311" y="655"/>
                  </a:cubicBezTo>
                  <a:cubicBezTo>
                    <a:pt x="311" y="648"/>
                    <a:pt x="311" y="640"/>
                    <a:pt x="311" y="633"/>
                  </a:cubicBezTo>
                  <a:cubicBezTo>
                    <a:pt x="312" y="630"/>
                    <a:pt x="312" y="627"/>
                    <a:pt x="311" y="623"/>
                  </a:cubicBezTo>
                  <a:cubicBezTo>
                    <a:pt x="312" y="613"/>
                    <a:pt x="314" y="603"/>
                    <a:pt x="315" y="592"/>
                  </a:cubicBezTo>
                  <a:cubicBezTo>
                    <a:pt x="315" y="591"/>
                    <a:pt x="316" y="590"/>
                    <a:pt x="316" y="590"/>
                  </a:cubicBezTo>
                  <a:cubicBezTo>
                    <a:pt x="316" y="588"/>
                    <a:pt x="316" y="586"/>
                    <a:pt x="316" y="584"/>
                  </a:cubicBezTo>
                  <a:cubicBezTo>
                    <a:pt x="317" y="580"/>
                    <a:pt x="317" y="577"/>
                    <a:pt x="318" y="574"/>
                  </a:cubicBezTo>
                  <a:cubicBezTo>
                    <a:pt x="318" y="571"/>
                    <a:pt x="319" y="568"/>
                    <a:pt x="319" y="565"/>
                  </a:cubicBezTo>
                  <a:cubicBezTo>
                    <a:pt x="320" y="561"/>
                    <a:pt x="322" y="559"/>
                    <a:pt x="322" y="555"/>
                  </a:cubicBezTo>
                  <a:cubicBezTo>
                    <a:pt x="323" y="553"/>
                    <a:pt x="322" y="552"/>
                    <a:pt x="324" y="551"/>
                  </a:cubicBezTo>
                  <a:cubicBezTo>
                    <a:pt x="324" y="548"/>
                    <a:pt x="324" y="545"/>
                    <a:pt x="326" y="542"/>
                  </a:cubicBezTo>
                  <a:cubicBezTo>
                    <a:pt x="319" y="539"/>
                    <a:pt x="308" y="537"/>
                    <a:pt x="301" y="535"/>
                  </a:cubicBezTo>
                  <a:cubicBezTo>
                    <a:pt x="301" y="535"/>
                    <a:pt x="301" y="536"/>
                    <a:pt x="301" y="535"/>
                  </a:cubicBezTo>
                  <a:cubicBezTo>
                    <a:pt x="300" y="535"/>
                    <a:pt x="301" y="534"/>
                    <a:pt x="300" y="535"/>
                  </a:cubicBezTo>
                  <a:cubicBezTo>
                    <a:pt x="300" y="535"/>
                    <a:pt x="299" y="535"/>
                    <a:pt x="298" y="536"/>
                  </a:cubicBezTo>
                  <a:cubicBezTo>
                    <a:pt x="298" y="537"/>
                    <a:pt x="299" y="537"/>
                    <a:pt x="299" y="537"/>
                  </a:cubicBezTo>
                  <a:cubicBezTo>
                    <a:pt x="297" y="537"/>
                    <a:pt x="298" y="540"/>
                    <a:pt x="297" y="541"/>
                  </a:cubicBezTo>
                  <a:cubicBezTo>
                    <a:pt x="296" y="541"/>
                    <a:pt x="296" y="540"/>
                    <a:pt x="296" y="540"/>
                  </a:cubicBezTo>
                  <a:cubicBezTo>
                    <a:pt x="295" y="542"/>
                    <a:pt x="294" y="542"/>
                    <a:pt x="294" y="545"/>
                  </a:cubicBezTo>
                  <a:cubicBezTo>
                    <a:pt x="293" y="545"/>
                    <a:pt x="293" y="545"/>
                    <a:pt x="293" y="545"/>
                  </a:cubicBezTo>
                  <a:cubicBezTo>
                    <a:pt x="289" y="555"/>
                    <a:pt x="285" y="565"/>
                    <a:pt x="282" y="576"/>
                  </a:cubicBezTo>
                  <a:cubicBezTo>
                    <a:pt x="281" y="581"/>
                    <a:pt x="279" y="586"/>
                    <a:pt x="278" y="591"/>
                  </a:cubicBezTo>
                  <a:cubicBezTo>
                    <a:pt x="278" y="591"/>
                    <a:pt x="279" y="591"/>
                    <a:pt x="279" y="591"/>
                  </a:cubicBezTo>
                  <a:cubicBezTo>
                    <a:pt x="279" y="593"/>
                    <a:pt x="278" y="594"/>
                    <a:pt x="278" y="596"/>
                  </a:cubicBezTo>
                  <a:cubicBezTo>
                    <a:pt x="277" y="605"/>
                    <a:pt x="276" y="618"/>
                    <a:pt x="276" y="627"/>
                  </a:cubicBezTo>
                  <a:cubicBezTo>
                    <a:pt x="277" y="627"/>
                    <a:pt x="276" y="629"/>
                    <a:pt x="277" y="629"/>
                  </a:cubicBezTo>
                  <a:cubicBezTo>
                    <a:pt x="277" y="628"/>
                    <a:pt x="279" y="625"/>
                    <a:pt x="278" y="625"/>
                  </a:cubicBezTo>
                  <a:close/>
                  <a:moveTo>
                    <a:pt x="517" y="536"/>
                  </a:moveTo>
                  <a:cubicBezTo>
                    <a:pt x="517" y="537"/>
                    <a:pt x="517" y="537"/>
                    <a:pt x="517" y="537"/>
                  </a:cubicBezTo>
                  <a:cubicBezTo>
                    <a:pt x="518" y="537"/>
                    <a:pt x="518" y="537"/>
                    <a:pt x="518" y="537"/>
                  </a:cubicBezTo>
                  <a:cubicBezTo>
                    <a:pt x="519" y="536"/>
                    <a:pt x="522" y="536"/>
                    <a:pt x="521" y="535"/>
                  </a:cubicBezTo>
                  <a:cubicBezTo>
                    <a:pt x="520" y="535"/>
                    <a:pt x="518" y="536"/>
                    <a:pt x="517" y="536"/>
                  </a:cubicBezTo>
                  <a:close/>
                  <a:moveTo>
                    <a:pt x="524" y="536"/>
                  </a:moveTo>
                  <a:cubicBezTo>
                    <a:pt x="525" y="536"/>
                    <a:pt x="524" y="536"/>
                    <a:pt x="524" y="537"/>
                  </a:cubicBezTo>
                  <a:cubicBezTo>
                    <a:pt x="525" y="537"/>
                    <a:pt x="527" y="535"/>
                    <a:pt x="529" y="535"/>
                  </a:cubicBezTo>
                  <a:cubicBezTo>
                    <a:pt x="527" y="534"/>
                    <a:pt x="526" y="536"/>
                    <a:pt x="524" y="536"/>
                  </a:cubicBezTo>
                  <a:close/>
                  <a:moveTo>
                    <a:pt x="512" y="536"/>
                  </a:moveTo>
                  <a:cubicBezTo>
                    <a:pt x="512" y="537"/>
                    <a:pt x="512" y="537"/>
                    <a:pt x="511" y="537"/>
                  </a:cubicBezTo>
                  <a:cubicBezTo>
                    <a:pt x="512" y="537"/>
                    <a:pt x="513" y="537"/>
                    <a:pt x="514" y="536"/>
                  </a:cubicBezTo>
                  <a:cubicBezTo>
                    <a:pt x="513" y="536"/>
                    <a:pt x="512" y="536"/>
                    <a:pt x="512" y="536"/>
                  </a:cubicBezTo>
                  <a:close/>
                  <a:moveTo>
                    <a:pt x="365" y="539"/>
                  </a:moveTo>
                  <a:cubicBezTo>
                    <a:pt x="365" y="540"/>
                    <a:pt x="365" y="540"/>
                    <a:pt x="365" y="540"/>
                  </a:cubicBezTo>
                  <a:cubicBezTo>
                    <a:pt x="373" y="542"/>
                    <a:pt x="382" y="546"/>
                    <a:pt x="392" y="547"/>
                  </a:cubicBezTo>
                  <a:cubicBezTo>
                    <a:pt x="390" y="546"/>
                    <a:pt x="389" y="545"/>
                    <a:pt x="387" y="545"/>
                  </a:cubicBezTo>
                  <a:cubicBezTo>
                    <a:pt x="385" y="544"/>
                    <a:pt x="382" y="544"/>
                    <a:pt x="380" y="543"/>
                  </a:cubicBezTo>
                  <a:cubicBezTo>
                    <a:pt x="372" y="542"/>
                    <a:pt x="362" y="538"/>
                    <a:pt x="356" y="537"/>
                  </a:cubicBezTo>
                  <a:cubicBezTo>
                    <a:pt x="355" y="537"/>
                    <a:pt x="355" y="537"/>
                    <a:pt x="354" y="536"/>
                  </a:cubicBezTo>
                  <a:cubicBezTo>
                    <a:pt x="353" y="538"/>
                    <a:pt x="351" y="535"/>
                    <a:pt x="349" y="536"/>
                  </a:cubicBezTo>
                  <a:cubicBezTo>
                    <a:pt x="354" y="537"/>
                    <a:pt x="362" y="540"/>
                    <a:pt x="365" y="539"/>
                  </a:cubicBezTo>
                  <a:cubicBezTo>
                    <a:pt x="365" y="539"/>
                    <a:pt x="365" y="539"/>
                    <a:pt x="365" y="539"/>
                  </a:cubicBezTo>
                  <a:close/>
                  <a:moveTo>
                    <a:pt x="482" y="537"/>
                  </a:moveTo>
                  <a:cubicBezTo>
                    <a:pt x="482" y="538"/>
                    <a:pt x="486" y="538"/>
                    <a:pt x="486" y="537"/>
                  </a:cubicBezTo>
                  <a:cubicBezTo>
                    <a:pt x="484" y="537"/>
                    <a:pt x="482" y="537"/>
                    <a:pt x="482" y="537"/>
                  </a:cubicBezTo>
                  <a:close/>
                  <a:moveTo>
                    <a:pt x="503" y="538"/>
                  </a:moveTo>
                  <a:cubicBezTo>
                    <a:pt x="504" y="538"/>
                    <a:pt x="505" y="537"/>
                    <a:pt x="506" y="537"/>
                  </a:cubicBezTo>
                  <a:cubicBezTo>
                    <a:pt x="505" y="537"/>
                    <a:pt x="503" y="536"/>
                    <a:pt x="503" y="538"/>
                  </a:cubicBezTo>
                  <a:close/>
                  <a:moveTo>
                    <a:pt x="91" y="544"/>
                  </a:moveTo>
                  <a:cubicBezTo>
                    <a:pt x="90" y="542"/>
                    <a:pt x="91" y="540"/>
                    <a:pt x="91" y="538"/>
                  </a:cubicBezTo>
                  <a:cubicBezTo>
                    <a:pt x="90" y="538"/>
                    <a:pt x="90" y="537"/>
                    <a:pt x="89" y="538"/>
                  </a:cubicBezTo>
                  <a:cubicBezTo>
                    <a:pt x="90" y="539"/>
                    <a:pt x="89" y="542"/>
                    <a:pt x="91" y="544"/>
                  </a:cubicBezTo>
                  <a:close/>
                  <a:moveTo>
                    <a:pt x="92" y="559"/>
                  </a:moveTo>
                  <a:cubicBezTo>
                    <a:pt x="93" y="559"/>
                    <a:pt x="93" y="559"/>
                    <a:pt x="93" y="559"/>
                  </a:cubicBezTo>
                  <a:cubicBezTo>
                    <a:pt x="93" y="561"/>
                    <a:pt x="93" y="565"/>
                    <a:pt x="94" y="568"/>
                  </a:cubicBezTo>
                  <a:cubicBezTo>
                    <a:pt x="95" y="558"/>
                    <a:pt x="92" y="550"/>
                    <a:pt x="93" y="540"/>
                  </a:cubicBezTo>
                  <a:cubicBezTo>
                    <a:pt x="93" y="540"/>
                    <a:pt x="92" y="540"/>
                    <a:pt x="92" y="540"/>
                  </a:cubicBezTo>
                  <a:cubicBezTo>
                    <a:pt x="92" y="548"/>
                    <a:pt x="93" y="552"/>
                    <a:pt x="92" y="559"/>
                  </a:cubicBezTo>
                  <a:close/>
                  <a:moveTo>
                    <a:pt x="97" y="547"/>
                  </a:moveTo>
                  <a:cubicBezTo>
                    <a:pt x="99" y="554"/>
                    <a:pt x="97" y="560"/>
                    <a:pt x="98" y="567"/>
                  </a:cubicBezTo>
                  <a:cubicBezTo>
                    <a:pt x="98" y="566"/>
                    <a:pt x="99" y="565"/>
                    <a:pt x="99" y="566"/>
                  </a:cubicBezTo>
                  <a:cubicBezTo>
                    <a:pt x="99" y="570"/>
                    <a:pt x="98" y="574"/>
                    <a:pt x="99" y="578"/>
                  </a:cubicBezTo>
                  <a:cubicBezTo>
                    <a:pt x="99" y="578"/>
                    <a:pt x="99" y="579"/>
                    <a:pt x="98" y="579"/>
                  </a:cubicBezTo>
                  <a:cubicBezTo>
                    <a:pt x="99" y="587"/>
                    <a:pt x="100" y="595"/>
                    <a:pt x="101" y="602"/>
                  </a:cubicBezTo>
                  <a:cubicBezTo>
                    <a:pt x="101" y="605"/>
                    <a:pt x="102" y="607"/>
                    <a:pt x="102" y="609"/>
                  </a:cubicBezTo>
                  <a:cubicBezTo>
                    <a:pt x="103" y="605"/>
                    <a:pt x="102" y="601"/>
                    <a:pt x="102" y="597"/>
                  </a:cubicBezTo>
                  <a:cubicBezTo>
                    <a:pt x="101" y="590"/>
                    <a:pt x="100" y="583"/>
                    <a:pt x="100" y="576"/>
                  </a:cubicBezTo>
                  <a:cubicBezTo>
                    <a:pt x="101" y="573"/>
                    <a:pt x="101" y="570"/>
                    <a:pt x="101" y="567"/>
                  </a:cubicBezTo>
                  <a:cubicBezTo>
                    <a:pt x="101" y="562"/>
                    <a:pt x="100" y="558"/>
                    <a:pt x="100" y="554"/>
                  </a:cubicBezTo>
                  <a:cubicBezTo>
                    <a:pt x="99" y="549"/>
                    <a:pt x="99" y="545"/>
                    <a:pt x="98" y="541"/>
                  </a:cubicBezTo>
                  <a:cubicBezTo>
                    <a:pt x="98" y="543"/>
                    <a:pt x="99" y="546"/>
                    <a:pt x="97" y="547"/>
                  </a:cubicBezTo>
                  <a:close/>
                  <a:moveTo>
                    <a:pt x="328" y="544"/>
                  </a:moveTo>
                  <a:cubicBezTo>
                    <a:pt x="328" y="544"/>
                    <a:pt x="329" y="543"/>
                    <a:pt x="329" y="543"/>
                  </a:cubicBezTo>
                  <a:cubicBezTo>
                    <a:pt x="329" y="543"/>
                    <a:pt x="329" y="543"/>
                    <a:pt x="328" y="543"/>
                  </a:cubicBezTo>
                  <a:cubicBezTo>
                    <a:pt x="329" y="543"/>
                    <a:pt x="328" y="544"/>
                    <a:pt x="328" y="544"/>
                  </a:cubicBezTo>
                  <a:close/>
                  <a:moveTo>
                    <a:pt x="331" y="543"/>
                  </a:moveTo>
                  <a:cubicBezTo>
                    <a:pt x="331" y="543"/>
                    <a:pt x="331" y="543"/>
                    <a:pt x="331" y="543"/>
                  </a:cubicBezTo>
                  <a:cubicBezTo>
                    <a:pt x="330" y="544"/>
                    <a:pt x="331" y="546"/>
                    <a:pt x="330" y="547"/>
                  </a:cubicBezTo>
                  <a:cubicBezTo>
                    <a:pt x="330" y="547"/>
                    <a:pt x="331" y="547"/>
                    <a:pt x="331" y="547"/>
                  </a:cubicBezTo>
                  <a:cubicBezTo>
                    <a:pt x="329" y="549"/>
                    <a:pt x="329" y="550"/>
                    <a:pt x="328" y="552"/>
                  </a:cubicBezTo>
                  <a:cubicBezTo>
                    <a:pt x="327" y="552"/>
                    <a:pt x="326" y="554"/>
                    <a:pt x="327" y="554"/>
                  </a:cubicBezTo>
                  <a:cubicBezTo>
                    <a:pt x="326" y="554"/>
                    <a:pt x="326" y="554"/>
                    <a:pt x="326" y="554"/>
                  </a:cubicBezTo>
                  <a:cubicBezTo>
                    <a:pt x="325" y="557"/>
                    <a:pt x="324" y="560"/>
                    <a:pt x="322" y="562"/>
                  </a:cubicBezTo>
                  <a:cubicBezTo>
                    <a:pt x="323" y="564"/>
                    <a:pt x="321" y="566"/>
                    <a:pt x="322" y="568"/>
                  </a:cubicBezTo>
                  <a:cubicBezTo>
                    <a:pt x="321" y="568"/>
                    <a:pt x="322" y="570"/>
                    <a:pt x="320" y="570"/>
                  </a:cubicBezTo>
                  <a:cubicBezTo>
                    <a:pt x="321" y="573"/>
                    <a:pt x="319" y="575"/>
                    <a:pt x="319" y="577"/>
                  </a:cubicBezTo>
                  <a:cubicBezTo>
                    <a:pt x="319" y="580"/>
                    <a:pt x="319" y="582"/>
                    <a:pt x="319" y="584"/>
                  </a:cubicBezTo>
                  <a:cubicBezTo>
                    <a:pt x="319" y="585"/>
                    <a:pt x="318" y="586"/>
                    <a:pt x="318" y="587"/>
                  </a:cubicBezTo>
                  <a:cubicBezTo>
                    <a:pt x="317" y="592"/>
                    <a:pt x="317" y="596"/>
                    <a:pt x="317" y="600"/>
                  </a:cubicBezTo>
                  <a:cubicBezTo>
                    <a:pt x="317" y="602"/>
                    <a:pt x="316" y="603"/>
                    <a:pt x="316" y="604"/>
                  </a:cubicBezTo>
                  <a:cubicBezTo>
                    <a:pt x="314" y="613"/>
                    <a:pt x="313" y="620"/>
                    <a:pt x="313" y="628"/>
                  </a:cubicBezTo>
                  <a:cubicBezTo>
                    <a:pt x="314" y="638"/>
                    <a:pt x="313" y="648"/>
                    <a:pt x="313" y="659"/>
                  </a:cubicBezTo>
                  <a:cubicBezTo>
                    <a:pt x="313" y="659"/>
                    <a:pt x="314" y="659"/>
                    <a:pt x="314" y="660"/>
                  </a:cubicBezTo>
                  <a:cubicBezTo>
                    <a:pt x="313" y="665"/>
                    <a:pt x="314" y="672"/>
                    <a:pt x="314" y="675"/>
                  </a:cubicBezTo>
                  <a:cubicBezTo>
                    <a:pt x="315" y="675"/>
                    <a:pt x="314" y="676"/>
                    <a:pt x="315" y="676"/>
                  </a:cubicBezTo>
                  <a:cubicBezTo>
                    <a:pt x="315" y="676"/>
                    <a:pt x="315" y="675"/>
                    <a:pt x="315" y="675"/>
                  </a:cubicBezTo>
                  <a:cubicBezTo>
                    <a:pt x="317" y="676"/>
                    <a:pt x="316" y="679"/>
                    <a:pt x="315" y="682"/>
                  </a:cubicBezTo>
                  <a:cubicBezTo>
                    <a:pt x="316" y="686"/>
                    <a:pt x="318" y="691"/>
                    <a:pt x="318" y="696"/>
                  </a:cubicBezTo>
                  <a:cubicBezTo>
                    <a:pt x="319" y="696"/>
                    <a:pt x="320" y="699"/>
                    <a:pt x="320" y="700"/>
                  </a:cubicBezTo>
                  <a:cubicBezTo>
                    <a:pt x="320" y="700"/>
                    <a:pt x="320" y="700"/>
                    <a:pt x="319" y="700"/>
                  </a:cubicBezTo>
                  <a:cubicBezTo>
                    <a:pt x="320" y="703"/>
                    <a:pt x="321" y="705"/>
                    <a:pt x="322" y="707"/>
                  </a:cubicBezTo>
                  <a:cubicBezTo>
                    <a:pt x="322" y="705"/>
                    <a:pt x="321" y="702"/>
                    <a:pt x="322" y="701"/>
                  </a:cubicBezTo>
                  <a:cubicBezTo>
                    <a:pt x="320" y="698"/>
                    <a:pt x="321" y="692"/>
                    <a:pt x="319" y="687"/>
                  </a:cubicBezTo>
                  <a:cubicBezTo>
                    <a:pt x="319" y="684"/>
                    <a:pt x="318" y="679"/>
                    <a:pt x="317" y="675"/>
                  </a:cubicBezTo>
                  <a:cubicBezTo>
                    <a:pt x="316" y="663"/>
                    <a:pt x="317" y="650"/>
                    <a:pt x="316" y="640"/>
                  </a:cubicBezTo>
                  <a:cubicBezTo>
                    <a:pt x="318" y="636"/>
                    <a:pt x="315" y="633"/>
                    <a:pt x="317" y="629"/>
                  </a:cubicBezTo>
                  <a:cubicBezTo>
                    <a:pt x="317" y="629"/>
                    <a:pt x="316" y="629"/>
                    <a:pt x="316" y="628"/>
                  </a:cubicBezTo>
                  <a:cubicBezTo>
                    <a:pt x="319" y="618"/>
                    <a:pt x="317" y="610"/>
                    <a:pt x="320" y="601"/>
                  </a:cubicBezTo>
                  <a:cubicBezTo>
                    <a:pt x="320" y="592"/>
                    <a:pt x="322" y="582"/>
                    <a:pt x="324" y="574"/>
                  </a:cubicBezTo>
                  <a:cubicBezTo>
                    <a:pt x="325" y="568"/>
                    <a:pt x="328" y="562"/>
                    <a:pt x="327" y="557"/>
                  </a:cubicBezTo>
                  <a:cubicBezTo>
                    <a:pt x="328" y="555"/>
                    <a:pt x="330" y="553"/>
                    <a:pt x="329" y="551"/>
                  </a:cubicBezTo>
                  <a:cubicBezTo>
                    <a:pt x="332" y="550"/>
                    <a:pt x="331" y="544"/>
                    <a:pt x="335" y="545"/>
                  </a:cubicBezTo>
                  <a:cubicBezTo>
                    <a:pt x="335" y="546"/>
                    <a:pt x="335" y="546"/>
                    <a:pt x="335" y="547"/>
                  </a:cubicBezTo>
                  <a:cubicBezTo>
                    <a:pt x="332" y="554"/>
                    <a:pt x="327" y="561"/>
                    <a:pt x="326" y="570"/>
                  </a:cubicBezTo>
                  <a:cubicBezTo>
                    <a:pt x="326" y="571"/>
                    <a:pt x="327" y="573"/>
                    <a:pt x="326" y="574"/>
                  </a:cubicBezTo>
                  <a:cubicBezTo>
                    <a:pt x="326" y="576"/>
                    <a:pt x="324" y="578"/>
                    <a:pt x="324" y="581"/>
                  </a:cubicBezTo>
                  <a:cubicBezTo>
                    <a:pt x="323" y="586"/>
                    <a:pt x="323" y="590"/>
                    <a:pt x="322" y="594"/>
                  </a:cubicBezTo>
                  <a:cubicBezTo>
                    <a:pt x="322" y="600"/>
                    <a:pt x="321" y="605"/>
                    <a:pt x="320" y="611"/>
                  </a:cubicBezTo>
                  <a:cubicBezTo>
                    <a:pt x="320" y="614"/>
                    <a:pt x="320" y="618"/>
                    <a:pt x="320" y="622"/>
                  </a:cubicBezTo>
                  <a:cubicBezTo>
                    <a:pt x="320" y="625"/>
                    <a:pt x="318" y="630"/>
                    <a:pt x="319" y="633"/>
                  </a:cubicBezTo>
                  <a:cubicBezTo>
                    <a:pt x="319" y="635"/>
                    <a:pt x="320" y="637"/>
                    <a:pt x="318" y="639"/>
                  </a:cubicBezTo>
                  <a:cubicBezTo>
                    <a:pt x="320" y="643"/>
                    <a:pt x="318" y="648"/>
                    <a:pt x="318" y="651"/>
                  </a:cubicBezTo>
                  <a:cubicBezTo>
                    <a:pt x="319" y="655"/>
                    <a:pt x="319" y="658"/>
                    <a:pt x="319" y="662"/>
                  </a:cubicBezTo>
                  <a:cubicBezTo>
                    <a:pt x="319" y="667"/>
                    <a:pt x="319" y="671"/>
                    <a:pt x="320" y="677"/>
                  </a:cubicBezTo>
                  <a:cubicBezTo>
                    <a:pt x="320" y="677"/>
                    <a:pt x="320" y="678"/>
                    <a:pt x="320" y="678"/>
                  </a:cubicBezTo>
                  <a:cubicBezTo>
                    <a:pt x="321" y="679"/>
                    <a:pt x="320" y="681"/>
                    <a:pt x="320" y="682"/>
                  </a:cubicBezTo>
                  <a:cubicBezTo>
                    <a:pt x="321" y="685"/>
                    <a:pt x="323" y="689"/>
                    <a:pt x="322" y="693"/>
                  </a:cubicBezTo>
                  <a:cubicBezTo>
                    <a:pt x="323" y="693"/>
                    <a:pt x="323" y="696"/>
                    <a:pt x="322" y="696"/>
                  </a:cubicBezTo>
                  <a:cubicBezTo>
                    <a:pt x="323" y="697"/>
                    <a:pt x="324" y="698"/>
                    <a:pt x="323" y="699"/>
                  </a:cubicBezTo>
                  <a:cubicBezTo>
                    <a:pt x="324" y="702"/>
                    <a:pt x="324" y="708"/>
                    <a:pt x="325" y="712"/>
                  </a:cubicBezTo>
                  <a:cubicBezTo>
                    <a:pt x="326" y="715"/>
                    <a:pt x="327" y="719"/>
                    <a:pt x="328" y="723"/>
                  </a:cubicBezTo>
                  <a:cubicBezTo>
                    <a:pt x="329" y="725"/>
                    <a:pt x="329" y="726"/>
                    <a:pt x="330" y="727"/>
                  </a:cubicBezTo>
                  <a:cubicBezTo>
                    <a:pt x="331" y="729"/>
                    <a:pt x="331" y="731"/>
                    <a:pt x="332" y="733"/>
                  </a:cubicBezTo>
                  <a:cubicBezTo>
                    <a:pt x="332" y="733"/>
                    <a:pt x="333" y="733"/>
                    <a:pt x="333" y="733"/>
                  </a:cubicBezTo>
                  <a:cubicBezTo>
                    <a:pt x="333" y="733"/>
                    <a:pt x="333" y="735"/>
                    <a:pt x="334" y="734"/>
                  </a:cubicBezTo>
                  <a:cubicBezTo>
                    <a:pt x="333" y="733"/>
                    <a:pt x="333" y="732"/>
                    <a:pt x="333" y="731"/>
                  </a:cubicBezTo>
                  <a:cubicBezTo>
                    <a:pt x="332" y="730"/>
                    <a:pt x="332" y="730"/>
                    <a:pt x="332" y="730"/>
                  </a:cubicBezTo>
                  <a:cubicBezTo>
                    <a:pt x="332" y="729"/>
                    <a:pt x="332" y="728"/>
                    <a:pt x="332" y="727"/>
                  </a:cubicBezTo>
                  <a:cubicBezTo>
                    <a:pt x="332" y="727"/>
                    <a:pt x="331" y="727"/>
                    <a:pt x="331" y="727"/>
                  </a:cubicBezTo>
                  <a:cubicBezTo>
                    <a:pt x="330" y="724"/>
                    <a:pt x="330" y="721"/>
                    <a:pt x="329" y="718"/>
                  </a:cubicBezTo>
                  <a:cubicBezTo>
                    <a:pt x="329" y="717"/>
                    <a:pt x="328" y="716"/>
                    <a:pt x="328" y="715"/>
                  </a:cubicBezTo>
                  <a:cubicBezTo>
                    <a:pt x="327" y="711"/>
                    <a:pt x="327" y="707"/>
                    <a:pt x="328" y="704"/>
                  </a:cubicBezTo>
                  <a:cubicBezTo>
                    <a:pt x="329" y="704"/>
                    <a:pt x="330" y="705"/>
                    <a:pt x="330" y="707"/>
                  </a:cubicBezTo>
                  <a:cubicBezTo>
                    <a:pt x="329" y="707"/>
                    <a:pt x="328" y="708"/>
                    <a:pt x="328" y="707"/>
                  </a:cubicBezTo>
                  <a:cubicBezTo>
                    <a:pt x="329" y="708"/>
                    <a:pt x="328" y="710"/>
                    <a:pt x="328" y="711"/>
                  </a:cubicBezTo>
                  <a:cubicBezTo>
                    <a:pt x="332" y="719"/>
                    <a:pt x="332" y="730"/>
                    <a:pt x="337" y="735"/>
                  </a:cubicBezTo>
                  <a:cubicBezTo>
                    <a:pt x="337" y="735"/>
                    <a:pt x="338" y="735"/>
                    <a:pt x="337" y="736"/>
                  </a:cubicBezTo>
                  <a:cubicBezTo>
                    <a:pt x="338" y="736"/>
                    <a:pt x="339" y="737"/>
                    <a:pt x="340" y="736"/>
                  </a:cubicBezTo>
                  <a:cubicBezTo>
                    <a:pt x="338" y="730"/>
                    <a:pt x="335" y="723"/>
                    <a:pt x="333" y="716"/>
                  </a:cubicBezTo>
                  <a:cubicBezTo>
                    <a:pt x="332" y="713"/>
                    <a:pt x="331" y="710"/>
                    <a:pt x="331" y="708"/>
                  </a:cubicBezTo>
                  <a:cubicBezTo>
                    <a:pt x="331" y="706"/>
                    <a:pt x="331" y="703"/>
                    <a:pt x="333" y="702"/>
                  </a:cubicBezTo>
                  <a:cubicBezTo>
                    <a:pt x="333" y="703"/>
                    <a:pt x="334" y="705"/>
                    <a:pt x="334" y="706"/>
                  </a:cubicBezTo>
                  <a:cubicBezTo>
                    <a:pt x="334" y="707"/>
                    <a:pt x="333" y="707"/>
                    <a:pt x="333" y="708"/>
                  </a:cubicBezTo>
                  <a:cubicBezTo>
                    <a:pt x="335" y="717"/>
                    <a:pt x="338" y="725"/>
                    <a:pt x="341" y="733"/>
                  </a:cubicBezTo>
                  <a:cubicBezTo>
                    <a:pt x="341" y="733"/>
                    <a:pt x="342" y="733"/>
                    <a:pt x="342" y="733"/>
                  </a:cubicBezTo>
                  <a:cubicBezTo>
                    <a:pt x="342" y="734"/>
                    <a:pt x="342" y="735"/>
                    <a:pt x="342" y="737"/>
                  </a:cubicBezTo>
                  <a:cubicBezTo>
                    <a:pt x="341" y="737"/>
                    <a:pt x="341" y="737"/>
                    <a:pt x="340" y="736"/>
                  </a:cubicBezTo>
                  <a:cubicBezTo>
                    <a:pt x="344" y="739"/>
                    <a:pt x="349" y="740"/>
                    <a:pt x="355" y="743"/>
                  </a:cubicBezTo>
                  <a:cubicBezTo>
                    <a:pt x="348" y="731"/>
                    <a:pt x="346" y="719"/>
                    <a:pt x="343" y="705"/>
                  </a:cubicBezTo>
                  <a:cubicBezTo>
                    <a:pt x="343" y="704"/>
                    <a:pt x="343" y="704"/>
                    <a:pt x="344" y="703"/>
                  </a:cubicBezTo>
                  <a:cubicBezTo>
                    <a:pt x="347" y="716"/>
                    <a:pt x="349" y="731"/>
                    <a:pt x="357" y="742"/>
                  </a:cubicBezTo>
                  <a:cubicBezTo>
                    <a:pt x="355" y="737"/>
                    <a:pt x="354" y="733"/>
                    <a:pt x="352" y="729"/>
                  </a:cubicBezTo>
                  <a:cubicBezTo>
                    <a:pt x="352" y="723"/>
                    <a:pt x="350" y="717"/>
                    <a:pt x="348" y="710"/>
                  </a:cubicBezTo>
                  <a:cubicBezTo>
                    <a:pt x="348" y="708"/>
                    <a:pt x="348" y="707"/>
                    <a:pt x="348" y="706"/>
                  </a:cubicBezTo>
                  <a:cubicBezTo>
                    <a:pt x="348" y="705"/>
                    <a:pt x="347" y="705"/>
                    <a:pt x="347" y="704"/>
                  </a:cubicBezTo>
                  <a:cubicBezTo>
                    <a:pt x="346" y="703"/>
                    <a:pt x="346" y="701"/>
                    <a:pt x="345" y="699"/>
                  </a:cubicBezTo>
                  <a:cubicBezTo>
                    <a:pt x="344" y="694"/>
                    <a:pt x="342" y="690"/>
                    <a:pt x="344" y="685"/>
                  </a:cubicBezTo>
                  <a:cubicBezTo>
                    <a:pt x="341" y="680"/>
                    <a:pt x="343" y="675"/>
                    <a:pt x="342" y="669"/>
                  </a:cubicBezTo>
                  <a:cubicBezTo>
                    <a:pt x="342" y="665"/>
                    <a:pt x="341" y="661"/>
                    <a:pt x="341" y="657"/>
                  </a:cubicBezTo>
                  <a:cubicBezTo>
                    <a:pt x="342" y="651"/>
                    <a:pt x="342" y="645"/>
                    <a:pt x="342" y="639"/>
                  </a:cubicBezTo>
                  <a:cubicBezTo>
                    <a:pt x="342" y="637"/>
                    <a:pt x="342" y="633"/>
                    <a:pt x="342" y="631"/>
                  </a:cubicBezTo>
                  <a:cubicBezTo>
                    <a:pt x="341" y="627"/>
                    <a:pt x="342" y="624"/>
                    <a:pt x="342" y="621"/>
                  </a:cubicBezTo>
                  <a:cubicBezTo>
                    <a:pt x="342" y="617"/>
                    <a:pt x="342" y="613"/>
                    <a:pt x="343" y="609"/>
                  </a:cubicBezTo>
                  <a:cubicBezTo>
                    <a:pt x="343" y="607"/>
                    <a:pt x="344" y="604"/>
                    <a:pt x="344" y="602"/>
                  </a:cubicBezTo>
                  <a:cubicBezTo>
                    <a:pt x="345" y="595"/>
                    <a:pt x="346" y="588"/>
                    <a:pt x="348" y="581"/>
                  </a:cubicBezTo>
                  <a:cubicBezTo>
                    <a:pt x="348" y="581"/>
                    <a:pt x="347" y="581"/>
                    <a:pt x="348" y="580"/>
                  </a:cubicBezTo>
                  <a:cubicBezTo>
                    <a:pt x="348" y="579"/>
                    <a:pt x="349" y="580"/>
                    <a:pt x="349" y="579"/>
                  </a:cubicBezTo>
                  <a:cubicBezTo>
                    <a:pt x="349" y="579"/>
                    <a:pt x="349" y="578"/>
                    <a:pt x="349" y="577"/>
                  </a:cubicBezTo>
                  <a:cubicBezTo>
                    <a:pt x="352" y="573"/>
                    <a:pt x="351" y="568"/>
                    <a:pt x="353" y="564"/>
                  </a:cubicBezTo>
                  <a:cubicBezTo>
                    <a:pt x="353" y="564"/>
                    <a:pt x="353" y="564"/>
                    <a:pt x="353" y="563"/>
                  </a:cubicBezTo>
                  <a:cubicBezTo>
                    <a:pt x="355" y="560"/>
                    <a:pt x="357" y="557"/>
                    <a:pt x="358" y="553"/>
                  </a:cubicBezTo>
                  <a:cubicBezTo>
                    <a:pt x="359" y="552"/>
                    <a:pt x="358" y="553"/>
                    <a:pt x="358" y="552"/>
                  </a:cubicBezTo>
                  <a:cubicBezTo>
                    <a:pt x="358" y="552"/>
                    <a:pt x="359" y="552"/>
                    <a:pt x="359" y="551"/>
                  </a:cubicBezTo>
                  <a:cubicBezTo>
                    <a:pt x="349" y="549"/>
                    <a:pt x="338" y="544"/>
                    <a:pt x="331" y="543"/>
                  </a:cubicBezTo>
                  <a:close/>
                  <a:moveTo>
                    <a:pt x="462" y="543"/>
                  </a:moveTo>
                  <a:cubicBezTo>
                    <a:pt x="462" y="543"/>
                    <a:pt x="460" y="543"/>
                    <a:pt x="460" y="543"/>
                  </a:cubicBezTo>
                  <a:cubicBezTo>
                    <a:pt x="459" y="543"/>
                    <a:pt x="461" y="543"/>
                    <a:pt x="461" y="543"/>
                  </a:cubicBezTo>
                  <a:cubicBezTo>
                    <a:pt x="461" y="543"/>
                    <a:pt x="462" y="543"/>
                    <a:pt x="462" y="544"/>
                  </a:cubicBezTo>
                  <a:cubicBezTo>
                    <a:pt x="463" y="543"/>
                    <a:pt x="464" y="544"/>
                    <a:pt x="464" y="543"/>
                  </a:cubicBezTo>
                  <a:cubicBezTo>
                    <a:pt x="464" y="543"/>
                    <a:pt x="463" y="543"/>
                    <a:pt x="462" y="543"/>
                  </a:cubicBezTo>
                  <a:close/>
                  <a:moveTo>
                    <a:pt x="89" y="557"/>
                  </a:moveTo>
                  <a:cubicBezTo>
                    <a:pt x="89" y="555"/>
                    <a:pt x="90" y="554"/>
                    <a:pt x="90" y="554"/>
                  </a:cubicBezTo>
                  <a:cubicBezTo>
                    <a:pt x="90" y="554"/>
                    <a:pt x="91" y="554"/>
                    <a:pt x="91" y="555"/>
                  </a:cubicBezTo>
                  <a:cubicBezTo>
                    <a:pt x="90" y="556"/>
                    <a:pt x="90" y="558"/>
                    <a:pt x="90" y="560"/>
                  </a:cubicBezTo>
                  <a:cubicBezTo>
                    <a:pt x="89" y="560"/>
                    <a:pt x="89" y="560"/>
                    <a:pt x="89" y="560"/>
                  </a:cubicBezTo>
                  <a:cubicBezTo>
                    <a:pt x="89" y="561"/>
                    <a:pt x="90" y="560"/>
                    <a:pt x="90" y="560"/>
                  </a:cubicBezTo>
                  <a:cubicBezTo>
                    <a:pt x="89" y="562"/>
                    <a:pt x="88" y="565"/>
                    <a:pt x="90" y="568"/>
                  </a:cubicBezTo>
                  <a:cubicBezTo>
                    <a:pt x="89" y="568"/>
                    <a:pt x="89" y="568"/>
                    <a:pt x="89" y="569"/>
                  </a:cubicBezTo>
                  <a:cubicBezTo>
                    <a:pt x="91" y="570"/>
                    <a:pt x="88" y="573"/>
                    <a:pt x="90" y="576"/>
                  </a:cubicBezTo>
                  <a:cubicBezTo>
                    <a:pt x="89" y="571"/>
                    <a:pt x="91" y="567"/>
                    <a:pt x="92" y="563"/>
                  </a:cubicBezTo>
                  <a:cubicBezTo>
                    <a:pt x="92" y="560"/>
                    <a:pt x="91" y="556"/>
                    <a:pt x="91" y="552"/>
                  </a:cubicBezTo>
                  <a:cubicBezTo>
                    <a:pt x="91" y="550"/>
                    <a:pt x="91" y="548"/>
                    <a:pt x="91" y="545"/>
                  </a:cubicBezTo>
                  <a:cubicBezTo>
                    <a:pt x="90" y="547"/>
                    <a:pt x="91" y="547"/>
                    <a:pt x="90" y="548"/>
                  </a:cubicBezTo>
                  <a:cubicBezTo>
                    <a:pt x="88" y="547"/>
                    <a:pt x="90" y="545"/>
                    <a:pt x="89" y="544"/>
                  </a:cubicBezTo>
                  <a:cubicBezTo>
                    <a:pt x="89" y="548"/>
                    <a:pt x="88" y="552"/>
                    <a:pt x="89" y="557"/>
                  </a:cubicBezTo>
                  <a:close/>
                  <a:moveTo>
                    <a:pt x="395" y="547"/>
                  </a:moveTo>
                  <a:cubicBezTo>
                    <a:pt x="394" y="547"/>
                    <a:pt x="394" y="547"/>
                    <a:pt x="393" y="547"/>
                  </a:cubicBezTo>
                  <a:cubicBezTo>
                    <a:pt x="393" y="548"/>
                    <a:pt x="394" y="548"/>
                    <a:pt x="395" y="547"/>
                  </a:cubicBezTo>
                  <a:close/>
                  <a:moveTo>
                    <a:pt x="397" y="549"/>
                  </a:moveTo>
                  <a:cubicBezTo>
                    <a:pt x="397" y="548"/>
                    <a:pt x="396" y="548"/>
                    <a:pt x="395" y="548"/>
                  </a:cubicBezTo>
                  <a:cubicBezTo>
                    <a:pt x="395" y="549"/>
                    <a:pt x="396" y="548"/>
                    <a:pt x="397" y="549"/>
                  </a:cubicBezTo>
                  <a:close/>
                  <a:moveTo>
                    <a:pt x="424" y="556"/>
                  </a:moveTo>
                  <a:cubicBezTo>
                    <a:pt x="420" y="554"/>
                    <a:pt x="415" y="553"/>
                    <a:pt x="410" y="552"/>
                  </a:cubicBezTo>
                  <a:cubicBezTo>
                    <a:pt x="410" y="552"/>
                    <a:pt x="410" y="551"/>
                    <a:pt x="409" y="552"/>
                  </a:cubicBezTo>
                  <a:cubicBezTo>
                    <a:pt x="405" y="551"/>
                    <a:pt x="403" y="549"/>
                    <a:pt x="399" y="549"/>
                  </a:cubicBezTo>
                  <a:cubicBezTo>
                    <a:pt x="407" y="552"/>
                    <a:pt x="415" y="554"/>
                    <a:pt x="424" y="556"/>
                  </a:cubicBezTo>
                  <a:close/>
                  <a:moveTo>
                    <a:pt x="361" y="552"/>
                  </a:moveTo>
                  <a:cubicBezTo>
                    <a:pt x="361" y="553"/>
                    <a:pt x="361" y="554"/>
                    <a:pt x="360" y="555"/>
                  </a:cubicBezTo>
                  <a:cubicBezTo>
                    <a:pt x="361" y="554"/>
                    <a:pt x="362" y="555"/>
                    <a:pt x="363" y="555"/>
                  </a:cubicBezTo>
                  <a:cubicBezTo>
                    <a:pt x="360" y="558"/>
                    <a:pt x="360" y="561"/>
                    <a:pt x="359" y="565"/>
                  </a:cubicBezTo>
                  <a:cubicBezTo>
                    <a:pt x="359" y="565"/>
                    <a:pt x="358" y="565"/>
                    <a:pt x="358" y="566"/>
                  </a:cubicBezTo>
                  <a:cubicBezTo>
                    <a:pt x="358" y="567"/>
                    <a:pt x="358" y="568"/>
                    <a:pt x="358" y="570"/>
                  </a:cubicBezTo>
                  <a:cubicBezTo>
                    <a:pt x="356" y="576"/>
                    <a:pt x="353" y="581"/>
                    <a:pt x="352" y="587"/>
                  </a:cubicBezTo>
                  <a:cubicBezTo>
                    <a:pt x="352" y="588"/>
                    <a:pt x="352" y="588"/>
                    <a:pt x="352" y="588"/>
                  </a:cubicBezTo>
                  <a:cubicBezTo>
                    <a:pt x="350" y="598"/>
                    <a:pt x="349" y="606"/>
                    <a:pt x="348" y="613"/>
                  </a:cubicBezTo>
                  <a:cubicBezTo>
                    <a:pt x="349" y="613"/>
                    <a:pt x="349" y="612"/>
                    <a:pt x="349" y="612"/>
                  </a:cubicBezTo>
                  <a:cubicBezTo>
                    <a:pt x="350" y="612"/>
                    <a:pt x="350" y="613"/>
                    <a:pt x="350" y="613"/>
                  </a:cubicBezTo>
                  <a:cubicBezTo>
                    <a:pt x="351" y="607"/>
                    <a:pt x="352" y="601"/>
                    <a:pt x="353" y="595"/>
                  </a:cubicBezTo>
                  <a:cubicBezTo>
                    <a:pt x="354" y="595"/>
                    <a:pt x="354" y="595"/>
                    <a:pt x="354" y="594"/>
                  </a:cubicBezTo>
                  <a:cubicBezTo>
                    <a:pt x="353" y="595"/>
                    <a:pt x="354" y="594"/>
                    <a:pt x="354" y="593"/>
                  </a:cubicBezTo>
                  <a:cubicBezTo>
                    <a:pt x="355" y="589"/>
                    <a:pt x="356" y="584"/>
                    <a:pt x="357" y="580"/>
                  </a:cubicBezTo>
                  <a:cubicBezTo>
                    <a:pt x="357" y="579"/>
                    <a:pt x="357" y="578"/>
                    <a:pt x="358" y="578"/>
                  </a:cubicBezTo>
                  <a:cubicBezTo>
                    <a:pt x="360" y="571"/>
                    <a:pt x="363" y="563"/>
                    <a:pt x="364" y="556"/>
                  </a:cubicBezTo>
                  <a:cubicBezTo>
                    <a:pt x="364" y="555"/>
                    <a:pt x="365" y="554"/>
                    <a:pt x="365" y="553"/>
                  </a:cubicBezTo>
                  <a:cubicBezTo>
                    <a:pt x="364" y="552"/>
                    <a:pt x="362" y="552"/>
                    <a:pt x="361" y="552"/>
                  </a:cubicBezTo>
                  <a:close/>
                  <a:moveTo>
                    <a:pt x="358" y="584"/>
                  </a:moveTo>
                  <a:cubicBezTo>
                    <a:pt x="359" y="585"/>
                    <a:pt x="359" y="585"/>
                    <a:pt x="359" y="585"/>
                  </a:cubicBezTo>
                  <a:cubicBezTo>
                    <a:pt x="359" y="586"/>
                    <a:pt x="359" y="587"/>
                    <a:pt x="358" y="587"/>
                  </a:cubicBezTo>
                  <a:cubicBezTo>
                    <a:pt x="357" y="587"/>
                    <a:pt x="357" y="586"/>
                    <a:pt x="357" y="586"/>
                  </a:cubicBezTo>
                  <a:cubicBezTo>
                    <a:pt x="354" y="599"/>
                    <a:pt x="352" y="612"/>
                    <a:pt x="350" y="623"/>
                  </a:cubicBezTo>
                  <a:cubicBezTo>
                    <a:pt x="349" y="624"/>
                    <a:pt x="350" y="623"/>
                    <a:pt x="350" y="624"/>
                  </a:cubicBezTo>
                  <a:cubicBezTo>
                    <a:pt x="350" y="624"/>
                    <a:pt x="350" y="625"/>
                    <a:pt x="349" y="625"/>
                  </a:cubicBezTo>
                  <a:cubicBezTo>
                    <a:pt x="349" y="631"/>
                    <a:pt x="348" y="637"/>
                    <a:pt x="348" y="643"/>
                  </a:cubicBezTo>
                  <a:cubicBezTo>
                    <a:pt x="350" y="645"/>
                    <a:pt x="349" y="649"/>
                    <a:pt x="349" y="652"/>
                  </a:cubicBezTo>
                  <a:cubicBezTo>
                    <a:pt x="349" y="653"/>
                    <a:pt x="350" y="654"/>
                    <a:pt x="350" y="655"/>
                  </a:cubicBezTo>
                  <a:cubicBezTo>
                    <a:pt x="350" y="657"/>
                    <a:pt x="349" y="661"/>
                    <a:pt x="351" y="659"/>
                  </a:cubicBezTo>
                  <a:cubicBezTo>
                    <a:pt x="351" y="659"/>
                    <a:pt x="351" y="660"/>
                    <a:pt x="350" y="659"/>
                  </a:cubicBezTo>
                  <a:cubicBezTo>
                    <a:pt x="351" y="658"/>
                    <a:pt x="350" y="657"/>
                    <a:pt x="351" y="656"/>
                  </a:cubicBezTo>
                  <a:cubicBezTo>
                    <a:pt x="351" y="657"/>
                    <a:pt x="351" y="657"/>
                    <a:pt x="352" y="657"/>
                  </a:cubicBezTo>
                  <a:cubicBezTo>
                    <a:pt x="352" y="658"/>
                    <a:pt x="351" y="658"/>
                    <a:pt x="352" y="659"/>
                  </a:cubicBezTo>
                  <a:cubicBezTo>
                    <a:pt x="352" y="660"/>
                    <a:pt x="351" y="660"/>
                    <a:pt x="351" y="661"/>
                  </a:cubicBezTo>
                  <a:cubicBezTo>
                    <a:pt x="351" y="661"/>
                    <a:pt x="351" y="660"/>
                    <a:pt x="352" y="661"/>
                  </a:cubicBezTo>
                  <a:cubicBezTo>
                    <a:pt x="351" y="666"/>
                    <a:pt x="351" y="668"/>
                    <a:pt x="351" y="673"/>
                  </a:cubicBezTo>
                  <a:cubicBezTo>
                    <a:pt x="349" y="670"/>
                    <a:pt x="349" y="666"/>
                    <a:pt x="349" y="662"/>
                  </a:cubicBezTo>
                  <a:cubicBezTo>
                    <a:pt x="347" y="647"/>
                    <a:pt x="347" y="631"/>
                    <a:pt x="348" y="614"/>
                  </a:cubicBezTo>
                  <a:cubicBezTo>
                    <a:pt x="347" y="614"/>
                    <a:pt x="346" y="614"/>
                    <a:pt x="346" y="613"/>
                  </a:cubicBezTo>
                  <a:cubicBezTo>
                    <a:pt x="349" y="603"/>
                    <a:pt x="350" y="587"/>
                    <a:pt x="352" y="575"/>
                  </a:cubicBezTo>
                  <a:cubicBezTo>
                    <a:pt x="351" y="580"/>
                    <a:pt x="348" y="587"/>
                    <a:pt x="349" y="592"/>
                  </a:cubicBezTo>
                  <a:cubicBezTo>
                    <a:pt x="347" y="595"/>
                    <a:pt x="347" y="597"/>
                    <a:pt x="347" y="601"/>
                  </a:cubicBezTo>
                  <a:cubicBezTo>
                    <a:pt x="346" y="604"/>
                    <a:pt x="345" y="608"/>
                    <a:pt x="344" y="612"/>
                  </a:cubicBezTo>
                  <a:cubicBezTo>
                    <a:pt x="344" y="619"/>
                    <a:pt x="343" y="624"/>
                    <a:pt x="344" y="629"/>
                  </a:cubicBezTo>
                  <a:cubicBezTo>
                    <a:pt x="344" y="632"/>
                    <a:pt x="343" y="636"/>
                    <a:pt x="344" y="640"/>
                  </a:cubicBezTo>
                  <a:cubicBezTo>
                    <a:pt x="344" y="643"/>
                    <a:pt x="344" y="646"/>
                    <a:pt x="344" y="649"/>
                  </a:cubicBezTo>
                  <a:cubicBezTo>
                    <a:pt x="345" y="649"/>
                    <a:pt x="344" y="646"/>
                    <a:pt x="345" y="646"/>
                  </a:cubicBezTo>
                  <a:cubicBezTo>
                    <a:pt x="346" y="649"/>
                    <a:pt x="344" y="653"/>
                    <a:pt x="344" y="657"/>
                  </a:cubicBezTo>
                  <a:cubicBezTo>
                    <a:pt x="345" y="657"/>
                    <a:pt x="346" y="657"/>
                    <a:pt x="345" y="658"/>
                  </a:cubicBezTo>
                  <a:cubicBezTo>
                    <a:pt x="345" y="663"/>
                    <a:pt x="346" y="668"/>
                    <a:pt x="347" y="673"/>
                  </a:cubicBezTo>
                  <a:cubicBezTo>
                    <a:pt x="347" y="674"/>
                    <a:pt x="348" y="674"/>
                    <a:pt x="348" y="675"/>
                  </a:cubicBezTo>
                  <a:cubicBezTo>
                    <a:pt x="346" y="684"/>
                    <a:pt x="349" y="695"/>
                    <a:pt x="350" y="703"/>
                  </a:cubicBezTo>
                  <a:cubicBezTo>
                    <a:pt x="351" y="698"/>
                    <a:pt x="349" y="692"/>
                    <a:pt x="350" y="686"/>
                  </a:cubicBezTo>
                  <a:cubicBezTo>
                    <a:pt x="348" y="686"/>
                    <a:pt x="350" y="682"/>
                    <a:pt x="349" y="681"/>
                  </a:cubicBezTo>
                  <a:cubicBezTo>
                    <a:pt x="349" y="680"/>
                    <a:pt x="349" y="678"/>
                    <a:pt x="349" y="677"/>
                  </a:cubicBezTo>
                  <a:cubicBezTo>
                    <a:pt x="349" y="676"/>
                    <a:pt x="349" y="676"/>
                    <a:pt x="349" y="676"/>
                  </a:cubicBezTo>
                  <a:cubicBezTo>
                    <a:pt x="348" y="674"/>
                    <a:pt x="348" y="673"/>
                    <a:pt x="349" y="671"/>
                  </a:cubicBezTo>
                  <a:cubicBezTo>
                    <a:pt x="351" y="672"/>
                    <a:pt x="349" y="674"/>
                    <a:pt x="351" y="675"/>
                  </a:cubicBezTo>
                  <a:cubicBezTo>
                    <a:pt x="351" y="674"/>
                    <a:pt x="351" y="673"/>
                    <a:pt x="351" y="673"/>
                  </a:cubicBezTo>
                  <a:cubicBezTo>
                    <a:pt x="352" y="675"/>
                    <a:pt x="351" y="675"/>
                    <a:pt x="350" y="675"/>
                  </a:cubicBezTo>
                  <a:cubicBezTo>
                    <a:pt x="351" y="684"/>
                    <a:pt x="352" y="697"/>
                    <a:pt x="353" y="707"/>
                  </a:cubicBezTo>
                  <a:cubicBezTo>
                    <a:pt x="354" y="707"/>
                    <a:pt x="354" y="706"/>
                    <a:pt x="355" y="706"/>
                  </a:cubicBezTo>
                  <a:cubicBezTo>
                    <a:pt x="355" y="702"/>
                    <a:pt x="353" y="696"/>
                    <a:pt x="353" y="693"/>
                  </a:cubicBezTo>
                  <a:cubicBezTo>
                    <a:pt x="353" y="692"/>
                    <a:pt x="353" y="691"/>
                    <a:pt x="352" y="691"/>
                  </a:cubicBezTo>
                  <a:cubicBezTo>
                    <a:pt x="352" y="686"/>
                    <a:pt x="350" y="679"/>
                    <a:pt x="353" y="674"/>
                  </a:cubicBezTo>
                  <a:cubicBezTo>
                    <a:pt x="354" y="676"/>
                    <a:pt x="353" y="677"/>
                    <a:pt x="353" y="679"/>
                  </a:cubicBezTo>
                  <a:cubicBezTo>
                    <a:pt x="353" y="683"/>
                    <a:pt x="354" y="688"/>
                    <a:pt x="355" y="693"/>
                  </a:cubicBezTo>
                  <a:cubicBezTo>
                    <a:pt x="355" y="694"/>
                    <a:pt x="355" y="694"/>
                    <a:pt x="356" y="694"/>
                  </a:cubicBezTo>
                  <a:cubicBezTo>
                    <a:pt x="356" y="695"/>
                    <a:pt x="355" y="695"/>
                    <a:pt x="355" y="695"/>
                  </a:cubicBezTo>
                  <a:cubicBezTo>
                    <a:pt x="357" y="702"/>
                    <a:pt x="357" y="709"/>
                    <a:pt x="357" y="718"/>
                  </a:cubicBezTo>
                  <a:cubicBezTo>
                    <a:pt x="356" y="719"/>
                    <a:pt x="356" y="719"/>
                    <a:pt x="356" y="719"/>
                  </a:cubicBezTo>
                  <a:cubicBezTo>
                    <a:pt x="358" y="727"/>
                    <a:pt x="361" y="734"/>
                    <a:pt x="363" y="742"/>
                  </a:cubicBezTo>
                  <a:cubicBezTo>
                    <a:pt x="364" y="743"/>
                    <a:pt x="364" y="745"/>
                    <a:pt x="365" y="746"/>
                  </a:cubicBezTo>
                  <a:cubicBezTo>
                    <a:pt x="366" y="746"/>
                    <a:pt x="366" y="745"/>
                    <a:pt x="367" y="746"/>
                  </a:cubicBezTo>
                  <a:cubicBezTo>
                    <a:pt x="368" y="746"/>
                    <a:pt x="367" y="748"/>
                    <a:pt x="367" y="748"/>
                  </a:cubicBezTo>
                  <a:cubicBezTo>
                    <a:pt x="370" y="750"/>
                    <a:pt x="374" y="751"/>
                    <a:pt x="378" y="752"/>
                  </a:cubicBezTo>
                  <a:cubicBezTo>
                    <a:pt x="375" y="745"/>
                    <a:pt x="371" y="735"/>
                    <a:pt x="369" y="725"/>
                  </a:cubicBezTo>
                  <a:cubicBezTo>
                    <a:pt x="369" y="724"/>
                    <a:pt x="369" y="722"/>
                    <a:pt x="368" y="721"/>
                  </a:cubicBezTo>
                  <a:cubicBezTo>
                    <a:pt x="368" y="723"/>
                    <a:pt x="368" y="725"/>
                    <a:pt x="368" y="726"/>
                  </a:cubicBezTo>
                  <a:cubicBezTo>
                    <a:pt x="367" y="726"/>
                    <a:pt x="368" y="726"/>
                    <a:pt x="367" y="726"/>
                  </a:cubicBezTo>
                  <a:cubicBezTo>
                    <a:pt x="366" y="721"/>
                    <a:pt x="366" y="712"/>
                    <a:pt x="365" y="704"/>
                  </a:cubicBezTo>
                  <a:cubicBezTo>
                    <a:pt x="363" y="695"/>
                    <a:pt x="360" y="686"/>
                    <a:pt x="362" y="678"/>
                  </a:cubicBezTo>
                  <a:cubicBezTo>
                    <a:pt x="363" y="678"/>
                    <a:pt x="363" y="677"/>
                    <a:pt x="363" y="677"/>
                  </a:cubicBezTo>
                  <a:cubicBezTo>
                    <a:pt x="362" y="670"/>
                    <a:pt x="362" y="661"/>
                    <a:pt x="361" y="652"/>
                  </a:cubicBezTo>
                  <a:cubicBezTo>
                    <a:pt x="361" y="652"/>
                    <a:pt x="361" y="653"/>
                    <a:pt x="360" y="652"/>
                  </a:cubicBezTo>
                  <a:cubicBezTo>
                    <a:pt x="359" y="648"/>
                    <a:pt x="360" y="644"/>
                    <a:pt x="360" y="640"/>
                  </a:cubicBezTo>
                  <a:cubicBezTo>
                    <a:pt x="360" y="629"/>
                    <a:pt x="360" y="620"/>
                    <a:pt x="361" y="609"/>
                  </a:cubicBezTo>
                  <a:cubicBezTo>
                    <a:pt x="362" y="609"/>
                    <a:pt x="361" y="608"/>
                    <a:pt x="363" y="608"/>
                  </a:cubicBezTo>
                  <a:cubicBezTo>
                    <a:pt x="363" y="603"/>
                    <a:pt x="365" y="600"/>
                    <a:pt x="364" y="595"/>
                  </a:cubicBezTo>
                  <a:cubicBezTo>
                    <a:pt x="366" y="585"/>
                    <a:pt x="369" y="574"/>
                    <a:pt x="371" y="564"/>
                  </a:cubicBezTo>
                  <a:cubicBezTo>
                    <a:pt x="372" y="564"/>
                    <a:pt x="372" y="564"/>
                    <a:pt x="372" y="564"/>
                  </a:cubicBezTo>
                  <a:cubicBezTo>
                    <a:pt x="372" y="563"/>
                    <a:pt x="372" y="562"/>
                    <a:pt x="373" y="561"/>
                  </a:cubicBezTo>
                  <a:cubicBezTo>
                    <a:pt x="374" y="562"/>
                    <a:pt x="373" y="562"/>
                    <a:pt x="373" y="563"/>
                  </a:cubicBezTo>
                  <a:cubicBezTo>
                    <a:pt x="371" y="568"/>
                    <a:pt x="370" y="576"/>
                    <a:pt x="368" y="583"/>
                  </a:cubicBezTo>
                  <a:cubicBezTo>
                    <a:pt x="368" y="583"/>
                    <a:pt x="369" y="583"/>
                    <a:pt x="369" y="584"/>
                  </a:cubicBezTo>
                  <a:cubicBezTo>
                    <a:pt x="366" y="590"/>
                    <a:pt x="366" y="597"/>
                    <a:pt x="365" y="604"/>
                  </a:cubicBezTo>
                  <a:cubicBezTo>
                    <a:pt x="364" y="610"/>
                    <a:pt x="363" y="615"/>
                    <a:pt x="362" y="620"/>
                  </a:cubicBezTo>
                  <a:cubicBezTo>
                    <a:pt x="361" y="621"/>
                    <a:pt x="362" y="623"/>
                    <a:pt x="362" y="624"/>
                  </a:cubicBezTo>
                  <a:cubicBezTo>
                    <a:pt x="362" y="632"/>
                    <a:pt x="360" y="639"/>
                    <a:pt x="361" y="648"/>
                  </a:cubicBezTo>
                  <a:cubicBezTo>
                    <a:pt x="362" y="647"/>
                    <a:pt x="363" y="647"/>
                    <a:pt x="363" y="648"/>
                  </a:cubicBezTo>
                  <a:cubicBezTo>
                    <a:pt x="362" y="657"/>
                    <a:pt x="364" y="666"/>
                    <a:pt x="365" y="677"/>
                  </a:cubicBezTo>
                  <a:cubicBezTo>
                    <a:pt x="365" y="679"/>
                    <a:pt x="365" y="681"/>
                    <a:pt x="366" y="683"/>
                  </a:cubicBezTo>
                  <a:cubicBezTo>
                    <a:pt x="366" y="681"/>
                    <a:pt x="365" y="679"/>
                    <a:pt x="367" y="679"/>
                  </a:cubicBezTo>
                  <a:cubicBezTo>
                    <a:pt x="368" y="680"/>
                    <a:pt x="367" y="681"/>
                    <a:pt x="366" y="682"/>
                  </a:cubicBezTo>
                  <a:cubicBezTo>
                    <a:pt x="366" y="685"/>
                    <a:pt x="368" y="691"/>
                    <a:pt x="367" y="693"/>
                  </a:cubicBezTo>
                  <a:cubicBezTo>
                    <a:pt x="369" y="698"/>
                    <a:pt x="369" y="704"/>
                    <a:pt x="370" y="710"/>
                  </a:cubicBezTo>
                  <a:cubicBezTo>
                    <a:pt x="370" y="711"/>
                    <a:pt x="371" y="712"/>
                    <a:pt x="370" y="713"/>
                  </a:cubicBezTo>
                  <a:cubicBezTo>
                    <a:pt x="371" y="713"/>
                    <a:pt x="371" y="712"/>
                    <a:pt x="372" y="712"/>
                  </a:cubicBezTo>
                  <a:cubicBezTo>
                    <a:pt x="372" y="714"/>
                    <a:pt x="373" y="714"/>
                    <a:pt x="373" y="715"/>
                  </a:cubicBezTo>
                  <a:cubicBezTo>
                    <a:pt x="373" y="707"/>
                    <a:pt x="370" y="698"/>
                    <a:pt x="370" y="688"/>
                  </a:cubicBezTo>
                  <a:cubicBezTo>
                    <a:pt x="371" y="688"/>
                    <a:pt x="371" y="688"/>
                    <a:pt x="371" y="688"/>
                  </a:cubicBezTo>
                  <a:cubicBezTo>
                    <a:pt x="370" y="687"/>
                    <a:pt x="370" y="685"/>
                    <a:pt x="371" y="685"/>
                  </a:cubicBezTo>
                  <a:cubicBezTo>
                    <a:pt x="371" y="684"/>
                    <a:pt x="370" y="684"/>
                    <a:pt x="370" y="683"/>
                  </a:cubicBezTo>
                  <a:cubicBezTo>
                    <a:pt x="371" y="681"/>
                    <a:pt x="369" y="678"/>
                    <a:pt x="371" y="676"/>
                  </a:cubicBezTo>
                  <a:cubicBezTo>
                    <a:pt x="371" y="670"/>
                    <a:pt x="368" y="664"/>
                    <a:pt x="370" y="659"/>
                  </a:cubicBezTo>
                  <a:cubicBezTo>
                    <a:pt x="369" y="657"/>
                    <a:pt x="371" y="656"/>
                    <a:pt x="370" y="654"/>
                  </a:cubicBezTo>
                  <a:cubicBezTo>
                    <a:pt x="370" y="654"/>
                    <a:pt x="370" y="654"/>
                    <a:pt x="371" y="654"/>
                  </a:cubicBezTo>
                  <a:cubicBezTo>
                    <a:pt x="371" y="653"/>
                    <a:pt x="370" y="653"/>
                    <a:pt x="370" y="652"/>
                  </a:cubicBezTo>
                  <a:cubicBezTo>
                    <a:pt x="370" y="652"/>
                    <a:pt x="370" y="652"/>
                    <a:pt x="371" y="652"/>
                  </a:cubicBezTo>
                  <a:cubicBezTo>
                    <a:pt x="369" y="651"/>
                    <a:pt x="370" y="648"/>
                    <a:pt x="370" y="646"/>
                  </a:cubicBezTo>
                  <a:cubicBezTo>
                    <a:pt x="372" y="647"/>
                    <a:pt x="371" y="650"/>
                    <a:pt x="371" y="652"/>
                  </a:cubicBezTo>
                  <a:cubicBezTo>
                    <a:pt x="372" y="662"/>
                    <a:pt x="374" y="671"/>
                    <a:pt x="373" y="681"/>
                  </a:cubicBezTo>
                  <a:cubicBezTo>
                    <a:pt x="374" y="688"/>
                    <a:pt x="373" y="695"/>
                    <a:pt x="376" y="701"/>
                  </a:cubicBezTo>
                  <a:cubicBezTo>
                    <a:pt x="376" y="691"/>
                    <a:pt x="373" y="676"/>
                    <a:pt x="375" y="665"/>
                  </a:cubicBezTo>
                  <a:cubicBezTo>
                    <a:pt x="374" y="660"/>
                    <a:pt x="374" y="653"/>
                    <a:pt x="374" y="648"/>
                  </a:cubicBezTo>
                  <a:cubicBezTo>
                    <a:pt x="373" y="647"/>
                    <a:pt x="373" y="647"/>
                    <a:pt x="373" y="646"/>
                  </a:cubicBezTo>
                  <a:cubicBezTo>
                    <a:pt x="373" y="646"/>
                    <a:pt x="373" y="646"/>
                    <a:pt x="373" y="645"/>
                  </a:cubicBezTo>
                  <a:cubicBezTo>
                    <a:pt x="373" y="645"/>
                    <a:pt x="372" y="646"/>
                    <a:pt x="372" y="645"/>
                  </a:cubicBezTo>
                  <a:cubicBezTo>
                    <a:pt x="373" y="639"/>
                    <a:pt x="373" y="632"/>
                    <a:pt x="372" y="626"/>
                  </a:cubicBezTo>
                  <a:cubicBezTo>
                    <a:pt x="371" y="628"/>
                    <a:pt x="370" y="628"/>
                    <a:pt x="369" y="626"/>
                  </a:cubicBezTo>
                  <a:cubicBezTo>
                    <a:pt x="370" y="620"/>
                    <a:pt x="369" y="617"/>
                    <a:pt x="371" y="613"/>
                  </a:cubicBezTo>
                  <a:cubicBezTo>
                    <a:pt x="368" y="611"/>
                    <a:pt x="370" y="606"/>
                    <a:pt x="371" y="601"/>
                  </a:cubicBezTo>
                  <a:cubicBezTo>
                    <a:pt x="371" y="598"/>
                    <a:pt x="372" y="595"/>
                    <a:pt x="373" y="593"/>
                  </a:cubicBezTo>
                  <a:cubicBezTo>
                    <a:pt x="372" y="588"/>
                    <a:pt x="375" y="578"/>
                    <a:pt x="376" y="573"/>
                  </a:cubicBezTo>
                  <a:cubicBezTo>
                    <a:pt x="377" y="572"/>
                    <a:pt x="378" y="573"/>
                    <a:pt x="377" y="572"/>
                  </a:cubicBezTo>
                  <a:cubicBezTo>
                    <a:pt x="378" y="571"/>
                    <a:pt x="377" y="572"/>
                    <a:pt x="377" y="571"/>
                  </a:cubicBezTo>
                  <a:cubicBezTo>
                    <a:pt x="378" y="570"/>
                    <a:pt x="378" y="566"/>
                    <a:pt x="380" y="565"/>
                  </a:cubicBezTo>
                  <a:cubicBezTo>
                    <a:pt x="380" y="567"/>
                    <a:pt x="378" y="569"/>
                    <a:pt x="378" y="572"/>
                  </a:cubicBezTo>
                  <a:cubicBezTo>
                    <a:pt x="377" y="575"/>
                    <a:pt x="377" y="578"/>
                    <a:pt x="376" y="581"/>
                  </a:cubicBezTo>
                  <a:cubicBezTo>
                    <a:pt x="374" y="588"/>
                    <a:pt x="373" y="597"/>
                    <a:pt x="372" y="605"/>
                  </a:cubicBezTo>
                  <a:cubicBezTo>
                    <a:pt x="374" y="605"/>
                    <a:pt x="373" y="604"/>
                    <a:pt x="373" y="602"/>
                  </a:cubicBezTo>
                  <a:cubicBezTo>
                    <a:pt x="373" y="598"/>
                    <a:pt x="375" y="593"/>
                    <a:pt x="376" y="588"/>
                  </a:cubicBezTo>
                  <a:cubicBezTo>
                    <a:pt x="376" y="588"/>
                    <a:pt x="376" y="587"/>
                    <a:pt x="376" y="586"/>
                  </a:cubicBezTo>
                  <a:cubicBezTo>
                    <a:pt x="377" y="586"/>
                    <a:pt x="377" y="585"/>
                    <a:pt x="377" y="585"/>
                  </a:cubicBezTo>
                  <a:cubicBezTo>
                    <a:pt x="377" y="581"/>
                    <a:pt x="379" y="577"/>
                    <a:pt x="380" y="575"/>
                  </a:cubicBezTo>
                  <a:cubicBezTo>
                    <a:pt x="382" y="577"/>
                    <a:pt x="378" y="578"/>
                    <a:pt x="380" y="579"/>
                  </a:cubicBezTo>
                  <a:cubicBezTo>
                    <a:pt x="382" y="575"/>
                    <a:pt x="383" y="569"/>
                    <a:pt x="386" y="563"/>
                  </a:cubicBezTo>
                  <a:cubicBezTo>
                    <a:pt x="386" y="563"/>
                    <a:pt x="384" y="562"/>
                    <a:pt x="385" y="562"/>
                  </a:cubicBezTo>
                  <a:cubicBezTo>
                    <a:pt x="387" y="563"/>
                    <a:pt x="388" y="560"/>
                    <a:pt x="389" y="559"/>
                  </a:cubicBezTo>
                  <a:cubicBezTo>
                    <a:pt x="383" y="557"/>
                    <a:pt x="378" y="556"/>
                    <a:pt x="372" y="555"/>
                  </a:cubicBezTo>
                  <a:cubicBezTo>
                    <a:pt x="372" y="556"/>
                    <a:pt x="373" y="555"/>
                    <a:pt x="373" y="556"/>
                  </a:cubicBezTo>
                  <a:cubicBezTo>
                    <a:pt x="372" y="557"/>
                    <a:pt x="372" y="554"/>
                    <a:pt x="371" y="555"/>
                  </a:cubicBezTo>
                  <a:cubicBezTo>
                    <a:pt x="368" y="561"/>
                    <a:pt x="365" y="573"/>
                    <a:pt x="363" y="582"/>
                  </a:cubicBezTo>
                  <a:cubicBezTo>
                    <a:pt x="364" y="582"/>
                    <a:pt x="364" y="580"/>
                    <a:pt x="365" y="580"/>
                  </a:cubicBezTo>
                  <a:cubicBezTo>
                    <a:pt x="366" y="582"/>
                    <a:pt x="364" y="583"/>
                    <a:pt x="364" y="585"/>
                  </a:cubicBezTo>
                  <a:cubicBezTo>
                    <a:pt x="362" y="590"/>
                    <a:pt x="362" y="598"/>
                    <a:pt x="361" y="603"/>
                  </a:cubicBezTo>
                  <a:cubicBezTo>
                    <a:pt x="360" y="608"/>
                    <a:pt x="360" y="615"/>
                    <a:pt x="358" y="619"/>
                  </a:cubicBezTo>
                  <a:cubicBezTo>
                    <a:pt x="357" y="619"/>
                    <a:pt x="357" y="618"/>
                    <a:pt x="357" y="618"/>
                  </a:cubicBezTo>
                  <a:cubicBezTo>
                    <a:pt x="357" y="615"/>
                    <a:pt x="358" y="613"/>
                    <a:pt x="359" y="610"/>
                  </a:cubicBezTo>
                  <a:cubicBezTo>
                    <a:pt x="360" y="604"/>
                    <a:pt x="361" y="597"/>
                    <a:pt x="360" y="593"/>
                  </a:cubicBezTo>
                  <a:cubicBezTo>
                    <a:pt x="358" y="600"/>
                    <a:pt x="359" y="606"/>
                    <a:pt x="356" y="613"/>
                  </a:cubicBezTo>
                  <a:cubicBezTo>
                    <a:pt x="356" y="613"/>
                    <a:pt x="357" y="614"/>
                    <a:pt x="357" y="614"/>
                  </a:cubicBezTo>
                  <a:cubicBezTo>
                    <a:pt x="355" y="625"/>
                    <a:pt x="356" y="640"/>
                    <a:pt x="356" y="651"/>
                  </a:cubicBezTo>
                  <a:cubicBezTo>
                    <a:pt x="356" y="652"/>
                    <a:pt x="357" y="653"/>
                    <a:pt x="356" y="654"/>
                  </a:cubicBezTo>
                  <a:cubicBezTo>
                    <a:pt x="355" y="654"/>
                    <a:pt x="354" y="654"/>
                    <a:pt x="354" y="654"/>
                  </a:cubicBezTo>
                  <a:cubicBezTo>
                    <a:pt x="354" y="662"/>
                    <a:pt x="355" y="666"/>
                    <a:pt x="355" y="674"/>
                  </a:cubicBezTo>
                  <a:cubicBezTo>
                    <a:pt x="355" y="675"/>
                    <a:pt x="357" y="675"/>
                    <a:pt x="356" y="676"/>
                  </a:cubicBezTo>
                  <a:cubicBezTo>
                    <a:pt x="355" y="682"/>
                    <a:pt x="357" y="688"/>
                    <a:pt x="357" y="694"/>
                  </a:cubicBezTo>
                  <a:cubicBezTo>
                    <a:pt x="359" y="699"/>
                    <a:pt x="358" y="707"/>
                    <a:pt x="360" y="711"/>
                  </a:cubicBezTo>
                  <a:cubicBezTo>
                    <a:pt x="361" y="709"/>
                    <a:pt x="361" y="706"/>
                    <a:pt x="360" y="702"/>
                  </a:cubicBezTo>
                  <a:cubicBezTo>
                    <a:pt x="360" y="694"/>
                    <a:pt x="358" y="685"/>
                    <a:pt x="357" y="678"/>
                  </a:cubicBezTo>
                  <a:cubicBezTo>
                    <a:pt x="357" y="677"/>
                    <a:pt x="357" y="677"/>
                    <a:pt x="358" y="676"/>
                  </a:cubicBezTo>
                  <a:cubicBezTo>
                    <a:pt x="358" y="678"/>
                    <a:pt x="358" y="681"/>
                    <a:pt x="359" y="683"/>
                  </a:cubicBezTo>
                  <a:cubicBezTo>
                    <a:pt x="359" y="673"/>
                    <a:pt x="358" y="664"/>
                    <a:pt x="357" y="653"/>
                  </a:cubicBezTo>
                  <a:cubicBezTo>
                    <a:pt x="356" y="653"/>
                    <a:pt x="356" y="650"/>
                    <a:pt x="358" y="650"/>
                  </a:cubicBezTo>
                  <a:cubicBezTo>
                    <a:pt x="358" y="653"/>
                    <a:pt x="359" y="656"/>
                    <a:pt x="359" y="659"/>
                  </a:cubicBezTo>
                  <a:cubicBezTo>
                    <a:pt x="360" y="663"/>
                    <a:pt x="360" y="668"/>
                    <a:pt x="360" y="672"/>
                  </a:cubicBezTo>
                  <a:cubicBezTo>
                    <a:pt x="360" y="674"/>
                    <a:pt x="360" y="674"/>
                    <a:pt x="361" y="675"/>
                  </a:cubicBezTo>
                  <a:cubicBezTo>
                    <a:pt x="362" y="679"/>
                    <a:pt x="360" y="685"/>
                    <a:pt x="361" y="689"/>
                  </a:cubicBezTo>
                  <a:cubicBezTo>
                    <a:pt x="361" y="689"/>
                    <a:pt x="361" y="689"/>
                    <a:pt x="360" y="689"/>
                  </a:cubicBezTo>
                  <a:cubicBezTo>
                    <a:pt x="360" y="690"/>
                    <a:pt x="361" y="693"/>
                    <a:pt x="361" y="695"/>
                  </a:cubicBezTo>
                  <a:cubicBezTo>
                    <a:pt x="362" y="700"/>
                    <a:pt x="363" y="712"/>
                    <a:pt x="362" y="714"/>
                  </a:cubicBezTo>
                  <a:cubicBezTo>
                    <a:pt x="362" y="714"/>
                    <a:pt x="362" y="713"/>
                    <a:pt x="363" y="714"/>
                  </a:cubicBezTo>
                  <a:cubicBezTo>
                    <a:pt x="362" y="719"/>
                    <a:pt x="365" y="725"/>
                    <a:pt x="367" y="731"/>
                  </a:cubicBezTo>
                  <a:cubicBezTo>
                    <a:pt x="368" y="737"/>
                    <a:pt x="370" y="740"/>
                    <a:pt x="372" y="744"/>
                  </a:cubicBezTo>
                  <a:cubicBezTo>
                    <a:pt x="372" y="745"/>
                    <a:pt x="373" y="745"/>
                    <a:pt x="374" y="746"/>
                  </a:cubicBezTo>
                  <a:cubicBezTo>
                    <a:pt x="373" y="746"/>
                    <a:pt x="374" y="747"/>
                    <a:pt x="372" y="748"/>
                  </a:cubicBezTo>
                  <a:cubicBezTo>
                    <a:pt x="369" y="744"/>
                    <a:pt x="367" y="738"/>
                    <a:pt x="365" y="732"/>
                  </a:cubicBezTo>
                  <a:cubicBezTo>
                    <a:pt x="364" y="729"/>
                    <a:pt x="363" y="725"/>
                    <a:pt x="362" y="722"/>
                  </a:cubicBezTo>
                  <a:cubicBezTo>
                    <a:pt x="362" y="721"/>
                    <a:pt x="361" y="721"/>
                    <a:pt x="361" y="720"/>
                  </a:cubicBezTo>
                  <a:cubicBezTo>
                    <a:pt x="361" y="717"/>
                    <a:pt x="360" y="715"/>
                    <a:pt x="359" y="712"/>
                  </a:cubicBezTo>
                  <a:cubicBezTo>
                    <a:pt x="360" y="715"/>
                    <a:pt x="360" y="719"/>
                    <a:pt x="359" y="720"/>
                  </a:cubicBezTo>
                  <a:cubicBezTo>
                    <a:pt x="359" y="720"/>
                    <a:pt x="359" y="720"/>
                    <a:pt x="358" y="719"/>
                  </a:cubicBezTo>
                  <a:cubicBezTo>
                    <a:pt x="358" y="704"/>
                    <a:pt x="354" y="689"/>
                    <a:pt x="354" y="675"/>
                  </a:cubicBezTo>
                  <a:cubicBezTo>
                    <a:pt x="353" y="667"/>
                    <a:pt x="353" y="661"/>
                    <a:pt x="352" y="655"/>
                  </a:cubicBezTo>
                  <a:cubicBezTo>
                    <a:pt x="353" y="655"/>
                    <a:pt x="352" y="657"/>
                    <a:pt x="351" y="656"/>
                  </a:cubicBezTo>
                  <a:cubicBezTo>
                    <a:pt x="350" y="655"/>
                    <a:pt x="350" y="653"/>
                    <a:pt x="350" y="650"/>
                  </a:cubicBezTo>
                  <a:cubicBezTo>
                    <a:pt x="350" y="649"/>
                    <a:pt x="349" y="647"/>
                    <a:pt x="351" y="647"/>
                  </a:cubicBezTo>
                  <a:cubicBezTo>
                    <a:pt x="352" y="648"/>
                    <a:pt x="351" y="653"/>
                    <a:pt x="352" y="654"/>
                  </a:cubicBezTo>
                  <a:cubicBezTo>
                    <a:pt x="352" y="653"/>
                    <a:pt x="353" y="652"/>
                    <a:pt x="352" y="651"/>
                  </a:cubicBezTo>
                  <a:cubicBezTo>
                    <a:pt x="354" y="648"/>
                    <a:pt x="354" y="646"/>
                    <a:pt x="354" y="644"/>
                  </a:cubicBezTo>
                  <a:cubicBezTo>
                    <a:pt x="354" y="641"/>
                    <a:pt x="354" y="638"/>
                    <a:pt x="354" y="635"/>
                  </a:cubicBezTo>
                  <a:cubicBezTo>
                    <a:pt x="354" y="631"/>
                    <a:pt x="354" y="625"/>
                    <a:pt x="355" y="621"/>
                  </a:cubicBezTo>
                  <a:cubicBezTo>
                    <a:pt x="354" y="620"/>
                    <a:pt x="353" y="620"/>
                    <a:pt x="353" y="619"/>
                  </a:cubicBezTo>
                  <a:cubicBezTo>
                    <a:pt x="355" y="618"/>
                    <a:pt x="354" y="615"/>
                    <a:pt x="354" y="613"/>
                  </a:cubicBezTo>
                  <a:cubicBezTo>
                    <a:pt x="357" y="610"/>
                    <a:pt x="355" y="604"/>
                    <a:pt x="358" y="602"/>
                  </a:cubicBezTo>
                  <a:cubicBezTo>
                    <a:pt x="357" y="602"/>
                    <a:pt x="358" y="600"/>
                    <a:pt x="358" y="600"/>
                  </a:cubicBezTo>
                  <a:cubicBezTo>
                    <a:pt x="357" y="599"/>
                    <a:pt x="358" y="597"/>
                    <a:pt x="358" y="596"/>
                  </a:cubicBezTo>
                  <a:cubicBezTo>
                    <a:pt x="359" y="592"/>
                    <a:pt x="359" y="590"/>
                    <a:pt x="359" y="587"/>
                  </a:cubicBezTo>
                  <a:cubicBezTo>
                    <a:pt x="360" y="584"/>
                    <a:pt x="360" y="582"/>
                    <a:pt x="362" y="581"/>
                  </a:cubicBezTo>
                  <a:cubicBezTo>
                    <a:pt x="363" y="575"/>
                    <a:pt x="365" y="570"/>
                    <a:pt x="366" y="564"/>
                  </a:cubicBezTo>
                  <a:cubicBezTo>
                    <a:pt x="366" y="564"/>
                    <a:pt x="367" y="564"/>
                    <a:pt x="367" y="564"/>
                  </a:cubicBezTo>
                  <a:cubicBezTo>
                    <a:pt x="367" y="563"/>
                    <a:pt x="366" y="563"/>
                    <a:pt x="366" y="562"/>
                  </a:cubicBezTo>
                  <a:cubicBezTo>
                    <a:pt x="368" y="562"/>
                    <a:pt x="367" y="558"/>
                    <a:pt x="369" y="558"/>
                  </a:cubicBezTo>
                  <a:cubicBezTo>
                    <a:pt x="367" y="556"/>
                    <a:pt x="370" y="555"/>
                    <a:pt x="369" y="554"/>
                  </a:cubicBezTo>
                  <a:cubicBezTo>
                    <a:pt x="368" y="554"/>
                    <a:pt x="369" y="555"/>
                    <a:pt x="368" y="555"/>
                  </a:cubicBezTo>
                  <a:cubicBezTo>
                    <a:pt x="368" y="553"/>
                    <a:pt x="367" y="554"/>
                    <a:pt x="366" y="554"/>
                  </a:cubicBezTo>
                  <a:cubicBezTo>
                    <a:pt x="364" y="563"/>
                    <a:pt x="361" y="573"/>
                    <a:pt x="358" y="584"/>
                  </a:cubicBezTo>
                  <a:close/>
                  <a:moveTo>
                    <a:pt x="833" y="558"/>
                  </a:moveTo>
                  <a:cubicBezTo>
                    <a:pt x="833" y="559"/>
                    <a:pt x="834" y="559"/>
                    <a:pt x="835" y="559"/>
                  </a:cubicBezTo>
                  <a:cubicBezTo>
                    <a:pt x="835" y="558"/>
                    <a:pt x="836" y="558"/>
                    <a:pt x="836" y="557"/>
                  </a:cubicBezTo>
                  <a:cubicBezTo>
                    <a:pt x="835" y="557"/>
                    <a:pt x="834" y="557"/>
                    <a:pt x="833" y="558"/>
                  </a:cubicBezTo>
                  <a:close/>
                  <a:moveTo>
                    <a:pt x="435" y="558"/>
                  </a:moveTo>
                  <a:cubicBezTo>
                    <a:pt x="434" y="558"/>
                    <a:pt x="432" y="557"/>
                    <a:pt x="433" y="558"/>
                  </a:cubicBezTo>
                  <a:cubicBezTo>
                    <a:pt x="433" y="558"/>
                    <a:pt x="434" y="559"/>
                    <a:pt x="435" y="558"/>
                  </a:cubicBezTo>
                  <a:close/>
                  <a:moveTo>
                    <a:pt x="353" y="573"/>
                  </a:moveTo>
                  <a:cubicBezTo>
                    <a:pt x="353" y="572"/>
                    <a:pt x="354" y="573"/>
                    <a:pt x="354" y="573"/>
                  </a:cubicBezTo>
                  <a:cubicBezTo>
                    <a:pt x="354" y="571"/>
                    <a:pt x="355" y="571"/>
                    <a:pt x="355" y="569"/>
                  </a:cubicBezTo>
                  <a:cubicBezTo>
                    <a:pt x="355" y="569"/>
                    <a:pt x="356" y="569"/>
                    <a:pt x="356" y="569"/>
                  </a:cubicBezTo>
                  <a:cubicBezTo>
                    <a:pt x="357" y="566"/>
                    <a:pt x="358" y="562"/>
                    <a:pt x="359" y="559"/>
                  </a:cubicBezTo>
                  <a:cubicBezTo>
                    <a:pt x="355" y="562"/>
                    <a:pt x="354" y="568"/>
                    <a:pt x="353" y="573"/>
                  </a:cubicBezTo>
                  <a:close/>
                  <a:moveTo>
                    <a:pt x="388" y="564"/>
                  </a:moveTo>
                  <a:cubicBezTo>
                    <a:pt x="382" y="577"/>
                    <a:pt x="377" y="592"/>
                    <a:pt x="376" y="608"/>
                  </a:cubicBezTo>
                  <a:cubicBezTo>
                    <a:pt x="376" y="608"/>
                    <a:pt x="376" y="608"/>
                    <a:pt x="376" y="608"/>
                  </a:cubicBezTo>
                  <a:cubicBezTo>
                    <a:pt x="376" y="615"/>
                    <a:pt x="375" y="624"/>
                    <a:pt x="375" y="631"/>
                  </a:cubicBezTo>
                  <a:cubicBezTo>
                    <a:pt x="376" y="637"/>
                    <a:pt x="375" y="643"/>
                    <a:pt x="376" y="650"/>
                  </a:cubicBezTo>
                  <a:cubicBezTo>
                    <a:pt x="376" y="654"/>
                    <a:pt x="377" y="657"/>
                    <a:pt x="377" y="661"/>
                  </a:cubicBezTo>
                  <a:cubicBezTo>
                    <a:pt x="377" y="665"/>
                    <a:pt x="376" y="669"/>
                    <a:pt x="376" y="673"/>
                  </a:cubicBezTo>
                  <a:cubicBezTo>
                    <a:pt x="376" y="685"/>
                    <a:pt x="379" y="697"/>
                    <a:pt x="379" y="708"/>
                  </a:cubicBezTo>
                  <a:cubicBezTo>
                    <a:pt x="380" y="716"/>
                    <a:pt x="383" y="726"/>
                    <a:pt x="385" y="733"/>
                  </a:cubicBezTo>
                  <a:cubicBezTo>
                    <a:pt x="386" y="737"/>
                    <a:pt x="388" y="740"/>
                    <a:pt x="389" y="743"/>
                  </a:cubicBezTo>
                  <a:cubicBezTo>
                    <a:pt x="390" y="744"/>
                    <a:pt x="390" y="746"/>
                    <a:pt x="390" y="747"/>
                  </a:cubicBezTo>
                  <a:cubicBezTo>
                    <a:pt x="392" y="749"/>
                    <a:pt x="394" y="751"/>
                    <a:pt x="396" y="753"/>
                  </a:cubicBezTo>
                  <a:cubicBezTo>
                    <a:pt x="397" y="754"/>
                    <a:pt x="397" y="758"/>
                    <a:pt x="399" y="759"/>
                  </a:cubicBezTo>
                  <a:cubicBezTo>
                    <a:pt x="400" y="760"/>
                    <a:pt x="401" y="759"/>
                    <a:pt x="402" y="760"/>
                  </a:cubicBezTo>
                  <a:cubicBezTo>
                    <a:pt x="400" y="755"/>
                    <a:pt x="396" y="750"/>
                    <a:pt x="394" y="744"/>
                  </a:cubicBezTo>
                  <a:cubicBezTo>
                    <a:pt x="395" y="744"/>
                    <a:pt x="395" y="743"/>
                    <a:pt x="396" y="743"/>
                  </a:cubicBezTo>
                  <a:cubicBezTo>
                    <a:pt x="394" y="736"/>
                    <a:pt x="392" y="729"/>
                    <a:pt x="391" y="722"/>
                  </a:cubicBezTo>
                  <a:cubicBezTo>
                    <a:pt x="390" y="721"/>
                    <a:pt x="389" y="717"/>
                    <a:pt x="391" y="716"/>
                  </a:cubicBezTo>
                  <a:cubicBezTo>
                    <a:pt x="392" y="717"/>
                    <a:pt x="392" y="719"/>
                    <a:pt x="392" y="720"/>
                  </a:cubicBezTo>
                  <a:cubicBezTo>
                    <a:pt x="394" y="730"/>
                    <a:pt x="396" y="739"/>
                    <a:pt x="399" y="747"/>
                  </a:cubicBezTo>
                  <a:cubicBezTo>
                    <a:pt x="400" y="748"/>
                    <a:pt x="400" y="748"/>
                    <a:pt x="400" y="749"/>
                  </a:cubicBezTo>
                  <a:cubicBezTo>
                    <a:pt x="400" y="749"/>
                    <a:pt x="399" y="750"/>
                    <a:pt x="398" y="750"/>
                  </a:cubicBezTo>
                  <a:cubicBezTo>
                    <a:pt x="399" y="752"/>
                    <a:pt x="400" y="754"/>
                    <a:pt x="402" y="757"/>
                  </a:cubicBezTo>
                  <a:cubicBezTo>
                    <a:pt x="404" y="759"/>
                    <a:pt x="405" y="763"/>
                    <a:pt x="408" y="763"/>
                  </a:cubicBezTo>
                  <a:cubicBezTo>
                    <a:pt x="406" y="758"/>
                    <a:pt x="403" y="752"/>
                    <a:pt x="401" y="747"/>
                  </a:cubicBezTo>
                  <a:cubicBezTo>
                    <a:pt x="400" y="745"/>
                    <a:pt x="400" y="744"/>
                    <a:pt x="401" y="742"/>
                  </a:cubicBezTo>
                  <a:cubicBezTo>
                    <a:pt x="401" y="742"/>
                    <a:pt x="402" y="742"/>
                    <a:pt x="402" y="742"/>
                  </a:cubicBezTo>
                  <a:cubicBezTo>
                    <a:pt x="403" y="750"/>
                    <a:pt x="408" y="757"/>
                    <a:pt x="411" y="764"/>
                  </a:cubicBezTo>
                  <a:cubicBezTo>
                    <a:pt x="413" y="764"/>
                    <a:pt x="414" y="767"/>
                    <a:pt x="417" y="766"/>
                  </a:cubicBezTo>
                  <a:cubicBezTo>
                    <a:pt x="413" y="760"/>
                    <a:pt x="409" y="752"/>
                    <a:pt x="406" y="745"/>
                  </a:cubicBezTo>
                  <a:cubicBezTo>
                    <a:pt x="409" y="741"/>
                    <a:pt x="406" y="736"/>
                    <a:pt x="405" y="731"/>
                  </a:cubicBezTo>
                  <a:cubicBezTo>
                    <a:pt x="403" y="726"/>
                    <a:pt x="402" y="721"/>
                    <a:pt x="402" y="716"/>
                  </a:cubicBezTo>
                  <a:cubicBezTo>
                    <a:pt x="402" y="716"/>
                    <a:pt x="401" y="715"/>
                    <a:pt x="401" y="714"/>
                  </a:cubicBezTo>
                  <a:cubicBezTo>
                    <a:pt x="400" y="701"/>
                    <a:pt x="399" y="685"/>
                    <a:pt x="399" y="672"/>
                  </a:cubicBezTo>
                  <a:cubicBezTo>
                    <a:pt x="400" y="668"/>
                    <a:pt x="401" y="663"/>
                    <a:pt x="401" y="659"/>
                  </a:cubicBezTo>
                  <a:cubicBezTo>
                    <a:pt x="401" y="649"/>
                    <a:pt x="400" y="640"/>
                    <a:pt x="403" y="631"/>
                  </a:cubicBezTo>
                  <a:cubicBezTo>
                    <a:pt x="404" y="632"/>
                    <a:pt x="404" y="631"/>
                    <a:pt x="405" y="631"/>
                  </a:cubicBezTo>
                  <a:cubicBezTo>
                    <a:pt x="405" y="633"/>
                    <a:pt x="404" y="634"/>
                    <a:pt x="403" y="634"/>
                  </a:cubicBezTo>
                  <a:cubicBezTo>
                    <a:pt x="403" y="639"/>
                    <a:pt x="402" y="644"/>
                    <a:pt x="402" y="650"/>
                  </a:cubicBezTo>
                  <a:cubicBezTo>
                    <a:pt x="402" y="653"/>
                    <a:pt x="402" y="656"/>
                    <a:pt x="402" y="660"/>
                  </a:cubicBezTo>
                  <a:cubicBezTo>
                    <a:pt x="402" y="662"/>
                    <a:pt x="401" y="663"/>
                    <a:pt x="401" y="665"/>
                  </a:cubicBezTo>
                  <a:cubicBezTo>
                    <a:pt x="401" y="666"/>
                    <a:pt x="401" y="667"/>
                    <a:pt x="401" y="667"/>
                  </a:cubicBezTo>
                  <a:cubicBezTo>
                    <a:pt x="401" y="668"/>
                    <a:pt x="401" y="668"/>
                    <a:pt x="400" y="668"/>
                  </a:cubicBezTo>
                  <a:cubicBezTo>
                    <a:pt x="400" y="670"/>
                    <a:pt x="401" y="673"/>
                    <a:pt x="400" y="674"/>
                  </a:cubicBezTo>
                  <a:cubicBezTo>
                    <a:pt x="401" y="680"/>
                    <a:pt x="401" y="686"/>
                    <a:pt x="401" y="693"/>
                  </a:cubicBezTo>
                  <a:cubicBezTo>
                    <a:pt x="401" y="699"/>
                    <a:pt x="402" y="706"/>
                    <a:pt x="402" y="712"/>
                  </a:cubicBezTo>
                  <a:cubicBezTo>
                    <a:pt x="403" y="715"/>
                    <a:pt x="404" y="718"/>
                    <a:pt x="403" y="720"/>
                  </a:cubicBezTo>
                  <a:cubicBezTo>
                    <a:pt x="404" y="721"/>
                    <a:pt x="404" y="720"/>
                    <a:pt x="404" y="721"/>
                  </a:cubicBezTo>
                  <a:cubicBezTo>
                    <a:pt x="404" y="722"/>
                    <a:pt x="406" y="725"/>
                    <a:pt x="405" y="727"/>
                  </a:cubicBezTo>
                  <a:cubicBezTo>
                    <a:pt x="407" y="732"/>
                    <a:pt x="409" y="741"/>
                    <a:pt x="410" y="746"/>
                  </a:cubicBezTo>
                  <a:cubicBezTo>
                    <a:pt x="410" y="747"/>
                    <a:pt x="409" y="747"/>
                    <a:pt x="410" y="748"/>
                  </a:cubicBezTo>
                  <a:cubicBezTo>
                    <a:pt x="412" y="755"/>
                    <a:pt x="416" y="760"/>
                    <a:pt x="419" y="766"/>
                  </a:cubicBezTo>
                  <a:cubicBezTo>
                    <a:pt x="420" y="766"/>
                    <a:pt x="420" y="766"/>
                    <a:pt x="420" y="766"/>
                  </a:cubicBezTo>
                  <a:cubicBezTo>
                    <a:pt x="419" y="767"/>
                    <a:pt x="420" y="767"/>
                    <a:pt x="420" y="768"/>
                  </a:cubicBezTo>
                  <a:cubicBezTo>
                    <a:pt x="422" y="768"/>
                    <a:pt x="422" y="769"/>
                    <a:pt x="423" y="769"/>
                  </a:cubicBezTo>
                  <a:cubicBezTo>
                    <a:pt x="422" y="768"/>
                    <a:pt x="422" y="766"/>
                    <a:pt x="421" y="765"/>
                  </a:cubicBezTo>
                  <a:cubicBezTo>
                    <a:pt x="420" y="764"/>
                    <a:pt x="420" y="762"/>
                    <a:pt x="419" y="761"/>
                  </a:cubicBezTo>
                  <a:cubicBezTo>
                    <a:pt x="418" y="759"/>
                    <a:pt x="418" y="757"/>
                    <a:pt x="417" y="755"/>
                  </a:cubicBezTo>
                  <a:cubicBezTo>
                    <a:pt x="416" y="751"/>
                    <a:pt x="412" y="746"/>
                    <a:pt x="413" y="742"/>
                  </a:cubicBezTo>
                  <a:cubicBezTo>
                    <a:pt x="412" y="733"/>
                    <a:pt x="410" y="724"/>
                    <a:pt x="407" y="715"/>
                  </a:cubicBezTo>
                  <a:cubicBezTo>
                    <a:pt x="407" y="712"/>
                    <a:pt x="406" y="709"/>
                    <a:pt x="406" y="707"/>
                  </a:cubicBezTo>
                  <a:cubicBezTo>
                    <a:pt x="405" y="693"/>
                    <a:pt x="404" y="678"/>
                    <a:pt x="403" y="666"/>
                  </a:cubicBezTo>
                  <a:cubicBezTo>
                    <a:pt x="405" y="665"/>
                    <a:pt x="405" y="661"/>
                    <a:pt x="405" y="658"/>
                  </a:cubicBezTo>
                  <a:cubicBezTo>
                    <a:pt x="405" y="650"/>
                    <a:pt x="406" y="641"/>
                    <a:pt x="406" y="635"/>
                  </a:cubicBezTo>
                  <a:cubicBezTo>
                    <a:pt x="406" y="633"/>
                    <a:pt x="406" y="629"/>
                    <a:pt x="409" y="629"/>
                  </a:cubicBezTo>
                  <a:cubicBezTo>
                    <a:pt x="407" y="638"/>
                    <a:pt x="407" y="651"/>
                    <a:pt x="406" y="661"/>
                  </a:cubicBezTo>
                  <a:cubicBezTo>
                    <a:pt x="406" y="662"/>
                    <a:pt x="405" y="665"/>
                    <a:pt x="406" y="668"/>
                  </a:cubicBezTo>
                  <a:cubicBezTo>
                    <a:pt x="406" y="669"/>
                    <a:pt x="405" y="669"/>
                    <a:pt x="405" y="669"/>
                  </a:cubicBezTo>
                  <a:cubicBezTo>
                    <a:pt x="405" y="676"/>
                    <a:pt x="406" y="686"/>
                    <a:pt x="406" y="693"/>
                  </a:cubicBezTo>
                  <a:cubicBezTo>
                    <a:pt x="406" y="695"/>
                    <a:pt x="406" y="697"/>
                    <a:pt x="407" y="700"/>
                  </a:cubicBezTo>
                  <a:cubicBezTo>
                    <a:pt x="407" y="702"/>
                    <a:pt x="407" y="705"/>
                    <a:pt x="408" y="708"/>
                  </a:cubicBezTo>
                  <a:cubicBezTo>
                    <a:pt x="408" y="708"/>
                    <a:pt x="409" y="709"/>
                    <a:pt x="409" y="710"/>
                  </a:cubicBezTo>
                  <a:cubicBezTo>
                    <a:pt x="409" y="712"/>
                    <a:pt x="408" y="714"/>
                    <a:pt x="410" y="715"/>
                  </a:cubicBezTo>
                  <a:cubicBezTo>
                    <a:pt x="409" y="718"/>
                    <a:pt x="411" y="722"/>
                    <a:pt x="412" y="725"/>
                  </a:cubicBezTo>
                  <a:cubicBezTo>
                    <a:pt x="411" y="728"/>
                    <a:pt x="414" y="733"/>
                    <a:pt x="413" y="737"/>
                  </a:cubicBezTo>
                  <a:cubicBezTo>
                    <a:pt x="414" y="738"/>
                    <a:pt x="414" y="738"/>
                    <a:pt x="414" y="739"/>
                  </a:cubicBezTo>
                  <a:cubicBezTo>
                    <a:pt x="415" y="744"/>
                    <a:pt x="416" y="750"/>
                    <a:pt x="419" y="755"/>
                  </a:cubicBezTo>
                  <a:cubicBezTo>
                    <a:pt x="416" y="738"/>
                    <a:pt x="412" y="720"/>
                    <a:pt x="411" y="702"/>
                  </a:cubicBezTo>
                  <a:cubicBezTo>
                    <a:pt x="412" y="701"/>
                    <a:pt x="411" y="699"/>
                    <a:pt x="411" y="696"/>
                  </a:cubicBezTo>
                  <a:cubicBezTo>
                    <a:pt x="411" y="691"/>
                    <a:pt x="411" y="685"/>
                    <a:pt x="410" y="679"/>
                  </a:cubicBezTo>
                  <a:cubicBezTo>
                    <a:pt x="411" y="677"/>
                    <a:pt x="411" y="673"/>
                    <a:pt x="411" y="669"/>
                  </a:cubicBezTo>
                  <a:cubicBezTo>
                    <a:pt x="411" y="660"/>
                    <a:pt x="413" y="651"/>
                    <a:pt x="413" y="644"/>
                  </a:cubicBezTo>
                  <a:cubicBezTo>
                    <a:pt x="413" y="643"/>
                    <a:pt x="413" y="642"/>
                    <a:pt x="414" y="642"/>
                  </a:cubicBezTo>
                  <a:cubicBezTo>
                    <a:pt x="414" y="640"/>
                    <a:pt x="414" y="637"/>
                    <a:pt x="414" y="634"/>
                  </a:cubicBezTo>
                  <a:cubicBezTo>
                    <a:pt x="414" y="628"/>
                    <a:pt x="416" y="621"/>
                    <a:pt x="416" y="617"/>
                  </a:cubicBezTo>
                  <a:cubicBezTo>
                    <a:pt x="414" y="626"/>
                    <a:pt x="412" y="635"/>
                    <a:pt x="411" y="643"/>
                  </a:cubicBezTo>
                  <a:cubicBezTo>
                    <a:pt x="411" y="650"/>
                    <a:pt x="411" y="657"/>
                    <a:pt x="410" y="664"/>
                  </a:cubicBezTo>
                  <a:cubicBezTo>
                    <a:pt x="410" y="666"/>
                    <a:pt x="410" y="668"/>
                    <a:pt x="410" y="670"/>
                  </a:cubicBezTo>
                  <a:cubicBezTo>
                    <a:pt x="409" y="674"/>
                    <a:pt x="410" y="677"/>
                    <a:pt x="410" y="680"/>
                  </a:cubicBezTo>
                  <a:cubicBezTo>
                    <a:pt x="410" y="681"/>
                    <a:pt x="409" y="682"/>
                    <a:pt x="409" y="684"/>
                  </a:cubicBezTo>
                  <a:cubicBezTo>
                    <a:pt x="409" y="688"/>
                    <a:pt x="410" y="693"/>
                    <a:pt x="410" y="698"/>
                  </a:cubicBezTo>
                  <a:cubicBezTo>
                    <a:pt x="410" y="702"/>
                    <a:pt x="410" y="705"/>
                    <a:pt x="409" y="706"/>
                  </a:cubicBezTo>
                  <a:cubicBezTo>
                    <a:pt x="409" y="692"/>
                    <a:pt x="407" y="678"/>
                    <a:pt x="408" y="665"/>
                  </a:cubicBezTo>
                  <a:cubicBezTo>
                    <a:pt x="410" y="653"/>
                    <a:pt x="410" y="639"/>
                    <a:pt x="411" y="626"/>
                  </a:cubicBezTo>
                  <a:cubicBezTo>
                    <a:pt x="411" y="625"/>
                    <a:pt x="410" y="623"/>
                    <a:pt x="412" y="623"/>
                  </a:cubicBezTo>
                  <a:cubicBezTo>
                    <a:pt x="412" y="623"/>
                    <a:pt x="411" y="625"/>
                    <a:pt x="413" y="625"/>
                  </a:cubicBezTo>
                  <a:cubicBezTo>
                    <a:pt x="413" y="622"/>
                    <a:pt x="414" y="620"/>
                    <a:pt x="414" y="617"/>
                  </a:cubicBezTo>
                  <a:cubicBezTo>
                    <a:pt x="411" y="615"/>
                    <a:pt x="414" y="610"/>
                    <a:pt x="413" y="607"/>
                  </a:cubicBezTo>
                  <a:cubicBezTo>
                    <a:pt x="413" y="609"/>
                    <a:pt x="413" y="611"/>
                    <a:pt x="411" y="611"/>
                  </a:cubicBezTo>
                  <a:cubicBezTo>
                    <a:pt x="409" y="609"/>
                    <a:pt x="410" y="607"/>
                    <a:pt x="411" y="605"/>
                  </a:cubicBezTo>
                  <a:cubicBezTo>
                    <a:pt x="412" y="598"/>
                    <a:pt x="413" y="592"/>
                    <a:pt x="415" y="586"/>
                  </a:cubicBezTo>
                  <a:cubicBezTo>
                    <a:pt x="415" y="584"/>
                    <a:pt x="416" y="582"/>
                    <a:pt x="418" y="581"/>
                  </a:cubicBezTo>
                  <a:cubicBezTo>
                    <a:pt x="416" y="589"/>
                    <a:pt x="412" y="598"/>
                    <a:pt x="412" y="607"/>
                  </a:cubicBezTo>
                  <a:cubicBezTo>
                    <a:pt x="413" y="607"/>
                    <a:pt x="413" y="607"/>
                    <a:pt x="413" y="607"/>
                  </a:cubicBezTo>
                  <a:cubicBezTo>
                    <a:pt x="415" y="604"/>
                    <a:pt x="415" y="598"/>
                    <a:pt x="418" y="596"/>
                  </a:cubicBezTo>
                  <a:cubicBezTo>
                    <a:pt x="416" y="596"/>
                    <a:pt x="417" y="593"/>
                    <a:pt x="418" y="593"/>
                  </a:cubicBezTo>
                  <a:cubicBezTo>
                    <a:pt x="419" y="594"/>
                    <a:pt x="418" y="595"/>
                    <a:pt x="419" y="596"/>
                  </a:cubicBezTo>
                  <a:cubicBezTo>
                    <a:pt x="421" y="590"/>
                    <a:pt x="423" y="583"/>
                    <a:pt x="426" y="577"/>
                  </a:cubicBezTo>
                  <a:cubicBezTo>
                    <a:pt x="426" y="577"/>
                    <a:pt x="427" y="578"/>
                    <a:pt x="427" y="577"/>
                  </a:cubicBezTo>
                  <a:cubicBezTo>
                    <a:pt x="426" y="575"/>
                    <a:pt x="431" y="575"/>
                    <a:pt x="431" y="573"/>
                  </a:cubicBezTo>
                  <a:cubicBezTo>
                    <a:pt x="431" y="574"/>
                    <a:pt x="431" y="574"/>
                    <a:pt x="431" y="573"/>
                  </a:cubicBezTo>
                  <a:cubicBezTo>
                    <a:pt x="432" y="573"/>
                    <a:pt x="432" y="575"/>
                    <a:pt x="432" y="574"/>
                  </a:cubicBezTo>
                  <a:cubicBezTo>
                    <a:pt x="432" y="573"/>
                    <a:pt x="433" y="574"/>
                    <a:pt x="433" y="573"/>
                  </a:cubicBezTo>
                  <a:cubicBezTo>
                    <a:pt x="432" y="573"/>
                    <a:pt x="430" y="572"/>
                    <a:pt x="429" y="573"/>
                  </a:cubicBezTo>
                  <a:cubicBezTo>
                    <a:pt x="429" y="572"/>
                    <a:pt x="429" y="572"/>
                    <a:pt x="429" y="572"/>
                  </a:cubicBezTo>
                  <a:cubicBezTo>
                    <a:pt x="426" y="570"/>
                    <a:pt x="422" y="570"/>
                    <a:pt x="419" y="568"/>
                  </a:cubicBezTo>
                  <a:cubicBezTo>
                    <a:pt x="418" y="568"/>
                    <a:pt x="416" y="568"/>
                    <a:pt x="414" y="568"/>
                  </a:cubicBezTo>
                  <a:cubicBezTo>
                    <a:pt x="409" y="566"/>
                    <a:pt x="404" y="564"/>
                    <a:pt x="400" y="562"/>
                  </a:cubicBezTo>
                  <a:cubicBezTo>
                    <a:pt x="396" y="563"/>
                    <a:pt x="394" y="560"/>
                    <a:pt x="390" y="559"/>
                  </a:cubicBezTo>
                  <a:cubicBezTo>
                    <a:pt x="391" y="562"/>
                    <a:pt x="390" y="563"/>
                    <a:pt x="388" y="564"/>
                  </a:cubicBezTo>
                  <a:close/>
                  <a:moveTo>
                    <a:pt x="792" y="561"/>
                  </a:moveTo>
                  <a:cubicBezTo>
                    <a:pt x="794" y="561"/>
                    <a:pt x="796" y="561"/>
                    <a:pt x="796" y="560"/>
                  </a:cubicBezTo>
                  <a:cubicBezTo>
                    <a:pt x="795" y="560"/>
                    <a:pt x="793" y="560"/>
                    <a:pt x="792" y="561"/>
                  </a:cubicBezTo>
                  <a:close/>
                  <a:moveTo>
                    <a:pt x="602" y="565"/>
                  </a:moveTo>
                  <a:cubicBezTo>
                    <a:pt x="602" y="563"/>
                    <a:pt x="602" y="562"/>
                    <a:pt x="603" y="562"/>
                  </a:cubicBezTo>
                  <a:cubicBezTo>
                    <a:pt x="603" y="561"/>
                    <a:pt x="601" y="561"/>
                    <a:pt x="600" y="560"/>
                  </a:cubicBezTo>
                  <a:cubicBezTo>
                    <a:pt x="591" y="565"/>
                    <a:pt x="580" y="567"/>
                    <a:pt x="572" y="573"/>
                  </a:cubicBezTo>
                  <a:cubicBezTo>
                    <a:pt x="572" y="572"/>
                    <a:pt x="572" y="572"/>
                    <a:pt x="571" y="572"/>
                  </a:cubicBezTo>
                  <a:cubicBezTo>
                    <a:pt x="569" y="575"/>
                    <a:pt x="564" y="575"/>
                    <a:pt x="561" y="578"/>
                  </a:cubicBezTo>
                  <a:cubicBezTo>
                    <a:pt x="558" y="579"/>
                    <a:pt x="556" y="581"/>
                    <a:pt x="552" y="582"/>
                  </a:cubicBezTo>
                  <a:cubicBezTo>
                    <a:pt x="550" y="583"/>
                    <a:pt x="547" y="584"/>
                    <a:pt x="544" y="586"/>
                  </a:cubicBezTo>
                  <a:cubicBezTo>
                    <a:pt x="545" y="587"/>
                    <a:pt x="545" y="586"/>
                    <a:pt x="545" y="586"/>
                  </a:cubicBezTo>
                  <a:cubicBezTo>
                    <a:pt x="545" y="587"/>
                    <a:pt x="544" y="586"/>
                    <a:pt x="544" y="587"/>
                  </a:cubicBezTo>
                  <a:cubicBezTo>
                    <a:pt x="546" y="588"/>
                    <a:pt x="547" y="590"/>
                    <a:pt x="549" y="592"/>
                  </a:cubicBezTo>
                  <a:cubicBezTo>
                    <a:pt x="551" y="593"/>
                    <a:pt x="556" y="595"/>
                    <a:pt x="555" y="598"/>
                  </a:cubicBezTo>
                  <a:cubicBezTo>
                    <a:pt x="553" y="597"/>
                    <a:pt x="552" y="595"/>
                    <a:pt x="550" y="595"/>
                  </a:cubicBezTo>
                  <a:cubicBezTo>
                    <a:pt x="550" y="595"/>
                    <a:pt x="549" y="596"/>
                    <a:pt x="549" y="597"/>
                  </a:cubicBezTo>
                  <a:cubicBezTo>
                    <a:pt x="551" y="598"/>
                    <a:pt x="552" y="600"/>
                    <a:pt x="554" y="601"/>
                  </a:cubicBezTo>
                  <a:cubicBezTo>
                    <a:pt x="554" y="602"/>
                    <a:pt x="555" y="602"/>
                    <a:pt x="556" y="602"/>
                  </a:cubicBezTo>
                  <a:cubicBezTo>
                    <a:pt x="556" y="603"/>
                    <a:pt x="556" y="603"/>
                    <a:pt x="556" y="604"/>
                  </a:cubicBezTo>
                  <a:cubicBezTo>
                    <a:pt x="557" y="606"/>
                    <a:pt x="560" y="608"/>
                    <a:pt x="561" y="611"/>
                  </a:cubicBezTo>
                  <a:cubicBezTo>
                    <a:pt x="564" y="613"/>
                    <a:pt x="565" y="618"/>
                    <a:pt x="567" y="620"/>
                  </a:cubicBezTo>
                  <a:cubicBezTo>
                    <a:pt x="568" y="622"/>
                    <a:pt x="569" y="626"/>
                    <a:pt x="571" y="628"/>
                  </a:cubicBezTo>
                  <a:cubicBezTo>
                    <a:pt x="572" y="627"/>
                    <a:pt x="571" y="627"/>
                    <a:pt x="572" y="627"/>
                  </a:cubicBezTo>
                  <a:cubicBezTo>
                    <a:pt x="572" y="627"/>
                    <a:pt x="572" y="628"/>
                    <a:pt x="572" y="629"/>
                  </a:cubicBezTo>
                  <a:cubicBezTo>
                    <a:pt x="572" y="630"/>
                    <a:pt x="572" y="629"/>
                    <a:pt x="571" y="630"/>
                  </a:cubicBezTo>
                  <a:cubicBezTo>
                    <a:pt x="573" y="632"/>
                    <a:pt x="574" y="632"/>
                    <a:pt x="574" y="635"/>
                  </a:cubicBezTo>
                  <a:cubicBezTo>
                    <a:pt x="575" y="635"/>
                    <a:pt x="575" y="635"/>
                    <a:pt x="577" y="635"/>
                  </a:cubicBezTo>
                  <a:cubicBezTo>
                    <a:pt x="577" y="636"/>
                    <a:pt x="577" y="635"/>
                    <a:pt x="578" y="636"/>
                  </a:cubicBezTo>
                  <a:cubicBezTo>
                    <a:pt x="577" y="637"/>
                    <a:pt x="576" y="638"/>
                    <a:pt x="575" y="638"/>
                  </a:cubicBezTo>
                  <a:cubicBezTo>
                    <a:pt x="576" y="639"/>
                    <a:pt x="575" y="643"/>
                    <a:pt x="577" y="643"/>
                  </a:cubicBezTo>
                  <a:cubicBezTo>
                    <a:pt x="576" y="644"/>
                    <a:pt x="578" y="646"/>
                    <a:pt x="578" y="648"/>
                  </a:cubicBezTo>
                  <a:cubicBezTo>
                    <a:pt x="578" y="650"/>
                    <a:pt x="577" y="653"/>
                    <a:pt x="578" y="655"/>
                  </a:cubicBezTo>
                  <a:cubicBezTo>
                    <a:pt x="578" y="657"/>
                    <a:pt x="578" y="659"/>
                    <a:pt x="579" y="661"/>
                  </a:cubicBezTo>
                  <a:cubicBezTo>
                    <a:pt x="578" y="666"/>
                    <a:pt x="580" y="673"/>
                    <a:pt x="580" y="680"/>
                  </a:cubicBezTo>
                  <a:cubicBezTo>
                    <a:pt x="582" y="679"/>
                    <a:pt x="581" y="682"/>
                    <a:pt x="581" y="683"/>
                  </a:cubicBezTo>
                  <a:cubicBezTo>
                    <a:pt x="582" y="683"/>
                    <a:pt x="582" y="681"/>
                    <a:pt x="583" y="682"/>
                  </a:cubicBezTo>
                  <a:cubicBezTo>
                    <a:pt x="582" y="682"/>
                    <a:pt x="583" y="682"/>
                    <a:pt x="583" y="683"/>
                  </a:cubicBezTo>
                  <a:cubicBezTo>
                    <a:pt x="582" y="683"/>
                    <a:pt x="582" y="684"/>
                    <a:pt x="581" y="684"/>
                  </a:cubicBezTo>
                  <a:cubicBezTo>
                    <a:pt x="582" y="687"/>
                    <a:pt x="583" y="692"/>
                    <a:pt x="584" y="694"/>
                  </a:cubicBezTo>
                  <a:cubicBezTo>
                    <a:pt x="590" y="698"/>
                    <a:pt x="594" y="703"/>
                    <a:pt x="599" y="708"/>
                  </a:cubicBezTo>
                  <a:cubicBezTo>
                    <a:pt x="599" y="708"/>
                    <a:pt x="601" y="707"/>
                    <a:pt x="601" y="708"/>
                  </a:cubicBezTo>
                  <a:cubicBezTo>
                    <a:pt x="602" y="709"/>
                    <a:pt x="601" y="709"/>
                    <a:pt x="601" y="710"/>
                  </a:cubicBezTo>
                  <a:cubicBezTo>
                    <a:pt x="606" y="713"/>
                    <a:pt x="610" y="717"/>
                    <a:pt x="615" y="721"/>
                  </a:cubicBezTo>
                  <a:cubicBezTo>
                    <a:pt x="616" y="722"/>
                    <a:pt x="616" y="721"/>
                    <a:pt x="615" y="722"/>
                  </a:cubicBezTo>
                  <a:cubicBezTo>
                    <a:pt x="619" y="724"/>
                    <a:pt x="621" y="727"/>
                    <a:pt x="624" y="730"/>
                  </a:cubicBezTo>
                  <a:cubicBezTo>
                    <a:pt x="625" y="730"/>
                    <a:pt x="625" y="729"/>
                    <a:pt x="626" y="729"/>
                  </a:cubicBezTo>
                  <a:cubicBezTo>
                    <a:pt x="626" y="731"/>
                    <a:pt x="626" y="732"/>
                    <a:pt x="627" y="733"/>
                  </a:cubicBezTo>
                  <a:cubicBezTo>
                    <a:pt x="628" y="732"/>
                    <a:pt x="629" y="731"/>
                    <a:pt x="630" y="732"/>
                  </a:cubicBezTo>
                  <a:cubicBezTo>
                    <a:pt x="630" y="733"/>
                    <a:pt x="629" y="733"/>
                    <a:pt x="629" y="734"/>
                  </a:cubicBezTo>
                  <a:cubicBezTo>
                    <a:pt x="630" y="737"/>
                    <a:pt x="634" y="737"/>
                    <a:pt x="634" y="740"/>
                  </a:cubicBezTo>
                  <a:cubicBezTo>
                    <a:pt x="637" y="741"/>
                    <a:pt x="638" y="744"/>
                    <a:pt x="640" y="746"/>
                  </a:cubicBezTo>
                  <a:cubicBezTo>
                    <a:pt x="640" y="745"/>
                    <a:pt x="641" y="745"/>
                    <a:pt x="642" y="745"/>
                  </a:cubicBezTo>
                  <a:cubicBezTo>
                    <a:pt x="642" y="747"/>
                    <a:pt x="644" y="748"/>
                    <a:pt x="646" y="750"/>
                  </a:cubicBezTo>
                  <a:cubicBezTo>
                    <a:pt x="646" y="749"/>
                    <a:pt x="648" y="748"/>
                    <a:pt x="649" y="749"/>
                  </a:cubicBezTo>
                  <a:cubicBezTo>
                    <a:pt x="648" y="749"/>
                    <a:pt x="647" y="750"/>
                    <a:pt x="646" y="751"/>
                  </a:cubicBezTo>
                  <a:cubicBezTo>
                    <a:pt x="649" y="752"/>
                    <a:pt x="650" y="754"/>
                    <a:pt x="653" y="752"/>
                  </a:cubicBezTo>
                  <a:cubicBezTo>
                    <a:pt x="653" y="753"/>
                    <a:pt x="654" y="752"/>
                    <a:pt x="654" y="753"/>
                  </a:cubicBezTo>
                  <a:cubicBezTo>
                    <a:pt x="653" y="754"/>
                    <a:pt x="653" y="754"/>
                    <a:pt x="653" y="755"/>
                  </a:cubicBezTo>
                  <a:cubicBezTo>
                    <a:pt x="653" y="755"/>
                    <a:pt x="654" y="755"/>
                    <a:pt x="654" y="756"/>
                  </a:cubicBezTo>
                  <a:cubicBezTo>
                    <a:pt x="655" y="756"/>
                    <a:pt x="656" y="756"/>
                    <a:pt x="656" y="756"/>
                  </a:cubicBezTo>
                  <a:cubicBezTo>
                    <a:pt x="657" y="757"/>
                    <a:pt x="657" y="758"/>
                    <a:pt x="657" y="759"/>
                  </a:cubicBezTo>
                  <a:cubicBezTo>
                    <a:pt x="659" y="760"/>
                    <a:pt x="662" y="762"/>
                    <a:pt x="663" y="764"/>
                  </a:cubicBezTo>
                  <a:cubicBezTo>
                    <a:pt x="664" y="764"/>
                    <a:pt x="665" y="764"/>
                    <a:pt x="666" y="765"/>
                  </a:cubicBezTo>
                  <a:cubicBezTo>
                    <a:pt x="670" y="770"/>
                    <a:pt x="676" y="773"/>
                    <a:pt x="681" y="777"/>
                  </a:cubicBezTo>
                  <a:cubicBezTo>
                    <a:pt x="684" y="780"/>
                    <a:pt x="687" y="783"/>
                    <a:pt x="690" y="785"/>
                  </a:cubicBezTo>
                  <a:cubicBezTo>
                    <a:pt x="691" y="787"/>
                    <a:pt x="693" y="788"/>
                    <a:pt x="695" y="789"/>
                  </a:cubicBezTo>
                  <a:cubicBezTo>
                    <a:pt x="695" y="790"/>
                    <a:pt x="695" y="790"/>
                    <a:pt x="695" y="790"/>
                  </a:cubicBezTo>
                  <a:cubicBezTo>
                    <a:pt x="698" y="792"/>
                    <a:pt x="699" y="795"/>
                    <a:pt x="702" y="796"/>
                  </a:cubicBezTo>
                  <a:cubicBezTo>
                    <a:pt x="700" y="796"/>
                    <a:pt x="701" y="794"/>
                    <a:pt x="702" y="795"/>
                  </a:cubicBezTo>
                  <a:cubicBezTo>
                    <a:pt x="702" y="791"/>
                    <a:pt x="700" y="790"/>
                    <a:pt x="700" y="786"/>
                  </a:cubicBezTo>
                  <a:cubicBezTo>
                    <a:pt x="701" y="786"/>
                    <a:pt x="701" y="787"/>
                    <a:pt x="701" y="787"/>
                  </a:cubicBezTo>
                  <a:cubicBezTo>
                    <a:pt x="702" y="786"/>
                    <a:pt x="701" y="785"/>
                    <a:pt x="702" y="784"/>
                  </a:cubicBezTo>
                  <a:cubicBezTo>
                    <a:pt x="701" y="784"/>
                    <a:pt x="700" y="782"/>
                    <a:pt x="701" y="782"/>
                  </a:cubicBezTo>
                  <a:cubicBezTo>
                    <a:pt x="700" y="782"/>
                    <a:pt x="699" y="781"/>
                    <a:pt x="699" y="781"/>
                  </a:cubicBezTo>
                  <a:cubicBezTo>
                    <a:pt x="698" y="775"/>
                    <a:pt x="696" y="771"/>
                    <a:pt x="695" y="765"/>
                  </a:cubicBezTo>
                  <a:cubicBezTo>
                    <a:pt x="694" y="765"/>
                    <a:pt x="694" y="766"/>
                    <a:pt x="693" y="766"/>
                  </a:cubicBezTo>
                  <a:cubicBezTo>
                    <a:pt x="692" y="766"/>
                    <a:pt x="692" y="764"/>
                    <a:pt x="691" y="764"/>
                  </a:cubicBezTo>
                  <a:cubicBezTo>
                    <a:pt x="691" y="762"/>
                    <a:pt x="689" y="761"/>
                    <a:pt x="688" y="760"/>
                  </a:cubicBezTo>
                  <a:cubicBezTo>
                    <a:pt x="680" y="752"/>
                    <a:pt x="670" y="744"/>
                    <a:pt x="662" y="737"/>
                  </a:cubicBezTo>
                  <a:cubicBezTo>
                    <a:pt x="661" y="735"/>
                    <a:pt x="659" y="734"/>
                    <a:pt x="658" y="731"/>
                  </a:cubicBezTo>
                  <a:cubicBezTo>
                    <a:pt x="655" y="728"/>
                    <a:pt x="651" y="726"/>
                    <a:pt x="648" y="722"/>
                  </a:cubicBezTo>
                  <a:cubicBezTo>
                    <a:pt x="646" y="720"/>
                    <a:pt x="644" y="718"/>
                    <a:pt x="642" y="717"/>
                  </a:cubicBezTo>
                  <a:cubicBezTo>
                    <a:pt x="641" y="717"/>
                    <a:pt x="641" y="716"/>
                    <a:pt x="641" y="716"/>
                  </a:cubicBezTo>
                  <a:cubicBezTo>
                    <a:pt x="639" y="714"/>
                    <a:pt x="635" y="712"/>
                    <a:pt x="637" y="710"/>
                  </a:cubicBezTo>
                  <a:cubicBezTo>
                    <a:pt x="644" y="717"/>
                    <a:pt x="652" y="724"/>
                    <a:pt x="659" y="730"/>
                  </a:cubicBezTo>
                  <a:cubicBezTo>
                    <a:pt x="660" y="732"/>
                    <a:pt x="662" y="732"/>
                    <a:pt x="662" y="734"/>
                  </a:cubicBezTo>
                  <a:cubicBezTo>
                    <a:pt x="662" y="735"/>
                    <a:pt x="664" y="734"/>
                    <a:pt x="664" y="735"/>
                  </a:cubicBezTo>
                  <a:cubicBezTo>
                    <a:pt x="664" y="736"/>
                    <a:pt x="664" y="736"/>
                    <a:pt x="664" y="737"/>
                  </a:cubicBezTo>
                  <a:cubicBezTo>
                    <a:pt x="668" y="740"/>
                    <a:pt x="672" y="743"/>
                    <a:pt x="676" y="747"/>
                  </a:cubicBezTo>
                  <a:cubicBezTo>
                    <a:pt x="678" y="748"/>
                    <a:pt x="681" y="751"/>
                    <a:pt x="684" y="753"/>
                  </a:cubicBezTo>
                  <a:cubicBezTo>
                    <a:pt x="684" y="753"/>
                    <a:pt x="683" y="754"/>
                    <a:pt x="683" y="754"/>
                  </a:cubicBezTo>
                  <a:cubicBezTo>
                    <a:pt x="688" y="757"/>
                    <a:pt x="690" y="761"/>
                    <a:pt x="694" y="764"/>
                  </a:cubicBezTo>
                  <a:cubicBezTo>
                    <a:pt x="694" y="763"/>
                    <a:pt x="693" y="763"/>
                    <a:pt x="694" y="762"/>
                  </a:cubicBezTo>
                  <a:cubicBezTo>
                    <a:pt x="693" y="762"/>
                    <a:pt x="693" y="760"/>
                    <a:pt x="693" y="759"/>
                  </a:cubicBezTo>
                  <a:cubicBezTo>
                    <a:pt x="691" y="755"/>
                    <a:pt x="689" y="752"/>
                    <a:pt x="688" y="748"/>
                  </a:cubicBezTo>
                  <a:cubicBezTo>
                    <a:pt x="686" y="743"/>
                    <a:pt x="684" y="741"/>
                    <a:pt x="682" y="736"/>
                  </a:cubicBezTo>
                  <a:cubicBezTo>
                    <a:pt x="682" y="736"/>
                    <a:pt x="681" y="736"/>
                    <a:pt x="681" y="735"/>
                  </a:cubicBezTo>
                  <a:cubicBezTo>
                    <a:pt x="679" y="730"/>
                    <a:pt x="674" y="727"/>
                    <a:pt x="673" y="721"/>
                  </a:cubicBezTo>
                  <a:cubicBezTo>
                    <a:pt x="673" y="721"/>
                    <a:pt x="673" y="721"/>
                    <a:pt x="673" y="720"/>
                  </a:cubicBezTo>
                  <a:cubicBezTo>
                    <a:pt x="674" y="721"/>
                    <a:pt x="674" y="720"/>
                    <a:pt x="675" y="720"/>
                  </a:cubicBezTo>
                  <a:cubicBezTo>
                    <a:pt x="675" y="721"/>
                    <a:pt x="675" y="721"/>
                    <a:pt x="676" y="722"/>
                  </a:cubicBezTo>
                  <a:cubicBezTo>
                    <a:pt x="676" y="722"/>
                    <a:pt x="677" y="722"/>
                    <a:pt x="678" y="722"/>
                  </a:cubicBezTo>
                  <a:cubicBezTo>
                    <a:pt x="678" y="722"/>
                    <a:pt x="678" y="722"/>
                    <a:pt x="678" y="722"/>
                  </a:cubicBezTo>
                  <a:cubicBezTo>
                    <a:pt x="684" y="728"/>
                    <a:pt x="691" y="733"/>
                    <a:pt x="698" y="737"/>
                  </a:cubicBezTo>
                  <a:cubicBezTo>
                    <a:pt x="701" y="739"/>
                    <a:pt x="703" y="741"/>
                    <a:pt x="706" y="742"/>
                  </a:cubicBezTo>
                  <a:cubicBezTo>
                    <a:pt x="700" y="736"/>
                    <a:pt x="694" y="730"/>
                    <a:pt x="688" y="724"/>
                  </a:cubicBezTo>
                  <a:cubicBezTo>
                    <a:pt x="687" y="724"/>
                    <a:pt x="687" y="725"/>
                    <a:pt x="686" y="724"/>
                  </a:cubicBezTo>
                  <a:cubicBezTo>
                    <a:pt x="687" y="724"/>
                    <a:pt x="686" y="723"/>
                    <a:pt x="686" y="723"/>
                  </a:cubicBezTo>
                  <a:cubicBezTo>
                    <a:pt x="678" y="714"/>
                    <a:pt x="667" y="707"/>
                    <a:pt x="661" y="697"/>
                  </a:cubicBezTo>
                  <a:cubicBezTo>
                    <a:pt x="661" y="697"/>
                    <a:pt x="661" y="696"/>
                    <a:pt x="661" y="696"/>
                  </a:cubicBezTo>
                  <a:cubicBezTo>
                    <a:pt x="663" y="697"/>
                    <a:pt x="664" y="698"/>
                    <a:pt x="665" y="700"/>
                  </a:cubicBezTo>
                  <a:cubicBezTo>
                    <a:pt x="671" y="707"/>
                    <a:pt x="679" y="713"/>
                    <a:pt x="686" y="720"/>
                  </a:cubicBezTo>
                  <a:cubicBezTo>
                    <a:pt x="686" y="720"/>
                    <a:pt x="686" y="719"/>
                    <a:pt x="687" y="719"/>
                  </a:cubicBezTo>
                  <a:cubicBezTo>
                    <a:pt x="689" y="721"/>
                    <a:pt x="690" y="724"/>
                    <a:pt x="692" y="726"/>
                  </a:cubicBezTo>
                  <a:cubicBezTo>
                    <a:pt x="694" y="729"/>
                    <a:pt x="698" y="732"/>
                    <a:pt x="701" y="735"/>
                  </a:cubicBezTo>
                  <a:cubicBezTo>
                    <a:pt x="704" y="737"/>
                    <a:pt x="707" y="740"/>
                    <a:pt x="709" y="743"/>
                  </a:cubicBezTo>
                  <a:cubicBezTo>
                    <a:pt x="709" y="743"/>
                    <a:pt x="710" y="743"/>
                    <a:pt x="710" y="743"/>
                  </a:cubicBezTo>
                  <a:cubicBezTo>
                    <a:pt x="709" y="744"/>
                    <a:pt x="711" y="744"/>
                    <a:pt x="711" y="745"/>
                  </a:cubicBezTo>
                  <a:cubicBezTo>
                    <a:pt x="714" y="745"/>
                    <a:pt x="714" y="747"/>
                    <a:pt x="717" y="748"/>
                  </a:cubicBezTo>
                  <a:cubicBezTo>
                    <a:pt x="717" y="748"/>
                    <a:pt x="718" y="749"/>
                    <a:pt x="718" y="749"/>
                  </a:cubicBezTo>
                  <a:cubicBezTo>
                    <a:pt x="722" y="750"/>
                    <a:pt x="726" y="752"/>
                    <a:pt x="728" y="753"/>
                  </a:cubicBezTo>
                  <a:cubicBezTo>
                    <a:pt x="729" y="754"/>
                    <a:pt x="731" y="754"/>
                    <a:pt x="733" y="754"/>
                  </a:cubicBezTo>
                  <a:cubicBezTo>
                    <a:pt x="736" y="755"/>
                    <a:pt x="739" y="756"/>
                    <a:pt x="742" y="757"/>
                  </a:cubicBezTo>
                  <a:cubicBezTo>
                    <a:pt x="747" y="759"/>
                    <a:pt x="752" y="762"/>
                    <a:pt x="757" y="763"/>
                  </a:cubicBezTo>
                  <a:cubicBezTo>
                    <a:pt x="753" y="759"/>
                    <a:pt x="749" y="757"/>
                    <a:pt x="745" y="752"/>
                  </a:cubicBezTo>
                  <a:cubicBezTo>
                    <a:pt x="748" y="756"/>
                    <a:pt x="751" y="758"/>
                    <a:pt x="754" y="761"/>
                  </a:cubicBezTo>
                  <a:cubicBezTo>
                    <a:pt x="751" y="761"/>
                    <a:pt x="749" y="756"/>
                    <a:pt x="747" y="755"/>
                  </a:cubicBezTo>
                  <a:cubicBezTo>
                    <a:pt x="746" y="753"/>
                    <a:pt x="743" y="752"/>
                    <a:pt x="742" y="749"/>
                  </a:cubicBezTo>
                  <a:cubicBezTo>
                    <a:pt x="742" y="749"/>
                    <a:pt x="743" y="749"/>
                    <a:pt x="743" y="749"/>
                  </a:cubicBezTo>
                  <a:cubicBezTo>
                    <a:pt x="742" y="750"/>
                    <a:pt x="741" y="749"/>
                    <a:pt x="741" y="748"/>
                  </a:cubicBezTo>
                  <a:cubicBezTo>
                    <a:pt x="741" y="750"/>
                    <a:pt x="742" y="751"/>
                    <a:pt x="743" y="753"/>
                  </a:cubicBezTo>
                  <a:cubicBezTo>
                    <a:pt x="730" y="739"/>
                    <a:pt x="717" y="724"/>
                    <a:pt x="704" y="710"/>
                  </a:cubicBezTo>
                  <a:cubicBezTo>
                    <a:pt x="703" y="710"/>
                    <a:pt x="704" y="711"/>
                    <a:pt x="703" y="712"/>
                  </a:cubicBezTo>
                  <a:cubicBezTo>
                    <a:pt x="703" y="712"/>
                    <a:pt x="703" y="712"/>
                    <a:pt x="702" y="712"/>
                  </a:cubicBezTo>
                  <a:cubicBezTo>
                    <a:pt x="702" y="710"/>
                    <a:pt x="701" y="710"/>
                    <a:pt x="701" y="708"/>
                  </a:cubicBezTo>
                  <a:cubicBezTo>
                    <a:pt x="698" y="707"/>
                    <a:pt x="697" y="705"/>
                    <a:pt x="695" y="703"/>
                  </a:cubicBezTo>
                  <a:cubicBezTo>
                    <a:pt x="688" y="697"/>
                    <a:pt x="681" y="691"/>
                    <a:pt x="675" y="684"/>
                  </a:cubicBezTo>
                  <a:cubicBezTo>
                    <a:pt x="674" y="684"/>
                    <a:pt x="674" y="684"/>
                    <a:pt x="674" y="683"/>
                  </a:cubicBezTo>
                  <a:cubicBezTo>
                    <a:pt x="674" y="683"/>
                    <a:pt x="675" y="682"/>
                    <a:pt x="675" y="681"/>
                  </a:cubicBezTo>
                  <a:cubicBezTo>
                    <a:pt x="675" y="681"/>
                    <a:pt x="674" y="681"/>
                    <a:pt x="674" y="680"/>
                  </a:cubicBezTo>
                  <a:cubicBezTo>
                    <a:pt x="672" y="681"/>
                    <a:pt x="673" y="684"/>
                    <a:pt x="670" y="684"/>
                  </a:cubicBezTo>
                  <a:cubicBezTo>
                    <a:pt x="670" y="683"/>
                    <a:pt x="670" y="683"/>
                    <a:pt x="670" y="683"/>
                  </a:cubicBezTo>
                  <a:cubicBezTo>
                    <a:pt x="671" y="682"/>
                    <a:pt x="672" y="680"/>
                    <a:pt x="672" y="679"/>
                  </a:cubicBezTo>
                  <a:cubicBezTo>
                    <a:pt x="669" y="678"/>
                    <a:pt x="667" y="676"/>
                    <a:pt x="663" y="676"/>
                  </a:cubicBezTo>
                  <a:cubicBezTo>
                    <a:pt x="663" y="676"/>
                    <a:pt x="663" y="675"/>
                    <a:pt x="663" y="674"/>
                  </a:cubicBezTo>
                  <a:cubicBezTo>
                    <a:pt x="660" y="673"/>
                    <a:pt x="659" y="670"/>
                    <a:pt x="655" y="670"/>
                  </a:cubicBezTo>
                  <a:cubicBezTo>
                    <a:pt x="655" y="670"/>
                    <a:pt x="655" y="669"/>
                    <a:pt x="655" y="669"/>
                  </a:cubicBezTo>
                  <a:cubicBezTo>
                    <a:pt x="652" y="668"/>
                    <a:pt x="650" y="666"/>
                    <a:pt x="648" y="666"/>
                  </a:cubicBezTo>
                  <a:cubicBezTo>
                    <a:pt x="648" y="665"/>
                    <a:pt x="648" y="665"/>
                    <a:pt x="647" y="664"/>
                  </a:cubicBezTo>
                  <a:cubicBezTo>
                    <a:pt x="646" y="663"/>
                    <a:pt x="646" y="665"/>
                    <a:pt x="646" y="664"/>
                  </a:cubicBezTo>
                  <a:cubicBezTo>
                    <a:pt x="646" y="664"/>
                    <a:pt x="645" y="664"/>
                    <a:pt x="645" y="664"/>
                  </a:cubicBezTo>
                  <a:cubicBezTo>
                    <a:pt x="645" y="664"/>
                    <a:pt x="645" y="663"/>
                    <a:pt x="645" y="662"/>
                  </a:cubicBezTo>
                  <a:cubicBezTo>
                    <a:pt x="643" y="661"/>
                    <a:pt x="643" y="658"/>
                    <a:pt x="643" y="657"/>
                  </a:cubicBezTo>
                  <a:cubicBezTo>
                    <a:pt x="642" y="655"/>
                    <a:pt x="642" y="654"/>
                    <a:pt x="641" y="652"/>
                  </a:cubicBezTo>
                  <a:cubicBezTo>
                    <a:pt x="642" y="651"/>
                    <a:pt x="642" y="651"/>
                    <a:pt x="642" y="650"/>
                  </a:cubicBezTo>
                  <a:cubicBezTo>
                    <a:pt x="642" y="649"/>
                    <a:pt x="641" y="650"/>
                    <a:pt x="641" y="649"/>
                  </a:cubicBezTo>
                  <a:cubicBezTo>
                    <a:pt x="642" y="644"/>
                    <a:pt x="641" y="637"/>
                    <a:pt x="642" y="632"/>
                  </a:cubicBezTo>
                  <a:cubicBezTo>
                    <a:pt x="640" y="632"/>
                    <a:pt x="641" y="629"/>
                    <a:pt x="641" y="628"/>
                  </a:cubicBezTo>
                  <a:cubicBezTo>
                    <a:pt x="640" y="627"/>
                    <a:pt x="641" y="625"/>
                    <a:pt x="639" y="624"/>
                  </a:cubicBezTo>
                  <a:cubicBezTo>
                    <a:pt x="640" y="624"/>
                    <a:pt x="640" y="623"/>
                    <a:pt x="640" y="622"/>
                  </a:cubicBezTo>
                  <a:cubicBezTo>
                    <a:pt x="638" y="613"/>
                    <a:pt x="637" y="601"/>
                    <a:pt x="632" y="593"/>
                  </a:cubicBezTo>
                  <a:cubicBezTo>
                    <a:pt x="632" y="591"/>
                    <a:pt x="632" y="591"/>
                    <a:pt x="631" y="590"/>
                  </a:cubicBezTo>
                  <a:cubicBezTo>
                    <a:pt x="631" y="590"/>
                    <a:pt x="630" y="590"/>
                    <a:pt x="630" y="590"/>
                  </a:cubicBezTo>
                  <a:cubicBezTo>
                    <a:pt x="633" y="596"/>
                    <a:pt x="635" y="603"/>
                    <a:pt x="635" y="610"/>
                  </a:cubicBezTo>
                  <a:cubicBezTo>
                    <a:pt x="635" y="610"/>
                    <a:pt x="634" y="611"/>
                    <a:pt x="634" y="610"/>
                  </a:cubicBezTo>
                  <a:cubicBezTo>
                    <a:pt x="634" y="597"/>
                    <a:pt x="626" y="589"/>
                    <a:pt x="622" y="580"/>
                  </a:cubicBezTo>
                  <a:cubicBezTo>
                    <a:pt x="622" y="579"/>
                    <a:pt x="622" y="578"/>
                    <a:pt x="623" y="578"/>
                  </a:cubicBezTo>
                  <a:cubicBezTo>
                    <a:pt x="625" y="582"/>
                    <a:pt x="626" y="585"/>
                    <a:pt x="629" y="589"/>
                  </a:cubicBezTo>
                  <a:cubicBezTo>
                    <a:pt x="629" y="588"/>
                    <a:pt x="629" y="588"/>
                    <a:pt x="630" y="588"/>
                  </a:cubicBezTo>
                  <a:cubicBezTo>
                    <a:pt x="626" y="580"/>
                    <a:pt x="621" y="573"/>
                    <a:pt x="615" y="567"/>
                  </a:cubicBezTo>
                  <a:cubicBezTo>
                    <a:pt x="614" y="567"/>
                    <a:pt x="614" y="567"/>
                    <a:pt x="613" y="567"/>
                  </a:cubicBezTo>
                  <a:cubicBezTo>
                    <a:pt x="612" y="566"/>
                    <a:pt x="611" y="563"/>
                    <a:pt x="607" y="563"/>
                  </a:cubicBezTo>
                  <a:cubicBezTo>
                    <a:pt x="608" y="561"/>
                    <a:pt x="604" y="562"/>
                    <a:pt x="603" y="563"/>
                  </a:cubicBezTo>
                  <a:cubicBezTo>
                    <a:pt x="606" y="565"/>
                    <a:pt x="613" y="567"/>
                    <a:pt x="613" y="571"/>
                  </a:cubicBezTo>
                  <a:cubicBezTo>
                    <a:pt x="609" y="569"/>
                    <a:pt x="606" y="567"/>
                    <a:pt x="602" y="565"/>
                  </a:cubicBezTo>
                  <a:close/>
                  <a:moveTo>
                    <a:pt x="791" y="562"/>
                  </a:moveTo>
                  <a:cubicBezTo>
                    <a:pt x="788" y="562"/>
                    <a:pt x="789" y="564"/>
                    <a:pt x="791" y="562"/>
                  </a:cubicBezTo>
                  <a:close/>
                  <a:moveTo>
                    <a:pt x="681" y="564"/>
                  </a:moveTo>
                  <a:cubicBezTo>
                    <a:pt x="682" y="564"/>
                    <a:pt x="683" y="564"/>
                    <a:pt x="684" y="563"/>
                  </a:cubicBezTo>
                  <a:cubicBezTo>
                    <a:pt x="683" y="563"/>
                    <a:pt x="682" y="564"/>
                    <a:pt x="681" y="564"/>
                  </a:cubicBezTo>
                  <a:close/>
                  <a:moveTo>
                    <a:pt x="460" y="565"/>
                  </a:moveTo>
                  <a:cubicBezTo>
                    <a:pt x="460" y="565"/>
                    <a:pt x="460" y="565"/>
                    <a:pt x="460" y="564"/>
                  </a:cubicBezTo>
                  <a:cubicBezTo>
                    <a:pt x="459" y="565"/>
                    <a:pt x="458" y="564"/>
                    <a:pt x="459" y="564"/>
                  </a:cubicBezTo>
                  <a:cubicBezTo>
                    <a:pt x="459" y="564"/>
                    <a:pt x="459" y="565"/>
                    <a:pt x="460" y="565"/>
                  </a:cubicBezTo>
                  <a:close/>
                  <a:moveTo>
                    <a:pt x="676" y="567"/>
                  </a:moveTo>
                  <a:cubicBezTo>
                    <a:pt x="677" y="566"/>
                    <a:pt x="679" y="566"/>
                    <a:pt x="681" y="565"/>
                  </a:cubicBezTo>
                  <a:cubicBezTo>
                    <a:pt x="678" y="565"/>
                    <a:pt x="677" y="565"/>
                    <a:pt x="676" y="567"/>
                  </a:cubicBezTo>
                  <a:close/>
                  <a:moveTo>
                    <a:pt x="103" y="569"/>
                  </a:moveTo>
                  <a:cubicBezTo>
                    <a:pt x="104" y="568"/>
                    <a:pt x="103" y="567"/>
                    <a:pt x="103" y="566"/>
                  </a:cubicBezTo>
                  <a:cubicBezTo>
                    <a:pt x="103" y="567"/>
                    <a:pt x="102" y="568"/>
                    <a:pt x="103" y="569"/>
                  </a:cubicBezTo>
                  <a:close/>
                  <a:moveTo>
                    <a:pt x="92" y="573"/>
                  </a:moveTo>
                  <a:cubicBezTo>
                    <a:pt x="92" y="572"/>
                    <a:pt x="93" y="569"/>
                    <a:pt x="92" y="568"/>
                  </a:cubicBezTo>
                  <a:cubicBezTo>
                    <a:pt x="92" y="570"/>
                    <a:pt x="91" y="571"/>
                    <a:pt x="92" y="573"/>
                  </a:cubicBezTo>
                  <a:close/>
                  <a:moveTo>
                    <a:pt x="860" y="577"/>
                  </a:moveTo>
                  <a:cubicBezTo>
                    <a:pt x="861" y="577"/>
                    <a:pt x="862" y="578"/>
                    <a:pt x="862" y="577"/>
                  </a:cubicBezTo>
                  <a:cubicBezTo>
                    <a:pt x="860" y="577"/>
                    <a:pt x="860" y="577"/>
                    <a:pt x="859" y="576"/>
                  </a:cubicBezTo>
                  <a:cubicBezTo>
                    <a:pt x="861" y="576"/>
                    <a:pt x="861" y="577"/>
                    <a:pt x="862" y="576"/>
                  </a:cubicBezTo>
                  <a:cubicBezTo>
                    <a:pt x="860" y="576"/>
                    <a:pt x="860" y="576"/>
                    <a:pt x="859" y="576"/>
                  </a:cubicBezTo>
                  <a:cubicBezTo>
                    <a:pt x="861" y="575"/>
                    <a:pt x="862" y="576"/>
                    <a:pt x="863" y="578"/>
                  </a:cubicBezTo>
                  <a:cubicBezTo>
                    <a:pt x="863" y="578"/>
                    <a:pt x="862" y="577"/>
                    <a:pt x="862" y="578"/>
                  </a:cubicBezTo>
                  <a:cubicBezTo>
                    <a:pt x="863" y="578"/>
                    <a:pt x="864" y="578"/>
                    <a:pt x="865" y="579"/>
                  </a:cubicBezTo>
                  <a:cubicBezTo>
                    <a:pt x="865" y="578"/>
                    <a:pt x="864" y="578"/>
                    <a:pt x="865" y="577"/>
                  </a:cubicBezTo>
                  <a:cubicBezTo>
                    <a:pt x="865" y="578"/>
                    <a:pt x="865" y="578"/>
                    <a:pt x="866" y="578"/>
                  </a:cubicBezTo>
                  <a:cubicBezTo>
                    <a:pt x="867" y="575"/>
                    <a:pt x="866" y="571"/>
                    <a:pt x="865" y="568"/>
                  </a:cubicBezTo>
                  <a:cubicBezTo>
                    <a:pt x="861" y="572"/>
                    <a:pt x="856" y="570"/>
                    <a:pt x="851" y="574"/>
                  </a:cubicBezTo>
                  <a:cubicBezTo>
                    <a:pt x="850" y="574"/>
                    <a:pt x="848" y="575"/>
                    <a:pt x="849" y="576"/>
                  </a:cubicBezTo>
                  <a:cubicBezTo>
                    <a:pt x="849" y="575"/>
                    <a:pt x="850" y="576"/>
                    <a:pt x="851" y="575"/>
                  </a:cubicBezTo>
                  <a:cubicBezTo>
                    <a:pt x="851" y="576"/>
                    <a:pt x="851" y="575"/>
                    <a:pt x="851" y="576"/>
                  </a:cubicBezTo>
                  <a:cubicBezTo>
                    <a:pt x="850" y="576"/>
                    <a:pt x="851" y="577"/>
                    <a:pt x="850" y="577"/>
                  </a:cubicBezTo>
                  <a:cubicBezTo>
                    <a:pt x="850" y="577"/>
                    <a:pt x="850" y="577"/>
                    <a:pt x="849" y="577"/>
                  </a:cubicBezTo>
                  <a:cubicBezTo>
                    <a:pt x="849" y="577"/>
                    <a:pt x="850" y="576"/>
                    <a:pt x="849" y="576"/>
                  </a:cubicBezTo>
                  <a:cubicBezTo>
                    <a:pt x="849" y="577"/>
                    <a:pt x="848" y="577"/>
                    <a:pt x="848" y="577"/>
                  </a:cubicBezTo>
                  <a:cubicBezTo>
                    <a:pt x="848" y="576"/>
                    <a:pt x="847" y="577"/>
                    <a:pt x="845" y="576"/>
                  </a:cubicBezTo>
                  <a:cubicBezTo>
                    <a:pt x="846" y="577"/>
                    <a:pt x="845" y="578"/>
                    <a:pt x="844" y="577"/>
                  </a:cubicBezTo>
                  <a:cubicBezTo>
                    <a:pt x="845" y="578"/>
                    <a:pt x="845" y="579"/>
                    <a:pt x="844" y="580"/>
                  </a:cubicBezTo>
                  <a:cubicBezTo>
                    <a:pt x="844" y="579"/>
                    <a:pt x="844" y="579"/>
                    <a:pt x="844" y="578"/>
                  </a:cubicBezTo>
                  <a:cubicBezTo>
                    <a:pt x="842" y="578"/>
                    <a:pt x="840" y="579"/>
                    <a:pt x="840" y="581"/>
                  </a:cubicBezTo>
                  <a:cubicBezTo>
                    <a:pt x="839" y="580"/>
                    <a:pt x="840" y="580"/>
                    <a:pt x="839" y="580"/>
                  </a:cubicBezTo>
                  <a:cubicBezTo>
                    <a:pt x="839" y="580"/>
                    <a:pt x="839" y="582"/>
                    <a:pt x="838" y="582"/>
                  </a:cubicBezTo>
                  <a:cubicBezTo>
                    <a:pt x="838" y="582"/>
                    <a:pt x="838" y="581"/>
                    <a:pt x="837" y="581"/>
                  </a:cubicBezTo>
                  <a:cubicBezTo>
                    <a:pt x="838" y="581"/>
                    <a:pt x="838" y="582"/>
                    <a:pt x="838" y="581"/>
                  </a:cubicBezTo>
                  <a:cubicBezTo>
                    <a:pt x="835" y="581"/>
                    <a:pt x="831" y="582"/>
                    <a:pt x="829" y="584"/>
                  </a:cubicBezTo>
                  <a:cubicBezTo>
                    <a:pt x="828" y="584"/>
                    <a:pt x="828" y="584"/>
                    <a:pt x="827" y="584"/>
                  </a:cubicBezTo>
                  <a:cubicBezTo>
                    <a:pt x="822" y="588"/>
                    <a:pt x="814" y="590"/>
                    <a:pt x="807" y="593"/>
                  </a:cubicBezTo>
                  <a:cubicBezTo>
                    <a:pt x="807" y="593"/>
                    <a:pt x="807" y="594"/>
                    <a:pt x="807" y="594"/>
                  </a:cubicBezTo>
                  <a:cubicBezTo>
                    <a:pt x="804" y="595"/>
                    <a:pt x="801" y="596"/>
                    <a:pt x="798" y="597"/>
                  </a:cubicBezTo>
                  <a:cubicBezTo>
                    <a:pt x="797" y="597"/>
                    <a:pt x="795" y="598"/>
                    <a:pt x="794" y="599"/>
                  </a:cubicBezTo>
                  <a:cubicBezTo>
                    <a:pt x="794" y="599"/>
                    <a:pt x="794" y="598"/>
                    <a:pt x="793" y="598"/>
                  </a:cubicBezTo>
                  <a:cubicBezTo>
                    <a:pt x="785" y="604"/>
                    <a:pt x="775" y="606"/>
                    <a:pt x="765" y="611"/>
                  </a:cubicBezTo>
                  <a:cubicBezTo>
                    <a:pt x="756" y="613"/>
                    <a:pt x="749" y="619"/>
                    <a:pt x="741" y="621"/>
                  </a:cubicBezTo>
                  <a:cubicBezTo>
                    <a:pt x="737" y="623"/>
                    <a:pt x="732" y="624"/>
                    <a:pt x="728" y="627"/>
                  </a:cubicBezTo>
                  <a:cubicBezTo>
                    <a:pt x="725" y="628"/>
                    <a:pt x="722" y="630"/>
                    <a:pt x="718" y="631"/>
                  </a:cubicBezTo>
                  <a:cubicBezTo>
                    <a:pt x="718" y="631"/>
                    <a:pt x="718" y="631"/>
                    <a:pt x="718" y="631"/>
                  </a:cubicBezTo>
                  <a:cubicBezTo>
                    <a:pt x="718" y="631"/>
                    <a:pt x="717" y="631"/>
                    <a:pt x="716" y="631"/>
                  </a:cubicBezTo>
                  <a:cubicBezTo>
                    <a:pt x="714" y="633"/>
                    <a:pt x="710" y="635"/>
                    <a:pt x="708" y="635"/>
                  </a:cubicBezTo>
                  <a:cubicBezTo>
                    <a:pt x="708" y="635"/>
                    <a:pt x="708" y="635"/>
                    <a:pt x="708" y="636"/>
                  </a:cubicBezTo>
                  <a:cubicBezTo>
                    <a:pt x="707" y="636"/>
                    <a:pt x="706" y="637"/>
                    <a:pt x="705" y="636"/>
                  </a:cubicBezTo>
                  <a:cubicBezTo>
                    <a:pt x="706" y="635"/>
                    <a:pt x="707" y="636"/>
                    <a:pt x="707" y="635"/>
                  </a:cubicBezTo>
                  <a:cubicBezTo>
                    <a:pt x="706" y="635"/>
                    <a:pt x="706" y="636"/>
                    <a:pt x="704" y="636"/>
                  </a:cubicBezTo>
                  <a:cubicBezTo>
                    <a:pt x="704" y="637"/>
                    <a:pt x="700" y="637"/>
                    <a:pt x="699" y="639"/>
                  </a:cubicBezTo>
                  <a:cubicBezTo>
                    <a:pt x="700" y="639"/>
                    <a:pt x="701" y="637"/>
                    <a:pt x="702" y="638"/>
                  </a:cubicBezTo>
                  <a:cubicBezTo>
                    <a:pt x="699" y="640"/>
                    <a:pt x="697" y="642"/>
                    <a:pt x="693" y="643"/>
                  </a:cubicBezTo>
                  <a:cubicBezTo>
                    <a:pt x="693" y="643"/>
                    <a:pt x="693" y="643"/>
                    <a:pt x="693" y="644"/>
                  </a:cubicBezTo>
                  <a:cubicBezTo>
                    <a:pt x="688" y="646"/>
                    <a:pt x="685" y="648"/>
                    <a:pt x="680" y="649"/>
                  </a:cubicBezTo>
                  <a:cubicBezTo>
                    <a:pt x="676" y="652"/>
                    <a:pt x="671" y="654"/>
                    <a:pt x="667" y="656"/>
                  </a:cubicBezTo>
                  <a:cubicBezTo>
                    <a:pt x="664" y="658"/>
                    <a:pt x="658" y="660"/>
                    <a:pt x="653" y="662"/>
                  </a:cubicBezTo>
                  <a:cubicBezTo>
                    <a:pt x="653" y="663"/>
                    <a:pt x="652" y="663"/>
                    <a:pt x="651" y="664"/>
                  </a:cubicBezTo>
                  <a:cubicBezTo>
                    <a:pt x="653" y="665"/>
                    <a:pt x="655" y="666"/>
                    <a:pt x="657" y="667"/>
                  </a:cubicBezTo>
                  <a:cubicBezTo>
                    <a:pt x="659" y="665"/>
                    <a:pt x="663" y="664"/>
                    <a:pt x="664" y="663"/>
                  </a:cubicBezTo>
                  <a:cubicBezTo>
                    <a:pt x="670" y="660"/>
                    <a:pt x="676" y="657"/>
                    <a:pt x="681" y="655"/>
                  </a:cubicBezTo>
                  <a:cubicBezTo>
                    <a:pt x="684" y="654"/>
                    <a:pt x="686" y="653"/>
                    <a:pt x="689" y="652"/>
                  </a:cubicBezTo>
                  <a:cubicBezTo>
                    <a:pt x="689" y="651"/>
                    <a:pt x="690" y="652"/>
                    <a:pt x="690" y="652"/>
                  </a:cubicBezTo>
                  <a:cubicBezTo>
                    <a:pt x="694" y="650"/>
                    <a:pt x="697" y="648"/>
                    <a:pt x="700" y="647"/>
                  </a:cubicBezTo>
                  <a:cubicBezTo>
                    <a:pt x="700" y="647"/>
                    <a:pt x="701" y="647"/>
                    <a:pt x="701" y="647"/>
                  </a:cubicBezTo>
                  <a:cubicBezTo>
                    <a:pt x="704" y="646"/>
                    <a:pt x="707" y="644"/>
                    <a:pt x="710" y="643"/>
                  </a:cubicBezTo>
                  <a:cubicBezTo>
                    <a:pt x="712" y="642"/>
                    <a:pt x="712" y="641"/>
                    <a:pt x="714" y="641"/>
                  </a:cubicBezTo>
                  <a:cubicBezTo>
                    <a:pt x="720" y="637"/>
                    <a:pt x="729" y="635"/>
                    <a:pt x="737" y="631"/>
                  </a:cubicBezTo>
                  <a:cubicBezTo>
                    <a:pt x="755" y="623"/>
                    <a:pt x="774" y="615"/>
                    <a:pt x="792" y="607"/>
                  </a:cubicBezTo>
                  <a:cubicBezTo>
                    <a:pt x="803" y="604"/>
                    <a:pt x="812" y="597"/>
                    <a:pt x="822" y="595"/>
                  </a:cubicBezTo>
                  <a:cubicBezTo>
                    <a:pt x="826" y="593"/>
                    <a:pt x="831" y="592"/>
                    <a:pt x="834" y="590"/>
                  </a:cubicBezTo>
                  <a:cubicBezTo>
                    <a:pt x="834" y="590"/>
                    <a:pt x="834" y="590"/>
                    <a:pt x="834" y="590"/>
                  </a:cubicBezTo>
                  <a:cubicBezTo>
                    <a:pt x="840" y="589"/>
                    <a:pt x="846" y="584"/>
                    <a:pt x="851" y="584"/>
                  </a:cubicBezTo>
                  <a:cubicBezTo>
                    <a:pt x="851" y="583"/>
                    <a:pt x="851" y="582"/>
                    <a:pt x="851" y="582"/>
                  </a:cubicBezTo>
                  <a:cubicBezTo>
                    <a:pt x="852" y="583"/>
                    <a:pt x="851" y="583"/>
                    <a:pt x="851" y="583"/>
                  </a:cubicBezTo>
                  <a:cubicBezTo>
                    <a:pt x="855" y="582"/>
                    <a:pt x="858" y="581"/>
                    <a:pt x="861" y="579"/>
                  </a:cubicBezTo>
                  <a:cubicBezTo>
                    <a:pt x="861" y="578"/>
                    <a:pt x="861" y="578"/>
                    <a:pt x="860" y="577"/>
                  </a:cubicBezTo>
                  <a:close/>
                  <a:moveTo>
                    <a:pt x="838" y="569"/>
                  </a:moveTo>
                  <a:cubicBezTo>
                    <a:pt x="838" y="569"/>
                    <a:pt x="838" y="569"/>
                    <a:pt x="837" y="569"/>
                  </a:cubicBezTo>
                  <a:cubicBezTo>
                    <a:pt x="837" y="570"/>
                    <a:pt x="838" y="570"/>
                    <a:pt x="838" y="569"/>
                  </a:cubicBezTo>
                  <a:close/>
                  <a:moveTo>
                    <a:pt x="670" y="572"/>
                  </a:moveTo>
                  <a:cubicBezTo>
                    <a:pt x="672" y="571"/>
                    <a:pt x="675" y="570"/>
                    <a:pt x="675" y="569"/>
                  </a:cubicBezTo>
                  <a:cubicBezTo>
                    <a:pt x="674" y="570"/>
                    <a:pt x="671" y="570"/>
                    <a:pt x="670" y="572"/>
                  </a:cubicBezTo>
                  <a:close/>
                  <a:moveTo>
                    <a:pt x="669" y="573"/>
                  </a:moveTo>
                  <a:cubicBezTo>
                    <a:pt x="669" y="572"/>
                    <a:pt x="670" y="573"/>
                    <a:pt x="670" y="572"/>
                  </a:cubicBezTo>
                  <a:cubicBezTo>
                    <a:pt x="670" y="572"/>
                    <a:pt x="670" y="572"/>
                    <a:pt x="670" y="571"/>
                  </a:cubicBezTo>
                  <a:cubicBezTo>
                    <a:pt x="667" y="572"/>
                    <a:pt x="664" y="573"/>
                    <a:pt x="663" y="575"/>
                  </a:cubicBezTo>
                  <a:cubicBezTo>
                    <a:pt x="665" y="575"/>
                    <a:pt x="667" y="573"/>
                    <a:pt x="669" y="572"/>
                  </a:cubicBezTo>
                  <a:cubicBezTo>
                    <a:pt x="669" y="573"/>
                    <a:pt x="668" y="573"/>
                    <a:pt x="669" y="573"/>
                  </a:cubicBezTo>
                  <a:close/>
                  <a:moveTo>
                    <a:pt x="354" y="577"/>
                  </a:moveTo>
                  <a:cubicBezTo>
                    <a:pt x="354" y="575"/>
                    <a:pt x="356" y="572"/>
                    <a:pt x="355" y="572"/>
                  </a:cubicBezTo>
                  <a:cubicBezTo>
                    <a:pt x="355" y="574"/>
                    <a:pt x="353" y="575"/>
                    <a:pt x="354" y="577"/>
                  </a:cubicBezTo>
                  <a:close/>
                  <a:moveTo>
                    <a:pt x="657" y="574"/>
                  </a:moveTo>
                  <a:cubicBezTo>
                    <a:pt x="657" y="575"/>
                    <a:pt x="657" y="575"/>
                    <a:pt x="657" y="575"/>
                  </a:cubicBezTo>
                  <a:cubicBezTo>
                    <a:pt x="654" y="575"/>
                    <a:pt x="653" y="577"/>
                    <a:pt x="649" y="577"/>
                  </a:cubicBezTo>
                  <a:cubicBezTo>
                    <a:pt x="650" y="576"/>
                    <a:pt x="649" y="576"/>
                    <a:pt x="649" y="576"/>
                  </a:cubicBezTo>
                  <a:cubicBezTo>
                    <a:pt x="650" y="575"/>
                    <a:pt x="652" y="575"/>
                    <a:pt x="651" y="574"/>
                  </a:cubicBezTo>
                  <a:cubicBezTo>
                    <a:pt x="644" y="576"/>
                    <a:pt x="638" y="580"/>
                    <a:pt x="630" y="583"/>
                  </a:cubicBezTo>
                  <a:cubicBezTo>
                    <a:pt x="631" y="584"/>
                    <a:pt x="632" y="586"/>
                    <a:pt x="633" y="587"/>
                  </a:cubicBezTo>
                  <a:cubicBezTo>
                    <a:pt x="633" y="587"/>
                    <a:pt x="633" y="586"/>
                    <a:pt x="634" y="586"/>
                  </a:cubicBezTo>
                  <a:cubicBezTo>
                    <a:pt x="634" y="587"/>
                    <a:pt x="634" y="587"/>
                    <a:pt x="634" y="587"/>
                  </a:cubicBezTo>
                  <a:cubicBezTo>
                    <a:pt x="643" y="584"/>
                    <a:pt x="651" y="580"/>
                    <a:pt x="660" y="577"/>
                  </a:cubicBezTo>
                  <a:cubicBezTo>
                    <a:pt x="660" y="577"/>
                    <a:pt x="660" y="576"/>
                    <a:pt x="661" y="576"/>
                  </a:cubicBezTo>
                  <a:cubicBezTo>
                    <a:pt x="661" y="575"/>
                    <a:pt x="660" y="576"/>
                    <a:pt x="660" y="575"/>
                  </a:cubicBezTo>
                  <a:cubicBezTo>
                    <a:pt x="661" y="574"/>
                    <a:pt x="661" y="575"/>
                    <a:pt x="661" y="575"/>
                  </a:cubicBezTo>
                  <a:cubicBezTo>
                    <a:pt x="661" y="574"/>
                    <a:pt x="662" y="574"/>
                    <a:pt x="662" y="573"/>
                  </a:cubicBezTo>
                  <a:cubicBezTo>
                    <a:pt x="660" y="574"/>
                    <a:pt x="659" y="574"/>
                    <a:pt x="657" y="574"/>
                  </a:cubicBezTo>
                  <a:close/>
                  <a:moveTo>
                    <a:pt x="105" y="578"/>
                  </a:moveTo>
                  <a:cubicBezTo>
                    <a:pt x="104" y="577"/>
                    <a:pt x="105" y="575"/>
                    <a:pt x="104" y="574"/>
                  </a:cubicBezTo>
                  <a:cubicBezTo>
                    <a:pt x="104" y="576"/>
                    <a:pt x="104" y="577"/>
                    <a:pt x="105" y="578"/>
                  </a:cubicBezTo>
                  <a:close/>
                  <a:moveTo>
                    <a:pt x="876" y="576"/>
                  </a:moveTo>
                  <a:cubicBezTo>
                    <a:pt x="877" y="576"/>
                    <a:pt x="880" y="575"/>
                    <a:pt x="881" y="574"/>
                  </a:cubicBezTo>
                  <a:cubicBezTo>
                    <a:pt x="879" y="574"/>
                    <a:pt x="877" y="575"/>
                    <a:pt x="876" y="576"/>
                  </a:cubicBezTo>
                  <a:close/>
                  <a:moveTo>
                    <a:pt x="92" y="575"/>
                  </a:moveTo>
                  <a:cubicBezTo>
                    <a:pt x="91" y="583"/>
                    <a:pt x="94" y="589"/>
                    <a:pt x="93" y="596"/>
                  </a:cubicBezTo>
                  <a:cubicBezTo>
                    <a:pt x="95" y="602"/>
                    <a:pt x="95" y="609"/>
                    <a:pt x="95" y="616"/>
                  </a:cubicBezTo>
                  <a:cubicBezTo>
                    <a:pt x="95" y="615"/>
                    <a:pt x="96" y="615"/>
                    <a:pt x="96" y="615"/>
                  </a:cubicBezTo>
                  <a:cubicBezTo>
                    <a:pt x="96" y="616"/>
                    <a:pt x="96" y="617"/>
                    <a:pt x="97" y="617"/>
                  </a:cubicBezTo>
                  <a:cubicBezTo>
                    <a:pt x="97" y="605"/>
                    <a:pt x="95" y="593"/>
                    <a:pt x="94" y="583"/>
                  </a:cubicBezTo>
                  <a:cubicBezTo>
                    <a:pt x="94" y="582"/>
                    <a:pt x="95" y="581"/>
                    <a:pt x="95" y="581"/>
                  </a:cubicBezTo>
                  <a:cubicBezTo>
                    <a:pt x="95" y="580"/>
                    <a:pt x="94" y="580"/>
                    <a:pt x="94" y="579"/>
                  </a:cubicBezTo>
                  <a:cubicBezTo>
                    <a:pt x="94" y="578"/>
                    <a:pt x="95" y="576"/>
                    <a:pt x="94" y="575"/>
                  </a:cubicBezTo>
                  <a:cubicBezTo>
                    <a:pt x="94" y="576"/>
                    <a:pt x="92" y="576"/>
                    <a:pt x="92" y="575"/>
                  </a:cubicBezTo>
                  <a:close/>
                  <a:moveTo>
                    <a:pt x="98" y="611"/>
                  </a:moveTo>
                  <a:cubicBezTo>
                    <a:pt x="99" y="610"/>
                    <a:pt x="99" y="609"/>
                    <a:pt x="101" y="608"/>
                  </a:cubicBezTo>
                  <a:cubicBezTo>
                    <a:pt x="99" y="596"/>
                    <a:pt x="98" y="586"/>
                    <a:pt x="96" y="575"/>
                  </a:cubicBezTo>
                  <a:cubicBezTo>
                    <a:pt x="95" y="585"/>
                    <a:pt x="98" y="598"/>
                    <a:pt x="98" y="611"/>
                  </a:cubicBezTo>
                  <a:close/>
                  <a:moveTo>
                    <a:pt x="451" y="577"/>
                  </a:moveTo>
                  <a:cubicBezTo>
                    <a:pt x="451" y="576"/>
                    <a:pt x="451" y="577"/>
                    <a:pt x="452" y="576"/>
                  </a:cubicBezTo>
                  <a:cubicBezTo>
                    <a:pt x="451" y="576"/>
                    <a:pt x="450" y="577"/>
                    <a:pt x="451" y="577"/>
                  </a:cubicBezTo>
                  <a:close/>
                  <a:moveTo>
                    <a:pt x="104" y="603"/>
                  </a:moveTo>
                  <a:cubicBezTo>
                    <a:pt x="104" y="602"/>
                    <a:pt x="104" y="601"/>
                    <a:pt x="105" y="600"/>
                  </a:cubicBezTo>
                  <a:cubicBezTo>
                    <a:pt x="105" y="599"/>
                    <a:pt x="106" y="600"/>
                    <a:pt x="106" y="599"/>
                  </a:cubicBezTo>
                  <a:cubicBezTo>
                    <a:pt x="106" y="599"/>
                    <a:pt x="105" y="598"/>
                    <a:pt x="105" y="598"/>
                  </a:cubicBezTo>
                  <a:cubicBezTo>
                    <a:pt x="106" y="596"/>
                    <a:pt x="104" y="592"/>
                    <a:pt x="105" y="588"/>
                  </a:cubicBezTo>
                  <a:cubicBezTo>
                    <a:pt x="101" y="586"/>
                    <a:pt x="104" y="581"/>
                    <a:pt x="102" y="576"/>
                  </a:cubicBezTo>
                  <a:cubicBezTo>
                    <a:pt x="102" y="585"/>
                    <a:pt x="102" y="594"/>
                    <a:pt x="104" y="603"/>
                  </a:cubicBezTo>
                  <a:close/>
                  <a:moveTo>
                    <a:pt x="88" y="583"/>
                  </a:moveTo>
                  <a:cubicBezTo>
                    <a:pt x="88" y="584"/>
                    <a:pt x="89" y="584"/>
                    <a:pt x="89" y="584"/>
                  </a:cubicBezTo>
                  <a:cubicBezTo>
                    <a:pt x="88" y="584"/>
                    <a:pt x="89" y="585"/>
                    <a:pt x="88" y="585"/>
                  </a:cubicBezTo>
                  <a:cubicBezTo>
                    <a:pt x="90" y="587"/>
                    <a:pt x="89" y="590"/>
                    <a:pt x="89" y="594"/>
                  </a:cubicBezTo>
                  <a:cubicBezTo>
                    <a:pt x="89" y="598"/>
                    <a:pt x="90" y="602"/>
                    <a:pt x="90" y="606"/>
                  </a:cubicBezTo>
                  <a:cubicBezTo>
                    <a:pt x="90" y="609"/>
                    <a:pt x="91" y="611"/>
                    <a:pt x="91" y="614"/>
                  </a:cubicBezTo>
                  <a:cubicBezTo>
                    <a:pt x="92" y="614"/>
                    <a:pt x="91" y="612"/>
                    <a:pt x="93" y="612"/>
                  </a:cubicBezTo>
                  <a:cubicBezTo>
                    <a:pt x="94" y="613"/>
                    <a:pt x="92" y="615"/>
                    <a:pt x="93" y="615"/>
                  </a:cubicBezTo>
                  <a:cubicBezTo>
                    <a:pt x="94" y="602"/>
                    <a:pt x="92" y="592"/>
                    <a:pt x="91" y="579"/>
                  </a:cubicBezTo>
                  <a:cubicBezTo>
                    <a:pt x="87" y="578"/>
                    <a:pt x="89" y="581"/>
                    <a:pt x="88" y="583"/>
                  </a:cubicBezTo>
                  <a:close/>
                  <a:moveTo>
                    <a:pt x="460" y="583"/>
                  </a:moveTo>
                  <a:cubicBezTo>
                    <a:pt x="460" y="583"/>
                    <a:pt x="463" y="582"/>
                    <a:pt x="461" y="581"/>
                  </a:cubicBezTo>
                  <a:cubicBezTo>
                    <a:pt x="461" y="581"/>
                    <a:pt x="459" y="582"/>
                    <a:pt x="460" y="583"/>
                  </a:cubicBezTo>
                  <a:close/>
                  <a:moveTo>
                    <a:pt x="867" y="584"/>
                  </a:moveTo>
                  <a:cubicBezTo>
                    <a:pt x="868" y="583"/>
                    <a:pt x="870" y="583"/>
                    <a:pt x="870" y="582"/>
                  </a:cubicBezTo>
                  <a:cubicBezTo>
                    <a:pt x="869" y="582"/>
                    <a:pt x="867" y="583"/>
                    <a:pt x="867" y="584"/>
                  </a:cubicBezTo>
                  <a:close/>
                  <a:moveTo>
                    <a:pt x="456" y="588"/>
                  </a:moveTo>
                  <a:cubicBezTo>
                    <a:pt x="457" y="587"/>
                    <a:pt x="458" y="585"/>
                    <a:pt x="459" y="584"/>
                  </a:cubicBezTo>
                  <a:cubicBezTo>
                    <a:pt x="458" y="585"/>
                    <a:pt x="456" y="587"/>
                    <a:pt x="456" y="588"/>
                  </a:cubicBezTo>
                  <a:close/>
                  <a:moveTo>
                    <a:pt x="541" y="587"/>
                  </a:moveTo>
                  <a:cubicBezTo>
                    <a:pt x="541" y="588"/>
                    <a:pt x="541" y="588"/>
                    <a:pt x="540" y="588"/>
                  </a:cubicBezTo>
                  <a:cubicBezTo>
                    <a:pt x="540" y="587"/>
                    <a:pt x="540" y="589"/>
                    <a:pt x="539" y="588"/>
                  </a:cubicBezTo>
                  <a:cubicBezTo>
                    <a:pt x="539" y="590"/>
                    <a:pt x="537" y="589"/>
                    <a:pt x="536" y="590"/>
                  </a:cubicBezTo>
                  <a:cubicBezTo>
                    <a:pt x="537" y="590"/>
                    <a:pt x="538" y="590"/>
                    <a:pt x="538" y="590"/>
                  </a:cubicBezTo>
                  <a:cubicBezTo>
                    <a:pt x="538" y="591"/>
                    <a:pt x="538" y="590"/>
                    <a:pt x="540" y="590"/>
                  </a:cubicBezTo>
                  <a:cubicBezTo>
                    <a:pt x="540" y="591"/>
                    <a:pt x="539" y="591"/>
                    <a:pt x="539" y="591"/>
                  </a:cubicBezTo>
                  <a:cubicBezTo>
                    <a:pt x="540" y="591"/>
                    <a:pt x="540" y="591"/>
                    <a:pt x="540" y="592"/>
                  </a:cubicBezTo>
                  <a:cubicBezTo>
                    <a:pt x="543" y="591"/>
                    <a:pt x="543" y="595"/>
                    <a:pt x="545" y="593"/>
                  </a:cubicBezTo>
                  <a:cubicBezTo>
                    <a:pt x="545" y="595"/>
                    <a:pt x="546" y="594"/>
                    <a:pt x="547" y="595"/>
                  </a:cubicBezTo>
                  <a:cubicBezTo>
                    <a:pt x="548" y="594"/>
                    <a:pt x="548" y="595"/>
                    <a:pt x="549" y="594"/>
                  </a:cubicBezTo>
                  <a:cubicBezTo>
                    <a:pt x="549" y="593"/>
                    <a:pt x="546" y="593"/>
                    <a:pt x="547" y="591"/>
                  </a:cubicBezTo>
                  <a:cubicBezTo>
                    <a:pt x="546" y="591"/>
                    <a:pt x="546" y="592"/>
                    <a:pt x="545" y="592"/>
                  </a:cubicBezTo>
                  <a:cubicBezTo>
                    <a:pt x="545" y="591"/>
                    <a:pt x="545" y="591"/>
                    <a:pt x="545" y="591"/>
                  </a:cubicBezTo>
                  <a:cubicBezTo>
                    <a:pt x="545" y="591"/>
                    <a:pt x="546" y="591"/>
                    <a:pt x="546" y="591"/>
                  </a:cubicBezTo>
                  <a:cubicBezTo>
                    <a:pt x="545" y="590"/>
                    <a:pt x="542" y="589"/>
                    <a:pt x="542" y="587"/>
                  </a:cubicBezTo>
                  <a:cubicBezTo>
                    <a:pt x="542" y="588"/>
                    <a:pt x="542" y="587"/>
                    <a:pt x="541" y="587"/>
                  </a:cubicBezTo>
                  <a:close/>
                  <a:moveTo>
                    <a:pt x="452" y="591"/>
                  </a:moveTo>
                  <a:cubicBezTo>
                    <a:pt x="452" y="591"/>
                    <a:pt x="453" y="591"/>
                    <a:pt x="454" y="590"/>
                  </a:cubicBezTo>
                  <a:cubicBezTo>
                    <a:pt x="453" y="590"/>
                    <a:pt x="454" y="588"/>
                    <a:pt x="454" y="589"/>
                  </a:cubicBezTo>
                  <a:cubicBezTo>
                    <a:pt x="454" y="590"/>
                    <a:pt x="451" y="590"/>
                    <a:pt x="452" y="591"/>
                  </a:cubicBezTo>
                  <a:close/>
                  <a:moveTo>
                    <a:pt x="375" y="600"/>
                  </a:moveTo>
                  <a:cubicBezTo>
                    <a:pt x="376" y="599"/>
                    <a:pt x="377" y="596"/>
                    <a:pt x="375" y="596"/>
                  </a:cubicBezTo>
                  <a:cubicBezTo>
                    <a:pt x="375" y="598"/>
                    <a:pt x="374" y="599"/>
                    <a:pt x="375" y="600"/>
                  </a:cubicBezTo>
                  <a:close/>
                  <a:moveTo>
                    <a:pt x="822" y="597"/>
                  </a:moveTo>
                  <a:cubicBezTo>
                    <a:pt x="823" y="597"/>
                    <a:pt x="823" y="597"/>
                    <a:pt x="823" y="597"/>
                  </a:cubicBezTo>
                  <a:cubicBezTo>
                    <a:pt x="823" y="597"/>
                    <a:pt x="822" y="597"/>
                    <a:pt x="822" y="597"/>
                  </a:cubicBezTo>
                  <a:cubicBezTo>
                    <a:pt x="822" y="597"/>
                    <a:pt x="822" y="597"/>
                    <a:pt x="822" y="597"/>
                  </a:cubicBezTo>
                  <a:close/>
                  <a:moveTo>
                    <a:pt x="537" y="598"/>
                  </a:moveTo>
                  <a:cubicBezTo>
                    <a:pt x="536" y="596"/>
                    <a:pt x="535" y="599"/>
                    <a:pt x="534" y="598"/>
                  </a:cubicBezTo>
                  <a:cubicBezTo>
                    <a:pt x="534" y="598"/>
                    <a:pt x="533" y="598"/>
                    <a:pt x="533" y="599"/>
                  </a:cubicBezTo>
                  <a:cubicBezTo>
                    <a:pt x="532" y="598"/>
                    <a:pt x="525" y="600"/>
                    <a:pt x="526" y="600"/>
                  </a:cubicBezTo>
                  <a:cubicBezTo>
                    <a:pt x="524" y="600"/>
                    <a:pt x="524" y="601"/>
                    <a:pt x="523" y="601"/>
                  </a:cubicBezTo>
                  <a:cubicBezTo>
                    <a:pt x="523" y="601"/>
                    <a:pt x="524" y="601"/>
                    <a:pt x="523" y="602"/>
                  </a:cubicBezTo>
                  <a:cubicBezTo>
                    <a:pt x="526" y="601"/>
                    <a:pt x="531" y="600"/>
                    <a:pt x="534" y="598"/>
                  </a:cubicBezTo>
                  <a:cubicBezTo>
                    <a:pt x="535" y="599"/>
                    <a:pt x="537" y="599"/>
                    <a:pt x="537" y="598"/>
                  </a:cubicBezTo>
                  <a:close/>
                  <a:moveTo>
                    <a:pt x="806" y="604"/>
                  </a:moveTo>
                  <a:cubicBezTo>
                    <a:pt x="809" y="603"/>
                    <a:pt x="813" y="601"/>
                    <a:pt x="816" y="600"/>
                  </a:cubicBezTo>
                  <a:cubicBezTo>
                    <a:pt x="812" y="601"/>
                    <a:pt x="809" y="602"/>
                    <a:pt x="806" y="604"/>
                  </a:cubicBezTo>
                  <a:close/>
                  <a:moveTo>
                    <a:pt x="107" y="609"/>
                  </a:moveTo>
                  <a:cubicBezTo>
                    <a:pt x="107" y="606"/>
                    <a:pt x="107" y="603"/>
                    <a:pt x="106" y="600"/>
                  </a:cubicBezTo>
                  <a:cubicBezTo>
                    <a:pt x="105" y="603"/>
                    <a:pt x="105" y="607"/>
                    <a:pt x="107" y="609"/>
                  </a:cubicBezTo>
                  <a:close/>
                  <a:moveTo>
                    <a:pt x="375" y="609"/>
                  </a:moveTo>
                  <a:cubicBezTo>
                    <a:pt x="375" y="607"/>
                    <a:pt x="376" y="604"/>
                    <a:pt x="375" y="601"/>
                  </a:cubicBezTo>
                  <a:cubicBezTo>
                    <a:pt x="375" y="603"/>
                    <a:pt x="373" y="607"/>
                    <a:pt x="375" y="609"/>
                  </a:cubicBezTo>
                  <a:close/>
                  <a:moveTo>
                    <a:pt x="543" y="605"/>
                  </a:moveTo>
                  <a:cubicBezTo>
                    <a:pt x="544" y="605"/>
                    <a:pt x="545" y="605"/>
                    <a:pt x="545" y="604"/>
                  </a:cubicBezTo>
                  <a:cubicBezTo>
                    <a:pt x="544" y="604"/>
                    <a:pt x="543" y="602"/>
                    <a:pt x="542" y="603"/>
                  </a:cubicBezTo>
                  <a:cubicBezTo>
                    <a:pt x="543" y="604"/>
                    <a:pt x="543" y="604"/>
                    <a:pt x="543" y="605"/>
                  </a:cubicBezTo>
                  <a:close/>
                  <a:moveTo>
                    <a:pt x="527" y="608"/>
                  </a:moveTo>
                  <a:cubicBezTo>
                    <a:pt x="527" y="608"/>
                    <a:pt x="527" y="608"/>
                    <a:pt x="527" y="608"/>
                  </a:cubicBezTo>
                  <a:cubicBezTo>
                    <a:pt x="528" y="608"/>
                    <a:pt x="528" y="609"/>
                    <a:pt x="529" y="609"/>
                  </a:cubicBezTo>
                  <a:cubicBezTo>
                    <a:pt x="529" y="608"/>
                    <a:pt x="528" y="608"/>
                    <a:pt x="528" y="608"/>
                  </a:cubicBezTo>
                  <a:cubicBezTo>
                    <a:pt x="529" y="608"/>
                    <a:pt x="529" y="608"/>
                    <a:pt x="529" y="609"/>
                  </a:cubicBezTo>
                  <a:cubicBezTo>
                    <a:pt x="531" y="608"/>
                    <a:pt x="532" y="607"/>
                    <a:pt x="533" y="607"/>
                  </a:cubicBezTo>
                  <a:cubicBezTo>
                    <a:pt x="535" y="606"/>
                    <a:pt x="537" y="605"/>
                    <a:pt x="538" y="604"/>
                  </a:cubicBezTo>
                  <a:cubicBezTo>
                    <a:pt x="535" y="604"/>
                    <a:pt x="532" y="606"/>
                    <a:pt x="529" y="607"/>
                  </a:cubicBezTo>
                  <a:cubicBezTo>
                    <a:pt x="529" y="607"/>
                    <a:pt x="529" y="608"/>
                    <a:pt x="529" y="608"/>
                  </a:cubicBezTo>
                  <a:cubicBezTo>
                    <a:pt x="528" y="607"/>
                    <a:pt x="528" y="607"/>
                    <a:pt x="527" y="608"/>
                  </a:cubicBezTo>
                  <a:close/>
                  <a:moveTo>
                    <a:pt x="803" y="605"/>
                  </a:moveTo>
                  <a:cubicBezTo>
                    <a:pt x="798" y="606"/>
                    <a:pt x="804" y="606"/>
                    <a:pt x="804" y="605"/>
                  </a:cubicBezTo>
                  <a:cubicBezTo>
                    <a:pt x="804" y="605"/>
                    <a:pt x="804" y="605"/>
                    <a:pt x="803" y="605"/>
                  </a:cubicBezTo>
                  <a:close/>
                  <a:moveTo>
                    <a:pt x="415" y="614"/>
                  </a:moveTo>
                  <a:cubicBezTo>
                    <a:pt x="416" y="612"/>
                    <a:pt x="416" y="608"/>
                    <a:pt x="415" y="605"/>
                  </a:cubicBezTo>
                  <a:cubicBezTo>
                    <a:pt x="415" y="608"/>
                    <a:pt x="413" y="611"/>
                    <a:pt x="415" y="614"/>
                  </a:cubicBezTo>
                  <a:close/>
                  <a:moveTo>
                    <a:pt x="789" y="610"/>
                  </a:moveTo>
                  <a:cubicBezTo>
                    <a:pt x="791" y="610"/>
                    <a:pt x="794" y="609"/>
                    <a:pt x="796" y="608"/>
                  </a:cubicBezTo>
                  <a:cubicBezTo>
                    <a:pt x="797" y="608"/>
                    <a:pt x="799" y="607"/>
                    <a:pt x="798" y="607"/>
                  </a:cubicBezTo>
                  <a:cubicBezTo>
                    <a:pt x="795" y="608"/>
                    <a:pt x="792" y="609"/>
                    <a:pt x="789" y="610"/>
                  </a:cubicBezTo>
                  <a:close/>
                  <a:moveTo>
                    <a:pt x="527" y="608"/>
                  </a:moveTo>
                  <a:cubicBezTo>
                    <a:pt x="524" y="608"/>
                    <a:pt x="523" y="610"/>
                    <a:pt x="521" y="610"/>
                  </a:cubicBezTo>
                  <a:cubicBezTo>
                    <a:pt x="520" y="611"/>
                    <a:pt x="521" y="611"/>
                    <a:pt x="521" y="612"/>
                  </a:cubicBezTo>
                  <a:cubicBezTo>
                    <a:pt x="523" y="612"/>
                    <a:pt x="524" y="610"/>
                    <a:pt x="527" y="610"/>
                  </a:cubicBezTo>
                  <a:cubicBezTo>
                    <a:pt x="526" y="609"/>
                    <a:pt x="527" y="608"/>
                    <a:pt x="527" y="608"/>
                  </a:cubicBezTo>
                  <a:cubicBezTo>
                    <a:pt x="527" y="608"/>
                    <a:pt x="527" y="608"/>
                    <a:pt x="527" y="608"/>
                  </a:cubicBezTo>
                  <a:close/>
                  <a:moveTo>
                    <a:pt x="101" y="621"/>
                  </a:moveTo>
                  <a:cubicBezTo>
                    <a:pt x="102" y="618"/>
                    <a:pt x="101" y="615"/>
                    <a:pt x="100" y="611"/>
                  </a:cubicBezTo>
                  <a:cubicBezTo>
                    <a:pt x="99" y="613"/>
                    <a:pt x="100" y="618"/>
                    <a:pt x="101" y="621"/>
                  </a:cubicBezTo>
                  <a:close/>
                  <a:moveTo>
                    <a:pt x="116" y="651"/>
                  </a:moveTo>
                  <a:cubicBezTo>
                    <a:pt x="114" y="639"/>
                    <a:pt x="109" y="624"/>
                    <a:pt x="105" y="612"/>
                  </a:cubicBezTo>
                  <a:cubicBezTo>
                    <a:pt x="106" y="621"/>
                    <a:pt x="110" y="633"/>
                    <a:pt x="112" y="641"/>
                  </a:cubicBezTo>
                  <a:cubicBezTo>
                    <a:pt x="112" y="641"/>
                    <a:pt x="112" y="641"/>
                    <a:pt x="112" y="642"/>
                  </a:cubicBezTo>
                  <a:cubicBezTo>
                    <a:pt x="114" y="644"/>
                    <a:pt x="114" y="648"/>
                    <a:pt x="115" y="651"/>
                  </a:cubicBezTo>
                  <a:cubicBezTo>
                    <a:pt x="116" y="651"/>
                    <a:pt x="116" y="652"/>
                    <a:pt x="116" y="651"/>
                  </a:cubicBezTo>
                  <a:close/>
                  <a:moveTo>
                    <a:pt x="527" y="618"/>
                  </a:moveTo>
                  <a:cubicBezTo>
                    <a:pt x="527" y="619"/>
                    <a:pt x="530" y="618"/>
                    <a:pt x="531" y="617"/>
                  </a:cubicBezTo>
                  <a:cubicBezTo>
                    <a:pt x="535" y="616"/>
                    <a:pt x="541" y="614"/>
                    <a:pt x="545" y="612"/>
                  </a:cubicBezTo>
                  <a:cubicBezTo>
                    <a:pt x="539" y="613"/>
                    <a:pt x="533" y="615"/>
                    <a:pt x="531" y="617"/>
                  </a:cubicBezTo>
                  <a:cubicBezTo>
                    <a:pt x="529" y="617"/>
                    <a:pt x="528" y="618"/>
                    <a:pt x="527" y="618"/>
                  </a:cubicBezTo>
                  <a:close/>
                  <a:moveTo>
                    <a:pt x="371" y="624"/>
                  </a:moveTo>
                  <a:cubicBezTo>
                    <a:pt x="373" y="624"/>
                    <a:pt x="372" y="620"/>
                    <a:pt x="373" y="620"/>
                  </a:cubicBezTo>
                  <a:cubicBezTo>
                    <a:pt x="372" y="618"/>
                    <a:pt x="373" y="615"/>
                    <a:pt x="372" y="612"/>
                  </a:cubicBezTo>
                  <a:cubicBezTo>
                    <a:pt x="371" y="617"/>
                    <a:pt x="371" y="619"/>
                    <a:pt x="371" y="624"/>
                  </a:cubicBezTo>
                  <a:close/>
                  <a:moveTo>
                    <a:pt x="282" y="617"/>
                  </a:moveTo>
                  <a:cubicBezTo>
                    <a:pt x="282" y="618"/>
                    <a:pt x="283" y="618"/>
                    <a:pt x="283" y="618"/>
                  </a:cubicBezTo>
                  <a:cubicBezTo>
                    <a:pt x="283" y="620"/>
                    <a:pt x="282" y="621"/>
                    <a:pt x="282" y="623"/>
                  </a:cubicBezTo>
                  <a:cubicBezTo>
                    <a:pt x="283" y="622"/>
                    <a:pt x="282" y="623"/>
                    <a:pt x="283" y="623"/>
                  </a:cubicBezTo>
                  <a:cubicBezTo>
                    <a:pt x="283" y="623"/>
                    <a:pt x="283" y="622"/>
                    <a:pt x="284" y="622"/>
                  </a:cubicBezTo>
                  <a:cubicBezTo>
                    <a:pt x="283" y="619"/>
                    <a:pt x="284" y="615"/>
                    <a:pt x="283" y="613"/>
                  </a:cubicBezTo>
                  <a:cubicBezTo>
                    <a:pt x="283" y="614"/>
                    <a:pt x="283" y="616"/>
                    <a:pt x="282" y="617"/>
                  </a:cubicBezTo>
                  <a:close/>
                  <a:moveTo>
                    <a:pt x="350" y="616"/>
                  </a:moveTo>
                  <a:cubicBezTo>
                    <a:pt x="350" y="616"/>
                    <a:pt x="350" y="616"/>
                    <a:pt x="351" y="615"/>
                  </a:cubicBezTo>
                  <a:cubicBezTo>
                    <a:pt x="350" y="615"/>
                    <a:pt x="350" y="614"/>
                    <a:pt x="350" y="614"/>
                  </a:cubicBezTo>
                  <a:cubicBezTo>
                    <a:pt x="350" y="614"/>
                    <a:pt x="349" y="616"/>
                    <a:pt x="350" y="616"/>
                  </a:cubicBezTo>
                  <a:close/>
                  <a:moveTo>
                    <a:pt x="93" y="619"/>
                  </a:moveTo>
                  <a:cubicBezTo>
                    <a:pt x="94" y="618"/>
                    <a:pt x="93" y="617"/>
                    <a:pt x="93" y="615"/>
                  </a:cubicBezTo>
                  <a:cubicBezTo>
                    <a:pt x="93" y="615"/>
                    <a:pt x="92" y="615"/>
                    <a:pt x="92" y="615"/>
                  </a:cubicBezTo>
                  <a:cubicBezTo>
                    <a:pt x="92" y="616"/>
                    <a:pt x="92" y="618"/>
                    <a:pt x="93" y="619"/>
                  </a:cubicBezTo>
                  <a:close/>
                  <a:moveTo>
                    <a:pt x="109" y="617"/>
                  </a:moveTo>
                  <a:cubicBezTo>
                    <a:pt x="109" y="617"/>
                    <a:pt x="109" y="615"/>
                    <a:pt x="108" y="616"/>
                  </a:cubicBezTo>
                  <a:cubicBezTo>
                    <a:pt x="109" y="616"/>
                    <a:pt x="108" y="617"/>
                    <a:pt x="109" y="617"/>
                  </a:cubicBezTo>
                  <a:close/>
                  <a:moveTo>
                    <a:pt x="432" y="618"/>
                  </a:moveTo>
                  <a:cubicBezTo>
                    <a:pt x="433" y="618"/>
                    <a:pt x="433" y="616"/>
                    <a:pt x="433" y="615"/>
                  </a:cubicBezTo>
                  <a:cubicBezTo>
                    <a:pt x="432" y="617"/>
                    <a:pt x="432" y="618"/>
                    <a:pt x="432" y="618"/>
                  </a:cubicBezTo>
                  <a:close/>
                  <a:moveTo>
                    <a:pt x="350" y="620"/>
                  </a:moveTo>
                  <a:cubicBezTo>
                    <a:pt x="350" y="619"/>
                    <a:pt x="351" y="617"/>
                    <a:pt x="349" y="617"/>
                  </a:cubicBezTo>
                  <a:cubicBezTo>
                    <a:pt x="350" y="618"/>
                    <a:pt x="349" y="619"/>
                    <a:pt x="350" y="620"/>
                  </a:cubicBezTo>
                  <a:close/>
                  <a:moveTo>
                    <a:pt x="97" y="630"/>
                  </a:moveTo>
                  <a:cubicBezTo>
                    <a:pt x="98" y="631"/>
                    <a:pt x="99" y="633"/>
                    <a:pt x="99" y="634"/>
                  </a:cubicBezTo>
                  <a:cubicBezTo>
                    <a:pt x="102" y="637"/>
                    <a:pt x="100" y="645"/>
                    <a:pt x="104" y="647"/>
                  </a:cubicBezTo>
                  <a:cubicBezTo>
                    <a:pt x="102" y="638"/>
                    <a:pt x="98" y="628"/>
                    <a:pt x="97" y="617"/>
                  </a:cubicBezTo>
                  <a:cubicBezTo>
                    <a:pt x="96" y="617"/>
                    <a:pt x="96" y="617"/>
                    <a:pt x="96" y="617"/>
                  </a:cubicBezTo>
                  <a:cubicBezTo>
                    <a:pt x="96" y="624"/>
                    <a:pt x="98" y="625"/>
                    <a:pt x="97" y="630"/>
                  </a:cubicBezTo>
                  <a:close/>
                  <a:moveTo>
                    <a:pt x="107" y="629"/>
                  </a:moveTo>
                  <a:cubicBezTo>
                    <a:pt x="106" y="625"/>
                    <a:pt x="106" y="622"/>
                    <a:pt x="104" y="618"/>
                  </a:cubicBezTo>
                  <a:cubicBezTo>
                    <a:pt x="104" y="621"/>
                    <a:pt x="105" y="625"/>
                    <a:pt x="107" y="629"/>
                  </a:cubicBezTo>
                  <a:close/>
                  <a:moveTo>
                    <a:pt x="554" y="619"/>
                  </a:moveTo>
                  <a:cubicBezTo>
                    <a:pt x="555" y="621"/>
                    <a:pt x="557" y="621"/>
                    <a:pt x="559" y="621"/>
                  </a:cubicBezTo>
                  <a:cubicBezTo>
                    <a:pt x="559" y="619"/>
                    <a:pt x="558" y="619"/>
                    <a:pt x="558" y="618"/>
                  </a:cubicBezTo>
                  <a:cubicBezTo>
                    <a:pt x="557" y="618"/>
                    <a:pt x="556" y="619"/>
                    <a:pt x="554" y="619"/>
                  </a:cubicBezTo>
                  <a:close/>
                  <a:moveTo>
                    <a:pt x="545" y="620"/>
                  </a:moveTo>
                  <a:cubicBezTo>
                    <a:pt x="544" y="620"/>
                    <a:pt x="543" y="621"/>
                    <a:pt x="542" y="621"/>
                  </a:cubicBezTo>
                  <a:cubicBezTo>
                    <a:pt x="540" y="622"/>
                    <a:pt x="537" y="622"/>
                    <a:pt x="536" y="624"/>
                  </a:cubicBezTo>
                  <a:cubicBezTo>
                    <a:pt x="540" y="622"/>
                    <a:pt x="545" y="621"/>
                    <a:pt x="548" y="619"/>
                  </a:cubicBezTo>
                  <a:cubicBezTo>
                    <a:pt x="547" y="619"/>
                    <a:pt x="546" y="620"/>
                    <a:pt x="545" y="620"/>
                  </a:cubicBezTo>
                  <a:close/>
                  <a:moveTo>
                    <a:pt x="737" y="620"/>
                  </a:moveTo>
                  <a:cubicBezTo>
                    <a:pt x="735" y="620"/>
                    <a:pt x="734" y="620"/>
                    <a:pt x="733" y="621"/>
                  </a:cubicBezTo>
                  <a:cubicBezTo>
                    <a:pt x="735" y="621"/>
                    <a:pt x="737" y="620"/>
                    <a:pt x="739" y="619"/>
                  </a:cubicBezTo>
                  <a:cubicBezTo>
                    <a:pt x="738" y="619"/>
                    <a:pt x="737" y="619"/>
                    <a:pt x="737" y="619"/>
                  </a:cubicBezTo>
                  <a:cubicBezTo>
                    <a:pt x="737" y="619"/>
                    <a:pt x="736" y="619"/>
                    <a:pt x="737" y="620"/>
                  </a:cubicBezTo>
                  <a:close/>
                  <a:moveTo>
                    <a:pt x="551" y="621"/>
                  </a:moveTo>
                  <a:cubicBezTo>
                    <a:pt x="552" y="621"/>
                    <a:pt x="552" y="620"/>
                    <a:pt x="552" y="620"/>
                  </a:cubicBezTo>
                  <a:cubicBezTo>
                    <a:pt x="552" y="620"/>
                    <a:pt x="551" y="620"/>
                    <a:pt x="551" y="621"/>
                  </a:cubicBezTo>
                  <a:close/>
                  <a:moveTo>
                    <a:pt x="726" y="624"/>
                  </a:moveTo>
                  <a:cubicBezTo>
                    <a:pt x="728" y="625"/>
                    <a:pt x="731" y="622"/>
                    <a:pt x="733" y="621"/>
                  </a:cubicBezTo>
                  <a:cubicBezTo>
                    <a:pt x="732" y="621"/>
                    <a:pt x="732" y="621"/>
                    <a:pt x="731" y="622"/>
                  </a:cubicBezTo>
                  <a:cubicBezTo>
                    <a:pt x="731" y="622"/>
                    <a:pt x="726" y="624"/>
                    <a:pt x="726" y="624"/>
                  </a:cubicBezTo>
                  <a:close/>
                  <a:moveTo>
                    <a:pt x="101" y="622"/>
                  </a:moveTo>
                  <a:cubicBezTo>
                    <a:pt x="103" y="632"/>
                    <a:pt x="106" y="637"/>
                    <a:pt x="108" y="648"/>
                  </a:cubicBezTo>
                  <a:cubicBezTo>
                    <a:pt x="109" y="648"/>
                    <a:pt x="109" y="649"/>
                    <a:pt x="110" y="649"/>
                  </a:cubicBezTo>
                  <a:cubicBezTo>
                    <a:pt x="110" y="647"/>
                    <a:pt x="110" y="647"/>
                    <a:pt x="109" y="646"/>
                  </a:cubicBezTo>
                  <a:cubicBezTo>
                    <a:pt x="109" y="645"/>
                    <a:pt x="110" y="646"/>
                    <a:pt x="109" y="645"/>
                  </a:cubicBezTo>
                  <a:cubicBezTo>
                    <a:pt x="107" y="637"/>
                    <a:pt x="105" y="629"/>
                    <a:pt x="103" y="621"/>
                  </a:cubicBezTo>
                  <a:cubicBezTo>
                    <a:pt x="103" y="623"/>
                    <a:pt x="102" y="623"/>
                    <a:pt x="101" y="622"/>
                  </a:cubicBezTo>
                  <a:close/>
                  <a:moveTo>
                    <a:pt x="97" y="637"/>
                  </a:moveTo>
                  <a:cubicBezTo>
                    <a:pt x="97" y="636"/>
                    <a:pt x="97" y="637"/>
                    <a:pt x="98" y="637"/>
                  </a:cubicBezTo>
                  <a:cubicBezTo>
                    <a:pt x="96" y="632"/>
                    <a:pt x="95" y="629"/>
                    <a:pt x="94" y="622"/>
                  </a:cubicBezTo>
                  <a:cubicBezTo>
                    <a:pt x="94" y="622"/>
                    <a:pt x="93" y="622"/>
                    <a:pt x="93" y="622"/>
                  </a:cubicBezTo>
                  <a:cubicBezTo>
                    <a:pt x="94" y="628"/>
                    <a:pt x="95" y="632"/>
                    <a:pt x="97" y="637"/>
                  </a:cubicBezTo>
                  <a:close/>
                  <a:moveTo>
                    <a:pt x="749" y="629"/>
                  </a:moveTo>
                  <a:cubicBezTo>
                    <a:pt x="754" y="627"/>
                    <a:pt x="758" y="625"/>
                    <a:pt x="763" y="622"/>
                  </a:cubicBezTo>
                  <a:cubicBezTo>
                    <a:pt x="758" y="624"/>
                    <a:pt x="753" y="626"/>
                    <a:pt x="749" y="629"/>
                  </a:cubicBezTo>
                  <a:close/>
                  <a:moveTo>
                    <a:pt x="100" y="625"/>
                  </a:moveTo>
                  <a:cubicBezTo>
                    <a:pt x="100" y="624"/>
                    <a:pt x="100" y="623"/>
                    <a:pt x="99" y="623"/>
                  </a:cubicBezTo>
                  <a:cubicBezTo>
                    <a:pt x="99" y="624"/>
                    <a:pt x="99" y="625"/>
                    <a:pt x="100" y="625"/>
                  </a:cubicBezTo>
                  <a:close/>
                  <a:moveTo>
                    <a:pt x="722" y="626"/>
                  </a:moveTo>
                  <a:cubicBezTo>
                    <a:pt x="711" y="629"/>
                    <a:pt x="702" y="635"/>
                    <a:pt x="691" y="639"/>
                  </a:cubicBezTo>
                  <a:cubicBezTo>
                    <a:pt x="703" y="635"/>
                    <a:pt x="713" y="629"/>
                    <a:pt x="726" y="624"/>
                  </a:cubicBezTo>
                  <a:cubicBezTo>
                    <a:pt x="724" y="624"/>
                    <a:pt x="723" y="625"/>
                    <a:pt x="722" y="626"/>
                  </a:cubicBezTo>
                  <a:close/>
                  <a:moveTo>
                    <a:pt x="428" y="630"/>
                  </a:moveTo>
                  <a:cubicBezTo>
                    <a:pt x="430" y="629"/>
                    <a:pt x="429" y="626"/>
                    <a:pt x="429" y="624"/>
                  </a:cubicBezTo>
                  <a:cubicBezTo>
                    <a:pt x="428" y="626"/>
                    <a:pt x="428" y="628"/>
                    <a:pt x="428" y="630"/>
                  </a:cubicBezTo>
                  <a:close/>
                  <a:moveTo>
                    <a:pt x="541" y="627"/>
                  </a:moveTo>
                  <a:cubicBezTo>
                    <a:pt x="542" y="626"/>
                    <a:pt x="543" y="626"/>
                    <a:pt x="544" y="625"/>
                  </a:cubicBezTo>
                  <a:cubicBezTo>
                    <a:pt x="543" y="626"/>
                    <a:pt x="541" y="626"/>
                    <a:pt x="541" y="627"/>
                  </a:cubicBezTo>
                  <a:close/>
                  <a:moveTo>
                    <a:pt x="537" y="628"/>
                  </a:moveTo>
                  <a:cubicBezTo>
                    <a:pt x="538" y="628"/>
                    <a:pt x="539" y="627"/>
                    <a:pt x="540" y="627"/>
                  </a:cubicBezTo>
                  <a:cubicBezTo>
                    <a:pt x="539" y="627"/>
                    <a:pt x="538" y="627"/>
                    <a:pt x="537" y="628"/>
                  </a:cubicBezTo>
                  <a:close/>
                  <a:moveTo>
                    <a:pt x="102" y="632"/>
                  </a:moveTo>
                  <a:cubicBezTo>
                    <a:pt x="102" y="631"/>
                    <a:pt x="101" y="628"/>
                    <a:pt x="100" y="627"/>
                  </a:cubicBezTo>
                  <a:cubicBezTo>
                    <a:pt x="100" y="629"/>
                    <a:pt x="101" y="631"/>
                    <a:pt x="102" y="632"/>
                  </a:cubicBezTo>
                  <a:close/>
                  <a:moveTo>
                    <a:pt x="564" y="628"/>
                  </a:moveTo>
                  <a:cubicBezTo>
                    <a:pt x="554" y="631"/>
                    <a:pt x="544" y="636"/>
                    <a:pt x="535" y="640"/>
                  </a:cubicBezTo>
                  <a:cubicBezTo>
                    <a:pt x="540" y="638"/>
                    <a:pt x="545" y="637"/>
                    <a:pt x="549" y="636"/>
                  </a:cubicBezTo>
                  <a:cubicBezTo>
                    <a:pt x="555" y="633"/>
                    <a:pt x="559" y="629"/>
                    <a:pt x="565" y="629"/>
                  </a:cubicBezTo>
                  <a:cubicBezTo>
                    <a:pt x="565" y="629"/>
                    <a:pt x="565" y="628"/>
                    <a:pt x="564" y="628"/>
                  </a:cubicBezTo>
                  <a:close/>
                  <a:moveTo>
                    <a:pt x="431" y="632"/>
                  </a:moveTo>
                  <a:cubicBezTo>
                    <a:pt x="432" y="631"/>
                    <a:pt x="432" y="630"/>
                    <a:pt x="431" y="629"/>
                  </a:cubicBezTo>
                  <a:cubicBezTo>
                    <a:pt x="432" y="630"/>
                    <a:pt x="431" y="632"/>
                    <a:pt x="431" y="632"/>
                  </a:cubicBezTo>
                  <a:close/>
                  <a:moveTo>
                    <a:pt x="739" y="633"/>
                  </a:moveTo>
                  <a:cubicBezTo>
                    <a:pt x="742" y="631"/>
                    <a:pt x="746" y="631"/>
                    <a:pt x="749" y="629"/>
                  </a:cubicBezTo>
                  <a:cubicBezTo>
                    <a:pt x="744" y="630"/>
                    <a:pt x="741" y="630"/>
                    <a:pt x="739" y="633"/>
                  </a:cubicBezTo>
                  <a:close/>
                  <a:moveTo>
                    <a:pt x="110" y="642"/>
                  </a:moveTo>
                  <a:cubicBezTo>
                    <a:pt x="110" y="640"/>
                    <a:pt x="110" y="636"/>
                    <a:pt x="108" y="634"/>
                  </a:cubicBezTo>
                  <a:cubicBezTo>
                    <a:pt x="108" y="637"/>
                    <a:pt x="110" y="640"/>
                    <a:pt x="110" y="642"/>
                  </a:cubicBezTo>
                  <a:close/>
                  <a:moveTo>
                    <a:pt x="107" y="629"/>
                  </a:moveTo>
                  <a:cubicBezTo>
                    <a:pt x="107" y="631"/>
                    <a:pt x="107" y="633"/>
                    <a:pt x="108" y="634"/>
                  </a:cubicBezTo>
                  <a:cubicBezTo>
                    <a:pt x="109" y="633"/>
                    <a:pt x="108" y="629"/>
                    <a:pt x="107" y="629"/>
                  </a:cubicBezTo>
                  <a:close/>
                  <a:moveTo>
                    <a:pt x="279" y="638"/>
                  </a:moveTo>
                  <a:cubicBezTo>
                    <a:pt x="279" y="637"/>
                    <a:pt x="279" y="636"/>
                    <a:pt x="280" y="635"/>
                  </a:cubicBezTo>
                  <a:cubicBezTo>
                    <a:pt x="279" y="635"/>
                    <a:pt x="279" y="635"/>
                    <a:pt x="279" y="635"/>
                  </a:cubicBezTo>
                  <a:cubicBezTo>
                    <a:pt x="280" y="633"/>
                    <a:pt x="279" y="630"/>
                    <a:pt x="278" y="629"/>
                  </a:cubicBezTo>
                  <a:cubicBezTo>
                    <a:pt x="278" y="632"/>
                    <a:pt x="278" y="634"/>
                    <a:pt x="279" y="638"/>
                  </a:cubicBezTo>
                  <a:close/>
                  <a:moveTo>
                    <a:pt x="282" y="635"/>
                  </a:moveTo>
                  <a:cubicBezTo>
                    <a:pt x="283" y="635"/>
                    <a:pt x="284" y="634"/>
                    <a:pt x="283" y="634"/>
                  </a:cubicBezTo>
                  <a:cubicBezTo>
                    <a:pt x="283" y="635"/>
                    <a:pt x="283" y="632"/>
                    <a:pt x="284" y="633"/>
                  </a:cubicBezTo>
                  <a:cubicBezTo>
                    <a:pt x="284" y="632"/>
                    <a:pt x="284" y="631"/>
                    <a:pt x="283" y="630"/>
                  </a:cubicBezTo>
                  <a:cubicBezTo>
                    <a:pt x="282" y="631"/>
                    <a:pt x="284" y="632"/>
                    <a:pt x="283" y="632"/>
                  </a:cubicBezTo>
                  <a:cubicBezTo>
                    <a:pt x="282" y="632"/>
                    <a:pt x="282" y="634"/>
                    <a:pt x="282" y="635"/>
                  </a:cubicBezTo>
                  <a:close/>
                  <a:moveTo>
                    <a:pt x="255" y="637"/>
                  </a:moveTo>
                  <a:cubicBezTo>
                    <a:pt x="255" y="636"/>
                    <a:pt x="255" y="632"/>
                    <a:pt x="254" y="631"/>
                  </a:cubicBezTo>
                  <a:cubicBezTo>
                    <a:pt x="254" y="633"/>
                    <a:pt x="254" y="636"/>
                    <a:pt x="255" y="637"/>
                  </a:cubicBezTo>
                  <a:close/>
                  <a:moveTo>
                    <a:pt x="427" y="637"/>
                  </a:moveTo>
                  <a:cubicBezTo>
                    <a:pt x="428" y="635"/>
                    <a:pt x="429" y="633"/>
                    <a:pt x="428" y="631"/>
                  </a:cubicBezTo>
                  <a:cubicBezTo>
                    <a:pt x="428" y="633"/>
                    <a:pt x="427" y="635"/>
                    <a:pt x="427" y="637"/>
                  </a:cubicBezTo>
                  <a:close/>
                  <a:moveTo>
                    <a:pt x="64" y="633"/>
                  </a:moveTo>
                  <a:cubicBezTo>
                    <a:pt x="65" y="633"/>
                    <a:pt x="64" y="632"/>
                    <a:pt x="64" y="631"/>
                  </a:cubicBezTo>
                  <a:cubicBezTo>
                    <a:pt x="63" y="631"/>
                    <a:pt x="62" y="631"/>
                    <a:pt x="62" y="631"/>
                  </a:cubicBezTo>
                  <a:cubicBezTo>
                    <a:pt x="63" y="632"/>
                    <a:pt x="62" y="632"/>
                    <a:pt x="62" y="632"/>
                  </a:cubicBezTo>
                  <a:cubicBezTo>
                    <a:pt x="62" y="632"/>
                    <a:pt x="62" y="632"/>
                    <a:pt x="63" y="632"/>
                  </a:cubicBezTo>
                  <a:cubicBezTo>
                    <a:pt x="63" y="633"/>
                    <a:pt x="63" y="632"/>
                    <a:pt x="64" y="632"/>
                  </a:cubicBezTo>
                  <a:cubicBezTo>
                    <a:pt x="64" y="632"/>
                    <a:pt x="64" y="633"/>
                    <a:pt x="64" y="633"/>
                  </a:cubicBezTo>
                  <a:close/>
                  <a:moveTo>
                    <a:pt x="736" y="634"/>
                  </a:moveTo>
                  <a:cubicBezTo>
                    <a:pt x="737" y="633"/>
                    <a:pt x="738" y="634"/>
                    <a:pt x="739" y="633"/>
                  </a:cubicBezTo>
                  <a:cubicBezTo>
                    <a:pt x="738" y="633"/>
                    <a:pt x="736" y="632"/>
                    <a:pt x="736" y="634"/>
                  </a:cubicBezTo>
                  <a:close/>
                  <a:moveTo>
                    <a:pt x="104" y="638"/>
                  </a:moveTo>
                  <a:cubicBezTo>
                    <a:pt x="103" y="637"/>
                    <a:pt x="103" y="633"/>
                    <a:pt x="101" y="634"/>
                  </a:cubicBezTo>
                  <a:cubicBezTo>
                    <a:pt x="103" y="634"/>
                    <a:pt x="102" y="638"/>
                    <a:pt x="104" y="638"/>
                  </a:cubicBezTo>
                  <a:close/>
                  <a:moveTo>
                    <a:pt x="281" y="636"/>
                  </a:moveTo>
                  <a:cubicBezTo>
                    <a:pt x="281" y="638"/>
                    <a:pt x="281" y="639"/>
                    <a:pt x="281" y="639"/>
                  </a:cubicBezTo>
                  <a:cubicBezTo>
                    <a:pt x="281" y="638"/>
                    <a:pt x="282" y="638"/>
                    <a:pt x="282" y="638"/>
                  </a:cubicBezTo>
                  <a:cubicBezTo>
                    <a:pt x="281" y="638"/>
                    <a:pt x="281" y="636"/>
                    <a:pt x="281" y="636"/>
                  </a:cubicBezTo>
                  <a:close/>
                  <a:moveTo>
                    <a:pt x="283" y="637"/>
                  </a:moveTo>
                  <a:cubicBezTo>
                    <a:pt x="283" y="637"/>
                    <a:pt x="283" y="636"/>
                    <a:pt x="283" y="635"/>
                  </a:cubicBezTo>
                  <a:cubicBezTo>
                    <a:pt x="281" y="635"/>
                    <a:pt x="282" y="636"/>
                    <a:pt x="282" y="638"/>
                  </a:cubicBezTo>
                  <a:cubicBezTo>
                    <a:pt x="282" y="638"/>
                    <a:pt x="284" y="639"/>
                    <a:pt x="283" y="637"/>
                  </a:cubicBezTo>
                  <a:close/>
                  <a:moveTo>
                    <a:pt x="559" y="639"/>
                  </a:moveTo>
                  <a:cubicBezTo>
                    <a:pt x="560" y="639"/>
                    <a:pt x="562" y="638"/>
                    <a:pt x="563" y="638"/>
                  </a:cubicBezTo>
                  <a:cubicBezTo>
                    <a:pt x="565" y="637"/>
                    <a:pt x="568" y="637"/>
                    <a:pt x="567" y="636"/>
                  </a:cubicBezTo>
                  <a:cubicBezTo>
                    <a:pt x="565" y="637"/>
                    <a:pt x="562" y="638"/>
                    <a:pt x="559" y="639"/>
                  </a:cubicBezTo>
                  <a:close/>
                  <a:moveTo>
                    <a:pt x="726" y="638"/>
                  </a:moveTo>
                  <a:cubicBezTo>
                    <a:pt x="727" y="638"/>
                    <a:pt x="728" y="637"/>
                    <a:pt x="728" y="637"/>
                  </a:cubicBezTo>
                  <a:cubicBezTo>
                    <a:pt x="728" y="637"/>
                    <a:pt x="727" y="637"/>
                    <a:pt x="726" y="638"/>
                  </a:cubicBezTo>
                  <a:close/>
                  <a:moveTo>
                    <a:pt x="99" y="643"/>
                  </a:moveTo>
                  <a:cubicBezTo>
                    <a:pt x="99" y="642"/>
                    <a:pt x="98" y="639"/>
                    <a:pt x="97" y="638"/>
                  </a:cubicBezTo>
                  <a:cubicBezTo>
                    <a:pt x="97" y="640"/>
                    <a:pt x="98" y="642"/>
                    <a:pt x="99" y="643"/>
                  </a:cubicBezTo>
                  <a:close/>
                  <a:moveTo>
                    <a:pt x="427" y="640"/>
                  </a:moveTo>
                  <a:cubicBezTo>
                    <a:pt x="427" y="639"/>
                    <a:pt x="428" y="639"/>
                    <a:pt x="427" y="638"/>
                  </a:cubicBezTo>
                  <a:cubicBezTo>
                    <a:pt x="427" y="638"/>
                    <a:pt x="427" y="640"/>
                    <a:pt x="427" y="640"/>
                  </a:cubicBezTo>
                  <a:close/>
                  <a:moveTo>
                    <a:pt x="283" y="640"/>
                  </a:moveTo>
                  <a:cubicBezTo>
                    <a:pt x="283" y="639"/>
                    <a:pt x="283" y="638"/>
                    <a:pt x="282" y="638"/>
                  </a:cubicBezTo>
                  <a:cubicBezTo>
                    <a:pt x="282" y="639"/>
                    <a:pt x="283" y="639"/>
                    <a:pt x="283" y="640"/>
                  </a:cubicBezTo>
                  <a:close/>
                  <a:moveTo>
                    <a:pt x="95" y="641"/>
                  </a:moveTo>
                  <a:cubicBezTo>
                    <a:pt x="94" y="640"/>
                    <a:pt x="95" y="639"/>
                    <a:pt x="94" y="639"/>
                  </a:cubicBezTo>
                  <a:cubicBezTo>
                    <a:pt x="95" y="640"/>
                    <a:pt x="94" y="642"/>
                    <a:pt x="95" y="641"/>
                  </a:cubicBezTo>
                  <a:close/>
                  <a:moveTo>
                    <a:pt x="105" y="641"/>
                  </a:moveTo>
                  <a:cubicBezTo>
                    <a:pt x="105" y="641"/>
                    <a:pt x="104" y="639"/>
                    <a:pt x="103" y="639"/>
                  </a:cubicBezTo>
                  <a:cubicBezTo>
                    <a:pt x="104" y="639"/>
                    <a:pt x="103" y="641"/>
                    <a:pt x="105" y="641"/>
                  </a:cubicBezTo>
                  <a:close/>
                  <a:moveTo>
                    <a:pt x="90" y="641"/>
                  </a:moveTo>
                  <a:cubicBezTo>
                    <a:pt x="91" y="642"/>
                    <a:pt x="92" y="643"/>
                    <a:pt x="94" y="643"/>
                  </a:cubicBezTo>
                  <a:cubicBezTo>
                    <a:pt x="93" y="642"/>
                    <a:pt x="93" y="640"/>
                    <a:pt x="92" y="639"/>
                  </a:cubicBezTo>
                  <a:cubicBezTo>
                    <a:pt x="91" y="640"/>
                    <a:pt x="90" y="640"/>
                    <a:pt x="90" y="641"/>
                  </a:cubicBezTo>
                  <a:close/>
                  <a:moveTo>
                    <a:pt x="698" y="639"/>
                  </a:moveTo>
                  <a:cubicBezTo>
                    <a:pt x="694" y="640"/>
                    <a:pt x="698" y="640"/>
                    <a:pt x="698" y="639"/>
                  </a:cubicBezTo>
                  <a:close/>
                  <a:moveTo>
                    <a:pt x="283" y="641"/>
                  </a:moveTo>
                  <a:cubicBezTo>
                    <a:pt x="283" y="641"/>
                    <a:pt x="283" y="639"/>
                    <a:pt x="282" y="639"/>
                  </a:cubicBezTo>
                  <a:cubicBezTo>
                    <a:pt x="282" y="640"/>
                    <a:pt x="282" y="641"/>
                    <a:pt x="283" y="641"/>
                  </a:cubicBezTo>
                  <a:close/>
                  <a:moveTo>
                    <a:pt x="283" y="643"/>
                  </a:moveTo>
                  <a:cubicBezTo>
                    <a:pt x="283" y="643"/>
                    <a:pt x="283" y="643"/>
                    <a:pt x="282" y="643"/>
                  </a:cubicBezTo>
                  <a:cubicBezTo>
                    <a:pt x="282" y="643"/>
                    <a:pt x="282" y="642"/>
                    <a:pt x="281" y="642"/>
                  </a:cubicBezTo>
                  <a:cubicBezTo>
                    <a:pt x="281" y="645"/>
                    <a:pt x="281" y="648"/>
                    <a:pt x="281" y="653"/>
                  </a:cubicBezTo>
                  <a:cubicBezTo>
                    <a:pt x="279" y="654"/>
                    <a:pt x="280" y="657"/>
                    <a:pt x="281" y="657"/>
                  </a:cubicBezTo>
                  <a:cubicBezTo>
                    <a:pt x="280" y="657"/>
                    <a:pt x="280" y="654"/>
                    <a:pt x="281" y="655"/>
                  </a:cubicBezTo>
                  <a:cubicBezTo>
                    <a:pt x="281" y="656"/>
                    <a:pt x="282" y="656"/>
                    <a:pt x="282" y="657"/>
                  </a:cubicBezTo>
                  <a:cubicBezTo>
                    <a:pt x="282" y="658"/>
                    <a:pt x="282" y="660"/>
                    <a:pt x="283" y="660"/>
                  </a:cubicBezTo>
                  <a:cubicBezTo>
                    <a:pt x="283" y="658"/>
                    <a:pt x="283" y="657"/>
                    <a:pt x="283" y="653"/>
                  </a:cubicBezTo>
                  <a:cubicBezTo>
                    <a:pt x="282" y="651"/>
                    <a:pt x="282" y="649"/>
                    <a:pt x="281" y="645"/>
                  </a:cubicBezTo>
                  <a:cubicBezTo>
                    <a:pt x="282" y="646"/>
                    <a:pt x="282" y="644"/>
                    <a:pt x="283" y="644"/>
                  </a:cubicBezTo>
                  <a:cubicBezTo>
                    <a:pt x="283" y="644"/>
                    <a:pt x="282" y="646"/>
                    <a:pt x="283" y="644"/>
                  </a:cubicBezTo>
                  <a:cubicBezTo>
                    <a:pt x="283" y="644"/>
                    <a:pt x="284" y="641"/>
                    <a:pt x="282" y="642"/>
                  </a:cubicBezTo>
                  <a:cubicBezTo>
                    <a:pt x="283" y="642"/>
                    <a:pt x="283" y="642"/>
                    <a:pt x="283" y="643"/>
                  </a:cubicBezTo>
                  <a:close/>
                  <a:moveTo>
                    <a:pt x="112" y="646"/>
                  </a:moveTo>
                  <a:cubicBezTo>
                    <a:pt x="111" y="648"/>
                    <a:pt x="112" y="650"/>
                    <a:pt x="113" y="651"/>
                  </a:cubicBezTo>
                  <a:cubicBezTo>
                    <a:pt x="114" y="651"/>
                    <a:pt x="113" y="650"/>
                    <a:pt x="114" y="650"/>
                  </a:cubicBezTo>
                  <a:cubicBezTo>
                    <a:pt x="112" y="648"/>
                    <a:pt x="112" y="645"/>
                    <a:pt x="111" y="643"/>
                  </a:cubicBezTo>
                  <a:cubicBezTo>
                    <a:pt x="110" y="644"/>
                    <a:pt x="111" y="645"/>
                    <a:pt x="112" y="646"/>
                  </a:cubicBezTo>
                  <a:close/>
                  <a:moveTo>
                    <a:pt x="106" y="646"/>
                  </a:moveTo>
                  <a:cubicBezTo>
                    <a:pt x="106" y="645"/>
                    <a:pt x="105" y="644"/>
                    <a:pt x="105" y="643"/>
                  </a:cubicBezTo>
                  <a:cubicBezTo>
                    <a:pt x="105" y="644"/>
                    <a:pt x="105" y="645"/>
                    <a:pt x="106" y="646"/>
                  </a:cubicBezTo>
                  <a:close/>
                  <a:moveTo>
                    <a:pt x="278" y="656"/>
                  </a:moveTo>
                  <a:cubicBezTo>
                    <a:pt x="277" y="656"/>
                    <a:pt x="278" y="659"/>
                    <a:pt x="278" y="661"/>
                  </a:cubicBezTo>
                  <a:cubicBezTo>
                    <a:pt x="279" y="664"/>
                    <a:pt x="279" y="668"/>
                    <a:pt x="280" y="671"/>
                  </a:cubicBezTo>
                  <a:cubicBezTo>
                    <a:pt x="281" y="670"/>
                    <a:pt x="280" y="670"/>
                    <a:pt x="281" y="670"/>
                  </a:cubicBezTo>
                  <a:cubicBezTo>
                    <a:pt x="280" y="668"/>
                    <a:pt x="279" y="665"/>
                    <a:pt x="280" y="663"/>
                  </a:cubicBezTo>
                  <a:cubicBezTo>
                    <a:pt x="279" y="663"/>
                    <a:pt x="280" y="662"/>
                    <a:pt x="280" y="662"/>
                  </a:cubicBezTo>
                  <a:cubicBezTo>
                    <a:pt x="280" y="662"/>
                    <a:pt x="279" y="662"/>
                    <a:pt x="279" y="662"/>
                  </a:cubicBezTo>
                  <a:cubicBezTo>
                    <a:pt x="278" y="660"/>
                    <a:pt x="280" y="656"/>
                    <a:pt x="278" y="655"/>
                  </a:cubicBezTo>
                  <a:cubicBezTo>
                    <a:pt x="279" y="654"/>
                    <a:pt x="279" y="652"/>
                    <a:pt x="279" y="652"/>
                  </a:cubicBezTo>
                  <a:cubicBezTo>
                    <a:pt x="278" y="651"/>
                    <a:pt x="279" y="650"/>
                    <a:pt x="279" y="649"/>
                  </a:cubicBezTo>
                  <a:cubicBezTo>
                    <a:pt x="279" y="647"/>
                    <a:pt x="278" y="645"/>
                    <a:pt x="280" y="645"/>
                  </a:cubicBezTo>
                  <a:cubicBezTo>
                    <a:pt x="279" y="644"/>
                    <a:pt x="278" y="644"/>
                    <a:pt x="277" y="644"/>
                  </a:cubicBezTo>
                  <a:cubicBezTo>
                    <a:pt x="277" y="648"/>
                    <a:pt x="276" y="651"/>
                    <a:pt x="278" y="656"/>
                  </a:cubicBezTo>
                  <a:close/>
                  <a:moveTo>
                    <a:pt x="100" y="645"/>
                  </a:moveTo>
                  <a:cubicBezTo>
                    <a:pt x="100" y="645"/>
                    <a:pt x="100" y="644"/>
                    <a:pt x="100" y="644"/>
                  </a:cubicBezTo>
                  <a:cubicBezTo>
                    <a:pt x="99" y="644"/>
                    <a:pt x="100" y="646"/>
                    <a:pt x="100" y="645"/>
                  </a:cubicBezTo>
                  <a:close/>
                  <a:moveTo>
                    <a:pt x="558" y="648"/>
                  </a:moveTo>
                  <a:cubicBezTo>
                    <a:pt x="561" y="647"/>
                    <a:pt x="563" y="647"/>
                    <a:pt x="564" y="646"/>
                  </a:cubicBezTo>
                  <a:cubicBezTo>
                    <a:pt x="562" y="646"/>
                    <a:pt x="560" y="647"/>
                    <a:pt x="558" y="648"/>
                  </a:cubicBezTo>
                  <a:close/>
                  <a:moveTo>
                    <a:pt x="431" y="655"/>
                  </a:moveTo>
                  <a:cubicBezTo>
                    <a:pt x="431" y="653"/>
                    <a:pt x="431" y="651"/>
                    <a:pt x="431" y="649"/>
                  </a:cubicBezTo>
                  <a:cubicBezTo>
                    <a:pt x="431" y="648"/>
                    <a:pt x="432" y="646"/>
                    <a:pt x="430" y="646"/>
                  </a:cubicBezTo>
                  <a:cubicBezTo>
                    <a:pt x="431" y="648"/>
                    <a:pt x="430" y="653"/>
                    <a:pt x="431" y="655"/>
                  </a:cubicBezTo>
                  <a:close/>
                  <a:moveTo>
                    <a:pt x="550" y="651"/>
                  </a:moveTo>
                  <a:cubicBezTo>
                    <a:pt x="552" y="651"/>
                    <a:pt x="553" y="651"/>
                    <a:pt x="554" y="650"/>
                  </a:cubicBezTo>
                  <a:cubicBezTo>
                    <a:pt x="553" y="650"/>
                    <a:pt x="551" y="650"/>
                    <a:pt x="550" y="651"/>
                  </a:cubicBezTo>
                  <a:close/>
                  <a:moveTo>
                    <a:pt x="426" y="654"/>
                  </a:moveTo>
                  <a:cubicBezTo>
                    <a:pt x="426" y="654"/>
                    <a:pt x="426" y="654"/>
                    <a:pt x="426" y="654"/>
                  </a:cubicBezTo>
                  <a:cubicBezTo>
                    <a:pt x="426" y="654"/>
                    <a:pt x="426" y="654"/>
                    <a:pt x="426" y="654"/>
                  </a:cubicBezTo>
                  <a:cubicBezTo>
                    <a:pt x="426" y="653"/>
                    <a:pt x="427" y="651"/>
                    <a:pt x="426" y="650"/>
                  </a:cubicBezTo>
                  <a:cubicBezTo>
                    <a:pt x="426" y="652"/>
                    <a:pt x="426" y="653"/>
                    <a:pt x="426" y="654"/>
                  </a:cubicBezTo>
                  <a:close/>
                  <a:moveTo>
                    <a:pt x="160" y="667"/>
                  </a:moveTo>
                  <a:cubicBezTo>
                    <a:pt x="160" y="667"/>
                    <a:pt x="159" y="667"/>
                    <a:pt x="159" y="668"/>
                  </a:cubicBezTo>
                  <a:cubicBezTo>
                    <a:pt x="160" y="668"/>
                    <a:pt x="161" y="669"/>
                    <a:pt x="162" y="669"/>
                  </a:cubicBezTo>
                  <a:cubicBezTo>
                    <a:pt x="161" y="663"/>
                    <a:pt x="159" y="657"/>
                    <a:pt x="159" y="651"/>
                  </a:cubicBezTo>
                  <a:cubicBezTo>
                    <a:pt x="158" y="652"/>
                    <a:pt x="157" y="652"/>
                    <a:pt x="157" y="651"/>
                  </a:cubicBezTo>
                  <a:cubicBezTo>
                    <a:pt x="157" y="657"/>
                    <a:pt x="157" y="662"/>
                    <a:pt x="160" y="667"/>
                  </a:cubicBezTo>
                  <a:close/>
                  <a:moveTo>
                    <a:pt x="546" y="662"/>
                  </a:moveTo>
                  <a:cubicBezTo>
                    <a:pt x="553" y="660"/>
                    <a:pt x="560" y="657"/>
                    <a:pt x="567" y="655"/>
                  </a:cubicBezTo>
                  <a:cubicBezTo>
                    <a:pt x="567" y="655"/>
                    <a:pt x="568" y="653"/>
                    <a:pt x="569" y="653"/>
                  </a:cubicBezTo>
                  <a:cubicBezTo>
                    <a:pt x="569" y="654"/>
                    <a:pt x="570" y="654"/>
                    <a:pt x="572" y="654"/>
                  </a:cubicBezTo>
                  <a:cubicBezTo>
                    <a:pt x="572" y="653"/>
                    <a:pt x="572" y="651"/>
                    <a:pt x="571" y="651"/>
                  </a:cubicBezTo>
                  <a:cubicBezTo>
                    <a:pt x="562" y="654"/>
                    <a:pt x="553" y="657"/>
                    <a:pt x="546" y="662"/>
                  </a:cubicBezTo>
                  <a:close/>
                  <a:moveTo>
                    <a:pt x="647" y="660"/>
                  </a:moveTo>
                  <a:cubicBezTo>
                    <a:pt x="652" y="659"/>
                    <a:pt x="656" y="657"/>
                    <a:pt x="660" y="654"/>
                  </a:cubicBezTo>
                  <a:cubicBezTo>
                    <a:pt x="655" y="655"/>
                    <a:pt x="651" y="659"/>
                    <a:pt x="647" y="660"/>
                  </a:cubicBezTo>
                  <a:close/>
                  <a:moveTo>
                    <a:pt x="431" y="659"/>
                  </a:moveTo>
                  <a:cubicBezTo>
                    <a:pt x="431" y="659"/>
                    <a:pt x="431" y="658"/>
                    <a:pt x="431" y="658"/>
                  </a:cubicBezTo>
                  <a:cubicBezTo>
                    <a:pt x="431" y="659"/>
                    <a:pt x="430" y="659"/>
                    <a:pt x="431" y="659"/>
                  </a:cubicBezTo>
                  <a:close/>
                  <a:moveTo>
                    <a:pt x="695" y="658"/>
                  </a:moveTo>
                  <a:cubicBezTo>
                    <a:pt x="694" y="659"/>
                    <a:pt x="693" y="659"/>
                    <a:pt x="692" y="659"/>
                  </a:cubicBezTo>
                  <a:cubicBezTo>
                    <a:pt x="686" y="665"/>
                    <a:pt x="682" y="672"/>
                    <a:pt x="678" y="679"/>
                  </a:cubicBezTo>
                  <a:cubicBezTo>
                    <a:pt x="679" y="679"/>
                    <a:pt x="680" y="681"/>
                    <a:pt x="681" y="681"/>
                  </a:cubicBezTo>
                  <a:cubicBezTo>
                    <a:pt x="682" y="681"/>
                    <a:pt x="682" y="680"/>
                    <a:pt x="682" y="679"/>
                  </a:cubicBezTo>
                  <a:cubicBezTo>
                    <a:pt x="687" y="673"/>
                    <a:pt x="692" y="665"/>
                    <a:pt x="695" y="658"/>
                  </a:cubicBezTo>
                  <a:cubicBezTo>
                    <a:pt x="695" y="658"/>
                    <a:pt x="695" y="658"/>
                    <a:pt x="695" y="658"/>
                  </a:cubicBezTo>
                  <a:close/>
                  <a:moveTo>
                    <a:pt x="283" y="663"/>
                  </a:moveTo>
                  <a:cubicBezTo>
                    <a:pt x="283" y="662"/>
                    <a:pt x="283" y="661"/>
                    <a:pt x="282" y="661"/>
                  </a:cubicBezTo>
                  <a:cubicBezTo>
                    <a:pt x="282" y="663"/>
                    <a:pt x="283" y="666"/>
                    <a:pt x="284" y="669"/>
                  </a:cubicBezTo>
                  <a:cubicBezTo>
                    <a:pt x="284" y="669"/>
                    <a:pt x="284" y="667"/>
                    <a:pt x="283" y="668"/>
                  </a:cubicBezTo>
                  <a:cubicBezTo>
                    <a:pt x="284" y="668"/>
                    <a:pt x="283" y="669"/>
                    <a:pt x="283" y="669"/>
                  </a:cubicBezTo>
                  <a:cubicBezTo>
                    <a:pt x="284" y="669"/>
                    <a:pt x="284" y="669"/>
                    <a:pt x="284" y="669"/>
                  </a:cubicBezTo>
                  <a:cubicBezTo>
                    <a:pt x="284" y="670"/>
                    <a:pt x="283" y="670"/>
                    <a:pt x="283" y="670"/>
                  </a:cubicBezTo>
                  <a:cubicBezTo>
                    <a:pt x="285" y="673"/>
                    <a:pt x="284" y="675"/>
                    <a:pt x="285" y="678"/>
                  </a:cubicBezTo>
                  <a:cubicBezTo>
                    <a:pt x="285" y="677"/>
                    <a:pt x="285" y="677"/>
                    <a:pt x="285" y="677"/>
                  </a:cubicBezTo>
                  <a:cubicBezTo>
                    <a:pt x="284" y="678"/>
                    <a:pt x="285" y="680"/>
                    <a:pt x="286" y="679"/>
                  </a:cubicBezTo>
                  <a:cubicBezTo>
                    <a:pt x="286" y="681"/>
                    <a:pt x="286" y="682"/>
                    <a:pt x="286" y="684"/>
                  </a:cubicBezTo>
                  <a:cubicBezTo>
                    <a:pt x="286" y="684"/>
                    <a:pt x="286" y="683"/>
                    <a:pt x="286" y="683"/>
                  </a:cubicBezTo>
                  <a:cubicBezTo>
                    <a:pt x="286" y="685"/>
                    <a:pt x="287" y="685"/>
                    <a:pt x="287" y="687"/>
                  </a:cubicBezTo>
                  <a:cubicBezTo>
                    <a:pt x="287" y="687"/>
                    <a:pt x="287" y="687"/>
                    <a:pt x="288" y="687"/>
                  </a:cubicBezTo>
                  <a:cubicBezTo>
                    <a:pt x="288" y="689"/>
                    <a:pt x="288" y="693"/>
                    <a:pt x="290" y="694"/>
                  </a:cubicBezTo>
                  <a:cubicBezTo>
                    <a:pt x="289" y="691"/>
                    <a:pt x="289" y="686"/>
                    <a:pt x="288" y="683"/>
                  </a:cubicBezTo>
                  <a:cubicBezTo>
                    <a:pt x="288" y="682"/>
                    <a:pt x="287" y="682"/>
                    <a:pt x="287" y="681"/>
                  </a:cubicBezTo>
                  <a:cubicBezTo>
                    <a:pt x="286" y="679"/>
                    <a:pt x="287" y="676"/>
                    <a:pt x="287" y="673"/>
                  </a:cubicBezTo>
                  <a:cubicBezTo>
                    <a:pt x="286" y="670"/>
                    <a:pt x="285" y="667"/>
                    <a:pt x="285" y="664"/>
                  </a:cubicBezTo>
                  <a:cubicBezTo>
                    <a:pt x="283" y="664"/>
                    <a:pt x="284" y="663"/>
                    <a:pt x="283" y="663"/>
                  </a:cubicBezTo>
                  <a:close/>
                  <a:moveTo>
                    <a:pt x="281" y="664"/>
                  </a:moveTo>
                  <a:cubicBezTo>
                    <a:pt x="281" y="669"/>
                    <a:pt x="283" y="673"/>
                    <a:pt x="282" y="676"/>
                  </a:cubicBezTo>
                  <a:cubicBezTo>
                    <a:pt x="283" y="675"/>
                    <a:pt x="283" y="673"/>
                    <a:pt x="284" y="673"/>
                  </a:cubicBezTo>
                  <a:cubicBezTo>
                    <a:pt x="284" y="673"/>
                    <a:pt x="284" y="672"/>
                    <a:pt x="284" y="671"/>
                  </a:cubicBezTo>
                  <a:cubicBezTo>
                    <a:pt x="281" y="671"/>
                    <a:pt x="284" y="666"/>
                    <a:pt x="281" y="664"/>
                  </a:cubicBezTo>
                  <a:close/>
                  <a:moveTo>
                    <a:pt x="686" y="663"/>
                  </a:moveTo>
                  <a:cubicBezTo>
                    <a:pt x="686" y="663"/>
                    <a:pt x="687" y="662"/>
                    <a:pt x="687" y="661"/>
                  </a:cubicBezTo>
                  <a:cubicBezTo>
                    <a:pt x="686" y="661"/>
                    <a:pt x="686" y="662"/>
                    <a:pt x="685" y="662"/>
                  </a:cubicBezTo>
                  <a:cubicBezTo>
                    <a:pt x="685" y="663"/>
                    <a:pt x="685" y="663"/>
                    <a:pt x="685" y="663"/>
                  </a:cubicBezTo>
                  <a:cubicBezTo>
                    <a:pt x="685" y="663"/>
                    <a:pt x="685" y="663"/>
                    <a:pt x="684" y="663"/>
                  </a:cubicBezTo>
                  <a:cubicBezTo>
                    <a:pt x="684" y="664"/>
                    <a:pt x="683" y="664"/>
                    <a:pt x="684" y="665"/>
                  </a:cubicBezTo>
                  <a:cubicBezTo>
                    <a:pt x="682" y="665"/>
                    <a:pt x="682" y="666"/>
                    <a:pt x="681" y="668"/>
                  </a:cubicBezTo>
                  <a:cubicBezTo>
                    <a:pt x="679" y="670"/>
                    <a:pt x="678" y="673"/>
                    <a:pt x="677" y="676"/>
                  </a:cubicBezTo>
                  <a:cubicBezTo>
                    <a:pt x="675" y="677"/>
                    <a:pt x="676" y="678"/>
                    <a:pt x="676" y="679"/>
                  </a:cubicBezTo>
                  <a:cubicBezTo>
                    <a:pt x="680" y="675"/>
                    <a:pt x="682" y="669"/>
                    <a:pt x="685" y="664"/>
                  </a:cubicBezTo>
                  <a:cubicBezTo>
                    <a:pt x="685" y="664"/>
                    <a:pt x="685" y="664"/>
                    <a:pt x="685" y="664"/>
                  </a:cubicBezTo>
                  <a:cubicBezTo>
                    <a:pt x="685" y="664"/>
                    <a:pt x="687" y="663"/>
                    <a:pt x="686" y="663"/>
                  </a:cubicBezTo>
                  <a:close/>
                  <a:moveTo>
                    <a:pt x="280" y="663"/>
                  </a:moveTo>
                  <a:cubicBezTo>
                    <a:pt x="281" y="663"/>
                    <a:pt x="282" y="663"/>
                    <a:pt x="282" y="662"/>
                  </a:cubicBezTo>
                  <a:cubicBezTo>
                    <a:pt x="281" y="662"/>
                    <a:pt x="282" y="662"/>
                    <a:pt x="281" y="662"/>
                  </a:cubicBezTo>
                  <a:cubicBezTo>
                    <a:pt x="281" y="662"/>
                    <a:pt x="280" y="662"/>
                    <a:pt x="280" y="663"/>
                  </a:cubicBezTo>
                  <a:close/>
                  <a:moveTo>
                    <a:pt x="142" y="663"/>
                  </a:moveTo>
                  <a:cubicBezTo>
                    <a:pt x="142" y="662"/>
                    <a:pt x="139" y="662"/>
                    <a:pt x="139" y="662"/>
                  </a:cubicBezTo>
                  <a:cubicBezTo>
                    <a:pt x="140" y="663"/>
                    <a:pt x="141" y="663"/>
                    <a:pt x="142" y="663"/>
                  </a:cubicBezTo>
                  <a:close/>
                  <a:moveTo>
                    <a:pt x="430" y="664"/>
                  </a:moveTo>
                  <a:cubicBezTo>
                    <a:pt x="431" y="665"/>
                    <a:pt x="430" y="665"/>
                    <a:pt x="431" y="666"/>
                  </a:cubicBezTo>
                  <a:cubicBezTo>
                    <a:pt x="431" y="665"/>
                    <a:pt x="432" y="664"/>
                    <a:pt x="431" y="664"/>
                  </a:cubicBezTo>
                  <a:cubicBezTo>
                    <a:pt x="431" y="664"/>
                    <a:pt x="431" y="664"/>
                    <a:pt x="430" y="664"/>
                  </a:cubicBezTo>
                  <a:close/>
                  <a:moveTo>
                    <a:pt x="137" y="665"/>
                  </a:moveTo>
                  <a:cubicBezTo>
                    <a:pt x="136" y="665"/>
                    <a:pt x="134" y="663"/>
                    <a:pt x="134" y="664"/>
                  </a:cubicBezTo>
                  <a:cubicBezTo>
                    <a:pt x="135" y="664"/>
                    <a:pt x="136" y="666"/>
                    <a:pt x="137" y="665"/>
                  </a:cubicBezTo>
                  <a:close/>
                  <a:moveTo>
                    <a:pt x="345" y="665"/>
                  </a:moveTo>
                  <a:cubicBezTo>
                    <a:pt x="345" y="665"/>
                    <a:pt x="346" y="665"/>
                    <a:pt x="345" y="664"/>
                  </a:cubicBezTo>
                  <a:cubicBezTo>
                    <a:pt x="345" y="664"/>
                    <a:pt x="345" y="664"/>
                    <a:pt x="345" y="664"/>
                  </a:cubicBezTo>
                  <a:cubicBezTo>
                    <a:pt x="345" y="665"/>
                    <a:pt x="344" y="665"/>
                    <a:pt x="345" y="665"/>
                  </a:cubicBezTo>
                  <a:close/>
                  <a:moveTo>
                    <a:pt x="680" y="666"/>
                  </a:moveTo>
                  <a:cubicBezTo>
                    <a:pt x="680" y="666"/>
                    <a:pt x="680" y="667"/>
                    <a:pt x="679" y="667"/>
                  </a:cubicBezTo>
                  <a:cubicBezTo>
                    <a:pt x="680" y="665"/>
                    <a:pt x="681" y="665"/>
                    <a:pt x="681" y="664"/>
                  </a:cubicBezTo>
                  <a:cubicBezTo>
                    <a:pt x="680" y="664"/>
                    <a:pt x="679" y="665"/>
                    <a:pt x="677" y="665"/>
                  </a:cubicBezTo>
                  <a:cubicBezTo>
                    <a:pt x="677" y="666"/>
                    <a:pt x="677" y="667"/>
                    <a:pt x="677" y="667"/>
                  </a:cubicBezTo>
                  <a:cubicBezTo>
                    <a:pt x="676" y="667"/>
                    <a:pt x="676" y="666"/>
                    <a:pt x="676" y="667"/>
                  </a:cubicBezTo>
                  <a:cubicBezTo>
                    <a:pt x="675" y="670"/>
                    <a:pt x="672" y="673"/>
                    <a:pt x="671" y="675"/>
                  </a:cubicBezTo>
                  <a:cubicBezTo>
                    <a:pt x="672" y="675"/>
                    <a:pt x="672" y="677"/>
                    <a:pt x="674" y="677"/>
                  </a:cubicBezTo>
                  <a:cubicBezTo>
                    <a:pt x="676" y="674"/>
                    <a:pt x="679" y="669"/>
                    <a:pt x="680" y="666"/>
                  </a:cubicBezTo>
                  <a:close/>
                  <a:moveTo>
                    <a:pt x="540" y="681"/>
                  </a:moveTo>
                  <a:cubicBezTo>
                    <a:pt x="536" y="683"/>
                    <a:pt x="532" y="685"/>
                    <a:pt x="526" y="687"/>
                  </a:cubicBezTo>
                  <a:cubicBezTo>
                    <a:pt x="516" y="691"/>
                    <a:pt x="505" y="695"/>
                    <a:pt x="495" y="700"/>
                  </a:cubicBezTo>
                  <a:cubicBezTo>
                    <a:pt x="491" y="701"/>
                    <a:pt x="486" y="702"/>
                    <a:pt x="484" y="704"/>
                  </a:cubicBezTo>
                  <a:cubicBezTo>
                    <a:pt x="478" y="705"/>
                    <a:pt x="472" y="709"/>
                    <a:pt x="466" y="711"/>
                  </a:cubicBezTo>
                  <a:cubicBezTo>
                    <a:pt x="466" y="711"/>
                    <a:pt x="466" y="711"/>
                    <a:pt x="465" y="711"/>
                  </a:cubicBezTo>
                  <a:cubicBezTo>
                    <a:pt x="464" y="711"/>
                    <a:pt x="463" y="712"/>
                    <a:pt x="461" y="713"/>
                  </a:cubicBezTo>
                  <a:cubicBezTo>
                    <a:pt x="460" y="713"/>
                    <a:pt x="458" y="713"/>
                    <a:pt x="458" y="714"/>
                  </a:cubicBezTo>
                  <a:cubicBezTo>
                    <a:pt x="457" y="714"/>
                    <a:pt x="456" y="715"/>
                    <a:pt x="456" y="714"/>
                  </a:cubicBezTo>
                  <a:cubicBezTo>
                    <a:pt x="456" y="715"/>
                    <a:pt x="455" y="715"/>
                    <a:pt x="455" y="716"/>
                  </a:cubicBezTo>
                  <a:cubicBezTo>
                    <a:pt x="454" y="715"/>
                    <a:pt x="449" y="716"/>
                    <a:pt x="448" y="718"/>
                  </a:cubicBezTo>
                  <a:cubicBezTo>
                    <a:pt x="448" y="718"/>
                    <a:pt x="447" y="718"/>
                    <a:pt x="446" y="718"/>
                  </a:cubicBezTo>
                  <a:cubicBezTo>
                    <a:pt x="446" y="719"/>
                    <a:pt x="444" y="720"/>
                    <a:pt x="443" y="719"/>
                  </a:cubicBezTo>
                  <a:cubicBezTo>
                    <a:pt x="441" y="721"/>
                    <a:pt x="439" y="721"/>
                    <a:pt x="437" y="722"/>
                  </a:cubicBezTo>
                  <a:cubicBezTo>
                    <a:pt x="438" y="724"/>
                    <a:pt x="438" y="725"/>
                    <a:pt x="438" y="727"/>
                  </a:cubicBezTo>
                  <a:cubicBezTo>
                    <a:pt x="442" y="726"/>
                    <a:pt x="445" y="725"/>
                    <a:pt x="446" y="724"/>
                  </a:cubicBezTo>
                  <a:cubicBezTo>
                    <a:pt x="459" y="720"/>
                    <a:pt x="471" y="715"/>
                    <a:pt x="484" y="709"/>
                  </a:cubicBezTo>
                  <a:cubicBezTo>
                    <a:pt x="485" y="709"/>
                    <a:pt x="483" y="709"/>
                    <a:pt x="484" y="709"/>
                  </a:cubicBezTo>
                  <a:cubicBezTo>
                    <a:pt x="485" y="709"/>
                    <a:pt x="486" y="709"/>
                    <a:pt x="486" y="709"/>
                  </a:cubicBezTo>
                  <a:cubicBezTo>
                    <a:pt x="494" y="705"/>
                    <a:pt x="501" y="702"/>
                    <a:pt x="509" y="699"/>
                  </a:cubicBezTo>
                  <a:cubicBezTo>
                    <a:pt x="509" y="699"/>
                    <a:pt x="509" y="698"/>
                    <a:pt x="509" y="698"/>
                  </a:cubicBezTo>
                  <a:cubicBezTo>
                    <a:pt x="512" y="698"/>
                    <a:pt x="514" y="696"/>
                    <a:pt x="516" y="695"/>
                  </a:cubicBezTo>
                  <a:cubicBezTo>
                    <a:pt x="521" y="693"/>
                    <a:pt x="526" y="692"/>
                    <a:pt x="529" y="690"/>
                  </a:cubicBezTo>
                  <a:cubicBezTo>
                    <a:pt x="532" y="690"/>
                    <a:pt x="533" y="688"/>
                    <a:pt x="535" y="688"/>
                  </a:cubicBezTo>
                  <a:cubicBezTo>
                    <a:pt x="536" y="688"/>
                    <a:pt x="536" y="687"/>
                    <a:pt x="537" y="687"/>
                  </a:cubicBezTo>
                  <a:cubicBezTo>
                    <a:pt x="537" y="687"/>
                    <a:pt x="537" y="686"/>
                    <a:pt x="538" y="687"/>
                  </a:cubicBezTo>
                  <a:cubicBezTo>
                    <a:pt x="538" y="685"/>
                    <a:pt x="540" y="685"/>
                    <a:pt x="542" y="685"/>
                  </a:cubicBezTo>
                  <a:cubicBezTo>
                    <a:pt x="548" y="680"/>
                    <a:pt x="559" y="676"/>
                    <a:pt x="566" y="672"/>
                  </a:cubicBezTo>
                  <a:cubicBezTo>
                    <a:pt x="568" y="671"/>
                    <a:pt x="571" y="668"/>
                    <a:pt x="574" y="670"/>
                  </a:cubicBezTo>
                  <a:cubicBezTo>
                    <a:pt x="566" y="675"/>
                    <a:pt x="556" y="678"/>
                    <a:pt x="548" y="683"/>
                  </a:cubicBezTo>
                  <a:cubicBezTo>
                    <a:pt x="552" y="682"/>
                    <a:pt x="557" y="681"/>
                    <a:pt x="560" y="678"/>
                  </a:cubicBezTo>
                  <a:cubicBezTo>
                    <a:pt x="566" y="678"/>
                    <a:pt x="569" y="674"/>
                    <a:pt x="575" y="673"/>
                  </a:cubicBezTo>
                  <a:cubicBezTo>
                    <a:pt x="575" y="671"/>
                    <a:pt x="574" y="669"/>
                    <a:pt x="574" y="667"/>
                  </a:cubicBezTo>
                  <a:cubicBezTo>
                    <a:pt x="566" y="669"/>
                    <a:pt x="558" y="673"/>
                    <a:pt x="552" y="676"/>
                  </a:cubicBezTo>
                  <a:cubicBezTo>
                    <a:pt x="551" y="676"/>
                    <a:pt x="551" y="677"/>
                    <a:pt x="551" y="677"/>
                  </a:cubicBezTo>
                  <a:cubicBezTo>
                    <a:pt x="548" y="678"/>
                    <a:pt x="546" y="680"/>
                    <a:pt x="543" y="682"/>
                  </a:cubicBezTo>
                  <a:cubicBezTo>
                    <a:pt x="542" y="682"/>
                    <a:pt x="542" y="680"/>
                    <a:pt x="541" y="681"/>
                  </a:cubicBezTo>
                  <a:cubicBezTo>
                    <a:pt x="542" y="681"/>
                    <a:pt x="542" y="682"/>
                    <a:pt x="543" y="683"/>
                  </a:cubicBezTo>
                  <a:cubicBezTo>
                    <a:pt x="542" y="682"/>
                    <a:pt x="541" y="682"/>
                    <a:pt x="540" y="681"/>
                  </a:cubicBezTo>
                  <a:close/>
                  <a:moveTo>
                    <a:pt x="666" y="673"/>
                  </a:moveTo>
                  <a:cubicBezTo>
                    <a:pt x="668" y="673"/>
                    <a:pt x="668" y="673"/>
                    <a:pt x="669" y="674"/>
                  </a:cubicBezTo>
                  <a:cubicBezTo>
                    <a:pt x="671" y="672"/>
                    <a:pt x="673" y="669"/>
                    <a:pt x="673" y="667"/>
                  </a:cubicBezTo>
                  <a:cubicBezTo>
                    <a:pt x="670" y="668"/>
                    <a:pt x="668" y="670"/>
                    <a:pt x="666" y="673"/>
                  </a:cubicBezTo>
                  <a:close/>
                  <a:moveTo>
                    <a:pt x="345" y="669"/>
                  </a:moveTo>
                  <a:cubicBezTo>
                    <a:pt x="345" y="668"/>
                    <a:pt x="346" y="668"/>
                    <a:pt x="346" y="668"/>
                  </a:cubicBezTo>
                  <a:cubicBezTo>
                    <a:pt x="345" y="668"/>
                    <a:pt x="345" y="668"/>
                    <a:pt x="345" y="668"/>
                  </a:cubicBezTo>
                  <a:cubicBezTo>
                    <a:pt x="345" y="668"/>
                    <a:pt x="345" y="667"/>
                    <a:pt x="345" y="667"/>
                  </a:cubicBezTo>
                  <a:cubicBezTo>
                    <a:pt x="345" y="668"/>
                    <a:pt x="345" y="668"/>
                    <a:pt x="345" y="669"/>
                  </a:cubicBezTo>
                  <a:close/>
                  <a:moveTo>
                    <a:pt x="431" y="669"/>
                  </a:moveTo>
                  <a:cubicBezTo>
                    <a:pt x="432" y="672"/>
                    <a:pt x="430" y="673"/>
                    <a:pt x="432" y="675"/>
                  </a:cubicBezTo>
                  <a:cubicBezTo>
                    <a:pt x="432" y="673"/>
                    <a:pt x="432" y="669"/>
                    <a:pt x="431" y="668"/>
                  </a:cubicBezTo>
                  <a:cubicBezTo>
                    <a:pt x="431" y="669"/>
                    <a:pt x="431" y="669"/>
                    <a:pt x="431" y="669"/>
                  </a:cubicBezTo>
                  <a:close/>
                  <a:moveTo>
                    <a:pt x="345" y="670"/>
                  </a:moveTo>
                  <a:cubicBezTo>
                    <a:pt x="346" y="670"/>
                    <a:pt x="346" y="669"/>
                    <a:pt x="345" y="669"/>
                  </a:cubicBezTo>
                  <a:cubicBezTo>
                    <a:pt x="345" y="670"/>
                    <a:pt x="345" y="669"/>
                    <a:pt x="345" y="670"/>
                  </a:cubicBezTo>
                  <a:close/>
                  <a:moveTo>
                    <a:pt x="661" y="670"/>
                  </a:moveTo>
                  <a:cubicBezTo>
                    <a:pt x="660" y="670"/>
                    <a:pt x="660" y="669"/>
                    <a:pt x="659" y="669"/>
                  </a:cubicBezTo>
                  <a:cubicBezTo>
                    <a:pt x="659" y="670"/>
                    <a:pt x="661" y="670"/>
                    <a:pt x="661" y="670"/>
                  </a:cubicBezTo>
                  <a:close/>
                  <a:moveTo>
                    <a:pt x="663" y="671"/>
                  </a:moveTo>
                  <a:cubicBezTo>
                    <a:pt x="663" y="672"/>
                    <a:pt x="664" y="672"/>
                    <a:pt x="665" y="672"/>
                  </a:cubicBezTo>
                  <a:cubicBezTo>
                    <a:pt x="664" y="671"/>
                    <a:pt x="666" y="671"/>
                    <a:pt x="665" y="670"/>
                  </a:cubicBezTo>
                  <a:cubicBezTo>
                    <a:pt x="665" y="671"/>
                    <a:pt x="664" y="671"/>
                    <a:pt x="663" y="671"/>
                  </a:cubicBezTo>
                  <a:close/>
                  <a:moveTo>
                    <a:pt x="429" y="678"/>
                  </a:moveTo>
                  <a:cubicBezTo>
                    <a:pt x="429" y="675"/>
                    <a:pt x="429" y="673"/>
                    <a:pt x="428" y="671"/>
                  </a:cubicBezTo>
                  <a:cubicBezTo>
                    <a:pt x="428" y="673"/>
                    <a:pt x="428" y="677"/>
                    <a:pt x="429" y="678"/>
                  </a:cubicBezTo>
                  <a:close/>
                  <a:moveTo>
                    <a:pt x="260" y="673"/>
                  </a:moveTo>
                  <a:cubicBezTo>
                    <a:pt x="259" y="674"/>
                    <a:pt x="260" y="675"/>
                    <a:pt x="259" y="676"/>
                  </a:cubicBezTo>
                  <a:cubicBezTo>
                    <a:pt x="261" y="676"/>
                    <a:pt x="260" y="678"/>
                    <a:pt x="261" y="678"/>
                  </a:cubicBezTo>
                  <a:cubicBezTo>
                    <a:pt x="260" y="676"/>
                    <a:pt x="261" y="673"/>
                    <a:pt x="259" y="673"/>
                  </a:cubicBezTo>
                  <a:cubicBezTo>
                    <a:pt x="260" y="673"/>
                    <a:pt x="260" y="673"/>
                    <a:pt x="260" y="673"/>
                  </a:cubicBezTo>
                  <a:close/>
                  <a:moveTo>
                    <a:pt x="173" y="676"/>
                  </a:moveTo>
                  <a:cubicBezTo>
                    <a:pt x="173" y="676"/>
                    <a:pt x="172" y="675"/>
                    <a:pt x="172" y="676"/>
                  </a:cubicBezTo>
                  <a:cubicBezTo>
                    <a:pt x="172" y="676"/>
                    <a:pt x="173" y="677"/>
                    <a:pt x="173" y="676"/>
                  </a:cubicBezTo>
                  <a:close/>
                  <a:moveTo>
                    <a:pt x="462" y="737"/>
                  </a:moveTo>
                  <a:cubicBezTo>
                    <a:pt x="462" y="737"/>
                    <a:pt x="462" y="736"/>
                    <a:pt x="462" y="735"/>
                  </a:cubicBezTo>
                  <a:cubicBezTo>
                    <a:pt x="462" y="736"/>
                    <a:pt x="463" y="738"/>
                    <a:pt x="462" y="739"/>
                  </a:cubicBezTo>
                  <a:cubicBezTo>
                    <a:pt x="464" y="739"/>
                    <a:pt x="464" y="738"/>
                    <a:pt x="466" y="738"/>
                  </a:cubicBezTo>
                  <a:cubicBezTo>
                    <a:pt x="466" y="737"/>
                    <a:pt x="465" y="736"/>
                    <a:pt x="466" y="736"/>
                  </a:cubicBezTo>
                  <a:cubicBezTo>
                    <a:pt x="468" y="738"/>
                    <a:pt x="470" y="736"/>
                    <a:pt x="473" y="735"/>
                  </a:cubicBezTo>
                  <a:cubicBezTo>
                    <a:pt x="473" y="735"/>
                    <a:pt x="473" y="734"/>
                    <a:pt x="473" y="734"/>
                  </a:cubicBezTo>
                  <a:cubicBezTo>
                    <a:pt x="474" y="734"/>
                    <a:pt x="474" y="735"/>
                    <a:pt x="474" y="735"/>
                  </a:cubicBezTo>
                  <a:cubicBezTo>
                    <a:pt x="482" y="731"/>
                    <a:pt x="486" y="729"/>
                    <a:pt x="494" y="725"/>
                  </a:cubicBezTo>
                  <a:cubicBezTo>
                    <a:pt x="494" y="725"/>
                    <a:pt x="494" y="724"/>
                    <a:pt x="494" y="724"/>
                  </a:cubicBezTo>
                  <a:cubicBezTo>
                    <a:pt x="495" y="725"/>
                    <a:pt x="500" y="723"/>
                    <a:pt x="501" y="722"/>
                  </a:cubicBezTo>
                  <a:cubicBezTo>
                    <a:pt x="505" y="721"/>
                    <a:pt x="514" y="717"/>
                    <a:pt x="516" y="715"/>
                  </a:cubicBezTo>
                  <a:cubicBezTo>
                    <a:pt x="525" y="710"/>
                    <a:pt x="537" y="707"/>
                    <a:pt x="545" y="702"/>
                  </a:cubicBezTo>
                  <a:cubicBezTo>
                    <a:pt x="548" y="701"/>
                    <a:pt x="551" y="698"/>
                    <a:pt x="555" y="698"/>
                  </a:cubicBezTo>
                  <a:cubicBezTo>
                    <a:pt x="557" y="694"/>
                    <a:pt x="563" y="695"/>
                    <a:pt x="566" y="691"/>
                  </a:cubicBezTo>
                  <a:cubicBezTo>
                    <a:pt x="569" y="691"/>
                    <a:pt x="572" y="688"/>
                    <a:pt x="576" y="688"/>
                  </a:cubicBezTo>
                  <a:cubicBezTo>
                    <a:pt x="576" y="686"/>
                    <a:pt x="576" y="687"/>
                    <a:pt x="577" y="687"/>
                  </a:cubicBezTo>
                  <a:cubicBezTo>
                    <a:pt x="576" y="685"/>
                    <a:pt x="576" y="682"/>
                    <a:pt x="575" y="680"/>
                  </a:cubicBezTo>
                  <a:cubicBezTo>
                    <a:pt x="563" y="684"/>
                    <a:pt x="554" y="690"/>
                    <a:pt x="544" y="695"/>
                  </a:cubicBezTo>
                  <a:cubicBezTo>
                    <a:pt x="544" y="694"/>
                    <a:pt x="543" y="694"/>
                    <a:pt x="543" y="694"/>
                  </a:cubicBezTo>
                  <a:cubicBezTo>
                    <a:pt x="543" y="693"/>
                    <a:pt x="544" y="693"/>
                    <a:pt x="544" y="692"/>
                  </a:cubicBezTo>
                  <a:cubicBezTo>
                    <a:pt x="555" y="688"/>
                    <a:pt x="564" y="682"/>
                    <a:pt x="575" y="678"/>
                  </a:cubicBezTo>
                  <a:cubicBezTo>
                    <a:pt x="575" y="677"/>
                    <a:pt x="575" y="676"/>
                    <a:pt x="575" y="675"/>
                  </a:cubicBezTo>
                  <a:cubicBezTo>
                    <a:pt x="571" y="676"/>
                    <a:pt x="567" y="677"/>
                    <a:pt x="565" y="680"/>
                  </a:cubicBezTo>
                  <a:cubicBezTo>
                    <a:pt x="556" y="682"/>
                    <a:pt x="548" y="686"/>
                    <a:pt x="542" y="692"/>
                  </a:cubicBezTo>
                  <a:cubicBezTo>
                    <a:pt x="541" y="691"/>
                    <a:pt x="541" y="689"/>
                    <a:pt x="543" y="688"/>
                  </a:cubicBezTo>
                  <a:cubicBezTo>
                    <a:pt x="531" y="693"/>
                    <a:pt x="523" y="699"/>
                    <a:pt x="511" y="703"/>
                  </a:cubicBezTo>
                  <a:cubicBezTo>
                    <a:pt x="510" y="705"/>
                    <a:pt x="506" y="705"/>
                    <a:pt x="505" y="707"/>
                  </a:cubicBezTo>
                  <a:cubicBezTo>
                    <a:pt x="504" y="707"/>
                    <a:pt x="504" y="707"/>
                    <a:pt x="504" y="707"/>
                  </a:cubicBezTo>
                  <a:cubicBezTo>
                    <a:pt x="496" y="711"/>
                    <a:pt x="486" y="714"/>
                    <a:pt x="478" y="718"/>
                  </a:cubicBezTo>
                  <a:cubicBezTo>
                    <a:pt x="477" y="718"/>
                    <a:pt x="476" y="719"/>
                    <a:pt x="475" y="719"/>
                  </a:cubicBezTo>
                  <a:cubicBezTo>
                    <a:pt x="474" y="719"/>
                    <a:pt x="472" y="721"/>
                    <a:pt x="471" y="720"/>
                  </a:cubicBezTo>
                  <a:cubicBezTo>
                    <a:pt x="471" y="721"/>
                    <a:pt x="470" y="721"/>
                    <a:pt x="469" y="722"/>
                  </a:cubicBezTo>
                  <a:cubicBezTo>
                    <a:pt x="465" y="722"/>
                    <a:pt x="459" y="725"/>
                    <a:pt x="455" y="726"/>
                  </a:cubicBezTo>
                  <a:cubicBezTo>
                    <a:pt x="455" y="726"/>
                    <a:pt x="455" y="727"/>
                    <a:pt x="455" y="727"/>
                  </a:cubicBezTo>
                  <a:cubicBezTo>
                    <a:pt x="452" y="726"/>
                    <a:pt x="451" y="728"/>
                    <a:pt x="449" y="729"/>
                  </a:cubicBezTo>
                  <a:cubicBezTo>
                    <a:pt x="449" y="730"/>
                    <a:pt x="450" y="728"/>
                    <a:pt x="451" y="729"/>
                  </a:cubicBezTo>
                  <a:cubicBezTo>
                    <a:pt x="449" y="729"/>
                    <a:pt x="451" y="730"/>
                    <a:pt x="450" y="730"/>
                  </a:cubicBezTo>
                  <a:cubicBezTo>
                    <a:pt x="449" y="729"/>
                    <a:pt x="449" y="730"/>
                    <a:pt x="448" y="730"/>
                  </a:cubicBezTo>
                  <a:cubicBezTo>
                    <a:pt x="447" y="729"/>
                    <a:pt x="449" y="729"/>
                    <a:pt x="448" y="729"/>
                  </a:cubicBezTo>
                  <a:cubicBezTo>
                    <a:pt x="446" y="730"/>
                    <a:pt x="445" y="730"/>
                    <a:pt x="444" y="731"/>
                  </a:cubicBezTo>
                  <a:cubicBezTo>
                    <a:pt x="443" y="730"/>
                    <a:pt x="442" y="732"/>
                    <a:pt x="440" y="732"/>
                  </a:cubicBezTo>
                  <a:cubicBezTo>
                    <a:pt x="441" y="733"/>
                    <a:pt x="439" y="732"/>
                    <a:pt x="439" y="734"/>
                  </a:cubicBezTo>
                  <a:cubicBezTo>
                    <a:pt x="439" y="735"/>
                    <a:pt x="440" y="733"/>
                    <a:pt x="440" y="734"/>
                  </a:cubicBezTo>
                  <a:cubicBezTo>
                    <a:pt x="439" y="734"/>
                    <a:pt x="440" y="735"/>
                    <a:pt x="441" y="735"/>
                  </a:cubicBezTo>
                  <a:cubicBezTo>
                    <a:pt x="439" y="736"/>
                    <a:pt x="441" y="737"/>
                    <a:pt x="441" y="737"/>
                  </a:cubicBezTo>
                  <a:cubicBezTo>
                    <a:pt x="440" y="737"/>
                    <a:pt x="440" y="736"/>
                    <a:pt x="440" y="737"/>
                  </a:cubicBezTo>
                  <a:cubicBezTo>
                    <a:pt x="440" y="738"/>
                    <a:pt x="441" y="738"/>
                    <a:pt x="441" y="739"/>
                  </a:cubicBezTo>
                  <a:cubicBezTo>
                    <a:pt x="441" y="738"/>
                    <a:pt x="442" y="738"/>
                    <a:pt x="442" y="739"/>
                  </a:cubicBezTo>
                  <a:cubicBezTo>
                    <a:pt x="442" y="739"/>
                    <a:pt x="441" y="738"/>
                    <a:pt x="441" y="739"/>
                  </a:cubicBezTo>
                  <a:cubicBezTo>
                    <a:pt x="442" y="739"/>
                    <a:pt x="441" y="740"/>
                    <a:pt x="442" y="740"/>
                  </a:cubicBezTo>
                  <a:cubicBezTo>
                    <a:pt x="440" y="741"/>
                    <a:pt x="441" y="743"/>
                    <a:pt x="442" y="744"/>
                  </a:cubicBezTo>
                  <a:cubicBezTo>
                    <a:pt x="441" y="744"/>
                    <a:pt x="441" y="745"/>
                    <a:pt x="442" y="746"/>
                  </a:cubicBezTo>
                  <a:cubicBezTo>
                    <a:pt x="443" y="745"/>
                    <a:pt x="445" y="743"/>
                    <a:pt x="445" y="742"/>
                  </a:cubicBezTo>
                  <a:cubicBezTo>
                    <a:pt x="447" y="742"/>
                    <a:pt x="450" y="739"/>
                    <a:pt x="453" y="739"/>
                  </a:cubicBezTo>
                  <a:cubicBezTo>
                    <a:pt x="454" y="739"/>
                    <a:pt x="453" y="737"/>
                    <a:pt x="454" y="737"/>
                  </a:cubicBezTo>
                  <a:cubicBezTo>
                    <a:pt x="454" y="738"/>
                    <a:pt x="454" y="737"/>
                    <a:pt x="454" y="738"/>
                  </a:cubicBezTo>
                  <a:cubicBezTo>
                    <a:pt x="453" y="738"/>
                    <a:pt x="454" y="738"/>
                    <a:pt x="454" y="739"/>
                  </a:cubicBezTo>
                  <a:cubicBezTo>
                    <a:pt x="456" y="739"/>
                    <a:pt x="458" y="740"/>
                    <a:pt x="459" y="741"/>
                  </a:cubicBezTo>
                  <a:cubicBezTo>
                    <a:pt x="460" y="741"/>
                    <a:pt x="460" y="740"/>
                    <a:pt x="460" y="739"/>
                  </a:cubicBezTo>
                  <a:cubicBezTo>
                    <a:pt x="460" y="738"/>
                    <a:pt x="462" y="740"/>
                    <a:pt x="462" y="739"/>
                  </a:cubicBezTo>
                  <a:cubicBezTo>
                    <a:pt x="461" y="739"/>
                    <a:pt x="461" y="738"/>
                    <a:pt x="461" y="738"/>
                  </a:cubicBezTo>
                  <a:cubicBezTo>
                    <a:pt x="462" y="738"/>
                    <a:pt x="461" y="738"/>
                    <a:pt x="462" y="737"/>
                  </a:cubicBezTo>
                  <a:cubicBezTo>
                    <a:pt x="461" y="737"/>
                    <a:pt x="462" y="737"/>
                    <a:pt x="462" y="737"/>
                  </a:cubicBezTo>
                  <a:close/>
                  <a:moveTo>
                    <a:pt x="345" y="680"/>
                  </a:moveTo>
                  <a:cubicBezTo>
                    <a:pt x="345" y="680"/>
                    <a:pt x="346" y="680"/>
                    <a:pt x="345" y="679"/>
                  </a:cubicBezTo>
                  <a:cubicBezTo>
                    <a:pt x="345" y="680"/>
                    <a:pt x="344" y="679"/>
                    <a:pt x="344" y="679"/>
                  </a:cubicBezTo>
                  <a:cubicBezTo>
                    <a:pt x="345" y="679"/>
                    <a:pt x="344" y="678"/>
                    <a:pt x="344" y="679"/>
                  </a:cubicBezTo>
                  <a:cubicBezTo>
                    <a:pt x="344" y="679"/>
                    <a:pt x="344" y="680"/>
                    <a:pt x="345" y="680"/>
                  </a:cubicBezTo>
                  <a:close/>
                  <a:moveTo>
                    <a:pt x="283" y="682"/>
                  </a:moveTo>
                  <a:cubicBezTo>
                    <a:pt x="285" y="686"/>
                    <a:pt x="284" y="689"/>
                    <a:pt x="285" y="692"/>
                  </a:cubicBezTo>
                  <a:cubicBezTo>
                    <a:pt x="286" y="692"/>
                    <a:pt x="284" y="694"/>
                    <a:pt x="286" y="694"/>
                  </a:cubicBezTo>
                  <a:cubicBezTo>
                    <a:pt x="286" y="693"/>
                    <a:pt x="285" y="693"/>
                    <a:pt x="286" y="693"/>
                  </a:cubicBezTo>
                  <a:cubicBezTo>
                    <a:pt x="286" y="690"/>
                    <a:pt x="284" y="688"/>
                    <a:pt x="285" y="685"/>
                  </a:cubicBezTo>
                  <a:cubicBezTo>
                    <a:pt x="284" y="684"/>
                    <a:pt x="285" y="684"/>
                    <a:pt x="284" y="684"/>
                  </a:cubicBezTo>
                  <a:cubicBezTo>
                    <a:pt x="285" y="684"/>
                    <a:pt x="284" y="683"/>
                    <a:pt x="285" y="681"/>
                  </a:cubicBezTo>
                  <a:cubicBezTo>
                    <a:pt x="284" y="681"/>
                    <a:pt x="284" y="680"/>
                    <a:pt x="283" y="679"/>
                  </a:cubicBezTo>
                  <a:cubicBezTo>
                    <a:pt x="283" y="681"/>
                    <a:pt x="284" y="681"/>
                    <a:pt x="284" y="682"/>
                  </a:cubicBezTo>
                  <a:cubicBezTo>
                    <a:pt x="283" y="682"/>
                    <a:pt x="284" y="681"/>
                    <a:pt x="283" y="682"/>
                  </a:cubicBezTo>
                  <a:close/>
                  <a:moveTo>
                    <a:pt x="372" y="687"/>
                  </a:moveTo>
                  <a:cubicBezTo>
                    <a:pt x="372" y="685"/>
                    <a:pt x="371" y="684"/>
                    <a:pt x="372" y="682"/>
                  </a:cubicBezTo>
                  <a:cubicBezTo>
                    <a:pt x="371" y="683"/>
                    <a:pt x="372" y="680"/>
                    <a:pt x="371" y="681"/>
                  </a:cubicBezTo>
                  <a:cubicBezTo>
                    <a:pt x="371" y="684"/>
                    <a:pt x="371" y="685"/>
                    <a:pt x="372" y="687"/>
                  </a:cubicBezTo>
                  <a:close/>
                  <a:moveTo>
                    <a:pt x="701" y="707"/>
                  </a:moveTo>
                  <a:cubicBezTo>
                    <a:pt x="700" y="706"/>
                    <a:pt x="700" y="705"/>
                    <a:pt x="700" y="703"/>
                  </a:cubicBezTo>
                  <a:cubicBezTo>
                    <a:pt x="699" y="704"/>
                    <a:pt x="700" y="704"/>
                    <a:pt x="698" y="703"/>
                  </a:cubicBezTo>
                  <a:cubicBezTo>
                    <a:pt x="697" y="700"/>
                    <a:pt x="695" y="698"/>
                    <a:pt x="693" y="696"/>
                  </a:cubicBezTo>
                  <a:cubicBezTo>
                    <a:pt x="693" y="697"/>
                    <a:pt x="694" y="698"/>
                    <a:pt x="694" y="699"/>
                  </a:cubicBezTo>
                  <a:cubicBezTo>
                    <a:pt x="693" y="699"/>
                    <a:pt x="692" y="698"/>
                    <a:pt x="693" y="697"/>
                  </a:cubicBezTo>
                  <a:cubicBezTo>
                    <a:pt x="691" y="697"/>
                    <a:pt x="691" y="696"/>
                    <a:pt x="690" y="695"/>
                  </a:cubicBezTo>
                  <a:cubicBezTo>
                    <a:pt x="687" y="692"/>
                    <a:pt x="684" y="689"/>
                    <a:pt x="681" y="686"/>
                  </a:cubicBezTo>
                  <a:cubicBezTo>
                    <a:pt x="681" y="685"/>
                    <a:pt x="682" y="685"/>
                    <a:pt x="682" y="684"/>
                  </a:cubicBezTo>
                  <a:cubicBezTo>
                    <a:pt x="680" y="684"/>
                    <a:pt x="678" y="682"/>
                    <a:pt x="676" y="682"/>
                  </a:cubicBezTo>
                  <a:cubicBezTo>
                    <a:pt x="683" y="691"/>
                    <a:pt x="693" y="698"/>
                    <a:pt x="701" y="707"/>
                  </a:cubicBezTo>
                  <a:close/>
                  <a:moveTo>
                    <a:pt x="364" y="690"/>
                  </a:moveTo>
                  <a:cubicBezTo>
                    <a:pt x="365" y="688"/>
                    <a:pt x="364" y="687"/>
                    <a:pt x="364" y="686"/>
                  </a:cubicBezTo>
                  <a:cubicBezTo>
                    <a:pt x="364" y="685"/>
                    <a:pt x="364" y="683"/>
                    <a:pt x="363" y="684"/>
                  </a:cubicBezTo>
                  <a:cubicBezTo>
                    <a:pt x="364" y="685"/>
                    <a:pt x="364" y="689"/>
                    <a:pt x="364" y="690"/>
                  </a:cubicBezTo>
                  <a:close/>
                  <a:moveTo>
                    <a:pt x="424" y="684"/>
                  </a:moveTo>
                  <a:cubicBezTo>
                    <a:pt x="425" y="685"/>
                    <a:pt x="425" y="684"/>
                    <a:pt x="424" y="685"/>
                  </a:cubicBezTo>
                  <a:cubicBezTo>
                    <a:pt x="425" y="685"/>
                    <a:pt x="425" y="685"/>
                    <a:pt x="425" y="685"/>
                  </a:cubicBezTo>
                  <a:cubicBezTo>
                    <a:pt x="425" y="684"/>
                    <a:pt x="425" y="684"/>
                    <a:pt x="425" y="683"/>
                  </a:cubicBezTo>
                  <a:cubicBezTo>
                    <a:pt x="425" y="683"/>
                    <a:pt x="425" y="684"/>
                    <a:pt x="425" y="684"/>
                  </a:cubicBezTo>
                  <a:cubicBezTo>
                    <a:pt x="425" y="684"/>
                    <a:pt x="425" y="684"/>
                    <a:pt x="424" y="684"/>
                  </a:cubicBezTo>
                  <a:close/>
                  <a:moveTo>
                    <a:pt x="425" y="689"/>
                  </a:moveTo>
                  <a:cubicBezTo>
                    <a:pt x="425" y="688"/>
                    <a:pt x="426" y="688"/>
                    <a:pt x="426" y="687"/>
                  </a:cubicBezTo>
                  <a:cubicBezTo>
                    <a:pt x="425" y="687"/>
                    <a:pt x="425" y="685"/>
                    <a:pt x="425" y="686"/>
                  </a:cubicBezTo>
                  <a:cubicBezTo>
                    <a:pt x="425" y="687"/>
                    <a:pt x="425" y="689"/>
                    <a:pt x="425" y="689"/>
                  </a:cubicBezTo>
                  <a:close/>
                  <a:moveTo>
                    <a:pt x="432" y="689"/>
                  </a:moveTo>
                  <a:cubicBezTo>
                    <a:pt x="433" y="688"/>
                    <a:pt x="432" y="687"/>
                    <a:pt x="432" y="686"/>
                  </a:cubicBezTo>
                  <a:cubicBezTo>
                    <a:pt x="432" y="687"/>
                    <a:pt x="431" y="688"/>
                    <a:pt x="432" y="689"/>
                  </a:cubicBezTo>
                  <a:close/>
                  <a:moveTo>
                    <a:pt x="691" y="693"/>
                  </a:moveTo>
                  <a:cubicBezTo>
                    <a:pt x="691" y="689"/>
                    <a:pt x="686" y="688"/>
                    <a:pt x="684" y="686"/>
                  </a:cubicBezTo>
                  <a:cubicBezTo>
                    <a:pt x="687" y="688"/>
                    <a:pt x="688" y="691"/>
                    <a:pt x="691" y="693"/>
                  </a:cubicBezTo>
                  <a:close/>
                  <a:moveTo>
                    <a:pt x="346" y="692"/>
                  </a:moveTo>
                  <a:cubicBezTo>
                    <a:pt x="346" y="691"/>
                    <a:pt x="346" y="688"/>
                    <a:pt x="345" y="687"/>
                  </a:cubicBezTo>
                  <a:cubicBezTo>
                    <a:pt x="345" y="689"/>
                    <a:pt x="345" y="691"/>
                    <a:pt x="346" y="692"/>
                  </a:cubicBezTo>
                  <a:close/>
                  <a:moveTo>
                    <a:pt x="373" y="700"/>
                  </a:moveTo>
                  <a:cubicBezTo>
                    <a:pt x="373" y="699"/>
                    <a:pt x="373" y="698"/>
                    <a:pt x="373" y="697"/>
                  </a:cubicBezTo>
                  <a:cubicBezTo>
                    <a:pt x="373" y="697"/>
                    <a:pt x="373" y="697"/>
                    <a:pt x="374" y="697"/>
                  </a:cubicBezTo>
                  <a:cubicBezTo>
                    <a:pt x="373" y="694"/>
                    <a:pt x="373" y="690"/>
                    <a:pt x="372" y="688"/>
                  </a:cubicBezTo>
                  <a:cubicBezTo>
                    <a:pt x="372" y="692"/>
                    <a:pt x="372" y="696"/>
                    <a:pt x="373" y="700"/>
                  </a:cubicBezTo>
                  <a:close/>
                  <a:moveTo>
                    <a:pt x="294" y="694"/>
                  </a:moveTo>
                  <a:cubicBezTo>
                    <a:pt x="294" y="693"/>
                    <a:pt x="293" y="689"/>
                    <a:pt x="292" y="689"/>
                  </a:cubicBezTo>
                  <a:cubicBezTo>
                    <a:pt x="292" y="690"/>
                    <a:pt x="292" y="693"/>
                    <a:pt x="294" y="694"/>
                  </a:cubicBezTo>
                  <a:close/>
                  <a:moveTo>
                    <a:pt x="364" y="691"/>
                  </a:moveTo>
                  <a:cubicBezTo>
                    <a:pt x="365" y="700"/>
                    <a:pt x="367" y="707"/>
                    <a:pt x="367" y="713"/>
                  </a:cubicBezTo>
                  <a:cubicBezTo>
                    <a:pt x="369" y="712"/>
                    <a:pt x="368" y="707"/>
                    <a:pt x="367" y="703"/>
                  </a:cubicBezTo>
                  <a:cubicBezTo>
                    <a:pt x="367" y="699"/>
                    <a:pt x="367" y="694"/>
                    <a:pt x="365" y="691"/>
                  </a:cubicBezTo>
                  <a:cubicBezTo>
                    <a:pt x="365" y="692"/>
                    <a:pt x="365" y="691"/>
                    <a:pt x="364" y="691"/>
                  </a:cubicBezTo>
                  <a:close/>
                  <a:moveTo>
                    <a:pt x="575" y="693"/>
                  </a:moveTo>
                  <a:cubicBezTo>
                    <a:pt x="576" y="693"/>
                    <a:pt x="577" y="692"/>
                    <a:pt x="578" y="693"/>
                  </a:cubicBezTo>
                  <a:cubicBezTo>
                    <a:pt x="578" y="692"/>
                    <a:pt x="577" y="692"/>
                    <a:pt x="578" y="691"/>
                  </a:cubicBezTo>
                  <a:cubicBezTo>
                    <a:pt x="576" y="691"/>
                    <a:pt x="575" y="693"/>
                    <a:pt x="575" y="693"/>
                  </a:cubicBezTo>
                  <a:close/>
                  <a:moveTo>
                    <a:pt x="227" y="697"/>
                  </a:moveTo>
                  <a:cubicBezTo>
                    <a:pt x="225" y="696"/>
                    <a:pt x="222" y="694"/>
                    <a:pt x="220" y="693"/>
                  </a:cubicBezTo>
                  <a:cubicBezTo>
                    <a:pt x="220" y="693"/>
                    <a:pt x="220" y="694"/>
                    <a:pt x="220" y="694"/>
                  </a:cubicBezTo>
                  <a:cubicBezTo>
                    <a:pt x="223" y="695"/>
                    <a:pt x="226" y="697"/>
                    <a:pt x="227" y="697"/>
                  </a:cubicBezTo>
                  <a:close/>
                  <a:moveTo>
                    <a:pt x="693" y="695"/>
                  </a:moveTo>
                  <a:cubicBezTo>
                    <a:pt x="693" y="695"/>
                    <a:pt x="691" y="694"/>
                    <a:pt x="691" y="694"/>
                  </a:cubicBezTo>
                  <a:cubicBezTo>
                    <a:pt x="692" y="695"/>
                    <a:pt x="691" y="696"/>
                    <a:pt x="693" y="695"/>
                  </a:cubicBezTo>
                  <a:close/>
                  <a:moveTo>
                    <a:pt x="521" y="696"/>
                  </a:moveTo>
                  <a:cubicBezTo>
                    <a:pt x="522" y="696"/>
                    <a:pt x="524" y="695"/>
                    <a:pt x="523" y="694"/>
                  </a:cubicBezTo>
                  <a:cubicBezTo>
                    <a:pt x="523" y="695"/>
                    <a:pt x="521" y="695"/>
                    <a:pt x="521" y="696"/>
                  </a:cubicBezTo>
                  <a:close/>
                  <a:moveTo>
                    <a:pt x="575" y="696"/>
                  </a:moveTo>
                  <a:cubicBezTo>
                    <a:pt x="576" y="699"/>
                    <a:pt x="573" y="704"/>
                    <a:pt x="575" y="706"/>
                  </a:cubicBezTo>
                  <a:cubicBezTo>
                    <a:pt x="577" y="706"/>
                    <a:pt x="578" y="705"/>
                    <a:pt x="580" y="704"/>
                  </a:cubicBezTo>
                  <a:cubicBezTo>
                    <a:pt x="580" y="701"/>
                    <a:pt x="580" y="698"/>
                    <a:pt x="578" y="695"/>
                  </a:cubicBezTo>
                  <a:cubicBezTo>
                    <a:pt x="578" y="697"/>
                    <a:pt x="576" y="695"/>
                    <a:pt x="575" y="696"/>
                  </a:cubicBezTo>
                  <a:close/>
                  <a:moveTo>
                    <a:pt x="505" y="704"/>
                  </a:moveTo>
                  <a:cubicBezTo>
                    <a:pt x="510" y="702"/>
                    <a:pt x="516" y="698"/>
                    <a:pt x="521" y="696"/>
                  </a:cubicBezTo>
                  <a:cubicBezTo>
                    <a:pt x="519" y="696"/>
                    <a:pt x="516" y="698"/>
                    <a:pt x="513" y="699"/>
                  </a:cubicBezTo>
                  <a:cubicBezTo>
                    <a:pt x="512" y="699"/>
                    <a:pt x="511" y="700"/>
                    <a:pt x="510" y="701"/>
                  </a:cubicBezTo>
                  <a:cubicBezTo>
                    <a:pt x="509" y="701"/>
                    <a:pt x="505" y="702"/>
                    <a:pt x="505" y="703"/>
                  </a:cubicBezTo>
                  <a:cubicBezTo>
                    <a:pt x="505" y="703"/>
                    <a:pt x="505" y="703"/>
                    <a:pt x="505" y="704"/>
                  </a:cubicBezTo>
                  <a:cubicBezTo>
                    <a:pt x="505" y="704"/>
                    <a:pt x="505" y="703"/>
                    <a:pt x="505" y="704"/>
                  </a:cubicBezTo>
                  <a:close/>
                  <a:moveTo>
                    <a:pt x="292" y="703"/>
                  </a:moveTo>
                  <a:cubicBezTo>
                    <a:pt x="291" y="702"/>
                    <a:pt x="292" y="701"/>
                    <a:pt x="292" y="701"/>
                  </a:cubicBezTo>
                  <a:cubicBezTo>
                    <a:pt x="291" y="701"/>
                    <a:pt x="291" y="697"/>
                    <a:pt x="290" y="698"/>
                  </a:cubicBezTo>
                  <a:cubicBezTo>
                    <a:pt x="290" y="699"/>
                    <a:pt x="291" y="702"/>
                    <a:pt x="292" y="703"/>
                  </a:cubicBezTo>
                  <a:close/>
                  <a:moveTo>
                    <a:pt x="431" y="699"/>
                  </a:moveTo>
                  <a:cubicBezTo>
                    <a:pt x="431" y="698"/>
                    <a:pt x="431" y="697"/>
                    <a:pt x="431" y="697"/>
                  </a:cubicBezTo>
                  <a:cubicBezTo>
                    <a:pt x="431" y="698"/>
                    <a:pt x="430" y="699"/>
                    <a:pt x="431" y="699"/>
                  </a:cubicBezTo>
                  <a:close/>
                  <a:moveTo>
                    <a:pt x="233" y="699"/>
                  </a:moveTo>
                  <a:cubicBezTo>
                    <a:pt x="232" y="698"/>
                    <a:pt x="231" y="698"/>
                    <a:pt x="229" y="698"/>
                  </a:cubicBezTo>
                  <a:cubicBezTo>
                    <a:pt x="230" y="698"/>
                    <a:pt x="232" y="699"/>
                    <a:pt x="233" y="699"/>
                  </a:cubicBezTo>
                  <a:close/>
                  <a:moveTo>
                    <a:pt x="569" y="699"/>
                  </a:moveTo>
                  <a:cubicBezTo>
                    <a:pt x="568" y="702"/>
                    <a:pt x="569" y="706"/>
                    <a:pt x="570" y="709"/>
                  </a:cubicBezTo>
                  <a:cubicBezTo>
                    <a:pt x="571" y="708"/>
                    <a:pt x="571" y="708"/>
                    <a:pt x="572" y="708"/>
                  </a:cubicBezTo>
                  <a:cubicBezTo>
                    <a:pt x="572" y="704"/>
                    <a:pt x="573" y="702"/>
                    <a:pt x="572" y="698"/>
                  </a:cubicBezTo>
                  <a:cubicBezTo>
                    <a:pt x="571" y="698"/>
                    <a:pt x="570" y="699"/>
                    <a:pt x="569" y="699"/>
                  </a:cubicBezTo>
                  <a:close/>
                  <a:moveTo>
                    <a:pt x="238" y="701"/>
                  </a:moveTo>
                  <a:cubicBezTo>
                    <a:pt x="236" y="700"/>
                    <a:pt x="235" y="699"/>
                    <a:pt x="233" y="700"/>
                  </a:cubicBezTo>
                  <a:cubicBezTo>
                    <a:pt x="235" y="700"/>
                    <a:pt x="237" y="701"/>
                    <a:pt x="238" y="701"/>
                  </a:cubicBezTo>
                  <a:close/>
                  <a:moveTo>
                    <a:pt x="582" y="703"/>
                  </a:moveTo>
                  <a:cubicBezTo>
                    <a:pt x="583" y="703"/>
                    <a:pt x="583" y="699"/>
                    <a:pt x="582" y="700"/>
                  </a:cubicBezTo>
                  <a:cubicBezTo>
                    <a:pt x="582" y="700"/>
                    <a:pt x="582" y="702"/>
                    <a:pt x="582" y="703"/>
                  </a:cubicBezTo>
                  <a:close/>
                  <a:moveTo>
                    <a:pt x="289" y="705"/>
                  </a:moveTo>
                  <a:cubicBezTo>
                    <a:pt x="289" y="702"/>
                    <a:pt x="289" y="701"/>
                    <a:pt x="288" y="700"/>
                  </a:cubicBezTo>
                  <a:cubicBezTo>
                    <a:pt x="288" y="702"/>
                    <a:pt x="288" y="704"/>
                    <a:pt x="289" y="705"/>
                  </a:cubicBezTo>
                  <a:close/>
                  <a:moveTo>
                    <a:pt x="433" y="702"/>
                  </a:moveTo>
                  <a:cubicBezTo>
                    <a:pt x="433" y="701"/>
                    <a:pt x="433" y="700"/>
                    <a:pt x="433" y="700"/>
                  </a:cubicBezTo>
                  <a:cubicBezTo>
                    <a:pt x="432" y="700"/>
                    <a:pt x="433" y="701"/>
                    <a:pt x="433" y="702"/>
                  </a:cubicBezTo>
                  <a:close/>
                  <a:moveTo>
                    <a:pt x="563" y="702"/>
                  </a:moveTo>
                  <a:cubicBezTo>
                    <a:pt x="565" y="704"/>
                    <a:pt x="562" y="707"/>
                    <a:pt x="564" y="711"/>
                  </a:cubicBezTo>
                  <a:cubicBezTo>
                    <a:pt x="565" y="711"/>
                    <a:pt x="566" y="710"/>
                    <a:pt x="567" y="710"/>
                  </a:cubicBezTo>
                  <a:cubicBezTo>
                    <a:pt x="567" y="706"/>
                    <a:pt x="566" y="703"/>
                    <a:pt x="565" y="700"/>
                  </a:cubicBezTo>
                  <a:cubicBezTo>
                    <a:pt x="565" y="701"/>
                    <a:pt x="563" y="701"/>
                    <a:pt x="563" y="702"/>
                  </a:cubicBezTo>
                  <a:close/>
                  <a:moveTo>
                    <a:pt x="432" y="710"/>
                  </a:moveTo>
                  <a:cubicBezTo>
                    <a:pt x="431" y="706"/>
                    <a:pt x="432" y="703"/>
                    <a:pt x="431" y="701"/>
                  </a:cubicBezTo>
                  <a:cubicBezTo>
                    <a:pt x="431" y="703"/>
                    <a:pt x="431" y="707"/>
                    <a:pt x="432" y="710"/>
                  </a:cubicBezTo>
                  <a:close/>
                  <a:moveTo>
                    <a:pt x="297" y="708"/>
                  </a:moveTo>
                  <a:cubicBezTo>
                    <a:pt x="298" y="708"/>
                    <a:pt x="298" y="710"/>
                    <a:pt x="299" y="710"/>
                  </a:cubicBezTo>
                  <a:cubicBezTo>
                    <a:pt x="298" y="707"/>
                    <a:pt x="297" y="704"/>
                    <a:pt x="296" y="701"/>
                  </a:cubicBezTo>
                  <a:cubicBezTo>
                    <a:pt x="295" y="704"/>
                    <a:pt x="298" y="706"/>
                    <a:pt x="297" y="708"/>
                  </a:cubicBezTo>
                  <a:close/>
                  <a:moveTo>
                    <a:pt x="240" y="702"/>
                  </a:moveTo>
                  <a:cubicBezTo>
                    <a:pt x="241" y="702"/>
                    <a:pt x="241" y="703"/>
                    <a:pt x="242" y="702"/>
                  </a:cubicBezTo>
                  <a:cubicBezTo>
                    <a:pt x="241" y="702"/>
                    <a:pt x="240" y="701"/>
                    <a:pt x="240" y="702"/>
                  </a:cubicBezTo>
                  <a:close/>
                  <a:moveTo>
                    <a:pt x="558" y="704"/>
                  </a:moveTo>
                  <a:cubicBezTo>
                    <a:pt x="559" y="705"/>
                    <a:pt x="559" y="707"/>
                    <a:pt x="558" y="708"/>
                  </a:cubicBezTo>
                  <a:cubicBezTo>
                    <a:pt x="558" y="709"/>
                    <a:pt x="559" y="712"/>
                    <a:pt x="558" y="713"/>
                  </a:cubicBezTo>
                  <a:cubicBezTo>
                    <a:pt x="560" y="713"/>
                    <a:pt x="561" y="712"/>
                    <a:pt x="562" y="712"/>
                  </a:cubicBezTo>
                  <a:cubicBezTo>
                    <a:pt x="561" y="709"/>
                    <a:pt x="560" y="704"/>
                    <a:pt x="561" y="703"/>
                  </a:cubicBezTo>
                  <a:cubicBezTo>
                    <a:pt x="559" y="702"/>
                    <a:pt x="559" y="704"/>
                    <a:pt x="558" y="704"/>
                  </a:cubicBezTo>
                  <a:close/>
                  <a:moveTo>
                    <a:pt x="466" y="719"/>
                  </a:moveTo>
                  <a:cubicBezTo>
                    <a:pt x="466" y="719"/>
                    <a:pt x="466" y="719"/>
                    <a:pt x="466" y="719"/>
                  </a:cubicBezTo>
                  <a:cubicBezTo>
                    <a:pt x="464" y="719"/>
                    <a:pt x="463" y="720"/>
                    <a:pt x="462" y="721"/>
                  </a:cubicBezTo>
                  <a:cubicBezTo>
                    <a:pt x="465" y="721"/>
                    <a:pt x="468" y="719"/>
                    <a:pt x="471" y="718"/>
                  </a:cubicBezTo>
                  <a:cubicBezTo>
                    <a:pt x="471" y="718"/>
                    <a:pt x="471" y="718"/>
                    <a:pt x="471" y="717"/>
                  </a:cubicBezTo>
                  <a:cubicBezTo>
                    <a:pt x="472" y="718"/>
                    <a:pt x="472" y="717"/>
                    <a:pt x="474" y="718"/>
                  </a:cubicBezTo>
                  <a:cubicBezTo>
                    <a:pt x="479" y="715"/>
                    <a:pt x="485" y="714"/>
                    <a:pt x="490" y="710"/>
                  </a:cubicBezTo>
                  <a:cubicBezTo>
                    <a:pt x="492" y="711"/>
                    <a:pt x="493" y="709"/>
                    <a:pt x="495" y="709"/>
                  </a:cubicBezTo>
                  <a:cubicBezTo>
                    <a:pt x="495" y="709"/>
                    <a:pt x="494" y="708"/>
                    <a:pt x="495" y="708"/>
                  </a:cubicBezTo>
                  <a:cubicBezTo>
                    <a:pt x="495" y="708"/>
                    <a:pt x="495" y="708"/>
                    <a:pt x="495" y="708"/>
                  </a:cubicBezTo>
                  <a:cubicBezTo>
                    <a:pt x="499" y="707"/>
                    <a:pt x="503" y="706"/>
                    <a:pt x="504" y="703"/>
                  </a:cubicBezTo>
                  <a:cubicBezTo>
                    <a:pt x="499" y="704"/>
                    <a:pt x="495" y="708"/>
                    <a:pt x="489" y="709"/>
                  </a:cubicBezTo>
                  <a:cubicBezTo>
                    <a:pt x="489" y="709"/>
                    <a:pt x="489" y="710"/>
                    <a:pt x="489" y="710"/>
                  </a:cubicBezTo>
                  <a:cubicBezTo>
                    <a:pt x="485" y="711"/>
                    <a:pt x="481" y="713"/>
                    <a:pt x="477" y="714"/>
                  </a:cubicBezTo>
                  <a:cubicBezTo>
                    <a:pt x="477" y="715"/>
                    <a:pt x="478" y="715"/>
                    <a:pt x="477" y="715"/>
                  </a:cubicBezTo>
                  <a:cubicBezTo>
                    <a:pt x="474" y="715"/>
                    <a:pt x="471" y="717"/>
                    <a:pt x="469" y="718"/>
                  </a:cubicBezTo>
                  <a:cubicBezTo>
                    <a:pt x="469" y="718"/>
                    <a:pt x="469" y="717"/>
                    <a:pt x="468" y="717"/>
                  </a:cubicBezTo>
                  <a:cubicBezTo>
                    <a:pt x="468" y="718"/>
                    <a:pt x="466" y="718"/>
                    <a:pt x="466" y="719"/>
                  </a:cubicBezTo>
                  <a:close/>
                  <a:moveTo>
                    <a:pt x="293" y="705"/>
                  </a:moveTo>
                  <a:cubicBezTo>
                    <a:pt x="293" y="704"/>
                    <a:pt x="292" y="703"/>
                    <a:pt x="291" y="704"/>
                  </a:cubicBezTo>
                  <a:cubicBezTo>
                    <a:pt x="292" y="704"/>
                    <a:pt x="291" y="705"/>
                    <a:pt x="293" y="705"/>
                  </a:cubicBezTo>
                  <a:close/>
                  <a:moveTo>
                    <a:pt x="246" y="704"/>
                  </a:moveTo>
                  <a:cubicBezTo>
                    <a:pt x="247" y="704"/>
                    <a:pt x="249" y="706"/>
                    <a:pt x="249" y="705"/>
                  </a:cubicBezTo>
                  <a:cubicBezTo>
                    <a:pt x="249" y="705"/>
                    <a:pt x="246" y="704"/>
                    <a:pt x="246" y="704"/>
                  </a:cubicBezTo>
                  <a:close/>
                  <a:moveTo>
                    <a:pt x="554" y="715"/>
                  </a:moveTo>
                  <a:cubicBezTo>
                    <a:pt x="555" y="715"/>
                    <a:pt x="555" y="714"/>
                    <a:pt x="556" y="714"/>
                  </a:cubicBezTo>
                  <a:cubicBezTo>
                    <a:pt x="557" y="710"/>
                    <a:pt x="555" y="709"/>
                    <a:pt x="556" y="705"/>
                  </a:cubicBezTo>
                  <a:cubicBezTo>
                    <a:pt x="554" y="706"/>
                    <a:pt x="553" y="706"/>
                    <a:pt x="552" y="707"/>
                  </a:cubicBezTo>
                  <a:cubicBezTo>
                    <a:pt x="552" y="708"/>
                    <a:pt x="551" y="709"/>
                    <a:pt x="552" y="709"/>
                  </a:cubicBezTo>
                  <a:cubicBezTo>
                    <a:pt x="552" y="711"/>
                    <a:pt x="553" y="714"/>
                    <a:pt x="554" y="715"/>
                  </a:cubicBezTo>
                  <a:close/>
                  <a:moveTo>
                    <a:pt x="293" y="708"/>
                  </a:moveTo>
                  <a:cubicBezTo>
                    <a:pt x="292" y="708"/>
                    <a:pt x="292" y="708"/>
                    <a:pt x="292" y="708"/>
                  </a:cubicBezTo>
                  <a:cubicBezTo>
                    <a:pt x="292" y="708"/>
                    <a:pt x="292" y="708"/>
                    <a:pt x="292" y="709"/>
                  </a:cubicBezTo>
                  <a:cubicBezTo>
                    <a:pt x="293" y="709"/>
                    <a:pt x="294" y="710"/>
                    <a:pt x="294" y="710"/>
                  </a:cubicBezTo>
                  <a:cubicBezTo>
                    <a:pt x="294" y="709"/>
                    <a:pt x="294" y="708"/>
                    <a:pt x="294" y="707"/>
                  </a:cubicBezTo>
                  <a:cubicBezTo>
                    <a:pt x="293" y="707"/>
                    <a:pt x="293" y="705"/>
                    <a:pt x="293" y="705"/>
                  </a:cubicBezTo>
                  <a:cubicBezTo>
                    <a:pt x="293" y="707"/>
                    <a:pt x="293" y="707"/>
                    <a:pt x="293" y="708"/>
                  </a:cubicBezTo>
                  <a:close/>
                  <a:moveTo>
                    <a:pt x="252" y="706"/>
                  </a:moveTo>
                  <a:cubicBezTo>
                    <a:pt x="252" y="706"/>
                    <a:pt x="250" y="705"/>
                    <a:pt x="250" y="706"/>
                  </a:cubicBezTo>
                  <a:cubicBezTo>
                    <a:pt x="251" y="706"/>
                    <a:pt x="252" y="707"/>
                    <a:pt x="252" y="706"/>
                  </a:cubicBezTo>
                  <a:close/>
                  <a:moveTo>
                    <a:pt x="584" y="711"/>
                  </a:moveTo>
                  <a:cubicBezTo>
                    <a:pt x="582" y="714"/>
                    <a:pt x="578" y="716"/>
                    <a:pt x="578" y="719"/>
                  </a:cubicBezTo>
                  <a:cubicBezTo>
                    <a:pt x="580" y="719"/>
                    <a:pt x="582" y="717"/>
                    <a:pt x="584" y="717"/>
                  </a:cubicBezTo>
                  <a:cubicBezTo>
                    <a:pt x="586" y="713"/>
                    <a:pt x="589" y="711"/>
                    <a:pt x="590" y="708"/>
                  </a:cubicBezTo>
                  <a:cubicBezTo>
                    <a:pt x="588" y="708"/>
                    <a:pt x="585" y="709"/>
                    <a:pt x="584" y="710"/>
                  </a:cubicBezTo>
                  <a:cubicBezTo>
                    <a:pt x="584" y="710"/>
                    <a:pt x="584" y="711"/>
                    <a:pt x="584" y="711"/>
                  </a:cubicBezTo>
                  <a:close/>
                  <a:moveTo>
                    <a:pt x="355" y="714"/>
                  </a:moveTo>
                  <a:cubicBezTo>
                    <a:pt x="355" y="712"/>
                    <a:pt x="356" y="709"/>
                    <a:pt x="355" y="708"/>
                  </a:cubicBezTo>
                  <a:cubicBezTo>
                    <a:pt x="354" y="710"/>
                    <a:pt x="354" y="713"/>
                    <a:pt x="355" y="714"/>
                  </a:cubicBezTo>
                  <a:close/>
                  <a:moveTo>
                    <a:pt x="374" y="712"/>
                  </a:moveTo>
                  <a:cubicBezTo>
                    <a:pt x="375" y="712"/>
                    <a:pt x="374" y="713"/>
                    <a:pt x="375" y="713"/>
                  </a:cubicBezTo>
                  <a:cubicBezTo>
                    <a:pt x="375" y="713"/>
                    <a:pt x="375" y="713"/>
                    <a:pt x="375" y="713"/>
                  </a:cubicBezTo>
                  <a:cubicBezTo>
                    <a:pt x="376" y="715"/>
                    <a:pt x="375" y="718"/>
                    <a:pt x="377" y="720"/>
                  </a:cubicBezTo>
                  <a:cubicBezTo>
                    <a:pt x="378" y="718"/>
                    <a:pt x="377" y="712"/>
                    <a:pt x="375" y="709"/>
                  </a:cubicBezTo>
                  <a:cubicBezTo>
                    <a:pt x="375" y="710"/>
                    <a:pt x="374" y="709"/>
                    <a:pt x="374" y="709"/>
                  </a:cubicBezTo>
                  <a:cubicBezTo>
                    <a:pt x="374" y="710"/>
                    <a:pt x="375" y="711"/>
                    <a:pt x="374" y="712"/>
                  </a:cubicBezTo>
                  <a:close/>
                  <a:moveTo>
                    <a:pt x="706" y="709"/>
                  </a:moveTo>
                  <a:cubicBezTo>
                    <a:pt x="706" y="709"/>
                    <a:pt x="706" y="709"/>
                    <a:pt x="705" y="709"/>
                  </a:cubicBezTo>
                  <a:cubicBezTo>
                    <a:pt x="708" y="713"/>
                    <a:pt x="711" y="717"/>
                    <a:pt x="715" y="720"/>
                  </a:cubicBezTo>
                  <a:cubicBezTo>
                    <a:pt x="714" y="720"/>
                    <a:pt x="714" y="720"/>
                    <a:pt x="714" y="720"/>
                  </a:cubicBezTo>
                  <a:cubicBezTo>
                    <a:pt x="715" y="721"/>
                    <a:pt x="715" y="720"/>
                    <a:pt x="715" y="720"/>
                  </a:cubicBezTo>
                  <a:cubicBezTo>
                    <a:pt x="716" y="722"/>
                    <a:pt x="718" y="722"/>
                    <a:pt x="718" y="724"/>
                  </a:cubicBezTo>
                  <a:cubicBezTo>
                    <a:pt x="721" y="726"/>
                    <a:pt x="723" y="730"/>
                    <a:pt x="726" y="732"/>
                  </a:cubicBezTo>
                  <a:cubicBezTo>
                    <a:pt x="720" y="724"/>
                    <a:pt x="714" y="716"/>
                    <a:pt x="706" y="709"/>
                  </a:cubicBezTo>
                  <a:close/>
                  <a:moveTo>
                    <a:pt x="588" y="715"/>
                  </a:moveTo>
                  <a:cubicBezTo>
                    <a:pt x="591" y="714"/>
                    <a:pt x="593" y="713"/>
                    <a:pt x="595" y="712"/>
                  </a:cubicBezTo>
                  <a:cubicBezTo>
                    <a:pt x="595" y="711"/>
                    <a:pt x="593" y="710"/>
                    <a:pt x="592" y="709"/>
                  </a:cubicBezTo>
                  <a:cubicBezTo>
                    <a:pt x="590" y="711"/>
                    <a:pt x="589" y="713"/>
                    <a:pt x="588" y="715"/>
                  </a:cubicBezTo>
                  <a:close/>
                  <a:moveTo>
                    <a:pt x="353" y="720"/>
                  </a:moveTo>
                  <a:cubicBezTo>
                    <a:pt x="354" y="723"/>
                    <a:pt x="353" y="726"/>
                    <a:pt x="354" y="729"/>
                  </a:cubicBezTo>
                  <a:cubicBezTo>
                    <a:pt x="354" y="730"/>
                    <a:pt x="355" y="730"/>
                    <a:pt x="356" y="731"/>
                  </a:cubicBezTo>
                  <a:cubicBezTo>
                    <a:pt x="358" y="737"/>
                    <a:pt x="359" y="744"/>
                    <a:pt x="363" y="745"/>
                  </a:cubicBezTo>
                  <a:cubicBezTo>
                    <a:pt x="358" y="734"/>
                    <a:pt x="355" y="722"/>
                    <a:pt x="351" y="710"/>
                  </a:cubicBezTo>
                  <a:cubicBezTo>
                    <a:pt x="350" y="713"/>
                    <a:pt x="352" y="718"/>
                    <a:pt x="353" y="720"/>
                  </a:cubicBezTo>
                  <a:close/>
                  <a:moveTo>
                    <a:pt x="575" y="713"/>
                  </a:moveTo>
                  <a:cubicBezTo>
                    <a:pt x="574" y="716"/>
                    <a:pt x="570" y="718"/>
                    <a:pt x="569" y="722"/>
                  </a:cubicBezTo>
                  <a:cubicBezTo>
                    <a:pt x="569" y="722"/>
                    <a:pt x="567" y="723"/>
                    <a:pt x="568" y="724"/>
                  </a:cubicBezTo>
                  <a:cubicBezTo>
                    <a:pt x="570" y="723"/>
                    <a:pt x="572" y="722"/>
                    <a:pt x="574" y="721"/>
                  </a:cubicBezTo>
                  <a:cubicBezTo>
                    <a:pt x="577" y="717"/>
                    <a:pt x="579" y="714"/>
                    <a:pt x="582" y="711"/>
                  </a:cubicBezTo>
                  <a:cubicBezTo>
                    <a:pt x="579" y="711"/>
                    <a:pt x="578" y="713"/>
                    <a:pt x="575" y="713"/>
                  </a:cubicBezTo>
                  <a:close/>
                  <a:moveTo>
                    <a:pt x="295" y="714"/>
                  </a:moveTo>
                  <a:cubicBezTo>
                    <a:pt x="295" y="713"/>
                    <a:pt x="295" y="712"/>
                    <a:pt x="295" y="712"/>
                  </a:cubicBezTo>
                  <a:cubicBezTo>
                    <a:pt x="295" y="713"/>
                    <a:pt x="294" y="713"/>
                    <a:pt x="295" y="714"/>
                  </a:cubicBezTo>
                  <a:close/>
                  <a:moveTo>
                    <a:pt x="593" y="718"/>
                  </a:moveTo>
                  <a:cubicBezTo>
                    <a:pt x="596" y="718"/>
                    <a:pt x="597" y="717"/>
                    <a:pt x="600" y="716"/>
                  </a:cubicBezTo>
                  <a:cubicBezTo>
                    <a:pt x="599" y="715"/>
                    <a:pt x="598" y="715"/>
                    <a:pt x="598" y="714"/>
                  </a:cubicBezTo>
                  <a:cubicBezTo>
                    <a:pt x="595" y="714"/>
                    <a:pt x="595" y="717"/>
                    <a:pt x="593" y="718"/>
                  </a:cubicBezTo>
                  <a:close/>
                  <a:moveTo>
                    <a:pt x="585" y="718"/>
                  </a:moveTo>
                  <a:cubicBezTo>
                    <a:pt x="584" y="721"/>
                    <a:pt x="582" y="722"/>
                    <a:pt x="581" y="724"/>
                  </a:cubicBezTo>
                  <a:cubicBezTo>
                    <a:pt x="587" y="722"/>
                    <a:pt x="592" y="720"/>
                    <a:pt x="594" y="715"/>
                  </a:cubicBezTo>
                  <a:cubicBezTo>
                    <a:pt x="590" y="716"/>
                    <a:pt x="588" y="717"/>
                    <a:pt x="585" y="718"/>
                  </a:cubicBezTo>
                  <a:close/>
                  <a:moveTo>
                    <a:pt x="569" y="716"/>
                  </a:moveTo>
                  <a:cubicBezTo>
                    <a:pt x="570" y="716"/>
                    <a:pt x="570" y="717"/>
                    <a:pt x="570" y="717"/>
                  </a:cubicBezTo>
                  <a:cubicBezTo>
                    <a:pt x="570" y="716"/>
                    <a:pt x="571" y="716"/>
                    <a:pt x="571" y="715"/>
                  </a:cubicBezTo>
                  <a:cubicBezTo>
                    <a:pt x="571" y="715"/>
                    <a:pt x="570" y="715"/>
                    <a:pt x="570" y="715"/>
                  </a:cubicBezTo>
                  <a:cubicBezTo>
                    <a:pt x="570" y="716"/>
                    <a:pt x="569" y="716"/>
                    <a:pt x="569" y="716"/>
                  </a:cubicBezTo>
                  <a:close/>
                  <a:moveTo>
                    <a:pt x="302" y="718"/>
                  </a:moveTo>
                  <a:cubicBezTo>
                    <a:pt x="301" y="717"/>
                    <a:pt x="301" y="716"/>
                    <a:pt x="300" y="716"/>
                  </a:cubicBezTo>
                  <a:cubicBezTo>
                    <a:pt x="300" y="717"/>
                    <a:pt x="301" y="718"/>
                    <a:pt x="302" y="718"/>
                  </a:cubicBezTo>
                  <a:close/>
                  <a:moveTo>
                    <a:pt x="370" y="723"/>
                  </a:moveTo>
                  <a:cubicBezTo>
                    <a:pt x="371" y="726"/>
                    <a:pt x="373" y="729"/>
                    <a:pt x="373" y="732"/>
                  </a:cubicBezTo>
                  <a:cubicBezTo>
                    <a:pt x="374" y="738"/>
                    <a:pt x="376" y="742"/>
                    <a:pt x="377" y="747"/>
                  </a:cubicBezTo>
                  <a:cubicBezTo>
                    <a:pt x="379" y="748"/>
                    <a:pt x="378" y="750"/>
                    <a:pt x="380" y="750"/>
                  </a:cubicBezTo>
                  <a:cubicBezTo>
                    <a:pt x="381" y="749"/>
                    <a:pt x="379" y="747"/>
                    <a:pt x="380" y="746"/>
                  </a:cubicBezTo>
                  <a:cubicBezTo>
                    <a:pt x="377" y="742"/>
                    <a:pt x="377" y="738"/>
                    <a:pt x="375" y="733"/>
                  </a:cubicBezTo>
                  <a:cubicBezTo>
                    <a:pt x="374" y="728"/>
                    <a:pt x="372" y="722"/>
                    <a:pt x="371" y="716"/>
                  </a:cubicBezTo>
                  <a:cubicBezTo>
                    <a:pt x="371" y="716"/>
                    <a:pt x="371" y="716"/>
                    <a:pt x="371" y="716"/>
                  </a:cubicBezTo>
                  <a:cubicBezTo>
                    <a:pt x="371" y="719"/>
                    <a:pt x="370" y="721"/>
                    <a:pt x="370" y="723"/>
                  </a:cubicBezTo>
                  <a:close/>
                  <a:moveTo>
                    <a:pt x="374" y="719"/>
                  </a:moveTo>
                  <a:cubicBezTo>
                    <a:pt x="373" y="719"/>
                    <a:pt x="374" y="717"/>
                    <a:pt x="373" y="717"/>
                  </a:cubicBezTo>
                  <a:cubicBezTo>
                    <a:pt x="373" y="718"/>
                    <a:pt x="373" y="720"/>
                    <a:pt x="374" y="719"/>
                  </a:cubicBezTo>
                  <a:close/>
                  <a:moveTo>
                    <a:pt x="565" y="719"/>
                  </a:moveTo>
                  <a:cubicBezTo>
                    <a:pt x="564" y="722"/>
                    <a:pt x="563" y="724"/>
                    <a:pt x="562" y="726"/>
                  </a:cubicBezTo>
                  <a:cubicBezTo>
                    <a:pt x="562" y="726"/>
                    <a:pt x="562" y="726"/>
                    <a:pt x="563" y="726"/>
                  </a:cubicBezTo>
                  <a:cubicBezTo>
                    <a:pt x="564" y="724"/>
                    <a:pt x="565" y="723"/>
                    <a:pt x="565" y="721"/>
                  </a:cubicBezTo>
                  <a:cubicBezTo>
                    <a:pt x="566" y="720"/>
                    <a:pt x="568" y="718"/>
                    <a:pt x="567" y="717"/>
                  </a:cubicBezTo>
                  <a:cubicBezTo>
                    <a:pt x="567" y="718"/>
                    <a:pt x="566" y="718"/>
                    <a:pt x="565" y="719"/>
                  </a:cubicBezTo>
                  <a:close/>
                  <a:moveTo>
                    <a:pt x="599" y="722"/>
                  </a:moveTo>
                  <a:cubicBezTo>
                    <a:pt x="600" y="720"/>
                    <a:pt x="603" y="721"/>
                    <a:pt x="603" y="719"/>
                  </a:cubicBezTo>
                  <a:cubicBezTo>
                    <a:pt x="602" y="719"/>
                    <a:pt x="602" y="718"/>
                    <a:pt x="601" y="718"/>
                  </a:cubicBezTo>
                  <a:cubicBezTo>
                    <a:pt x="601" y="720"/>
                    <a:pt x="599" y="721"/>
                    <a:pt x="599" y="722"/>
                  </a:cubicBezTo>
                  <a:close/>
                  <a:moveTo>
                    <a:pt x="591" y="721"/>
                  </a:moveTo>
                  <a:cubicBezTo>
                    <a:pt x="590" y="723"/>
                    <a:pt x="589" y="724"/>
                    <a:pt x="587" y="726"/>
                  </a:cubicBezTo>
                  <a:cubicBezTo>
                    <a:pt x="590" y="725"/>
                    <a:pt x="592" y="724"/>
                    <a:pt x="595" y="723"/>
                  </a:cubicBezTo>
                  <a:cubicBezTo>
                    <a:pt x="596" y="721"/>
                    <a:pt x="599" y="720"/>
                    <a:pt x="598" y="719"/>
                  </a:cubicBezTo>
                  <a:cubicBezTo>
                    <a:pt x="596" y="720"/>
                    <a:pt x="594" y="721"/>
                    <a:pt x="591" y="721"/>
                  </a:cubicBezTo>
                  <a:close/>
                  <a:moveTo>
                    <a:pt x="572" y="728"/>
                  </a:moveTo>
                  <a:cubicBezTo>
                    <a:pt x="576" y="727"/>
                    <a:pt x="580" y="724"/>
                    <a:pt x="582" y="720"/>
                  </a:cubicBezTo>
                  <a:cubicBezTo>
                    <a:pt x="577" y="721"/>
                    <a:pt x="574" y="724"/>
                    <a:pt x="572" y="728"/>
                  </a:cubicBezTo>
                  <a:close/>
                  <a:moveTo>
                    <a:pt x="307" y="723"/>
                  </a:moveTo>
                  <a:cubicBezTo>
                    <a:pt x="306" y="722"/>
                    <a:pt x="306" y="722"/>
                    <a:pt x="306" y="721"/>
                  </a:cubicBezTo>
                  <a:cubicBezTo>
                    <a:pt x="306" y="721"/>
                    <a:pt x="305" y="721"/>
                    <a:pt x="304" y="722"/>
                  </a:cubicBezTo>
                  <a:cubicBezTo>
                    <a:pt x="304" y="721"/>
                    <a:pt x="303" y="720"/>
                    <a:pt x="302" y="721"/>
                  </a:cubicBezTo>
                  <a:cubicBezTo>
                    <a:pt x="302" y="723"/>
                    <a:pt x="306" y="723"/>
                    <a:pt x="307" y="723"/>
                  </a:cubicBezTo>
                  <a:close/>
                  <a:moveTo>
                    <a:pt x="450" y="725"/>
                  </a:moveTo>
                  <a:cubicBezTo>
                    <a:pt x="451" y="725"/>
                    <a:pt x="451" y="725"/>
                    <a:pt x="450" y="725"/>
                  </a:cubicBezTo>
                  <a:cubicBezTo>
                    <a:pt x="449" y="724"/>
                    <a:pt x="448" y="726"/>
                    <a:pt x="447" y="726"/>
                  </a:cubicBezTo>
                  <a:cubicBezTo>
                    <a:pt x="447" y="726"/>
                    <a:pt x="447" y="727"/>
                    <a:pt x="447" y="727"/>
                  </a:cubicBezTo>
                  <a:cubicBezTo>
                    <a:pt x="451" y="725"/>
                    <a:pt x="455" y="724"/>
                    <a:pt x="459" y="723"/>
                  </a:cubicBezTo>
                  <a:cubicBezTo>
                    <a:pt x="459" y="722"/>
                    <a:pt x="459" y="722"/>
                    <a:pt x="460" y="722"/>
                  </a:cubicBezTo>
                  <a:cubicBezTo>
                    <a:pt x="460" y="723"/>
                    <a:pt x="461" y="721"/>
                    <a:pt x="461" y="721"/>
                  </a:cubicBezTo>
                  <a:cubicBezTo>
                    <a:pt x="458" y="721"/>
                    <a:pt x="454" y="724"/>
                    <a:pt x="450" y="725"/>
                  </a:cubicBezTo>
                  <a:close/>
                  <a:moveTo>
                    <a:pt x="557" y="722"/>
                  </a:moveTo>
                  <a:cubicBezTo>
                    <a:pt x="555" y="728"/>
                    <a:pt x="550" y="733"/>
                    <a:pt x="548" y="739"/>
                  </a:cubicBezTo>
                  <a:cubicBezTo>
                    <a:pt x="553" y="733"/>
                    <a:pt x="557" y="727"/>
                    <a:pt x="561" y="721"/>
                  </a:cubicBezTo>
                  <a:cubicBezTo>
                    <a:pt x="559" y="721"/>
                    <a:pt x="559" y="722"/>
                    <a:pt x="557" y="722"/>
                  </a:cubicBezTo>
                  <a:close/>
                  <a:moveTo>
                    <a:pt x="604" y="722"/>
                  </a:moveTo>
                  <a:cubicBezTo>
                    <a:pt x="605" y="722"/>
                    <a:pt x="606" y="722"/>
                    <a:pt x="606" y="723"/>
                  </a:cubicBezTo>
                  <a:cubicBezTo>
                    <a:pt x="606" y="724"/>
                    <a:pt x="606" y="724"/>
                    <a:pt x="605" y="724"/>
                  </a:cubicBezTo>
                  <a:cubicBezTo>
                    <a:pt x="605" y="724"/>
                    <a:pt x="605" y="724"/>
                    <a:pt x="604" y="724"/>
                  </a:cubicBezTo>
                  <a:cubicBezTo>
                    <a:pt x="604" y="725"/>
                    <a:pt x="603" y="725"/>
                    <a:pt x="603" y="725"/>
                  </a:cubicBezTo>
                  <a:cubicBezTo>
                    <a:pt x="605" y="725"/>
                    <a:pt x="607" y="725"/>
                    <a:pt x="607" y="723"/>
                  </a:cubicBezTo>
                  <a:cubicBezTo>
                    <a:pt x="607" y="722"/>
                    <a:pt x="605" y="720"/>
                    <a:pt x="604" y="722"/>
                  </a:cubicBezTo>
                  <a:close/>
                  <a:moveTo>
                    <a:pt x="576" y="731"/>
                  </a:moveTo>
                  <a:cubicBezTo>
                    <a:pt x="579" y="731"/>
                    <a:pt x="581" y="729"/>
                    <a:pt x="584" y="728"/>
                  </a:cubicBezTo>
                  <a:cubicBezTo>
                    <a:pt x="585" y="726"/>
                    <a:pt x="587" y="724"/>
                    <a:pt x="588" y="723"/>
                  </a:cubicBezTo>
                  <a:cubicBezTo>
                    <a:pt x="583" y="725"/>
                    <a:pt x="578" y="727"/>
                    <a:pt x="576" y="731"/>
                  </a:cubicBezTo>
                  <a:close/>
                  <a:moveTo>
                    <a:pt x="601" y="723"/>
                  </a:moveTo>
                  <a:cubicBezTo>
                    <a:pt x="596" y="724"/>
                    <a:pt x="593" y="728"/>
                    <a:pt x="591" y="731"/>
                  </a:cubicBezTo>
                  <a:cubicBezTo>
                    <a:pt x="595" y="729"/>
                    <a:pt x="600" y="728"/>
                    <a:pt x="601" y="723"/>
                  </a:cubicBezTo>
                  <a:close/>
                  <a:moveTo>
                    <a:pt x="546" y="728"/>
                  </a:moveTo>
                  <a:cubicBezTo>
                    <a:pt x="546" y="733"/>
                    <a:pt x="542" y="737"/>
                    <a:pt x="541" y="742"/>
                  </a:cubicBezTo>
                  <a:cubicBezTo>
                    <a:pt x="544" y="737"/>
                    <a:pt x="548" y="731"/>
                    <a:pt x="551" y="726"/>
                  </a:cubicBezTo>
                  <a:cubicBezTo>
                    <a:pt x="552" y="725"/>
                    <a:pt x="553" y="725"/>
                    <a:pt x="552" y="724"/>
                  </a:cubicBezTo>
                  <a:cubicBezTo>
                    <a:pt x="550" y="725"/>
                    <a:pt x="548" y="726"/>
                    <a:pt x="546" y="728"/>
                  </a:cubicBezTo>
                  <a:close/>
                  <a:moveTo>
                    <a:pt x="565" y="727"/>
                  </a:moveTo>
                  <a:cubicBezTo>
                    <a:pt x="565" y="729"/>
                    <a:pt x="564" y="730"/>
                    <a:pt x="563" y="732"/>
                  </a:cubicBezTo>
                  <a:cubicBezTo>
                    <a:pt x="568" y="731"/>
                    <a:pt x="570" y="728"/>
                    <a:pt x="572" y="724"/>
                  </a:cubicBezTo>
                  <a:cubicBezTo>
                    <a:pt x="569" y="725"/>
                    <a:pt x="568" y="726"/>
                    <a:pt x="565" y="727"/>
                  </a:cubicBezTo>
                  <a:close/>
                  <a:moveTo>
                    <a:pt x="605" y="730"/>
                  </a:moveTo>
                  <a:cubicBezTo>
                    <a:pt x="608" y="729"/>
                    <a:pt x="610" y="729"/>
                    <a:pt x="611" y="726"/>
                  </a:cubicBezTo>
                  <a:cubicBezTo>
                    <a:pt x="608" y="724"/>
                    <a:pt x="607" y="729"/>
                    <a:pt x="605" y="730"/>
                  </a:cubicBezTo>
                  <a:close/>
                  <a:moveTo>
                    <a:pt x="442" y="729"/>
                  </a:moveTo>
                  <a:cubicBezTo>
                    <a:pt x="444" y="728"/>
                    <a:pt x="445" y="728"/>
                    <a:pt x="446" y="727"/>
                  </a:cubicBezTo>
                  <a:cubicBezTo>
                    <a:pt x="444" y="727"/>
                    <a:pt x="442" y="727"/>
                    <a:pt x="442" y="729"/>
                  </a:cubicBezTo>
                  <a:close/>
                  <a:moveTo>
                    <a:pt x="581" y="735"/>
                  </a:moveTo>
                  <a:cubicBezTo>
                    <a:pt x="586" y="734"/>
                    <a:pt x="589" y="731"/>
                    <a:pt x="592" y="727"/>
                  </a:cubicBezTo>
                  <a:cubicBezTo>
                    <a:pt x="592" y="727"/>
                    <a:pt x="592" y="727"/>
                    <a:pt x="591" y="727"/>
                  </a:cubicBezTo>
                  <a:cubicBezTo>
                    <a:pt x="587" y="729"/>
                    <a:pt x="583" y="730"/>
                    <a:pt x="581" y="735"/>
                  </a:cubicBezTo>
                  <a:close/>
                  <a:moveTo>
                    <a:pt x="598" y="733"/>
                  </a:moveTo>
                  <a:cubicBezTo>
                    <a:pt x="599" y="732"/>
                    <a:pt x="601" y="732"/>
                    <a:pt x="602" y="731"/>
                  </a:cubicBezTo>
                  <a:cubicBezTo>
                    <a:pt x="603" y="730"/>
                    <a:pt x="605" y="728"/>
                    <a:pt x="605" y="727"/>
                  </a:cubicBezTo>
                  <a:cubicBezTo>
                    <a:pt x="601" y="728"/>
                    <a:pt x="598" y="730"/>
                    <a:pt x="598" y="733"/>
                  </a:cubicBezTo>
                  <a:close/>
                  <a:moveTo>
                    <a:pt x="531" y="747"/>
                  </a:moveTo>
                  <a:cubicBezTo>
                    <a:pt x="535" y="743"/>
                    <a:pt x="536" y="736"/>
                    <a:pt x="541" y="732"/>
                  </a:cubicBezTo>
                  <a:cubicBezTo>
                    <a:pt x="542" y="730"/>
                    <a:pt x="543" y="729"/>
                    <a:pt x="544" y="728"/>
                  </a:cubicBezTo>
                  <a:cubicBezTo>
                    <a:pt x="542" y="728"/>
                    <a:pt x="540" y="729"/>
                    <a:pt x="538" y="730"/>
                  </a:cubicBezTo>
                  <a:cubicBezTo>
                    <a:pt x="538" y="730"/>
                    <a:pt x="539" y="730"/>
                    <a:pt x="539" y="731"/>
                  </a:cubicBezTo>
                  <a:cubicBezTo>
                    <a:pt x="537" y="736"/>
                    <a:pt x="532" y="743"/>
                    <a:pt x="531" y="747"/>
                  </a:cubicBezTo>
                  <a:close/>
                  <a:moveTo>
                    <a:pt x="608" y="734"/>
                  </a:moveTo>
                  <a:cubicBezTo>
                    <a:pt x="611" y="732"/>
                    <a:pt x="614" y="733"/>
                    <a:pt x="615" y="730"/>
                  </a:cubicBezTo>
                  <a:cubicBezTo>
                    <a:pt x="614" y="729"/>
                    <a:pt x="614" y="728"/>
                    <a:pt x="612" y="728"/>
                  </a:cubicBezTo>
                  <a:cubicBezTo>
                    <a:pt x="611" y="730"/>
                    <a:pt x="609" y="732"/>
                    <a:pt x="608" y="734"/>
                  </a:cubicBezTo>
                  <a:close/>
                  <a:moveTo>
                    <a:pt x="568" y="734"/>
                  </a:moveTo>
                  <a:cubicBezTo>
                    <a:pt x="571" y="734"/>
                    <a:pt x="575" y="731"/>
                    <a:pt x="575" y="729"/>
                  </a:cubicBezTo>
                  <a:cubicBezTo>
                    <a:pt x="573" y="731"/>
                    <a:pt x="569" y="731"/>
                    <a:pt x="568" y="734"/>
                  </a:cubicBezTo>
                  <a:close/>
                  <a:moveTo>
                    <a:pt x="388" y="756"/>
                  </a:moveTo>
                  <a:cubicBezTo>
                    <a:pt x="384" y="747"/>
                    <a:pt x="381" y="738"/>
                    <a:pt x="377" y="729"/>
                  </a:cubicBezTo>
                  <a:cubicBezTo>
                    <a:pt x="377" y="729"/>
                    <a:pt x="376" y="729"/>
                    <a:pt x="376" y="729"/>
                  </a:cubicBezTo>
                  <a:cubicBezTo>
                    <a:pt x="378" y="738"/>
                    <a:pt x="381" y="744"/>
                    <a:pt x="383" y="752"/>
                  </a:cubicBezTo>
                  <a:cubicBezTo>
                    <a:pt x="386" y="752"/>
                    <a:pt x="385" y="753"/>
                    <a:pt x="386" y="754"/>
                  </a:cubicBezTo>
                  <a:cubicBezTo>
                    <a:pt x="385" y="754"/>
                    <a:pt x="385" y="755"/>
                    <a:pt x="384" y="755"/>
                  </a:cubicBezTo>
                  <a:cubicBezTo>
                    <a:pt x="382" y="754"/>
                    <a:pt x="382" y="752"/>
                    <a:pt x="381" y="751"/>
                  </a:cubicBezTo>
                  <a:cubicBezTo>
                    <a:pt x="381" y="752"/>
                    <a:pt x="380" y="752"/>
                    <a:pt x="379" y="753"/>
                  </a:cubicBezTo>
                  <a:cubicBezTo>
                    <a:pt x="383" y="753"/>
                    <a:pt x="384" y="756"/>
                    <a:pt x="388" y="756"/>
                  </a:cubicBezTo>
                  <a:close/>
                  <a:moveTo>
                    <a:pt x="439" y="730"/>
                  </a:moveTo>
                  <a:cubicBezTo>
                    <a:pt x="440" y="729"/>
                    <a:pt x="440" y="729"/>
                    <a:pt x="441" y="729"/>
                  </a:cubicBezTo>
                  <a:cubicBezTo>
                    <a:pt x="440" y="729"/>
                    <a:pt x="439" y="729"/>
                    <a:pt x="439" y="730"/>
                  </a:cubicBezTo>
                  <a:close/>
                  <a:moveTo>
                    <a:pt x="560" y="730"/>
                  </a:moveTo>
                  <a:cubicBezTo>
                    <a:pt x="557" y="734"/>
                    <a:pt x="554" y="739"/>
                    <a:pt x="553" y="743"/>
                  </a:cubicBezTo>
                  <a:cubicBezTo>
                    <a:pt x="557" y="739"/>
                    <a:pt x="560" y="734"/>
                    <a:pt x="561" y="729"/>
                  </a:cubicBezTo>
                  <a:cubicBezTo>
                    <a:pt x="561" y="730"/>
                    <a:pt x="560" y="730"/>
                    <a:pt x="560" y="730"/>
                  </a:cubicBezTo>
                  <a:close/>
                  <a:moveTo>
                    <a:pt x="586" y="738"/>
                  </a:moveTo>
                  <a:cubicBezTo>
                    <a:pt x="591" y="736"/>
                    <a:pt x="595" y="735"/>
                    <a:pt x="597" y="731"/>
                  </a:cubicBezTo>
                  <a:cubicBezTo>
                    <a:pt x="597" y="730"/>
                    <a:pt x="597" y="730"/>
                    <a:pt x="596" y="730"/>
                  </a:cubicBezTo>
                  <a:cubicBezTo>
                    <a:pt x="593" y="732"/>
                    <a:pt x="587" y="733"/>
                    <a:pt x="586" y="738"/>
                  </a:cubicBezTo>
                  <a:close/>
                  <a:moveTo>
                    <a:pt x="556" y="732"/>
                  </a:moveTo>
                  <a:cubicBezTo>
                    <a:pt x="557" y="732"/>
                    <a:pt x="557" y="731"/>
                    <a:pt x="556" y="731"/>
                  </a:cubicBezTo>
                  <a:cubicBezTo>
                    <a:pt x="556" y="731"/>
                    <a:pt x="555" y="732"/>
                    <a:pt x="556" y="732"/>
                  </a:cubicBezTo>
                  <a:close/>
                  <a:moveTo>
                    <a:pt x="599" y="738"/>
                  </a:moveTo>
                  <a:cubicBezTo>
                    <a:pt x="603" y="736"/>
                    <a:pt x="606" y="735"/>
                    <a:pt x="608" y="731"/>
                  </a:cubicBezTo>
                  <a:cubicBezTo>
                    <a:pt x="603" y="732"/>
                    <a:pt x="601" y="735"/>
                    <a:pt x="599" y="738"/>
                  </a:cubicBezTo>
                  <a:close/>
                  <a:moveTo>
                    <a:pt x="574" y="735"/>
                  </a:moveTo>
                  <a:cubicBezTo>
                    <a:pt x="574" y="736"/>
                    <a:pt x="575" y="735"/>
                    <a:pt x="575" y="736"/>
                  </a:cubicBezTo>
                  <a:cubicBezTo>
                    <a:pt x="575" y="738"/>
                    <a:pt x="571" y="738"/>
                    <a:pt x="570" y="740"/>
                  </a:cubicBezTo>
                  <a:cubicBezTo>
                    <a:pt x="573" y="739"/>
                    <a:pt x="576" y="737"/>
                    <a:pt x="579" y="737"/>
                  </a:cubicBezTo>
                  <a:cubicBezTo>
                    <a:pt x="579" y="734"/>
                    <a:pt x="580" y="733"/>
                    <a:pt x="581" y="732"/>
                  </a:cubicBezTo>
                  <a:cubicBezTo>
                    <a:pt x="579" y="733"/>
                    <a:pt x="575" y="733"/>
                    <a:pt x="574" y="735"/>
                  </a:cubicBezTo>
                  <a:close/>
                  <a:moveTo>
                    <a:pt x="548" y="734"/>
                  </a:moveTo>
                  <a:cubicBezTo>
                    <a:pt x="549" y="734"/>
                    <a:pt x="550" y="733"/>
                    <a:pt x="549" y="732"/>
                  </a:cubicBezTo>
                  <a:cubicBezTo>
                    <a:pt x="549" y="733"/>
                    <a:pt x="548" y="733"/>
                    <a:pt x="548" y="734"/>
                  </a:cubicBezTo>
                  <a:close/>
                  <a:moveTo>
                    <a:pt x="611" y="739"/>
                  </a:moveTo>
                  <a:cubicBezTo>
                    <a:pt x="615" y="738"/>
                    <a:pt x="619" y="738"/>
                    <a:pt x="620" y="734"/>
                  </a:cubicBezTo>
                  <a:cubicBezTo>
                    <a:pt x="617" y="730"/>
                    <a:pt x="613" y="736"/>
                    <a:pt x="611" y="739"/>
                  </a:cubicBezTo>
                  <a:close/>
                  <a:moveTo>
                    <a:pt x="531" y="733"/>
                  </a:moveTo>
                  <a:cubicBezTo>
                    <a:pt x="531" y="734"/>
                    <a:pt x="530" y="735"/>
                    <a:pt x="531" y="735"/>
                  </a:cubicBezTo>
                  <a:cubicBezTo>
                    <a:pt x="531" y="734"/>
                    <a:pt x="532" y="734"/>
                    <a:pt x="532" y="733"/>
                  </a:cubicBezTo>
                  <a:cubicBezTo>
                    <a:pt x="531" y="733"/>
                    <a:pt x="531" y="733"/>
                    <a:pt x="531" y="733"/>
                  </a:cubicBezTo>
                  <a:close/>
                  <a:moveTo>
                    <a:pt x="561" y="740"/>
                  </a:moveTo>
                  <a:cubicBezTo>
                    <a:pt x="562" y="740"/>
                    <a:pt x="562" y="739"/>
                    <a:pt x="562" y="739"/>
                  </a:cubicBezTo>
                  <a:cubicBezTo>
                    <a:pt x="563" y="737"/>
                    <a:pt x="566" y="735"/>
                    <a:pt x="565" y="733"/>
                  </a:cubicBezTo>
                  <a:cubicBezTo>
                    <a:pt x="563" y="735"/>
                    <a:pt x="561" y="736"/>
                    <a:pt x="561" y="740"/>
                  </a:cubicBezTo>
                  <a:close/>
                  <a:moveTo>
                    <a:pt x="544" y="741"/>
                  </a:moveTo>
                  <a:cubicBezTo>
                    <a:pt x="542" y="743"/>
                    <a:pt x="540" y="747"/>
                    <a:pt x="538" y="750"/>
                  </a:cubicBezTo>
                  <a:cubicBezTo>
                    <a:pt x="539" y="749"/>
                    <a:pt x="538" y="751"/>
                    <a:pt x="539" y="751"/>
                  </a:cubicBezTo>
                  <a:cubicBezTo>
                    <a:pt x="541" y="750"/>
                    <a:pt x="542" y="748"/>
                    <a:pt x="543" y="747"/>
                  </a:cubicBezTo>
                  <a:cubicBezTo>
                    <a:pt x="544" y="743"/>
                    <a:pt x="547" y="737"/>
                    <a:pt x="548" y="734"/>
                  </a:cubicBezTo>
                  <a:cubicBezTo>
                    <a:pt x="546" y="736"/>
                    <a:pt x="545" y="738"/>
                    <a:pt x="544" y="741"/>
                  </a:cubicBezTo>
                  <a:close/>
                  <a:moveTo>
                    <a:pt x="435" y="735"/>
                  </a:moveTo>
                  <a:cubicBezTo>
                    <a:pt x="436" y="736"/>
                    <a:pt x="436" y="737"/>
                    <a:pt x="435" y="738"/>
                  </a:cubicBezTo>
                  <a:cubicBezTo>
                    <a:pt x="436" y="738"/>
                    <a:pt x="436" y="738"/>
                    <a:pt x="437" y="738"/>
                  </a:cubicBezTo>
                  <a:cubicBezTo>
                    <a:pt x="437" y="740"/>
                    <a:pt x="438" y="740"/>
                    <a:pt x="438" y="742"/>
                  </a:cubicBezTo>
                  <a:cubicBezTo>
                    <a:pt x="439" y="743"/>
                    <a:pt x="438" y="740"/>
                    <a:pt x="438" y="739"/>
                  </a:cubicBezTo>
                  <a:cubicBezTo>
                    <a:pt x="437" y="737"/>
                    <a:pt x="437" y="735"/>
                    <a:pt x="437" y="734"/>
                  </a:cubicBezTo>
                  <a:cubicBezTo>
                    <a:pt x="436" y="735"/>
                    <a:pt x="436" y="734"/>
                    <a:pt x="435" y="735"/>
                  </a:cubicBezTo>
                  <a:close/>
                  <a:moveTo>
                    <a:pt x="602" y="742"/>
                  </a:moveTo>
                  <a:cubicBezTo>
                    <a:pt x="605" y="742"/>
                    <a:pt x="606" y="740"/>
                    <a:pt x="608" y="740"/>
                  </a:cubicBezTo>
                  <a:cubicBezTo>
                    <a:pt x="609" y="738"/>
                    <a:pt x="612" y="736"/>
                    <a:pt x="611" y="735"/>
                  </a:cubicBezTo>
                  <a:cubicBezTo>
                    <a:pt x="607" y="736"/>
                    <a:pt x="603" y="737"/>
                    <a:pt x="602" y="742"/>
                  </a:cubicBezTo>
                  <a:close/>
                  <a:moveTo>
                    <a:pt x="537" y="745"/>
                  </a:moveTo>
                  <a:cubicBezTo>
                    <a:pt x="538" y="744"/>
                    <a:pt x="538" y="741"/>
                    <a:pt x="539" y="741"/>
                  </a:cubicBezTo>
                  <a:cubicBezTo>
                    <a:pt x="538" y="739"/>
                    <a:pt x="541" y="737"/>
                    <a:pt x="541" y="736"/>
                  </a:cubicBezTo>
                  <a:cubicBezTo>
                    <a:pt x="537" y="741"/>
                    <a:pt x="532" y="747"/>
                    <a:pt x="532" y="753"/>
                  </a:cubicBezTo>
                  <a:cubicBezTo>
                    <a:pt x="533" y="750"/>
                    <a:pt x="536" y="749"/>
                    <a:pt x="537" y="745"/>
                  </a:cubicBezTo>
                  <a:close/>
                  <a:moveTo>
                    <a:pt x="569" y="737"/>
                  </a:moveTo>
                  <a:cubicBezTo>
                    <a:pt x="569" y="737"/>
                    <a:pt x="571" y="737"/>
                    <a:pt x="571" y="736"/>
                  </a:cubicBezTo>
                  <a:cubicBezTo>
                    <a:pt x="570" y="736"/>
                    <a:pt x="569" y="736"/>
                    <a:pt x="569" y="737"/>
                  </a:cubicBezTo>
                  <a:close/>
                  <a:moveTo>
                    <a:pt x="519" y="743"/>
                  </a:moveTo>
                  <a:cubicBezTo>
                    <a:pt x="517" y="745"/>
                    <a:pt x="515" y="748"/>
                    <a:pt x="515" y="750"/>
                  </a:cubicBezTo>
                  <a:cubicBezTo>
                    <a:pt x="518" y="746"/>
                    <a:pt x="521" y="741"/>
                    <a:pt x="524" y="737"/>
                  </a:cubicBezTo>
                  <a:cubicBezTo>
                    <a:pt x="521" y="738"/>
                    <a:pt x="520" y="740"/>
                    <a:pt x="519" y="743"/>
                  </a:cubicBezTo>
                  <a:close/>
                  <a:moveTo>
                    <a:pt x="617" y="741"/>
                  </a:moveTo>
                  <a:cubicBezTo>
                    <a:pt x="620" y="740"/>
                    <a:pt x="623" y="740"/>
                    <a:pt x="624" y="737"/>
                  </a:cubicBezTo>
                  <a:cubicBezTo>
                    <a:pt x="621" y="737"/>
                    <a:pt x="618" y="739"/>
                    <a:pt x="617" y="741"/>
                  </a:cubicBezTo>
                  <a:close/>
                  <a:moveTo>
                    <a:pt x="527" y="737"/>
                  </a:moveTo>
                  <a:cubicBezTo>
                    <a:pt x="523" y="742"/>
                    <a:pt x="520" y="747"/>
                    <a:pt x="516" y="752"/>
                  </a:cubicBezTo>
                  <a:cubicBezTo>
                    <a:pt x="517" y="752"/>
                    <a:pt x="517" y="754"/>
                    <a:pt x="518" y="755"/>
                  </a:cubicBezTo>
                  <a:cubicBezTo>
                    <a:pt x="521" y="749"/>
                    <a:pt x="524" y="743"/>
                    <a:pt x="527" y="737"/>
                  </a:cubicBezTo>
                  <a:cubicBezTo>
                    <a:pt x="527" y="737"/>
                    <a:pt x="527" y="737"/>
                    <a:pt x="527" y="737"/>
                  </a:cubicBezTo>
                  <a:close/>
                  <a:moveTo>
                    <a:pt x="565" y="738"/>
                  </a:moveTo>
                  <a:cubicBezTo>
                    <a:pt x="566" y="739"/>
                    <a:pt x="568" y="738"/>
                    <a:pt x="568" y="737"/>
                  </a:cubicBezTo>
                  <a:cubicBezTo>
                    <a:pt x="567" y="738"/>
                    <a:pt x="566" y="737"/>
                    <a:pt x="565" y="738"/>
                  </a:cubicBezTo>
                  <a:close/>
                  <a:moveTo>
                    <a:pt x="552" y="740"/>
                  </a:moveTo>
                  <a:cubicBezTo>
                    <a:pt x="553" y="740"/>
                    <a:pt x="553" y="738"/>
                    <a:pt x="553" y="738"/>
                  </a:cubicBezTo>
                  <a:cubicBezTo>
                    <a:pt x="553" y="739"/>
                    <a:pt x="552" y="739"/>
                    <a:pt x="552" y="740"/>
                  </a:cubicBezTo>
                  <a:close/>
                  <a:moveTo>
                    <a:pt x="558" y="740"/>
                  </a:moveTo>
                  <a:cubicBezTo>
                    <a:pt x="559" y="740"/>
                    <a:pt x="559" y="739"/>
                    <a:pt x="558" y="739"/>
                  </a:cubicBezTo>
                  <a:cubicBezTo>
                    <a:pt x="558" y="739"/>
                    <a:pt x="558" y="739"/>
                    <a:pt x="558" y="740"/>
                  </a:cubicBezTo>
                  <a:close/>
                  <a:moveTo>
                    <a:pt x="525" y="750"/>
                  </a:moveTo>
                  <a:cubicBezTo>
                    <a:pt x="526" y="750"/>
                    <a:pt x="526" y="750"/>
                    <a:pt x="527" y="750"/>
                  </a:cubicBezTo>
                  <a:cubicBezTo>
                    <a:pt x="529" y="747"/>
                    <a:pt x="531" y="743"/>
                    <a:pt x="532" y="739"/>
                  </a:cubicBezTo>
                  <a:cubicBezTo>
                    <a:pt x="530" y="743"/>
                    <a:pt x="527" y="746"/>
                    <a:pt x="525" y="750"/>
                  </a:cubicBezTo>
                  <a:close/>
                  <a:moveTo>
                    <a:pt x="623" y="744"/>
                  </a:moveTo>
                  <a:cubicBezTo>
                    <a:pt x="625" y="744"/>
                    <a:pt x="628" y="743"/>
                    <a:pt x="628" y="741"/>
                  </a:cubicBezTo>
                  <a:cubicBezTo>
                    <a:pt x="626" y="739"/>
                    <a:pt x="623" y="742"/>
                    <a:pt x="623" y="744"/>
                  </a:cubicBezTo>
                  <a:close/>
                  <a:moveTo>
                    <a:pt x="509" y="748"/>
                  </a:moveTo>
                  <a:cubicBezTo>
                    <a:pt x="511" y="746"/>
                    <a:pt x="513" y="743"/>
                    <a:pt x="514" y="741"/>
                  </a:cubicBezTo>
                  <a:cubicBezTo>
                    <a:pt x="511" y="742"/>
                    <a:pt x="510" y="745"/>
                    <a:pt x="509" y="748"/>
                  </a:cubicBezTo>
                  <a:close/>
                  <a:moveTo>
                    <a:pt x="356" y="743"/>
                  </a:moveTo>
                  <a:cubicBezTo>
                    <a:pt x="357" y="744"/>
                    <a:pt x="357" y="744"/>
                    <a:pt x="358" y="745"/>
                  </a:cubicBezTo>
                  <a:cubicBezTo>
                    <a:pt x="358" y="744"/>
                    <a:pt x="358" y="743"/>
                    <a:pt x="357" y="742"/>
                  </a:cubicBezTo>
                  <a:cubicBezTo>
                    <a:pt x="357" y="743"/>
                    <a:pt x="356" y="743"/>
                    <a:pt x="356" y="743"/>
                  </a:cubicBezTo>
                  <a:close/>
                  <a:moveTo>
                    <a:pt x="504" y="762"/>
                  </a:moveTo>
                  <a:cubicBezTo>
                    <a:pt x="508" y="756"/>
                    <a:pt x="513" y="750"/>
                    <a:pt x="516" y="743"/>
                  </a:cubicBezTo>
                  <a:cubicBezTo>
                    <a:pt x="511" y="749"/>
                    <a:pt x="506" y="755"/>
                    <a:pt x="504" y="762"/>
                  </a:cubicBezTo>
                  <a:close/>
                  <a:moveTo>
                    <a:pt x="397" y="746"/>
                  </a:moveTo>
                  <a:cubicBezTo>
                    <a:pt x="397" y="746"/>
                    <a:pt x="397" y="744"/>
                    <a:pt x="396" y="745"/>
                  </a:cubicBezTo>
                  <a:cubicBezTo>
                    <a:pt x="397" y="745"/>
                    <a:pt x="397" y="747"/>
                    <a:pt x="397" y="746"/>
                  </a:cubicBezTo>
                  <a:close/>
                  <a:moveTo>
                    <a:pt x="631" y="747"/>
                  </a:moveTo>
                  <a:cubicBezTo>
                    <a:pt x="632" y="747"/>
                    <a:pt x="632" y="746"/>
                    <a:pt x="633" y="746"/>
                  </a:cubicBezTo>
                  <a:cubicBezTo>
                    <a:pt x="633" y="745"/>
                    <a:pt x="633" y="745"/>
                    <a:pt x="632" y="745"/>
                  </a:cubicBezTo>
                  <a:cubicBezTo>
                    <a:pt x="632" y="745"/>
                    <a:pt x="631" y="746"/>
                    <a:pt x="631" y="747"/>
                  </a:cubicBezTo>
                  <a:close/>
                  <a:moveTo>
                    <a:pt x="362" y="746"/>
                  </a:moveTo>
                  <a:cubicBezTo>
                    <a:pt x="362" y="747"/>
                    <a:pt x="364" y="747"/>
                    <a:pt x="364" y="747"/>
                  </a:cubicBezTo>
                  <a:cubicBezTo>
                    <a:pt x="363" y="747"/>
                    <a:pt x="363" y="746"/>
                    <a:pt x="363" y="746"/>
                  </a:cubicBezTo>
                  <a:cubicBezTo>
                    <a:pt x="362" y="746"/>
                    <a:pt x="362" y="746"/>
                    <a:pt x="362" y="746"/>
                  </a:cubicBezTo>
                  <a:close/>
                  <a:moveTo>
                    <a:pt x="740" y="748"/>
                  </a:moveTo>
                  <a:cubicBezTo>
                    <a:pt x="739" y="747"/>
                    <a:pt x="738" y="746"/>
                    <a:pt x="738" y="746"/>
                  </a:cubicBezTo>
                  <a:cubicBezTo>
                    <a:pt x="739" y="746"/>
                    <a:pt x="739" y="747"/>
                    <a:pt x="740" y="748"/>
                  </a:cubicBezTo>
                  <a:close/>
                  <a:moveTo>
                    <a:pt x="741" y="747"/>
                  </a:moveTo>
                  <a:cubicBezTo>
                    <a:pt x="740" y="747"/>
                    <a:pt x="740" y="745"/>
                    <a:pt x="739" y="746"/>
                  </a:cubicBezTo>
                  <a:cubicBezTo>
                    <a:pt x="739" y="746"/>
                    <a:pt x="740" y="747"/>
                    <a:pt x="741" y="747"/>
                  </a:cubicBezTo>
                  <a:close/>
                  <a:moveTo>
                    <a:pt x="633" y="750"/>
                  </a:moveTo>
                  <a:cubicBezTo>
                    <a:pt x="634" y="750"/>
                    <a:pt x="635" y="749"/>
                    <a:pt x="637" y="749"/>
                  </a:cubicBezTo>
                  <a:cubicBezTo>
                    <a:pt x="636" y="748"/>
                    <a:pt x="636" y="747"/>
                    <a:pt x="635" y="747"/>
                  </a:cubicBezTo>
                  <a:cubicBezTo>
                    <a:pt x="634" y="748"/>
                    <a:pt x="633" y="749"/>
                    <a:pt x="633" y="750"/>
                  </a:cubicBezTo>
                  <a:close/>
                  <a:moveTo>
                    <a:pt x="496" y="750"/>
                  </a:moveTo>
                  <a:cubicBezTo>
                    <a:pt x="497" y="749"/>
                    <a:pt x="499" y="748"/>
                    <a:pt x="499" y="748"/>
                  </a:cubicBezTo>
                  <a:cubicBezTo>
                    <a:pt x="498" y="748"/>
                    <a:pt x="496" y="749"/>
                    <a:pt x="496" y="750"/>
                  </a:cubicBezTo>
                  <a:close/>
                  <a:moveTo>
                    <a:pt x="492" y="759"/>
                  </a:moveTo>
                  <a:cubicBezTo>
                    <a:pt x="495" y="757"/>
                    <a:pt x="498" y="752"/>
                    <a:pt x="499" y="750"/>
                  </a:cubicBezTo>
                  <a:cubicBezTo>
                    <a:pt x="497" y="753"/>
                    <a:pt x="494" y="755"/>
                    <a:pt x="492" y="759"/>
                  </a:cubicBezTo>
                  <a:close/>
                  <a:moveTo>
                    <a:pt x="488" y="761"/>
                  </a:moveTo>
                  <a:cubicBezTo>
                    <a:pt x="491" y="757"/>
                    <a:pt x="494" y="754"/>
                    <a:pt x="496" y="750"/>
                  </a:cubicBezTo>
                  <a:cubicBezTo>
                    <a:pt x="492" y="753"/>
                    <a:pt x="489" y="757"/>
                    <a:pt x="488" y="761"/>
                  </a:cubicBezTo>
                  <a:close/>
                  <a:moveTo>
                    <a:pt x="487" y="758"/>
                  </a:moveTo>
                  <a:cubicBezTo>
                    <a:pt x="488" y="756"/>
                    <a:pt x="491" y="753"/>
                    <a:pt x="491" y="751"/>
                  </a:cubicBezTo>
                  <a:cubicBezTo>
                    <a:pt x="490" y="754"/>
                    <a:pt x="485" y="755"/>
                    <a:pt x="487" y="758"/>
                  </a:cubicBezTo>
                  <a:close/>
                  <a:moveTo>
                    <a:pt x="502" y="756"/>
                  </a:moveTo>
                  <a:cubicBezTo>
                    <a:pt x="503" y="755"/>
                    <a:pt x="502" y="757"/>
                    <a:pt x="502" y="757"/>
                  </a:cubicBezTo>
                  <a:cubicBezTo>
                    <a:pt x="504" y="756"/>
                    <a:pt x="505" y="755"/>
                    <a:pt x="506" y="753"/>
                  </a:cubicBezTo>
                  <a:cubicBezTo>
                    <a:pt x="504" y="754"/>
                    <a:pt x="505" y="752"/>
                    <a:pt x="504" y="752"/>
                  </a:cubicBezTo>
                  <a:cubicBezTo>
                    <a:pt x="503" y="753"/>
                    <a:pt x="502" y="754"/>
                    <a:pt x="502" y="756"/>
                  </a:cubicBezTo>
                  <a:close/>
                  <a:moveTo>
                    <a:pt x="498" y="757"/>
                  </a:moveTo>
                  <a:cubicBezTo>
                    <a:pt x="500" y="756"/>
                    <a:pt x="500" y="755"/>
                    <a:pt x="501" y="754"/>
                  </a:cubicBezTo>
                  <a:cubicBezTo>
                    <a:pt x="500" y="753"/>
                    <a:pt x="502" y="753"/>
                    <a:pt x="502" y="752"/>
                  </a:cubicBezTo>
                  <a:cubicBezTo>
                    <a:pt x="500" y="753"/>
                    <a:pt x="499" y="755"/>
                    <a:pt x="498" y="757"/>
                  </a:cubicBezTo>
                  <a:close/>
                  <a:moveTo>
                    <a:pt x="522" y="754"/>
                  </a:moveTo>
                  <a:cubicBezTo>
                    <a:pt x="523" y="754"/>
                    <a:pt x="523" y="752"/>
                    <a:pt x="523" y="752"/>
                  </a:cubicBezTo>
                  <a:cubicBezTo>
                    <a:pt x="523" y="753"/>
                    <a:pt x="522" y="753"/>
                    <a:pt x="522" y="754"/>
                  </a:cubicBezTo>
                  <a:close/>
                  <a:moveTo>
                    <a:pt x="394" y="755"/>
                  </a:moveTo>
                  <a:cubicBezTo>
                    <a:pt x="395" y="755"/>
                    <a:pt x="394" y="753"/>
                    <a:pt x="393" y="754"/>
                  </a:cubicBezTo>
                  <a:cubicBezTo>
                    <a:pt x="394" y="754"/>
                    <a:pt x="394" y="755"/>
                    <a:pt x="394" y="755"/>
                  </a:cubicBezTo>
                  <a:close/>
                  <a:moveTo>
                    <a:pt x="528" y="756"/>
                  </a:moveTo>
                  <a:cubicBezTo>
                    <a:pt x="527" y="756"/>
                    <a:pt x="528" y="756"/>
                    <a:pt x="528" y="755"/>
                  </a:cubicBezTo>
                  <a:cubicBezTo>
                    <a:pt x="528" y="755"/>
                    <a:pt x="527" y="756"/>
                    <a:pt x="528" y="756"/>
                  </a:cubicBezTo>
                  <a:close/>
                  <a:moveTo>
                    <a:pt x="422" y="763"/>
                  </a:moveTo>
                  <a:cubicBezTo>
                    <a:pt x="422" y="761"/>
                    <a:pt x="422" y="761"/>
                    <a:pt x="422" y="759"/>
                  </a:cubicBezTo>
                  <a:cubicBezTo>
                    <a:pt x="419" y="759"/>
                    <a:pt x="421" y="756"/>
                    <a:pt x="419" y="755"/>
                  </a:cubicBezTo>
                  <a:cubicBezTo>
                    <a:pt x="419" y="757"/>
                    <a:pt x="421" y="761"/>
                    <a:pt x="422" y="763"/>
                  </a:cubicBezTo>
                  <a:close/>
                  <a:moveTo>
                    <a:pt x="394" y="756"/>
                  </a:moveTo>
                  <a:cubicBezTo>
                    <a:pt x="392" y="756"/>
                    <a:pt x="394" y="757"/>
                    <a:pt x="394" y="758"/>
                  </a:cubicBezTo>
                  <a:cubicBezTo>
                    <a:pt x="394" y="758"/>
                    <a:pt x="395" y="759"/>
                    <a:pt x="396" y="758"/>
                  </a:cubicBezTo>
                  <a:cubicBezTo>
                    <a:pt x="395" y="757"/>
                    <a:pt x="394" y="757"/>
                    <a:pt x="394" y="756"/>
                  </a:cubicBezTo>
                  <a:close/>
                  <a:moveTo>
                    <a:pt x="478" y="758"/>
                  </a:moveTo>
                  <a:cubicBezTo>
                    <a:pt x="479" y="758"/>
                    <a:pt x="480" y="757"/>
                    <a:pt x="481" y="756"/>
                  </a:cubicBezTo>
                  <a:cubicBezTo>
                    <a:pt x="481" y="756"/>
                    <a:pt x="481" y="756"/>
                    <a:pt x="481" y="756"/>
                  </a:cubicBezTo>
                  <a:cubicBezTo>
                    <a:pt x="479" y="756"/>
                    <a:pt x="479" y="757"/>
                    <a:pt x="478" y="758"/>
                  </a:cubicBezTo>
                  <a:close/>
                  <a:moveTo>
                    <a:pt x="651" y="758"/>
                  </a:moveTo>
                  <a:cubicBezTo>
                    <a:pt x="651" y="757"/>
                    <a:pt x="650" y="756"/>
                    <a:pt x="649" y="756"/>
                  </a:cubicBezTo>
                  <a:cubicBezTo>
                    <a:pt x="650" y="757"/>
                    <a:pt x="650" y="758"/>
                    <a:pt x="651" y="758"/>
                  </a:cubicBezTo>
                  <a:close/>
                  <a:moveTo>
                    <a:pt x="497" y="759"/>
                  </a:moveTo>
                  <a:cubicBezTo>
                    <a:pt x="498" y="759"/>
                    <a:pt x="498" y="758"/>
                    <a:pt x="498" y="757"/>
                  </a:cubicBezTo>
                  <a:cubicBezTo>
                    <a:pt x="498" y="757"/>
                    <a:pt x="498" y="757"/>
                    <a:pt x="497" y="757"/>
                  </a:cubicBezTo>
                  <a:cubicBezTo>
                    <a:pt x="497" y="758"/>
                    <a:pt x="497" y="758"/>
                    <a:pt x="497" y="759"/>
                  </a:cubicBezTo>
                  <a:close/>
                  <a:moveTo>
                    <a:pt x="484" y="763"/>
                  </a:moveTo>
                  <a:cubicBezTo>
                    <a:pt x="485" y="761"/>
                    <a:pt x="486" y="759"/>
                    <a:pt x="486" y="758"/>
                  </a:cubicBezTo>
                  <a:cubicBezTo>
                    <a:pt x="486" y="760"/>
                    <a:pt x="483" y="761"/>
                    <a:pt x="484" y="763"/>
                  </a:cubicBezTo>
                  <a:close/>
                  <a:moveTo>
                    <a:pt x="512" y="764"/>
                  </a:moveTo>
                  <a:cubicBezTo>
                    <a:pt x="512" y="762"/>
                    <a:pt x="514" y="761"/>
                    <a:pt x="513" y="759"/>
                  </a:cubicBezTo>
                  <a:cubicBezTo>
                    <a:pt x="513" y="761"/>
                    <a:pt x="511" y="762"/>
                    <a:pt x="512" y="764"/>
                  </a:cubicBezTo>
                  <a:close/>
                  <a:moveTo>
                    <a:pt x="514" y="768"/>
                  </a:moveTo>
                  <a:cubicBezTo>
                    <a:pt x="516" y="766"/>
                    <a:pt x="517" y="763"/>
                    <a:pt x="518" y="760"/>
                  </a:cubicBezTo>
                  <a:cubicBezTo>
                    <a:pt x="515" y="761"/>
                    <a:pt x="514" y="766"/>
                    <a:pt x="514" y="768"/>
                  </a:cubicBezTo>
                  <a:close/>
                  <a:moveTo>
                    <a:pt x="468" y="762"/>
                  </a:moveTo>
                  <a:cubicBezTo>
                    <a:pt x="468" y="762"/>
                    <a:pt x="469" y="762"/>
                    <a:pt x="469" y="761"/>
                  </a:cubicBezTo>
                  <a:cubicBezTo>
                    <a:pt x="469" y="761"/>
                    <a:pt x="468" y="761"/>
                    <a:pt x="468" y="762"/>
                  </a:cubicBezTo>
                  <a:close/>
                  <a:moveTo>
                    <a:pt x="475" y="764"/>
                  </a:moveTo>
                  <a:cubicBezTo>
                    <a:pt x="476" y="763"/>
                    <a:pt x="476" y="763"/>
                    <a:pt x="477" y="762"/>
                  </a:cubicBezTo>
                  <a:cubicBezTo>
                    <a:pt x="476" y="762"/>
                    <a:pt x="475" y="763"/>
                    <a:pt x="475" y="764"/>
                  </a:cubicBezTo>
                  <a:close/>
                  <a:moveTo>
                    <a:pt x="488" y="765"/>
                  </a:moveTo>
                  <a:cubicBezTo>
                    <a:pt x="490" y="765"/>
                    <a:pt x="490" y="763"/>
                    <a:pt x="491" y="762"/>
                  </a:cubicBezTo>
                  <a:cubicBezTo>
                    <a:pt x="489" y="762"/>
                    <a:pt x="489" y="764"/>
                    <a:pt x="488" y="765"/>
                  </a:cubicBezTo>
                  <a:close/>
                  <a:moveTo>
                    <a:pt x="517" y="766"/>
                  </a:moveTo>
                  <a:cubicBezTo>
                    <a:pt x="517" y="768"/>
                    <a:pt x="514" y="771"/>
                    <a:pt x="515" y="772"/>
                  </a:cubicBezTo>
                  <a:cubicBezTo>
                    <a:pt x="516" y="769"/>
                    <a:pt x="521" y="767"/>
                    <a:pt x="520" y="763"/>
                  </a:cubicBezTo>
                  <a:cubicBezTo>
                    <a:pt x="519" y="764"/>
                    <a:pt x="518" y="765"/>
                    <a:pt x="517" y="766"/>
                  </a:cubicBezTo>
                  <a:close/>
                  <a:moveTo>
                    <a:pt x="471" y="764"/>
                  </a:moveTo>
                  <a:cubicBezTo>
                    <a:pt x="471" y="765"/>
                    <a:pt x="471" y="765"/>
                    <a:pt x="471" y="765"/>
                  </a:cubicBezTo>
                  <a:cubicBezTo>
                    <a:pt x="471" y="765"/>
                    <a:pt x="472" y="765"/>
                    <a:pt x="472" y="765"/>
                  </a:cubicBezTo>
                  <a:cubicBezTo>
                    <a:pt x="472" y="764"/>
                    <a:pt x="473" y="764"/>
                    <a:pt x="472" y="763"/>
                  </a:cubicBezTo>
                  <a:cubicBezTo>
                    <a:pt x="472" y="764"/>
                    <a:pt x="471" y="764"/>
                    <a:pt x="471" y="764"/>
                  </a:cubicBezTo>
                  <a:close/>
                  <a:moveTo>
                    <a:pt x="477" y="766"/>
                  </a:moveTo>
                  <a:cubicBezTo>
                    <a:pt x="477" y="765"/>
                    <a:pt x="477" y="765"/>
                    <a:pt x="478" y="766"/>
                  </a:cubicBezTo>
                  <a:cubicBezTo>
                    <a:pt x="478" y="765"/>
                    <a:pt x="479" y="764"/>
                    <a:pt x="478" y="764"/>
                  </a:cubicBezTo>
                  <a:cubicBezTo>
                    <a:pt x="478" y="765"/>
                    <a:pt x="476" y="765"/>
                    <a:pt x="477" y="766"/>
                  </a:cubicBezTo>
                  <a:close/>
                  <a:moveTo>
                    <a:pt x="496" y="770"/>
                  </a:moveTo>
                  <a:cubicBezTo>
                    <a:pt x="496" y="769"/>
                    <a:pt x="497" y="769"/>
                    <a:pt x="497" y="770"/>
                  </a:cubicBezTo>
                  <a:cubicBezTo>
                    <a:pt x="497" y="768"/>
                    <a:pt x="499" y="767"/>
                    <a:pt x="499" y="765"/>
                  </a:cubicBezTo>
                  <a:cubicBezTo>
                    <a:pt x="498" y="767"/>
                    <a:pt x="496" y="769"/>
                    <a:pt x="496" y="770"/>
                  </a:cubicBezTo>
                  <a:close/>
                  <a:moveTo>
                    <a:pt x="510" y="771"/>
                  </a:moveTo>
                  <a:cubicBezTo>
                    <a:pt x="510" y="770"/>
                    <a:pt x="511" y="770"/>
                    <a:pt x="510" y="769"/>
                  </a:cubicBezTo>
                  <a:cubicBezTo>
                    <a:pt x="510" y="769"/>
                    <a:pt x="510" y="772"/>
                    <a:pt x="510" y="771"/>
                  </a:cubicBezTo>
                  <a:close/>
                  <a:moveTo>
                    <a:pt x="504" y="772"/>
                  </a:moveTo>
                  <a:cubicBezTo>
                    <a:pt x="505" y="772"/>
                    <a:pt x="506" y="771"/>
                    <a:pt x="506" y="769"/>
                  </a:cubicBezTo>
                  <a:cubicBezTo>
                    <a:pt x="505" y="769"/>
                    <a:pt x="505" y="769"/>
                    <a:pt x="505" y="769"/>
                  </a:cubicBezTo>
                  <a:cubicBezTo>
                    <a:pt x="505" y="771"/>
                    <a:pt x="504" y="771"/>
                    <a:pt x="504" y="772"/>
                  </a:cubicBezTo>
                  <a:close/>
                  <a:moveTo>
                    <a:pt x="468" y="772"/>
                  </a:moveTo>
                  <a:cubicBezTo>
                    <a:pt x="469" y="771"/>
                    <a:pt x="470" y="771"/>
                    <a:pt x="471" y="770"/>
                  </a:cubicBezTo>
                  <a:cubicBezTo>
                    <a:pt x="470" y="771"/>
                    <a:pt x="469" y="770"/>
                    <a:pt x="468" y="772"/>
                  </a:cubicBezTo>
                  <a:close/>
                  <a:moveTo>
                    <a:pt x="464" y="779"/>
                  </a:moveTo>
                  <a:cubicBezTo>
                    <a:pt x="464" y="780"/>
                    <a:pt x="463" y="781"/>
                    <a:pt x="463" y="782"/>
                  </a:cubicBezTo>
                  <a:cubicBezTo>
                    <a:pt x="465" y="782"/>
                    <a:pt x="466" y="778"/>
                    <a:pt x="465" y="777"/>
                  </a:cubicBezTo>
                  <a:cubicBezTo>
                    <a:pt x="465" y="777"/>
                    <a:pt x="465" y="779"/>
                    <a:pt x="464" y="779"/>
                  </a:cubicBezTo>
                  <a:close/>
                  <a:moveTo>
                    <a:pt x="682" y="780"/>
                  </a:moveTo>
                  <a:cubicBezTo>
                    <a:pt x="682" y="780"/>
                    <a:pt x="681" y="779"/>
                    <a:pt x="680" y="779"/>
                  </a:cubicBezTo>
                  <a:cubicBezTo>
                    <a:pt x="681" y="780"/>
                    <a:pt x="681" y="780"/>
                    <a:pt x="682" y="780"/>
                  </a:cubicBezTo>
                  <a:close/>
                  <a:moveTo>
                    <a:pt x="461" y="781"/>
                  </a:moveTo>
                  <a:cubicBezTo>
                    <a:pt x="462" y="780"/>
                    <a:pt x="462" y="780"/>
                    <a:pt x="461" y="779"/>
                  </a:cubicBezTo>
                  <a:cubicBezTo>
                    <a:pt x="461" y="780"/>
                    <a:pt x="461" y="781"/>
                    <a:pt x="461" y="781"/>
                  </a:cubicBezTo>
                  <a:close/>
                  <a:moveTo>
                    <a:pt x="684" y="782"/>
                  </a:moveTo>
                  <a:cubicBezTo>
                    <a:pt x="683" y="782"/>
                    <a:pt x="683" y="780"/>
                    <a:pt x="682" y="781"/>
                  </a:cubicBezTo>
                  <a:cubicBezTo>
                    <a:pt x="683" y="781"/>
                    <a:pt x="683" y="782"/>
                    <a:pt x="684" y="782"/>
                  </a:cubicBezTo>
                  <a:close/>
                  <a:moveTo>
                    <a:pt x="438" y="782"/>
                  </a:moveTo>
                  <a:cubicBezTo>
                    <a:pt x="438" y="782"/>
                    <a:pt x="439" y="783"/>
                    <a:pt x="439" y="782"/>
                  </a:cubicBezTo>
                  <a:cubicBezTo>
                    <a:pt x="438" y="782"/>
                    <a:pt x="437" y="781"/>
                    <a:pt x="437" y="782"/>
                  </a:cubicBezTo>
                  <a:cubicBezTo>
                    <a:pt x="437" y="782"/>
                    <a:pt x="438" y="782"/>
                    <a:pt x="438" y="782"/>
                  </a:cubicBezTo>
                  <a:close/>
                  <a:moveTo>
                    <a:pt x="451" y="784"/>
                  </a:moveTo>
                  <a:cubicBezTo>
                    <a:pt x="451" y="784"/>
                    <a:pt x="451" y="784"/>
                    <a:pt x="451" y="784"/>
                  </a:cubicBezTo>
                  <a:cubicBezTo>
                    <a:pt x="452" y="784"/>
                    <a:pt x="451" y="785"/>
                    <a:pt x="452" y="785"/>
                  </a:cubicBezTo>
                  <a:cubicBezTo>
                    <a:pt x="452" y="784"/>
                    <a:pt x="454" y="783"/>
                    <a:pt x="453" y="782"/>
                  </a:cubicBezTo>
                  <a:cubicBezTo>
                    <a:pt x="452" y="783"/>
                    <a:pt x="451" y="782"/>
                    <a:pt x="451" y="784"/>
                  </a:cubicBezTo>
                  <a:close/>
                  <a:moveTo>
                    <a:pt x="701" y="798"/>
                  </a:moveTo>
                  <a:cubicBezTo>
                    <a:pt x="701" y="798"/>
                    <a:pt x="700" y="796"/>
                    <a:pt x="699" y="797"/>
                  </a:cubicBezTo>
                  <a:cubicBezTo>
                    <a:pt x="700" y="797"/>
                    <a:pt x="700" y="798"/>
                    <a:pt x="701" y="7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870"/>
            <p:cNvSpPr>
              <a:spLocks/>
            </p:cNvSpPr>
            <p:nvPr/>
          </p:nvSpPr>
          <p:spPr bwMode="auto">
            <a:xfrm>
              <a:off x="4939" y="1235"/>
              <a:ext cx="39" cy="8"/>
            </a:xfrm>
            <a:custGeom>
              <a:avLst/>
              <a:gdLst>
                <a:gd name="T0" fmla="*/ 36 w 36"/>
                <a:gd name="T1" fmla="*/ 0 h 7"/>
                <a:gd name="T2" fmla="*/ 33 w 36"/>
                <a:gd name="T3" fmla="*/ 1 h 7"/>
                <a:gd name="T4" fmla="*/ 28 w 36"/>
                <a:gd name="T5" fmla="*/ 1 h 7"/>
                <a:gd name="T6" fmla="*/ 27 w 36"/>
                <a:gd name="T7" fmla="*/ 2 h 7"/>
                <a:gd name="T8" fmla="*/ 14 w 36"/>
                <a:gd name="T9" fmla="*/ 4 h 7"/>
                <a:gd name="T10" fmla="*/ 8 w 36"/>
                <a:gd name="T11" fmla="*/ 5 h 7"/>
                <a:gd name="T12" fmla="*/ 0 w 36"/>
                <a:gd name="T13" fmla="*/ 7 h 7"/>
                <a:gd name="T14" fmla="*/ 8 w 36"/>
                <a:gd name="T15" fmla="*/ 5 h 7"/>
                <a:gd name="T16" fmla="*/ 18 w 36"/>
                <a:gd name="T17" fmla="*/ 3 h 7"/>
                <a:gd name="T18" fmla="*/ 26 w 36"/>
                <a:gd name="T19" fmla="*/ 2 h 7"/>
                <a:gd name="T20" fmla="*/ 36 w 36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7">
                  <a:moveTo>
                    <a:pt x="36" y="0"/>
                  </a:moveTo>
                  <a:cubicBezTo>
                    <a:pt x="36" y="2"/>
                    <a:pt x="33" y="0"/>
                    <a:pt x="33" y="1"/>
                  </a:cubicBezTo>
                  <a:cubicBezTo>
                    <a:pt x="31" y="1"/>
                    <a:pt x="30" y="2"/>
                    <a:pt x="28" y="1"/>
                  </a:cubicBezTo>
                  <a:cubicBezTo>
                    <a:pt x="27" y="1"/>
                    <a:pt x="28" y="2"/>
                    <a:pt x="27" y="2"/>
                  </a:cubicBezTo>
                  <a:cubicBezTo>
                    <a:pt x="22" y="3"/>
                    <a:pt x="18" y="3"/>
                    <a:pt x="14" y="4"/>
                  </a:cubicBezTo>
                  <a:cubicBezTo>
                    <a:pt x="12" y="5"/>
                    <a:pt x="10" y="6"/>
                    <a:pt x="8" y="5"/>
                  </a:cubicBezTo>
                  <a:cubicBezTo>
                    <a:pt x="7" y="7"/>
                    <a:pt x="3" y="7"/>
                    <a:pt x="0" y="7"/>
                  </a:cubicBezTo>
                  <a:cubicBezTo>
                    <a:pt x="2" y="5"/>
                    <a:pt x="5" y="5"/>
                    <a:pt x="8" y="5"/>
                  </a:cubicBezTo>
                  <a:cubicBezTo>
                    <a:pt x="11" y="3"/>
                    <a:pt x="14" y="4"/>
                    <a:pt x="18" y="3"/>
                  </a:cubicBezTo>
                  <a:cubicBezTo>
                    <a:pt x="21" y="2"/>
                    <a:pt x="23" y="1"/>
                    <a:pt x="26" y="2"/>
                  </a:cubicBezTo>
                  <a:cubicBezTo>
                    <a:pt x="29" y="0"/>
                    <a:pt x="33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871"/>
            <p:cNvSpPr>
              <a:spLocks/>
            </p:cNvSpPr>
            <p:nvPr/>
          </p:nvSpPr>
          <p:spPr bwMode="auto">
            <a:xfrm>
              <a:off x="4930" y="1246"/>
              <a:ext cx="24" cy="7"/>
            </a:xfrm>
            <a:custGeom>
              <a:avLst/>
              <a:gdLst>
                <a:gd name="T0" fmla="*/ 22 w 22"/>
                <a:gd name="T1" fmla="*/ 1 h 6"/>
                <a:gd name="T2" fmla="*/ 0 w 22"/>
                <a:gd name="T3" fmla="*/ 6 h 6"/>
                <a:gd name="T4" fmla="*/ 11 w 22"/>
                <a:gd name="T5" fmla="*/ 3 h 6"/>
                <a:gd name="T6" fmla="*/ 22 w 22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6">
                  <a:moveTo>
                    <a:pt x="22" y="1"/>
                  </a:moveTo>
                  <a:cubicBezTo>
                    <a:pt x="16" y="3"/>
                    <a:pt x="5" y="5"/>
                    <a:pt x="0" y="6"/>
                  </a:cubicBezTo>
                  <a:cubicBezTo>
                    <a:pt x="2" y="5"/>
                    <a:pt x="7" y="3"/>
                    <a:pt x="11" y="3"/>
                  </a:cubicBezTo>
                  <a:cubicBezTo>
                    <a:pt x="14" y="2"/>
                    <a:pt x="19" y="0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872"/>
            <p:cNvSpPr>
              <a:spLocks/>
            </p:cNvSpPr>
            <p:nvPr/>
          </p:nvSpPr>
          <p:spPr bwMode="auto">
            <a:xfrm>
              <a:off x="5024" y="1248"/>
              <a:ext cx="10" cy="2"/>
            </a:xfrm>
            <a:custGeom>
              <a:avLst/>
              <a:gdLst>
                <a:gd name="T0" fmla="*/ 1 w 9"/>
                <a:gd name="T1" fmla="*/ 0 h 2"/>
                <a:gd name="T2" fmla="*/ 9 w 9"/>
                <a:gd name="T3" fmla="*/ 0 h 2"/>
                <a:gd name="T4" fmla="*/ 5 w 9"/>
                <a:gd name="T5" fmla="*/ 1 h 2"/>
                <a:gd name="T6" fmla="*/ 1 w 9"/>
                <a:gd name="T7" fmla="*/ 1 h 2"/>
                <a:gd name="T8" fmla="*/ 1 w 9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">
                  <a:moveTo>
                    <a:pt x="1" y="0"/>
                  </a:moveTo>
                  <a:cubicBezTo>
                    <a:pt x="4" y="0"/>
                    <a:pt x="7" y="0"/>
                    <a:pt x="9" y="0"/>
                  </a:cubicBezTo>
                  <a:cubicBezTo>
                    <a:pt x="7" y="1"/>
                    <a:pt x="5" y="0"/>
                    <a:pt x="5" y="1"/>
                  </a:cubicBezTo>
                  <a:cubicBezTo>
                    <a:pt x="4" y="2"/>
                    <a:pt x="2" y="1"/>
                    <a:pt x="1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873"/>
            <p:cNvSpPr>
              <a:spLocks/>
            </p:cNvSpPr>
            <p:nvPr/>
          </p:nvSpPr>
          <p:spPr bwMode="auto">
            <a:xfrm>
              <a:off x="4890" y="1250"/>
              <a:ext cx="2" cy="3"/>
            </a:xfrm>
            <a:custGeom>
              <a:avLst/>
              <a:gdLst>
                <a:gd name="T0" fmla="*/ 1 w 2"/>
                <a:gd name="T1" fmla="*/ 2 h 2"/>
                <a:gd name="T2" fmla="*/ 2 w 2"/>
                <a:gd name="T3" fmla="*/ 1 h 2"/>
                <a:gd name="T4" fmla="*/ 1 w 2"/>
                <a:gd name="T5" fmla="*/ 2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1"/>
                    <a:pt x="2" y="0"/>
                    <a:pt x="2" y="1"/>
                  </a:cubicBezTo>
                  <a:cubicBezTo>
                    <a:pt x="2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874"/>
            <p:cNvSpPr>
              <a:spLocks/>
            </p:cNvSpPr>
            <p:nvPr/>
          </p:nvSpPr>
          <p:spPr bwMode="auto">
            <a:xfrm>
              <a:off x="5068" y="1250"/>
              <a:ext cx="6" cy="4"/>
            </a:xfrm>
            <a:custGeom>
              <a:avLst/>
              <a:gdLst>
                <a:gd name="T0" fmla="*/ 0 w 6"/>
                <a:gd name="T1" fmla="*/ 2 h 3"/>
                <a:gd name="T2" fmla="*/ 6 w 6"/>
                <a:gd name="T3" fmla="*/ 1 h 3"/>
                <a:gd name="T4" fmla="*/ 5 w 6"/>
                <a:gd name="T5" fmla="*/ 2 h 3"/>
                <a:gd name="T6" fmla="*/ 4 w 6"/>
                <a:gd name="T7" fmla="*/ 2 h 3"/>
                <a:gd name="T8" fmla="*/ 1 w 6"/>
                <a:gd name="T9" fmla="*/ 2 h 3"/>
                <a:gd name="T10" fmla="*/ 0 w 6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">
                  <a:moveTo>
                    <a:pt x="0" y="2"/>
                  </a:moveTo>
                  <a:cubicBezTo>
                    <a:pt x="1" y="1"/>
                    <a:pt x="4" y="0"/>
                    <a:pt x="6" y="1"/>
                  </a:cubicBezTo>
                  <a:cubicBezTo>
                    <a:pt x="6" y="1"/>
                    <a:pt x="5" y="2"/>
                    <a:pt x="5" y="2"/>
                  </a:cubicBezTo>
                  <a:cubicBezTo>
                    <a:pt x="4" y="2"/>
                    <a:pt x="4" y="1"/>
                    <a:pt x="4" y="2"/>
                  </a:cubicBezTo>
                  <a:cubicBezTo>
                    <a:pt x="4" y="2"/>
                    <a:pt x="1" y="1"/>
                    <a:pt x="1" y="2"/>
                  </a:cubicBezTo>
                  <a:cubicBezTo>
                    <a:pt x="1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875"/>
            <p:cNvSpPr>
              <a:spLocks/>
            </p:cNvSpPr>
            <p:nvPr/>
          </p:nvSpPr>
          <p:spPr bwMode="auto">
            <a:xfrm>
              <a:off x="4927" y="1252"/>
              <a:ext cx="3" cy="2"/>
            </a:xfrm>
            <a:custGeom>
              <a:avLst/>
              <a:gdLst>
                <a:gd name="T0" fmla="*/ 2 w 3"/>
                <a:gd name="T1" fmla="*/ 0 h 2"/>
                <a:gd name="T2" fmla="*/ 2 w 3"/>
                <a:gd name="T3" fmla="*/ 2 h 2"/>
                <a:gd name="T4" fmla="*/ 0 w 3"/>
                <a:gd name="T5" fmla="*/ 1 h 2"/>
                <a:gd name="T6" fmla="*/ 2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3" y="1"/>
                    <a:pt x="2" y="1"/>
                    <a:pt x="2" y="2"/>
                  </a:cubicBezTo>
                  <a:cubicBezTo>
                    <a:pt x="2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876"/>
            <p:cNvSpPr>
              <a:spLocks/>
            </p:cNvSpPr>
            <p:nvPr/>
          </p:nvSpPr>
          <p:spPr bwMode="auto">
            <a:xfrm>
              <a:off x="5029" y="1253"/>
              <a:ext cx="34" cy="6"/>
            </a:xfrm>
            <a:custGeom>
              <a:avLst/>
              <a:gdLst>
                <a:gd name="T0" fmla="*/ 31 w 31"/>
                <a:gd name="T1" fmla="*/ 0 h 6"/>
                <a:gd name="T2" fmla="*/ 28 w 31"/>
                <a:gd name="T3" fmla="*/ 1 h 6"/>
                <a:gd name="T4" fmla="*/ 20 w 31"/>
                <a:gd name="T5" fmla="*/ 2 h 6"/>
                <a:gd name="T6" fmla="*/ 19 w 31"/>
                <a:gd name="T7" fmla="*/ 3 h 6"/>
                <a:gd name="T8" fmla="*/ 10 w 31"/>
                <a:gd name="T9" fmla="*/ 4 h 6"/>
                <a:gd name="T10" fmla="*/ 8 w 31"/>
                <a:gd name="T11" fmla="*/ 5 h 6"/>
                <a:gd name="T12" fmla="*/ 9 w 31"/>
                <a:gd name="T13" fmla="*/ 5 h 6"/>
                <a:gd name="T14" fmla="*/ 3 w 31"/>
                <a:gd name="T15" fmla="*/ 5 h 6"/>
                <a:gd name="T16" fmla="*/ 1 w 31"/>
                <a:gd name="T17" fmla="*/ 6 h 6"/>
                <a:gd name="T18" fmla="*/ 0 w 31"/>
                <a:gd name="T19" fmla="*/ 6 h 6"/>
                <a:gd name="T20" fmla="*/ 1 w 31"/>
                <a:gd name="T21" fmla="*/ 5 h 6"/>
                <a:gd name="T22" fmla="*/ 9 w 31"/>
                <a:gd name="T23" fmla="*/ 4 h 6"/>
                <a:gd name="T24" fmla="*/ 31 w 31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6">
                  <a:moveTo>
                    <a:pt x="31" y="0"/>
                  </a:moveTo>
                  <a:cubicBezTo>
                    <a:pt x="31" y="2"/>
                    <a:pt x="29" y="1"/>
                    <a:pt x="28" y="1"/>
                  </a:cubicBezTo>
                  <a:cubicBezTo>
                    <a:pt x="26" y="2"/>
                    <a:pt x="23" y="3"/>
                    <a:pt x="20" y="2"/>
                  </a:cubicBezTo>
                  <a:cubicBezTo>
                    <a:pt x="20" y="3"/>
                    <a:pt x="19" y="3"/>
                    <a:pt x="19" y="3"/>
                  </a:cubicBezTo>
                  <a:cubicBezTo>
                    <a:pt x="16" y="3"/>
                    <a:pt x="12" y="5"/>
                    <a:pt x="10" y="4"/>
                  </a:cubicBezTo>
                  <a:cubicBezTo>
                    <a:pt x="9" y="4"/>
                    <a:pt x="9" y="6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7" y="5"/>
                    <a:pt x="5" y="6"/>
                    <a:pt x="3" y="5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6"/>
                    <a:pt x="1" y="6"/>
                    <a:pt x="0" y="6"/>
                  </a:cubicBezTo>
                  <a:cubicBezTo>
                    <a:pt x="0" y="5"/>
                    <a:pt x="1" y="6"/>
                    <a:pt x="1" y="5"/>
                  </a:cubicBezTo>
                  <a:cubicBezTo>
                    <a:pt x="2" y="6"/>
                    <a:pt x="6" y="4"/>
                    <a:pt x="9" y="4"/>
                  </a:cubicBezTo>
                  <a:cubicBezTo>
                    <a:pt x="16" y="4"/>
                    <a:pt x="23" y="1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877"/>
            <p:cNvSpPr>
              <a:spLocks/>
            </p:cNvSpPr>
            <p:nvPr/>
          </p:nvSpPr>
          <p:spPr bwMode="auto">
            <a:xfrm>
              <a:off x="4956" y="1258"/>
              <a:ext cx="13" cy="3"/>
            </a:xfrm>
            <a:custGeom>
              <a:avLst/>
              <a:gdLst>
                <a:gd name="T0" fmla="*/ 12 w 12"/>
                <a:gd name="T1" fmla="*/ 1 h 3"/>
                <a:gd name="T2" fmla="*/ 9 w 12"/>
                <a:gd name="T3" fmla="*/ 1 h 3"/>
                <a:gd name="T4" fmla="*/ 1 w 12"/>
                <a:gd name="T5" fmla="*/ 3 h 3"/>
                <a:gd name="T6" fmla="*/ 0 w 12"/>
                <a:gd name="T7" fmla="*/ 2 h 3"/>
                <a:gd name="T8" fmla="*/ 12 w 1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">
                  <a:moveTo>
                    <a:pt x="12" y="1"/>
                  </a:moveTo>
                  <a:cubicBezTo>
                    <a:pt x="12" y="1"/>
                    <a:pt x="10" y="2"/>
                    <a:pt x="9" y="1"/>
                  </a:cubicBezTo>
                  <a:cubicBezTo>
                    <a:pt x="7" y="3"/>
                    <a:pt x="3" y="2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4" y="2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878"/>
            <p:cNvSpPr>
              <a:spLocks/>
            </p:cNvSpPr>
            <p:nvPr/>
          </p:nvSpPr>
          <p:spPr bwMode="auto">
            <a:xfrm>
              <a:off x="5129" y="1258"/>
              <a:ext cx="5" cy="3"/>
            </a:xfrm>
            <a:custGeom>
              <a:avLst/>
              <a:gdLst>
                <a:gd name="T0" fmla="*/ 5 w 5"/>
                <a:gd name="T1" fmla="*/ 2 h 3"/>
                <a:gd name="T2" fmla="*/ 4 w 5"/>
                <a:gd name="T3" fmla="*/ 2 h 3"/>
                <a:gd name="T4" fmla="*/ 1 w 5"/>
                <a:gd name="T5" fmla="*/ 3 h 3"/>
                <a:gd name="T6" fmla="*/ 0 w 5"/>
                <a:gd name="T7" fmla="*/ 2 h 3"/>
                <a:gd name="T8" fmla="*/ 5 w 5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3" y="1"/>
                    <a:pt x="2" y="2"/>
                    <a:pt x="1" y="3"/>
                  </a:cubicBezTo>
                  <a:cubicBezTo>
                    <a:pt x="1" y="3"/>
                    <a:pt x="1" y="2"/>
                    <a:pt x="0" y="2"/>
                  </a:cubicBezTo>
                  <a:cubicBezTo>
                    <a:pt x="2" y="2"/>
                    <a:pt x="4" y="0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879"/>
            <p:cNvSpPr>
              <a:spLocks/>
            </p:cNvSpPr>
            <p:nvPr/>
          </p:nvSpPr>
          <p:spPr bwMode="auto">
            <a:xfrm>
              <a:off x="5176" y="1265"/>
              <a:ext cx="4" cy="1"/>
            </a:xfrm>
            <a:custGeom>
              <a:avLst/>
              <a:gdLst>
                <a:gd name="T0" fmla="*/ 3 w 4"/>
                <a:gd name="T1" fmla="*/ 0 h 1"/>
                <a:gd name="T2" fmla="*/ 1 w 4"/>
                <a:gd name="T3" fmla="*/ 1 h 1"/>
                <a:gd name="T4" fmla="*/ 1 w 4"/>
                <a:gd name="T5" fmla="*/ 0 h 1"/>
                <a:gd name="T6" fmla="*/ 3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4" y="0"/>
                    <a:pt x="2" y="1"/>
                    <a:pt x="1" y="1"/>
                  </a:cubicBezTo>
                  <a:cubicBezTo>
                    <a:pt x="1" y="0"/>
                    <a:pt x="0" y="0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880"/>
            <p:cNvSpPr>
              <a:spLocks/>
            </p:cNvSpPr>
            <p:nvPr/>
          </p:nvSpPr>
          <p:spPr bwMode="auto">
            <a:xfrm>
              <a:off x="4893" y="1268"/>
              <a:ext cx="153" cy="29"/>
            </a:xfrm>
            <a:custGeom>
              <a:avLst/>
              <a:gdLst>
                <a:gd name="T0" fmla="*/ 140 w 140"/>
                <a:gd name="T1" fmla="*/ 0 h 27"/>
                <a:gd name="T2" fmla="*/ 140 w 140"/>
                <a:gd name="T3" fmla="*/ 0 h 27"/>
                <a:gd name="T4" fmla="*/ 139 w 140"/>
                <a:gd name="T5" fmla="*/ 0 h 27"/>
                <a:gd name="T6" fmla="*/ 123 w 140"/>
                <a:gd name="T7" fmla="*/ 3 h 27"/>
                <a:gd name="T8" fmla="*/ 123 w 140"/>
                <a:gd name="T9" fmla="*/ 4 h 27"/>
                <a:gd name="T10" fmla="*/ 122 w 140"/>
                <a:gd name="T11" fmla="*/ 3 h 27"/>
                <a:gd name="T12" fmla="*/ 120 w 140"/>
                <a:gd name="T13" fmla="*/ 4 h 27"/>
                <a:gd name="T14" fmla="*/ 109 w 140"/>
                <a:gd name="T15" fmla="*/ 6 h 27"/>
                <a:gd name="T16" fmla="*/ 105 w 140"/>
                <a:gd name="T17" fmla="*/ 6 h 27"/>
                <a:gd name="T18" fmla="*/ 104 w 140"/>
                <a:gd name="T19" fmla="*/ 7 h 27"/>
                <a:gd name="T20" fmla="*/ 92 w 140"/>
                <a:gd name="T21" fmla="*/ 9 h 27"/>
                <a:gd name="T22" fmla="*/ 79 w 140"/>
                <a:gd name="T23" fmla="*/ 11 h 27"/>
                <a:gd name="T24" fmla="*/ 79 w 140"/>
                <a:gd name="T25" fmla="*/ 12 h 27"/>
                <a:gd name="T26" fmla="*/ 59 w 140"/>
                <a:gd name="T27" fmla="*/ 16 h 27"/>
                <a:gd name="T28" fmla="*/ 50 w 140"/>
                <a:gd name="T29" fmla="*/ 17 h 27"/>
                <a:gd name="T30" fmla="*/ 47 w 140"/>
                <a:gd name="T31" fmla="*/ 18 h 27"/>
                <a:gd name="T32" fmla="*/ 40 w 140"/>
                <a:gd name="T33" fmla="*/ 19 h 27"/>
                <a:gd name="T34" fmla="*/ 4 w 140"/>
                <a:gd name="T35" fmla="*/ 27 h 27"/>
                <a:gd name="T36" fmla="*/ 4 w 140"/>
                <a:gd name="T37" fmla="*/ 26 h 27"/>
                <a:gd name="T38" fmla="*/ 3 w 140"/>
                <a:gd name="T39" fmla="*/ 27 h 27"/>
                <a:gd name="T40" fmla="*/ 1 w 140"/>
                <a:gd name="T41" fmla="*/ 27 h 27"/>
                <a:gd name="T42" fmla="*/ 4 w 140"/>
                <a:gd name="T43" fmla="*/ 25 h 27"/>
                <a:gd name="T44" fmla="*/ 13 w 140"/>
                <a:gd name="T45" fmla="*/ 24 h 27"/>
                <a:gd name="T46" fmla="*/ 17 w 140"/>
                <a:gd name="T47" fmla="*/ 23 h 27"/>
                <a:gd name="T48" fmla="*/ 97 w 140"/>
                <a:gd name="T49" fmla="*/ 7 h 27"/>
                <a:gd name="T50" fmla="*/ 99 w 140"/>
                <a:gd name="T51" fmla="*/ 8 h 27"/>
                <a:gd name="T52" fmla="*/ 98 w 140"/>
                <a:gd name="T53" fmla="*/ 8 h 27"/>
                <a:gd name="T54" fmla="*/ 103 w 140"/>
                <a:gd name="T55" fmla="*/ 6 h 27"/>
                <a:gd name="T56" fmla="*/ 112 w 140"/>
                <a:gd name="T57" fmla="*/ 5 h 27"/>
                <a:gd name="T58" fmla="*/ 140 w 140"/>
                <a:gd name="T5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0" h="27">
                  <a:moveTo>
                    <a:pt x="140" y="0"/>
                  </a:moveTo>
                  <a:cubicBezTo>
                    <a:pt x="140" y="0"/>
                    <a:pt x="140" y="0"/>
                    <a:pt x="140" y="0"/>
                  </a:cubicBezTo>
                  <a:cubicBezTo>
                    <a:pt x="140" y="1"/>
                    <a:pt x="139" y="0"/>
                    <a:pt x="139" y="0"/>
                  </a:cubicBezTo>
                  <a:cubicBezTo>
                    <a:pt x="134" y="1"/>
                    <a:pt x="128" y="3"/>
                    <a:pt x="123" y="3"/>
                  </a:cubicBezTo>
                  <a:cubicBezTo>
                    <a:pt x="123" y="3"/>
                    <a:pt x="123" y="4"/>
                    <a:pt x="123" y="4"/>
                  </a:cubicBezTo>
                  <a:cubicBezTo>
                    <a:pt x="122" y="4"/>
                    <a:pt x="122" y="3"/>
                    <a:pt x="122" y="3"/>
                  </a:cubicBezTo>
                  <a:cubicBezTo>
                    <a:pt x="121" y="4"/>
                    <a:pt x="120" y="4"/>
                    <a:pt x="120" y="4"/>
                  </a:cubicBezTo>
                  <a:cubicBezTo>
                    <a:pt x="115" y="4"/>
                    <a:pt x="113" y="5"/>
                    <a:pt x="109" y="6"/>
                  </a:cubicBezTo>
                  <a:cubicBezTo>
                    <a:pt x="108" y="6"/>
                    <a:pt x="107" y="6"/>
                    <a:pt x="105" y="6"/>
                  </a:cubicBezTo>
                  <a:cubicBezTo>
                    <a:pt x="104" y="7"/>
                    <a:pt x="105" y="7"/>
                    <a:pt x="104" y="7"/>
                  </a:cubicBezTo>
                  <a:cubicBezTo>
                    <a:pt x="100" y="7"/>
                    <a:pt x="97" y="10"/>
                    <a:pt x="92" y="9"/>
                  </a:cubicBezTo>
                  <a:cubicBezTo>
                    <a:pt x="88" y="11"/>
                    <a:pt x="83" y="11"/>
                    <a:pt x="79" y="11"/>
                  </a:cubicBezTo>
                  <a:cubicBezTo>
                    <a:pt x="79" y="11"/>
                    <a:pt x="79" y="12"/>
                    <a:pt x="79" y="12"/>
                  </a:cubicBezTo>
                  <a:cubicBezTo>
                    <a:pt x="71" y="13"/>
                    <a:pt x="66" y="14"/>
                    <a:pt x="59" y="16"/>
                  </a:cubicBezTo>
                  <a:cubicBezTo>
                    <a:pt x="56" y="16"/>
                    <a:pt x="52" y="16"/>
                    <a:pt x="50" y="17"/>
                  </a:cubicBezTo>
                  <a:cubicBezTo>
                    <a:pt x="48" y="16"/>
                    <a:pt x="48" y="18"/>
                    <a:pt x="47" y="18"/>
                  </a:cubicBezTo>
                  <a:cubicBezTo>
                    <a:pt x="45" y="18"/>
                    <a:pt x="40" y="18"/>
                    <a:pt x="40" y="19"/>
                  </a:cubicBezTo>
                  <a:cubicBezTo>
                    <a:pt x="27" y="22"/>
                    <a:pt x="17" y="24"/>
                    <a:pt x="4" y="27"/>
                  </a:cubicBezTo>
                  <a:cubicBezTo>
                    <a:pt x="3" y="26"/>
                    <a:pt x="4" y="27"/>
                    <a:pt x="4" y="26"/>
                  </a:cubicBezTo>
                  <a:cubicBezTo>
                    <a:pt x="3" y="26"/>
                    <a:pt x="3" y="27"/>
                    <a:pt x="3" y="27"/>
                  </a:cubicBezTo>
                  <a:cubicBezTo>
                    <a:pt x="1" y="27"/>
                    <a:pt x="2" y="26"/>
                    <a:pt x="1" y="27"/>
                  </a:cubicBezTo>
                  <a:cubicBezTo>
                    <a:pt x="0" y="25"/>
                    <a:pt x="3" y="25"/>
                    <a:pt x="4" y="25"/>
                  </a:cubicBezTo>
                  <a:cubicBezTo>
                    <a:pt x="6" y="25"/>
                    <a:pt x="10" y="23"/>
                    <a:pt x="13" y="24"/>
                  </a:cubicBezTo>
                  <a:cubicBezTo>
                    <a:pt x="14" y="23"/>
                    <a:pt x="16" y="22"/>
                    <a:pt x="17" y="23"/>
                  </a:cubicBezTo>
                  <a:cubicBezTo>
                    <a:pt x="42" y="17"/>
                    <a:pt x="70" y="13"/>
                    <a:pt x="97" y="7"/>
                  </a:cubicBezTo>
                  <a:cubicBezTo>
                    <a:pt x="98" y="7"/>
                    <a:pt x="97" y="8"/>
                    <a:pt x="99" y="8"/>
                  </a:cubicBezTo>
                  <a:cubicBezTo>
                    <a:pt x="99" y="8"/>
                    <a:pt x="98" y="8"/>
                    <a:pt x="98" y="8"/>
                  </a:cubicBezTo>
                  <a:cubicBezTo>
                    <a:pt x="99" y="6"/>
                    <a:pt x="101" y="7"/>
                    <a:pt x="103" y="6"/>
                  </a:cubicBezTo>
                  <a:cubicBezTo>
                    <a:pt x="106" y="6"/>
                    <a:pt x="109" y="4"/>
                    <a:pt x="112" y="5"/>
                  </a:cubicBezTo>
                  <a:cubicBezTo>
                    <a:pt x="120" y="3"/>
                    <a:pt x="132" y="1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881"/>
            <p:cNvSpPr>
              <a:spLocks/>
            </p:cNvSpPr>
            <p:nvPr/>
          </p:nvSpPr>
          <p:spPr bwMode="auto">
            <a:xfrm>
              <a:off x="4832" y="1387"/>
              <a:ext cx="2" cy="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1 h 2"/>
                <a:gd name="T4" fmla="*/ 0 w 2"/>
                <a:gd name="T5" fmla="*/ 1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2" y="1"/>
                  </a:cubicBezTo>
                  <a:cubicBezTo>
                    <a:pt x="1" y="2"/>
                    <a:pt x="0" y="0"/>
                    <a:pt x="0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882"/>
            <p:cNvSpPr>
              <a:spLocks/>
            </p:cNvSpPr>
            <p:nvPr/>
          </p:nvSpPr>
          <p:spPr bwMode="auto">
            <a:xfrm>
              <a:off x="4818" y="1368"/>
              <a:ext cx="2" cy="3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2 h 2"/>
                <a:gd name="T4" fmla="*/ 0 w 2"/>
                <a:gd name="T5" fmla="*/ 1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2" y="1"/>
                    <a:pt x="1" y="1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883"/>
            <p:cNvSpPr>
              <a:spLocks/>
            </p:cNvSpPr>
            <p:nvPr/>
          </p:nvSpPr>
          <p:spPr bwMode="auto">
            <a:xfrm>
              <a:off x="5285" y="1281"/>
              <a:ext cx="3" cy="6"/>
            </a:xfrm>
            <a:custGeom>
              <a:avLst/>
              <a:gdLst>
                <a:gd name="T0" fmla="*/ 1 w 3"/>
                <a:gd name="T1" fmla="*/ 2 h 5"/>
                <a:gd name="T2" fmla="*/ 2 w 3"/>
                <a:gd name="T3" fmla="*/ 1 h 5"/>
                <a:gd name="T4" fmla="*/ 1 w 3"/>
                <a:gd name="T5" fmla="*/ 1 h 5"/>
                <a:gd name="T6" fmla="*/ 0 w 3"/>
                <a:gd name="T7" fmla="*/ 0 h 5"/>
                <a:gd name="T8" fmla="*/ 3 w 3"/>
                <a:gd name="T9" fmla="*/ 0 h 5"/>
                <a:gd name="T10" fmla="*/ 2 w 3"/>
                <a:gd name="T11" fmla="*/ 5 h 5"/>
                <a:gd name="T12" fmla="*/ 1 w 3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5">
                  <a:moveTo>
                    <a:pt x="1" y="2"/>
                  </a:moveTo>
                  <a:cubicBezTo>
                    <a:pt x="1" y="2"/>
                    <a:pt x="2" y="2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1" y="0"/>
                    <a:pt x="2" y="1"/>
                    <a:pt x="3" y="0"/>
                  </a:cubicBezTo>
                  <a:cubicBezTo>
                    <a:pt x="3" y="1"/>
                    <a:pt x="2" y="5"/>
                    <a:pt x="2" y="5"/>
                  </a:cubicBezTo>
                  <a:cubicBezTo>
                    <a:pt x="2" y="4"/>
                    <a:pt x="2" y="3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884"/>
            <p:cNvSpPr>
              <a:spLocks/>
            </p:cNvSpPr>
            <p:nvPr/>
          </p:nvSpPr>
          <p:spPr bwMode="auto">
            <a:xfrm>
              <a:off x="4538" y="1283"/>
              <a:ext cx="9" cy="5"/>
            </a:xfrm>
            <a:custGeom>
              <a:avLst/>
              <a:gdLst>
                <a:gd name="T0" fmla="*/ 8 w 8"/>
                <a:gd name="T1" fmla="*/ 1 h 4"/>
                <a:gd name="T2" fmla="*/ 1 w 8"/>
                <a:gd name="T3" fmla="*/ 4 h 4"/>
                <a:gd name="T4" fmla="*/ 4 w 8"/>
                <a:gd name="T5" fmla="*/ 3 h 4"/>
                <a:gd name="T6" fmla="*/ 8 w 8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4">
                  <a:moveTo>
                    <a:pt x="8" y="1"/>
                  </a:moveTo>
                  <a:cubicBezTo>
                    <a:pt x="6" y="3"/>
                    <a:pt x="3" y="3"/>
                    <a:pt x="1" y="4"/>
                  </a:cubicBezTo>
                  <a:cubicBezTo>
                    <a:pt x="0" y="2"/>
                    <a:pt x="3" y="2"/>
                    <a:pt x="4" y="3"/>
                  </a:cubicBezTo>
                  <a:cubicBezTo>
                    <a:pt x="4" y="1"/>
                    <a:pt x="6" y="0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885"/>
            <p:cNvSpPr>
              <a:spLocks/>
            </p:cNvSpPr>
            <p:nvPr/>
          </p:nvSpPr>
          <p:spPr bwMode="auto">
            <a:xfrm>
              <a:off x="5036" y="1289"/>
              <a:ext cx="147" cy="32"/>
            </a:xfrm>
            <a:custGeom>
              <a:avLst/>
              <a:gdLst>
                <a:gd name="T0" fmla="*/ 0 w 135"/>
                <a:gd name="T1" fmla="*/ 26 h 30"/>
                <a:gd name="T2" fmla="*/ 5 w 135"/>
                <a:gd name="T3" fmla="*/ 24 h 30"/>
                <a:gd name="T4" fmla="*/ 21 w 135"/>
                <a:gd name="T5" fmla="*/ 22 h 30"/>
                <a:gd name="T6" fmla="*/ 82 w 135"/>
                <a:gd name="T7" fmla="*/ 11 h 30"/>
                <a:gd name="T8" fmla="*/ 125 w 135"/>
                <a:gd name="T9" fmla="*/ 1 h 30"/>
                <a:gd name="T10" fmla="*/ 132 w 135"/>
                <a:gd name="T11" fmla="*/ 0 h 30"/>
                <a:gd name="T12" fmla="*/ 135 w 135"/>
                <a:gd name="T13" fmla="*/ 1 h 30"/>
                <a:gd name="T14" fmla="*/ 133 w 135"/>
                <a:gd name="T15" fmla="*/ 4 h 30"/>
                <a:gd name="T16" fmla="*/ 121 w 135"/>
                <a:gd name="T17" fmla="*/ 5 h 30"/>
                <a:gd name="T18" fmla="*/ 121 w 135"/>
                <a:gd name="T19" fmla="*/ 5 h 30"/>
                <a:gd name="T20" fmla="*/ 106 w 135"/>
                <a:gd name="T21" fmla="*/ 8 h 30"/>
                <a:gd name="T22" fmla="*/ 97 w 135"/>
                <a:gd name="T23" fmla="*/ 10 h 30"/>
                <a:gd name="T24" fmla="*/ 95 w 135"/>
                <a:gd name="T25" fmla="*/ 11 h 30"/>
                <a:gd name="T26" fmla="*/ 36 w 135"/>
                <a:gd name="T27" fmla="*/ 21 h 30"/>
                <a:gd name="T28" fmla="*/ 18 w 135"/>
                <a:gd name="T29" fmla="*/ 24 h 30"/>
                <a:gd name="T30" fmla="*/ 15 w 135"/>
                <a:gd name="T31" fmla="*/ 25 h 30"/>
                <a:gd name="T32" fmla="*/ 8 w 135"/>
                <a:gd name="T33" fmla="*/ 26 h 30"/>
                <a:gd name="T34" fmla="*/ 0 w 135"/>
                <a:gd name="T35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5" h="30">
                  <a:moveTo>
                    <a:pt x="0" y="26"/>
                  </a:moveTo>
                  <a:cubicBezTo>
                    <a:pt x="1" y="24"/>
                    <a:pt x="3" y="25"/>
                    <a:pt x="5" y="24"/>
                  </a:cubicBezTo>
                  <a:cubicBezTo>
                    <a:pt x="11" y="23"/>
                    <a:pt x="15" y="23"/>
                    <a:pt x="21" y="22"/>
                  </a:cubicBezTo>
                  <a:cubicBezTo>
                    <a:pt x="41" y="17"/>
                    <a:pt x="62" y="15"/>
                    <a:pt x="82" y="11"/>
                  </a:cubicBezTo>
                  <a:cubicBezTo>
                    <a:pt x="97" y="8"/>
                    <a:pt x="111" y="4"/>
                    <a:pt x="125" y="1"/>
                  </a:cubicBezTo>
                  <a:cubicBezTo>
                    <a:pt x="127" y="2"/>
                    <a:pt x="130" y="1"/>
                    <a:pt x="132" y="0"/>
                  </a:cubicBezTo>
                  <a:cubicBezTo>
                    <a:pt x="133" y="0"/>
                    <a:pt x="135" y="0"/>
                    <a:pt x="135" y="1"/>
                  </a:cubicBezTo>
                  <a:cubicBezTo>
                    <a:pt x="134" y="2"/>
                    <a:pt x="134" y="3"/>
                    <a:pt x="133" y="4"/>
                  </a:cubicBezTo>
                  <a:cubicBezTo>
                    <a:pt x="130" y="3"/>
                    <a:pt x="124" y="4"/>
                    <a:pt x="121" y="5"/>
                  </a:cubicBezTo>
                  <a:cubicBezTo>
                    <a:pt x="121" y="5"/>
                    <a:pt x="121" y="5"/>
                    <a:pt x="121" y="5"/>
                  </a:cubicBezTo>
                  <a:cubicBezTo>
                    <a:pt x="118" y="5"/>
                    <a:pt x="111" y="7"/>
                    <a:pt x="106" y="8"/>
                  </a:cubicBezTo>
                  <a:cubicBezTo>
                    <a:pt x="102" y="9"/>
                    <a:pt x="101" y="9"/>
                    <a:pt x="97" y="10"/>
                  </a:cubicBezTo>
                  <a:cubicBezTo>
                    <a:pt x="96" y="10"/>
                    <a:pt x="96" y="10"/>
                    <a:pt x="95" y="11"/>
                  </a:cubicBezTo>
                  <a:cubicBezTo>
                    <a:pt x="74" y="14"/>
                    <a:pt x="55" y="19"/>
                    <a:pt x="36" y="21"/>
                  </a:cubicBezTo>
                  <a:cubicBezTo>
                    <a:pt x="30" y="23"/>
                    <a:pt x="25" y="22"/>
                    <a:pt x="18" y="24"/>
                  </a:cubicBezTo>
                  <a:cubicBezTo>
                    <a:pt x="17" y="24"/>
                    <a:pt x="16" y="25"/>
                    <a:pt x="15" y="25"/>
                  </a:cubicBezTo>
                  <a:cubicBezTo>
                    <a:pt x="13" y="25"/>
                    <a:pt x="10" y="25"/>
                    <a:pt x="8" y="26"/>
                  </a:cubicBezTo>
                  <a:cubicBezTo>
                    <a:pt x="6" y="26"/>
                    <a:pt x="0" y="30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886"/>
            <p:cNvSpPr>
              <a:spLocks/>
            </p:cNvSpPr>
            <p:nvPr/>
          </p:nvSpPr>
          <p:spPr bwMode="auto">
            <a:xfrm>
              <a:off x="4567" y="1291"/>
              <a:ext cx="37" cy="12"/>
            </a:xfrm>
            <a:custGeom>
              <a:avLst/>
              <a:gdLst>
                <a:gd name="T0" fmla="*/ 0 w 34"/>
                <a:gd name="T1" fmla="*/ 11 h 11"/>
                <a:gd name="T2" fmla="*/ 4 w 34"/>
                <a:gd name="T3" fmla="*/ 9 h 11"/>
                <a:gd name="T4" fmla="*/ 25 w 34"/>
                <a:gd name="T5" fmla="*/ 3 h 11"/>
                <a:gd name="T6" fmla="*/ 34 w 34"/>
                <a:gd name="T7" fmla="*/ 0 h 11"/>
                <a:gd name="T8" fmla="*/ 22 w 34"/>
                <a:gd name="T9" fmla="*/ 4 h 11"/>
                <a:gd name="T10" fmla="*/ 20 w 34"/>
                <a:gd name="T11" fmla="*/ 5 h 11"/>
                <a:gd name="T12" fmla="*/ 19 w 34"/>
                <a:gd name="T13" fmla="*/ 6 h 11"/>
                <a:gd name="T14" fmla="*/ 0 w 34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11">
                  <a:moveTo>
                    <a:pt x="0" y="11"/>
                  </a:moveTo>
                  <a:cubicBezTo>
                    <a:pt x="0" y="9"/>
                    <a:pt x="2" y="9"/>
                    <a:pt x="4" y="9"/>
                  </a:cubicBezTo>
                  <a:cubicBezTo>
                    <a:pt x="11" y="7"/>
                    <a:pt x="18" y="4"/>
                    <a:pt x="25" y="3"/>
                  </a:cubicBezTo>
                  <a:cubicBezTo>
                    <a:pt x="27" y="1"/>
                    <a:pt x="31" y="0"/>
                    <a:pt x="34" y="0"/>
                  </a:cubicBezTo>
                  <a:cubicBezTo>
                    <a:pt x="31" y="1"/>
                    <a:pt x="27" y="3"/>
                    <a:pt x="22" y="4"/>
                  </a:cubicBezTo>
                  <a:cubicBezTo>
                    <a:pt x="22" y="5"/>
                    <a:pt x="20" y="6"/>
                    <a:pt x="20" y="5"/>
                  </a:cubicBezTo>
                  <a:cubicBezTo>
                    <a:pt x="19" y="5"/>
                    <a:pt x="19" y="6"/>
                    <a:pt x="19" y="6"/>
                  </a:cubicBezTo>
                  <a:cubicBezTo>
                    <a:pt x="12" y="7"/>
                    <a:pt x="7" y="11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887"/>
            <p:cNvSpPr>
              <a:spLocks/>
            </p:cNvSpPr>
            <p:nvPr/>
          </p:nvSpPr>
          <p:spPr bwMode="auto">
            <a:xfrm>
              <a:off x="4663" y="1291"/>
              <a:ext cx="8" cy="3"/>
            </a:xfrm>
            <a:custGeom>
              <a:avLst/>
              <a:gdLst>
                <a:gd name="T0" fmla="*/ 8 w 8"/>
                <a:gd name="T1" fmla="*/ 0 h 3"/>
                <a:gd name="T2" fmla="*/ 0 w 8"/>
                <a:gd name="T3" fmla="*/ 3 h 3"/>
                <a:gd name="T4" fmla="*/ 0 w 8"/>
                <a:gd name="T5" fmla="*/ 2 h 3"/>
                <a:gd name="T6" fmla="*/ 4 w 8"/>
                <a:gd name="T7" fmla="*/ 1 h 3"/>
                <a:gd name="T8" fmla="*/ 8 w 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cubicBezTo>
                    <a:pt x="5" y="1"/>
                    <a:pt x="3" y="2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4" y="0"/>
                    <a:pt x="6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888"/>
            <p:cNvSpPr>
              <a:spLocks/>
            </p:cNvSpPr>
            <p:nvPr/>
          </p:nvSpPr>
          <p:spPr bwMode="auto">
            <a:xfrm>
              <a:off x="4643" y="1291"/>
              <a:ext cx="3" cy="2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2 h 2"/>
                <a:gd name="T4" fmla="*/ 3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3" y="2"/>
                    <a:pt x="1" y="2"/>
                    <a:pt x="0" y="2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889"/>
            <p:cNvSpPr>
              <a:spLocks/>
            </p:cNvSpPr>
            <p:nvPr/>
          </p:nvSpPr>
          <p:spPr bwMode="auto">
            <a:xfrm>
              <a:off x="4974" y="1293"/>
              <a:ext cx="7" cy="3"/>
            </a:xfrm>
            <a:custGeom>
              <a:avLst/>
              <a:gdLst>
                <a:gd name="T0" fmla="*/ 7 w 7"/>
                <a:gd name="T1" fmla="*/ 0 h 3"/>
                <a:gd name="T2" fmla="*/ 1 w 7"/>
                <a:gd name="T3" fmla="*/ 2 h 3"/>
                <a:gd name="T4" fmla="*/ 2 w 7"/>
                <a:gd name="T5" fmla="*/ 3 h 3"/>
                <a:gd name="T6" fmla="*/ 0 w 7"/>
                <a:gd name="T7" fmla="*/ 3 h 3"/>
                <a:gd name="T8" fmla="*/ 0 w 7"/>
                <a:gd name="T9" fmla="*/ 1 h 3"/>
                <a:gd name="T10" fmla="*/ 1 w 7"/>
                <a:gd name="T11" fmla="*/ 1 h 3"/>
                <a:gd name="T12" fmla="*/ 0 w 7"/>
                <a:gd name="T13" fmla="*/ 1 h 3"/>
                <a:gd name="T14" fmla="*/ 1 w 7"/>
                <a:gd name="T15" fmla="*/ 0 h 3"/>
                <a:gd name="T16" fmla="*/ 1 w 7"/>
                <a:gd name="T17" fmla="*/ 1 h 3"/>
                <a:gd name="T18" fmla="*/ 7 w 7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cubicBezTo>
                    <a:pt x="6" y="1"/>
                    <a:pt x="4" y="1"/>
                    <a:pt x="1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3" y="1"/>
                    <a:pt x="5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890"/>
            <p:cNvSpPr>
              <a:spLocks/>
            </p:cNvSpPr>
            <p:nvPr/>
          </p:nvSpPr>
          <p:spPr bwMode="auto">
            <a:xfrm>
              <a:off x="4592" y="1294"/>
              <a:ext cx="47" cy="13"/>
            </a:xfrm>
            <a:custGeom>
              <a:avLst/>
              <a:gdLst>
                <a:gd name="T0" fmla="*/ 41 w 43"/>
                <a:gd name="T1" fmla="*/ 1 h 12"/>
                <a:gd name="T2" fmla="*/ 43 w 43"/>
                <a:gd name="T3" fmla="*/ 0 h 12"/>
                <a:gd name="T4" fmla="*/ 42 w 43"/>
                <a:gd name="T5" fmla="*/ 1 h 12"/>
                <a:gd name="T6" fmla="*/ 40 w 43"/>
                <a:gd name="T7" fmla="*/ 2 h 12"/>
                <a:gd name="T8" fmla="*/ 32 w 43"/>
                <a:gd name="T9" fmla="*/ 3 h 12"/>
                <a:gd name="T10" fmla="*/ 23 w 43"/>
                <a:gd name="T11" fmla="*/ 5 h 12"/>
                <a:gd name="T12" fmla="*/ 0 w 43"/>
                <a:gd name="T13" fmla="*/ 12 h 12"/>
                <a:gd name="T14" fmla="*/ 6 w 43"/>
                <a:gd name="T15" fmla="*/ 10 h 12"/>
                <a:gd name="T16" fmla="*/ 6 w 43"/>
                <a:gd name="T17" fmla="*/ 8 h 12"/>
                <a:gd name="T18" fmla="*/ 22 w 43"/>
                <a:gd name="T19" fmla="*/ 5 h 12"/>
                <a:gd name="T20" fmla="*/ 33 w 43"/>
                <a:gd name="T21" fmla="*/ 2 h 12"/>
                <a:gd name="T22" fmla="*/ 34 w 43"/>
                <a:gd name="T23" fmla="*/ 2 h 12"/>
                <a:gd name="T24" fmla="*/ 41 w 43"/>
                <a:gd name="T25" fmla="*/ 1 h 12"/>
                <a:gd name="T26" fmla="*/ 41 w 43"/>
                <a:gd name="T2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12">
                  <a:moveTo>
                    <a:pt x="41" y="1"/>
                  </a:moveTo>
                  <a:cubicBezTo>
                    <a:pt x="41" y="0"/>
                    <a:pt x="42" y="0"/>
                    <a:pt x="43" y="0"/>
                  </a:cubicBezTo>
                  <a:cubicBezTo>
                    <a:pt x="42" y="0"/>
                    <a:pt x="42" y="0"/>
                    <a:pt x="42" y="1"/>
                  </a:cubicBezTo>
                  <a:cubicBezTo>
                    <a:pt x="41" y="1"/>
                    <a:pt x="40" y="1"/>
                    <a:pt x="40" y="2"/>
                  </a:cubicBezTo>
                  <a:cubicBezTo>
                    <a:pt x="38" y="0"/>
                    <a:pt x="36" y="4"/>
                    <a:pt x="32" y="3"/>
                  </a:cubicBezTo>
                  <a:cubicBezTo>
                    <a:pt x="30" y="4"/>
                    <a:pt x="27" y="4"/>
                    <a:pt x="23" y="5"/>
                  </a:cubicBezTo>
                  <a:cubicBezTo>
                    <a:pt x="17" y="8"/>
                    <a:pt x="8" y="8"/>
                    <a:pt x="0" y="12"/>
                  </a:cubicBezTo>
                  <a:cubicBezTo>
                    <a:pt x="1" y="10"/>
                    <a:pt x="4" y="10"/>
                    <a:pt x="6" y="10"/>
                  </a:cubicBezTo>
                  <a:cubicBezTo>
                    <a:pt x="6" y="9"/>
                    <a:pt x="6" y="8"/>
                    <a:pt x="6" y="8"/>
                  </a:cubicBezTo>
                  <a:cubicBezTo>
                    <a:pt x="13" y="7"/>
                    <a:pt x="15" y="5"/>
                    <a:pt x="22" y="5"/>
                  </a:cubicBezTo>
                  <a:cubicBezTo>
                    <a:pt x="24" y="3"/>
                    <a:pt x="30" y="3"/>
                    <a:pt x="33" y="2"/>
                  </a:cubicBezTo>
                  <a:cubicBezTo>
                    <a:pt x="33" y="2"/>
                    <a:pt x="34" y="2"/>
                    <a:pt x="34" y="2"/>
                  </a:cubicBezTo>
                  <a:cubicBezTo>
                    <a:pt x="36" y="1"/>
                    <a:pt x="39" y="0"/>
                    <a:pt x="41" y="1"/>
                  </a:cubicBezTo>
                  <a:cubicBezTo>
                    <a:pt x="41" y="1"/>
                    <a:pt x="41" y="1"/>
                    <a:pt x="4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891"/>
            <p:cNvSpPr>
              <a:spLocks/>
            </p:cNvSpPr>
            <p:nvPr/>
          </p:nvSpPr>
          <p:spPr bwMode="auto">
            <a:xfrm>
              <a:off x="4721" y="1301"/>
              <a:ext cx="3" cy="1"/>
            </a:xfrm>
            <a:custGeom>
              <a:avLst/>
              <a:gdLst>
                <a:gd name="T0" fmla="*/ 2 w 3"/>
                <a:gd name="T1" fmla="*/ 0 h 1"/>
                <a:gd name="T2" fmla="*/ 0 w 3"/>
                <a:gd name="T3" fmla="*/ 1 h 1"/>
                <a:gd name="T4" fmla="*/ 2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892"/>
            <p:cNvSpPr>
              <a:spLocks/>
            </p:cNvSpPr>
            <p:nvPr/>
          </p:nvSpPr>
          <p:spPr bwMode="auto">
            <a:xfrm>
              <a:off x="4735" y="1302"/>
              <a:ext cx="6" cy="2"/>
            </a:xfrm>
            <a:custGeom>
              <a:avLst/>
              <a:gdLst>
                <a:gd name="T0" fmla="*/ 5 w 6"/>
                <a:gd name="T1" fmla="*/ 0 h 2"/>
                <a:gd name="T2" fmla="*/ 3 w 6"/>
                <a:gd name="T3" fmla="*/ 0 h 2"/>
                <a:gd name="T4" fmla="*/ 2 w 6"/>
                <a:gd name="T5" fmla="*/ 2 h 2"/>
                <a:gd name="T6" fmla="*/ 0 w 6"/>
                <a:gd name="T7" fmla="*/ 2 h 2"/>
                <a:gd name="T8" fmla="*/ 5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5" y="0"/>
                  </a:moveTo>
                  <a:cubicBezTo>
                    <a:pt x="6" y="1"/>
                    <a:pt x="3" y="1"/>
                    <a:pt x="3" y="0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1" y="0"/>
                    <a:pt x="3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893"/>
            <p:cNvSpPr>
              <a:spLocks noEditPoints="1"/>
            </p:cNvSpPr>
            <p:nvPr/>
          </p:nvSpPr>
          <p:spPr bwMode="auto">
            <a:xfrm>
              <a:off x="4378" y="1304"/>
              <a:ext cx="12" cy="62"/>
            </a:xfrm>
            <a:custGeom>
              <a:avLst/>
              <a:gdLst>
                <a:gd name="T0" fmla="*/ 8 w 11"/>
                <a:gd name="T1" fmla="*/ 36 h 57"/>
                <a:gd name="T2" fmla="*/ 7 w 11"/>
                <a:gd name="T3" fmla="*/ 36 h 57"/>
                <a:gd name="T4" fmla="*/ 8 w 11"/>
                <a:gd name="T5" fmla="*/ 44 h 57"/>
                <a:gd name="T6" fmla="*/ 9 w 11"/>
                <a:gd name="T7" fmla="*/ 43 h 57"/>
                <a:gd name="T8" fmla="*/ 10 w 11"/>
                <a:gd name="T9" fmla="*/ 48 h 57"/>
                <a:gd name="T10" fmla="*/ 9 w 11"/>
                <a:gd name="T11" fmla="*/ 47 h 57"/>
                <a:gd name="T12" fmla="*/ 9 w 11"/>
                <a:gd name="T13" fmla="*/ 50 h 57"/>
                <a:gd name="T14" fmla="*/ 9 w 11"/>
                <a:gd name="T15" fmla="*/ 49 h 57"/>
                <a:gd name="T16" fmla="*/ 11 w 11"/>
                <a:gd name="T17" fmla="*/ 51 h 57"/>
                <a:gd name="T18" fmla="*/ 8 w 11"/>
                <a:gd name="T19" fmla="*/ 50 h 57"/>
                <a:gd name="T20" fmla="*/ 8 w 11"/>
                <a:gd name="T21" fmla="*/ 48 h 57"/>
                <a:gd name="T22" fmla="*/ 6 w 11"/>
                <a:gd name="T23" fmla="*/ 35 h 57"/>
                <a:gd name="T24" fmla="*/ 4 w 11"/>
                <a:gd name="T25" fmla="*/ 41 h 57"/>
                <a:gd name="T26" fmla="*/ 4 w 11"/>
                <a:gd name="T27" fmla="*/ 44 h 57"/>
                <a:gd name="T28" fmla="*/ 5 w 11"/>
                <a:gd name="T29" fmla="*/ 45 h 57"/>
                <a:gd name="T30" fmla="*/ 7 w 11"/>
                <a:gd name="T31" fmla="*/ 56 h 57"/>
                <a:gd name="T32" fmla="*/ 5 w 11"/>
                <a:gd name="T33" fmla="*/ 56 h 57"/>
                <a:gd name="T34" fmla="*/ 6 w 11"/>
                <a:gd name="T35" fmla="*/ 56 h 57"/>
                <a:gd name="T36" fmla="*/ 5 w 11"/>
                <a:gd name="T37" fmla="*/ 54 h 57"/>
                <a:gd name="T38" fmla="*/ 5 w 11"/>
                <a:gd name="T39" fmla="*/ 53 h 57"/>
                <a:gd name="T40" fmla="*/ 3 w 11"/>
                <a:gd name="T41" fmla="*/ 42 h 57"/>
                <a:gd name="T42" fmla="*/ 2 w 11"/>
                <a:gd name="T43" fmla="*/ 33 h 57"/>
                <a:gd name="T44" fmla="*/ 2 w 11"/>
                <a:gd name="T45" fmla="*/ 33 h 57"/>
                <a:gd name="T46" fmla="*/ 2 w 11"/>
                <a:gd name="T47" fmla="*/ 31 h 57"/>
                <a:gd name="T48" fmla="*/ 3 w 11"/>
                <a:gd name="T49" fmla="*/ 32 h 57"/>
                <a:gd name="T50" fmla="*/ 3 w 11"/>
                <a:gd name="T51" fmla="*/ 30 h 57"/>
                <a:gd name="T52" fmla="*/ 3 w 11"/>
                <a:gd name="T53" fmla="*/ 37 h 57"/>
                <a:gd name="T54" fmla="*/ 5 w 11"/>
                <a:gd name="T55" fmla="*/ 37 h 57"/>
                <a:gd name="T56" fmla="*/ 5 w 11"/>
                <a:gd name="T57" fmla="*/ 31 h 57"/>
                <a:gd name="T58" fmla="*/ 5 w 11"/>
                <a:gd name="T59" fmla="*/ 25 h 57"/>
                <a:gd name="T60" fmla="*/ 4 w 11"/>
                <a:gd name="T61" fmla="*/ 17 h 57"/>
                <a:gd name="T62" fmla="*/ 3 w 11"/>
                <a:gd name="T63" fmla="*/ 30 h 57"/>
                <a:gd name="T64" fmla="*/ 4 w 11"/>
                <a:gd name="T65" fmla="*/ 7 h 57"/>
                <a:gd name="T66" fmla="*/ 5 w 11"/>
                <a:gd name="T67" fmla="*/ 6 h 57"/>
                <a:gd name="T68" fmla="*/ 4 w 11"/>
                <a:gd name="T69" fmla="*/ 5 h 57"/>
                <a:gd name="T70" fmla="*/ 5 w 11"/>
                <a:gd name="T71" fmla="*/ 5 h 57"/>
                <a:gd name="T72" fmla="*/ 4 w 11"/>
                <a:gd name="T73" fmla="*/ 4 h 57"/>
                <a:gd name="T74" fmla="*/ 5 w 11"/>
                <a:gd name="T75" fmla="*/ 3 h 57"/>
                <a:gd name="T76" fmla="*/ 6 w 11"/>
                <a:gd name="T77" fmla="*/ 0 h 57"/>
                <a:gd name="T78" fmla="*/ 7 w 11"/>
                <a:gd name="T79" fmla="*/ 1 h 57"/>
                <a:gd name="T80" fmla="*/ 6 w 11"/>
                <a:gd name="T81" fmla="*/ 27 h 57"/>
                <a:gd name="T82" fmla="*/ 7 w 11"/>
                <a:gd name="T83" fmla="*/ 27 h 57"/>
                <a:gd name="T84" fmla="*/ 8 w 11"/>
                <a:gd name="T85" fmla="*/ 23 h 57"/>
                <a:gd name="T86" fmla="*/ 8 w 11"/>
                <a:gd name="T87" fmla="*/ 24 h 57"/>
                <a:gd name="T88" fmla="*/ 8 w 11"/>
                <a:gd name="T89" fmla="*/ 28 h 57"/>
                <a:gd name="T90" fmla="*/ 8 w 11"/>
                <a:gd name="T91" fmla="*/ 28 h 57"/>
                <a:gd name="T92" fmla="*/ 8 w 11"/>
                <a:gd name="T93" fmla="*/ 36 h 57"/>
                <a:gd name="T94" fmla="*/ 5 w 11"/>
                <a:gd name="T95" fmla="*/ 32 h 57"/>
                <a:gd name="T96" fmla="*/ 7 w 11"/>
                <a:gd name="T97" fmla="*/ 31 h 57"/>
                <a:gd name="T98" fmla="*/ 7 w 11"/>
                <a:gd name="T99" fmla="*/ 30 h 57"/>
                <a:gd name="T100" fmla="*/ 6 w 11"/>
                <a:gd name="T101" fmla="*/ 30 h 57"/>
                <a:gd name="T102" fmla="*/ 5 w 11"/>
                <a:gd name="T103" fmla="*/ 3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" h="57">
                  <a:moveTo>
                    <a:pt x="8" y="36"/>
                  </a:moveTo>
                  <a:cubicBezTo>
                    <a:pt x="8" y="36"/>
                    <a:pt x="7" y="36"/>
                    <a:pt x="7" y="36"/>
                  </a:cubicBezTo>
                  <a:cubicBezTo>
                    <a:pt x="8" y="38"/>
                    <a:pt x="7" y="40"/>
                    <a:pt x="8" y="44"/>
                  </a:cubicBezTo>
                  <a:cubicBezTo>
                    <a:pt x="9" y="44"/>
                    <a:pt x="8" y="43"/>
                    <a:pt x="9" y="43"/>
                  </a:cubicBezTo>
                  <a:cubicBezTo>
                    <a:pt x="10" y="46"/>
                    <a:pt x="10" y="45"/>
                    <a:pt x="10" y="48"/>
                  </a:cubicBezTo>
                  <a:cubicBezTo>
                    <a:pt x="9" y="48"/>
                    <a:pt x="10" y="47"/>
                    <a:pt x="9" y="47"/>
                  </a:cubicBezTo>
                  <a:cubicBezTo>
                    <a:pt x="8" y="48"/>
                    <a:pt x="9" y="50"/>
                    <a:pt x="9" y="50"/>
                  </a:cubicBezTo>
                  <a:cubicBezTo>
                    <a:pt x="10" y="50"/>
                    <a:pt x="9" y="49"/>
                    <a:pt x="9" y="49"/>
                  </a:cubicBezTo>
                  <a:cubicBezTo>
                    <a:pt x="11" y="49"/>
                    <a:pt x="10" y="50"/>
                    <a:pt x="11" y="51"/>
                  </a:cubicBezTo>
                  <a:cubicBezTo>
                    <a:pt x="9" y="51"/>
                    <a:pt x="10" y="50"/>
                    <a:pt x="8" y="50"/>
                  </a:cubicBezTo>
                  <a:cubicBezTo>
                    <a:pt x="9" y="50"/>
                    <a:pt x="8" y="49"/>
                    <a:pt x="8" y="48"/>
                  </a:cubicBezTo>
                  <a:cubicBezTo>
                    <a:pt x="5" y="45"/>
                    <a:pt x="8" y="39"/>
                    <a:pt x="6" y="35"/>
                  </a:cubicBezTo>
                  <a:cubicBezTo>
                    <a:pt x="5" y="37"/>
                    <a:pt x="7" y="41"/>
                    <a:pt x="4" y="41"/>
                  </a:cubicBezTo>
                  <a:cubicBezTo>
                    <a:pt x="5" y="41"/>
                    <a:pt x="4" y="44"/>
                    <a:pt x="4" y="44"/>
                  </a:cubicBezTo>
                  <a:cubicBezTo>
                    <a:pt x="4" y="44"/>
                    <a:pt x="5" y="45"/>
                    <a:pt x="5" y="45"/>
                  </a:cubicBezTo>
                  <a:cubicBezTo>
                    <a:pt x="5" y="48"/>
                    <a:pt x="6" y="52"/>
                    <a:pt x="7" y="56"/>
                  </a:cubicBezTo>
                  <a:cubicBezTo>
                    <a:pt x="7" y="57"/>
                    <a:pt x="6" y="56"/>
                    <a:pt x="5" y="56"/>
                  </a:cubicBezTo>
                  <a:cubicBezTo>
                    <a:pt x="5" y="55"/>
                    <a:pt x="6" y="56"/>
                    <a:pt x="6" y="56"/>
                  </a:cubicBezTo>
                  <a:cubicBezTo>
                    <a:pt x="6" y="55"/>
                    <a:pt x="6" y="53"/>
                    <a:pt x="5" y="54"/>
                  </a:cubicBezTo>
                  <a:cubicBezTo>
                    <a:pt x="4" y="54"/>
                    <a:pt x="5" y="53"/>
                    <a:pt x="5" y="53"/>
                  </a:cubicBezTo>
                  <a:cubicBezTo>
                    <a:pt x="5" y="52"/>
                    <a:pt x="4" y="47"/>
                    <a:pt x="3" y="42"/>
                  </a:cubicBezTo>
                  <a:cubicBezTo>
                    <a:pt x="2" y="38"/>
                    <a:pt x="2" y="35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2"/>
                    <a:pt x="2" y="31"/>
                  </a:cubicBezTo>
                  <a:cubicBezTo>
                    <a:pt x="3" y="31"/>
                    <a:pt x="2" y="32"/>
                    <a:pt x="3" y="32"/>
                  </a:cubicBezTo>
                  <a:cubicBezTo>
                    <a:pt x="3" y="32"/>
                    <a:pt x="2" y="30"/>
                    <a:pt x="3" y="30"/>
                  </a:cubicBezTo>
                  <a:cubicBezTo>
                    <a:pt x="5" y="32"/>
                    <a:pt x="3" y="34"/>
                    <a:pt x="3" y="37"/>
                  </a:cubicBezTo>
                  <a:cubicBezTo>
                    <a:pt x="3" y="38"/>
                    <a:pt x="4" y="37"/>
                    <a:pt x="5" y="37"/>
                  </a:cubicBezTo>
                  <a:cubicBezTo>
                    <a:pt x="5" y="35"/>
                    <a:pt x="4" y="34"/>
                    <a:pt x="5" y="31"/>
                  </a:cubicBezTo>
                  <a:cubicBezTo>
                    <a:pt x="4" y="31"/>
                    <a:pt x="3" y="26"/>
                    <a:pt x="5" y="25"/>
                  </a:cubicBezTo>
                  <a:cubicBezTo>
                    <a:pt x="4" y="23"/>
                    <a:pt x="5" y="19"/>
                    <a:pt x="4" y="17"/>
                  </a:cubicBezTo>
                  <a:cubicBezTo>
                    <a:pt x="4" y="20"/>
                    <a:pt x="2" y="26"/>
                    <a:pt x="3" y="30"/>
                  </a:cubicBezTo>
                  <a:cubicBezTo>
                    <a:pt x="0" y="23"/>
                    <a:pt x="4" y="15"/>
                    <a:pt x="4" y="7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5"/>
                    <a:pt x="4" y="6"/>
                    <a:pt x="4" y="5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5" y="5"/>
                    <a:pt x="5" y="4"/>
                    <a:pt x="4" y="4"/>
                  </a:cubicBezTo>
                  <a:cubicBezTo>
                    <a:pt x="5" y="3"/>
                    <a:pt x="5" y="4"/>
                    <a:pt x="5" y="3"/>
                  </a:cubicBezTo>
                  <a:cubicBezTo>
                    <a:pt x="4" y="2"/>
                    <a:pt x="6" y="1"/>
                    <a:pt x="6" y="0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5" y="8"/>
                    <a:pt x="5" y="19"/>
                    <a:pt x="6" y="27"/>
                  </a:cubicBezTo>
                  <a:cubicBezTo>
                    <a:pt x="6" y="27"/>
                    <a:pt x="6" y="27"/>
                    <a:pt x="7" y="27"/>
                  </a:cubicBezTo>
                  <a:cubicBezTo>
                    <a:pt x="7" y="26"/>
                    <a:pt x="6" y="23"/>
                    <a:pt x="8" y="23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5"/>
                    <a:pt x="7" y="27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30"/>
                    <a:pt x="8" y="34"/>
                    <a:pt x="8" y="36"/>
                  </a:cubicBezTo>
                  <a:close/>
                  <a:moveTo>
                    <a:pt x="5" y="32"/>
                  </a:moveTo>
                  <a:cubicBezTo>
                    <a:pt x="6" y="32"/>
                    <a:pt x="6" y="31"/>
                    <a:pt x="7" y="31"/>
                  </a:cubicBezTo>
                  <a:cubicBezTo>
                    <a:pt x="7" y="31"/>
                    <a:pt x="7" y="31"/>
                    <a:pt x="7" y="30"/>
                  </a:cubicBezTo>
                  <a:cubicBezTo>
                    <a:pt x="7" y="30"/>
                    <a:pt x="6" y="30"/>
                    <a:pt x="6" y="30"/>
                  </a:cubicBezTo>
                  <a:cubicBezTo>
                    <a:pt x="6" y="31"/>
                    <a:pt x="5" y="31"/>
                    <a:pt x="5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894"/>
            <p:cNvSpPr>
              <a:spLocks/>
            </p:cNvSpPr>
            <p:nvPr/>
          </p:nvSpPr>
          <p:spPr bwMode="auto">
            <a:xfrm>
              <a:off x="4959" y="1330"/>
              <a:ext cx="4" cy="2"/>
            </a:xfrm>
            <a:custGeom>
              <a:avLst/>
              <a:gdLst>
                <a:gd name="T0" fmla="*/ 3 w 3"/>
                <a:gd name="T1" fmla="*/ 1 h 2"/>
                <a:gd name="T2" fmla="*/ 1 w 3"/>
                <a:gd name="T3" fmla="*/ 1 h 2"/>
                <a:gd name="T4" fmla="*/ 3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3" y="2"/>
                    <a:pt x="1" y="1"/>
                    <a:pt x="1" y="1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895"/>
            <p:cNvSpPr>
              <a:spLocks/>
            </p:cNvSpPr>
            <p:nvPr/>
          </p:nvSpPr>
          <p:spPr bwMode="auto">
            <a:xfrm>
              <a:off x="5125" y="1348"/>
              <a:ext cx="107" cy="26"/>
            </a:xfrm>
            <a:custGeom>
              <a:avLst/>
              <a:gdLst>
                <a:gd name="T0" fmla="*/ 0 w 98"/>
                <a:gd name="T1" fmla="*/ 22 h 24"/>
                <a:gd name="T2" fmla="*/ 37 w 98"/>
                <a:gd name="T3" fmla="*/ 14 h 24"/>
                <a:gd name="T4" fmla="*/ 60 w 98"/>
                <a:gd name="T5" fmla="*/ 9 h 24"/>
                <a:gd name="T6" fmla="*/ 71 w 98"/>
                <a:gd name="T7" fmla="*/ 8 h 24"/>
                <a:gd name="T8" fmla="*/ 75 w 98"/>
                <a:gd name="T9" fmla="*/ 7 h 24"/>
                <a:gd name="T10" fmla="*/ 93 w 98"/>
                <a:gd name="T11" fmla="*/ 2 h 24"/>
                <a:gd name="T12" fmla="*/ 98 w 98"/>
                <a:gd name="T13" fmla="*/ 1 h 24"/>
                <a:gd name="T14" fmla="*/ 98 w 98"/>
                <a:gd name="T15" fmla="*/ 2 h 24"/>
                <a:gd name="T16" fmla="*/ 91 w 98"/>
                <a:gd name="T17" fmla="*/ 5 h 24"/>
                <a:gd name="T18" fmla="*/ 91 w 98"/>
                <a:gd name="T19" fmla="*/ 6 h 24"/>
                <a:gd name="T20" fmla="*/ 91 w 98"/>
                <a:gd name="T21" fmla="*/ 6 h 24"/>
                <a:gd name="T22" fmla="*/ 90 w 98"/>
                <a:gd name="T23" fmla="*/ 5 h 24"/>
                <a:gd name="T24" fmla="*/ 72 w 98"/>
                <a:gd name="T25" fmla="*/ 10 h 24"/>
                <a:gd name="T26" fmla="*/ 67 w 98"/>
                <a:gd name="T27" fmla="*/ 11 h 24"/>
                <a:gd name="T28" fmla="*/ 7 w 98"/>
                <a:gd name="T29" fmla="*/ 22 h 24"/>
                <a:gd name="T30" fmla="*/ 0 w 98"/>
                <a:gd name="T31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24">
                  <a:moveTo>
                    <a:pt x="0" y="22"/>
                  </a:moveTo>
                  <a:cubicBezTo>
                    <a:pt x="10" y="18"/>
                    <a:pt x="24" y="17"/>
                    <a:pt x="37" y="14"/>
                  </a:cubicBezTo>
                  <a:cubicBezTo>
                    <a:pt x="44" y="12"/>
                    <a:pt x="52" y="11"/>
                    <a:pt x="60" y="9"/>
                  </a:cubicBezTo>
                  <a:cubicBezTo>
                    <a:pt x="64" y="9"/>
                    <a:pt x="67" y="9"/>
                    <a:pt x="71" y="8"/>
                  </a:cubicBezTo>
                  <a:cubicBezTo>
                    <a:pt x="72" y="8"/>
                    <a:pt x="73" y="8"/>
                    <a:pt x="75" y="7"/>
                  </a:cubicBezTo>
                  <a:cubicBezTo>
                    <a:pt x="81" y="6"/>
                    <a:pt x="87" y="4"/>
                    <a:pt x="93" y="2"/>
                  </a:cubicBezTo>
                  <a:cubicBezTo>
                    <a:pt x="94" y="2"/>
                    <a:pt x="96" y="0"/>
                    <a:pt x="98" y="1"/>
                  </a:cubicBezTo>
                  <a:cubicBezTo>
                    <a:pt x="98" y="2"/>
                    <a:pt x="97" y="2"/>
                    <a:pt x="98" y="2"/>
                  </a:cubicBezTo>
                  <a:cubicBezTo>
                    <a:pt x="96" y="4"/>
                    <a:pt x="93" y="4"/>
                    <a:pt x="91" y="5"/>
                  </a:cubicBezTo>
                  <a:cubicBezTo>
                    <a:pt x="91" y="5"/>
                    <a:pt x="91" y="5"/>
                    <a:pt x="91" y="6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91" y="5"/>
                    <a:pt x="91" y="5"/>
                    <a:pt x="90" y="5"/>
                  </a:cubicBezTo>
                  <a:cubicBezTo>
                    <a:pt x="84" y="7"/>
                    <a:pt x="78" y="9"/>
                    <a:pt x="72" y="10"/>
                  </a:cubicBezTo>
                  <a:cubicBezTo>
                    <a:pt x="71" y="10"/>
                    <a:pt x="69" y="10"/>
                    <a:pt x="67" y="11"/>
                  </a:cubicBezTo>
                  <a:cubicBezTo>
                    <a:pt x="46" y="14"/>
                    <a:pt x="25" y="17"/>
                    <a:pt x="7" y="22"/>
                  </a:cubicBezTo>
                  <a:cubicBezTo>
                    <a:pt x="5" y="22"/>
                    <a:pt x="2" y="24"/>
                    <a:pt x="0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896"/>
            <p:cNvSpPr>
              <a:spLocks/>
            </p:cNvSpPr>
            <p:nvPr/>
          </p:nvSpPr>
          <p:spPr bwMode="auto">
            <a:xfrm>
              <a:off x="4893" y="1358"/>
              <a:ext cx="12" cy="3"/>
            </a:xfrm>
            <a:custGeom>
              <a:avLst/>
              <a:gdLst>
                <a:gd name="T0" fmla="*/ 11 w 11"/>
                <a:gd name="T1" fmla="*/ 1 h 3"/>
                <a:gd name="T2" fmla="*/ 11 w 11"/>
                <a:gd name="T3" fmla="*/ 2 h 3"/>
                <a:gd name="T4" fmla="*/ 0 w 11"/>
                <a:gd name="T5" fmla="*/ 3 h 3"/>
                <a:gd name="T6" fmla="*/ 11 w 1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3">
                  <a:moveTo>
                    <a:pt x="11" y="1"/>
                  </a:moveTo>
                  <a:cubicBezTo>
                    <a:pt x="11" y="2"/>
                    <a:pt x="11" y="1"/>
                    <a:pt x="11" y="2"/>
                  </a:cubicBezTo>
                  <a:cubicBezTo>
                    <a:pt x="7" y="1"/>
                    <a:pt x="3" y="3"/>
                    <a:pt x="0" y="3"/>
                  </a:cubicBezTo>
                  <a:cubicBezTo>
                    <a:pt x="1" y="1"/>
                    <a:pt x="9" y="0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897"/>
            <p:cNvSpPr>
              <a:spLocks/>
            </p:cNvSpPr>
            <p:nvPr/>
          </p:nvSpPr>
          <p:spPr bwMode="auto">
            <a:xfrm>
              <a:off x="4821" y="1368"/>
              <a:ext cx="2" cy="5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1 h 4"/>
                <a:gd name="T4" fmla="*/ 2 w 2"/>
                <a:gd name="T5" fmla="*/ 3 h 4"/>
                <a:gd name="T6" fmla="*/ 0 w 2"/>
                <a:gd name="T7" fmla="*/ 2 h 4"/>
                <a:gd name="T8" fmla="*/ 0 w 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1" y="2"/>
                    <a:pt x="1" y="4"/>
                    <a:pt x="0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898"/>
            <p:cNvSpPr>
              <a:spLocks/>
            </p:cNvSpPr>
            <p:nvPr/>
          </p:nvSpPr>
          <p:spPr bwMode="auto">
            <a:xfrm>
              <a:off x="4843" y="1368"/>
              <a:ext cx="2" cy="3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1 w 2"/>
                <a:gd name="T5" fmla="*/ 0 h 2"/>
                <a:gd name="T6" fmla="*/ 1 w 2"/>
                <a:gd name="T7" fmla="*/ 2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1"/>
                    <a:pt x="1" y="1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899"/>
            <p:cNvSpPr>
              <a:spLocks/>
            </p:cNvSpPr>
            <p:nvPr/>
          </p:nvSpPr>
          <p:spPr bwMode="auto">
            <a:xfrm>
              <a:off x="4849" y="1372"/>
              <a:ext cx="2" cy="3"/>
            </a:xfrm>
            <a:custGeom>
              <a:avLst/>
              <a:gdLst>
                <a:gd name="T0" fmla="*/ 1 w 2"/>
                <a:gd name="T1" fmla="*/ 2 h 3"/>
                <a:gd name="T2" fmla="*/ 0 w 2"/>
                <a:gd name="T3" fmla="*/ 1 h 3"/>
                <a:gd name="T4" fmla="*/ 2 w 2"/>
                <a:gd name="T5" fmla="*/ 0 h 3"/>
                <a:gd name="T6" fmla="*/ 1 w 2"/>
                <a:gd name="T7" fmla="*/ 2 h 3"/>
                <a:gd name="T8" fmla="*/ 2 w 2"/>
                <a:gd name="T9" fmla="*/ 2 h 3"/>
                <a:gd name="T10" fmla="*/ 1 w 2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1" y="1"/>
                    <a:pt x="1" y="0"/>
                    <a:pt x="0" y="1"/>
                  </a:cubicBezTo>
                  <a:cubicBezTo>
                    <a:pt x="0" y="0"/>
                    <a:pt x="2" y="0"/>
                    <a:pt x="2" y="0"/>
                  </a:cubicBezTo>
                  <a:cubicBezTo>
                    <a:pt x="2" y="0"/>
                    <a:pt x="2" y="1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1" y="3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900"/>
            <p:cNvSpPr>
              <a:spLocks/>
            </p:cNvSpPr>
            <p:nvPr/>
          </p:nvSpPr>
          <p:spPr bwMode="auto">
            <a:xfrm>
              <a:off x="5106" y="1379"/>
              <a:ext cx="115" cy="28"/>
            </a:xfrm>
            <a:custGeom>
              <a:avLst/>
              <a:gdLst>
                <a:gd name="T0" fmla="*/ 41 w 106"/>
                <a:gd name="T1" fmla="*/ 14 h 25"/>
                <a:gd name="T2" fmla="*/ 41 w 106"/>
                <a:gd name="T3" fmla="*/ 14 h 25"/>
                <a:gd name="T4" fmla="*/ 45 w 106"/>
                <a:gd name="T5" fmla="*/ 13 h 25"/>
                <a:gd name="T6" fmla="*/ 59 w 106"/>
                <a:gd name="T7" fmla="*/ 10 h 25"/>
                <a:gd name="T8" fmla="*/ 83 w 106"/>
                <a:gd name="T9" fmla="*/ 5 h 25"/>
                <a:gd name="T10" fmla="*/ 84 w 106"/>
                <a:gd name="T11" fmla="*/ 4 h 25"/>
                <a:gd name="T12" fmla="*/ 88 w 106"/>
                <a:gd name="T13" fmla="*/ 3 h 25"/>
                <a:gd name="T14" fmla="*/ 98 w 106"/>
                <a:gd name="T15" fmla="*/ 2 h 25"/>
                <a:gd name="T16" fmla="*/ 106 w 106"/>
                <a:gd name="T17" fmla="*/ 2 h 25"/>
                <a:gd name="T18" fmla="*/ 98 w 106"/>
                <a:gd name="T19" fmla="*/ 3 h 25"/>
                <a:gd name="T20" fmla="*/ 86 w 106"/>
                <a:gd name="T21" fmla="*/ 5 h 25"/>
                <a:gd name="T22" fmla="*/ 65 w 106"/>
                <a:gd name="T23" fmla="*/ 10 h 25"/>
                <a:gd name="T24" fmla="*/ 61 w 106"/>
                <a:gd name="T25" fmla="*/ 11 h 25"/>
                <a:gd name="T26" fmla="*/ 34 w 106"/>
                <a:gd name="T27" fmla="*/ 17 h 25"/>
                <a:gd name="T28" fmla="*/ 34 w 106"/>
                <a:gd name="T29" fmla="*/ 18 h 25"/>
                <a:gd name="T30" fmla="*/ 34 w 106"/>
                <a:gd name="T31" fmla="*/ 17 h 25"/>
                <a:gd name="T32" fmla="*/ 27 w 106"/>
                <a:gd name="T33" fmla="*/ 18 h 25"/>
                <a:gd name="T34" fmla="*/ 23 w 106"/>
                <a:gd name="T35" fmla="*/ 19 h 25"/>
                <a:gd name="T36" fmla="*/ 9 w 106"/>
                <a:gd name="T37" fmla="*/ 22 h 25"/>
                <a:gd name="T38" fmla="*/ 0 w 106"/>
                <a:gd name="T39" fmla="*/ 24 h 25"/>
                <a:gd name="T40" fmla="*/ 6 w 106"/>
                <a:gd name="T41" fmla="*/ 22 h 25"/>
                <a:gd name="T42" fmla="*/ 14 w 106"/>
                <a:gd name="T43" fmla="*/ 19 h 25"/>
                <a:gd name="T44" fmla="*/ 41 w 106"/>
                <a:gd name="T45" fmla="*/ 14 h 25"/>
                <a:gd name="T46" fmla="*/ 41 w 106"/>
                <a:gd name="T4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6" h="25">
                  <a:moveTo>
                    <a:pt x="41" y="14"/>
                  </a:moveTo>
                  <a:cubicBezTo>
                    <a:pt x="41" y="13"/>
                    <a:pt x="41" y="13"/>
                    <a:pt x="41" y="14"/>
                  </a:cubicBezTo>
                  <a:cubicBezTo>
                    <a:pt x="42" y="14"/>
                    <a:pt x="43" y="13"/>
                    <a:pt x="45" y="13"/>
                  </a:cubicBezTo>
                  <a:cubicBezTo>
                    <a:pt x="49" y="12"/>
                    <a:pt x="54" y="11"/>
                    <a:pt x="59" y="10"/>
                  </a:cubicBezTo>
                  <a:cubicBezTo>
                    <a:pt x="67" y="8"/>
                    <a:pt x="76" y="5"/>
                    <a:pt x="83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7" y="4"/>
                    <a:pt x="88" y="3"/>
                  </a:cubicBezTo>
                  <a:cubicBezTo>
                    <a:pt x="90" y="3"/>
                    <a:pt x="94" y="2"/>
                    <a:pt x="98" y="2"/>
                  </a:cubicBezTo>
                  <a:cubicBezTo>
                    <a:pt x="101" y="1"/>
                    <a:pt x="104" y="0"/>
                    <a:pt x="106" y="2"/>
                  </a:cubicBezTo>
                  <a:cubicBezTo>
                    <a:pt x="105" y="3"/>
                    <a:pt x="100" y="5"/>
                    <a:pt x="98" y="3"/>
                  </a:cubicBezTo>
                  <a:cubicBezTo>
                    <a:pt x="94" y="4"/>
                    <a:pt x="90" y="5"/>
                    <a:pt x="86" y="5"/>
                  </a:cubicBezTo>
                  <a:cubicBezTo>
                    <a:pt x="81" y="7"/>
                    <a:pt x="71" y="9"/>
                    <a:pt x="65" y="10"/>
                  </a:cubicBezTo>
                  <a:cubicBezTo>
                    <a:pt x="64" y="11"/>
                    <a:pt x="62" y="11"/>
                    <a:pt x="61" y="11"/>
                  </a:cubicBezTo>
                  <a:cubicBezTo>
                    <a:pt x="52" y="13"/>
                    <a:pt x="42" y="16"/>
                    <a:pt x="34" y="17"/>
                  </a:cubicBezTo>
                  <a:cubicBezTo>
                    <a:pt x="34" y="17"/>
                    <a:pt x="34" y="18"/>
                    <a:pt x="34" y="18"/>
                  </a:cubicBezTo>
                  <a:cubicBezTo>
                    <a:pt x="33" y="18"/>
                    <a:pt x="34" y="18"/>
                    <a:pt x="34" y="17"/>
                  </a:cubicBezTo>
                  <a:cubicBezTo>
                    <a:pt x="31" y="18"/>
                    <a:pt x="29" y="19"/>
                    <a:pt x="27" y="18"/>
                  </a:cubicBezTo>
                  <a:cubicBezTo>
                    <a:pt x="26" y="19"/>
                    <a:pt x="24" y="19"/>
                    <a:pt x="23" y="19"/>
                  </a:cubicBezTo>
                  <a:cubicBezTo>
                    <a:pt x="18" y="20"/>
                    <a:pt x="14" y="21"/>
                    <a:pt x="9" y="22"/>
                  </a:cubicBezTo>
                  <a:cubicBezTo>
                    <a:pt x="6" y="23"/>
                    <a:pt x="3" y="25"/>
                    <a:pt x="0" y="24"/>
                  </a:cubicBezTo>
                  <a:cubicBezTo>
                    <a:pt x="1" y="21"/>
                    <a:pt x="4" y="22"/>
                    <a:pt x="6" y="22"/>
                  </a:cubicBezTo>
                  <a:cubicBezTo>
                    <a:pt x="8" y="21"/>
                    <a:pt x="11" y="20"/>
                    <a:pt x="14" y="19"/>
                  </a:cubicBezTo>
                  <a:cubicBezTo>
                    <a:pt x="23" y="18"/>
                    <a:pt x="32" y="16"/>
                    <a:pt x="41" y="14"/>
                  </a:cubicBezTo>
                  <a:cubicBezTo>
                    <a:pt x="41" y="14"/>
                    <a:pt x="41" y="14"/>
                    <a:pt x="4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901"/>
            <p:cNvSpPr>
              <a:spLocks/>
            </p:cNvSpPr>
            <p:nvPr/>
          </p:nvSpPr>
          <p:spPr bwMode="auto">
            <a:xfrm>
              <a:off x="5226" y="1385"/>
              <a:ext cx="2" cy="3"/>
            </a:xfrm>
            <a:custGeom>
              <a:avLst/>
              <a:gdLst>
                <a:gd name="T0" fmla="*/ 1 w 2"/>
                <a:gd name="T1" fmla="*/ 3 h 3"/>
                <a:gd name="T2" fmla="*/ 2 w 2"/>
                <a:gd name="T3" fmla="*/ 2 h 3"/>
                <a:gd name="T4" fmla="*/ 1 w 2"/>
                <a:gd name="T5" fmla="*/ 1 h 3"/>
                <a:gd name="T6" fmla="*/ 2 w 2"/>
                <a:gd name="T7" fmla="*/ 0 h 3"/>
                <a:gd name="T8" fmla="*/ 2 w 2"/>
                <a:gd name="T9" fmla="*/ 2 h 3"/>
                <a:gd name="T10" fmla="*/ 1 w 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2" y="1"/>
                    <a:pt x="2" y="0"/>
                  </a:cubicBezTo>
                  <a:cubicBezTo>
                    <a:pt x="2" y="0"/>
                    <a:pt x="1" y="1"/>
                    <a:pt x="2" y="2"/>
                  </a:cubicBezTo>
                  <a:cubicBezTo>
                    <a:pt x="2" y="2"/>
                    <a:pt x="1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902"/>
            <p:cNvSpPr>
              <a:spLocks/>
            </p:cNvSpPr>
            <p:nvPr/>
          </p:nvSpPr>
          <p:spPr bwMode="auto">
            <a:xfrm>
              <a:off x="5164" y="1392"/>
              <a:ext cx="50" cy="15"/>
            </a:xfrm>
            <a:custGeom>
              <a:avLst/>
              <a:gdLst>
                <a:gd name="T0" fmla="*/ 46 w 46"/>
                <a:gd name="T1" fmla="*/ 0 h 13"/>
                <a:gd name="T2" fmla="*/ 40 w 46"/>
                <a:gd name="T3" fmla="*/ 3 h 13"/>
                <a:gd name="T4" fmla="*/ 36 w 46"/>
                <a:gd name="T5" fmla="*/ 5 h 13"/>
                <a:gd name="T6" fmla="*/ 17 w 46"/>
                <a:gd name="T7" fmla="*/ 8 h 13"/>
                <a:gd name="T8" fmla="*/ 8 w 46"/>
                <a:gd name="T9" fmla="*/ 10 h 13"/>
                <a:gd name="T10" fmla="*/ 8 w 46"/>
                <a:gd name="T11" fmla="*/ 11 h 13"/>
                <a:gd name="T12" fmla="*/ 0 w 46"/>
                <a:gd name="T13" fmla="*/ 12 h 13"/>
                <a:gd name="T14" fmla="*/ 4 w 46"/>
                <a:gd name="T15" fmla="*/ 9 h 13"/>
                <a:gd name="T16" fmla="*/ 23 w 46"/>
                <a:gd name="T17" fmla="*/ 5 h 13"/>
                <a:gd name="T18" fmla="*/ 23 w 46"/>
                <a:gd name="T19" fmla="*/ 5 h 13"/>
                <a:gd name="T20" fmla="*/ 46 w 46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13">
                  <a:moveTo>
                    <a:pt x="46" y="0"/>
                  </a:moveTo>
                  <a:cubicBezTo>
                    <a:pt x="46" y="3"/>
                    <a:pt x="43" y="3"/>
                    <a:pt x="40" y="3"/>
                  </a:cubicBezTo>
                  <a:cubicBezTo>
                    <a:pt x="39" y="3"/>
                    <a:pt x="37" y="4"/>
                    <a:pt x="36" y="5"/>
                  </a:cubicBezTo>
                  <a:cubicBezTo>
                    <a:pt x="30" y="6"/>
                    <a:pt x="23" y="7"/>
                    <a:pt x="17" y="8"/>
                  </a:cubicBezTo>
                  <a:cubicBezTo>
                    <a:pt x="15" y="9"/>
                    <a:pt x="11" y="10"/>
                    <a:pt x="8" y="10"/>
                  </a:cubicBezTo>
                  <a:cubicBezTo>
                    <a:pt x="8" y="10"/>
                    <a:pt x="9" y="10"/>
                    <a:pt x="8" y="11"/>
                  </a:cubicBezTo>
                  <a:cubicBezTo>
                    <a:pt x="5" y="10"/>
                    <a:pt x="3" y="13"/>
                    <a:pt x="0" y="12"/>
                  </a:cubicBezTo>
                  <a:cubicBezTo>
                    <a:pt x="0" y="10"/>
                    <a:pt x="3" y="11"/>
                    <a:pt x="4" y="9"/>
                  </a:cubicBezTo>
                  <a:cubicBezTo>
                    <a:pt x="11" y="8"/>
                    <a:pt x="17" y="7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9" y="4"/>
                    <a:pt x="39" y="2"/>
                    <a:pt x="4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903"/>
            <p:cNvSpPr>
              <a:spLocks/>
            </p:cNvSpPr>
            <p:nvPr/>
          </p:nvSpPr>
          <p:spPr bwMode="auto">
            <a:xfrm>
              <a:off x="5227" y="1396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1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0"/>
                    <a:pt x="2" y="1"/>
                    <a:pt x="2" y="2"/>
                  </a:cubicBezTo>
                  <a:cubicBezTo>
                    <a:pt x="0" y="2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904"/>
            <p:cNvSpPr>
              <a:spLocks/>
            </p:cNvSpPr>
            <p:nvPr/>
          </p:nvSpPr>
          <p:spPr bwMode="auto">
            <a:xfrm>
              <a:off x="4968" y="1407"/>
              <a:ext cx="185" cy="44"/>
            </a:xfrm>
            <a:custGeom>
              <a:avLst/>
              <a:gdLst>
                <a:gd name="T0" fmla="*/ 37 w 169"/>
                <a:gd name="T1" fmla="*/ 29 h 41"/>
                <a:gd name="T2" fmla="*/ 39 w 169"/>
                <a:gd name="T3" fmla="*/ 29 h 41"/>
                <a:gd name="T4" fmla="*/ 69 w 169"/>
                <a:gd name="T5" fmla="*/ 21 h 41"/>
                <a:gd name="T6" fmla="*/ 79 w 169"/>
                <a:gd name="T7" fmla="*/ 18 h 41"/>
                <a:gd name="T8" fmla="*/ 89 w 169"/>
                <a:gd name="T9" fmla="*/ 15 h 41"/>
                <a:gd name="T10" fmla="*/ 97 w 169"/>
                <a:gd name="T11" fmla="*/ 14 h 41"/>
                <a:gd name="T12" fmla="*/ 113 w 169"/>
                <a:gd name="T13" fmla="*/ 9 h 41"/>
                <a:gd name="T14" fmla="*/ 114 w 169"/>
                <a:gd name="T15" fmla="*/ 10 h 41"/>
                <a:gd name="T16" fmla="*/ 157 w 169"/>
                <a:gd name="T17" fmla="*/ 1 h 41"/>
                <a:gd name="T18" fmla="*/ 158 w 169"/>
                <a:gd name="T19" fmla="*/ 1 h 41"/>
                <a:gd name="T20" fmla="*/ 160 w 169"/>
                <a:gd name="T21" fmla="*/ 1 h 41"/>
                <a:gd name="T22" fmla="*/ 167 w 169"/>
                <a:gd name="T23" fmla="*/ 0 h 41"/>
                <a:gd name="T24" fmla="*/ 163 w 169"/>
                <a:gd name="T25" fmla="*/ 1 h 41"/>
                <a:gd name="T26" fmla="*/ 162 w 169"/>
                <a:gd name="T27" fmla="*/ 2 h 41"/>
                <a:gd name="T28" fmla="*/ 160 w 169"/>
                <a:gd name="T29" fmla="*/ 2 h 41"/>
                <a:gd name="T30" fmla="*/ 151 w 169"/>
                <a:gd name="T31" fmla="*/ 4 h 41"/>
                <a:gd name="T32" fmla="*/ 134 w 169"/>
                <a:gd name="T33" fmla="*/ 6 h 41"/>
                <a:gd name="T34" fmla="*/ 122 w 169"/>
                <a:gd name="T35" fmla="*/ 8 h 41"/>
                <a:gd name="T36" fmla="*/ 121 w 169"/>
                <a:gd name="T37" fmla="*/ 9 h 41"/>
                <a:gd name="T38" fmla="*/ 109 w 169"/>
                <a:gd name="T39" fmla="*/ 12 h 41"/>
                <a:gd name="T40" fmla="*/ 108 w 169"/>
                <a:gd name="T41" fmla="*/ 12 h 41"/>
                <a:gd name="T42" fmla="*/ 104 w 169"/>
                <a:gd name="T43" fmla="*/ 13 h 41"/>
                <a:gd name="T44" fmla="*/ 98 w 169"/>
                <a:gd name="T45" fmla="*/ 15 h 41"/>
                <a:gd name="T46" fmla="*/ 80 w 169"/>
                <a:gd name="T47" fmla="*/ 19 h 41"/>
                <a:gd name="T48" fmla="*/ 77 w 169"/>
                <a:gd name="T49" fmla="*/ 20 h 41"/>
                <a:gd name="T50" fmla="*/ 66 w 169"/>
                <a:gd name="T51" fmla="*/ 23 h 41"/>
                <a:gd name="T52" fmla="*/ 57 w 169"/>
                <a:gd name="T53" fmla="*/ 25 h 41"/>
                <a:gd name="T54" fmla="*/ 50 w 169"/>
                <a:gd name="T55" fmla="*/ 27 h 41"/>
                <a:gd name="T56" fmla="*/ 45 w 169"/>
                <a:gd name="T57" fmla="*/ 28 h 41"/>
                <a:gd name="T58" fmla="*/ 44 w 169"/>
                <a:gd name="T59" fmla="*/ 29 h 41"/>
                <a:gd name="T60" fmla="*/ 30 w 169"/>
                <a:gd name="T61" fmla="*/ 33 h 41"/>
                <a:gd name="T62" fmla="*/ 27 w 169"/>
                <a:gd name="T63" fmla="*/ 33 h 41"/>
                <a:gd name="T64" fmla="*/ 26 w 169"/>
                <a:gd name="T65" fmla="*/ 33 h 41"/>
                <a:gd name="T66" fmla="*/ 19 w 169"/>
                <a:gd name="T67" fmla="*/ 36 h 41"/>
                <a:gd name="T68" fmla="*/ 18 w 169"/>
                <a:gd name="T69" fmla="*/ 36 h 41"/>
                <a:gd name="T70" fmla="*/ 19 w 169"/>
                <a:gd name="T71" fmla="*/ 38 h 41"/>
                <a:gd name="T72" fmla="*/ 17 w 169"/>
                <a:gd name="T73" fmla="*/ 37 h 41"/>
                <a:gd name="T74" fmla="*/ 18 w 169"/>
                <a:gd name="T75" fmla="*/ 36 h 41"/>
                <a:gd name="T76" fmla="*/ 8 w 169"/>
                <a:gd name="T77" fmla="*/ 39 h 41"/>
                <a:gd name="T78" fmla="*/ 9 w 169"/>
                <a:gd name="T79" fmla="*/ 40 h 41"/>
                <a:gd name="T80" fmla="*/ 8 w 169"/>
                <a:gd name="T81" fmla="*/ 40 h 41"/>
                <a:gd name="T82" fmla="*/ 8 w 169"/>
                <a:gd name="T83" fmla="*/ 39 h 41"/>
                <a:gd name="T84" fmla="*/ 2 w 169"/>
                <a:gd name="T85" fmla="*/ 41 h 41"/>
                <a:gd name="T86" fmla="*/ 8 w 169"/>
                <a:gd name="T87" fmla="*/ 37 h 41"/>
                <a:gd name="T88" fmla="*/ 8 w 169"/>
                <a:gd name="T89" fmla="*/ 37 h 41"/>
                <a:gd name="T90" fmla="*/ 26 w 169"/>
                <a:gd name="T91" fmla="*/ 32 h 41"/>
                <a:gd name="T92" fmla="*/ 27 w 169"/>
                <a:gd name="T93" fmla="*/ 30 h 41"/>
                <a:gd name="T94" fmla="*/ 27 w 169"/>
                <a:gd name="T95" fmla="*/ 31 h 41"/>
                <a:gd name="T96" fmla="*/ 38 w 169"/>
                <a:gd name="T97" fmla="*/ 29 h 41"/>
                <a:gd name="T98" fmla="*/ 38 w 169"/>
                <a:gd name="T99" fmla="*/ 28 h 41"/>
                <a:gd name="T100" fmla="*/ 37 w 169"/>
                <a:gd name="T101" fmla="*/ 2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9" h="41">
                  <a:moveTo>
                    <a:pt x="37" y="29"/>
                  </a:moveTo>
                  <a:cubicBezTo>
                    <a:pt x="37" y="27"/>
                    <a:pt x="38" y="28"/>
                    <a:pt x="39" y="29"/>
                  </a:cubicBezTo>
                  <a:cubicBezTo>
                    <a:pt x="48" y="25"/>
                    <a:pt x="59" y="24"/>
                    <a:pt x="69" y="21"/>
                  </a:cubicBezTo>
                  <a:cubicBezTo>
                    <a:pt x="72" y="21"/>
                    <a:pt x="76" y="19"/>
                    <a:pt x="79" y="18"/>
                  </a:cubicBezTo>
                  <a:cubicBezTo>
                    <a:pt x="83" y="17"/>
                    <a:pt x="86" y="17"/>
                    <a:pt x="89" y="15"/>
                  </a:cubicBezTo>
                  <a:cubicBezTo>
                    <a:pt x="91" y="15"/>
                    <a:pt x="94" y="15"/>
                    <a:pt x="97" y="14"/>
                  </a:cubicBezTo>
                  <a:cubicBezTo>
                    <a:pt x="101" y="13"/>
                    <a:pt x="108" y="11"/>
                    <a:pt x="113" y="9"/>
                  </a:cubicBezTo>
                  <a:cubicBezTo>
                    <a:pt x="113" y="9"/>
                    <a:pt x="113" y="10"/>
                    <a:pt x="114" y="10"/>
                  </a:cubicBezTo>
                  <a:cubicBezTo>
                    <a:pt x="126" y="5"/>
                    <a:pt x="142" y="3"/>
                    <a:pt x="157" y="1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9" y="1"/>
                    <a:pt x="159" y="1"/>
                    <a:pt x="160" y="1"/>
                  </a:cubicBezTo>
                  <a:cubicBezTo>
                    <a:pt x="162" y="0"/>
                    <a:pt x="165" y="0"/>
                    <a:pt x="167" y="0"/>
                  </a:cubicBezTo>
                  <a:cubicBezTo>
                    <a:pt x="169" y="2"/>
                    <a:pt x="164" y="2"/>
                    <a:pt x="163" y="1"/>
                  </a:cubicBezTo>
                  <a:cubicBezTo>
                    <a:pt x="162" y="1"/>
                    <a:pt x="162" y="2"/>
                    <a:pt x="162" y="2"/>
                  </a:cubicBezTo>
                  <a:cubicBezTo>
                    <a:pt x="162" y="2"/>
                    <a:pt x="160" y="1"/>
                    <a:pt x="160" y="2"/>
                  </a:cubicBezTo>
                  <a:cubicBezTo>
                    <a:pt x="159" y="2"/>
                    <a:pt x="154" y="3"/>
                    <a:pt x="151" y="4"/>
                  </a:cubicBezTo>
                  <a:cubicBezTo>
                    <a:pt x="146" y="5"/>
                    <a:pt x="140" y="5"/>
                    <a:pt x="134" y="6"/>
                  </a:cubicBezTo>
                  <a:cubicBezTo>
                    <a:pt x="130" y="7"/>
                    <a:pt x="126" y="8"/>
                    <a:pt x="122" y="8"/>
                  </a:cubicBezTo>
                  <a:cubicBezTo>
                    <a:pt x="122" y="9"/>
                    <a:pt x="121" y="9"/>
                    <a:pt x="121" y="9"/>
                  </a:cubicBezTo>
                  <a:cubicBezTo>
                    <a:pt x="117" y="10"/>
                    <a:pt x="113" y="11"/>
                    <a:pt x="109" y="12"/>
                  </a:cubicBezTo>
                  <a:cubicBezTo>
                    <a:pt x="109" y="12"/>
                    <a:pt x="108" y="12"/>
                    <a:pt x="108" y="12"/>
                  </a:cubicBezTo>
                  <a:cubicBezTo>
                    <a:pt x="107" y="13"/>
                    <a:pt x="105" y="13"/>
                    <a:pt x="104" y="13"/>
                  </a:cubicBezTo>
                  <a:cubicBezTo>
                    <a:pt x="103" y="14"/>
                    <a:pt x="100" y="14"/>
                    <a:pt x="98" y="15"/>
                  </a:cubicBezTo>
                  <a:cubicBezTo>
                    <a:pt x="93" y="16"/>
                    <a:pt x="87" y="18"/>
                    <a:pt x="80" y="19"/>
                  </a:cubicBezTo>
                  <a:cubicBezTo>
                    <a:pt x="79" y="19"/>
                    <a:pt x="78" y="20"/>
                    <a:pt x="77" y="20"/>
                  </a:cubicBezTo>
                  <a:cubicBezTo>
                    <a:pt x="74" y="21"/>
                    <a:pt x="69" y="22"/>
                    <a:pt x="66" y="23"/>
                  </a:cubicBezTo>
                  <a:cubicBezTo>
                    <a:pt x="62" y="24"/>
                    <a:pt x="60" y="25"/>
                    <a:pt x="57" y="25"/>
                  </a:cubicBezTo>
                  <a:cubicBezTo>
                    <a:pt x="55" y="26"/>
                    <a:pt x="52" y="27"/>
                    <a:pt x="50" y="27"/>
                  </a:cubicBezTo>
                  <a:cubicBezTo>
                    <a:pt x="49" y="27"/>
                    <a:pt x="46" y="29"/>
                    <a:pt x="45" y="28"/>
                  </a:cubicBezTo>
                  <a:cubicBezTo>
                    <a:pt x="45" y="28"/>
                    <a:pt x="45" y="28"/>
                    <a:pt x="44" y="29"/>
                  </a:cubicBezTo>
                  <a:cubicBezTo>
                    <a:pt x="40" y="29"/>
                    <a:pt x="35" y="31"/>
                    <a:pt x="30" y="33"/>
                  </a:cubicBezTo>
                  <a:cubicBezTo>
                    <a:pt x="28" y="33"/>
                    <a:pt x="27" y="32"/>
                    <a:pt x="27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5" y="35"/>
                    <a:pt x="20" y="34"/>
                    <a:pt x="19" y="36"/>
                  </a:cubicBezTo>
                  <a:cubicBezTo>
                    <a:pt x="19" y="36"/>
                    <a:pt x="19" y="36"/>
                    <a:pt x="18" y="36"/>
                  </a:cubicBezTo>
                  <a:cubicBezTo>
                    <a:pt x="17" y="37"/>
                    <a:pt x="19" y="36"/>
                    <a:pt x="19" y="38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6"/>
                    <a:pt x="18" y="37"/>
                    <a:pt x="18" y="36"/>
                  </a:cubicBezTo>
                  <a:cubicBezTo>
                    <a:pt x="15" y="36"/>
                    <a:pt x="11" y="38"/>
                    <a:pt x="8" y="39"/>
                  </a:cubicBezTo>
                  <a:cubicBezTo>
                    <a:pt x="8" y="39"/>
                    <a:pt x="9" y="39"/>
                    <a:pt x="9" y="40"/>
                  </a:cubicBezTo>
                  <a:cubicBezTo>
                    <a:pt x="8" y="39"/>
                    <a:pt x="8" y="40"/>
                    <a:pt x="8" y="40"/>
                  </a:cubicBezTo>
                  <a:cubicBezTo>
                    <a:pt x="7" y="40"/>
                    <a:pt x="8" y="40"/>
                    <a:pt x="8" y="39"/>
                  </a:cubicBezTo>
                  <a:cubicBezTo>
                    <a:pt x="7" y="40"/>
                    <a:pt x="3" y="40"/>
                    <a:pt x="2" y="41"/>
                  </a:cubicBezTo>
                  <a:cubicBezTo>
                    <a:pt x="0" y="37"/>
                    <a:pt x="7" y="39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14" y="35"/>
                    <a:pt x="20" y="34"/>
                    <a:pt x="26" y="32"/>
                  </a:cubicBezTo>
                  <a:cubicBezTo>
                    <a:pt x="25" y="32"/>
                    <a:pt x="26" y="30"/>
                    <a:pt x="27" y="30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30" y="31"/>
                    <a:pt x="34" y="29"/>
                    <a:pt x="38" y="29"/>
                  </a:cubicBezTo>
                  <a:cubicBezTo>
                    <a:pt x="38" y="29"/>
                    <a:pt x="38" y="28"/>
                    <a:pt x="38" y="28"/>
                  </a:cubicBezTo>
                  <a:cubicBezTo>
                    <a:pt x="38" y="28"/>
                    <a:pt x="37" y="28"/>
                    <a:pt x="37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905"/>
            <p:cNvSpPr>
              <a:spLocks/>
            </p:cNvSpPr>
            <p:nvPr/>
          </p:nvSpPr>
          <p:spPr bwMode="auto">
            <a:xfrm>
              <a:off x="5290" y="1410"/>
              <a:ext cx="3" cy="2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0 h 2"/>
                <a:gd name="T4" fmla="*/ 3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0"/>
                    <a:pt x="1" y="2"/>
                    <a:pt x="0" y="0"/>
                  </a:cubicBezTo>
                  <a:cubicBezTo>
                    <a:pt x="1" y="1"/>
                    <a:pt x="3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906"/>
            <p:cNvSpPr>
              <a:spLocks/>
            </p:cNvSpPr>
            <p:nvPr/>
          </p:nvSpPr>
          <p:spPr bwMode="auto">
            <a:xfrm>
              <a:off x="5285" y="1411"/>
              <a:ext cx="3" cy="1"/>
            </a:xfrm>
            <a:custGeom>
              <a:avLst/>
              <a:gdLst>
                <a:gd name="T0" fmla="*/ 2 w 3"/>
                <a:gd name="T1" fmla="*/ 0 h 1"/>
                <a:gd name="T2" fmla="*/ 0 w 3"/>
                <a:gd name="T3" fmla="*/ 1 h 1"/>
                <a:gd name="T4" fmla="*/ 1 w 3"/>
                <a:gd name="T5" fmla="*/ 1 h 1"/>
                <a:gd name="T6" fmla="*/ 0 w 3"/>
                <a:gd name="T7" fmla="*/ 0 h 1"/>
                <a:gd name="T8" fmla="*/ 2 w 3"/>
                <a:gd name="T9" fmla="*/ 0 h 1"/>
                <a:gd name="T10" fmla="*/ 2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907"/>
            <p:cNvSpPr>
              <a:spLocks/>
            </p:cNvSpPr>
            <p:nvPr/>
          </p:nvSpPr>
          <p:spPr bwMode="auto">
            <a:xfrm>
              <a:off x="5308" y="1414"/>
              <a:ext cx="2" cy="5"/>
            </a:xfrm>
            <a:custGeom>
              <a:avLst/>
              <a:gdLst>
                <a:gd name="T0" fmla="*/ 1 w 2"/>
                <a:gd name="T1" fmla="*/ 1 h 4"/>
                <a:gd name="T2" fmla="*/ 1 w 2"/>
                <a:gd name="T3" fmla="*/ 1 h 4"/>
                <a:gd name="T4" fmla="*/ 0 w 2"/>
                <a:gd name="T5" fmla="*/ 4 h 4"/>
                <a:gd name="T6" fmla="*/ 0 w 2"/>
                <a:gd name="T7" fmla="*/ 1 h 4"/>
                <a:gd name="T8" fmla="*/ 1 w 2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1"/>
                  </a:moveTo>
                  <a:cubicBezTo>
                    <a:pt x="2" y="0"/>
                    <a:pt x="0" y="2"/>
                    <a:pt x="1" y="1"/>
                  </a:cubicBezTo>
                  <a:cubicBezTo>
                    <a:pt x="0" y="2"/>
                    <a:pt x="1" y="3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908"/>
            <p:cNvSpPr>
              <a:spLocks/>
            </p:cNvSpPr>
            <p:nvPr/>
          </p:nvSpPr>
          <p:spPr bwMode="auto">
            <a:xfrm>
              <a:off x="5263" y="1415"/>
              <a:ext cx="2" cy="3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1 h 2"/>
                <a:gd name="T4" fmla="*/ 0 w 2"/>
                <a:gd name="T5" fmla="*/ 1 h 2"/>
                <a:gd name="T6" fmla="*/ 1 w 2"/>
                <a:gd name="T7" fmla="*/ 1 h 2"/>
                <a:gd name="T8" fmla="*/ 1 w 2"/>
                <a:gd name="T9" fmla="*/ 0 h 2"/>
                <a:gd name="T10" fmla="*/ 1 w 2"/>
                <a:gd name="T11" fmla="*/ 1 h 2"/>
                <a:gd name="T12" fmla="*/ 2 w 2"/>
                <a:gd name="T13" fmla="*/ 1 h 2"/>
                <a:gd name="T14" fmla="*/ 2 w 2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909"/>
            <p:cNvSpPr>
              <a:spLocks/>
            </p:cNvSpPr>
            <p:nvPr/>
          </p:nvSpPr>
          <p:spPr bwMode="auto">
            <a:xfrm>
              <a:off x="5293" y="1416"/>
              <a:ext cx="6" cy="4"/>
            </a:xfrm>
            <a:custGeom>
              <a:avLst/>
              <a:gdLst>
                <a:gd name="T0" fmla="*/ 5 w 5"/>
                <a:gd name="T1" fmla="*/ 1 h 3"/>
                <a:gd name="T2" fmla="*/ 4 w 5"/>
                <a:gd name="T3" fmla="*/ 1 h 3"/>
                <a:gd name="T4" fmla="*/ 5 w 5"/>
                <a:gd name="T5" fmla="*/ 0 h 3"/>
                <a:gd name="T6" fmla="*/ 2 w 5"/>
                <a:gd name="T7" fmla="*/ 3 h 3"/>
                <a:gd name="T8" fmla="*/ 2 w 5"/>
                <a:gd name="T9" fmla="*/ 2 h 3"/>
                <a:gd name="T10" fmla="*/ 1 w 5"/>
                <a:gd name="T11" fmla="*/ 3 h 3"/>
                <a:gd name="T12" fmla="*/ 0 w 5"/>
                <a:gd name="T13" fmla="*/ 2 h 3"/>
                <a:gd name="T14" fmla="*/ 3 w 5"/>
                <a:gd name="T15" fmla="*/ 1 h 3"/>
                <a:gd name="T16" fmla="*/ 5 w 5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3">
                  <a:moveTo>
                    <a:pt x="5" y="1"/>
                  </a:moveTo>
                  <a:cubicBezTo>
                    <a:pt x="5" y="1"/>
                    <a:pt x="4" y="1"/>
                    <a:pt x="4" y="1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2"/>
                    <a:pt x="2" y="2"/>
                    <a:pt x="2" y="3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2" y="2"/>
                    <a:pt x="4" y="1"/>
                    <a:pt x="3" y="1"/>
                  </a:cubicBezTo>
                  <a:cubicBezTo>
                    <a:pt x="3" y="0"/>
                    <a:pt x="3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910"/>
            <p:cNvSpPr>
              <a:spLocks/>
            </p:cNvSpPr>
            <p:nvPr/>
          </p:nvSpPr>
          <p:spPr bwMode="auto">
            <a:xfrm>
              <a:off x="4995" y="1416"/>
              <a:ext cx="3" cy="4"/>
            </a:xfrm>
            <a:custGeom>
              <a:avLst/>
              <a:gdLst>
                <a:gd name="T0" fmla="*/ 1 w 2"/>
                <a:gd name="T1" fmla="*/ 1 h 3"/>
                <a:gd name="T2" fmla="*/ 1 w 2"/>
                <a:gd name="T3" fmla="*/ 2 h 3"/>
                <a:gd name="T4" fmla="*/ 1 w 2"/>
                <a:gd name="T5" fmla="*/ 0 h 3"/>
                <a:gd name="T6" fmla="*/ 2 w 2"/>
                <a:gd name="T7" fmla="*/ 2 h 3"/>
                <a:gd name="T8" fmla="*/ 1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1" y="3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911"/>
            <p:cNvSpPr>
              <a:spLocks/>
            </p:cNvSpPr>
            <p:nvPr/>
          </p:nvSpPr>
          <p:spPr bwMode="auto">
            <a:xfrm>
              <a:off x="4846" y="1423"/>
              <a:ext cx="2" cy="3"/>
            </a:xfrm>
            <a:custGeom>
              <a:avLst/>
              <a:gdLst>
                <a:gd name="T0" fmla="*/ 1 w 2"/>
                <a:gd name="T1" fmla="*/ 2 h 3"/>
                <a:gd name="T2" fmla="*/ 1 w 2"/>
                <a:gd name="T3" fmla="*/ 0 h 3"/>
                <a:gd name="T4" fmla="*/ 2 w 2"/>
                <a:gd name="T5" fmla="*/ 3 h 3"/>
                <a:gd name="T6" fmla="*/ 1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1" y="2"/>
                    <a:pt x="1" y="1"/>
                    <a:pt x="1" y="0"/>
                  </a:cubicBezTo>
                  <a:cubicBezTo>
                    <a:pt x="2" y="0"/>
                    <a:pt x="0" y="2"/>
                    <a:pt x="2" y="3"/>
                  </a:cubicBezTo>
                  <a:cubicBezTo>
                    <a:pt x="2" y="3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12"/>
            <p:cNvSpPr>
              <a:spLocks/>
            </p:cNvSpPr>
            <p:nvPr/>
          </p:nvSpPr>
          <p:spPr bwMode="auto">
            <a:xfrm>
              <a:off x="4798" y="1434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3"/>
            <p:cNvSpPr>
              <a:spLocks/>
            </p:cNvSpPr>
            <p:nvPr/>
          </p:nvSpPr>
          <p:spPr bwMode="auto">
            <a:xfrm>
              <a:off x="4838" y="1438"/>
              <a:ext cx="3" cy="5"/>
            </a:xfrm>
            <a:custGeom>
              <a:avLst/>
              <a:gdLst>
                <a:gd name="T0" fmla="*/ 0 w 2"/>
                <a:gd name="T1" fmla="*/ 3 h 4"/>
                <a:gd name="T2" fmla="*/ 2 w 2"/>
                <a:gd name="T3" fmla="*/ 3 h 4"/>
                <a:gd name="T4" fmla="*/ 0 w 2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cubicBezTo>
                    <a:pt x="0" y="0"/>
                    <a:pt x="1" y="3"/>
                    <a:pt x="2" y="3"/>
                  </a:cubicBezTo>
                  <a:cubicBezTo>
                    <a:pt x="1" y="4"/>
                    <a:pt x="1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14"/>
            <p:cNvSpPr>
              <a:spLocks/>
            </p:cNvSpPr>
            <p:nvPr/>
          </p:nvSpPr>
          <p:spPr bwMode="auto">
            <a:xfrm>
              <a:off x="4995" y="1445"/>
              <a:ext cx="3" cy="2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2 w 2"/>
                <a:gd name="T5" fmla="*/ 2 h 2"/>
                <a:gd name="T6" fmla="*/ 1 w 2"/>
                <a:gd name="T7" fmla="*/ 2 h 2"/>
                <a:gd name="T8" fmla="*/ 1 w 2"/>
                <a:gd name="T9" fmla="*/ 2 h 2"/>
                <a:gd name="T10" fmla="*/ 1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15"/>
            <p:cNvSpPr>
              <a:spLocks/>
            </p:cNvSpPr>
            <p:nvPr/>
          </p:nvSpPr>
          <p:spPr bwMode="auto">
            <a:xfrm>
              <a:off x="4976" y="1450"/>
              <a:ext cx="2" cy="3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1" y="0"/>
                    <a:pt x="1" y="0"/>
                  </a:cubicBezTo>
                  <a:cubicBezTo>
                    <a:pt x="2" y="1"/>
                    <a:pt x="1" y="1"/>
                    <a:pt x="1" y="2"/>
                  </a:cubicBezTo>
                  <a:cubicBezTo>
                    <a:pt x="1" y="2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16"/>
            <p:cNvSpPr>
              <a:spLocks/>
            </p:cNvSpPr>
            <p:nvPr/>
          </p:nvSpPr>
          <p:spPr bwMode="auto">
            <a:xfrm>
              <a:off x="4919" y="1458"/>
              <a:ext cx="2" cy="2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2 h 2"/>
                <a:gd name="T4" fmla="*/ 1 w 2"/>
                <a:gd name="T5" fmla="*/ 0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0" y="2"/>
                    <a:pt x="2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17"/>
            <p:cNvSpPr>
              <a:spLocks/>
            </p:cNvSpPr>
            <p:nvPr/>
          </p:nvSpPr>
          <p:spPr bwMode="auto">
            <a:xfrm>
              <a:off x="4921" y="1459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1" y="0"/>
                    <a:pt x="0" y="1"/>
                  </a:cubicBez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18"/>
            <p:cNvSpPr>
              <a:spLocks/>
            </p:cNvSpPr>
            <p:nvPr/>
          </p:nvSpPr>
          <p:spPr bwMode="auto">
            <a:xfrm>
              <a:off x="4849" y="1491"/>
              <a:ext cx="4" cy="2"/>
            </a:xfrm>
            <a:custGeom>
              <a:avLst/>
              <a:gdLst>
                <a:gd name="T0" fmla="*/ 2 w 3"/>
                <a:gd name="T1" fmla="*/ 0 h 2"/>
                <a:gd name="T2" fmla="*/ 2 w 3"/>
                <a:gd name="T3" fmla="*/ 2 h 2"/>
                <a:gd name="T4" fmla="*/ 0 w 3"/>
                <a:gd name="T5" fmla="*/ 2 h 2"/>
                <a:gd name="T6" fmla="*/ 2 w 3"/>
                <a:gd name="T7" fmla="*/ 0 h 2"/>
                <a:gd name="T8" fmla="*/ 3 w 3"/>
                <a:gd name="T9" fmla="*/ 1 h 2"/>
                <a:gd name="T10" fmla="*/ 2 w 3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2" y="0"/>
                    <a:pt x="2" y="2"/>
                    <a:pt x="2" y="2"/>
                  </a:cubicBezTo>
                  <a:cubicBezTo>
                    <a:pt x="2" y="2"/>
                    <a:pt x="1" y="2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2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19"/>
            <p:cNvSpPr>
              <a:spLocks/>
            </p:cNvSpPr>
            <p:nvPr/>
          </p:nvSpPr>
          <p:spPr bwMode="auto">
            <a:xfrm>
              <a:off x="4470" y="1538"/>
              <a:ext cx="1" cy="2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2 h 2"/>
                <a:gd name="T8" fmla="*/ 0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1" y="1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20"/>
            <p:cNvSpPr>
              <a:spLocks/>
            </p:cNvSpPr>
            <p:nvPr/>
          </p:nvSpPr>
          <p:spPr bwMode="auto">
            <a:xfrm>
              <a:off x="4854" y="1497"/>
              <a:ext cx="3" cy="2"/>
            </a:xfrm>
            <a:custGeom>
              <a:avLst/>
              <a:gdLst>
                <a:gd name="T0" fmla="*/ 3 w 3"/>
                <a:gd name="T1" fmla="*/ 1 h 2"/>
                <a:gd name="T2" fmla="*/ 3 w 3"/>
                <a:gd name="T3" fmla="*/ 2 h 2"/>
                <a:gd name="T4" fmla="*/ 2 w 3"/>
                <a:gd name="T5" fmla="*/ 2 h 2"/>
                <a:gd name="T6" fmla="*/ 2 w 3"/>
                <a:gd name="T7" fmla="*/ 2 h 2"/>
                <a:gd name="T8" fmla="*/ 1 w 3"/>
                <a:gd name="T9" fmla="*/ 1 h 2"/>
                <a:gd name="T10" fmla="*/ 3 w 3"/>
                <a:gd name="T11" fmla="*/ 0 h 2"/>
                <a:gd name="T12" fmla="*/ 3 w 3"/>
                <a:gd name="T13" fmla="*/ 1 h 2"/>
                <a:gd name="T14" fmla="*/ 3 w 3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3" y="1"/>
                    <a:pt x="2" y="2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3" y="2"/>
                    <a:pt x="2" y="1"/>
                    <a:pt x="2" y="2"/>
                  </a:cubicBezTo>
                  <a:cubicBezTo>
                    <a:pt x="0" y="2"/>
                    <a:pt x="2" y="1"/>
                    <a:pt x="1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21"/>
            <p:cNvSpPr>
              <a:spLocks/>
            </p:cNvSpPr>
            <p:nvPr/>
          </p:nvSpPr>
          <p:spPr bwMode="auto">
            <a:xfrm>
              <a:off x="4825" y="1499"/>
              <a:ext cx="5" cy="3"/>
            </a:xfrm>
            <a:custGeom>
              <a:avLst/>
              <a:gdLst>
                <a:gd name="T0" fmla="*/ 1 w 4"/>
                <a:gd name="T1" fmla="*/ 0 h 2"/>
                <a:gd name="T2" fmla="*/ 4 w 4"/>
                <a:gd name="T3" fmla="*/ 0 h 2"/>
                <a:gd name="T4" fmla="*/ 1 w 4"/>
                <a:gd name="T5" fmla="*/ 1 h 2"/>
                <a:gd name="T6" fmla="*/ 1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1" y="0"/>
                    <a:pt x="3" y="0"/>
                    <a:pt x="4" y="0"/>
                  </a:cubicBezTo>
                  <a:cubicBezTo>
                    <a:pt x="4" y="1"/>
                    <a:pt x="0" y="0"/>
                    <a:pt x="1" y="1"/>
                  </a:cubicBezTo>
                  <a:cubicBezTo>
                    <a:pt x="1" y="2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1922"/>
            <p:cNvSpPr>
              <a:spLocks/>
            </p:cNvSpPr>
            <p:nvPr/>
          </p:nvSpPr>
          <p:spPr bwMode="auto">
            <a:xfrm>
              <a:off x="4823" y="1499"/>
              <a:ext cx="2" cy="3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2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0"/>
                    <a:pt x="2" y="1"/>
                    <a:pt x="1" y="2"/>
                  </a:cubicBezTo>
                  <a:cubicBezTo>
                    <a:pt x="0" y="2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1923"/>
            <p:cNvSpPr>
              <a:spLocks/>
            </p:cNvSpPr>
            <p:nvPr/>
          </p:nvSpPr>
          <p:spPr bwMode="auto">
            <a:xfrm>
              <a:off x="4449" y="1506"/>
              <a:ext cx="6" cy="4"/>
            </a:xfrm>
            <a:custGeom>
              <a:avLst/>
              <a:gdLst>
                <a:gd name="T0" fmla="*/ 2 w 6"/>
                <a:gd name="T1" fmla="*/ 1 h 4"/>
                <a:gd name="T2" fmla="*/ 3 w 6"/>
                <a:gd name="T3" fmla="*/ 3 h 4"/>
                <a:gd name="T4" fmla="*/ 4 w 6"/>
                <a:gd name="T5" fmla="*/ 2 h 4"/>
                <a:gd name="T6" fmla="*/ 5 w 6"/>
                <a:gd name="T7" fmla="*/ 3 h 4"/>
                <a:gd name="T8" fmla="*/ 5 w 6"/>
                <a:gd name="T9" fmla="*/ 3 h 4"/>
                <a:gd name="T10" fmla="*/ 5 w 6"/>
                <a:gd name="T11" fmla="*/ 4 h 4"/>
                <a:gd name="T12" fmla="*/ 0 w 6"/>
                <a:gd name="T13" fmla="*/ 1 h 4"/>
                <a:gd name="T14" fmla="*/ 1 w 6"/>
                <a:gd name="T15" fmla="*/ 0 h 4"/>
                <a:gd name="T16" fmla="*/ 3 w 6"/>
                <a:gd name="T17" fmla="*/ 1 h 4"/>
                <a:gd name="T18" fmla="*/ 2 w 6"/>
                <a:gd name="T1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">
                  <a:moveTo>
                    <a:pt x="2" y="1"/>
                  </a:moveTo>
                  <a:cubicBezTo>
                    <a:pt x="2" y="2"/>
                    <a:pt x="4" y="1"/>
                    <a:pt x="3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3" y="3"/>
                    <a:pt x="5" y="3"/>
                    <a:pt x="5" y="3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2" y="2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1" y="2"/>
                    <a:pt x="3" y="1"/>
                  </a:cubicBezTo>
                  <a:cubicBezTo>
                    <a:pt x="3" y="2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1924"/>
            <p:cNvSpPr>
              <a:spLocks/>
            </p:cNvSpPr>
            <p:nvPr/>
          </p:nvSpPr>
          <p:spPr bwMode="auto">
            <a:xfrm>
              <a:off x="4422" y="1507"/>
              <a:ext cx="4" cy="4"/>
            </a:xfrm>
            <a:custGeom>
              <a:avLst/>
              <a:gdLst>
                <a:gd name="T0" fmla="*/ 2 w 4"/>
                <a:gd name="T1" fmla="*/ 2 h 4"/>
                <a:gd name="T2" fmla="*/ 2 w 4"/>
                <a:gd name="T3" fmla="*/ 3 h 4"/>
                <a:gd name="T4" fmla="*/ 0 w 4"/>
                <a:gd name="T5" fmla="*/ 2 h 4"/>
                <a:gd name="T6" fmla="*/ 0 w 4"/>
                <a:gd name="T7" fmla="*/ 1 h 4"/>
                <a:gd name="T8" fmla="*/ 2 w 4"/>
                <a:gd name="T9" fmla="*/ 2 h 4"/>
                <a:gd name="T10" fmla="*/ 3 w 4"/>
                <a:gd name="T11" fmla="*/ 0 h 4"/>
                <a:gd name="T12" fmla="*/ 4 w 4"/>
                <a:gd name="T13" fmla="*/ 1 h 4"/>
                <a:gd name="T14" fmla="*/ 2 w 4"/>
                <a:gd name="T15" fmla="*/ 2 h 4"/>
                <a:gd name="T16" fmla="*/ 4 w 4"/>
                <a:gd name="T17" fmla="*/ 3 h 4"/>
                <a:gd name="T18" fmla="*/ 4 w 4"/>
                <a:gd name="T19" fmla="*/ 4 h 4"/>
                <a:gd name="T20" fmla="*/ 2 w 4"/>
                <a:gd name="T2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2" y="2"/>
                  </a:moveTo>
                  <a:cubicBezTo>
                    <a:pt x="2" y="2"/>
                    <a:pt x="2" y="3"/>
                    <a:pt x="2" y="3"/>
                  </a:cubicBezTo>
                  <a:cubicBezTo>
                    <a:pt x="1" y="3"/>
                    <a:pt x="1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2" y="1"/>
                    <a:pt x="3" y="0"/>
                  </a:cubicBezTo>
                  <a:cubicBezTo>
                    <a:pt x="4" y="0"/>
                    <a:pt x="2" y="1"/>
                    <a:pt x="4" y="1"/>
                  </a:cubicBezTo>
                  <a:cubicBezTo>
                    <a:pt x="4" y="2"/>
                    <a:pt x="2" y="1"/>
                    <a:pt x="2" y="2"/>
                  </a:cubicBezTo>
                  <a:cubicBezTo>
                    <a:pt x="3" y="2"/>
                    <a:pt x="3" y="4"/>
                    <a:pt x="4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4" y="4"/>
                    <a:pt x="2" y="3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1925"/>
            <p:cNvSpPr>
              <a:spLocks/>
            </p:cNvSpPr>
            <p:nvPr/>
          </p:nvSpPr>
          <p:spPr bwMode="auto">
            <a:xfrm>
              <a:off x="4426" y="1509"/>
              <a:ext cx="3" cy="1"/>
            </a:xfrm>
            <a:custGeom>
              <a:avLst/>
              <a:gdLst>
                <a:gd name="T0" fmla="*/ 1 w 3"/>
                <a:gd name="T1" fmla="*/ 1 h 1"/>
                <a:gd name="T2" fmla="*/ 2 w 3"/>
                <a:gd name="T3" fmla="*/ 0 h 1"/>
                <a:gd name="T4" fmla="*/ 3 w 3"/>
                <a:gd name="T5" fmla="*/ 1 h 1"/>
                <a:gd name="T6" fmla="*/ 3 w 3"/>
                <a:gd name="T7" fmla="*/ 1 h 1"/>
                <a:gd name="T8" fmla="*/ 2 w 3"/>
                <a:gd name="T9" fmla="*/ 1 h 1"/>
                <a:gd name="T10" fmla="*/ 2 w 3"/>
                <a:gd name="T11" fmla="*/ 1 h 1"/>
                <a:gd name="T12" fmla="*/ 2 w 3"/>
                <a:gd name="T13" fmla="*/ 1 h 1"/>
                <a:gd name="T14" fmla="*/ 1 w 3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cubicBezTo>
                    <a:pt x="0" y="0"/>
                    <a:pt x="2" y="1"/>
                    <a:pt x="2" y="0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1926"/>
            <p:cNvSpPr>
              <a:spLocks/>
            </p:cNvSpPr>
            <p:nvPr/>
          </p:nvSpPr>
          <p:spPr bwMode="auto">
            <a:xfrm>
              <a:off x="4455" y="1510"/>
              <a:ext cx="7" cy="6"/>
            </a:xfrm>
            <a:custGeom>
              <a:avLst/>
              <a:gdLst>
                <a:gd name="T0" fmla="*/ 2 w 6"/>
                <a:gd name="T1" fmla="*/ 1 h 5"/>
                <a:gd name="T2" fmla="*/ 0 w 6"/>
                <a:gd name="T3" fmla="*/ 0 h 5"/>
                <a:gd name="T4" fmla="*/ 5 w 6"/>
                <a:gd name="T5" fmla="*/ 3 h 5"/>
                <a:gd name="T6" fmla="*/ 5 w 6"/>
                <a:gd name="T7" fmla="*/ 4 h 5"/>
                <a:gd name="T8" fmla="*/ 6 w 6"/>
                <a:gd name="T9" fmla="*/ 4 h 5"/>
                <a:gd name="T10" fmla="*/ 6 w 6"/>
                <a:gd name="T11" fmla="*/ 5 h 5"/>
                <a:gd name="T12" fmla="*/ 5 w 6"/>
                <a:gd name="T13" fmla="*/ 4 h 5"/>
                <a:gd name="T14" fmla="*/ 5 w 6"/>
                <a:gd name="T15" fmla="*/ 4 h 5"/>
                <a:gd name="T16" fmla="*/ 4 w 6"/>
                <a:gd name="T17" fmla="*/ 3 h 5"/>
                <a:gd name="T18" fmla="*/ 2 w 6"/>
                <a:gd name="T19" fmla="*/ 3 h 5"/>
                <a:gd name="T20" fmla="*/ 2 w 6"/>
                <a:gd name="T2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5">
                  <a:moveTo>
                    <a:pt x="2" y="1"/>
                  </a:moveTo>
                  <a:cubicBezTo>
                    <a:pt x="2" y="2"/>
                    <a:pt x="1" y="1"/>
                    <a:pt x="0" y="0"/>
                  </a:cubicBezTo>
                  <a:cubicBezTo>
                    <a:pt x="1" y="0"/>
                    <a:pt x="3" y="2"/>
                    <a:pt x="5" y="3"/>
                  </a:cubicBezTo>
                  <a:cubicBezTo>
                    <a:pt x="5" y="3"/>
                    <a:pt x="5" y="3"/>
                    <a:pt x="5" y="4"/>
                  </a:cubicBezTo>
                  <a:cubicBezTo>
                    <a:pt x="5" y="4"/>
                    <a:pt x="5" y="3"/>
                    <a:pt x="6" y="4"/>
                  </a:cubicBezTo>
                  <a:cubicBezTo>
                    <a:pt x="6" y="4"/>
                    <a:pt x="6" y="4"/>
                    <a:pt x="6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2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1927"/>
            <p:cNvSpPr>
              <a:spLocks/>
            </p:cNvSpPr>
            <p:nvPr/>
          </p:nvSpPr>
          <p:spPr bwMode="auto">
            <a:xfrm>
              <a:off x="4430" y="1510"/>
              <a:ext cx="2" cy="3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1 h 2"/>
                <a:gd name="T4" fmla="*/ 1 w 2"/>
                <a:gd name="T5" fmla="*/ 2 h 2"/>
                <a:gd name="T6" fmla="*/ 1 w 2"/>
                <a:gd name="T7" fmla="*/ 1 h 2"/>
                <a:gd name="T8" fmla="*/ 0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1" y="1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1928"/>
            <p:cNvSpPr>
              <a:spLocks/>
            </p:cNvSpPr>
            <p:nvPr/>
          </p:nvSpPr>
          <p:spPr bwMode="auto">
            <a:xfrm>
              <a:off x="5212" y="1566"/>
              <a:ext cx="2" cy="2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2 w 2"/>
                <a:gd name="T5" fmla="*/ 2 h 2"/>
                <a:gd name="T6" fmla="*/ 1 w 2"/>
                <a:gd name="T7" fmla="*/ 2 h 2"/>
                <a:gd name="T8" fmla="*/ 1 w 2"/>
                <a:gd name="T9" fmla="*/ 2 h 2"/>
                <a:gd name="T10" fmla="*/ 1 w 2"/>
                <a:gd name="T11" fmla="*/ 1 h 2"/>
                <a:gd name="T12" fmla="*/ 1 w 2"/>
                <a:gd name="T13" fmla="*/ 2 h 2"/>
                <a:gd name="T14" fmla="*/ 0 w 2"/>
                <a:gd name="T15" fmla="*/ 0 h 2"/>
                <a:gd name="T16" fmla="*/ 1 w 2"/>
                <a:gd name="T17" fmla="*/ 0 h 2"/>
                <a:gd name="T18" fmla="*/ 2 w 2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1" y="1"/>
                    <a:pt x="0" y="0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2" y="1"/>
                    <a:pt x="0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1929"/>
            <p:cNvSpPr>
              <a:spLocks/>
            </p:cNvSpPr>
            <p:nvPr/>
          </p:nvSpPr>
          <p:spPr bwMode="auto">
            <a:xfrm>
              <a:off x="4467" y="1518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0 h 1"/>
                <a:gd name="T10" fmla="*/ 0 w 1"/>
                <a:gd name="T11" fmla="*/ 0 h 1"/>
                <a:gd name="T12" fmla="*/ 1 w 1"/>
                <a:gd name="T13" fmla="*/ 1 h 1"/>
                <a:gd name="T14" fmla="*/ 1 w 1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1930"/>
            <p:cNvSpPr>
              <a:spLocks/>
            </p:cNvSpPr>
            <p:nvPr/>
          </p:nvSpPr>
          <p:spPr bwMode="auto">
            <a:xfrm>
              <a:off x="4470" y="1519"/>
              <a:ext cx="1" cy="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1" y="0"/>
                  </a:cubicBezTo>
                  <a:cubicBezTo>
                    <a:pt x="1" y="1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1931"/>
            <p:cNvSpPr>
              <a:spLocks/>
            </p:cNvSpPr>
            <p:nvPr/>
          </p:nvSpPr>
          <p:spPr bwMode="auto">
            <a:xfrm>
              <a:off x="4441" y="1519"/>
              <a:ext cx="5" cy="3"/>
            </a:xfrm>
            <a:custGeom>
              <a:avLst/>
              <a:gdLst>
                <a:gd name="T0" fmla="*/ 2 w 4"/>
                <a:gd name="T1" fmla="*/ 1 h 3"/>
                <a:gd name="T2" fmla="*/ 4 w 4"/>
                <a:gd name="T3" fmla="*/ 1 h 3"/>
                <a:gd name="T4" fmla="*/ 3 w 4"/>
                <a:gd name="T5" fmla="*/ 2 h 3"/>
                <a:gd name="T6" fmla="*/ 1 w 4"/>
                <a:gd name="T7" fmla="*/ 1 h 3"/>
                <a:gd name="T8" fmla="*/ 1 w 4"/>
                <a:gd name="T9" fmla="*/ 1 h 3"/>
                <a:gd name="T10" fmla="*/ 1 w 4"/>
                <a:gd name="T11" fmla="*/ 2 h 3"/>
                <a:gd name="T12" fmla="*/ 0 w 4"/>
                <a:gd name="T13" fmla="*/ 1 h 3"/>
                <a:gd name="T14" fmla="*/ 2 w 4"/>
                <a:gd name="T15" fmla="*/ 0 h 3"/>
                <a:gd name="T16" fmla="*/ 2 w 4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3">
                  <a:moveTo>
                    <a:pt x="2" y="1"/>
                  </a:moveTo>
                  <a:cubicBezTo>
                    <a:pt x="3" y="2"/>
                    <a:pt x="3" y="0"/>
                    <a:pt x="4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2" y="2"/>
                    <a:pt x="2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3" y="0"/>
                    <a:pt x="3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" name="Freeform 1932"/>
            <p:cNvSpPr>
              <a:spLocks/>
            </p:cNvSpPr>
            <p:nvPr/>
          </p:nvSpPr>
          <p:spPr bwMode="auto">
            <a:xfrm>
              <a:off x="4884" y="1522"/>
              <a:ext cx="2" cy="4"/>
            </a:xfrm>
            <a:custGeom>
              <a:avLst/>
              <a:gdLst>
                <a:gd name="T0" fmla="*/ 1 w 2"/>
                <a:gd name="T1" fmla="*/ 2 h 3"/>
                <a:gd name="T2" fmla="*/ 1 w 2"/>
                <a:gd name="T3" fmla="*/ 2 h 3"/>
                <a:gd name="T4" fmla="*/ 0 w 2"/>
                <a:gd name="T5" fmla="*/ 3 h 3"/>
                <a:gd name="T6" fmla="*/ 0 w 2"/>
                <a:gd name="T7" fmla="*/ 1 h 3"/>
                <a:gd name="T8" fmla="*/ 0 w 2"/>
                <a:gd name="T9" fmla="*/ 0 h 3"/>
                <a:gd name="T10" fmla="*/ 1 w 2"/>
                <a:gd name="T11" fmla="*/ 0 h 3"/>
                <a:gd name="T12" fmla="*/ 2 w 2"/>
                <a:gd name="T13" fmla="*/ 1 h 3"/>
                <a:gd name="T14" fmla="*/ 2 w 2"/>
                <a:gd name="T15" fmla="*/ 2 h 3"/>
                <a:gd name="T16" fmla="*/ 1 w 2"/>
                <a:gd name="T1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1" y="3"/>
                    <a:pt x="1" y="1"/>
                    <a:pt x="1" y="2"/>
                  </a:cubicBezTo>
                  <a:cubicBezTo>
                    <a:pt x="1" y="2"/>
                    <a:pt x="1" y="3"/>
                    <a:pt x="0" y="3"/>
                  </a:cubicBezTo>
                  <a:cubicBezTo>
                    <a:pt x="0" y="2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0" y="0"/>
                    <a:pt x="1" y="0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1" y="2"/>
                    <a:pt x="2" y="2"/>
                  </a:cubicBezTo>
                  <a:cubicBezTo>
                    <a:pt x="2" y="2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2" name="Freeform 1933"/>
            <p:cNvSpPr>
              <a:spLocks/>
            </p:cNvSpPr>
            <p:nvPr/>
          </p:nvSpPr>
          <p:spPr bwMode="auto">
            <a:xfrm>
              <a:off x="4447" y="1523"/>
              <a:ext cx="2" cy="4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1 h 3"/>
                <a:gd name="T4" fmla="*/ 2 w 2"/>
                <a:gd name="T5" fmla="*/ 2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1" y="3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1934"/>
            <p:cNvSpPr>
              <a:spLocks/>
            </p:cNvSpPr>
            <p:nvPr/>
          </p:nvSpPr>
          <p:spPr bwMode="auto">
            <a:xfrm>
              <a:off x="4746" y="1537"/>
              <a:ext cx="2" cy="3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1 h 3"/>
                <a:gd name="T4" fmla="*/ 1 w 2"/>
                <a:gd name="T5" fmla="*/ 3 h 3"/>
                <a:gd name="T6" fmla="*/ 0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1" y="1"/>
                    <a:pt x="0" y="0"/>
                    <a:pt x="1" y="1"/>
                  </a:cubicBezTo>
                  <a:cubicBezTo>
                    <a:pt x="1" y="2"/>
                    <a:pt x="2" y="2"/>
                    <a:pt x="1" y="3"/>
                  </a:cubicBezTo>
                  <a:cubicBezTo>
                    <a:pt x="0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1935"/>
            <p:cNvSpPr>
              <a:spLocks/>
            </p:cNvSpPr>
            <p:nvPr/>
          </p:nvSpPr>
          <p:spPr bwMode="auto">
            <a:xfrm>
              <a:off x="4478" y="1526"/>
              <a:ext cx="2" cy="2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1 w 2"/>
                <a:gd name="T5" fmla="*/ 1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2" y="2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1936"/>
            <p:cNvSpPr>
              <a:spLocks/>
            </p:cNvSpPr>
            <p:nvPr/>
          </p:nvSpPr>
          <p:spPr bwMode="auto">
            <a:xfrm>
              <a:off x="4451" y="1527"/>
              <a:ext cx="3" cy="1"/>
            </a:xfrm>
            <a:custGeom>
              <a:avLst/>
              <a:gdLst>
                <a:gd name="T0" fmla="*/ 0 w 3"/>
                <a:gd name="T1" fmla="*/ 0 h 1"/>
                <a:gd name="T2" fmla="*/ 2 w 3"/>
                <a:gd name="T3" fmla="*/ 0 h 1"/>
                <a:gd name="T4" fmla="*/ 2 w 3"/>
                <a:gd name="T5" fmla="*/ 0 h 1"/>
                <a:gd name="T6" fmla="*/ 2 w 3"/>
                <a:gd name="T7" fmla="*/ 1 h 1"/>
                <a:gd name="T8" fmla="*/ 1 w 3"/>
                <a:gd name="T9" fmla="*/ 1 h 1"/>
                <a:gd name="T10" fmla="*/ 0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1"/>
                    <a:pt x="2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1937"/>
            <p:cNvSpPr>
              <a:spLocks/>
            </p:cNvSpPr>
            <p:nvPr/>
          </p:nvSpPr>
          <p:spPr bwMode="auto">
            <a:xfrm>
              <a:off x="5212" y="1529"/>
              <a:ext cx="3" cy="1"/>
            </a:xfrm>
            <a:custGeom>
              <a:avLst/>
              <a:gdLst>
                <a:gd name="T0" fmla="*/ 2 w 3"/>
                <a:gd name="T1" fmla="*/ 1 h 1"/>
                <a:gd name="T2" fmla="*/ 2 w 3"/>
                <a:gd name="T3" fmla="*/ 1 h 1"/>
                <a:gd name="T4" fmla="*/ 0 w 3"/>
                <a:gd name="T5" fmla="*/ 1 h 1"/>
                <a:gd name="T6" fmla="*/ 0 w 3"/>
                <a:gd name="T7" fmla="*/ 1 h 1"/>
                <a:gd name="T8" fmla="*/ 0 w 3"/>
                <a:gd name="T9" fmla="*/ 0 h 1"/>
                <a:gd name="T10" fmla="*/ 3 w 3"/>
                <a:gd name="T11" fmla="*/ 1 h 1"/>
                <a:gd name="T12" fmla="*/ 2 w 3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1938"/>
            <p:cNvSpPr>
              <a:spLocks/>
            </p:cNvSpPr>
            <p:nvPr/>
          </p:nvSpPr>
          <p:spPr bwMode="auto">
            <a:xfrm>
              <a:off x="4717" y="1674"/>
              <a:ext cx="2" cy="3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1 h 3"/>
                <a:gd name="T4" fmla="*/ 1 w 2"/>
                <a:gd name="T5" fmla="*/ 2 h 3"/>
                <a:gd name="T6" fmla="*/ 1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0" y="1"/>
                    <a:pt x="1" y="2"/>
                  </a:cubicBezTo>
                  <a:cubicBezTo>
                    <a:pt x="0" y="3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Freeform 1939"/>
            <p:cNvSpPr>
              <a:spLocks/>
            </p:cNvSpPr>
            <p:nvPr/>
          </p:nvSpPr>
          <p:spPr bwMode="auto">
            <a:xfrm>
              <a:off x="4793" y="1530"/>
              <a:ext cx="2" cy="2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2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2" y="1"/>
                  </a:cubicBezTo>
                  <a:cubicBezTo>
                    <a:pt x="2" y="1"/>
                    <a:pt x="1" y="1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Freeform 1940"/>
            <p:cNvSpPr>
              <a:spLocks/>
            </p:cNvSpPr>
            <p:nvPr/>
          </p:nvSpPr>
          <p:spPr bwMode="auto">
            <a:xfrm>
              <a:off x="4610" y="1530"/>
              <a:ext cx="13" cy="15"/>
            </a:xfrm>
            <a:custGeom>
              <a:avLst/>
              <a:gdLst>
                <a:gd name="T0" fmla="*/ 2 w 12"/>
                <a:gd name="T1" fmla="*/ 14 h 14"/>
                <a:gd name="T2" fmla="*/ 1 w 12"/>
                <a:gd name="T3" fmla="*/ 13 h 14"/>
                <a:gd name="T4" fmla="*/ 0 w 12"/>
                <a:gd name="T5" fmla="*/ 12 h 14"/>
                <a:gd name="T6" fmla="*/ 4 w 12"/>
                <a:gd name="T7" fmla="*/ 7 h 14"/>
                <a:gd name="T8" fmla="*/ 11 w 12"/>
                <a:gd name="T9" fmla="*/ 1 h 14"/>
                <a:gd name="T10" fmla="*/ 11 w 12"/>
                <a:gd name="T11" fmla="*/ 0 h 14"/>
                <a:gd name="T12" fmla="*/ 12 w 12"/>
                <a:gd name="T13" fmla="*/ 1 h 14"/>
                <a:gd name="T14" fmla="*/ 6 w 12"/>
                <a:gd name="T15" fmla="*/ 9 h 14"/>
                <a:gd name="T16" fmla="*/ 2 w 12"/>
                <a:gd name="T17" fmla="*/ 14 h 14"/>
                <a:gd name="T18" fmla="*/ 2 w 12"/>
                <a:gd name="T1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4">
                  <a:moveTo>
                    <a:pt x="2" y="14"/>
                  </a:moveTo>
                  <a:cubicBezTo>
                    <a:pt x="2" y="13"/>
                    <a:pt x="1" y="14"/>
                    <a:pt x="1" y="13"/>
                  </a:cubicBezTo>
                  <a:cubicBezTo>
                    <a:pt x="1" y="12"/>
                    <a:pt x="0" y="13"/>
                    <a:pt x="0" y="12"/>
                  </a:cubicBezTo>
                  <a:cubicBezTo>
                    <a:pt x="2" y="11"/>
                    <a:pt x="3" y="9"/>
                    <a:pt x="4" y="7"/>
                  </a:cubicBezTo>
                  <a:cubicBezTo>
                    <a:pt x="6" y="5"/>
                    <a:pt x="8" y="2"/>
                    <a:pt x="11" y="1"/>
                  </a:cubicBezTo>
                  <a:cubicBezTo>
                    <a:pt x="11" y="1"/>
                    <a:pt x="11" y="1"/>
                    <a:pt x="11" y="0"/>
                  </a:cubicBezTo>
                  <a:cubicBezTo>
                    <a:pt x="11" y="1"/>
                    <a:pt x="12" y="0"/>
                    <a:pt x="12" y="1"/>
                  </a:cubicBezTo>
                  <a:cubicBezTo>
                    <a:pt x="11" y="4"/>
                    <a:pt x="7" y="6"/>
                    <a:pt x="6" y="9"/>
                  </a:cubicBezTo>
                  <a:cubicBezTo>
                    <a:pt x="4" y="10"/>
                    <a:pt x="2" y="12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Freeform 1941"/>
            <p:cNvSpPr>
              <a:spLocks/>
            </p:cNvSpPr>
            <p:nvPr/>
          </p:nvSpPr>
          <p:spPr bwMode="auto">
            <a:xfrm>
              <a:off x="4826" y="1530"/>
              <a:ext cx="3" cy="2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0 h 2"/>
                <a:gd name="T4" fmla="*/ 2 w 2"/>
                <a:gd name="T5" fmla="*/ 1 h 2"/>
                <a:gd name="T6" fmla="*/ 2 w 2"/>
                <a:gd name="T7" fmla="*/ 2 h 2"/>
                <a:gd name="T8" fmla="*/ 1 w 2"/>
                <a:gd name="T9" fmla="*/ 2 h 2"/>
                <a:gd name="T10" fmla="*/ 1 w 2"/>
                <a:gd name="T11" fmla="*/ 1 h 2"/>
                <a:gd name="T12" fmla="*/ 1 w 2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2" y="1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Freeform 1942"/>
            <p:cNvSpPr>
              <a:spLocks/>
            </p:cNvSpPr>
            <p:nvPr/>
          </p:nvSpPr>
          <p:spPr bwMode="auto">
            <a:xfrm>
              <a:off x="4468" y="1530"/>
              <a:ext cx="3" cy="2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1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1" y="0"/>
                    <a:pt x="1" y="1"/>
                    <a:pt x="2" y="1"/>
                  </a:cubicBezTo>
                  <a:cubicBezTo>
                    <a:pt x="2" y="2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2" name="Freeform 1943"/>
            <p:cNvSpPr>
              <a:spLocks/>
            </p:cNvSpPr>
            <p:nvPr/>
          </p:nvSpPr>
          <p:spPr bwMode="auto">
            <a:xfrm>
              <a:off x="4765" y="1532"/>
              <a:ext cx="2" cy="2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1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2"/>
                    <a:pt x="1" y="1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Freeform 1944"/>
            <p:cNvSpPr>
              <a:spLocks/>
            </p:cNvSpPr>
            <p:nvPr/>
          </p:nvSpPr>
          <p:spPr bwMode="auto">
            <a:xfrm>
              <a:off x="4811" y="1533"/>
              <a:ext cx="2" cy="5"/>
            </a:xfrm>
            <a:custGeom>
              <a:avLst/>
              <a:gdLst>
                <a:gd name="T0" fmla="*/ 0 w 2"/>
                <a:gd name="T1" fmla="*/ 2 h 4"/>
                <a:gd name="T2" fmla="*/ 1 w 2"/>
                <a:gd name="T3" fmla="*/ 2 h 4"/>
                <a:gd name="T4" fmla="*/ 1 w 2"/>
                <a:gd name="T5" fmla="*/ 4 h 4"/>
                <a:gd name="T6" fmla="*/ 0 w 2"/>
                <a:gd name="T7" fmla="*/ 2 h 4"/>
                <a:gd name="T8" fmla="*/ 0 w 2"/>
                <a:gd name="T9" fmla="*/ 3 h 4"/>
                <a:gd name="T10" fmla="*/ 1 w 2"/>
                <a:gd name="T11" fmla="*/ 2 h 4"/>
                <a:gd name="T12" fmla="*/ 0 w 2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0"/>
                    <a:pt x="1" y="3"/>
                    <a:pt x="1" y="2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1945"/>
            <p:cNvSpPr>
              <a:spLocks/>
            </p:cNvSpPr>
            <p:nvPr/>
          </p:nvSpPr>
          <p:spPr bwMode="auto">
            <a:xfrm>
              <a:off x="5210" y="1534"/>
              <a:ext cx="3" cy="4"/>
            </a:xfrm>
            <a:custGeom>
              <a:avLst/>
              <a:gdLst>
                <a:gd name="T0" fmla="*/ 1 w 2"/>
                <a:gd name="T1" fmla="*/ 1 h 3"/>
                <a:gd name="T2" fmla="*/ 2 w 2"/>
                <a:gd name="T3" fmla="*/ 1 h 3"/>
                <a:gd name="T4" fmla="*/ 2 w 2"/>
                <a:gd name="T5" fmla="*/ 2 h 3"/>
                <a:gd name="T6" fmla="*/ 1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1"/>
                  </a:moveTo>
                  <a:cubicBezTo>
                    <a:pt x="1" y="0"/>
                    <a:pt x="2" y="1"/>
                    <a:pt x="2" y="1"/>
                  </a:cubicBezTo>
                  <a:cubicBezTo>
                    <a:pt x="2" y="2"/>
                    <a:pt x="1" y="2"/>
                    <a:pt x="2" y="2"/>
                  </a:cubicBezTo>
                  <a:cubicBezTo>
                    <a:pt x="0" y="3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1946"/>
            <p:cNvSpPr>
              <a:spLocks/>
            </p:cNvSpPr>
            <p:nvPr/>
          </p:nvSpPr>
          <p:spPr bwMode="auto">
            <a:xfrm>
              <a:off x="4970" y="1535"/>
              <a:ext cx="3" cy="6"/>
            </a:xfrm>
            <a:custGeom>
              <a:avLst/>
              <a:gdLst>
                <a:gd name="T0" fmla="*/ 0 w 2"/>
                <a:gd name="T1" fmla="*/ 1 h 5"/>
                <a:gd name="T2" fmla="*/ 0 w 2"/>
                <a:gd name="T3" fmla="*/ 1 h 5"/>
                <a:gd name="T4" fmla="*/ 0 w 2"/>
                <a:gd name="T5" fmla="*/ 0 h 5"/>
                <a:gd name="T6" fmla="*/ 2 w 2"/>
                <a:gd name="T7" fmla="*/ 4 h 5"/>
                <a:gd name="T8" fmla="*/ 0 w 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2" y="1"/>
                    <a:pt x="1" y="3"/>
                    <a:pt x="2" y="4"/>
                  </a:cubicBezTo>
                  <a:cubicBezTo>
                    <a:pt x="1" y="5"/>
                    <a:pt x="2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1947"/>
            <p:cNvSpPr>
              <a:spLocks/>
            </p:cNvSpPr>
            <p:nvPr/>
          </p:nvSpPr>
          <p:spPr bwMode="auto">
            <a:xfrm>
              <a:off x="4794" y="1537"/>
              <a:ext cx="1" cy="2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1 h 2"/>
                <a:gd name="T4" fmla="*/ 0 w 1"/>
                <a:gd name="T5" fmla="*/ 0 h 2"/>
                <a:gd name="T6" fmla="*/ 1 w 1"/>
                <a:gd name="T7" fmla="*/ 1 h 2"/>
                <a:gd name="T8" fmla="*/ 1 w 1"/>
                <a:gd name="T9" fmla="*/ 2 h 2"/>
                <a:gd name="T10" fmla="*/ 0 w 1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1948"/>
            <p:cNvSpPr>
              <a:spLocks/>
            </p:cNvSpPr>
            <p:nvPr/>
          </p:nvSpPr>
          <p:spPr bwMode="auto">
            <a:xfrm>
              <a:off x="4751" y="1538"/>
              <a:ext cx="3" cy="7"/>
            </a:xfrm>
            <a:custGeom>
              <a:avLst/>
              <a:gdLst>
                <a:gd name="T0" fmla="*/ 2 w 3"/>
                <a:gd name="T1" fmla="*/ 6 h 7"/>
                <a:gd name="T2" fmla="*/ 2 w 3"/>
                <a:gd name="T3" fmla="*/ 7 h 7"/>
                <a:gd name="T4" fmla="*/ 0 w 3"/>
                <a:gd name="T5" fmla="*/ 3 h 7"/>
                <a:gd name="T6" fmla="*/ 1 w 3"/>
                <a:gd name="T7" fmla="*/ 1 h 7"/>
                <a:gd name="T8" fmla="*/ 1 w 3"/>
                <a:gd name="T9" fmla="*/ 2 h 7"/>
                <a:gd name="T10" fmla="*/ 2 w 3"/>
                <a:gd name="T11" fmla="*/ 0 h 7"/>
                <a:gd name="T12" fmla="*/ 3 w 3"/>
                <a:gd name="T13" fmla="*/ 2 h 7"/>
                <a:gd name="T14" fmla="*/ 2 w 3"/>
                <a:gd name="T15" fmla="*/ 2 h 7"/>
                <a:gd name="T16" fmla="*/ 3 w 3"/>
                <a:gd name="T17" fmla="*/ 3 h 7"/>
                <a:gd name="T18" fmla="*/ 3 w 3"/>
                <a:gd name="T19" fmla="*/ 5 h 7"/>
                <a:gd name="T20" fmla="*/ 2 w 3"/>
                <a:gd name="T21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7">
                  <a:moveTo>
                    <a:pt x="2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1" y="6"/>
                    <a:pt x="2" y="3"/>
                    <a:pt x="0" y="3"/>
                  </a:cubicBezTo>
                  <a:cubicBezTo>
                    <a:pt x="1" y="2"/>
                    <a:pt x="2" y="2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0"/>
                    <a:pt x="2" y="1"/>
                    <a:pt x="2" y="0"/>
                  </a:cubicBezTo>
                  <a:cubicBezTo>
                    <a:pt x="3" y="0"/>
                    <a:pt x="2" y="2"/>
                    <a:pt x="3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2"/>
                    <a:pt x="3" y="2"/>
                    <a:pt x="3" y="3"/>
                  </a:cubicBezTo>
                  <a:cubicBezTo>
                    <a:pt x="1" y="3"/>
                    <a:pt x="3" y="4"/>
                    <a:pt x="3" y="5"/>
                  </a:cubicBezTo>
                  <a:cubicBezTo>
                    <a:pt x="3" y="5"/>
                    <a:pt x="1" y="6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8" name="Freeform 1949"/>
            <p:cNvSpPr>
              <a:spLocks/>
            </p:cNvSpPr>
            <p:nvPr/>
          </p:nvSpPr>
          <p:spPr bwMode="auto">
            <a:xfrm>
              <a:off x="4612" y="1540"/>
              <a:ext cx="32" cy="73"/>
            </a:xfrm>
            <a:custGeom>
              <a:avLst/>
              <a:gdLst>
                <a:gd name="T0" fmla="*/ 11 w 29"/>
                <a:gd name="T1" fmla="*/ 13 h 67"/>
                <a:gd name="T2" fmla="*/ 13 w 29"/>
                <a:gd name="T3" fmla="*/ 11 h 67"/>
                <a:gd name="T4" fmla="*/ 12 w 29"/>
                <a:gd name="T5" fmla="*/ 11 h 67"/>
                <a:gd name="T6" fmla="*/ 11 w 29"/>
                <a:gd name="T7" fmla="*/ 9 h 67"/>
                <a:gd name="T8" fmla="*/ 11 w 29"/>
                <a:gd name="T9" fmla="*/ 9 h 67"/>
                <a:gd name="T10" fmla="*/ 13 w 29"/>
                <a:gd name="T11" fmla="*/ 5 h 67"/>
                <a:gd name="T12" fmla="*/ 18 w 29"/>
                <a:gd name="T13" fmla="*/ 0 h 67"/>
                <a:gd name="T14" fmla="*/ 20 w 29"/>
                <a:gd name="T15" fmla="*/ 1 h 67"/>
                <a:gd name="T16" fmla="*/ 15 w 29"/>
                <a:gd name="T17" fmla="*/ 6 h 67"/>
                <a:gd name="T18" fmla="*/ 17 w 29"/>
                <a:gd name="T19" fmla="*/ 7 h 67"/>
                <a:gd name="T20" fmla="*/ 22 w 29"/>
                <a:gd name="T21" fmla="*/ 2 h 67"/>
                <a:gd name="T22" fmla="*/ 23 w 29"/>
                <a:gd name="T23" fmla="*/ 2 h 67"/>
                <a:gd name="T24" fmla="*/ 15 w 29"/>
                <a:gd name="T25" fmla="*/ 13 h 67"/>
                <a:gd name="T26" fmla="*/ 13 w 29"/>
                <a:gd name="T27" fmla="*/ 11 h 67"/>
                <a:gd name="T28" fmla="*/ 13 w 29"/>
                <a:gd name="T29" fmla="*/ 14 h 67"/>
                <a:gd name="T30" fmla="*/ 12 w 29"/>
                <a:gd name="T31" fmla="*/ 14 h 67"/>
                <a:gd name="T32" fmla="*/ 12 w 29"/>
                <a:gd name="T33" fmla="*/ 16 h 67"/>
                <a:gd name="T34" fmla="*/ 12 w 29"/>
                <a:gd name="T35" fmla="*/ 18 h 67"/>
                <a:gd name="T36" fmla="*/ 9 w 29"/>
                <a:gd name="T37" fmla="*/ 24 h 67"/>
                <a:gd name="T38" fmla="*/ 7 w 29"/>
                <a:gd name="T39" fmla="*/ 28 h 67"/>
                <a:gd name="T40" fmla="*/ 6 w 29"/>
                <a:gd name="T41" fmla="*/ 41 h 67"/>
                <a:gd name="T42" fmla="*/ 9 w 29"/>
                <a:gd name="T43" fmla="*/ 33 h 67"/>
                <a:gd name="T44" fmla="*/ 18 w 29"/>
                <a:gd name="T45" fmla="*/ 14 h 67"/>
                <a:gd name="T46" fmla="*/ 19 w 29"/>
                <a:gd name="T47" fmla="*/ 12 h 67"/>
                <a:gd name="T48" fmla="*/ 21 w 29"/>
                <a:gd name="T49" fmla="*/ 10 h 67"/>
                <a:gd name="T50" fmla="*/ 24 w 29"/>
                <a:gd name="T51" fmla="*/ 6 h 67"/>
                <a:gd name="T52" fmla="*/ 24 w 29"/>
                <a:gd name="T53" fmla="*/ 5 h 67"/>
                <a:gd name="T54" fmla="*/ 29 w 29"/>
                <a:gd name="T55" fmla="*/ 3 h 67"/>
                <a:gd name="T56" fmla="*/ 24 w 29"/>
                <a:gd name="T57" fmla="*/ 8 h 67"/>
                <a:gd name="T58" fmla="*/ 23 w 29"/>
                <a:gd name="T59" fmla="*/ 11 h 67"/>
                <a:gd name="T60" fmla="*/ 23 w 29"/>
                <a:gd name="T61" fmla="*/ 12 h 67"/>
                <a:gd name="T62" fmla="*/ 18 w 29"/>
                <a:gd name="T63" fmla="*/ 18 h 67"/>
                <a:gd name="T64" fmla="*/ 13 w 29"/>
                <a:gd name="T65" fmla="*/ 30 h 67"/>
                <a:gd name="T66" fmla="*/ 14 w 29"/>
                <a:gd name="T67" fmla="*/ 32 h 67"/>
                <a:gd name="T68" fmla="*/ 11 w 29"/>
                <a:gd name="T69" fmla="*/ 48 h 67"/>
                <a:gd name="T70" fmla="*/ 6 w 29"/>
                <a:gd name="T71" fmla="*/ 66 h 67"/>
                <a:gd name="T72" fmla="*/ 4 w 29"/>
                <a:gd name="T73" fmla="*/ 66 h 67"/>
                <a:gd name="T74" fmla="*/ 10 w 29"/>
                <a:gd name="T75" fmla="*/ 41 h 67"/>
                <a:gd name="T76" fmla="*/ 9 w 29"/>
                <a:gd name="T77" fmla="*/ 40 h 67"/>
                <a:gd name="T78" fmla="*/ 9 w 29"/>
                <a:gd name="T79" fmla="*/ 38 h 67"/>
                <a:gd name="T80" fmla="*/ 5 w 29"/>
                <a:gd name="T81" fmla="*/ 43 h 67"/>
                <a:gd name="T82" fmla="*/ 2 w 29"/>
                <a:gd name="T83" fmla="*/ 63 h 67"/>
                <a:gd name="T84" fmla="*/ 0 w 29"/>
                <a:gd name="T85" fmla="*/ 64 h 67"/>
                <a:gd name="T86" fmla="*/ 4 w 29"/>
                <a:gd name="T87" fmla="*/ 39 h 67"/>
                <a:gd name="T88" fmla="*/ 3 w 29"/>
                <a:gd name="T89" fmla="*/ 39 h 67"/>
                <a:gd name="T90" fmla="*/ 4 w 29"/>
                <a:gd name="T91" fmla="*/ 38 h 67"/>
                <a:gd name="T92" fmla="*/ 3 w 29"/>
                <a:gd name="T93" fmla="*/ 38 h 67"/>
                <a:gd name="T94" fmla="*/ 11 w 29"/>
                <a:gd name="T95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" h="67">
                  <a:moveTo>
                    <a:pt x="11" y="13"/>
                  </a:moveTo>
                  <a:cubicBezTo>
                    <a:pt x="13" y="13"/>
                    <a:pt x="12" y="11"/>
                    <a:pt x="13" y="11"/>
                  </a:cubicBezTo>
                  <a:cubicBezTo>
                    <a:pt x="13" y="10"/>
                    <a:pt x="12" y="11"/>
                    <a:pt x="12" y="11"/>
                  </a:cubicBezTo>
                  <a:cubicBezTo>
                    <a:pt x="11" y="10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8"/>
                    <a:pt x="14" y="6"/>
                    <a:pt x="13" y="5"/>
                  </a:cubicBezTo>
                  <a:cubicBezTo>
                    <a:pt x="15" y="4"/>
                    <a:pt x="16" y="1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18" y="3"/>
                    <a:pt x="16" y="5"/>
                    <a:pt x="15" y="6"/>
                  </a:cubicBezTo>
                  <a:cubicBezTo>
                    <a:pt x="15" y="7"/>
                    <a:pt x="16" y="7"/>
                    <a:pt x="17" y="7"/>
                  </a:cubicBezTo>
                  <a:cubicBezTo>
                    <a:pt x="18" y="5"/>
                    <a:pt x="20" y="3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6"/>
                    <a:pt x="18" y="9"/>
                    <a:pt x="15" y="13"/>
                  </a:cubicBezTo>
                  <a:cubicBezTo>
                    <a:pt x="14" y="13"/>
                    <a:pt x="14" y="11"/>
                    <a:pt x="13" y="11"/>
                  </a:cubicBezTo>
                  <a:cubicBezTo>
                    <a:pt x="12" y="12"/>
                    <a:pt x="13" y="13"/>
                    <a:pt x="13" y="14"/>
                  </a:cubicBezTo>
                  <a:cubicBezTo>
                    <a:pt x="13" y="14"/>
                    <a:pt x="12" y="15"/>
                    <a:pt x="12" y="14"/>
                  </a:cubicBezTo>
                  <a:cubicBezTo>
                    <a:pt x="12" y="15"/>
                    <a:pt x="12" y="15"/>
                    <a:pt x="12" y="16"/>
                  </a:cubicBezTo>
                  <a:cubicBezTo>
                    <a:pt x="12" y="16"/>
                    <a:pt x="12" y="17"/>
                    <a:pt x="12" y="18"/>
                  </a:cubicBezTo>
                  <a:cubicBezTo>
                    <a:pt x="10" y="20"/>
                    <a:pt x="10" y="22"/>
                    <a:pt x="9" y="24"/>
                  </a:cubicBezTo>
                  <a:cubicBezTo>
                    <a:pt x="8" y="25"/>
                    <a:pt x="9" y="27"/>
                    <a:pt x="7" y="28"/>
                  </a:cubicBezTo>
                  <a:cubicBezTo>
                    <a:pt x="7" y="33"/>
                    <a:pt x="7" y="36"/>
                    <a:pt x="6" y="41"/>
                  </a:cubicBezTo>
                  <a:cubicBezTo>
                    <a:pt x="8" y="39"/>
                    <a:pt x="8" y="35"/>
                    <a:pt x="9" y="33"/>
                  </a:cubicBezTo>
                  <a:cubicBezTo>
                    <a:pt x="12" y="28"/>
                    <a:pt x="15" y="20"/>
                    <a:pt x="18" y="14"/>
                  </a:cubicBezTo>
                  <a:cubicBezTo>
                    <a:pt x="19" y="14"/>
                    <a:pt x="18" y="13"/>
                    <a:pt x="19" y="12"/>
                  </a:cubicBezTo>
                  <a:cubicBezTo>
                    <a:pt x="19" y="12"/>
                    <a:pt x="21" y="11"/>
                    <a:pt x="21" y="10"/>
                  </a:cubicBezTo>
                  <a:cubicBezTo>
                    <a:pt x="22" y="9"/>
                    <a:pt x="23" y="7"/>
                    <a:pt x="24" y="6"/>
                  </a:cubicBezTo>
                  <a:cubicBezTo>
                    <a:pt x="24" y="6"/>
                    <a:pt x="25" y="5"/>
                    <a:pt x="24" y="5"/>
                  </a:cubicBezTo>
                  <a:cubicBezTo>
                    <a:pt x="26" y="4"/>
                    <a:pt x="27" y="2"/>
                    <a:pt x="29" y="3"/>
                  </a:cubicBezTo>
                  <a:cubicBezTo>
                    <a:pt x="28" y="5"/>
                    <a:pt x="25" y="6"/>
                    <a:pt x="24" y="8"/>
                  </a:cubicBezTo>
                  <a:cubicBezTo>
                    <a:pt x="24" y="9"/>
                    <a:pt x="23" y="10"/>
                    <a:pt x="23" y="11"/>
                  </a:cubicBezTo>
                  <a:cubicBezTo>
                    <a:pt x="23" y="11"/>
                    <a:pt x="22" y="12"/>
                    <a:pt x="23" y="12"/>
                  </a:cubicBezTo>
                  <a:cubicBezTo>
                    <a:pt x="21" y="14"/>
                    <a:pt x="19" y="16"/>
                    <a:pt x="18" y="18"/>
                  </a:cubicBezTo>
                  <a:cubicBezTo>
                    <a:pt x="16" y="21"/>
                    <a:pt x="15" y="27"/>
                    <a:pt x="13" y="30"/>
                  </a:cubicBezTo>
                  <a:cubicBezTo>
                    <a:pt x="13" y="31"/>
                    <a:pt x="13" y="31"/>
                    <a:pt x="14" y="32"/>
                  </a:cubicBezTo>
                  <a:cubicBezTo>
                    <a:pt x="11" y="36"/>
                    <a:pt x="12" y="43"/>
                    <a:pt x="11" y="48"/>
                  </a:cubicBezTo>
                  <a:cubicBezTo>
                    <a:pt x="9" y="54"/>
                    <a:pt x="8" y="61"/>
                    <a:pt x="6" y="66"/>
                  </a:cubicBezTo>
                  <a:cubicBezTo>
                    <a:pt x="5" y="66"/>
                    <a:pt x="5" y="67"/>
                    <a:pt x="4" y="66"/>
                  </a:cubicBezTo>
                  <a:cubicBezTo>
                    <a:pt x="7" y="59"/>
                    <a:pt x="9" y="50"/>
                    <a:pt x="10" y="41"/>
                  </a:cubicBezTo>
                  <a:cubicBezTo>
                    <a:pt x="10" y="40"/>
                    <a:pt x="9" y="41"/>
                    <a:pt x="9" y="40"/>
                  </a:cubicBezTo>
                  <a:cubicBezTo>
                    <a:pt x="10" y="40"/>
                    <a:pt x="9" y="39"/>
                    <a:pt x="9" y="38"/>
                  </a:cubicBezTo>
                  <a:cubicBezTo>
                    <a:pt x="7" y="39"/>
                    <a:pt x="9" y="43"/>
                    <a:pt x="5" y="43"/>
                  </a:cubicBezTo>
                  <a:cubicBezTo>
                    <a:pt x="5" y="50"/>
                    <a:pt x="3" y="56"/>
                    <a:pt x="2" y="63"/>
                  </a:cubicBezTo>
                  <a:cubicBezTo>
                    <a:pt x="1" y="63"/>
                    <a:pt x="1" y="64"/>
                    <a:pt x="0" y="64"/>
                  </a:cubicBezTo>
                  <a:cubicBezTo>
                    <a:pt x="1" y="56"/>
                    <a:pt x="4" y="48"/>
                    <a:pt x="4" y="39"/>
                  </a:cubicBezTo>
                  <a:cubicBezTo>
                    <a:pt x="4" y="38"/>
                    <a:pt x="3" y="40"/>
                    <a:pt x="3" y="39"/>
                  </a:cubicBezTo>
                  <a:cubicBezTo>
                    <a:pt x="3" y="38"/>
                    <a:pt x="4" y="38"/>
                    <a:pt x="4" y="38"/>
                  </a:cubicBezTo>
                  <a:cubicBezTo>
                    <a:pt x="5" y="37"/>
                    <a:pt x="3" y="38"/>
                    <a:pt x="3" y="38"/>
                  </a:cubicBezTo>
                  <a:cubicBezTo>
                    <a:pt x="5" y="30"/>
                    <a:pt x="10" y="20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1950"/>
            <p:cNvSpPr>
              <a:spLocks/>
            </p:cNvSpPr>
            <p:nvPr/>
          </p:nvSpPr>
          <p:spPr bwMode="auto">
            <a:xfrm>
              <a:off x="4799" y="1543"/>
              <a:ext cx="2" cy="3"/>
            </a:xfrm>
            <a:custGeom>
              <a:avLst/>
              <a:gdLst>
                <a:gd name="T0" fmla="*/ 1 w 2"/>
                <a:gd name="T1" fmla="*/ 1 h 3"/>
                <a:gd name="T2" fmla="*/ 1 w 2"/>
                <a:gd name="T3" fmla="*/ 1 h 3"/>
                <a:gd name="T4" fmla="*/ 0 w 2"/>
                <a:gd name="T5" fmla="*/ 1 h 3"/>
                <a:gd name="T6" fmla="*/ 1 w 2"/>
                <a:gd name="T7" fmla="*/ 0 h 3"/>
                <a:gd name="T8" fmla="*/ 1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1"/>
                  </a:moveTo>
                  <a:cubicBezTo>
                    <a:pt x="1" y="2"/>
                    <a:pt x="0" y="2"/>
                    <a:pt x="1" y="1"/>
                  </a:cubicBezTo>
                  <a:cubicBezTo>
                    <a:pt x="0" y="1"/>
                    <a:pt x="1" y="2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2" y="3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Freeform 1951"/>
            <p:cNvSpPr>
              <a:spLocks/>
            </p:cNvSpPr>
            <p:nvPr/>
          </p:nvSpPr>
          <p:spPr bwMode="auto">
            <a:xfrm>
              <a:off x="4752" y="1544"/>
              <a:ext cx="1" cy="4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1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0" y="2"/>
                    <a:pt x="1" y="2"/>
                    <a:pt x="0" y="1"/>
                  </a:cubicBezTo>
                  <a:cubicBezTo>
                    <a:pt x="1" y="0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1952"/>
            <p:cNvSpPr>
              <a:spLocks/>
            </p:cNvSpPr>
            <p:nvPr/>
          </p:nvSpPr>
          <p:spPr bwMode="auto">
            <a:xfrm>
              <a:off x="4608" y="1548"/>
              <a:ext cx="2" cy="3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0 h 3"/>
                <a:gd name="T4" fmla="*/ 2 w 2"/>
                <a:gd name="T5" fmla="*/ 1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1 h 3"/>
                <a:gd name="T12" fmla="*/ 0 w 2"/>
                <a:gd name="T13" fmla="*/ 2 h 3"/>
                <a:gd name="T14" fmla="*/ 0 w 2"/>
                <a:gd name="T15" fmla="*/ 1 h 3"/>
                <a:gd name="T16" fmla="*/ 1 w 2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1" y="1"/>
                    <a:pt x="2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1953"/>
            <p:cNvSpPr>
              <a:spLocks/>
            </p:cNvSpPr>
            <p:nvPr/>
          </p:nvSpPr>
          <p:spPr bwMode="auto">
            <a:xfrm>
              <a:off x="4611" y="1549"/>
              <a:ext cx="3" cy="2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2 h 2"/>
                <a:gd name="T4" fmla="*/ 0 w 2"/>
                <a:gd name="T5" fmla="*/ 1 h 2"/>
                <a:gd name="T6" fmla="*/ 0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1954"/>
            <p:cNvSpPr>
              <a:spLocks/>
            </p:cNvSpPr>
            <p:nvPr/>
          </p:nvSpPr>
          <p:spPr bwMode="auto">
            <a:xfrm>
              <a:off x="4752" y="1550"/>
              <a:ext cx="2" cy="2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2 h 2"/>
                <a:gd name="T4" fmla="*/ 1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1" y="2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1955"/>
            <p:cNvSpPr>
              <a:spLocks/>
            </p:cNvSpPr>
            <p:nvPr/>
          </p:nvSpPr>
          <p:spPr bwMode="auto">
            <a:xfrm>
              <a:off x="4636" y="1554"/>
              <a:ext cx="31" cy="72"/>
            </a:xfrm>
            <a:custGeom>
              <a:avLst/>
              <a:gdLst>
                <a:gd name="T0" fmla="*/ 12 w 28"/>
                <a:gd name="T1" fmla="*/ 18 h 66"/>
                <a:gd name="T2" fmla="*/ 13 w 28"/>
                <a:gd name="T3" fmla="*/ 19 h 66"/>
                <a:gd name="T4" fmla="*/ 13 w 28"/>
                <a:gd name="T5" fmla="*/ 17 h 66"/>
                <a:gd name="T6" fmla="*/ 16 w 28"/>
                <a:gd name="T7" fmla="*/ 13 h 66"/>
                <a:gd name="T8" fmla="*/ 14 w 28"/>
                <a:gd name="T9" fmla="*/ 14 h 66"/>
                <a:gd name="T10" fmla="*/ 13 w 28"/>
                <a:gd name="T11" fmla="*/ 13 h 66"/>
                <a:gd name="T12" fmla="*/ 23 w 28"/>
                <a:gd name="T13" fmla="*/ 1 h 66"/>
                <a:gd name="T14" fmla="*/ 24 w 28"/>
                <a:gd name="T15" fmla="*/ 0 h 66"/>
                <a:gd name="T16" fmla="*/ 25 w 28"/>
                <a:gd name="T17" fmla="*/ 1 h 66"/>
                <a:gd name="T18" fmla="*/ 18 w 28"/>
                <a:gd name="T19" fmla="*/ 11 h 66"/>
                <a:gd name="T20" fmla="*/ 20 w 28"/>
                <a:gd name="T21" fmla="*/ 11 h 66"/>
                <a:gd name="T22" fmla="*/ 23 w 28"/>
                <a:gd name="T23" fmla="*/ 7 h 66"/>
                <a:gd name="T24" fmla="*/ 27 w 28"/>
                <a:gd name="T25" fmla="*/ 4 h 66"/>
                <a:gd name="T26" fmla="*/ 28 w 28"/>
                <a:gd name="T27" fmla="*/ 5 h 66"/>
                <a:gd name="T28" fmla="*/ 24 w 28"/>
                <a:gd name="T29" fmla="*/ 10 h 66"/>
                <a:gd name="T30" fmla="*/ 24 w 28"/>
                <a:gd name="T31" fmla="*/ 11 h 66"/>
                <a:gd name="T32" fmla="*/ 19 w 28"/>
                <a:gd name="T33" fmla="*/ 22 h 66"/>
                <a:gd name="T34" fmla="*/ 19 w 28"/>
                <a:gd name="T35" fmla="*/ 22 h 66"/>
                <a:gd name="T36" fmla="*/ 14 w 28"/>
                <a:gd name="T37" fmla="*/ 39 h 66"/>
                <a:gd name="T38" fmla="*/ 13 w 28"/>
                <a:gd name="T39" fmla="*/ 39 h 66"/>
                <a:gd name="T40" fmla="*/ 12 w 28"/>
                <a:gd name="T41" fmla="*/ 44 h 66"/>
                <a:gd name="T42" fmla="*/ 13 w 28"/>
                <a:gd name="T43" fmla="*/ 44 h 66"/>
                <a:gd name="T44" fmla="*/ 7 w 28"/>
                <a:gd name="T45" fmla="*/ 62 h 66"/>
                <a:gd name="T46" fmla="*/ 6 w 28"/>
                <a:gd name="T47" fmla="*/ 66 h 66"/>
                <a:gd name="T48" fmla="*/ 7 w 28"/>
                <a:gd name="T49" fmla="*/ 61 h 66"/>
                <a:gd name="T50" fmla="*/ 10 w 28"/>
                <a:gd name="T51" fmla="*/ 47 h 66"/>
                <a:gd name="T52" fmla="*/ 13 w 28"/>
                <a:gd name="T53" fmla="*/ 35 h 66"/>
                <a:gd name="T54" fmla="*/ 12 w 28"/>
                <a:gd name="T55" fmla="*/ 34 h 66"/>
                <a:gd name="T56" fmla="*/ 18 w 28"/>
                <a:gd name="T57" fmla="*/ 19 h 66"/>
                <a:gd name="T58" fmla="*/ 17 w 28"/>
                <a:gd name="T59" fmla="*/ 16 h 66"/>
                <a:gd name="T60" fmla="*/ 14 w 28"/>
                <a:gd name="T61" fmla="*/ 22 h 66"/>
                <a:gd name="T62" fmla="*/ 15 w 28"/>
                <a:gd name="T63" fmla="*/ 22 h 66"/>
                <a:gd name="T64" fmla="*/ 10 w 28"/>
                <a:gd name="T65" fmla="*/ 34 h 66"/>
                <a:gd name="T66" fmla="*/ 10 w 28"/>
                <a:gd name="T67" fmla="*/ 36 h 66"/>
                <a:gd name="T68" fmla="*/ 1 w 28"/>
                <a:gd name="T69" fmla="*/ 66 h 66"/>
                <a:gd name="T70" fmla="*/ 0 w 28"/>
                <a:gd name="T71" fmla="*/ 65 h 66"/>
                <a:gd name="T72" fmla="*/ 7 w 28"/>
                <a:gd name="T73" fmla="*/ 41 h 66"/>
                <a:gd name="T74" fmla="*/ 8 w 28"/>
                <a:gd name="T75" fmla="*/ 36 h 66"/>
                <a:gd name="T76" fmla="*/ 12 w 28"/>
                <a:gd name="T77" fmla="*/ 1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8" h="66">
                  <a:moveTo>
                    <a:pt x="12" y="18"/>
                  </a:moveTo>
                  <a:cubicBezTo>
                    <a:pt x="13" y="18"/>
                    <a:pt x="13" y="19"/>
                    <a:pt x="13" y="19"/>
                  </a:cubicBezTo>
                  <a:cubicBezTo>
                    <a:pt x="13" y="19"/>
                    <a:pt x="14" y="17"/>
                    <a:pt x="13" y="17"/>
                  </a:cubicBezTo>
                  <a:cubicBezTo>
                    <a:pt x="14" y="16"/>
                    <a:pt x="15" y="15"/>
                    <a:pt x="16" y="13"/>
                  </a:cubicBezTo>
                  <a:cubicBezTo>
                    <a:pt x="15" y="14"/>
                    <a:pt x="15" y="14"/>
                    <a:pt x="14" y="14"/>
                  </a:cubicBezTo>
                  <a:cubicBezTo>
                    <a:pt x="14" y="13"/>
                    <a:pt x="14" y="13"/>
                    <a:pt x="13" y="13"/>
                  </a:cubicBezTo>
                  <a:cubicBezTo>
                    <a:pt x="16" y="8"/>
                    <a:pt x="20" y="5"/>
                    <a:pt x="23" y="1"/>
                  </a:cubicBezTo>
                  <a:cubicBezTo>
                    <a:pt x="23" y="1"/>
                    <a:pt x="24" y="0"/>
                    <a:pt x="24" y="0"/>
                  </a:cubicBezTo>
                  <a:cubicBezTo>
                    <a:pt x="24" y="1"/>
                    <a:pt x="24" y="1"/>
                    <a:pt x="25" y="1"/>
                  </a:cubicBezTo>
                  <a:cubicBezTo>
                    <a:pt x="23" y="5"/>
                    <a:pt x="20" y="7"/>
                    <a:pt x="18" y="11"/>
                  </a:cubicBezTo>
                  <a:cubicBezTo>
                    <a:pt x="18" y="11"/>
                    <a:pt x="20" y="10"/>
                    <a:pt x="20" y="11"/>
                  </a:cubicBezTo>
                  <a:cubicBezTo>
                    <a:pt x="21" y="10"/>
                    <a:pt x="23" y="9"/>
                    <a:pt x="23" y="7"/>
                  </a:cubicBezTo>
                  <a:cubicBezTo>
                    <a:pt x="24" y="6"/>
                    <a:pt x="26" y="5"/>
                    <a:pt x="27" y="4"/>
                  </a:cubicBezTo>
                  <a:cubicBezTo>
                    <a:pt x="27" y="4"/>
                    <a:pt x="27" y="5"/>
                    <a:pt x="28" y="5"/>
                  </a:cubicBezTo>
                  <a:cubicBezTo>
                    <a:pt x="27" y="7"/>
                    <a:pt x="25" y="8"/>
                    <a:pt x="24" y="10"/>
                  </a:cubicBezTo>
                  <a:cubicBezTo>
                    <a:pt x="24" y="11"/>
                    <a:pt x="24" y="10"/>
                    <a:pt x="24" y="11"/>
                  </a:cubicBezTo>
                  <a:cubicBezTo>
                    <a:pt x="22" y="14"/>
                    <a:pt x="19" y="19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7" y="25"/>
                    <a:pt x="15" y="33"/>
                    <a:pt x="14" y="39"/>
                  </a:cubicBezTo>
                  <a:cubicBezTo>
                    <a:pt x="14" y="39"/>
                    <a:pt x="14" y="39"/>
                    <a:pt x="13" y="39"/>
                  </a:cubicBezTo>
                  <a:cubicBezTo>
                    <a:pt x="14" y="40"/>
                    <a:pt x="14" y="43"/>
                    <a:pt x="12" y="44"/>
                  </a:cubicBezTo>
                  <a:cubicBezTo>
                    <a:pt x="12" y="44"/>
                    <a:pt x="13" y="44"/>
                    <a:pt x="13" y="44"/>
                  </a:cubicBezTo>
                  <a:cubicBezTo>
                    <a:pt x="11" y="50"/>
                    <a:pt x="10" y="57"/>
                    <a:pt x="7" y="62"/>
                  </a:cubicBezTo>
                  <a:cubicBezTo>
                    <a:pt x="8" y="64"/>
                    <a:pt x="7" y="66"/>
                    <a:pt x="6" y="66"/>
                  </a:cubicBezTo>
                  <a:cubicBezTo>
                    <a:pt x="4" y="64"/>
                    <a:pt x="6" y="63"/>
                    <a:pt x="7" y="61"/>
                  </a:cubicBezTo>
                  <a:cubicBezTo>
                    <a:pt x="8" y="56"/>
                    <a:pt x="9" y="52"/>
                    <a:pt x="10" y="47"/>
                  </a:cubicBezTo>
                  <a:cubicBezTo>
                    <a:pt x="11" y="43"/>
                    <a:pt x="12" y="39"/>
                    <a:pt x="13" y="35"/>
                  </a:cubicBezTo>
                  <a:cubicBezTo>
                    <a:pt x="13" y="35"/>
                    <a:pt x="12" y="35"/>
                    <a:pt x="12" y="34"/>
                  </a:cubicBezTo>
                  <a:cubicBezTo>
                    <a:pt x="14" y="28"/>
                    <a:pt x="16" y="23"/>
                    <a:pt x="18" y="19"/>
                  </a:cubicBezTo>
                  <a:cubicBezTo>
                    <a:pt x="17" y="18"/>
                    <a:pt x="17" y="18"/>
                    <a:pt x="17" y="16"/>
                  </a:cubicBezTo>
                  <a:cubicBezTo>
                    <a:pt x="15" y="18"/>
                    <a:pt x="15" y="20"/>
                    <a:pt x="14" y="22"/>
                  </a:cubicBezTo>
                  <a:cubicBezTo>
                    <a:pt x="14" y="23"/>
                    <a:pt x="14" y="21"/>
                    <a:pt x="15" y="22"/>
                  </a:cubicBezTo>
                  <a:cubicBezTo>
                    <a:pt x="12" y="25"/>
                    <a:pt x="12" y="30"/>
                    <a:pt x="10" y="34"/>
                  </a:cubicBezTo>
                  <a:cubicBezTo>
                    <a:pt x="10" y="35"/>
                    <a:pt x="11" y="35"/>
                    <a:pt x="10" y="36"/>
                  </a:cubicBezTo>
                  <a:cubicBezTo>
                    <a:pt x="6" y="46"/>
                    <a:pt x="6" y="56"/>
                    <a:pt x="1" y="66"/>
                  </a:cubicBezTo>
                  <a:cubicBezTo>
                    <a:pt x="0" y="66"/>
                    <a:pt x="0" y="65"/>
                    <a:pt x="0" y="65"/>
                  </a:cubicBezTo>
                  <a:cubicBezTo>
                    <a:pt x="2" y="58"/>
                    <a:pt x="5" y="49"/>
                    <a:pt x="7" y="41"/>
                  </a:cubicBezTo>
                  <a:cubicBezTo>
                    <a:pt x="7" y="40"/>
                    <a:pt x="7" y="38"/>
                    <a:pt x="8" y="36"/>
                  </a:cubicBezTo>
                  <a:cubicBezTo>
                    <a:pt x="7" y="30"/>
                    <a:pt x="13" y="24"/>
                    <a:pt x="1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1956"/>
            <p:cNvSpPr>
              <a:spLocks/>
            </p:cNvSpPr>
            <p:nvPr/>
          </p:nvSpPr>
          <p:spPr bwMode="auto">
            <a:xfrm>
              <a:off x="4783" y="1554"/>
              <a:ext cx="1" cy="4"/>
            </a:xfrm>
            <a:custGeom>
              <a:avLst/>
              <a:gdLst>
                <a:gd name="T0" fmla="*/ 0 w 1"/>
                <a:gd name="T1" fmla="*/ 0 h 4"/>
                <a:gd name="T2" fmla="*/ 1 w 1"/>
                <a:gd name="T3" fmla="*/ 3 h 4"/>
                <a:gd name="T4" fmla="*/ 0 w 1"/>
                <a:gd name="T5" fmla="*/ 3 h 4"/>
                <a:gd name="T6" fmla="*/ 1 w 1"/>
                <a:gd name="T7" fmla="*/ 2 h 4"/>
                <a:gd name="T8" fmla="*/ 0 w 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1" y="3"/>
                    <a:pt x="0" y="4"/>
                    <a:pt x="0" y="3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1957"/>
            <p:cNvSpPr>
              <a:spLocks/>
            </p:cNvSpPr>
            <p:nvPr/>
          </p:nvSpPr>
          <p:spPr bwMode="auto">
            <a:xfrm>
              <a:off x="4702" y="1554"/>
              <a:ext cx="4" cy="3"/>
            </a:xfrm>
            <a:custGeom>
              <a:avLst/>
              <a:gdLst>
                <a:gd name="T0" fmla="*/ 0 w 4"/>
                <a:gd name="T1" fmla="*/ 1 h 3"/>
                <a:gd name="T2" fmla="*/ 4 w 4"/>
                <a:gd name="T3" fmla="*/ 2 h 3"/>
                <a:gd name="T4" fmla="*/ 2 w 4"/>
                <a:gd name="T5" fmla="*/ 1 h 3"/>
                <a:gd name="T6" fmla="*/ 3 w 4"/>
                <a:gd name="T7" fmla="*/ 2 h 3"/>
                <a:gd name="T8" fmla="*/ 0 w 4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1"/>
                  </a:moveTo>
                  <a:cubicBezTo>
                    <a:pt x="1" y="0"/>
                    <a:pt x="3" y="1"/>
                    <a:pt x="4" y="2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1" y="1"/>
                    <a:pt x="3" y="2"/>
                    <a:pt x="3" y="2"/>
                  </a:cubicBezTo>
                  <a:cubicBezTo>
                    <a:pt x="2" y="3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1958"/>
            <p:cNvSpPr>
              <a:spLocks/>
            </p:cNvSpPr>
            <p:nvPr/>
          </p:nvSpPr>
          <p:spPr bwMode="auto">
            <a:xfrm>
              <a:off x="4507" y="1558"/>
              <a:ext cx="2" cy="3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1" y="1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1959"/>
            <p:cNvSpPr>
              <a:spLocks/>
            </p:cNvSpPr>
            <p:nvPr/>
          </p:nvSpPr>
          <p:spPr bwMode="auto">
            <a:xfrm>
              <a:off x="4821" y="1558"/>
              <a:ext cx="1" cy="4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0 h 3"/>
                <a:gd name="T4" fmla="*/ 1 w 1"/>
                <a:gd name="T5" fmla="*/ 1 h 3"/>
                <a:gd name="T6" fmla="*/ 1 w 1"/>
                <a:gd name="T7" fmla="*/ 1 h 3"/>
                <a:gd name="T8" fmla="*/ 0 w 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2"/>
                    <a:pt x="0" y="2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1960"/>
            <p:cNvSpPr>
              <a:spLocks/>
            </p:cNvSpPr>
            <p:nvPr/>
          </p:nvSpPr>
          <p:spPr bwMode="auto">
            <a:xfrm>
              <a:off x="4819" y="1562"/>
              <a:ext cx="2" cy="2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1 h 2"/>
                <a:gd name="T6" fmla="*/ 1 w 2"/>
                <a:gd name="T7" fmla="*/ 1 h 2"/>
                <a:gd name="T8" fmla="*/ 1 w 2"/>
                <a:gd name="T9" fmla="*/ 1 h 2"/>
                <a:gd name="T10" fmla="*/ 0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1" y="0"/>
                    <a:pt x="1" y="1"/>
                  </a:cubicBezTo>
                  <a:cubicBezTo>
                    <a:pt x="1" y="2"/>
                    <a:pt x="1" y="0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1961"/>
            <p:cNvSpPr>
              <a:spLocks/>
            </p:cNvSpPr>
            <p:nvPr/>
          </p:nvSpPr>
          <p:spPr bwMode="auto">
            <a:xfrm>
              <a:off x="5214" y="1562"/>
              <a:ext cx="1" cy="2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2 h 2"/>
                <a:gd name="T10" fmla="*/ 0 w 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0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1962"/>
            <p:cNvSpPr>
              <a:spLocks/>
            </p:cNvSpPr>
            <p:nvPr/>
          </p:nvSpPr>
          <p:spPr bwMode="auto">
            <a:xfrm>
              <a:off x="4799" y="1576"/>
              <a:ext cx="2" cy="3"/>
            </a:xfrm>
            <a:custGeom>
              <a:avLst/>
              <a:gdLst>
                <a:gd name="T0" fmla="*/ 1 w 2"/>
                <a:gd name="T1" fmla="*/ 1 h 3"/>
                <a:gd name="T2" fmla="*/ 2 w 2"/>
                <a:gd name="T3" fmla="*/ 1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1"/>
                  </a:moveTo>
                  <a:cubicBezTo>
                    <a:pt x="1" y="0"/>
                    <a:pt x="1" y="1"/>
                    <a:pt x="2" y="1"/>
                  </a:cubicBezTo>
                  <a:cubicBezTo>
                    <a:pt x="2" y="2"/>
                    <a:pt x="0" y="2"/>
                    <a:pt x="1" y="2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2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1963"/>
            <p:cNvSpPr>
              <a:spLocks/>
            </p:cNvSpPr>
            <p:nvPr/>
          </p:nvSpPr>
          <p:spPr bwMode="auto">
            <a:xfrm>
              <a:off x="5051" y="1579"/>
              <a:ext cx="11" cy="56"/>
            </a:xfrm>
            <a:custGeom>
              <a:avLst/>
              <a:gdLst>
                <a:gd name="T0" fmla="*/ 3 w 10"/>
                <a:gd name="T1" fmla="*/ 12 h 51"/>
                <a:gd name="T2" fmla="*/ 4 w 10"/>
                <a:gd name="T3" fmla="*/ 12 h 51"/>
                <a:gd name="T4" fmla="*/ 4 w 10"/>
                <a:gd name="T5" fmla="*/ 11 h 51"/>
                <a:gd name="T6" fmla="*/ 3 w 10"/>
                <a:gd name="T7" fmla="*/ 11 h 51"/>
                <a:gd name="T8" fmla="*/ 6 w 10"/>
                <a:gd name="T9" fmla="*/ 4 h 51"/>
                <a:gd name="T10" fmla="*/ 8 w 10"/>
                <a:gd name="T11" fmla="*/ 0 h 51"/>
                <a:gd name="T12" fmla="*/ 7 w 10"/>
                <a:gd name="T13" fmla="*/ 9 h 51"/>
                <a:gd name="T14" fmla="*/ 6 w 10"/>
                <a:gd name="T15" fmla="*/ 9 h 51"/>
                <a:gd name="T16" fmla="*/ 7 w 10"/>
                <a:gd name="T17" fmla="*/ 9 h 51"/>
                <a:gd name="T18" fmla="*/ 6 w 10"/>
                <a:gd name="T19" fmla="*/ 25 h 51"/>
                <a:gd name="T20" fmla="*/ 8 w 10"/>
                <a:gd name="T21" fmla="*/ 17 h 51"/>
                <a:gd name="T22" fmla="*/ 8 w 10"/>
                <a:gd name="T23" fmla="*/ 16 h 51"/>
                <a:gd name="T24" fmla="*/ 9 w 10"/>
                <a:gd name="T25" fmla="*/ 14 h 51"/>
                <a:gd name="T26" fmla="*/ 9 w 10"/>
                <a:gd name="T27" fmla="*/ 15 h 51"/>
                <a:gd name="T28" fmla="*/ 10 w 10"/>
                <a:gd name="T29" fmla="*/ 18 h 51"/>
                <a:gd name="T30" fmla="*/ 6 w 10"/>
                <a:gd name="T31" fmla="*/ 37 h 51"/>
                <a:gd name="T32" fmla="*/ 7 w 10"/>
                <a:gd name="T33" fmla="*/ 38 h 51"/>
                <a:gd name="T34" fmla="*/ 3 w 10"/>
                <a:gd name="T35" fmla="*/ 46 h 51"/>
                <a:gd name="T36" fmla="*/ 2 w 10"/>
                <a:gd name="T37" fmla="*/ 50 h 51"/>
                <a:gd name="T38" fmla="*/ 1 w 10"/>
                <a:gd name="T39" fmla="*/ 51 h 51"/>
                <a:gd name="T40" fmla="*/ 0 w 10"/>
                <a:gd name="T41" fmla="*/ 51 h 51"/>
                <a:gd name="T42" fmla="*/ 2 w 10"/>
                <a:gd name="T43" fmla="*/ 44 h 51"/>
                <a:gd name="T44" fmla="*/ 6 w 10"/>
                <a:gd name="T45" fmla="*/ 31 h 51"/>
                <a:gd name="T46" fmla="*/ 5 w 10"/>
                <a:gd name="T47" fmla="*/ 14 h 51"/>
                <a:gd name="T48" fmla="*/ 4 w 10"/>
                <a:gd name="T49" fmla="*/ 13 h 51"/>
                <a:gd name="T50" fmla="*/ 3 w 10"/>
                <a:gd name="T51" fmla="*/ 14 h 51"/>
                <a:gd name="T52" fmla="*/ 3 w 10"/>
                <a:gd name="T53" fmla="*/ 1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" h="51">
                  <a:moveTo>
                    <a:pt x="3" y="12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4" y="11"/>
                    <a:pt x="3" y="11"/>
                  </a:cubicBezTo>
                  <a:cubicBezTo>
                    <a:pt x="4" y="8"/>
                    <a:pt x="6" y="6"/>
                    <a:pt x="6" y="4"/>
                  </a:cubicBezTo>
                  <a:cubicBezTo>
                    <a:pt x="6" y="3"/>
                    <a:pt x="5" y="0"/>
                    <a:pt x="8" y="0"/>
                  </a:cubicBezTo>
                  <a:cubicBezTo>
                    <a:pt x="8" y="3"/>
                    <a:pt x="7" y="7"/>
                    <a:pt x="7" y="9"/>
                  </a:cubicBezTo>
                  <a:cubicBezTo>
                    <a:pt x="7" y="9"/>
                    <a:pt x="7" y="9"/>
                    <a:pt x="6" y="9"/>
                  </a:cubicBezTo>
                  <a:cubicBezTo>
                    <a:pt x="6" y="10"/>
                    <a:pt x="7" y="9"/>
                    <a:pt x="7" y="9"/>
                  </a:cubicBezTo>
                  <a:cubicBezTo>
                    <a:pt x="7" y="13"/>
                    <a:pt x="6" y="19"/>
                    <a:pt x="6" y="25"/>
                  </a:cubicBezTo>
                  <a:cubicBezTo>
                    <a:pt x="8" y="23"/>
                    <a:pt x="6" y="18"/>
                    <a:pt x="8" y="17"/>
                  </a:cubicBezTo>
                  <a:cubicBezTo>
                    <a:pt x="8" y="17"/>
                    <a:pt x="8" y="16"/>
                    <a:pt x="8" y="16"/>
                  </a:cubicBezTo>
                  <a:cubicBezTo>
                    <a:pt x="9" y="15"/>
                    <a:pt x="8" y="14"/>
                    <a:pt x="9" y="14"/>
                  </a:cubicBezTo>
                  <a:cubicBezTo>
                    <a:pt x="10" y="14"/>
                    <a:pt x="9" y="15"/>
                    <a:pt x="9" y="15"/>
                  </a:cubicBezTo>
                  <a:cubicBezTo>
                    <a:pt x="9" y="16"/>
                    <a:pt x="8" y="17"/>
                    <a:pt x="10" y="18"/>
                  </a:cubicBezTo>
                  <a:cubicBezTo>
                    <a:pt x="9" y="25"/>
                    <a:pt x="8" y="32"/>
                    <a:pt x="6" y="37"/>
                  </a:cubicBezTo>
                  <a:cubicBezTo>
                    <a:pt x="7" y="37"/>
                    <a:pt x="7" y="37"/>
                    <a:pt x="7" y="38"/>
                  </a:cubicBezTo>
                  <a:cubicBezTo>
                    <a:pt x="5" y="36"/>
                    <a:pt x="4" y="44"/>
                    <a:pt x="3" y="46"/>
                  </a:cubicBezTo>
                  <a:cubicBezTo>
                    <a:pt x="3" y="47"/>
                    <a:pt x="2" y="48"/>
                    <a:pt x="2" y="50"/>
                  </a:cubicBezTo>
                  <a:cubicBezTo>
                    <a:pt x="2" y="50"/>
                    <a:pt x="1" y="50"/>
                    <a:pt x="1" y="51"/>
                  </a:cubicBezTo>
                  <a:cubicBezTo>
                    <a:pt x="1" y="51"/>
                    <a:pt x="0" y="51"/>
                    <a:pt x="0" y="51"/>
                  </a:cubicBezTo>
                  <a:cubicBezTo>
                    <a:pt x="0" y="48"/>
                    <a:pt x="1" y="46"/>
                    <a:pt x="2" y="44"/>
                  </a:cubicBezTo>
                  <a:cubicBezTo>
                    <a:pt x="3" y="40"/>
                    <a:pt x="5" y="35"/>
                    <a:pt x="6" y="31"/>
                  </a:cubicBezTo>
                  <a:cubicBezTo>
                    <a:pt x="3" y="26"/>
                    <a:pt x="4" y="20"/>
                    <a:pt x="5" y="14"/>
                  </a:cubicBezTo>
                  <a:cubicBezTo>
                    <a:pt x="5" y="13"/>
                    <a:pt x="3" y="14"/>
                    <a:pt x="4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3" y="13"/>
                    <a:pt x="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1964"/>
            <p:cNvSpPr>
              <a:spLocks/>
            </p:cNvSpPr>
            <p:nvPr/>
          </p:nvSpPr>
          <p:spPr bwMode="auto">
            <a:xfrm>
              <a:off x="4787" y="1584"/>
              <a:ext cx="3" cy="5"/>
            </a:xfrm>
            <a:custGeom>
              <a:avLst/>
              <a:gdLst>
                <a:gd name="T0" fmla="*/ 1 w 3"/>
                <a:gd name="T1" fmla="*/ 5 h 5"/>
                <a:gd name="T2" fmla="*/ 0 w 3"/>
                <a:gd name="T3" fmla="*/ 4 h 5"/>
                <a:gd name="T4" fmla="*/ 1 w 3"/>
                <a:gd name="T5" fmla="*/ 4 h 5"/>
                <a:gd name="T6" fmla="*/ 0 w 3"/>
                <a:gd name="T7" fmla="*/ 4 h 5"/>
                <a:gd name="T8" fmla="*/ 2 w 3"/>
                <a:gd name="T9" fmla="*/ 3 h 5"/>
                <a:gd name="T10" fmla="*/ 1 w 3"/>
                <a:gd name="T11" fmla="*/ 0 h 5"/>
                <a:gd name="T12" fmla="*/ 3 w 3"/>
                <a:gd name="T13" fmla="*/ 4 h 5"/>
                <a:gd name="T14" fmla="*/ 1 w 3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1" y="5"/>
                    <a:pt x="1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3"/>
                    <a:pt x="0" y="4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1" y="2"/>
                    <a:pt x="2" y="1"/>
                    <a:pt x="1" y="0"/>
                  </a:cubicBezTo>
                  <a:cubicBezTo>
                    <a:pt x="3" y="0"/>
                    <a:pt x="2" y="3"/>
                    <a:pt x="3" y="4"/>
                  </a:cubicBezTo>
                  <a:cubicBezTo>
                    <a:pt x="1" y="4"/>
                    <a:pt x="2" y="4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1965"/>
            <p:cNvSpPr>
              <a:spLocks/>
            </p:cNvSpPr>
            <p:nvPr/>
          </p:nvSpPr>
          <p:spPr bwMode="auto">
            <a:xfrm>
              <a:off x="4784" y="1584"/>
              <a:ext cx="2" cy="4"/>
            </a:xfrm>
            <a:custGeom>
              <a:avLst/>
              <a:gdLst>
                <a:gd name="T0" fmla="*/ 0 w 2"/>
                <a:gd name="T1" fmla="*/ 2 h 4"/>
                <a:gd name="T2" fmla="*/ 1 w 2"/>
                <a:gd name="T3" fmla="*/ 1 h 4"/>
                <a:gd name="T4" fmla="*/ 1 w 2"/>
                <a:gd name="T5" fmla="*/ 4 h 4"/>
                <a:gd name="T6" fmla="*/ 0 w 2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2"/>
                    <a:pt x="2" y="1"/>
                    <a:pt x="1" y="1"/>
                  </a:cubicBezTo>
                  <a:cubicBezTo>
                    <a:pt x="2" y="0"/>
                    <a:pt x="1" y="4"/>
                    <a:pt x="1" y="4"/>
                  </a:cubicBezTo>
                  <a:cubicBezTo>
                    <a:pt x="0" y="4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Freeform 1966"/>
            <p:cNvSpPr>
              <a:spLocks/>
            </p:cNvSpPr>
            <p:nvPr/>
          </p:nvSpPr>
          <p:spPr bwMode="auto">
            <a:xfrm>
              <a:off x="4787" y="1585"/>
              <a:ext cx="1" cy="2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Freeform 1967"/>
            <p:cNvSpPr>
              <a:spLocks/>
            </p:cNvSpPr>
            <p:nvPr/>
          </p:nvSpPr>
          <p:spPr bwMode="auto">
            <a:xfrm>
              <a:off x="4817" y="1586"/>
              <a:ext cx="1" cy="4"/>
            </a:xfrm>
            <a:custGeom>
              <a:avLst/>
              <a:gdLst>
                <a:gd name="T0" fmla="*/ 0 w 1"/>
                <a:gd name="T1" fmla="*/ 0 h 4"/>
                <a:gd name="T2" fmla="*/ 1 w 1"/>
                <a:gd name="T3" fmla="*/ 3 h 4"/>
                <a:gd name="T4" fmla="*/ 0 w 1"/>
                <a:gd name="T5" fmla="*/ 4 h 4"/>
                <a:gd name="T6" fmla="*/ 0 w 1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1" y="0"/>
                    <a:pt x="1" y="2"/>
                    <a:pt x="1" y="3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1" y="3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1968"/>
            <p:cNvSpPr>
              <a:spLocks/>
            </p:cNvSpPr>
            <p:nvPr/>
          </p:nvSpPr>
          <p:spPr bwMode="auto">
            <a:xfrm>
              <a:off x="4821" y="1589"/>
              <a:ext cx="2" cy="1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0"/>
                    <a:pt x="1" y="1"/>
                  </a:cubicBezTo>
                  <a:cubicBezTo>
                    <a:pt x="1" y="1"/>
                    <a:pt x="0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1969"/>
            <p:cNvSpPr>
              <a:spLocks/>
            </p:cNvSpPr>
            <p:nvPr/>
          </p:nvSpPr>
          <p:spPr bwMode="auto">
            <a:xfrm>
              <a:off x="5212" y="1588"/>
              <a:ext cx="2" cy="3"/>
            </a:xfrm>
            <a:custGeom>
              <a:avLst/>
              <a:gdLst>
                <a:gd name="T0" fmla="*/ 2 w 2"/>
                <a:gd name="T1" fmla="*/ 1 h 3"/>
                <a:gd name="T2" fmla="*/ 2 w 2"/>
                <a:gd name="T3" fmla="*/ 3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2" y="3"/>
                  </a:cubicBezTo>
                  <a:cubicBezTo>
                    <a:pt x="1" y="3"/>
                    <a:pt x="0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1970"/>
            <p:cNvSpPr>
              <a:spLocks/>
            </p:cNvSpPr>
            <p:nvPr/>
          </p:nvSpPr>
          <p:spPr bwMode="auto">
            <a:xfrm>
              <a:off x="4815" y="1590"/>
              <a:ext cx="4" cy="3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2 h 3"/>
                <a:gd name="T4" fmla="*/ 2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3" y="2"/>
                    <a:pt x="1" y="1"/>
                    <a:pt x="2" y="2"/>
                  </a:cubicBezTo>
                  <a:cubicBezTo>
                    <a:pt x="3" y="3"/>
                    <a:pt x="0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Freeform 1971"/>
            <p:cNvSpPr>
              <a:spLocks/>
            </p:cNvSpPr>
            <p:nvPr/>
          </p:nvSpPr>
          <p:spPr bwMode="auto">
            <a:xfrm>
              <a:off x="4823" y="1591"/>
              <a:ext cx="2" cy="3"/>
            </a:xfrm>
            <a:custGeom>
              <a:avLst/>
              <a:gdLst>
                <a:gd name="T0" fmla="*/ 2 w 2"/>
                <a:gd name="T1" fmla="*/ 1 h 3"/>
                <a:gd name="T2" fmla="*/ 2 w 2"/>
                <a:gd name="T3" fmla="*/ 1 h 3"/>
                <a:gd name="T4" fmla="*/ 2 w 2"/>
                <a:gd name="T5" fmla="*/ 3 h 3"/>
                <a:gd name="T6" fmla="*/ 0 w 2"/>
                <a:gd name="T7" fmla="*/ 1 h 3"/>
                <a:gd name="T8" fmla="*/ 2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1" y="2"/>
                    <a:pt x="2" y="2"/>
                    <a:pt x="2" y="3"/>
                  </a:cubicBezTo>
                  <a:cubicBezTo>
                    <a:pt x="1" y="2"/>
                    <a:pt x="1" y="2"/>
                    <a:pt x="0" y="1"/>
                  </a:cubicBezTo>
                  <a:cubicBezTo>
                    <a:pt x="1" y="1"/>
                    <a:pt x="1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1972"/>
            <p:cNvSpPr>
              <a:spLocks/>
            </p:cNvSpPr>
            <p:nvPr/>
          </p:nvSpPr>
          <p:spPr bwMode="auto">
            <a:xfrm>
              <a:off x="5225" y="1592"/>
              <a:ext cx="1" cy="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0"/>
                    <a:pt x="0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1973"/>
            <p:cNvSpPr>
              <a:spLocks/>
            </p:cNvSpPr>
            <p:nvPr/>
          </p:nvSpPr>
          <p:spPr bwMode="auto">
            <a:xfrm>
              <a:off x="4808" y="1592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1 h 1"/>
                <a:gd name="T8" fmla="*/ 0 w 1"/>
                <a:gd name="T9" fmla="*/ 1 h 1"/>
                <a:gd name="T10" fmla="*/ 0 w 1"/>
                <a:gd name="T11" fmla="*/ 1 h 1"/>
                <a:gd name="T12" fmla="*/ 0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1974"/>
            <p:cNvSpPr>
              <a:spLocks/>
            </p:cNvSpPr>
            <p:nvPr/>
          </p:nvSpPr>
          <p:spPr bwMode="auto">
            <a:xfrm>
              <a:off x="4802" y="1593"/>
              <a:ext cx="3" cy="3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0 h 2"/>
                <a:gd name="T4" fmla="*/ 2 w 2"/>
                <a:gd name="T5" fmla="*/ 1 h 2"/>
                <a:gd name="T6" fmla="*/ 2 w 2"/>
                <a:gd name="T7" fmla="*/ 1 h 2"/>
                <a:gd name="T8" fmla="*/ 1 w 2"/>
                <a:gd name="T9" fmla="*/ 2 h 2"/>
                <a:gd name="T10" fmla="*/ 0 w 2"/>
                <a:gd name="T11" fmla="*/ 1 h 2"/>
                <a:gd name="T12" fmla="*/ 1 w 2"/>
                <a:gd name="T13" fmla="*/ 1 h 2"/>
                <a:gd name="T14" fmla="*/ 1 w 2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0"/>
                    <a:pt x="2" y="1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1975"/>
            <p:cNvSpPr>
              <a:spLocks/>
            </p:cNvSpPr>
            <p:nvPr/>
          </p:nvSpPr>
          <p:spPr bwMode="auto">
            <a:xfrm>
              <a:off x="4779" y="1598"/>
              <a:ext cx="4" cy="2"/>
            </a:xfrm>
            <a:custGeom>
              <a:avLst/>
              <a:gdLst>
                <a:gd name="T0" fmla="*/ 3 w 3"/>
                <a:gd name="T1" fmla="*/ 0 h 2"/>
                <a:gd name="T2" fmla="*/ 2 w 3"/>
                <a:gd name="T3" fmla="*/ 1 h 2"/>
                <a:gd name="T4" fmla="*/ 2 w 3"/>
                <a:gd name="T5" fmla="*/ 2 h 2"/>
                <a:gd name="T6" fmla="*/ 1 w 3"/>
                <a:gd name="T7" fmla="*/ 2 h 2"/>
                <a:gd name="T8" fmla="*/ 0 w 3"/>
                <a:gd name="T9" fmla="*/ 2 h 2"/>
                <a:gd name="T10" fmla="*/ 0 w 3"/>
                <a:gd name="T11" fmla="*/ 0 h 2"/>
                <a:gd name="T12" fmla="*/ 3 w 3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1"/>
                    <a:pt x="0" y="0"/>
                  </a:cubicBezTo>
                  <a:cubicBezTo>
                    <a:pt x="2" y="1"/>
                    <a:pt x="0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1976"/>
            <p:cNvSpPr>
              <a:spLocks/>
            </p:cNvSpPr>
            <p:nvPr/>
          </p:nvSpPr>
          <p:spPr bwMode="auto">
            <a:xfrm>
              <a:off x="4818" y="1598"/>
              <a:ext cx="2" cy="2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2"/>
                    <a:pt x="1" y="1"/>
                    <a:pt x="0" y="1"/>
                  </a:cubicBezTo>
                  <a:cubicBezTo>
                    <a:pt x="0" y="0"/>
                    <a:pt x="1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1977"/>
            <p:cNvSpPr>
              <a:spLocks/>
            </p:cNvSpPr>
            <p:nvPr/>
          </p:nvSpPr>
          <p:spPr bwMode="auto">
            <a:xfrm>
              <a:off x="4807" y="1599"/>
              <a:ext cx="1" cy="2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2 h 2"/>
                <a:gd name="T4" fmla="*/ 1 w 1"/>
                <a:gd name="T5" fmla="*/ 1 h 2"/>
                <a:gd name="T6" fmla="*/ 1 w 1"/>
                <a:gd name="T7" fmla="*/ 2 h 2"/>
                <a:gd name="T8" fmla="*/ 0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0" y="0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1978"/>
            <p:cNvSpPr>
              <a:spLocks/>
            </p:cNvSpPr>
            <p:nvPr/>
          </p:nvSpPr>
          <p:spPr bwMode="auto">
            <a:xfrm>
              <a:off x="4803" y="1600"/>
              <a:ext cx="3" cy="2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1 w 2"/>
                <a:gd name="T5" fmla="*/ 0 h 2"/>
                <a:gd name="T6" fmla="*/ 1 w 2"/>
                <a:gd name="T7" fmla="*/ 1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0" y="0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1979"/>
            <p:cNvSpPr>
              <a:spLocks/>
            </p:cNvSpPr>
            <p:nvPr/>
          </p:nvSpPr>
          <p:spPr bwMode="auto">
            <a:xfrm>
              <a:off x="5210" y="1601"/>
              <a:ext cx="3" cy="2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2 h 2"/>
                <a:gd name="T4" fmla="*/ 1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1" y="2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1980"/>
            <p:cNvSpPr>
              <a:spLocks/>
            </p:cNvSpPr>
            <p:nvPr/>
          </p:nvSpPr>
          <p:spPr bwMode="auto">
            <a:xfrm>
              <a:off x="5074" y="1612"/>
              <a:ext cx="1" cy="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1981"/>
            <p:cNvSpPr>
              <a:spLocks/>
            </p:cNvSpPr>
            <p:nvPr/>
          </p:nvSpPr>
          <p:spPr bwMode="auto">
            <a:xfrm>
              <a:off x="4913" y="1618"/>
              <a:ext cx="2" cy="4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2"/>
                    <a:pt x="2" y="3"/>
                    <a:pt x="2" y="3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1982"/>
            <p:cNvSpPr>
              <a:spLocks/>
            </p:cNvSpPr>
            <p:nvPr/>
          </p:nvSpPr>
          <p:spPr bwMode="auto">
            <a:xfrm>
              <a:off x="4422" y="1622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1983"/>
            <p:cNvSpPr>
              <a:spLocks/>
            </p:cNvSpPr>
            <p:nvPr/>
          </p:nvSpPr>
          <p:spPr bwMode="auto">
            <a:xfrm>
              <a:off x="5056" y="1628"/>
              <a:ext cx="2" cy="2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2" y="2"/>
                    <a:pt x="1" y="2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1984"/>
            <p:cNvSpPr>
              <a:spLocks/>
            </p:cNvSpPr>
            <p:nvPr/>
          </p:nvSpPr>
          <p:spPr bwMode="auto">
            <a:xfrm>
              <a:off x="4753" y="1632"/>
              <a:ext cx="17" cy="55"/>
            </a:xfrm>
            <a:custGeom>
              <a:avLst/>
              <a:gdLst>
                <a:gd name="T0" fmla="*/ 9 w 15"/>
                <a:gd name="T1" fmla="*/ 29 h 51"/>
                <a:gd name="T2" fmla="*/ 2 w 15"/>
                <a:gd name="T3" fmla="*/ 51 h 51"/>
                <a:gd name="T4" fmla="*/ 0 w 15"/>
                <a:gd name="T5" fmla="*/ 50 h 51"/>
                <a:gd name="T6" fmla="*/ 6 w 15"/>
                <a:gd name="T7" fmla="*/ 33 h 51"/>
                <a:gd name="T8" fmla="*/ 5 w 15"/>
                <a:gd name="T9" fmla="*/ 32 h 51"/>
                <a:gd name="T10" fmla="*/ 6 w 15"/>
                <a:gd name="T11" fmla="*/ 29 h 51"/>
                <a:gd name="T12" fmla="*/ 8 w 15"/>
                <a:gd name="T13" fmla="*/ 12 h 51"/>
                <a:gd name="T14" fmla="*/ 9 w 15"/>
                <a:gd name="T15" fmla="*/ 7 h 51"/>
                <a:gd name="T16" fmla="*/ 11 w 15"/>
                <a:gd name="T17" fmla="*/ 6 h 51"/>
                <a:gd name="T18" fmla="*/ 15 w 15"/>
                <a:gd name="T19" fmla="*/ 0 h 51"/>
                <a:gd name="T20" fmla="*/ 13 w 15"/>
                <a:gd name="T21" fmla="*/ 9 h 51"/>
                <a:gd name="T22" fmla="*/ 12 w 15"/>
                <a:gd name="T23" fmla="*/ 12 h 51"/>
                <a:gd name="T24" fmla="*/ 11 w 15"/>
                <a:gd name="T25" fmla="*/ 15 h 51"/>
                <a:gd name="T26" fmla="*/ 10 w 15"/>
                <a:gd name="T27" fmla="*/ 16 h 51"/>
                <a:gd name="T28" fmla="*/ 10 w 15"/>
                <a:gd name="T29" fmla="*/ 16 h 51"/>
                <a:gd name="T30" fmla="*/ 11 w 15"/>
                <a:gd name="T31" fmla="*/ 24 h 51"/>
                <a:gd name="T32" fmla="*/ 9 w 15"/>
                <a:gd name="T33" fmla="*/ 25 h 51"/>
                <a:gd name="T34" fmla="*/ 11 w 15"/>
                <a:gd name="T35" fmla="*/ 26 h 51"/>
                <a:gd name="T36" fmla="*/ 11 w 15"/>
                <a:gd name="T37" fmla="*/ 27 h 51"/>
                <a:gd name="T38" fmla="*/ 9 w 15"/>
                <a:gd name="T39" fmla="*/ 27 h 51"/>
                <a:gd name="T40" fmla="*/ 12 w 15"/>
                <a:gd name="T41" fmla="*/ 28 h 51"/>
                <a:gd name="T42" fmla="*/ 9 w 15"/>
                <a:gd name="T43" fmla="*/ 2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51">
                  <a:moveTo>
                    <a:pt x="9" y="29"/>
                  </a:moveTo>
                  <a:cubicBezTo>
                    <a:pt x="6" y="36"/>
                    <a:pt x="4" y="43"/>
                    <a:pt x="2" y="51"/>
                  </a:cubicBezTo>
                  <a:cubicBezTo>
                    <a:pt x="1" y="50"/>
                    <a:pt x="1" y="51"/>
                    <a:pt x="0" y="50"/>
                  </a:cubicBezTo>
                  <a:cubicBezTo>
                    <a:pt x="1" y="43"/>
                    <a:pt x="4" y="40"/>
                    <a:pt x="6" y="33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0"/>
                    <a:pt x="5" y="30"/>
                    <a:pt x="6" y="29"/>
                  </a:cubicBezTo>
                  <a:cubicBezTo>
                    <a:pt x="6" y="25"/>
                    <a:pt x="9" y="16"/>
                    <a:pt x="8" y="12"/>
                  </a:cubicBezTo>
                  <a:cubicBezTo>
                    <a:pt x="9" y="11"/>
                    <a:pt x="9" y="8"/>
                    <a:pt x="9" y="7"/>
                  </a:cubicBezTo>
                  <a:cubicBezTo>
                    <a:pt x="10" y="6"/>
                    <a:pt x="11" y="7"/>
                    <a:pt x="11" y="6"/>
                  </a:cubicBezTo>
                  <a:cubicBezTo>
                    <a:pt x="11" y="3"/>
                    <a:pt x="12" y="1"/>
                    <a:pt x="15" y="0"/>
                  </a:cubicBezTo>
                  <a:cubicBezTo>
                    <a:pt x="15" y="3"/>
                    <a:pt x="13" y="6"/>
                    <a:pt x="13" y="9"/>
                  </a:cubicBezTo>
                  <a:cubicBezTo>
                    <a:pt x="13" y="10"/>
                    <a:pt x="11" y="11"/>
                    <a:pt x="12" y="12"/>
                  </a:cubicBezTo>
                  <a:cubicBezTo>
                    <a:pt x="11" y="13"/>
                    <a:pt x="11" y="14"/>
                    <a:pt x="11" y="15"/>
                  </a:cubicBezTo>
                  <a:cubicBezTo>
                    <a:pt x="11" y="16"/>
                    <a:pt x="10" y="15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9"/>
                    <a:pt x="11" y="21"/>
                    <a:pt x="11" y="24"/>
                  </a:cubicBezTo>
                  <a:cubicBezTo>
                    <a:pt x="10" y="23"/>
                    <a:pt x="10" y="25"/>
                    <a:pt x="9" y="25"/>
                  </a:cubicBezTo>
                  <a:cubicBezTo>
                    <a:pt x="10" y="26"/>
                    <a:pt x="10" y="26"/>
                    <a:pt x="11" y="26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0" y="28"/>
                    <a:pt x="10" y="27"/>
                    <a:pt x="9" y="27"/>
                  </a:cubicBezTo>
                  <a:cubicBezTo>
                    <a:pt x="10" y="28"/>
                    <a:pt x="10" y="29"/>
                    <a:pt x="12" y="28"/>
                  </a:cubicBezTo>
                  <a:cubicBezTo>
                    <a:pt x="11" y="29"/>
                    <a:pt x="10" y="30"/>
                    <a:pt x="9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1985"/>
            <p:cNvSpPr>
              <a:spLocks/>
            </p:cNvSpPr>
            <p:nvPr/>
          </p:nvSpPr>
          <p:spPr bwMode="auto">
            <a:xfrm>
              <a:off x="4758" y="1636"/>
              <a:ext cx="2" cy="2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0 h 2"/>
                <a:gd name="T4" fmla="*/ 1 w 2"/>
                <a:gd name="T5" fmla="*/ 0 h 2"/>
                <a:gd name="T6" fmla="*/ 1 w 2"/>
                <a:gd name="T7" fmla="*/ 0 h 2"/>
                <a:gd name="T8" fmla="*/ 1 w 2"/>
                <a:gd name="T9" fmla="*/ 1 h 2"/>
                <a:gd name="T10" fmla="*/ 1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1986"/>
            <p:cNvSpPr>
              <a:spLocks/>
            </p:cNvSpPr>
            <p:nvPr/>
          </p:nvSpPr>
          <p:spPr bwMode="auto">
            <a:xfrm>
              <a:off x="4817" y="1836"/>
              <a:ext cx="4" cy="3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2 h 3"/>
                <a:gd name="T4" fmla="*/ 0 w 4"/>
                <a:gd name="T5" fmla="*/ 3 h 3"/>
                <a:gd name="T6" fmla="*/ 1 w 4"/>
                <a:gd name="T7" fmla="*/ 1 h 3"/>
                <a:gd name="T8" fmla="*/ 3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4" y="1"/>
                    <a:pt x="1" y="1"/>
                    <a:pt x="2" y="2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1987"/>
            <p:cNvSpPr>
              <a:spLocks/>
            </p:cNvSpPr>
            <p:nvPr/>
          </p:nvSpPr>
          <p:spPr bwMode="auto">
            <a:xfrm>
              <a:off x="4858" y="1664"/>
              <a:ext cx="2" cy="4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0 w 2"/>
                <a:gd name="T5" fmla="*/ 3 h 3"/>
                <a:gd name="T6" fmla="*/ 0 w 2"/>
                <a:gd name="T7" fmla="*/ 1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2" y="0"/>
                    <a:pt x="1" y="2"/>
                    <a:pt x="1" y="3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1988"/>
            <p:cNvSpPr>
              <a:spLocks/>
            </p:cNvSpPr>
            <p:nvPr/>
          </p:nvSpPr>
          <p:spPr bwMode="auto">
            <a:xfrm>
              <a:off x="4395" y="1670"/>
              <a:ext cx="4" cy="2"/>
            </a:xfrm>
            <a:custGeom>
              <a:avLst/>
              <a:gdLst>
                <a:gd name="T0" fmla="*/ 3 w 3"/>
                <a:gd name="T1" fmla="*/ 1 h 2"/>
                <a:gd name="T2" fmla="*/ 2 w 3"/>
                <a:gd name="T3" fmla="*/ 1 h 2"/>
                <a:gd name="T4" fmla="*/ 2 w 3"/>
                <a:gd name="T5" fmla="*/ 2 h 2"/>
                <a:gd name="T6" fmla="*/ 0 w 3"/>
                <a:gd name="T7" fmla="*/ 1 h 2"/>
                <a:gd name="T8" fmla="*/ 2 w 3"/>
                <a:gd name="T9" fmla="*/ 0 h 2"/>
                <a:gd name="T10" fmla="*/ 3 w 3"/>
                <a:gd name="T11" fmla="*/ 1 h 2"/>
                <a:gd name="T12" fmla="*/ 3 w 3"/>
                <a:gd name="T13" fmla="*/ 2 h 2"/>
                <a:gd name="T14" fmla="*/ 3 w 3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1" y="0"/>
                    <a:pt x="2" y="1"/>
                    <a:pt x="2" y="0"/>
                  </a:cubicBezTo>
                  <a:cubicBezTo>
                    <a:pt x="2" y="0"/>
                    <a:pt x="2" y="1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2" y="2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1989"/>
            <p:cNvSpPr>
              <a:spLocks/>
            </p:cNvSpPr>
            <p:nvPr/>
          </p:nvSpPr>
          <p:spPr bwMode="auto">
            <a:xfrm>
              <a:off x="4715" y="1677"/>
              <a:ext cx="3" cy="3"/>
            </a:xfrm>
            <a:custGeom>
              <a:avLst/>
              <a:gdLst>
                <a:gd name="T0" fmla="*/ 2 w 3"/>
                <a:gd name="T1" fmla="*/ 0 h 2"/>
                <a:gd name="T2" fmla="*/ 3 w 3"/>
                <a:gd name="T3" fmla="*/ 0 h 2"/>
                <a:gd name="T4" fmla="*/ 1 w 3"/>
                <a:gd name="T5" fmla="*/ 1 h 2"/>
                <a:gd name="T6" fmla="*/ 1 w 3"/>
                <a:gd name="T7" fmla="*/ 1 h 2"/>
                <a:gd name="T8" fmla="*/ 1 w 3"/>
                <a:gd name="T9" fmla="*/ 2 h 2"/>
                <a:gd name="T10" fmla="*/ 1 w 3"/>
                <a:gd name="T11" fmla="*/ 0 h 2"/>
                <a:gd name="T12" fmla="*/ 1 w 3"/>
                <a:gd name="T13" fmla="*/ 0 h 2"/>
                <a:gd name="T14" fmla="*/ 2 w 3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1990"/>
            <p:cNvSpPr>
              <a:spLocks/>
            </p:cNvSpPr>
            <p:nvPr/>
          </p:nvSpPr>
          <p:spPr bwMode="auto">
            <a:xfrm>
              <a:off x="5237" y="1682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1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0" y="3"/>
                    <a:pt x="1" y="0"/>
                    <a:pt x="1" y="1"/>
                  </a:cubicBezTo>
                  <a:cubicBezTo>
                    <a:pt x="1" y="2"/>
                    <a:pt x="1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1991"/>
            <p:cNvSpPr>
              <a:spLocks/>
            </p:cNvSpPr>
            <p:nvPr/>
          </p:nvSpPr>
          <p:spPr bwMode="auto">
            <a:xfrm>
              <a:off x="4909" y="1684"/>
              <a:ext cx="2" cy="2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1 h 2"/>
                <a:gd name="T4" fmla="*/ 2 w 2"/>
                <a:gd name="T5" fmla="*/ 0 h 2"/>
                <a:gd name="T6" fmla="*/ 1 w 2"/>
                <a:gd name="T7" fmla="*/ 2 h 2"/>
                <a:gd name="T8" fmla="*/ 1 w 2"/>
                <a:gd name="T9" fmla="*/ 1 h 2"/>
                <a:gd name="T10" fmla="*/ 1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0"/>
                    <a:pt x="2" y="0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2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1992"/>
            <p:cNvSpPr>
              <a:spLocks/>
            </p:cNvSpPr>
            <p:nvPr/>
          </p:nvSpPr>
          <p:spPr bwMode="auto">
            <a:xfrm>
              <a:off x="4886" y="1685"/>
              <a:ext cx="1" cy="4"/>
            </a:xfrm>
            <a:custGeom>
              <a:avLst/>
              <a:gdLst>
                <a:gd name="T0" fmla="*/ 0 w 1"/>
                <a:gd name="T1" fmla="*/ 1 h 4"/>
                <a:gd name="T2" fmla="*/ 1 w 1"/>
                <a:gd name="T3" fmla="*/ 0 h 4"/>
                <a:gd name="T4" fmla="*/ 0 w 1"/>
                <a:gd name="T5" fmla="*/ 0 h 4"/>
                <a:gd name="T6" fmla="*/ 1 w 1"/>
                <a:gd name="T7" fmla="*/ 2 h 4"/>
                <a:gd name="T8" fmla="*/ 1 w 1"/>
                <a:gd name="T9" fmla="*/ 2 h 4"/>
                <a:gd name="T10" fmla="*/ 1 w 1"/>
                <a:gd name="T11" fmla="*/ 4 h 4"/>
                <a:gd name="T12" fmla="*/ 0 w 1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1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1" y="4"/>
                  </a:cubicBezTo>
                  <a:cubicBezTo>
                    <a:pt x="0" y="3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1993"/>
            <p:cNvSpPr>
              <a:spLocks/>
            </p:cNvSpPr>
            <p:nvPr/>
          </p:nvSpPr>
          <p:spPr bwMode="auto">
            <a:xfrm>
              <a:off x="5128" y="1689"/>
              <a:ext cx="113" cy="53"/>
            </a:xfrm>
            <a:custGeom>
              <a:avLst/>
              <a:gdLst>
                <a:gd name="T0" fmla="*/ 7 w 104"/>
                <a:gd name="T1" fmla="*/ 44 h 48"/>
                <a:gd name="T2" fmla="*/ 3 w 104"/>
                <a:gd name="T3" fmla="*/ 46 h 48"/>
                <a:gd name="T4" fmla="*/ 1 w 104"/>
                <a:gd name="T5" fmla="*/ 48 h 48"/>
                <a:gd name="T6" fmla="*/ 0 w 104"/>
                <a:gd name="T7" fmla="*/ 46 h 48"/>
                <a:gd name="T8" fmla="*/ 39 w 104"/>
                <a:gd name="T9" fmla="*/ 29 h 48"/>
                <a:gd name="T10" fmla="*/ 43 w 104"/>
                <a:gd name="T11" fmla="*/ 26 h 48"/>
                <a:gd name="T12" fmla="*/ 44 w 104"/>
                <a:gd name="T13" fmla="*/ 26 h 48"/>
                <a:gd name="T14" fmla="*/ 70 w 104"/>
                <a:gd name="T15" fmla="*/ 15 h 48"/>
                <a:gd name="T16" fmla="*/ 80 w 104"/>
                <a:gd name="T17" fmla="*/ 10 h 48"/>
                <a:gd name="T18" fmla="*/ 86 w 104"/>
                <a:gd name="T19" fmla="*/ 9 h 48"/>
                <a:gd name="T20" fmla="*/ 96 w 104"/>
                <a:gd name="T21" fmla="*/ 4 h 48"/>
                <a:gd name="T22" fmla="*/ 104 w 104"/>
                <a:gd name="T23" fmla="*/ 2 h 48"/>
                <a:gd name="T24" fmla="*/ 99 w 104"/>
                <a:gd name="T25" fmla="*/ 7 h 48"/>
                <a:gd name="T26" fmla="*/ 98 w 104"/>
                <a:gd name="T27" fmla="*/ 6 h 48"/>
                <a:gd name="T28" fmla="*/ 86 w 104"/>
                <a:gd name="T29" fmla="*/ 10 h 48"/>
                <a:gd name="T30" fmla="*/ 85 w 104"/>
                <a:gd name="T31" fmla="*/ 12 h 48"/>
                <a:gd name="T32" fmla="*/ 85 w 104"/>
                <a:gd name="T33" fmla="*/ 11 h 48"/>
                <a:gd name="T34" fmla="*/ 84 w 104"/>
                <a:gd name="T35" fmla="*/ 12 h 48"/>
                <a:gd name="T36" fmla="*/ 79 w 104"/>
                <a:gd name="T37" fmla="*/ 13 h 48"/>
                <a:gd name="T38" fmla="*/ 46 w 104"/>
                <a:gd name="T39" fmla="*/ 27 h 48"/>
                <a:gd name="T40" fmla="*/ 46 w 104"/>
                <a:gd name="T41" fmla="*/ 28 h 48"/>
                <a:gd name="T42" fmla="*/ 7 w 104"/>
                <a:gd name="T43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4" h="48">
                  <a:moveTo>
                    <a:pt x="7" y="44"/>
                  </a:moveTo>
                  <a:cubicBezTo>
                    <a:pt x="6" y="46"/>
                    <a:pt x="4" y="47"/>
                    <a:pt x="3" y="46"/>
                  </a:cubicBezTo>
                  <a:cubicBezTo>
                    <a:pt x="2" y="46"/>
                    <a:pt x="2" y="48"/>
                    <a:pt x="1" y="48"/>
                  </a:cubicBezTo>
                  <a:cubicBezTo>
                    <a:pt x="0" y="48"/>
                    <a:pt x="0" y="47"/>
                    <a:pt x="0" y="46"/>
                  </a:cubicBezTo>
                  <a:cubicBezTo>
                    <a:pt x="12" y="39"/>
                    <a:pt x="27" y="35"/>
                    <a:pt x="39" y="29"/>
                  </a:cubicBezTo>
                  <a:cubicBezTo>
                    <a:pt x="39" y="28"/>
                    <a:pt x="42" y="28"/>
                    <a:pt x="43" y="26"/>
                  </a:cubicBezTo>
                  <a:cubicBezTo>
                    <a:pt x="43" y="26"/>
                    <a:pt x="44" y="26"/>
                    <a:pt x="44" y="26"/>
                  </a:cubicBezTo>
                  <a:cubicBezTo>
                    <a:pt x="52" y="23"/>
                    <a:pt x="62" y="19"/>
                    <a:pt x="70" y="15"/>
                  </a:cubicBezTo>
                  <a:cubicBezTo>
                    <a:pt x="72" y="13"/>
                    <a:pt x="77" y="12"/>
                    <a:pt x="80" y="10"/>
                  </a:cubicBezTo>
                  <a:cubicBezTo>
                    <a:pt x="83" y="10"/>
                    <a:pt x="84" y="8"/>
                    <a:pt x="86" y="9"/>
                  </a:cubicBezTo>
                  <a:cubicBezTo>
                    <a:pt x="89" y="7"/>
                    <a:pt x="92" y="6"/>
                    <a:pt x="96" y="4"/>
                  </a:cubicBezTo>
                  <a:cubicBezTo>
                    <a:pt x="99" y="3"/>
                    <a:pt x="102" y="0"/>
                    <a:pt x="104" y="2"/>
                  </a:cubicBezTo>
                  <a:cubicBezTo>
                    <a:pt x="103" y="6"/>
                    <a:pt x="99" y="4"/>
                    <a:pt x="99" y="7"/>
                  </a:cubicBezTo>
                  <a:cubicBezTo>
                    <a:pt x="98" y="7"/>
                    <a:pt x="98" y="6"/>
                    <a:pt x="98" y="6"/>
                  </a:cubicBezTo>
                  <a:cubicBezTo>
                    <a:pt x="94" y="6"/>
                    <a:pt x="90" y="10"/>
                    <a:pt x="86" y="10"/>
                  </a:cubicBezTo>
                  <a:cubicBezTo>
                    <a:pt x="85" y="11"/>
                    <a:pt x="86" y="11"/>
                    <a:pt x="85" y="12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5" y="10"/>
                    <a:pt x="85" y="12"/>
                    <a:pt x="84" y="12"/>
                  </a:cubicBezTo>
                  <a:cubicBezTo>
                    <a:pt x="82" y="11"/>
                    <a:pt x="81" y="12"/>
                    <a:pt x="79" y="13"/>
                  </a:cubicBezTo>
                  <a:cubicBezTo>
                    <a:pt x="68" y="17"/>
                    <a:pt x="58" y="24"/>
                    <a:pt x="46" y="27"/>
                  </a:cubicBezTo>
                  <a:cubicBezTo>
                    <a:pt x="46" y="27"/>
                    <a:pt x="46" y="28"/>
                    <a:pt x="46" y="28"/>
                  </a:cubicBezTo>
                  <a:cubicBezTo>
                    <a:pt x="32" y="34"/>
                    <a:pt x="21" y="40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1994"/>
            <p:cNvSpPr>
              <a:spLocks/>
            </p:cNvSpPr>
            <p:nvPr/>
          </p:nvSpPr>
          <p:spPr bwMode="auto">
            <a:xfrm>
              <a:off x="4434" y="1694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1995"/>
            <p:cNvSpPr>
              <a:spLocks/>
            </p:cNvSpPr>
            <p:nvPr/>
          </p:nvSpPr>
          <p:spPr bwMode="auto">
            <a:xfrm>
              <a:off x="4419" y="1697"/>
              <a:ext cx="3" cy="3"/>
            </a:xfrm>
            <a:custGeom>
              <a:avLst/>
              <a:gdLst>
                <a:gd name="T0" fmla="*/ 2 w 2"/>
                <a:gd name="T1" fmla="*/ 1 h 3"/>
                <a:gd name="T2" fmla="*/ 1 w 2"/>
                <a:gd name="T3" fmla="*/ 1 h 3"/>
                <a:gd name="T4" fmla="*/ 1 w 2"/>
                <a:gd name="T5" fmla="*/ 2 h 3"/>
                <a:gd name="T6" fmla="*/ 2 w 2"/>
                <a:gd name="T7" fmla="*/ 2 h 3"/>
                <a:gd name="T8" fmla="*/ 0 w 2"/>
                <a:gd name="T9" fmla="*/ 2 h 3"/>
                <a:gd name="T10" fmla="*/ 2 w 2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1" y="2"/>
                    <a:pt x="0" y="2"/>
                  </a:cubicBezTo>
                  <a:cubicBezTo>
                    <a:pt x="1" y="2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1996"/>
            <p:cNvSpPr>
              <a:spLocks/>
            </p:cNvSpPr>
            <p:nvPr/>
          </p:nvSpPr>
          <p:spPr bwMode="auto">
            <a:xfrm>
              <a:off x="4875" y="1699"/>
              <a:ext cx="3" cy="5"/>
            </a:xfrm>
            <a:custGeom>
              <a:avLst/>
              <a:gdLst>
                <a:gd name="T0" fmla="*/ 1 w 2"/>
                <a:gd name="T1" fmla="*/ 0 h 4"/>
                <a:gd name="T2" fmla="*/ 1 w 2"/>
                <a:gd name="T3" fmla="*/ 0 h 4"/>
                <a:gd name="T4" fmla="*/ 2 w 2"/>
                <a:gd name="T5" fmla="*/ 0 h 4"/>
                <a:gd name="T6" fmla="*/ 1 w 2"/>
                <a:gd name="T7" fmla="*/ 4 h 4"/>
                <a:gd name="T8" fmla="*/ 1 w 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" y="1"/>
                    <a:pt x="2" y="2"/>
                    <a:pt x="1" y="4"/>
                  </a:cubicBezTo>
                  <a:cubicBezTo>
                    <a:pt x="0" y="2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1997"/>
            <p:cNvSpPr>
              <a:spLocks/>
            </p:cNvSpPr>
            <p:nvPr/>
          </p:nvSpPr>
          <p:spPr bwMode="auto">
            <a:xfrm>
              <a:off x="5048" y="1700"/>
              <a:ext cx="194" cy="82"/>
            </a:xfrm>
            <a:custGeom>
              <a:avLst/>
              <a:gdLst>
                <a:gd name="T0" fmla="*/ 153 w 178"/>
                <a:gd name="T1" fmla="*/ 12 h 75"/>
                <a:gd name="T2" fmla="*/ 154 w 178"/>
                <a:gd name="T3" fmla="*/ 12 h 75"/>
                <a:gd name="T4" fmla="*/ 167 w 178"/>
                <a:gd name="T5" fmla="*/ 7 h 75"/>
                <a:gd name="T6" fmla="*/ 169 w 178"/>
                <a:gd name="T7" fmla="*/ 6 h 75"/>
                <a:gd name="T8" fmla="*/ 169 w 178"/>
                <a:gd name="T9" fmla="*/ 5 h 75"/>
                <a:gd name="T10" fmla="*/ 178 w 178"/>
                <a:gd name="T11" fmla="*/ 4 h 75"/>
                <a:gd name="T12" fmla="*/ 177 w 178"/>
                <a:gd name="T13" fmla="*/ 5 h 75"/>
                <a:gd name="T14" fmla="*/ 178 w 178"/>
                <a:gd name="T15" fmla="*/ 5 h 75"/>
                <a:gd name="T16" fmla="*/ 177 w 178"/>
                <a:gd name="T17" fmla="*/ 6 h 75"/>
                <a:gd name="T18" fmla="*/ 166 w 178"/>
                <a:gd name="T19" fmla="*/ 9 h 75"/>
                <a:gd name="T20" fmla="*/ 166 w 178"/>
                <a:gd name="T21" fmla="*/ 10 h 75"/>
                <a:gd name="T22" fmla="*/ 157 w 178"/>
                <a:gd name="T23" fmla="*/ 13 h 75"/>
                <a:gd name="T24" fmla="*/ 154 w 178"/>
                <a:gd name="T25" fmla="*/ 14 h 75"/>
                <a:gd name="T26" fmla="*/ 152 w 178"/>
                <a:gd name="T27" fmla="*/ 15 h 75"/>
                <a:gd name="T28" fmla="*/ 152 w 178"/>
                <a:gd name="T29" fmla="*/ 16 h 75"/>
                <a:gd name="T30" fmla="*/ 150 w 178"/>
                <a:gd name="T31" fmla="*/ 16 h 75"/>
                <a:gd name="T32" fmla="*/ 151 w 178"/>
                <a:gd name="T33" fmla="*/ 16 h 75"/>
                <a:gd name="T34" fmla="*/ 148 w 178"/>
                <a:gd name="T35" fmla="*/ 16 h 75"/>
                <a:gd name="T36" fmla="*/ 110 w 178"/>
                <a:gd name="T37" fmla="*/ 30 h 75"/>
                <a:gd name="T38" fmla="*/ 104 w 178"/>
                <a:gd name="T39" fmla="*/ 33 h 75"/>
                <a:gd name="T40" fmla="*/ 74 w 178"/>
                <a:gd name="T41" fmla="*/ 44 h 75"/>
                <a:gd name="T42" fmla="*/ 73 w 178"/>
                <a:gd name="T43" fmla="*/ 46 h 75"/>
                <a:gd name="T44" fmla="*/ 61 w 178"/>
                <a:gd name="T45" fmla="*/ 50 h 75"/>
                <a:gd name="T46" fmla="*/ 32 w 178"/>
                <a:gd name="T47" fmla="*/ 62 h 75"/>
                <a:gd name="T48" fmla="*/ 25 w 178"/>
                <a:gd name="T49" fmla="*/ 66 h 75"/>
                <a:gd name="T50" fmla="*/ 24 w 178"/>
                <a:gd name="T51" fmla="*/ 65 h 75"/>
                <a:gd name="T52" fmla="*/ 20 w 178"/>
                <a:gd name="T53" fmla="*/ 68 h 75"/>
                <a:gd name="T54" fmla="*/ 8 w 178"/>
                <a:gd name="T55" fmla="*/ 72 h 75"/>
                <a:gd name="T56" fmla="*/ 0 w 178"/>
                <a:gd name="T57" fmla="*/ 75 h 75"/>
                <a:gd name="T58" fmla="*/ 2 w 178"/>
                <a:gd name="T59" fmla="*/ 71 h 75"/>
                <a:gd name="T60" fmla="*/ 48 w 178"/>
                <a:gd name="T61" fmla="*/ 53 h 75"/>
                <a:gd name="T62" fmla="*/ 57 w 178"/>
                <a:gd name="T63" fmla="*/ 49 h 75"/>
                <a:gd name="T64" fmla="*/ 89 w 178"/>
                <a:gd name="T65" fmla="*/ 37 h 75"/>
                <a:gd name="T66" fmla="*/ 150 w 178"/>
                <a:gd name="T67" fmla="*/ 14 h 75"/>
                <a:gd name="T68" fmla="*/ 153 w 178"/>
                <a:gd name="T69" fmla="*/ 13 h 75"/>
                <a:gd name="T70" fmla="*/ 153 w 178"/>
                <a:gd name="T71" fmla="*/ 1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8" h="75">
                  <a:moveTo>
                    <a:pt x="153" y="12"/>
                  </a:moveTo>
                  <a:cubicBezTo>
                    <a:pt x="153" y="12"/>
                    <a:pt x="154" y="12"/>
                    <a:pt x="154" y="12"/>
                  </a:cubicBezTo>
                  <a:cubicBezTo>
                    <a:pt x="158" y="12"/>
                    <a:pt x="163" y="8"/>
                    <a:pt x="167" y="7"/>
                  </a:cubicBezTo>
                  <a:cubicBezTo>
                    <a:pt x="167" y="6"/>
                    <a:pt x="167" y="6"/>
                    <a:pt x="169" y="6"/>
                  </a:cubicBezTo>
                  <a:cubicBezTo>
                    <a:pt x="169" y="5"/>
                    <a:pt x="168" y="5"/>
                    <a:pt x="169" y="5"/>
                  </a:cubicBezTo>
                  <a:cubicBezTo>
                    <a:pt x="171" y="6"/>
                    <a:pt x="176" y="0"/>
                    <a:pt x="178" y="4"/>
                  </a:cubicBezTo>
                  <a:cubicBezTo>
                    <a:pt x="178" y="5"/>
                    <a:pt x="177" y="4"/>
                    <a:pt x="177" y="5"/>
                  </a:cubicBezTo>
                  <a:cubicBezTo>
                    <a:pt x="177" y="6"/>
                    <a:pt x="177" y="5"/>
                    <a:pt x="178" y="5"/>
                  </a:cubicBezTo>
                  <a:cubicBezTo>
                    <a:pt x="178" y="6"/>
                    <a:pt x="177" y="6"/>
                    <a:pt x="177" y="6"/>
                  </a:cubicBezTo>
                  <a:cubicBezTo>
                    <a:pt x="173" y="6"/>
                    <a:pt x="169" y="7"/>
                    <a:pt x="166" y="9"/>
                  </a:cubicBezTo>
                  <a:cubicBezTo>
                    <a:pt x="166" y="10"/>
                    <a:pt x="166" y="10"/>
                    <a:pt x="166" y="10"/>
                  </a:cubicBezTo>
                  <a:cubicBezTo>
                    <a:pt x="164" y="9"/>
                    <a:pt x="160" y="13"/>
                    <a:pt x="157" y="13"/>
                  </a:cubicBezTo>
                  <a:cubicBezTo>
                    <a:pt x="156" y="14"/>
                    <a:pt x="154" y="14"/>
                    <a:pt x="154" y="14"/>
                  </a:cubicBezTo>
                  <a:cubicBezTo>
                    <a:pt x="154" y="14"/>
                    <a:pt x="153" y="15"/>
                    <a:pt x="152" y="15"/>
                  </a:cubicBezTo>
                  <a:cubicBezTo>
                    <a:pt x="151" y="15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6"/>
                  </a:cubicBezTo>
                  <a:cubicBezTo>
                    <a:pt x="149" y="15"/>
                    <a:pt x="150" y="17"/>
                    <a:pt x="151" y="16"/>
                  </a:cubicBezTo>
                  <a:cubicBezTo>
                    <a:pt x="150" y="15"/>
                    <a:pt x="148" y="16"/>
                    <a:pt x="148" y="16"/>
                  </a:cubicBezTo>
                  <a:cubicBezTo>
                    <a:pt x="135" y="20"/>
                    <a:pt x="123" y="26"/>
                    <a:pt x="110" y="30"/>
                  </a:cubicBezTo>
                  <a:cubicBezTo>
                    <a:pt x="108" y="31"/>
                    <a:pt x="106" y="32"/>
                    <a:pt x="104" y="33"/>
                  </a:cubicBezTo>
                  <a:cubicBezTo>
                    <a:pt x="94" y="37"/>
                    <a:pt x="84" y="40"/>
                    <a:pt x="74" y="44"/>
                  </a:cubicBezTo>
                  <a:cubicBezTo>
                    <a:pt x="74" y="45"/>
                    <a:pt x="74" y="46"/>
                    <a:pt x="73" y="46"/>
                  </a:cubicBezTo>
                  <a:cubicBezTo>
                    <a:pt x="69" y="46"/>
                    <a:pt x="65" y="49"/>
                    <a:pt x="61" y="50"/>
                  </a:cubicBezTo>
                  <a:cubicBezTo>
                    <a:pt x="52" y="54"/>
                    <a:pt x="42" y="58"/>
                    <a:pt x="32" y="62"/>
                  </a:cubicBezTo>
                  <a:cubicBezTo>
                    <a:pt x="30" y="63"/>
                    <a:pt x="28" y="65"/>
                    <a:pt x="25" y="66"/>
                  </a:cubicBezTo>
                  <a:cubicBezTo>
                    <a:pt x="25" y="66"/>
                    <a:pt x="25" y="65"/>
                    <a:pt x="24" y="65"/>
                  </a:cubicBezTo>
                  <a:cubicBezTo>
                    <a:pt x="23" y="66"/>
                    <a:pt x="21" y="67"/>
                    <a:pt x="20" y="68"/>
                  </a:cubicBezTo>
                  <a:cubicBezTo>
                    <a:pt x="16" y="68"/>
                    <a:pt x="12" y="72"/>
                    <a:pt x="8" y="72"/>
                  </a:cubicBezTo>
                  <a:cubicBezTo>
                    <a:pt x="5" y="73"/>
                    <a:pt x="3" y="74"/>
                    <a:pt x="0" y="75"/>
                  </a:cubicBezTo>
                  <a:cubicBezTo>
                    <a:pt x="0" y="73"/>
                    <a:pt x="1" y="73"/>
                    <a:pt x="2" y="71"/>
                  </a:cubicBezTo>
                  <a:cubicBezTo>
                    <a:pt x="19" y="67"/>
                    <a:pt x="32" y="60"/>
                    <a:pt x="48" y="53"/>
                  </a:cubicBezTo>
                  <a:cubicBezTo>
                    <a:pt x="51" y="52"/>
                    <a:pt x="55" y="51"/>
                    <a:pt x="57" y="49"/>
                  </a:cubicBezTo>
                  <a:cubicBezTo>
                    <a:pt x="67" y="44"/>
                    <a:pt x="77" y="41"/>
                    <a:pt x="89" y="37"/>
                  </a:cubicBezTo>
                  <a:cubicBezTo>
                    <a:pt x="109" y="29"/>
                    <a:pt x="129" y="20"/>
                    <a:pt x="150" y="14"/>
                  </a:cubicBezTo>
                  <a:cubicBezTo>
                    <a:pt x="151" y="13"/>
                    <a:pt x="152" y="13"/>
                    <a:pt x="153" y="13"/>
                  </a:cubicBezTo>
                  <a:cubicBezTo>
                    <a:pt x="154" y="12"/>
                    <a:pt x="154" y="12"/>
                    <a:pt x="15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1998"/>
            <p:cNvSpPr>
              <a:spLocks/>
            </p:cNvSpPr>
            <p:nvPr/>
          </p:nvSpPr>
          <p:spPr bwMode="auto">
            <a:xfrm>
              <a:off x="4875" y="1704"/>
              <a:ext cx="3" cy="4"/>
            </a:xfrm>
            <a:custGeom>
              <a:avLst/>
              <a:gdLst>
                <a:gd name="T0" fmla="*/ 1 w 2"/>
                <a:gd name="T1" fmla="*/ 0 h 4"/>
                <a:gd name="T2" fmla="*/ 1 w 2"/>
                <a:gd name="T3" fmla="*/ 4 h 4"/>
                <a:gd name="T4" fmla="*/ 1 w 2"/>
                <a:gd name="T5" fmla="*/ 2 h 4"/>
                <a:gd name="T6" fmla="*/ 1 w 2"/>
                <a:gd name="T7" fmla="*/ 0 h 4"/>
                <a:gd name="T8" fmla="*/ 1 w 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cubicBezTo>
                    <a:pt x="1" y="1"/>
                    <a:pt x="2" y="3"/>
                    <a:pt x="1" y="4"/>
                  </a:cubicBezTo>
                  <a:cubicBezTo>
                    <a:pt x="1" y="4"/>
                    <a:pt x="0" y="1"/>
                    <a:pt x="1" y="2"/>
                  </a:cubicBezTo>
                  <a:cubicBezTo>
                    <a:pt x="1" y="2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1999"/>
            <p:cNvSpPr>
              <a:spLocks/>
            </p:cNvSpPr>
            <p:nvPr/>
          </p:nvSpPr>
          <p:spPr bwMode="auto">
            <a:xfrm>
              <a:off x="4429" y="1709"/>
              <a:ext cx="1" cy="2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0 w 1"/>
                <a:gd name="T5" fmla="*/ 2 h 2"/>
                <a:gd name="T6" fmla="*/ 0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000"/>
            <p:cNvSpPr>
              <a:spLocks/>
            </p:cNvSpPr>
            <p:nvPr/>
          </p:nvSpPr>
          <p:spPr bwMode="auto">
            <a:xfrm>
              <a:off x="4877" y="1716"/>
              <a:ext cx="1" cy="3"/>
            </a:xfrm>
            <a:custGeom>
              <a:avLst/>
              <a:gdLst>
                <a:gd name="T0" fmla="*/ 0 w 1"/>
                <a:gd name="T1" fmla="*/ 0 h 3"/>
                <a:gd name="T2" fmla="*/ 1 w 1"/>
                <a:gd name="T3" fmla="*/ 1 h 3"/>
                <a:gd name="T4" fmla="*/ 1 w 1"/>
                <a:gd name="T5" fmla="*/ 2 h 3"/>
                <a:gd name="T6" fmla="*/ 0 w 1"/>
                <a:gd name="T7" fmla="*/ 2 h 3"/>
                <a:gd name="T8" fmla="*/ 0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1" y="1"/>
                    <a:pt x="0" y="2"/>
                    <a:pt x="1" y="2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001"/>
            <p:cNvSpPr>
              <a:spLocks/>
            </p:cNvSpPr>
            <p:nvPr/>
          </p:nvSpPr>
          <p:spPr bwMode="auto">
            <a:xfrm>
              <a:off x="4437" y="1725"/>
              <a:ext cx="9" cy="30"/>
            </a:xfrm>
            <a:custGeom>
              <a:avLst/>
              <a:gdLst>
                <a:gd name="T0" fmla="*/ 8 w 8"/>
                <a:gd name="T1" fmla="*/ 0 h 27"/>
                <a:gd name="T2" fmla="*/ 1 w 8"/>
                <a:gd name="T3" fmla="*/ 27 h 27"/>
                <a:gd name="T4" fmla="*/ 5 w 8"/>
                <a:gd name="T5" fmla="*/ 8 h 27"/>
                <a:gd name="T6" fmla="*/ 5 w 8"/>
                <a:gd name="T7" fmla="*/ 7 h 27"/>
                <a:gd name="T8" fmla="*/ 6 w 8"/>
                <a:gd name="T9" fmla="*/ 6 h 27"/>
                <a:gd name="T10" fmla="*/ 7 w 8"/>
                <a:gd name="T11" fmla="*/ 3 h 27"/>
                <a:gd name="T12" fmla="*/ 6 w 8"/>
                <a:gd name="T13" fmla="*/ 3 h 27"/>
                <a:gd name="T14" fmla="*/ 8 w 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7">
                  <a:moveTo>
                    <a:pt x="8" y="0"/>
                  </a:moveTo>
                  <a:cubicBezTo>
                    <a:pt x="6" y="9"/>
                    <a:pt x="3" y="17"/>
                    <a:pt x="1" y="27"/>
                  </a:cubicBezTo>
                  <a:cubicBezTo>
                    <a:pt x="0" y="21"/>
                    <a:pt x="4" y="14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5"/>
                    <a:pt x="6" y="3"/>
                    <a:pt x="7" y="3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6" y="2"/>
                    <a:pt x="8" y="1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002"/>
            <p:cNvSpPr>
              <a:spLocks/>
            </p:cNvSpPr>
            <p:nvPr/>
          </p:nvSpPr>
          <p:spPr bwMode="auto">
            <a:xfrm>
              <a:off x="5144" y="1734"/>
              <a:ext cx="93" cy="38"/>
            </a:xfrm>
            <a:custGeom>
              <a:avLst/>
              <a:gdLst>
                <a:gd name="T0" fmla="*/ 1 w 85"/>
                <a:gd name="T1" fmla="*/ 35 h 35"/>
                <a:gd name="T2" fmla="*/ 6 w 85"/>
                <a:gd name="T3" fmla="*/ 31 h 35"/>
                <a:gd name="T4" fmla="*/ 19 w 85"/>
                <a:gd name="T5" fmla="*/ 26 h 35"/>
                <a:gd name="T6" fmla="*/ 26 w 85"/>
                <a:gd name="T7" fmla="*/ 23 h 35"/>
                <a:gd name="T8" fmla="*/ 34 w 85"/>
                <a:gd name="T9" fmla="*/ 20 h 35"/>
                <a:gd name="T10" fmla="*/ 65 w 85"/>
                <a:gd name="T11" fmla="*/ 8 h 35"/>
                <a:gd name="T12" fmla="*/ 76 w 85"/>
                <a:gd name="T13" fmla="*/ 4 h 35"/>
                <a:gd name="T14" fmla="*/ 80 w 85"/>
                <a:gd name="T15" fmla="*/ 3 h 35"/>
                <a:gd name="T16" fmla="*/ 85 w 85"/>
                <a:gd name="T17" fmla="*/ 2 h 35"/>
                <a:gd name="T18" fmla="*/ 83 w 85"/>
                <a:gd name="T19" fmla="*/ 4 h 35"/>
                <a:gd name="T20" fmla="*/ 76 w 85"/>
                <a:gd name="T21" fmla="*/ 7 h 35"/>
                <a:gd name="T22" fmla="*/ 76 w 85"/>
                <a:gd name="T23" fmla="*/ 7 h 35"/>
                <a:gd name="T24" fmla="*/ 76 w 85"/>
                <a:gd name="T25" fmla="*/ 6 h 35"/>
                <a:gd name="T26" fmla="*/ 53 w 85"/>
                <a:gd name="T27" fmla="*/ 15 h 35"/>
                <a:gd name="T28" fmla="*/ 36 w 85"/>
                <a:gd name="T29" fmla="*/ 21 h 35"/>
                <a:gd name="T30" fmla="*/ 22 w 85"/>
                <a:gd name="T31" fmla="*/ 27 h 35"/>
                <a:gd name="T32" fmla="*/ 16 w 85"/>
                <a:gd name="T33" fmla="*/ 29 h 35"/>
                <a:gd name="T34" fmla="*/ 6 w 85"/>
                <a:gd name="T35" fmla="*/ 32 h 35"/>
                <a:gd name="T36" fmla="*/ 1 w 85"/>
                <a:gd name="T3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35">
                  <a:moveTo>
                    <a:pt x="1" y="35"/>
                  </a:moveTo>
                  <a:cubicBezTo>
                    <a:pt x="0" y="31"/>
                    <a:pt x="4" y="31"/>
                    <a:pt x="6" y="31"/>
                  </a:cubicBezTo>
                  <a:cubicBezTo>
                    <a:pt x="11" y="29"/>
                    <a:pt x="15" y="27"/>
                    <a:pt x="19" y="26"/>
                  </a:cubicBezTo>
                  <a:cubicBezTo>
                    <a:pt x="22" y="25"/>
                    <a:pt x="24" y="24"/>
                    <a:pt x="26" y="23"/>
                  </a:cubicBezTo>
                  <a:cubicBezTo>
                    <a:pt x="29" y="23"/>
                    <a:pt x="31" y="21"/>
                    <a:pt x="34" y="20"/>
                  </a:cubicBezTo>
                  <a:cubicBezTo>
                    <a:pt x="45" y="16"/>
                    <a:pt x="55" y="12"/>
                    <a:pt x="65" y="8"/>
                  </a:cubicBezTo>
                  <a:cubicBezTo>
                    <a:pt x="69" y="7"/>
                    <a:pt x="72" y="5"/>
                    <a:pt x="76" y="4"/>
                  </a:cubicBezTo>
                  <a:cubicBezTo>
                    <a:pt x="77" y="3"/>
                    <a:pt x="78" y="3"/>
                    <a:pt x="80" y="3"/>
                  </a:cubicBezTo>
                  <a:cubicBezTo>
                    <a:pt x="82" y="2"/>
                    <a:pt x="82" y="0"/>
                    <a:pt x="85" y="2"/>
                  </a:cubicBezTo>
                  <a:cubicBezTo>
                    <a:pt x="85" y="3"/>
                    <a:pt x="84" y="3"/>
                    <a:pt x="83" y="4"/>
                  </a:cubicBezTo>
                  <a:cubicBezTo>
                    <a:pt x="81" y="5"/>
                    <a:pt x="77" y="5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6" y="6"/>
                    <a:pt x="76" y="6"/>
                  </a:cubicBezTo>
                  <a:cubicBezTo>
                    <a:pt x="69" y="9"/>
                    <a:pt x="61" y="12"/>
                    <a:pt x="53" y="15"/>
                  </a:cubicBezTo>
                  <a:cubicBezTo>
                    <a:pt x="48" y="17"/>
                    <a:pt x="42" y="19"/>
                    <a:pt x="36" y="21"/>
                  </a:cubicBezTo>
                  <a:cubicBezTo>
                    <a:pt x="31" y="23"/>
                    <a:pt x="27" y="25"/>
                    <a:pt x="22" y="27"/>
                  </a:cubicBezTo>
                  <a:cubicBezTo>
                    <a:pt x="20" y="27"/>
                    <a:pt x="18" y="28"/>
                    <a:pt x="16" y="29"/>
                  </a:cubicBezTo>
                  <a:cubicBezTo>
                    <a:pt x="13" y="30"/>
                    <a:pt x="9" y="31"/>
                    <a:pt x="6" y="32"/>
                  </a:cubicBezTo>
                  <a:cubicBezTo>
                    <a:pt x="4" y="33"/>
                    <a:pt x="3" y="35"/>
                    <a:pt x="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003"/>
            <p:cNvSpPr>
              <a:spLocks/>
            </p:cNvSpPr>
            <p:nvPr/>
          </p:nvSpPr>
          <p:spPr bwMode="auto">
            <a:xfrm>
              <a:off x="4949" y="1734"/>
              <a:ext cx="181" cy="74"/>
            </a:xfrm>
            <a:custGeom>
              <a:avLst/>
              <a:gdLst>
                <a:gd name="T0" fmla="*/ 71 w 166"/>
                <a:gd name="T1" fmla="*/ 36 h 68"/>
                <a:gd name="T2" fmla="*/ 77 w 166"/>
                <a:gd name="T3" fmla="*/ 34 h 68"/>
                <a:gd name="T4" fmla="*/ 102 w 166"/>
                <a:gd name="T5" fmla="*/ 25 h 68"/>
                <a:gd name="T6" fmla="*/ 138 w 166"/>
                <a:gd name="T7" fmla="*/ 9 h 68"/>
                <a:gd name="T8" fmla="*/ 140 w 166"/>
                <a:gd name="T9" fmla="*/ 9 h 68"/>
                <a:gd name="T10" fmla="*/ 162 w 166"/>
                <a:gd name="T11" fmla="*/ 1 h 68"/>
                <a:gd name="T12" fmla="*/ 166 w 166"/>
                <a:gd name="T13" fmla="*/ 1 h 68"/>
                <a:gd name="T14" fmla="*/ 163 w 166"/>
                <a:gd name="T15" fmla="*/ 4 h 68"/>
                <a:gd name="T16" fmla="*/ 138 w 166"/>
                <a:gd name="T17" fmla="*/ 11 h 68"/>
                <a:gd name="T18" fmla="*/ 85 w 166"/>
                <a:gd name="T19" fmla="*/ 32 h 68"/>
                <a:gd name="T20" fmla="*/ 85 w 166"/>
                <a:gd name="T21" fmla="*/ 33 h 68"/>
                <a:gd name="T22" fmla="*/ 81 w 166"/>
                <a:gd name="T23" fmla="*/ 34 h 68"/>
                <a:gd name="T24" fmla="*/ 56 w 166"/>
                <a:gd name="T25" fmla="*/ 44 h 68"/>
                <a:gd name="T26" fmla="*/ 55 w 166"/>
                <a:gd name="T27" fmla="*/ 43 h 68"/>
                <a:gd name="T28" fmla="*/ 49 w 166"/>
                <a:gd name="T29" fmla="*/ 46 h 68"/>
                <a:gd name="T30" fmla="*/ 1 w 166"/>
                <a:gd name="T31" fmla="*/ 68 h 68"/>
                <a:gd name="T32" fmla="*/ 0 w 166"/>
                <a:gd name="T33" fmla="*/ 65 h 68"/>
                <a:gd name="T34" fmla="*/ 4 w 166"/>
                <a:gd name="T35" fmla="*/ 63 h 68"/>
                <a:gd name="T36" fmla="*/ 7 w 166"/>
                <a:gd name="T37" fmla="*/ 62 h 68"/>
                <a:gd name="T38" fmla="*/ 32 w 166"/>
                <a:gd name="T39" fmla="*/ 52 h 68"/>
                <a:gd name="T40" fmla="*/ 56 w 166"/>
                <a:gd name="T41" fmla="*/ 42 h 68"/>
                <a:gd name="T42" fmla="*/ 61 w 166"/>
                <a:gd name="T43" fmla="*/ 40 h 68"/>
                <a:gd name="T44" fmla="*/ 62 w 166"/>
                <a:gd name="T45" fmla="*/ 39 h 68"/>
                <a:gd name="T46" fmla="*/ 71 w 166"/>
                <a:gd name="T47" fmla="*/ 36 h 68"/>
                <a:gd name="T48" fmla="*/ 71 w 166"/>
                <a:gd name="T49" fmla="*/ 3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6" h="68">
                  <a:moveTo>
                    <a:pt x="71" y="36"/>
                  </a:moveTo>
                  <a:cubicBezTo>
                    <a:pt x="72" y="36"/>
                    <a:pt x="76" y="35"/>
                    <a:pt x="77" y="34"/>
                  </a:cubicBezTo>
                  <a:cubicBezTo>
                    <a:pt x="84" y="32"/>
                    <a:pt x="94" y="28"/>
                    <a:pt x="102" y="25"/>
                  </a:cubicBezTo>
                  <a:cubicBezTo>
                    <a:pt x="115" y="21"/>
                    <a:pt x="125" y="14"/>
                    <a:pt x="138" y="9"/>
                  </a:cubicBezTo>
                  <a:cubicBezTo>
                    <a:pt x="139" y="9"/>
                    <a:pt x="139" y="9"/>
                    <a:pt x="140" y="9"/>
                  </a:cubicBezTo>
                  <a:cubicBezTo>
                    <a:pt x="147" y="6"/>
                    <a:pt x="156" y="5"/>
                    <a:pt x="162" y="1"/>
                  </a:cubicBezTo>
                  <a:cubicBezTo>
                    <a:pt x="163" y="2"/>
                    <a:pt x="165" y="0"/>
                    <a:pt x="166" y="1"/>
                  </a:cubicBezTo>
                  <a:cubicBezTo>
                    <a:pt x="166" y="2"/>
                    <a:pt x="165" y="4"/>
                    <a:pt x="163" y="4"/>
                  </a:cubicBezTo>
                  <a:cubicBezTo>
                    <a:pt x="155" y="7"/>
                    <a:pt x="147" y="9"/>
                    <a:pt x="138" y="11"/>
                  </a:cubicBezTo>
                  <a:cubicBezTo>
                    <a:pt x="120" y="18"/>
                    <a:pt x="105" y="27"/>
                    <a:pt x="85" y="32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3" y="33"/>
                    <a:pt x="82" y="35"/>
                    <a:pt x="81" y="34"/>
                  </a:cubicBezTo>
                  <a:cubicBezTo>
                    <a:pt x="73" y="38"/>
                    <a:pt x="64" y="40"/>
                    <a:pt x="56" y="44"/>
                  </a:cubicBezTo>
                  <a:cubicBezTo>
                    <a:pt x="56" y="44"/>
                    <a:pt x="56" y="43"/>
                    <a:pt x="55" y="43"/>
                  </a:cubicBezTo>
                  <a:cubicBezTo>
                    <a:pt x="54" y="45"/>
                    <a:pt x="52" y="46"/>
                    <a:pt x="49" y="46"/>
                  </a:cubicBezTo>
                  <a:cubicBezTo>
                    <a:pt x="33" y="54"/>
                    <a:pt x="15" y="59"/>
                    <a:pt x="1" y="68"/>
                  </a:cubicBezTo>
                  <a:cubicBezTo>
                    <a:pt x="0" y="67"/>
                    <a:pt x="0" y="66"/>
                    <a:pt x="0" y="65"/>
                  </a:cubicBezTo>
                  <a:cubicBezTo>
                    <a:pt x="1" y="65"/>
                    <a:pt x="2" y="64"/>
                    <a:pt x="4" y="63"/>
                  </a:cubicBezTo>
                  <a:cubicBezTo>
                    <a:pt x="5" y="63"/>
                    <a:pt x="5" y="63"/>
                    <a:pt x="7" y="62"/>
                  </a:cubicBezTo>
                  <a:cubicBezTo>
                    <a:pt x="14" y="59"/>
                    <a:pt x="23" y="55"/>
                    <a:pt x="32" y="52"/>
                  </a:cubicBezTo>
                  <a:cubicBezTo>
                    <a:pt x="40" y="49"/>
                    <a:pt x="48" y="45"/>
                    <a:pt x="56" y="42"/>
                  </a:cubicBezTo>
                  <a:cubicBezTo>
                    <a:pt x="58" y="41"/>
                    <a:pt x="60" y="41"/>
                    <a:pt x="61" y="40"/>
                  </a:cubicBezTo>
                  <a:cubicBezTo>
                    <a:pt x="62" y="40"/>
                    <a:pt x="62" y="40"/>
                    <a:pt x="62" y="39"/>
                  </a:cubicBezTo>
                  <a:cubicBezTo>
                    <a:pt x="65" y="38"/>
                    <a:pt x="70" y="37"/>
                    <a:pt x="71" y="36"/>
                  </a:cubicBezTo>
                  <a:cubicBezTo>
                    <a:pt x="71" y="36"/>
                    <a:pt x="71" y="36"/>
                    <a:pt x="7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004"/>
            <p:cNvSpPr>
              <a:spLocks/>
            </p:cNvSpPr>
            <p:nvPr/>
          </p:nvSpPr>
          <p:spPr bwMode="auto">
            <a:xfrm>
              <a:off x="4851" y="1754"/>
              <a:ext cx="242" cy="100"/>
            </a:xfrm>
            <a:custGeom>
              <a:avLst/>
              <a:gdLst>
                <a:gd name="T0" fmla="*/ 49 w 221"/>
                <a:gd name="T1" fmla="*/ 71 h 92"/>
                <a:gd name="T2" fmla="*/ 52 w 221"/>
                <a:gd name="T3" fmla="*/ 70 h 92"/>
                <a:gd name="T4" fmla="*/ 61 w 221"/>
                <a:gd name="T5" fmla="*/ 67 h 92"/>
                <a:gd name="T6" fmla="*/ 61 w 221"/>
                <a:gd name="T7" fmla="*/ 63 h 92"/>
                <a:gd name="T8" fmla="*/ 62 w 221"/>
                <a:gd name="T9" fmla="*/ 66 h 92"/>
                <a:gd name="T10" fmla="*/ 67 w 221"/>
                <a:gd name="T11" fmla="*/ 63 h 92"/>
                <a:gd name="T12" fmla="*/ 67 w 221"/>
                <a:gd name="T13" fmla="*/ 64 h 92"/>
                <a:gd name="T14" fmla="*/ 69 w 221"/>
                <a:gd name="T15" fmla="*/ 63 h 92"/>
                <a:gd name="T16" fmla="*/ 70 w 221"/>
                <a:gd name="T17" fmla="*/ 63 h 92"/>
                <a:gd name="T18" fmla="*/ 95 w 221"/>
                <a:gd name="T19" fmla="*/ 51 h 92"/>
                <a:gd name="T20" fmla="*/ 97 w 221"/>
                <a:gd name="T21" fmla="*/ 51 h 92"/>
                <a:gd name="T22" fmla="*/ 102 w 221"/>
                <a:gd name="T23" fmla="*/ 48 h 92"/>
                <a:gd name="T24" fmla="*/ 142 w 221"/>
                <a:gd name="T25" fmla="*/ 33 h 92"/>
                <a:gd name="T26" fmla="*/ 147 w 221"/>
                <a:gd name="T27" fmla="*/ 30 h 92"/>
                <a:gd name="T28" fmla="*/ 151 w 221"/>
                <a:gd name="T29" fmla="*/ 27 h 92"/>
                <a:gd name="T30" fmla="*/ 169 w 221"/>
                <a:gd name="T31" fmla="*/ 20 h 92"/>
                <a:gd name="T32" fmla="*/ 177 w 221"/>
                <a:gd name="T33" fmla="*/ 18 h 92"/>
                <a:gd name="T34" fmla="*/ 196 w 221"/>
                <a:gd name="T35" fmla="*/ 10 h 92"/>
                <a:gd name="T36" fmla="*/ 213 w 221"/>
                <a:gd name="T37" fmla="*/ 4 h 92"/>
                <a:gd name="T38" fmla="*/ 219 w 221"/>
                <a:gd name="T39" fmla="*/ 0 h 92"/>
                <a:gd name="T40" fmla="*/ 221 w 221"/>
                <a:gd name="T41" fmla="*/ 0 h 92"/>
                <a:gd name="T42" fmla="*/ 204 w 221"/>
                <a:gd name="T43" fmla="*/ 8 h 92"/>
                <a:gd name="T44" fmla="*/ 173 w 221"/>
                <a:gd name="T45" fmla="*/ 21 h 92"/>
                <a:gd name="T46" fmla="*/ 154 w 221"/>
                <a:gd name="T47" fmla="*/ 29 h 92"/>
                <a:gd name="T48" fmla="*/ 154 w 221"/>
                <a:gd name="T49" fmla="*/ 30 h 92"/>
                <a:gd name="T50" fmla="*/ 153 w 221"/>
                <a:gd name="T51" fmla="*/ 29 h 92"/>
                <a:gd name="T52" fmla="*/ 148 w 221"/>
                <a:gd name="T53" fmla="*/ 32 h 92"/>
                <a:gd name="T54" fmla="*/ 147 w 221"/>
                <a:gd name="T55" fmla="*/ 32 h 92"/>
                <a:gd name="T56" fmla="*/ 141 w 221"/>
                <a:gd name="T57" fmla="*/ 35 h 92"/>
                <a:gd name="T58" fmla="*/ 120 w 221"/>
                <a:gd name="T59" fmla="*/ 44 h 92"/>
                <a:gd name="T60" fmla="*/ 119 w 221"/>
                <a:gd name="T61" fmla="*/ 45 h 92"/>
                <a:gd name="T62" fmla="*/ 103 w 221"/>
                <a:gd name="T63" fmla="*/ 50 h 92"/>
                <a:gd name="T64" fmla="*/ 103 w 221"/>
                <a:gd name="T65" fmla="*/ 51 h 92"/>
                <a:gd name="T66" fmla="*/ 91 w 221"/>
                <a:gd name="T67" fmla="*/ 55 h 92"/>
                <a:gd name="T68" fmla="*/ 76 w 221"/>
                <a:gd name="T69" fmla="*/ 61 h 92"/>
                <a:gd name="T70" fmla="*/ 68 w 221"/>
                <a:gd name="T71" fmla="*/ 66 h 92"/>
                <a:gd name="T72" fmla="*/ 60 w 221"/>
                <a:gd name="T73" fmla="*/ 70 h 92"/>
                <a:gd name="T74" fmla="*/ 58 w 221"/>
                <a:gd name="T75" fmla="*/ 71 h 92"/>
                <a:gd name="T76" fmla="*/ 53 w 221"/>
                <a:gd name="T77" fmla="*/ 72 h 92"/>
                <a:gd name="T78" fmla="*/ 51 w 221"/>
                <a:gd name="T79" fmla="*/ 74 h 92"/>
                <a:gd name="T80" fmla="*/ 52 w 221"/>
                <a:gd name="T81" fmla="*/ 73 h 92"/>
                <a:gd name="T82" fmla="*/ 44 w 221"/>
                <a:gd name="T83" fmla="*/ 76 h 92"/>
                <a:gd name="T84" fmla="*/ 44 w 221"/>
                <a:gd name="T85" fmla="*/ 76 h 92"/>
                <a:gd name="T86" fmla="*/ 35 w 221"/>
                <a:gd name="T87" fmla="*/ 79 h 92"/>
                <a:gd name="T88" fmla="*/ 6 w 221"/>
                <a:gd name="T89" fmla="*/ 90 h 92"/>
                <a:gd name="T90" fmla="*/ 1 w 221"/>
                <a:gd name="T91" fmla="*/ 92 h 92"/>
                <a:gd name="T92" fmla="*/ 0 w 221"/>
                <a:gd name="T93" fmla="*/ 91 h 92"/>
                <a:gd name="T94" fmla="*/ 10 w 221"/>
                <a:gd name="T95" fmla="*/ 86 h 92"/>
                <a:gd name="T96" fmla="*/ 41 w 221"/>
                <a:gd name="T97" fmla="*/ 75 h 92"/>
                <a:gd name="T98" fmla="*/ 41 w 221"/>
                <a:gd name="T99" fmla="*/ 74 h 92"/>
                <a:gd name="T100" fmla="*/ 42 w 221"/>
                <a:gd name="T101" fmla="*/ 74 h 92"/>
                <a:gd name="T102" fmla="*/ 42 w 221"/>
                <a:gd name="T103" fmla="*/ 73 h 92"/>
                <a:gd name="T104" fmla="*/ 50 w 221"/>
                <a:gd name="T105" fmla="*/ 72 h 92"/>
                <a:gd name="T106" fmla="*/ 49 w 221"/>
                <a:gd name="T107" fmla="*/ 7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92">
                  <a:moveTo>
                    <a:pt x="49" y="71"/>
                  </a:moveTo>
                  <a:cubicBezTo>
                    <a:pt x="49" y="70"/>
                    <a:pt x="52" y="72"/>
                    <a:pt x="52" y="70"/>
                  </a:cubicBezTo>
                  <a:cubicBezTo>
                    <a:pt x="55" y="70"/>
                    <a:pt x="58" y="68"/>
                    <a:pt x="61" y="67"/>
                  </a:cubicBezTo>
                  <a:cubicBezTo>
                    <a:pt x="61" y="65"/>
                    <a:pt x="61" y="64"/>
                    <a:pt x="61" y="63"/>
                  </a:cubicBezTo>
                  <a:cubicBezTo>
                    <a:pt x="62" y="64"/>
                    <a:pt x="61" y="65"/>
                    <a:pt x="62" y="66"/>
                  </a:cubicBezTo>
                  <a:cubicBezTo>
                    <a:pt x="63" y="66"/>
                    <a:pt x="66" y="65"/>
                    <a:pt x="67" y="63"/>
                  </a:cubicBezTo>
                  <a:cubicBezTo>
                    <a:pt x="67" y="63"/>
                    <a:pt x="67" y="64"/>
                    <a:pt x="67" y="64"/>
                  </a:cubicBezTo>
                  <a:cubicBezTo>
                    <a:pt x="68" y="64"/>
                    <a:pt x="69" y="63"/>
                    <a:pt x="69" y="63"/>
                  </a:cubicBezTo>
                  <a:cubicBezTo>
                    <a:pt x="69" y="63"/>
                    <a:pt x="69" y="62"/>
                    <a:pt x="70" y="63"/>
                  </a:cubicBezTo>
                  <a:cubicBezTo>
                    <a:pt x="78" y="59"/>
                    <a:pt x="86" y="55"/>
                    <a:pt x="95" y="51"/>
                  </a:cubicBezTo>
                  <a:cubicBezTo>
                    <a:pt x="95" y="51"/>
                    <a:pt x="96" y="51"/>
                    <a:pt x="97" y="51"/>
                  </a:cubicBezTo>
                  <a:cubicBezTo>
                    <a:pt x="98" y="50"/>
                    <a:pt x="100" y="49"/>
                    <a:pt x="102" y="48"/>
                  </a:cubicBezTo>
                  <a:cubicBezTo>
                    <a:pt x="116" y="43"/>
                    <a:pt x="129" y="40"/>
                    <a:pt x="142" y="33"/>
                  </a:cubicBezTo>
                  <a:cubicBezTo>
                    <a:pt x="143" y="32"/>
                    <a:pt x="145" y="30"/>
                    <a:pt x="147" y="30"/>
                  </a:cubicBezTo>
                  <a:cubicBezTo>
                    <a:pt x="148" y="29"/>
                    <a:pt x="150" y="29"/>
                    <a:pt x="151" y="27"/>
                  </a:cubicBezTo>
                  <a:cubicBezTo>
                    <a:pt x="157" y="26"/>
                    <a:pt x="164" y="22"/>
                    <a:pt x="169" y="20"/>
                  </a:cubicBezTo>
                  <a:cubicBezTo>
                    <a:pt x="172" y="20"/>
                    <a:pt x="175" y="19"/>
                    <a:pt x="177" y="18"/>
                  </a:cubicBezTo>
                  <a:cubicBezTo>
                    <a:pt x="183" y="16"/>
                    <a:pt x="190" y="12"/>
                    <a:pt x="196" y="10"/>
                  </a:cubicBezTo>
                  <a:cubicBezTo>
                    <a:pt x="202" y="7"/>
                    <a:pt x="207" y="5"/>
                    <a:pt x="213" y="4"/>
                  </a:cubicBezTo>
                  <a:cubicBezTo>
                    <a:pt x="215" y="2"/>
                    <a:pt x="217" y="1"/>
                    <a:pt x="219" y="0"/>
                  </a:cubicBezTo>
                  <a:cubicBezTo>
                    <a:pt x="220" y="0"/>
                    <a:pt x="221" y="0"/>
                    <a:pt x="221" y="0"/>
                  </a:cubicBezTo>
                  <a:cubicBezTo>
                    <a:pt x="218" y="6"/>
                    <a:pt x="210" y="6"/>
                    <a:pt x="204" y="8"/>
                  </a:cubicBezTo>
                  <a:cubicBezTo>
                    <a:pt x="194" y="11"/>
                    <a:pt x="185" y="19"/>
                    <a:pt x="173" y="21"/>
                  </a:cubicBezTo>
                  <a:cubicBezTo>
                    <a:pt x="167" y="23"/>
                    <a:pt x="160" y="25"/>
                    <a:pt x="154" y="29"/>
                  </a:cubicBezTo>
                  <a:cubicBezTo>
                    <a:pt x="154" y="29"/>
                    <a:pt x="154" y="29"/>
                    <a:pt x="154" y="30"/>
                  </a:cubicBezTo>
                  <a:cubicBezTo>
                    <a:pt x="153" y="30"/>
                    <a:pt x="154" y="29"/>
                    <a:pt x="153" y="29"/>
                  </a:cubicBezTo>
                  <a:cubicBezTo>
                    <a:pt x="152" y="30"/>
                    <a:pt x="149" y="30"/>
                    <a:pt x="148" y="32"/>
                  </a:cubicBezTo>
                  <a:cubicBezTo>
                    <a:pt x="147" y="32"/>
                    <a:pt x="148" y="32"/>
                    <a:pt x="147" y="32"/>
                  </a:cubicBezTo>
                  <a:cubicBezTo>
                    <a:pt x="146" y="31"/>
                    <a:pt x="143" y="35"/>
                    <a:pt x="141" y="35"/>
                  </a:cubicBezTo>
                  <a:cubicBezTo>
                    <a:pt x="135" y="39"/>
                    <a:pt x="127" y="42"/>
                    <a:pt x="120" y="44"/>
                  </a:cubicBezTo>
                  <a:cubicBezTo>
                    <a:pt x="120" y="44"/>
                    <a:pt x="119" y="44"/>
                    <a:pt x="119" y="45"/>
                  </a:cubicBezTo>
                  <a:cubicBezTo>
                    <a:pt x="112" y="46"/>
                    <a:pt x="108" y="48"/>
                    <a:pt x="103" y="50"/>
                  </a:cubicBezTo>
                  <a:cubicBezTo>
                    <a:pt x="103" y="50"/>
                    <a:pt x="103" y="50"/>
                    <a:pt x="103" y="51"/>
                  </a:cubicBezTo>
                  <a:cubicBezTo>
                    <a:pt x="98" y="51"/>
                    <a:pt x="95" y="54"/>
                    <a:pt x="91" y="55"/>
                  </a:cubicBezTo>
                  <a:cubicBezTo>
                    <a:pt x="86" y="58"/>
                    <a:pt x="80" y="60"/>
                    <a:pt x="76" y="61"/>
                  </a:cubicBezTo>
                  <a:cubicBezTo>
                    <a:pt x="74" y="63"/>
                    <a:pt x="70" y="65"/>
                    <a:pt x="68" y="66"/>
                  </a:cubicBezTo>
                  <a:cubicBezTo>
                    <a:pt x="66" y="67"/>
                    <a:pt x="62" y="67"/>
                    <a:pt x="60" y="70"/>
                  </a:cubicBezTo>
                  <a:cubicBezTo>
                    <a:pt x="59" y="69"/>
                    <a:pt x="57" y="70"/>
                    <a:pt x="58" y="71"/>
                  </a:cubicBezTo>
                  <a:cubicBezTo>
                    <a:pt x="57" y="71"/>
                    <a:pt x="54" y="71"/>
                    <a:pt x="53" y="72"/>
                  </a:cubicBezTo>
                  <a:cubicBezTo>
                    <a:pt x="52" y="73"/>
                    <a:pt x="52" y="74"/>
                    <a:pt x="51" y="74"/>
                  </a:cubicBezTo>
                  <a:cubicBezTo>
                    <a:pt x="51" y="73"/>
                    <a:pt x="52" y="74"/>
                    <a:pt x="52" y="73"/>
                  </a:cubicBezTo>
                  <a:cubicBezTo>
                    <a:pt x="49" y="74"/>
                    <a:pt x="47" y="74"/>
                    <a:pt x="44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1" y="77"/>
                    <a:pt x="39" y="78"/>
                    <a:pt x="35" y="79"/>
                  </a:cubicBezTo>
                  <a:cubicBezTo>
                    <a:pt x="27" y="83"/>
                    <a:pt x="15" y="85"/>
                    <a:pt x="6" y="90"/>
                  </a:cubicBezTo>
                  <a:cubicBezTo>
                    <a:pt x="4" y="90"/>
                    <a:pt x="4" y="92"/>
                    <a:pt x="1" y="92"/>
                  </a:cubicBezTo>
                  <a:cubicBezTo>
                    <a:pt x="1" y="91"/>
                    <a:pt x="1" y="91"/>
                    <a:pt x="0" y="91"/>
                  </a:cubicBezTo>
                  <a:cubicBezTo>
                    <a:pt x="2" y="88"/>
                    <a:pt x="7" y="88"/>
                    <a:pt x="10" y="86"/>
                  </a:cubicBezTo>
                  <a:cubicBezTo>
                    <a:pt x="21" y="82"/>
                    <a:pt x="31" y="78"/>
                    <a:pt x="41" y="75"/>
                  </a:cubicBezTo>
                  <a:cubicBezTo>
                    <a:pt x="42" y="75"/>
                    <a:pt x="42" y="74"/>
                    <a:pt x="41" y="74"/>
                  </a:cubicBezTo>
                  <a:cubicBezTo>
                    <a:pt x="42" y="73"/>
                    <a:pt x="42" y="74"/>
                    <a:pt x="42" y="74"/>
                  </a:cubicBezTo>
                  <a:cubicBezTo>
                    <a:pt x="43" y="74"/>
                    <a:pt x="42" y="73"/>
                    <a:pt x="42" y="73"/>
                  </a:cubicBezTo>
                  <a:cubicBezTo>
                    <a:pt x="45" y="75"/>
                    <a:pt x="47" y="72"/>
                    <a:pt x="50" y="72"/>
                  </a:cubicBezTo>
                  <a:cubicBezTo>
                    <a:pt x="50" y="71"/>
                    <a:pt x="49" y="71"/>
                    <a:pt x="49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005"/>
            <p:cNvSpPr>
              <a:spLocks/>
            </p:cNvSpPr>
            <p:nvPr/>
          </p:nvSpPr>
          <p:spPr bwMode="auto">
            <a:xfrm>
              <a:off x="4849" y="1758"/>
              <a:ext cx="1" cy="2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006"/>
            <p:cNvSpPr>
              <a:spLocks/>
            </p:cNvSpPr>
            <p:nvPr/>
          </p:nvSpPr>
          <p:spPr bwMode="auto">
            <a:xfrm>
              <a:off x="4874" y="1759"/>
              <a:ext cx="3" cy="3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0 h 2"/>
                <a:gd name="T4" fmla="*/ 2 w 2"/>
                <a:gd name="T5" fmla="*/ 2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2" y="0"/>
                    <a:pt x="1" y="2"/>
                    <a:pt x="2" y="2"/>
                  </a:cubicBezTo>
                  <a:cubicBezTo>
                    <a:pt x="2" y="2"/>
                    <a:pt x="1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007"/>
            <p:cNvSpPr>
              <a:spLocks/>
            </p:cNvSpPr>
            <p:nvPr/>
          </p:nvSpPr>
          <p:spPr bwMode="auto">
            <a:xfrm>
              <a:off x="4848" y="1766"/>
              <a:ext cx="2" cy="2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0 w 2"/>
                <a:gd name="T5" fmla="*/ 1 h 2"/>
                <a:gd name="T6" fmla="*/ 1 w 2"/>
                <a:gd name="T7" fmla="*/ 2 h 2"/>
                <a:gd name="T8" fmla="*/ 0 w 2"/>
                <a:gd name="T9" fmla="*/ 2 h 2"/>
                <a:gd name="T10" fmla="*/ 0 w 2"/>
                <a:gd name="T11" fmla="*/ 1 h 2"/>
                <a:gd name="T12" fmla="*/ 1 w 2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1" y="1"/>
                    <a:pt x="0" y="1"/>
                  </a:cubicBezTo>
                  <a:cubicBezTo>
                    <a:pt x="0" y="1"/>
                    <a:pt x="2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008"/>
            <p:cNvSpPr>
              <a:spLocks/>
            </p:cNvSpPr>
            <p:nvPr/>
          </p:nvSpPr>
          <p:spPr bwMode="auto">
            <a:xfrm>
              <a:off x="4642" y="1783"/>
              <a:ext cx="13" cy="35"/>
            </a:xfrm>
            <a:custGeom>
              <a:avLst/>
              <a:gdLst>
                <a:gd name="T0" fmla="*/ 12 w 12"/>
                <a:gd name="T1" fmla="*/ 0 h 32"/>
                <a:gd name="T2" fmla="*/ 8 w 12"/>
                <a:gd name="T3" fmla="*/ 9 h 32"/>
                <a:gd name="T4" fmla="*/ 7 w 12"/>
                <a:gd name="T5" fmla="*/ 10 h 32"/>
                <a:gd name="T6" fmla="*/ 2 w 12"/>
                <a:gd name="T7" fmla="*/ 26 h 32"/>
                <a:gd name="T8" fmla="*/ 0 w 12"/>
                <a:gd name="T9" fmla="*/ 32 h 32"/>
                <a:gd name="T10" fmla="*/ 8 w 12"/>
                <a:gd name="T11" fmla="*/ 7 h 32"/>
                <a:gd name="T12" fmla="*/ 9 w 12"/>
                <a:gd name="T13" fmla="*/ 6 h 32"/>
                <a:gd name="T14" fmla="*/ 12 w 12"/>
                <a:gd name="T1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32">
                  <a:moveTo>
                    <a:pt x="12" y="0"/>
                  </a:moveTo>
                  <a:cubicBezTo>
                    <a:pt x="12" y="4"/>
                    <a:pt x="9" y="7"/>
                    <a:pt x="8" y="9"/>
                  </a:cubicBezTo>
                  <a:cubicBezTo>
                    <a:pt x="8" y="10"/>
                    <a:pt x="8" y="10"/>
                    <a:pt x="7" y="10"/>
                  </a:cubicBezTo>
                  <a:cubicBezTo>
                    <a:pt x="7" y="15"/>
                    <a:pt x="4" y="21"/>
                    <a:pt x="2" y="26"/>
                  </a:cubicBezTo>
                  <a:cubicBezTo>
                    <a:pt x="3" y="29"/>
                    <a:pt x="2" y="31"/>
                    <a:pt x="0" y="32"/>
                  </a:cubicBezTo>
                  <a:cubicBezTo>
                    <a:pt x="2" y="23"/>
                    <a:pt x="5" y="15"/>
                    <a:pt x="8" y="7"/>
                  </a:cubicBezTo>
                  <a:cubicBezTo>
                    <a:pt x="8" y="6"/>
                    <a:pt x="9" y="6"/>
                    <a:pt x="9" y="6"/>
                  </a:cubicBezTo>
                  <a:cubicBezTo>
                    <a:pt x="10" y="3"/>
                    <a:pt x="9" y="2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009"/>
            <p:cNvSpPr>
              <a:spLocks/>
            </p:cNvSpPr>
            <p:nvPr/>
          </p:nvSpPr>
          <p:spPr bwMode="auto">
            <a:xfrm>
              <a:off x="4635" y="1786"/>
              <a:ext cx="12" cy="30"/>
            </a:xfrm>
            <a:custGeom>
              <a:avLst/>
              <a:gdLst>
                <a:gd name="T0" fmla="*/ 3 w 11"/>
                <a:gd name="T1" fmla="*/ 22 h 28"/>
                <a:gd name="T2" fmla="*/ 4 w 11"/>
                <a:gd name="T3" fmla="*/ 16 h 28"/>
                <a:gd name="T4" fmla="*/ 6 w 11"/>
                <a:gd name="T5" fmla="*/ 10 h 28"/>
                <a:gd name="T6" fmla="*/ 6 w 11"/>
                <a:gd name="T7" fmla="*/ 11 h 28"/>
                <a:gd name="T8" fmla="*/ 6 w 11"/>
                <a:gd name="T9" fmla="*/ 10 h 28"/>
                <a:gd name="T10" fmla="*/ 8 w 11"/>
                <a:gd name="T11" fmla="*/ 3 h 28"/>
                <a:gd name="T12" fmla="*/ 10 w 11"/>
                <a:gd name="T13" fmla="*/ 0 h 28"/>
                <a:gd name="T14" fmla="*/ 7 w 11"/>
                <a:gd name="T15" fmla="*/ 10 h 28"/>
                <a:gd name="T16" fmla="*/ 3 w 11"/>
                <a:gd name="T17" fmla="*/ 23 h 28"/>
                <a:gd name="T18" fmla="*/ 3 w 11"/>
                <a:gd name="T19" fmla="*/ 25 h 28"/>
                <a:gd name="T20" fmla="*/ 1 w 11"/>
                <a:gd name="T21" fmla="*/ 28 h 28"/>
                <a:gd name="T22" fmla="*/ 2 w 11"/>
                <a:gd name="T23" fmla="*/ 24 h 28"/>
                <a:gd name="T24" fmla="*/ 3 w 11"/>
                <a:gd name="T25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28">
                  <a:moveTo>
                    <a:pt x="3" y="22"/>
                  </a:moveTo>
                  <a:cubicBezTo>
                    <a:pt x="2" y="22"/>
                    <a:pt x="2" y="17"/>
                    <a:pt x="4" y="16"/>
                  </a:cubicBezTo>
                  <a:cubicBezTo>
                    <a:pt x="5" y="12"/>
                    <a:pt x="5" y="13"/>
                    <a:pt x="6" y="10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7" y="11"/>
                    <a:pt x="7" y="9"/>
                    <a:pt x="6" y="10"/>
                  </a:cubicBezTo>
                  <a:cubicBezTo>
                    <a:pt x="7" y="8"/>
                    <a:pt x="7" y="5"/>
                    <a:pt x="8" y="3"/>
                  </a:cubicBezTo>
                  <a:cubicBezTo>
                    <a:pt x="9" y="2"/>
                    <a:pt x="9" y="0"/>
                    <a:pt x="10" y="0"/>
                  </a:cubicBezTo>
                  <a:cubicBezTo>
                    <a:pt x="11" y="4"/>
                    <a:pt x="7" y="7"/>
                    <a:pt x="7" y="10"/>
                  </a:cubicBezTo>
                  <a:cubicBezTo>
                    <a:pt x="6" y="14"/>
                    <a:pt x="4" y="18"/>
                    <a:pt x="3" y="23"/>
                  </a:cubicBezTo>
                  <a:cubicBezTo>
                    <a:pt x="3" y="24"/>
                    <a:pt x="3" y="24"/>
                    <a:pt x="3" y="25"/>
                  </a:cubicBezTo>
                  <a:cubicBezTo>
                    <a:pt x="2" y="26"/>
                    <a:pt x="3" y="27"/>
                    <a:pt x="1" y="28"/>
                  </a:cubicBezTo>
                  <a:cubicBezTo>
                    <a:pt x="1" y="26"/>
                    <a:pt x="1" y="25"/>
                    <a:pt x="2" y="24"/>
                  </a:cubicBezTo>
                  <a:cubicBezTo>
                    <a:pt x="0" y="25"/>
                    <a:pt x="2" y="23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010"/>
            <p:cNvSpPr>
              <a:spLocks/>
            </p:cNvSpPr>
            <p:nvPr/>
          </p:nvSpPr>
          <p:spPr bwMode="auto">
            <a:xfrm>
              <a:off x="4727" y="1810"/>
              <a:ext cx="3" cy="3"/>
            </a:xfrm>
            <a:custGeom>
              <a:avLst/>
              <a:gdLst>
                <a:gd name="T0" fmla="*/ 1 w 3"/>
                <a:gd name="T1" fmla="*/ 0 h 3"/>
                <a:gd name="T2" fmla="*/ 1 w 3"/>
                <a:gd name="T3" fmla="*/ 3 h 3"/>
                <a:gd name="T4" fmla="*/ 0 w 3"/>
                <a:gd name="T5" fmla="*/ 3 h 3"/>
                <a:gd name="T6" fmla="*/ 1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3" y="0"/>
                    <a:pt x="1" y="2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1" y="2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011"/>
            <p:cNvSpPr>
              <a:spLocks/>
            </p:cNvSpPr>
            <p:nvPr/>
          </p:nvSpPr>
          <p:spPr bwMode="auto">
            <a:xfrm>
              <a:off x="5315" y="1810"/>
              <a:ext cx="35" cy="51"/>
            </a:xfrm>
            <a:custGeom>
              <a:avLst/>
              <a:gdLst>
                <a:gd name="T0" fmla="*/ 0 w 32"/>
                <a:gd name="T1" fmla="*/ 46 h 47"/>
                <a:gd name="T2" fmla="*/ 5 w 32"/>
                <a:gd name="T3" fmla="*/ 37 h 47"/>
                <a:gd name="T4" fmla="*/ 6 w 32"/>
                <a:gd name="T5" fmla="*/ 36 h 47"/>
                <a:gd name="T6" fmla="*/ 25 w 32"/>
                <a:gd name="T7" fmla="*/ 5 h 47"/>
                <a:gd name="T8" fmla="*/ 30 w 32"/>
                <a:gd name="T9" fmla="*/ 0 h 47"/>
                <a:gd name="T10" fmla="*/ 32 w 32"/>
                <a:gd name="T11" fmla="*/ 1 h 47"/>
                <a:gd name="T12" fmla="*/ 29 w 32"/>
                <a:gd name="T13" fmla="*/ 3 h 47"/>
                <a:gd name="T14" fmla="*/ 4 w 32"/>
                <a:gd name="T15" fmla="*/ 41 h 47"/>
                <a:gd name="T16" fmla="*/ 5 w 32"/>
                <a:gd name="T17" fmla="*/ 42 h 47"/>
                <a:gd name="T18" fmla="*/ 0 w 32"/>
                <a:gd name="T19" fmla="*/ 4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47">
                  <a:moveTo>
                    <a:pt x="0" y="46"/>
                  </a:moveTo>
                  <a:cubicBezTo>
                    <a:pt x="1" y="42"/>
                    <a:pt x="4" y="40"/>
                    <a:pt x="5" y="37"/>
                  </a:cubicBezTo>
                  <a:cubicBezTo>
                    <a:pt x="6" y="37"/>
                    <a:pt x="5" y="36"/>
                    <a:pt x="6" y="36"/>
                  </a:cubicBezTo>
                  <a:cubicBezTo>
                    <a:pt x="12" y="26"/>
                    <a:pt x="18" y="15"/>
                    <a:pt x="25" y="5"/>
                  </a:cubicBezTo>
                  <a:cubicBezTo>
                    <a:pt x="27" y="4"/>
                    <a:pt x="28" y="2"/>
                    <a:pt x="30" y="0"/>
                  </a:cubicBezTo>
                  <a:cubicBezTo>
                    <a:pt x="31" y="0"/>
                    <a:pt x="31" y="1"/>
                    <a:pt x="32" y="1"/>
                  </a:cubicBezTo>
                  <a:cubicBezTo>
                    <a:pt x="31" y="2"/>
                    <a:pt x="31" y="3"/>
                    <a:pt x="29" y="3"/>
                  </a:cubicBezTo>
                  <a:cubicBezTo>
                    <a:pt x="20" y="15"/>
                    <a:pt x="13" y="29"/>
                    <a:pt x="4" y="41"/>
                  </a:cubicBezTo>
                  <a:cubicBezTo>
                    <a:pt x="4" y="42"/>
                    <a:pt x="4" y="42"/>
                    <a:pt x="5" y="42"/>
                  </a:cubicBezTo>
                  <a:cubicBezTo>
                    <a:pt x="4" y="44"/>
                    <a:pt x="3" y="47"/>
                    <a:pt x="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Freeform 2012"/>
            <p:cNvSpPr>
              <a:spLocks/>
            </p:cNvSpPr>
            <p:nvPr/>
          </p:nvSpPr>
          <p:spPr bwMode="auto">
            <a:xfrm>
              <a:off x="4897" y="1822"/>
              <a:ext cx="2" cy="3"/>
            </a:xfrm>
            <a:custGeom>
              <a:avLst/>
              <a:gdLst>
                <a:gd name="T0" fmla="*/ 1 w 2"/>
                <a:gd name="T1" fmla="*/ 1 h 3"/>
                <a:gd name="T2" fmla="*/ 1 w 2"/>
                <a:gd name="T3" fmla="*/ 2 h 3"/>
                <a:gd name="T4" fmla="*/ 0 w 2"/>
                <a:gd name="T5" fmla="*/ 1 h 3"/>
                <a:gd name="T6" fmla="*/ 1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1"/>
                  </a:moveTo>
                  <a:cubicBezTo>
                    <a:pt x="2" y="0"/>
                    <a:pt x="0" y="2"/>
                    <a:pt x="1" y="2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Freeform 2013"/>
            <p:cNvSpPr>
              <a:spLocks/>
            </p:cNvSpPr>
            <p:nvPr/>
          </p:nvSpPr>
          <p:spPr bwMode="auto">
            <a:xfrm>
              <a:off x="5276" y="1826"/>
              <a:ext cx="4" cy="2"/>
            </a:xfrm>
            <a:custGeom>
              <a:avLst/>
              <a:gdLst>
                <a:gd name="T0" fmla="*/ 4 w 4"/>
                <a:gd name="T1" fmla="*/ 0 h 2"/>
                <a:gd name="T2" fmla="*/ 0 w 4"/>
                <a:gd name="T3" fmla="*/ 1 h 2"/>
                <a:gd name="T4" fmla="*/ 0 w 4"/>
                <a:gd name="T5" fmla="*/ 1 h 2"/>
                <a:gd name="T6" fmla="*/ 0 w 4"/>
                <a:gd name="T7" fmla="*/ 0 h 2"/>
                <a:gd name="T8" fmla="*/ 2 w 4"/>
                <a:gd name="T9" fmla="*/ 1 h 2"/>
                <a:gd name="T10" fmla="*/ 4 w 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3" y="2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0"/>
                    <a:pt x="2" y="1"/>
                  </a:cubicBezTo>
                  <a:cubicBezTo>
                    <a:pt x="3" y="1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Freeform 2014"/>
            <p:cNvSpPr>
              <a:spLocks/>
            </p:cNvSpPr>
            <p:nvPr/>
          </p:nvSpPr>
          <p:spPr bwMode="auto">
            <a:xfrm>
              <a:off x="5267" y="1830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0 h 2"/>
                <a:gd name="T8" fmla="*/ 2 w 2"/>
                <a:gd name="T9" fmla="*/ 2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1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2015"/>
            <p:cNvSpPr>
              <a:spLocks/>
            </p:cNvSpPr>
            <p:nvPr/>
          </p:nvSpPr>
          <p:spPr bwMode="auto">
            <a:xfrm>
              <a:off x="4944" y="1835"/>
              <a:ext cx="11" cy="8"/>
            </a:xfrm>
            <a:custGeom>
              <a:avLst/>
              <a:gdLst>
                <a:gd name="T0" fmla="*/ 6 w 10"/>
                <a:gd name="T1" fmla="*/ 3 h 8"/>
                <a:gd name="T2" fmla="*/ 8 w 10"/>
                <a:gd name="T3" fmla="*/ 5 h 8"/>
                <a:gd name="T4" fmla="*/ 10 w 10"/>
                <a:gd name="T5" fmla="*/ 8 h 8"/>
                <a:gd name="T6" fmla="*/ 0 w 10"/>
                <a:gd name="T7" fmla="*/ 3 h 8"/>
                <a:gd name="T8" fmla="*/ 1 w 10"/>
                <a:gd name="T9" fmla="*/ 0 h 8"/>
                <a:gd name="T10" fmla="*/ 6 w 10"/>
                <a:gd name="T1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">
                  <a:moveTo>
                    <a:pt x="6" y="3"/>
                  </a:moveTo>
                  <a:cubicBezTo>
                    <a:pt x="6" y="4"/>
                    <a:pt x="7" y="5"/>
                    <a:pt x="8" y="5"/>
                  </a:cubicBezTo>
                  <a:cubicBezTo>
                    <a:pt x="7" y="6"/>
                    <a:pt x="9" y="7"/>
                    <a:pt x="10" y="8"/>
                  </a:cubicBezTo>
                  <a:cubicBezTo>
                    <a:pt x="6" y="7"/>
                    <a:pt x="4" y="4"/>
                    <a:pt x="0" y="3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3" y="0"/>
                    <a:pt x="4" y="3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2016"/>
            <p:cNvSpPr>
              <a:spLocks/>
            </p:cNvSpPr>
            <p:nvPr/>
          </p:nvSpPr>
          <p:spPr bwMode="auto">
            <a:xfrm>
              <a:off x="4906" y="1839"/>
              <a:ext cx="2" cy="3"/>
            </a:xfrm>
            <a:custGeom>
              <a:avLst/>
              <a:gdLst>
                <a:gd name="T0" fmla="*/ 1 w 2"/>
                <a:gd name="T1" fmla="*/ 2 h 3"/>
                <a:gd name="T2" fmla="*/ 0 w 2"/>
                <a:gd name="T3" fmla="*/ 2 h 3"/>
                <a:gd name="T4" fmla="*/ 0 w 2"/>
                <a:gd name="T5" fmla="*/ 1 h 3"/>
                <a:gd name="T6" fmla="*/ 0 w 2"/>
                <a:gd name="T7" fmla="*/ 1 h 3"/>
                <a:gd name="T8" fmla="*/ 2 w 2"/>
                <a:gd name="T9" fmla="*/ 2 h 3"/>
                <a:gd name="T10" fmla="*/ 1 w 2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1" y="3"/>
                    <a:pt x="1" y="1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2"/>
                    <a:pt x="2" y="2"/>
                  </a:cubicBezTo>
                  <a:cubicBezTo>
                    <a:pt x="2" y="2"/>
                    <a:pt x="0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Freeform 2017"/>
            <p:cNvSpPr>
              <a:spLocks/>
            </p:cNvSpPr>
            <p:nvPr/>
          </p:nvSpPr>
          <p:spPr bwMode="auto">
            <a:xfrm>
              <a:off x="5042" y="1843"/>
              <a:ext cx="40" cy="16"/>
            </a:xfrm>
            <a:custGeom>
              <a:avLst/>
              <a:gdLst>
                <a:gd name="T0" fmla="*/ 31 w 36"/>
                <a:gd name="T1" fmla="*/ 1 h 14"/>
                <a:gd name="T2" fmla="*/ 35 w 36"/>
                <a:gd name="T3" fmla="*/ 0 h 14"/>
                <a:gd name="T4" fmla="*/ 35 w 36"/>
                <a:gd name="T5" fmla="*/ 2 h 14"/>
                <a:gd name="T6" fmla="*/ 31 w 36"/>
                <a:gd name="T7" fmla="*/ 4 h 14"/>
                <a:gd name="T8" fmla="*/ 31 w 36"/>
                <a:gd name="T9" fmla="*/ 3 h 14"/>
                <a:gd name="T10" fmla="*/ 1 w 36"/>
                <a:gd name="T11" fmla="*/ 14 h 14"/>
                <a:gd name="T12" fmla="*/ 0 w 36"/>
                <a:gd name="T13" fmla="*/ 13 h 14"/>
                <a:gd name="T14" fmla="*/ 1 w 36"/>
                <a:gd name="T15" fmla="*/ 12 h 14"/>
                <a:gd name="T16" fmla="*/ 31 w 36"/>
                <a:gd name="T17" fmla="*/ 1 h 14"/>
                <a:gd name="T18" fmla="*/ 31 w 36"/>
                <a:gd name="T1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14">
                  <a:moveTo>
                    <a:pt x="31" y="1"/>
                  </a:moveTo>
                  <a:cubicBezTo>
                    <a:pt x="31" y="1"/>
                    <a:pt x="34" y="1"/>
                    <a:pt x="35" y="0"/>
                  </a:cubicBezTo>
                  <a:cubicBezTo>
                    <a:pt x="36" y="1"/>
                    <a:pt x="35" y="1"/>
                    <a:pt x="35" y="2"/>
                  </a:cubicBezTo>
                  <a:cubicBezTo>
                    <a:pt x="34" y="2"/>
                    <a:pt x="31" y="3"/>
                    <a:pt x="31" y="4"/>
                  </a:cubicBezTo>
                  <a:cubicBezTo>
                    <a:pt x="31" y="4"/>
                    <a:pt x="31" y="4"/>
                    <a:pt x="31" y="3"/>
                  </a:cubicBezTo>
                  <a:cubicBezTo>
                    <a:pt x="19" y="7"/>
                    <a:pt x="11" y="10"/>
                    <a:pt x="1" y="14"/>
                  </a:cubicBezTo>
                  <a:cubicBezTo>
                    <a:pt x="1" y="14"/>
                    <a:pt x="1" y="13"/>
                    <a:pt x="0" y="13"/>
                  </a:cubicBezTo>
                  <a:cubicBezTo>
                    <a:pt x="0" y="13"/>
                    <a:pt x="1" y="13"/>
                    <a:pt x="1" y="12"/>
                  </a:cubicBezTo>
                  <a:cubicBezTo>
                    <a:pt x="10" y="9"/>
                    <a:pt x="21" y="4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7" name="Freeform 2018"/>
            <p:cNvSpPr>
              <a:spLocks/>
            </p:cNvSpPr>
            <p:nvPr/>
          </p:nvSpPr>
          <p:spPr bwMode="auto">
            <a:xfrm>
              <a:off x="4880" y="1876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2019"/>
            <p:cNvSpPr>
              <a:spLocks/>
            </p:cNvSpPr>
            <p:nvPr/>
          </p:nvSpPr>
          <p:spPr bwMode="auto">
            <a:xfrm>
              <a:off x="4845" y="1877"/>
              <a:ext cx="3" cy="2"/>
            </a:xfrm>
            <a:custGeom>
              <a:avLst/>
              <a:gdLst>
                <a:gd name="T0" fmla="*/ 2 w 3"/>
                <a:gd name="T1" fmla="*/ 1 h 2"/>
                <a:gd name="T2" fmla="*/ 1 w 3"/>
                <a:gd name="T3" fmla="*/ 2 h 2"/>
                <a:gd name="T4" fmla="*/ 1 w 3"/>
                <a:gd name="T5" fmla="*/ 0 h 2"/>
                <a:gd name="T6" fmla="*/ 0 w 3"/>
                <a:gd name="T7" fmla="*/ 0 h 2"/>
                <a:gd name="T8" fmla="*/ 2 w 3"/>
                <a:gd name="T9" fmla="*/ 0 h 2"/>
                <a:gd name="T10" fmla="*/ 3 w 3"/>
                <a:gd name="T11" fmla="*/ 1 h 2"/>
                <a:gd name="T12" fmla="*/ 2 w 3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" y="0"/>
                    <a:pt x="1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3" y="0"/>
                    <a:pt x="3" y="1"/>
                  </a:cubicBezTo>
                  <a:cubicBezTo>
                    <a:pt x="2" y="2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2020"/>
            <p:cNvSpPr>
              <a:spLocks/>
            </p:cNvSpPr>
            <p:nvPr/>
          </p:nvSpPr>
          <p:spPr bwMode="auto">
            <a:xfrm>
              <a:off x="4841" y="1894"/>
              <a:ext cx="3" cy="1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2021"/>
            <p:cNvSpPr>
              <a:spLocks/>
            </p:cNvSpPr>
            <p:nvPr/>
          </p:nvSpPr>
          <p:spPr bwMode="auto">
            <a:xfrm>
              <a:off x="4836" y="1894"/>
              <a:ext cx="3" cy="3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1 h 3"/>
                <a:gd name="T4" fmla="*/ 3 w 3"/>
                <a:gd name="T5" fmla="*/ 1 h 3"/>
                <a:gd name="T6" fmla="*/ 1 w 3"/>
                <a:gd name="T7" fmla="*/ 3 h 3"/>
                <a:gd name="T8" fmla="*/ 2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3"/>
                    <a:pt x="1" y="2"/>
                    <a:pt x="1" y="3"/>
                  </a:cubicBezTo>
                  <a:cubicBezTo>
                    <a:pt x="0" y="2"/>
                    <a:pt x="2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2022"/>
            <p:cNvSpPr>
              <a:spLocks/>
            </p:cNvSpPr>
            <p:nvPr/>
          </p:nvSpPr>
          <p:spPr bwMode="auto">
            <a:xfrm>
              <a:off x="4825" y="1896"/>
              <a:ext cx="10" cy="5"/>
            </a:xfrm>
            <a:custGeom>
              <a:avLst/>
              <a:gdLst>
                <a:gd name="T0" fmla="*/ 7 w 9"/>
                <a:gd name="T1" fmla="*/ 1 h 5"/>
                <a:gd name="T2" fmla="*/ 7 w 9"/>
                <a:gd name="T3" fmla="*/ 1 h 5"/>
                <a:gd name="T4" fmla="*/ 8 w 9"/>
                <a:gd name="T5" fmla="*/ 1 h 5"/>
                <a:gd name="T6" fmla="*/ 9 w 9"/>
                <a:gd name="T7" fmla="*/ 2 h 5"/>
                <a:gd name="T8" fmla="*/ 1 w 9"/>
                <a:gd name="T9" fmla="*/ 5 h 5"/>
                <a:gd name="T10" fmla="*/ 0 w 9"/>
                <a:gd name="T11" fmla="*/ 3 h 5"/>
                <a:gd name="T12" fmla="*/ 7 w 9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7" y="1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8" y="2"/>
                    <a:pt x="7" y="1"/>
                    <a:pt x="8" y="1"/>
                  </a:cubicBezTo>
                  <a:cubicBezTo>
                    <a:pt x="9" y="0"/>
                    <a:pt x="9" y="2"/>
                    <a:pt x="9" y="2"/>
                  </a:cubicBezTo>
                  <a:cubicBezTo>
                    <a:pt x="6" y="3"/>
                    <a:pt x="3" y="4"/>
                    <a:pt x="1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3" y="2"/>
                    <a:pt x="6" y="3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2023"/>
            <p:cNvSpPr>
              <a:spLocks/>
            </p:cNvSpPr>
            <p:nvPr/>
          </p:nvSpPr>
          <p:spPr bwMode="auto">
            <a:xfrm>
              <a:off x="5016" y="1900"/>
              <a:ext cx="5" cy="31"/>
            </a:xfrm>
            <a:custGeom>
              <a:avLst/>
              <a:gdLst>
                <a:gd name="T0" fmla="*/ 2 w 4"/>
                <a:gd name="T1" fmla="*/ 0 h 28"/>
                <a:gd name="T2" fmla="*/ 3 w 4"/>
                <a:gd name="T3" fmla="*/ 24 h 28"/>
                <a:gd name="T4" fmla="*/ 2 w 4"/>
                <a:gd name="T5" fmla="*/ 26 h 28"/>
                <a:gd name="T6" fmla="*/ 3 w 4"/>
                <a:gd name="T7" fmla="*/ 27 h 28"/>
                <a:gd name="T8" fmla="*/ 1 w 4"/>
                <a:gd name="T9" fmla="*/ 27 h 28"/>
                <a:gd name="T10" fmla="*/ 2 w 4"/>
                <a:gd name="T11" fmla="*/ 27 h 28"/>
                <a:gd name="T12" fmla="*/ 2 w 4"/>
                <a:gd name="T13" fmla="*/ 17 h 28"/>
                <a:gd name="T14" fmla="*/ 0 w 4"/>
                <a:gd name="T15" fmla="*/ 5 h 28"/>
                <a:gd name="T16" fmla="*/ 2 w 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28">
                  <a:moveTo>
                    <a:pt x="2" y="0"/>
                  </a:moveTo>
                  <a:cubicBezTo>
                    <a:pt x="2" y="8"/>
                    <a:pt x="4" y="15"/>
                    <a:pt x="3" y="24"/>
                  </a:cubicBezTo>
                  <a:cubicBezTo>
                    <a:pt x="3" y="25"/>
                    <a:pt x="2" y="25"/>
                    <a:pt x="2" y="26"/>
                  </a:cubicBezTo>
                  <a:cubicBezTo>
                    <a:pt x="3" y="26"/>
                    <a:pt x="3" y="27"/>
                    <a:pt x="3" y="27"/>
                  </a:cubicBezTo>
                  <a:cubicBezTo>
                    <a:pt x="2" y="26"/>
                    <a:pt x="2" y="28"/>
                    <a:pt x="1" y="27"/>
                  </a:cubicBezTo>
                  <a:cubicBezTo>
                    <a:pt x="1" y="27"/>
                    <a:pt x="2" y="27"/>
                    <a:pt x="2" y="27"/>
                  </a:cubicBezTo>
                  <a:cubicBezTo>
                    <a:pt x="1" y="24"/>
                    <a:pt x="2" y="20"/>
                    <a:pt x="2" y="17"/>
                  </a:cubicBezTo>
                  <a:cubicBezTo>
                    <a:pt x="1" y="13"/>
                    <a:pt x="1" y="9"/>
                    <a:pt x="0" y="5"/>
                  </a:cubicBezTo>
                  <a:cubicBezTo>
                    <a:pt x="0" y="3"/>
                    <a:pt x="0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2024"/>
            <p:cNvSpPr>
              <a:spLocks/>
            </p:cNvSpPr>
            <p:nvPr/>
          </p:nvSpPr>
          <p:spPr bwMode="auto">
            <a:xfrm>
              <a:off x="4980" y="1921"/>
              <a:ext cx="5" cy="29"/>
            </a:xfrm>
            <a:custGeom>
              <a:avLst/>
              <a:gdLst>
                <a:gd name="T0" fmla="*/ 2 w 4"/>
                <a:gd name="T1" fmla="*/ 23 h 27"/>
                <a:gd name="T2" fmla="*/ 1 w 4"/>
                <a:gd name="T3" fmla="*/ 20 h 27"/>
                <a:gd name="T4" fmla="*/ 1 w 4"/>
                <a:gd name="T5" fmla="*/ 20 h 27"/>
                <a:gd name="T6" fmla="*/ 1 w 4"/>
                <a:gd name="T7" fmla="*/ 19 h 27"/>
                <a:gd name="T8" fmla="*/ 0 w 4"/>
                <a:gd name="T9" fmla="*/ 0 h 27"/>
                <a:gd name="T10" fmla="*/ 2 w 4"/>
                <a:gd name="T11" fmla="*/ 0 h 27"/>
                <a:gd name="T12" fmla="*/ 4 w 4"/>
                <a:gd name="T13" fmla="*/ 26 h 27"/>
                <a:gd name="T14" fmla="*/ 2 w 4"/>
                <a:gd name="T15" fmla="*/ 26 h 27"/>
                <a:gd name="T16" fmla="*/ 3 w 4"/>
                <a:gd name="T17" fmla="*/ 27 h 27"/>
                <a:gd name="T18" fmla="*/ 2 w 4"/>
                <a:gd name="T19" fmla="*/ 24 h 27"/>
                <a:gd name="T20" fmla="*/ 1 w 4"/>
                <a:gd name="T21" fmla="*/ 23 h 27"/>
                <a:gd name="T22" fmla="*/ 1 w 4"/>
                <a:gd name="T23" fmla="*/ 22 h 27"/>
                <a:gd name="T24" fmla="*/ 2 w 4"/>
                <a:gd name="T25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27">
                  <a:moveTo>
                    <a:pt x="2" y="23"/>
                  </a:moveTo>
                  <a:cubicBezTo>
                    <a:pt x="2" y="22"/>
                    <a:pt x="2" y="20"/>
                    <a:pt x="1" y="20"/>
                  </a:cubicBezTo>
                  <a:cubicBezTo>
                    <a:pt x="1" y="20"/>
                    <a:pt x="2" y="20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4"/>
                    <a:pt x="1" y="5"/>
                    <a:pt x="0" y="0"/>
                  </a:cubicBezTo>
                  <a:cubicBezTo>
                    <a:pt x="0" y="0"/>
                    <a:pt x="2" y="0"/>
                    <a:pt x="2" y="0"/>
                  </a:cubicBezTo>
                  <a:cubicBezTo>
                    <a:pt x="3" y="8"/>
                    <a:pt x="3" y="19"/>
                    <a:pt x="4" y="26"/>
                  </a:cubicBezTo>
                  <a:cubicBezTo>
                    <a:pt x="3" y="26"/>
                    <a:pt x="3" y="27"/>
                    <a:pt x="2" y="26"/>
                  </a:cubicBezTo>
                  <a:cubicBezTo>
                    <a:pt x="2" y="27"/>
                    <a:pt x="3" y="26"/>
                    <a:pt x="3" y="27"/>
                  </a:cubicBezTo>
                  <a:cubicBezTo>
                    <a:pt x="2" y="27"/>
                    <a:pt x="1" y="24"/>
                    <a:pt x="2" y="24"/>
                  </a:cubicBezTo>
                  <a:cubicBezTo>
                    <a:pt x="2" y="23"/>
                    <a:pt x="1" y="24"/>
                    <a:pt x="1" y="23"/>
                  </a:cubicBezTo>
                  <a:cubicBezTo>
                    <a:pt x="1" y="23"/>
                    <a:pt x="1" y="23"/>
                    <a:pt x="1" y="22"/>
                  </a:cubicBezTo>
                  <a:cubicBezTo>
                    <a:pt x="2" y="22"/>
                    <a:pt x="0" y="24"/>
                    <a:pt x="2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2025"/>
            <p:cNvSpPr>
              <a:spLocks/>
            </p:cNvSpPr>
            <p:nvPr/>
          </p:nvSpPr>
          <p:spPr bwMode="auto">
            <a:xfrm>
              <a:off x="4995" y="1962"/>
              <a:ext cx="6" cy="5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1 h 4"/>
                <a:gd name="T4" fmla="*/ 3 w 5"/>
                <a:gd name="T5" fmla="*/ 1 h 4"/>
                <a:gd name="T6" fmla="*/ 2 w 5"/>
                <a:gd name="T7" fmla="*/ 1 h 4"/>
                <a:gd name="T8" fmla="*/ 3 w 5"/>
                <a:gd name="T9" fmla="*/ 3 h 4"/>
                <a:gd name="T10" fmla="*/ 4 w 5"/>
                <a:gd name="T11" fmla="*/ 3 h 4"/>
                <a:gd name="T12" fmla="*/ 4 w 5"/>
                <a:gd name="T13" fmla="*/ 4 h 4"/>
                <a:gd name="T14" fmla="*/ 3 w 5"/>
                <a:gd name="T15" fmla="*/ 3 h 4"/>
                <a:gd name="T16" fmla="*/ 3 w 5"/>
                <a:gd name="T17" fmla="*/ 4 h 4"/>
                <a:gd name="T18" fmla="*/ 1 w 5"/>
                <a:gd name="T19" fmla="*/ 3 h 4"/>
                <a:gd name="T20" fmla="*/ 0 w 5"/>
                <a:gd name="T21" fmla="*/ 2 h 4"/>
                <a:gd name="T22" fmla="*/ 0 w 5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0" y="0"/>
                    <a:pt x="1" y="2"/>
                    <a:pt x="2" y="1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1"/>
                    <a:pt x="2" y="1"/>
                  </a:cubicBezTo>
                  <a:cubicBezTo>
                    <a:pt x="3" y="3"/>
                    <a:pt x="4" y="2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3" y="3"/>
                    <a:pt x="4" y="4"/>
                  </a:cubicBezTo>
                  <a:cubicBezTo>
                    <a:pt x="4" y="4"/>
                    <a:pt x="3" y="4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1" y="3"/>
                    <a:pt x="1" y="1"/>
                    <a:pt x="0" y="2"/>
                  </a:cubicBezTo>
                  <a:cubicBezTo>
                    <a:pt x="0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2026"/>
            <p:cNvSpPr>
              <a:spLocks/>
            </p:cNvSpPr>
            <p:nvPr/>
          </p:nvSpPr>
          <p:spPr bwMode="auto">
            <a:xfrm>
              <a:off x="5000" y="1966"/>
              <a:ext cx="3" cy="2"/>
            </a:xfrm>
            <a:custGeom>
              <a:avLst/>
              <a:gdLst>
                <a:gd name="T0" fmla="*/ 2 w 3"/>
                <a:gd name="T1" fmla="*/ 1 h 2"/>
                <a:gd name="T2" fmla="*/ 0 w 3"/>
                <a:gd name="T3" fmla="*/ 2 h 2"/>
                <a:gd name="T4" fmla="*/ 1 w 3"/>
                <a:gd name="T5" fmla="*/ 0 h 2"/>
                <a:gd name="T6" fmla="*/ 3 w 3"/>
                <a:gd name="T7" fmla="*/ 1 h 2"/>
                <a:gd name="T8" fmla="*/ 2 w 3"/>
                <a:gd name="T9" fmla="*/ 2 h 2"/>
                <a:gd name="T10" fmla="*/ 2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2027"/>
            <p:cNvSpPr>
              <a:spLocks/>
            </p:cNvSpPr>
            <p:nvPr/>
          </p:nvSpPr>
          <p:spPr bwMode="auto">
            <a:xfrm>
              <a:off x="4894" y="1974"/>
              <a:ext cx="1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028"/>
            <p:cNvSpPr>
              <a:spLocks/>
            </p:cNvSpPr>
            <p:nvPr/>
          </p:nvSpPr>
          <p:spPr bwMode="auto">
            <a:xfrm>
              <a:off x="5009" y="1974"/>
              <a:ext cx="3" cy="3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0 h 2"/>
                <a:gd name="T4" fmla="*/ 3 w 3"/>
                <a:gd name="T5" fmla="*/ 1 h 2"/>
                <a:gd name="T6" fmla="*/ 2 w 3"/>
                <a:gd name="T7" fmla="*/ 2 h 2"/>
                <a:gd name="T8" fmla="*/ 1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0" y="1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029"/>
            <p:cNvSpPr>
              <a:spLocks/>
            </p:cNvSpPr>
            <p:nvPr/>
          </p:nvSpPr>
          <p:spPr bwMode="auto">
            <a:xfrm>
              <a:off x="4897" y="1977"/>
              <a:ext cx="2" cy="2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1 h 2"/>
                <a:gd name="T4" fmla="*/ 2 w 2"/>
                <a:gd name="T5" fmla="*/ 2 h 2"/>
                <a:gd name="T6" fmla="*/ 0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1" y="1"/>
                    <a:pt x="1" y="0"/>
                    <a:pt x="2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030"/>
            <p:cNvSpPr>
              <a:spLocks/>
            </p:cNvSpPr>
            <p:nvPr/>
          </p:nvSpPr>
          <p:spPr bwMode="auto">
            <a:xfrm>
              <a:off x="4925" y="1978"/>
              <a:ext cx="2" cy="3"/>
            </a:xfrm>
            <a:custGeom>
              <a:avLst/>
              <a:gdLst>
                <a:gd name="T0" fmla="*/ 0 w 2"/>
                <a:gd name="T1" fmla="*/ 1 h 3"/>
                <a:gd name="T2" fmla="*/ 1 w 2"/>
                <a:gd name="T3" fmla="*/ 3 h 3"/>
                <a:gd name="T4" fmla="*/ 0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1" y="0"/>
                    <a:pt x="2" y="2"/>
                    <a:pt x="1" y="3"/>
                  </a:cubicBezTo>
                  <a:cubicBezTo>
                    <a:pt x="1" y="2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2031"/>
            <p:cNvSpPr>
              <a:spLocks/>
            </p:cNvSpPr>
            <p:nvPr/>
          </p:nvSpPr>
          <p:spPr bwMode="auto">
            <a:xfrm>
              <a:off x="4894" y="1982"/>
              <a:ext cx="2" cy="1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1 h 1"/>
                <a:gd name="T4" fmla="*/ 2 w 2"/>
                <a:gd name="T5" fmla="*/ 1 h 1"/>
                <a:gd name="T6" fmla="*/ 1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2032"/>
            <p:cNvSpPr>
              <a:spLocks/>
            </p:cNvSpPr>
            <p:nvPr/>
          </p:nvSpPr>
          <p:spPr bwMode="auto">
            <a:xfrm>
              <a:off x="4806" y="1991"/>
              <a:ext cx="1" cy="2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2 h 2"/>
                <a:gd name="T6" fmla="*/ 0 w 1"/>
                <a:gd name="T7" fmla="*/ 0 h 2"/>
                <a:gd name="T8" fmla="*/ 1 w 1"/>
                <a:gd name="T9" fmla="*/ 1 h 2"/>
                <a:gd name="T10" fmla="*/ 1 w 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1" y="1"/>
                    <a:pt x="0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2033"/>
            <p:cNvSpPr>
              <a:spLocks/>
            </p:cNvSpPr>
            <p:nvPr/>
          </p:nvSpPr>
          <p:spPr bwMode="auto">
            <a:xfrm>
              <a:off x="4842" y="1993"/>
              <a:ext cx="2" cy="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0 h 2"/>
                <a:gd name="T4" fmla="*/ 1 w 2"/>
                <a:gd name="T5" fmla="*/ 1 h 2"/>
                <a:gd name="T6" fmla="*/ 1 w 2"/>
                <a:gd name="T7" fmla="*/ 1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2034"/>
            <p:cNvSpPr>
              <a:spLocks/>
            </p:cNvSpPr>
            <p:nvPr/>
          </p:nvSpPr>
          <p:spPr bwMode="auto">
            <a:xfrm>
              <a:off x="4807" y="1994"/>
              <a:ext cx="2" cy="6"/>
            </a:xfrm>
            <a:custGeom>
              <a:avLst/>
              <a:gdLst>
                <a:gd name="T0" fmla="*/ 0 w 2"/>
                <a:gd name="T1" fmla="*/ 3 h 5"/>
                <a:gd name="T2" fmla="*/ 0 w 2"/>
                <a:gd name="T3" fmla="*/ 2 h 5"/>
                <a:gd name="T4" fmla="*/ 0 w 2"/>
                <a:gd name="T5" fmla="*/ 1 h 5"/>
                <a:gd name="T6" fmla="*/ 0 w 2"/>
                <a:gd name="T7" fmla="*/ 0 h 5"/>
                <a:gd name="T8" fmla="*/ 2 w 2"/>
                <a:gd name="T9" fmla="*/ 3 h 5"/>
                <a:gd name="T10" fmla="*/ 1 w 2"/>
                <a:gd name="T11" fmla="*/ 4 h 5"/>
                <a:gd name="T12" fmla="*/ 0 w 2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5">
                  <a:moveTo>
                    <a:pt x="0" y="3"/>
                  </a:move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1" y="4"/>
                    <a:pt x="1" y="3"/>
                    <a:pt x="1" y="4"/>
                  </a:cubicBezTo>
                  <a:cubicBezTo>
                    <a:pt x="1" y="5"/>
                    <a:pt x="1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2035"/>
            <p:cNvSpPr>
              <a:spLocks/>
            </p:cNvSpPr>
            <p:nvPr/>
          </p:nvSpPr>
          <p:spPr bwMode="auto">
            <a:xfrm>
              <a:off x="4858" y="1995"/>
              <a:ext cx="2" cy="2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1 h 2"/>
                <a:gd name="T4" fmla="*/ 1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2036"/>
            <p:cNvSpPr>
              <a:spLocks/>
            </p:cNvSpPr>
            <p:nvPr/>
          </p:nvSpPr>
          <p:spPr bwMode="auto">
            <a:xfrm>
              <a:off x="5035" y="2000"/>
              <a:ext cx="2" cy="3"/>
            </a:xfrm>
            <a:custGeom>
              <a:avLst/>
              <a:gdLst>
                <a:gd name="T0" fmla="*/ 0 w 2"/>
                <a:gd name="T1" fmla="*/ 1 h 3"/>
                <a:gd name="T2" fmla="*/ 1 w 2"/>
                <a:gd name="T3" fmla="*/ 0 h 3"/>
                <a:gd name="T4" fmla="*/ 1 w 2"/>
                <a:gd name="T5" fmla="*/ 1 h 3"/>
                <a:gd name="T6" fmla="*/ 2 w 2"/>
                <a:gd name="T7" fmla="*/ 2 h 3"/>
                <a:gd name="T8" fmla="*/ 2 w 2"/>
                <a:gd name="T9" fmla="*/ 3 h 3"/>
                <a:gd name="T10" fmla="*/ 1 w 2"/>
                <a:gd name="T11" fmla="*/ 2 h 3"/>
                <a:gd name="T12" fmla="*/ 0 w 2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0"/>
                    <a:pt x="1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2037"/>
            <p:cNvSpPr>
              <a:spLocks/>
            </p:cNvSpPr>
            <p:nvPr/>
          </p:nvSpPr>
          <p:spPr bwMode="auto">
            <a:xfrm>
              <a:off x="4838" y="2000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1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2"/>
                    <a:pt x="1" y="1"/>
                    <a:pt x="0" y="1"/>
                  </a:cubicBezTo>
                  <a:cubicBezTo>
                    <a:pt x="1" y="0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2038"/>
            <p:cNvSpPr>
              <a:spLocks/>
            </p:cNvSpPr>
            <p:nvPr/>
          </p:nvSpPr>
          <p:spPr bwMode="auto">
            <a:xfrm>
              <a:off x="4808" y="2007"/>
              <a:ext cx="3" cy="5"/>
            </a:xfrm>
            <a:custGeom>
              <a:avLst/>
              <a:gdLst>
                <a:gd name="T0" fmla="*/ 1 w 3"/>
                <a:gd name="T1" fmla="*/ 0 h 4"/>
                <a:gd name="T2" fmla="*/ 2 w 3"/>
                <a:gd name="T3" fmla="*/ 3 h 4"/>
                <a:gd name="T4" fmla="*/ 1 w 3"/>
                <a:gd name="T5" fmla="*/ 4 h 4"/>
                <a:gd name="T6" fmla="*/ 2 w 3"/>
                <a:gd name="T7" fmla="*/ 2 h 4"/>
                <a:gd name="T8" fmla="*/ 1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3" y="1"/>
                    <a:pt x="2" y="2"/>
                    <a:pt x="2" y="3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0" y="3"/>
                    <a:pt x="2" y="3"/>
                    <a:pt x="2" y="2"/>
                  </a:cubicBezTo>
                  <a:cubicBezTo>
                    <a:pt x="1" y="1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18" name="组合 317"/>
          <p:cNvGrpSpPr/>
          <p:nvPr/>
        </p:nvGrpSpPr>
        <p:grpSpPr>
          <a:xfrm>
            <a:off x="3856005" y="1983502"/>
            <a:ext cx="5119521" cy="816618"/>
            <a:chOff x="3610867" y="1548136"/>
            <a:chExt cx="5119521" cy="816618"/>
          </a:xfrm>
        </p:grpSpPr>
        <p:grpSp>
          <p:nvGrpSpPr>
            <p:cNvPr id="319" name="组合 318"/>
            <p:cNvGrpSpPr/>
            <p:nvPr/>
          </p:nvGrpSpPr>
          <p:grpSpPr>
            <a:xfrm>
              <a:off x="3617819" y="1548136"/>
              <a:ext cx="5112569" cy="816618"/>
              <a:chOff x="4379597" y="1240971"/>
              <a:chExt cx="5113236" cy="816429"/>
            </a:xfrm>
          </p:grpSpPr>
          <p:sp>
            <p:nvSpPr>
              <p:cNvPr id="322" name="折角形 321"/>
              <p:cNvSpPr/>
              <p:nvPr/>
            </p:nvSpPr>
            <p:spPr>
              <a:xfrm>
                <a:off x="5421576" y="1349828"/>
                <a:ext cx="4071257" cy="598714"/>
              </a:xfrm>
              <a:prstGeom prst="foldedCorner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323" name="圆角矩形 322"/>
              <p:cNvSpPr/>
              <p:nvPr/>
            </p:nvSpPr>
            <p:spPr>
              <a:xfrm>
                <a:off x="4379597" y="1240971"/>
                <a:ext cx="903515" cy="81642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itannic Bold" panose="020B0903060703020204" pitchFamily="34" charset="0"/>
                </a:endParaRPr>
              </a:p>
            </p:txBody>
          </p:sp>
        </p:grpSp>
        <p:sp>
          <p:nvSpPr>
            <p:cNvPr id="320" name="矩形 319"/>
            <p:cNvSpPr/>
            <p:nvPr/>
          </p:nvSpPr>
          <p:spPr>
            <a:xfrm>
              <a:off x="5346010" y="1641788"/>
              <a:ext cx="252028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/>
              <a:r>
                <a:rPr lang="zh-CN" altLang="en-US" sz="4000" b="1" dirty="0" smtClean="0">
                  <a:blipFill>
                    <a:blip r:embed="rId5"/>
                    <a:stretch>
                      <a:fillRect/>
                    </a:stretch>
                  </a:blipFill>
                  <a:latin typeface="方正正粗黑简体"/>
                </a:rPr>
                <a:t>讲教法</a:t>
              </a:r>
              <a:endParaRPr lang="zh-CN" altLang="en-US" sz="4000" b="1" dirty="0">
                <a:blipFill>
                  <a:blip r:embed="rId5"/>
                  <a:stretch>
                    <a:fillRect/>
                  </a:stretch>
                </a:blipFill>
                <a:latin typeface="方正正粗黑简体"/>
              </a:endParaRPr>
            </a:p>
          </p:txBody>
        </p:sp>
        <p:sp>
          <p:nvSpPr>
            <p:cNvPr id="321" name="矩形 320"/>
            <p:cNvSpPr/>
            <p:nvPr/>
          </p:nvSpPr>
          <p:spPr>
            <a:xfrm>
              <a:off x="3610867" y="1641788"/>
              <a:ext cx="91242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4000" dirty="0" smtClean="0">
                  <a:blipFill>
                    <a:blip r:embed="rId5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02</a:t>
              </a:r>
              <a:endParaRPr lang="zh-CN" altLang="en-US" sz="4000" dirty="0">
                <a:blipFill>
                  <a:blip r:embed="rId5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grpSp>
        <p:nvGrpSpPr>
          <p:cNvPr id="324" name="组合 323"/>
          <p:cNvGrpSpPr/>
          <p:nvPr/>
        </p:nvGrpSpPr>
        <p:grpSpPr>
          <a:xfrm>
            <a:off x="3854402" y="3057490"/>
            <a:ext cx="5121124" cy="816618"/>
            <a:chOff x="3609264" y="1548136"/>
            <a:chExt cx="5121124" cy="816618"/>
          </a:xfrm>
        </p:grpSpPr>
        <p:grpSp>
          <p:nvGrpSpPr>
            <p:cNvPr id="325" name="组合 324"/>
            <p:cNvGrpSpPr/>
            <p:nvPr/>
          </p:nvGrpSpPr>
          <p:grpSpPr>
            <a:xfrm>
              <a:off x="3617819" y="1548136"/>
              <a:ext cx="5112569" cy="816618"/>
              <a:chOff x="4379597" y="1240971"/>
              <a:chExt cx="5113236" cy="816429"/>
            </a:xfrm>
          </p:grpSpPr>
          <p:sp>
            <p:nvSpPr>
              <p:cNvPr id="328" name="折角形 327"/>
              <p:cNvSpPr/>
              <p:nvPr/>
            </p:nvSpPr>
            <p:spPr>
              <a:xfrm>
                <a:off x="5421576" y="1349828"/>
                <a:ext cx="4071257" cy="598714"/>
              </a:xfrm>
              <a:prstGeom prst="foldedCorner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329" name="圆角矩形 328"/>
              <p:cNvSpPr/>
              <p:nvPr/>
            </p:nvSpPr>
            <p:spPr>
              <a:xfrm>
                <a:off x="4379597" y="1240971"/>
                <a:ext cx="903515" cy="81642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itannic Bold" panose="020B0903060703020204" pitchFamily="34" charset="0"/>
                </a:endParaRPr>
              </a:p>
            </p:txBody>
          </p:sp>
        </p:grpSp>
        <p:sp>
          <p:nvSpPr>
            <p:cNvPr id="326" name="矩形 325"/>
            <p:cNvSpPr/>
            <p:nvPr/>
          </p:nvSpPr>
          <p:spPr>
            <a:xfrm>
              <a:off x="5346010" y="1641788"/>
              <a:ext cx="252028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/>
              <a:r>
                <a:rPr lang="zh-CN" altLang="en-US" sz="4000" b="1" dirty="0" smtClean="0">
                  <a:blipFill>
                    <a:blip r:embed="rId5"/>
                    <a:stretch>
                      <a:fillRect/>
                    </a:stretch>
                  </a:blipFill>
                  <a:latin typeface="方正正粗黑简体"/>
                </a:rPr>
                <a:t>论学法</a:t>
              </a:r>
              <a:endParaRPr lang="zh-CN" altLang="en-US" sz="4000" b="1" dirty="0">
                <a:blipFill>
                  <a:blip r:embed="rId5"/>
                  <a:stretch>
                    <a:fillRect/>
                  </a:stretch>
                </a:blipFill>
                <a:latin typeface="方正正粗黑简体"/>
              </a:endParaRPr>
            </a:p>
          </p:txBody>
        </p:sp>
        <p:sp>
          <p:nvSpPr>
            <p:cNvPr id="327" name="矩形 326"/>
            <p:cNvSpPr/>
            <p:nvPr/>
          </p:nvSpPr>
          <p:spPr>
            <a:xfrm>
              <a:off x="3609264" y="1641788"/>
              <a:ext cx="91563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4000" dirty="0" smtClean="0">
                  <a:blipFill>
                    <a:blip r:embed="rId5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03</a:t>
              </a:r>
              <a:endParaRPr lang="zh-CN" altLang="en-US" sz="4000" dirty="0">
                <a:blipFill>
                  <a:blip r:embed="rId5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grpSp>
        <p:nvGrpSpPr>
          <p:cNvPr id="330" name="组合 329"/>
          <p:cNvGrpSpPr/>
          <p:nvPr/>
        </p:nvGrpSpPr>
        <p:grpSpPr>
          <a:xfrm>
            <a:off x="3846387" y="4131478"/>
            <a:ext cx="5129139" cy="816618"/>
            <a:chOff x="3601249" y="1548136"/>
            <a:chExt cx="5129139" cy="816618"/>
          </a:xfrm>
        </p:grpSpPr>
        <p:grpSp>
          <p:nvGrpSpPr>
            <p:cNvPr id="331" name="组合 330"/>
            <p:cNvGrpSpPr/>
            <p:nvPr/>
          </p:nvGrpSpPr>
          <p:grpSpPr>
            <a:xfrm>
              <a:off x="3617819" y="1548136"/>
              <a:ext cx="5112569" cy="816618"/>
              <a:chOff x="4379597" y="1240971"/>
              <a:chExt cx="5113236" cy="816429"/>
            </a:xfrm>
          </p:grpSpPr>
          <p:sp>
            <p:nvSpPr>
              <p:cNvPr id="334" name="折角形 333"/>
              <p:cNvSpPr/>
              <p:nvPr/>
            </p:nvSpPr>
            <p:spPr>
              <a:xfrm>
                <a:off x="5421576" y="1349828"/>
                <a:ext cx="4071257" cy="598714"/>
              </a:xfrm>
              <a:prstGeom prst="foldedCorner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335" name="圆角矩形 334"/>
              <p:cNvSpPr/>
              <p:nvPr/>
            </p:nvSpPr>
            <p:spPr>
              <a:xfrm>
                <a:off x="4379597" y="1240971"/>
                <a:ext cx="903515" cy="81642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itannic Bold" panose="020B0903060703020204" pitchFamily="34" charset="0"/>
                </a:endParaRPr>
              </a:p>
            </p:txBody>
          </p:sp>
        </p:grpSp>
        <p:sp>
          <p:nvSpPr>
            <p:cNvPr id="332" name="矩形 331"/>
            <p:cNvSpPr/>
            <p:nvPr/>
          </p:nvSpPr>
          <p:spPr>
            <a:xfrm>
              <a:off x="5346010" y="1641788"/>
              <a:ext cx="252028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/>
              <a:r>
                <a:rPr lang="zh-CN" altLang="en-US" sz="4000" b="1" dirty="0" smtClean="0">
                  <a:blipFill>
                    <a:blip r:embed="rId5"/>
                    <a:stretch>
                      <a:fillRect/>
                    </a:stretch>
                  </a:blipFill>
                  <a:latin typeface="方正正粗黑简体"/>
                </a:rPr>
                <a:t>说过程</a:t>
              </a:r>
              <a:endParaRPr lang="zh-CN" altLang="en-US" sz="4000" b="1" dirty="0">
                <a:blipFill>
                  <a:blip r:embed="rId5"/>
                  <a:stretch>
                    <a:fillRect/>
                  </a:stretch>
                </a:blipFill>
                <a:latin typeface="方正正粗黑简体"/>
              </a:endParaRPr>
            </a:p>
          </p:txBody>
        </p:sp>
        <p:sp>
          <p:nvSpPr>
            <p:cNvPr id="333" name="矩形 332"/>
            <p:cNvSpPr/>
            <p:nvPr/>
          </p:nvSpPr>
          <p:spPr>
            <a:xfrm>
              <a:off x="3601249" y="1641788"/>
              <a:ext cx="93166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4000" dirty="0" smtClean="0">
                  <a:blipFill>
                    <a:blip r:embed="rId5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04</a:t>
              </a:r>
              <a:endParaRPr lang="zh-CN" altLang="en-US" sz="4000" dirty="0">
                <a:blipFill>
                  <a:blip r:embed="rId5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grpSp>
        <p:nvGrpSpPr>
          <p:cNvPr id="336" name="组合 335"/>
          <p:cNvGrpSpPr/>
          <p:nvPr/>
        </p:nvGrpSpPr>
        <p:grpSpPr>
          <a:xfrm>
            <a:off x="3854402" y="5205464"/>
            <a:ext cx="5121124" cy="816618"/>
            <a:chOff x="3609264" y="1548136"/>
            <a:chExt cx="5121124" cy="816618"/>
          </a:xfrm>
        </p:grpSpPr>
        <p:grpSp>
          <p:nvGrpSpPr>
            <p:cNvPr id="337" name="组合 336"/>
            <p:cNvGrpSpPr/>
            <p:nvPr/>
          </p:nvGrpSpPr>
          <p:grpSpPr>
            <a:xfrm>
              <a:off x="3617819" y="1548136"/>
              <a:ext cx="5112569" cy="816618"/>
              <a:chOff x="4379597" y="1240971"/>
              <a:chExt cx="5113236" cy="816429"/>
            </a:xfrm>
          </p:grpSpPr>
          <p:sp>
            <p:nvSpPr>
              <p:cNvPr id="340" name="折角形 339"/>
              <p:cNvSpPr/>
              <p:nvPr/>
            </p:nvSpPr>
            <p:spPr>
              <a:xfrm>
                <a:off x="5421576" y="1349828"/>
                <a:ext cx="4071257" cy="598714"/>
              </a:xfrm>
              <a:prstGeom prst="foldedCorner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341" name="圆角矩形 340"/>
              <p:cNvSpPr/>
              <p:nvPr/>
            </p:nvSpPr>
            <p:spPr>
              <a:xfrm>
                <a:off x="4379597" y="1240971"/>
                <a:ext cx="903515" cy="81642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itannic Bold" panose="020B0903060703020204" pitchFamily="34" charset="0"/>
                </a:endParaRPr>
              </a:p>
            </p:txBody>
          </p:sp>
        </p:grpSp>
        <p:sp>
          <p:nvSpPr>
            <p:cNvPr id="338" name="矩形 337"/>
            <p:cNvSpPr/>
            <p:nvPr/>
          </p:nvSpPr>
          <p:spPr>
            <a:xfrm>
              <a:off x="5346010" y="1641788"/>
              <a:ext cx="252028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/>
              <a:r>
                <a:rPr lang="zh-CN" altLang="en-US" sz="4000" b="1" dirty="0" smtClean="0">
                  <a:blipFill>
                    <a:blip r:embed="rId5"/>
                    <a:stretch>
                      <a:fillRect/>
                    </a:stretch>
                  </a:blipFill>
                  <a:latin typeface="方正正粗黑简体"/>
                </a:rPr>
                <a:t>谈反思</a:t>
              </a:r>
              <a:endParaRPr lang="zh-CN" altLang="en-US" sz="4000" b="1" dirty="0">
                <a:blipFill>
                  <a:blip r:embed="rId5"/>
                  <a:stretch>
                    <a:fillRect/>
                  </a:stretch>
                </a:blipFill>
                <a:latin typeface="方正正粗黑简体"/>
              </a:endParaRPr>
            </a:p>
          </p:txBody>
        </p:sp>
        <p:sp>
          <p:nvSpPr>
            <p:cNvPr id="339" name="矩形 338"/>
            <p:cNvSpPr/>
            <p:nvPr/>
          </p:nvSpPr>
          <p:spPr>
            <a:xfrm>
              <a:off x="3609264" y="1641788"/>
              <a:ext cx="91563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4000" dirty="0" smtClean="0">
                  <a:blipFill>
                    <a:blip r:embed="rId5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05</a:t>
              </a:r>
              <a:endParaRPr lang="zh-CN" altLang="en-US" sz="4000" dirty="0">
                <a:blipFill>
                  <a:blip r:embed="rId5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469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75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3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+mn-ea"/>
              </a:rPr>
              <a:t>新课探究</a:t>
            </a:r>
          </a:p>
        </p:txBody>
      </p:sp>
      <p:grpSp>
        <p:nvGrpSpPr>
          <p:cNvPr id="4" name="Group 27"/>
          <p:cNvGrpSpPr/>
          <p:nvPr/>
        </p:nvGrpSpPr>
        <p:grpSpPr>
          <a:xfrm>
            <a:off x="3464533" y="2428457"/>
            <a:ext cx="5068756" cy="3890223"/>
            <a:chOff x="2417763" y="1577976"/>
            <a:chExt cx="4164012" cy="3194684"/>
          </a:xfrm>
          <a:blipFill>
            <a:blip r:embed="rId5"/>
            <a:stretch>
              <a:fillRect/>
            </a:stretch>
          </a:blipFill>
        </p:grpSpPr>
        <p:sp>
          <p:nvSpPr>
            <p:cNvPr id="5" name="Freeform 13"/>
            <p:cNvSpPr>
              <a:spLocks/>
            </p:cNvSpPr>
            <p:nvPr/>
          </p:nvSpPr>
          <p:spPr bwMode="auto">
            <a:xfrm>
              <a:off x="2417763" y="1577976"/>
              <a:ext cx="4164012" cy="2617787"/>
            </a:xfrm>
            <a:custGeom>
              <a:avLst/>
              <a:gdLst/>
              <a:ahLst/>
              <a:cxnLst>
                <a:cxn ang="0">
                  <a:pos x="353" y="0"/>
                </a:cxn>
                <a:cxn ang="0">
                  <a:pos x="357" y="540"/>
                </a:cxn>
                <a:cxn ang="0">
                  <a:pos x="353" y="0"/>
                </a:cxn>
              </a:cxnLst>
              <a:rect l="0" t="0" r="r" b="b"/>
              <a:pathLst>
                <a:path w="693" h="540">
                  <a:moveTo>
                    <a:pt x="353" y="0"/>
                  </a:moveTo>
                  <a:cubicBezTo>
                    <a:pt x="353" y="0"/>
                    <a:pt x="0" y="540"/>
                    <a:pt x="357" y="540"/>
                  </a:cubicBezTo>
                  <a:cubicBezTo>
                    <a:pt x="693" y="540"/>
                    <a:pt x="353" y="0"/>
                    <a:pt x="35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4"/>
            <p:cNvGrpSpPr/>
            <p:nvPr/>
          </p:nvGrpSpPr>
          <p:grpSpPr>
            <a:xfrm>
              <a:off x="3894147" y="2136523"/>
              <a:ext cx="1306494" cy="2636137"/>
              <a:chOff x="2933700" y="2201863"/>
              <a:chExt cx="336550" cy="949326"/>
            </a:xfrm>
            <a:grpFill/>
          </p:grpSpPr>
          <p:sp>
            <p:nvSpPr>
              <p:cNvPr id="7" name="Freeform 208"/>
              <p:cNvSpPr>
                <a:spLocks/>
              </p:cNvSpPr>
              <p:nvPr/>
            </p:nvSpPr>
            <p:spPr bwMode="auto">
              <a:xfrm>
                <a:off x="2933700" y="2201863"/>
                <a:ext cx="168275" cy="949325"/>
              </a:xfrm>
              <a:custGeom>
                <a:avLst/>
                <a:gdLst/>
                <a:ahLst/>
                <a:cxnLst>
                  <a:cxn ang="0">
                    <a:pos x="106" y="0"/>
                  </a:cxn>
                  <a:cxn ang="0">
                    <a:pos x="101" y="167"/>
                  </a:cxn>
                  <a:cxn ang="0">
                    <a:pos x="51" y="117"/>
                  </a:cxn>
                  <a:cxn ang="0">
                    <a:pos x="99" y="186"/>
                  </a:cxn>
                  <a:cxn ang="0">
                    <a:pos x="99" y="260"/>
                  </a:cxn>
                  <a:cxn ang="0">
                    <a:pos x="19" y="184"/>
                  </a:cxn>
                  <a:cxn ang="0">
                    <a:pos x="97" y="286"/>
                  </a:cxn>
                  <a:cxn ang="0">
                    <a:pos x="94" y="365"/>
                  </a:cxn>
                  <a:cxn ang="0">
                    <a:pos x="0" y="272"/>
                  </a:cxn>
                  <a:cxn ang="0">
                    <a:pos x="94" y="391"/>
                  </a:cxn>
                  <a:cxn ang="0">
                    <a:pos x="87" y="598"/>
                  </a:cxn>
                  <a:cxn ang="0">
                    <a:pos x="106" y="598"/>
                  </a:cxn>
                  <a:cxn ang="0">
                    <a:pos x="106" y="39"/>
                  </a:cxn>
                  <a:cxn ang="0">
                    <a:pos x="106" y="0"/>
                  </a:cxn>
                </a:cxnLst>
                <a:rect l="0" t="0" r="r" b="b"/>
                <a:pathLst>
                  <a:path w="106" h="598">
                    <a:moveTo>
                      <a:pt x="106" y="0"/>
                    </a:moveTo>
                    <a:lnTo>
                      <a:pt x="101" y="167"/>
                    </a:lnTo>
                    <a:lnTo>
                      <a:pt x="51" y="117"/>
                    </a:lnTo>
                    <a:lnTo>
                      <a:pt x="99" y="186"/>
                    </a:lnTo>
                    <a:lnTo>
                      <a:pt x="99" y="260"/>
                    </a:lnTo>
                    <a:lnTo>
                      <a:pt x="19" y="184"/>
                    </a:lnTo>
                    <a:lnTo>
                      <a:pt x="97" y="286"/>
                    </a:lnTo>
                    <a:lnTo>
                      <a:pt x="94" y="365"/>
                    </a:lnTo>
                    <a:lnTo>
                      <a:pt x="0" y="272"/>
                    </a:lnTo>
                    <a:lnTo>
                      <a:pt x="94" y="391"/>
                    </a:lnTo>
                    <a:lnTo>
                      <a:pt x="87" y="598"/>
                    </a:lnTo>
                    <a:lnTo>
                      <a:pt x="106" y="598"/>
                    </a:lnTo>
                    <a:lnTo>
                      <a:pt x="106" y="39"/>
                    </a:lnTo>
                    <a:lnTo>
                      <a:pt x="106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209"/>
              <p:cNvSpPr>
                <a:spLocks/>
              </p:cNvSpPr>
              <p:nvPr/>
            </p:nvSpPr>
            <p:spPr bwMode="auto">
              <a:xfrm>
                <a:off x="3101975" y="2263776"/>
                <a:ext cx="168275" cy="887413"/>
              </a:xfrm>
              <a:custGeom>
                <a:avLst/>
                <a:gdLst/>
                <a:ahLst/>
                <a:cxnLst>
                  <a:cxn ang="0">
                    <a:pos x="12" y="354"/>
                  </a:cxn>
                  <a:cxn ang="0">
                    <a:pos x="106" y="233"/>
                  </a:cxn>
                  <a:cxn ang="0">
                    <a:pos x="10" y="326"/>
                  </a:cxn>
                  <a:cxn ang="0">
                    <a:pos x="7" y="250"/>
                  </a:cxn>
                  <a:cxn ang="0">
                    <a:pos x="87" y="145"/>
                  </a:cxn>
                  <a:cxn ang="0">
                    <a:pos x="7" y="221"/>
                  </a:cxn>
                  <a:cxn ang="0">
                    <a:pos x="5" y="145"/>
                  </a:cxn>
                  <a:cxn ang="0">
                    <a:pos x="53" y="76"/>
                  </a:cxn>
                  <a:cxn ang="0">
                    <a:pos x="5" y="128"/>
                  </a:cxn>
                  <a:cxn ang="0">
                    <a:pos x="0" y="0"/>
                  </a:cxn>
                  <a:cxn ang="0">
                    <a:pos x="0" y="559"/>
                  </a:cxn>
                  <a:cxn ang="0">
                    <a:pos x="20" y="559"/>
                  </a:cxn>
                  <a:cxn ang="0">
                    <a:pos x="12" y="354"/>
                  </a:cxn>
                </a:cxnLst>
                <a:rect l="0" t="0" r="r" b="b"/>
                <a:pathLst>
                  <a:path w="106" h="559">
                    <a:moveTo>
                      <a:pt x="12" y="354"/>
                    </a:moveTo>
                    <a:lnTo>
                      <a:pt x="106" y="233"/>
                    </a:lnTo>
                    <a:lnTo>
                      <a:pt x="10" y="326"/>
                    </a:lnTo>
                    <a:lnTo>
                      <a:pt x="7" y="250"/>
                    </a:lnTo>
                    <a:lnTo>
                      <a:pt x="87" y="145"/>
                    </a:lnTo>
                    <a:lnTo>
                      <a:pt x="7" y="221"/>
                    </a:lnTo>
                    <a:lnTo>
                      <a:pt x="5" y="145"/>
                    </a:lnTo>
                    <a:lnTo>
                      <a:pt x="53" y="76"/>
                    </a:lnTo>
                    <a:lnTo>
                      <a:pt x="5" y="128"/>
                    </a:lnTo>
                    <a:lnTo>
                      <a:pt x="0" y="0"/>
                    </a:lnTo>
                    <a:lnTo>
                      <a:pt x="0" y="559"/>
                    </a:lnTo>
                    <a:lnTo>
                      <a:pt x="20" y="559"/>
                    </a:lnTo>
                    <a:lnTo>
                      <a:pt x="12" y="354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" name="Group 28"/>
          <p:cNvGrpSpPr/>
          <p:nvPr/>
        </p:nvGrpSpPr>
        <p:grpSpPr>
          <a:xfrm>
            <a:off x="1569230" y="3127690"/>
            <a:ext cx="4094510" cy="3142498"/>
            <a:chOff x="2417763" y="1577976"/>
            <a:chExt cx="4164012" cy="3194684"/>
          </a:xfrm>
          <a:blipFill>
            <a:blip r:embed="rId5"/>
            <a:stretch>
              <a:fillRect/>
            </a:stretch>
          </a:blipFill>
        </p:grpSpPr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2417763" y="1577976"/>
              <a:ext cx="4164012" cy="2617787"/>
            </a:xfrm>
            <a:custGeom>
              <a:avLst/>
              <a:gdLst/>
              <a:ahLst/>
              <a:cxnLst>
                <a:cxn ang="0">
                  <a:pos x="353" y="0"/>
                </a:cxn>
                <a:cxn ang="0">
                  <a:pos x="357" y="540"/>
                </a:cxn>
                <a:cxn ang="0">
                  <a:pos x="353" y="0"/>
                </a:cxn>
              </a:cxnLst>
              <a:rect l="0" t="0" r="r" b="b"/>
              <a:pathLst>
                <a:path w="693" h="540">
                  <a:moveTo>
                    <a:pt x="353" y="0"/>
                  </a:moveTo>
                  <a:cubicBezTo>
                    <a:pt x="353" y="0"/>
                    <a:pt x="0" y="540"/>
                    <a:pt x="357" y="540"/>
                  </a:cubicBezTo>
                  <a:cubicBezTo>
                    <a:pt x="693" y="540"/>
                    <a:pt x="353" y="0"/>
                    <a:pt x="35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Group 31"/>
            <p:cNvGrpSpPr/>
            <p:nvPr/>
          </p:nvGrpSpPr>
          <p:grpSpPr>
            <a:xfrm>
              <a:off x="3894147" y="2136523"/>
              <a:ext cx="1306494" cy="2636137"/>
              <a:chOff x="2933700" y="2201863"/>
              <a:chExt cx="336550" cy="949326"/>
            </a:xfrm>
            <a:grpFill/>
          </p:grpSpPr>
          <p:sp>
            <p:nvSpPr>
              <p:cNvPr id="14" name="Freeform 208"/>
              <p:cNvSpPr>
                <a:spLocks/>
              </p:cNvSpPr>
              <p:nvPr/>
            </p:nvSpPr>
            <p:spPr bwMode="auto">
              <a:xfrm>
                <a:off x="2933700" y="2201863"/>
                <a:ext cx="168275" cy="949325"/>
              </a:xfrm>
              <a:custGeom>
                <a:avLst/>
                <a:gdLst/>
                <a:ahLst/>
                <a:cxnLst>
                  <a:cxn ang="0">
                    <a:pos x="106" y="0"/>
                  </a:cxn>
                  <a:cxn ang="0">
                    <a:pos x="101" y="167"/>
                  </a:cxn>
                  <a:cxn ang="0">
                    <a:pos x="51" y="117"/>
                  </a:cxn>
                  <a:cxn ang="0">
                    <a:pos x="99" y="186"/>
                  </a:cxn>
                  <a:cxn ang="0">
                    <a:pos x="99" y="260"/>
                  </a:cxn>
                  <a:cxn ang="0">
                    <a:pos x="19" y="184"/>
                  </a:cxn>
                  <a:cxn ang="0">
                    <a:pos x="97" y="286"/>
                  </a:cxn>
                  <a:cxn ang="0">
                    <a:pos x="94" y="365"/>
                  </a:cxn>
                  <a:cxn ang="0">
                    <a:pos x="0" y="272"/>
                  </a:cxn>
                  <a:cxn ang="0">
                    <a:pos x="94" y="391"/>
                  </a:cxn>
                  <a:cxn ang="0">
                    <a:pos x="87" y="598"/>
                  </a:cxn>
                  <a:cxn ang="0">
                    <a:pos x="106" y="598"/>
                  </a:cxn>
                  <a:cxn ang="0">
                    <a:pos x="106" y="39"/>
                  </a:cxn>
                  <a:cxn ang="0">
                    <a:pos x="106" y="0"/>
                  </a:cxn>
                </a:cxnLst>
                <a:rect l="0" t="0" r="r" b="b"/>
                <a:pathLst>
                  <a:path w="106" h="598">
                    <a:moveTo>
                      <a:pt x="106" y="0"/>
                    </a:moveTo>
                    <a:lnTo>
                      <a:pt x="101" y="167"/>
                    </a:lnTo>
                    <a:lnTo>
                      <a:pt x="51" y="117"/>
                    </a:lnTo>
                    <a:lnTo>
                      <a:pt x="99" y="186"/>
                    </a:lnTo>
                    <a:lnTo>
                      <a:pt x="99" y="260"/>
                    </a:lnTo>
                    <a:lnTo>
                      <a:pt x="19" y="184"/>
                    </a:lnTo>
                    <a:lnTo>
                      <a:pt x="97" y="286"/>
                    </a:lnTo>
                    <a:lnTo>
                      <a:pt x="94" y="365"/>
                    </a:lnTo>
                    <a:lnTo>
                      <a:pt x="0" y="272"/>
                    </a:lnTo>
                    <a:lnTo>
                      <a:pt x="94" y="391"/>
                    </a:lnTo>
                    <a:lnTo>
                      <a:pt x="87" y="598"/>
                    </a:lnTo>
                    <a:lnTo>
                      <a:pt x="106" y="598"/>
                    </a:lnTo>
                    <a:lnTo>
                      <a:pt x="106" y="39"/>
                    </a:lnTo>
                    <a:lnTo>
                      <a:pt x="106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209"/>
              <p:cNvSpPr>
                <a:spLocks/>
              </p:cNvSpPr>
              <p:nvPr/>
            </p:nvSpPr>
            <p:spPr bwMode="auto">
              <a:xfrm>
                <a:off x="3101975" y="2263776"/>
                <a:ext cx="168275" cy="887413"/>
              </a:xfrm>
              <a:custGeom>
                <a:avLst/>
                <a:gdLst/>
                <a:ahLst/>
                <a:cxnLst>
                  <a:cxn ang="0">
                    <a:pos x="12" y="354"/>
                  </a:cxn>
                  <a:cxn ang="0">
                    <a:pos x="106" y="233"/>
                  </a:cxn>
                  <a:cxn ang="0">
                    <a:pos x="10" y="326"/>
                  </a:cxn>
                  <a:cxn ang="0">
                    <a:pos x="7" y="250"/>
                  </a:cxn>
                  <a:cxn ang="0">
                    <a:pos x="87" y="145"/>
                  </a:cxn>
                  <a:cxn ang="0">
                    <a:pos x="7" y="221"/>
                  </a:cxn>
                  <a:cxn ang="0">
                    <a:pos x="5" y="145"/>
                  </a:cxn>
                  <a:cxn ang="0">
                    <a:pos x="53" y="76"/>
                  </a:cxn>
                  <a:cxn ang="0">
                    <a:pos x="5" y="128"/>
                  </a:cxn>
                  <a:cxn ang="0">
                    <a:pos x="0" y="0"/>
                  </a:cxn>
                  <a:cxn ang="0">
                    <a:pos x="0" y="559"/>
                  </a:cxn>
                  <a:cxn ang="0">
                    <a:pos x="20" y="559"/>
                  </a:cxn>
                  <a:cxn ang="0">
                    <a:pos x="12" y="354"/>
                  </a:cxn>
                </a:cxnLst>
                <a:rect l="0" t="0" r="r" b="b"/>
                <a:pathLst>
                  <a:path w="106" h="559">
                    <a:moveTo>
                      <a:pt x="12" y="354"/>
                    </a:moveTo>
                    <a:lnTo>
                      <a:pt x="106" y="233"/>
                    </a:lnTo>
                    <a:lnTo>
                      <a:pt x="10" y="326"/>
                    </a:lnTo>
                    <a:lnTo>
                      <a:pt x="7" y="250"/>
                    </a:lnTo>
                    <a:lnTo>
                      <a:pt x="87" y="145"/>
                    </a:lnTo>
                    <a:lnTo>
                      <a:pt x="7" y="221"/>
                    </a:lnTo>
                    <a:lnTo>
                      <a:pt x="5" y="145"/>
                    </a:lnTo>
                    <a:lnTo>
                      <a:pt x="53" y="76"/>
                    </a:lnTo>
                    <a:lnTo>
                      <a:pt x="5" y="128"/>
                    </a:lnTo>
                    <a:lnTo>
                      <a:pt x="0" y="0"/>
                    </a:lnTo>
                    <a:lnTo>
                      <a:pt x="0" y="559"/>
                    </a:lnTo>
                    <a:lnTo>
                      <a:pt x="20" y="559"/>
                    </a:lnTo>
                    <a:lnTo>
                      <a:pt x="12" y="354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6" name="Group 34"/>
          <p:cNvGrpSpPr/>
          <p:nvPr/>
        </p:nvGrpSpPr>
        <p:grpSpPr>
          <a:xfrm>
            <a:off x="6368928" y="3127690"/>
            <a:ext cx="4094510" cy="3142498"/>
            <a:chOff x="2417763" y="1577976"/>
            <a:chExt cx="4164012" cy="3194684"/>
          </a:xfrm>
          <a:blipFill>
            <a:blip r:embed="rId5"/>
            <a:stretch>
              <a:fillRect/>
            </a:stretch>
          </a:blipFill>
        </p:grpSpPr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2417763" y="1577976"/>
              <a:ext cx="4164012" cy="2617787"/>
            </a:xfrm>
            <a:custGeom>
              <a:avLst/>
              <a:gdLst/>
              <a:ahLst/>
              <a:cxnLst>
                <a:cxn ang="0">
                  <a:pos x="353" y="0"/>
                </a:cxn>
                <a:cxn ang="0">
                  <a:pos x="357" y="540"/>
                </a:cxn>
                <a:cxn ang="0">
                  <a:pos x="353" y="0"/>
                </a:cxn>
              </a:cxnLst>
              <a:rect l="0" t="0" r="r" b="b"/>
              <a:pathLst>
                <a:path w="693" h="540">
                  <a:moveTo>
                    <a:pt x="353" y="0"/>
                  </a:moveTo>
                  <a:cubicBezTo>
                    <a:pt x="353" y="0"/>
                    <a:pt x="0" y="540"/>
                    <a:pt x="357" y="540"/>
                  </a:cubicBezTo>
                  <a:cubicBezTo>
                    <a:pt x="693" y="540"/>
                    <a:pt x="353" y="0"/>
                    <a:pt x="35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8" name="Group 36"/>
            <p:cNvGrpSpPr/>
            <p:nvPr/>
          </p:nvGrpSpPr>
          <p:grpSpPr>
            <a:xfrm>
              <a:off x="3894147" y="2136523"/>
              <a:ext cx="1306494" cy="2636137"/>
              <a:chOff x="2933700" y="2201863"/>
              <a:chExt cx="336550" cy="949326"/>
            </a:xfrm>
            <a:grpFill/>
          </p:grpSpPr>
          <p:sp>
            <p:nvSpPr>
              <p:cNvPr id="19" name="Freeform 208"/>
              <p:cNvSpPr>
                <a:spLocks/>
              </p:cNvSpPr>
              <p:nvPr/>
            </p:nvSpPr>
            <p:spPr bwMode="auto">
              <a:xfrm>
                <a:off x="2933700" y="2201863"/>
                <a:ext cx="168275" cy="949325"/>
              </a:xfrm>
              <a:custGeom>
                <a:avLst/>
                <a:gdLst/>
                <a:ahLst/>
                <a:cxnLst>
                  <a:cxn ang="0">
                    <a:pos x="106" y="0"/>
                  </a:cxn>
                  <a:cxn ang="0">
                    <a:pos x="101" y="167"/>
                  </a:cxn>
                  <a:cxn ang="0">
                    <a:pos x="51" y="117"/>
                  </a:cxn>
                  <a:cxn ang="0">
                    <a:pos x="99" y="186"/>
                  </a:cxn>
                  <a:cxn ang="0">
                    <a:pos x="99" y="260"/>
                  </a:cxn>
                  <a:cxn ang="0">
                    <a:pos x="19" y="184"/>
                  </a:cxn>
                  <a:cxn ang="0">
                    <a:pos x="97" y="286"/>
                  </a:cxn>
                  <a:cxn ang="0">
                    <a:pos x="94" y="365"/>
                  </a:cxn>
                  <a:cxn ang="0">
                    <a:pos x="0" y="272"/>
                  </a:cxn>
                  <a:cxn ang="0">
                    <a:pos x="94" y="391"/>
                  </a:cxn>
                  <a:cxn ang="0">
                    <a:pos x="87" y="598"/>
                  </a:cxn>
                  <a:cxn ang="0">
                    <a:pos x="106" y="598"/>
                  </a:cxn>
                  <a:cxn ang="0">
                    <a:pos x="106" y="39"/>
                  </a:cxn>
                  <a:cxn ang="0">
                    <a:pos x="106" y="0"/>
                  </a:cxn>
                </a:cxnLst>
                <a:rect l="0" t="0" r="r" b="b"/>
                <a:pathLst>
                  <a:path w="106" h="598">
                    <a:moveTo>
                      <a:pt x="106" y="0"/>
                    </a:moveTo>
                    <a:lnTo>
                      <a:pt x="101" y="167"/>
                    </a:lnTo>
                    <a:lnTo>
                      <a:pt x="51" y="117"/>
                    </a:lnTo>
                    <a:lnTo>
                      <a:pt x="99" y="186"/>
                    </a:lnTo>
                    <a:lnTo>
                      <a:pt x="99" y="260"/>
                    </a:lnTo>
                    <a:lnTo>
                      <a:pt x="19" y="184"/>
                    </a:lnTo>
                    <a:lnTo>
                      <a:pt x="97" y="286"/>
                    </a:lnTo>
                    <a:lnTo>
                      <a:pt x="94" y="365"/>
                    </a:lnTo>
                    <a:lnTo>
                      <a:pt x="0" y="272"/>
                    </a:lnTo>
                    <a:lnTo>
                      <a:pt x="94" y="391"/>
                    </a:lnTo>
                    <a:lnTo>
                      <a:pt x="87" y="598"/>
                    </a:lnTo>
                    <a:lnTo>
                      <a:pt x="106" y="598"/>
                    </a:lnTo>
                    <a:lnTo>
                      <a:pt x="106" y="39"/>
                    </a:lnTo>
                    <a:lnTo>
                      <a:pt x="106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09"/>
              <p:cNvSpPr>
                <a:spLocks/>
              </p:cNvSpPr>
              <p:nvPr/>
            </p:nvSpPr>
            <p:spPr bwMode="auto">
              <a:xfrm>
                <a:off x="3101975" y="2263776"/>
                <a:ext cx="168275" cy="887413"/>
              </a:xfrm>
              <a:custGeom>
                <a:avLst/>
                <a:gdLst/>
                <a:ahLst/>
                <a:cxnLst>
                  <a:cxn ang="0">
                    <a:pos x="12" y="354"/>
                  </a:cxn>
                  <a:cxn ang="0">
                    <a:pos x="106" y="233"/>
                  </a:cxn>
                  <a:cxn ang="0">
                    <a:pos x="10" y="326"/>
                  </a:cxn>
                  <a:cxn ang="0">
                    <a:pos x="7" y="250"/>
                  </a:cxn>
                  <a:cxn ang="0">
                    <a:pos x="87" y="145"/>
                  </a:cxn>
                  <a:cxn ang="0">
                    <a:pos x="7" y="221"/>
                  </a:cxn>
                  <a:cxn ang="0">
                    <a:pos x="5" y="145"/>
                  </a:cxn>
                  <a:cxn ang="0">
                    <a:pos x="53" y="76"/>
                  </a:cxn>
                  <a:cxn ang="0">
                    <a:pos x="5" y="128"/>
                  </a:cxn>
                  <a:cxn ang="0">
                    <a:pos x="0" y="0"/>
                  </a:cxn>
                  <a:cxn ang="0">
                    <a:pos x="0" y="559"/>
                  </a:cxn>
                  <a:cxn ang="0">
                    <a:pos x="20" y="559"/>
                  </a:cxn>
                  <a:cxn ang="0">
                    <a:pos x="12" y="354"/>
                  </a:cxn>
                </a:cxnLst>
                <a:rect l="0" t="0" r="r" b="b"/>
                <a:pathLst>
                  <a:path w="106" h="559">
                    <a:moveTo>
                      <a:pt x="12" y="354"/>
                    </a:moveTo>
                    <a:lnTo>
                      <a:pt x="106" y="233"/>
                    </a:lnTo>
                    <a:lnTo>
                      <a:pt x="10" y="326"/>
                    </a:lnTo>
                    <a:lnTo>
                      <a:pt x="7" y="250"/>
                    </a:lnTo>
                    <a:lnTo>
                      <a:pt x="87" y="145"/>
                    </a:lnTo>
                    <a:lnTo>
                      <a:pt x="7" y="221"/>
                    </a:lnTo>
                    <a:lnTo>
                      <a:pt x="5" y="145"/>
                    </a:lnTo>
                    <a:lnTo>
                      <a:pt x="53" y="76"/>
                    </a:lnTo>
                    <a:lnTo>
                      <a:pt x="5" y="128"/>
                    </a:lnTo>
                    <a:lnTo>
                      <a:pt x="0" y="0"/>
                    </a:lnTo>
                    <a:lnTo>
                      <a:pt x="0" y="559"/>
                    </a:lnTo>
                    <a:lnTo>
                      <a:pt x="20" y="559"/>
                    </a:lnTo>
                    <a:lnTo>
                      <a:pt x="12" y="354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1" name="Group 39"/>
          <p:cNvGrpSpPr/>
          <p:nvPr/>
        </p:nvGrpSpPr>
        <p:grpSpPr>
          <a:xfrm>
            <a:off x="0" y="4021941"/>
            <a:ext cx="3250777" cy="2494940"/>
            <a:chOff x="2417763" y="1577976"/>
            <a:chExt cx="4164012" cy="3194684"/>
          </a:xfrm>
          <a:blipFill>
            <a:blip r:embed="rId5"/>
            <a:stretch>
              <a:fillRect/>
            </a:stretch>
          </a:blipFill>
        </p:grpSpPr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2417763" y="1577976"/>
              <a:ext cx="4164012" cy="2617787"/>
            </a:xfrm>
            <a:custGeom>
              <a:avLst/>
              <a:gdLst/>
              <a:ahLst/>
              <a:cxnLst>
                <a:cxn ang="0">
                  <a:pos x="353" y="0"/>
                </a:cxn>
                <a:cxn ang="0">
                  <a:pos x="357" y="540"/>
                </a:cxn>
                <a:cxn ang="0">
                  <a:pos x="353" y="0"/>
                </a:cxn>
              </a:cxnLst>
              <a:rect l="0" t="0" r="r" b="b"/>
              <a:pathLst>
                <a:path w="693" h="540">
                  <a:moveTo>
                    <a:pt x="353" y="0"/>
                  </a:moveTo>
                  <a:cubicBezTo>
                    <a:pt x="353" y="0"/>
                    <a:pt x="0" y="540"/>
                    <a:pt x="357" y="540"/>
                  </a:cubicBezTo>
                  <a:cubicBezTo>
                    <a:pt x="693" y="540"/>
                    <a:pt x="353" y="0"/>
                    <a:pt x="35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3" name="Group 41"/>
            <p:cNvGrpSpPr/>
            <p:nvPr/>
          </p:nvGrpSpPr>
          <p:grpSpPr>
            <a:xfrm>
              <a:off x="3894147" y="2136523"/>
              <a:ext cx="1306494" cy="2636137"/>
              <a:chOff x="2933700" y="2201863"/>
              <a:chExt cx="336550" cy="949326"/>
            </a:xfrm>
            <a:grpFill/>
          </p:grpSpPr>
          <p:sp>
            <p:nvSpPr>
              <p:cNvPr id="24" name="Freeform 208"/>
              <p:cNvSpPr>
                <a:spLocks/>
              </p:cNvSpPr>
              <p:nvPr/>
            </p:nvSpPr>
            <p:spPr bwMode="auto">
              <a:xfrm>
                <a:off x="2933700" y="2201863"/>
                <a:ext cx="168275" cy="949325"/>
              </a:xfrm>
              <a:custGeom>
                <a:avLst/>
                <a:gdLst/>
                <a:ahLst/>
                <a:cxnLst>
                  <a:cxn ang="0">
                    <a:pos x="106" y="0"/>
                  </a:cxn>
                  <a:cxn ang="0">
                    <a:pos x="101" y="167"/>
                  </a:cxn>
                  <a:cxn ang="0">
                    <a:pos x="51" y="117"/>
                  </a:cxn>
                  <a:cxn ang="0">
                    <a:pos x="99" y="186"/>
                  </a:cxn>
                  <a:cxn ang="0">
                    <a:pos x="99" y="260"/>
                  </a:cxn>
                  <a:cxn ang="0">
                    <a:pos x="19" y="184"/>
                  </a:cxn>
                  <a:cxn ang="0">
                    <a:pos x="97" y="286"/>
                  </a:cxn>
                  <a:cxn ang="0">
                    <a:pos x="94" y="365"/>
                  </a:cxn>
                  <a:cxn ang="0">
                    <a:pos x="0" y="272"/>
                  </a:cxn>
                  <a:cxn ang="0">
                    <a:pos x="94" y="391"/>
                  </a:cxn>
                  <a:cxn ang="0">
                    <a:pos x="87" y="598"/>
                  </a:cxn>
                  <a:cxn ang="0">
                    <a:pos x="106" y="598"/>
                  </a:cxn>
                  <a:cxn ang="0">
                    <a:pos x="106" y="39"/>
                  </a:cxn>
                  <a:cxn ang="0">
                    <a:pos x="106" y="0"/>
                  </a:cxn>
                </a:cxnLst>
                <a:rect l="0" t="0" r="r" b="b"/>
                <a:pathLst>
                  <a:path w="106" h="598">
                    <a:moveTo>
                      <a:pt x="106" y="0"/>
                    </a:moveTo>
                    <a:lnTo>
                      <a:pt x="101" y="167"/>
                    </a:lnTo>
                    <a:lnTo>
                      <a:pt x="51" y="117"/>
                    </a:lnTo>
                    <a:lnTo>
                      <a:pt x="99" y="186"/>
                    </a:lnTo>
                    <a:lnTo>
                      <a:pt x="99" y="260"/>
                    </a:lnTo>
                    <a:lnTo>
                      <a:pt x="19" y="184"/>
                    </a:lnTo>
                    <a:lnTo>
                      <a:pt x="97" y="286"/>
                    </a:lnTo>
                    <a:lnTo>
                      <a:pt x="94" y="365"/>
                    </a:lnTo>
                    <a:lnTo>
                      <a:pt x="0" y="272"/>
                    </a:lnTo>
                    <a:lnTo>
                      <a:pt x="94" y="391"/>
                    </a:lnTo>
                    <a:lnTo>
                      <a:pt x="87" y="598"/>
                    </a:lnTo>
                    <a:lnTo>
                      <a:pt x="106" y="598"/>
                    </a:lnTo>
                    <a:lnTo>
                      <a:pt x="106" y="39"/>
                    </a:lnTo>
                    <a:lnTo>
                      <a:pt x="106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09"/>
              <p:cNvSpPr>
                <a:spLocks/>
              </p:cNvSpPr>
              <p:nvPr/>
            </p:nvSpPr>
            <p:spPr bwMode="auto">
              <a:xfrm>
                <a:off x="3101975" y="2263776"/>
                <a:ext cx="168275" cy="887413"/>
              </a:xfrm>
              <a:custGeom>
                <a:avLst/>
                <a:gdLst/>
                <a:ahLst/>
                <a:cxnLst>
                  <a:cxn ang="0">
                    <a:pos x="12" y="354"/>
                  </a:cxn>
                  <a:cxn ang="0">
                    <a:pos x="106" y="233"/>
                  </a:cxn>
                  <a:cxn ang="0">
                    <a:pos x="10" y="326"/>
                  </a:cxn>
                  <a:cxn ang="0">
                    <a:pos x="7" y="250"/>
                  </a:cxn>
                  <a:cxn ang="0">
                    <a:pos x="87" y="145"/>
                  </a:cxn>
                  <a:cxn ang="0">
                    <a:pos x="7" y="221"/>
                  </a:cxn>
                  <a:cxn ang="0">
                    <a:pos x="5" y="145"/>
                  </a:cxn>
                  <a:cxn ang="0">
                    <a:pos x="53" y="76"/>
                  </a:cxn>
                  <a:cxn ang="0">
                    <a:pos x="5" y="128"/>
                  </a:cxn>
                  <a:cxn ang="0">
                    <a:pos x="0" y="0"/>
                  </a:cxn>
                  <a:cxn ang="0">
                    <a:pos x="0" y="559"/>
                  </a:cxn>
                  <a:cxn ang="0">
                    <a:pos x="20" y="559"/>
                  </a:cxn>
                  <a:cxn ang="0">
                    <a:pos x="12" y="354"/>
                  </a:cxn>
                </a:cxnLst>
                <a:rect l="0" t="0" r="r" b="b"/>
                <a:pathLst>
                  <a:path w="106" h="559">
                    <a:moveTo>
                      <a:pt x="12" y="354"/>
                    </a:moveTo>
                    <a:lnTo>
                      <a:pt x="106" y="233"/>
                    </a:lnTo>
                    <a:lnTo>
                      <a:pt x="10" y="326"/>
                    </a:lnTo>
                    <a:lnTo>
                      <a:pt x="7" y="250"/>
                    </a:lnTo>
                    <a:lnTo>
                      <a:pt x="87" y="145"/>
                    </a:lnTo>
                    <a:lnTo>
                      <a:pt x="7" y="221"/>
                    </a:lnTo>
                    <a:lnTo>
                      <a:pt x="5" y="145"/>
                    </a:lnTo>
                    <a:lnTo>
                      <a:pt x="53" y="76"/>
                    </a:lnTo>
                    <a:lnTo>
                      <a:pt x="5" y="128"/>
                    </a:lnTo>
                    <a:lnTo>
                      <a:pt x="0" y="0"/>
                    </a:lnTo>
                    <a:lnTo>
                      <a:pt x="0" y="559"/>
                    </a:lnTo>
                    <a:lnTo>
                      <a:pt x="20" y="559"/>
                    </a:lnTo>
                    <a:lnTo>
                      <a:pt x="12" y="354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6" name="Group 44"/>
          <p:cNvGrpSpPr/>
          <p:nvPr/>
        </p:nvGrpSpPr>
        <p:grpSpPr>
          <a:xfrm>
            <a:off x="8838049" y="4021941"/>
            <a:ext cx="3250777" cy="2494940"/>
            <a:chOff x="2417763" y="1577976"/>
            <a:chExt cx="4164012" cy="3194684"/>
          </a:xfrm>
          <a:blipFill>
            <a:blip r:embed="rId5"/>
            <a:stretch>
              <a:fillRect/>
            </a:stretch>
          </a:blipFill>
        </p:grpSpPr>
        <p:sp>
          <p:nvSpPr>
            <p:cNvPr id="27" name="Freeform 13"/>
            <p:cNvSpPr>
              <a:spLocks/>
            </p:cNvSpPr>
            <p:nvPr/>
          </p:nvSpPr>
          <p:spPr bwMode="auto">
            <a:xfrm>
              <a:off x="2417763" y="1577976"/>
              <a:ext cx="4164012" cy="2617787"/>
            </a:xfrm>
            <a:custGeom>
              <a:avLst/>
              <a:gdLst/>
              <a:ahLst/>
              <a:cxnLst>
                <a:cxn ang="0">
                  <a:pos x="353" y="0"/>
                </a:cxn>
                <a:cxn ang="0">
                  <a:pos x="357" y="540"/>
                </a:cxn>
                <a:cxn ang="0">
                  <a:pos x="353" y="0"/>
                </a:cxn>
              </a:cxnLst>
              <a:rect l="0" t="0" r="r" b="b"/>
              <a:pathLst>
                <a:path w="693" h="540">
                  <a:moveTo>
                    <a:pt x="353" y="0"/>
                  </a:moveTo>
                  <a:cubicBezTo>
                    <a:pt x="353" y="0"/>
                    <a:pt x="0" y="540"/>
                    <a:pt x="357" y="540"/>
                  </a:cubicBezTo>
                  <a:cubicBezTo>
                    <a:pt x="693" y="540"/>
                    <a:pt x="353" y="0"/>
                    <a:pt x="35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8" name="Group 46"/>
            <p:cNvGrpSpPr/>
            <p:nvPr/>
          </p:nvGrpSpPr>
          <p:grpSpPr>
            <a:xfrm>
              <a:off x="3894147" y="2136523"/>
              <a:ext cx="1306494" cy="2636137"/>
              <a:chOff x="2933700" y="2201863"/>
              <a:chExt cx="336550" cy="949326"/>
            </a:xfrm>
            <a:grpFill/>
          </p:grpSpPr>
          <p:sp>
            <p:nvSpPr>
              <p:cNvPr id="29" name="Freeform 208"/>
              <p:cNvSpPr>
                <a:spLocks/>
              </p:cNvSpPr>
              <p:nvPr/>
            </p:nvSpPr>
            <p:spPr bwMode="auto">
              <a:xfrm>
                <a:off x="2933700" y="2201863"/>
                <a:ext cx="168275" cy="949325"/>
              </a:xfrm>
              <a:custGeom>
                <a:avLst/>
                <a:gdLst/>
                <a:ahLst/>
                <a:cxnLst>
                  <a:cxn ang="0">
                    <a:pos x="106" y="0"/>
                  </a:cxn>
                  <a:cxn ang="0">
                    <a:pos x="101" y="167"/>
                  </a:cxn>
                  <a:cxn ang="0">
                    <a:pos x="51" y="117"/>
                  </a:cxn>
                  <a:cxn ang="0">
                    <a:pos x="99" y="186"/>
                  </a:cxn>
                  <a:cxn ang="0">
                    <a:pos x="99" y="260"/>
                  </a:cxn>
                  <a:cxn ang="0">
                    <a:pos x="19" y="184"/>
                  </a:cxn>
                  <a:cxn ang="0">
                    <a:pos x="97" y="286"/>
                  </a:cxn>
                  <a:cxn ang="0">
                    <a:pos x="94" y="365"/>
                  </a:cxn>
                  <a:cxn ang="0">
                    <a:pos x="0" y="272"/>
                  </a:cxn>
                  <a:cxn ang="0">
                    <a:pos x="94" y="391"/>
                  </a:cxn>
                  <a:cxn ang="0">
                    <a:pos x="87" y="598"/>
                  </a:cxn>
                  <a:cxn ang="0">
                    <a:pos x="106" y="598"/>
                  </a:cxn>
                  <a:cxn ang="0">
                    <a:pos x="106" y="39"/>
                  </a:cxn>
                  <a:cxn ang="0">
                    <a:pos x="106" y="0"/>
                  </a:cxn>
                </a:cxnLst>
                <a:rect l="0" t="0" r="r" b="b"/>
                <a:pathLst>
                  <a:path w="106" h="598">
                    <a:moveTo>
                      <a:pt x="106" y="0"/>
                    </a:moveTo>
                    <a:lnTo>
                      <a:pt x="101" y="167"/>
                    </a:lnTo>
                    <a:lnTo>
                      <a:pt x="51" y="117"/>
                    </a:lnTo>
                    <a:lnTo>
                      <a:pt x="99" y="186"/>
                    </a:lnTo>
                    <a:lnTo>
                      <a:pt x="99" y="260"/>
                    </a:lnTo>
                    <a:lnTo>
                      <a:pt x="19" y="184"/>
                    </a:lnTo>
                    <a:lnTo>
                      <a:pt x="97" y="286"/>
                    </a:lnTo>
                    <a:lnTo>
                      <a:pt x="94" y="365"/>
                    </a:lnTo>
                    <a:lnTo>
                      <a:pt x="0" y="272"/>
                    </a:lnTo>
                    <a:lnTo>
                      <a:pt x="94" y="391"/>
                    </a:lnTo>
                    <a:lnTo>
                      <a:pt x="87" y="598"/>
                    </a:lnTo>
                    <a:lnTo>
                      <a:pt x="106" y="598"/>
                    </a:lnTo>
                    <a:lnTo>
                      <a:pt x="106" y="39"/>
                    </a:lnTo>
                    <a:lnTo>
                      <a:pt x="106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09"/>
              <p:cNvSpPr>
                <a:spLocks/>
              </p:cNvSpPr>
              <p:nvPr/>
            </p:nvSpPr>
            <p:spPr bwMode="auto">
              <a:xfrm>
                <a:off x="3101975" y="2263776"/>
                <a:ext cx="168275" cy="887413"/>
              </a:xfrm>
              <a:custGeom>
                <a:avLst/>
                <a:gdLst/>
                <a:ahLst/>
                <a:cxnLst>
                  <a:cxn ang="0">
                    <a:pos x="12" y="354"/>
                  </a:cxn>
                  <a:cxn ang="0">
                    <a:pos x="106" y="233"/>
                  </a:cxn>
                  <a:cxn ang="0">
                    <a:pos x="10" y="326"/>
                  </a:cxn>
                  <a:cxn ang="0">
                    <a:pos x="7" y="250"/>
                  </a:cxn>
                  <a:cxn ang="0">
                    <a:pos x="87" y="145"/>
                  </a:cxn>
                  <a:cxn ang="0">
                    <a:pos x="7" y="221"/>
                  </a:cxn>
                  <a:cxn ang="0">
                    <a:pos x="5" y="145"/>
                  </a:cxn>
                  <a:cxn ang="0">
                    <a:pos x="53" y="76"/>
                  </a:cxn>
                  <a:cxn ang="0">
                    <a:pos x="5" y="128"/>
                  </a:cxn>
                  <a:cxn ang="0">
                    <a:pos x="0" y="0"/>
                  </a:cxn>
                  <a:cxn ang="0">
                    <a:pos x="0" y="559"/>
                  </a:cxn>
                  <a:cxn ang="0">
                    <a:pos x="20" y="559"/>
                  </a:cxn>
                  <a:cxn ang="0">
                    <a:pos x="12" y="354"/>
                  </a:cxn>
                </a:cxnLst>
                <a:rect l="0" t="0" r="r" b="b"/>
                <a:pathLst>
                  <a:path w="106" h="559">
                    <a:moveTo>
                      <a:pt x="12" y="354"/>
                    </a:moveTo>
                    <a:lnTo>
                      <a:pt x="106" y="233"/>
                    </a:lnTo>
                    <a:lnTo>
                      <a:pt x="10" y="326"/>
                    </a:lnTo>
                    <a:lnTo>
                      <a:pt x="7" y="250"/>
                    </a:lnTo>
                    <a:lnTo>
                      <a:pt x="87" y="145"/>
                    </a:lnTo>
                    <a:lnTo>
                      <a:pt x="7" y="221"/>
                    </a:lnTo>
                    <a:lnTo>
                      <a:pt x="5" y="145"/>
                    </a:lnTo>
                    <a:lnTo>
                      <a:pt x="53" y="76"/>
                    </a:lnTo>
                    <a:lnTo>
                      <a:pt x="5" y="128"/>
                    </a:lnTo>
                    <a:lnTo>
                      <a:pt x="0" y="0"/>
                    </a:lnTo>
                    <a:lnTo>
                      <a:pt x="0" y="559"/>
                    </a:lnTo>
                    <a:lnTo>
                      <a:pt x="20" y="559"/>
                    </a:lnTo>
                    <a:lnTo>
                      <a:pt x="12" y="354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1" name="Freeform 201"/>
          <p:cNvSpPr>
            <a:spLocks/>
          </p:cNvSpPr>
          <p:nvPr/>
        </p:nvSpPr>
        <p:spPr bwMode="auto">
          <a:xfrm>
            <a:off x="747085" y="6103574"/>
            <a:ext cx="10630635" cy="494572"/>
          </a:xfrm>
          <a:custGeom>
            <a:avLst/>
            <a:gdLst/>
            <a:ahLst/>
            <a:cxnLst>
              <a:cxn ang="0">
                <a:pos x="2171" y="556"/>
              </a:cxn>
              <a:cxn ang="0">
                <a:pos x="0" y="556"/>
              </a:cxn>
              <a:cxn ang="0">
                <a:pos x="1113" y="0"/>
              </a:cxn>
              <a:cxn ang="0">
                <a:pos x="2171" y="556"/>
              </a:cxn>
            </a:cxnLst>
            <a:rect l="0" t="0" r="r" b="b"/>
            <a:pathLst>
              <a:path w="2171" h="556">
                <a:moveTo>
                  <a:pt x="2171" y="556"/>
                </a:move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514" y="0"/>
                  <a:pt x="1113" y="0"/>
                </a:cubicBezTo>
                <a:cubicBezTo>
                  <a:pt x="1713" y="0"/>
                  <a:pt x="2171" y="556"/>
                  <a:pt x="2171" y="556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32" name="组合 31"/>
          <p:cNvGrpSpPr/>
          <p:nvPr/>
        </p:nvGrpSpPr>
        <p:grpSpPr>
          <a:xfrm>
            <a:off x="304187" y="2428457"/>
            <a:ext cx="2180337" cy="1185470"/>
            <a:chOff x="8514377" y="1784643"/>
            <a:chExt cx="3125445" cy="1185470"/>
          </a:xfrm>
        </p:grpSpPr>
        <p:sp>
          <p:nvSpPr>
            <p:cNvPr id="33" name="TextBox 57"/>
            <p:cNvSpPr>
              <a:spLocks noChangeArrowheads="1"/>
            </p:cNvSpPr>
            <p:nvPr/>
          </p:nvSpPr>
          <p:spPr bwMode="auto">
            <a:xfrm>
              <a:off x="8514377" y="2239144"/>
              <a:ext cx="3125445" cy="730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1867"/>
                </a:lnSpc>
              </a:pP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</a:t>
              </a: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此处添加文字阐述，添加简短问题说明文字，具体说明文字在此处添加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此处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34" name="TextBox 58"/>
            <p:cNvSpPr>
              <a:spLocks noChangeArrowheads="1"/>
            </p:cNvSpPr>
            <p:nvPr/>
          </p:nvSpPr>
          <p:spPr bwMode="auto">
            <a:xfrm>
              <a:off x="9060203" y="1784643"/>
              <a:ext cx="21291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18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添加</a:t>
              </a:r>
              <a:r>
                <a:rPr lang="zh-CN" altLang="en-US" sz="1800" b="1" dirty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标题内容</a:t>
              </a: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35"/>
          <p:cNvGrpSpPr/>
          <p:nvPr/>
        </p:nvGrpSpPr>
        <p:grpSpPr>
          <a:xfrm>
            <a:off x="2573147" y="1697488"/>
            <a:ext cx="2180337" cy="1185470"/>
            <a:chOff x="8514377" y="1784643"/>
            <a:chExt cx="3125445" cy="1185470"/>
          </a:xfrm>
        </p:grpSpPr>
        <p:sp>
          <p:nvSpPr>
            <p:cNvPr id="37" name="TextBox 57"/>
            <p:cNvSpPr>
              <a:spLocks noChangeArrowheads="1"/>
            </p:cNvSpPr>
            <p:nvPr/>
          </p:nvSpPr>
          <p:spPr bwMode="auto">
            <a:xfrm>
              <a:off x="8514377" y="2239144"/>
              <a:ext cx="3125445" cy="730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1867"/>
                </a:lnSpc>
              </a:pP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</a:t>
              </a: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此处添加文字阐述，添加简短问题说明文字，具体说明文字在此处添加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此处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38" name="TextBox 58"/>
            <p:cNvSpPr>
              <a:spLocks noChangeArrowheads="1"/>
            </p:cNvSpPr>
            <p:nvPr/>
          </p:nvSpPr>
          <p:spPr bwMode="auto">
            <a:xfrm>
              <a:off x="9060203" y="1784643"/>
              <a:ext cx="21291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18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添加</a:t>
              </a:r>
              <a:r>
                <a:rPr lang="zh-CN" altLang="en-US" sz="1800" b="1" dirty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标题内容</a:t>
              </a:r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4972233" y="1092196"/>
            <a:ext cx="2180337" cy="1185470"/>
            <a:chOff x="8514377" y="1784643"/>
            <a:chExt cx="3125445" cy="1185470"/>
          </a:xfrm>
        </p:grpSpPr>
        <p:sp>
          <p:nvSpPr>
            <p:cNvPr id="41" name="TextBox 57"/>
            <p:cNvSpPr>
              <a:spLocks noChangeArrowheads="1"/>
            </p:cNvSpPr>
            <p:nvPr/>
          </p:nvSpPr>
          <p:spPr bwMode="auto">
            <a:xfrm>
              <a:off x="8514377" y="2239144"/>
              <a:ext cx="3125445" cy="730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1867"/>
                </a:lnSpc>
              </a:pP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</a:t>
              </a: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此处添加文字阐述，添加简短问题说明文字，具体说明文字在此处添加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此处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42" name="TextBox 58"/>
            <p:cNvSpPr>
              <a:spLocks noChangeArrowheads="1"/>
            </p:cNvSpPr>
            <p:nvPr/>
          </p:nvSpPr>
          <p:spPr bwMode="auto">
            <a:xfrm>
              <a:off x="9060203" y="1784643"/>
              <a:ext cx="21291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18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添加</a:t>
              </a:r>
              <a:r>
                <a:rPr lang="zh-CN" altLang="en-US" sz="1800" b="1" dirty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标题内容</a:t>
              </a:r>
            </a:p>
          </p:txBody>
        </p:sp>
        <p:cxnSp>
          <p:nvCxnSpPr>
            <p:cNvPr id="43" name="直接连接符 42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组合 43"/>
          <p:cNvGrpSpPr/>
          <p:nvPr/>
        </p:nvGrpSpPr>
        <p:grpSpPr>
          <a:xfrm>
            <a:off x="7391350" y="1697488"/>
            <a:ext cx="2180337" cy="1185470"/>
            <a:chOff x="8514377" y="1784643"/>
            <a:chExt cx="3125445" cy="1185470"/>
          </a:xfrm>
        </p:grpSpPr>
        <p:sp>
          <p:nvSpPr>
            <p:cNvPr id="45" name="TextBox 57"/>
            <p:cNvSpPr>
              <a:spLocks noChangeArrowheads="1"/>
            </p:cNvSpPr>
            <p:nvPr/>
          </p:nvSpPr>
          <p:spPr bwMode="auto">
            <a:xfrm>
              <a:off x="8514377" y="2239144"/>
              <a:ext cx="3125445" cy="730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1867"/>
                </a:lnSpc>
              </a:pP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</a:t>
              </a: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此处添加文字阐述，添加简短问题说明文字，具体说明文字在此处添加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此处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46" name="TextBox 58"/>
            <p:cNvSpPr>
              <a:spLocks noChangeArrowheads="1"/>
            </p:cNvSpPr>
            <p:nvPr/>
          </p:nvSpPr>
          <p:spPr bwMode="auto">
            <a:xfrm>
              <a:off x="9060203" y="1784643"/>
              <a:ext cx="21291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18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添加</a:t>
              </a:r>
              <a:r>
                <a:rPr lang="zh-CN" altLang="en-US" sz="1800" b="1" dirty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标题内容</a:t>
              </a:r>
            </a:p>
          </p:txBody>
        </p:sp>
        <p:cxnSp>
          <p:nvCxnSpPr>
            <p:cNvPr id="47" name="直接连接符 46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组合 47"/>
          <p:cNvGrpSpPr/>
          <p:nvPr/>
        </p:nvGrpSpPr>
        <p:grpSpPr>
          <a:xfrm>
            <a:off x="9387477" y="2631222"/>
            <a:ext cx="2180337" cy="1185470"/>
            <a:chOff x="8514377" y="1784643"/>
            <a:chExt cx="3125445" cy="1185470"/>
          </a:xfrm>
        </p:grpSpPr>
        <p:sp>
          <p:nvSpPr>
            <p:cNvPr id="49" name="TextBox 57"/>
            <p:cNvSpPr>
              <a:spLocks noChangeArrowheads="1"/>
            </p:cNvSpPr>
            <p:nvPr/>
          </p:nvSpPr>
          <p:spPr bwMode="auto">
            <a:xfrm>
              <a:off x="8514377" y="2239144"/>
              <a:ext cx="3125445" cy="730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1867"/>
                </a:lnSpc>
              </a:pP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</a:t>
              </a: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此处添加文字阐述，添加简短问题说明文字，具体说明文字在此处添加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此处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50" name="TextBox 58"/>
            <p:cNvSpPr>
              <a:spLocks noChangeArrowheads="1"/>
            </p:cNvSpPr>
            <p:nvPr/>
          </p:nvSpPr>
          <p:spPr bwMode="auto">
            <a:xfrm>
              <a:off x="9060203" y="1784643"/>
              <a:ext cx="21291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18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添加</a:t>
              </a:r>
              <a:r>
                <a:rPr lang="zh-CN" altLang="en-US" sz="1800" b="1" dirty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标题内容</a:t>
              </a:r>
            </a:p>
          </p:txBody>
        </p:sp>
        <p:cxnSp>
          <p:nvCxnSpPr>
            <p:cNvPr id="51" name="直接连接符 50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056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5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4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150"/>
                            </p:stCondLst>
                            <p:childTnLst>
                              <p:par>
                                <p:cTn id="3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6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400"/>
                            </p:stCondLst>
                            <p:childTnLst>
                              <p:par>
                                <p:cTn id="4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9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650"/>
                            </p:stCondLst>
                            <p:childTnLst>
                              <p:par>
                                <p:cTn id="5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15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+mn-ea"/>
              </a:rPr>
              <a:t>新课探究</a:t>
            </a:r>
          </a:p>
        </p:txBody>
      </p:sp>
      <p:sp>
        <p:nvSpPr>
          <p:cNvPr id="4" name="Flowchart: Off-page Connector 24"/>
          <p:cNvSpPr/>
          <p:nvPr/>
        </p:nvSpPr>
        <p:spPr>
          <a:xfrm>
            <a:off x="906307" y="1841737"/>
            <a:ext cx="964937" cy="93765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7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5" name="Flowchart: Off-page Connector 30"/>
          <p:cNvSpPr/>
          <p:nvPr/>
        </p:nvSpPr>
        <p:spPr>
          <a:xfrm>
            <a:off x="906307" y="3184299"/>
            <a:ext cx="964937" cy="937653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7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6" name="Flowchart: Off-page Connector 35"/>
          <p:cNvSpPr/>
          <p:nvPr/>
        </p:nvSpPr>
        <p:spPr>
          <a:xfrm>
            <a:off x="906307" y="4528773"/>
            <a:ext cx="964937" cy="937653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43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7" name="Flowchart: Off-page Connector 58"/>
          <p:cNvSpPr/>
          <p:nvPr/>
        </p:nvSpPr>
        <p:spPr>
          <a:xfrm>
            <a:off x="10319171" y="1839824"/>
            <a:ext cx="964937" cy="937653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2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8" name="Flowchart: Off-page Connector 62"/>
          <p:cNvSpPr/>
          <p:nvPr/>
        </p:nvSpPr>
        <p:spPr>
          <a:xfrm>
            <a:off x="10319171" y="3184301"/>
            <a:ext cx="964937" cy="937653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7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9" name="Flowchart: Off-page Connector 66"/>
          <p:cNvSpPr/>
          <p:nvPr/>
        </p:nvSpPr>
        <p:spPr>
          <a:xfrm>
            <a:off x="10319171" y="4528773"/>
            <a:ext cx="964937" cy="937654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2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cxnSp>
        <p:nvCxnSpPr>
          <p:cNvPr id="10" name="Straight Connector 67"/>
          <p:cNvCxnSpPr/>
          <p:nvPr/>
        </p:nvCxnSpPr>
        <p:spPr>
          <a:xfrm flipV="1">
            <a:off x="6095207" y="1774747"/>
            <a:ext cx="0" cy="366239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56"/>
          <p:cNvSpPr>
            <a:spLocks noEditPoints="1"/>
          </p:cNvSpPr>
          <p:nvPr/>
        </p:nvSpPr>
        <p:spPr bwMode="auto">
          <a:xfrm>
            <a:off x="10571240" y="3422644"/>
            <a:ext cx="460796" cy="460963"/>
          </a:xfrm>
          <a:custGeom>
            <a:avLst/>
            <a:gdLst/>
            <a:ahLst/>
            <a:cxnLst>
              <a:cxn ang="0">
                <a:pos x="64" y="42"/>
              </a:cxn>
              <a:cxn ang="0">
                <a:pos x="63" y="44"/>
              </a:cxn>
              <a:cxn ang="0">
                <a:pos x="33" y="64"/>
              </a:cxn>
              <a:cxn ang="0">
                <a:pos x="32" y="64"/>
              </a:cxn>
              <a:cxn ang="0">
                <a:pos x="30" y="64"/>
              </a:cxn>
              <a:cxn ang="0">
                <a:pos x="1" y="44"/>
              </a:cxn>
              <a:cxn ang="0">
                <a:pos x="0" y="42"/>
              </a:cxn>
              <a:cxn ang="0">
                <a:pos x="0" y="23"/>
              </a:cxn>
              <a:cxn ang="0">
                <a:pos x="1" y="20"/>
              </a:cxn>
              <a:cxn ang="0">
                <a:pos x="30" y="1"/>
              </a:cxn>
              <a:cxn ang="0">
                <a:pos x="32" y="0"/>
              </a:cxn>
              <a:cxn ang="0">
                <a:pos x="33" y="1"/>
              </a:cxn>
              <a:cxn ang="0">
                <a:pos x="63" y="20"/>
              </a:cxn>
              <a:cxn ang="0">
                <a:pos x="64" y="23"/>
              </a:cxn>
              <a:cxn ang="0">
                <a:pos x="64" y="42"/>
              </a:cxn>
              <a:cxn ang="0">
                <a:pos x="12" y="32"/>
              </a:cxn>
              <a:cxn ang="0">
                <a:pos x="5" y="28"/>
              </a:cxn>
              <a:cxn ang="0">
                <a:pos x="5" y="37"/>
              </a:cxn>
              <a:cxn ang="0">
                <a:pos x="12" y="32"/>
              </a:cxn>
              <a:cxn ang="0">
                <a:pos x="29" y="21"/>
              </a:cxn>
              <a:cxn ang="0">
                <a:pos x="29" y="8"/>
              </a:cxn>
              <a:cxn ang="0">
                <a:pos x="7" y="23"/>
              </a:cxn>
              <a:cxn ang="0">
                <a:pos x="17" y="29"/>
              </a:cxn>
              <a:cxn ang="0">
                <a:pos x="29" y="21"/>
              </a:cxn>
              <a:cxn ang="0">
                <a:pos x="29" y="56"/>
              </a:cxn>
              <a:cxn ang="0">
                <a:pos x="29" y="44"/>
              </a:cxn>
              <a:cxn ang="0">
                <a:pos x="17" y="36"/>
              </a:cxn>
              <a:cxn ang="0">
                <a:pos x="7" y="42"/>
              </a:cxn>
              <a:cxn ang="0">
                <a:pos x="29" y="56"/>
              </a:cxn>
              <a:cxn ang="0">
                <a:pos x="41" y="32"/>
              </a:cxn>
              <a:cxn ang="0">
                <a:pos x="32" y="26"/>
              </a:cxn>
              <a:cxn ang="0">
                <a:pos x="22" y="32"/>
              </a:cxn>
              <a:cxn ang="0">
                <a:pos x="32" y="39"/>
              </a:cxn>
              <a:cxn ang="0">
                <a:pos x="41" y="32"/>
              </a:cxn>
              <a:cxn ang="0">
                <a:pos x="56" y="23"/>
              </a:cxn>
              <a:cxn ang="0">
                <a:pos x="35" y="8"/>
              </a:cxn>
              <a:cxn ang="0">
                <a:pos x="35" y="21"/>
              </a:cxn>
              <a:cxn ang="0">
                <a:pos x="46" y="29"/>
              </a:cxn>
              <a:cxn ang="0">
                <a:pos x="56" y="23"/>
              </a:cxn>
              <a:cxn ang="0">
                <a:pos x="56" y="42"/>
              </a:cxn>
              <a:cxn ang="0">
                <a:pos x="46" y="36"/>
              </a:cxn>
              <a:cxn ang="0">
                <a:pos x="35" y="44"/>
              </a:cxn>
              <a:cxn ang="0">
                <a:pos x="35" y="56"/>
              </a:cxn>
              <a:cxn ang="0">
                <a:pos x="56" y="42"/>
              </a:cxn>
              <a:cxn ang="0">
                <a:pos x="58" y="37"/>
              </a:cxn>
              <a:cxn ang="0">
                <a:pos x="58" y="28"/>
              </a:cxn>
              <a:cxn ang="0">
                <a:pos x="51" y="32"/>
              </a:cxn>
              <a:cxn ang="0">
                <a:pos x="58" y="37"/>
              </a:cxn>
            </a:cxnLst>
            <a:rect l="0" t="0" r="r" b="b"/>
            <a:pathLst>
              <a:path w="64" h="64">
                <a:moveTo>
                  <a:pt x="64" y="42"/>
                </a:moveTo>
                <a:cubicBezTo>
                  <a:pt x="64" y="43"/>
                  <a:pt x="63" y="44"/>
                  <a:pt x="63" y="44"/>
                </a:cubicBezTo>
                <a:cubicBezTo>
                  <a:pt x="33" y="64"/>
                  <a:pt x="33" y="64"/>
                  <a:pt x="33" y="64"/>
                </a:cubicBezTo>
                <a:cubicBezTo>
                  <a:pt x="33" y="64"/>
                  <a:pt x="32" y="64"/>
                  <a:pt x="32" y="64"/>
                </a:cubicBezTo>
                <a:cubicBezTo>
                  <a:pt x="31" y="64"/>
                  <a:pt x="31" y="64"/>
                  <a:pt x="30" y="64"/>
                </a:cubicBezTo>
                <a:cubicBezTo>
                  <a:pt x="1" y="44"/>
                  <a:pt x="1" y="44"/>
                  <a:pt x="1" y="44"/>
                </a:cubicBezTo>
                <a:cubicBezTo>
                  <a:pt x="0" y="44"/>
                  <a:pt x="0" y="43"/>
                  <a:pt x="0" y="4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30" y="1"/>
                  <a:pt x="30" y="1"/>
                  <a:pt x="30" y="1"/>
                </a:cubicBezTo>
                <a:cubicBezTo>
                  <a:pt x="31" y="1"/>
                  <a:pt x="31" y="0"/>
                  <a:pt x="32" y="0"/>
                </a:cubicBezTo>
                <a:cubicBezTo>
                  <a:pt x="32" y="0"/>
                  <a:pt x="33" y="1"/>
                  <a:pt x="33" y="1"/>
                </a:cubicBezTo>
                <a:cubicBezTo>
                  <a:pt x="63" y="20"/>
                  <a:pt x="63" y="20"/>
                  <a:pt x="63" y="20"/>
                </a:cubicBezTo>
                <a:cubicBezTo>
                  <a:pt x="63" y="21"/>
                  <a:pt x="64" y="22"/>
                  <a:pt x="64" y="23"/>
                </a:cubicBezTo>
                <a:lnTo>
                  <a:pt x="64" y="42"/>
                </a:lnTo>
                <a:close/>
                <a:moveTo>
                  <a:pt x="12" y="32"/>
                </a:moveTo>
                <a:cubicBezTo>
                  <a:pt x="5" y="28"/>
                  <a:pt x="5" y="28"/>
                  <a:pt x="5" y="28"/>
                </a:cubicBezTo>
                <a:cubicBezTo>
                  <a:pt x="5" y="37"/>
                  <a:pt x="5" y="37"/>
                  <a:pt x="5" y="37"/>
                </a:cubicBezTo>
                <a:lnTo>
                  <a:pt x="12" y="32"/>
                </a:lnTo>
                <a:close/>
                <a:moveTo>
                  <a:pt x="29" y="21"/>
                </a:moveTo>
                <a:cubicBezTo>
                  <a:pt x="29" y="8"/>
                  <a:pt x="29" y="8"/>
                  <a:pt x="29" y="8"/>
                </a:cubicBezTo>
                <a:cubicBezTo>
                  <a:pt x="7" y="23"/>
                  <a:pt x="7" y="23"/>
                  <a:pt x="7" y="23"/>
                </a:cubicBezTo>
                <a:cubicBezTo>
                  <a:pt x="17" y="29"/>
                  <a:pt x="17" y="29"/>
                  <a:pt x="17" y="29"/>
                </a:cubicBezTo>
                <a:lnTo>
                  <a:pt x="29" y="21"/>
                </a:lnTo>
                <a:close/>
                <a:moveTo>
                  <a:pt x="29" y="56"/>
                </a:moveTo>
                <a:cubicBezTo>
                  <a:pt x="29" y="44"/>
                  <a:pt x="29" y="44"/>
                  <a:pt x="29" y="44"/>
                </a:cubicBezTo>
                <a:cubicBezTo>
                  <a:pt x="17" y="36"/>
                  <a:pt x="17" y="36"/>
                  <a:pt x="17" y="36"/>
                </a:cubicBezTo>
                <a:cubicBezTo>
                  <a:pt x="7" y="42"/>
                  <a:pt x="7" y="42"/>
                  <a:pt x="7" y="42"/>
                </a:cubicBezTo>
                <a:lnTo>
                  <a:pt x="29" y="56"/>
                </a:lnTo>
                <a:close/>
                <a:moveTo>
                  <a:pt x="41" y="32"/>
                </a:moveTo>
                <a:cubicBezTo>
                  <a:pt x="32" y="26"/>
                  <a:pt x="32" y="26"/>
                  <a:pt x="32" y="26"/>
                </a:cubicBezTo>
                <a:cubicBezTo>
                  <a:pt x="22" y="32"/>
                  <a:pt x="22" y="32"/>
                  <a:pt x="22" y="32"/>
                </a:cubicBezTo>
                <a:cubicBezTo>
                  <a:pt x="32" y="39"/>
                  <a:pt x="32" y="39"/>
                  <a:pt x="32" y="39"/>
                </a:cubicBezTo>
                <a:lnTo>
                  <a:pt x="41" y="32"/>
                </a:lnTo>
                <a:close/>
                <a:moveTo>
                  <a:pt x="56" y="23"/>
                </a:moveTo>
                <a:cubicBezTo>
                  <a:pt x="35" y="8"/>
                  <a:pt x="35" y="8"/>
                  <a:pt x="35" y="8"/>
                </a:cubicBezTo>
                <a:cubicBezTo>
                  <a:pt x="35" y="21"/>
                  <a:pt x="35" y="21"/>
                  <a:pt x="35" y="21"/>
                </a:cubicBezTo>
                <a:cubicBezTo>
                  <a:pt x="46" y="29"/>
                  <a:pt x="46" y="29"/>
                  <a:pt x="46" y="29"/>
                </a:cubicBezTo>
                <a:lnTo>
                  <a:pt x="56" y="23"/>
                </a:lnTo>
                <a:close/>
                <a:moveTo>
                  <a:pt x="56" y="42"/>
                </a:moveTo>
                <a:cubicBezTo>
                  <a:pt x="46" y="36"/>
                  <a:pt x="46" y="36"/>
                  <a:pt x="46" y="36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56"/>
                  <a:pt x="35" y="56"/>
                  <a:pt x="35" y="56"/>
                </a:cubicBezTo>
                <a:lnTo>
                  <a:pt x="56" y="42"/>
                </a:lnTo>
                <a:close/>
                <a:moveTo>
                  <a:pt x="58" y="37"/>
                </a:moveTo>
                <a:cubicBezTo>
                  <a:pt x="58" y="28"/>
                  <a:pt x="58" y="28"/>
                  <a:pt x="58" y="28"/>
                </a:cubicBezTo>
                <a:cubicBezTo>
                  <a:pt x="51" y="32"/>
                  <a:pt x="51" y="32"/>
                  <a:pt x="51" y="32"/>
                </a:cubicBezTo>
                <a:lnTo>
                  <a:pt x="58" y="3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1141893" y="2063590"/>
            <a:ext cx="493762" cy="493941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255" y="135"/>
              </a:cxn>
              <a:cxn ang="0">
                <a:pos x="277" y="122"/>
              </a:cxn>
              <a:cxn ang="0">
                <a:pos x="303" y="116"/>
              </a:cxn>
              <a:cxn ang="0">
                <a:pos x="296" y="105"/>
              </a:cxn>
              <a:cxn ang="0">
                <a:pos x="278" y="89"/>
              </a:cxn>
              <a:cxn ang="0">
                <a:pos x="265" y="90"/>
              </a:cxn>
              <a:cxn ang="0">
                <a:pos x="256" y="82"/>
              </a:cxn>
              <a:cxn ang="0">
                <a:pos x="231" y="73"/>
              </a:cxn>
              <a:cxn ang="0">
                <a:pos x="234" y="98"/>
              </a:cxn>
              <a:cxn ang="0">
                <a:pos x="224" y="118"/>
              </a:cxn>
              <a:cxn ang="0">
                <a:pos x="205" y="103"/>
              </a:cxn>
              <a:cxn ang="0">
                <a:pos x="175" y="89"/>
              </a:cxn>
              <a:cxn ang="0">
                <a:pos x="183" y="68"/>
              </a:cxn>
              <a:cxn ang="0">
                <a:pos x="212" y="58"/>
              </a:cxn>
              <a:cxn ang="0">
                <a:pos x="207" y="47"/>
              </a:cxn>
              <a:cxn ang="0">
                <a:pos x="188" y="50"/>
              </a:cxn>
              <a:cxn ang="0">
                <a:pos x="168" y="37"/>
              </a:cxn>
              <a:cxn ang="0">
                <a:pos x="171" y="52"/>
              </a:cxn>
              <a:cxn ang="0">
                <a:pos x="157" y="52"/>
              </a:cxn>
              <a:cxn ang="0">
                <a:pos x="141" y="40"/>
              </a:cxn>
              <a:cxn ang="0">
                <a:pos x="126" y="47"/>
              </a:cxn>
              <a:cxn ang="0">
                <a:pos x="143" y="51"/>
              </a:cxn>
              <a:cxn ang="0">
                <a:pos x="131" y="58"/>
              </a:cxn>
              <a:cxn ang="0">
                <a:pos x="56" y="107"/>
              </a:cxn>
              <a:cxn ang="0">
                <a:pos x="65" y="118"/>
              </a:cxn>
              <a:cxn ang="0">
                <a:pos x="79" y="135"/>
              </a:cxn>
              <a:cxn ang="0">
                <a:pos x="74" y="158"/>
              </a:cxn>
              <a:cxn ang="0">
                <a:pos x="88" y="185"/>
              </a:cxn>
              <a:cxn ang="0">
                <a:pos x="108" y="214"/>
              </a:cxn>
              <a:cxn ang="0">
                <a:pos x="118" y="227"/>
              </a:cxn>
              <a:cxn ang="0">
                <a:pos x="105" y="197"/>
              </a:cxn>
              <a:cxn ang="0">
                <a:pos x="125" y="225"/>
              </a:cxn>
              <a:cxn ang="0">
                <a:pos x="150" y="255"/>
              </a:cxn>
              <a:cxn ang="0">
                <a:pos x="184" y="269"/>
              </a:cxn>
              <a:cxn ang="0">
                <a:pos x="213" y="290"/>
              </a:cxn>
              <a:cxn ang="0">
                <a:pos x="224" y="288"/>
              </a:cxn>
              <a:cxn ang="0">
                <a:pos x="212" y="268"/>
              </a:cxn>
              <a:cxn ang="0">
                <a:pos x="197" y="262"/>
              </a:cxn>
              <a:cxn ang="0">
                <a:pos x="194" y="239"/>
              </a:cxn>
              <a:cxn ang="0">
                <a:pos x="171" y="250"/>
              </a:cxn>
              <a:cxn ang="0">
                <a:pos x="168" y="210"/>
              </a:cxn>
              <a:cxn ang="0">
                <a:pos x="184" y="206"/>
              </a:cxn>
              <a:cxn ang="0">
                <a:pos x="196" y="202"/>
              </a:cxn>
              <a:cxn ang="0">
                <a:pos x="214" y="211"/>
              </a:cxn>
              <a:cxn ang="0">
                <a:pos x="221" y="205"/>
              </a:cxn>
              <a:cxn ang="0">
                <a:pos x="234" y="179"/>
              </a:cxn>
              <a:cxn ang="0">
                <a:pos x="233" y="171"/>
              </a:cxn>
              <a:cxn ang="0">
                <a:pos x="252" y="157"/>
              </a:cxn>
              <a:cxn ang="0">
                <a:pos x="266" y="143"/>
              </a:cxn>
              <a:cxn ang="0">
                <a:pos x="273" y="131"/>
              </a:cxn>
              <a:cxn ang="0">
                <a:pos x="255" y="135"/>
              </a:cxn>
              <a:cxn ang="0">
                <a:pos x="295" y="298"/>
              </a:cxn>
              <a:cxn ang="0">
                <a:pos x="272" y="288"/>
              </a:cxn>
              <a:cxn ang="0">
                <a:pos x="251" y="288"/>
              </a:cxn>
              <a:cxn ang="0">
                <a:pos x="236" y="286"/>
              </a:cxn>
              <a:cxn ang="0">
                <a:pos x="230" y="307"/>
              </a:cxn>
              <a:cxn ang="0">
                <a:pos x="223" y="335"/>
              </a:cxn>
              <a:cxn ang="0">
                <a:pos x="308" y="302"/>
              </a:cxn>
            </a:cxnLst>
            <a:rect l="0" t="0" r="r" b="b"/>
            <a:pathLst>
              <a:path w="384" h="384">
                <a:moveTo>
                  <a:pt x="384" y="192"/>
                </a:moveTo>
                <a:cubicBezTo>
                  <a:pt x="384" y="298"/>
                  <a:pt x="298" y="384"/>
                  <a:pt x="192" y="384"/>
                </a:cubicBezTo>
                <a:cubicBezTo>
                  <a:pt x="86" y="384"/>
                  <a:pt x="0" y="298"/>
                  <a:pt x="0" y="192"/>
                </a:cubicBezTo>
                <a:cubicBezTo>
                  <a:pt x="0" y="86"/>
                  <a:pt x="86" y="0"/>
                  <a:pt x="192" y="0"/>
                </a:cubicBezTo>
                <a:cubicBezTo>
                  <a:pt x="298" y="0"/>
                  <a:pt x="384" y="86"/>
                  <a:pt x="384" y="192"/>
                </a:cubicBezTo>
                <a:close/>
                <a:moveTo>
                  <a:pt x="255" y="135"/>
                </a:moveTo>
                <a:cubicBezTo>
                  <a:pt x="256" y="135"/>
                  <a:pt x="257" y="130"/>
                  <a:pt x="258" y="129"/>
                </a:cubicBezTo>
                <a:cubicBezTo>
                  <a:pt x="260" y="127"/>
                  <a:pt x="262" y="126"/>
                  <a:pt x="264" y="125"/>
                </a:cubicBezTo>
                <a:cubicBezTo>
                  <a:pt x="268" y="124"/>
                  <a:pt x="272" y="123"/>
                  <a:pt x="277" y="122"/>
                </a:cubicBezTo>
                <a:cubicBezTo>
                  <a:pt x="281" y="121"/>
                  <a:pt x="286" y="121"/>
                  <a:pt x="289" y="125"/>
                </a:cubicBezTo>
                <a:cubicBezTo>
                  <a:pt x="289" y="124"/>
                  <a:pt x="295" y="119"/>
                  <a:pt x="295" y="119"/>
                </a:cubicBezTo>
                <a:cubicBezTo>
                  <a:pt x="298" y="118"/>
                  <a:pt x="301" y="118"/>
                  <a:pt x="303" y="116"/>
                </a:cubicBezTo>
                <a:cubicBezTo>
                  <a:pt x="303" y="115"/>
                  <a:pt x="303" y="110"/>
                  <a:pt x="303" y="110"/>
                </a:cubicBezTo>
                <a:cubicBezTo>
                  <a:pt x="299" y="111"/>
                  <a:pt x="298" y="107"/>
                  <a:pt x="297" y="103"/>
                </a:cubicBezTo>
                <a:cubicBezTo>
                  <a:pt x="297" y="104"/>
                  <a:pt x="297" y="104"/>
                  <a:pt x="296" y="105"/>
                </a:cubicBezTo>
                <a:cubicBezTo>
                  <a:pt x="296" y="102"/>
                  <a:pt x="291" y="104"/>
                  <a:pt x="290" y="104"/>
                </a:cubicBezTo>
                <a:cubicBezTo>
                  <a:pt x="284" y="102"/>
                  <a:pt x="285" y="98"/>
                  <a:pt x="283" y="94"/>
                </a:cubicBezTo>
                <a:cubicBezTo>
                  <a:pt x="282" y="92"/>
                  <a:pt x="279" y="91"/>
                  <a:pt x="278" y="89"/>
                </a:cubicBezTo>
                <a:cubicBezTo>
                  <a:pt x="277" y="87"/>
                  <a:pt x="277" y="84"/>
                  <a:pt x="274" y="84"/>
                </a:cubicBezTo>
                <a:cubicBezTo>
                  <a:pt x="273" y="84"/>
                  <a:pt x="270" y="89"/>
                  <a:pt x="270" y="89"/>
                </a:cubicBezTo>
                <a:cubicBezTo>
                  <a:pt x="267" y="88"/>
                  <a:pt x="266" y="89"/>
                  <a:pt x="265" y="90"/>
                </a:cubicBezTo>
                <a:cubicBezTo>
                  <a:pt x="263" y="91"/>
                  <a:pt x="262" y="91"/>
                  <a:pt x="260" y="92"/>
                </a:cubicBezTo>
                <a:cubicBezTo>
                  <a:pt x="265" y="90"/>
                  <a:pt x="258" y="88"/>
                  <a:pt x="256" y="88"/>
                </a:cubicBezTo>
                <a:cubicBezTo>
                  <a:pt x="260" y="87"/>
                  <a:pt x="258" y="83"/>
                  <a:pt x="256" y="82"/>
                </a:cubicBezTo>
                <a:cubicBezTo>
                  <a:pt x="256" y="82"/>
                  <a:pt x="257" y="82"/>
                  <a:pt x="257" y="82"/>
                </a:cubicBezTo>
                <a:cubicBezTo>
                  <a:pt x="257" y="79"/>
                  <a:pt x="250" y="77"/>
                  <a:pt x="247" y="76"/>
                </a:cubicBezTo>
                <a:cubicBezTo>
                  <a:pt x="245" y="74"/>
                  <a:pt x="233" y="72"/>
                  <a:pt x="231" y="73"/>
                </a:cubicBezTo>
                <a:cubicBezTo>
                  <a:pt x="228" y="75"/>
                  <a:pt x="231" y="80"/>
                  <a:pt x="231" y="83"/>
                </a:cubicBezTo>
                <a:cubicBezTo>
                  <a:pt x="232" y="86"/>
                  <a:pt x="228" y="86"/>
                  <a:pt x="228" y="89"/>
                </a:cubicBezTo>
                <a:cubicBezTo>
                  <a:pt x="228" y="93"/>
                  <a:pt x="236" y="92"/>
                  <a:pt x="234" y="98"/>
                </a:cubicBezTo>
                <a:cubicBezTo>
                  <a:pt x="233" y="102"/>
                  <a:pt x="228" y="102"/>
                  <a:pt x="226" y="105"/>
                </a:cubicBezTo>
                <a:cubicBezTo>
                  <a:pt x="224" y="108"/>
                  <a:pt x="227" y="112"/>
                  <a:pt x="229" y="114"/>
                </a:cubicBezTo>
                <a:cubicBezTo>
                  <a:pt x="231" y="115"/>
                  <a:pt x="225" y="118"/>
                  <a:pt x="224" y="118"/>
                </a:cubicBezTo>
                <a:cubicBezTo>
                  <a:pt x="220" y="120"/>
                  <a:pt x="217" y="114"/>
                  <a:pt x="216" y="110"/>
                </a:cubicBezTo>
                <a:cubicBezTo>
                  <a:pt x="215" y="108"/>
                  <a:pt x="215" y="104"/>
                  <a:pt x="212" y="103"/>
                </a:cubicBezTo>
                <a:cubicBezTo>
                  <a:pt x="210" y="102"/>
                  <a:pt x="206" y="102"/>
                  <a:pt x="205" y="103"/>
                </a:cubicBezTo>
                <a:cubicBezTo>
                  <a:pt x="203" y="99"/>
                  <a:pt x="198" y="98"/>
                  <a:pt x="194" y="97"/>
                </a:cubicBezTo>
                <a:cubicBezTo>
                  <a:pt x="189" y="95"/>
                  <a:pt x="185" y="95"/>
                  <a:pt x="180" y="96"/>
                </a:cubicBezTo>
                <a:cubicBezTo>
                  <a:pt x="181" y="95"/>
                  <a:pt x="179" y="88"/>
                  <a:pt x="175" y="89"/>
                </a:cubicBezTo>
                <a:cubicBezTo>
                  <a:pt x="176" y="86"/>
                  <a:pt x="176" y="84"/>
                  <a:pt x="176" y="81"/>
                </a:cubicBezTo>
                <a:cubicBezTo>
                  <a:pt x="177" y="79"/>
                  <a:pt x="178" y="77"/>
                  <a:pt x="179" y="75"/>
                </a:cubicBezTo>
                <a:cubicBezTo>
                  <a:pt x="180" y="74"/>
                  <a:pt x="185" y="69"/>
                  <a:pt x="183" y="68"/>
                </a:cubicBezTo>
                <a:cubicBezTo>
                  <a:pt x="188" y="69"/>
                  <a:pt x="193" y="69"/>
                  <a:pt x="196" y="66"/>
                </a:cubicBezTo>
                <a:cubicBezTo>
                  <a:pt x="198" y="63"/>
                  <a:pt x="199" y="60"/>
                  <a:pt x="202" y="57"/>
                </a:cubicBezTo>
                <a:cubicBezTo>
                  <a:pt x="205" y="53"/>
                  <a:pt x="209" y="58"/>
                  <a:pt x="212" y="58"/>
                </a:cubicBezTo>
                <a:cubicBezTo>
                  <a:pt x="217" y="59"/>
                  <a:pt x="217" y="53"/>
                  <a:pt x="214" y="51"/>
                </a:cubicBezTo>
                <a:cubicBezTo>
                  <a:pt x="218" y="51"/>
                  <a:pt x="215" y="45"/>
                  <a:pt x="213" y="44"/>
                </a:cubicBezTo>
                <a:cubicBezTo>
                  <a:pt x="211" y="43"/>
                  <a:pt x="202" y="46"/>
                  <a:pt x="207" y="47"/>
                </a:cubicBezTo>
                <a:cubicBezTo>
                  <a:pt x="206" y="47"/>
                  <a:pt x="200" y="59"/>
                  <a:pt x="196" y="53"/>
                </a:cubicBezTo>
                <a:cubicBezTo>
                  <a:pt x="195" y="52"/>
                  <a:pt x="195" y="47"/>
                  <a:pt x="193" y="46"/>
                </a:cubicBezTo>
                <a:cubicBezTo>
                  <a:pt x="190" y="46"/>
                  <a:pt x="189" y="49"/>
                  <a:pt x="188" y="50"/>
                </a:cubicBezTo>
                <a:cubicBezTo>
                  <a:pt x="190" y="47"/>
                  <a:pt x="181" y="45"/>
                  <a:pt x="180" y="44"/>
                </a:cubicBezTo>
                <a:cubicBezTo>
                  <a:pt x="183" y="42"/>
                  <a:pt x="180" y="39"/>
                  <a:pt x="178" y="38"/>
                </a:cubicBezTo>
                <a:cubicBezTo>
                  <a:pt x="176" y="36"/>
                  <a:pt x="169" y="35"/>
                  <a:pt x="168" y="37"/>
                </a:cubicBezTo>
                <a:cubicBezTo>
                  <a:pt x="163" y="43"/>
                  <a:pt x="173" y="44"/>
                  <a:pt x="175" y="45"/>
                </a:cubicBezTo>
                <a:cubicBezTo>
                  <a:pt x="176" y="46"/>
                  <a:pt x="179" y="48"/>
                  <a:pt x="177" y="49"/>
                </a:cubicBezTo>
                <a:cubicBezTo>
                  <a:pt x="176" y="50"/>
                  <a:pt x="171" y="51"/>
                  <a:pt x="171" y="52"/>
                </a:cubicBezTo>
                <a:cubicBezTo>
                  <a:pt x="169" y="54"/>
                  <a:pt x="172" y="57"/>
                  <a:pt x="170" y="59"/>
                </a:cubicBezTo>
                <a:cubicBezTo>
                  <a:pt x="168" y="57"/>
                  <a:pt x="168" y="53"/>
                  <a:pt x="166" y="50"/>
                </a:cubicBezTo>
                <a:cubicBezTo>
                  <a:pt x="168" y="53"/>
                  <a:pt x="157" y="52"/>
                  <a:pt x="157" y="52"/>
                </a:cubicBezTo>
                <a:cubicBezTo>
                  <a:pt x="154" y="52"/>
                  <a:pt x="148" y="54"/>
                  <a:pt x="145" y="50"/>
                </a:cubicBezTo>
                <a:cubicBezTo>
                  <a:pt x="144" y="49"/>
                  <a:pt x="144" y="44"/>
                  <a:pt x="146" y="45"/>
                </a:cubicBezTo>
                <a:cubicBezTo>
                  <a:pt x="144" y="43"/>
                  <a:pt x="142" y="41"/>
                  <a:pt x="141" y="40"/>
                </a:cubicBezTo>
                <a:cubicBezTo>
                  <a:pt x="132" y="43"/>
                  <a:pt x="125" y="47"/>
                  <a:pt x="117" y="51"/>
                </a:cubicBezTo>
                <a:cubicBezTo>
                  <a:pt x="118" y="51"/>
                  <a:pt x="119" y="51"/>
                  <a:pt x="120" y="50"/>
                </a:cubicBezTo>
                <a:cubicBezTo>
                  <a:pt x="122" y="50"/>
                  <a:pt x="124" y="48"/>
                  <a:pt x="126" y="47"/>
                </a:cubicBezTo>
                <a:cubicBezTo>
                  <a:pt x="128" y="46"/>
                  <a:pt x="134" y="43"/>
                  <a:pt x="136" y="46"/>
                </a:cubicBezTo>
                <a:cubicBezTo>
                  <a:pt x="137" y="45"/>
                  <a:pt x="137" y="45"/>
                  <a:pt x="138" y="44"/>
                </a:cubicBezTo>
                <a:cubicBezTo>
                  <a:pt x="139" y="46"/>
                  <a:pt x="141" y="48"/>
                  <a:pt x="143" y="51"/>
                </a:cubicBezTo>
                <a:cubicBezTo>
                  <a:pt x="141" y="50"/>
                  <a:pt x="137" y="50"/>
                  <a:pt x="135" y="50"/>
                </a:cubicBezTo>
                <a:cubicBezTo>
                  <a:pt x="133" y="51"/>
                  <a:pt x="130" y="51"/>
                  <a:pt x="130" y="53"/>
                </a:cubicBezTo>
                <a:cubicBezTo>
                  <a:pt x="130" y="55"/>
                  <a:pt x="131" y="57"/>
                  <a:pt x="131" y="58"/>
                </a:cubicBezTo>
                <a:cubicBezTo>
                  <a:pt x="128" y="56"/>
                  <a:pt x="125" y="52"/>
                  <a:pt x="121" y="51"/>
                </a:cubicBezTo>
                <a:cubicBezTo>
                  <a:pt x="119" y="51"/>
                  <a:pt x="117" y="51"/>
                  <a:pt x="115" y="52"/>
                </a:cubicBezTo>
                <a:cubicBezTo>
                  <a:pt x="91" y="65"/>
                  <a:pt x="71" y="84"/>
                  <a:pt x="56" y="107"/>
                </a:cubicBezTo>
                <a:cubicBezTo>
                  <a:pt x="57" y="108"/>
                  <a:pt x="58" y="109"/>
                  <a:pt x="59" y="109"/>
                </a:cubicBezTo>
                <a:cubicBezTo>
                  <a:pt x="62" y="110"/>
                  <a:pt x="59" y="117"/>
                  <a:pt x="64" y="113"/>
                </a:cubicBezTo>
                <a:cubicBezTo>
                  <a:pt x="66" y="115"/>
                  <a:pt x="66" y="116"/>
                  <a:pt x="65" y="118"/>
                </a:cubicBezTo>
                <a:cubicBezTo>
                  <a:pt x="65" y="118"/>
                  <a:pt x="75" y="124"/>
                  <a:pt x="76" y="125"/>
                </a:cubicBezTo>
                <a:cubicBezTo>
                  <a:pt x="78" y="126"/>
                  <a:pt x="80" y="128"/>
                  <a:pt x="81" y="130"/>
                </a:cubicBezTo>
                <a:cubicBezTo>
                  <a:pt x="82" y="132"/>
                  <a:pt x="80" y="134"/>
                  <a:pt x="79" y="135"/>
                </a:cubicBezTo>
                <a:cubicBezTo>
                  <a:pt x="78" y="134"/>
                  <a:pt x="75" y="130"/>
                  <a:pt x="74" y="131"/>
                </a:cubicBezTo>
                <a:cubicBezTo>
                  <a:pt x="73" y="133"/>
                  <a:pt x="74" y="139"/>
                  <a:pt x="77" y="139"/>
                </a:cubicBezTo>
                <a:cubicBezTo>
                  <a:pt x="73" y="139"/>
                  <a:pt x="75" y="155"/>
                  <a:pt x="74" y="158"/>
                </a:cubicBezTo>
                <a:cubicBezTo>
                  <a:pt x="74" y="158"/>
                  <a:pt x="74" y="158"/>
                  <a:pt x="74" y="158"/>
                </a:cubicBezTo>
                <a:cubicBezTo>
                  <a:pt x="73" y="161"/>
                  <a:pt x="76" y="173"/>
                  <a:pt x="81" y="172"/>
                </a:cubicBezTo>
                <a:cubicBezTo>
                  <a:pt x="78" y="172"/>
                  <a:pt x="87" y="184"/>
                  <a:pt x="88" y="185"/>
                </a:cubicBezTo>
                <a:cubicBezTo>
                  <a:pt x="91" y="187"/>
                  <a:pt x="95" y="188"/>
                  <a:pt x="97" y="192"/>
                </a:cubicBezTo>
                <a:cubicBezTo>
                  <a:pt x="100" y="195"/>
                  <a:pt x="100" y="201"/>
                  <a:pt x="103" y="203"/>
                </a:cubicBezTo>
                <a:cubicBezTo>
                  <a:pt x="102" y="206"/>
                  <a:pt x="108" y="210"/>
                  <a:pt x="108" y="214"/>
                </a:cubicBezTo>
                <a:cubicBezTo>
                  <a:pt x="108" y="214"/>
                  <a:pt x="107" y="214"/>
                  <a:pt x="107" y="215"/>
                </a:cubicBezTo>
                <a:cubicBezTo>
                  <a:pt x="108" y="218"/>
                  <a:pt x="113" y="218"/>
                  <a:pt x="115" y="221"/>
                </a:cubicBezTo>
                <a:cubicBezTo>
                  <a:pt x="116" y="223"/>
                  <a:pt x="115" y="228"/>
                  <a:pt x="118" y="227"/>
                </a:cubicBezTo>
                <a:cubicBezTo>
                  <a:pt x="118" y="222"/>
                  <a:pt x="115" y="216"/>
                  <a:pt x="112" y="212"/>
                </a:cubicBezTo>
                <a:cubicBezTo>
                  <a:pt x="110" y="209"/>
                  <a:pt x="109" y="207"/>
                  <a:pt x="108" y="204"/>
                </a:cubicBezTo>
                <a:cubicBezTo>
                  <a:pt x="106" y="202"/>
                  <a:pt x="106" y="199"/>
                  <a:pt x="105" y="197"/>
                </a:cubicBezTo>
                <a:cubicBezTo>
                  <a:pt x="106" y="197"/>
                  <a:pt x="112" y="199"/>
                  <a:pt x="111" y="200"/>
                </a:cubicBezTo>
                <a:cubicBezTo>
                  <a:pt x="109" y="205"/>
                  <a:pt x="119" y="214"/>
                  <a:pt x="122" y="217"/>
                </a:cubicBezTo>
                <a:cubicBezTo>
                  <a:pt x="123" y="218"/>
                  <a:pt x="128" y="225"/>
                  <a:pt x="125" y="225"/>
                </a:cubicBezTo>
                <a:cubicBezTo>
                  <a:pt x="129" y="225"/>
                  <a:pt x="133" y="230"/>
                  <a:pt x="135" y="233"/>
                </a:cubicBezTo>
                <a:cubicBezTo>
                  <a:pt x="137" y="236"/>
                  <a:pt x="136" y="241"/>
                  <a:pt x="138" y="245"/>
                </a:cubicBezTo>
                <a:cubicBezTo>
                  <a:pt x="139" y="250"/>
                  <a:pt x="146" y="252"/>
                  <a:pt x="150" y="255"/>
                </a:cubicBezTo>
                <a:cubicBezTo>
                  <a:pt x="154" y="256"/>
                  <a:pt x="157" y="259"/>
                  <a:pt x="160" y="260"/>
                </a:cubicBezTo>
                <a:cubicBezTo>
                  <a:pt x="166" y="262"/>
                  <a:pt x="167" y="260"/>
                  <a:pt x="171" y="260"/>
                </a:cubicBezTo>
                <a:cubicBezTo>
                  <a:pt x="178" y="259"/>
                  <a:pt x="179" y="266"/>
                  <a:pt x="184" y="269"/>
                </a:cubicBezTo>
                <a:cubicBezTo>
                  <a:pt x="187" y="270"/>
                  <a:pt x="194" y="273"/>
                  <a:pt x="198" y="271"/>
                </a:cubicBezTo>
                <a:cubicBezTo>
                  <a:pt x="196" y="272"/>
                  <a:pt x="203" y="282"/>
                  <a:pt x="204" y="283"/>
                </a:cubicBezTo>
                <a:cubicBezTo>
                  <a:pt x="206" y="286"/>
                  <a:pt x="210" y="287"/>
                  <a:pt x="213" y="290"/>
                </a:cubicBezTo>
                <a:cubicBezTo>
                  <a:pt x="213" y="290"/>
                  <a:pt x="214" y="289"/>
                  <a:pt x="214" y="288"/>
                </a:cubicBezTo>
                <a:cubicBezTo>
                  <a:pt x="213" y="291"/>
                  <a:pt x="218" y="296"/>
                  <a:pt x="221" y="296"/>
                </a:cubicBezTo>
                <a:cubicBezTo>
                  <a:pt x="223" y="295"/>
                  <a:pt x="224" y="290"/>
                  <a:pt x="224" y="288"/>
                </a:cubicBezTo>
                <a:cubicBezTo>
                  <a:pt x="219" y="290"/>
                  <a:pt x="215" y="288"/>
                  <a:pt x="212" y="283"/>
                </a:cubicBezTo>
                <a:cubicBezTo>
                  <a:pt x="211" y="282"/>
                  <a:pt x="207" y="275"/>
                  <a:pt x="211" y="275"/>
                </a:cubicBezTo>
                <a:cubicBezTo>
                  <a:pt x="216" y="275"/>
                  <a:pt x="212" y="271"/>
                  <a:pt x="212" y="268"/>
                </a:cubicBezTo>
                <a:cubicBezTo>
                  <a:pt x="211" y="264"/>
                  <a:pt x="208" y="262"/>
                  <a:pt x="206" y="259"/>
                </a:cubicBezTo>
                <a:cubicBezTo>
                  <a:pt x="205" y="262"/>
                  <a:pt x="200" y="261"/>
                  <a:pt x="198" y="259"/>
                </a:cubicBezTo>
                <a:cubicBezTo>
                  <a:pt x="198" y="259"/>
                  <a:pt x="197" y="261"/>
                  <a:pt x="197" y="262"/>
                </a:cubicBezTo>
                <a:cubicBezTo>
                  <a:pt x="196" y="262"/>
                  <a:pt x="195" y="262"/>
                  <a:pt x="194" y="261"/>
                </a:cubicBezTo>
                <a:cubicBezTo>
                  <a:pt x="194" y="258"/>
                  <a:pt x="194" y="255"/>
                  <a:pt x="195" y="251"/>
                </a:cubicBezTo>
                <a:cubicBezTo>
                  <a:pt x="196" y="247"/>
                  <a:pt x="205" y="238"/>
                  <a:pt x="194" y="239"/>
                </a:cubicBezTo>
                <a:cubicBezTo>
                  <a:pt x="190" y="239"/>
                  <a:pt x="188" y="240"/>
                  <a:pt x="187" y="244"/>
                </a:cubicBezTo>
                <a:cubicBezTo>
                  <a:pt x="186" y="247"/>
                  <a:pt x="186" y="249"/>
                  <a:pt x="183" y="251"/>
                </a:cubicBezTo>
                <a:cubicBezTo>
                  <a:pt x="181" y="252"/>
                  <a:pt x="173" y="251"/>
                  <a:pt x="171" y="250"/>
                </a:cubicBezTo>
                <a:cubicBezTo>
                  <a:pt x="166" y="247"/>
                  <a:pt x="163" y="239"/>
                  <a:pt x="163" y="234"/>
                </a:cubicBezTo>
                <a:cubicBezTo>
                  <a:pt x="163" y="227"/>
                  <a:pt x="166" y="221"/>
                  <a:pt x="163" y="215"/>
                </a:cubicBezTo>
                <a:cubicBezTo>
                  <a:pt x="164" y="213"/>
                  <a:pt x="166" y="211"/>
                  <a:pt x="168" y="210"/>
                </a:cubicBezTo>
                <a:cubicBezTo>
                  <a:pt x="169" y="209"/>
                  <a:pt x="171" y="210"/>
                  <a:pt x="172" y="207"/>
                </a:cubicBezTo>
                <a:cubicBezTo>
                  <a:pt x="171" y="207"/>
                  <a:pt x="170" y="206"/>
                  <a:pt x="170" y="206"/>
                </a:cubicBezTo>
                <a:cubicBezTo>
                  <a:pt x="173" y="208"/>
                  <a:pt x="180" y="203"/>
                  <a:pt x="184" y="206"/>
                </a:cubicBezTo>
                <a:cubicBezTo>
                  <a:pt x="186" y="207"/>
                  <a:pt x="188" y="208"/>
                  <a:pt x="189" y="205"/>
                </a:cubicBezTo>
                <a:cubicBezTo>
                  <a:pt x="189" y="205"/>
                  <a:pt x="187" y="202"/>
                  <a:pt x="188" y="200"/>
                </a:cubicBezTo>
                <a:cubicBezTo>
                  <a:pt x="189" y="204"/>
                  <a:pt x="192" y="205"/>
                  <a:pt x="196" y="202"/>
                </a:cubicBezTo>
                <a:cubicBezTo>
                  <a:pt x="197" y="203"/>
                  <a:pt x="201" y="203"/>
                  <a:pt x="204" y="204"/>
                </a:cubicBezTo>
                <a:cubicBezTo>
                  <a:pt x="207" y="206"/>
                  <a:pt x="207" y="209"/>
                  <a:pt x="211" y="205"/>
                </a:cubicBezTo>
                <a:cubicBezTo>
                  <a:pt x="213" y="208"/>
                  <a:pt x="213" y="208"/>
                  <a:pt x="214" y="211"/>
                </a:cubicBezTo>
                <a:cubicBezTo>
                  <a:pt x="214" y="214"/>
                  <a:pt x="216" y="221"/>
                  <a:pt x="218" y="222"/>
                </a:cubicBezTo>
                <a:cubicBezTo>
                  <a:pt x="224" y="225"/>
                  <a:pt x="222" y="217"/>
                  <a:pt x="222" y="214"/>
                </a:cubicBezTo>
                <a:cubicBezTo>
                  <a:pt x="222" y="213"/>
                  <a:pt x="222" y="205"/>
                  <a:pt x="221" y="205"/>
                </a:cubicBezTo>
                <a:cubicBezTo>
                  <a:pt x="213" y="203"/>
                  <a:pt x="216" y="197"/>
                  <a:pt x="221" y="193"/>
                </a:cubicBezTo>
                <a:cubicBezTo>
                  <a:pt x="222" y="192"/>
                  <a:pt x="227" y="190"/>
                  <a:pt x="230" y="188"/>
                </a:cubicBezTo>
                <a:cubicBezTo>
                  <a:pt x="232" y="186"/>
                  <a:pt x="235" y="183"/>
                  <a:pt x="234" y="179"/>
                </a:cubicBezTo>
                <a:cubicBezTo>
                  <a:pt x="235" y="179"/>
                  <a:pt x="236" y="178"/>
                  <a:pt x="236" y="177"/>
                </a:cubicBezTo>
                <a:cubicBezTo>
                  <a:pt x="236" y="177"/>
                  <a:pt x="233" y="174"/>
                  <a:pt x="232" y="175"/>
                </a:cubicBezTo>
                <a:cubicBezTo>
                  <a:pt x="234" y="174"/>
                  <a:pt x="234" y="172"/>
                  <a:pt x="233" y="171"/>
                </a:cubicBezTo>
                <a:cubicBezTo>
                  <a:pt x="235" y="169"/>
                  <a:pt x="234" y="166"/>
                  <a:pt x="236" y="165"/>
                </a:cubicBezTo>
                <a:cubicBezTo>
                  <a:pt x="239" y="169"/>
                  <a:pt x="245" y="165"/>
                  <a:pt x="242" y="162"/>
                </a:cubicBezTo>
                <a:cubicBezTo>
                  <a:pt x="244" y="158"/>
                  <a:pt x="250" y="160"/>
                  <a:pt x="252" y="157"/>
                </a:cubicBezTo>
                <a:cubicBezTo>
                  <a:pt x="255" y="158"/>
                  <a:pt x="253" y="153"/>
                  <a:pt x="255" y="150"/>
                </a:cubicBezTo>
                <a:cubicBezTo>
                  <a:pt x="256" y="148"/>
                  <a:pt x="259" y="148"/>
                  <a:pt x="262" y="147"/>
                </a:cubicBezTo>
                <a:cubicBezTo>
                  <a:pt x="262" y="147"/>
                  <a:pt x="268" y="143"/>
                  <a:pt x="266" y="143"/>
                </a:cubicBezTo>
                <a:cubicBezTo>
                  <a:pt x="270" y="144"/>
                  <a:pt x="279" y="139"/>
                  <a:pt x="272" y="135"/>
                </a:cubicBezTo>
                <a:cubicBezTo>
                  <a:pt x="273" y="133"/>
                  <a:pt x="270" y="132"/>
                  <a:pt x="268" y="132"/>
                </a:cubicBezTo>
                <a:cubicBezTo>
                  <a:pt x="269" y="131"/>
                  <a:pt x="272" y="132"/>
                  <a:pt x="273" y="131"/>
                </a:cubicBezTo>
                <a:cubicBezTo>
                  <a:pt x="276" y="129"/>
                  <a:pt x="274" y="128"/>
                  <a:pt x="271" y="127"/>
                </a:cubicBezTo>
                <a:cubicBezTo>
                  <a:pt x="268" y="126"/>
                  <a:pt x="263" y="128"/>
                  <a:pt x="261" y="130"/>
                </a:cubicBezTo>
                <a:cubicBezTo>
                  <a:pt x="259" y="132"/>
                  <a:pt x="257" y="134"/>
                  <a:pt x="255" y="135"/>
                </a:cubicBezTo>
                <a:close/>
                <a:moveTo>
                  <a:pt x="308" y="302"/>
                </a:moveTo>
                <a:cubicBezTo>
                  <a:pt x="306" y="301"/>
                  <a:pt x="303" y="301"/>
                  <a:pt x="301" y="300"/>
                </a:cubicBezTo>
                <a:cubicBezTo>
                  <a:pt x="299" y="300"/>
                  <a:pt x="298" y="299"/>
                  <a:pt x="295" y="298"/>
                </a:cubicBezTo>
                <a:cubicBezTo>
                  <a:pt x="296" y="293"/>
                  <a:pt x="290" y="292"/>
                  <a:pt x="287" y="289"/>
                </a:cubicBezTo>
                <a:cubicBezTo>
                  <a:pt x="284" y="287"/>
                  <a:pt x="282" y="284"/>
                  <a:pt x="277" y="285"/>
                </a:cubicBezTo>
                <a:cubicBezTo>
                  <a:pt x="276" y="285"/>
                  <a:pt x="271" y="287"/>
                  <a:pt x="272" y="288"/>
                </a:cubicBezTo>
                <a:cubicBezTo>
                  <a:pt x="269" y="285"/>
                  <a:pt x="268" y="284"/>
                  <a:pt x="263" y="282"/>
                </a:cubicBezTo>
                <a:cubicBezTo>
                  <a:pt x="259" y="281"/>
                  <a:pt x="257" y="276"/>
                  <a:pt x="253" y="281"/>
                </a:cubicBezTo>
                <a:cubicBezTo>
                  <a:pt x="251" y="283"/>
                  <a:pt x="252" y="286"/>
                  <a:pt x="251" y="288"/>
                </a:cubicBezTo>
                <a:cubicBezTo>
                  <a:pt x="247" y="285"/>
                  <a:pt x="254" y="282"/>
                  <a:pt x="251" y="279"/>
                </a:cubicBezTo>
                <a:cubicBezTo>
                  <a:pt x="248" y="275"/>
                  <a:pt x="243" y="281"/>
                  <a:pt x="240" y="282"/>
                </a:cubicBezTo>
                <a:cubicBezTo>
                  <a:pt x="239" y="284"/>
                  <a:pt x="237" y="284"/>
                  <a:pt x="236" y="286"/>
                </a:cubicBezTo>
                <a:cubicBezTo>
                  <a:pt x="235" y="287"/>
                  <a:pt x="234" y="290"/>
                  <a:pt x="233" y="291"/>
                </a:cubicBezTo>
                <a:cubicBezTo>
                  <a:pt x="233" y="289"/>
                  <a:pt x="228" y="290"/>
                  <a:pt x="228" y="288"/>
                </a:cubicBezTo>
                <a:cubicBezTo>
                  <a:pt x="229" y="294"/>
                  <a:pt x="229" y="301"/>
                  <a:pt x="230" y="307"/>
                </a:cubicBezTo>
                <a:cubicBezTo>
                  <a:pt x="231" y="310"/>
                  <a:pt x="230" y="316"/>
                  <a:pt x="227" y="319"/>
                </a:cubicBezTo>
                <a:cubicBezTo>
                  <a:pt x="224" y="321"/>
                  <a:pt x="221" y="324"/>
                  <a:pt x="220" y="329"/>
                </a:cubicBezTo>
                <a:cubicBezTo>
                  <a:pt x="220" y="332"/>
                  <a:pt x="220" y="334"/>
                  <a:pt x="223" y="335"/>
                </a:cubicBezTo>
                <a:cubicBezTo>
                  <a:pt x="223" y="339"/>
                  <a:pt x="219" y="342"/>
                  <a:pt x="219" y="346"/>
                </a:cubicBezTo>
                <a:cubicBezTo>
                  <a:pt x="219" y="346"/>
                  <a:pt x="220" y="348"/>
                  <a:pt x="220" y="350"/>
                </a:cubicBezTo>
                <a:cubicBezTo>
                  <a:pt x="254" y="344"/>
                  <a:pt x="285" y="327"/>
                  <a:pt x="308" y="302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5" name="Freeform 245"/>
          <p:cNvSpPr>
            <a:spLocks/>
          </p:cNvSpPr>
          <p:nvPr/>
        </p:nvSpPr>
        <p:spPr bwMode="auto">
          <a:xfrm>
            <a:off x="1167728" y="3431998"/>
            <a:ext cx="442092" cy="442252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6" name="Freeform 44"/>
          <p:cNvSpPr>
            <a:spLocks noEditPoints="1"/>
          </p:cNvSpPr>
          <p:nvPr/>
        </p:nvSpPr>
        <p:spPr bwMode="auto">
          <a:xfrm>
            <a:off x="1191039" y="4708615"/>
            <a:ext cx="395469" cy="577966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0" y="35"/>
              </a:cxn>
              <a:cxn ang="0">
                <a:pos x="16" y="74"/>
              </a:cxn>
              <a:cxn ang="0">
                <a:pos x="35" y="102"/>
              </a:cxn>
              <a:cxn ang="0">
                <a:pos x="54" y="74"/>
              </a:cxn>
              <a:cxn ang="0">
                <a:pos x="70" y="35"/>
              </a:cxn>
              <a:cxn ang="0">
                <a:pos x="35" y="0"/>
              </a:cxn>
              <a:cxn ang="0">
                <a:pos x="43" y="87"/>
              </a:cxn>
              <a:cxn ang="0">
                <a:pos x="27" y="89"/>
              </a:cxn>
              <a:cxn ang="0">
                <a:pos x="26" y="83"/>
              </a:cxn>
              <a:cxn ang="0">
                <a:pos x="26" y="83"/>
              </a:cxn>
              <a:cxn ang="0">
                <a:pos x="45" y="80"/>
              </a:cxn>
              <a:cxn ang="0">
                <a:pos x="44" y="83"/>
              </a:cxn>
              <a:cxn ang="0">
                <a:pos x="43" y="87"/>
              </a:cxn>
              <a:cxn ang="0">
                <a:pos x="25" y="79"/>
              </a:cxn>
              <a:cxn ang="0">
                <a:pos x="23" y="73"/>
              </a:cxn>
              <a:cxn ang="0">
                <a:pos x="47" y="73"/>
              </a:cxn>
              <a:cxn ang="0">
                <a:pos x="46" y="77"/>
              </a:cxn>
              <a:cxn ang="0">
                <a:pos x="25" y="79"/>
              </a:cxn>
              <a:cxn ang="0">
                <a:pos x="35" y="96"/>
              </a:cxn>
              <a:cxn ang="0">
                <a:pos x="29" y="92"/>
              </a:cxn>
              <a:cxn ang="0">
                <a:pos x="42" y="90"/>
              </a:cxn>
              <a:cxn ang="0">
                <a:pos x="35" y="96"/>
              </a:cxn>
              <a:cxn ang="0">
                <a:pos x="50" y="67"/>
              </a:cxn>
              <a:cxn ang="0">
                <a:pos x="20" y="67"/>
              </a:cxn>
              <a:cxn ang="0">
                <a:pos x="15" y="57"/>
              </a:cxn>
              <a:cxn ang="0">
                <a:pos x="6" y="35"/>
              </a:cxn>
              <a:cxn ang="0">
                <a:pos x="35" y="6"/>
              </a:cxn>
              <a:cxn ang="0">
                <a:pos x="64" y="35"/>
              </a:cxn>
              <a:cxn ang="0">
                <a:pos x="55" y="57"/>
              </a:cxn>
              <a:cxn ang="0">
                <a:pos x="50" y="67"/>
              </a:cxn>
              <a:cxn ang="0">
                <a:pos x="50" y="67"/>
              </a:cxn>
              <a:cxn ang="0">
                <a:pos x="50" y="67"/>
              </a:cxn>
            </a:cxnLst>
            <a:rect l="0" t="0" r="r" b="b"/>
            <a:pathLst>
              <a:path w="70" h="102">
                <a:moveTo>
                  <a:pt x="35" y="0"/>
                </a:moveTo>
                <a:cubicBezTo>
                  <a:pt x="16" y="0"/>
                  <a:pt x="0" y="16"/>
                  <a:pt x="0" y="35"/>
                </a:cubicBezTo>
                <a:cubicBezTo>
                  <a:pt x="0" y="48"/>
                  <a:pt x="12" y="62"/>
                  <a:pt x="16" y="74"/>
                </a:cubicBezTo>
                <a:cubicBezTo>
                  <a:pt x="22" y="91"/>
                  <a:pt x="22" y="102"/>
                  <a:pt x="35" y="102"/>
                </a:cubicBezTo>
                <a:cubicBezTo>
                  <a:pt x="49" y="102"/>
                  <a:pt x="48" y="92"/>
                  <a:pt x="54" y="74"/>
                </a:cubicBezTo>
                <a:cubicBezTo>
                  <a:pt x="58" y="62"/>
                  <a:pt x="70" y="48"/>
                  <a:pt x="70" y="35"/>
                </a:cubicBezTo>
                <a:cubicBezTo>
                  <a:pt x="70" y="16"/>
                  <a:pt x="54" y="0"/>
                  <a:pt x="35" y="0"/>
                </a:cubicBezTo>
                <a:close/>
                <a:moveTo>
                  <a:pt x="43" y="87"/>
                </a:moveTo>
                <a:cubicBezTo>
                  <a:pt x="27" y="89"/>
                  <a:pt x="27" y="89"/>
                  <a:pt x="27" y="89"/>
                </a:cubicBezTo>
                <a:cubicBezTo>
                  <a:pt x="27" y="87"/>
                  <a:pt x="26" y="85"/>
                  <a:pt x="26" y="83"/>
                </a:cubicBezTo>
                <a:cubicBezTo>
                  <a:pt x="26" y="83"/>
                  <a:pt x="26" y="83"/>
                  <a:pt x="26" y="83"/>
                </a:cubicBezTo>
                <a:cubicBezTo>
                  <a:pt x="45" y="80"/>
                  <a:pt x="45" y="80"/>
                  <a:pt x="45" y="80"/>
                </a:cubicBezTo>
                <a:cubicBezTo>
                  <a:pt x="45" y="81"/>
                  <a:pt x="45" y="82"/>
                  <a:pt x="44" y="83"/>
                </a:cubicBezTo>
                <a:cubicBezTo>
                  <a:pt x="44" y="84"/>
                  <a:pt x="44" y="86"/>
                  <a:pt x="43" y="87"/>
                </a:cubicBezTo>
                <a:close/>
                <a:moveTo>
                  <a:pt x="25" y="79"/>
                </a:moveTo>
                <a:cubicBezTo>
                  <a:pt x="24" y="78"/>
                  <a:pt x="23" y="76"/>
                  <a:pt x="23" y="73"/>
                </a:cubicBezTo>
                <a:cubicBezTo>
                  <a:pt x="47" y="73"/>
                  <a:pt x="47" y="73"/>
                  <a:pt x="47" y="73"/>
                </a:cubicBezTo>
                <a:cubicBezTo>
                  <a:pt x="47" y="75"/>
                  <a:pt x="47" y="76"/>
                  <a:pt x="46" y="77"/>
                </a:cubicBezTo>
                <a:lnTo>
                  <a:pt x="25" y="79"/>
                </a:lnTo>
                <a:close/>
                <a:moveTo>
                  <a:pt x="35" y="96"/>
                </a:moveTo>
                <a:cubicBezTo>
                  <a:pt x="32" y="96"/>
                  <a:pt x="30" y="95"/>
                  <a:pt x="29" y="92"/>
                </a:cubicBezTo>
                <a:cubicBezTo>
                  <a:pt x="42" y="90"/>
                  <a:pt x="42" y="90"/>
                  <a:pt x="42" y="90"/>
                </a:cubicBezTo>
                <a:cubicBezTo>
                  <a:pt x="40" y="95"/>
                  <a:pt x="39" y="96"/>
                  <a:pt x="35" y="96"/>
                </a:cubicBezTo>
                <a:close/>
                <a:moveTo>
                  <a:pt x="50" y="67"/>
                </a:moveTo>
                <a:cubicBezTo>
                  <a:pt x="20" y="67"/>
                  <a:pt x="20" y="67"/>
                  <a:pt x="20" y="67"/>
                </a:cubicBezTo>
                <a:cubicBezTo>
                  <a:pt x="19" y="64"/>
                  <a:pt x="17" y="60"/>
                  <a:pt x="15" y="57"/>
                </a:cubicBezTo>
                <a:cubicBezTo>
                  <a:pt x="11" y="49"/>
                  <a:pt x="6" y="41"/>
                  <a:pt x="6" y="35"/>
                </a:cubicBezTo>
                <a:cubicBezTo>
                  <a:pt x="6" y="19"/>
                  <a:pt x="19" y="6"/>
                  <a:pt x="35" y="6"/>
                </a:cubicBezTo>
                <a:cubicBezTo>
                  <a:pt x="51" y="6"/>
                  <a:pt x="64" y="19"/>
                  <a:pt x="64" y="35"/>
                </a:cubicBezTo>
                <a:cubicBezTo>
                  <a:pt x="64" y="41"/>
                  <a:pt x="60" y="49"/>
                  <a:pt x="55" y="57"/>
                </a:cubicBezTo>
                <a:cubicBezTo>
                  <a:pt x="53" y="60"/>
                  <a:pt x="52" y="64"/>
                  <a:pt x="50" y="67"/>
                </a:cubicBezTo>
                <a:close/>
                <a:moveTo>
                  <a:pt x="50" y="67"/>
                </a:moveTo>
                <a:cubicBezTo>
                  <a:pt x="50" y="67"/>
                  <a:pt x="50" y="67"/>
                  <a:pt x="50" y="67"/>
                </a:cubicBezTo>
              </a:path>
            </a:pathLst>
          </a:custGeom>
          <a:blipFill>
            <a:blip r:embed="rId5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7" name="Freeform 217"/>
          <p:cNvSpPr>
            <a:spLocks noEditPoints="1"/>
          </p:cNvSpPr>
          <p:nvPr/>
        </p:nvSpPr>
        <p:spPr bwMode="auto">
          <a:xfrm>
            <a:off x="10549084" y="2119166"/>
            <a:ext cx="505108" cy="378969"/>
          </a:xfrm>
          <a:custGeom>
            <a:avLst/>
            <a:gdLst/>
            <a:ahLst/>
            <a:cxnLst>
              <a:cxn ang="0">
                <a:pos x="78" y="58"/>
              </a:cxn>
              <a:cxn ang="0">
                <a:pos x="0" y="58"/>
              </a:cxn>
              <a:cxn ang="0">
                <a:pos x="0" y="0"/>
              </a:cxn>
              <a:cxn ang="0">
                <a:pos x="5" y="0"/>
              </a:cxn>
              <a:cxn ang="0">
                <a:pos x="5" y="53"/>
              </a:cxn>
              <a:cxn ang="0">
                <a:pos x="78" y="53"/>
              </a:cxn>
              <a:cxn ang="0">
                <a:pos x="78" y="58"/>
              </a:cxn>
              <a:cxn ang="0">
                <a:pos x="73" y="22"/>
              </a:cxn>
              <a:cxn ang="0">
                <a:pos x="71" y="23"/>
              </a:cxn>
              <a:cxn ang="0">
                <a:pos x="66" y="18"/>
              </a:cxn>
              <a:cxn ang="0">
                <a:pos x="42" y="42"/>
              </a:cxn>
              <a:cxn ang="0">
                <a:pos x="40" y="42"/>
              </a:cxn>
              <a:cxn ang="0">
                <a:pos x="31" y="34"/>
              </a:cxn>
              <a:cxn ang="0">
                <a:pos x="16" y="49"/>
              </a:cxn>
              <a:cxn ang="0">
                <a:pos x="8" y="42"/>
              </a:cxn>
              <a:cxn ang="0">
                <a:pos x="30" y="20"/>
              </a:cxn>
              <a:cxn ang="0">
                <a:pos x="32" y="20"/>
              </a:cxn>
              <a:cxn ang="0">
                <a:pos x="41" y="29"/>
              </a:cxn>
              <a:cxn ang="0">
                <a:pos x="59" y="11"/>
              </a:cxn>
              <a:cxn ang="0">
                <a:pos x="54" y="6"/>
              </a:cxn>
              <a:cxn ang="0">
                <a:pos x="55" y="4"/>
              </a:cxn>
              <a:cxn ang="0">
                <a:pos x="71" y="4"/>
              </a:cxn>
              <a:cxn ang="0">
                <a:pos x="73" y="6"/>
              </a:cxn>
              <a:cxn ang="0">
                <a:pos x="73" y="22"/>
              </a:cxn>
            </a:cxnLst>
            <a:rect l="0" t="0" r="r" b="b"/>
            <a:pathLst>
              <a:path w="78" h="58">
                <a:moveTo>
                  <a:pt x="78" y="58"/>
                </a:moveTo>
                <a:cubicBezTo>
                  <a:pt x="0" y="58"/>
                  <a:pt x="0" y="58"/>
                  <a:pt x="0" y="58"/>
                </a:cubicBezTo>
                <a:cubicBezTo>
                  <a:pt x="0" y="0"/>
                  <a:pt x="0" y="0"/>
                  <a:pt x="0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53"/>
                  <a:pt x="5" y="53"/>
                  <a:pt x="5" y="53"/>
                </a:cubicBezTo>
                <a:cubicBezTo>
                  <a:pt x="78" y="53"/>
                  <a:pt x="78" y="53"/>
                  <a:pt x="78" y="53"/>
                </a:cubicBezTo>
                <a:lnTo>
                  <a:pt x="78" y="58"/>
                </a:lnTo>
                <a:close/>
                <a:moveTo>
                  <a:pt x="73" y="22"/>
                </a:moveTo>
                <a:cubicBezTo>
                  <a:pt x="73" y="23"/>
                  <a:pt x="71" y="24"/>
                  <a:pt x="71" y="23"/>
                </a:cubicBezTo>
                <a:cubicBezTo>
                  <a:pt x="66" y="18"/>
                  <a:pt x="66" y="18"/>
                  <a:pt x="66" y="18"/>
                </a:cubicBezTo>
                <a:cubicBezTo>
                  <a:pt x="42" y="42"/>
                  <a:pt x="42" y="42"/>
                  <a:pt x="42" y="42"/>
                </a:cubicBezTo>
                <a:cubicBezTo>
                  <a:pt x="41" y="43"/>
                  <a:pt x="41" y="43"/>
                  <a:pt x="40" y="42"/>
                </a:cubicBezTo>
                <a:cubicBezTo>
                  <a:pt x="31" y="34"/>
                  <a:pt x="31" y="34"/>
                  <a:pt x="31" y="34"/>
                </a:cubicBezTo>
                <a:cubicBezTo>
                  <a:pt x="16" y="49"/>
                  <a:pt x="16" y="49"/>
                  <a:pt x="16" y="49"/>
                </a:cubicBezTo>
                <a:cubicBezTo>
                  <a:pt x="8" y="42"/>
                  <a:pt x="8" y="42"/>
                  <a:pt x="8" y="42"/>
                </a:cubicBezTo>
                <a:cubicBezTo>
                  <a:pt x="30" y="20"/>
                  <a:pt x="30" y="20"/>
                  <a:pt x="30" y="20"/>
                </a:cubicBezTo>
                <a:cubicBezTo>
                  <a:pt x="31" y="19"/>
                  <a:pt x="32" y="19"/>
                  <a:pt x="32" y="20"/>
                </a:cubicBezTo>
                <a:cubicBezTo>
                  <a:pt x="41" y="29"/>
                  <a:pt x="41" y="29"/>
                  <a:pt x="41" y="29"/>
                </a:cubicBezTo>
                <a:cubicBezTo>
                  <a:pt x="59" y="11"/>
                  <a:pt x="59" y="11"/>
                  <a:pt x="59" y="11"/>
                </a:cubicBezTo>
                <a:cubicBezTo>
                  <a:pt x="54" y="6"/>
                  <a:pt x="54" y="6"/>
                  <a:pt x="54" y="6"/>
                </a:cubicBezTo>
                <a:cubicBezTo>
                  <a:pt x="53" y="6"/>
                  <a:pt x="54" y="4"/>
                  <a:pt x="55" y="4"/>
                </a:cubicBezTo>
                <a:cubicBezTo>
                  <a:pt x="71" y="4"/>
                  <a:pt x="71" y="4"/>
                  <a:pt x="71" y="4"/>
                </a:cubicBezTo>
                <a:cubicBezTo>
                  <a:pt x="72" y="4"/>
                  <a:pt x="73" y="5"/>
                  <a:pt x="73" y="6"/>
                </a:cubicBezTo>
                <a:lnTo>
                  <a:pt x="73" y="22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8" name="Freeform 135"/>
          <p:cNvSpPr>
            <a:spLocks noEditPoints="1"/>
          </p:cNvSpPr>
          <p:nvPr/>
        </p:nvSpPr>
        <p:spPr bwMode="auto">
          <a:xfrm>
            <a:off x="10599425" y="4808116"/>
            <a:ext cx="404429" cy="378969"/>
          </a:xfrm>
          <a:custGeom>
            <a:avLst/>
            <a:gdLst/>
            <a:ahLst/>
            <a:cxnLst>
              <a:cxn ang="0">
                <a:pos x="13" y="39"/>
              </a:cxn>
              <a:cxn ang="0">
                <a:pos x="8" y="39"/>
              </a:cxn>
              <a:cxn ang="0">
                <a:pos x="0" y="33"/>
              </a:cxn>
              <a:cxn ang="0">
                <a:pos x="5" y="19"/>
              </a:cxn>
              <a:cxn ang="0">
                <a:pos x="15" y="22"/>
              </a:cxn>
              <a:cxn ang="0">
                <a:pos x="20" y="21"/>
              </a:cxn>
              <a:cxn ang="0">
                <a:pos x="20" y="24"/>
              </a:cxn>
              <a:cxn ang="0">
                <a:pos x="23" y="34"/>
              </a:cxn>
              <a:cxn ang="0">
                <a:pos x="13" y="39"/>
              </a:cxn>
              <a:cxn ang="0">
                <a:pos x="15" y="19"/>
              </a:cxn>
              <a:cxn ang="0">
                <a:pos x="5" y="9"/>
              </a:cxn>
              <a:cxn ang="0">
                <a:pos x="15" y="0"/>
              </a:cxn>
              <a:cxn ang="0">
                <a:pos x="25" y="9"/>
              </a:cxn>
              <a:cxn ang="0">
                <a:pos x="15" y="19"/>
              </a:cxn>
              <a:cxn ang="0">
                <a:pos x="53" y="68"/>
              </a:cxn>
              <a:cxn ang="0">
                <a:pos x="20" y="68"/>
              </a:cxn>
              <a:cxn ang="0">
                <a:pos x="10" y="58"/>
              </a:cxn>
              <a:cxn ang="0">
                <a:pos x="23" y="36"/>
              </a:cxn>
              <a:cxn ang="0">
                <a:pos x="37" y="41"/>
              </a:cxn>
              <a:cxn ang="0">
                <a:pos x="50" y="36"/>
              </a:cxn>
              <a:cxn ang="0">
                <a:pos x="64" y="58"/>
              </a:cxn>
              <a:cxn ang="0">
                <a:pos x="53" y="68"/>
              </a:cxn>
              <a:cxn ang="0">
                <a:pos x="37" y="39"/>
              </a:cxn>
              <a:cxn ang="0">
                <a:pos x="22" y="24"/>
              </a:cxn>
              <a:cxn ang="0">
                <a:pos x="37" y="9"/>
              </a:cxn>
              <a:cxn ang="0">
                <a:pos x="51" y="24"/>
              </a:cxn>
              <a:cxn ang="0">
                <a:pos x="37" y="39"/>
              </a:cxn>
              <a:cxn ang="0">
                <a:pos x="59" y="19"/>
              </a:cxn>
              <a:cxn ang="0">
                <a:pos x="49" y="9"/>
              </a:cxn>
              <a:cxn ang="0">
                <a:pos x="59" y="0"/>
              </a:cxn>
              <a:cxn ang="0">
                <a:pos x="68" y="9"/>
              </a:cxn>
              <a:cxn ang="0">
                <a:pos x="59" y="19"/>
              </a:cxn>
              <a:cxn ang="0">
                <a:pos x="66" y="39"/>
              </a:cxn>
              <a:cxn ang="0">
                <a:pos x="61" y="39"/>
              </a:cxn>
              <a:cxn ang="0">
                <a:pos x="51" y="34"/>
              </a:cxn>
              <a:cxn ang="0">
                <a:pos x="54" y="24"/>
              </a:cxn>
              <a:cxn ang="0">
                <a:pos x="54" y="21"/>
              </a:cxn>
              <a:cxn ang="0">
                <a:pos x="59" y="22"/>
              </a:cxn>
              <a:cxn ang="0">
                <a:pos x="69" y="19"/>
              </a:cxn>
              <a:cxn ang="0">
                <a:pos x="73" y="33"/>
              </a:cxn>
              <a:cxn ang="0">
                <a:pos x="66" y="39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203743" y="1642397"/>
            <a:ext cx="3459415" cy="1136990"/>
            <a:chOff x="8693259" y="1784643"/>
            <a:chExt cx="2693398" cy="1178979"/>
          </a:xfrm>
        </p:grpSpPr>
        <p:sp>
          <p:nvSpPr>
            <p:cNvPr id="20" name="TextBox 57"/>
            <p:cNvSpPr>
              <a:spLocks noChangeArrowheads="1"/>
            </p:cNvSpPr>
            <p:nvPr/>
          </p:nvSpPr>
          <p:spPr bwMode="auto">
            <a:xfrm>
              <a:off x="8693259" y="2205658"/>
              <a:ext cx="2693398" cy="757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1867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 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    单击</a:t>
              </a: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此处添加文字阐述，添加简短问题说明文字，具体说明文字在此处添加此处单击此处添加文字阐述，添加简短问题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说明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21" name="TextBox 58"/>
            <p:cNvSpPr>
              <a:spLocks noChangeArrowheads="1"/>
            </p:cNvSpPr>
            <p:nvPr/>
          </p:nvSpPr>
          <p:spPr bwMode="auto">
            <a:xfrm>
              <a:off x="9293736" y="1784643"/>
              <a:ext cx="1591526" cy="287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添加标题内容</a:t>
              </a: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2203743" y="3025545"/>
            <a:ext cx="3459415" cy="1136990"/>
            <a:chOff x="8693259" y="1784643"/>
            <a:chExt cx="2693398" cy="1178979"/>
          </a:xfrm>
        </p:grpSpPr>
        <p:sp>
          <p:nvSpPr>
            <p:cNvPr id="24" name="TextBox 57"/>
            <p:cNvSpPr>
              <a:spLocks noChangeArrowheads="1"/>
            </p:cNvSpPr>
            <p:nvPr/>
          </p:nvSpPr>
          <p:spPr bwMode="auto">
            <a:xfrm>
              <a:off x="8693259" y="2205658"/>
              <a:ext cx="2693398" cy="757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1867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 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    单击</a:t>
              </a: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此处添加文字阐述，添加简短问题说明文字，具体说明文字在此处添加此处单击此处添加文字阐述，添加简短问题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说明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25" name="TextBox 58"/>
            <p:cNvSpPr>
              <a:spLocks noChangeArrowheads="1"/>
            </p:cNvSpPr>
            <p:nvPr/>
          </p:nvSpPr>
          <p:spPr bwMode="auto">
            <a:xfrm>
              <a:off x="9293736" y="1784643"/>
              <a:ext cx="1591526" cy="287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添加标题内容</a:t>
              </a:r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/>
          <p:cNvGrpSpPr/>
          <p:nvPr/>
        </p:nvGrpSpPr>
        <p:grpSpPr>
          <a:xfrm>
            <a:off x="2203743" y="4395890"/>
            <a:ext cx="3459415" cy="1136990"/>
            <a:chOff x="8693259" y="1784643"/>
            <a:chExt cx="2693398" cy="1178979"/>
          </a:xfrm>
        </p:grpSpPr>
        <p:sp>
          <p:nvSpPr>
            <p:cNvPr id="28" name="TextBox 57"/>
            <p:cNvSpPr>
              <a:spLocks noChangeArrowheads="1"/>
            </p:cNvSpPr>
            <p:nvPr/>
          </p:nvSpPr>
          <p:spPr bwMode="auto">
            <a:xfrm>
              <a:off x="8693259" y="2205658"/>
              <a:ext cx="2693398" cy="757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1867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 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    单击</a:t>
              </a: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此处添加文字阐述，添加简短问题说明文字，具体说明文字在此处添加此处单击此处添加文字阐述，添加简短问题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说明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29" name="TextBox 58"/>
            <p:cNvSpPr>
              <a:spLocks noChangeArrowheads="1"/>
            </p:cNvSpPr>
            <p:nvPr/>
          </p:nvSpPr>
          <p:spPr bwMode="auto">
            <a:xfrm>
              <a:off x="9293736" y="1784643"/>
              <a:ext cx="1591526" cy="287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添加标题内容</a:t>
              </a:r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/>
        </p:nvGrpSpPr>
        <p:grpSpPr>
          <a:xfrm>
            <a:off x="6311230" y="1614740"/>
            <a:ext cx="3459415" cy="1136990"/>
            <a:chOff x="8693259" y="1784643"/>
            <a:chExt cx="2693398" cy="1178979"/>
          </a:xfrm>
        </p:grpSpPr>
        <p:sp>
          <p:nvSpPr>
            <p:cNvPr id="32" name="TextBox 57"/>
            <p:cNvSpPr>
              <a:spLocks noChangeArrowheads="1"/>
            </p:cNvSpPr>
            <p:nvPr/>
          </p:nvSpPr>
          <p:spPr bwMode="auto">
            <a:xfrm>
              <a:off x="8693259" y="2205658"/>
              <a:ext cx="2693398" cy="757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1867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 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    单击</a:t>
              </a: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此处添加文字阐述，添加简短问题说明文字，具体说明文字在此处添加此处单击此处添加文字阐述，添加简短问题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说明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33" name="TextBox 58"/>
            <p:cNvSpPr>
              <a:spLocks noChangeArrowheads="1"/>
            </p:cNvSpPr>
            <p:nvPr/>
          </p:nvSpPr>
          <p:spPr bwMode="auto">
            <a:xfrm>
              <a:off x="9293736" y="1784643"/>
              <a:ext cx="1591526" cy="287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添加标题内容</a:t>
              </a:r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组合 34"/>
          <p:cNvGrpSpPr/>
          <p:nvPr/>
        </p:nvGrpSpPr>
        <p:grpSpPr>
          <a:xfrm>
            <a:off x="6311230" y="2997888"/>
            <a:ext cx="3459415" cy="1136990"/>
            <a:chOff x="8693259" y="1784643"/>
            <a:chExt cx="2693398" cy="1178979"/>
          </a:xfrm>
        </p:grpSpPr>
        <p:sp>
          <p:nvSpPr>
            <p:cNvPr id="36" name="TextBox 57"/>
            <p:cNvSpPr>
              <a:spLocks noChangeArrowheads="1"/>
            </p:cNvSpPr>
            <p:nvPr/>
          </p:nvSpPr>
          <p:spPr bwMode="auto">
            <a:xfrm>
              <a:off x="8693259" y="2205658"/>
              <a:ext cx="2693398" cy="757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1867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 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    单击</a:t>
              </a: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此处添加文字阐述，添加简短问题说明文字，具体说明文字在此处添加此处单击此处添加文字阐述，添加简短问题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说明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37" name="TextBox 58"/>
            <p:cNvSpPr>
              <a:spLocks noChangeArrowheads="1"/>
            </p:cNvSpPr>
            <p:nvPr/>
          </p:nvSpPr>
          <p:spPr bwMode="auto">
            <a:xfrm>
              <a:off x="9293736" y="1784643"/>
              <a:ext cx="1591526" cy="287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添加标题内容</a:t>
              </a:r>
            </a:p>
          </p:txBody>
        </p:sp>
        <p:cxnSp>
          <p:nvCxnSpPr>
            <p:cNvPr id="38" name="直接连接符 37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/>
          <p:cNvGrpSpPr/>
          <p:nvPr/>
        </p:nvGrpSpPr>
        <p:grpSpPr>
          <a:xfrm>
            <a:off x="6311230" y="4381036"/>
            <a:ext cx="3459415" cy="1136990"/>
            <a:chOff x="8693259" y="1784643"/>
            <a:chExt cx="2693398" cy="1178979"/>
          </a:xfrm>
        </p:grpSpPr>
        <p:sp>
          <p:nvSpPr>
            <p:cNvPr id="40" name="TextBox 57"/>
            <p:cNvSpPr>
              <a:spLocks noChangeArrowheads="1"/>
            </p:cNvSpPr>
            <p:nvPr/>
          </p:nvSpPr>
          <p:spPr bwMode="auto">
            <a:xfrm>
              <a:off x="8693259" y="2205658"/>
              <a:ext cx="2693398" cy="757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1867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 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    单击</a:t>
              </a: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此处添加文字阐述，添加简短问题说明文字，具体说明文字在此处添加此处单击此处添加文字阐述，添加简短问题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说明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41" name="TextBox 58"/>
            <p:cNvSpPr>
              <a:spLocks noChangeArrowheads="1"/>
            </p:cNvSpPr>
            <p:nvPr/>
          </p:nvSpPr>
          <p:spPr bwMode="auto">
            <a:xfrm>
              <a:off x="9293736" y="1784643"/>
              <a:ext cx="1591526" cy="287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添加标题内容</a:t>
              </a: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390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50"/>
                            </p:stCondLst>
                            <p:childTnLst>
                              <p:par>
                                <p:cTn id="19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5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50"/>
                            </p:stCondLst>
                            <p:childTnLst>
                              <p:par>
                                <p:cTn id="36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5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1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650"/>
                            </p:stCondLst>
                            <p:childTnLst>
                              <p:par>
                                <p:cTn id="5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150"/>
                            </p:stCondLst>
                            <p:childTnLst>
                              <p:par>
                                <p:cTn id="5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65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150"/>
                            </p:stCondLst>
                            <p:childTnLst>
                              <p:par>
                                <p:cTn id="7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650"/>
                            </p:stCondLst>
                            <p:childTnLst>
                              <p:par>
                                <p:cTn id="7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1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650"/>
                            </p:stCondLst>
                            <p:childTnLst>
                              <p:par>
                                <p:cTn id="87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150"/>
                            </p:stCondLst>
                            <p:childTnLst>
                              <p:par>
                                <p:cTn id="9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65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150"/>
                            </p:stCondLst>
                            <p:childTnLst>
                              <p:par>
                                <p:cTn id="10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650"/>
                            </p:stCondLst>
                            <p:childTnLst>
                              <p:par>
                                <p:cTn id="10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15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blipFill dpi="0" rotWithShape="1">
                  <a:blip r:embed="rId16"/>
                  <a:srcRect/>
                  <a:stretch>
                    <a:fillRect/>
                  </a:stretch>
                </a:blipFill>
                <a:latin typeface="+mn-ea"/>
              </a:rPr>
              <a:t>新课探究</a:t>
            </a:r>
            <a:endParaRPr lang="zh-CN" altLang="en-US" sz="3600" dirty="0">
              <a:ln w="3175">
                <a:solidFill>
                  <a:prstClr val="white"/>
                </a:solidFill>
              </a:ln>
              <a:blipFill dpi="0" rotWithShape="1">
                <a:blip r:embed="rId16"/>
                <a:srcRect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25" name="MH_Other_5"/>
          <p:cNvSpPr/>
          <p:nvPr>
            <p:custDataLst>
              <p:tags r:id="rId1"/>
            </p:custDataLst>
          </p:nvPr>
        </p:nvSpPr>
        <p:spPr>
          <a:xfrm>
            <a:off x="6435238" y="1628900"/>
            <a:ext cx="1251667" cy="1226797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  <a:effectLst>
            <a:outerShdw blurRad="3175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26" name="MH_Other_6"/>
          <p:cNvSpPr/>
          <p:nvPr>
            <p:custDataLst>
              <p:tags r:id="rId2"/>
            </p:custDataLst>
          </p:nvPr>
        </p:nvSpPr>
        <p:spPr>
          <a:xfrm>
            <a:off x="6435937" y="3753452"/>
            <a:ext cx="1249981" cy="1227330"/>
          </a:xfrm>
          <a:prstGeom prst="rect">
            <a:avLst/>
          </a:prstGeom>
          <a:blipFill>
            <a:blip r:embed="rId18"/>
            <a:srcRect/>
            <a:stretch>
              <a:fillRect l="1340" r="1340"/>
            </a:stretch>
          </a:blipFill>
          <a:ln>
            <a:noFill/>
          </a:ln>
          <a:effectLst>
            <a:outerShdw blurRad="3175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27" name="MH_Other_7"/>
          <p:cNvSpPr/>
          <p:nvPr>
            <p:custDataLst>
              <p:tags r:id="rId3"/>
            </p:custDataLst>
          </p:nvPr>
        </p:nvSpPr>
        <p:spPr>
          <a:xfrm>
            <a:off x="816074" y="3752038"/>
            <a:ext cx="1251670" cy="1229610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>
            <a:noFill/>
          </a:ln>
          <a:effectLst>
            <a:outerShdw blurRad="3175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28" name="MH_Other_8"/>
          <p:cNvSpPr/>
          <p:nvPr>
            <p:custDataLst>
              <p:tags r:id="rId4"/>
            </p:custDataLst>
          </p:nvPr>
        </p:nvSpPr>
        <p:spPr>
          <a:xfrm>
            <a:off x="816074" y="1608327"/>
            <a:ext cx="1251669" cy="1226797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>
            <a:noFill/>
          </a:ln>
          <a:effectLst>
            <a:outerShdw blurRad="3175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29" name="文本框 8"/>
          <p:cNvSpPr txBox="1"/>
          <p:nvPr/>
        </p:nvSpPr>
        <p:spPr>
          <a:xfrm>
            <a:off x="2460039" y="2428222"/>
            <a:ext cx="3038096" cy="10389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请在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这里</a:t>
            </a: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输入你的文字内容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请在这里输入你的文字</a:t>
            </a: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内容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请在这里输入你的文字</a:t>
            </a: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内容</a:t>
            </a:r>
            <a:endParaRPr lang="en-US" altLang="zh-CN" sz="14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2374347" y="1648257"/>
            <a:ext cx="3123789" cy="692648"/>
            <a:chOff x="2374347" y="1648257"/>
            <a:chExt cx="3123789" cy="692648"/>
          </a:xfrm>
        </p:grpSpPr>
        <p:sp>
          <p:nvSpPr>
            <p:cNvPr id="31" name="MH_Other_3"/>
            <p:cNvSpPr/>
            <p:nvPr>
              <p:custDataLst>
                <p:tags r:id="rId11"/>
              </p:custDataLst>
            </p:nvPr>
          </p:nvSpPr>
          <p:spPr>
            <a:xfrm rot="5400000" flipH="1" flipV="1">
              <a:off x="2337741" y="1684863"/>
              <a:ext cx="244598" cy="171385"/>
            </a:xfrm>
            <a:prstGeom prst="rtTriangle">
              <a:avLst/>
            </a:prstGeom>
            <a:blipFill>
              <a:blip r:embed="rId21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900" kern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32" name="MH_SubTitle_1"/>
            <p:cNvSpPr/>
            <p:nvPr>
              <p:custDataLst>
                <p:tags r:id="rId12"/>
              </p:custDataLst>
            </p:nvPr>
          </p:nvSpPr>
          <p:spPr>
            <a:xfrm>
              <a:off x="2543450" y="1652830"/>
              <a:ext cx="2954686" cy="688075"/>
            </a:xfrm>
            <a:prstGeom prst="rect">
              <a:avLst/>
            </a:prstGeom>
            <a:blipFill>
              <a:blip r:embed="rId22"/>
              <a:stretch>
                <a:fillRect/>
              </a:stretch>
            </a:blip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altLang="zh-CN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2653580" y="1826801"/>
              <a:ext cx="153118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文本标题</a:t>
              </a:r>
              <a:r>
                <a:rPr lang="zh-CN" altLang="en-US" b="1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一</a:t>
              </a:r>
              <a:endParaRPr lang="en-US" altLang="zh-CN" b="1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374348" y="3794780"/>
            <a:ext cx="3123788" cy="690361"/>
            <a:chOff x="2374348" y="3794780"/>
            <a:chExt cx="3123788" cy="690361"/>
          </a:xfrm>
        </p:grpSpPr>
        <p:sp>
          <p:nvSpPr>
            <p:cNvPr id="35" name="MH_Other_4"/>
            <p:cNvSpPr/>
            <p:nvPr>
              <p:custDataLst>
                <p:tags r:id="rId9"/>
              </p:custDataLst>
            </p:nvPr>
          </p:nvSpPr>
          <p:spPr>
            <a:xfrm rot="5400000" flipH="1" flipV="1">
              <a:off x="2337741" y="3831387"/>
              <a:ext cx="244600" cy="171385"/>
            </a:xfrm>
            <a:prstGeom prst="rtTriangle">
              <a:avLst/>
            </a:prstGeom>
            <a:blipFill>
              <a:blip r:embed="rId21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900" kern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36" name="MH_SubTitle_2"/>
            <p:cNvSpPr/>
            <p:nvPr>
              <p:custDataLst>
                <p:tags r:id="rId10"/>
              </p:custDataLst>
            </p:nvPr>
          </p:nvSpPr>
          <p:spPr>
            <a:xfrm>
              <a:off x="2543450" y="3799351"/>
              <a:ext cx="2954686" cy="685790"/>
            </a:xfrm>
            <a:prstGeom prst="rect">
              <a:avLst/>
            </a:prstGeom>
            <a:blipFill>
              <a:blip r:embed="rId22"/>
              <a:stretch>
                <a:fillRect/>
              </a:stretch>
            </a:blip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altLang="zh-CN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2653580" y="3960404"/>
              <a:ext cx="153118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文本标题</a:t>
              </a:r>
              <a:r>
                <a:rPr lang="zh-CN" altLang="en-US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三</a:t>
              </a:r>
              <a:endParaRPr lang="en-US" altLang="zh-CN" b="1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011790" y="3808496"/>
            <a:ext cx="3135213" cy="688076"/>
            <a:chOff x="8011790" y="3808496"/>
            <a:chExt cx="3135213" cy="688076"/>
          </a:xfrm>
        </p:grpSpPr>
        <p:sp>
          <p:nvSpPr>
            <p:cNvPr id="39" name="MH_Other_2"/>
            <p:cNvSpPr/>
            <p:nvPr>
              <p:custDataLst>
                <p:tags r:id="rId7"/>
              </p:custDataLst>
            </p:nvPr>
          </p:nvSpPr>
          <p:spPr>
            <a:xfrm rot="5400000" flipH="1" flipV="1">
              <a:off x="7977469" y="3842817"/>
              <a:ext cx="242312" cy="173670"/>
            </a:xfrm>
            <a:prstGeom prst="rtTriangle">
              <a:avLst/>
            </a:prstGeom>
            <a:blipFill>
              <a:blip r:embed="rId21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200" kern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40" name="MH_SubTitle_4"/>
            <p:cNvSpPr/>
            <p:nvPr>
              <p:custDataLst>
                <p:tags r:id="rId8"/>
              </p:custDataLst>
            </p:nvPr>
          </p:nvSpPr>
          <p:spPr>
            <a:xfrm>
              <a:off x="8180890" y="3810782"/>
              <a:ext cx="2966113" cy="685790"/>
            </a:xfrm>
            <a:prstGeom prst="rect">
              <a:avLst/>
            </a:prstGeom>
            <a:blipFill>
              <a:blip r:embed="rId22"/>
              <a:stretch>
                <a:fillRect/>
              </a:stretch>
            </a:blip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altLang="zh-CN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8354562" y="3960404"/>
              <a:ext cx="153118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文本标题</a:t>
              </a:r>
              <a:r>
                <a:rPr lang="zh-CN" altLang="en-US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四</a:t>
              </a:r>
              <a:endParaRPr lang="en-US" altLang="zh-CN" b="1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8011790" y="1661974"/>
            <a:ext cx="3135213" cy="688074"/>
            <a:chOff x="8011790" y="1661974"/>
            <a:chExt cx="3135213" cy="688074"/>
          </a:xfrm>
        </p:grpSpPr>
        <p:sp>
          <p:nvSpPr>
            <p:cNvPr id="43" name="MH_Other_1"/>
            <p:cNvSpPr/>
            <p:nvPr>
              <p:custDataLst>
                <p:tags r:id="rId5"/>
              </p:custDataLst>
            </p:nvPr>
          </p:nvSpPr>
          <p:spPr>
            <a:xfrm rot="5400000" flipH="1" flipV="1">
              <a:off x="7977469" y="1696295"/>
              <a:ext cx="242312" cy="173670"/>
            </a:xfrm>
            <a:prstGeom prst="rtTriangle">
              <a:avLst/>
            </a:prstGeom>
            <a:blipFill>
              <a:blip r:embed="rId21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200" kern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44" name="MH_SubTitle_3"/>
            <p:cNvSpPr/>
            <p:nvPr>
              <p:custDataLst>
                <p:tags r:id="rId6"/>
              </p:custDataLst>
            </p:nvPr>
          </p:nvSpPr>
          <p:spPr>
            <a:xfrm>
              <a:off x="8180890" y="1664258"/>
              <a:ext cx="2966113" cy="685790"/>
            </a:xfrm>
            <a:prstGeom prst="rect">
              <a:avLst/>
            </a:prstGeom>
            <a:blipFill>
              <a:blip r:embed="rId22"/>
              <a:stretch>
                <a:fillRect/>
              </a:stretch>
            </a:blip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altLang="zh-CN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8354562" y="1826801"/>
              <a:ext cx="153118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文本标题二</a:t>
              </a:r>
              <a:endParaRPr lang="en-US" altLang="zh-CN" b="1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sp>
        <p:nvSpPr>
          <p:cNvPr id="46" name="文本框 8"/>
          <p:cNvSpPr txBox="1"/>
          <p:nvPr/>
        </p:nvSpPr>
        <p:spPr>
          <a:xfrm>
            <a:off x="2460039" y="4646193"/>
            <a:ext cx="3038096" cy="10389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请在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这里</a:t>
            </a: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输入你的文字内容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请在这里输入你的文字</a:t>
            </a: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内容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请在这里输入你的文字</a:t>
            </a: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内容</a:t>
            </a:r>
            <a:endParaRPr lang="en-US" altLang="zh-CN" sz="14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47" name="文本框 8"/>
          <p:cNvSpPr txBox="1"/>
          <p:nvPr/>
        </p:nvSpPr>
        <p:spPr>
          <a:xfrm>
            <a:off x="8180890" y="2428222"/>
            <a:ext cx="3038096" cy="10389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请在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这里</a:t>
            </a: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输入你的文字内容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请在这里输入你的文字</a:t>
            </a: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内容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请在这里输入你的文字</a:t>
            </a: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内容</a:t>
            </a:r>
            <a:endParaRPr lang="en-US" altLang="zh-CN" sz="14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48" name="文本框 8"/>
          <p:cNvSpPr txBox="1"/>
          <p:nvPr/>
        </p:nvSpPr>
        <p:spPr>
          <a:xfrm>
            <a:off x="8180890" y="4646193"/>
            <a:ext cx="3038096" cy="10389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请在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这里</a:t>
            </a: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输入你的文字内容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请在这里输入你的文字</a:t>
            </a: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内容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请在这里输入你的文字</a:t>
            </a: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内容</a:t>
            </a:r>
            <a:endParaRPr lang="en-US" altLang="zh-CN" sz="14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2432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5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1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65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1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65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15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65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 animBg="1"/>
      <p:bldP spid="26" grpId="0" animBg="1"/>
      <p:bldP spid="27" grpId="0" animBg="1"/>
      <p:bldP spid="28" grpId="0" animBg="1"/>
      <p:bldP spid="29" grpId="0"/>
      <p:bldP spid="46" grpId="0"/>
      <p:bldP spid="47" grpId="0"/>
      <p:bldP spid="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+mn-ea"/>
              </a:rPr>
              <a:t>新课探究</a:t>
            </a:r>
          </a:p>
        </p:txBody>
      </p:sp>
      <p:sp>
        <p:nvSpPr>
          <p:cNvPr id="4" name="Bent Arrow 57"/>
          <p:cNvSpPr/>
          <p:nvPr/>
        </p:nvSpPr>
        <p:spPr>
          <a:xfrm>
            <a:off x="5475351" y="2505866"/>
            <a:ext cx="2764776" cy="4071837"/>
          </a:xfrm>
          <a:prstGeom prst="bentArrow">
            <a:avLst>
              <a:gd name="adj1" fmla="val 10194"/>
              <a:gd name="adj2" fmla="val 9038"/>
              <a:gd name="adj3" fmla="val 14263"/>
              <a:gd name="adj4" fmla="val 24932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5" name="Bent Arrow 58"/>
          <p:cNvSpPr/>
          <p:nvPr/>
        </p:nvSpPr>
        <p:spPr>
          <a:xfrm flipH="1">
            <a:off x="4150684" y="3274137"/>
            <a:ext cx="3116029" cy="3303566"/>
          </a:xfrm>
          <a:prstGeom prst="bentArrow">
            <a:avLst>
              <a:gd name="adj1" fmla="val 8879"/>
              <a:gd name="adj2" fmla="val 9038"/>
              <a:gd name="adj3" fmla="val 14263"/>
              <a:gd name="adj4" fmla="val 19454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6" name="Bent Arrow 59"/>
          <p:cNvSpPr/>
          <p:nvPr/>
        </p:nvSpPr>
        <p:spPr>
          <a:xfrm flipH="1">
            <a:off x="3778157" y="4246810"/>
            <a:ext cx="1494191" cy="2330893"/>
          </a:xfrm>
          <a:prstGeom prst="bentArrow">
            <a:avLst>
              <a:gd name="adj1" fmla="val 19713"/>
              <a:gd name="adj2" fmla="val 20879"/>
              <a:gd name="adj3" fmla="val 22762"/>
              <a:gd name="adj4" fmla="val 29493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7" name="Bent Arrow 60"/>
          <p:cNvSpPr/>
          <p:nvPr/>
        </p:nvSpPr>
        <p:spPr>
          <a:xfrm>
            <a:off x="6424337" y="4069834"/>
            <a:ext cx="2435646" cy="2507869"/>
          </a:xfrm>
          <a:prstGeom prst="bentArrow">
            <a:avLst>
              <a:gd name="adj1" fmla="val 13127"/>
              <a:gd name="adj2" fmla="val 10495"/>
              <a:gd name="adj3" fmla="val 17138"/>
              <a:gd name="adj4" fmla="val 21923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8" name="Up Arrow 61"/>
          <p:cNvSpPr/>
          <p:nvPr/>
        </p:nvSpPr>
        <p:spPr>
          <a:xfrm>
            <a:off x="5793515" y="1073554"/>
            <a:ext cx="592462" cy="5504149"/>
          </a:xfrm>
          <a:prstGeom prst="upArrow">
            <a:avLst>
              <a:gd name="adj1" fmla="val 50000"/>
              <a:gd name="adj2" fmla="val 67147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grpSp>
        <p:nvGrpSpPr>
          <p:cNvPr id="9" name="Group 63"/>
          <p:cNvGrpSpPr/>
          <p:nvPr/>
        </p:nvGrpSpPr>
        <p:grpSpPr>
          <a:xfrm>
            <a:off x="1871243" y="4407048"/>
            <a:ext cx="1649428" cy="321398"/>
            <a:chOff x="1779379" y="1440041"/>
            <a:chExt cx="1237232" cy="240993"/>
          </a:xfrm>
        </p:grpSpPr>
        <p:sp>
          <p:nvSpPr>
            <p:cNvPr id="10" name="Rounded Rectangle 64"/>
            <p:cNvSpPr/>
            <p:nvPr/>
          </p:nvSpPr>
          <p:spPr>
            <a:xfrm>
              <a:off x="1779379" y="1440041"/>
              <a:ext cx="1237232" cy="240993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11" name="Text Placeholder 3"/>
            <p:cNvSpPr txBox="1">
              <a:spLocks/>
            </p:cNvSpPr>
            <p:nvPr/>
          </p:nvSpPr>
          <p:spPr>
            <a:xfrm>
              <a:off x="2013224" y="1445146"/>
              <a:ext cx="769542" cy="230780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9170">
                <a:spcBef>
                  <a:spcPct val="20000"/>
                </a:spcBef>
                <a:defRPr/>
              </a:pPr>
              <a:r>
                <a:rPr lang="zh-CN" altLang="en-US" sz="20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文本标题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sp>
        <p:nvSpPr>
          <p:cNvPr id="14" name="Text Placeholder 3"/>
          <p:cNvSpPr txBox="1">
            <a:spLocks/>
          </p:cNvSpPr>
          <p:nvPr/>
        </p:nvSpPr>
        <p:spPr>
          <a:xfrm>
            <a:off x="2471563" y="4017254"/>
            <a:ext cx="395942" cy="369332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9170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01</a:t>
            </a:r>
          </a:p>
        </p:txBody>
      </p:sp>
      <p:grpSp>
        <p:nvGrpSpPr>
          <p:cNvPr id="15" name="Group 70"/>
          <p:cNvGrpSpPr/>
          <p:nvPr/>
        </p:nvGrpSpPr>
        <p:grpSpPr>
          <a:xfrm>
            <a:off x="2024842" y="2641790"/>
            <a:ext cx="1649428" cy="321398"/>
            <a:chOff x="1779379" y="1440041"/>
            <a:chExt cx="1237232" cy="240993"/>
          </a:xfrm>
        </p:grpSpPr>
        <p:sp>
          <p:nvSpPr>
            <p:cNvPr id="16" name="Rounded Rectangle 72"/>
            <p:cNvSpPr/>
            <p:nvPr/>
          </p:nvSpPr>
          <p:spPr>
            <a:xfrm>
              <a:off x="1779379" y="1440041"/>
              <a:ext cx="1237232" cy="240993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17" name="Text Placeholder 3"/>
            <p:cNvSpPr txBox="1">
              <a:spLocks/>
            </p:cNvSpPr>
            <p:nvPr/>
          </p:nvSpPr>
          <p:spPr>
            <a:xfrm>
              <a:off x="2052495" y="1445147"/>
              <a:ext cx="769542" cy="230780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l" defTabSz="1219170">
                <a:spcBef>
                  <a:spcPct val="20000"/>
                </a:spcBef>
                <a:defRPr/>
              </a:pPr>
              <a:r>
                <a:rPr lang="zh-CN" altLang="en-US" sz="20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文本标题</a:t>
              </a:r>
              <a:endParaRPr lang="en-US" altLang="zh-CN" sz="20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sp>
        <p:nvSpPr>
          <p:cNvPr id="18" name="Text Placeholder 3"/>
          <p:cNvSpPr txBox="1">
            <a:spLocks/>
          </p:cNvSpPr>
          <p:nvPr/>
        </p:nvSpPr>
        <p:spPr>
          <a:xfrm>
            <a:off x="2682298" y="2279268"/>
            <a:ext cx="439223" cy="369332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9170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02</a:t>
            </a:r>
          </a:p>
        </p:txBody>
      </p:sp>
      <p:grpSp>
        <p:nvGrpSpPr>
          <p:cNvPr id="19" name="Group 77"/>
          <p:cNvGrpSpPr/>
          <p:nvPr/>
        </p:nvGrpSpPr>
        <p:grpSpPr>
          <a:xfrm>
            <a:off x="9207337" y="4178255"/>
            <a:ext cx="1649428" cy="321398"/>
            <a:chOff x="1779379" y="1440041"/>
            <a:chExt cx="1237232" cy="240993"/>
          </a:xfrm>
        </p:grpSpPr>
        <p:sp>
          <p:nvSpPr>
            <p:cNvPr id="20" name="Rounded Rectangle 78"/>
            <p:cNvSpPr/>
            <p:nvPr/>
          </p:nvSpPr>
          <p:spPr>
            <a:xfrm>
              <a:off x="1779379" y="1440041"/>
              <a:ext cx="1237232" cy="240993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21" name="Text Placeholder 3"/>
            <p:cNvSpPr txBox="1">
              <a:spLocks/>
            </p:cNvSpPr>
            <p:nvPr/>
          </p:nvSpPr>
          <p:spPr>
            <a:xfrm>
              <a:off x="2052495" y="1445147"/>
              <a:ext cx="769542" cy="230780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l" defTabSz="1219170">
                <a:spcBef>
                  <a:spcPct val="20000"/>
                </a:spcBef>
                <a:defRPr/>
              </a:pPr>
              <a:r>
                <a:rPr lang="zh-CN" altLang="en-US" sz="20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文本标题</a:t>
              </a:r>
              <a:endParaRPr lang="en-US" altLang="zh-CN" sz="20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sp>
        <p:nvSpPr>
          <p:cNvPr id="22" name="Text Placeholder 3"/>
          <p:cNvSpPr txBox="1">
            <a:spLocks/>
          </p:cNvSpPr>
          <p:nvPr/>
        </p:nvSpPr>
        <p:spPr>
          <a:xfrm>
            <a:off x="9864793" y="3777307"/>
            <a:ext cx="439224" cy="369332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9170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05</a:t>
            </a:r>
          </a:p>
        </p:txBody>
      </p:sp>
      <p:grpSp>
        <p:nvGrpSpPr>
          <p:cNvPr id="23" name="Group 82"/>
          <p:cNvGrpSpPr/>
          <p:nvPr/>
        </p:nvGrpSpPr>
        <p:grpSpPr>
          <a:xfrm>
            <a:off x="8746541" y="2016298"/>
            <a:ext cx="1649428" cy="321398"/>
            <a:chOff x="1779379" y="1440041"/>
            <a:chExt cx="1237232" cy="240993"/>
          </a:xfrm>
        </p:grpSpPr>
        <p:sp>
          <p:nvSpPr>
            <p:cNvPr id="24" name="Rounded Rectangle 83"/>
            <p:cNvSpPr/>
            <p:nvPr/>
          </p:nvSpPr>
          <p:spPr>
            <a:xfrm>
              <a:off x="1779379" y="1440041"/>
              <a:ext cx="1237232" cy="240993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25" name="Text Placeholder 3"/>
            <p:cNvSpPr txBox="1">
              <a:spLocks/>
            </p:cNvSpPr>
            <p:nvPr/>
          </p:nvSpPr>
          <p:spPr>
            <a:xfrm>
              <a:off x="2052495" y="1445147"/>
              <a:ext cx="769542" cy="230780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l" defTabSz="1219170">
                <a:spcBef>
                  <a:spcPct val="20000"/>
                </a:spcBef>
                <a:defRPr/>
              </a:pPr>
              <a:r>
                <a:rPr lang="zh-CN" altLang="en-US" sz="20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文本标题</a:t>
              </a:r>
              <a:endParaRPr lang="en-US" altLang="zh-CN" sz="20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sp>
        <p:nvSpPr>
          <p:cNvPr id="26" name="Text Placeholder 3"/>
          <p:cNvSpPr txBox="1">
            <a:spLocks/>
          </p:cNvSpPr>
          <p:nvPr/>
        </p:nvSpPr>
        <p:spPr>
          <a:xfrm>
            <a:off x="9399188" y="1657990"/>
            <a:ext cx="448841" cy="369332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9170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04</a:t>
            </a:r>
          </a:p>
        </p:txBody>
      </p:sp>
      <p:grpSp>
        <p:nvGrpSpPr>
          <p:cNvPr id="27" name="Group 92"/>
          <p:cNvGrpSpPr/>
          <p:nvPr/>
        </p:nvGrpSpPr>
        <p:grpSpPr>
          <a:xfrm>
            <a:off x="4036385" y="1489306"/>
            <a:ext cx="1649428" cy="321398"/>
            <a:chOff x="1779379" y="1440041"/>
            <a:chExt cx="1237232" cy="240993"/>
          </a:xfrm>
        </p:grpSpPr>
        <p:sp>
          <p:nvSpPr>
            <p:cNvPr id="28" name="Rounded Rectangle 93"/>
            <p:cNvSpPr/>
            <p:nvPr/>
          </p:nvSpPr>
          <p:spPr>
            <a:xfrm>
              <a:off x="1779379" y="1440041"/>
              <a:ext cx="1237232" cy="240993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29" name="Text Placeholder 3"/>
            <p:cNvSpPr txBox="1">
              <a:spLocks/>
            </p:cNvSpPr>
            <p:nvPr/>
          </p:nvSpPr>
          <p:spPr>
            <a:xfrm>
              <a:off x="2052495" y="1445147"/>
              <a:ext cx="769542" cy="230780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l" defTabSz="1219170">
                <a:spcBef>
                  <a:spcPct val="20000"/>
                </a:spcBef>
                <a:defRPr/>
              </a:pPr>
              <a:r>
                <a:rPr lang="zh-CN" altLang="en-US" sz="20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文本标题</a:t>
              </a:r>
              <a:endParaRPr lang="en-US" altLang="zh-CN" sz="20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sp>
        <p:nvSpPr>
          <p:cNvPr id="30" name="Text Placeholder 3"/>
          <p:cNvSpPr txBox="1">
            <a:spLocks/>
          </p:cNvSpPr>
          <p:nvPr/>
        </p:nvSpPr>
        <p:spPr>
          <a:xfrm>
            <a:off x="4596603" y="1099696"/>
            <a:ext cx="439223" cy="369332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1219170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03</a:t>
            </a:r>
          </a:p>
        </p:txBody>
      </p:sp>
      <p:sp>
        <p:nvSpPr>
          <p:cNvPr id="31" name="TextBox 57"/>
          <p:cNvSpPr>
            <a:spLocks noChangeArrowheads="1"/>
          </p:cNvSpPr>
          <p:nvPr/>
        </p:nvSpPr>
        <p:spPr bwMode="auto">
          <a:xfrm>
            <a:off x="1054646" y="4946684"/>
            <a:ext cx="2431086" cy="73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ts val="1867"/>
              </a:lnSpc>
            </a:pP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单击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此处添加文字阐述，添加简短问题说明文字，具体说明文字在</a:t>
            </a: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此处</a:t>
            </a:r>
            <a:endParaRPr lang="en-US" altLang="zh-CN" sz="1200" dirty="0">
              <a:solidFill>
                <a:schemeClr val="bg1">
                  <a:lumMod val="95000"/>
                </a:schemeClr>
              </a:solidFill>
              <a:latin typeface="+mn-ea"/>
              <a:sym typeface="微软雅黑" pitchFamily="34" charset="-122"/>
            </a:endParaRPr>
          </a:p>
        </p:txBody>
      </p:sp>
      <p:sp>
        <p:nvSpPr>
          <p:cNvPr id="32" name="TextBox 57"/>
          <p:cNvSpPr>
            <a:spLocks noChangeArrowheads="1"/>
          </p:cNvSpPr>
          <p:nvPr/>
        </p:nvSpPr>
        <p:spPr bwMode="auto">
          <a:xfrm>
            <a:off x="1260176" y="3075878"/>
            <a:ext cx="2431086" cy="73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ts val="1867"/>
              </a:lnSpc>
            </a:pP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单击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此处添加文字阐述，添加简短问题说明文字，具体说明文字在</a:t>
            </a: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此处</a:t>
            </a:r>
            <a:endParaRPr lang="en-US" altLang="zh-CN" sz="1200" dirty="0">
              <a:solidFill>
                <a:schemeClr val="bg1">
                  <a:lumMod val="95000"/>
                </a:schemeClr>
              </a:solidFill>
              <a:latin typeface="+mn-ea"/>
              <a:sym typeface="微软雅黑" pitchFamily="34" charset="-122"/>
            </a:endParaRPr>
          </a:p>
        </p:txBody>
      </p:sp>
      <p:sp>
        <p:nvSpPr>
          <p:cNvPr id="33" name="TextBox 57"/>
          <p:cNvSpPr>
            <a:spLocks noChangeArrowheads="1"/>
          </p:cNvSpPr>
          <p:nvPr/>
        </p:nvSpPr>
        <p:spPr bwMode="auto">
          <a:xfrm>
            <a:off x="3286894" y="1912861"/>
            <a:ext cx="2431086" cy="73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ts val="1867"/>
              </a:lnSpc>
            </a:pP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单击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此处添加文字阐述，添加简短问题说明文字，具体说明文字在</a:t>
            </a: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此处</a:t>
            </a:r>
            <a:endParaRPr lang="en-US" altLang="zh-CN" sz="1200" dirty="0">
              <a:solidFill>
                <a:schemeClr val="bg1">
                  <a:lumMod val="95000"/>
                </a:schemeClr>
              </a:solidFill>
              <a:latin typeface="+mn-ea"/>
              <a:sym typeface="微软雅黑" pitchFamily="34" charset="-122"/>
            </a:endParaRPr>
          </a:p>
        </p:txBody>
      </p:sp>
      <p:sp>
        <p:nvSpPr>
          <p:cNvPr id="34" name="TextBox 57"/>
          <p:cNvSpPr>
            <a:spLocks noChangeArrowheads="1"/>
          </p:cNvSpPr>
          <p:nvPr/>
        </p:nvSpPr>
        <p:spPr bwMode="auto">
          <a:xfrm>
            <a:off x="8704680" y="2427806"/>
            <a:ext cx="2431086" cy="73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867"/>
              </a:lnSpc>
            </a:pP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单击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此处添加文字阐述，添加简短问题说明文字，具体说明文字在</a:t>
            </a: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此处</a:t>
            </a:r>
            <a:endParaRPr lang="en-US" altLang="zh-CN" sz="1200" dirty="0">
              <a:solidFill>
                <a:schemeClr val="bg1">
                  <a:lumMod val="95000"/>
                </a:schemeClr>
              </a:solidFill>
              <a:latin typeface="+mn-ea"/>
              <a:sym typeface="微软雅黑" pitchFamily="34" charset="-122"/>
            </a:endParaRPr>
          </a:p>
        </p:txBody>
      </p:sp>
      <p:sp>
        <p:nvSpPr>
          <p:cNvPr id="35" name="TextBox 57"/>
          <p:cNvSpPr>
            <a:spLocks noChangeArrowheads="1"/>
          </p:cNvSpPr>
          <p:nvPr/>
        </p:nvSpPr>
        <p:spPr bwMode="auto">
          <a:xfrm>
            <a:off x="9180426" y="4588046"/>
            <a:ext cx="2431086" cy="73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867"/>
              </a:lnSpc>
            </a:pP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单击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此处添加文字阐述，添加简短问题说明文字，具体说明文字在</a:t>
            </a: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此处</a:t>
            </a:r>
            <a:endParaRPr lang="en-US" altLang="zh-CN" sz="1200" dirty="0">
              <a:solidFill>
                <a:schemeClr val="bg1">
                  <a:lumMod val="95000"/>
                </a:schemeClr>
              </a:solidFill>
              <a:latin typeface="+mn-ea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390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50"/>
                            </p:stCondLst>
                            <p:childTnLst>
                              <p:par>
                                <p:cTn id="1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50"/>
                            </p:stCondLst>
                            <p:childTnLst>
                              <p:par>
                                <p:cTn id="24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50"/>
                            </p:stCondLst>
                            <p:childTnLst>
                              <p:par>
                                <p:cTn id="3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650"/>
                            </p:stCondLst>
                            <p:childTnLst>
                              <p:par>
                                <p:cTn id="37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150"/>
                            </p:stCondLst>
                            <p:childTnLst>
                              <p:par>
                                <p:cTn id="42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65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150"/>
                            </p:stCondLst>
                            <p:childTnLst>
                              <p:par>
                                <p:cTn id="5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650"/>
                            </p:stCondLst>
                            <p:childTnLst>
                              <p:par>
                                <p:cTn id="5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150"/>
                            </p:stCondLst>
                            <p:childTnLst>
                              <p:par>
                                <p:cTn id="6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65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150"/>
                            </p:stCondLst>
                            <p:childTnLst>
                              <p:par>
                                <p:cTn id="6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650"/>
                            </p:stCondLst>
                            <p:childTnLst>
                              <p:par>
                                <p:cTn id="73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150"/>
                            </p:stCondLst>
                            <p:childTnLst>
                              <p:par>
                                <p:cTn id="78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65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150"/>
                            </p:stCondLst>
                            <p:childTnLst>
                              <p:par>
                                <p:cTn id="8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650"/>
                            </p:stCondLst>
                            <p:childTnLst>
                              <p:par>
                                <p:cTn id="91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150"/>
                            </p:stCondLst>
                            <p:childTnLst>
                              <p:par>
                                <p:cTn id="96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650"/>
                            </p:stCondLst>
                            <p:childTnLst>
                              <p:par>
                                <p:cTn id="10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5" grpId="0" animBg="1"/>
      <p:bldP spid="6" grpId="0" animBg="1"/>
      <p:bldP spid="7" grpId="0" animBg="1"/>
      <p:bldP spid="8" grpId="0" animBg="1"/>
      <p:bldP spid="14" grpId="0"/>
      <p:bldP spid="18" grpId="0"/>
      <p:bldP spid="22" grpId="0"/>
      <p:bldP spid="26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+mn-ea"/>
              </a:rPr>
              <a:t>新课探究</a:t>
            </a:r>
          </a:p>
        </p:txBody>
      </p:sp>
      <p:sp>
        <p:nvSpPr>
          <p:cNvPr id="4" name="Round Diagonal Corner Rectangle 31"/>
          <p:cNvSpPr/>
          <p:nvPr/>
        </p:nvSpPr>
        <p:spPr bwMode="auto">
          <a:xfrm rot="2528627">
            <a:off x="6492548" y="3140517"/>
            <a:ext cx="1590465" cy="1591040"/>
          </a:xfrm>
          <a:prstGeom prst="round2DiagRect">
            <a:avLst>
              <a:gd name="adj1" fmla="val 31373"/>
              <a:gd name="adj2" fmla="val 0"/>
            </a:avLst>
          </a:prstGeom>
          <a:blipFill>
            <a:blip r:embed="rId5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5" name="Round Diagonal Corner Rectangle 32"/>
          <p:cNvSpPr/>
          <p:nvPr/>
        </p:nvSpPr>
        <p:spPr bwMode="auto">
          <a:xfrm rot="19071373" flipH="1">
            <a:off x="4107400" y="3140518"/>
            <a:ext cx="1590465" cy="1591040"/>
          </a:xfrm>
          <a:prstGeom prst="round2DiagRect">
            <a:avLst>
              <a:gd name="adj1" fmla="val 31373"/>
              <a:gd name="adj2" fmla="val 0"/>
            </a:avLst>
          </a:prstGeom>
          <a:blipFill>
            <a:blip r:embed="rId5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6" name="Round Diagonal Corner Rectangle 40"/>
          <p:cNvSpPr/>
          <p:nvPr/>
        </p:nvSpPr>
        <p:spPr bwMode="auto">
          <a:xfrm rot="18900000">
            <a:off x="5299974" y="1952009"/>
            <a:ext cx="1590465" cy="1591040"/>
          </a:xfrm>
          <a:prstGeom prst="round2DiagRect">
            <a:avLst>
              <a:gd name="adj1" fmla="val 31373"/>
              <a:gd name="adj2" fmla="val 0"/>
            </a:avLst>
          </a:prstGeom>
          <a:blipFill>
            <a:blip r:embed="rId5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7" name="Round Diagonal Corner Rectangle 41"/>
          <p:cNvSpPr/>
          <p:nvPr/>
        </p:nvSpPr>
        <p:spPr bwMode="auto">
          <a:xfrm rot="18900000">
            <a:off x="5299974" y="4398828"/>
            <a:ext cx="1590465" cy="1591040"/>
          </a:xfrm>
          <a:prstGeom prst="round2DiagRect">
            <a:avLst>
              <a:gd name="adj1" fmla="val 31373"/>
              <a:gd name="adj2" fmla="val 0"/>
            </a:avLst>
          </a:prstGeom>
          <a:blipFill>
            <a:blip r:embed="rId5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8" name="Freeform 129"/>
          <p:cNvSpPr>
            <a:spLocks/>
          </p:cNvSpPr>
          <p:nvPr/>
        </p:nvSpPr>
        <p:spPr bwMode="auto">
          <a:xfrm>
            <a:off x="5811880" y="2400856"/>
            <a:ext cx="566654" cy="693347"/>
          </a:xfrm>
          <a:custGeom>
            <a:avLst/>
            <a:gdLst/>
            <a:ahLst/>
            <a:cxnLst>
              <a:cxn ang="0">
                <a:pos x="53" y="58"/>
              </a:cxn>
              <a:cxn ang="0">
                <a:pos x="36" y="58"/>
              </a:cxn>
              <a:cxn ang="0">
                <a:pos x="36" y="65"/>
              </a:cxn>
              <a:cxn ang="0">
                <a:pos x="34" y="68"/>
              </a:cxn>
              <a:cxn ang="0">
                <a:pos x="22" y="68"/>
              </a:cxn>
              <a:cxn ang="0">
                <a:pos x="20" y="65"/>
              </a:cxn>
              <a:cxn ang="0">
                <a:pos x="20" y="58"/>
              </a:cxn>
              <a:cxn ang="0">
                <a:pos x="2" y="58"/>
              </a:cxn>
              <a:cxn ang="0">
                <a:pos x="0" y="56"/>
              </a:cxn>
              <a:cxn ang="0">
                <a:pos x="1" y="54"/>
              </a:cxn>
              <a:cxn ang="0">
                <a:pos x="16" y="39"/>
              </a:cxn>
              <a:cxn ang="0">
                <a:pos x="7" y="39"/>
              </a:cxn>
              <a:cxn ang="0">
                <a:pos x="5" y="36"/>
              </a:cxn>
              <a:cxn ang="0">
                <a:pos x="6" y="34"/>
              </a:cxn>
              <a:cxn ang="0">
                <a:pos x="21" y="19"/>
              </a:cxn>
              <a:cxn ang="0">
                <a:pos x="13" y="19"/>
              </a:cxn>
              <a:cxn ang="0">
                <a:pos x="11" y="17"/>
              </a:cxn>
              <a:cxn ang="0">
                <a:pos x="12" y="15"/>
              </a:cxn>
              <a:cxn ang="0">
                <a:pos x="26" y="0"/>
              </a:cxn>
              <a:cxn ang="0">
                <a:pos x="28" y="0"/>
              </a:cxn>
              <a:cxn ang="0">
                <a:pos x="30" y="0"/>
              </a:cxn>
              <a:cxn ang="0">
                <a:pos x="44" y="15"/>
              </a:cxn>
              <a:cxn ang="0">
                <a:pos x="45" y="17"/>
              </a:cxn>
              <a:cxn ang="0">
                <a:pos x="42" y="19"/>
              </a:cxn>
              <a:cxn ang="0">
                <a:pos x="35" y="19"/>
              </a:cxn>
              <a:cxn ang="0">
                <a:pos x="50" y="34"/>
              </a:cxn>
              <a:cxn ang="0">
                <a:pos x="51" y="36"/>
              </a:cxn>
              <a:cxn ang="0">
                <a:pos x="49" y="39"/>
              </a:cxn>
              <a:cxn ang="0">
                <a:pos x="40" y="39"/>
              </a:cxn>
              <a:cxn ang="0">
                <a:pos x="55" y="54"/>
              </a:cxn>
              <a:cxn ang="0">
                <a:pos x="56" y="56"/>
              </a:cxn>
              <a:cxn ang="0">
                <a:pos x="53" y="58"/>
              </a:cxn>
            </a:cxnLst>
            <a:rect l="0" t="0" r="r" b="b"/>
            <a:pathLst>
              <a:path w="56" h="68">
                <a:moveTo>
                  <a:pt x="53" y="58"/>
                </a:moveTo>
                <a:cubicBezTo>
                  <a:pt x="36" y="58"/>
                  <a:pt x="36" y="58"/>
                  <a:pt x="36" y="58"/>
                </a:cubicBezTo>
                <a:cubicBezTo>
                  <a:pt x="36" y="60"/>
                  <a:pt x="36" y="63"/>
                  <a:pt x="36" y="65"/>
                </a:cubicBezTo>
                <a:cubicBezTo>
                  <a:pt x="36" y="67"/>
                  <a:pt x="35" y="68"/>
                  <a:pt x="34" y="68"/>
                </a:cubicBezTo>
                <a:cubicBezTo>
                  <a:pt x="22" y="68"/>
                  <a:pt x="22" y="68"/>
                  <a:pt x="22" y="68"/>
                </a:cubicBezTo>
                <a:cubicBezTo>
                  <a:pt x="21" y="68"/>
                  <a:pt x="20" y="67"/>
                  <a:pt x="20" y="65"/>
                </a:cubicBezTo>
                <a:cubicBezTo>
                  <a:pt x="20" y="63"/>
                  <a:pt x="20" y="60"/>
                  <a:pt x="20" y="58"/>
                </a:cubicBezTo>
                <a:cubicBezTo>
                  <a:pt x="2" y="58"/>
                  <a:pt x="2" y="58"/>
                  <a:pt x="2" y="58"/>
                </a:cubicBezTo>
                <a:cubicBezTo>
                  <a:pt x="1" y="58"/>
                  <a:pt x="0" y="57"/>
                  <a:pt x="0" y="56"/>
                </a:cubicBezTo>
                <a:cubicBezTo>
                  <a:pt x="0" y="55"/>
                  <a:pt x="0" y="54"/>
                  <a:pt x="1" y="54"/>
                </a:cubicBezTo>
                <a:cubicBezTo>
                  <a:pt x="16" y="39"/>
                  <a:pt x="16" y="39"/>
                  <a:pt x="16" y="39"/>
                </a:cubicBezTo>
                <a:cubicBezTo>
                  <a:pt x="7" y="39"/>
                  <a:pt x="7" y="39"/>
                  <a:pt x="7" y="39"/>
                </a:cubicBezTo>
                <a:cubicBezTo>
                  <a:pt x="6" y="39"/>
                  <a:pt x="5" y="37"/>
                  <a:pt x="5" y="36"/>
                </a:cubicBezTo>
                <a:cubicBezTo>
                  <a:pt x="5" y="35"/>
                  <a:pt x="5" y="35"/>
                  <a:pt x="6" y="34"/>
                </a:cubicBezTo>
                <a:cubicBezTo>
                  <a:pt x="21" y="19"/>
                  <a:pt x="21" y="19"/>
                  <a:pt x="21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2" y="19"/>
                  <a:pt x="11" y="18"/>
                  <a:pt x="11" y="17"/>
                </a:cubicBezTo>
                <a:cubicBezTo>
                  <a:pt x="11" y="16"/>
                  <a:pt x="11" y="15"/>
                  <a:pt x="12" y="15"/>
                </a:cubicBezTo>
                <a:cubicBezTo>
                  <a:pt x="26" y="0"/>
                  <a:pt x="26" y="0"/>
                  <a:pt x="26" y="0"/>
                </a:cubicBezTo>
                <a:cubicBezTo>
                  <a:pt x="27" y="0"/>
                  <a:pt x="27" y="0"/>
                  <a:pt x="28" y="0"/>
                </a:cubicBezTo>
                <a:cubicBezTo>
                  <a:pt x="29" y="0"/>
                  <a:pt x="29" y="0"/>
                  <a:pt x="30" y="0"/>
                </a:cubicBezTo>
                <a:cubicBezTo>
                  <a:pt x="44" y="15"/>
                  <a:pt x="44" y="15"/>
                  <a:pt x="44" y="15"/>
                </a:cubicBezTo>
                <a:cubicBezTo>
                  <a:pt x="45" y="15"/>
                  <a:pt x="45" y="16"/>
                  <a:pt x="45" y="17"/>
                </a:cubicBezTo>
                <a:cubicBezTo>
                  <a:pt x="45" y="18"/>
                  <a:pt x="44" y="19"/>
                  <a:pt x="42" y="19"/>
                </a:cubicBezTo>
                <a:cubicBezTo>
                  <a:pt x="35" y="19"/>
                  <a:pt x="35" y="19"/>
                  <a:pt x="35" y="19"/>
                </a:cubicBezTo>
                <a:cubicBezTo>
                  <a:pt x="50" y="34"/>
                  <a:pt x="50" y="34"/>
                  <a:pt x="50" y="34"/>
                </a:cubicBezTo>
                <a:cubicBezTo>
                  <a:pt x="51" y="35"/>
                  <a:pt x="51" y="35"/>
                  <a:pt x="51" y="36"/>
                </a:cubicBezTo>
                <a:cubicBezTo>
                  <a:pt x="51" y="37"/>
                  <a:pt x="50" y="39"/>
                  <a:pt x="49" y="39"/>
                </a:cubicBezTo>
                <a:cubicBezTo>
                  <a:pt x="40" y="39"/>
                  <a:pt x="40" y="39"/>
                  <a:pt x="40" y="39"/>
                </a:cubicBezTo>
                <a:cubicBezTo>
                  <a:pt x="55" y="54"/>
                  <a:pt x="55" y="54"/>
                  <a:pt x="55" y="54"/>
                </a:cubicBezTo>
                <a:cubicBezTo>
                  <a:pt x="56" y="54"/>
                  <a:pt x="56" y="55"/>
                  <a:pt x="56" y="56"/>
                </a:cubicBezTo>
                <a:cubicBezTo>
                  <a:pt x="56" y="57"/>
                  <a:pt x="55" y="58"/>
                  <a:pt x="53" y="5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9" name="Freeform 166"/>
          <p:cNvSpPr>
            <a:spLocks noEditPoints="1"/>
          </p:cNvSpPr>
          <p:nvPr/>
        </p:nvSpPr>
        <p:spPr bwMode="auto">
          <a:xfrm>
            <a:off x="4584183" y="3615130"/>
            <a:ext cx="636898" cy="641815"/>
          </a:xfrm>
          <a:custGeom>
            <a:avLst/>
            <a:gdLst/>
            <a:ahLst/>
            <a:cxnLst>
              <a:cxn ang="0">
                <a:pos x="1" y="42"/>
              </a:cxn>
              <a:cxn ang="0">
                <a:pos x="1" y="40"/>
              </a:cxn>
              <a:cxn ang="0">
                <a:pos x="14" y="41"/>
              </a:cxn>
              <a:cxn ang="0">
                <a:pos x="30" y="19"/>
              </a:cxn>
              <a:cxn ang="0">
                <a:pos x="17" y="8"/>
              </a:cxn>
              <a:cxn ang="0">
                <a:pos x="9" y="14"/>
              </a:cxn>
              <a:cxn ang="0">
                <a:pos x="9" y="19"/>
              </a:cxn>
              <a:cxn ang="0">
                <a:pos x="18" y="39"/>
              </a:cxn>
              <a:cxn ang="0">
                <a:pos x="4" y="24"/>
              </a:cxn>
              <a:cxn ang="0">
                <a:pos x="4" y="9"/>
              </a:cxn>
              <a:cxn ang="0">
                <a:pos x="17" y="0"/>
              </a:cxn>
              <a:cxn ang="0">
                <a:pos x="37" y="16"/>
              </a:cxn>
              <a:cxn ang="0">
                <a:pos x="30" y="19"/>
              </a:cxn>
              <a:cxn ang="0">
                <a:pos x="6" y="58"/>
              </a:cxn>
              <a:cxn ang="0">
                <a:pos x="5" y="56"/>
              </a:cxn>
              <a:cxn ang="0">
                <a:pos x="16" y="46"/>
              </a:cxn>
              <a:cxn ang="0">
                <a:pos x="7" y="58"/>
              </a:cxn>
              <a:cxn ang="0">
                <a:pos x="22" y="63"/>
              </a:cxn>
              <a:cxn ang="0">
                <a:pos x="20" y="49"/>
              </a:cxn>
              <a:cxn ang="0">
                <a:pos x="23" y="49"/>
              </a:cxn>
              <a:cxn ang="0">
                <a:pos x="59" y="54"/>
              </a:cxn>
              <a:cxn ang="0">
                <a:pos x="46" y="62"/>
              </a:cxn>
              <a:cxn ang="0">
                <a:pos x="25" y="46"/>
              </a:cxn>
              <a:cxn ang="0">
                <a:pos x="33" y="43"/>
              </a:cxn>
              <a:cxn ang="0">
                <a:pos x="48" y="54"/>
              </a:cxn>
              <a:cxn ang="0">
                <a:pos x="55" y="46"/>
              </a:cxn>
              <a:cxn ang="0">
                <a:pos x="44" y="33"/>
              </a:cxn>
              <a:cxn ang="0">
                <a:pos x="46" y="25"/>
              </a:cxn>
              <a:cxn ang="0">
                <a:pos x="62" y="46"/>
              </a:cxn>
              <a:cxn ang="0">
                <a:pos x="42" y="13"/>
              </a:cxn>
              <a:cxn ang="0">
                <a:pos x="40" y="13"/>
              </a:cxn>
              <a:cxn ang="0">
                <a:pos x="41" y="0"/>
              </a:cxn>
              <a:cxn ang="0">
                <a:pos x="42" y="13"/>
              </a:cxn>
              <a:cxn ang="0">
                <a:pos x="47" y="17"/>
              </a:cxn>
              <a:cxn ang="0">
                <a:pos x="46" y="15"/>
              </a:cxn>
              <a:cxn ang="0">
                <a:pos x="58" y="5"/>
              </a:cxn>
              <a:cxn ang="0">
                <a:pos x="48" y="16"/>
              </a:cxn>
              <a:cxn ang="0">
                <a:pos x="50" y="23"/>
              </a:cxn>
              <a:cxn ang="0">
                <a:pos x="50" y="20"/>
              </a:cxn>
              <a:cxn ang="0">
                <a:pos x="63" y="22"/>
              </a:cxn>
            </a:cxnLst>
            <a:rect l="0" t="0" r="r" b="b"/>
            <a:pathLst>
              <a:path w="63" h="63">
                <a:moveTo>
                  <a:pt x="13" y="42"/>
                </a:moveTo>
                <a:cubicBezTo>
                  <a:pt x="1" y="42"/>
                  <a:pt x="1" y="42"/>
                  <a:pt x="1" y="42"/>
                </a:cubicBezTo>
                <a:cubicBezTo>
                  <a:pt x="0" y="42"/>
                  <a:pt x="0" y="42"/>
                  <a:pt x="0" y="41"/>
                </a:cubicBezTo>
                <a:cubicBezTo>
                  <a:pt x="0" y="40"/>
                  <a:pt x="0" y="40"/>
                  <a:pt x="1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4" y="40"/>
                  <a:pt x="14" y="40"/>
                  <a:pt x="14" y="41"/>
                </a:cubicBezTo>
                <a:cubicBezTo>
                  <a:pt x="14" y="42"/>
                  <a:pt x="14" y="42"/>
                  <a:pt x="13" y="42"/>
                </a:cubicBezTo>
                <a:close/>
                <a:moveTo>
                  <a:pt x="30" y="19"/>
                </a:moveTo>
                <a:cubicBezTo>
                  <a:pt x="19" y="9"/>
                  <a:pt x="19" y="9"/>
                  <a:pt x="19" y="9"/>
                </a:cubicBezTo>
                <a:cubicBezTo>
                  <a:pt x="19" y="8"/>
                  <a:pt x="18" y="8"/>
                  <a:pt x="17" y="8"/>
                </a:cubicBezTo>
                <a:cubicBezTo>
                  <a:pt x="16" y="8"/>
                  <a:pt x="15" y="8"/>
                  <a:pt x="14" y="9"/>
                </a:cubicBezTo>
                <a:cubicBezTo>
                  <a:pt x="9" y="14"/>
                  <a:pt x="9" y="14"/>
                  <a:pt x="9" y="14"/>
                </a:cubicBezTo>
                <a:cubicBezTo>
                  <a:pt x="8" y="15"/>
                  <a:pt x="8" y="16"/>
                  <a:pt x="8" y="17"/>
                </a:cubicBezTo>
                <a:cubicBezTo>
                  <a:pt x="8" y="18"/>
                  <a:pt x="8" y="19"/>
                  <a:pt x="9" y="19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9"/>
                  <a:pt x="18" y="39"/>
                  <a:pt x="18" y="39"/>
                </a:cubicBezTo>
                <a:cubicBezTo>
                  <a:pt x="18" y="38"/>
                  <a:pt x="17" y="38"/>
                  <a:pt x="16" y="37"/>
                </a:cubicBezTo>
                <a:cubicBezTo>
                  <a:pt x="4" y="24"/>
                  <a:pt x="4" y="24"/>
                  <a:pt x="4" y="24"/>
                </a:cubicBezTo>
                <a:cubicBezTo>
                  <a:pt x="2" y="22"/>
                  <a:pt x="0" y="20"/>
                  <a:pt x="0" y="17"/>
                </a:cubicBezTo>
                <a:cubicBezTo>
                  <a:pt x="0" y="14"/>
                  <a:pt x="2" y="11"/>
                  <a:pt x="4" y="9"/>
                </a:cubicBezTo>
                <a:cubicBezTo>
                  <a:pt x="9" y="3"/>
                  <a:pt x="9" y="3"/>
                  <a:pt x="9" y="3"/>
                </a:cubicBezTo>
                <a:cubicBezTo>
                  <a:pt x="11" y="1"/>
                  <a:pt x="14" y="0"/>
                  <a:pt x="17" y="0"/>
                </a:cubicBezTo>
                <a:cubicBezTo>
                  <a:pt x="20" y="0"/>
                  <a:pt x="23" y="1"/>
                  <a:pt x="25" y="4"/>
                </a:cubicBezTo>
                <a:cubicBezTo>
                  <a:pt x="37" y="16"/>
                  <a:pt x="37" y="16"/>
                  <a:pt x="37" y="16"/>
                </a:cubicBezTo>
                <a:cubicBezTo>
                  <a:pt x="38" y="17"/>
                  <a:pt x="38" y="18"/>
                  <a:pt x="39" y="18"/>
                </a:cubicBezTo>
                <a:lnTo>
                  <a:pt x="30" y="19"/>
                </a:lnTo>
                <a:close/>
                <a:moveTo>
                  <a:pt x="7" y="58"/>
                </a:moveTo>
                <a:cubicBezTo>
                  <a:pt x="6" y="58"/>
                  <a:pt x="6" y="58"/>
                  <a:pt x="6" y="58"/>
                </a:cubicBezTo>
                <a:cubicBezTo>
                  <a:pt x="6" y="58"/>
                  <a:pt x="5" y="58"/>
                  <a:pt x="5" y="58"/>
                </a:cubicBezTo>
                <a:cubicBezTo>
                  <a:pt x="5" y="57"/>
                  <a:pt x="5" y="56"/>
                  <a:pt x="5" y="56"/>
                </a:cubicBezTo>
                <a:cubicBezTo>
                  <a:pt x="15" y="46"/>
                  <a:pt x="15" y="46"/>
                  <a:pt x="15" y="46"/>
                </a:cubicBezTo>
                <a:cubicBezTo>
                  <a:pt x="15" y="46"/>
                  <a:pt x="16" y="46"/>
                  <a:pt x="16" y="46"/>
                </a:cubicBezTo>
                <a:cubicBezTo>
                  <a:pt x="17" y="47"/>
                  <a:pt x="17" y="47"/>
                  <a:pt x="16" y="48"/>
                </a:cubicBezTo>
                <a:lnTo>
                  <a:pt x="7" y="58"/>
                </a:lnTo>
                <a:close/>
                <a:moveTo>
                  <a:pt x="23" y="62"/>
                </a:moveTo>
                <a:cubicBezTo>
                  <a:pt x="23" y="62"/>
                  <a:pt x="22" y="63"/>
                  <a:pt x="22" y="63"/>
                </a:cubicBezTo>
                <a:cubicBezTo>
                  <a:pt x="21" y="63"/>
                  <a:pt x="20" y="62"/>
                  <a:pt x="20" y="62"/>
                </a:cubicBezTo>
                <a:cubicBezTo>
                  <a:pt x="20" y="49"/>
                  <a:pt x="20" y="49"/>
                  <a:pt x="20" y="49"/>
                </a:cubicBezTo>
                <a:cubicBezTo>
                  <a:pt x="20" y="49"/>
                  <a:pt x="21" y="48"/>
                  <a:pt x="22" y="48"/>
                </a:cubicBezTo>
                <a:cubicBezTo>
                  <a:pt x="22" y="48"/>
                  <a:pt x="23" y="49"/>
                  <a:pt x="23" y="49"/>
                </a:cubicBezTo>
                <a:lnTo>
                  <a:pt x="23" y="62"/>
                </a:lnTo>
                <a:close/>
                <a:moveTo>
                  <a:pt x="59" y="54"/>
                </a:moveTo>
                <a:cubicBezTo>
                  <a:pt x="54" y="59"/>
                  <a:pt x="54" y="59"/>
                  <a:pt x="54" y="59"/>
                </a:cubicBezTo>
                <a:cubicBezTo>
                  <a:pt x="51" y="61"/>
                  <a:pt x="49" y="62"/>
                  <a:pt x="46" y="62"/>
                </a:cubicBezTo>
                <a:cubicBezTo>
                  <a:pt x="43" y="62"/>
                  <a:pt x="40" y="61"/>
                  <a:pt x="38" y="59"/>
                </a:cubicBezTo>
                <a:cubicBezTo>
                  <a:pt x="25" y="46"/>
                  <a:pt x="25" y="46"/>
                  <a:pt x="25" y="46"/>
                </a:cubicBezTo>
                <a:cubicBezTo>
                  <a:pt x="25" y="46"/>
                  <a:pt x="24" y="45"/>
                  <a:pt x="24" y="44"/>
                </a:cubicBezTo>
                <a:cubicBezTo>
                  <a:pt x="33" y="43"/>
                  <a:pt x="33" y="43"/>
                  <a:pt x="33" y="43"/>
                </a:cubicBezTo>
                <a:cubicBezTo>
                  <a:pt x="43" y="54"/>
                  <a:pt x="43" y="54"/>
                  <a:pt x="43" y="54"/>
                </a:cubicBezTo>
                <a:cubicBezTo>
                  <a:pt x="45" y="55"/>
                  <a:pt x="47" y="55"/>
                  <a:pt x="48" y="54"/>
                </a:cubicBezTo>
                <a:cubicBezTo>
                  <a:pt x="54" y="48"/>
                  <a:pt x="54" y="48"/>
                  <a:pt x="54" y="48"/>
                </a:cubicBezTo>
                <a:cubicBezTo>
                  <a:pt x="55" y="48"/>
                  <a:pt x="55" y="47"/>
                  <a:pt x="55" y="46"/>
                </a:cubicBezTo>
                <a:cubicBezTo>
                  <a:pt x="55" y="45"/>
                  <a:pt x="55" y="44"/>
                  <a:pt x="54" y="43"/>
                </a:cubicBezTo>
                <a:cubicBezTo>
                  <a:pt x="44" y="33"/>
                  <a:pt x="44" y="33"/>
                  <a:pt x="44" y="33"/>
                </a:cubicBezTo>
                <a:cubicBezTo>
                  <a:pt x="44" y="24"/>
                  <a:pt x="44" y="24"/>
                  <a:pt x="44" y="24"/>
                </a:cubicBezTo>
                <a:cubicBezTo>
                  <a:pt x="45" y="24"/>
                  <a:pt x="46" y="25"/>
                  <a:pt x="46" y="25"/>
                </a:cubicBezTo>
                <a:cubicBezTo>
                  <a:pt x="59" y="38"/>
                  <a:pt x="59" y="38"/>
                  <a:pt x="59" y="38"/>
                </a:cubicBezTo>
                <a:cubicBezTo>
                  <a:pt x="61" y="40"/>
                  <a:pt x="62" y="43"/>
                  <a:pt x="62" y="46"/>
                </a:cubicBezTo>
                <a:cubicBezTo>
                  <a:pt x="62" y="49"/>
                  <a:pt x="61" y="52"/>
                  <a:pt x="59" y="54"/>
                </a:cubicBezTo>
                <a:close/>
                <a:moveTo>
                  <a:pt x="42" y="13"/>
                </a:moveTo>
                <a:cubicBezTo>
                  <a:pt x="42" y="14"/>
                  <a:pt x="42" y="14"/>
                  <a:pt x="41" y="14"/>
                </a:cubicBezTo>
                <a:cubicBezTo>
                  <a:pt x="40" y="14"/>
                  <a:pt x="40" y="14"/>
                  <a:pt x="40" y="13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0"/>
                  <a:pt x="40" y="0"/>
                  <a:pt x="41" y="0"/>
                </a:cubicBezTo>
                <a:cubicBezTo>
                  <a:pt x="42" y="0"/>
                  <a:pt x="42" y="0"/>
                  <a:pt x="42" y="1"/>
                </a:cubicBezTo>
                <a:lnTo>
                  <a:pt x="42" y="13"/>
                </a:lnTo>
                <a:close/>
                <a:moveTo>
                  <a:pt x="48" y="16"/>
                </a:moveTo>
                <a:cubicBezTo>
                  <a:pt x="48" y="17"/>
                  <a:pt x="47" y="17"/>
                  <a:pt x="47" y="17"/>
                </a:cubicBezTo>
                <a:cubicBezTo>
                  <a:pt x="47" y="17"/>
                  <a:pt x="47" y="17"/>
                  <a:pt x="46" y="16"/>
                </a:cubicBezTo>
                <a:cubicBezTo>
                  <a:pt x="46" y="16"/>
                  <a:pt x="46" y="15"/>
                  <a:pt x="46" y="15"/>
                </a:cubicBezTo>
                <a:cubicBezTo>
                  <a:pt x="56" y="5"/>
                  <a:pt x="56" y="5"/>
                  <a:pt x="56" y="5"/>
                </a:cubicBezTo>
                <a:cubicBezTo>
                  <a:pt x="56" y="4"/>
                  <a:pt x="57" y="4"/>
                  <a:pt x="58" y="5"/>
                </a:cubicBezTo>
                <a:cubicBezTo>
                  <a:pt x="58" y="5"/>
                  <a:pt x="58" y="6"/>
                  <a:pt x="58" y="7"/>
                </a:cubicBezTo>
                <a:lnTo>
                  <a:pt x="48" y="16"/>
                </a:lnTo>
                <a:close/>
                <a:moveTo>
                  <a:pt x="62" y="23"/>
                </a:moveTo>
                <a:cubicBezTo>
                  <a:pt x="50" y="23"/>
                  <a:pt x="50" y="23"/>
                  <a:pt x="50" y="23"/>
                </a:cubicBezTo>
                <a:cubicBezTo>
                  <a:pt x="49" y="23"/>
                  <a:pt x="48" y="22"/>
                  <a:pt x="48" y="22"/>
                </a:cubicBezTo>
                <a:cubicBezTo>
                  <a:pt x="48" y="21"/>
                  <a:pt x="49" y="20"/>
                  <a:pt x="50" y="20"/>
                </a:cubicBezTo>
                <a:cubicBezTo>
                  <a:pt x="62" y="20"/>
                  <a:pt x="62" y="20"/>
                  <a:pt x="62" y="20"/>
                </a:cubicBezTo>
                <a:cubicBezTo>
                  <a:pt x="62" y="20"/>
                  <a:pt x="63" y="21"/>
                  <a:pt x="63" y="22"/>
                </a:cubicBezTo>
                <a:cubicBezTo>
                  <a:pt x="63" y="22"/>
                  <a:pt x="62" y="23"/>
                  <a:pt x="62" y="2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0" name="Freeform 187"/>
          <p:cNvSpPr>
            <a:spLocks noEditPoints="1"/>
          </p:cNvSpPr>
          <p:nvPr/>
        </p:nvSpPr>
        <p:spPr bwMode="auto">
          <a:xfrm>
            <a:off x="6943575" y="3713508"/>
            <a:ext cx="688412" cy="445058"/>
          </a:xfrm>
          <a:custGeom>
            <a:avLst/>
            <a:gdLst/>
            <a:ahLst/>
            <a:cxnLst>
              <a:cxn ang="0">
                <a:pos x="68" y="25"/>
              </a:cxn>
              <a:cxn ang="0">
                <a:pos x="34" y="44"/>
              </a:cxn>
              <a:cxn ang="0">
                <a:pos x="1" y="25"/>
              </a:cxn>
              <a:cxn ang="0">
                <a:pos x="0" y="22"/>
              </a:cxn>
              <a:cxn ang="0">
                <a:pos x="1" y="20"/>
              </a:cxn>
              <a:cxn ang="0">
                <a:pos x="34" y="0"/>
              </a:cxn>
              <a:cxn ang="0">
                <a:pos x="68" y="20"/>
              </a:cxn>
              <a:cxn ang="0">
                <a:pos x="68" y="22"/>
              </a:cxn>
              <a:cxn ang="0">
                <a:pos x="68" y="25"/>
              </a:cxn>
              <a:cxn ang="0">
                <a:pos x="49" y="9"/>
              </a:cxn>
              <a:cxn ang="0">
                <a:pos x="51" y="17"/>
              </a:cxn>
              <a:cxn ang="0">
                <a:pos x="34" y="34"/>
              </a:cxn>
              <a:cxn ang="0">
                <a:pos x="17" y="17"/>
              </a:cxn>
              <a:cxn ang="0">
                <a:pos x="20" y="9"/>
              </a:cxn>
              <a:cxn ang="0">
                <a:pos x="5" y="22"/>
              </a:cxn>
              <a:cxn ang="0">
                <a:pos x="34" y="39"/>
              </a:cxn>
              <a:cxn ang="0">
                <a:pos x="64" y="22"/>
              </a:cxn>
              <a:cxn ang="0">
                <a:pos x="49" y="9"/>
              </a:cxn>
              <a:cxn ang="0">
                <a:pos x="34" y="6"/>
              </a:cxn>
              <a:cxn ang="0">
                <a:pos x="23" y="17"/>
              </a:cxn>
              <a:cxn ang="0">
                <a:pos x="25" y="19"/>
              </a:cxn>
              <a:cxn ang="0">
                <a:pos x="27" y="17"/>
              </a:cxn>
              <a:cxn ang="0">
                <a:pos x="34" y="9"/>
              </a:cxn>
              <a:cxn ang="0">
                <a:pos x="36" y="8"/>
              </a:cxn>
              <a:cxn ang="0">
                <a:pos x="34" y="6"/>
              </a:cxn>
            </a:cxnLst>
            <a:rect l="0" t="0" r="r" b="b"/>
            <a:pathLst>
              <a:path w="68" h="44">
                <a:moveTo>
                  <a:pt x="68" y="25"/>
                </a:moveTo>
                <a:cubicBezTo>
                  <a:pt x="61" y="36"/>
                  <a:pt x="48" y="44"/>
                  <a:pt x="34" y="44"/>
                </a:cubicBezTo>
                <a:cubicBezTo>
                  <a:pt x="21" y="44"/>
                  <a:pt x="8" y="36"/>
                  <a:pt x="1" y="25"/>
                </a:cubicBezTo>
                <a:cubicBezTo>
                  <a:pt x="1" y="24"/>
                  <a:pt x="0" y="23"/>
                  <a:pt x="0" y="22"/>
                </a:cubicBezTo>
                <a:cubicBezTo>
                  <a:pt x="0" y="21"/>
                  <a:pt x="1" y="20"/>
                  <a:pt x="1" y="20"/>
                </a:cubicBezTo>
                <a:cubicBezTo>
                  <a:pt x="8" y="8"/>
                  <a:pt x="21" y="0"/>
                  <a:pt x="34" y="0"/>
                </a:cubicBezTo>
                <a:cubicBezTo>
                  <a:pt x="48" y="0"/>
                  <a:pt x="61" y="8"/>
                  <a:pt x="68" y="20"/>
                </a:cubicBezTo>
                <a:cubicBezTo>
                  <a:pt x="68" y="20"/>
                  <a:pt x="68" y="21"/>
                  <a:pt x="68" y="22"/>
                </a:cubicBezTo>
                <a:cubicBezTo>
                  <a:pt x="68" y="23"/>
                  <a:pt x="68" y="24"/>
                  <a:pt x="68" y="25"/>
                </a:cubicBezTo>
                <a:close/>
                <a:moveTo>
                  <a:pt x="49" y="9"/>
                </a:moveTo>
                <a:cubicBezTo>
                  <a:pt x="51" y="11"/>
                  <a:pt x="51" y="14"/>
                  <a:pt x="51" y="17"/>
                </a:cubicBezTo>
                <a:cubicBezTo>
                  <a:pt x="51" y="27"/>
                  <a:pt x="44" y="34"/>
                  <a:pt x="34" y="34"/>
                </a:cubicBezTo>
                <a:cubicBezTo>
                  <a:pt x="25" y="34"/>
                  <a:pt x="17" y="27"/>
                  <a:pt x="17" y="17"/>
                </a:cubicBezTo>
                <a:cubicBezTo>
                  <a:pt x="17" y="14"/>
                  <a:pt x="18" y="11"/>
                  <a:pt x="20" y="9"/>
                </a:cubicBezTo>
                <a:cubicBezTo>
                  <a:pt x="14" y="12"/>
                  <a:pt x="9" y="17"/>
                  <a:pt x="5" y="22"/>
                </a:cubicBezTo>
                <a:cubicBezTo>
                  <a:pt x="12" y="32"/>
                  <a:pt x="22" y="39"/>
                  <a:pt x="34" y="39"/>
                </a:cubicBezTo>
                <a:cubicBezTo>
                  <a:pt x="47" y="39"/>
                  <a:pt x="57" y="32"/>
                  <a:pt x="64" y="22"/>
                </a:cubicBezTo>
                <a:cubicBezTo>
                  <a:pt x="60" y="17"/>
                  <a:pt x="55" y="12"/>
                  <a:pt x="49" y="9"/>
                </a:cubicBezTo>
                <a:close/>
                <a:moveTo>
                  <a:pt x="34" y="6"/>
                </a:moveTo>
                <a:cubicBezTo>
                  <a:pt x="28" y="6"/>
                  <a:pt x="23" y="11"/>
                  <a:pt x="23" y="17"/>
                </a:cubicBezTo>
                <a:cubicBezTo>
                  <a:pt x="23" y="18"/>
                  <a:pt x="24" y="19"/>
                  <a:pt x="25" y="19"/>
                </a:cubicBezTo>
                <a:cubicBezTo>
                  <a:pt x="26" y="19"/>
                  <a:pt x="27" y="18"/>
                  <a:pt x="27" y="17"/>
                </a:cubicBezTo>
                <a:cubicBezTo>
                  <a:pt x="27" y="13"/>
                  <a:pt x="30" y="9"/>
                  <a:pt x="34" y="9"/>
                </a:cubicBezTo>
                <a:cubicBezTo>
                  <a:pt x="35" y="9"/>
                  <a:pt x="36" y="9"/>
                  <a:pt x="36" y="8"/>
                </a:cubicBezTo>
                <a:cubicBezTo>
                  <a:pt x="36" y="7"/>
                  <a:pt x="35" y="6"/>
                  <a:pt x="34" y="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1" name="Freeform 204"/>
          <p:cNvSpPr>
            <a:spLocks noEditPoints="1"/>
          </p:cNvSpPr>
          <p:nvPr/>
        </p:nvSpPr>
        <p:spPr bwMode="auto">
          <a:xfrm>
            <a:off x="5654997" y="4901549"/>
            <a:ext cx="880419" cy="585597"/>
          </a:xfrm>
          <a:custGeom>
            <a:avLst/>
            <a:gdLst/>
            <a:ahLst/>
            <a:cxnLst>
              <a:cxn ang="0">
                <a:pos x="86" y="15"/>
              </a:cxn>
              <a:cxn ang="0">
                <a:pos x="44" y="29"/>
              </a:cxn>
              <a:cxn ang="0">
                <a:pos x="43" y="29"/>
              </a:cxn>
              <a:cxn ang="0">
                <a:pos x="43" y="29"/>
              </a:cxn>
              <a:cxn ang="0">
                <a:pos x="18" y="21"/>
              </a:cxn>
              <a:cxn ang="0">
                <a:pos x="14" y="32"/>
              </a:cxn>
              <a:cxn ang="0">
                <a:pos x="17" y="36"/>
              </a:cxn>
              <a:cxn ang="0">
                <a:pos x="15" y="40"/>
              </a:cxn>
              <a:cxn ang="0">
                <a:pos x="17" y="56"/>
              </a:cxn>
              <a:cxn ang="0">
                <a:pos x="16" y="57"/>
              </a:cxn>
              <a:cxn ang="0">
                <a:pos x="16" y="58"/>
              </a:cxn>
              <a:cxn ang="0">
                <a:pos x="8" y="58"/>
              </a:cxn>
              <a:cxn ang="0">
                <a:pos x="7" y="57"/>
              </a:cxn>
              <a:cxn ang="0">
                <a:pos x="7" y="56"/>
              </a:cxn>
              <a:cxn ang="0">
                <a:pos x="9" y="40"/>
              </a:cxn>
              <a:cxn ang="0">
                <a:pos x="7" y="36"/>
              </a:cxn>
              <a:cxn ang="0">
                <a:pos x="10" y="32"/>
              </a:cxn>
              <a:cxn ang="0">
                <a:pos x="13" y="19"/>
              </a:cxn>
              <a:cxn ang="0">
                <a:pos x="1" y="15"/>
              </a:cxn>
              <a:cxn ang="0">
                <a:pos x="0" y="14"/>
              </a:cxn>
              <a:cxn ang="0">
                <a:pos x="1" y="13"/>
              </a:cxn>
              <a:cxn ang="0">
                <a:pos x="43" y="0"/>
              </a:cxn>
              <a:cxn ang="0">
                <a:pos x="43" y="0"/>
              </a:cxn>
              <a:cxn ang="0">
                <a:pos x="44" y="0"/>
              </a:cxn>
              <a:cxn ang="0">
                <a:pos x="86" y="13"/>
              </a:cxn>
              <a:cxn ang="0">
                <a:pos x="87" y="14"/>
              </a:cxn>
              <a:cxn ang="0">
                <a:pos x="86" y="15"/>
              </a:cxn>
              <a:cxn ang="0">
                <a:pos x="68" y="38"/>
              </a:cxn>
              <a:cxn ang="0">
                <a:pos x="43" y="48"/>
              </a:cxn>
              <a:cxn ang="0">
                <a:pos x="19" y="38"/>
              </a:cxn>
              <a:cxn ang="0">
                <a:pos x="20" y="26"/>
              </a:cxn>
              <a:cxn ang="0">
                <a:pos x="42" y="33"/>
              </a:cxn>
              <a:cxn ang="0">
                <a:pos x="43" y="34"/>
              </a:cxn>
              <a:cxn ang="0">
                <a:pos x="45" y="33"/>
              </a:cxn>
              <a:cxn ang="0">
                <a:pos x="67" y="26"/>
              </a:cxn>
              <a:cxn ang="0">
                <a:pos x="68" y="38"/>
              </a:cxn>
            </a:cxnLst>
            <a:rect l="0" t="0" r="r" b="b"/>
            <a:pathLst>
              <a:path w="87" h="58">
                <a:moveTo>
                  <a:pt x="86" y="15"/>
                </a:moveTo>
                <a:cubicBezTo>
                  <a:pt x="44" y="29"/>
                  <a:pt x="44" y="29"/>
                  <a:pt x="44" y="29"/>
                </a:cubicBezTo>
                <a:cubicBezTo>
                  <a:pt x="44" y="29"/>
                  <a:pt x="44" y="29"/>
                  <a:pt x="43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18" y="21"/>
                  <a:pt x="18" y="21"/>
                  <a:pt x="18" y="21"/>
                </a:cubicBezTo>
                <a:cubicBezTo>
                  <a:pt x="16" y="23"/>
                  <a:pt x="15" y="27"/>
                  <a:pt x="14" y="32"/>
                </a:cubicBezTo>
                <a:cubicBezTo>
                  <a:pt x="16" y="33"/>
                  <a:pt x="17" y="34"/>
                  <a:pt x="17" y="36"/>
                </a:cubicBezTo>
                <a:cubicBezTo>
                  <a:pt x="17" y="38"/>
                  <a:pt x="16" y="39"/>
                  <a:pt x="15" y="40"/>
                </a:cubicBezTo>
                <a:cubicBezTo>
                  <a:pt x="17" y="56"/>
                  <a:pt x="17" y="56"/>
                  <a:pt x="17" y="56"/>
                </a:cubicBezTo>
                <a:cubicBezTo>
                  <a:pt x="17" y="57"/>
                  <a:pt x="17" y="57"/>
                  <a:pt x="16" y="57"/>
                </a:cubicBezTo>
                <a:cubicBezTo>
                  <a:pt x="16" y="58"/>
                  <a:pt x="16" y="58"/>
                  <a:pt x="16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8" y="58"/>
                  <a:pt x="8" y="58"/>
                  <a:pt x="7" y="57"/>
                </a:cubicBezTo>
                <a:cubicBezTo>
                  <a:pt x="7" y="57"/>
                  <a:pt x="7" y="57"/>
                  <a:pt x="7" y="56"/>
                </a:cubicBezTo>
                <a:cubicBezTo>
                  <a:pt x="9" y="40"/>
                  <a:pt x="9" y="40"/>
                  <a:pt x="9" y="40"/>
                </a:cubicBezTo>
                <a:cubicBezTo>
                  <a:pt x="8" y="39"/>
                  <a:pt x="7" y="38"/>
                  <a:pt x="7" y="36"/>
                </a:cubicBezTo>
                <a:cubicBezTo>
                  <a:pt x="7" y="34"/>
                  <a:pt x="8" y="33"/>
                  <a:pt x="10" y="32"/>
                </a:cubicBezTo>
                <a:cubicBezTo>
                  <a:pt x="10" y="27"/>
                  <a:pt x="11" y="23"/>
                  <a:pt x="13" y="19"/>
                </a:cubicBezTo>
                <a:cubicBezTo>
                  <a:pt x="1" y="15"/>
                  <a:pt x="1" y="15"/>
                  <a:pt x="1" y="15"/>
                </a:cubicBezTo>
                <a:cubicBezTo>
                  <a:pt x="0" y="15"/>
                  <a:pt x="0" y="15"/>
                  <a:pt x="0" y="14"/>
                </a:cubicBezTo>
                <a:cubicBezTo>
                  <a:pt x="0" y="14"/>
                  <a:pt x="0" y="13"/>
                  <a:pt x="1" y="13"/>
                </a:cubicBezTo>
                <a:cubicBezTo>
                  <a:pt x="43" y="0"/>
                  <a:pt x="43" y="0"/>
                  <a:pt x="43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86" y="13"/>
                  <a:pt x="86" y="13"/>
                  <a:pt x="86" y="13"/>
                </a:cubicBezTo>
                <a:cubicBezTo>
                  <a:pt x="87" y="13"/>
                  <a:pt x="87" y="14"/>
                  <a:pt x="87" y="14"/>
                </a:cubicBezTo>
                <a:cubicBezTo>
                  <a:pt x="87" y="15"/>
                  <a:pt x="87" y="15"/>
                  <a:pt x="86" y="15"/>
                </a:cubicBezTo>
                <a:close/>
                <a:moveTo>
                  <a:pt x="68" y="38"/>
                </a:moveTo>
                <a:cubicBezTo>
                  <a:pt x="68" y="44"/>
                  <a:pt x="57" y="48"/>
                  <a:pt x="43" y="48"/>
                </a:cubicBezTo>
                <a:cubicBezTo>
                  <a:pt x="30" y="48"/>
                  <a:pt x="19" y="44"/>
                  <a:pt x="19" y="38"/>
                </a:cubicBezTo>
                <a:cubicBezTo>
                  <a:pt x="20" y="26"/>
                  <a:pt x="20" y="26"/>
                  <a:pt x="20" y="26"/>
                </a:cubicBezTo>
                <a:cubicBezTo>
                  <a:pt x="42" y="33"/>
                  <a:pt x="42" y="33"/>
                  <a:pt x="42" y="33"/>
                </a:cubicBezTo>
                <a:cubicBezTo>
                  <a:pt x="42" y="33"/>
                  <a:pt x="43" y="34"/>
                  <a:pt x="43" y="34"/>
                </a:cubicBezTo>
                <a:cubicBezTo>
                  <a:pt x="44" y="34"/>
                  <a:pt x="45" y="33"/>
                  <a:pt x="45" y="33"/>
                </a:cubicBezTo>
                <a:cubicBezTo>
                  <a:pt x="67" y="26"/>
                  <a:pt x="67" y="26"/>
                  <a:pt x="67" y="26"/>
                </a:cubicBezTo>
                <a:lnTo>
                  <a:pt x="68" y="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38622" y="1917626"/>
            <a:ext cx="3572309" cy="875375"/>
            <a:chOff x="503861" y="2493690"/>
            <a:chExt cx="3572309" cy="875375"/>
          </a:xfrm>
        </p:grpSpPr>
        <p:sp>
          <p:nvSpPr>
            <p:cNvPr id="15" name="任意多边形 14"/>
            <p:cNvSpPr/>
            <p:nvPr/>
          </p:nvSpPr>
          <p:spPr>
            <a:xfrm>
              <a:off x="3403158" y="3175182"/>
              <a:ext cx="673012" cy="0"/>
            </a:xfrm>
            <a:custGeom>
              <a:avLst/>
              <a:gdLst>
                <a:gd name="connsiteX0" fmla="*/ 990600 w 990600"/>
                <a:gd name="connsiteY0" fmla="*/ 0 h 0"/>
                <a:gd name="connsiteX1" fmla="*/ 0 w 9906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600">
                  <a:moveTo>
                    <a:pt x="990600" y="0"/>
                  </a:moveTo>
                  <a:lnTo>
                    <a:pt x="0" y="0"/>
                  </a:lnTo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121917" tIns="60958" rIns="121917" bIns="60958" rtlCol="0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503861" y="2493690"/>
              <a:ext cx="2639017" cy="875375"/>
              <a:chOff x="406574" y="2349674"/>
              <a:chExt cx="2639017" cy="875375"/>
            </a:xfrm>
          </p:grpSpPr>
          <p:sp>
            <p:nvSpPr>
              <p:cNvPr id="17" name="AutoShape 16"/>
              <p:cNvSpPr>
                <a:spLocks/>
              </p:cNvSpPr>
              <p:nvPr/>
            </p:nvSpPr>
            <p:spPr bwMode="auto">
              <a:xfrm>
                <a:off x="1095890" y="2349674"/>
                <a:ext cx="1531898" cy="23010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23843">
                  <a:spcBef>
                    <a:spcPts val="851"/>
                  </a:spcBef>
                  <a:defRPr/>
                </a:pPr>
                <a:r>
                  <a:rPr lang="zh-CN" altLang="en-US" sz="1800" b="1" dirty="0">
                    <a:solidFill>
                      <a:schemeClr val="bg1">
                        <a:lumMod val="95000"/>
                      </a:schemeClr>
                    </a:solidFill>
                    <a:latin typeface="+mn-ea"/>
                    <a:cs typeface="Lato" charset="0"/>
                    <a:sym typeface="Lato" charset="0"/>
                  </a:rPr>
                  <a:t>输入标题内容</a:t>
                </a:r>
              </a:p>
            </p:txBody>
          </p:sp>
          <p:sp>
            <p:nvSpPr>
              <p:cNvPr id="18" name="AutoShape 20"/>
              <p:cNvSpPr>
                <a:spLocks/>
              </p:cNvSpPr>
              <p:nvPr/>
            </p:nvSpPr>
            <p:spPr bwMode="auto">
              <a:xfrm>
                <a:off x="406574" y="2709714"/>
                <a:ext cx="2639017" cy="51533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23843">
                  <a:spcBef>
                    <a:spcPts val="851"/>
                  </a:spcBef>
                  <a:defRPr/>
                </a:pPr>
                <a:r>
                  <a:rPr lang="zh-CN" altLang="en-US" sz="1400" dirty="0">
                    <a:solidFill>
                      <a:schemeClr val="bg1">
                        <a:lumMod val="95000"/>
                      </a:schemeClr>
                    </a:solidFill>
                    <a:latin typeface="+mn-ea"/>
                  </a:rPr>
                  <a:t>单击此处添加文字阐述，添加简短问题说明文字，具体说明文字在此处添加此处</a:t>
                </a:r>
                <a:r>
                  <a:rPr lang="zh-CN" altLang="en-US" sz="1400" dirty="0">
                    <a:solidFill>
                      <a:schemeClr val="bg1">
                        <a:lumMod val="95000"/>
                      </a:schemeClr>
                    </a:solidFill>
                    <a:latin typeface="+mn-ea"/>
                  </a:rPr>
                  <a:t>。更多模版：亮亮图文旗舰店</a:t>
                </a:r>
                <a:r>
                  <a:rPr lang="en-US" altLang="zh-CN" sz="1400" dirty="0">
                    <a:solidFill>
                      <a:schemeClr val="bg1">
                        <a:lumMod val="95000"/>
                      </a:schemeClr>
                    </a:solidFill>
                    <a:latin typeface="+mn-ea"/>
                  </a:rPr>
                  <a:t>https://liangliangtuwen.tmall.com</a:t>
                </a:r>
                <a:endParaRPr lang="es-ES" altLang="zh-CN" sz="2000" dirty="0">
                  <a:solidFill>
                    <a:schemeClr val="bg1">
                      <a:lumMod val="95000"/>
                    </a:schemeClr>
                  </a:solidFill>
                  <a:latin typeface="+mn-ea"/>
                  <a:cs typeface="Gill Sans" charset="0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695743" y="2387860"/>
                <a:ext cx="230107" cy="2301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7406745" y="2061642"/>
            <a:ext cx="3585005" cy="875375"/>
            <a:chOff x="8101546" y="1917626"/>
            <a:chExt cx="3585005" cy="875375"/>
          </a:xfrm>
        </p:grpSpPr>
        <p:sp>
          <p:nvSpPr>
            <p:cNvPr id="21" name="任意多边形 20"/>
            <p:cNvSpPr/>
            <p:nvPr/>
          </p:nvSpPr>
          <p:spPr>
            <a:xfrm>
              <a:off x="8101546" y="2493986"/>
              <a:ext cx="799996" cy="0"/>
            </a:xfrm>
            <a:custGeom>
              <a:avLst/>
              <a:gdLst>
                <a:gd name="connsiteX0" fmla="*/ 0 w 901700"/>
                <a:gd name="connsiteY0" fmla="*/ 0 h 0"/>
                <a:gd name="connsiteX1" fmla="*/ 901700 w 9017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01700">
                  <a:moveTo>
                    <a:pt x="0" y="0"/>
                  </a:moveTo>
                  <a:lnTo>
                    <a:pt x="901700" y="0"/>
                  </a:lnTo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121917" tIns="60958" rIns="121917" bIns="60958" rtlCol="0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9047534" y="1917626"/>
              <a:ext cx="2639017" cy="875375"/>
              <a:chOff x="406574" y="2349674"/>
              <a:chExt cx="2639017" cy="875375"/>
            </a:xfrm>
          </p:grpSpPr>
          <p:sp>
            <p:nvSpPr>
              <p:cNvPr id="23" name="AutoShape 16"/>
              <p:cNvSpPr>
                <a:spLocks/>
              </p:cNvSpPr>
              <p:nvPr/>
            </p:nvSpPr>
            <p:spPr bwMode="auto">
              <a:xfrm>
                <a:off x="1095890" y="2349674"/>
                <a:ext cx="1531898" cy="23010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23843">
                  <a:spcBef>
                    <a:spcPts val="851"/>
                  </a:spcBef>
                  <a:defRPr/>
                </a:pPr>
                <a:r>
                  <a:rPr lang="zh-CN" altLang="en-US" sz="1800" b="1" dirty="0">
                    <a:solidFill>
                      <a:schemeClr val="bg1">
                        <a:lumMod val="95000"/>
                      </a:schemeClr>
                    </a:solidFill>
                    <a:latin typeface="+mn-ea"/>
                    <a:cs typeface="Lato" charset="0"/>
                    <a:sym typeface="Lato" charset="0"/>
                  </a:rPr>
                  <a:t>输入标题内容</a:t>
                </a:r>
              </a:p>
            </p:txBody>
          </p:sp>
          <p:sp>
            <p:nvSpPr>
              <p:cNvPr id="24" name="AutoShape 20"/>
              <p:cNvSpPr>
                <a:spLocks/>
              </p:cNvSpPr>
              <p:nvPr/>
            </p:nvSpPr>
            <p:spPr bwMode="auto">
              <a:xfrm>
                <a:off x="406574" y="2709714"/>
                <a:ext cx="2639017" cy="51533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23843">
                  <a:spcBef>
                    <a:spcPts val="851"/>
                  </a:spcBef>
                  <a:defRPr/>
                </a:pPr>
                <a:r>
                  <a:rPr lang="zh-CN" altLang="en-US" sz="1400" dirty="0">
                    <a:solidFill>
                      <a:schemeClr val="bg1">
                        <a:lumMod val="95000"/>
                      </a:schemeClr>
                    </a:solidFill>
                    <a:latin typeface="+mn-ea"/>
                  </a:rPr>
                  <a:t>单击此处添加文字阐述，添加简短问题说明文字，具体说明文字在此处添加此处。</a:t>
                </a:r>
                <a:endParaRPr lang="es-ES" altLang="zh-CN" sz="2000" dirty="0">
                  <a:solidFill>
                    <a:schemeClr val="bg1">
                      <a:lumMod val="95000"/>
                    </a:schemeClr>
                  </a:solidFill>
                  <a:latin typeface="+mn-ea"/>
                  <a:cs typeface="Gill Sans" charset="0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695743" y="2387860"/>
                <a:ext cx="230107" cy="2301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7406745" y="4874957"/>
            <a:ext cx="3585005" cy="859093"/>
            <a:chOff x="8101546" y="3290781"/>
            <a:chExt cx="3585005" cy="859093"/>
          </a:xfrm>
        </p:grpSpPr>
        <p:sp>
          <p:nvSpPr>
            <p:cNvPr id="27" name="任意多边形 26"/>
            <p:cNvSpPr/>
            <p:nvPr/>
          </p:nvSpPr>
          <p:spPr>
            <a:xfrm>
              <a:off x="8101546" y="3548330"/>
              <a:ext cx="799996" cy="0"/>
            </a:xfrm>
            <a:custGeom>
              <a:avLst/>
              <a:gdLst>
                <a:gd name="connsiteX0" fmla="*/ 0 w 901700"/>
                <a:gd name="connsiteY0" fmla="*/ 0 h 0"/>
                <a:gd name="connsiteX1" fmla="*/ 901700 w 9017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01700">
                  <a:moveTo>
                    <a:pt x="0" y="0"/>
                  </a:moveTo>
                  <a:lnTo>
                    <a:pt x="901700" y="0"/>
                  </a:lnTo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121917" tIns="60958" rIns="121917" bIns="60958" rtlCol="0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9047534" y="3290781"/>
              <a:ext cx="2639017" cy="859093"/>
              <a:chOff x="406574" y="2365956"/>
              <a:chExt cx="2639017" cy="859093"/>
            </a:xfrm>
          </p:grpSpPr>
          <p:sp>
            <p:nvSpPr>
              <p:cNvPr id="29" name="AutoShape 16"/>
              <p:cNvSpPr>
                <a:spLocks/>
              </p:cNvSpPr>
              <p:nvPr/>
            </p:nvSpPr>
            <p:spPr bwMode="auto">
              <a:xfrm>
                <a:off x="1095890" y="2365956"/>
                <a:ext cx="1531898" cy="23010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23843">
                  <a:spcBef>
                    <a:spcPts val="851"/>
                  </a:spcBef>
                  <a:defRPr/>
                </a:pPr>
                <a:r>
                  <a:rPr lang="zh-CN" altLang="en-US" sz="1800" b="1" dirty="0">
                    <a:solidFill>
                      <a:schemeClr val="bg1">
                        <a:lumMod val="95000"/>
                      </a:schemeClr>
                    </a:solidFill>
                    <a:latin typeface="+mn-ea"/>
                    <a:cs typeface="Lato" charset="0"/>
                    <a:sym typeface="Lato" charset="0"/>
                  </a:rPr>
                  <a:t>输入标题内容</a:t>
                </a:r>
              </a:p>
            </p:txBody>
          </p:sp>
          <p:sp>
            <p:nvSpPr>
              <p:cNvPr id="30" name="AutoShape 20"/>
              <p:cNvSpPr>
                <a:spLocks/>
              </p:cNvSpPr>
              <p:nvPr/>
            </p:nvSpPr>
            <p:spPr bwMode="auto">
              <a:xfrm>
                <a:off x="406574" y="2709714"/>
                <a:ext cx="2639017" cy="51533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23843">
                  <a:spcBef>
                    <a:spcPts val="851"/>
                  </a:spcBef>
                  <a:defRPr/>
                </a:pPr>
                <a:r>
                  <a:rPr lang="zh-CN" altLang="en-US" sz="1400" dirty="0">
                    <a:solidFill>
                      <a:schemeClr val="bg1">
                        <a:lumMod val="95000"/>
                      </a:schemeClr>
                    </a:solidFill>
                    <a:latin typeface="+mn-ea"/>
                  </a:rPr>
                  <a:t>单击此处添加文字阐述，添加简短问题说明文字，具体说明文字在此处添加此处。</a:t>
                </a:r>
                <a:endParaRPr lang="es-ES" altLang="zh-CN" sz="2000" dirty="0">
                  <a:solidFill>
                    <a:schemeClr val="bg1">
                      <a:lumMod val="95000"/>
                    </a:schemeClr>
                  </a:solidFill>
                  <a:latin typeface="+mn-ea"/>
                  <a:cs typeface="Gill Sans" charset="0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695743" y="2387860"/>
                <a:ext cx="230107" cy="2301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>
            <a:off x="838622" y="4642651"/>
            <a:ext cx="3572309" cy="875375"/>
            <a:chOff x="503861" y="3808919"/>
            <a:chExt cx="3572309" cy="875375"/>
          </a:xfrm>
        </p:grpSpPr>
        <p:sp>
          <p:nvSpPr>
            <p:cNvPr id="33" name="任意多边形 32"/>
            <p:cNvSpPr/>
            <p:nvPr/>
          </p:nvSpPr>
          <p:spPr>
            <a:xfrm>
              <a:off x="3403158" y="4153309"/>
              <a:ext cx="673012" cy="0"/>
            </a:xfrm>
            <a:custGeom>
              <a:avLst/>
              <a:gdLst>
                <a:gd name="connsiteX0" fmla="*/ 990600 w 990600"/>
                <a:gd name="connsiteY0" fmla="*/ 0 h 0"/>
                <a:gd name="connsiteX1" fmla="*/ 0 w 9906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600">
                  <a:moveTo>
                    <a:pt x="990600" y="0"/>
                  </a:moveTo>
                  <a:lnTo>
                    <a:pt x="0" y="0"/>
                  </a:lnTo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121917" tIns="60958" rIns="121917" bIns="60958" rtlCol="0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503861" y="3808919"/>
              <a:ext cx="2639017" cy="875375"/>
              <a:chOff x="406574" y="2349674"/>
              <a:chExt cx="2639017" cy="875375"/>
            </a:xfrm>
          </p:grpSpPr>
          <p:sp>
            <p:nvSpPr>
              <p:cNvPr id="35" name="AutoShape 16"/>
              <p:cNvSpPr>
                <a:spLocks/>
              </p:cNvSpPr>
              <p:nvPr/>
            </p:nvSpPr>
            <p:spPr bwMode="auto">
              <a:xfrm>
                <a:off x="1095890" y="2349674"/>
                <a:ext cx="1531898" cy="23010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23843">
                  <a:spcBef>
                    <a:spcPts val="851"/>
                  </a:spcBef>
                  <a:defRPr/>
                </a:pPr>
                <a:r>
                  <a:rPr lang="zh-CN" altLang="en-US" sz="1800" b="1" dirty="0">
                    <a:solidFill>
                      <a:schemeClr val="bg1">
                        <a:lumMod val="95000"/>
                      </a:schemeClr>
                    </a:solidFill>
                    <a:latin typeface="+mn-ea"/>
                    <a:cs typeface="Lato" charset="0"/>
                    <a:sym typeface="Lato" charset="0"/>
                  </a:rPr>
                  <a:t>输入标题内容</a:t>
                </a:r>
              </a:p>
            </p:txBody>
          </p:sp>
          <p:sp>
            <p:nvSpPr>
              <p:cNvPr id="36" name="AutoShape 20"/>
              <p:cNvSpPr>
                <a:spLocks/>
              </p:cNvSpPr>
              <p:nvPr/>
            </p:nvSpPr>
            <p:spPr bwMode="auto">
              <a:xfrm>
                <a:off x="406574" y="2709714"/>
                <a:ext cx="2639017" cy="51533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23843">
                  <a:spcBef>
                    <a:spcPts val="851"/>
                  </a:spcBef>
                  <a:defRPr/>
                </a:pPr>
                <a:r>
                  <a:rPr lang="zh-CN" altLang="en-US" sz="1400" dirty="0">
                    <a:solidFill>
                      <a:schemeClr val="bg1">
                        <a:lumMod val="95000"/>
                      </a:schemeClr>
                    </a:solidFill>
                    <a:latin typeface="+mn-ea"/>
                  </a:rPr>
                  <a:t>单击此处添加文字阐述，添加简短问题说明文字，具体说明文字在此处添加此处。</a:t>
                </a:r>
                <a:endParaRPr lang="es-ES" altLang="zh-CN" sz="2000" dirty="0">
                  <a:solidFill>
                    <a:schemeClr val="bg1">
                      <a:lumMod val="95000"/>
                    </a:schemeClr>
                  </a:solidFill>
                  <a:latin typeface="+mn-ea"/>
                  <a:cs typeface="Gill Sans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695743" y="2387860"/>
                <a:ext cx="230107" cy="2301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390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5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5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50"/>
                            </p:stCondLst>
                            <p:childTnLst>
                              <p:par>
                                <p:cTn id="3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5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150"/>
                            </p:stCondLst>
                            <p:childTnLst>
                              <p:par>
                                <p:cTn id="4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650"/>
                            </p:stCondLst>
                            <p:childTnLst>
                              <p:par>
                                <p:cTn id="5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15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650"/>
                            </p:stCondLst>
                            <p:childTnLst>
                              <p:par>
                                <p:cTn id="6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150"/>
                            </p:stCondLst>
                            <p:childTnLst>
                              <p:par>
                                <p:cTn id="7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65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+mn-ea"/>
              </a:rPr>
              <a:t>巩固练习</a:t>
            </a:r>
            <a:endParaRPr lang="zh-CN" altLang="en-US" sz="3600" dirty="0">
              <a:ln w="3175">
                <a:solidFill>
                  <a:prstClr val="white"/>
                </a:solidFill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1818" y="2761736"/>
            <a:ext cx="839326" cy="67710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6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01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27549" y="3292174"/>
            <a:ext cx="903446" cy="67710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6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02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77799" y="4984938"/>
            <a:ext cx="905050" cy="67710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6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03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5" name="矩形 5"/>
          <p:cNvSpPr/>
          <p:nvPr/>
        </p:nvSpPr>
        <p:spPr>
          <a:xfrm>
            <a:off x="190550" y="2375837"/>
            <a:ext cx="3983248" cy="1401122"/>
          </a:xfrm>
          <a:custGeom>
            <a:avLst/>
            <a:gdLst/>
            <a:ahLst/>
            <a:cxnLst/>
            <a:rect l="l" t="t" r="r" b="b"/>
            <a:pathLst>
              <a:path w="2987825" h="1050598">
                <a:moveTo>
                  <a:pt x="2462526" y="129297"/>
                </a:moveTo>
                <a:cubicBezTo>
                  <a:pt x="2243820" y="129297"/>
                  <a:pt x="2066524" y="306593"/>
                  <a:pt x="2066524" y="525299"/>
                </a:cubicBezTo>
                <a:cubicBezTo>
                  <a:pt x="2066524" y="744005"/>
                  <a:pt x="2243820" y="921301"/>
                  <a:pt x="2462526" y="921301"/>
                </a:cubicBezTo>
                <a:cubicBezTo>
                  <a:pt x="2681232" y="921301"/>
                  <a:pt x="2858528" y="744005"/>
                  <a:pt x="2858528" y="525299"/>
                </a:cubicBezTo>
                <a:cubicBezTo>
                  <a:pt x="2858528" y="306593"/>
                  <a:pt x="2681232" y="129297"/>
                  <a:pt x="2462526" y="129297"/>
                </a:cubicBezTo>
                <a:close/>
                <a:moveTo>
                  <a:pt x="2462526" y="0"/>
                </a:moveTo>
                <a:cubicBezTo>
                  <a:pt x="2752641" y="0"/>
                  <a:pt x="2987825" y="235184"/>
                  <a:pt x="2987825" y="525299"/>
                </a:cubicBezTo>
                <a:cubicBezTo>
                  <a:pt x="2987825" y="809988"/>
                  <a:pt x="2761355" y="1041782"/>
                  <a:pt x="2478702" y="1048967"/>
                </a:cubicBezTo>
                <a:lnTo>
                  <a:pt x="2478702" y="1050597"/>
                </a:lnTo>
                <a:lnTo>
                  <a:pt x="2462536" y="1050597"/>
                </a:lnTo>
                <a:cubicBezTo>
                  <a:pt x="2462533" y="1050598"/>
                  <a:pt x="2462529" y="1050598"/>
                  <a:pt x="2462526" y="1050598"/>
                </a:cubicBezTo>
                <a:lnTo>
                  <a:pt x="2462516" y="1050597"/>
                </a:lnTo>
                <a:lnTo>
                  <a:pt x="0" y="1050597"/>
                </a:lnTo>
                <a:lnTo>
                  <a:pt x="0" y="926194"/>
                </a:lnTo>
                <a:lnTo>
                  <a:pt x="2126780" y="926194"/>
                </a:lnTo>
                <a:cubicBezTo>
                  <a:pt x="2010306" y="831669"/>
                  <a:pt x="1937227" y="687018"/>
                  <a:pt x="1937227" y="525299"/>
                </a:cubicBezTo>
                <a:cubicBezTo>
                  <a:pt x="1937227" y="235184"/>
                  <a:pt x="2172411" y="0"/>
                  <a:pt x="2462526" y="0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16" name="同心圆 27"/>
          <p:cNvSpPr/>
          <p:nvPr/>
        </p:nvSpPr>
        <p:spPr>
          <a:xfrm>
            <a:off x="190550" y="2895374"/>
            <a:ext cx="6919832" cy="1401122"/>
          </a:xfrm>
          <a:custGeom>
            <a:avLst/>
            <a:gdLst/>
            <a:ahLst/>
            <a:cxnLst/>
            <a:rect l="l" t="t" r="r" b="b"/>
            <a:pathLst>
              <a:path w="5190550" h="1050598">
                <a:moveTo>
                  <a:pt x="4665251" y="129297"/>
                </a:moveTo>
                <a:cubicBezTo>
                  <a:pt x="4446545" y="129297"/>
                  <a:pt x="4269249" y="306593"/>
                  <a:pt x="4269249" y="525299"/>
                </a:cubicBezTo>
                <a:cubicBezTo>
                  <a:pt x="4269249" y="744005"/>
                  <a:pt x="4446545" y="921301"/>
                  <a:pt x="4665251" y="921301"/>
                </a:cubicBezTo>
                <a:cubicBezTo>
                  <a:pt x="4883957" y="921301"/>
                  <a:pt x="5061253" y="744005"/>
                  <a:pt x="5061253" y="525299"/>
                </a:cubicBezTo>
                <a:cubicBezTo>
                  <a:pt x="5061253" y="306593"/>
                  <a:pt x="4883957" y="129297"/>
                  <a:pt x="4665251" y="129297"/>
                </a:cubicBezTo>
                <a:close/>
                <a:moveTo>
                  <a:pt x="4665251" y="0"/>
                </a:moveTo>
                <a:cubicBezTo>
                  <a:pt x="4955366" y="0"/>
                  <a:pt x="5190550" y="235184"/>
                  <a:pt x="5190550" y="525299"/>
                </a:cubicBezTo>
                <a:cubicBezTo>
                  <a:pt x="5190550" y="810470"/>
                  <a:pt x="4963314" y="1042566"/>
                  <a:pt x="4680000" y="1049111"/>
                </a:cubicBezTo>
                <a:lnTo>
                  <a:pt x="4680000" y="1050597"/>
                </a:lnTo>
                <a:lnTo>
                  <a:pt x="4665261" y="1050597"/>
                </a:lnTo>
                <a:cubicBezTo>
                  <a:pt x="4665258" y="1050598"/>
                  <a:pt x="4665255" y="1050598"/>
                  <a:pt x="4665251" y="1050598"/>
                </a:cubicBezTo>
                <a:lnTo>
                  <a:pt x="4665241" y="1050597"/>
                </a:lnTo>
                <a:lnTo>
                  <a:pt x="0" y="1050597"/>
                </a:lnTo>
                <a:lnTo>
                  <a:pt x="0" y="926194"/>
                </a:lnTo>
                <a:lnTo>
                  <a:pt x="4329505" y="926194"/>
                </a:lnTo>
                <a:cubicBezTo>
                  <a:pt x="4213031" y="831669"/>
                  <a:pt x="4139952" y="687018"/>
                  <a:pt x="4139952" y="525299"/>
                </a:cubicBezTo>
                <a:cubicBezTo>
                  <a:pt x="4139952" y="235184"/>
                  <a:pt x="4375136" y="0"/>
                  <a:pt x="4665251" y="0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7" name="矩形 4"/>
          <p:cNvSpPr/>
          <p:nvPr/>
        </p:nvSpPr>
        <p:spPr>
          <a:xfrm>
            <a:off x="166261" y="4620478"/>
            <a:ext cx="5120157" cy="1401122"/>
          </a:xfrm>
          <a:custGeom>
            <a:avLst/>
            <a:gdLst/>
            <a:ahLst/>
            <a:cxnLst/>
            <a:rect l="l" t="t" r="r" b="b"/>
            <a:pathLst>
              <a:path w="3840618" h="1050598">
                <a:moveTo>
                  <a:pt x="3315319" y="137702"/>
                </a:moveTo>
                <a:cubicBezTo>
                  <a:pt x="3101255" y="137702"/>
                  <a:pt x="2927722" y="311235"/>
                  <a:pt x="2927722" y="525299"/>
                </a:cubicBezTo>
                <a:cubicBezTo>
                  <a:pt x="2927722" y="739363"/>
                  <a:pt x="3101255" y="912896"/>
                  <a:pt x="3315319" y="912896"/>
                </a:cubicBezTo>
                <a:cubicBezTo>
                  <a:pt x="3529383" y="912896"/>
                  <a:pt x="3702916" y="739363"/>
                  <a:pt x="3702916" y="525299"/>
                </a:cubicBezTo>
                <a:cubicBezTo>
                  <a:pt x="3702916" y="311235"/>
                  <a:pt x="3529383" y="137702"/>
                  <a:pt x="3315319" y="137702"/>
                </a:cubicBezTo>
                <a:close/>
                <a:moveTo>
                  <a:pt x="0" y="0"/>
                </a:moveTo>
                <a:lnTo>
                  <a:pt x="3315319" y="0"/>
                </a:lnTo>
                <a:lnTo>
                  <a:pt x="3348000" y="0"/>
                </a:lnTo>
                <a:lnTo>
                  <a:pt x="3348000" y="3295"/>
                </a:lnTo>
                <a:cubicBezTo>
                  <a:pt x="3622967" y="17952"/>
                  <a:pt x="3840618" y="246207"/>
                  <a:pt x="3840618" y="525299"/>
                </a:cubicBezTo>
                <a:cubicBezTo>
                  <a:pt x="3840618" y="815414"/>
                  <a:pt x="3605434" y="1050598"/>
                  <a:pt x="3315319" y="1050598"/>
                </a:cubicBezTo>
                <a:cubicBezTo>
                  <a:pt x="3025204" y="1050598"/>
                  <a:pt x="2790020" y="815414"/>
                  <a:pt x="2790020" y="525299"/>
                </a:cubicBezTo>
                <a:cubicBezTo>
                  <a:pt x="2790020" y="354282"/>
                  <a:pt x="2871743" y="202353"/>
                  <a:pt x="2999455" y="108000"/>
                </a:cubicBezTo>
                <a:lnTo>
                  <a:pt x="0" y="10800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528932" y="1513614"/>
            <a:ext cx="3459415" cy="1136990"/>
            <a:chOff x="8693259" y="1784643"/>
            <a:chExt cx="2693398" cy="1178979"/>
          </a:xfrm>
        </p:grpSpPr>
        <p:sp>
          <p:nvSpPr>
            <p:cNvPr id="19" name="TextBox 57"/>
            <p:cNvSpPr>
              <a:spLocks noChangeArrowheads="1"/>
            </p:cNvSpPr>
            <p:nvPr/>
          </p:nvSpPr>
          <p:spPr bwMode="auto">
            <a:xfrm>
              <a:off x="8693259" y="2205658"/>
              <a:ext cx="2693398" cy="757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1867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 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    单击</a:t>
              </a: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此处添加文字阐述，添加简短问题说明文字，具体说明文字在此处添加此处单击此处添加文字阐述，添加简短问题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说明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20" name="TextBox 58"/>
            <p:cNvSpPr>
              <a:spLocks noChangeArrowheads="1"/>
            </p:cNvSpPr>
            <p:nvPr/>
          </p:nvSpPr>
          <p:spPr bwMode="auto">
            <a:xfrm>
              <a:off x="9293736" y="1784643"/>
              <a:ext cx="1591526" cy="287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添加标题内容</a:t>
              </a: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/>
          <p:cNvGrpSpPr/>
          <p:nvPr/>
        </p:nvGrpSpPr>
        <p:grpSpPr>
          <a:xfrm>
            <a:off x="7391350" y="3200480"/>
            <a:ext cx="3459415" cy="1136990"/>
            <a:chOff x="8693259" y="1784643"/>
            <a:chExt cx="2693398" cy="1178979"/>
          </a:xfrm>
        </p:grpSpPr>
        <p:sp>
          <p:nvSpPr>
            <p:cNvPr id="23" name="TextBox 57"/>
            <p:cNvSpPr>
              <a:spLocks noChangeArrowheads="1"/>
            </p:cNvSpPr>
            <p:nvPr/>
          </p:nvSpPr>
          <p:spPr bwMode="auto">
            <a:xfrm>
              <a:off x="8693259" y="2205658"/>
              <a:ext cx="2693398" cy="757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1867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 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    单击</a:t>
              </a: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此处添加文字阐述，添加简短问题说明文字，具体说明文字在此处添加此处单击此处添加文字阐述，添加简短问题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说明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24" name="TextBox 58"/>
            <p:cNvSpPr>
              <a:spLocks noChangeArrowheads="1"/>
            </p:cNvSpPr>
            <p:nvPr/>
          </p:nvSpPr>
          <p:spPr bwMode="auto">
            <a:xfrm>
              <a:off x="9293736" y="1784643"/>
              <a:ext cx="1591526" cy="287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添加标题内容</a:t>
              </a: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5927549" y="4908578"/>
            <a:ext cx="3459415" cy="1136990"/>
            <a:chOff x="8693259" y="1784643"/>
            <a:chExt cx="2693398" cy="1178979"/>
          </a:xfrm>
        </p:grpSpPr>
        <p:sp>
          <p:nvSpPr>
            <p:cNvPr id="27" name="TextBox 57"/>
            <p:cNvSpPr>
              <a:spLocks noChangeArrowheads="1"/>
            </p:cNvSpPr>
            <p:nvPr/>
          </p:nvSpPr>
          <p:spPr bwMode="auto">
            <a:xfrm>
              <a:off x="8693259" y="2205658"/>
              <a:ext cx="2693398" cy="757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1867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 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    单击</a:t>
              </a: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此处添加文字阐述，添加简短问题说明文字，具体说明文字在此处添加此处单击此处添加文字阐述，添加简短问题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说明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28" name="TextBox 58"/>
            <p:cNvSpPr>
              <a:spLocks noChangeArrowheads="1"/>
            </p:cNvSpPr>
            <p:nvPr/>
          </p:nvSpPr>
          <p:spPr bwMode="auto">
            <a:xfrm>
              <a:off x="9293736" y="1784643"/>
              <a:ext cx="1591526" cy="287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添加标题内容</a:t>
              </a:r>
            </a:p>
          </p:txBody>
        </p:sp>
        <p:cxnSp>
          <p:nvCxnSpPr>
            <p:cNvPr id="29" name="直接连接符 28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742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50"/>
                            </p:stCondLst>
                            <p:childTnLst>
                              <p:par>
                                <p:cTn id="2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50"/>
                            </p:stCondLst>
                            <p:childTnLst>
                              <p:par>
                                <p:cTn id="3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650"/>
                            </p:stCondLst>
                            <p:childTnLst>
                              <p:par>
                                <p:cTn id="3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1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65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15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1" grpId="0"/>
      <p:bldP spid="14" grpId="0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+mn-ea"/>
              </a:rPr>
              <a:t>巩固练习</a:t>
            </a:r>
            <a:endParaRPr lang="zh-CN" altLang="en-US" sz="3600" dirty="0">
              <a:ln w="3175">
                <a:solidFill>
                  <a:prstClr val="white"/>
                </a:solidFill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4" name="Rounded Rectangle 40"/>
          <p:cNvSpPr/>
          <p:nvPr/>
        </p:nvSpPr>
        <p:spPr>
          <a:xfrm>
            <a:off x="1582141" y="3034224"/>
            <a:ext cx="1942942" cy="1373755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5" name="Rounded Rectangle 41"/>
          <p:cNvSpPr/>
          <p:nvPr/>
        </p:nvSpPr>
        <p:spPr>
          <a:xfrm>
            <a:off x="3795494" y="2970710"/>
            <a:ext cx="1942942" cy="1373755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6" name="Rounded Rectangle 42"/>
          <p:cNvSpPr/>
          <p:nvPr/>
        </p:nvSpPr>
        <p:spPr>
          <a:xfrm>
            <a:off x="6045630" y="2970710"/>
            <a:ext cx="1942942" cy="1373755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7" name="Rounded Rectangle 43"/>
          <p:cNvSpPr/>
          <p:nvPr/>
        </p:nvSpPr>
        <p:spPr>
          <a:xfrm>
            <a:off x="8317322" y="2970710"/>
            <a:ext cx="1942942" cy="1373755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8" name="Freeform 245"/>
          <p:cNvSpPr>
            <a:spLocks/>
          </p:cNvSpPr>
          <p:nvPr/>
        </p:nvSpPr>
        <p:spPr bwMode="auto">
          <a:xfrm>
            <a:off x="8995531" y="3195273"/>
            <a:ext cx="586525" cy="586737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9" name="Freeform 105"/>
          <p:cNvSpPr>
            <a:spLocks noEditPoints="1"/>
          </p:cNvSpPr>
          <p:nvPr/>
        </p:nvSpPr>
        <p:spPr bwMode="auto">
          <a:xfrm>
            <a:off x="2298396" y="3237032"/>
            <a:ext cx="510431" cy="503215"/>
          </a:xfrm>
          <a:custGeom>
            <a:avLst/>
            <a:gdLst/>
            <a:ahLst/>
            <a:cxnLst>
              <a:cxn ang="0">
                <a:pos x="59" y="63"/>
              </a:cxn>
              <a:cxn ang="0">
                <a:pos x="55" y="61"/>
              </a:cxn>
              <a:cxn ang="0">
                <a:pos x="42" y="48"/>
              </a:cxn>
              <a:cxn ang="0">
                <a:pos x="27" y="53"/>
              </a:cxn>
              <a:cxn ang="0">
                <a:pos x="0" y="26"/>
              </a:cxn>
              <a:cxn ang="0">
                <a:pos x="27" y="0"/>
              </a:cxn>
              <a:cxn ang="0">
                <a:pos x="54" y="26"/>
              </a:cxn>
              <a:cxn ang="0">
                <a:pos x="49" y="41"/>
              </a:cxn>
              <a:cxn ang="0">
                <a:pos x="62" y="54"/>
              </a:cxn>
              <a:cxn ang="0">
                <a:pos x="64" y="58"/>
              </a:cxn>
              <a:cxn ang="0">
                <a:pos x="59" y="63"/>
              </a:cxn>
              <a:cxn ang="0">
                <a:pos x="27" y="9"/>
              </a:cxn>
              <a:cxn ang="0">
                <a:pos x="10" y="26"/>
              </a:cxn>
              <a:cxn ang="0">
                <a:pos x="27" y="43"/>
              </a:cxn>
              <a:cxn ang="0">
                <a:pos x="44" y="26"/>
              </a:cxn>
              <a:cxn ang="0">
                <a:pos x="27" y="9"/>
              </a:cxn>
            </a:cxnLst>
            <a:rect l="0" t="0" r="r" b="b"/>
            <a:pathLst>
              <a:path w="64" h="63">
                <a:moveTo>
                  <a:pt x="59" y="63"/>
                </a:moveTo>
                <a:cubicBezTo>
                  <a:pt x="57" y="63"/>
                  <a:pt x="56" y="62"/>
                  <a:pt x="55" y="61"/>
                </a:cubicBezTo>
                <a:cubicBezTo>
                  <a:pt x="42" y="48"/>
                  <a:pt x="42" y="48"/>
                  <a:pt x="42" y="48"/>
                </a:cubicBezTo>
                <a:cubicBezTo>
                  <a:pt x="38" y="51"/>
                  <a:pt x="33" y="53"/>
                  <a:pt x="27" y="53"/>
                </a:cubicBezTo>
                <a:cubicBezTo>
                  <a:pt x="12" y="53"/>
                  <a:pt x="0" y="41"/>
                  <a:pt x="0" y="26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4" y="12"/>
                  <a:pt x="54" y="26"/>
                </a:cubicBezTo>
                <a:cubicBezTo>
                  <a:pt x="54" y="32"/>
                  <a:pt x="52" y="37"/>
                  <a:pt x="49" y="41"/>
                </a:cubicBezTo>
                <a:cubicBezTo>
                  <a:pt x="62" y="54"/>
                  <a:pt x="62" y="54"/>
                  <a:pt x="62" y="54"/>
                </a:cubicBezTo>
                <a:cubicBezTo>
                  <a:pt x="63" y="55"/>
                  <a:pt x="64" y="57"/>
                  <a:pt x="64" y="58"/>
                </a:cubicBezTo>
                <a:cubicBezTo>
                  <a:pt x="64" y="61"/>
                  <a:pt x="61" y="63"/>
                  <a:pt x="59" y="63"/>
                </a:cubicBezTo>
                <a:close/>
                <a:moveTo>
                  <a:pt x="27" y="9"/>
                </a:moveTo>
                <a:cubicBezTo>
                  <a:pt x="18" y="9"/>
                  <a:pt x="10" y="17"/>
                  <a:pt x="10" y="26"/>
                </a:cubicBezTo>
                <a:cubicBezTo>
                  <a:pt x="10" y="36"/>
                  <a:pt x="18" y="43"/>
                  <a:pt x="27" y="43"/>
                </a:cubicBezTo>
                <a:cubicBezTo>
                  <a:pt x="37" y="43"/>
                  <a:pt x="44" y="36"/>
                  <a:pt x="44" y="26"/>
                </a:cubicBezTo>
                <a:cubicBezTo>
                  <a:pt x="44" y="17"/>
                  <a:pt x="37" y="9"/>
                  <a:pt x="27" y="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0" name="Freeform 34"/>
          <p:cNvSpPr>
            <a:spLocks noEditPoints="1"/>
          </p:cNvSpPr>
          <p:nvPr/>
        </p:nvSpPr>
        <p:spPr bwMode="auto">
          <a:xfrm>
            <a:off x="6796587" y="3268047"/>
            <a:ext cx="441025" cy="441185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8"/>
              </a:cxn>
              <a:cxn ang="0">
                <a:pos x="27" y="0"/>
              </a:cxn>
              <a:cxn ang="0">
                <a:pos x="55" y="28"/>
              </a:cxn>
              <a:cxn ang="0">
                <a:pos x="27" y="55"/>
              </a:cxn>
              <a:cxn ang="0">
                <a:pos x="27" y="5"/>
              </a:cxn>
              <a:cxn ang="0">
                <a:pos x="4" y="28"/>
              </a:cxn>
              <a:cxn ang="0">
                <a:pos x="27" y="51"/>
              </a:cxn>
              <a:cxn ang="0">
                <a:pos x="50" y="28"/>
              </a:cxn>
              <a:cxn ang="0">
                <a:pos x="27" y="5"/>
              </a:cxn>
              <a:cxn ang="0">
                <a:pos x="27" y="46"/>
              </a:cxn>
              <a:cxn ang="0">
                <a:pos x="9" y="28"/>
              </a:cxn>
              <a:cxn ang="0">
                <a:pos x="27" y="9"/>
              </a:cxn>
              <a:cxn ang="0">
                <a:pos x="45" y="28"/>
              </a:cxn>
              <a:cxn ang="0">
                <a:pos x="27" y="46"/>
              </a:cxn>
              <a:cxn ang="0">
                <a:pos x="27" y="14"/>
              </a:cxn>
              <a:cxn ang="0">
                <a:pos x="13" y="28"/>
              </a:cxn>
              <a:cxn ang="0">
                <a:pos x="27" y="41"/>
              </a:cxn>
              <a:cxn ang="0">
                <a:pos x="41" y="28"/>
              </a:cxn>
              <a:cxn ang="0">
                <a:pos x="27" y="14"/>
              </a:cxn>
              <a:cxn ang="0">
                <a:pos x="27" y="37"/>
              </a:cxn>
              <a:cxn ang="0">
                <a:pos x="18" y="28"/>
              </a:cxn>
              <a:cxn ang="0">
                <a:pos x="27" y="19"/>
              </a:cxn>
              <a:cxn ang="0">
                <a:pos x="36" y="28"/>
              </a:cxn>
              <a:cxn ang="0">
                <a:pos x="27" y="37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3"/>
                  <a:pt x="0" y="28"/>
                </a:cubicBezTo>
                <a:cubicBezTo>
                  <a:pt x="0" y="13"/>
                  <a:pt x="12" y="0"/>
                  <a:pt x="27" y="0"/>
                </a:cubicBezTo>
                <a:cubicBezTo>
                  <a:pt x="42" y="0"/>
                  <a:pt x="55" y="13"/>
                  <a:pt x="55" y="28"/>
                </a:cubicBezTo>
                <a:cubicBezTo>
                  <a:pt x="55" y="43"/>
                  <a:pt x="42" y="55"/>
                  <a:pt x="27" y="55"/>
                </a:cubicBezTo>
                <a:close/>
                <a:moveTo>
                  <a:pt x="27" y="5"/>
                </a:moveTo>
                <a:cubicBezTo>
                  <a:pt x="15" y="5"/>
                  <a:pt x="4" y="15"/>
                  <a:pt x="4" y="28"/>
                </a:cubicBezTo>
                <a:cubicBezTo>
                  <a:pt x="4" y="40"/>
                  <a:pt x="15" y="51"/>
                  <a:pt x="27" y="51"/>
                </a:cubicBezTo>
                <a:cubicBezTo>
                  <a:pt x="40" y="51"/>
                  <a:pt x="50" y="40"/>
                  <a:pt x="50" y="28"/>
                </a:cubicBezTo>
                <a:cubicBezTo>
                  <a:pt x="50" y="15"/>
                  <a:pt x="40" y="5"/>
                  <a:pt x="27" y="5"/>
                </a:cubicBezTo>
                <a:close/>
                <a:moveTo>
                  <a:pt x="27" y="46"/>
                </a:moveTo>
                <a:cubicBezTo>
                  <a:pt x="17" y="46"/>
                  <a:pt x="9" y="38"/>
                  <a:pt x="9" y="28"/>
                </a:cubicBezTo>
                <a:cubicBezTo>
                  <a:pt x="9" y="18"/>
                  <a:pt x="17" y="9"/>
                  <a:pt x="27" y="9"/>
                </a:cubicBezTo>
                <a:cubicBezTo>
                  <a:pt x="37" y="9"/>
                  <a:pt x="45" y="18"/>
                  <a:pt x="45" y="28"/>
                </a:cubicBezTo>
                <a:cubicBezTo>
                  <a:pt x="45" y="38"/>
                  <a:pt x="37" y="46"/>
                  <a:pt x="27" y="46"/>
                </a:cubicBezTo>
                <a:close/>
                <a:moveTo>
                  <a:pt x="27" y="14"/>
                </a:moveTo>
                <a:cubicBezTo>
                  <a:pt x="20" y="14"/>
                  <a:pt x="13" y="20"/>
                  <a:pt x="13" y="28"/>
                </a:cubicBezTo>
                <a:cubicBezTo>
                  <a:pt x="13" y="35"/>
                  <a:pt x="20" y="41"/>
                  <a:pt x="27" y="41"/>
                </a:cubicBezTo>
                <a:cubicBezTo>
                  <a:pt x="35" y="41"/>
                  <a:pt x="41" y="35"/>
                  <a:pt x="41" y="28"/>
                </a:cubicBezTo>
                <a:cubicBezTo>
                  <a:pt x="41" y="20"/>
                  <a:pt x="35" y="14"/>
                  <a:pt x="27" y="14"/>
                </a:cubicBezTo>
                <a:close/>
                <a:moveTo>
                  <a:pt x="27" y="37"/>
                </a:moveTo>
                <a:cubicBezTo>
                  <a:pt x="22" y="37"/>
                  <a:pt x="18" y="33"/>
                  <a:pt x="18" y="28"/>
                </a:cubicBezTo>
                <a:cubicBezTo>
                  <a:pt x="18" y="23"/>
                  <a:pt x="22" y="19"/>
                  <a:pt x="27" y="19"/>
                </a:cubicBezTo>
                <a:cubicBezTo>
                  <a:pt x="32" y="19"/>
                  <a:pt x="36" y="23"/>
                  <a:pt x="36" y="28"/>
                </a:cubicBezTo>
                <a:cubicBezTo>
                  <a:pt x="36" y="33"/>
                  <a:pt x="32" y="37"/>
                  <a:pt x="27" y="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1888558" y="3818844"/>
            <a:ext cx="1330108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关键字</a:t>
            </a:r>
            <a:endParaRPr lang="en-US" altLang="zh-CN" sz="24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4101911" y="3818844"/>
            <a:ext cx="1330108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关键字</a:t>
            </a:r>
            <a:endParaRPr lang="en-US" altLang="zh-CN" sz="24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6352047" y="3818844"/>
            <a:ext cx="1330108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关键字</a:t>
            </a:r>
            <a:endParaRPr lang="en-US" altLang="zh-CN" sz="24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6" name="Text Placeholder 3"/>
          <p:cNvSpPr txBox="1">
            <a:spLocks/>
          </p:cNvSpPr>
          <p:nvPr/>
        </p:nvSpPr>
        <p:spPr>
          <a:xfrm>
            <a:off x="8623739" y="3818844"/>
            <a:ext cx="1330108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关键字</a:t>
            </a:r>
            <a:endParaRPr lang="en-US" altLang="zh-CN" sz="24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cxnSp>
        <p:nvCxnSpPr>
          <p:cNvPr id="17" name="Straight Connector 52"/>
          <p:cNvCxnSpPr/>
          <p:nvPr/>
        </p:nvCxnSpPr>
        <p:spPr>
          <a:xfrm rot="5400000" flipH="1" flipV="1">
            <a:off x="2186412" y="2715416"/>
            <a:ext cx="711363" cy="246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61"/>
          <p:cNvCxnSpPr/>
          <p:nvPr/>
        </p:nvCxnSpPr>
        <p:spPr>
          <a:xfrm rot="5400000" flipH="1" flipV="1">
            <a:off x="4435312" y="2715416"/>
            <a:ext cx="711363" cy="246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62"/>
          <p:cNvCxnSpPr/>
          <p:nvPr/>
        </p:nvCxnSpPr>
        <p:spPr>
          <a:xfrm rot="5400000" flipH="1" flipV="1">
            <a:off x="6686443" y="2715417"/>
            <a:ext cx="711363" cy="246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63"/>
          <p:cNvCxnSpPr/>
          <p:nvPr/>
        </p:nvCxnSpPr>
        <p:spPr>
          <a:xfrm rot="5400000" flipH="1" flipV="1">
            <a:off x="8933113" y="2715417"/>
            <a:ext cx="711363" cy="246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35"/>
          <p:cNvSpPr>
            <a:spLocks noChangeAspect="1"/>
          </p:cNvSpPr>
          <p:nvPr/>
        </p:nvSpPr>
        <p:spPr>
          <a:xfrm>
            <a:off x="2100148" y="1438381"/>
            <a:ext cx="882610" cy="883667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01</a:t>
            </a:r>
          </a:p>
        </p:txBody>
      </p:sp>
      <p:sp>
        <p:nvSpPr>
          <p:cNvPr id="22" name="Oval 53"/>
          <p:cNvSpPr>
            <a:spLocks noChangeAspect="1"/>
          </p:cNvSpPr>
          <p:nvPr/>
        </p:nvSpPr>
        <p:spPr>
          <a:xfrm>
            <a:off x="4350652" y="1425407"/>
            <a:ext cx="882610" cy="883667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02</a:t>
            </a:r>
          </a:p>
        </p:txBody>
      </p:sp>
      <p:sp>
        <p:nvSpPr>
          <p:cNvPr id="23" name="Oval 56"/>
          <p:cNvSpPr>
            <a:spLocks noChangeAspect="1"/>
          </p:cNvSpPr>
          <p:nvPr/>
        </p:nvSpPr>
        <p:spPr>
          <a:xfrm>
            <a:off x="6619693" y="1438381"/>
            <a:ext cx="882610" cy="883667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03</a:t>
            </a:r>
          </a:p>
        </p:txBody>
      </p:sp>
      <p:sp>
        <p:nvSpPr>
          <p:cNvPr id="24" name="Oval 59"/>
          <p:cNvSpPr>
            <a:spLocks noChangeAspect="1"/>
          </p:cNvSpPr>
          <p:nvPr/>
        </p:nvSpPr>
        <p:spPr>
          <a:xfrm>
            <a:off x="8858336" y="1438373"/>
            <a:ext cx="882610" cy="883667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04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1362061" y="4859065"/>
            <a:ext cx="2182405" cy="1163017"/>
            <a:chOff x="8514377" y="1784643"/>
            <a:chExt cx="3125445" cy="1163017"/>
          </a:xfrm>
        </p:grpSpPr>
        <p:sp>
          <p:nvSpPr>
            <p:cNvPr id="26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730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7"/>
                </a:lnSpc>
              </a:pP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单击此处添加文字阐述，添加简短问题说明文字，具体说明文字在此处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27" name="TextBox 58"/>
            <p:cNvSpPr>
              <a:spLocks noChangeArrowheads="1"/>
            </p:cNvSpPr>
            <p:nvPr/>
          </p:nvSpPr>
          <p:spPr bwMode="auto">
            <a:xfrm>
              <a:off x="9027382" y="1784643"/>
              <a:ext cx="216889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18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添加</a:t>
              </a:r>
              <a:r>
                <a:rPr lang="zh-CN" altLang="en-US" sz="1800" b="1" dirty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标题内容</a:t>
              </a: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/>
          <p:cNvGrpSpPr/>
          <p:nvPr/>
        </p:nvGrpSpPr>
        <p:grpSpPr>
          <a:xfrm>
            <a:off x="3738325" y="4859065"/>
            <a:ext cx="2182405" cy="1163017"/>
            <a:chOff x="8514377" y="1784643"/>
            <a:chExt cx="3125445" cy="1163017"/>
          </a:xfrm>
        </p:grpSpPr>
        <p:sp>
          <p:nvSpPr>
            <p:cNvPr id="30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730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7"/>
                </a:lnSpc>
              </a:pP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单击此处添加文字阐述，添加简短问题说明文字，具体说明文字在此处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31" name="TextBox 58"/>
            <p:cNvSpPr>
              <a:spLocks noChangeArrowheads="1"/>
            </p:cNvSpPr>
            <p:nvPr/>
          </p:nvSpPr>
          <p:spPr bwMode="auto">
            <a:xfrm>
              <a:off x="9027382" y="1784643"/>
              <a:ext cx="216889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18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添加</a:t>
              </a:r>
              <a:r>
                <a:rPr lang="zh-CN" altLang="en-US" sz="1800" b="1" dirty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标题内容</a:t>
              </a:r>
            </a:p>
          </p:txBody>
        </p:sp>
        <p:cxnSp>
          <p:nvCxnSpPr>
            <p:cNvPr id="32" name="直接连接符 31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/>
        </p:nvGrpSpPr>
        <p:grpSpPr>
          <a:xfrm>
            <a:off x="6114589" y="4859065"/>
            <a:ext cx="2182405" cy="1163017"/>
            <a:chOff x="8514377" y="1784643"/>
            <a:chExt cx="3125445" cy="1163017"/>
          </a:xfrm>
        </p:grpSpPr>
        <p:sp>
          <p:nvSpPr>
            <p:cNvPr id="34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730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7"/>
                </a:lnSpc>
              </a:pP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单击此处添加文字阐述，添加简短问题说明文字，具体说明文字在此处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35" name="TextBox 58"/>
            <p:cNvSpPr>
              <a:spLocks noChangeArrowheads="1"/>
            </p:cNvSpPr>
            <p:nvPr/>
          </p:nvSpPr>
          <p:spPr bwMode="auto">
            <a:xfrm>
              <a:off x="9027382" y="1784643"/>
              <a:ext cx="216889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18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添加</a:t>
              </a:r>
              <a:r>
                <a:rPr lang="zh-CN" altLang="en-US" sz="1800" b="1" dirty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标题内容</a:t>
              </a: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/>
          <p:cNvGrpSpPr/>
          <p:nvPr/>
        </p:nvGrpSpPr>
        <p:grpSpPr>
          <a:xfrm>
            <a:off x="8490853" y="4859065"/>
            <a:ext cx="2182405" cy="1163017"/>
            <a:chOff x="8514377" y="1784643"/>
            <a:chExt cx="3125445" cy="1163017"/>
          </a:xfrm>
        </p:grpSpPr>
        <p:sp>
          <p:nvSpPr>
            <p:cNvPr id="38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730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7"/>
                </a:lnSpc>
              </a:pP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单击此处添加文字阐述，添加简短问题说明文字，具体说明文字在此处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39" name="TextBox 58"/>
            <p:cNvSpPr>
              <a:spLocks noChangeArrowheads="1"/>
            </p:cNvSpPr>
            <p:nvPr/>
          </p:nvSpPr>
          <p:spPr bwMode="auto">
            <a:xfrm>
              <a:off x="9027382" y="1784643"/>
              <a:ext cx="216889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18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添加</a:t>
              </a:r>
              <a:r>
                <a:rPr lang="zh-CN" altLang="en-US" sz="1800" b="1" dirty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标题内容</a:t>
              </a:r>
            </a:p>
          </p:txBody>
        </p:sp>
        <p:cxnSp>
          <p:nvCxnSpPr>
            <p:cNvPr id="40" name="直接连接符 39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Freeform 56"/>
          <p:cNvSpPr>
            <a:spLocks noEditPoints="1"/>
          </p:cNvSpPr>
          <p:nvPr/>
        </p:nvSpPr>
        <p:spPr bwMode="auto">
          <a:xfrm>
            <a:off x="4555822" y="3161625"/>
            <a:ext cx="547409" cy="547607"/>
          </a:xfrm>
          <a:custGeom>
            <a:avLst/>
            <a:gdLst/>
            <a:ahLst/>
            <a:cxnLst>
              <a:cxn ang="0">
                <a:pos x="64" y="42"/>
              </a:cxn>
              <a:cxn ang="0">
                <a:pos x="63" y="44"/>
              </a:cxn>
              <a:cxn ang="0">
                <a:pos x="33" y="64"/>
              </a:cxn>
              <a:cxn ang="0">
                <a:pos x="32" y="64"/>
              </a:cxn>
              <a:cxn ang="0">
                <a:pos x="30" y="64"/>
              </a:cxn>
              <a:cxn ang="0">
                <a:pos x="1" y="44"/>
              </a:cxn>
              <a:cxn ang="0">
                <a:pos x="0" y="42"/>
              </a:cxn>
              <a:cxn ang="0">
                <a:pos x="0" y="23"/>
              </a:cxn>
              <a:cxn ang="0">
                <a:pos x="1" y="20"/>
              </a:cxn>
              <a:cxn ang="0">
                <a:pos x="30" y="1"/>
              </a:cxn>
              <a:cxn ang="0">
                <a:pos x="32" y="0"/>
              </a:cxn>
              <a:cxn ang="0">
                <a:pos x="33" y="1"/>
              </a:cxn>
              <a:cxn ang="0">
                <a:pos x="63" y="20"/>
              </a:cxn>
              <a:cxn ang="0">
                <a:pos x="64" y="23"/>
              </a:cxn>
              <a:cxn ang="0">
                <a:pos x="64" y="42"/>
              </a:cxn>
              <a:cxn ang="0">
                <a:pos x="12" y="32"/>
              </a:cxn>
              <a:cxn ang="0">
                <a:pos x="5" y="28"/>
              </a:cxn>
              <a:cxn ang="0">
                <a:pos x="5" y="37"/>
              </a:cxn>
              <a:cxn ang="0">
                <a:pos x="12" y="32"/>
              </a:cxn>
              <a:cxn ang="0">
                <a:pos x="29" y="21"/>
              </a:cxn>
              <a:cxn ang="0">
                <a:pos x="29" y="8"/>
              </a:cxn>
              <a:cxn ang="0">
                <a:pos x="7" y="23"/>
              </a:cxn>
              <a:cxn ang="0">
                <a:pos x="17" y="29"/>
              </a:cxn>
              <a:cxn ang="0">
                <a:pos x="29" y="21"/>
              </a:cxn>
              <a:cxn ang="0">
                <a:pos x="29" y="56"/>
              </a:cxn>
              <a:cxn ang="0">
                <a:pos x="29" y="44"/>
              </a:cxn>
              <a:cxn ang="0">
                <a:pos x="17" y="36"/>
              </a:cxn>
              <a:cxn ang="0">
                <a:pos x="7" y="42"/>
              </a:cxn>
              <a:cxn ang="0">
                <a:pos x="29" y="56"/>
              </a:cxn>
              <a:cxn ang="0">
                <a:pos x="41" y="32"/>
              </a:cxn>
              <a:cxn ang="0">
                <a:pos x="32" y="26"/>
              </a:cxn>
              <a:cxn ang="0">
                <a:pos x="22" y="32"/>
              </a:cxn>
              <a:cxn ang="0">
                <a:pos x="32" y="39"/>
              </a:cxn>
              <a:cxn ang="0">
                <a:pos x="41" y="32"/>
              </a:cxn>
              <a:cxn ang="0">
                <a:pos x="56" y="23"/>
              </a:cxn>
              <a:cxn ang="0">
                <a:pos x="35" y="8"/>
              </a:cxn>
              <a:cxn ang="0">
                <a:pos x="35" y="21"/>
              </a:cxn>
              <a:cxn ang="0">
                <a:pos x="46" y="29"/>
              </a:cxn>
              <a:cxn ang="0">
                <a:pos x="56" y="23"/>
              </a:cxn>
              <a:cxn ang="0">
                <a:pos x="56" y="42"/>
              </a:cxn>
              <a:cxn ang="0">
                <a:pos x="46" y="36"/>
              </a:cxn>
              <a:cxn ang="0">
                <a:pos x="35" y="44"/>
              </a:cxn>
              <a:cxn ang="0">
                <a:pos x="35" y="56"/>
              </a:cxn>
              <a:cxn ang="0">
                <a:pos x="56" y="42"/>
              </a:cxn>
              <a:cxn ang="0">
                <a:pos x="58" y="37"/>
              </a:cxn>
              <a:cxn ang="0">
                <a:pos x="58" y="28"/>
              </a:cxn>
              <a:cxn ang="0">
                <a:pos x="51" y="32"/>
              </a:cxn>
              <a:cxn ang="0">
                <a:pos x="58" y="37"/>
              </a:cxn>
            </a:cxnLst>
            <a:rect l="0" t="0" r="r" b="b"/>
            <a:pathLst>
              <a:path w="64" h="64">
                <a:moveTo>
                  <a:pt x="64" y="42"/>
                </a:moveTo>
                <a:cubicBezTo>
                  <a:pt x="64" y="43"/>
                  <a:pt x="63" y="44"/>
                  <a:pt x="63" y="44"/>
                </a:cubicBezTo>
                <a:cubicBezTo>
                  <a:pt x="33" y="64"/>
                  <a:pt x="33" y="64"/>
                  <a:pt x="33" y="64"/>
                </a:cubicBezTo>
                <a:cubicBezTo>
                  <a:pt x="33" y="64"/>
                  <a:pt x="32" y="64"/>
                  <a:pt x="32" y="64"/>
                </a:cubicBezTo>
                <a:cubicBezTo>
                  <a:pt x="31" y="64"/>
                  <a:pt x="31" y="64"/>
                  <a:pt x="30" y="64"/>
                </a:cubicBezTo>
                <a:cubicBezTo>
                  <a:pt x="1" y="44"/>
                  <a:pt x="1" y="44"/>
                  <a:pt x="1" y="44"/>
                </a:cubicBezTo>
                <a:cubicBezTo>
                  <a:pt x="0" y="44"/>
                  <a:pt x="0" y="43"/>
                  <a:pt x="0" y="4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30" y="1"/>
                  <a:pt x="30" y="1"/>
                  <a:pt x="30" y="1"/>
                </a:cubicBezTo>
                <a:cubicBezTo>
                  <a:pt x="31" y="1"/>
                  <a:pt x="31" y="0"/>
                  <a:pt x="32" y="0"/>
                </a:cubicBezTo>
                <a:cubicBezTo>
                  <a:pt x="32" y="0"/>
                  <a:pt x="33" y="1"/>
                  <a:pt x="33" y="1"/>
                </a:cubicBezTo>
                <a:cubicBezTo>
                  <a:pt x="63" y="20"/>
                  <a:pt x="63" y="20"/>
                  <a:pt x="63" y="20"/>
                </a:cubicBezTo>
                <a:cubicBezTo>
                  <a:pt x="63" y="21"/>
                  <a:pt x="64" y="22"/>
                  <a:pt x="64" y="23"/>
                </a:cubicBezTo>
                <a:lnTo>
                  <a:pt x="64" y="42"/>
                </a:lnTo>
                <a:close/>
                <a:moveTo>
                  <a:pt x="12" y="32"/>
                </a:moveTo>
                <a:cubicBezTo>
                  <a:pt x="5" y="28"/>
                  <a:pt x="5" y="28"/>
                  <a:pt x="5" y="28"/>
                </a:cubicBezTo>
                <a:cubicBezTo>
                  <a:pt x="5" y="37"/>
                  <a:pt x="5" y="37"/>
                  <a:pt x="5" y="37"/>
                </a:cubicBezTo>
                <a:lnTo>
                  <a:pt x="12" y="32"/>
                </a:lnTo>
                <a:close/>
                <a:moveTo>
                  <a:pt x="29" y="21"/>
                </a:moveTo>
                <a:cubicBezTo>
                  <a:pt x="29" y="8"/>
                  <a:pt x="29" y="8"/>
                  <a:pt x="29" y="8"/>
                </a:cubicBezTo>
                <a:cubicBezTo>
                  <a:pt x="7" y="23"/>
                  <a:pt x="7" y="23"/>
                  <a:pt x="7" y="23"/>
                </a:cubicBezTo>
                <a:cubicBezTo>
                  <a:pt x="17" y="29"/>
                  <a:pt x="17" y="29"/>
                  <a:pt x="17" y="29"/>
                </a:cubicBezTo>
                <a:lnTo>
                  <a:pt x="29" y="21"/>
                </a:lnTo>
                <a:close/>
                <a:moveTo>
                  <a:pt x="29" y="56"/>
                </a:moveTo>
                <a:cubicBezTo>
                  <a:pt x="29" y="44"/>
                  <a:pt x="29" y="44"/>
                  <a:pt x="29" y="44"/>
                </a:cubicBezTo>
                <a:cubicBezTo>
                  <a:pt x="17" y="36"/>
                  <a:pt x="17" y="36"/>
                  <a:pt x="17" y="36"/>
                </a:cubicBezTo>
                <a:cubicBezTo>
                  <a:pt x="7" y="42"/>
                  <a:pt x="7" y="42"/>
                  <a:pt x="7" y="42"/>
                </a:cubicBezTo>
                <a:lnTo>
                  <a:pt x="29" y="56"/>
                </a:lnTo>
                <a:close/>
                <a:moveTo>
                  <a:pt x="41" y="32"/>
                </a:moveTo>
                <a:cubicBezTo>
                  <a:pt x="32" y="26"/>
                  <a:pt x="32" y="26"/>
                  <a:pt x="32" y="26"/>
                </a:cubicBezTo>
                <a:cubicBezTo>
                  <a:pt x="22" y="32"/>
                  <a:pt x="22" y="32"/>
                  <a:pt x="22" y="32"/>
                </a:cubicBezTo>
                <a:cubicBezTo>
                  <a:pt x="32" y="39"/>
                  <a:pt x="32" y="39"/>
                  <a:pt x="32" y="39"/>
                </a:cubicBezTo>
                <a:lnTo>
                  <a:pt x="41" y="32"/>
                </a:lnTo>
                <a:close/>
                <a:moveTo>
                  <a:pt x="56" y="23"/>
                </a:moveTo>
                <a:cubicBezTo>
                  <a:pt x="35" y="8"/>
                  <a:pt x="35" y="8"/>
                  <a:pt x="35" y="8"/>
                </a:cubicBezTo>
                <a:cubicBezTo>
                  <a:pt x="35" y="21"/>
                  <a:pt x="35" y="21"/>
                  <a:pt x="35" y="21"/>
                </a:cubicBezTo>
                <a:cubicBezTo>
                  <a:pt x="46" y="29"/>
                  <a:pt x="46" y="29"/>
                  <a:pt x="46" y="29"/>
                </a:cubicBezTo>
                <a:lnTo>
                  <a:pt x="56" y="23"/>
                </a:lnTo>
                <a:close/>
                <a:moveTo>
                  <a:pt x="56" y="42"/>
                </a:moveTo>
                <a:cubicBezTo>
                  <a:pt x="46" y="36"/>
                  <a:pt x="46" y="36"/>
                  <a:pt x="46" y="36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56"/>
                  <a:pt x="35" y="56"/>
                  <a:pt x="35" y="56"/>
                </a:cubicBezTo>
                <a:lnTo>
                  <a:pt x="56" y="42"/>
                </a:lnTo>
                <a:close/>
                <a:moveTo>
                  <a:pt x="58" y="37"/>
                </a:moveTo>
                <a:cubicBezTo>
                  <a:pt x="58" y="28"/>
                  <a:pt x="58" y="28"/>
                  <a:pt x="58" y="28"/>
                </a:cubicBezTo>
                <a:cubicBezTo>
                  <a:pt x="51" y="32"/>
                  <a:pt x="51" y="32"/>
                  <a:pt x="51" y="32"/>
                </a:cubicBezTo>
                <a:lnTo>
                  <a:pt x="58" y="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343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5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5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5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50"/>
                            </p:stCondLst>
                            <p:childTnLst>
                              <p:par>
                                <p:cTn id="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5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15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650"/>
                            </p:stCondLst>
                            <p:childTnLst>
                              <p:par>
                                <p:cTn id="4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150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65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150"/>
                            </p:stCondLst>
                            <p:childTnLst>
                              <p:par>
                                <p:cTn id="6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650"/>
                            </p:stCondLst>
                            <p:childTnLst>
                              <p:par>
                                <p:cTn id="7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150"/>
                            </p:stCondLst>
                            <p:childTnLst>
                              <p:par>
                                <p:cTn id="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650"/>
                            </p:stCondLst>
                            <p:childTnLst>
                              <p:par>
                                <p:cTn id="7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150"/>
                            </p:stCondLst>
                            <p:childTnLst>
                              <p:par>
                                <p:cTn id="8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650"/>
                            </p:stCondLst>
                            <p:childTnLst>
                              <p:par>
                                <p:cTn id="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150"/>
                            </p:stCondLst>
                            <p:childTnLst>
                              <p:par>
                                <p:cTn id="9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650"/>
                            </p:stCondLst>
                            <p:childTnLst>
                              <p:par>
                                <p:cTn id="9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150"/>
                            </p:stCondLst>
                            <p:childTnLst>
                              <p:par>
                                <p:cTn id="10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650"/>
                            </p:stCondLst>
                            <p:childTnLst>
                              <p:par>
                                <p:cTn id="10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150"/>
                            </p:stCondLst>
                            <p:childTnLst>
                              <p:par>
                                <p:cTn id="1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650"/>
                            </p:stCondLst>
                            <p:childTnLst>
                              <p:par>
                                <p:cTn id="1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150"/>
                            </p:stCondLst>
                            <p:childTnLst>
                              <p:par>
                                <p:cTn id="1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2650"/>
                            </p:stCondLst>
                            <p:childTnLst>
                              <p:par>
                                <p:cTn id="1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4" grpId="0"/>
      <p:bldP spid="15" grpId="0"/>
      <p:bldP spid="16" grpId="0"/>
      <p:bldP spid="21" grpId="0" animBg="1"/>
      <p:bldP spid="22" grpId="0" animBg="1"/>
      <p:bldP spid="23" grpId="0" animBg="1"/>
      <p:bldP spid="24" grpId="0" animBg="1"/>
      <p:bldP spid="4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+mn-ea"/>
              </a:rPr>
              <a:t>巩固练习</a:t>
            </a:r>
            <a:endParaRPr lang="zh-CN" altLang="en-US" sz="3600" dirty="0">
              <a:ln w="3175">
                <a:solidFill>
                  <a:prstClr val="white"/>
                </a:solidFill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46" y="1701202"/>
            <a:ext cx="4176464" cy="25008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5" name="组合 34"/>
          <p:cNvGrpSpPr/>
          <p:nvPr/>
        </p:nvGrpSpPr>
        <p:grpSpPr>
          <a:xfrm>
            <a:off x="782240" y="4471463"/>
            <a:ext cx="4824040" cy="1307004"/>
            <a:chOff x="782240" y="4471463"/>
            <a:chExt cx="4824040" cy="1307004"/>
          </a:xfrm>
        </p:grpSpPr>
        <p:sp>
          <p:nvSpPr>
            <p:cNvPr id="36" name="文本框 9"/>
            <p:cNvSpPr txBox="1"/>
            <p:nvPr/>
          </p:nvSpPr>
          <p:spPr>
            <a:xfrm>
              <a:off x="782240" y="4916697"/>
              <a:ext cx="4824040" cy="861770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lvl="0"/>
              <a:r>
                <a:rPr lang="zh-CN" altLang="en-US" sz="16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37" name="文本框 9"/>
            <p:cNvSpPr txBox="1"/>
            <p:nvPr/>
          </p:nvSpPr>
          <p:spPr>
            <a:xfrm>
              <a:off x="782240" y="4471463"/>
              <a:ext cx="4824040" cy="518984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b="1" spc="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添加文本标题</a:t>
              </a:r>
              <a:endParaRPr lang="zh-CN" altLang="en-US" b="1" spc="4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006023" y="1705075"/>
            <a:ext cx="5361906" cy="768178"/>
            <a:chOff x="6006023" y="1705075"/>
            <a:chExt cx="5361906" cy="768178"/>
          </a:xfrm>
        </p:grpSpPr>
        <p:grpSp>
          <p:nvGrpSpPr>
            <p:cNvPr id="39" name="组合 38"/>
            <p:cNvGrpSpPr/>
            <p:nvPr/>
          </p:nvGrpSpPr>
          <p:grpSpPr>
            <a:xfrm>
              <a:off x="6183332" y="1705075"/>
              <a:ext cx="5184597" cy="768178"/>
              <a:chOff x="4616068" y="1278510"/>
              <a:chExt cx="3888954" cy="576000"/>
            </a:xfrm>
          </p:grpSpPr>
          <p:sp>
            <p:nvSpPr>
              <p:cNvPr id="41" name="五边形 40"/>
              <p:cNvSpPr/>
              <p:nvPr/>
            </p:nvSpPr>
            <p:spPr>
              <a:xfrm>
                <a:off x="4616068" y="1278510"/>
                <a:ext cx="742114" cy="576000"/>
              </a:xfrm>
              <a:prstGeom prst="homePlat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2" name="燕尾形箭头 16"/>
              <p:cNvSpPr/>
              <p:nvPr/>
            </p:nvSpPr>
            <p:spPr>
              <a:xfrm>
                <a:off x="5126030" y="1278510"/>
                <a:ext cx="3378992" cy="576000"/>
              </a:xfrm>
              <a:custGeom>
                <a:avLst/>
                <a:gdLst/>
                <a:ahLst/>
                <a:cxnLst/>
                <a:rect l="l" t="t" r="r" b="b"/>
                <a:pathLst>
                  <a:path w="2194173" h="375163">
                    <a:moveTo>
                      <a:pt x="0" y="0"/>
                    </a:moveTo>
                    <a:lnTo>
                      <a:pt x="2194173" y="0"/>
                    </a:lnTo>
                    <a:lnTo>
                      <a:pt x="2194173" y="375163"/>
                    </a:lnTo>
                    <a:lnTo>
                      <a:pt x="0" y="375163"/>
                    </a:lnTo>
                    <a:lnTo>
                      <a:pt x="187581" y="187582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CN" altLang="en-US" dirty="0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5368540" y="1283183"/>
                <a:ext cx="3118901" cy="438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1600" dirty="0">
                    <a:solidFill>
                      <a:schemeClr val="bg1">
                        <a:lumMod val="95000"/>
                      </a:schemeClr>
                    </a:solidFill>
                    <a:latin typeface="+mn-ea"/>
                  </a:rPr>
                  <a:t>单击此处添加文字阐述，添加简短问题说明文字，具体说明文字在此处</a:t>
                </a:r>
                <a:r>
                  <a:rPr lang="zh-CN" altLang="en-US" sz="1600" dirty="0" smtClean="0">
                    <a:solidFill>
                      <a:schemeClr val="bg1">
                        <a:lumMod val="95000"/>
                      </a:schemeClr>
                    </a:solidFill>
                    <a:latin typeface="+mn-ea"/>
                  </a:rPr>
                  <a:t>。</a:t>
                </a:r>
                <a:endParaRPr lang="en-US" altLang="zh-CN" sz="1600" dirty="0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6006023" y="1852397"/>
              <a:ext cx="134397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文本</a:t>
              </a:r>
              <a:endParaRPr lang="zh-CN" altLang="en-US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006023" y="2841486"/>
            <a:ext cx="5361906" cy="768178"/>
            <a:chOff x="6006023" y="2841486"/>
            <a:chExt cx="5361906" cy="768178"/>
          </a:xfrm>
        </p:grpSpPr>
        <p:grpSp>
          <p:nvGrpSpPr>
            <p:cNvPr id="45" name="组合 44"/>
            <p:cNvGrpSpPr/>
            <p:nvPr/>
          </p:nvGrpSpPr>
          <p:grpSpPr>
            <a:xfrm>
              <a:off x="6183332" y="2841486"/>
              <a:ext cx="5184597" cy="768178"/>
              <a:chOff x="4616068" y="1278510"/>
              <a:chExt cx="3888954" cy="576000"/>
            </a:xfrm>
          </p:grpSpPr>
          <p:sp>
            <p:nvSpPr>
              <p:cNvPr id="47" name="五边形 46"/>
              <p:cNvSpPr/>
              <p:nvPr/>
            </p:nvSpPr>
            <p:spPr>
              <a:xfrm>
                <a:off x="4616068" y="1278510"/>
                <a:ext cx="742114" cy="576000"/>
              </a:xfrm>
              <a:prstGeom prst="homePlat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8" name="燕尾形箭头 16"/>
              <p:cNvSpPr/>
              <p:nvPr/>
            </p:nvSpPr>
            <p:spPr>
              <a:xfrm>
                <a:off x="5126030" y="1278510"/>
                <a:ext cx="3378992" cy="576000"/>
              </a:xfrm>
              <a:custGeom>
                <a:avLst/>
                <a:gdLst/>
                <a:ahLst/>
                <a:cxnLst/>
                <a:rect l="l" t="t" r="r" b="b"/>
                <a:pathLst>
                  <a:path w="2194173" h="375163">
                    <a:moveTo>
                      <a:pt x="0" y="0"/>
                    </a:moveTo>
                    <a:lnTo>
                      <a:pt x="2194173" y="0"/>
                    </a:lnTo>
                    <a:lnTo>
                      <a:pt x="2194173" y="375163"/>
                    </a:lnTo>
                    <a:lnTo>
                      <a:pt x="0" y="375163"/>
                    </a:lnTo>
                    <a:lnTo>
                      <a:pt x="187581" y="187582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CN" altLang="en-US" dirty="0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5368540" y="1283183"/>
                <a:ext cx="3118901" cy="438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1600" dirty="0">
                    <a:solidFill>
                      <a:schemeClr val="bg1">
                        <a:lumMod val="95000"/>
                      </a:schemeClr>
                    </a:solidFill>
                    <a:latin typeface="+mn-ea"/>
                  </a:rPr>
                  <a:t>单击此处添加文字阐述，添加简短问题说明文字，具体说明文字在此处。</a:t>
                </a:r>
                <a:endParaRPr lang="en-US" altLang="zh-CN" sz="1600" dirty="0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6006023" y="2999820"/>
              <a:ext cx="134397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文本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006023" y="3977897"/>
            <a:ext cx="5361906" cy="768178"/>
            <a:chOff x="6006023" y="3977897"/>
            <a:chExt cx="5361906" cy="768178"/>
          </a:xfrm>
        </p:grpSpPr>
        <p:grpSp>
          <p:nvGrpSpPr>
            <p:cNvPr id="51" name="组合 50"/>
            <p:cNvGrpSpPr/>
            <p:nvPr/>
          </p:nvGrpSpPr>
          <p:grpSpPr>
            <a:xfrm>
              <a:off x="6183332" y="3977897"/>
              <a:ext cx="5184597" cy="768178"/>
              <a:chOff x="4616068" y="1278510"/>
              <a:chExt cx="3888954" cy="576000"/>
            </a:xfrm>
          </p:grpSpPr>
          <p:sp>
            <p:nvSpPr>
              <p:cNvPr id="53" name="五边形 52"/>
              <p:cNvSpPr/>
              <p:nvPr/>
            </p:nvSpPr>
            <p:spPr>
              <a:xfrm>
                <a:off x="4616068" y="1278510"/>
                <a:ext cx="742114" cy="576000"/>
              </a:xfrm>
              <a:prstGeom prst="homePlat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54" name="燕尾形箭头 16"/>
              <p:cNvSpPr/>
              <p:nvPr/>
            </p:nvSpPr>
            <p:spPr>
              <a:xfrm>
                <a:off x="5126030" y="1278510"/>
                <a:ext cx="3378992" cy="576000"/>
              </a:xfrm>
              <a:custGeom>
                <a:avLst/>
                <a:gdLst/>
                <a:ahLst/>
                <a:cxnLst/>
                <a:rect l="l" t="t" r="r" b="b"/>
                <a:pathLst>
                  <a:path w="2194173" h="375163">
                    <a:moveTo>
                      <a:pt x="0" y="0"/>
                    </a:moveTo>
                    <a:lnTo>
                      <a:pt x="2194173" y="0"/>
                    </a:lnTo>
                    <a:lnTo>
                      <a:pt x="2194173" y="375163"/>
                    </a:lnTo>
                    <a:lnTo>
                      <a:pt x="0" y="375163"/>
                    </a:lnTo>
                    <a:lnTo>
                      <a:pt x="187581" y="187582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CN" altLang="en-US" dirty="0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5368540" y="1283183"/>
                <a:ext cx="3118901" cy="438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1600" dirty="0">
                    <a:solidFill>
                      <a:schemeClr val="bg1">
                        <a:lumMod val="95000"/>
                      </a:schemeClr>
                    </a:solidFill>
                    <a:latin typeface="+mn-ea"/>
                  </a:rPr>
                  <a:t>单击此处添加文字阐述，添加简短问题说明文字，具体说明文字在此处。</a:t>
                </a:r>
                <a:endParaRPr lang="en-US" altLang="zh-CN" sz="1600" dirty="0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6006023" y="4136231"/>
              <a:ext cx="134397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文本</a:t>
              </a: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6006023" y="5114308"/>
            <a:ext cx="5361906" cy="768178"/>
            <a:chOff x="6006023" y="5114308"/>
            <a:chExt cx="5361906" cy="768178"/>
          </a:xfrm>
        </p:grpSpPr>
        <p:grpSp>
          <p:nvGrpSpPr>
            <p:cNvPr id="57" name="组合 56"/>
            <p:cNvGrpSpPr/>
            <p:nvPr/>
          </p:nvGrpSpPr>
          <p:grpSpPr>
            <a:xfrm>
              <a:off x="6183332" y="5114308"/>
              <a:ext cx="5184597" cy="768178"/>
              <a:chOff x="4616068" y="1278510"/>
              <a:chExt cx="3888954" cy="576000"/>
            </a:xfrm>
          </p:grpSpPr>
          <p:sp>
            <p:nvSpPr>
              <p:cNvPr id="59" name="五边形 58"/>
              <p:cNvSpPr/>
              <p:nvPr/>
            </p:nvSpPr>
            <p:spPr>
              <a:xfrm>
                <a:off x="4616068" y="1278510"/>
                <a:ext cx="742114" cy="576000"/>
              </a:xfrm>
              <a:prstGeom prst="homePlat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60" name="燕尾形箭头 16"/>
              <p:cNvSpPr/>
              <p:nvPr/>
            </p:nvSpPr>
            <p:spPr>
              <a:xfrm>
                <a:off x="5126030" y="1278510"/>
                <a:ext cx="3378992" cy="576000"/>
              </a:xfrm>
              <a:custGeom>
                <a:avLst/>
                <a:gdLst/>
                <a:ahLst/>
                <a:cxnLst/>
                <a:rect l="l" t="t" r="r" b="b"/>
                <a:pathLst>
                  <a:path w="2194173" h="375163">
                    <a:moveTo>
                      <a:pt x="0" y="0"/>
                    </a:moveTo>
                    <a:lnTo>
                      <a:pt x="2194173" y="0"/>
                    </a:lnTo>
                    <a:lnTo>
                      <a:pt x="2194173" y="375163"/>
                    </a:lnTo>
                    <a:lnTo>
                      <a:pt x="0" y="375163"/>
                    </a:lnTo>
                    <a:lnTo>
                      <a:pt x="187581" y="187582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CN" altLang="en-US" dirty="0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5368540" y="1283183"/>
                <a:ext cx="3118901" cy="438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1600" dirty="0">
                    <a:solidFill>
                      <a:schemeClr val="bg1">
                        <a:lumMod val="95000"/>
                      </a:schemeClr>
                    </a:solidFill>
                    <a:latin typeface="+mn-ea"/>
                  </a:rPr>
                  <a:t>单击此处添加文字阐述，添加简短问题说明文字，具体说明文字在此处。</a:t>
                </a:r>
                <a:endParaRPr lang="en-US" altLang="zh-CN" sz="1600" dirty="0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6006023" y="5276516"/>
              <a:ext cx="134397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文本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521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1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9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+mn-ea"/>
              </a:rPr>
              <a:t>巩固练习</a:t>
            </a:r>
            <a:endParaRPr lang="zh-CN" altLang="en-US" sz="3600" dirty="0">
              <a:ln w="3175">
                <a:solidFill>
                  <a:prstClr val="white"/>
                </a:solidFill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+mn-ea"/>
            </a:endParaRPr>
          </a:p>
        </p:txBody>
      </p:sp>
      <p:grpSp>
        <p:nvGrpSpPr>
          <p:cNvPr id="41" name="Group 43"/>
          <p:cNvGrpSpPr/>
          <p:nvPr/>
        </p:nvGrpSpPr>
        <p:grpSpPr>
          <a:xfrm>
            <a:off x="2960027" y="4827698"/>
            <a:ext cx="1050679" cy="1051059"/>
            <a:chOff x="2259889" y="3581159"/>
            <a:chExt cx="788112" cy="788112"/>
          </a:xfrm>
          <a:blipFill>
            <a:blip r:embed="rId5"/>
            <a:stretch>
              <a:fillRect/>
            </a:stretch>
          </a:blipFill>
        </p:grpSpPr>
        <p:sp>
          <p:nvSpPr>
            <p:cNvPr id="42" name="Oval 85"/>
            <p:cNvSpPr>
              <a:spLocks noChangeAspect="1"/>
            </p:cNvSpPr>
            <p:nvPr/>
          </p:nvSpPr>
          <p:spPr>
            <a:xfrm>
              <a:off x="2259889" y="3581159"/>
              <a:ext cx="788112" cy="788112"/>
            </a:xfrm>
            <a:prstGeom prst="ellipse">
              <a:avLst/>
            </a:prstGeom>
            <a:grpFill/>
            <a:ln w="28575">
              <a:noFill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18530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2483159" y="3828209"/>
              <a:ext cx="341572" cy="294012"/>
            </a:xfrm>
            <a:custGeom>
              <a:avLst/>
              <a:gdLst/>
              <a:ahLst/>
              <a:cxnLst>
                <a:cxn ang="0">
                  <a:pos x="73" y="47"/>
                </a:cxn>
                <a:cxn ang="0">
                  <a:pos x="67" y="53"/>
                </a:cxn>
                <a:cxn ang="0">
                  <a:pos x="46" y="53"/>
                </a:cxn>
                <a:cxn ang="0">
                  <a:pos x="48" y="60"/>
                </a:cxn>
                <a:cxn ang="0">
                  <a:pos x="46" y="63"/>
                </a:cxn>
                <a:cxn ang="0">
                  <a:pos x="26" y="63"/>
                </a:cxn>
                <a:cxn ang="0">
                  <a:pos x="24" y="60"/>
                </a:cxn>
                <a:cxn ang="0">
                  <a:pos x="26" y="53"/>
                </a:cxn>
                <a:cxn ang="0">
                  <a:pos x="6" y="53"/>
                </a:cxn>
                <a:cxn ang="0">
                  <a:pos x="0" y="47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67" y="0"/>
                </a:cxn>
                <a:cxn ang="0">
                  <a:pos x="73" y="6"/>
                </a:cxn>
                <a:cxn ang="0">
                  <a:pos x="73" y="47"/>
                </a:cxn>
                <a:cxn ang="0">
                  <a:pos x="68" y="6"/>
                </a:cxn>
                <a:cxn ang="0">
                  <a:pos x="67" y="5"/>
                </a:cxn>
                <a:cxn ang="0">
                  <a:pos x="6" y="5"/>
                </a:cxn>
                <a:cxn ang="0">
                  <a:pos x="5" y="6"/>
                </a:cxn>
                <a:cxn ang="0">
                  <a:pos x="5" y="37"/>
                </a:cxn>
                <a:cxn ang="0">
                  <a:pos x="6" y="39"/>
                </a:cxn>
                <a:cxn ang="0">
                  <a:pos x="67" y="39"/>
                </a:cxn>
                <a:cxn ang="0">
                  <a:pos x="68" y="37"/>
                </a:cxn>
                <a:cxn ang="0">
                  <a:pos x="68" y="6"/>
                </a:cxn>
              </a:cxnLst>
              <a:rect l="0" t="0" r="r" b="b"/>
              <a:pathLst>
                <a:path w="73" h="63">
                  <a:moveTo>
                    <a:pt x="73" y="47"/>
                  </a:moveTo>
                  <a:cubicBezTo>
                    <a:pt x="73" y="50"/>
                    <a:pt x="70" y="53"/>
                    <a:pt x="67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6" y="56"/>
                    <a:pt x="48" y="59"/>
                    <a:pt x="48" y="60"/>
                  </a:cubicBezTo>
                  <a:cubicBezTo>
                    <a:pt x="48" y="62"/>
                    <a:pt x="47" y="63"/>
                    <a:pt x="4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5" y="63"/>
                    <a:pt x="24" y="62"/>
                    <a:pt x="24" y="60"/>
                  </a:cubicBezTo>
                  <a:cubicBezTo>
                    <a:pt x="24" y="59"/>
                    <a:pt x="26" y="56"/>
                    <a:pt x="2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2" y="53"/>
                    <a:pt x="0" y="50"/>
                    <a:pt x="0" y="4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0" y="0"/>
                    <a:pt x="73" y="2"/>
                    <a:pt x="73" y="6"/>
                  </a:cubicBezTo>
                  <a:lnTo>
                    <a:pt x="73" y="47"/>
                  </a:lnTo>
                  <a:close/>
                  <a:moveTo>
                    <a:pt x="68" y="6"/>
                  </a:moveTo>
                  <a:cubicBezTo>
                    <a:pt x="68" y="5"/>
                    <a:pt x="67" y="5"/>
                    <a:pt x="6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8"/>
                    <a:pt x="5" y="39"/>
                    <a:pt x="6" y="39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7" y="39"/>
                    <a:pt x="68" y="38"/>
                    <a:pt x="68" y="37"/>
                  </a:cubicBezTo>
                  <a:lnTo>
                    <a:pt x="68" y="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4" name="Group 39"/>
          <p:cNvGrpSpPr/>
          <p:nvPr/>
        </p:nvGrpSpPr>
        <p:grpSpPr>
          <a:xfrm>
            <a:off x="3714921" y="3078174"/>
            <a:ext cx="1050679" cy="1051059"/>
            <a:chOff x="2826133" y="2269320"/>
            <a:chExt cx="788112" cy="788112"/>
          </a:xfrm>
          <a:blipFill>
            <a:blip r:embed="rId5"/>
            <a:stretch>
              <a:fillRect/>
            </a:stretch>
          </a:blipFill>
        </p:grpSpPr>
        <p:sp>
          <p:nvSpPr>
            <p:cNvPr id="45" name="Oval 86"/>
            <p:cNvSpPr>
              <a:spLocks noChangeAspect="1"/>
            </p:cNvSpPr>
            <p:nvPr/>
          </p:nvSpPr>
          <p:spPr>
            <a:xfrm>
              <a:off x="2826133" y="2269320"/>
              <a:ext cx="788112" cy="788112"/>
            </a:xfrm>
            <a:prstGeom prst="ellipse">
              <a:avLst/>
            </a:prstGeom>
            <a:grpFill/>
            <a:ln w="28575">
              <a:noFill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18530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900" b="1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46" name="Freeform 178"/>
            <p:cNvSpPr>
              <a:spLocks noEditPoints="1"/>
            </p:cNvSpPr>
            <p:nvPr/>
          </p:nvSpPr>
          <p:spPr bwMode="auto">
            <a:xfrm>
              <a:off x="3049403" y="2534747"/>
              <a:ext cx="341572" cy="257258"/>
            </a:xfrm>
            <a:custGeom>
              <a:avLst/>
              <a:gdLst/>
              <a:ahLst/>
              <a:cxnLst>
                <a:cxn ang="0">
                  <a:pos x="158" y="119"/>
                </a:cxn>
                <a:cxn ang="0">
                  <a:pos x="0" y="119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108"/>
                </a:cxn>
                <a:cxn ang="0">
                  <a:pos x="158" y="108"/>
                </a:cxn>
                <a:cxn ang="0">
                  <a:pos x="158" y="119"/>
                </a:cxn>
                <a:cxn ang="0">
                  <a:pos x="50" y="99"/>
                </a:cxn>
                <a:cxn ang="0">
                  <a:pos x="29" y="99"/>
                </a:cxn>
                <a:cxn ang="0">
                  <a:pos x="29" y="60"/>
                </a:cxn>
                <a:cxn ang="0">
                  <a:pos x="50" y="60"/>
                </a:cxn>
                <a:cxn ang="0">
                  <a:pos x="50" y="99"/>
                </a:cxn>
                <a:cxn ang="0">
                  <a:pos x="78" y="99"/>
                </a:cxn>
                <a:cxn ang="0">
                  <a:pos x="59" y="99"/>
                </a:cxn>
                <a:cxn ang="0">
                  <a:pos x="59" y="19"/>
                </a:cxn>
                <a:cxn ang="0">
                  <a:pos x="78" y="19"/>
                </a:cxn>
                <a:cxn ang="0">
                  <a:pos x="78" y="99"/>
                </a:cxn>
                <a:cxn ang="0">
                  <a:pos x="109" y="99"/>
                </a:cxn>
                <a:cxn ang="0">
                  <a:pos x="89" y="99"/>
                </a:cxn>
                <a:cxn ang="0">
                  <a:pos x="89" y="39"/>
                </a:cxn>
                <a:cxn ang="0">
                  <a:pos x="109" y="39"/>
                </a:cxn>
                <a:cxn ang="0">
                  <a:pos x="109" y="99"/>
                </a:cxn>
                <a:cxn ang="0">
                  <a:pos x="139" y="99"/>
                </a:cxn>
                <a:cxn ang="0">
                  <a:pos x="119" y="99"/>
                </a:cxn>
                <a:cxn ang="0">
                  <a:pos x="119" y="11"/>
                </a:cxn>
                <a:cxn ang="0">
                  <a:pos x="139" y="11"/>
                </a:cxn>
                <a:cxn ang="0">
                  <a:pos x="139" y="99"/>
                </a:cxn>
              </a:cxnLst>
              <a:rect l="0" t="0" r="r" b="b"/>
              <a:pathLst>
                <a:path w="158" h="119">
                  <a:moveTo>
                    <a:pt x="1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08"/>
                  </a:lnTo>
                  <a:lnTo>
                    <a:pt x="158" y="108"/>
                  </a:lnTo>
                  <a:lnTo>
                    <a:pt x="158" y="119"/>
                  </a:lnTo>
                  <a:close/>
                  <a:moveTo>
                    <a:pt x="50" y="99"/>
                  </a:moveTo>
                  <a:lnTo>
                    <a:pt x="29" y="99"/>
                  </a:lnTo>
                  <a:lnTo>
                    <a:pt x="29" y="60"/>
                  </a:lnTo>
                  <a:lnTo>
                    <a:pt x="50" y="60"/>
                  </a:lnTo>
                  <a:lnTo>
                    <a:pt x="50" y="99"/>
                  </a:lnTo>
                  <a:close/>
                  <a:moveTo>
                    <a:pt x="78" y="99"/>
                  </a:moveTo>
                  <a:lnTo>
                    <a:pt x="59" y="99"/>
                  </a:lnTo>
                  <a:lnTo>
                    <a:pt x="59" y="19"/>
                  </a:lnTo>
                  <a:lnTo>
                    <a:pt x="78" y="19"/>
                  </a:lnTo>
                  <a:lnTo>
                    <a:pt x="78" y="99"/>
                  </a:lnTo>
                  <a:close/>
                  <a:moveTo>
                    <a:pt x="109" y="99"/>
                  </a:moveTo>
                  <a:lnTo>
                    <a:pt x="89" y="99"/>
                  </a:lnTo>
                  <a:lnTo>
                    <a:pt x="89" y="39"/>
                  </a:lnTo>
                  <a:lnTo>
                    <a:pt x="109" y="39"/>
                  </a:lnTo>
                  <a:lnTo>
                    <a:pt x="109" y="99"/>
                  </a:lnTo>
                  <a:close/>
                  <a:moveTo>
                    <a:pt x="139" y="99"/>
                  </a:moveTo>
                  <a:lnTo>
                    <a:pt x="119" y="99"/>
                  </a:lnTo>
                  <a:lnTo>
                    <a:pt x="119" y="11"/>
                  </a:lnTo>
                  <a:lnTo>
                    <a:pt x="139" y="11"/>
                  </a:lnTo>
                  <a:lnTo>
                    <a:pt x="139" y="9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7" name="Group 40"/>
          <p:cNvGrpSpPr/>
          <p:nvPr/>
        </p:nvGrpSpPr>
        <p:grpSpPr>
          <a:xfrm>
            <a:off x="5499191" y="2407209"/>
            <a:ext cx="1050679" cy="1051059"/>
            <a:chOff x="4164510" y="1766213"/>
            <a:chExt cx="788112" cy="788112"/>
          </a:xfrm>
          <a:blipFill>
            <a:blip r:embed="rId5"/>
            <a:stretch>
              <a:fillRect/>
            </a:stretch>
          </a:blipFill>
        </p:grpSpPr>
        <p:sp>
          <p:nvSpPr>
            <p:cNvPr id="48" name="Oval 82"/>
            <p:cNvSpPr>
              <a:spLocks noChangeAspect="1"/>
            </p:cNvSpPr>
            <p:nvPr/>
          </p:nvSpPr>
          <p:spPr>
            <a:xfrm>
              <a:off x="4164510" y="1766213"/>
              <a:ext cx="788112" cy="788112"/>
            </a:xfrm>
            <a:prstGeom prst="ellipse">
              <a:avLst/>
            </a:prstGeom>
            <a:grpFill/>
            <a:ln w="28575">
              <a:noFill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18530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900" b="1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49" name="Freeform 52"/>
            <p:cNvSpPr>
              <a:spLocks noEditPoints="1"/>
            </p:cNvSpPr>
            <p:nvPr/>
          </p:nvSpPr>
          <p:spPr bwMode="auto">
            <a:xfrm>
              <a:off x="4401833" y="1991647"/>
              <a:ext cx="313466" cy="337244"/>
            </a:xfrm>
            <a:custGeom>
              <a:avLst/>
              <a:gdLst/>
              <a:ahLst/>
              <a:cxnLst>
                <a:cxn ang="0">
                  <a:pos x="67" y="67"/>
                </a:cxn>
                <a:cxn ang="0">
                  <a:pos x="61" y="72"/>
                </a:cxn>
                <a:cxn ang="0">
                  <a:pos x="5" y="72"/>
                </a:cxn>
                <a:cxn ang="0">
                  <a:pos x="0" y="67"/>
                </a:cxn>
                <a:cxn ang="0">
                  <a:pos x="0" y="16"/>
                </a:cxn>
                <a:cxn ang="0">
                  <a:pos x="5" y="11"/>
                </a:cxn>
                <a:cxn ang="0">
                  <a:pos x="10" y="11"/>
                </a:cxn>
                <a:cxn ang="0">
                  <a:pos x="10" y="7"/>
                </a:cxn>
                <a:cxn ang="0">
                  <a:pos x="16" y="0"/>
                </a:cxn>
                <a:cxn ang="0">
                  <a:pos x="19" y="0"/>
                </a:cxn>
                <a:cxn ang="0">
                  <a:pos x="25" y="7"/>
                </a:cxn>
                <a:cxn ang="0">
                  <a:pos x="25" y="11"/>
                </a:cxn>
                <a:cxn ang="0">
                  <a:pos x="41" y="11"/>
                </a:cxn>
                <a:cxn ang="0">
                  <a:pos x="41" y="7"/>
                </a:cxn>
                <a:cxn ang="0">
                  <a:pos x="47" y="0"/>
                </a:cxn>
                <a:cxn ang="0">
                  <a:pos x="50" y="0"/>
                </a:cxn>
                <a:cxn ang="0">
                  <a:pos x="56" y="7"/>
                </a:cxn>
                <a:cxn ang="0">
                  <a:pos x="56" y="11"/>
                </a:cxn>
                <a:cxn ang="0">
                  <a:pos x="61" y="11"/>
                </a:cxn>
                <a:cxn ang="0">
                  <a:pos x="67" y="16"/>
                </a:cxn>
                <a:cxn ang="0">
                  <a:pos x="67" y="67"/>
                </a:cxn>
                <a:cxn ang="0">
                  <a:pos x="61" y="67"/>
                </a:cxn>
                <a:cxn ang="0">
                  <a:pos x="61" y="26"/>
                </a:cxn>
                <a:cxn ang="0">
                  <a:pos x="5" y="26"/>
                </a:cxn>
                <a:cxn ang="0">
                  <a:pos x="5" y="67"/>
                </a:cxn>
                <a:cxn ang="0">
                  <a:pos x="61" y="67"/>
                </a:cxn>
                <a:cxn ang="0">
                  <a:pos x="20" y="7"/>
                </a:cxn>
                <a:cxn ang="0">
                  <a:pos x="19" y="5"/>
                </a:cxn>
                <a:cxn ang="0">
                  <a:pos x="16" y="5"/>
                </a:cxn>
                <a:cxn ang="0">
                  <a:pos x="15" y="7"/>
                </a:cxn>
                <a:cxn ang="0">
                  <a:pos x="15" y="18"/>
                </a:cxn>
                <a:cxn ang="0">
                  <a:pos x="16" y="20"/>
                </a:cxn>
                <a:cxn ang="0">
                  <a:pos x="19" y="20"/>
                </a:cxn>
                <a:cxn ang="0">
                  <a:pos x="20" y="18"/>
                </a:cxn>
                <a:cxn ang="0">
                  <a:pos x="20" y="7"/>
                </a:cxn>
                <a:cxn ang="0">
                  <a:pos x="51" y="7"/>
                </a:cxn>
                <a:cxn ang="0">
                  <a:pos x="50" y="5"/>
                </a:cxn>
                <a:cxn ang="0">
                  <a:pos x="47" y="5"/>
                </a:cxn>
                <a:cxn ang="0">
                  <a:pos x="46" y="7"/>
                </a:cxn>
                <a:cxn ang="0">
                  <a:pos x="46" y="18"/>
                </a:cxn>
                <a:cxn ang="0">
                  <a:pos x="47" y="20"/>
                </a:cxn>
                <a:cxn ang="0">
                  <a:pos x="50" y="20"/>
                </a:cxn>
                <a:cxn ang="0">
                  <a:pos x="51" y="18"/>
                </a:cxn>
                <a:cxn ang="0">
                  <a:pos x="51" y="7"/>
                </a:cxn>
              </a:cxnLst>
              <a:rect l="0" t="0" r="r" b="b"/>
              <a:pathLst>
                <a:path w="67" h="72">
                  <a:moveTo>
                    <a:pt x="67" y="67"/>
                  </a:moveTo>
                  <a:cubicBezTo>
                    <a:pt x="67" y="70"/>
                    <a:pt x="64" y="72"/>
                    <a:pt x="61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2" y="72"/>
                    <a:pt x="0" y="70"/>
                    <a:pt x="0" y="6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2" y="11"/>
                    <a:pt x="5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3"/>
                    <a:pt x="13" y="0"/>
                    <a:pt x="16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3" y="0"/>
                    <a:pt x="25" y="3"/>
                    <a:pt x="25" y="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3"/>
                    <a:pt x="44" y="0"/>
                    <a:pt x="47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3" y="0"/>
                    <a:pt x="56" y="3"/>
                    <a:pt x="56" y="7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4" y="11"/>
                    <a:pt x="67" y="13"/>
                    <a:pt x="67" y="16"/>
                  </a:cubicBezTo>
                  <a:lnTo>
                    <a:pt x="67" y="67"/>
                  </a:lnTo>
                  <a:close/>
                  <a:moveTo>
                    <a:pt x="61" y="67"/>
                  </a:moveTo>
                  <a:cubicBezTo>
                    <a:pt x="61" y="26"/>
                    <a:pt x="61" y="26"/>
                    <a:pt x="61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67"/>
                    <a:pt x="5" y="67"/>
                    <a:pt x="5" y="67"/>
                  </a:cubicBezTo>
                  <a:lnTo>
                    <a:pt x="61" y="67"/>
                  </a:lnTo>
                  <a:close/>
                  <a:moveTo>
                    <a:pt x="20" y="7"/>
                  </a:moveTo>
                  <a:cubicBezTo>
                    <a:pt x="20" y="6"/>
                    <a:pt x="20" y="5"/>
                    <a:pt x="19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5" y="6"/>
                    <a:pt x="15" y="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9"/>
                    <a:pt x="16" y="20"/>
                    <a:pt x="16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0"/>
                    <a:pt x="20" y="19"/>
                    <a:pt x="20" y="18"/>
                  </a:cubicBezTo>
                  <a:lnTo>
                    <a:pt x="20" y="7"/>
                  </a:lnTo>
                  <a:close/>
                  <a:moveTo>
                    <a:pt x="51" y="7"/>
                  </a:moveTo>
                  <a:cubicBezTo>
                    <a:pt x="51" y="6"/>
                    <a:pt x="51" y="5"/>
                    <a:pt x="50" y="5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5"/>
                    <a:pt x="46" y="6"/>
                    <a:pt x="46" y="7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6" y="19"/>
                    <a:pt x="47" y="20"/>
                    <a:pt x="47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1" y="20"/>
                    <a:pt x="51" y="19"/>
                    <a:pt x="51" y="18"/>
                  </a:cubicBezTo>
                  <a:lnTo>
                    <a:pt x="51" y="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50" name="Group 41"/>
          <p:cNvGrpSpPr/>
          <p:nvPr/>
        </p:nvGrpSpPr>
        <p:grpSpPr>
          <a:xfrm>
            <a:off x="7271814" y="3078174"/>
            <a:ext cx="1050679" cy="1051059"/>
            <a:chOff x="5494150" y="2269320"/>
            <a:chExt cx="788112" cy="788112"/>
          </a:xfrm>
          <a:blipFill>
            <a:blip r:embed="rId5"/>
            <a:stretch>
              <a:fillRect/>
            </a:stretch>
          </a:blipFill>
        </p:grpSpPr>
        <p:sp>
          <p:nvSpPr>
            <p:cNvPr id="51" name="Oval 83"/>
            <p:cNvSpPr>
              <a:spLocks noChangeAspect="1"/>
            </p:cNvSpPr>
            <p:nvPr/>
          </p:nvSpPr>
          <p:spPr>
            <a:xfrm>
              <a:off x="5494150" y="2269320"/>
              <a:ext cx="788112" cy="788112"/>
            </a:xfrm>
            <a:prstGeom prst="ellipse">
              <a:avLst/>
            </a:prstGeom>
            <a:grpFill/>
            <a:ln w="28575">
              <a:noFill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18530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900" b="1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52" name="Freeform 86"/>
            <p:cNvSpPr>
              <a:spLocks noEditPoints="1"/>
            </p:cNvSpPr>
            <p:nvPr/>
          </p:nvSpPr>
          <p:spPr bwMode="auto">
            <a:xfrm>
              <a:off x="5771250" y="2466594"/>
              <a:ext cx="233912" cy="393564"/>
            </a:xfrm>
            <a:custGeom>
              <a:avLst/>
              <a:gdLst/>
              <a:ahLst/>
              <a:cxnLst>
                <a:cxn ang="0">
                  <a:pos x="29" y="44"/>
                </a:cxn>
                <a:cxn ang="0">
                  <a:pos x="24" y="49"/>
                </a:cxn>
                <a:cxn ang="0">
                  <a:pos x="5" y="49"/>
                </a:cxn>
                <a:cxn ang="0">
                  <a:pos x="0" y="44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24" y="0"/>
                </a:cxn>
                <a:cxn ang="0">
                  <a:pos x="29" y="5"/>
                </a:cxn>
                <a:cxn ang="0">
                  <a:pos x="29" y="44"/>
                </a:cxn>
                <a:cxn ang="0">
                  <a:pos x="25" y="11"/>
                </a:cxn>
                <a:cxn ang="0">
                  <a:pos x="24" y="10"/>
                </a:cxn>
                <a:cxn ang="0">
                  <a:pos x="5" y="10"/>
                </a:cxn>
                <a:cxn ang="0">
                  <a:pos x="3" y="11"/>
                </a:cxn>
                <a:cxn ang="0">
                  <a:pos x="3" y="38"/>
                </a:cxn>
                <a:cxn ang="0">
                  <a:pos x="5" y="39"/>
                </a:cxn>
                <a:cxn ang="0">
                  <a:pos x="24" y="39"/>
                </a:cxn>
                <a:cxn ang="0">
                  <a:pos x="25" y="38"/>
                </a:cxn>
                <a:cxn ang="0">
                  <a:pos x="25" y="11"/>
                </a:cxn>
                <a:cxn ang="0">
                  <a:pos x="17" y="5"/>
                </a:cxn>
                <a:cxn ang="0">
                  <a:pos x="11" y="5"/>
                </a:cxn>
                <a:cxn ang="0">
                  <a:pos x="11" y="6"/>
                </a:cxn>
                <a:cxn ang="0">
                  <a:pos x="11" y="6"/>
                </a:cxn>
                <a:cxn ang="0">
                  <a:pos x="17" y="6"/>
                </a:cxn>
                <a:cxn ang="0">
                  <a:pos x="18" y="6"/>
                </a:cxn>
                <a:cxn ang="0">
                  <a:pos x="17" y="5"/>
                </a:cxn>
                <a:cxn ang="0">
                  <a:pos x="14" y="41"/>
                </a:cxn>
                <a:cxn ang="0">
                  <a:pos x="11" y="44"/>
                </a:cxn>
                <a:cxn ang="0">
                  <a:pos x="14" y="47"/>
                </a:cxn>
                <a:cxn ang="0">
                  <a:pos x="17" y="44"/>
                </a:cxn>
                <a:cxn ang="0">
                  <a:pos x="14" y="41"/>
                </a:cxn>
              </a:cxnLst>
              <a:rect l="0" t="0" r="r" b="b"/>
              <a:pathLst>
                <a:path w="29" h="49">
                  <a:moveTo>
                    <a:pt x="29" y="44"/>
                  </a:moveTo>
                  <a:cubicBezTo>
                    <a:pt x="29" y="47"/>
                    <a:pt x="27" y="49"/>
                    <a:pt x="24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2" y="49"/>
                    <a:pt x="0" y="47"/>
                    <a:pt x="0" y="4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29" y="3"/>
                    <a:pt x="29" y="5"/>
                  </a:cubicBezTo>
                  <a:lnTo>
                    <a:pt x="29" y="44"/>
                  </a:lnTo>
                  <a:close/>
                  <a:moveTo>
                    <a:pt x="25" y="11"/>
                  </a:moveTo>
                  <a:cubicBezTo>
                    <a:pt x="25" y="11"/>
                    <a:pt x="25" y="10"/>
                    <a:pt x="2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10"/>
                    <a:pt x="3" y="11"/>
                    <a:pt x="3" y="11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9"/>
                    <a:pt x="4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9"/>
                    <a:pt x="25" y="39"/>
                    <a:pt x="25" y="38"/>
                  </a:cubicBezTo>
                  <a:lnTo>
                    <a:pt x="25" y="11"/>
                  </a:lnTo>
                  <a:close/>
                  <a:moveTo>
                    <a:pt x="17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5"/>
                    <a:pt x="17" y="5"/>
                  </a:cubicBezTo>
                  <a:close/>
                  <a:moveTo>
                    <a:pt x="14" y="41"/>
                  </a:moveTo>
                  <a:cubicBezTo>
                    <a:pt x="13" y="41"/>
                    <a:pt x="11" y="42"/>
                    <a:pt x="11" y="44"/>
                  </a:cubicBezTo>
                  <a:cubicBezTo>
                    <a:pt x="11" y="46"/>
                    <a:pt x="13" y="47"/>
                    <a:pt x="14" y="47"/>
                  </a:cubicBezTo>
                  <a:cubicBezTo>
                    <a:pt x="16" y="47"/>
                    <a:pt x="17" y="46"/>
                    <a:pt x="17" y="44"/>
                  </a:cubicBezTo>
                  <a:cubicBezTo>
                    <a:pt x="17" y="42"/>
                    <a:pt x="16" y="41"/>
                    <a:pt x="14" y="4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53" name="Group 42"/>
          <p:cNvGrpSpPr/>
          <p:nvPr/>
        </p:nvGrpSpPr>
        <p:grpSpPr>
          <a:xfrm>
            <a:off x="8140871" y="4827698"/>
            <a:ext cx="1050679" cy="1051059"/>
            <a:chOff x="6096000" y="3581159"/>
            <a:chExt cx="788112" cy="788112"/>
          </a:xfrm>
          <a:blipFill>
            <a:blip r:embed="rId5"/>
            <a:stretch>
              <a:fillRect/>
            </a:stretch>
          </a:blipFill>
        </p:grpSpPr>
        <p:sp>
          <p:nvSpPr>
            <p:cNvPr id="54" name="Oval 84"/>
            <p:cNvSpPr>
              <a:spLocks noChangeAspect="1"/>
            </p:cNvSpPr>
            <p:nvPr/>
          </p:nvSpPr>
          <p:spPr>
            <a:xfrm>
              <a:off x="6096000" y="3581159"/>
              <a:ext cx="788112" cy="788112"/>
            </a:xfrm>
            <a:prstGeom prst="ellipse">
              <a:avLst/>
            </a:prstGeom>
            <a:grpFill/>
            <a:ln w="28575">
              <a:noFill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18530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900" b="1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55" name="Freeform 83"/>
            <p:cNvSpPr>
              <a:spLocks noEditPoints="1"/>
            </p:cNvSpPr>
            <p:nvPr/>
          </p:nvSpPr>
          <p:spPr bwMode="auto">
            <a:xfrm>
              <a:off x="6371225" y="3796968"/>
              <a:ext cx="237662" cy="356494"/>
            </a:xfrm>
            <a:custGeom>
              <a:avLst/>
              <a:gdLst/>
              <a:ahLst/>
              <a:cxnLst>
                <a:cxn ang="0">
                  <a:pos x="38" y="26"/>
                </a:cxn>
                <a:cxn ang="0">
                  <a:pos x="24" y="55"/>
                </a:cxn>
                <a:cxn ang="0">
                  <a:pos x="20" y="58"/>
                </a:cxn>
                <a:cxn ang="0">
                  <a:pos x="16" y="55"/>
                </a:cxn>
                <a:cxn ang="0">
                  <a:pos x="2" y="26"/>
                </a:cxn>
                <a:cxn ang="0">
                  <a:pos x="0" y="19"/>
                </a:cxn>
                <a:cxn ang="0">
                  <a:pos x="20" y="0"/>
                </a:cxn>
                <a:cxn ang="0">
                  <a:pos x="39" y="19"/>
                </a:cxn>
                <a:cxn ang="0">
                  <a:pos x="38" y="26"/>
                </a:cxn>
                <a:cxn ang="0">
                  <a:pos x="20" y="9"/>
                </a:cxn>
                <a:cxn ang="0">
                  <a:pos x="10" y="19"/>
                </a:cxn>
                <a:cxn ang="0">
                  <a:pos x="20" y="29"/>
                </a:cxn>
                <a:cxn ang="0">
                  <a:pos x="30" y="19"/>
                </a:cxn>
                <a:cxn ang="0">
                  <a:pos x="20" y="9"/>
                </a:cxn>
              </a:cxnLst>
              <a:rect l="0" t="0" r="r" b="b"/>
              <a:pathLst>
                <a:path w="39" h="58">
                  <a:moveTo>
                    <a:pt x="38" y="26"/>
                  </a:moveTo>
                  <a:cubicBezTo>
                    <a:pt x="24" y="55"/>
                    <a:pt x="24" y="55"/>
                    <a:pt x="24" y="55"/>
                  </a:cubicBezTo>
                  <a:cubicBezTo>
                    <a:pt x="23" y="57"/>
                    <a:pt x="22" y="58"/>
                    <a:pt x="20" y="58"/>
                  </a:cubicBezTo>
                  <a:cubicBezTo>
                    <a:pt x="18" y="58"/>
                    <a:pt x="16" y="57"/>
                    <a:pt x="16" y="5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4"/>
                    <a:pt x="0" y="21"/>
                    <a:pt x="0" y="19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31" y="0"/>
                    <a:pt x="39" y="8"/>
                    <a:pt x="39" y="19"/>
                  </a:cubicBezTo>
                  <a:cubicBezTo>
                    <a:pt x="39" y="21"/>
                    <a:pt x="39" y="24"/>
                    <a:pt x="38" y="26"/>
                  </a:cubicBezTo>
                  <a:close/>
                  <a:moveTo>
                    <a:pt x="20" y="9"/>
                  </a:moveTo>
                  <a:cubicBezTo>
                    <a:pt x="15" y="9"/>
                    <a:pt x="10" y="14"/>
                    <a:pt x="10" y="19"/>
                  </a:cubicBezTo>
                  <a:cubicBezTo>
                    <a:pt x="10" y="24"/>
                    <a:pt x="15" y="29"/>
                    <a:pt x="20" y="29"/>
                  </a:cubicBezTo>
                  <a:cubicBezTo>
                    <a:pt x="25" y="29"/>
                    <a:pt x="30" y="24"/>
                    <a:pt x="30" y="19"/>
                  </a:cubicBezTo>
                  <a:cubicBezTo>
                    <a:pt x="30" y="14"/>
                    <a:pt x="25" y="9"/>
                    <a:pt x="20" y="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56" name="Group 44"/>
          <p:cNvGrpSpPr/>
          <p:nvPr/>
        </p:nvGrpSpPr>
        <p:grpSpPr>
          <a:xfrm>
            <a:off x="9271662" y="4927881"/>
            <a:ext cx="2336496" cy="965994"/>
            <a:chOff x="844735" y="1923759"/>
            <a:chExt cx="1752600" cy="724328"/>
          </a:xfrm>
        </p:grpSpPr>
        <p:sp>
          <p:nvSpPr>
            <p:cNvPr id="57" name="Footer Text"/>
            <p:cNvSpPr txBox="1"/>
            <p:nvPr/>
          </p:nvSpPr>
          <p:spPr>
            <a:xfrm>
              <a:off x="844735" y="2099987"/>
              <a:ext cx="1752600" cy="5481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lnSpc>
                  <a:spcPts val="1867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单击此处添加文字阐述，添加简短问题说明文字，具体说明文字在此处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89068" y="1923759"/>
              <a:ext cx="775554" cy="18462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/>
              <a:r>
                <a:rPr lang="zh-CN" altLang="en-US" sz="1600" b="1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文本</a:t>
              </a:r>
              <a:r>
                <a:rPr lang="zh-CN" altLang="en-US" sz="16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标题五</a:t>
              </a:r>
              <a:endParaRPr lang="en-US" altLang="zh-CN" sz="1600" b="1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59" name="Group 47"/>
          <p:cNvGrpSpPr/>
          <p:nvPr/>
        </p:nvGrpSpPr>
        <p:grpSpPr>
          <a:xfrm>
            <a:off x="1127651" y="3076733"/>
            <a:ext cx="2438083" cy="965994"/>
            <a:chOff x="1303025" y="1923759"/>
            <a:chExt cx="1828800" cy="724328"/>
          </a:xfrm>
        </p:grpSpPr>
        <p:sp>
          <p:nvSpPr>
            <p:cNvPr id="60" name="Footer Text"/>
            <p:cNvSpPr txBox="1"/>
            <p:nvPr/>
          </p:nvSpPr>
          <p:spPr>
            <a:xfrm>
              <a:off x="1303025" y="2099987"/>
              <a:ext cx="1828800" cy="5481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r">
                <a:lnSpc>
                  <a:spcPts val="1867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单击此处添加文字阐述，添加简短问题说明文字，具体说明文字在此处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356271" y="1923759"/>
              <a:ext cx="775554" cy="18462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/>
              <a:r>
                <a:rPr lang="zh-CN" altLang="en-US" sz="1600" b="1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文本</a:t>
              </a:r>
              <a:r>
                <a:rPr lang="zh-CN" altLang="en-US" sz="16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标题二</a:t>
              </a:r>
              <a:endParaRPr lang="en-US" altLang="zh-CN" sz="1600" b="1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62" name="Group 50"/>
          <p:cNvGrpSpPr/>
          <p:nvPr/>
        </p:nvGrpSpPr>
        <p:grpSpPr>
          <a:xfrm>
            <a:off x="8448623" y="3127545"/>
            <a:ext cx="2274337" cy="965994"/>
            <a:chOff x="844734" y="1923759"/>
            <a:chExt cx="1705975" cy="724328"/>
          </a:xfrm>
        </p:grpSpPr>
        <p:sp>
          <p:nvSpPr>
            <p:cNvPr id="63" name="Footer Text"/>
            <p:cNvSpPr txBox="1"/>
            <p:nvPr/>
          </p:nvSpPr>
          <p:spPr>
            <a:xfrm>
              <a:off x="844734" y="2099987"/>
              <a:ext cx="1705975" cy="5481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lnSpc>
                  <a:spcPts val="1867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单击此处添加文字阐述，添加简短问题说明文字，具体说明文字在此处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12282" y="1923759"/>
              <a:ext cx="775554" cy="18462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/>
              <a:r>
                <a:rPr lang="zh-CN" altLang="en-US" sz="1600" b="1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文本</a:t>
              </a:r>
              <a:r>
                <a:rPr lang="zh-CN" altLang="en-US" sz="16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标题四</a:t>
              </a:r>
              <a:endParaRPr lang="en-US" altLang="zh-CN" sz="1600" b="1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65" name="Group 53"/>
          <p:cNvGrpSpPr/>
          <p:nvPr/>
        </p:nvGrpSpPr>
        <p:grpSpPr>
          <a:xfrm>
            <a:off x="478582" y="4927881"/>
            <a:ext cx="2350195" cy="965994"/>
            <a:chOff x="1368949" y="1923759"/>
            <a:chExt cx="1762876" cy="724328"/>
          </a:xfrm>
        </p:grpSpPr>
        <p:sp>
          <p:nvSpPr>
            <p:cNvPr id="66" name="Footer Text"/>
            <p:cNvSpPr txBox="1"/>
            <p:nvPr/>
          </p:nvSpPr>
          <p:spPr>
            <a:xfrm>
              <a:off x="1368949" y="2099987"/>
              <a:ext cx="1762876" cy="5481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r">
                <a:lnSpc>
                  <a:spcPts val="1867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单击此处添加文字阐述，添加简短问题说明文字，具体说明文字在此处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356271" y="1923759"/>
              <a:ext cx="775554" cy="18462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/>
              <a:r>
                <a:rPr lang="zh-CN" altLang="en-US" sz="16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文本标题一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68" name="Group 56"/>
          <p:cNvGrpSpPr/>
          <p:nvPr/>
        </p:nvGrpSpPr>
        <p:grpSpPr>
          <a:xfrm>
            <a:off x="4530272" y="1557586"/>
            <a:ext cx="3049058" cy="722339"/>
            <a:chOff x="844734" y="1923759"/>
            <a:chExt cx="2287091" cy="541629"/>
          </a:xfrm>
        </p:grpSpPr>
        <p:sp>
          <p:nvSpPr>
            <p:cNvPr id="69" name="Footer Text"/>
            <p:cNvSpPr txBox="1"/>
            <p:nvPr/>
          </p:nvSpPr>
          <p:spPr>
            <a:xfrm>
              <a:off x="844734" y="2099988"/>
              <a:ext cx="2287091" cy="365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>
                <a:lnSpc>
                  <a:spcPts val="1867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单击此处添加文字阐述，添加简短问题说明文字，具体说明文字在此处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660599" y="1923759"/>
              <a:ext cx="775554" cy="18462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/>
              <a:r>
                <a:rPr lang="zh-CN" altLang="en-US" sz="1600" b="1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文本</a:t>
              </a:r>
              <a:r>
                <a:rPr lang="zh-CN" altLang="en-US" sz="16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标题三</a:t>
              </a:r>
              <a:endParaRPr lang="en-US" altLang="zh-CN" sz="1600" b="1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sp>
        <p:nvSpPr>
          <p:cNvPr id="71" name="Chord 88"/>
          <p:cNvSpPr/>
          <p:nvPr/>
        </p:nvSpPr>
        <p:spPr>
          <a:xfrm>
            <a:off x="4470207" y="4005858"/>
            <a:ext cx="3214176" cy="3215334"/>
          </a:xfrm>
          <a:prstGeom prst="chord">
            <a:avLst>
              <a:gd name="adj1" fmla="val 10841139"/>
              <a:gd name="adj2" fmla="val 21551980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270" tIns="226270" rIns="226270" bIns="226270" numCol="1" spcCol="1270" anchor="b" anchorCtr="0">
            <a:noAutofit/>
          </a:bodyPr>
          <a:lstStyle/>
          <a:p>
            <a:pPr algn="ctr" defTabSz="17186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72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5407827" y="4653845"/>
            <a:ext cx="1420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3200" b="1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关键字</a:t>
            </a:r>
            <a:endParaRPr lang="en-US" altLang="zh-CN" sz="32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 flipH="1">
            <a:off x="4010706" y="5050991"/>
            <a:ext cx="519566" cy="64519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箭头连接符 73"/>
          <p:cNvCxnSpPr>
            <a:endCxn id="45" idx="5"/>
          </p:cNvCxnSpPr>
          <p:nvPr/>
        </p:nvCxnSpPr>
        <p:spPr>
          <a:xfrm flipH="1" flipV="1">
            <a:off x="4611732" y="3975309"/>
            <a:ext cx="350588" cy="322506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箭头连接符 75"/>
          <p:cNvCxnSpPr>
            <a:endCxn id="48" idx="4"/>
          </p:cNvCxnSpPr>
          <p:nvPr/>
        </p:nvCxnSpPr>
        <p:spPr>
          <a:xfrm flipV="1">
            <a:off x="6024529" y="3458268"/>
            <a:ext cx="2" cy="504533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箭头连接符 77"/>
          <p:cNvCxnSpPr/>
          <p:nvPr/>
        </p:nvCxnSpPr>
        <p:spPr>
          <a:xfrm flipV="1">
            <a:off x="7194568" y="4093539"/>
            <a:ext cx="384762" cy="348292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箭头连接符 79"/>
          <p:cNvCxnSpPr/>
          <p:nvPr/>
        </p:nvCxnSpPr>
        <p:spPr>
          <a:xfrm>
            <a:off x="7641232" y="5157174"/>
            <a:ext cx="499639" cy="40723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3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4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50"/>
                            </p:stCondLst>
                            <p:childTnLst>
                              <p:par>
                                <p:cTn id="4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15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65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900"/>
                            </p:stCondLst>
                            <p:childTnLst>
                              <p:par>
                                <p:cTn id="5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4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9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150"/>
                            </p:stCondLst>
                            <p:childTnLst>
                              <p:par>
                                <p:cTn id="7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65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15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400"/>
                            </p:stCondLst>
                            <p:childTnLst>
                              <p:par>
                                <p:cTn id="8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9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1" grpId="0" animBg="1"/>
      <p:bldP spid="7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+mn-ea"/>
              </a:rPr>
              <a:t>课堂小结</a:t>
            </a:r>
            <a:endParaRPr lang="zh-CN" altLang="en-US" sz="3600" dirty="0">
              <a:ln w="3175">
                <a:solidFill>
                  <a:prstClr val="white"/>
                </a:solidFill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4" name="Freeform 78"/>
          <p:cNvSpPr>
            <a:spLocks/>
          </p:cNvSpPr>
          <p:nvPr/>
        </p:nvSpPr>
        <p:spPr bwMode="auto">
          <a:xfrm rot="19278684">
            <a:off x="4514142" y="3941425"/>
            <a:ext cx="1771663" cy="1770658"/>
          </a:xfrm>
          <a:custGeom>
            <a:avLst/>
            <a:gdLst/>
            <a:ahLst/>
            <a:cxnLst>
              <a:cxn ang="0">
                <a:pos x="399" y="216"/>
              </a:cxn>
              <a:cxn ang="0">
                <a:pos x="472" y="181"/>
              </a:cxn>
              <a:cxn ang="0">
                <a:pos x="433" y="88"/>
              </a:cxn>
              <a:cxn ang="0">
                <a:pos x="601" y="88"/>
              </a:cxn>
              <a:cxn ang="0">
                <a:pos x="563" y="181"/>
              </a:cxn>
              <a:cxn ang="0">
                <a:pos x="636" y="216"/>
              </a:cxn>
              <a:cxn ang="0">
                <a:pos x="819" y="216"/>
              </a:cxn>
              <a:cxn ang="0">
                <a:pos x="819" y="399"/>
              </a:cxn>
              <a:cxn ang="0">
                <a:pos x="784" y="472"/>
              </a:cxn>
              <a:cxn ang="0">
                <a:pos x="691" y="434"/>
              </a:cxn>
              <a:cxn ang="0">
                <a:pos x="691" y="602"/>
              </a:cxn>
              <a:cxn ang="0">
                <a:pos x="784" y="563"/>
              </a:cxn>
              <a:cxn ang="0">
                <a:pos x="819" y="636"/>
              </a:cxn>
              <a:cxn ang="0">
                <a:pos x="819" y="819"/>
              </a:cxn>
              <a:cxn ang="0">
                <a:pos x="636" y="819"/>
              </a:cxn>
              <a:cxn ang="0">
                <a:pos x="563" y="784"/>
              </a:cxn>
              <a:cxn ang="0">
                <a:pos x="601" y="691"/>
              </a:cxn>
              <a:cxn ang="0">
                <a:pos x="433" y="691"/>
              </a:cxn>
              <a:cxn ang="0">
                <a:pos x="472" y="784"/>
              </a:cxn>
              <a:cxn ang="0">
                <a:pos x="399" y="819"/>
              </a:cxn>
              <a:cxn ang="0">
                <a:pos x="216" y="819"/>
              </a:cxn>
              <a:cxn ang="0">
                <a:pos x="216" y="636"/>
              </a:cxn>
              <a:cxn ang="0">
                <a:pos x="180" y="563"/>
              </a:cxn>
              <a:cxn ang="0">
                <a:pos x="88" y="602"/>
              </a:cxn>
              <a:cxn ang="0">
                <a:pos x="88" y="434"/>
              </a:cxn>
              <a:cxn ang="0">
                <a:pos x="180" y="472"/>
              </a:cxn>
              <a:cxn ang="0">
                <a:pos x="216" y="399"/>
              </a:cxn>
              <a:cxn ang="0">
                <a:pos x="216" y="216"/>
              </a:cxn>
              <a:cxn ang="0">
                <a:pos x="399" y="216"/>
              </a:cxn>
            </a:cxnLst>
            <a:rect l="0" t="0" r="r" b="b"/>
            <a:pathLst>
              <a:path w="819" h="819">
                <a:moveTo>
                  <a:pt x="399" y="216"/>
                </a:moveTo>
                <a:cubicBezTo>
                  <a:pt x="465" y="216"/>
                  <a:pt x="480" y="200"/>
                  <a:pt x="472" y="181"/>
                </a:cubicBezTo>
                <a:cubicBezTo>
                  <a:pt x="455" y="144"/>
                  <a:pt x="425" y="139"/>
                  <a:pt x="433" y="88"/>
                </a:cubicBezTo>
                <a:cubicBezTo>
                  <a:pt x="447" y="0"/>
                  <a:pt x="588" y="0"/>
                  <a:pt x="601" y="88"/>
                </a:cubicBezTo>
                <a:cubicBezTo>
                  <a:pt x="609" y="139"/>
                  <a:pt x="580" y="144"/>
                  <a:pt x="563" y="181"/>
                </a:cubicBezTo>
                <a:cubicBezTo>
                  <a:pt x="554" y="200"/>
                  <a:pt x="570" y="216"/>
                  <a:pt x="636" y="216"/>
                </a:cubicBezTo>
                <a:cubicBezTo>
                  <a:pt x="819" y="216"/>
                  <a:pt x="819" y="216"/>
                  <a:pt x="819" y="216"/>
                </a:cubicBezTo>
                <a:cubicBezTo>
                  <a:pt x="819" y="399"/>
                  <a:pt x="819" y="399"/>
                  <a:pt x="819" y="399"/>
                </a:cubicBezTo>
                <a:cubicBezTo>
                  <a:pt x="819" y="465"/>
                  <a:pt x="803" y="481"/>
                  <a:pt x="784" y="472"/>
                </a:cubicBezTo>
                <a:cubicBezTo>
                  <a:pt x="747" y="455"/>
                  <a:pt x="742" y="426"/>
                  <a:pt x="691" y="434"/>
                </a:cubicBezTo>
                <a:cubicBezTo>
                  <a:pt x="603" y="447"/>
                  <a:pt x="603" y="588"/>
                  <a:pt x="691" y="602"/>
                </a:cubicBezTo>
                <a:cubicBezTo>
                  <a:pt x="742" y="610"/>
                  <a:pt x="747" y="580"/>
                  <a:pt x="784" y="563"/>
                </a:cubicBezTo>
                <a:cubicBezTo>
                  <a:pt x="803" y="555"/>
                  <a:pt x="819" y="570"/>
                  <a:pt x="819" y="636"/>
                </a:cubicBezTo>
                <a:cubicBezTo>
                  <a:pt x="819" y="819"/>
                  <a:pt x="819" y="819"/>
                  <a:pt x="819" y="819"/>
                </a:cubicBezTo>
                <a:cubicBezTo>
                  <a:pt x="636" y="819"/>
                  <a:pt x="636" y="819"/>
                  <a:pt x="636" y="819"/>
                </a:cubicBezTo>
                <a:cubicBezTo>
                  <a:pt x="570" y="819"/>
                  <a:pt x="554" y="803"/>
                  <a:pt x="563" y="784"/>
                </a:cubicBezTo>
                <a:cubicBezTo>
                  <a:pt x="580" y="747"/>
                  <a:pt x="609" y="743"/>
                  <a:pt x="601" y="691"/>
                </a:cubicBezTo>
                <a:cubicBezTo>
                  <a:pt x="588" y="603"/>
                  <a:pt x="447" y="603"/>
                  <a:pt x="433" y="691"/>
                </a:cubicBezTo>
                <a:cubicBezTo>
                  <a:pt x="425" y="743"/>
                  <a:pt x="455" y="747"/>
                  <a:pt x="472" y="784"/>
                </a:cubicBezTo>
                <a:cubicBezTo>
                  <a:pt x="480" y="803"/>
                  <a:pt x="465" y="819"/>
                  <a:pt x="399" y="819"/>
                </a:cubicBezTo>
                <a:cubicBezTo>
                  <a:pt x="216" y="819"/>
                  <a:pt x="216" y="819"/>
                  <a:pt x="216" y="819"/>
                </a:cubicBezTo>
                <a:cubicBezTo>
                  <a:pt x="216" y="636"/>
                  <a:pt x="216" y="636"/>
                  <a:pt x="216" y="636"/>
                </a:cubicBezTo>
                <a:cubicBezTo>
                  <a:pt x="216" y="570"/>
                  <a:pt x="200" y="555"/>
                  <a:pt x="180" y="563"/>
                </a:cubicBezTo>
                <a:cubicBezTo>
                  <a:pt x="144" y="580"/>
                  <a:pt x="139" y="610"/>
                  <a:pt x="88" y="602"/>
                </a:cubicBezTo>
                <a:cubicBezTo>
                  <a:pt x="0" y="588"/>
                  <a:pt x="0" y="447"/>
                  <a:pt x="88" y="434"/>
                </a:cubicBezTo>
                <a:cubicBezTo>
                  <a:pt x="139" y="426"/>
                  <a:pt x="144" y="455"/>
                  <a:pt x="180" y="472"/>
                </a:cubicBezTo>
                <a:cubicBezTo>
                  <a:pt x="200" y="481"/>
                  <a:pt x="216" y="465"/>
                  <a:pt x="216" y="399"/>
                </a:cubicBezTo>
                <a:cubicBezTo>
                  <a:pt x="216" y="216"/>
                  <a:pt x="216" y="216"/>
                  <a:pt x="216" y="216"/>
                </a:cubicBezTo>
                <a:lnTo>
                  <a:pt x="399" y="216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5" name="Freeform 76"/>
          <p:cNvSpPr>
            <a:spLocks/>
          </p:cNvSpPr>
          <p:nvPr/>
        </p:nvSpPr>
        <p:spPr bwMode="auto">
          <a:xfrm rot="19278684">
            <a:off x="5461244" y="1484979"/>
            <a:ext cx="1771663" cy="1770658"/>
          </a:xfrm>
          <a:custGeom>
            <a:avLst/>
            <a:gdLst/>
            <a:ahLst/>
            <a:cxnLst>
              <a:cxn ang="0">
                <a:pos x="183" y="603"/>
              </a:cxn>
              <a:cxn ang="0">
                <a:pos x="256" y="638"/>
              </a:cxn>
              <a:cxn ang="0">
                <a:pos x="218" y="731"/>
              </a:cxn>
              <a:cxn ang="0">
                <a:pos x="386" y="731"/>
              </a:cxn>
              <a:cxn ang="0">
                <a:pos x="347" y="638"/>
              </a:cxn>
              <a:cxn ang="0">
                <a:pos x="420" y="603"/>
              </a:cxn>
              <a:cxn ang="0">
                <a:pos x="603" y="603"/>
              </a:cxn>
              <a:cxn ang="0">
                <a:pos x="603" y="420"/>
              </a:cxn>
              <a:cxn ang="0">
                <a:pos x="639" y="347"/>
              </a:cxn>
              <a:cxn ang="0">
                <a:pos x="731" y="385"/>
              </a:cxn>
              <a:cxn ang="0">
                <a:pos x="731" y="217"/>
              </a:cxn>
              <a:cxn ang="0">
                <a:pos x="639" y="256"/>
              </a:cxn>
              <a:cxn ang="0">
                <a:pos x="603" y="183"/>
              </a:cxn>
              <a:cxn ang="0">
                <a:pos x="603" y="0"/>
              </a:cxn>
              <a:cxn ang="0">
                <a:pos x="420" y="0"/>
              </a:cxn>
              <a:cxn ang="0">
                <a:pos x="347" y="35"/>
              </a:cxn>
              <a:cxn ang="0">
                <a:pos x="386" y="128"/>
              </a:cxn>
              <a:cxn ang="0">
                <a:pos x="218" y="128"/>
              </a:cxn>
              <a:cxn ang="0">
                <a:pos x="256" y="35"/>
              </a:cxn>
              <a:cxn ang="0">
                <a:pos x="183" y="0"/>
              </a:cxn>
              <a:cxn ang="0">
                <a:pos x="0" y="0"/>
              </a:cxn>
              <a:cxn ang="0">
                <a:pos x="0" y="183"/>
              </a:cxn>
              <a:cxn ang="0">
                <a:pos x="35" y="256"/>
              </a:cxn>
              <a:cxn ang="0">
                <a:pos x="128" y="217"/>
              </a:cxn>
              <a:cxn ang="0">
                <a:pos x="128" y="385"/>
              </a:cxn>
              <a:cxn ang="0">
                <a:pos x="35" y="347"/>
              </a:cxn>
              <a:cxn ang="0">
                <a:pos x="0" y="420"/>
              </a:cxn>
              <a:cxn ang="0">
                <a:pos x="0" y="603"/>
              </a:cxn>
              <a:cxn ang="0">
                <a:pos x="183" y="603"/>
              </a:cxn>
            </a:cxnLst>
            <a:rect l="0" t="0" r="r" b="b"/>
            <a:pathLst>
              <a:path w="819" h="819">
                <a:moveTo>
                  <a:pt x="183" y="603"/>
                </a:moveTo>
                <a:cubicBezTo>
                  <a:pt x="249" y="603"/>
                  <a:pt x="265" y="619"/>
                  <a:pt x="256" y="638"/>
                </a:cubicBezTo>
                <a:cubicBezTo>
                  <a:pt x="239" y="675"/>
                  <a:pt x="210" y="680"/>
                  <a:pt x="218" y="731"/>
                </a:cubicBezTo>
                <a:cubicBezTo>
                  <a:pt x="231" y="819"/>
                  <a:pt x="372" y="819"/>
                  <a:pt x="386" y="731"/>
                </a:cubicBezTo>
                <a:cubicBezTo>
                  <a:pt x="394" y="680"/>
                  <a:pt x="364" y="675"/>
                  <a:pt x="347" y="638"/>
                </a:cubicBezTo>
                <a:cubicBezTo>
                  <a:pt x="339" y="619"/>
                  <a:pt x="354" y="603"/>
                  <a:pt x="420" y="603"/>
                </a:cubicBezTo>
                <a:cubicBezTo>
                  <a:pt x="603" y="603"/>
                  <a:pt x="603" y="603"/>
                  <a:pt x="603" y="603"/>
                </a:cubicBezTo>
                <a:cubicBezTo>
                  <a:pt x="603" y="420"/>
                  <a:pt x="603" y="420"/>
                  <a:pt x="603" y="420"/>
                </a:cubicBezTo>
                <a:cubicBezTo>
                  <a:pt x="603" y="354"/>
                  <a:pt x="619" y="338"/>
                  <a:pt x="639" y="347"/>
                </a:cubicBezTo>
                <a:cubicBezTo>
                  <a:pt x="675" y="364"/>
                  <a:pt x="680" y="393"/>
                  <a:pt x="731" y="385"/>
                </a:cubicBezTo>
                <a:cubicBezTo>
                  <a:pt x="819" y="372"/>
                  <a:pt x="819" y="231"/>
                  <a:pt x="731" y="217"/>
                </a:cubicBezTo>
                <a:cubicBezTo>
                  <a:pt x="680" y="209"/>
                  <a:pt x="675" y="239"/>
                  <a:pt x="639" y="256"/>
                </a:cubicBezTo>
                <a:cubicBezTo>
                  <a:pt x="619" y="264"/>
                  <a:pt x="603" y="249"/>
                  <a:pt x="603" y="183"/>
                </a:cubicBezTo>
                <a:cubicBezTo>
                  <a:pt x="603" y="0"/>
                  <a:pt x="603" y="0"/>
                  <a:pt x="603" y="0"/>
                </a:cubicBezTo>
                <a:cubicBezTo>
                  <a:pt x="420" y="0"/>
                  <a:pt x="420" y="0"/>
                  <a:pt x="420" y="0"/>
                </a:cubicBezTo>
                <a:cubicBezTo>
                  <a:pt x="354" y="0"/>
                  <a:pt x="339" y="16"/>
                  <a:pt x="347" y="35"/>
                </a:cubicBezTo>
                <a:cubicBezTo>
                  <a:pt x="364" y="72"/>
                  <a:pt x="394" y="76"/>
                  <a:pt x="386" y="128"/>
                </a:cubicBezTo>
                <a:cubicBezTo>
                  <a:pt x="372" y="216"/>
                  <a:pt x="231" y="216"/>
                  <a:pt x="218" y="128"/>
                </a:cubicBezTo>
                <a:cubicBezTo>
                  <a:pt x="210" y="76"/>
                  <a:pt x="239" y="72"/>
                  <a:pt x="256" y="35"/>
                </a:cubicBezTo>
                <a:cubicBezTo>
                  <a:pt x="265" y="16"/>
                  <a:pt x="249" y="0"/>
                  <a:pt x="18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83"/>
                  <a:pt x="0" y="183"/>
                  <a:pt x="0" y="183"/>
                </a:cubicBezTo>
                <a:cubicBezTo>
                  <a:pt x="0" y="249"/>
                  <a:pt x="16" y="264"/>
                  <a:pt x="35" y="256"/>
                </a:cubicBezTo>
                <a:cubicBezTo>
                  <a:pt x="72" y="239"/>
                  <a:pt x="77" y="209"/>
                  <a:pt x="128" y="217"/>
                </a:cubicBezTo>
                <a:cubicBezTo>
                  <a:pt x="216" y="231"/>
                  <a:pt x="216" y="372"/>
                  <a:pt x="128" y="385"/>
                </a:cubicBezTo>
                <a:cubicBezTo>
                  <a:pt x="77" y="393"/>
                  <a:pt x="72" y="364"/>
                  <a:pt x="35" y="347"/>
                </a:cubicBezTo>
                <a:cubicBezTo>
                  <a:pt x="16" y="338"/>
                  <a:pt x="0" y="354"/>
                  <a:pt x="0" y="420"/>
                </a:cubicBezTo>
                <a:cubicBezTo>
                  <a:pt x="0" y="603"/>
                  <a:pt x="0" y="603"/>
                  <a:pt x="0" y="603"/>
                </a:cubicBezTo>
                <a:lnTo>
                  <a:pt x="183" y="603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Freeform 77"/>
          <p:cNvSpPr>
            <a:spLocks/>
          </p:cNvSpPr>
          <p:nvPr/>
        </p:nvSpPr>
        <p:spPr bwMode="auto">
          <a:xfrm rot="19278684">
            <a:off x="3736506" y="2267395"/>
            <a:ext cx="1771663" cy="1770658"/>
          </a:xfrm>
          <a:custGeom>
            <a:avLst/>
            <a:gdLst/>
            <a:ahLst/>
            <a:cxnLst>
              <a:cxn ang="0">
                <a:pos x="183" y="216"/>
              </a:cxn>
              <a:cxn ang="0">
                <a:pos x="256" y="180"/>
              </a:cxn>
              <a:cxn ang="0">
                <a:pos x="217" y="88"/>
              </a:cxn>
              <a:cxn ang="0">
                <a:pos x="385" y="88"/>
              </a:cxn>
              <a:cxn ang="0">
                <a:pos x="347" y="180"/>
              </a:cxn>
              <a:cxn ang="0">
                <a:pos x="420" y="216"/>
              </a:cxn>
              <a:cxn ang="0">
                <a:pos x="603" y="216"/>
              </a:cxn>
              <a:cxn ang="0">
                <a:pos x="603" y="399"/>
              </a:cxn>
              <a:cxn ang="0">
                <a:pos x="638" y="472"/>
              </a:cxn>
              <a:cxn ang="0">
                <a:pos x="731" y="433"/>
              </a:cxn>
              <a:cxn ang="0">
                <a:pos x="731" y="601"/>
              </a:cxn>
              <a:cxn ang="0">
                <a:pos x="638" y="563"/>
              </a:cxn>
              <a:cxn ang="0">
                <a:pos x="603" y="636"/>
              </a:cxn>
              <a:cxn ang="0">
                <a:pos x="603" y="819"/>
              </a:cxn>
              <a:cxn ang="0">
                <a:pos x="420" y="819"/>
              </a:cxn>
              <a:cxn ang="0">
                <a:pos x="347" y="784"/>
              </a:cxn>
              <a:cxn ang="0">
                <a:pos x="385" y="691"/>
              </a:cxn>
              <a:cxn ang="0">
                <a:pos x="217" y="691"/>
              </a:cxn>
              <a:cxn ang="0">
                <a:pos x="256" y="784"/>
              </a:cxn>
              <a:cxn ang="0">
                <a:pos x="183" y="819"/>
              </a:cxn>
              <a:cxn ang="0">
                <a:pos x="0" y="819"/>
              </a:cxn>
              <a:cxn ang="0">
                <a:pos x="0" y="636"/>
              </a:cxn>
              <a:cxn ang="0">
                <a:pos x="35" y="563"/>
              </a:cxn>
              <a:cxn ang="0">
                <a:pos x="128" y="601"/>
              </a:cxn>
              <a:cxn ang="0">
                <a:pos x="128" y="433"/>
              </a:cxn>
              <a:cxn ang="0">
                <a:pos x="35" y="472"/>
              </a:cxn>
              <a:cxn ang="0">
                <a:pos x="0" y="399"/>
              </a:cxn>
              <a:cxn ang="0">
                <a:pos x="0" y="216"/>
              </a:cxn>
              <a:cxn ang="0">
                <a:pos x="183" y="216"/>
              </a:cxn>
            </a:cxnLst>
            <a:rect l="0" t="0" r="r" b="b"/>
            <a:pathLst>
              <a:path w="819" h="819">
                <a:moveTo>
                  <a:pt x="183" y="216"/>
                </a:moveTo>
                <a:cubicBezTo>
                  <a:pt x="249" y="216"/>
                  <a:pt x="264" y="200"/>
                  <a:pt x="256" y="180"/>
                </a:cubicBezTo>
                <a:cubicBezTo>
                  <a:pt x="239" y="144"/>
                  <a:pt x="209" y="139"/>
                  <a:pt x="217" y="88"/>
                </a:cubicBezTo>
                <a:cubicBezTo>
                  <a:pt x="231" y="0"/>
                  <a:pt x="372" y="0"/>
                  <a:pt x="385" y="88"/>
                </a:cubicBezTo>
                <a:cubicBezTo>
                  <a:pt x="393" y="139"/>
                  <a:pt x="364" y="144"/>
                  <a:pt x="347" y="180"/>
                </a:cubicBezTo>
                <a:cubicBezTo>
                  <a:pt x="338" y="200"/>
                  <a:pt x="354" y="216"/>
                  <a:pt x="420" y="216"/>
                </a:cubicBezTo>
                <a:cubicBezTo>
                  <a:pt x="603" y="216"/>
                  <a:pt x="603" y="216"/>
                  <a:pt x="603" y="216"/>
                </a:cubicBezTo>
                <a:cubicBezTo>
                  <a:pt x="603" y="399"/>
                  <a:pt x="603" y="399"/>
                  <a:pt x="603" y="399"/>
                </a:cubicBezTo>
                <a:cubicBezTo>
                  <a:pt x="603" y="465"/>
                  <a:pt x="619" y="480"/>
                  <a:pt x="638" y="472"/>
                </a:cubicBezTo>
                <a:cubicBezTo>
                  <a:pt x="675" y="455"/>
                  <a:pt x="680" y="425"/>
                  <a:pt x="731" y="433"/>
                </a:cubicBezTo>
                <a:cubicBezTo>
                  <a:pt x="819" y="447"/>
                  <a:pt x="819" y="588"/>
                  <a:pt x="731" y="601"/>
                </a:cubicBezTo>
                <a:cubicBezTo>
                  <a:pt x="680" y="609"/>
                  <a:pt x="675" y="580"/>
                  <a:pt x="638" y="563"/>
                </a:cubicBezTo>
                <a:cubicBezTo>
                  <a:pt x="619" y="554"/>
                  <a:pt x="603" y="570"/>
                  <a:pt x="603" y="636"/>
                </a:cubicBezTo>
                <a:cubicBezTo>
                  <a:pt x="603" y="819"/>
                  <a:pt x="603" y="819"/>
                  <a:pt x="603" y="819"/>
                </a:cubicBezTo>
                <a:cubicBezTo>
                  <a:pt x="420" y="819"/>
                  <a:pt x="420" y="819"/>
                  <a:pt x="420" y="819"/>
                </a:cubicBezTo>
                <a:cubicBezTo>
                  <a:pt x="354" y="819"/>
                  <a:pt x="338" y="803"/>
                  <a:pt x="347" y="784"/>
                </a:cubicBezTo>
                <a:cubicBezTo>
                  <a:pt x="364" y="747"/>
                  <a:pt x="393" y="742"/>
                  <a:pt x="385" y="691"/>
                </a:cubicBezTo>
                <a:cubicBezTo>
                  <a:pt x="372" y="603"/>
                  <a:pt x="231" y="603"/>
                  <a:pt x="217" y="691"/>
                </a:cubicBezTo>
                <a:cubicBezTo>
                  <a:pt x="209" y="742"/>
                  <a:pt x="239" y="747"/>
                  <a:pt x="256" y="784"/>
                </a:cubicBezTo>
                <a:cubicBezTo>
                  <a:pt x="264" y="803"/>
                  <a:pt x="249" y="819"/>
                  <a:pt x="183" y="819"/>
                </a:cubicBezTo>
                <a:cubicBezTo>
                  <a:pt x="0" y="819"/>
                  <a:pt x="0" y="819"/>
                  <a:pt x="0" y="819"/>
                </a:cubicBezTo>
                <a:cubicBezTo>
                  <a:pt x="0" y="636"/>
                  <a:pt x="0" y="636"/>
                  <a:pt x="0" y="636"/>
                </a:cubicBezTo>
                <a:cubicBezTo>
                  <a:pt x="0" y="570"/>
                  <a:pt x="16" y="554"/>
                  <a:pt x="35" y="563"/>
                </a:cubicBezTo>
                <a:cubicBezTo>
                  <a:pt x="72" y="580"/>
                  <a:pt x="76" y="609"/>
                  <a:pt x="128" y="601"/>
                </a:cubicBezTo>
                <a:cubicBezTo>
                  <a:pt x="216" y="588"/>
                  <a:pt x="216" y="447"/>
                  <a:pt x="128" y="433"/>
                </a:cubicBezTo>
                <a:cubicBezTo>
                  <a:pt x="76" y="425"/>
                  <a:pt x="72" y="455"/>
                  <a:pt x="35" y="472"/>
                </a:cubicBezTo>
                <a:cubicBezTo>
                  <a:pt x="16" y="480"/>
                  <a:pt x="0" y="465"/>
                  <a:pt x="0" y="399"/>
                </a:cubicBezTo>
                <a:cubicBezTo>
                  <a:pt x="0" y="216"/>
                  <a:pt x="0" y="216"/>
                  <a:pt x="0" y="216"/>
                </a:cubicBezTo>
                <a:lnTo>
                  <a:pt x="183" y="216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Freeform 79"/>
          <p:cNvSpPr>
            <a:spLocks/>
          </p:cNvSpPr>
          <p:nvPr/>
        </p:nvSpPr>
        <p:spPr bwMode="auto">
          <a:xfrm rot="19278684">
            <a:off x="6272318" y="3172647"/>
            <a:ext cx="1771663" cy="1772304"/>
          </a:xfrm>
          <a:custGeom>
            <a:avLst/>
            <a:gdLst/>
            <a:ahLst/>
            <a:cxnLst>
              <a:cxn ang="0">
                <a:pos x="216" y="420"/>
              </a:cxn>
              <a:cxn ang="0">
                <a:pos x="181" y="347"/>
              </a:cxn>
              <a:cxn ang="0">
                <a:pos x="88" y="386"/>
              </a:cxn>
              <a:cxn ang="0">
                <a:pos x="88" y="218"/>
              </a:cxn>
              <a:cxn ang="0">
                <a:pos x="181" y="256"/>
              </a:cxn>
              <a:cxn ang="0">
                <a:pos x="216" y="183"/>
              </a:cxn>
              <a:cxn ang="0">
                <a:pos x="216" y="0"/>
              </a:cxn>
              <a:cxn ang="0">
                <a:pos x="399" y="0"/>
              </a:cxn>
              <a:cxn ang="0">
                <a:pos x="472" y="35"/>
              </a:cxn>
              <a:cxn ang="0">
                <a:pos x="434" y="128"/>
              </a:cxn>
              <a:cxn ang="0">
                <a:pos x="602" y="128"/>
              </a:cxn>
              <a:cxn ang="0">
                <a:pos x="563" y="35"/>
              </a:cxn>
              <a:cxn ang="0">
                <a:pos x="636" y="0"/>
              </a:cxn>
              <a:cxn ang="0">
                <a:pos x="819" y="0"/>
              </a:cxn>
              <a:cxn ang="0">
                <a:pos x="819" y="183"/>
              </a:cxn>
              <a:cxn ang="0">
                <a:pos x="784" y="256"/>
              </a:cxn>
              <a:cxn ang="0">
                <a:pos x="691" y="218"/>
              </a:cxn>
              <a:cxn ang="0">
                <a:pos x="691" y="386"/>
              </a:cxn>
              <a:cxn ang="0">
                <a:pos x="784" y="347"/>
              </a:cxn>
              <a:cxn ang="0">
                <a:pos x="819" y="420"/>
              </a:cxn>
              <a:cxn ang="0">
                <a:pos x="819" y="603"/>
              </a:cxn>
              <a:cxn ang="0">
                <a:pos x="636" y="603"/>
              </a:cxn>
              <a:cxn ang="0">
                <a:pos x="563" y="639"/>
              </a:cxn>
              <a:cxn ang="0">
                <a:pos x="602" y="731"/>
              </a:cxn>
              <a:cxn ang="0">
                <a:pos x="434" y="731"/>
              </a:cxn>
              <a:cxn ang="0">
                <a:pos x="472" y="639"/>
              </a:cxn>
              <a:cxn ang="0">
                <a:pos x="399" y="603"/>
              </a:cxn>
              <a:cxn ang="0">
                <a:pos x="216" y="603"/>
              </a:cxn>
              <a:cxn ang="0">
                <a:pos x="216" y="420"/>
              </a:cxn>
            </a:cxnLst>
            <a:rect l="0" t="0" r="r" b="b"/>
            <a:pathLst>
              <a:path w="819" h="819">
                <a:moveTo>
                  <a:pt x="216" y="420"/>
                </a:moveTo>
                <a:cubicBezTo>
                  <a:pt x="216" y="354"/>
                  <a:pt x="200" y="339"/>
                  <a:pt x="181" y="347"/>
                </a:cubicBezTo>
                <a:cubicBezTo>
                  <a:pt x="144" y="364"/>
                  <a:pt x="139" y="394"/>
                  <a:pt x="88" y="386"/>
                </a:cubicBezTo>
                <a:cubicBezTo>
                  <a:pt x="0" y="372"/>
                  <a:pt x="0" y="231"/>
                  <a:pt x="88" y="218"/>
                </a:cubicBezTo>
                <a:cubicBezTo>
                  <a:pt x="139" y="210"/>
                  <a:pt x="144" y="239"/>
                  <a:pt x="181" y="256"/>
                </a:cubicBezTo>
                <a:cubicBezTo>
                  <a:pt x="200" y="265"/>
                  <a:pt x="216" y="249"/>
                  <a:pt x="216" y="183"/>
                </a:cubicBezTo>
                <a:cubicBezTo>
                  <a:pt x="216" y="0"/>
                  <a:pt x="216" y="0"/>
                  <a:pt x="216" y="0"/>
                </a:cubicBezTo>
                <a:cubicBezTo>
                  <a:pt x="399" y="0"/>
                  <a:pt x="399" y="0"/>
                  <a:pt x="399" y="0"/>
                </a:cubicBezTo>
                <a:cubicBezTo>
                  <a:pt x="465" y="0"/>
                  <a:pt x="481" y="16"/>
                  <a:pt x="472" y="35"/>
                </a:cubicBezTo>
                <a:cubicBezTo>
                  <a:pt x="455" y="72"/>
                  <a:pt x="426" y="77"/>
                  <a:pt x="434" y="128"/>
                </a:cubicBezTo>
                <a:cubicBezTo>
                  <a:pt x="447" y="216"/>
                  <a:pt x="588" y="216"/>
                  <a:pt x="602" y="128"/>
                </a:cubicBezTo>
                <a:cubicBezTo>
                  <a:pt x="610" y="77"/>
                  <a:pt x="580" y="72"/>
                  <a:pt x="563" y="35"/>
                </a:cubicBezTo>
                <a:cubicBezTo>
                  <a:pt x="555" y="16"/>
                  <a:pt x="570" y="0"/>
                  <a:pt x="636" y="0"/>
                </a:cubicBezTo>
                <a:cubicBezTo>
                  <a:pt x="819" y="0"/>
                  <a:pt x="819" y="0"/>
                  <a:pt x="819" y="0"/>
                </a:cubicBezTo>
                <a:cubicBezTo>
                  <a:pt x="819" y="183"/>
                  <a:pt x="819" y="183"/>
                  <a:pt x="819" y="183"/>
                </a:cubicBezTo>
                <a:cubicBezTo>
                  <a:pt x="819" y="249"/>
                  <a:pt x="803" y="265"/>
                  <a:pt x="784" y="256"/>
                </a:cubicBezTo>
                <a:cubicBezTo>
                  <a:pt x="747" y="239"/>
                  <a:pt x="743" y="210"/>
                  <a:pt x="691" y="218"/>
                </a:cubicBezTo>
                <a:cubicBezTo>
                  <a:pt x="603" y="231"/>
                  <a:pt x="603" y="372"/>
                  <a:pt x="691" y="386"/>
                </a:cubicBezTo>
                <a:cubicBezTo>
                  <a:pt x="743" y="394"/>
                  <a:pt x="747" y="364"/>
                  <a:pt x="784" y="347"/>
                </a:cubicBezTo>
                <a:cubicBezTo>
                  <a:pt x="803" y="339"/>
                  <a:pt x="819" y="354"/>
                  <a:pt x="819" y="420"/>
                </a:cubicBezTo>
                <a:cubicBezTo>
                  <a:pt x="819" y="603"/>
                  <a:pt x="819" y="603"/>
                  <a:pt x="819" y="603"/>
                </a:cubicBezTo>
                <a:cubicBezTo>
                  <a:pt x="636" y="603"/>
                  <a:pt x="636" y="603"/>
                  <a:pt x="636" y="603"/>
                </a:cubicBezTo>
                <a:cubicBezTo>
                  <a:pt x="570" y="603"/>
                  <a:pt x="555" y="619"/>
                  <a:pt x="563" y="639"/>
                </a:cubicBezTo>
                <a:cubicBezTo>
                  <a:pt x="580" y="675"/>
                  <a:pt x="610" y="680"/>
                  <a:pt x="602" y="731"/>
                </a:cubicBezTo>
                <a:cubicBezTo>
                  <a:pt x="588" y="819"/>
                  <a:pt x="447" y="819"/>
                  <a:pt x="434" y="731"/>
                </a:cubicBezTo>
                <a:cubicBezTo>
                  <a:pt x="426" y="680"/>
                  <a:pt x="455" y="675"/>
                  <a:pt x="472" y="639"/>
                </a:cubicBezTo>
                <a:cubicBezTo>
                  <a:pt x="481" y="619"/>
                  <a:pt x="465" y="603"/>
                  <a:pt x="399" y="603"/>
                </a:cubicBezTo>
                <a:cubicBezTo>
                  <a:pt x="216" y="603"/>
                  <a:pt x="216" y="603"/>
                  <a:pt x="216" y="603"/>
                </a:cubicBezTo>
                <a:lnTo>
                  <a:pt x="216" y="42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4222998" y="2947804"/>
            <a:ext cx="705914" cy="5539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9170">
              <a:spcBef>
                <a:spcPct val="20000"/>
              </a:spcBef>
              <a:defRPr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01</a:t>
            </a: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 flipH="1">
            <a:off x="5879182" y="2052092"/>
            <a:ext cx="726373" cy="5539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9170">
              <a:spcBef>
                <a:spcPct val="20000"/>
              </a:spcBef>
              <a:defRPr/>
            </a:pP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02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6875566" y="3717826"/>
            <a:ext cx="659800" cy="5539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9170">
              <a:spcBef>
                <a:spcPct val="20000"/>
              </a:spcBef>
              <a:defRPr/>
            </a:pP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03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5159102" y="4540673"/>
            <a:ext cx="737907" cy="5539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9170">
              <a:spcBef>
                <a:spcPct val="20000"/>
              </a:spcBef>
              <a:defRPr/>
            </a:pP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04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grpSp>
        <p:nvGrpSpPr>
          <p:cNvPr id="14" name="Group 59"/>
          <p:cNvGrpSpPr/>
          <p:nvPr/>
        </p:nvGrpSpPr>
        <p:grpSpPr>
          <a:xfrm>
            <a:off x="622598" y="2183471"/>
            <a:ext cx="3034532" cy="926003"/>
            <a:chOff x="7154104" y="3244276"/>
            <a:chExt cx="2276195" cy="694342"/>
          </a:xfrm>
        </p:grpSpPr>
        <p:sp>
          <p:nvSpPr>
            <p:cNvPr id="15" name="TextBox 14"/>
            <p:cNvSpPr txBox="1"/>
            <p:nvPr/>
          </p:nvSpPr>
          <p:spPr>
            <a:xfrm>
              <a:off x="7154105" y="3453982"/>
              <a:ext cx="2276194" cy="4846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单击此处添加文字阐述，添加简短问题说明文字，具体说明文字在此处。单击此处添加文字阐述，添加简短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问题</a:t>
              </a:r>
              <a:endParaRPr lang="en-US" altLang="zh-CN" sz="13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16" name="Rectangle 62"/>
            <p:cNvSpPr/>
            <p:nvPr/>
          </p:nvSpPr>
          <p:spPr>
            <a:xfrm>
              <a:off x="7154104" y="3244276"/>
              <a:ext cx="775554" cy="18462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文本标题一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7" name="Group 56"/>
          <p:cNvGrpSpPr/>
          <p:nvPr/>
        </p:nvGrpSpPr>
        <p:grpSpPr>
          <a:xfrm>
            <a:off x="7591924" y="1848581"/>
            <a:ext cx="3034533" cy="918988"/>
            <a:chOff x="-296510" y="1406858"/>
            <a:chExt cx="2276196" cy="689081"/>
          </a:xfrm>
        </p:grpSpPr>
        <p:sp>
          <p:nvSpPr>
            <p:cNvPr id="18" name="TextBox 17"/>
            <p:cNvSpPr txBox="1"/>
            <p:nvPr/>
          </p:nvSpPr>
          <p:spPr>
            <a:xfrm>
              <a:off x="-296510" y="1611303"/>
              <a:ext cx="2276196" cy="4846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r"/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19" name="Rectangle 68"/>
            <p:cNvSpPr/>
            <p:nvPr/>
          </p:nvSpPr>
          <p:spPr>
            <a:xfrm>
              <a:off x="1204132" y="1406858"/>
              <a:ext cx="775554" cy="18462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zh-CN" altLang="en-US" sz="1600" b="1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文本</a:t>
              </a:r>
              <a:r>
                <a:rPr lang="zh-CN" altLang="en-US" sz="16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标题二</a:t>
              </a:r>
              <a:endParaRPr lang="zh-CN" altLang="en-US" sz="1600" b="1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0" name="Group 56"/>
          <p:cNvGrpSpPr/>
          <p:nvPr/>
        </p:nvGrpSpPr>
        <p:grpSpPr>
          <a:xfrm>
            <a:off x="8282288" y="4018946"/>
            <a:ext cx="3034533" cy="918988"/>
            <a:chOff x="-296510" y="1406858"/>
            <a:chExt cx="2276196" cy="689081"/>
          </a:xfrm>
        </p:grpSpPr>
        <p:sp>
          <p:nvSpPr>
            <p:cNvPr id="21" name="TextBox 20"/>
            <p:cNvSpPr txBox="1"/>
            <p:nvPr/>
          </p:nvSpPr>
          <p:spPr>
            <a:xfrm>
              <a:off x="-296510" y="1611303"/>
              <a:ext cx="2276196" cy="4846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r"/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22" name="Rectangle 68"/>
            <p:cNvSpPr/>
            <p:nvPr/>
          </p:nvSpPr>
          <p:spPr>
            <a:xfrm>
              <a:off x="1204132" y="1406858"/>
              <a:ext cx="775554" cy="18462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zh-CN" altLang="en-US" sz="1600" b="1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文本</a:t>
              </a:r>
              <a:r>
                <a:rPr lang="zh-CN" altLang="en-US" sz="16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标题三</a:t>
              </a:r>
              <a:endParaRPr lang="zh-CN" altLang="en-US" sz="1600" b="1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3" name="Group 59"/>
          <p:cNvGrpSpPr/>
          <p:nvPr/>
        </p:nvGrpSpPr>
        <p:grpSpPr>
          <a:xfrm>
            <a:off x="1361781" y="4523051"/>
            <a:ext cx="3034532" cy="926003"/>
            <a:chOff x="7154104" y="3244276"/>
            <a:chExt cx="2276195" cy="694342"/>
          </a:xfrm>
        </p:grpSpPr>
        <p:sp>
          <p:nvSpPr>
            <p:cNvPr id="24" name="TextBox 23"/>
            <p:cNvSpPr txBox="1"/>
            <p:nvPr/>
          </p:nvSpPr>
          <p:spPr>
            <a:xfrm>
              <a:off x="7154105" y="3453982"/>
              <a:ext cx="2276194" cy="4846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单击此处添加文字阐述，添加简短问题说明文字，具体说明文字在此处。单击此处添加文字阐述，添加简短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问题</a:t>
              </a:r>
              <a:endParaRPr lang="en-US" altLang="zh-CN" sz="13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25" name="Rectangle 62"/>
            <p:cNvSpPr/>
            <p:nvPr/>
          </p:nvSpPr>
          <p:spPr>
            <a:xfrm>
              <a:off x="7154104" y="3244276"/>
              <a:ext cx="775554" cy="18462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文本标题四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521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5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5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15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650"/>
                            </p:stCondLst>
                            <p:childTnLst>
                              <p:par>
                                <p:cTn id="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15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650"/>
                            </p:stCondLst>
                            <p:childTnLst>
                              <p:par>
                                <p:cTn id="6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150"/>
                            </p:stCondLst>
                            <p:childTnLst>
                              <p:par>
                                <p:cTn id="7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6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/>
          <p:cNvGrpSpPr/>
          <p:nvPr/>
        </p:nvGrpSpPr>
        <p:grpSpPr>
          <a:xfrm>
            <a:off x="1198662" y="3783606"/>
            <a:ext cx="1359180" cy="1374380"/>
            <a:chOff x="4738813" y="1413570"/>
            <a:chExt cx="1028089" cy="1039586"/>
          </a:xfrm>
        </p:grpSpPr>
        <p:grpSp>
          <p:nvGrpSpPr>
            <p:cNvPr id="50" name="组合 49"/>
            <p:cNvGrpSpPr/>
            <p:nvPr/>
          </p:nvGrpSpPr>
          <p:grpSpPr>
            <a:xfrm>
              <a:off x="4738813" y="1413570"/>
              <a:ext cx="1028089" cy="1030957"/>
              <a:chOff x="808906" y="1899284"/>
              <a:chExt cx="1369516" cy="1373336"/>
            </a:xfrm>
          </p:grpSpPr>
          <p:sp>
            <p:nvSpPr>
              <p:cNvPr id="52" name="矩形 51"/>
              <p:cNvSpPr/>
              <p:nvPr/>
            </p:nvSpPr>
            <p:spPr>
              <a:xfrm>
                <a:off x="808906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808906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1493664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1493664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4806293" y="1452102"/>
              <a:ext cx="908088" cy="1001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b="1" dirty="0" smtClean="0">
                  <a:blipFill>
                    <a:blip r:embed="rId3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节</a:t>
              </a:r>
              <a:endParaRPr lang="zh-CN" altLang="en-US" sz="8000" b="1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198662" y="1485578"/>
            <a:ext cx="1359180" cy="1374380"/>
            <a:chOff x="3340537" y="1413570"/>
            <a:chExt cx="1028089" cy="1039586"/>
          </a:xfrm>
        </p:grpSpPr>
        <p:grpSp>
          <p:nvGrpSpPr>
            <p:cNvPr id="57" name="组合 56"/>
            <p:cNvGrpSpPr/>
            <p:nvPr/>
          </p:nvGrpSpPr>
          <p:grpSpPr>
            <a:xfrm>
              <a:off x="3340537" y="1413570"/>
              <a:ext cx="1028089" cy="1030957"/>
              <a:chOff x="808906" y="1899284"/>
              <a:chExt cx="1369516" cy="1373336"/>
            </a:xfrm>
          </p:grpSpPr>
          <p:sp>
            <p:nvSpPr>
              <p:cNvPr id="59" name="矩形 58"/>
              <p:cNvSpPr/>
              <p:nvPr/>
            </p:nvSpPr>
            <p:spPr>
              <a:xfrm>
                <a:off x="808906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65" name="矩形 64"/>
              <p:cNvSpPr/>
              <p:nvPr/>
            </p:nvSpPr>
            <p:spPr>
              <a:xfrm>
                <a:off x="808906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1493664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67" name="矩形 66"/>
              <p:cNvSpPr/>
              <p:nvPr/>
            </p:nvSpPr>
            <p:spPr>
              <a:xfrm>
                <a:off x="1493664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3408017" y="1452102"/>
              <a:ext cx="908088" cy="1001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b="1" dirty="0" smtClean="0">
                  <a:blipFill>
                    <a:blip r:embed="rId3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章</a:t>
              </a:r>
              <a:endParaRPr lang="zh-CN" altLang="en-US" sz="8000" b="1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95" name="Freeform 8"/>
          <p:cNvSpPr>
            <a:spLocks noEditPoints="1" noChangeArrowheads="1"/>
          </p:cNvSpPr>
          <p:nvPr/>
        </p:nvSpPr>
        <p:spPr bwMode="auto">
          <a:xfrm>
            <a:off x="3286894" y="2709714"/>
            <a:ext cx="6876000" cy="1836000"/>
          </a:xfrm>
          <a:custGeom>
            <a:avLst/>
            <a:gdLst>
              <a:gd name="T0" fmla="*/ 1789 w 2270"/>
              <a:gd name="T1" fmla="*/ 99 h 1630"/>
              <a:gd name="T2" fmla="*/ 1899 w 2270"/>
              <a:gd name="T3" fmla="*/ 223 h 1630"/>
              <a:gd name="T4" fmla="*/ 2001 w 2270"/>
              <a:gd name="T5" fmla="*/ 410 h 1630"/>
              <a:gd name="T6" fmla="*/ 2135 w 2270"/>
              <a:gd name="T7" fmla="*/ 493 h 1630"/>
              <a:gd name="T8" fmla="*/ 2163 w 2270"/>
              <a:gd name="T9" fmla="*/ 848 h 1630"/>
              <a:gd name="T10" fmla="*/ 1905 w 2270"/>
              <a:gd name="T11" fmla="*/ 1194 h 1630"/>
              <a:gd name="T12" fmla="*/ 468 w 2270"/>
              <a:gd name="T13" fmla="*/ 1406 h 1630"/>
              <a:gd name="T14" fmla="*/ 291 w 2270"/>
              <a:gd name="T15" fmla="*/ 1441 h 1630"/>
              <a:gd name="T16" fmla="*/ 1137 w 2270"/>
              <a:gd name="T17" fmla="*/ 1476 h 1630"/>
              <a:gd name="T18" fmla="*/ 1010 w 2270"/>
              <a:gd name="T19" fmla="*/ 1479 h 1630"/>
              <a:gd name="T20" fmla="*/ 1995 w 2270"/>
              <a:gd name="T21" fmla="*/ 1498 h 1630"/>
              <a:gd name="T22" fmla="*/ 1649 w 2270"/>
              <a:gd name="T23" fmla="*/ 1530 h 1630"/>
              <a:gd name="T24" fmla="*/ 1597 w 2270"/>
              <a:gd name="T25" fmla="*/ 1546 h 1630"/>
              <a:gd name="T26" fmla="*/ 404 w 2270"/>
              <a:gd name="T27" fmla="*/ 1573 h 1630"/>
              <a:gd name="T28" fmla="*/ 302 w 2270"/>
              <a:gd name="T29" fmla="*/ 1588 h 1630"/>
              <a:gd name="T30" fmla="*/ 729 w 2270"/>
              <a:gd name="T31" fmla="*/ 1585 h 1630"/>
              <a:gd name="T32" fmla="*/ 1111 w 2270"/>
              <a:gd name="T33" fmla="*/ 1604 h 1630"/>
              <a:gd name="T34" fmla="*/ 40 w 2270"/>
              <a:gd name="T35" fmla="*/ 1008 h 1630"/>
              <a:gd name="T36" fmla="*/ 59 w 2270"/>
              <a:gd name="T37" fmla="*/ 1197 h 1630"/>
              <a:gd name="T38" fmla="*/ 189 w 2270"/>
              <a:gd name="T39" fmla="*/ 1290 h 1630"/>
              <a:gd name="T40" fmla="*/ 457 w 2270"/>
              <a:gd name="T41" fmla="*/ 1454 h 1630"/>
              <a:gd name="T42" fmla="*/ 908 w 2270"/>
              <a:gd name="T43" fmla="*/ 1435 h 1630"/>
              <a:gd name="T44" fmla="*/ 1534 w 2270"/>
              <a:gd name="T45" fmla="*/ 1424 h 1630"/>
              <a:gd name="T46" fmla="*/ 1968 w 2270"/>
              <a:gd name="T47" fmla="*/ 1430 h 1630"/>
              <a:gd name="T48" fmla="*/ 1958 w 2270"/>
              <a:gd name="T49" fmla="*/ 1373 h 1630"/>
              <a:gd name="T50" fmla="*/ 1894 w 2270"/>
              <a:gd name="T51" fmla="*/ 1197 h 1630"/>
              <a:gd name="T52" fmla="*/ 2072 w 2270"/>
              <a:gd name="T53" fmla="*/ 1010 h 1630"/>
              <a:gd name="T54" fmla="*/ 2113 w 2270"/>
              <a:gd name="T55" fmla="*/ 822 h 1630"/>
              <a:gd name="T56" fmla="*/ 1977 w 2270"/>
              <a:gd name="T57" fmla="*/ 707 h 1630"/>
              <a:gd name="T58" fmla="*/ 2121 w 2270"/>
              <a:gd name="T59" fmla="*/ 529 h 1630"/>
              <a:gd name="T60" fmla="*/ 1832 w 2270"/>
              <a:gd name="T61" fmla="*/ 399 h 1630"/>
              <a:gd name="T62" fmla="*/ 1814 w 2270"/>
              <a:gd name="T63" fmla="*/ 305 h 1630"/>
              <a:gd name="T64" fmla="*/ 1883 w 2270"/>
              <a:gd name="T65" fmla="*/ 221 h 1630"/>
              <a:gd name="T66" fmla="*/ 1815 w 2270"/>
              <a:gd name="T67" fmla="*/ 87 h 1630"/>
              <a:gd name="T68" fmla="*/ 1259 w 2270"/>
              <a:gd name="T69" fmla="*/ 34 h 1630"/>
              <a:gd name="T70" fmla="*/ 694 w 2270"/>
              <a:gd name="T71" fmla="*/ 66 h 1630"/>
              <a:gd name="T72" fmla="*/ 140 w 2270"/>
              <a:gd name="T73" fmla="*/ 218 h 1630"/>
              <a:gd name="T74" fmla="*/ 134 w 2270"/>
              <a:gd name="T75" fmla="*/ 431 h 1630"/>
              <a:gd name="T76" fmla="*/ 295 w 2270"/>
              <a:gd name="T77" fmla="*/ 459 h 1630"/>
              <a:gd name="T78" fmla="*/ 36 w 2270"/>
              <a:gd name="T79" fmla="*/ 672 h 1630"/>
              <a:gd name="T80" fmla="*/ 1748 w 2270"/>
              <a:gd name="T81" fmla="*/ 253 h 1630"/>
              <a:gd name="T82" fmla="*/ 1594 w 2270"/>
              <a:gd name="T83" fmla="*/ 88 h 1630"/>
              <a:gd name="T84" fmla="*/ 361 w 2270"/>
              <a:gd name="T85" fmla="*/ 180 h 1630"/>
              <a:gd name="T86" fmla="*/ 1692 w 2270"/>
              <a:gd name="T87" fmla="*/ 264 h 1630"/>
              <a:gd name="T88" fmla="*/ 163 w 2270"/>
              <a:gd name="T89" fmla="*/ 364 h 1630"/>
              <a:gd name="T90" fmla="*/ 1916 w 2270"/>
              <a:gd name="T91" fmla="*/ 428 h 1630"/>
              <a:gd name="T92" fmla="*/ 131 w 2270"/>
              <a:gd name="T93" fmla="*/ 542 h 1630"/>
              <a:gd name="T94" fmla="*/ 158 w 2270"/>
              <a:gd name="T95" fmla="*/ 623 h 1630"/>
              <a:gd name="T96" fmla="*/ 160 w 2270"/>
              <a:gd name="T97" fmla="*/ 891 h 1630"/>
              <a:gd name="T98" fmla="*/ 1748 w 2270"/>
              <a:gd name="T99" fmla="*/ 1195 h 1630"/>
              <a:gd name="T100" fmla="*/ 1418 w 2270"/>
              <a:gd name="T101" fmla="*/ 1301 h 1630"/>
              <a:gd name="T102" fmla="*/ 1343 w 2270"/>
              <a:gd name="T103" fmla="*/ 1362 h 1630"/>
              <a:gd name="T104" fmla="*/ 962 w 2270"/>
              <a:gd name="T105" fmla="*/ 1406 h 1630"/>
              <a:gd name="T106" fmla="*/ 1504 w 2270"/>
              <a:gd name="T107" fmla="*/ 1412 h 1630"/>
              <a:gd name="T108" fmla="*/ 1685 w 2270"/>
              <a:gd name="T109" fmla="*/ 1454 h 1630"/>
              <a:gd name="T110" fmla="*/ 1895 w 2270"/>
              <a:gd name="T111" fmla="*/ 209 h 1630"/>
              <a:gd name="T112" fmla="*/ 26 w 2270"/>
              <a:gd name="T113" fmla="*/ 808 h 1630"/>
              <a:gd name="T114" fmla="*/ 365 w 2270"/>
              <a:gd name="T115" fmla="*/ 1404 h 1630"/>
              <a:gd name="T116" fmla="*/ 1298 w 2270"/>
              <a:gd name="T117" fmla="*/ 1484 h 1630"/>
              <a:gd name="T118" fmla="*/ 873 w 2270"/>
              <a:gd name="T119" fmla="*/ 1493 h 1630"/>
              <a:gd name="T120" fmla="*/ 407 w 2270"/>
              <a:gd name="T121" fmla="*/ 1474 h 1630"/>
              <a:gd name="T122" fmla="*/ 319 w 2270"/>
              <a:gd name="T123" fmla="*/ 1560 h 1630"/>
              <a:gd name="T124" fmla="*/ 368 w 2270"/>
              <a:gd name="T125" fmla="*/ 1458 h 163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270"/>
              <a:gd name="T190" fmla="*/ 0 h 1630"/>
              <a:gd name="T191" fmla="*/ 2270 w 2270"/>
              <a:gd name="T192" fmla="*/ 1630 h 163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270" h="1630">
                <a:moveTo>
                  <a:pt x="1191" y="3"/>
                </a:moveTo>
                <a:cubicBezTo>
                  <a:pt x="1190" y="1"/>
                  <a:pt x="1196" y="0"/>
                  <a:pt x="1197" y="1"/>
                </a:cubicBezTo>
                <a:cubicBezTo>
                  <a:pt x="1198" y="2"/>
                  <a:pt x="1193" y="6"/>
                  <a:pt x="1191" y="3"/>
                </a:cubicBezTo>
                <a:close/>
                <a:moveTo>
                  <a:pt x="1234" y="23"/>
                </a:moveTo>
                <a:cubicBezTo>
                  <a:pt x="1240" y="23"/>
                  <a:pt x="1247" y="23"/>
                  <a:pt x="1247" y="17"/>
                </a:cubicBezTo>
                <a:cubicBezTo>
                  <a:pt x="1245" y="17"/>
                  <a:pt x="1242" y="17"/>
                  <a:pt x="1239" y="17"/>
                </a:cubicBezTo>
                <a:cubicBezTo>
                  <a:pt x="1239" y="19"/>
                  <a:pt x="1239" y="21"/>
                  <a:pt x="1236" y="20"/>
                </a:cubicBezTo>
                <a:cubicBezTo>
                  <a:pt x="1238" y="16"/>
                  <a:pt x="1240" y="14"/>
                  <a:pt x="1236" y="11"/>
                </a:cubicBezTo>
                <a:cubicBezTo>
                  <a:pt x="1238" y="10"/>
                  <a:pt x="1240" y="9"/>
                  <a:pt x="1241" y="7"/>
                </a:cubicBezTo>
                <a:cubicBezTo>
                  <a:pt x="1237" y="8"/>
                  <a:pt x="1229" y="5"/>
                  <a:pt x="1227" y="9"/>
                </a:cubicBezTo>
                <a:cubicBezTo>
                  <a:pt x="1233" y="11"/>
                  <a:pt x="1230" y="20"/>
                  <a:pt x="1234" y="23"/>
                </a:cubicBezTo>
                <a:close/>
                <a:moveTo>
                  <a:pt x="1172" y="15"/>
                </a:moveTo>
                <a:cubicBezTo>
                  <a:pt x="1170" y="15"/>
                  <a:pt x="1170" y="14"/>
                  <a:pt x="1167" y="14"/>
                </a:cubicBezTo>
                <a:cubicBezTo>
                  <a:pt x="1164" y="13"/>
                  <a:pt x="1156" y="13"/>
                  <a:pt x="1159" y="15"/>
                </a:cubicBezTo>
                <a:cubicBezTo>
                  <a:pt x="1167" y="13"/>
                  <a:pt x="1166" y="19"/>
                  <a:pt x="1166" y="25"/>
                </a:cubicBezTo>
                <a:cubicBezTo>
                  <a:pt x="1174" y="25"/>
                  <a:pt x="1175" y="20"/>
                  <a:pt x="1181" y="18"/>
                </a:cubicBezTo>
                <a:cubicBezTo>
                  <a:pt x="1187" y="17"/>
                  <a:pt x="1191" y="21"/>
                  <a:pt x="1194" y="18"/>
                </a:cubicBezTo>
                <a:cubicBezTo>
                  <a:pt x="1198" y="13"/>
                  <a:pt x="1191" y="13"/>
                  <a:pt x="1194" y="9"/>
                </a:cubicBezTo>
                <a:cubicBezTo>
                  <a:pt x="1187" y="9"/>
                  <a:pt x="1192" y="17"/>
                  <a:pt x="1189" y="17"/>
                </a:cubicBezTo>
                <a:cubicBezTo>
                  <a:pt x="1186" y="14"/>
                  <a:pt x="1178" y="16"/>
                  <a:pt x="1172" y="15"/>
                </a:cubicBezTo>
                <a:close/>
                <a:moveTo>
                  <a:pt x="1384" y="18"/>
                </a:moveTo>
                <a:cubicBezTo>
                  <a:pt x="1380" y="18"/>
                  <a:pt x="1376" y="18"/>
                  <a:pt x="1376" y="22"/>
                </a:cubicBezTo>
                <a:cubicBezTo>
                  <a:pt x="1380" y="23"/>
                  <a:pt x="1380" y="19"/>
                  <a:pt x="1384" y="20"/>
                </a:cubicBezTo>
                <a:cubicBezTo>
                  <a:pt x="1385" y="23"/>
                  <a:pt x="1379" y="25"/>
                  <a:pt x="1385" y="25"/>
                </a:cubicBezTo>
                <a:cubicBezTo>
                  <a:pt x="1389" y="24"/>
                  <a:pt x="1386" y="19"/>
                  <a:pt x="1387" y="17"/>
                </a:cubicBezTo>
                <a:cubicBezTo>
                  <a:pt x="1388" y="16"/>
                  <a:pt x="1392" y="15"/>
                  <a:pt x="1391" y="12"/>
                </a:cubicBezTo>
                <a:cubicBezTo>
                  <a:pt x="1387" y="12"/>
                  <a:pt x="1386" y="10"/>
                  <a:pt x="1382" y="9"/>
                </a:cubicBezTo>
                <a:cubicBezTo>
                  <a:pt x="1384" y="15"/>
                  <a:pt x="1383" y="13"/>
                  <a:pt x="1384" y="18"/>
                </a:cubicBezTo>
                <a:close/>
                <a:moveTo>
                  <a:pt x="1116" y="18"/>
                </a:moveTo>
                <a:cubicBezTo>
                  <a:pt x="1121" y="20"/>
                  <a:pt x="1120" y="16"/>
                  <a:pt x="1124" y="17"/>
                </a:cubicBezTo>
                <a:cubicBezTo>
                  <a:pt x="1122" y="19"/>
                  <a:pt x="1121" y="28"/>
                  <a:pt x="1126" y="28"/>
                </a:cubicBezTo>
                <a:cubicBezTo>
                  <a:pt x="1126" y="23"/>
                  <a:pt x="1125" y="18"/>
                  <a:pt x="1128" y="15"/>
                </a:cubicBezTo>
                <a:cubicBezTo>
                  <a:pt x="1123" y="15"/>
                  <a:pt x="1122" y="11"/>
                  <a:pt x="1118" y="11"/>
                </a:cubicBezTo>
                <a:cubicBezTo>
                  <a:pt x="1119" y="15"/>
                  <a:pt x="1115" y="15"/>
                  <a:pt x="1116" y="18"/>
                </a:cubicBezTo>
                <a:close/>
                <a:moveTo>
                  <a:pt x="1334" y="20"/>
                </a:moveTo>
                <a:cubicBezTo>
                  <a:pt x="1333" y="20"/>
                  <a:pt x="1332" y="21"/>
                  <a:pt x="1332" y="23"/>
                </a:cubicBezTo>
                <a:cubicBezTo>
                  <a:pt x="1335" y="23"/>
                  <a:pt x="1337" y="23"/>
                  <a:pt x="1339" y="22"/>
                </a:cubicBezTo>
                <a:cubicBezTo>
                  <a:pt x="1339" y="16"/>
                  <a:pt x="1337" y="16"/>
                  <a:pt x="1339" y="11"/>
                </a:cubicBezTo>
                <a:cubicBezTo>
                  <a:pt x="1336" y="10"/>
                  <a:pt x="1336" y="13"/>
                  <a:pt x="1334" y="14"/>
                </a:cubicBezTo>
                <a:cubicBezTo>
                  <a:pt x="1331" y="16"/>
                  <a:pt x="1323" y="18"/>
                  <a:pt x="1327" y="22"/>
                </a:cubicBezTo>
                <a:cubicBezTo>
                  <a:pt x="1328" y="20"/>
                  <a:pt x="1335" y="17"/>
                  <a:pt x="1334" y="20"/>
                </a:cubicBezTo>
                <a:close/>
                <a:moveTo>
                  <a:pt x="1431" y="12"/>
                </a:moveTo>
                <a:cubicBezTo>
                  <a:pt x="1430" y="12"/>
                  <a:pt x="1428" y="12"/>
                  <a:pt x="1427" y="12"/>
                </a:cubicBezTo>
                <a:cubicBezTo>
                  <a:pt x="1418" y="12"/>
                  <a:pt x="1431" y="17"/>
                  <a:pt x="1431" y="12"/>
                </a:cubicBezTo>
                <a:close/>
                <a:moveTo>
                  <a:pt x="1316" y="23"/>
                </a:moveTo>
                <a:cubicBezTo>
                  <a:pt x="1314" y="19"/>
                  <a:pt x="1319" y="20"/>
                  <a:pt x="1319" y="17"/>
                </a:cubicBezTo>
                <a:cubicBezTo>
                  <a:pt x="1316" y="16"/>
                  <a:pt x="1314" y="13"/>
                  <a:pt x="1309" y="14"/>
                </a:cubicBezTo>
                <a:cubicBezTo>
                  <a:pt x="1311" y="17"/>
                  <a:pt x="1309" y="24"/>
                  <a:pt x="1316" y="23"/>
                </a:cubicBezTo>
                <a:close/>
                <a:moveTo>
                  <a:pt x="1351" y="23"/>
                </a:moveTo>
                <a:cubicBezTo>
                  <a:pt x="1356" y="23"/>
                  <a:pt x="1363" y="25"/>
                  <a:pt x="1362" y="18"/>
                </a:cubicBezTo>
                <a:cubicBezTo>
                  <a:pt x="1357" y="17"/>
                  <a:pt x="1356" y="20"/>
                  <a:pt x="1352" y="20"/>
                </a:cubicBezTo>
                <a:cubicBezTo>
                  <a:pt x="1352" y="18"/>
                  <a:pt x="1353" y="16"/>
                  <a:pt x="1351" y="15"/>
                </a:cubicBezTo>
                <a:cubicBezTo>
                  <a:pt x="1347" y="18"/>
                  <a:pt x="1352" y="18"/>
                  <a:pt x="1351" y="23"/>
                </a:cubicBezTo>
                <a:close/>
                <a:moveTo>
                  <a:pt x="1421" y="18"/>
                </a:moveTo>
                <a:cubicBezTo>
                  <a:pt x="1426" y="18"/>
                  <a:pt x="1428" y="21"/>
                  <a:pt x="1434" y="20"/>
                </a:cubicBezTo>
                <a:cubicBezTo>
                  <a:pt x="1433" y="22"/>
                  <a:pt x="1419" y="24"/>
                  <a:pt x="1421" y="18"/>
                </a:cubicBezTo>
                <a:close/>
                <a:moveTo>
                  <a:pt x="1452" y="25"/>
                </a:moveTo>
                <a:cubicBezTo>
                  <a:pt x="1456" y="25"/>
                  <a:pt x="1458" y="24"/>
                  <a:pt x="1459" y="22"/>
                </a:cubicBezTo>
                <a:cubicBezTo>
                  <a:pt x="1456" y="22"/>
                  <a:pt x="1454" y="21"/>
                  <a:pt x="1452" y="20"/>
                </a:cubicBezTo>
                <a:cubicBezTo>
                  <a:pt x="1452" y="22"/>
                  <a:pt x="1452" y="23"/>
                  <a:pt x="1452" y="25"/>
                </a:cubicBezTo>
                <a:close/>
                <a:moveTo>
                  <a:pt x="1434" y="39"/>
                </a:moveTo>
                <a:cubicBezTo>
                  <a:pt x="1433" y="43"/>
                  <a:pt x="1428" y="42"/>
                  <a:pt x="1424" y="42"/>
                </a:cubicBezTo>
                <a:cubicBezTo>
                  <a:pt x="1425" y="39"/>
                  <a:pt x="1429" y="39"/>
                  <a:pt x="1434" y="39"/>
                </a:cubicBezTo>
                <a:close/>
                <a:moveTo>
                  <a:pt x="1439" y="39"/>
                </a:moveTo>
                <a:cubicBezTo>
                  <a:pt x="1443" y="41"/>
                  <a:pt x="1444" y="38"/>
                  <a:pt x="1449" y="41"/>
                </a:cubicBezTo>
                <a:cubicBezTo>
                  <a:pt x="1448" y="43"/>
                  <a:pt x="1436" y="44"/>
                  <a:pt x="1439" y="39"/>
                </a:cubicBezTo>
                <a:close/>
                <a:moveTo>
                  <a:pt x="1570" y="39"/>
                </a:moveTo>
                <a:cubicBezTo>
                  <a:pt x="1569" y="44"/>
                  <a:pt x="1560" y="42"/>
                  <a:pt x="1555" y="42"/>
                </a:cubicBezTo>
                <a:cubicBezTo>
                  <a:pt x="1556" y="37"/>
                  <a:pt x="1565" y="40"/>
                  <a:pt x="1570" y="39"/>
                </a:cubicBezTo>
                <a:close/>
                <a:moveTo>
                  <a:pt x="1573" y="41"/>
                </a:moveTo>
                <a:cubicBezTo>
                  <a:pt x="1575" y="37"/>
                  <a:pt x="1583" y="40"/>
                  <a:pt x="1587" y="39"/>
                </a:cubicBezTo>
                <a:cubicBezTo>
                  <a:pt x="1585" y="45"/>
                  <a:pt x="1580" y="39"/>
                  <a:pt x="1573" y="41"/>
                </a:cubicBezTo>
                <a:close/>
                <a:moveTo>
                  <a:pt x="1618" y="41"/>
                </a:moveTo>
                <a:cubicBezTo>
                  <a:pt x="1621" y="37"/>
                  <a:pt x="1631" y="40"/>
                  <a:pt x="1636" y="39"/>
                </a:cubicBezTo>
                <a:cubicBezTo>
                  <a:pt x="1634" y="43"/>
                  <a:pt x="1624" y="40"/>
                  <a:pt x="1618" y="41"/>
                </a:cubicBezTo>
                <a:close/>
                <a:moveTo>
                  <a:pt x="1470" y="42"/>
                </a:moveTo>
                <a:cubicBezTo>
                  <a:pt x="1470" y="42"/>
                  <a:pt x="1470" y="44"/>
                  <a:pt x="1470" y="44"/>
                </a:cubicBezTo>
                <a:cubicBezTo>
                  <a:pt x="1472" y="46"/>
                  <a:pt x="1479" y="42"/>
                  <a:pt x="1480" y="42"/>
                </a:cubicBezTo>
                <a:cubicBezTo>
                  <a:pt x="1482" y="42"/>
                  <a:pt x="1482" y="44"/>
                  <a:pt x="1485" y="44"/>
                </a:cubicBezTo>
                <a:cubicBezTo>
                  <a:pt x="1487" y="44"/>
                  <a:pt x="1488" y="43"/>
                  <a:pt x="1490" y="42"/>
                </a:cubicBezTo>
                <a:cubicBezTo>
                  <a:pt x="1492" y="42"/>
                  <a:pt x="1495" y="43"/>
                  <a:pt x="1495" y="41"/>
                </a:cubicBezTo>
                <a:cubicBezTo>
                  <a:pt x="1486" y="41"/>
                  <a:pt x="1476" y="41"/>
                  <a:pt x="1467" y="41"/>
                </a:cubicBezTo>
                <a:cubicBezTo>
                  <a:pt x="1466" y="41"/>
                  <a:pt x="1464" y="41"/>
                  <a:pt x="1463" y="42"/>
                </a:cubicBezTo>
                <a:cubicBezTo>
                  <a:pt x="1466" y="46"/>
                  <a:pt x="1468" y="42"/>
                  <a:pt x="1470" y="42"/>
                </a:cubicBezTo>
                <a:close/>
                <a:moveTo>
                  <a:pt x="1523" y="41"/>
                </a:moveTo>
                <a:cubicBezTo>
                  <a:pt x="1522" y="41"/>
                  <a:pt x="1520" y="41"/>
                  <a:pt x="1518" y="41"/>
                </a:cubicBezTo>
                <a:cubicBezTo>
                  <a:pt x="1517" y="41"/>
                  <a:pt x="1515" y="41"/>
                  <a:pt x="1515" y="42"/>
                </a:cubicBezTo>
                <a:cubicBezTo>
                  <a:pt x="1517" y="41"/>
                  <a:pt x="1524" y="44"/>
                  <a:pt x="1523" y="41"/>
                </a:cubicBezTo>
                <a:close/>
                <a:moveTo>
                  <a:pt x="1418" y="47"/>
                </a:moveTo>
                <a:cubicBezTo>
                  <a:pt x="1417" y="47"/>
                  <a:pt x="1415" y="47"/>
                  <a:pt x="1413" y="47"/>
                </a:cubicBezTo>
                <a:cubicBezTo>
                  <a:pt x="1412" y="47"/>
                  <a:pt x="1409" y="47"/>
                  <a:pt x="1409" y="49"/>
                </a:cubicBezTo>
                <a:cubicBezTo>
                  <a:pt x="1411" y="48"/>
                  <a:pt x="1418" y="51"/>
                  <a:pt x="1418" y="47"/>
                </a:cubicBezTo>
                <a:close/>
                <a:moveTo>
                  <a:pt x="1430" y="57"/>
                </a:moveTo>
                <a:cubicBezTo>
                  <a:pt x="1429" y="57"/>
                  <a:pt x="1428" y="57"/>
                  <a:pt x="1427" y="57"/>
                </a:cubicBezTo>
                <a:cubicBezTo>
                  <a:pt x="1418" y="56"/>
                  <a:pt x="1430" y="61"/>
                  <a:pt x="1430" y="57"/>
                </a:cubicBezTo>
                <a:close/>
                <a:moveTo>
                  <a:pt x="1373" y="60"/>
                </a:moveTo>
                <a:cubicBezTo>
                  <a:pt x="1373" y="57"/>
                  <a:pt x="1384" y="56"/>
                  <a:pt x="1382" y="61"/>
                </a:cubicBezTo>
                <a:cubicBezTo>
                  <a:pt x="1378" y="62"/>
                  <a:pt x="1378" y="58"/>
                  <a:pt x="1373" y="60"/>
                </a:cubicBezTo>
                <a:close/>
                <a:moveTo>
                  <a:pt x="1420" y="63"/>
                </a:moveTo>
                <a:cubicBezTo>
                  <a:pt x="1425" y="67"/>
                  <a:pt x="1412" y="68"/>
                  <a:pt x="1407" y="68"/>
                </a:cubicBezTo>
                <a:cubicBezTo>
                  <a:pt x="1408" y="62"/>
                  <a:pt x="1416" y="68"/>
                  <a:pt x="1420" y="63"/>
                </a:cubicBezTo>
                <a:close/>
                <a:moveTo>
                  <a:pt x="1433" y="64"/>
                </a:moveTo>
                <a:cubicBezTo>
                  <a:pt x="1434" y="64"/>
                  <a:pt x="1441" y="64"/>
                  <a:pt x="1440" y="63"/>
                </a:cubicBezTo>
                <a:cubicBezTo>
                  <a:pt x="1438" y="60"/>
                  <a:pt x="1437" y="64"/>
                  <a:pt x="1430" y="63"/>
                </a:cubicBezTo>
                <a:cubicBezTo>
                  <a:pt x="1427" y="66"/>
                  <a:pt x="1425" y="61"/>
                  <a:pt x="1423" y="66"/>
                </a:cubicBezTo>
                <a:cubicBezTo>
                  <a:pt x="1426" y="67"/>
                  <a:pt x="1430" y="65"/>
                  <a:pt x="1433" y="64"/>
                </a:cubicBezTo>
                <a:close/>
                <a:moveTo>
                  <a:pt x="1694" y="82"/>
                </a:moveTo>
                <a:cubicBezTo>
                  <a:pt x="1692" y="82"/>
                  <a:pt x="1682" y="80"/>
                  <a:pt x="1682" y="85"/>
                </a:cubicBezTo>
                <a:cubicBezTo>
                  <a:pt x="1688" y="84"/>
                  <a:pt x="1705" y="83"/>
                  <a:pt x="1694" y="82"/>
                </a:cubicBezTo>
                <a:close/>
                <a:moveTo>
                  <a:pt x="1794" y="102"/>
                </a:moveTo>
                <a:cubicBezTo>
                  <a:pt x="1798" y="102"/>
                  <a:pt x="1805" y="104"/>
                  <a:pt x="1806" y="101"/>
                </a:cubicBezTo>
                <a:cubicBezTo>
                  <a:pt x="1801" y="101"/>
                  <a:pt x="1798" y="101"/>
                  <a:pt x="1794" y="101"/>
                </a:cubicBezTo>
                <a:cubicBezTo>
                  <a:pt x="1792" y="101"/>
                  <a:pt x="1790" y="99"/>
                  <a:pt x="1789" y="99"/>
                </a:cubicBezTo>
                <a:cubicBezTo>
                  <a:pt x="1790" y="99"/>
                  <a:pt x="1788" y="101"/>
                  <a:pt x="1788" y="101"/>
                </a:cubicBezTo>
                <a:cubicBezTo>
                  <a:pt x="1782" y="102"/>
                  <a:pt x="1783" y="98"/>
                  <a:pt x="1779" y="99"/>
                </a:cubicBezTo>
                <a:cubicBezTo>
                  <a:pt x="1779" y="103"/>
                  <a:pt x="1773" y="101"/>
                  <a:pt x="1773" y="104"/>
                </a:cubicBezTo>
                <a:cubicBezTo>
                  <a:pt x="1780" y="104"/>
                  <a:pt x="1785" y="102"/>
                  <a:pt x="1794" y="102"/>
                </a:cubicBezTo>
                <a:close/>
                <a:moveTo>
                  <a:pt x="1807" y="106"/>
                </a:moveTo>
                <a:cubicBezTo>
                  <a:pt x="1814" y="106"/>
                  <a:pt x="1818" y="105"/>
                  <a:pt x="1819" y="101"/>
                </a:cubicBezTo>
                <a:cubicBezTo>
                  <a:pt x="1816" y="102"/>
                  <a:pt x="1809" y="99"/>
                  <a:pt x="1809" y="102"/>
                </a:cubicBezTo>
                <a:cubicBezTo>
                  <a:pt x="1812" y="103"/>
                  <a:pt x="1808" y="104"/>
                  <a:pt x="1807" y="106"/>
                </a:cubicBezTo>
                <a:close/>
                <a:moveTo>
                  <a:pt x="1837" y="101"/>
                </a:moveTo>
                <a:cubicBezTo>
                  <a:pt x="1836" y="101"/>
                  <a:pt x="1835" y="101"/>
                  <a:pt x="1834" y="101"/>
                </a:cubicBezTo>
                <a:cubicBezTo>
                  <a:pt x="1833" y="101"/>
                  <a:pt x="1831" y="101"/>
                  <a:pt x="1831" y="102"/>
                </a:cubicBezTo>
                <a:cubicBezTo>
                  <a:pt x="1833" y="102"/>
                  <a:pt x="1837" y="103"/>
                  <a:pt x="1837" y="101"/>
                </a:cubicBezTo>
                <a:close/>
                <a:moveTo>
                  <a:pt x="1846" y="102"/>
                </a:moveTo>
                <a:cubicBezTo>
                  <a:pt x="1844" y="102"/>
                  <a:pt x="1843" y="102"/>
                  <a:pt x="1842" y="102"/>
                </a:cubicBezTo>
                <a:cubicBezTo>
                  <a:pt x="1833" y="102"/>
                  <a:pt x="1846" y="107"/>
                  <a:pt x="1846" y="102"/>
                </a:cubicBezTo>
                <a:close/>
                <a:moveTo>
                  <a:pt x="478" y="109"/>
                </a:moveTo>
                <a:cubicBezTo>
                  <a:pt x="481" y="110"/>
                  <a:pt x="478" y="112"/>
                  <a:pt x="478" y="114"/>
                </a:cubicBezTo>
                <a:cubicBezTo>
                  <a:pt x="475" y="112"/>
                  <a:pt x="478" y="111"/>
                  <a:pt x="478" y="109"/>
                </a:cubicBezTo>
                <a:close/>
                <a:moveTo>
                  <a:pt x="1775" y="117"/>
                </a:moveTo>
                <a:cubicBezTo>
                  <a:pt x="1774" y="118"/>
                  <a:pt x="1768" y="115"/>
                  <a:pt x="1769" y="118"/>
                </a:cubicBezTo>
                <a:cubicBezTo>
                  <a:pt x="1771" y="121"/>
                  <a:pt x="1770" y="122"/>
                  <a:pt x="1775" y="122"/>
                </a:cubicBezTo>
                <a:cubicBezTo>
                  <a:pt x="1779" y="121"/>
                  <a:pt x="1781" y="119"/>
                  <a:pt x="1782" y="117"/>
                </a:cubicBezTo>
                <a:cubicBezTo>
                  <a:pt x="1779" y="114"/>
                  <a:pt x="1776" y="116"/>
                  <a:pt x="1775" y="117"/>
                </a:cubicBezTo>
                <a:close/>
                <a:moveTo>
                  <a:pt x="1797" y="118"/>
                </a:moveTo>
                <a:cubicBezTo>
                  <a:pt x="1797" y="119"/>
                  <a:pt x="1797" y="120"/>
                  <a:pt x="1799" y="120"/>
                </a:cubicBezTo>
                <a:cubicBezTo>
                  <a:pt x="1798" y="115"/>
                  <a:pt x="1803" y="124"/>
                  <a:pt x="1804" y="118"/>
                </a:cubicBezTo>
                <a:cubicBezTo>
                  <a:pt x="1801" y="118"/>
                  <a:pt x="1799" y="116"/>
                  <a:pt x="1797" y="115"/>
                </a:cubicBezTo>
                <a:cubicBezTo>
                  <a:pt x="1797" y="116"/>
                  <a:pt x="1797" y="117"/>
                  <a:pt x="1797" y="118"/>
                </a:cubicBezTo>
                <a:close/>
                <a:moveTo>
                  <a:pt x="1726" y="122"/>
                </a:moveTo>
                <a:cubicBezTo>
                  <a:pt x="1734" y="123"/>
                  <a:pt x="1749" y="122"/>
                  <a:pt x="1752" y="122"/>
                </a:cubicBezTo>
                <a:cubicBezTo>
                  <a:pt x="1754" y="121"/>
                  <a:pt x="1757" y="122"/>
                  <a:pt x="1757" y="120"/>
                </a:cubicBezTo>
                <a:cubicBezTo>
                  <a:pt x="1752" y="119"/>
                  <a:pt x="1751" y="115"/>
                  <a:pt x="1744" y="117"/>
                </a:cubicBezTo>
                <a:cubicBezTo>
                  <a:pt x="1741" y="117"/>
                  <a:pt x="1743" y="121"/>
                  <a:pt x="1739" y="120"/>
                </a:cubicBezTo>
                <a:cubicBezTo>
                  <a:pt x="1737" y="120"/>
                  <a:pt x="1738" y="119"/>
                  <a:pt x="1737" y="118"/>
                </a:cubicBezTo>
                <a:cubicBezTo>
                  <a:pt x="1734" y="114"/>
                  <a:pt x="1726" y="120"/>
                  <a:pt x="1721" y="117"/>
                </a:cubicBezTo>
                <a:cubicBezTo>
                  <a:pt x="1720" y="120"/>
                  <a:pt x="1722" y="121"/>
                  <a:pt x="1726" y="122"/>
                </a:cubicBezTo>
                <a:close/>
                <a:moveTo>
                  <a:pt x="1719" y="126"/>
                </a:moveTo>
                <a:cubicBezTo>
                  <a:pt x="1718" y="126"/>
                  <a:pt x="1717" y="126"/>
                  <a:pt x="1716" y="126"/>
                </a:cubicBezTo>
                <a:cubicBezTo>
                  <a:pt x="1706" y="126"/>
                  <a:pt x="1719" y="131"/>
                  <a:pt x="1719" y="126"/>
                </a:cubicBezTo>
                <a:close/>
                <a:moveTo>
                  <a:pt x="1745" y="126"/>
                </a:moveTo>
                <a:cubicBezTo>
                  <a:pt x="1752" y="128"/>
                  <a:pt x="1754" y="127"/>
                  <a:pt x="1762" y="128"/>
                </a:cubicBezTo>
                <a:cubicBezTo>
                  <a:pt x="1762" y="130"/>
                  <a:pt x="1744" y="132"/>
                  <a:pt x="1745" y="126"/>
                </a:cubicBezTo>
                <a:close/>
                <a:moveTo>
                  <a:pt x="413" y="164"/>
                </a:moveTo>
                <a:cubicBezTo>
                  <a:pt x="421" y="165"/>
                  <a:pt x="412" y="174"/>
                  <a:pt x="413" y="164"/>
                </a:cubicBezTo>
                <a:close/>
                <a:moveTo>
                  <a:pt x="1873" y="168"/>
                </a:moveTo>
                <a:cubicBezTo>
                  <a:pt x="1878" y="162"/>
                  <a:pt x="1878" y="172"/>
                  <a:pt x="1873" y="168"/>
                </a:cubicBezTo>
                <a:close/>
                <a:moveTo>
                  <a:pt x="1876" y="171"/>
                </a:moveTo>
                <a:cubicBezTo>
                  <a:pt x="1876" y="174"/>
                  <a:pt x="1869" y="172"/>
                  <a:pt x="1868" y="175"/>
                </a:cubicBezTo>
                <a:cubicBezTo>
                  <a:pt x="1863" y="172"/>
                  <a:pt x="1871" y="169"/>
                  <a:pt x="1876" y="171"/>
                </a:cubicBezTo>
                <a:close/>
                <a:moveTo>
                  <a:pt x="1884" y="171"/>
                </a:moveTo>
                <a:cubicBezTo>
                  <a:pt x="1891" y="170"/>
                  <a:pt x="1891" y="173"/>
                  <a:pt x="1898" y="172"/>
                </a:cubicBezTo>
                <a:cubicBezTo>
                  <a:pt x="1897" y="174"/>
                  <a:pt x="1883" y="176"/>
                  <a:pt x="1884" y="171"/>
                </a:cubicBezTo>
                <a:close/>
                <a:moveTo>
                  <a:pt x="1947" y="172"/>
                </a:moveTo>
                <a:cubicBezTo>
                  <a:pt x="1940" y="174"/>
                  <a:pt x="1939" y="170"/>
                  <a:pt x="1932" y="171"/>
                </a:cubicBezTo>
                <a:cubicBezTo>
                  <a:pt x="1934" y="177"/>
                  <a:pt x="1926" y="173"/>
                  <a:pt x="1927" y="179"/>
                </a:cubicBezTo>
                <a:cubicBezTo>
                  <a:pt x="1932" y="179"/>
                  <a:pt x="1936" y="176"/>
                  <a:pt x="1940" y="175"/>
                </a:cubicBezTo>
                <a:cubicBezTo>
                  <a:pt x="1943" y="175"/>
                  <a:pt x="1944" y="177"/>
                  <a:pt x="1947" y="177"/>
                </a:cubicBezTo>
                <a:cubicBezTo>
                  <a:pt x="1951" y="178"/>
                  <a:pt x="1956" y="177"/>
                  <a:pt x="1960" y="179"/>
                </a:cubicBezTo>
                <a:cubicBezTo>
                  <a:pt x="1962" y="174"/>
                  <a:pt x="1957" y="177"/>
                  <a:pt x="1955" y="175"/>
                </a:cubicBezTo>
                <a:cubicBezTo>
                  <a:pt x="1954" y="175"/>
                  <a:pt x="1956" y="171"/>
                  <a:pt x="1952" y="172"/>
                </a:cubicBezTo>
                <a:cubicBezTo>
                  <a:pt x="1947" y="170"/>
                  <a:pt x="1951" y="177"/>
                  <a:pt x="1945" y="175"/>
                </a:cubicBezTo>
                <a:cubicBezTo>
                  <a:pt x="1945" y="174"/>
                  <a:pt x="1947" y="174"/>
                  <a:pt x="1947" y="172"/>
                </a:cubicBezTo>
                <a:close/>
                <a:moveTo>
                  <a:pt x="2111" y="171"/>
                </a:moveTo>
                <a:cubicBezTo>
                  <a:pt x="2110" y="171"/>
                  <a:pt x="2109" y="171"/>
                  <a:pt x="2108" y="171"/>
                </a:cubicBezTo>
                <a:cubicBezTo>
                  <a:pt x="2099" y="170"/>
                  <a:pt x="2111" y="175"/>
                  <a:pt x="2111" y="171"/>
                </a:cubicBezTo>
                <a:close/>
                <a:moveTo>
                  <a:pt x="1964" y="172"/>
                </a:moveTo>
                <a:cubicBezTo>
                  <a:pt x="1963" y="172"/>
                  <a:pt x="1962" y="172"/>
                  <a:pt x="1960" y="172"/>
                </a:cubicBezTo>
                <a:cubicBezTo>
                  <a:pt x="1959" y="173"/>
                  <a:pt x="1957" y="172"/>
                  <a:pt x="1957" y="174"/>
                </a:cubicBezTo>
                <a:cubicBezTo>
                  <a:pt x="1960" y="174"/>
                  <a:pt x="1963" y="174"/>
                  <a:pt x="1964" y="172"/>
                </a:cubicBezTo>
                <a:close/>
                <a:moveTo>
                  <a:pt x="1962" y="177"/>
                </a:moveTo>
                <a:cubicBezTo>
                  <a:pt x="1966" y="177"/>
                  <a:pt x="1969" y="176"/>
                  <a:pt x="1970" y="174"/>
                </a:cubicBezTo>
                <a:cubicBezTo>
                  <a:pt x="1968" y="174"/>
                  <a:pt x="1967" y="173"/>
                  <a:pt x="1965" y="172"/>
                </a:cubicBezTo>
                <a:cubicBezTo>
                  <a:pt x="1966" y="175"/>
                  <a:pt x="1963" y="175"/>
                  <a:pt x="1962" y="177"/>
                </a:cubicBezTo>
                <a:close/>
                <a:moveTo>
                  <a:pt x="2167" y="175"/>
                </a:moveTo>
                <a:cubicBezTo>
                  <a:pt x="2168" y="173"/>
                  <a:pt x="2175" y="176"/>
                  <a:pt x="2175" y="172"/>
                </a:cubicBezTo>
                <a:cubicBezTo>
                  <a:pt x="2170" y="173"/>
                  <a:pt x="2161" y="170"/>
                  <a:pt x="2159" y="174"/>
                </a:cubicBezTo>
                <a:cubicBezTo>
                  <a:pt x="2163" y="173"/>
                  <a:pt x="2163" y="176"/>
                  <a:pt x="2167" y="175"/>
                </a:cubicBezTo>
                <a:close/>
                <a:moveTo>
                  <a:pt x="2117" y="177"/>
                </a:moveTo>
                <a:cubicBezTo>
                  <a:pt x="2118" y="177"/>
                  <a:pt x="2119" y="177"/>
                  <a:pt x="2120" y="177"/>
                </a:cubicBezTo>
                <a:cubicBezTo>
                  <a:pt x="2121" y="176"/>
                  <a:pt x="2121" y="175"/>
                  <a:pt x="2121" y="174"/>
                </a:cubicBezTo>
                <a:cubicBezTo>
                  <a:pt x="2120" y="174"/>
                  <a:pt x="2118" y="174"/>
                  <a:pt x="2117" y="174"/>
                </a:cubicBezTo>
                <a:cubicBezTo>
                  <a:pt x="2117" y="175"/>
                  <a:pt x="2117" y="176"/>
                  <a:pt x="2117" y="177"/>
                </a:cubicBezTo>
                <a:close/>
                <a:moveTo>
                  <a:pt x="1971" y="193"/>
                </a:moveTo>
                <a:cubicBezTo>
                  <a:pt x="1970" y="194"/>
                  <a:pt x="1969" y="191"/>
                  <a:pt x="1970" y="191"/>
                </a:cubicBezTo>
                <a:cubicBezTo>
                  <a:pt x="1965" y="191"/>
                  <a:pt x="1957" y="191"/>
                  <a:pt x="1951" y="191"/>
                </a:cubicBezTo>
                <a:cubicBezTo>
                  <a:pt x="1946" y="192"/>
                  <a:pt x="1947" y="192"/>
                  <a:pt x="1943" y="191"/>
                </a:cubicBezTo>
                <a:cubicBezTo>
                  <a:pt x="1942" y="191"/>
                  <a:pt x="1940" y="192"/>
                  <a:pt x="1938" y="191"/>
                </a:cubicBezTo>
                <a:cubicBezTo>
                  <a:pt x="1937" y="189"/>
                  <a:pt x="1931" y="192"/>
                  <a:pt x="1935" y="190"/>
                </a:cubicBezTo>
                <a:cubicBezTo>
                  <a:pt x="1935" y="189"/>
                  <a:pt x="1935" y="189"/>
                  <a:pt x="1935" y="188"/>
                </a:cubicBezTo>
                <a:cubicBezTo>
                  <a:pt x="1927" y="189"/>
                  <a:pt x="1914" y="186"/>
                  <a:pt x="1910" y="190"/>
                </a:cubicBezTo>
                <a:cubicBezTo>
                  <a:pt x="1913" y="191"/>
                  <a:pt x="1919" y="188"/>
                  <a:pt x="1918" y="191"/>
                </a:cubicBezTo>
                <a:cubicBezTo>
                  <a:pt x="1914" y="191"/>
                  <a:pt x="1909" y="190"/>
                  <a:pt x="1908" y="194"/>
                </a:cubicBezTo>
                <a:cubicBezTo>
                  <a:pt x="1913" y="195"/>
                  <a:pt x="1918" y="194"/>
                  <a:pt x="1923" y="194"/>
                </a:cubicBezTo>
                <a:cubicBezTo>
                  <a:pt x="1930" y="195"/>
                  <a:pt x="1931" y="195"/>
                  <a:pt x="1936" y="194"/>
                </a:cubicBezTo>
                <a:cubicBezTo>
                  <a:pt x="1943" y="194"/>
                  <a:pt x="1950" y="195"/>
                  <a:pt x="1955" y="194"/>
                </a:cubicBezTo>
                <a:cubicBezTo>
                  <a:pt x="1960" y="194"/>
                  <a:pt x="1958" y="193"/>
                  <a:pt x="1961" y="194"/>
                </a:cubicBezTo>
                <a:cubicBezTo>
                  <a:pt x="1966" y="196"/>
                  <a:pt x="1972" y="195"/>
                  <a:pt x="1974" y="193"/>
                </a:cubicBezTo>
                <a:cubicBezTo>
                  <a:pt x="1972" y="193"/>
                  <a:pt x="1973" y="191"/>
                  <a:pt x="1971" y="193"/>
                </a:cubicBezTo>
                <a:close/>
                <a:moveTo>
                  <a:pt x="1930" y="191"/>
                </a:moveTo>
                <a:cubicBezTo>
                  <a:pt x="1925" y="197"/>
                  <a:pt x="1919" y="188"/>
                  <a:pt x="1930" y="191"/>
                </a:cubicBezTo>
                <a:close/>
                <a:moveTo>
                  <a:pt x="1989" y="193"/>
                </a:moveTo>
                <a:cubicBezTo>
                  <a:pt x="1988" y="196"/>
                  <a:pt x="1980" y="194"/>
                  <a:pt x="1976" y="194"/>
                </a:cubicBezTo>
                <a:cubicBezTo>
                  <a:pt x="1978" y="188"/>
                  <a:pt x="1984" y="193"/>
                  <a:pt x="1989" y="193"/>
                </a:cubicBezTo>
                <a:close/>
                <a:moveTo>
                  <a:pt x="2014" y="193"/>
                </a:moveTo>
                <a:cubicBezTo>
                  <a:pt x="2017" y="196"/>
                  <a:pt x="2022" y="193"/>
                  <a:pt x="2026" y="193"/>
                </a:cubicBezTo>
                <a:cubicBezTo>
                  <a:pt x="2028" y="195"/>
                  <a:pt x="2039" y="196"/>
                  <a:pt x="2040" y="193"/>
                </a:cubicBezTo>
                <a:cubicBezTo>
                  <a:pt x="2039" y="193"/>
                  <a:pt x="2036" y="193"/>
                  <a:pt x="2036" y="191"/>
                </a:cubicBezTo>
                <a:cubicBezTo>
                  <a:pt x="2026" y="193"/>
                  <a:pt x="2010" y="188"/>
                  <a:pt x="2014" y="193"/>
                </a:cubicBezTo>
                <a:close/>
                <a:moveTo>
                  <a:pt x="123" y="218"/>
                </a:moveTo>
                <a:cubicBezTo>
                  <a:pt x="125" y="224"/>
                  <a:pt x="118" y="221"/>
                  <a:pt x="115" y="221"/>
                </a:cubicBezTo>
                <a:cubicBezTo>
                  <a:pt x="117" y="219"/>
                  <a:pt x="119" y="218"/>
                  <a:pt x="123" y="218"/>
                </a:cubicBezTo>
                <a:close/>
                <a:moveTo>
                  <a:pt x="1897" y="221"/>
                </a:moveTo>
                <a:cubicBezTo>
                  <a:pt x="1898" y="221"/>
                  <a:pt x="1899" y="223"/>
                  <a:pt x="1899" y="223"/>
                </a:cubicBezTo>
                <a:cubicBezTo>
                  <a:pt x="1902" y="223"/>
                  <a:pt x="1903" y="222"/>
                  <a:pt x="1906" y="221"/>
                </a:cubicBezTo>
                <a:cubicBezTo>
                  <a:pt x="1908" y="221"/>
                  <a:pt x="1912" y="222"/>
                  <a:pt x="1912" y="220"/>
                </a:cubicBezTo>
                <a:cubicBezTo>
                  <a:pt x="1907" y="220"/>
                  <a:pt x="1901" y="218"/>
                  <a:pt x="1896" y="218"/>
                </a:cubicBezTo>
                <a:cubicBezTo>
                  <a:pt x="1893" y="218"/>
                  <a:pt x="1889" y="217"/>
                  <a:pt x="1886" y="220"/>
                </a:cubicBezTo>
                <a:cubicBezTo>
                  <a:pt x="1889" y="222"/>
                  <a:pt x="1894" y="221"/>
                  <a:pt x="1897" y="221"/>
                </a:cubicBezTo>
                <a:close/>
                <a:moveTo>
                  <a:pt x="1929" y="218"/>
                </a:moveTo>
                <a:cubicBezTo>
                  <a:pt x="1924" y="218"/>
                  <a:pt x="1909" y="216"/>
                  <a:pt x="1916" y="221"/>
                </a:cubicBezTo>
                <a:cubicBezTo>
                  <a:pt x="1920" y="217"/>
                  <a:pt x="1929" y="222"/>
                  <a:pt x="1935" y="221"/>
                </a:cubicBezTo>
                <a:cubicBezTo>
                  <a:pt x="1939" y="221"/>
                  <a:pt x="1940" y="220"/>
                  <a:pt x="1942" y="220"/>
                </a:cubicBezTo>
                <a:cubicBezTo>
                  <a:pt x="1944" y="219"/>
                  <a:pt x="1948" y="221"/>
                  <a:pt x="1949" y="218"/>
                </a:cubicBezTo>
                <a:cubicBezTo>
                  <a:pt x="1944" y="219"/>
                  <a:pt x="1936" y="218"/>
                  <a:pt x="1929" y="218"/>
                </a:cubicBezTo>
                <a:close/>
                <a:moveTo>
                  <a:pt x="1957" y="221"/>
                </a:moveTo>
                <a:cubicBezTo>
                  <a:pt x="1962" y="220"/>
                  <a:pt x="1970" y="221"/>
                  <a:pt x="1972" y="218"/>
                </a:cubicBezTo>
                <a:cubicBezTo>
                  <a:pt x="1966" y="219"/>
                  <a:pt x="1955" y="216"/>
                  <a:pt x="1952" y="220"/>
                </a:cubicBezTo>
                <a:cubicBezTo>
                  <a:pt x="1954" y="220"/>
                  <a:pt x="1957" y="220"/>
                  <a:pt x="1957" y="221"/>
                </a:cubicBezTo>
                <a:close/>
                <a:moveTo>
                  <a:pt x="1985" y="218"/>
                </a:moveTo>
                <a:cubicBezTo>
                  <a:pt x="1984" y="218"/>
                  <a:pt x="1983" y="218"/>
                  <a:pt x="1982" y="218"/>
                </a:cubicBezTo>
                <a:cubicBezTo>
                  <a:pt x="1973" y="218"/>
                  <a:pt x="1985" y="223"/>
                  <a:pt x="1985" y="218"/>
                </a:cubicBezTo>
                <a:close/>
                <a:moveTo>
                  <a:pt x="2028" y="220"/>
                </a:moveTo>
                <a:cubicBezTo>
                  <a:pt x="2029" y="216"/>
                  <a:pt x="2037" y="219"/>
                  <a:pt x="2041" y="218"/>
                </a:cubicBezTo>
                <a:cubicBezTo>
                  <a:pt x="2040" y="222"/>
                  <a:pt x="2032" y="219"/>
                  <a:pt x="2028" y="220"/>
                </a:cubicBezTo>
                <a:close/>
                <a:moveTo>
                  <a:pt x="2071" y="218"/>
                </a:moveTo>
                <a:cubicBezTo>
                  <a:pt x="2070" y="218"/>
                  <a:pt x="2068" y="218"/>
                  <a:pt x="2067" y="218"/>
                </a:cubicBezTo>
                <a:cubicBezTo>
                  <a:pt x="2058" y="218"/>
                  <a:pt x="2071" y="223"/>
                  <a:pt x="2071" y="218"/>
                </a:cubicBezTo>
                <a:close/>
                <a:moveTo>
                  <a:pt x="1892" y="242"/>
                </a:moveTo>
                <a:cubicBezTo>
                  <a:pt x="1891" y="246"/>
                  <a:pt x="1886" y="245"/>
                  <a:pt x="1882" y="245"/>
                </a:cubicBezTo>
                <a:cubicBezTo>
                  <a:pt x="1884" y="241"/>
                  <a:pt x="1885" y="244"/>
                  <a:pt x="1892" y="242"/>
                </a:cubicBezTo>
                <a:close/>
                <a:moveTo>
                  <a:pt x="132" y="248"/>
                </a:moveTo>
                <a:cubicBezTo>
                  <a:pt x="122" y="248"/>
                  <a:pt x="113" y="245"/>
                  <a:pt x="107" y="250"/>
                </a:cubicBezTo>
                <a:cubicBezTo>
                  <a:pt x="110" y="254"/>
                  <a:pt x="115" y="250"/>
                  <a:pt x="120" y="250"/>
                </a:cubicBezTo>
                <a:cubicBezTo>
                  <a:pt x="127" y="250"/>
                  <a:pt x="135" y="252"/>
                  <a:pt x="138" y="248"/>
                </a:cubicBezTo>
                <a:cubicBezTo>
                  <a:pt x="134" y="248"/>
                  <a:pt x="134" y="243"/>
                  <a:pt x="130" y="244"/>
                </a:cubicBezTo>
                <a:cubicBezTo>
                  <a:pt x="130" y="246"/>
                  <a:pt x="131" y="247"/>
                  <a:pt x="132" y="248"/>
                </a:cubicBezTo>
                <a:close/>
                <a:moveTo>
                  <a:pt x="1926" y="253"/>
                </a:moveTo>
                <a:cubicBezTo>
                  <a:pt x="1923" y="256"/>
                  <a:pt x="1919" y="253"/>
                  <a:pt x="1916" y="253"/>
                </a:cubicBezTo>
                <a:cubicBezTo>
                  <a:pt x="1913" y="253"/>
                  <a:pt x="1910" y="253"/>
                  <a:pt x="1908" y="253"/>
                </a:cubicBezTo>
                <a:cubicBezTo>
                  <a:pt x="1903" y="251"/>
                  <a:pt x="1924" y="251"/>
                  <a:pt x="1926" y="253"/>
                </a:cubicBezTo>
                <a:close/>
                <a:moveTo>
                  <a:pt x="1933" y="252"/>
                </a:moveTo>
                <a:cubicBezTo>
                  <a:pt x="1932" y="254"/>
                  <a:pt x="1930" y="255"/>
                  <a:pt x="1927" y="255"/>
                </a:cubicBezTo>
                <a:cubicBezTo>
                  <a:pt x="1927" y="251"/>
                  <a:pt x="1930" y="252"/>
                  <a:pt x="1933" y="252"/>
                </a:cubicBezTo>
                <a:close/>
                <a:moveTo>
                  <a:pt x="1820" y="256"/>
                </a:moveTo>
                <a:cubicBezTo>
                  <a:pt x="1822" y="256"/>
                  <a:pt x="1823" y="256"/>
                  <a:pt x="1824" y="256"/>
                </a:cubicBezTo>
                <a:cubicBezTo>
                  <a:pt x="1824" y="255"/>
                  <a:pt x="1824" y="254"/>
                  <a:pt x="1824" y="253"/>
                </a:cubicBezTo>
                <a:cubicBezTo>
                  <a:pt x="1823" y="253"/>
                  <a:pt x="1822" y="253"/>
                  <a:pt x="1821" y="253"/>
                </a:cubicBezTo>
                <a:cubicBezTo>
                  <a:pt x="1821" y="254"/>
                  <a:pt x="1820" y="255"/>
                  <a:pt x="1820" y="256"/>
                </a:cubicBezTo>
                <a:close/>
                <a:moveTo>
                  <a:pt x="1862" y="258"/>
                </a:moveTo>
                <a:cubicBezTo>
                  <a:pt x="1867" y="256"/>
                  <a:pt x="1864" y="261"/>
                  <a:pt x="1865" y="264"/>
                </a:cubicBezTo>
                <a:cubicBezTo>
                  <a:pt x="1862" y="264"/>
                  <a:pt x="1861" y="262"/>
                  <a:pt x="1862" y="258"/>
                </a:cubicBezTo>
                <a:close/>
                <a:moveTo>
                  <a:pt x="1965" y="264"/>
                </a:moveTo>
                <a:cubicBezTo>
                  <a:pt x="1966" y="260"/>
                  <a:pt x="1968" y="266"/>
                  <a:pt x="1971" y="264"/>
                </a:cubicBezTo>
                <a:cubicBezTo>
                  <a:pt x="1971" y="268"/>
                  <a:pt x="1966" y="265"/>
                  <a:pt x="1965" y="264"/>
                </a:cubicBezTo>
                <a:close/>
                <a:moveTo>
                  <a:pt x="1848" y="266"/>
                </a:moveTo>
                <a:cubicBezTo>
                  <a:pt x="1846" y="270"/>
                  <a:pt x="1838" y="269"/>
                  <a:pt x="1832" y="269"/>
                </a:cubicBezTo>
                <a:cubicBezTo>
                  <a:pt x="1834" y="265"/>
                  <a:pt x="1842" y="266"/>
                  <a:pt x="1848" y="266"/>
                </a:cubicBezTo>
                <a:close/>
                <a:moveTo>
                  <a:pt x="1794" y="271"/>
                </a:moveTo>
                <a:cubicBezTo>
                  <a:pt x="1797" y="267"/>
                  <a:pt x="1807" y="270"/>
                  <a:pt x="1813" y="269"/>
                </a:cubicBezTo>
                <a:cubicBezTo>
                  <a:pt x="1810" y="273"/>
                  <a:pt x="1800" y="270"/>
                  <a:pt x="1794" y="271"/>
                </a:cubicBezTo>
                <a:close/>
                <a:moveTo>
                  <a:pt x="1857" y="286"/>
                </a:moveTo>
                <a:cubicBezTo>
                  <a:pt x="1860" y="286"/>
                  <a:pt x="1863" y="287"/>
                  <a:pt x="1864" y="285"/>
                </a:cubicBezTo>
                <a:cubicBezTo>
                  <a:pt x="1855" y="284"/>
                  <a:pt x="1868" y="283"/>
                  <a:pt x="1869" y="282"/>
                </a:cubicBezTo>
                <a:cubicBezTo>
                  <a:pt x="1866" y="286"/>
                  <a:pt x="1876" y="286"/>
                  <a:pt x="1875" y="283"/>
                </a:cubicBezTo>
                <a:cubicBezTo>
                  <a:pt x="1873" y="283"/>
                  <a:pt x="1871" y="284"/>
                  <a:pt x="1871" y="282"/>
                </a:cubicBezTo>
                <a:cubicBezTo>
                  <a:pt x="1872" y="281"/>
                  <a:pt x="1874" y="282"/>
                  <a:pt x="1874" y="280"/>
                </a:cubicBezTo>
                <a:cubicBezTo>
                  <a:pt x="1868" y="280"/>
                  <a:pt x="1863" y="280"/>
                  <a:pt x="1857" y="280"/>
                </a:cubicBezTo>
                <a:cubicBezTo>
                  <a:pt x="1857" y="282"/>
                  <a:pt x="1857" y="284"/>
                  <a:pt x="1857" y="286"/>
                </a:cubicBezTo>
                <a:close/>
                <a:moveTo>
                  <a:pt x="1951" y="282"/>
                </a:moveTo>
                <a:cubicBezTo>
                  <a:pt x="1949" y="282"/>
                  <a:pt x="1948" y="282"/>
                  <a:pt x="1946" y="282"/>
                </a:cubicBezTo>
                <a:cubicBezTo>
                  <a:pt x="1945" y="282"/>
                  <a:pt x="1943" y="282"/>
                  <a:pt x="1943" y="283"/>
                </a:cubicBezTo>
                <a:cubicBezTo>
                  <a:pt x="1945" y="282"/>
                  <a:pt x="1951" y="285"/>
                  <a:pt x="1951" y="282"/>
                </a:cubicBezTo>
                <a:close/>
                <a:moveTo>
                  <a:pt x="1879" y="285"/>
                </a:moveTo>
                <a:cubicBezTo>
                  <a:pt x="1886" y="286"/>
                  <a:pt x="1877" y="294"/>
                  <a:pt x="1879" y="285"/>
                </a:cubicBezTo>
                <a:close/>
                <a:moveTo>
                  <a:pt x="1862" y="291"/>
                </a:moveTo>
                <a:cubicBezTo>
                  <a:pt x="1865" y="290"/>
                  <a:pt x="1872" y="293"/>
                  <a:pt x="1872" y="290"/>
                </a:cubicBezTo>
                <a:cubicBezTo>
                  <a:pt x="1867" y="291"/>
                  <a:pt x="1868" y="287"/>
                  <a:pt x="1865" y="286"/>
                </a:cubicBezTo>
                <a:cubicBezTo>
                  <a:pt x="1865" y="289"/>
                  <a:pt x="1863" y="289"/>
                  <a:pt x="1862" y="291"/>
                </a:cubicBezTo>
                <a:close/>
                <a:moveTo>
                  <a:pt x="115" y="288"/>
                </a:moveTo>
                <a:cubicBezTo>
                  <a:pt x="114" y="290"/>
                  <a:pt x="112" y="291"/>
                  <a:pt x="109" y="291"/>
                </a:cubicBezTo>
                <a:cubicBezTo>
                  <a:pt x="109" y="288"/>
                  <a:pt x="112" y="288"/>
                  <a:pt x="115" y="288"/>
                </a:cubicBezTo>
                <a:close/>
                <a:moveTo>
                  <a:pt x="1937" y="294"/>
                </a:moveTo>
                <a:cubicBezTo>
                  <a:pt x="1938" y="299"/>
                  <a:pt x="1930" y="293"/>
                  <a:pt x="1931" y="298"/>
                </a:cubicBezTo>
                <a:cubicBezTo>
                  <a:pt x="1925" y="295"/>
                  <a:pt x="1934" y="293"/>
                  <a:pt x="1937" y="294"/>
                </a:cubicBezTo>
                <a:close/>
                <a:moveTo>
                  <a:pt x="1888" y="299"/>
                </a:moveTo>
                <a:cubicBezTo>
                  <a:pt x="1886" y="299"/>
                  <a:pt x="1885" y="299"/>
                  <a:pt x="1883" y="299"/>
                </a:cubicBezTo>
                <a:cubicBezTo>
                  <a:pt x="1873" y="299"/>
                  <a:pt x="1888" y="303"/>
                  <a:pt x="1888" y="299"/>
                </a:cubicBezTo>
                <a:close/>
                <a:moveTo>
                  <a:pt x="123" y="313"/>
                </a:moveTo>
                <a:cubicBezTo>
                  <a:pt x="129" y="314"/>
                  <a:pt x="119" y="319"/>
                  <a:pt x="125" y="320"/>
                </a:cubicBezTo>
                <a:cubicBezTo>
                  <a:pt x="122" y="326"/>
                  <a:pt x="120" y="314"/>
                  <a:pt x="123" y="313"/>
                </a:cubicBezTo>
                <a:close/>
                <a:moveTo>
                  <a:pt x="1794" y="315"/>
                </a:moveTo>
                <a:cubicBezTo>
                  <a:pt x="1797" y="315"/>
                  <a:pt x="1797" y="317"/>
                  <a:pt x="1799" y="317"/>
                </a:cubicBezTo>
                <a:cubicBezTo>
                  <a:pt x="1799" y="320"/>
                  <a:pt x="1791" y="319"/>
                  <a:pt x="1794" y="315"/>
                </a:cubicBezTo>
                <a:close/>
                <a:moveTo>
                  <a:pt x="1780" y="325"/>
                </a:moveTo>
                <a:cubicBezTo>
                  <a:pt x="1780" y="326"/>
                  <a:pt x="1778" y="328"/>
                  <a:pt x="1775" y="328"/>
                </a:cubicBezTo>
                <a:cubicBezTo>
                  <a:pt x="1775" y="324"/>
                  <a:pt x="1778" y="325"/>
                  <a:pt x="1780" y="325"/>
                </a:cubicBezTo>
                <a:close/>
                <a:moveTo>
                  <a:pt x="1803" y="325"/>
                </a:moveTo>
                <a:cubicBezTo>
                  <a:pt x="1799" y="325"/>
                  <a:pt x="1791" y="322"/>
                  <a:pt x="1792" y="328"/>
                </a:cubicBezTo>
                <a:cubicBezTo>
                  <a:pt x="1796" y="327"/>
                  <a:pt x="1801" y="326"/>
                  <a:pt x="1807" y="326"/>
                </a:cubicBezTo>
                <a:cubicBezTo>
                  <a:pt x="1810" y="326"/>
                  <a:pt x="1815" y="329"/>
                  <a:pt x="1816" y="325"/>
                </a:cubicBezTo>
                <a:cubicBezTo>
                  <a:pt x="1813" y="325"/>
                  <a:pt x="1808" y="324"/>
                  <a:pt x="1803" y="325"/>
                </a:cubicBezTo>
                <a:close/>
                <a:moveTo>
                  <a:pt x="1769" y="331"/>
                </a:moveTo>
                <a:cubicBezTo>
                  <a:pt x="1767" y="331"/>
                  <a:pt x="1765" y="331"/>
                  <a:pt x="1764" y="331"/>
                </a:cubicBezTo>
                <a:cubicBezTo>
                  <a:pt x="1762" y="331"/>
                  <a:pt x="1759" y="331"/>
                  <a:pt x="1759" y="332"/>
                </a:cubicBezTo>
                <a:cubicBezTo>
                  <a:pt x="1762" y="332"/>
                  <a:pt x="1768" y="334"/>
                  <a:pt x="1769" y="331"/>
                </a:cubicBezTo>
                <a:close/>
                <a:moveTo>
                  <a:pt x="139" y="339"/>
                </a:moveTo>
                <a:cubicBezTo>
                  <a:pt x="144" y="333"/>
                  <a:pt x="145" y="344"/>
                  <a:pt x="139" y="339"/>
                </a:cubicBezTo>
                <a:close/>
                <a:moveTo>
                  <a:pt x="2069" y="393"/>
                </a:moveTo>
                <a:cubicBezTo>
                  <a:pt x="2070" y="389"/>
                  <a:pt x="2077" y="392"/>
                  <a:pt x="2081" y="391"/>
                </a:cubicBezTo>
                <a:cubicBezTo>
                  <a:pt x="2080" y="395"/>
                  <a:pt x="2073" y="392"/>
                  <a:pt x="2069" y="393"/>
                </a:cubicBezTo>
                <a:close/>
                <a:moveTo>
                  <a:pt x="2092" y="391"/>
                </a:moveTo>
                <a:cubicBezTo>
                  <a:pt x="2091" y="391"/>
                  <a:pt x="2090" y="391"/>
                  <a:pt x="2089" y="391"/>
                </a:cubicBezTo>
                <a:cubicBezTo>
                  <a:pt x="2080" y="391"/>
                  <a:pt x="2092" y="396"/>
                  <a:pt x="2092" y="391"/>
                </a:cubicBezTo>
                <a:close/>
                <a:moveTo>
                  <a:pt x="2011" y="409"/>
                </a:moveTo>
                <a:cubicBezTo>
                  <a:pt x="2011" y="409"/>
                  <a:pt x="2011" y="406"/>
                  <a:pt x="2010" y="407"/>
                </a:cubicBezTo>
                <a:cubicBezTo>
                  <a:pt x="2011" y="411"/>
                  <a:pt x="1996" y="407"/>
                  <a:pt x="2001" y="410"/>
                </a:cubicBezTo>
                <a:cubicBezTo>
                  <a:pt x="2007" y="410"/>
                  <a:pt x="2012" y="410"/>
                  <a:pt x="2018" y="410"/>
                </a:cubicBezTo>
                <a:cubicBezTo>
                  <a:pt x="2019" y="404"/>
                  <a:pt x="2014" y="409"/>
                  <a:pt x="2011" y="409"/>
                </a:cubicBezTo>
                <a:close/>
                <a:moveTo>
                  <a:pt x="2096" y="407"/>
                </a:moveTo>
                <a:cubicBezTo>
                  <a:pt x="2078" y="408"/>
                  <a:pt x="2105" y="410"/>
                  <a:pt x="2104" y="407"/>
                </a:cubicBezTo>
                <a:cubicBezTo>
                  <a:pt x="2102" y="407"/>
                  <a:pt x="2099" y="407"/>
                  <a:pt x="2096" y="407"/>
                </a:cubicBezTo>
                <a:close/>
                <a:moveTo>
                  <a:pt x="2114" y="407"/>
                </a:moveTo>
                <a:cubicBezTo>
                  <a:pt x="2113" y="407"/>
                  <a:pt x="2112" y="407"/>
                  <a:pt x="2111" y="407"/>
                </a:cubicBezTo>
                <a:cubicBezTo>
                  <a:pt x="2102" y="407"/>
                  <a:pt x="2114" y="411"/>
                  <a:pt x="2114" y="407"/>
                </a:cubicBezTo>
                <a:close/>
                <a:moveTo>
                  <a:pt x="1997" y="409"/>
                </a:moveTo>
                <a:cubicBezTo>
                  <a:pt x="1996" y="412"/>
                  <a:pt x="1992" y="412"/>
                  <a:pt x="1988" y="412"/>
                </a:cubicBezTo>
                <a:cubicBezTo>
                  <a:pt x="1989" y="408"/>
                  <a:pt x="1993" y="408"/>
                  <a:pt x="1997" y="409"/>
                </a:cubicBezTo>
                <a:close/>
                <a:moveTo>
                  <a:pt x="1952" y="420"/>
                </a:moveTo>
                <a:cubicBezTo>
                  <a:pt x="1950" y="420"/>
                  <a:pt x="1949" y="420"/>
                  <a:pt x="1947" y="420"/>
                </a:cubicBezTo>
                <a:cubicBezTo>
                  <a:pt x="1946" y="420"/>
                  <a:pt x="1944" y="420"/>
                  <a:pt x="1944" y="421"/>
                </a:cubicBezTo>
                <a:cubicBezTo>
                  <a:pt x="1946" y="420"/>
                  <a:pt x="1952" y="423"/>
                  <a:pt x="1952" y="420"/>
                </a:cubicBezTo>
                <a:close/>
                <a:moveTo>
                  <a:pt x="1978" y="426"/>
                </a:moveTo>
                <a:cubicBezTo>
                  <a:pt x="1975" y="429"/>
                  <a:pt x="1971" y="429"/>
                  <a:pt x="1970" y="428"/>
                </a:cubicBezTo>
                <a:cubicBezTo>
                  <a:pt x="1969" y="427"/>
                  <a:pt x="1976" y="423"/>
                  <a:pt x="1978" y="426"/>
                </a:cubicBezTo>
                <a:close/>
                <a:moveTo>
                  <a:pt x="182" y="437"/>
                </a:moveTo>
                <a:cubicBezTo>
                  <a:pt x="185" y="437"/>
                  <a:pt x="188" y="435"/>
                  <a:pt x="191" y="434"/>
                </a:cubicBezTo>
                <a:cubicBezTo>
                  <a:pt x="194" y="433"/>
                  <a:pt x="197" y="435"/>
                  <a:pt x="198" y="432"/>
                </a:cubicBezTo>
                <a:cubicBezTo>
                  <a:pt x="193" y="430"/>
                  <a:pt x="179" y="429"/>
                  <a:pt x="182" y="437"/>
                </a:cubicBezTo>
                <a:close/>
                <a:moveTo>
                  <a:pt x="203" y="442"/>
                </a:moveTo>
                <a:cubicBezTo>
                  <a:pt x="205" y="442"/>
                  <a:pt x="206" y="442"/>
                  <a:pt x="208" y="442"/>
                </a:cubicBezTo>
                <a:cubicBezTo>
                  <a:pt x="208" y="440"/>
                  <a:pt x="208" y="437"/>
                  <a:pt x="206" y="437"/>
                </a:cubicBezTo>
                <a:cubicBezTo>
                  <a:pt x="206" y="439"/>
                  <a:pt x="203" y="440"/>
                  <a:pt x="203" y="442"/>
                </a:cubicBezTo>
                <a:close/>
                <a:moveTo>
                  <a:pt x="2145" y="437"/>
                </a:moveTo>
                <a:cubicBezTo>
                  <a:pt x="2145" y="441"/>
                  <a:pt x="2141" y="441"/>
                  <a:pt x="2137" y="440"/>
                </a:cubicBezTo>
                <a:cubicBezTo>
                  <a:pt x="2139" y="438"/>
                  <a:pt x="2142" y="438"/>
                  <a:pt x="2145" y="437"/>
                </a:cubicBezTo>
                <a:close/>
                <a:moveTo>
                  <a:pt x="151" y="440"/>
                </a:moveTo>
                <a:cubicBezTo>
                  <a:pt x="150" y="443"/>
                  <a:pt x="147" y="442"/>
                  <a:pt x="146" y="443"/>
                </a:cubicBezTo>
                <a:cubicBezTo>
                  <a:pt x="143" y="444"/>
                  <a:pt x="135" y="441"/>
                  <a:pt x="135" y="445"/>
                </a:cubicBezTo>
                <a:cubicBezTo>
                  <a:pt x="145" y="446"/>
                  <a:pt x="150" y="443"/>
                  <a:pt x="159" y="443"/>
                </a:cubicBezTo>
                <a:cubicBezTo>
                  <a:pt x="160" y="438"/>
                  <a:pt x="154" y="441"/>
                  <a:pt x="151" y="440"/>
                </a:cubicBezTo>
                <a:close/>
                <a:moveTo>
                  <a:pt x="167" y="440"/>
                </a:moveTo>
                <a:cubicBezTo>
                  <a:pt x="166" y="440"/>
                  <a:pt x="165" y="440"/>
                  <a:pt x="164" y="440"/>
                </a:cubicBezTo>
                <a:cubicBezTo>
                  <a:pt x="155" y="440"/>
                  <a:pt x="168" y="445"/>
                  <a:pt x="167" y="440"/>
                </a:cubicBezTo>
                <a:close/>
                <a:moveTo>
                  <a:pt x="324" y="450"/>
                </a:moveTo>
                <a:cubicBezTo>
                  <a:pt x="324" y="450"/>
                  <a:pt x="323" y="449"/>
                  <a:pt x="322" y="448"/>
                </a:cubicBezTo>
                <a:cubicBezTo>
                  <a:pt x="319" y="438"/>
                  <a:pt x="322" y="446"/>
                  <a:pt x="325" y="442"/>
                </a:cubicBezTo>
                <a:cubicBezTo>
                  <a:pt x="319" y="437"/>
                  <a:pt x="318" y="445"/>
                  <a:pt x="312" y="445"/>
                </a:cubicBezTo>
                <a:cubicBezTo>
                  <a:pt x="314" y="450"/>
                  <a:pt x="310" y="449"/>
                  <a:pt x="311" y="453"/>
                </a:cubicBezTo>
                <a:cubicBezTo>
                  <a:pt x="317" y="453"/>
                  <a:pt x="313" y="445"/>
                  <a:pt x="319" y="445"/>
                </a:cubicBezTo>
                <a:cubicBezTo>
                  <a:pt x="319" y="449"/>
                  <a:pt x="319" y="451"/>
                  <a:pt x="321" y="453"/>
                </a:cubicBezTo>
                <a:cubicBezTo>
                  <a:pt x="315" y="451"/>
                  <a:pt x="320" y="458"/>
                  <a:pt x="314" y="456"/>
                </a:cubicBezTo>
                <a:cubicBezTo>
                  <a:pt x="314" y="458"/>
                  <a:pt x="315" y="460"/>
                  <a:pt x="316" y="461"/>
                </a:cubicBezTo>
                <a:cubicBezTo>
                  <a:pt x="313" y="460"/>
                  <a:pt x="316" y="473"/>
                  <a:pt x="317" y="467"/>
                </a:cubicBezTo>
                <a:cubicBezTo>
                  <a:pt x="315" y="461"/>
                  <a:pt x="321" y="462"/>
                  <a:pt x="319" y="456"/>
                </a:cubicBezTo>
                <a:cubicBezTo>
                  <a:pt x="321" y="456"/>
                  <a:pt x="324" y="456"/>
                  <a:pt x="324" y="455"/>
                </a:cubicBezTo>
                <a:cubicBezTo>
                  <a:pt x="321" y="454"/>
                  <a:pt x="324" y="451"/>
                  <a:pt x="324" y="450"/>
                </a:cubicBezTo>
                <a:close/>
                <a:moveTo>
                  <a:pt x="2042" y="443"/>
                </a:moveTo>
                <a:cubicBezTo>
                  <a:pt x="2042" y="441"/>
                  <a:pt x="2038" y="442"/>
                  <a:pt x="2036" y="442"/>
                </a:cubicBezTo>
                <a:cubicBezTo>
                  <a:pt x="2032" y="441"/>
                  <a:pt x="2026" y="439"/>
                  <a:pt x="2023" y="443"/>
                </a:cubicBezTo>
                <a:cubicBezTo>
                  <a:pt x="2029" y="443"/>
                  <a:pt x="2036" y="443"/>
                  <a:pt x="2042" y="443"/>
                </a:cubicBezTo>
                <a:close/>
                <a:moveTo>
                  <a:pt x="2051" y="442"/>
                </a:moveTo>
                <a:cubicBezTo>
                  <a:pt x="2047" y="447"/>
                  <a:pt x="2044" y="436"/>
                  <a:pt x="2051" y="442"/>
                </a:cubicBezTo>
                <a:close/>
                <a:moveTo>
                  <a:pt x="2127" y="442"/>
                </a:moveTo>
                <a:cubicBezTo>
                  <a:pt x="2130" y="442"/>
                  <a:pt x="2131" y="440"/>
                  <a:pt x="2127" y="440"/>
                </a:cubicBezTo>
                <a:cubicBezTo>
                  <a:pt x="2122" y="440"/>
                  <a:pt x="2116" y="440"/>
                  <a:pt x="2111" y="440"/>
                </a:cubicBezTo>
                <a:cubicBezTo>
                  <a:pt x="2111" y="443"/>
                  <a:pt x="2106" y="441"/>
                  <a:pt x="2106" y="443"/>
                </a:cubicBezTo>
                <a:cubicBezTo>
                  <a:pt x="2115" y="444"/>
                  <a:pt x="2118" y="441"/>
                  <a:pt x="2127" y="442"/>
                </a:cubicBezTo>
                <a:close/>
                <a:moveTo>
                  <a:pt x="275" y="442"/>
                </a:moveTo>
                <a:cubicBezTo>
                  <a:pt x="274" y="442"/>
                  <a:pt x="273" y="442"/>
                  <a:pt x="271" y="442"/>
                </a:cubicBezTo>
                <a:cubicBezTo>
                  <a:pt x="263" y="441"/>
                  <a:pt x="275" y="446"/>
                  <a:pt x="275" y="442"/>
                </a:cubicBezTo>
                <a:close/>
                <a:moveTo>
                  <a:pt x="296" y="447"/>
                </a:moveTo>
                <a:cubicBezTo>
                  <a:pt x="297" y="444"/>
                  <a:pt x="298" y="448"/>
                  <a:pt x="298" y="450"/>
                </a:cubicBezTo>
                <a:cubicBezTo>
                  <a:pt x="297" y="453"/>
                  <a:pt x="296" y="449"/>
                  <a:pt x="296" y="447"/>
                </a:cubicBezTo>
                <a:close/>
                <a:moveTo>
                  <a:pt x="334" y="447"/>
                </a:moveTo>
                <a:cubicBezTo>
                  <a:pt x="336" y="441"/>
                  <a:pt x="338" y="449"/>
                  <a:pt x="337" y="450"/>
                </a:cubicBezTo>
                <a:cubicBezTo>
                  <a:pt x="336" y="450"/>
                  <a:pt x="335" y="446"/>
                  <a:pt x="334" y="447"/>
                </a:cubicBezTo>
                <a:close/>
                <a:moveTo>
                  <a:pt x="233" y="456"/>
                </a:moveTo>
                <a:cubicBezTo>
                  <a:pt x="237" y="450"/>
                  <a:pt x="244" y="460"/>
                  <a:pt x="233" y="456"/>
                </a:cubicBezTo>
                <a:close/>
                <a:moveTo>
                  <a:pt x="290" y="458"/>
                </a:moveTo>
                <a:cubicBezTo>
                  <a:pt x="291" y="458"/>
                  <a:pt x="292" y="458"/>
                  <a:pt x="293" y="458"/>
                </a:cubicBezTo>
                <a:cubicBezTo>
                  <a:pt x="293" y="457"/>
                  <a:pt x="293" y="456"/>
                  <a:pt x="293" y="455"/>
                </a:cubicBezTo>
                <a:cubicBezTo>
                  <a:pt x="292" y="455"/>
                  <a:pt x="291" y="455"/>
                  <a:pt x="290" y="455"/>
                </a:cubicBezTo>
                <a:cubicBezTo>
                  <a:pt x="290" y="456"/>
                  <a:pt x="290" y="457"/>
                  <a:pt x="290" y="458"/>
                </a:cubicBezTo>
                <a:close/>
                <a:moveTo>
                  <a:pt x="2153" y="458"/>
                </a:moveTo>
                <a:cubicBezTo>
                  <a:pt x="2151" y="458"/>
                  <a:pt x="2150" y="458"/>
                  <a:pt x="2149" y="458"/>
                </a:cubicBezTo>
                <a:cubicBezTo>
                  <a:pt x="2140" y="457"/>
                  <a:pt x="2153" y="462"/>
                  <a:pt x="2153" y="458"/>
                </a:cubicBezTo>
                <a:close/>
                <a:moveTo>
                  <a:pt x="189" y="461"/>
                </a:moveTo>
                <a:cubicBezTo>
                  <a:pt x="188" y="464"/>
                  <a:pt x="184" y="464"/>
                  <a:pt x="180" y="464"/>
                </a:cubicBezTo>
                <a:cubicBezTo>
                  <a:pt x="181" y="462"/>
                  <a:pt x="185" y="461"/>
                  <a:pt x="189" y="461"/>
                </a:cubicBezTo>
                <a:close/>
                <a:moveTo>
                  <a:pt x="2120" y="462"/>
                </a:moveTo>
                <a:cubicBezTo>
                  <a:pt x="2117" y="463"/>
                  <a:pt x="2114" y="462"/>
                  <a:pt x="2113" y="464"/>
                </a:cubicBezTo>
                <a:cubicBezTo>
                  <a:pt x="2120" y="464"/>
                  <a:pt x="2130" y="466"/>
                  <a:pt x="2133" y="461"/>
                </a:cubicBezTo>
                <a:cubicBezTo>
                  <a:pt x="2128" y="460"/>
                  <a:pt x="2123" y="462"/>
                  <a:pt x="2120" y="462"/>
                </a:cubicBezTo>
                <a:close/>
                <a:moveTo>
                  <a:pt x="281" y="470"/>
                </a:moveTo>
                <a:cubicBezTo>
                  <a:pt x="282" y="467"/>
                  <a:pt x="291" y="470"/>
                  <a:pt x="295" y="469"/>
                </a:cubicBezTo>
                <a:cubicBezTo>
                  <a:pt x="293" y="474"/>
                  <a:pt x="286" y="473"/>
                  <a:pt x="281" y="470"/>
                </a:cubicBezTo>
                <a:close/>
                <a:moveTo>
                  <a:pt x="353" y="477"/>
                </a:moveTo>
                <a:cubicBezTo>
                  <a:pt x="346" y="476"/>
                  <a:pt x="353" y="468"/>
                  <a:pt x="356" y="472"/>
                </a:cubicBezTo>
                <a:cubicBezTo>
                  <a:pt x="355" y="474"/>
                  <a:pt x="353" y="474"/>
                  <a:pt x="353" y="477"/>
                </a:cubicBezTo>
                <a:close/>
                <a:moveTo>
                  <a:pt x="166" y="486"/>
                </a:moveTo>
                <a:cubicBezTo>
                  <a:pt x="165" y="489"/>
                  <a:pt x="163" y="492"/>
                  <a:pt x="160" y="489"/>
                </a:cubicBezTo>
                <a:cubicBezTo>
                  <a:pt x="161" y="487"/>
                  <a:pt x="163" y="486"/>
                  <a:pt x="166" y="486"/>
                </a:cubicBezTo>
                <a:close/>
                <a:moveTo>
                  <a:pt x="168" y="488"/>
                </a:moveTo>
                <a:cubicBezTo>
                  <a:pt x="167" y="485"/>
                  <a:pt x="177" y="485"/>
                  <a:pt x="174" y="489"/>
                </a:cubicBezTo>
                <a:cubicBezTo>
                  <a:pt x="173" y="488"/>
                  <a:pt x="171" y="488"/>
                  <a:pt x="168" y="488"/>
                </a:cubicBezTo>
                <a:close/>
                <a:moveTo>
                  <a:pt x="145" y="489"/>
                </a:moveTo>
                <a:cubicBezTo>
                  <a:pt x="145" y="486"/>
                  <a:pt x="150" y="489"/>
                  <a:pt x="151" y="489"/>
                </a:cubicBezTo>
                <a:cubicBezTo>
                  <a:pt x="151" y="494"/>
                  <a:pt x="148" y="488"/>
                  <a:pt x="145" y="489"/>
                </a:cubicBezTo>
                <a:close/>
                <a:moveTo>
                  <a:pt x="2146" y="494"/>
                </a:moveTo>
                <a:cubicBezTo>
                  <a:pt x="2150" y="494"/>
                  <a:pt x="2157" y="496"/>
                  <a:pt x="2156" y="491"/>
                </a:cubicBezTo>
                <a:cubicBezTo>
                  <a:pt x="2149" y="491"/>
                  <a:pt x="2141" y="495"/>
                  <a:pt x="2136" y="491"/>
                </a:cubicBezTo>
                <a:cubicBezTo>
                  <a:pt x="2134" y="496"/>
                  <a:pt x="2142" y="494"/>
                  <a:pt x="2146" y="494"/>
                </a:cubicBezTo>
                <a:close/>
                <a:moveTo>
                  <a:pt x="2107" y="494"/>
                </a:moveTo>
                <a:cubicBezTo>
                  <a:pt x="2107" y="494"/>
                  <a:pt x="2106" y="492"/>
                  <a:pt x="2105" y="493"/>
                </a:cubicBezTo>
                <a:cubicBezTo>
                  <a:pt x="2105" y="493"/>
                  <a:pt x="2104" y="496"/>
                  <a:pt x="2103" y="496"/>
                </a:cubicBezTo>
                <a:cubicBezTo>
                  <a:pt x="2108" y="494"/>
                  <a:pt x="2119" y="499"/>
                  <a:pt x="2118" y="493"/>
                </a:cubicBezTo>
                <a:cubicBezTo>
                  <a:pt x="2113" y="492"/>
                  <a:pt x="2110" y="493"/>
                  <a:pt x="2107" y="494"/>
                </a:cubicBezTo>
                <a:close/>
                <a:moveTo>
                  <a:pt x="2123" y="494"/>
                </a:moveTo>
                <a:cubicBezTo>
                  <a:pt x="2124" y="491"/>
                  <a:pt x="2131" y="494"/>
                  <a:pt x="2135" y="493"/>
                </a:cubicBezTo>
                <a:cubicBezTo>
                  <a:pt x="2134" y="496"/>
                  <a:pt x="2126" y="493"/>
                  <a:pt x="2123" y="494"/>
                </a:cubicBezTo>
                <a:close/>
                <a:moveTo>
                  <a:pt x="172" y="507"/>
                </a:moveTo>
                <a:cubicBezTo>
                  <a:pt x="168" y="507"/>
                  <a:pt x="166" y="507"/>
                  <a:pt x="164" y="505"/>
                </a:cubicBezTo>
                <a:cubicBezTo>
                  <a:pt x="165" y="502"/>
                  <a:pt x="172" y="500"/>
                  <a:pt x="172" y="507"/>
                </a:cubicBezTo>
                <a:close/>
                <a:moveTo>
                  <a:pt x="138" y="508"/>
                </a:moveTo>
                <a:cubicBezTo>
                  <a:pt x="138" y="508"/>
                  <a:pt x="141" y="506"/>
                  <a:pt x="143" y="507"/>
                </a:cubicBezTo>
                <a:cubicBezTo>
                  <a:pt x="144" y="508"/>
                  <a:pt x="136" y="512"/>
                  <a:pt x="138" y="508"/>
                </a:cubicBezTo>
                <a:close/>
                <a:moveTo>
                  <a:pt x="2084" y="524"/>
                </a:moveTo>
                <a:cubicBezTo>
                  <a:pt x="2082" y="523"/>
                  <a:pt x="2098" y="521"/>
                  <a:pt x="2092" y="524"/>
                </a:cubicBezTo>
                <a:cubicBezTo>
                  <a:pt x="2090" y="526"/>
                  <a:pt x="2090" y="525"/>
                  <a:pt x="2084" y="524"/>
                </a:cubicBezTo>
                <a:close/>
                <a:moveTo>
                  <a:pt x="267" y="556"/>
                </a:moveTo>
                <a:cubicBezTo>
                  <a:pt x="270" y="557"/>
                  <a:pt x="267" y="559"/>
                  <a:pt x="267" y="561"/>
                </a:cubicBezTo>
                <a:cubicBezTo>
                  <a:pt x="264" y="560"/>
                  <a:pt x="266" y="558"/>
                  <a:pt x="267" y="556"/>
                </a:cubicBezTo>
                <a:close/>
                <a:moveTo>
                  <a:pt x="139" y="570"/>
                </a:moveTo>
                <a:cubicBezTo>
                  <a:pt x="141" y="571"/>
                  <a:pt x="140" y="573"/>
                  <a:pt x="143" y="573"/>
                </a:cubicBezTo>
                <a:cubicBezTo>
                  <a:pt x="142" y="578"/>
                  <a:pt x="138" y="574"/>
                  <a:pt x="139" y="570"/>
                </a:cubicBezTo>
                <a:close/>
                <a:moveTo>
                  <a:pt x="1973" y="573"/>
                </a:moveTo>
                <a:cubicBezTo>
                  <a:pt x="1972" y="573"/>
                  <a:pt x="1971" y="573"/>
                  <a:pt x="1970" y="573"/>
                </a:cubicBezTo>
                <a:cubicBezTo>
                  <a:pt x="1961" y="573"/>
                  <a:pt x="1973" y="578"/>
                  <a:pt x="1973" y="573"/>
                </a:cubicBezTo>
                <a:close/>
                <a:moveTo>
                  <a:pt x="2072" y="578"/>
                </a:moveTo>
                <a:cubicBezTo>
                  <a:pt x="2071" y="581"/>
                  <a:pt x="2064" y="581"/>
                  <a:pt x="2059" y="581"/>
                </a:cubicBezTo>
                <a:cubicBezTo>
                  <a:pt x="2061" y="578"/>
                  <a:pt x="2066" y="578"/>
                  <a:pt x="2072" y="578"/>
                </a:cubicBezTo>
                <a:close/>
                <a:moveTo>
                  <a:pt x="139" y="600"/>
                </a:moveTo>
                <a:cubicBezTo>
                  <a:pt x="141" y="600"/>
                  <a:pt x="141" y="602"/>
                  <a:pt x="142" y="602"/>
                </a:cubicBezTo>
                <a:cubicBezTo>
                  <a:pt x="142" y="600"/>
                  <a:pt x="142" y="597"/>
                  <a:pt x="139" y="597"/>
                </a:cubicBezTo>
                <a:cubicBezTo>
                  <a:pt x="139" y="598"/>
                  <a:pt x="139" y="599"/>
                  <a:pt x="139" y="600"/>
                </a:cubicBezTo>
                <a:close/>
                <a:moveTo>
                  <a:pt x="2086" y="599"/>
                </a:moveTo>
                <a:cubicBezTo>
                  <a:pt x="2084" y="599"/>
                  <a:pt x="2082" y="599"/>
                  <a:pt x="2081" y="599"/>
                </a:cubicBezTo>
                <a:cubicBezTo>
                  <a:pt x="2071" y="599"/>
                  <a:pt x="2086" y="603"/>
                  <a:pt x="2086" y="599"/>
                </a:cubicBezTo>
                <a:close/>
                <a:moveTo>
                  <a:pt x="124" y="618"/>
                </a:moveTo>
                <a:cubicBezTo>
                  <a:pt x="129" y="621"/>
                  <a:pt x="122" y="622"/>
                  <a:pt x="121" y="621"/>
                </a:cubicBezTo>
                <a:cubicBezTo>
                  <a:pt x="120" y="620"/>
                  <a:pt x="125" y="619"/>
                  <a:pt x="124" y="618"/>
                </a:cubicBezTo>
                <a:close/>
                <a:moveTo>
                  <a:pt x="132" y="623"/>
                </a:moveTo>
                <a:cubicBezTo>
                  <a:pt x="132" y="623"/>
                  <a:pt x="139" y="622"/>
                  <a:pt x="137" y="621"/>
                </a:cubicBezTo>
                <a:cubicBezTo>
                  <a:pt x="135" y="620"/>
                  <a:pt x="126" y="621"/>
                  <a:pt x="127" y="623"/>
                </a:cubicBezTo>
                <a:cubicBezTo>
                  <a:pt x="131" y="623"/>
                  <a:pt x="131" y="624"/>
                  <a:pt x="132" y="623"/>
                </a:cubicBezTo>
                <a:close/>
                <a:moveTo>
                  <a:pt x="2042" y="640"/>
                </a:moveTo>
                <a:cubicBezTo>
                  <a:pt x="2041" y="645"/>
                  <a:pt x="2032" y="644"/>
                  <a:pt x="2030" y="642"/>
                </a:cubicBezTo>
                <a:cubicBezTo>
                  <a:pt x="2034" y="639"/>
                  <a:pt x="2038" y="639"/>
                  <a:pt x="2042" y="640"/>
                </a:cubicBezTo>
                <a:close/>
                <a:moveTo>
                  <a:pt x="2047" y="653"/>
                </a:moveTo>
                <a:cubicBezTo>
                  <a:pt x="2046" y="653"/>
                  <a:pt x="2044" y="653"/>
                  <a:pt x="2043" y="653"/>
                </a:cubicBezTo>
                <a:cubicBezTo>
                  <a:pt x="2041" y="653"/>
                  <a:pt x="2038" y="653"/>
                  <a:pt x="2038" y="654"/>
                </a:cubicBezTo>
                <a:cubicBezTo>
                  <a:pt x="2041" y="653"/>
                  <a:pt x="2047" y="656"/>
                  <a:pt x="2047" y="653"/>
                </a:cubicBezTo>
                <a:close/>
                <a:moveTo>
                  <a:pt x="1988" y="673"/>
                </a:moveTo>
                <a:cubicBezTo>
                  <a:pt x="1994" y="668"/>
                  <a:pt x="1994" y="678"/>
                  <a:pt x="1988" y="673"/>
                </a:cubicBezTo>
                <a:close/>
                <a:moveTo>
                  <a:pt x="35" y="678"/>
                </a:moveTo>
                <a:cubicBezTo>
                  <a:pt x="36" y="678"/>
                  <a:pt x="37" y="678"/>
                  <a:pt x="38" y="678"/>
                </a:cubicBezTo>
                <a:cubicBezTo>
                  <a:pt x="38" y="677"/>
                  <a:pt x="38" y="676"/>
                  <a:pt x="38" y="675"/>
                </a:cubicBezTo>
                <a:cubicBezTo>
                  <a:pt x="37" y="675"/>
                  <a:pt x="36" y="675"/>
                  <a:pt x="35" y="675"/>
                </a:cubicBezTo>
                <a:cubicBezTo>
                  <a:pt x="35" y="676"/>
                  <a:pt x="35" y="677"/>
                  <a:pt x="35" y="678"/>
                </a:cubicBezTo>
                <a:close/>
                <a:moveTo>
                  <a:pt x="42" y="686"/>
                </a:moveTo>
                <a:cubicBezTo>
                  <a:pt x="42" y="689"/>
                  <a:pt x="39" y="690"/>
                  <a:pt x="36" y="689"/>
                </a:cubicBezTo>
                <a:cubicBezTo>
                  <a:pt x="37" y="687"/>
                  <a:pt x="39" y="686"/>
                  <a:pt x="42" y="686"/>
                </a:cubicBezTo>
                <a:close/>
                <a:moveTo>
                  <a:pt x="39" y="694"/>
                </a:moveTo>
                <a:cubicBezTo>
                  <a:pt x="43" y="694"/>
                  <a:pt x="44" y="695"/>
                  <a:pt x="44" y="699"/>
                </a:cubicBezTo>
                <a:cubicBezTo>
                  <a:pt x="41" y="699"/>
                  <a:pt x="39" y="697"/>
                  <a:pt x="39" y="694"/>
                </a:cubicBezTo>
                <a:close/>
                <a:moveTo>
                  <a:pt x="39" y="700"/>
                </a:moveTo>
                <a:cubicBezTo>
                  <a:pt x="44" y="699"/>
                  <a:pt x="44" y="703"/>
                  <a:pt x="48" y="702"/>
                </a:cubicBezTo>
                <a:cubicBezTo>
                  <a:pt x="48" y="705"/>
                  <a:pt x="37" y="705"/>
                  <a:pt x="39" y="700"/>
                </a:cubicBezTo>
                <a:close/>
                <a:moveTo>
                  <a:pt x="39" y="715"/>
                </a:moveTo>
                <a:cubicBezTo>
                  <a:pt x="43" y="715"/>
                  <a:pt x="43" y="711"/>
                  <a:pt x="43" y="707"/>
                </a:cubicBezTo>
                <a:cubicBezTo>
                  <a:pt x="41" y="707"/>
                  <a:pt x="40" y="707"/>
                  <a:pt x="38" y="707"/>
                </a:cubicBezTo>
                <a:cubicBezTo>
                  <a:pt x="40" y="712"/>
                  <a:pt x="39" y="710"/>
                  <a:pt x="39" y="715"/>
                </a:cubicBezTo>
                <a:close/>
                <a:moveTo>
                  <a:pt x="1990" y="711"/>
                </a:moveTo>
                <a:cubicBezTo>
                  <a:pt x="1991" y="708"/>
                  <a:pt x="1999" y="711"/>
                  <a:pt x="2003" y="710"/>
                </a:cubicBezTo>
                <a:cubicBezTo>
                  <a:pt x="2002" y="713"/>
                  <a:pt x="1994" y="710"/>
                  <a:pt x="1990" y="711"/>
                </a:cubicBezTo>
                <a:close/>
                <a:moveTo>
                  <a:pt x="51" y="729"/>
                </a:moveTo>
                <a:cubicBezTo>
                  <a:pt x="51" y="732"/>
                  <a:pt x="47" y="732"/>
                  <a:pt x="43" y="732"/>
                </a:cubicBezTo>
                <a:cubicBezTo>
                  <a:pt x="44" y="729"/>
                  <a:pt x="48" y="726"/>
                  <a:pt x="51" y="729"/>
                </a:cubicBezTo>
                <a:close/>
                <a:moveTo>
                  <a:pt x="60" y="730"/>
                </a:moveTo>
                <a:cubicBezTo>
                  <a:pt x="61" y="730"/>
                  <a:pt x="64" y="728"/>
                  <a:pt x="65" y="729"/>
                </a:cubicBezTo>
                <a:cubicBezTo>
                  <a:pt x="69" y="732"/>
                  <a:pt x="59" y="736"/>
                  <a:pt x="60" y="730"/>
                </a:cubicBezTo>
                <a:close/>
                <a:moveTo>
                  <a:pt x="73" y="732"/>
                </a:moveTo>
                <a:cubicBezTo>
                  <a:pt x="76" y="732"/>
                  <a:pt x="79" y="732"/>
                  <a:pt x="78" y="729"/>
                </a:cubicBezTo>
                <a:cubicBezTo>
                  <a:pt x="77" y="729"/>
                  <a:pt x="76" y="729"/>
                  <a:pt x="75" y="729"/>
                </a:cubicBezTo>
                <a:cubicBezTo>
                  <a:pt x="75" y="731"/>
                  <a:pt x="74" y="731"/>
                  <a:pt x="73" y="732"/>
                </a:cubicBezTo>
                <a:close/>
                <a:moveTo>
                  <a:pt x="0" y="738"/>
                </a:moveTo>
                <a:cubicBezTo>
                  <a:pt x="1" y="738"/>
                  <a:pt x="2" y="740"/>
                  <a:pt x="3" y="740"/>
                </a:cubicBezTo>
                <a:cubicBezTo>
                  <a:pt x="3" y="738"/>
                  <a:pt x="3" y="735"/>
                  <a:pt x="0" y="735"/>
                </a:cubicBezTo>
                <a:cubicBezTo>
                  <a:pt x="0" y="736"/>
                  <a:pt x="0" y="737"/>
                  <a:pt x="0" y="738"/>
                </a:cubicBezTo>
                <a:close/>
                <a:moveTo>
                  <a:pt x="47" y="757"/>
                </a:moveTo>
                <a:cubicBezTo>
                  <a:pt x="48" y="756"/>
                  <a:pt x="47" y="754"/>
                  <a:pt x="49" y="754"/>
                </a:cubicBezTo>
                <a:cubicBezTo>
                  <a:pt x="50" y="757"/>
                  <a:pt x="51" y="757"/>
                  <a:pt x="49" y="759"/>
                </a:cubicBezTo>
                <a:cubicBezTo>
                  <a:pt x="51" y="759"/>
                  <a:pt x="52" y="759"/>
                  <a:pt x="54" y="759"/>
                </a:cubicBezTo>
                <a:cubicBezTo>
                  <a:pt x="53" y="755"/>
                  <a:pt x="51" y="752"/>
                  <a:pt x="46" y="753"/>
                </a:cubicBezTo>
                <a:cubicBezTo>
                  <a:pt x="46" y="755"/>
                  <a:pt x="45" y="757"/>
                  <a:pt x="47" y="757"/>
                </a:cubicBezTo>
                <a:close/>
                <a:moveTo>
                  <a:pt x="2232" y="753"/>
                </a:moveTo>
                <a:cubicBezTo>
                  <a:pt x="2221" y="753"/>
                  <a:pt x="2233" y="754"/>
                  <a:pt x="2239" y="754"/>
                </a:cubicBezTo>
                <a:cubicBezTo>
                  <a:pt x="2243" y="754"/>
                  <a:pt x="2247" y="756"/>
                  <a:pt x="2250" y="753"/>
                </a:cubicBezTo>
                <a:cubicBezTo>
                  <a:pt x="2244" y="753"/>
                  <a:pt x="2237" y="752"/>
                  <a:pt x="2232" y="753"/>
                </a:cubicBezTo>
                <a:close/>
                <a:moveTo>
                  <a:pt x="2166" y="791"/>
                </a:moveTo>
                <a:cubicBezTo>
                  <a:pt x="2174" y="790"/>
                  <a:pt x="2185" y="793"/>
                  <a:pt x="2189" y="788"/>
                </a:cubicBezTo>
                <a:cubicBezTo>
                  <a:pt x="2181" y="789"/>
                  <a:pt x="2169" y="785"/>
                  <a:pt x="2166" y="791"/>
                </a:cubicBezTo>
                <a:close/>
                <a:moveTo>
                  <a:pt x="60" y="792"/>
                </a:moveTo>
                <a:cubicBezTo>
                  <a:pt x="60" y="795"/>
                  <a:pt x="56" y="797"/>
                  <a:pt x="53" y="797"/>
                </a:cubicBezTo>
                <a:cubicBezTo>
                  <a:pt x="52" y="792"/>
                  <a:pt x="56" y="792"/>
                  <a:pt x="60" y="792"/>
                </a:cubicBezTo>
                <a:close/>
                <a:moveTo>
                  <a:pt x="61" y="802"/>
                </a:moveTo>
                <a:cubicBezTo>
                  <a:pt x="56" y="808"/>
                  <a:pt x="55" y="797"/>
                  <a:pt x="61" y="802"/>
                </a:cubicBezTo>
                <a:close/>
                <a:moveTo>
                  <a:pt x="2161" y="819"/>
                </a:moveTo>
                <a:cubicBezTo>
                  <a:pt x="2157" y="817"/>
                  <a:pt x="2157" y="820"/>
                  <a:pt x="2150" y="819"/>
                </a:cubicBezTo>
                <a:cubicBezTo>
                  <a:pt x="2150" y="815"/>
                  <a:pt x="2163" y="814"/>
                  <a:pt x="2161" y="819"/>
                </a:cubicBezTo>
                <a:close/>
                <a:moveTo>
                  <a:pt x="43" y="827"/>
                </a:moveTo>
                <a:cubicBezTo>
                  <a:pt x="47" y="828"/>
                  <a:pt x="50" y="825"/>
                  <a:pt x="53" y="824"/>
                </a:cubicBezTo>
                <a:cubicBezTo>
                  <a:pt x="55" y="823"/>
                  <a:pt x="58" y="825"/>
                  <a:pt x="57" y="821"/>
                </a:cubicBezTo>
                <a:cubicBezTo>
                  <a:pt x="52" y="823"/>
                  <a:pt x="45" y="823"/>
                  <a:pt x="43" y="827"/>
                </a:cubicBezTo>
                <a:close/>
                <a:moveTo>
                  <a:pt x="76" y="843"/>
                </a:moveTo>
                <a:cubicBezTo>
                  <a:pt x="76" y="842"/>
                  <a:pt x="76" y="841"/>
                  <a:pt x="76" y="840"/>
                </a:cubicBezTo>
                <a:cubicBezTo>
                  <a:pt x="73" y="835"/>
                  <a:pt x="68" y="845"/>
                  <a:pt x="76" y="843"/>
                </a:cubicBezTo>
                <a:close/>
                <a:moveTo>
                  <a:pt x="2184" y="851"/>
                </a:moveTo>
                <a:cubicBezTo>
                  <a:pt x="2184" y="849"/>
                  <a:pt x="2184" y="848"/>
                  <a:pt x="2182" y="848"/>
                </a:cubicBezTo>
                <a:cubicBezTo>
                  <a:pt x="2181" y="847"/>
                  <a:pt x="2181" y="849"/>
                  <a:pt x="2181" y="849"/>
                </a:cubicBezTo>
                <a:cubicBezTo>
                  <a:pt x="2179" y="850"/>
                  <a:pt x="2179" y="848"/>
                  <a:pt x="2179" y="848"/>
                </a:cubicBezTo>
                <a:cubicBezTo>
                  <a:pt x="2175" y="847"/>
                  <a:pt x="2169" y="848"/>
                  <a:pt x="2163" y="848"/>
                </a:cubicBezTo>
                <a:cubicBezTo>
                  <a:pt x="2157" y="848"/>
                  <a:pt x="2150" y="847"/>
                  <a:pt x="2147" y="849"/>
                </a:cubicBezTo>
                <a:cubicBezTo>
                  <a:pt x="2160" y="849"/>
                  <a:pt x="2173" y="849"/>
                  <a:pt x="2184" y="851"/>
                </a:cubicBezTo>
                <a:close/>
                <a:moveTo>
                  <a:pt x="2080" y="880"/>
                </a:moveTo>
                <a:cubicBezTo>
                  <a:pt x="2081" y="880"/>
                  <a:pt x="2082" y="880"/>
                  <a:pt x="2083" y="880"/>
                </a:cubicBezTo>
                <a:cubicBezTo>
                  <a:pt x="2083" y="879"/>
                  <a:pt x="2083" y="877"/>
                  <a:pt x="2084" y="876"/>
                </a:cubicBezTo>
                <a:cubicBezTo>
                  <a:pt x="2082" y="876"/>
                  <a:pt x="2081" y="876"/>
                  <a:pt x="2080" y="876"/>
                </a:cubicBezTo>
                <a:cubicBezTo>
                  <a:pt x="2080" y="877"/>
                  <a:pt x="2080" y="879"/>
                  <a:pt x="2080" y="880"/>
                </a:cubicBezTo>
                <a:close/>
                <a:moveTo>
                  <a:pt x="51" y="881"/>
                </a:moveTo>
                <a:cubicBezTo>
                  <a:pt x="56" y="883"/>
                  <a:pt x="51" y="889"/>
                  <a:pt x="50" y="891"/>
                </a:cubicBezTo>
                <a:cubicBezTo>
                  <a:pt x="45" y="888"/>
                  <a:pt x="52" y="885"/>
                  <a:pt x="51" y="881"/>
                </a:cubicBezTo>
                <a:close/>
                <a:moveTo>
                  <a:pt x="2110" y="881"/>
                </a:moveTo>
                <a:cubicBezTo>
                  <a:pt x="2111" y="885"/>
                  <a:pt x="2103" y="880"/>
                  <a:pt x="2104" y="884"/>
                </a:cubicBezTo>
                <a:cubicBezTo>
                  <a:pt x="2109" y="883"/>
                  <a:pt x="2117" y="886"/>
                  <a:pt x="2120" y="883"/>
                </a:cubicBezTo>
                <a:cubicBezTo>
                  <a:pt x="2115" y="884"/>
                  <a:pt x="2115" y="880"/>
                  <a:pt x="2110" y="881"/>
                </a:cubicBezTo>
                <a:close/>
                <a:moveTo>
                  <a:pt x="2145" y="883"/>
                </a:moveTo>
                <a:cubicBezTo>
                  <a:pt x="2144" y="883"/>
                  <a:pt x="2142" y="883"/>
                  <a:pt x="2141" y="883"/>
                </a:cubicBezTo>
                <a:cubicBezTo>
                  <a:pt x="2139" y="883"/>
                  <a:pt x="2136" y="882"/>
                  <a:pt x="2136" y="884"/>
                </a:cubicBezTo>
                <a:cubicBezTo>
                  <a:pt x="2139" y="883"/>
                  <a:pt x="2145" y="886"/>
                  <a:pt x="2145" y="883"/>
                </a:cubicBezTo>
                <a:close/>
                <a:moveTo>
                  <a:pt x="2172" y="892"/>
                </a:moveTo>
                <a:cubicBezTo>
                  <a:pt x="2169" y="892"/>
                  <a:pt x="2167" y="891"/>
                  <a:pt x="2164" y="891"/>
                </a:cubicBezTo>
                <a:cubicBezTo>
                  <a:pt x="2162" y="891"/>
                  <a:pt x="2161" y="892"/>
                  <a:pt x="2159" y="892"/>
                </a:cubicBezTo>
                <a:cubicBezTo>
                  <a:pt x="2155" y="893"/>
                  <a:pt x="2148" y="891"/>
                  <a:pt x="2148" y="895"/>
                </a:cubicBezTo>
                <a:cubicBezTo>
                  <a:pt x="2163" y="896"/>
                  <a:pt x="2169" y="892"/>
                  <a:pt x="2183" y="895"/>
                </a:cubicBezTo>
                <a:cubicBezTo>
                  <a:pt x="2184" y="890"/>
                  <a:pt x="2176" y="893"/>
                  <a:pt x="2172" y="892"/>
                </a:cubicBezTo>
                <a:close/>
                <a:moveTo>
                  <a:pt x="16" y="905"/>
                </a:moveTo>
                <a:cubicBezTo>
                  <a:pt x="15" y="907"/>
                  <a:pt x="14" y="908"/>
                  <a:pt x="11" y="908"/>
                </a:cubicBezTo>
                <a:cubicBezTo>
                  <a:pt x="12" y="906"/>
                  <a:pt x="13" y="905"/>
                  <a:pt x="16" y="905"/>
                </a:cubicBezTo>
                <a:close/>
                <a:moveTo>
                  <a:pt x="2077" y="945"/>
                </a:moveTo>
                <a:cubicBezTo>
                  <a:pt x="2071" y="946"/>
                  <a:pt x="2077" y="946"/>
                  <a:pt x="2082" y="946"/>
                </a:cubicBezTo>
                <a:cubicBezTo>
                  <a:pt x="2084" y="946"/>
                  <a:pt x="2087" y="950"/>
                  <a:pt x="2088" y="945"/>
                </a:cubicBezTo>
                <a:cubicBezTo>
                  <a:pt x="2083" y="945"/>
                  <a:pt x="2079" y="944"/>
                  <a:pt x="2077" y="945"/>
                </a:cubicBezTo>
                <a:close/>
                <a:moveTo>
                  <a:pt x="50" y="948"/>
                </a:moveTo>
                <a:cubicBezTo>
                  <a:pt x="51" y="953"/>
                  <a:pt x="43" y="950"/>
                  <a:pt x="41" y="953"/>
                </a:cubicBezTo>
                <a:cubicBezTo>
                  <a:pt x="41" y="949"/>
                  <a:pt x="46" y="949"/>
                  <a:pt x="50" y="948"/>
                </a:cubicBezTo>
                <a:close/>
                <a:moveTo>
                  <a:pt x="2023" y="970"/>
                </a:moveTo>
                <a:cubicBezTo>
                  <a:pt x="2023" y="967"/>
                  <a:pt x="2032" y="967"/>
                  <a:pt x="2030" y="972"/>
                </a:cubicBezTo>
                <a:cubicBezTo>
                  <a:pt x="2026" y="972"/>
                  <a:pt x="2026" y="970"/>
                  <a:pt x="2023" y="970"/>
                </a:cubicBezTo>
                <a:close/>
                <a:moveTo>
                  <a:pt x="26" y="976"/>
                </a:moveTo>
                <a:cubicBezTo>
                  <a:pt x="20" y="975"/>
                  <a:pt x="22" y="976"/>
                  <a:pt x="16" y="975"/>
                </a:cubicBezTo>
                <a:cubicBezTo>
                  <a:pt x="15" y="983"/>
                  <a:pt x="26" y="979"/>
                  <a:pt x="26" y="976"/>
                </a:cubicBezTo>
                <a:close/>
                <a:moveTo>
                  <a:pt x="2064" y="983"/>
                </a:moveTo>
                <a:cubicBezTo>
                  <a:pt x="2047" y="983"/>
                  <a:pt x="2073" y="986"/>
                  <a:pt x="2072" y="983"/>
                </a:cubicBezTo>
                <a:cubicBezTo>
                  <a:pt x="2069" y="983"/>
                  <a:pt x="2067" y="983"/>
                  <a:pt x="2064" y="983"/>
                </a:cubicBezTo>
                <a:close/>
                <a:moveTo>
                  <a:pt x="2049" y="1024"/>
                </a:moveTo>
                <a:cubicBezTo>
                  <a:pt x="2048" y="1024"/>
                  <a:pt x="2046" y="1024"/>
                  <a:pt x="2045" y="1024"/>
                </a:cubicBezTo>
                <a:cubicBezTo>
                  <a:pt x="2043" y="1024"/>
                  <a:pt x="2040" y="1024"/>
                  <a:pt x="2040" y="1025"/>
                </a:cubicBezTo>
                <a:cubicBezTo>
                  <a:pt x="2043" y="1025"/>
                  <a:pt x="2049" y="1027"/>
                  <a:pt x="2049" y="1024"/>
                </a:cubicBezTo>
                <a:close/>
                <a:moveTo>
                  <a:pt x="2050" y="1038"/>
                </a:moveTo>
                <a:cubicBezTo>
                  <a:pt x="2049" y="1038"/>
                  <a:pt x="2048" y="1038"/>
                  <a:pt x="2047" y="1038"/>
                </a:cubicBezTo>
                <a:cubicBezTo>
                  <a:pt x="2039" y="1038"/>
                  <a:pt x="2051" y="1043"/>
                  <a:pt x="2050" y="1038"/>
                </a:cubicBezTo>
                <a:close/>
                <a:moveTo>
                  <a:pt x="2059" y="1049"/>
                </a:moveTo>
                <a:cubicBezTo>
                  <a:pt x="2063" y="1049"/>
                  <a:pt x="2065" y="1050"/>
                  <a:pt x="2067" y="1051"/>
                </a:cubicBezTo>
                <a:cubicBezTo>
                  <a:pt x="2067" y="1053"/>
                  <a:pt x="2057" y="1054"/>
                  <a:pt x="2059" y="1049"/>
                </a:cubicBezTo>
                <a:close/>
                <a:moveTo>
                  <a:pt x="75" y="1059"/>
                </a:moveTo>
                <a:cubicBezTo>
                  <a:pt x="85" y="1062"/>
                  <a:pt x="79" y="1053"/>
                  <a:pt x="75" y="1059"/>
                </a:cubicBezTo>
                <a:close/>
                <a:moveTo>
                  <a:pt x="10" y="1060"/>
                </a:moveTo>
                <a:cubicBezTo>
                  <a:pt x="14" y="1061"/>
                  <a:pt x="14" y="1066"/>
                  <a:pt x="12" y="1068"/>
                </a:cubicBezTo>
                <a:cubicBezTo>
                  <a:pt x="9" y="1069"/>
                  <a:pt x="11" y="1063"/>
                  <a:pt x="10" y="1060"/>
                </a:cubicBezTo>
                <a:close/>
                <a:moveTo>
                  <a:pt x="62" y="1084"/>
                </a:moveTo>
                <a:cubicBezTo>
                  <a:pt x="59" y="1086"/>
                  <a:pt x="64" y="1088"/>
                  <a:pt x="61" y="1089"/>
                </a:cubicBezTo>
                <a:cubicBezTo>
                  <a:pt x="56" y="1090"/>
                  <a:pt x="54" y="1087"/>
                  <a:pt x="51" y="1086"/>
                </a:cubicBezTo>
                <a:cubicBezTo>
                  <a:pt x="52" y="1090"/>
                  <a:pt x="48" y="1089"/>
                  <a:pt x="48" y="1092"/>
                </a:cubicBezTo>
                <a:cubicBezTo>
                  <a:pt x="59" y="1090"/>
                  <a:pt x="61" y="1091"/>
                  <a:pt x="75" y="1090"/>
                </a:cubicBezTo>
                <a:cubicBezTo>
                  <a:pt x="75" y="1088"/>
                  <a:pt x="76" y="1087"/>
                  <a:pt x="76" y="1086"/>
                </a:cubicBezTo>
                <a:cubicBezTo>
                  <a:pt x="73" y="1086"/>
                  <a:pt x="65" y="1090"/>
                  <a:pt x="64" y="1087"/>
                </a:cubicBezTo>
                <a:cubicBezTo>
                  <a:pt x="63" y="1083"/>
                  <a:pt x="73" y="1089"/>
                  <a:pt x="70" y="1083"/>
                </a:cubicBezTo>
                <a:cubicBezTo>
                  <a:pt x="66" y="1082"/>
                  <a:pt x="67" y="1085"/>
                  <a:pt x="62" y="1084"/>
                </a:cubicBezTo>
                <a:close/>
                <a:moveTo>
                  <a:pt x="45" y="1089"/>
                </a:moveTo>
                <a:cubicBezTo>
                  <a:pt x="49" y="1090"/>
                  <a:pt x="45" y="1095"/>
                  <a:pt x="40" y="1094"/>
                </a:cubicBezTo>
                <a:cubicBezTo>
                  <a:pt x="40" y="1091"/>
                  <a:pt x="46" y="1093"/>
                  <a:pt x="45" y="1089"/>
                </a:cubicBezTo>
                <a:close/>
                <a:moveTo>
                  <a:pt x="73" y="1105"/>
                </a:moveTo>
                <a:cubicBezTo>
                  <a:pt x="79" y="1107"/>
                  <a:pt x="69" y="1107"/>
                  <a:pt x="70" y="1110"/>
                </a:cubicBezTo>
                <a:cubicBezTo>
                  <a:pt x="64" y="1107"/>
                  <a:pt x="73" y="1107"/>
                  <a:pt x="73" y="1105"/>
                </a:cubicBezTo>
                <a:close/>
                <a:moveTo>
                  <a:pt x="37" y="1148"/>
                </a:moveTo>
                <a:cubicBezTo>
                  <a:pt x="43" y="1152"/>
                  <a:pt x="33" y="1153"/>
                  <a:pt x="37" y="1148"/>
                </a:cubicBezTo>
                <a:close/>
                <a:moveTo>
                  <a:pt x="1982" y="1154"/>
                </a:moveTo>
                <a:cubicBezTo>
                  <a:pt x="1985" y="1155"/>
                  <a:pt x="1987" y="1153"/>
                  <a:pt x="1988" y="1152"/>
                </a:cubicBezTo>
                <a:cubicBezTo>
                  <a:pt x="1992" y="1152"/>
                  <a:pt x="1996" y="1154"/>
                  <a:pt x="1998" y="1151"/>
                </a:cubicBezTo>
                <a:cubicBezTo>
                  <a:pt x="1994" y="1151"/>
                  <a:pt x="1990" y="1151"/>
                  <a:pt x="1985" y="1151"/>
                </a:cubicBezTo>
                <a:cubicBezTo>
                  <a:pt x="1985" y="1153"/>
                  <a:pt x="1983" y="1152"/>
                  <a:pt x="1982" y="1154"/>
                </a:cubicBezTo>
                <a:close/>
                <a:moveTo>
                  <a:pt x="1999" y="1152"/>
                </a:moveTo>
                <a:cubicBezTo>
                  <a:pt x="2002" y="1149"/>
                  <a:pt x="2010" y="1152"/>
                  <a:pt x="2015" y="1151"/>
                </a:cubicBezTo>
                <a:cubicBezTo>
                  <a:pt x="2013" y="1154"/>
                  <a:pt x="2004" y="1151"/>
                  <a:pt x="1999" y="1152"/>
                </a:cubicBezTo>
                <a:close/>
                <a:moveTo>
                  <a:pt x="71" y="1160"/>
                </a:moveTo>
                <a:cubicBezTo>
                  <a:pt x="71" y="1164"/>
                  <a:pt x="65" y="1161"/>
                  <a:pt x="63" y="1162"/>
                </a:cubicBezTo>
                <a:cubicBezTo>
                  <a:pt x="64" y="1157"/>
                  <a:pt x="67" y="1160"/>
                  <a:pt x="71" y="1160"/>
                </a:cubicBezTo>
                <a:close/>
                <a:moveTo>
                  <a:pt x="1910" y="1173"/>
                </a:moveTo>
                <a:cubicBezTo>
                  <a:pt x="1911" y="1173"/>
                  <a:pt x="1913" y="1171"/>
                  <a:pt x="1912" y="1171"/>
                </a:cubicBezTo>
                <a:cubicBezTo>
                  <a:pt x="1914" y="1171"/>
                  <a:pt x="1915" y="1173"/>
                  <a:pt x="1918" y="1173"/>
                </a:cubicBezTo>
                <a:cubicBezTo>
                  <a:pt x="1921" y="1173"/>
                  <a:pt x="1921" y="1172"/>
                  <a:pt x="1925" y="1171"/>
                </a:cubicBezTo>
                <a:cubicBezTo>
                  <a:pt x="1929" y="1171"/>
                  <a:pt x="1935" y="1172"/>
                  <a:pt x="1939" y="1171"/>
                </a:cubicBezTo>
                <a:cubicBezTo>
                  <a:pt x="1949" y="1170"/>
                  <a:pt x="1943" y="1170"/>
                  <a:pt x="1937" y="1170"/>
                </a:cubicBezTo>
                <a:cubicBezTo>
                  <a:pt x="1934" y="1170"/>
                  <a:pt x="1930" y="1170"/>
                  <a:pt x="1926" y="1170"/>
                </a:cubicBezTo>
                <a:cubicBezTo>
                  <a:pt x="1926" y="1168"/>
                  <a:pt x="1926" y="1169"/>
                  <a:pt x="1925" y="1170"/>
                </a:cubicBezTo>
                <a:cubicBezTo>
                  <a:pt x="1922" y="1173"/>
                  <a:pt x="1903" y="1165"/>
                  <a:pt x="1907" y="1173"/>
                </a:cubicBezTo>
                <a:cubicBezTo>
                  <a:pt x="1908" y="1173"/>
                  <a:pt x="1909" y="1173"/>
                  <a:pt x="1910" y="1173"/>
                </a:cubicBezTo>
                <a:close/>
                <a:moveTo>
                  <a:pt x="1943" y="1178"/>
                </a:moveTo>
                <a:cubicBezTo>
                  <a:pt x="1943" y="1178"/>
                  <a:pt x="1943" y="1179"/>
                  <a:pt x="1943" y="1179"/>
                </a:cubicBezTo>
                <a:cubicBezTo>
                  <a:pt x="1941" y="1181"/>
                  <a:pt x="1935" y="1177"/>
                  <a:pt x="1935" y="1181"/>
                </a:cubicBezTo>
                <a:cubicBezTo>
                  <a:pt x="1940" y="1183"/>
                  <a:pt x="1953" y="1178"/>
                  <a:pt x="1959" y="1182"/>
                </a:cubicBezTo>
                <a:cubicBezTo>
                  <a:pt x="1960" y="1176"/>
                  <a:pt x="1949" y="1177"/>
                  <a:pt x="1943" y="1178"/>
                </a:cubicBezTo>
                <a:close/>
                <a:moveTo>
                  <a:pt x="1964" y="1179"/>
                </a:moveTo>
                <a:cubicBezTo>
                  <a:pt x="1963" y="1177"/>
                  <a:pt x="1974" y="1176"/>
                  <a:pt x="1971" y="1181"/>
                </a:cubicBezTo>
                <a:cubicBezTo>
                  <a:pt x="1968" y="1182"/>
                  <a:pt x="1968" y="1178"/>
                  <a:pt x="1964" y="1179"/>
                </a:cubicBezTo>
                <a:close/>
                <a:moveTo>
                  <a:pt x="1979" y="1178"/>
                </a:moveTo>
                <a:cubicBezTo>
                  <a:pt x="1978" y="1178"/>
                  <a:pt x="1977" y="1178"/>
                  <a:pt x="1976" y="1178"/>
                </a:cubicBezTo>
                <a:cubicBezTo>
                  <a:pt x="1968" y="1177"/>
                  <a:pt x="1980" y="1182"/>
                  <a:pt x="1979" y="1178"/>
                </a:cubicBezTo>
                <a:close/>
                <a:moveTo>
                  <a:pt x="59" y="1195"/>
                </a:moveTo>
                <a:cubicBezTo>
                  <a:pt x="56" y="1193"/>
                  <a:pt x="52" y="1197"/>
                  <a:pt x="46" y="1195"/>
                </a:cubicBezTo>
                <a:cubicBezTo>
                  <a:pt x="46" y="1192"/>
                  <a:pt x="59" y="1189"/>
                  <a:pt x="59" y="1195"/>
                </a:cubicBezTo>
                <a:close/>
                <a:moveTo>
                  <a:pt x="1905" y="1194"/>
                </a:moveTo>
                <a:cubicBezTo>
                  <a:pt x="1906" y="1191"/>
                  <a:pt x="1909" y="1192"/>
                  <a:pt x="1911" y="1192"/>
                </a:cubicBezTo>
                <a:cubicBezTo>
                  <a:pt x="1911" y="1196"/>
                  <a:pt x="1907" y="1196"/>
                  <a:pt x="1905" y="1194"/>
                </a:cubicBezTo>
                <a:close/>
                <a:moveTo>
                  <a:pt x="1894" y="1201"/>
                </a:moveTo>
                <a:cubicBezTo>
                  <a:pt x="1889" y="1201"/>
                  <a:pt x="1884" y="1201"/>
                  <a:pt x="1880" y="1201"/>
                </a:cubicBezTo>
                <a:cubicBezTo>
                  <a:pt x="1880" y="1209"/>
                  <a:pt x="1891" y="1205"/>
                  <a:pt x="1894" y="1201"/>
                </a:cubicBezTo>
                <a:close/>
                <a:moveTo>
                  <a:pt x="2058" y="1208"/>
                </a:moveTo>
                <a:cubicBezTo>
                  <a:pt x="2057" y="1210"/>
                  <a:pt x="2056" y="1211"/>
                  <a:pt x="2053" y="1211"/>
                </a:cubicBezTo>
                <a:cubicBezTo>
                  <a:pt x="2053" y="1208"/>
                  <a:pt x="2056" y="1208"/>
                  <a:pt x="2058" y="1208"/>
                </a:cubicBezTo>
                <a:close/>
                <a:moveTo>
                  <a:pt x="216" y="1232"/>
                </a:moveTo>
                <a:cubicBezTo>
                  <a:pt x="211" y="1232"/>
                  <a:pt x="206" y="1231"/>
                  <a:pt x="203" y="1230"/>
                </a:cubicBezTo>
                <a:cubicBezTo>
                  <a:pt x="203" y="1230"/>
                  <a:pt x="201" y="1228"/>
                  <a:pt x="202" y="1228"/>
                </a:cubicBezTo>
                <a:cubicBezTo>
                  <a:pt x="200" y="1228"/>
                  <a:pt x="200" y="1230"/>
                  <a:pt x="197" y="1230"/>
                </a:cubicBezTo>
                <a:cubicBezTo>
                  <a:pt x="197" y="1230"/>
                  <a:pt x="196" y="1229"/>
                  <a:pt x="195" y="1228"/>
                </a:cubicBezTo>
                <a:cubicBezTo>
                  <a:pt x="194" y="1228"/>
                  <a:pt x="192" y="1229"/>
                  <a:pt x="192" y="1230"/>
                </a:cubicBezTo>
                <a:cubicBezTo>
                  <a:pt x="197" y="1233"/>
                  <a:pt x="212" y="1238"/>
                  <a:pt x="216" y="1232"/>
                </a:cubicBezTo>
                <a:close/>
                <a:moveTo>
                  <a:pt x="227" y="1238"/>
                </a:moveTo>
                <a:cubicBezTo>
                  <a:pt x="228" y="1236"/>
                  <a:pt x="231" y="1237"/>
                  <a:pt x="233" y="1236"/>
                </a:cubicBezTo>
                <a:cubicBezTo>
                  <a:pt x="233" y="1240"/>
                  <a:pt x="229" y="1240"/>
                  <a:pt x="227" y="1238"/>
                </a:cubicBezTo>
                <a:close/>
                <a:moveTo>
                  <a:pt x="152" y="1243"/>
                </a:moveTo>
                <a:cubicBezTo>
                  <a:pt x="149" y="1247"/>
                  <a:pt x="143" y="1241"/>
                  <a:pt x="137" y="1243"/>
                </a:cubicBezTo>
                <a:cubicBezTo>
                  <a:pt x="139" y="1237"/>
                  <a:pt x="147" y="1241"/>
                  <a:pt x="152" y="1243"/>
                </a:cubicBezTo>
                <a:close/>
                <a:moveTo>
                  <a:pt x="156" y="1255"/>
                </a:moveTo>
                <a:cubicBezTo>
                  <a:pt x="156" y="1252"/>
                  <a:pt x="164" y="1254"/>
                  <a:pt x="159" y="1257"/>
                </a:cubicBezTo>
                <a:cubicBezTo>
                  <a:pt x="158" y="1257"/>
                  <a:pt x="158" y="1255"/>
                  <a:pt x="156" y="1255"/>
                </a:cubicBezTo>
                <a:close/>
                <a:moveTo>
                  <a:pt x="258" y="1255"/>
                </a:moveTo>
                <a:cubicBezTo>
                  <a:pt x="258" y="1251"/>
                  <a:pt x="261" y="1257"/>
                  <a:pt x="264" y="1255"/>
                </a:cubicBezTo>
                <a:cubicBezTo>
                  <a:pt x="264" y="1259"/>
                  <a:pt x="259" y="1256"/>
                  <a:pt x="258" y="1255"/>
                </a:cubicBezTo>
                <a:close/>
                <a:moveTo>
                  <a:pt x="114" y="1259"/>
                </a:moveTo>
                <a:cubicBezTo>
                  <a:pt x="115" y="1259"/>
                  <a:pt x="120" y="1260"/>
                  <a:pt x="120" y="1260"/>
                </a:cubicBezTo>
                <a:cubicBezTo>
                  <a:pt x="120" y="1260"/>
                  <a:pt x="120" y="1259"/>
                  <a:pt x="120" y="1259"/>
                </a:cubicBezTo>
                <a:cubicBezTo>
                  <a:pt x="123" y="1255"/>
                  <a:pt x="133" y="1261"/>
                  <a:pt x="134" y="1260"/>
                </a:cubicBezTo>
                <a:cubicBezTo>
                  <a:pt x="135" y="1255"/>
                  <a:pt x="128" y="1257"/>
                  <a:pt x="125" y="1257"/>
                </a:cubicBezTo>
                <a:cubicBezTo>
                  <a:pt x="120" y="1257"/>
                  <a:pt x="115" y="1257"/>
                  <a:pt x="112" y="1257"/>
                </a:cubicBezTo>
                <a:cubicBezTo>
                  <a:pt x="112" y="1256"/>
                  <a:pt x="112" y="1255"/>
                  <a:pt x="111" y="1255"/>
                </a:cubicBezTo>
                <a:cubicBezTo>
                  <a:pt x="111" y="1258"/>
                  <a:pt x="112" y="1258"/>
                  <a:pt x="114" y="1259"/>
                </a:cubicBezTo>
                <a:close/>
                <a:moveTo>
                  <a:pt x="163" y="1262"/>
                </a:moveTo>
                <a:cubicBezTo>
                  <a:pt x="161" y="1262"/>
                  <a:pt x="159" y="1262"/>
                  <a:pt x="158" y="1262"/>
                </a:cubicBezTo>
                <a:cubicBezTo>
                  <a:pt x="157" y="1262"/>
                  <a:pt x="155" y="1262"/>
                  <a:pt x="155" y="1263"/>
                </a:cubicBezTo>
                <a:cubicBezTo>
                  <a:pt x="157" y="1262"/>
                  <a:pt x="163" y="1265"/>
                  <a:pt x="163" y="1262"/>
                </a:cubicBezTo>
                <a:close/>
                <a:moveTo>
                  <a:pt x="174" y="1265"/>
                </a:moveTo>
                <a:cubicBezTo>
                  <a:pt x="173" y="1262"/>
                  <a:pt x="182" y="1263"/>
                  <a:pt x="178" y="1267"/>
                </a:cubicBezTo>
                <a:cubicBezTo>
                  <a:pt x="179" y="1266"/>
                  <a:pt x="174" y="1265"/>
                  <a:pt x="174" y="1265"/>
                </a:cubicBezTo>
                <a:close/>
                <a:moveTo>
                  <a:pt x="232" y="1267"/>
                </a:moveTo>
                <a:cubicBezTo>
                  <a:pt x="231" y="1267"/>
                  <a:pt x="229" y="1267"/>
                  <a:pt x="228" y="1267"/>
                </a:cubicBezTo>
                <a:cubicBezTo>
                  <a:pt x="220" y="1266"/>
                  <a:pt x="232" y="1271"/>
                  <a:pt x="232" y="1267"/>
                </a:cubicBezTo>
                <a:close/>
                <a:moveTo>
                  <a:pt x="202" y="1268"/>
                </a:moveTo>
                <a:cubicBezTo>
                  <a:pt x="205" y="1268"/>
                  <a:pt x="205" y="1270"/>
                  <a:pt x="208" y="1270"/>
                </a:cubicBezTo>
                <a:cubicBezTo>
                  <a:pt x="209" y="1272"/>
                  <a:pt x="200" y="1273"/>
                  <a:pt x="202" y="1268"/>
                </a:cubicBezTo>
                <a:close/>
                <a:moveTo>
                  <a:pt x="85" y="1276"/>
                </a:moveTo>
                <a:cubicBezTo>
                  <a:pt x="85" y="1276"/>
                  <a:pt x="85" y="1274"/>
                  <a:pt x="83" y="1274"/>
                </a:cubicBezTo>
                <a:cubicBezTo>
                  <a:pt x="83" y="1274"/>
                  <a:pt x="83" y="1278"/>
                  <a:pt x="82" y="1278"/>
                </a:cubicBezTo>
                <a:cubicBezTo>
                  <a:pt x="86" y="1277"/>
                  <a:pt x="93" y="1280"/>
                  <a:pt x="94" y="1276"/>
                </a:cubicBezTo>
                <a:cubicBezTo>
                  <a:pt x="93" y="1275"/>
                  <a:pt x="88" y="1276"/>
                  <a:pt x="85" y="1276"/>
                </a:cubicBezTo>
                <a:close/>
                <a:moveTo>
                  <a:pt x="230" y="1308"/>
                </a:moveTo>
                <a:cubicBezTo>
                  <a:pt x="229" y="1308"/>
                  <a:pt x="227" y="1308"/>
                  <a:pt x="227" y="1309"/>
                </a:cubicBezTo>
                <a:cubicBezTo>
                  <a:pt x="230" y="1308"/>
                  <a:pt x="235" y="1311"/>
                  <a:pt x="235" y="1308"/>
                </a:cubicBezTo>
                <a:cubicBezTo>
                  <a:pt x="231" y="1307"/>
                  <a:pt x="231" y="1302"/>
                  <a:pt x="225" y="1303"/>
                </a:cubicBezTo>
                <a:cubicBezTo>
                  <a:pt x="223" y="1309"/>
                  <a:pt x="231" y="1304"/>
                  <a:pt x="230" y="1308"/>
                </a:cubicBezTo>
                <a:close/>
                <a:moveTo>
                  <a:pt x="265" y="1319"/>
                </a:moveTo>
                <a:cubicBezTo>
                  <a:pt x="265" y="1321"/>
                  <a:pt x="263" y="1322"/>
                  <a:pt x="261" y="1322"/>
                </a:cubicBezTo>
                <a:cubicBezTo>
                  <a:pt x="261" y="1320"/>
                  <a:pt x="263" y="1319"/>
                  <a:pt x="265" y="1319"/>
                </a:cubicBezTo>
                <a:close/>
                <a:moveTo>
                  <a:pt x="297" y="1324"/>
                </a:moveTo>
                <a:cubicBezTo>
                  <a:pt x="293" y="1324"/>
                  <a:pt x="291" y="1323"/>
                  <a:pt x="289" y="1322"/>
                </a:cubicBezTo>
                <a:cubicBezTo>
                  <a:pt x="292" y="1328"/>
                  <a:pt x="289" y="1325"/>
                  <a:pt x="286" y="1328"/>
                </a:cubicBezTo>
                <a:cubicBezTo>
                  <a:pt x="288" y="1332"/>
                  <a:pt x="290" y="1326"/>
                  <a:pt x="291" y="1330"/>
                </a:cubicBezTo>
                <a:cubicBezTo>
                  <a:pt x="288" y="1332"/>
                  <a:pt x="283" y="1331"/>
                  <a:pt x="282" y="1335"/>
                </a:cubicBezTo>
                <a:cubicBezTo>
                  <a:pt x="285" y="1335"/>
                  <a:pt x="288" y="1335"/>
                  <a:pt x="291" y="1335"/>
                </a:cubicBezTo>
                <a:cubicBezTo>
                  <a:pt x="291" y="1333"/>
                  <a:pt x="291" y="1332"/>
                  <a:pt x="292" y="1332"/>
                </a:cubicBezTo>
                <a:cubicBezTo>
                  <a:pt x="295" y="1330"/>
                  <a:pt x="300" y="1330"/>
                  <a:pt x="301" y="1327"/>
                </a:cubicBezTo>
                <a:cubicBezTo>
                  <a:pt x="305" y="1326"/>
                  <a:pt x="312" y="1329"/>
                  <a:pt x="312" y="1325"/>
                </a:cubicBezTo>
                <a:cubicBezTo>
                  <a:pt x="309" y="1323"/>
                  <a:pt x="301" y="1325"/>
                  <a:pt x="298" y="1322"/>
                </a:cubicBezTo>
                <a:cubicBezTo>
                  <a:pt x="300" y="1326"/>
                  <a:pt x="294" y="1330"/>
                  <a:pt x="294" y="1327"/>
                </a:cubicBezTo>
                <a:cubicBezTo>
                  <a:pt x="295" y="1326"/>
                  <a:pt x="296" y="1325"/>
                  <a:pt x="297" y="1324"/>
                </a:cubicBezTo>
                <a:close/>
                <a:moveTo>
                  <a:pt x="280" y="1330"/>
                </a:moveTo>
                <a:cubicBezTo>
                  <a:pt x="281" y="1330"/>
                  <a:pt x="282" y="1330"/>
                  <a:pt x="283" y="1330"/>
                </a:cubicBezTo>
                <a:cubicBezTo>
                  <a:pt x="283" y="1329"/>
                  <a:pt x="283" y="1328"/>
                  <a:pt x="283" y="1327"/>
                </a:cubicBezTo>
                <a:cubicBezTo>
                  <a:pt x="282" y="1327"/>
                  <a:pt x="281" y="1327"/>
                  <a:pt x="280" y="1327"/>
                </a:cubicBezTo>
                <a:cubicBezTo>
                  <a:pt x="280" y="1328"/>
                  <a:pt x="280" y="1329"/>
                  <a:pt x="280" y="1330"/>
                </a:cubicBezTo>
                <a:close/>
                <a:moveTo>
                  <a:pt x="381" y="1333"/>
                </a:moveTo>
                <a:cubicBezTo>
                  <a:pt x="382" y="1330"/>
                  <a:pt x="390" y="1332"/>
                  <a:pt x="389" y="1336"/>
                </a:cubicBezTo>
                <a:cubicBezTo>
                  <a:pt x="384" y="1337"/>
                  <a:pt x="386" y="1332"/>
                  <a:pt x="381" y="1333"/>
                </a:cubicBezTo>
                <a:close/>
                <a:moveTo>
                  <a:pt x="427" y="1338"/>
                </a:moveTo>
                <a:cubicBezTo>
                  <a:pt x="425" y="1338"/>
                  <a:pt x="424" y="1338"/>
                  <a:pt x="424" y="1339"/>
                </a:cubicBezTo>
                <a:cubicBezTo>
                  <a:pt x="430" y="1341"/>
                  <a:pt x="429" y="1336"/>
                  <a:pt x="431" y="1333"/>
                </a:cubicBezTo>
                <a:cubicBezTo>
                  <a:pt x="428" y="1333"/>
                  <a:pt x="426" y="1333"/>
                  <a:pt x="425" y="1332"/>
                </a:cubicBezTo>
                <a:cubicBezTo>
                  <a:pt x="425" y="1335"/>
                  <a:pt x="427" y="1335"/>
                  <a:pt x="427" y="1338"/>
                </a:cubicBezTo>
                <a:close/>
                <a:moveTo>
                  <a:pt x="402" y="1338"/>
                </a:moveTo>
                <a:cubicBezTo>
                  <a:pt x="408" y="1340"/>
                  <a:pt x="419" y="1341"/>
                  <a:pt x="422" y="1336"/>
                </a:cubicBezTo>
                <a:cubicBezTo>
                  <a:pt x="414" y="1338"/>
                  <a:pt x="405" y="1336"/>
                  <a:pt x="397" y="1335"/>
                </a:cubicBezTo>
                <a:cubicBezTo>
                  <a:pt x="396" y="1339"/>
                  <a:pt x="399" y="1337"/>
                  <a:pt x="402" y="1338"/>
                </a:cubicBezTo>
                <a:close/>
                <a:moveTo>
                  <a:pt x="358" y="1343"/>
                </a:moveTo>
                <a:cubicBezTo>
                  <a:pt x="360" y="1342"/>
                  <a:pt x="366" y="1344"/>
                  <a:pt x="366" y="1341"/>
                </a:cubicBezTo>
                <a:cubicBezTo>
                  <a:pt x="365" y="1341"/>
                  <a:pt x="364" y="1340"/>
                  <a:pt x="364" y="1338"/>
                </a:cubicBezTo>
                <a:cubicBezTo>
                  <a:pt x="362" y="1338"/>
                  <a:pt x="358" y="1337"/>
                  <a:pt x="358" y="1339"/>
                </a:cubicBezTo>
                <a:cubicBezTo>
                  <a:pt x="360" y="1340"/>
                  <a:pt x="359" y="1341"/>
                  <a:pt x="358" y="1343"/>
                </a:cubicBezTo>
                <a:close/>
                <a:moveTo>
                  <a:pt x="2044" y="1346"/>
                </a:moveTo>
                <a:cubicBezTo>
                  <a:pt x="2042" y="1348"/>
                  <a:pt x="2038" y="1349"/>
                  <a:pt x="2034" y="1349"/>
                </a:cubicBezTo>
                <a:cubicBezTo>
                  <a:pt x="2033" y="1343"/>
                  <a:pt x="2041" y="1347"/>
                  <a:pt x="2044" y="1346"/>
                </a:cubicBezTo>
                <a:close/>
                <a:moveTo>
                  <a:pt x="401" y="1363"/>
                </a:moveTo>
                <a:cubicBezTo>
                  <a:pt x="399" y="1365"/>
                  <a:pt x="401" y="1369"/>
                  <a:pt x="397" y="1368"/>
                </a:cubicBezTo>
                <a:cubicBezTo>
                  <a:pt x="396" y="1365"/>
                  <a:pt x="398" y="1363"/>
                  <a:pt x="401" y="1363"/>
                </a:cubicBezTo>
                <a:close/>
                <a:moveTo>
                  <a:pt x="2019" y="1366"/>
                </a:moveTo>
                <a:cubicBezTo>
                  <a:pt x="2018" y="1366"/>
                  <a:pt x="2017" y="1366"/>
                  <a:pt x="2016" y="1366"/>
                </a:cubicBezTo>
                <a:cubicBezTo>
                  <a:pt x="2008" y="1366"/>
                  <a:pt x="2020" y="1371"/>
                  <a:pt x="2019" y="1366"/>
                </a:cubicBezTo>
                <a:close/>
                <a:moveTo>
                  <a:pt x="401" y="1368"/>
                </a:moveTo>
                <a:cubicBezTo>
                  <a:pt x="404" y="1368"/>
                  <a:pt x="404" y="1370"/>
                  <a:pt x="406" y="1370"/>
                </a:cubicBezTo>
                <a:cubicBezTo>
                  <a:pt x="407" y="1373"/>
                  <a:pt x="399" y="1372"/>
                  <a:pt x="401" y="1368"/>
                </a:cubicBezTo>
                <a:close/>
                <a:moveTo>
                  <a:pt x="909" y="1401"/>
                </a:moveTo>
                <a:cubicBezTo>
                  <a:pt x="909" y="1400"/>
                  <a:pt x="909" y="1399"/>
                  <a:pt x="909" y="1398"/>
                </a:cubicBezTo>
                <a:cubicBezTo>
                  <a:pt x="906" y="1393"/>
                  <a:pt x="901" y="1403"/>
                  <a:pt x="909" y="1401"/>
                </a:cubicBezTo>
                <a:close/>
                <a:moveTo>
                  <a:pt x="486" y="1401"/>
                </a:moveTo>
                <a:cubicBezTo>
                  <a:pt x="486" y="1405"/>
                  <a:pt x="481" y="1404"/>
                  <a:pt x="477" y="1404"/>
                </a:cubicBezTo>
                <a:cubicBezTo>
                  <a:pt x="477" y="1400"/>
                  <a:pt x="482" y="1401"/>
                  <a:pt x="486" y="1401"/>
                </a:cubicBezTo>
                <a:close/>
                <a:moveTo>
                  <a:pt x="476" y="1414"/>
                </a:moveTo>
                <a:cubicBezTo>
                  <a:pt x="473" y="1412"/>
                  <a:pt x="472" y="1407"/>
                  <a:pt x="468" y="1406"/>
                </a:cubicBezTo>
                <a:cubicBezTo>
                  <a:pt x="466" y="1413"/>
                  <a:pt x="473" y="1418"/>
                  <a:pt x="476" y="1414"/>
                </a:cubicBezTo>
                <a:close/>
                <a:moveTo>
                  <a:pt x="262" y="1412"/>
                </a:moveTo>
                <a:cubicBezTo>
                  <a:pt x="265" y="1414"/>
                  <a:pt x="266" y="1420"/>
                  <a:pt x="260" y="1420"/>
                </a:cubicBezTo>
                <a:cubicBezTo>
                  <a:pt x="260" y="1417"/>
                  <a:pt x="260" y="1414"/>
                  <a:pt x="262" y="1412"/>
                </a:cubicBezTo>
                <a:close/>
                <a:moveTo>
                  <a:pt x="1955" y="1416"/>
                </a:moveTo>
                <a:cubicBezTo>
                  <a:pt x="1960" y="1418"/>
                  <a:pt x="1953" y="1420"/>
                  <a:pt x="1952" y="1419"/>
                </a:cubicBezTo>
                <a:cubicBezTo>
                  <a:pt x="1951" y="1418"/>
                  <a:pt x="1956" y="1417"/>
                  <a:pt x="1955" y="1416"/>
                </a:cubicBezTo>
                <a:close/>
                <a:moveTo>
                  <a:pt x="1706" y="1425"/>
                </a:moveTo>
                <a:cubicBezTo>
                  <a:pt x="1713" y="1423"/>
                  <a:pt x="1715" y="1426"/>
                  <a:pt x="1717" y="1424"/>
                </a:cubicBezTo>
                <a:cubicBezTo>
                  <a:pt x="1714" y="1422"/>
                  <a:pt x="1707" y="1418"/>
                  <a:pt x="1706" y="1425"/>
                </a:cubicBezTo>
                <a:close/>
                <a:moveTo>
                  <a:pt x="1727" y="1425"/>
                </a:moveTo>
                <a:cubicBezTo>
                  <a:pt x="1728" y="1425"/>
                  <a:pt x="1729" y="1425"/>
                  <a:pt x="1730" y="1425"/>
                </a:cubicBezTo>
                <a:cubicBezTo>
                  <a:pt x="1730" y="1424"/>
                  <a:pt x="1730" y="1423"/>
                  <a:pt x="1730" y="1422"/>
                </a:cubicBezTo>
                <a:cubicBezTo>
                  <a:pt x="1729" y="1422"/>
                  <a:pt x="1728" y="1422"/>
                  <a:pt x="1727" y="1422"/>
                </a:cubicBezTo>
                <a:cubicBezTo>
                  <a:pt x="1727" y="1423"/>
                  <a:pt x="1727" y="1424"/>
                  <a:pt x="1727" y="1425"/>
                </a:cubicBezTo>
                <a:close/>
                <a:moveTo>
                  <a:pt x="1644" y="1424"/>
                </a:moveTo>
                <a:cubicBezTo>
                  <a:pt x="1648" y="1423"/>
                  <a:pt x="1649" y="1425"/>
                  <a:pt x="1649" y="1428"/>
                </a:cubicBezTo>
                <a:cubicBezTo>
                  <a:pt x="1646" y="1429"/>
                  <a:pt x="1644" y="1427"/>
                  <a:pt x="1644" y="1424"/>
                </a:cubicBezTo>
                <a:close/>
                <a:moveTo>
                  <a:pt x="1694" y="1425"/>
                </a:moveTo>
                <a:cubicBezTo>
                  <a:pt x="1696" y="1425"/>
                  <a:pt x="1700" y="1425"/>
                  <a:pt x="1697" y="1424"/>
                </a:cubicBezTo>
                <a:cubicBezTo>
                  <a:pt x="1690" y="1425"/>
                  <a:pt x="1678" y="1420"/>
                  <a:pt x="1675" y="1427"/>
                </a:cubicBezTo>
                <a:cubicBezTo>
                  <a:pt x="1683" y="1425"/>
                  <a:pt x="1685" y="1427"/>
                  <a:pt x="1694" y="1425"/>
                </a:cubicBezTo>
                <a:close/>
                <a:moveTo>
                  <a:pt x="542" y="1436"/>
                </a:moveTo>
                <a:cubicBezTo>
                  <a:pt x="540" y="1436"/>
                  <a:pt x="532" y="1436"/>
                  <a:pt x="537" y="1438"/>
                </a:cubicBezTo>
                <a:cubicBezTo>
                  <a:pt x="543" y="1437"/>
                  <a:pt x="546" y="1441"/>
                  <a:pt x="553" y="1439"/>
                </a:cubicBezTo>
                <a:cubicBezTo>
                  <a:pt x="555" y="1433"/>
                  <a:pt x="546" y="1439"/>
                  <a:pt x="546" y="1435"/>
                </a:cubicBezTo>
                <a:cubicBezTo>
                  <a:pt x="544" y="1432"/>
                  <a:pt x="548" y="1429"/>
                  <a:pt x="543" y="1427"/>
                </a:cubicBezTo>
                <a:cubicBezTo>
                  <a:pt x="541" y="1429"/>
                  <a:pt x="541" y="1432"/>
                  <a:pt x="542" y="1436"/>
                </a:cubicBezTo>
                <a:close/>
                <a:moveTo>
                  <a:pt x="1444" y="1449"/>
                </a:moveTo>
                <a:cubicBezTo>
                  <a:pt x="1441" y="1449"/>
                  <a:pt x="1439" y="1448"/>
                  <a:pt x="1438" y="1446"/>
                </a:cubicBezTo>
                <a:cubicBezTo>
                  <a:pt x="1442" y="1442"/>
                  <a:pt x="1437" y="1437"/>
                  <a:pt x="1435" y="1435"/>
                </a:cubicBezTo>
                <a:cubicBezTo>
                  <a:pt x="1438" y="1442"/>
                  <a:pt x="1430" y="1445"/>
                  <a:pt x="1436" y="1450"/>
                </a:cubicBezTo>
                <a:cubicBezTo>
                  <a:pt x="1433" y="1450"/>
                  <a:pt x="1432" y="1452"/>
                  <a:pt x="1431" y="1454"/>
                </a:cubicBezTo>
                <a:cubicBezTo>
                  <a:pt x="1430" y="1454"/>
                  <a:pt x="1428" y="1455"/>
                  <a:pt x="1427" y="1457"/>
                </a:cubicBezTo>
                <a:cubicBezTo>
                  <a:pt x="1429" y="1457"/>
                  <a:pt x="1428" y="1459"/>
                  <a:pt x="1428" y="1462"/>
                </a:cubicBezTo>
                <a:cubicBezTo>
                  <a:pt x="1426" y="1461"/>
                  <a:pt x="1421" y="1463"/>
                  <a:pt x="1419" y="1462"/>
                </a:cubicBezTo>
                <a:cubicBezTo>
                  <a:pt x="1418" y="1461"/>
                  <a:pt x="1419" y="1458"/>
                  <a:pt x="1417" y="1458"/>
                </a:cubicBezTo>
                <a:cubicBezTo>
                  <a:pt x="1416" y="1461"/>
                  <a:pt x="1413" y="1462"/>
                  <a:pt x="1413" y="1465"/>
                </a:cubicBezTo>
                <a:cubicBezTo>
                  <a:pt x="1424" y="1463"/>
                  <a:pt x="1412" y="1477"/>
                  <a:pt x="1417" y="1479"/>
                </a:cubicBezTo>
                <a:cubicBezTo>
                  <a:pt x="1418" y="1478"/>
                  <a:pt x="1418" y="1476"/>
                  <a:pt x="1419" y="1474"/>
                </a:cubicBezTo>
                <a:cubicBezTo>
                  <a:pt x="1419" y="1474"/>
                  <a:pt x="1420" y="1474"/>
                  <a:pt x="1420" y="1474"/>
                </a:cubicBezTo>
                <a:cubicBezTo>
                  <a:pt x="1421" y="1472"/>
                  <a:pt x="1419" y="1466"/>
                  <a:pt x="1422" y="1465"/>
                </a:cubicBezTo>
                <a:cubicBezTo>
                  <a:pt x="1425" y="1465"/>
                  <a:pt x="1426" y="1466"/>
                  <a:pt x="1427" y="1468"/>
                </a:cubicBezTo>
                <a:cubicBezTo>
                  <a:pt x="1427" y="1472"/>
                  <a:pt x="1424" y="1473"/>
                  <a:pt x="1423" y="1476"/>
                </a:cubicBezTo>
                <a:cubicBezTo>
                  <a:pt x="1427" y="1477"/>
                  <a:pt x="1427" y="1481"/>
                  <a:pt x="1429" y="1484"/>
                </a:cubicBezTo>
                <a:cubicBezTo>
                  <a:pt x="1426" y="1484"/>
                  <a:pt x="1428" y="1491"/>
                  <a:pt x="1431" y="1490"/>
                </a:cubicBezTo>
                <a:cubicBezTo>
                  <a:pt x="1432" y="1485"/>
                  <a:pt x="1429" y="1475"/>
                  <a:pt x="1436" y="1476"/>
                </a:cubicBezTo>
                <a:cubicBezTo>
                  <a:pt x="1436" y="1472"/>
                  <a:pt x="1433" y="1472"/>
                  <a:pt x="1434" y="1468"/>
                </a:cubicBezTo>
                <a:cubicBezTo>
                  <a:pt x="1438" y="1467"/>
                  <a:pt x="1439" y="1463"/>
                  <a:pt x="1444" y="1463"/>
                </a:cubicBezTo>
                <a:cubicBezTo>
                  <a:pt x="1448" y="1465"/>
                  <a:pt x="1451" y="1469"/>
                  <a:pt x="1450" y="1477"/>
                </a:cubicBezTo>
                <a:cubicBezTo>
                  <a:pt x="1458" y="1475"/>
                  <a:pt x="1463" y="1474"/>
                  <a:pt x="1471" y="1476"/>
                </a:cubicBezTo>
                <a:cubicBezTo>
                  <a:pt x="1473" y="1473"/>
                  <a:pt x="1473" y="1469"/>
                  <a:pt x="1478" y="1470"/>
                </a:cubicBezTo>
                <a:cubicBezTo>
                  <a:pt x="1480" y="1471"/>
                  <a:pt x="1484" y="1471"/>
                  <a:pt x="1485" y="1474"/>
                </a:cubicBezTo>
                <a:cubicBezTo>
                  <a:pt x="1488" y="1477"/>
                  <a:pt x="1486" y="1484"/>
                  <a:pt x="1490" y="1485"/>
                </a:cubicBezTo>
                <a:cubicBezTo>
                  <a:pt x="1491" y="1483"/>
                  <a:pt x="1491" y="1482"/>
                  <a:pt x="1493" y="1481"/>
                </a:cubicBezTo>
                <a:cubicBezTo>
                  <a:pt x="1492" y="1489"/>
                  <a:pt x="1498" y="1481"/>
                  <a:pt x="1499" y="1487"/>
                </a:cubicBezTo>
                <a:cubicBezTo>
                  <a:pt x="1497" y="1487"/>
                  <a:pt x="1495" y="1487"/>
                  <a:pt x="1494" y="1489"/>
                </a:cubicBezTo>
                <a:cubicBezTo>
                  <a:pt x="1499" y="1489"/>
                  <a:pt x="1492" y="1491"/>
                  <a:pt x="1493" y="1493"/>
                </a:cubicBezTo>
                <a:cubicBezTo>
                  <a:pt x="1499" y="1493"/>
                  <a:pt x="1494" y="1497"/>
                  <a:pt x="1494" y="1498"/>
                </a:cubicBezTo>
                <a:cubicBezTo>
                  <a:pt x="1494" y="1497"/>
                  <a:pt x="1496" y="1501"/>
                  <a:pt x="1496" y="1501"/>
                </a:cubicBezTo>
                <a:cubicBezTo>
                  <a:pt x="1496" y="1503"/>
                  <a:pt x="1497" y="1504"/>
                  <a:pt x="1499" y="1504"/>
                </a:cubicBezTo>
                <a:cubicBezTo>
                  <a:pt x="1499" y="1499"/>
                  <a:pt x="1499" y="1494"/>
                  <a:pt x="1497" y="1490"/>
                </a:cubicBezTo>
                <a:cubicBezTo>
                  <a:pt x="1499" y="1490"/>
                  <a:pt x="1501" y="1489"/>
                  <a:pt x="1502" y="1489"/>
                </a:cubicBezTo>
                <a:cubicBezTo>
                  <a:pt x="1502" y="1495"/>
                  <a:pt x="1507" y="1498"/>
                  <a:pt x="1513" y="1495"/>
                </a:cubicBezTo>
                <a:cubicBezTo>
                  <a:pt x="1512" y="1499"/>
                  <a:pt x="1506" y="1498"/>
                  <a:pt x="1506" y="1503"/>
                </a:cubicBezTo>
                <a:cubicBezTo>
                  <a:pt x="1510" y="1503"/>
                  <a:pt x="1511" y="1506"/>
                  <a:pt x="1516" y="1504"/>
                </a:cubicBezTo>
                <a:cubicBezTo>
                  <a:pt x="1517" y="1500"/>
                  <a:pt x="1514" y="1499"/>
                  <a:pt x="1514" y="1495"/>
                </a:cubicBezTo>
                <a:cubicBezTo>
                  <a:pt x="1518" y="1495"/>
                  <a:pt x="1519" y="1494"/>
                  <a:pt x="1519" y="1490"/>
                </a:cubicBezTo>
                <a:cubicBezTo>
                  <a:pt x="1515" y="1489"/>
                  <a:pt x="1516" y="1490"/>
                  <a:pt x="1510" y="1489"/>
                </a:cubicBezTo>
                <a:cubicBezTo>
                  <a:pt x="1509" y="1490"/>
                  <a:pt x="1510" y="1493"/>
                  <a:pt x="1508" y="1493"/>
                </a:cubicBezTo>
                <a:cubicBezTo>
                  <a:pt x="1504" y="1491"/>
                  <a:pt x="1503" y="1487"/>
                  <a:pt x="1502" y="1482"/>
                </a:cubicBezTo>
                <a:cubicBezTo>
                  <a:pt x="1500" y="1482"/>
                  <a:pt x="1498" y="1481"/>
                  <a:pt x="1498" y="1479"/>
                </a:cubicBezTo>
                <a:cubicBezTo>
                  <a:pt x="1499" y="1479"/>
                  <a:pt x="1499" y="1478"/>
                  <a:pt x="1499" y="1476"/>
                </a:cubicBezTo>
                <a:cubicBezTo>
                  <a:pt x="1497" y="1476"/>
                  <a:pt x="1495" y="1476"/>
                  <a:pt x="1495" y="1474"/>
                </a:cubicBezTo>
                <a:cubicBezTo>
                  <a:pt x="1498" y="1475"/>
                  <a:pt x="1495" y="1469"/>
                  <a:pt x="1496" y="1466"/>
                </a:cubicBezTo>
                <a:cubicBezTo>
                  <a:pt x="1499" y="1466"/>
                  <a:pt x="1501" y="1465"/>
                  <a:pt x="1503" y="1463"/>
                </a:cubicBezTo>
                <a:cubicBezTo>
                  <a:pt x="1493" y="1463"/>
                  <a:pt x="1497" y="1449"/>
                  <a:pt x="1495" y="1446"/>
                </a:cubicBezTo>
                <a:cubicBezTo>
                  <a:pt x="1489" y="1445"/>
                  <a:pt x="1490" y="1451"/>
                  <a:pt x="1483" y="1449"/>
                </a:cubicBezTo>
                <a:cubicBezTo>
                  <a:pt x="1482" y="1442"/>
                  <a:pt x="1475" y="1441"/>
                  <a:pt x="1478" y="1435"/>
                </a:cubicBezTo>
                <a:cubicBezTo>
                  <a:pt x="1476" y="1435"/>
                  <a:pt x="1473" y="1435"/>
                  <a:pt x="1471" y="1435"/>
                </a:cubicBezTo>
                <a:cubicBezTo>
                  <a:pt x="1469" y="1439"/>
                  <a:pt x="1473" y="1439"/>
                  <a:pt x="1472" y="1444"/>
                </a:cubicBezTo>
                <a:cubicBezTo>
                  <a:pt x="1474" y="1444"/>
                  <a:pt x="1476" y="1444"/>
                  <a:pt x="1477" y="1446"/>
                </a:cubicBezTo>
                <a:cubicBezTo>
                  <a:pt x="1477" y="1449"/>
                  <a:pt x="1475" y="1451"/>
                  <a:pt x="1475" y="1454"/>
                </a:cubicBezTo>
                <a:cubicBezTo>
                  <a:pt x="1474" y="1458"/>
                  <a:pt x="1477" y="1463"/>
                  <a:pt x="1473" y="1466"/>
                </a:cubicBezTo>
                <a:cubicBezTo>
                  <a:pt x="1468" y="1465"/>
                  <a:pt x="1467" y="1469"/>
                  <a:pt x="1462" y="1468"/>
                </a:cubicBezTo>
                <a:cubicBezTo>
                  <a:pt x="1462" y="1466"/>
                  <a:pt x="1464" y="1466"/>
                  <a:pt x="1464" y="1463"/>
                </a:cubicBezTo>
                <a:cubicBezTo>
                  <a:pt x="1459" y="1460"/>
                  <a:pt x="1456" y="1456"/>
                  <a:pt x="1453" y="1450"/>
                </a:cubicBezTo>
                <a:cubicBezTo>
                  <a:pt x="1452" y="1449"/>
                  <a:pt x="1454" y="1446"/>
                  <a:pt x="1453" y="1444"/>
                </a:cubicBezTo>
                <a:cubicBezTo>
                  <a:pt x="1453" y="1444"/>
                  <a:pt x="1452" y="1444"/>
                  <a:pt x="1452" y="1443"/>
                </a:cubicBezTo>
                <a:cubicBezTo>
                  <a:pt x="1452" y="1442"/>
                  <a:pt x="1452" y="1440"/>
                  <a:pt x="1452" y="1439"/>
                </a:cubicBezTo>
                <a:cubicBezTo>
                  <a:pt x="1451" y="1439"/>
                  <a:pt x="1448" y="1440"/>
                  <a:pt x="1449" y="1438"/>
                </a:cubicBezTo>
                <a:cubicBezTo>
                  <a:pt x="1451" y="1438"/>
                  <a:pt x="1454" y="1432"/>
                  <a:pt x="1449" y="1433"/>
                </a:cubicBezTo>
                <a:cubicBezTo>
                  <a:pt x="1446" y="1437"/>
                  <a:pt x="1450" y="1448"/>
                  <a:pt x="1444" y="1449"/>
                </a:cubicBezTo>
                <a:close/>
                <a:moveTo>
                  <a:pt x="1481" y="1455"/>
                </a:moveTo>
                <a:cubicBezTo>
                  <a:pt x="1482" y="1456"/>
                  <a:pt x="1483" y="1457"/>
                  <a:pt x="1484" y="1457"/>
                </a:cubicBezTo>
                <a:cubicBezTo>
                  <a:pt x="1484" y="1458"/>
                  <a:pt x="1482" y="1458"/>
                  <a:pt x="1482" y="1460"/>
                </a:cubicBezTo>
                <a:cubicBezTo>
                  <a:pt x="1481" y="1460"/>
                  <a:pt x="1481" y="1458"/>
                  <a:pt x="1479" y="1458"/>
                </a:cubicBezTo>
                <a:cubicBezTo>
                  <a:pt x="1480" y="1457"/>
                  <a:pt x="1481" y="1457"/>
                  <a:pt x="1481" y="1455"/>
                </a:cubicBezTo>
                <a:close/>
                <a:moveTo>
                  <a:pt x="1482" y="1462"/>
                </a:moveTo>
                <a:cubicBezTo>
                  <a:pt x="1484" y="1462"/>
                  <a:pt x="1487" y="1462"/>
                  <a:pt x="1489" y="1462"/>
                </a:cubicBezTo>
                <a:cubicBezTo>
                  <a:pt x="1489" y="1463"/>
                  <a:pt x="1489" y="1464"/>
                  <a:pt x="1489" y="1465"/>
                </a:cubicBezTo>
                <a:cubicBezTo>
                  <a:pt x="1487" y="1465"/>
                  <a:pt x="1484" y="1465"/>
                  <a:pt x="1482" y="1465"/>
                </a:cubicBezTo>
                <a:cubicBezTo>
                  <a:pt x="1482" y="1464"/>
                  <a:pt x="1482" y="1463"/>
                  <a:pt x="1482" y="1462"/>
                </a:cubicBezTo>
                <a:close/>
                <a:moveTo>
                  <a:pt x="1612" y="1435"/>
                </a:moveTo>
                <a:cubicBezTo>
                  <a:pt x="1610" y="1435"/>
                  <a:pt x="1609" y="1435"/>
                  <a:pt x="1607" y="1435"/>
                </a:cubicBezTo>
                <a:cubicBezTo>
                  <a:pt x="1606" y="1435"/>
                  <a:pt x="1604" y="1435"/>
                  <a:pt x="1604" y="1436"/>
                </a:cubicBezTo>
                <a:cubicBezTo>
                  <a:pt x="1606" y="1435"/>
                  <a:pt x="1612" y="1438"/>
                  <a:pt x="1612" y="1435"/>
                </a:cubicBezTo>
                <a:close/>
                <a:moveTo>
                  <a:pt x="567" y="1439"/>
                </a:moveTo>
                <a:cubicBezTo>
                  <a:pt x="568" y="1439"/>
                  <a:pt x="570" y="1439"/>
                  <a:pt x="571" y="1439"/>
                </a:cubicBezTo>
                <a:cubicBezTo>
                  <a:pt x="574" y="1438"/>
                  <a:pt x="579" y="1439"/>
                  <a:pt x="581" y="1436"/>
                </a:cubicBezTo>
                <a:cubicBezTo>
                  <a:pt x="576" y="1438"/>
                  <a:pt x="566" y="1433"/>
                  <a:pt x="567" y="1439"/>
                </a:cubicBezTo>
                <a:close/>
                <a:moveTo>
                  <a:pt x="288" y="1441"/>
                </a:moveTo>
                <a:cubicBezTo>
                  <a:pt x="289" y="1441"/>
                  <a:pt x="290" y="1441"/>
                  <a:pt x="291" y="1441"/>
                </a:cubicBezTo>
                <a:cubicBezTo>
                  <a:pt x="291" y="1440"/>
                  <a:pt x="291" y="1439"/>
                  <a:pt x="291" y="1438"/>
                </a:cubicBezTo>
                <a:cubicBezTo>
                  <a:pt x="290" y="1438"/>
                  <a:pt x="289" y="1438"/>
                  <a:pt x="288" y="1438"/>
                </a:cubicBezTo>
                <a:cubicBezTo>
                  <a:pt x="288" y="1439"/>
                  <a:pt x="288" y="1440"/>
                  <a:pt x="288" y="1441"/>
                </a:cubicBezTo>
                <a:close/>
                <a:moveTo>
                  <a:pt x="697" y="1449"/>
                </a:moveTo>
                <a:cubicBezTo>
                  <a:pt x="701" y="1450"/>
                  <a:pt x="709" y="1447"/>
                  <a:pt x="705" y="1444"/>
                </a:cubicBezTo>
                <a:cubicBezTo>
                  <a:pt x="705" y="1446"/>
                  <a:pt x="702" y="1446"/>
                  <a:pt x="700" y="1446"/>
                </a:cubicBezTo>
                <a:cubicBezTo>
                  <a:pt x="700" y="1445"/>
                  <a:pt x="700" y="1444"/>
                  <a:pt x="699" y="1444"/>
                </a:cubicBezTo>
                <a:cubicBezTo>
                  <a:pt x="699" y="1446"/>
                  <a:pt x="698" y="1448"/>
                  <a:pt x="697" y="1449"/>
                </a:cubicBezTo>
                <a:close/>
                <a:moveTo>
                  <a:pt x="988" y="1446"/>
                </a:moveTo>
                <a:cubicBezTo>
                  <a:pt x="990" y="1445"/>
                  <a:pt x="991" y="1451"/>
                  <a:pt x="990" y="1452"/>
                </a:cubicBezTo>
                <a:cubicBezTo>
                  <a:pt x="989" y="1453"/>
                  <a:pt x="985" y="1448"/>
                  <a:pt x="988" y="1446"/>
                </a:cubicBezTo>
                <a:close/>
                <a:moveTo>
                  <a:pt x="1170" y="1446"/>
                </a:moveTo>
                <a:cubicBezTo>
                  <a:pt x="1177" y="1447"/>
                  <a:pt x="1168" y="1455"/>
                  <a:pt x="1170" y="1446"/>
                </a:cubicBezTo>
                <a:close/>
                <a:moveTo>
                  <a:pt x="1261" y="1446"/>
                </a:moveTo>
                <a:cubicBezTo>
                  <a:pt x="1264" y="1448"/>
                  <a:pt x="1264" y="1452"/>
                  <a:pt x="1264" y="1457"/>
                </a:cubicBezTo>
                <a:cubicBezTo>
                  <a:pt x="1262" y="1454"/>
                  <a:pt x="1257" y="1450"/>
                  <a:pt x="1261" y="1446"/>
                </a:cubicBezTo>
                <a:close/>
                <a:moveTo>
                  <a:pt x="568" y="1447"/>
                </a:moveTo>
                <a:cubicBezTo>
                  <a:pt x="571" y="1447"/>
                  <a:pt x="572" y="1456"/>
                  <a:pt x="567" y="1454"/>
                </a:cubicBezTo>
                <a:cubicBezTo>
                  <a:pt x="568" y="1452"/>
                  <a:pt x="569" y="1450"/>
                  <a:pt x="568" y="1447"/>
                </a:cubicBezTo>
                <a:close/>
                <a:moveTo>
                  <a:pt x="287" y="1449"/>
                </a:moveTo>
                <a:cubicBezTo>
                  <a:pt x="296" y="1451"/>
                  <a:pt x="281" y="1456"/>
                  <a:pt x="287" y="1449"/>
                </a:cubicBezTo>
                <a:close/>
                <a:moveTo>
                  <a:pt x="598" y="1452"/>
                </a:moveTo>
                <a:cubicBezTo>
                  <a:pt x="599" y="1452"/>
                  <a:pt x="600" y="1452"/>
                  <a:pt x="601" y="1452"/>
                </a:cubicBezTo>
                <a:cubicBezTo>
                  <a:pt x="601" y="1451"/>
                  <a:pt x="601" y="1450"/>
                  <a:pt x="601" y="1449"/>
                </a:cubicBezTo>
                <a:cubicBezTo>
                  <a:pt x="600" y="1449"/>
                  <a:pt x="599" y="1449"/>
                  <a:pt x="598" y="1449"/>
                </a:cubicBezTo>
                <a:cubicBezTo>
                  <a:pt x="598" y="1450"/>
                  <a:pt x="598" y="1451"/>
                  <a:pt x="598" y="1452"/>
                </a:cubicBezTo>
                <a:close/>
                <a:moveTo>
                  <a:pt x="1067" y="1452"/>
                </a:moveTo>
                <a:cubicBezTo>
                  <a:pt x="1068" y="1448"/>
                  <a:pt x="1074" y="1451"/>
                  <a:pt x="1075" y="1452"/>
                </a:cubicBezTo>
                <a:cubicBezTo>
                  <a:pt x="1075" y="1456"/>
                  <a:pt x="1068" y="1453"/>
                  <a:pt x="1067" y="1452"/>
                </a:cubicBezTo>
                <a:close/>
                <a:moveTo>
                  <a:pt x="1275" y="1463"/>
                </a:moveTo>
                <a:cubicBezTo>
                  <a:pt x="1274" y="1464"/>
                  <a:pt x="1265" y="1462"/>
                  <a:pt x="1270" y="1465"/>
                </a:cubicBezTo>
                <a:cubicBezTo>
                  <a:pt x="1277" y="1464"/>
                  <a:pt x="1274" y="1470"/>
                  <a:pt x="1280" y="1466"/>
                </a:cubicBezTo>
                <a:cubicBezTo>
                  <a:pt x="1280" y="1468"/>
                  <a:pt x="1281" y="1468"/>
                  <a:pt x="1281" y="1470"/>
                </a:cubicBezTo>
                <a:cubicBezTo>
                  <a:pt x="1281" y="1472"/>
                  <a:pt x="1279" y="1473"/>
                  <a:pt x="1279" y="1476"/>
                </a:cubicBezTo>
                <a:cubicBezTo>
                  <a:pt x="1281" y="1476"/>
                  <a:pt x="1284" y="1476"/>
                  <a:pt x="1284" y="1477"/>
                </a:cubicBezTo>
                <a:cubicBezTo>
                  <a:pt x="1287" y="1481"/>
                  <a:pt x="1284" y="1484"/>
                  <a:pt x="1284" y="1485"/>
                </a:cubicBezTo>
                <a:cubicBezTo>
                  <a:pt x="1284" y="1486"/>
                  <a:pt x="1287" y="1488"/>
                  <a:pt x="1287" y="1489"/>
                </a:cubicBezTo>
                <a:cubicBezTo>
                  <a:pt x="1288" y="1491"/>
                  <a:pt x="1287" y="1493"/>
                  <a:pt x="1290" y="1493"/>
                </a:cubicBezTo>
                <a:cubicBezTo>
                  <a:pt x="1287" y="1487"/>
                  <a:pt x="1292" y="1486"/>
                  <a:pt x="1293" y="1481"/>
                </a:cubicBezTo>
                <a:cubicBezTo>
                  <a:pt x="1291" y="1481"/>
                  <a:pt x="1289" y="1479"/>
                  <a:pt x="1289" y="1477"/>
                </a:cubicBezTo>
                <a:cubicBezTo>
                  <a:pt x="1293" y="1473"/>
                  <a:pt x="1293" y="1473"/>
                  <a:pt x="1292" y="1465"/>
                </a:cubicBezTo>
                <a:cubicBezTo>
                  <a:pt x="1288" y="1462"/>
                  <a:pt x="1280" y="1458"/>
                  <a:pt x="1277" y="1455"/>
                </a:cubicBezTo>
                <a:cubicBezTo>
                  <a:pt x="1276" y="1454"/>
                  <a:pt x="1277" y="1450"/>
                  <a:pt x="1275" y="1454"/>
                </a:cubicBezTo>
                <a:cubicBezTo>
                  <a:pt x="1274" y="1458"/>
                  <a:pt x="1277" y="1460"/>
                  <a:pt x="1275" y="1463"/>
                </a:cubicBezTo>
                <a:close/>
                <a:moveTo>
                  <a:pt x="288" y="1457"/>
                </a:moveTo>
                <a:cubicBezTo>
                  <a:pt x="288" y="1456"/>
                  <a:pt x="294" y="1454"/>
                  <a:pt x="295" y="1455"/>
                </a:cubicBezTo>
                <a:cubicBezTo>
                  <a:pt x="295" y="1456"/>
                  <a:pt x="291" y="1460"/>
                  <a:pt x="288" y="1457"/>
                </a:cubicBezTo>
                <a:close/>
                <a:moveTo>
                  <a:pt x="1215" y="1468"/>
                </a:moveTo>
                <a:cubicBezTo>
                  <a:pt x="1213" y="1469"/>
                  <a:pt x="1211" y="1470"/>
                  <a:pt x="1210" y="1471"/>
                </a:cubicBezTo>
                <a:cubicBezTo>
                  <a:pt x="1216" y="1470"/>
                  <a:pt x="1215" y="1478"/>
                  <a:pt x="1219" y="1479"/>
                </a:cubicBezTo>
                <a:cubicBezTo>
                  <a:pt x="1220" y="1475"/>
                  <a:pt x="1219" y="1473"/>
                  <a:pt x="1218" y="1471"/>
                </a:cubicBezTo>
                <a:cubicBezTo>
                  <a:pt x="1219" y="1468"/>
                  <a:pt x="1225" y="1471"/>
                  <a:pt x="1225" y="1468"/>
                </a:cubicBezTo>
                <a:cubicBezTo>
                  <a:pt x="1215" y="1471"/>
                  <a:pt x="1223" y="1455"/>
                  <a:pt x="1216" y="1455"/>
                </a:cubicBezTo>
                <a:cubicBezTo>
                  <a:pt x="1216" y="1460"/>
                  <a:pt x="1213" y="1462"/>
                  <a:pt x="1215" y="1468"/>
                </a:cubicBezTo>
                <a:close/>
                <a:moveTo>
                  <a:pt x="1074" y="1489"/>
                </a:moveTo>
                <a:cubicBezTo>
                  <a:pt x="1071" y="1489"/>
                  <a:pt x="1073" y="1493"/>
                  <a:pt x="1071" y="1493"/>
                </a:cubicBezTo>
                <a:cubicBezTo>
                  <a:pt x="1067" y="1493"/>
                  <a:pt x="1066" y="1491"/>
                  <a:pt x="1061" y="1492"/>
                </a:cubicBezTo>
                <a:cubicBezTo>
                  <a:pt x="1061" y="1490"/>
                  <a:pt x="1059" y="1489"/>
                  <a:pt x="1058" y="1487"/>
                </a:cubicBezTo>
                <a:cubicBezTo>
                  <a:pt x="1057" y="1486"/>
                  <a:pt x="1058" y="1483"/>
                  <a:pt x="1057" y="1482"/>
                </a:cubicBezTo>
                <a:cubicBezTo>
                  <a:pt x="1056" y="1482"/>
                  <a:pt x="1054" y="1483"/>
                  <a:pt x="1054" y="1482"/>
                </a:cubicBezTo>
                <a:cubicBezTo>
                  <a:pt x="1051" y="1479"/>
                  <a:pt x="1050" y="1474"/>
                  <a:pt x="1046" y="1471"/>
                </a:cubicBezTo>
                <a:cubicBezTo>
                  <a:pt x="1047" y="1474"/>
                  <a:pt x="1044" y="1476"/>
                  <a:pt x="1044" y="1477"/>
                </a:cubicBezTo>
                <a:cubicBezTo>
                  <a:pt x="1044" y="1479"/>
                  <a:pt x="1046" y="1479"/>
                  <a:pt x="1046" y="1479"/>
                </a:cubicBezTo>
                <a:cubicBezTo>
                  <a:pt x="1046" y="1482"/>
                  <a:pt x="1047" y="1488"/>
                  <a:pt x="1047" y="1490"/>
                </a:cubicBezTo>
                <a:cubicBezTo>
                  <a:pt x="1049" y="1493"/>
                  <a:pt x="1054" y="1493"/>
                  <a:pt x="1052" y="1496"/>
                </a:cubicBezTo>
                <a:cubicBezTo>
                  <a:pt x="1057" y="1496"/>
                  <a:pt x="1065" y="1498"/>
                  <a:pt x="1068" y="1495"/>
                </a:cubicBezTo>
                <a:cubicBezTo>
                  <a:pt x="1071" y="1499"/>
                  <a:pt x="1081" y="1496"/>
                  <a:pt x="1083" y="1493"/>
                </a:cubicBezTo>
                <a:cubicBezTo>
                  <a:pt x="1083" y="1486"/>
                  <a:pt x="1079" y="1476"/>
                  <a:pt x="1083" y="1470"/>
                </a:cubicBezTo>
                <a:cubicBezTo>
                  <a:pt x="1081" y="1468"/>
                  <a:pt x="1078" y="1467"/>
                  <a:pt x="1077" y="1465"/>
                </a:cubicBezTo>
                <a:cubicBezTo>
                  <a:pt x="1078" y="1460"/>
                  <a:pt x="1073" y="1462"/>
                  <a:pt x="1074" y="1457"/>
                </a:cubicBezTo>
                <a:cubicBezTo>
                  <a:pt x="1072" y="1457"/>
                  <a:pt x="1071" y="1457"/>
                  <a:pt x="1069" y="1457"/>
                </a:cubicBezTo>
                <a:cubicBezTo>
                  <a:pt x="1070" y="1468"/>
                  <a:pt x="1074" y="1476"/>
                  <a:pt x="1074" y="1489"/>
                </a:cubicBezTo>
                <a:close/>
                <a:moveTo>
                  <a:pt x="1170" y="1463"/>
                </a:moveTo>
                <a:cubicBezTo>
                  <a:pt x="1170" y="1465"/>
                  <a:pt x="1171" y="1464"/>
                  <a:pt x="1171" y="1465"/>
                </a:cubicBezTo>
                <a:cubicBezTo>
                  <a:pt x="1173" y="1467"/>
                  <a:pt x="1172" y="1468"/>
                  <a:pt x="1173" y="1471"/>
                </a:cubicBezTo>
                <a:cubicBezTo>
                  <a:pt x="1173" y="1474"/>
                  <a:pt x="1176" y="1475"/>
                  <a:pt x="1176" y="1477"/>
                </a:cubicBezTo>
                <a:cubicBezTo>
                  <a:pt x="1176" y="1478"/>
                  <a:pt x="1174" y="1478"/>
                  <a:pt x="1174" y="1481"/>
                </a:cubicBezTo>
                <a:cubicBezTo>
                  <a:pt x="1174" y="1481"/>
                  <a:pt x="1177" y="1483"/>
                  <a:pt x="1177" y="1484"/>
                </a:cubicBezTo>
                <a:cubicBezTo>
                  <a:pt x="1178" y="1486"/>
                  <a:pt x="1177" y="1491"/>
                  <a:pt x="1180" y="1492"/>
                </a:cubicBezTo>
                <a:cubicBezTo>
                  <a:pt x="1183" y="1487"/>
                  <a:pt x="1191" y="1488"/>
                  <a:pt x="1197" y="1487"/>
                </a:cubicBezTo>
                <a:cubicBezTo>
                  <a:pt x="1196" y="1476"/>
                  <a:pt x="1206" y="1478"/>
                  <a:pt x="1207" y="1470"/>
                </a:cubicBezTo>
                <a:cubicBezTo>
                  <a:pt x="1207" y="1466"/>
                  <a:pt x="1204" y="1466"/>
                  <a:pt x="1205" y="1462"/>
                </a:cubicBezTo>
                <a:cubicBezTo>
                  <a:pt x="1203" y="1461"/>
                  <a:pt x="1201" y="1462"/>
                  <a:pt x="1199" y="1463"/>
                </a:cubicBezTo>
                <a:cubicBezTo>
                  <a:pt x="1198" y="1464"/>
                  <a:pt x="1199" y="1467"/>
                  <a:pt x="1198" y="1468"/>
                </a:cubicBezTo>
                <a:cubicBezTo>
                  <a:pt x="1197" y="1468"/>
                  <a:pt x="1195" y="1467"/>
                  <a:pt x="1194" y="1468"/>
                </a:cubicBezTo>
                <a:cubicBezTo>
                  <a:pt x="1193" y="1470"/>
                  <a:pt x="1195" y="1475"/>
                  <a:pt x="1191" y="1474"/>
                </a:cubicBezTo>
                <a:cubicBezTo>
                  <a:pt x="1189" y="1470"/>
                  <a:pt x="1186" y="1468"/>
                  <a:pt x="1180" y="1468"/>
                </a:cubicBezTo>
                <a:cubicBezTo>
                  <a:pt x="1182" y="1462"/>
                  <a:pt x="1176" y="1465"/>
                  <a:pt x="1174" y="1463"/>
                </a:cubicBezTo>
                <a:cubicBezTo>
                  <a:pt x="1173" y="1462"/>
                  <a:pt x="1174" y="1459"/>
                  <a:pt x="1173" y="1458"/>
                </a:cubicBezTo>
                <a:cubicBezTo>
                  <a:pt x="1172" y="1458"/>
                  <a:pt x="1170" y="1459"/>
                  <a:pt x="1170" y="1458"/>
                </a:cubicBezTo>
                <a:cubicBezTo>
                  <a:pt x="1169" y="1458"/>
                  <a:pt x="1167" y="1455"/>
                  <a:pt x="1167" y="1458"/>
                </a:cubicBezTo>
                <a:cubicBezTo>
                  <a:pt x="1169" y="1459"/>
                  <a:pt x="1170" y="1460"/>
                  <a:pt x="1170" y="1463"/>
                </a:cubicBezTo>
                <a:close/>
                <a:moveTo>
                  <a:pt x="1092" y="1474"/>
                </a:moveTo>
                <a:cubicBezTo>
                  <a:pt x="1092" y="1474"/>
                  <a:pt x="1090" y="1470"/>
                  <a:pt x="1088" y="1471"/>
                </a:cubicBezTo>
                <a:cubicBezTo>
                  <a:pt x="1088" y="1472"/>
                  <a:pt x="1088" y="1473"/>
                  <a:pt x="1088" y="1474"/>
                </a:cubicBezTo>
                <a:cubicBezTo>
                  <a:pt x="1087" y="1474"/>
                  <a:pt x="1086" y="1474"/>
                  <a:pt x="1086" y="1476"/>
                </a:cubicBezTo>
                <a:cubicBezTo>
                  <a:pt x="1091" y="1481"/>
                  <a:pt x="1096" y="1473"/>
                  <a:pt x="1102" y="1473"/>
                </a:cubicBezTo>
                <a:cubicBezTo>
                  <a:pt x="1107" y="1473"/>
                  <a:pt x="1110" y="1473"/>
                  <a:pt x="1114" y="1477"/>
                </a:cubicBezTo>
                <a:cubicBezTo>
                  <a:pt x="1114" y="1480"/>
                  <a:pt x="1111" y="1479"/>
                  <a:pt x="1111" y="1481"/>
                </a:cubicBezTo>
                <a:cubicBezTo>
                  <a:pt x="1114" y="1483"/>
                  <a:pt x="1114" y="1488"/>
                  <a:pt x="1115" y="1492"/>
                </a:cubicBezTo>
                <a:cubicBezTo>
                  <a:pt x="1123" y="1490"/>
                  <a:pt x="1122" y="1481"/>
                  <a:pt x="1120" y="1474"/>
                </a:cubicBezTo>
                <a:cubicBezTo>
                  <a:pt x="1120" y="1474"/>
                  <a:pt x="1117" y="1471"/>
                  <a:pt x="1117" y="1471"/>
                </a:cubicBezTo>
                <a:cubicBezTo>
                  <a:pt x="1115" y="1468"/>
                  <a:pt x="1113" y="1466"/>
                  <a:pt x="1114" y="1462"/>
                </a:cubicBezTo>
                <a:cubicBezTo>
                  <a:pt x="1108" y="1462"/>
                  <a:pt x="1110" y="1470"/>
                  <a:pt x="1103" y="1470"/>
                </a:cubicBezTo>
                <a:cubicBezTo>
                  <a:pt x="1099" y="1470"/>
                  <a:pt x="1100" y="1457"/>
                  <a:pt x="1095" y="1463"/>
                </a:cubicBezTo>
                <a:cubicBezTo>
                  <a:pt x="1100" y="1467"/>
                  <a:pt x="1096" y="1474"/>
                  <a:pt x="1092" y="1474"/>
                </a:cubicBezTo>
                <a:close/>
                <a:moveTo>
                  <a:pt x="1137" y="1476"/>
                </a:moveTo>
                <a:cubicBezTo>
                  <a:pt x="1137" y="1478"/>
                  <a:pt x="1134" y="1482"/>
                  <a:pt x="1139" y="1481"/>
                </a:cubicBezTo>
                <a:cubicBezTo>
                  <a:pt x="1142" y="1481"/>
                  <a:pt x="1139" y="1476"/>
                  <a:pt x="1140" y="1474"/>
                </a:cubicBezTo>
                <a:cubicBezTo>
                  <a:pt x="1141" y="1473"/>
                  <a:pt x="1144" y="1475"/>
                  <a:pt x="1143" y="1473"/>
                </a:cubicBezTo>
                <a:cubicBezTo>
                  <a:pt x="1142" y="1472"/>
                  <a:pt x="1141" y="1471"/>
                  <a:pt x="1140" y="1470"/>
                </a:cubicBezTo>
                <a:cubicBezTo>
                  <a:pt x="1137" y="1466"/>
                  <a:pt x="1143" y="1462"/>
                  <a:pt x="1137" y="1462"/>
                </a:cubicBezTo>
                <a:cubicBezTo>
                  <a:pt x="1137" y="1465"/>
                  <a:pt x="1137" y="1471"/>
                  <a:pt x="1137" y="1476"/>
                </a:cubicBezTo>
                <a:close/>
                <a:moveTo>
                  <a:pt x="1241" y="1476"/>
                </a:moveTo>
                <a:cubicBezTo>
                  <a:pt x="1243" y="1476"/>
                  <a:pt x="1245" y="1477"/>
                  <a:pt x="1245" y="1479"/>
                </a:cubicBezTo>
                <a:cubicBezTo>
                  <a:pt x="1244" y="1482"/>
                  <a:pt x="1236" y="1478"/>
                  <a:pt x="1235" y="1482"/>
                </a:cubicBezTo>
                <a:cubicBezTo>
                  <a:pt x="1237" y="1482"/>
                  <a:pt x="1236" y="1486"/>
                  <a:pt x="1236" y="1489"/>
                </a:cubicBezTo>
                <a:cubicBezTo>
                  <a:pt x="1246" y="1490"/>
                  <a:pt x="1250" y="1486"/>
                  <a:pt x="1252" y="1479"/>
                </a:cubicBezTo>
                <a:cubicBezTo>
                  <a:pt x="1243" y="1478"/>
                  <a:pt x="1249" y="1472"/>
                  <a:pt x="1249" y="1468"/>
                </a:cubicBezTo>
                <a:cubicBezTo>
                  <a:pt x="1248" y="1466"/>
                  <a:pt x="1246" y="1464"/>
                  <a:pt x="1246" y="1463"/>
                </a:cubicBezTo>
                <a:cubicBezTo>
                  <a:pt x="1245" y="1462"/>
                  <a:pt x="1245" y="1461"/>
                  <a:pt x="1242" y="1462"/>
                </a:cubicBezTo>
                <a:cubicBezTo>
                  <a:pt x="1242" y="1470"/>
                  <a:pt x="1242" y="1470"/>
                  <a:pt x="1241" y="1476"/>
                </a:cubicBezTo>
                <a:close/>
                <a:moveTo>
                  <a:pt x="1252" y="1471"/>
                </a:moveTo>
                <a:cubicBezTo>
                  <a:pt x="1253" y="1477"/>
                  <a:pt x="1257" y="1483"/>
                  <a:pt x="1252" y="1487"/>
                </a:cubicBezTo>
                <a:cubicBezTo>
                  <a:pt x="1256" y="1488"/>
                  <a:pt x="1256" y="1493"/>
                  <a:pt x="1262" y="1492"/>
                </a:cubicBezTo>
                <a:cubicBezTo>
                  <a:pt x="1263" y="1487"/>
                  <a:pt x="1262" y="1481"/>
                  <a:pt x="1269" y="1482"/>
                </a:cubicBezTo>
                <a:cubicBezTo>
                  <a:pt x="1269" y="1476"/>
                  <a:pt x="1261" y="1479"/>
                  <a:pt x="1261" y="1474"/>
                </a:cubicBezTo>
                <a:cubicBezTo>
                  <a:pt x="1260" y="1471"/>
                  <a:pt x="1261" y="1468"/>
                  <a:pt x="1263" y="1466"/>
                </a:cubicBezTo>
                <a:cubicBezTo>
                  <a:pt x="1265" y="1467"/>
                  <a:pt x="1263" y="1460"/>
                  <a:pt x="1259" y="1462"/>
                </a:cubicBezTo>
                <a:cubicBezTo>
                  <a:pt x="1257" y="1465"/>
                  <a:pt x="1253" y="1469"/>
                  <a:pt x="1252" y="1471"/>
                </a:cubicBezTo>
                <a:close/>
                <a:moveTo>
                  <a:pt x="865" y="1465"/>
                </a:moveTo>
                <a:cubicBezTo>
                  <a:pt x="870" y="1466"/>
                  <a:pt x="866" y="1471"/>
                  <a:pt x="862" y="1471"/>
                </a:cubicBezTo>
                <a:cubicBezTo>
                  <a:pt x="862" y="1469"/>
                  <a:pt x="864" y="1467"/>
                  <a:pt x="865" y="1465"/>
                </a:cubicBezTo>
                <a:close/>
                <a:moveTo>
                  <a:pt x="979" y="1476"/>
                </a:moveTo>
                <a:cubicBezTo>
                  <a:pt x="978" y="1476"/>
                  <a:pt x="975" y="1476"/>
                  <a:pt x="975" y="1477"/>
                </a:cubicBezTo>
                <a:cubicBezTo>
                  <a:pt x="978" y="1478"/>
                  <a:pt x="975" y="1483"/>
                  <a:pt x="973" y="1482"/>
                </a:cubicBezTo>
                <a:cubicBezTo>
                  <a:pt x="971" y="1482"/>
                  <a:pt x="967" y="1483"/>
                  <a:pt x="967" y="1481"/>
                </a:cubicBezTo>
                <a:cubicBezTo>
                  <a:pt x="968" y="1478"/>
                  <a:pt x="972" y="1476"/>
                  <a:pt x="967" y="1474"/>
                </a:cubicBezTo>
                <a:cubicBezTo>
                  <a:pt x="965" y="1478"/>
                  <a:pt x="962" y="1479"/>
                  <a:pt x="962" y="1485"/>
                </a:cubicBezTo>
                <a:cubicBezTo>
                  <a:pt x="960" y="1488"/>
                  <a:pt x="955" y="1489"/>
                  <a:pt x="953" y="1492"/>
                </a:cubicBezTo>
                <a:cubicBezTo>
                  <a:pt x="956" y="1493"/>
                  <a:pt x="959" y="1495"/>
                  <a:pt x="958" y="1500"/>
                </a:cubicBezTo>
                <a:cubicBezTo>
                  <a:pt x="961" y="1500"/>
                  <a:pt x="962" y="1496"/>
                  <a:pt x="964" y="1495"/>
                </a:cubicBezTo>
                <a:cubicBezTo>
                  <a:pt x="966" y="1494"/>
                  <a:pt x="968" y="1494"/>
                  <a:pt x="970" y="1493"/>
                </a:cubicBezTo>
                <a:cubicBezTo>
                  <a:pt x="970" y="1493"/>
                  <a:pt x="970" y="1492"/>
                  <a:pt x="970" y="1492"/>
                </a:cubicBezTo>
                <a:cubicBezTo>
                  <a:pt x="971" y="1490"/>
                  <a:pt x="975" y="1491"/>
                  <a:pt x="976" y="1490"/>
                </a:cubicBezTo>
                <a:cubicBezTo>
                  <a:pt x="979" y="1490"/>
                  <a:pt x="978" y="1494"/>
                  <a:pt x="979" y="1495"/>
                </a:cubicBezTo>
                <a:cubicBezTo>
                  <a:pt x="980" y="1495"/>
                  <a:pt x="982" y="1495"/>
                  <a:pt x="983" y="1495"/>
                </a:cubicBezTo>
                <a:cubicBezTo>
                  <a:pt x="983" y="1495"/>
                  <a:pt x="983" y="1498"/>
                  <a:pt x="984" y="1498"/>
                </a:cubicBezTo>
                <a:cubicBezTo>
                  <a:pt x="986" y="1499"/>
                  <a:pt x="988" y="1499"/>
                  <a:pt x="990" y="1500"/>
                </a:cubicBezTo>
                <a:cubicBezTo>
                  <a:pt x="992" y="1496"/>
                  <a:pt x="993" y="1493"/>
                  <a:pt x="995" y="1490"/>
                </a:cubicBezTo>
                <a:cubicBezTo>
                  <a:pt x="989" y="1491"/>
                  <a:pt x="994" y="1487"/>
                  <a:pt x="993" y="1484"/>
                </a:cubicBezTo>
                <a:cubicBezTo>
                  <a:pt x="991" y="1482"/>
                  <a:pt x="989" y="1482"/>
                  <a:pt x="987" y="1479"/>
                </a:cubicBezTo>
                <a:cubicBezTo>
                  <a:pt x="988" y="1480"/>
                  <a:pt x="989" y="1477"/>
                  <a:pt x="989" y="1476"/>
                </a:cubicBezTo>
                <a:cubicBezTo>
                  <a:pt x="989" y="1476"/>
                  <a:pt x="986" y="1474"/>
                  <a:pt x="986" y="1474"/>
                </a:cubicBezTo>
                <a:cubicBezTo>
                  <a:pt x="985" y="1474"/>
                  <a:pt x="984" y="1472"/>
                  <a:pt x="982" y="1471"/>
                </a:cubicBezTo>
                <a:cubicBezTo>
                  <a:pt x="986" y="1471"/>
                  <a:pt x="983" y="1464"/>
                  <a:pt x="981" y="1465"/>
                </a:cubicBezTo>
                <a:cubicBezTo>
                  <a:pt x="982" y="1470"/>
                  <a:pt x="979" y="1471"/>
                  <a:pt x="979" y="1476"/>
                </a:cubicBezTo>
                <a:close/>
                <a:moveTo>
                  <a:pt x="1030" y="1466"/>
                </a:moveTo>
                <a:cubicBezTo>
                  <a:pt x="1030" y="1469"/>
                  <a:pt x="1032" y="1470"/>
                  <a:pt x="1032" y="1473"/>
                </a:cubicBezTo>
                <a:cubicBezTo>
                  <a:pt x="1029" y="1475"/>
                  <a:pt x="1030" y="1473"/>
                  <a:pt x="1026" y="1473"/>
                </a:cubicBezTo>
                <a:cubicBezTo>
                  <a:pt x="1024" y="1475"/>
                  <a:pt x="1023" y="1479"/>
                  <a:pt x="1021" y="1482"/>
                </a:cubicBezTo>
                <a:cubicBezTo>
                  <a:pt x="1027" y="1481"/>
                  <a:pt x="1031" y="1477"/>
                  <a:pt x="1035" y="1482"/>
                </a:cubicBezTo>
                <a:cubicBezTo>
                  <a:pt x="1031" y="1474"/>
                  <a:pt x="1038" y="1474"/>
                  <a:pt x="1038" y="1466"/>
                </a:cubicBezTo>
                <a:cubicBezTo>
                  <a:pt x="1036" y="1464"/>
                  <a:pt x="1032" y="1464"/>
                  <a:pt x="1030" y="1466"/>
                </a:cubicBezTo>
                <a:close/>
                <a:moveTo>
                  <a:pt x="739" y="1473"/>
                </a:moveTo>
                <a:cubicBezTo>
                  <a:pt x="739" y="1471"/>
                  <a:pt x="746" y="1468"/>
                  <a:pt x="741" y="1466"/>
                </a:cubicBezTo>
                <a:cubicBezTo>
                  <a:pt x="742" y="1472"/>
                  <a:pt x="732" y="1467"/>
                  <a:pt x="732" y="1471"/>
                </a:cubicBezTo>
                <a:cubicBezTo>
                  <a:pt x="736" y="1470"/>
                  <a:pt x="736" y="1473"/>
                  <a:pt x="739" y="1473"/>
                </a:cubicBezTo>
                <a:close/>
                <a:moveTo>
                  <a:pt x="1154" y="1485"/>
                </a:moveTo>
                <a:cubicBezTo>
                  <a:pt x="1153" y="1485"/>
                  <a:pt x="1152" y="1485"/>
                  <a:pt x="1151" y="1485"/>
                </a:cubicBezTo>
                <a:cubicBezTo>
                  <a:pt x="1152" y="1489"/>
                  <a:pt x="1152" y="1494"/>
                  <a:pt x="1157" y="1493"/>
                </a:cubicBezTo>
                <a:cubicBezTo>
                  <a:pt x="1156" y="1489"/>
                  <a:pt x="1160" y="1490"/>
                  <a:pt x="1162" y="1489"/>
                </a:cubicBezTo>
                <a:cubicBezTo>
                  <a:pt x="1162" y="1479"/>
                  <a:pt x="1155" y="1478"/>
                  <a:pt x="1159" y="1470"/>
                </a:cubicBezTo>
                <a:cubicBezTo>
                  <a:pt x="1156" y="1470"/>
                  <a:pt x="1156" y="1467"/>
                  <a:pt x="1154" y="1466"/>
                </a:cubicBezTo>
                <a:cubicBezTo>
                  <a:pt x="1153" y="1473"/>
                  <a:pt x="1152" y="1478"/>
                  <a:pt x="1154" y="1485"/>
                </a:cubicBezTo>
                <a:close/>
                <a:moveTo>
                  <a:pt x="509" y="1470"/>
                </a:moveTo>
                <a:cubicBezTo>
                  <a:pt x="509" y="1473"/>
                  <a:pt x="503" y="1468"/>
                  <a:pt x="501" y="1468"/>
                </a:cubicBezTo>
                <a:cubicBezTo>
                  <a:pt x="500" y="1475"/>
                  <a:pt x="515" y="1475"/>
                  <a:pt x="509" y="1470"/>
                </a:cubicBezTo>
                <a:close/>
                <a:moveTo>
                  <a:pt x="893" y="1468"/>
                </a:moveTo>
                <a:cubicBezTo>
                  <a:pt x="895" y="1469"/>
                  <a:pt x="896" y="1470"/>
                  <a:pt x="896" y="1473"/>
                </a:cubicBezTo>
                <a:cubicBezTo>
                  <a:pt x="894" y="1472"/>
                  <a:pt x="893" y="1471"/>
                  <a:pt x="893" y="1468"/>
                </a:cubicBezTo>
                <a:close/>
                <a:moveTo>
                  <a:pt x="569" y="1471"/>
                </a:moveTo>
                <a:cubicBezTo>
                  <a:pt x="573" y="1471"/>
                  <a:pt x="573" y="1477"/>
                  <a:pt x="571" y="1479"/>
                </a:cubicBezTo>
                <a:cubicBezTo>
                  <a:pt x="569" y="1477"/>
                  <a:pt x="567" y="1473"/>
                  <a:pt x="569" y="1471"/>
                </a:cubicBezTo>
                <a:close/>
                <a:moveTo>
                  <a:pt x="295" y="1473"/>
                </a:moveTo>
                <a:cubicBezTo>
                  <a:pt x="298" y="1473"/>
                  <a:pt x="300" y="1473"/>
                  <a:pt x="303" y="1473"/>
                </a:cubicBezTo>
                <a:cubicBezTo>
                  <a:pt x="306" y="1478"/>
                  <a:pt x="293" y="1478"/>
                  <a:pt x="295" y="1473"/>
                </a:cubicBezTo>
                <a:close/>
                <a:moveTo>
                  <a:pt x="453" y="1474"/>
                </a:moveTo>
                <a:cubicBezTo>
                  <a:pt x="455" y="1469"/>
                  <a:pt x="458" y="1475"/>
                  <a:pt x="459" y="1476"/>
                </a:cubicBezTo>
                <a:cubicBezTo>
                  <a:pt x="458" y="1481"/>
                  <a:pt x="454" y="1475"/>
                  <a:pt x="453" y="1474"/>
                </a:cubicBezTo>
                <a:close/>
                <a:moveTo>
                  <a:pt x="938" y="1482"/>
                </a:moveTo>
                <a:cubicBezTo>
                  <a:pt x="939" y="1483"/>
                  <a:pt x="936" y="1489"/>
                  <a:pt x="939" y="1489"/>
                </a:cubicBezTo>
                <a:cubicBezTo>
                  <a:pt x="943" y="1486"/>
                  <a:pt x="943" y="1481"/>
                  <a:pt x="944" y="1476"/>
                </a:cubicBezTo>
                <a:cubicBezTo>
                  <a:pt x="941" y="1476"/>
                  <a:pt x="940" y="1474"/>
                  <a:pt x="938" y="1474"/>
                </a:cubicBezTo>
                <a:cubicBezTo>
                  <a:pt x="936" y="1479"/>
                  <a:pt x="936" y="1481"/>
                  <a:pt x="938" y="1482"/>
                </a:cubicBezTo>
                <a:close/>
                <a:moveTo>
                  <a:pt x="393" y="1482"/>
                </a:moveTo>
                <a:cubicBezTo>
                  <a:pt x="393" y="1480"/>
                  <a:pt x="393" y="1478"/>
                  <a:pt x="390" y="1479"/>
                </a:cubicBezTo>
                <a:cubicBezTo>
                  <a:pt x="389" y="1483"/>
                  <a:pt x="393" y="1482"/>
                  <a:pt x="393" y="1485"/>
                </a:cubicBezTo>
                <a:cubicBezTo>
                  <a:pt x="393" y="1487"/>
                  <a:pt x="389" y="1486"/>
                  <a:pt x="387" y="1487"/>
                </a:cubicBezTo>
                <a:cubicBezTo>
                  <a:pt x="386" y="1488"/>
                  <a:pt x="388" y="1492"/>
                  <a:pt x="387" y="1493"/>
                </a:cubicBezTo>
                <a:cubicBezTo>
                  <a:pt x="387" y="1495"/>
                  <a:pt x="381" y="1492"/>
                  <a:pt x="383" y="1496"/>
                </a:cubicBezTo>
                <a:cubicBezTo>
                  <a:pt x="390" y="1499"/>
                  <a:pt x="390" y="1496"/>
                  <a:pt x="397" y="1495"/>
                </a:cubicBezTo>
                <a:cubicBezTo>
                  <a:pt x="397" y="1491"/>
                  <a:pt x="394" y="1491"/>
                  <a:pt x="395" y="1487"/>
                </a:cubicBezTo>
                <a:cubicBezTo>
                  <a:pt x="396" y="1487"/>
                  <a:pt x="397" y="1486"/>
                  <a:pt x="398" y="1485"/>
                </a:cubicBezTo>
                <a:cubicBezTo>
                  <a:pt x="403" y="1484"/>
                  <a:pt x="401" y="1490"/>
                  <a:pt x="406" y="1489"/>
                </a:cubicBezTo>
                <a:cubicBezTo>
                  <a:pt x="406" y="1483"/>
                  <a:pt x="398" y="1486"/>
                  <a:pt x="398" y="1481"/>
                </a:cubicBezTo>
                <a:cubicBezTo>
                  <a:pt x="398" y="1478"/>
                  <a:pt x="398" y="1475"/>
                  <a:pt x="395" y="1476"/>
                </a:cubicBezTo>
                <a:cubicBezTo>
                  <a:pt x="389" y="1476"/>
                  <a:pt x="399" y="1482"/>
                  <a:pt x="393" y="1482"/>
                </a:cubicBezTo>
                <a:close/>
                <a:moveTo>
                  <a:pt x="1528" y="1484"/>
                </a:moveTo>
                <a:cubicBezTo>
                  <a:pt x="1534" y="1482"/>
                  <a:pt x="1531" y="1488"/>
                  <a:pt x="1531" y="1490"/>
                </a:cubicBezTo>
                <a:cubicBezTo>
                  <a:pt x="1532" y="1491"/>
                  <a:pt x="1534" y="1491"/>
                  <a:pt x="1534" y="1492"/>
                </a:cubicBezTo>
                <a:cubicBezTo>
                  <a:pt x="1535" y="1493"/>
                  <a:pt x="1534" y="1495"/>
                  <a:pt x="1534" y="1496"/>
                </a:cubicBezTo>
                <a:cubicBezTo>
                  <a:pt x="1535" y="1498"/>
                  <a:pt x="1538" y="1497"/>
                  <a:pt x="1539" y="1498"/>
                </a:cubicBezTo>
                <a:cubicBezTo>
                  <a:pt x="1540" y="1499"/>
                  <a:pt x="1539" y="1503"/>
                  <a:pt x="1542" y="1501"/>
                </a:cubicBezTo>
                <a:cubicBezTo>
                  <a:pt x="1545" y="1498"/>
                  <a:pt x="1543" y="1495"/>
                  <a:pt x="1542" y="1492"/>
                </a:cubicBezTo>
                <a:cubicBezTo>
                  <a:pt x="1540" y="1491"/>
                  <a:pt x="1539" y="1490"/>
                  <a:pt x="1538" y="1489"/>
                </a:cubicBezTo>
                <a:cubicBezTo>
                  <a:pt x="1539" y="1483"/>
                  <a:pt x="1535" y="1482"/>
                  <a:pt x="1536" y="1477"/>
                </a:cubicBezTo>
                <a:cubicBezTo>
                  <a:pt x="1536" y="1476"/>
                  <a:pt x="1536" y="1476"/>
                  <a:pt x="1535" y="1476"/>
                </a:cubicBezTo>
                <a:cubicBezTo>
                  <a:pt x="1534" y="1479"/>
                  <a:pt x="1529" y="1479"/>
                  <a:pt x="1528" y="1484"/>
                </a:cubicBezTo>
                <a:close/>
                <a:moveTo>
                  <a:pt x="342" y="1485"/>
                </a:moveTo>
                <a:cubicBezTo>
                  <a:pt x="351" y="1486"/>
                  <a:pt x="342" y="1496"/>
                  <a:pt x="350" y="1496"/>
                </a:cubicBezTo>
                <a:cubicBezTo>
                  <a:pt x="349" y="1491"/>
                  <a:pt x="353" y="1492"/>
                  <a:pt x="353" y="1489"/>
                </a:cubicBezTo>
                <a:cubicBezTo>
                  <a:pt x="346" y="1487"/>
                  <a:pt x="350" y="1484"/>
                  <a:pt x="350" y="1477"/>
                </a:cubicBezTo>
                <a:cubicBezTo>
                  <a:pt x="348" y="1477"/>
                  <a:pt x="347" y="1477"/>
                  <a:pt x="345" y="1477"/>
                </a:cubicBezTo>
                <a:cubicBezTo>
                  <a:pt x="347" y="1482"/>
                  <a:pt x="344" y="1483"/>
                  <a:pt x="342" y="1485"/>
                </a:cubicBezTo>
                <a:close/>
                <a:moveTo>
                  <a:pt x="1010" y="1479"/>
                </a:moveTo>
                <a:cubicBezTo>
                  <a:pt x="1009" y="1488"/>
                  <a:pt x="1017" y="1480"/>
                  <a:pt x="1010" y="1479"/>
                </a:cubicBezTo>
                <a:close/>
                <a:moveTo>
                  <a:pt x="1224" y="1489"/>
                </a:moveTo>
                <a:cubicBezTo>
                  <a:pt x="1225" y="1486"/>
                  <a:pt x="1227" y="1484"/>
                  <a:pt x="1228" y="1481"/>
                </a:cubicBezTo>
                <a:cubicBezTo>
                  <a:pt x="1225" y="1481"/>
                  <a:pt x="1225" y="1479"/>
                  <a:pt x="1222" y="1479"/>
                </a:cubicBezTo>
                <a:cubicBezTo>
                  <a:pt x="1220" y="1481"/>
                  <a:pt x="1219" y="1489"/>
                  <a:pt x="1224" y="1489"/>
                </a:cubicBezTo>
                <a:close/>
                <a:moveTo>
                  <a:pt x="1366" y="1492"/>
                </a:moveTo>
                <a:cubicBezTo>
                  <a:pt x="1366" y="1495"/>
                  <a:pt x="1362" y="1494"/>
                  <a:pt x="1363" y="1498"/>
                </a:cubicBezTo>
                <a:cubicBezTo>
                  <a:pt x="1366" y="1499"/>
                  <a:pt x="1366" y="1503"/>
                  <a:pt x="1370" y="1501"/>
                </a:cubicBezTo>
                <a:cubicBezTo>
                  <a:pt x="1369" y="1496"/>
                  <a:pt x="1373" y="1497"/>
                  <a:pt x="1372" y="1492"/>
                </a:cubicBezTo>
                <a:cubicBezTo>
                  <a:pt x="1370" y="1489"/>
                  <a:pt x="1368" y="1487"/>
                  <a:pt x="1366" y="1485"/>
                </a:cubicBezTo>
                <a:cubicBezTo>
                  <a:pt x="1366" y="1482"/>
                  <a:pt x="1366" y="1479"/>
                  <a:pt x="1363" y="1479"/>
                </a:cubicBezTo>
                <a:cubicBezTo>
                  <a:pt x="1365" y="1485"/>
                  <a:pt x="1361" y="1488"/>
                  <a:pt x="1366" y="1492"/>
                </a:cubicBezTo>
                <a:close/>
                <a:moveTo>
                  <a:pt x="1450" y="1479"/>
                </a:moveTo>
                <a:cubicBezTo>
                  <a:pt x="1454" y="1477"/>
                  <a:pt x="1454" y="1486"/>
                  <a:pt x="1450" y="1484"/>
                </a:cubicBezTo>
                <a:cubicBezTo>
                  <a:pt x="1450" y="1482"/>
                  <a:pt x="1450" y="1481"/>
                  <a:pt x="1450" y="1479"/>
                </a:cubicBezTo>
                <a:close/>
                <a:moveTo>
                  <a:pt x="1460" y="1485"/>
                </a:moveTo>
                <a:cubicBezTo>
                  <a:pt x="1465" y="1484"/>
                  <a:pt x="1465" y="1484"/>
                  <a:pt x="1470" y="1485"/>
                </a:cubicBezTo>
                <a:cubicBezTo>
                  <a:pt x="1472" y="1474"/>
                  <a:pt x="1462" y="1484"/>
                  <a:pt x="1457" y="1479"/>
                </a:cubicBezTo>
                <a:cubicBezTo>
                  <a:pt x="1455" y="1484"/>
                  <a:pt x="1462" y="1480"/>
                  <a:pt x="1460" y="1485"/>
                </a:cubicBezTo>
                <a:close/>
                <a:moveTo>
                  <a:pt x="1737" y="1484"/>
                </a:moveTo>
                <a:cubicBezTo>
                  <a:pt x="1737" y="1483"/>
                  <a:pt x="1737" y="1482"/>
                  <a:pt x="1739" y="1482"/>
                </a:cubicBezTo>
                <a:cubicBezTo>
                  <a:pt x="1739" y="1480"/>
                  <a:pt x="1738" y="1478"/>
                  <a:pt x="1736" y="1479"/>
                </a:cubicBezTo>
                <a:cubicBezTo>
                  <a:pt x="1736" y="1481"/>
                  <a:pt x="1735" y="1484"/>
                  <a:pt x="1737" y="1484"/>
                </a:cubicBezTo>
                <a:close/>
                <a:moveTo>
                  <a:pt x="561" y="1492"/>
                </a:moveTo>
                <a:cubicBezTo>
                  <a:pt x="560" y="1494"/>
                  <a:pt x="557" y="1495"/>
                  <a:pt x="558" y="1496"/>
                </a:cubicBezTo>
                <a:cubicBezTo>
                  <a:pt x="558" y="1497"/>
                  <a:pt x="561" y="1498"/>
                  <a:pt x="561" y="1498"/>
                </a:cubicBezTo>
                <a:cubicBezTo>
                  <a:pt x="561" y="1499"/>
                  <a:pt x="562" y="1503"/>
                  <a:pt x="562" y="1503"/>
                </a:cubicBezTo>
                <a:cubicBezTo>
                  <a:pt x="563" y="1504"/>
                  <a:pt x="562" y="1506"/>
                  <a:pt x="563" y="1508"/>
                </a:cubicBezTo>
                <a:cubicBezTo>
                  <a:pt x="565" y="1507"/>
                  <a:pt x="571" y="1509"/>
                  <a:pt x="570" y="1506"/>
                </a:cubicBezTo>
                <a:cubicBezTo>
                  <a:pt x="562" y="1508"/>
                  <a:pt x="567" y="1500"/>
                  <a:pt x="568" y="1498"/>
                </a:cubicBezTo>
                <a:cubicBezTo>
                  <a:pt x="565" y="1498"/>
                  <a:pt x="563" y="1497"/>
                  <a:pt x="564" y="1493"/>
                </a:cubicBezTo>
                <a:cubicBezTo>
                  <a:pt x="563" y="1489"/>
                  <a:pt x="571" y="1485"/>
                  <a:pt x="566" y="1482"/>
                </a:cubicBezTo>
                <a:cubicBezTo>
                  <a:pt x="565" y="1487"/>
                  <a:pt x="562" y="1480"/>
                  <a:pt x="560" y="1481"/>
                </a:cubicBezTo>
                <a:cubicBezTo>
                  <a:pt x="556" y="1484"/>
                  <a:pt x="561" y="1488"/>
                  <a:pt x="561" y="1492"/>
                </a:cubicBezTo>
                <a:close/>
                <a:moveTo>
                  <a:pt x="1088" y="1495"/>
                </a:moveTo>
                <a:cubicBezTo>
                  <a:pt x="1093" y="1497"/>
                  <a:pt x="1089" y="1489"/>
                  <a:pt x="1092" y="1490"/>
                </a:cubicBezTo>
                <a:cubicBezTo>
                  <a:pt x="1095" y="1493"/>
                  <a:pt x="1099" y="1492"/>
                  <a:pt x="1098" y="1487"/>
                </a:cubicBezTo>
                <a:cubicBezTo>
                  <a:pt x="1091" y="1489"/>
                  <a:pt x="1092" y="1483"/>
                  <a:pt x="1089" y="1481"/>
                </a:cubicBezTo>
                <a:cubicBezTo>
                  <a:pt x="1090" y="1487"/>
                  <a:pt x="1084" y="1491"/>
                  <a:pt x="1088" y="1495"/>
                </a:cubicBezTo>
                <a:close/>
                <a:moveTo>
                  <a:pt x="1170" y="1484"/>
                </a:moveTo>
                <a:cubicBezTo>
                  <a:pt x="1170" y="1484"/>
                  <a:pt x="1170" y="1482"/>
                  <a:pt x="1170" y="1482"/>
                </a:cubicBezTo>
                <a:cubicBezTo>
                  <a:pt x="1175" y="1483"/>
                  <a:pt x="1167" y="1487"/>
                  <a:pt x="1165" y="1485"/>
                </a:cubicBezTo>
                <a:cubicBezTo>
                  <a:pt x="1164" y="1484"/>
                  <a:pt x="1169" y="1484"/>
                  <a:pt x="1170" y="1484"/>
                </a:cubicBezTo>
                <a:close/>
                <a:moveTo>
                  <a:pt x="1618" y="1492"/>
                </a:moveTo>
                <a:cubicBezTo>
                  <a:pt x="1615" y="1491"/>
                  <a:pt x="1613" y="1492"/>
                  <a:pt x="1612" y="1493"/>
                </a:cubicBezTo>
                <a:cubicBezTo>
                  <a:pt x="1611" y="1495"/>
                  <a:pt x="1605" y="1492"/>
                  <a:pt x="1605" y="1495"/>
                </a:cubicBezTo>
                <a:cubicBezTo>
                  <a:pt x="1608" y="1497"/>
                  <a:pt x="1615" y="1494"/>
                  <a:pt x="1621" y="1495"/>
                </a:cubicBezTo>
                <a:cubicBezTo>
                  <a:pt x="1621" y="1494"/>
                  <a:pt x="1621" y="1492"/>
                  <a:pt x="1623" y="1492"/>
                </a:cubicBezTo>
                <a:cubicBezTo>
                  <a:pt x="1622" y="1488"/>
                  <a:pt x="1619" y="1487"/>
                  <a:pt x="1618" y="1485"/>
                </a:cubicBezTo>
                <a:cubicBezTo>
                  <a:pt x="1617" y="1484"/>
                  <a:pt x="1621" y="1482"/>
                  <a:pt x="1617" y="1482"/>
                </a:cubicBezTo>
                <a:cubicBezTo>
                  <a:pt x="1612" y="1486"/>
                  <a:pt x="1618" y="1487"/>
                  <a:pt x="1618" y="1492"/>
                </a:cubicBezTo>
                <a:close/>
                <a:moveTo>
                  <a:pt x="381" y="1490"/>
                </a:moveTo>
                <a:cubicBezTo>
                  <a:pt x="379" y="1490"/>
                  <a:pt x="380" y="1487"/>
                  <a:pt x="381" y="1485"/>
                </a:cubicBezTo>
                <a:cubicBezTo>
                  <a:pt x="374" y="1483"/>
                  <a:pt x="379" y="1497"/>
                  <a:pt x="381" y="1490"/>
                </a:cubicBezTo>
                <a:close/>
                <a:moveTo>
                  <a:pt x="1137" y="1490"/>
                </a:moveTo>
                <a:cubicBezTo>
                  <a:pt x="1139" y="1491"/>
                  <a:pt x="1143" y="1490"/>
                  <a:pt x="1142" y="1487"/>
                </a:cubicBezTo>
                <a:cubicBezTo>
                  <a:pt x="1142" y="1484"/>
                  <a:pt x="1132" y="1484"/>
                  <a:pt x="1133" y="1487"/>
                </a:cubicBezTo>
                <a:cubicBezTo>
                  <a:pt x="1136" y="1486"/>
                  <a:pt x="1135" y="1490"/>
                  <a:pt x="1137" y="1490"/>
                </a:cubicBezTo>
                <a:close/>
                <a:moveTo>
                  <a:pt x="1456" y="1485"/>
                </a:moveTo>
                <a:cubicBezTo>
                  <a:pt x="1459" y="1486"/>
                  <a:pt x="1457" y="1491"/>
                  <a:pt x="1460" y="1490"/>
                </a:cubicBezTo>
                <a:cubicBezTo>
                  <a:pt x="1458" y="1495"/>
                  <a:pt x="1454" y="1490"/>
                  <a:pt x="1456" y="1485"/>
                </a:cubicBezTo>
                <a:close/>
                <a:moveTo>
                  <a:pt x="1021" y="1489"/>
                </a:moveTo>
                <a:cubicBezTo>
                  <a:pt x="1023" y="1493"/>
                  <a:pt x="1018" y="1491"/>
                  <a:pt x="1015" y="1492"/>
                </a:cubicBezTo>
                <a:cubicBezTo>
                  <a:pt x="1016" y="1490"/>
                  <a:pt x="1018" y="1489"/>
                  <a:pt x="1021" y="1489"/>
                </a:cubicBezTo>
                <a:close/>
                <a:moveTo>
                  <a:pt x="370" y="1490"/>
                </a:moveTo>
                <a:cubicBezTo>
                  <a:pt x="370" y="1494"/>
                  <a:pt x="365" y="1493"/>
                  <a:pt x="361" y="1493"/>
                </a:cubicBezTo>
                <a:cubicBezTo>
                  <a:pt x="361" y="1489"/>
                  <a:pt x="366" y="1490"/>
                  <a:pt x="370" y="1490"/>
                </a:cubicBezTo>
                <a:close/>
                <a:moveTo>
                  <a:pt x="950" y="1490"/>
                </a:moveTo>
                <a:cubicBezTo>
                  <a:pt x="948" y="1492"/>
                  <a:pt x="944" y="1497"/>
                  <a:pt x="941" y="1493"/>
                </a:cubicBezTo>
                <a:cubicBezTo>
                  <a:pt x="943" y="1491"/>
                  <a:pt x="946" y="1490"/>
                  <a:pt x="950" y="1490"/>
                </a:cubicBezTo>
                <a:close/>
                <a:moveTo>
                  <a:pt x="1301" y="1492"/>
                </a:moveTo>
                <a:cubicBezTo>
                  <a:pt x="1302" y="1489"/>
                  <a:pt x="1303" y="1493"/>
                  <a:pt x="1303" y="1495"/>
                </a:cubicBezTo>
                <a:cubicBezTo>
                  <a:pt x="1302" y="1498"/>
                  <a:pt x="1301" y="1494"/>
                  <a:pt x="1301" y="1492"/>
                </a:cubicBezTo>
                <a:close/>
                <a:moveTo>
                  <a:pt x="326" y="1495"/>
                </a:moveTo>
                <a:cubicBezTo>
                  <a:pt x="327" y="1495"/>
                  <a:pt x="328" y="1495"/>
                  <a:pt x="329" y="1495"/>
                </a:cubicBezTo>
                <a:cubicBezTo>
                  <a:pt x="329" y="1494"/>
                  <a:pt x="329" y="1493"/>
                  <a:pt x="329" y="1492"/>
                </a:cubicBezTo>
                <a:cubicBezTo>
                  <a:pt x="328" y="1492"/>
                  <a:pt x="327" y="1492"/>
                  <a:pt x="326" y="1492"/>
                </a:cubicBezTo>
                <a:cubicBezTo>
                  <a:pt x="326" y="1493"/>
                  <a:pt x="326" y="1494"/>
                  <a:pt x="326" y="1495"/>
                </a:cubicBezTo>
                <a:close/>
                <a:moveTo>
                  <a:pt x="1262" y="1496"/>
                </a:moveTo>
                <a:cubicBezTo>
                  <a:pt x="1263" y="1496"/>
                  <a:pt x="1264" y="1496"/>
                  <a:pt x="1265" y="1496"/>
                </a:cubicBezTo>
                <a:cubicBezTo>
                  <a:pt x="1265" y="1495"/>
                  <a:pt x="1265" y="1494"/>
                  <a:pt x="1265" y="1493"/>
                </a:cubicBezTo>
                <a:cubicBezTo>
                  <a:pt x="1264" y="1493"/>
                  <a:pt x="1263" y="1493"/>
                  <a:pt x="1262" y="1493"/>
                </a:cubicBezTo>
                <a:cubicBezTo>
                  <a:pt x="1262" y="1494"/>
                  <a:pt x="1262" y="1495"/>
                  <a:pt x="1262" y="1496"/>
                </a:cubicBezTo>
                <a:close/>
                <a:moveTo>
                  <a:pt x="1432" y="1500"/>
                </a:moveTo>
                <a:cubicBezTo>
                  <a:pt x="1433" y="1500"/>
                  <a:pt x="1434" y="1500"/>
                  <a:pt x="1435" y="1500"/>
                </a:cubicBezTo>
                <a:cubicBezTo>
                  <a:pt x="1435" y="1498"/>
                  <a:pt x="1437" y="1498"/>
                  <a:pt x="1437" y="1496"/>
                </a:cubicBezTo>
                <a:cubicBezTo>
                  <a:pt x="1435" y="1496"/>
                  <a:pt x="1435" y="1494"/>
                  <a:pt x="1432" y="1495"/>
                </a:cubicBezTo>
                <a:cubicBezTo>
                  <a:pt x="1432" y="1496"/>
                  <a:pt x="1432" y="1498"/>
                  <a:pt x="1432" y="1500"/>
                </a:cubicBezTo>
                <a:close/>
                <a:moveTo>
                  <a:pt x="316" y="1496"/>
                </a:moveTo>
                <a:cubicBezTo>
                  <a:pt x="315" y="1496"/>
                  <a:pt x="313" y="1496"/>
                  <a:pt x="312" y="1496"/>
                </a:cubicBezTo>
                <a:cubicBezTo>
                  <a:pt x="310" y="1497"/>
                  <a:pt x="307" y="1496"/>
                  <a:pt x="307" y="1498"/>
                </a:cubicBezTo>
                <a:cubicBezTo>
                  <a:pt x="310" y="1497"/>
                  <a:pt x="316" y="1500"/>
                  <a:pt x="316" y="1496"/>
                </a:cubicBezTo>
                <a:close/>
                <a:moveTo>
                  <a:pt x="1456" y="1496"/>
                </a:moveTo>
                <a:cubicBezTo>
                  <a:pt x="1455" y="1500"/>
                  <a:pt x="1452" y="1500"/>
                  <a:pt x="1448" y="1500"/>
                </a:cubicBezTo>
                <a:cubicBezTo>
                  <a:pt x="1446" y="1494"/>
                  <a:pt x="1453" y="1497"/>
                  <a:pt x="1456" y="1496"/>
                </a:cubicBezTo>
                <a:close/>
                <a:moveTo>
                  <a:pt x="2004" y="1496"/>
                </a:moveTo>
                <a:cubicBezTo>
                  <a:pt x="2011" y="1496"/>
                  <a:pt x="2010" y="1499"/>
                  <a:pt x="2015" y="1496"/>
                </a:cubicBezTo>
                <a:cubicBezTo>
                  <a:pt x="2017" y="1501"/>
                  <a:pt x="2002" y="1501"/>
                  <a:pt x="2004" y="1496"/>
                </a:cubicBezTo>
                <a:close/>
                <a:moveTo>
                  <a:pt x="2027" y="1496"/>
                </a:moveTo>
                <a:cubicBezTo>
                  <a:pt x="2026" y="1496"/>
                  <a:pt x="2024" y="1496"/>
                  <a:pt x="2023" y="1496"/>
                </a:cubicBezTo>
                <a:cubicBezTo>
                  <a:pt x="2021" y="1497"/>
                  <a:pt x="2018" y="1496"/>
                  <a:pt x="2018" y="1498"/>
                </a:cubicBezTo>
                <a:cubicBezTo>
                  <a:pt x="2021" y="1497"/>
                  <a:pt x="2027" y="1500"/>
                  <a:pt x="2027" y="1496"/>
                </a:cubicBezTo>
                <a:close/>
                <a:moveTo>
                  <a:pt x="1967" y="1498"/>
                </a:moveTo>
                <a:cubicBezTo>
                  <a:pt x="1960" y="1499"/>
                  <a:pt x="1960" y="1499"/>
                  <a:pt x="1956" y="1498"/>
                </a:cubicBezTo>
                <a:cubicBezTo>
                  <a:pt x="1951" y="1497"/>
                  <a:pt x="1948" y="1499"/>
                  <a:pt x="1945" y="1500"/>
                </a:cubicBezTo>
                <a:cubicBezTo>
                  <a:pt x="1943" y="1500"/>
                  <a:pt x="1939" y="1499"/>
                  <a:pt x="1939" y="1503"/>
                </a:cubicBezTo>
                <a:cubicBezTo>
                  <a:pt x="1946" y="1506"/>
                  <a:pt x="1953" y="1502"/>
                  <a:pt x="1959" y="1503"/>
                </a:cubicBezTo>
                <a:cubicBezTo>
                  <a:pt x="1964" y="1503"/>
                  <a:pt x="1962" y="1504"/>
                  <a:pt x="1965" y="1503"/>
                </a:cubicBezTo>
                <a:cubicBezTo>
                  <a:pt x="1966" y="1503"/>
                  <a:pt x="1967" y="1503"/>
                  <a:pt x="1968" y="1503"/>
                </a:cubicBezTo>
                <a:cubicBezTo>
                  <a:pt x="1974" y="1502"/>
                  <a:pt x="1976" y="1502"/>
                  <a:pt x="1979" y="1501"/>
                </a:cubicBezTo>
                <a:cubicBezTo>
                  <a:pt x="1981" y="1501"/>
                  <a:pt x="1980" y="1503"/>
                  <a:pt x="1981" y="1503"/>
                </a:cubicBezTo>
                <a:cubicBezTo>
                  <a:pt x="1982" y="1503"/>
                  <a:pt x="1983" y="1501"/>
                  <a:pt x="1984" y="1501"/>
                </a:cubicBezTo>
                <a:cubicBezTo>
                  <a:pt x="1988" y="1501"/>
                  <a:pt x="1992" y="1501"/>
                  <a:pt x="1995" y="1498"/>
                </a:cubicBezTo>
                <a:cubicBezTo>
                  <a:pt x="1985" y="1498"/>
                  <a:pt x="1974" y="1498"/>
                  <a:pt x="1967" y="1498"/>
                </a:cubicBezTo>
                <a:close/>
                <a:moveTo>
                  <a:pt x="2003" y="1498"/>
                </a:moveTo>
                <a:cubicBezTo>
                  <a:pt x="2002" y="1498"/>
                  <a:pt x="2000" y="1498"/>
                  <a:pt x="1999" y="1498"/>
                </a:cubicBezTo>
                <a:cubicBezTo>
                  <a:pt x="1991" y="1498"/>
                  <a:pt x="2003" y="1503"/>
                  <a:pt x="2003" y="1498"/>
                </a:cubicBezTo>
                <a:close/>
                <a:moveTo>
                  <a:pt x="1457" y="1501"/>
                </a:moveTo>
                <a:cubicBezTo>
                  <a:pt x="1455" y="1505"/>
                  <a:pt x="1449" y="1509"/>
                  <a:pt x="1446" y="1506"/>
                </a:cubicBezTo>
                <a:cubicBezTo>
                  <a:pt x="1449" y="1500"/>
                  <a:pt x="1452" y="1503"/>
                  <a:pt x="1457" y="1501"/>
                </a:cubicBezTo>
                <a:close/>
                <a:moveTo>
                  <a:pt x="1411" y="1508"/>
                </a:moveTo>
                <a:cubicBezTo>
                  <a:pt x="1410" y="1510"/>
                  <a:pt x="1407" y="1509"/>
                  <a:pt x="1404" y="1509"/>
                </a:cubicBezTo>
                <a:cubicBezTo>
                  <a:pt x="1405" y="1505"/>
                  <a:pt x="1409" y="1505"/>
                  <a:pt x="1411" y="1508"/>
                </a:cubicBezTo>
                <a:close/>
                <a:moveTo>
                  <a:pt x="1889" y="1506"/>
                </a:moveTo>
                <a:cubicBezTo>
                  <a:pt x="1888" y="1506"/>
                  <a:pt x="1887" y="1506"/>
                  <a:pt x="1886" y="1506"/>
                </a:cubicBezTo>
                <a:cubicBezTo>
                  <a:pt x="1878" y="1506"/>
                  <a:pt x="1890" y="1510"/>
                  <a:pt x="1889" y="1506"/>
                </a:cubicBezTo>
                <a:close/>
                <a:moveTo>
                  <a:pt x="1381" y="1509"/>
                </a:moveTo>
                <a:cubicBezTo>
                  <a:pt x="1381" y="1516"/>
                  <a:pt x="1386" y="1512"/>
                  <a:pt x="1389" y="1511"/>
                </a:cubicBezTo>
                <a:cubicBezTo>
                  <a:pt x="1391" y="1510"/>
                  <a:pt x="1393" y="1510"/>
                  <a:pt x="1394" y="1508"/>
                </a:cubicBezTo>
                <a:cubicBezTo>
                  <a:pt x="1386" y="1508"/>
                  <a:pt x="1388" y="1509"/>
                  <a:pt x="1381" y="1509"/>
                </a:cubicBezTo>
                <a:close/>
                <a:moveTo>
                  <a:pt x="327" y="1515"/>
                </a:moveTo>
                <a:cubicBezTo>
                  <a:pt x="328" y="1515"/>
                  <a:pt x="329" y="1515"/>
                  <a:pt x="330" y="1515"/>
                </a:cubicBezTo>
                <a:cubicBezTo>
                  <a:pt x="331" y="1515"/>
                  <a:pt x="331" y="1515"/>
                  <a:pt x="331" y="1514"/>
                </a:cubicBezTo>
                <a:cubicBezTo>
                  <a:pt x="329" y="1514"/>
                  <a:pt x="330" y="1511"/>
                  <a:pt x="328" y="1511"/>
                </a:cubicBezTo>
                <a:cubicBezTo>
                  <a:pt x="328" y="1513"/>
                  <a:pt x="326" y="1513"/>
                  <a:pt x="327" y="1515"/>
                </a:cubicBezTo>
                <a:close/>
                <a:moveTo>
                  <a:pt x="356" y="1514"/>
                </a:moveTo>
                <a:cubicBezTo>
                  <a:pt x="358" y="1514"/>
                  <a:pt x="360" y="1514"/>
                  <a:pt x="361" y="1515"/>
                </a:cubicBezTo>
                <a:cubicBezTo>
                  <a:pt x="363" y="1514"/>
                  <a:pt x="368" y="1515"/>
                  <a:pt x="370" y="1512"/>
                </a:cubicBezTo>
                <a:cubicBezTo>
                  <a:pt x="364" y="1511"/>
                  <a:pt x="359" y="1510"/>
                  <a:pt x="356" y="1514"/>
                </a:cubicBezTo>
                <a:close/>
                <a:moveTo>
                  <a:pt x="399" y="1512"/>
                </a:moveTo>
                <a:cubicBezTo>
                  <a:pt x="399" y="1516"/>
                  <a:pt x="392" y="1513"/>
                  <a:pt x="390" y="1514"/>
                </a:cubicBezTo>
                <a:cubicBezTo>
                  <a:pt x="390" y="1510"/>
                  <a:pt x="397" y="1510"/>
                  <a:pt x="399" y="1512"/>
                </a:cubicBezTo>
                <a:close/>
                <a:moveTo>
                  <a:pt x="1336" y="1512"/>
                </a:moveTo>
                <a:cubicBezTo>
                  <a:pt x="1334" y="1513"/>
                  <a:pt x="1327" y="1511"/>
                  <a:pt x="1329" y="1515"/>
                </a:cubicBezTo>
                <a:cubicBezTo>
                  <a:pt x="1336" y="1516"/>
                  <a:pt x="1338" y="1513"/>
                  <a:pt x="1342" y="1515"/>
                </a:cubicBezTo>
                <a:cubicBezTo>
                  <a:pt x="1343" y="1508"/>
                  <a:pt x="1338" y="1512"/>
                  <a:pt x="1336" y="1512"/>
                </a:cubicBezTo>
                <a:close/>
                <a:moveTo>
                  <a:pt x="303" y="1515"/>
                </a:moveTo>
                <a:cubicBezTo>
                  <a:pt x="306" y="1515"/>
                  <a:pt x="311" y="1517"/>
                  <a:pt x="309" y="1512"/>
                </a:cubicBezTo>
                <a:cubicBezTo>
                  <a:pt x="306" y="1512"/>
                  <a:pt x="303" y="1512"/>
                  <a:pt x="300" y="1512"/>
                </a:cubicBezTo>
                <a:cubicBezTo>
                  <a:pt x="299" y="1515"/>
                  <a:pt x="304" y="1519"/>
                  <a:pt x="303" y="1515"/>
                </a:cubicBezTo>
                <a:close/>
                <a:moveTo>
                  <a:pt x="1278" y="1515"/>
                </a:moveTo>
                <a:cubicBezTo>
                  <a:pt x="1277" y="1521"/>
                  <a:pt x="1271" y="1520"/>
                  <a:pt x="1265" y="1520"/>
                </a:cubicBezTo>
                <a:cubicBezTo>
                  <a:pt x="1267" y="1517"/>
                  <a:pt x="1274" y="1517"/>
                  <a:pt x="1278" y="1515"/>
                </a:cubicBezTo>
                <a:close/>
                <a:moveTo>
                  <a:pt x="1757" y="1527"/>
                </a:moveTo>
                <a:cubicBezTo>
                  <a:pt x="1757" y="1527"/>
                  <a:pt x="1755" y="1526"/>
                  <a:pt x="1754" y="1527"/>
                </a:cubicBezTo>
                <a:cubicBezTo>
                  <a:pt x="1751" y="1530"/>
                  <a:pt x="1758" y="1534"/>
                  <a:pt x="1756" y="1538"/>
                </a:cubicBezTo>
                <a:cubicBezTo>
                  <a:pt x="1761" y="1541"/>
                  <a:pt x="1759" y="1531"/>
                  <a:pt x="1760" y="1528"/>
                </a:cubicBezTo>
                <a:cubicBezTo>
                  <a:pt x="1761" y="1528"/>
                  <a:pt x="1763" y="1529"/>
                  <a:pt x="1764" y="1528"/>
                </a:cubicBezTo>
                <a:cubicBezTo>
                  <a:pt x="1767" y="1525"/>
                  <a:pt x="1761" y="1516"/>
                  <a:pt x="1759" y="1517"/>
                </a:cubicBezTo>
                <a:cubicBezTo>
                  <a:pt x="1758" y="1520"/>
                  <a:pt x="1759" y="1524"/>
                  <a:pt x="1757" y="1527"/>
                </a:cubicBezTo>
                <a:close/>
                <a:moveTo>
                  <a:pt x="1864" y="1517"/>
                </a:moveTo>
                <a:cubicBezTo>
                  <a:pt x="1870" y="1520"/>
                  <a:pt x="1861" y="1520"/>
                  <a:pt x="1861" y="1522"/>
                </a:cubicBezTo>
                <a:cubicBezTo>
                  <a:pt x="1855" y="1519"/>
                  <a:pt x="1864" y="1519"/>
                  <a:pt x="1864" y="1517"/>
                </a:cubicBezTo>
                <a:close/>
                <a:moveTo>
                  <a:pt x="1840" y="1519"/>
                </a:moveTo>
                <a:cubicBezTo>
                  <a:pt x="1841" y="1524"/>
                  <a:pt x="1835" y="1521"/>
                  <a:pt x="1832" y="1522"/>
                </a:cubicBezTo>
                <a:cubicBezTo>
                  <a:pt x="1833" y="1519"/>
                  <a:pt x="1837" y="1520"/>
                  <a:pt x="1840" y="1519"/>
                </a:cubicBezTo>
                <a:close/>
                <a:moveTo>
                  <a:pt x="1245" y="1520"/>
                </a:moveTo>
                <a:cubicBezTo>
                  <a:pt x="1245" y="1523"/>
                  <a:pt x="1243" y="1524"/>
                  <a:pt x="1239" y="1523"/>
                </a:cubicBezTo>
                <a:cubicBezTo>
                  <a:pt x="1237" y="1519"/>
                  <a:pt x="1242" y="1521"/>
                  <a:pt x="1245" y="1520"/>
                </a:cubicBezTo>
                <a:close/>
                <a:moveTo>
                  <a:pt x="1795" y="1523"/>
                </a:moveTo>
                <a:cubicBezTo>
                  <a:pt x="1792" y="1524"/>
                  <a:pt x="1787" y="1522"/>
                  <a:pt x="1787" y="1525"/>
                </a:cubicBezTo>
                <a:cubicBezTo>
                  <a:pt x="1791" y="1527"/>
                  <a:pt x="1793" y="1527"/>
                  <a:pt x="1798" y="1525"/>
                </a:cubicBezTo>
                <a:cubicBezTo>
                  <a:pt x="1798" y="1527"/>
                  <a:pt x="1798" y="1529"/>
                  <a:pt x="1801" y="1528"/>
                </a:cubicBezTo>
                <a:cubicBezTo>
                  <a:pt x="1800" y="1524"/>
                  <a:pt x="1799" y="1521"/>
                  <a:pt x="1796" y="1520"/>
                </a:cubicBezTo>
                <a:cubicBezTo>
                  <a:pt x="1796" y="1521"/>
                  <a:pt x="1796" y="1523"/>
                  <a:pt x="1795" y="1523"/>
                </a:cubicBezTo>
                <a:close/>
                <a:moveTo>
                  <a:pt x="612" y="1525"/>
                </a:moveTo>
                <a:cubicBezTo>
                  <a:pt x="613" y="1525"/>
                  <a:pt x="614" y="1525"/>
                  <a:pt x="616" y="1525"/>
                </a:cubicBezTo>
                <a:cubicBezTo>
                  <a:pt x="615" y="1524"/>
                  <a:pt x="615" y="1523"/>
                  <a:pt x="615" y="1522"/>
                </a:cubicBezTo>
                <a:cubicBezTo>
                  <a:pt x="614" y="1522"/>
                  <a:pt x="613" y="1522"/>
                  <a:pt x="612" y="1522"/>
                </a:cubicBezTo>
                <a:cubicBezTo>
                  <a:pt x="612" y="1523"/>
                  <a:pt x="612" y="1524"/>
                  <a:pt x="612" y="1525"/>
                </a:cubicBezTo>
                <a:close/>
                <a:moveTo>
                  <a:pt x="1179" y="1523"/>
                </a:moveTo>
                <a:cubicBezTo>
                  <a:pt x="1178" y="1529"/>
                  <a:pt x="1171" y="1526"/>
                  <a:pt x="1168" y="1525"/>
                </a:cubicBezTo>
                <a:cubicBezTo>
                  <a:pt x="1169" y="1523"/>
                  <a:pt x="1176" y="1521"/>
                  <a:pt x="1179" y="1523"/>
                </a:cubicBezTo>
                <a:close/>
                <a:moveTo>
                  <a:pt x="1706" y="1528"/>
                </a:moveTo>
                <a:cubicBezTo>
                  <a:pt x="1703" y="1532"/>
                  <a:pt x="1702" y="1526"/>
                  <a:pt x="1700" y="1525"/>
                </a:cubicBezTo>
                <a:cubicBezTo>
                  <a:pt x="1696" y="1524"/>
                  <a:pt x="1695" y="1524"/>
                  <a:pt x="1691" y="1525"/>
                </a:cubicBezTo>
                <a:cubicBezTo>
                  <a:pt x="1690" y="1533"/>
                  <a:pt x="1693" y="1537"/>
                  <a:pt x="1694" y="1542"/>
                </a:cubicBezTo>
                <a:cubicBezTo>
                  <a:pt x="1699" y="1543"/>
                  <a:pt x="1697" y="1535"/>
                  <a:pt x="1702" y="1535"/>
                </a:cubicBezTo>
                <a:cubicBezTo>
                  <a:pt x="1707" y="1536"/>
                  <a:pt x="1708" y="1532"/>
                  <a:pt x="1713" y="1533"/>
                </a:cubicBezTo>
                <a:cubicBezTo>
                  <a:pt x="1713" y="1532"/>
                  <a:pt x="1714" y="1531"/>
                  <a:pt x="1716" y="1531"/>
                </a:cubicBezTo>
                <a:cubicBezTo>
                  <a:pt x="1716" y="1529"/>
                  <a:pt x="1717" y="1528"/>
                  <a:pt x="1719" y="1527"/>
                </a:cubicBezTo>
                <a:cubicBezTo>
                  <a:pt x="1722" y="1527"/>
                  <a:pt x="1722" y="1525"/>
                  <a:pt x="1725" y="1525"/>
                </a:cubicBezTo>
                <a:cubicBezTo>
                  <a:pt x="1730" y="1528"/>
                  <a:pt x="1726" y="1540"/>
                  <a:pt x="1734" y="1539"/>
                </a:cubicBezTo>
                <a:cubicBezTo>
                  <a:pt x="1736" y="1536"/>
                  <a:pt x="1736" y="1530"/>
                  <a:pt x="1739" y="1528"/>
                </a:cubicBezTo>
                <a:cubicBezTo>
                  <a:pt x="1736" y="1528"/>
                  <a:pt x="1734" y="1528"/>
                  <a:pt x="1731" y="1528"/>
                </a:cubicBezTo>
                <a:cubicBezTo>
                  <a:pt x="1732" y="1524"/>
                  <a:pt x="1728" y="1525"/>
                  <a:pt x="1725" y="1523"/>
                </a:cubicBezTo>
                <a:cubicBezTo>
                  <a:pt x="1722" y="1521"/>
                  <a:pt x="1714" y="1522"/>
                  <a:pt x="1708" y="1522"/>
                </a:cubicBezTo>
                <a:cubicBezTo>
                  <a:pt x="1708" y="1524"/>
                  <a:pt x="1709" y="1528"/>
                  <a:pt x="1706" y="1528"/>
                </a:cubicBezTo>
                <a:close/>
                <a:moveTo>
                  <a:pt x="290" y="1528"/>
                </a:moveTo>
                <a:cubicBezTo>
                  <a:pt x="291" y="1528"/>
                  <a:pt x="292" y="1528"/>
                  <a:pt x="293" y="1528"/>
                </a:cubicBezTo>
                <a:cubicBezTo>
                  <a:pt x="295" y="1524"/>
                  <a:pt x="288" y="1524"/>
                  <a:pt x="288" y="1527"/>
                </a:cubicBezTo>
                <a:cubicBezTo>
                  <a:pt x="289" y="1527"/>
                  <a:pt x="290" y="1527"/>
                  <a:pt x="290" y="1528"/>
                </a:cubicBezTo>
                <a:close/>
                <a:moveTo>
                  <a:pt x="329" y="1530"/>
                </a:moveTo>
                <a:cubicBezTo>
                  <a:pt x="331" y="1532"/>
                  <a:pt x="336" y="1532"/>
                  <a:pt x="336" y="1528"/>
                </a:cubicBezTo>
                <a:cubicBezTo>
                  <a:pt x="335" y="1528"/>
                  <a:pt x="332" y="1528"/>
                  <a:pt x="332" y="1527"/>
                </a:cubicBezTo>
                <a:cubicBezTo>
                  <a:pt x="333" y="1527"/>
                  <a:pt x="333" y="1525"/>
                  <a:pt x="330" y="1525"/>
                </a:cubicBezTo>
                <a:cubicBezTo>
                  <a:pt x="330" y="1527"/>
                  <a:pt x="329" y="1528"/>
                  <a:pt x="329" y="1530"/>
                </a:cubicBezTo>
                <a:close/>
                <a:moveTo>
                  <a:pt x="1116" y="1528"/>
                </a:moveTo>
                <a:cubicBezTo>
                  <a:pt x="1110" y="1527"/>
                  <a:pt x="1107" y="1531"/>
                  <a:pt x="1105" y="1528"/>
                </a:cubicBezTo>
                <a:cubicBezTo>
                  <a:pt x="1106" y="1527"/>
                  <a:pt x="1116" y="1521"/>
                  <a:pt x="1116" y="1528"/>
                </a:cubicBezTo>
                <a:close/>
                <a:moveTo>
                  <a:pt x="1773" y="1525"/>
                </a:moveTo>
                <a:cubicBezTo>
                  <a:pt x="1773" y="1529"/>
                  <a:pt x="1770" y="1530"/>
                  <a:pt x="1771" y="1535"/>
                </a:cubicBezTo>
                <a:cubicBezTo>
                  <a:pt x="1768" y="1533"/>
                  <a:pt x="1767" y="1525"/>
                  <a:pt x="1773" y="1525"/>
                </a:cubicBezTo>
                <a:close/>
                <a:moveTo>
                  <a:pt x="1898" y="1531"/>
                </a:moveTo>
                <a:cubicBezTo>
                  <a:pt x="1902" y="1532"/>
                  <a:pt x="1905" y="1532"/>
                  <a:pt x="1906" y="1528"/>
                </a:cubicBezTo>
                <a:cubicBezTo>
                  <a:pt x="1900" y="1530"/>
                  <a:pt x="1905" y="1523"/>
                  <a:pt x="1899" y="1525"/>
                </a:cubicBezTo>
                <a:cubicBezTo>
                  <a:pt x="1900" y="1528"/>
                  <a:pt x="1898" y="1529"/>
                  <a:pt x="1898" y="1531"/>
                </a:cubicBezTo>
                <a:close/>
                <a:moveTo>
                  <a:pt x="350" y="1533"/>
                </a:moveTo>
                <a:cubicBezTo>
                  <a:pt x="354" y="1533"/>
                  <a:pt x="355" y="1530"/>
                  <a:pt x="358" y="1533"/>
                </a:cubicBezTo>
                <a:cubicBezTo>
                  <a:pt x="358" y="1530"/>
                  <a:pt x="360" y="1529"/>
                  <a:pt x="359" y="1527"/>
                </a:cubicBezTo>
                <a:cubicBezTo>
                  <a:pt x="358" y="1527"/>
                  <a:pt x="355" y="1526"/>
                  <a:pt x="355" y="1528"/>
                </a:cubicBezTo>
                <a:cubicBezTo>
                  <a:pt x="359" y="1530"/>
                  <a:pt x="350" y="1527"/>
                  <a:pt x="350" y="1533"/>
                </a:cubicBezTo>
                <a:close/>
                <a:moveTo>
                  <a:pt x="1097" y="1527"/>
                </a:moveTo>
                <a:cubicBezTo>
                  <a:pt x="1100" y="1526"/>
                  <a:pt x="1100" y="1528"/>
                  <a:pt x="1102" y="1528"/>
                </a:cubicBezTo>
                <a:cubicBezTo>
                  <a:pt x="1102" y="1531"/>
                  <a:pt x="1095" y="1530"/>
                  <a:pt x="1097" y="1527"/>
                </a:cubicBezTo>
                <a:close/>
                <a:moveTo>
                  <a:pt x="1649" y="1530"/>
                </a:moveTo>
                <a:cubicBezTo>
                  <a:pt x="1650" y="1530"/>
                  <a:pt x="1651" y="1530"/>
                  <a:pt x="1652" y="1530"/>
                </a:cubicBezTo>
                <a:cubicBezTo>
                  <a:pt x="1655" y="1526"/>
                  <a:pt x="1647" y="1525"/>
                  <a:pt x="1648" y="1528"/>
                </a:cubicBezTo>
                <a:cubicBezTo>
                  <a:pt x="1649" y="1528"/>
                  <a:pt x="1650" y="1528"/>
                  <a:pt x="1649" y="1530"/>
                </a:cubicBezTo>
                <a:close/>
                <a:moveTo>
                  <a:pt x="1660" y="1536"/>
                </a:moveTo>
                <a:cubicBezTo>
                  <a:pt x="1660" y="1535"/>
                  <a:pt x="1663" y="1539"/>
                  <a:pt x="1663" y="1539"/>
                </a:cubicBezTo>
                <a:cubicBezTo>
                  <a:pt x="1665" y="1542"/>
                  <a:pt x="1666" y="1545"/>
                  <a:pt x="1669" y="1546"/>
                </a:cubicBezTo>
                <a:cubicBezTo>
                  <a:pt x="1671" y="1546"/>
                  <a:pt x="1673" y="1545"/>
                  <a:pt x="1674" y="1544"/>
                </a:cubicBezTo>
                <a:cubicBezTo>
                  <a:pt x="1672" y="1543"/>
                  <a:pt x="1670" y="1542"/>
                  <a:pt x="1669" y="1541"/>
                </a:cubicBezTo>
                <a:cubicBezTo>
                  <a:pt x="1670" y="1535"/>
                  <a:pt x="1670" y="1536"/>
                  <a:pt x="1669" y="1533"/>
                </a:cubicBezTo>
                <a:cubicBezTo>
                  <a:pt x="1669" y="1529"/>
                  <a:pt x="1671" y="1525"/>
                  <a:pt x="1666" y="1527"/>
                </a:cubicBezTo>
                <a:cubicBezTo>
                  <a:pt x="1666" y="1531"/>
                  <a:pt x="1660" y="1533"/>
                  <a:pt x="1660" y="1536"/>
                </a:cubicBezTo>
                <a:close/>
                <a:moveTo>
                  <a:pt x="1913" y="1530"/>
                </a:moveTo>
                <a:cubicBezTo>
                  <a:pt x="1916" y="1530"/>
                  <a:pt x="1919" y="1530"/>
                  <a:pt x="1918" y="1527"/>
                </a:cubicBezTo>
                <a:cubicBezTo>
                  <a:pt x="1917" y="1527"/>
                  <a:pt x="1916" y="1527"/>
                  <a:pt x="1915" y="1527"/>
                </a:cubicBezTo>
                <a:cubicBezTo>
                  <a:pt x="1915" y="1528"/>
                  <a:pt x="1914" y="1528"/>
                  <a:pt x="1913" y="1530"/>
                </a:cubicBezTo>
                <a:close/>
                <a:moveTo>
                  <a:pt x="1034" y="1533"/>
                </a:moveTo>
                <a:cubicBezTo>
                  <a:pt x="1035" y="1533"/>
                  <a:pt x="1037" y="1533"/>
                  <a:pt x="1038" y="1533"/>
                </a:cubicBezTo>
                <a:cubicBezTo>
                  <a:pt x="1038" y="1531"/>
                  <a:pt x="1038" y="1530"/>
                  <a:pt x="1038" y="1528"/>
                </a:cubicBezTo>
                <a:cubicBezTo>
                  <a:pt x="1037" y="1528"/>
                  <a:pt x="1035" y="1528"/>
                  <a:pt x="1034" y="1528"/>
                </a:cubicBezTo>
                <a:cubicBezTo>
                  <a:pt x="1034" y="1530"/>
                  <a:pt x="1034" y="1531"/>
                  <a:pt x="1034" y="1533"/>
                </a:cubicBezTo>
                <a:close/>
                <a:moveTo>
                  <a:pt x="1635" y="1530"/>
                </a:moveTo>
                <a:cubicBezTo>
                  <a:pt x="1634" y="1533"/>
                  <a:pt x="1638" y="1534"/>
                  <a:pt x="1638" y="1536"/>
                </a:cubicBezTo>
                <a:cubicBezTo>
                  <a:pt x="1638" y="1536"/>
                  <a:pt x="1635" y="1538"/>
                  <a:pt x="1635" y="1539"/>
                </a:cubicBezTo>
                <a:cubicBezTo>
                  <a:pt x="1635" y="1540"/>
                  <a:pt x="1638" y="1541"/>
                  <a:pt x="1638" y="1542"/>
                </a:cubicBezTo>
                <a:cubicBezTo>
                  <a:pt x="1638" y="1544"/>
                  <a:pt x="1634" y="1548"/>
                  <a:pt x="1638" y="1550"/>
                </a:cubicBezTo>
                <a:cubicBezTo>
                  <a:pt x="1640" y="1544"/>
                  <a:pt x="1645" y="1535"/>
                  <a:pt x="1642" y="1528"/>
                </a:cubicBezTo>
                <a:cubicBezTo>
                  <a:pt x="1639" y="1528"/>
                  <a:pt x="1637" y="1529"/>
                  <a:pt x="1635" y="1530"/>
                </a:cubicBezTo>
                <a:close/>
                <a:moveTo>
                  <a:pt x="482" y="1536"/>
                </a:moveTo>
                <a:cubicBezTo>
                  <a:pt x="482" y="1537"/>
                  <a:pt x="481" y="1540"/>
                  <a:pt x="483" y="1539"/>
                </a:cubicBezTo>
                <a:cubicBezTo>
                  <a:pt x="483" y="1537"/>
                  <a:pt x="487" y="1538"/>
                  <a:pt x="486" y="1535"/>
                </a:cubicBezTo>
                <a:cubicBezTo>
                  <a:pt x="480" y="1537"/>
                  <a:pt x="481" y="1531"/>
                  <a:pt x="477" y="1531"/>
                </a:cubicBezTo>
                <a:cubicBezTo>
                  <a:pt x="476" y="1536"/>
                  <a:pt x="480" y="1535"/>
                  <a:pt x="482" y="1536"/>
                </a:cubicBezTo>
                <a:close/>
                <a:moveTo>
                  <a:pt x="758" y="1533"/>
                </a:moveTo>
                <a:cubicBezTo>
                  <a:pt x="756" y="1538"/>
                  <a:pt x="761" y="1536"/>
                  <a:pt x="764" y="1536"/>
                </a:cubicBezTo>
                <a:cubicBezTo>
                  <a:pt x="764" y="1535"/>
                  <a:pt x="764" y="1533"/>
                  <a:pt x="764" y="1531"/>
                </a:cubicBezTo>
                <a:cubicBezTo>
                  <a:pt x="761" y="1531"/>
                  <a:pt x="760" y="1533"/>
                  <a:pt x="758" y="1533"/>
                </a:cubicBezTo>
                <a:close/>
                <a:moveTo>
                  <a:pt x="824" y="1533"/>
                </a:moveTo>
                <a:cubicBezTo>
                  <a:pt x="823" y="1534"/>
                  <a:pt x="818" y="1532"/>
                  <a:pt x="819" y="1536"/>
                </a:cubicBezTo>
                <a:cubicBezTo>
                  <a:pt x="826" y="1535"/>
                  <a:pt x="829" y="1540"/>
                  <a:pt x="832" y="1535"/>
                </a:cubicBezTo>
                <a:cubicBezTo>
                  <a:pt x="828" y="1533"/>
                  <a:pt x="825" y="1531"/>
                  <a:pt x="824" y="1533"/>
                </a:cubicBezTo>
                <a:close/>
                <a:moveTo>
                  <a:pt x="859" y="1531"/>
                </a:moveTo>
                <a:cubicBezTo>
                  <a:pt x="859" y="1534"/>
                  <a:pt x="854" y="1532"/>
                  <a:pt x="855" y="1536"/>
                </a:cubicBezTo>
                <a:cubicBezTo>
                  <a:pt x="851" y="1535"/>
                  <a:pt x="856" y="1530"/>
                  <a:pt x="859" y="1531"/>
                </a:cubicBezTo>
                <a:close/>
                <a:moveTo>
                  <a:pt x="869" y="1533"/>
                </a:moveTo>
                <a:cubicBezTo>
                  <a:pt x="868" y="1530"/>
                  <a:pt x="877" y="1530"/>
                  <a:pt x="875" y="1535"/>
                </a:cubicBezTo>
                <a:cubicBezTo>
                  <a:pt x="872" y="1535"/>
                  <a:pt x="871" y="1533"/>
                  <a:pt x="869" y="1533"/>
                </a:cubicBezTo>
                <a:close/>
                <a:moveTo>
                  <a:pt x="900" y="1531"/>
                </a:moveTo>
                <a:cubicBezTo>
                  <a:pt x="899" y="1534"/>
                  <a:pt x="897" y="1535"/>
                  <a:pt x="893" y="1535"/>
                </a:cubicBezTo>
                <a:cubicBezTo>
                  <a:pt x="892" y="1530"/>
                  <a:pt x="897" y="1532"/>
                  <a:pt x="900" y="1531"/>
                </a:cubicBezTo>
                <a:close/>
                <a:moveTo>
                  <a:pt x="934" y="1535"/>
                </a:moveTo>
                <a:cubicBezTo>
                  <a:pt x="935" y="1535"/>
                  <a:pt x="936" y="1535"/>
                  <a:pt x="937" y="1535"/>
                </a:cubicBezTo>
                <a:cubicBezTo>
                  <a:pt x="939" y="1531"/>
                  <a:pt x="931" y="1530"/>
                  <a:pt x="932" y="1533"/>
                </a:cubicBezTo>
                <a:cubicBezTo>
                  <a:pt x="933" y="1533"/>
                  <a:pt x="934" y="1533"/>
                  <a:pt x="934" y="1535"/>
                </a:cubicBezTo>
                <a:close/>
                <a:moveTo>
                  <a:pt x="1578" y="1539"/>
                </a:moveTo>
                <a:cubicBezTo>
                  <a:pt x="1583" y="1543"/>
                  <a:pt x="1573" y="1544"/>
                  <a:pt x="1575" y="1549"/>
                </a:cubicBezTo>
                <a:cubicBezTo>
                  <a:pt x="1579" y="1549"/>
                  <a:pt x="1580" y="1546"/>
                  <a:pt x="1581" y="1544"/>
                </a:cubicBezTo>
                <a:cubicBezTo>
                  <a:pt x="1582" y="1544"/>
                  <a:pt x="1584" y="1545"/>
                  <a:pt x="1584" y="1544"/>
                </a:cubicBezTo>
                <a:cubicBezTo>
                  <a:pt x="1585" y="1542"/>
                  <a:pt x="1583" y="1538"/>
                  <a:pt x="1586" y="1538"/>
                </a:cubicBezTo>
                <a:cubicBezTo>
                  <a:pt x="1591" y="1536"/>
                  <a:pt x="1588" y="1543"/>
                  <a:pt x="1592" y="1542"/>
                </a:cubicBezTo>
                <a:cubicBezTo>
                  <a:pt x="1591" y="1537"/>
                  <a:pt x="1594" y="1535"/>
                  <a:pt x="1595" y="1531"/>
                </a:cubicBezTo>
                <a:cubicBezTo>
                  <a:pt x="1589" y="1534"/>
                  <a:pt x="1582" y="1535"/>
                  <a:pt x="1578" y="1539"/>
                </a:cubicBezTo>
                <a:close/>
                <a:moveTo>
                  <a:pt x="789" y="1536"/>
                </a:moveTo>
                <a:cubicBezTo>
                  <a:pt x="790" y="1536"/>
                  <a:pt x="790" y="1537"/>
                  <a:pt x="792" y="1538"/>
                </a:cubicBezTo>
                <a:cubicBezTo>
                  <a:pt x="791" y="1535"/>
                  <a:pt x="792" y="1532"/>
                  <a:pt x="789" y="1533"/>
                </a:cubicBezTo>
                <a:cubicBezTo>
                  <a:pt x="789" y="1534"/>
                  <a:pt x="789" y="1535"/>
                  <a:pt x="789" y="1536"/>
                </a:cubicBezTo>
                <a:close/>
                <a:moveTo>
                  <a:pt x="1629" y="1536"/>
                </a:moveTo>
                <a:cubicBezTo>
                  <a:pt x="1630" y="1536"/>
                  <a:pt x="1631" y="1536"/>
                  <a:pt x="1632" y="1536"/>
                </a:cubicBezTo>
                <a:cubicBezTo>
                  <a:pt x="1632" y="1535"/>
                  <a:pt x="1632" y="1534"/>
                  <a:pt x="1632" y="1533"/>
                </a:cubicBezTo>
                <a:cubicBezTo>
                  <a:pt x="1631" y="1533"/>
                  <a:pt x="1630" y="1533"/>
                  <a:pt x="1629" y="1533"/>
                </a:cubicBezTo>
                <a:cubicBezTo>
                  <a:pt x="1629" y="1534"/>
                  <a:pt x="1629" y="1535"/>
                  <a:pt x="1629" y="1536"/>
                </a:cubicBezTo>
                <a:close/>
                <a:moveTo>
                  <a:pt x="468" y="1535"/>
                </a:moveTo>
                <a:cubicBezTo>
                  <a:pt x="470" y="1535"/>
                  <a:pt x="471" y="1537"/>
                  <a:pt x="471" y="1539"/>
                </a:cubicBezTo>
                <a:cubicBezTo>
                  <a:pt x="469" y="1539"/>
                  <a:pt x="468" y="1537"/>
                  <a:pt x="468" y="1535"/>
                </a:cubicBezTo>
                <a:close/>
                <a:moveTo>
                  <a:pt x="504" y="1544"/>
                </a:moveTo>
                <a:cubicBezTo>
                  <a:pt x="511" y="1544"/>
                  <a:pt x="506" y="1537"/>
                  <a:pt x="503" y="1535"/>
                </a:cubicBezTo>
                <a:cubicBezTo>
                  <a:pt x="503" y="1538"/>
                  <a:pt x="503" y="1541"/>
                  <a:pt x="504" y="1544"/>
                </a:cubicBezTo>
                <a:close/>
                <a:moveTo>
                  <a:pt x="610" y="1536"/>
                </a:moveTo>
                <a:cubicBezTo>
                  <a:pt x="609" y="1540"/>
                  <a:pt x="613" y="1540"/>
                  <a:pt x="616" y="1541"/>
                </a:cubicBezTo>
                <a:cubicBezTo>
                  <a:pt x="616" y="1538"/>
                  <a:pt x="616" y="1535"/>
                  <a:pt x="614" y="1535"/>
                </a:cubicBezTo>
                <a:cubicBezTo>
                  <a:pt x="614" y="1536"/>
                  <a:pt x="612" y="1536"/>
                  <a:pt x="610" y="1536"/>
                </a:cubicBezTo>
                <a:close/>
                <a:moveTo>
                  <a:pt x="690" y="1536"/>
                </a:moveTo>
                <a:cubicBezTo>
                  <a:pt x="689" y="1540"/>
                  <a:pt x="682" y="1537"/>
                  <a:pt x="679" y="1538"/>
                </a:cubicBezTo>
                <a:cubicBezTo>
                  <a:pt x="680" y="1532"/>
                  <a:pt x="685" y="1537"/>
                  <a:pt x="690" y="1536"/>
                </a:cubicBezTo>
                <a:close/>
                <a:moveTo>
                  <a:pt x="1831" y="1538"/>
                </a:moveTo>
                <a:cubicBezTo>
                  <a:pt x="1833" y="1538"/>
                  <a:pt x="1832" y="1540"/>
                  <a:pt x="1834" y="1541"/>
                </a:cubicBezTo>
                <a:cubicBezTo>
                  <a:pt x="1835" y="1539"/>
                  <a:pt x="1837" y="1538"/>
                  <a:pt x="1837" y="1536"/>
                </a:cubicBezTo>
                <a:cubicBezTo>
                  <a:pt x="1835" y="1536"/>
                  <a:pt x="1834" y="1535"/>
                  <a:pt x="1833" y="1535"/>
                </a:cubicBezTo>
                <a:cubicBezTo>
                  <a:pt x="1833" y="1536"/>
                  <a:pt x="1831" y="1536"/>
                  <a:pt x="1831" y="1538"/>
                </a:cubicBezTo>
                <a:close/>
                <a:moveTo>
                  <a:pt x="567" y="1539"/>
                </a:moveTo>
                <a:cubicBezTo>
                  <a:pt x="568" y="1539"/>
                  <a:pt x="569" y="1539"/>
                  <a:pt x="570" y="1539"/>
                </a:cubicBezTo>
                <a:cubicBezTo>
                  <a:pt x="570" y="1538"/>
                  <a:pt x="570" y="1537"/>
                  <a:pt x="570" y="1536"/>
                </a:cubicBezTo>
                <a:cubicBezTo>
                  <a:pt x="569" y="1536"/>
                  <a:pt x="568" y="1536"/>
                  <a:pt x="566" y="1536"/>
                </a:cubicBezTo>
                <a:cubicBezTo>
                  <a:pt x="567" y="1537"/>
                  <a:pt x="567" y="1538"/>
                  <a:pt x="567" y="1539"/>
                </a:cubicBezTo>
                <a:close/>
                <a:moveTo>
                  <a:pt x="583" y="1536"/>
                </a:moveTo>
                <a:cubicBezTo>
                  <a:pt x="587" y="1540"/>
                  <a:pt x="590" y="1535"/>
                  <a:pt x="593" y="1538"/>
                </a:cubicBezTo>
                <a:cubicBezTo>
                  <a:pt x="593" y="1543"/>
                  <a:pt x="583" y="1541"/>
                  <a:pt x="583" y="1536"/>
                </a:cubicBezTo>
                <a:close/>
                <a:moveTo>
                  <a:pt x="1559" y="1547"/>
                </a:moveTo>
                <a:cubicBezTo>
                  <a:pt x="1560" y="1549"/>
                  <a:pt x="1559" y="1551"/>
                  <a:pt x="1562" y="1550"/>
                </a:cubicBezTo>
                <a:cubicBezTo>
                  <a:pt x="1565" y="1551"/>
                  <a:pt x="1563" y="1547"/>
                  <a:pt x="1564" y="1546"/>
                </a:cubicBezTo>
                <a:cubicBezTo>
                  <a:pt x="1565" y="1544"/>
                  <a:pt x="1568" y="1544"/>
                  <a:pt x="1569" y="1542"/>
                </a:cubicBezTo>
                <a:cubicBezTo>
                  <a:pt x="1563" y="1543"/>
                  <a:pt x="1564" y="1537"/>
                  <a:pt x="1560" y="1536"/>
                </a:cubicBezTo>
                <a:cubicBezTo>
                  <a:pt x="1558" y="1541"/>
                  <a:pt x="1558" y="1544"/>
                  <a:pt x="1559" y="1547"/>
                </a:cubicBezTo>
                <a:close/>
                <a:moveTo>
                  <a:pt x="1472" y="1541"/>
                </a:moveTo>
                <a:cubicBezTo>
                  <a:pt x="1471" y="1544"/>
                  <a:pt x="1468" y="1546"/>
                  <a:pt x="1467" y="1549"/>
                </a:cubicBezTo>
                <a:cubicBezTo>
                  <a:pt x="1473" y="1548"/>
                  <a:pt x="1474" y="1556"/>
                  <a:pt x="1478" y="1552"/>
                </a:cubicBezTo>
                <a:cubicBezTo>
                  <a:pt x="1478" y="1548"/>
                  <a:pt x="1477" y="1543"/>
                  <a:pt x="1481" y="1542"/>
                </a:cubicBezTo>
                <a:cubicBezTo>
                  <a:pt x="1492" y="1541"/>
                  <a:pt x="1494" y="1548"/>
                  <a:pt x="1499" y="1552"/>
                </a:cubicBezTo>
                <a:cubicBezTo>
                  <a:pt x="1502" y="1549"/>
                  <a:pt x="1498" y="1543"/>
                  <a:pt x="1496" y="1539"/>
                </a:cubicBezTo>
                <a:cubicBezTo>
                  <a:pt x="1485" y="1540"/>
                  <a:pt x="1483" y="1541"/>
                  <a:pt x="1472" y="1541"/>
                </a:cubicBezTo>
                <a:close/>
                <a:moveTo>
                  <a:pt x="1597" y="1546"/>
                </a:moveTo>
                <a:cubicBezTo>
                  <a:pt x="1598" y="1546"/>
                  <a:pt x="1600" y="1546"/>
                  <a:pt x="1601" y="1546"/>
                </a:cubicBezTo>
                <a:cubicBezTo>
                  <a:pt x="1601" y="1542"/>
                  <a:pt x="1599" y="1541"/>
                  <a:pt x="1597" y="1539"/>
                </a:cubicBezTo>
                <a:cubicBezTo>
                  <a:pt x="1597" y="1541"/>
                  <a:pt x="1597" y="1544"/>
                  <a:pt x="1597" y="1546"/>
                </a:cubicBezTo>
                <a:close/>
                <a:moveTo>
                  <a:pt x="1624" y="1550"/>
                </a:moveTo>
                <a:cubicBezTo>
                  <a:pt x="1628" y="1547"/>
                  <a:pt x="1622" y="1543"/>
                  <a:pt x="1626" y="1539"/>
                </a:cubicBezTo>
                <a:cubicBezTo>
                  <a:pt x="1624" y="1539"/>
                  <a:pt x="1622" y="1539"/>
                  <a:pt x="1620" y="1539"/>
                </a:cubicBezTo>
                <a:cubicBezTo>
                  <a:pt x="1621" y="1543"/>
                  <a:pt x="1620" y="1550"/>
                  <a:pt x="1624" y="1550"/>
                </a:cubicBezTo>
                <a:close/>
                <a:moveTo>
                  <a:pt x="1809" y="1542"/>
                </a:moveTo>
                <a:cubicBezTo>
                  <a:pt x="1801" y="1543"/>
                  <a:pt x="1808" y="1543"/>
                  <a:pt x="1808" y="1547"/>
                </a:cubicBezTo>
                <a:cubicBezTo>
                  <a:pt x="1806" y="1545"/>
                  <a:pt x="1800" y="1545"/>
                  <a:pt x="1800" y="1549"/>
                </a:cubicBezTo>
                <a:cubicBezTo>
                  <a:pt x="1805" y="1548"/>
                  <a:pt x="1805" y="1552"/>
                  <a:pt x="1811" y="1550"/>
                </a:cubicBezTo>
                <a:cubicBezTo>
                  <a:pt x="1811" y="1549"/>
                  <a:pt x="1811" y="1548"/>
                  <a:pt x="1812" y="1547"/>
                </a:cubicBezTo>
                <a:cubicBezTo>
                  <a:pt x="1816" y="1545"/>
                  <a:pt x="1820" y="1544"/>
                  <a:pt x="1822" y="1539"/>
                </a:cubicBezTo>
                <a:cubicBezTo>
                  <a:pt x="1816" y="1539"/>
                  <a:pt x="1812" y="1540"/>
                  <a:pt x="1809" y="1542"/>
                </a:cubicBezTo>
                <a:close/>
                <a:moveTo>
                  <a:pt x="1455" y="1555"/>
                </a:moveTo>
                <a:cubicBezTo>
                  <a:pt x="1456" y="1553"/>
                  <a:pt x="1456" y="1549"/>
                  <a:pt x="1461" y="1550"/>
                </a:cubicBezTo>
                <a:cubicBezTo>
                  <a:pt x="1462" y="1546"/>
                  <a:pt x="1459" y="1546"/>
                  <a:pt x="1459" y="1542"/>
                </a:cubicBezTo>
                <a:cubicBezTo>
                  <a:pt x="1454" y="1542"/>
                  <a:pt x="1455" y="1545"/>
                  <a:pt x="1452" y="1542"/>
                </a:cubicBezTo>
                <a:cubicBezTo>
                  <a:pt x="1452" y="1547"/>
                  <a:pt x="1452" y="1554"/>
                  <a:pt x="1455" y="1555"/>
                </a:cubicBezTo>
                <a:close/>
                <a:moveTo>
                  <a:pt x="281" y="1544"/>
                </a:moveTo>
                <a:cubicBezTo>
                  <a:pt x="287" y="1549"/>
                  <a:pt x="277" y="1549"/>
                  <a:pt x="281" y="1544"/>
                </a:cubicBezTo>
                <a:close/>
                <a:moveTo>
                  <a:pt x="1430" y="1554"/>
                </a:moveTo>
                <a:cubicBezTo>
                  <a:pt x="1431" y="1555"/>
                  <a:pt x="1430" y="1557"/>
                  <a:pt x="1431" y="1558"/>
                </a:cubicBezTo>
                <a:cubicBezTo>
                  <a:pt x="1433" y="1560"/>
                  <a:pt x="1435" y="1560"/>
                  <a:pt x="1438" y="1560"/>
                </a:cubicBezTo>
                <a:cubicBezTo>
                  <a:pt x="1443" y="1551"/>
                  <a:pt x="1429" y="1555"/>
                  <a:pt x="1432" y="1544"/>
                </a:cubicBezTo>
                <a:cubicBezTo>
                  <a:pt x="1430" y="1544"/>
                  <a:pt x="1427" y="1544"/>
                  <a:pt x="1425" y="1544"/>
                </a:cubicBezTo>
                <a:cubicBezTo>
                  <a:pt x="1424" y="1548"/>
                  <a:pt x="1428" y="1551"/>
                  <a:pt x="1430" y="1554"/>
                </a:cubicBezTo>
                <a:close/>
                <a:moveTo>
                  <a:pt x="1405" y="1547"/>
                </a:moveTo>
                <a:cubicBezTo>
                  <a:pt x="1404" y="1547"/>
                  <a:pt x="1402" y="1547"/>
                  <a:pt x="1401" y="1547"/>
                </a:cubicBezTo>
                <a:cubicBezTo>
                  <a:pt x="1389" y="1547"/>
                  <a:pt x="1404" y="1552"/>
                  <a:pt x="1405" y="1547"/>
                </a:cubicBezTo>
                <a:close/>
                <a:moveTo>
                  <a:pt x="1356" y="1558"/>
                </a:moveTo>
                <a:cubicBezTo>
                  <a:pt x="1356" y="1559"/>
                  <a:pt x="1353" y="1558"/>
                  <a:pt x="1353" y="1558"/>
                </a:cubicBezTo>
                <a:cubicBezTo>
                  <a:pt x="1352" y="1559"/>
                  <a:pt x="1353" y="1562"/>
                  <a:pt x="1354" y="1561"/>
                </a:cubicBezTo>
                <a:cubicBezTo>
                  <a:pt x="1355" y="1560"/>
                  <a:pt x="1357" y="1560"/>
                  <a:pt x="1359" y="1560"/>
                </a:cubicBezTo>
                <a:cubicBezTo>
                  <a:pt x="1359" y="1561"/>
                  <a:pt x="1359" y="1562"/>
                  <a:pt x="1359" y="1563"/>
                </a:cubicBezTo>
                <a:cubicBezTo>
                  <a:pt x="1362" y="1565"/>
                  <a:pt x="1364" y="1563"/>
                  <a:pt x="1365" y="1563"/>
                </a:cubicBezTo>
                <a:cubicBezTo>
                  <a:pt x="1367" y="1564"/>
                  <a:pt x="1367" y="1568"/>
                  <a:pt x="1370" y="1565"/>
                </a:cubicBezTo>
                <a:cubicBezTo>
                  <a:pt x="1370" y="1558"/>
                  <a:pt x="1367" y="1554"/>
                  <a:pt x="1365" y="1552"/>
                </a:cubicBezTo>
                <a:cubicBezTo>
                  <a:pt x="1364" y="1551"/>
                  <a:pt x="1365" y="1548"/>
                  <a:pt x="1362" y="1549"/>
                </a:cubicBezTo>
                <a:cubicBezTo>
                  <a:pt x="1360" y="1551"/>
                  <a:pt x="1358" y="1555"/>
                  <a:pt x="1356" y="1558"/>
                </a:cubicBezTo>
                <a:close/>
                <a:moveTo>
                  <a:pt x="1767" y="1557"/>
                </a:moveTo>
                <a:cubicBezTo>
                  <a:pt x="1773" y="1555"/>
                  <a:pt x="1773" y="1561"/>
                  <a:pt x="1776" y="1561"/>
                </a:cubicBezTo>
                <a:cubicBezTo>
                  <a:pt x="1777" y="1555"/>
                  <a:pt x="1774" y="1553"/>
                  <a:pt x="1778" y="1549"/>
                </a:cubicBezTo>
                <a:cubicBezTo>
                  <a:pt x="1773" y="1550"/>
                  <a:pt x="1770" y="1553"/>
                  <a:pt x="1767" y="1557"/>
                </a:cubicBezTo>
                <a:close/>
                <a:moveTo>
                  <a:pt x="1399" y="1558"/>
                </a:moveTo>
                <a:cubicBezTo>
                  <a:pt x="1401" y="1558"/>
                  <a:pt x="1403" y="1558"/>
                  <a:pt x="1405" y="1558"/>
                </a:cubicBezTo>
                <a:cubicBezTo>
                  <a:pt x="1403" y="1554"/>
                  <a:pt x="1410" y="1552"/>
                  <a:pt x="1405" y="1550"/>
                </a:cubicBezTo>
                <a:cubicBezTo>
                  <a:pt x="1403" y="1553"/>
                  <a:pt x="1400" y="1554"/>
                  <a:pt x="1399" y="1558"/>
                </a:cubicBezTo>
                <a:close/>
                <a:moveTo>
                  <a:pt x="1320" y="1563"/>
                </a:moveTo>
                <a:cubicBezTo>
                  <a:pt x="1325" y="1563"/>
                  <a:pt x="1325" y="1568"/>
                  <a:pt x="1331" y="1566"/>
                </a:cubicBezTo>
                <a:cubicBezTo>
                  <a:pt x="1333" y="1563"/>
                  <a:pt x="1330" y="1560"/>
                  <a:pt x="1334" y="1557"/>
                </a:cubicBezTo>
                <a:cubicBezTo>
                  <a:pt x="1329" y="1557"/>
                  <a:pt x="1325" y="1548"/>
                  <a:pt x="1319" y="1554"/>
                </a:cubicBezTo>
                <a:cubicBezTo>
                  <a:pt x="1322" y="1554"/>
                  <a:pt x="1320" y="1560"/>
                  <a:pt x="1320" y="1563"/>
                </a:cubicBezTo>
                <a:close/>
                <a:moveTo>
                  <a:pt x="1299" y="1555"/>
                </a:moveTo>
                <a:cubicBezTo>
                  <a:pt x="1299" y="1553"/>
                  <a:pt x="1307" y="1553"/>
                  <a:pt x="1304" y="1557"/>
                </a:cubicBezTo>
                <a:cubicBezTo>
                  <a:pt x="1304" y="1556"/>
                  <a:pt x="1299" y="1555"/>
                  <a:pt x="1299" y="1555"/>
                </a:cubicBezTo>
                <a:close/>
                <a:moveTo>
                  <a:pt x="1345" y="1557"/>
                </a:moveTo>
                <a:cubicBezTo>
                  <a:pt x="1346" y="1557"/>
                  <a:pt x="1347" y="1557"/>
                  <a:pt x="1348" y="1557"/>
                </a:cubicBezTo>
                <a:cubicBezTo>
                  <a:pt x="1348" y="1556"/>
                  <a:pt x="1348" y="1555"/>
                  <a:pt x="1348" y="1554"/>
                </a:cubicBezTo>
                <a:cubicBezTo>
                  <a:pt x="1347" y="1554"/>
                  <a:pt x="1346" y="1554"/>
                  <a:pt x="1345" y="1554"/>
                </a:cubicBezTo>
                <a:cubicBezTo>
                  <a:pt x="1345" y="1555"/>
                  <a:pt x="1345" y="1556"/>
                  <a:pt x="1345" y="1557"/>
                </a:cubicBezTo>
                <a:close/>
                <a:moveTo>
                  <a:pt x="1394" y="1554"/>
                </a:moveTo>
                <a:cubicBezTo>
                  <a:pt x="1393" y="1554"/>
                  <a:pt x="1391" y="1554"/>
                  <a:pt x="1390" y="1554"/>
                </a:cubicBezTo>
                <a:cubicBezTo>
                  <a:pt x="1378" y="1553"/>
                  <a:pt x="1394" y="1558"/>
                  <a:pt x="1394" y="1554"/>
                </a:cubicBezTo>
                <a:close/>
                <a:moveTo>
                  <a:pt x="1448" y="1558"/>
                </a:moveTo>
                <a:cubicBezTo>
                  <a:pt x="1448" y="1557"/>
                  <a:pt x="1448" y="1556"/>
                  <a:pt x="1448" y="1555"/>
                </a:cubicBezTo>
                <a:cubicBezTo>
                  <a:pt x="1446" y="1550"/>
                  <a:pt x="1441" y="1560"/>
                  <a:pt x="1448" y="1558"/>
                </a:cubicBezTo>
                <a:close/>
                <a:moveTo>
                  <a:pt x="1744" y="1557"/>
                </a:moveTo>
                <a:cubicBezTo>
                  <a:pt x="1749" y="1555"/>
                  <a:pt x="1746" y="1562"/>
                  <a:pt x="1750" y="1561"/>
                </a:cubicBezTo>
                <a:cubicBezTo>
                  <a:pt x="1749" y="1557"/>
                  <a:pt x="1752" y="1557"/>
                  <a:pt x="1752" y="1554"/>
                </a:cubicBezTo>
                <a:cubicBezTo>
                  <a:pt x="1748" y="1553"/>
                  <a:pt x="1744" y="1553"/>
                  <a:pt x="1744" y="1557"/>
                </a:cubicBezTo>
                <a:close/>
                <a:moveTo>
                  <a:pt x="1260" y="1573"/>
                </a:moveTo>
                <a:cubicBezTo>
                  <a:pt x="1263" y="1570"/>
                  <a:pt x="1265" y="1566"/>
                  <a:pt x="1265" y="1560"/>
                </a:cubicBezTo>
                <a:cubicBezTo>
                  <a:pt x="1262" y="1558"/>
                  <a:pt x="1261" y="1556"/>
                  <a:pt x="1257" y="1555"/>
                </a:cubicBezTo>
                <a:cubicBezTo>
                  <a:pt x="1255" y="1561"/>
                  <a:pt x="1255" y="1571"/>
                  <a:pt x="1260" y="1573"/>
                </a:cubicBezTo>
                <a:close/>
                <a:moveTo>
                  <a:pt x="1285" y="1560"/>
                </a:moveTo>
                <a:cubicBezTo>
                  <a:pt x="1289" y="1563"/>
                  <a:pt x="1294" y="1564"/>
                  <a:pt x="1297" y="1568"/>
                </a:cubicBezTo>
                <a:cubicBezTo>
                  <a:pt x="1297" y="1564"/>
                  <a:pt x="1298" y="1562"/>
                  <a:pt x="1299" y="1560"/>
                </a:cubicBezTo>
                <a:cubicBezTo>
                  <a:pt x="1293" y="1561"/>
                  <a:pt x="1294" y="1555"/>
                  <a:pt x="1290" y="1555"/>
                </a:cubicBezTo>
                <a:cubicBezTo>
                  <a:pt x="1291" y="1564"/>
                  <a:pt x="1286" y="1556"/>
                  <a:pt x="1285" y="1560"/>
                </a:cubicBezTo>
                <a:close/>
                <a:moveTo>
                  <a:pt x="1234" y="1569"/>
                </a:moveTo>
                <a:cubicBezTo>
                  <a:pt x="1236" y="1569"/>
                  <a:pt x="1237" y="1570"/>
                  <a:pt x="1239" y="1571"/>
                </a:cubicBezTo>
                <a:cubicBezTo>
                  <a:pt x="1240" y="1568"/>
                  <a:pt x="1242" y="1566"/>
                  <a:pt x="1243" y="1563"/>
                </a:cubicBezTo>
                <a:cubicBezTo>
                  <a:pt x="1238" y="1564"/>
                  <a:pt x="1239" y="1558"/>
                  <a:pt x="1236" y="1557"/>
                </a:cubicBezTo>
                <a:cubicBezTo>
                  <a:pt x="1236" y="1562"/>
                  <a:pt x="1233" y="1563"/>
                  <a:pt x="1234" y="1569"/>
                </a:cubicBezTo>
                <a:close/>
                <a:moveTo>
                  <a:pt x="1498" y="1558"/>
                </a:moveTo>
                <a:cubicBezTo>
                  <a:pt x="1499" y="1554"/>
                  <a:pt x="1499" y="1562"/>
                  <a:pt x="1499" y="1563"/>
                </a:cubicBezTo>
                <a:cubicBezTo>
                  <a:pt x="1498" y="1566"/>
                  <a:pt x="1496" y="1564"/>
                  <a:pt x="1498" y="1558"/>
                </a:cubicBezTo>
                <a:close/>
                <a:moveTo>
                  <a:pt x="1732" y="1558"/>
                </a:moveTo>
                <a:cubicBezTo>
                  <a:pt x="1732" y="1553"/>
                  <a:pt x="1737" y="1562"/>
                  <a:pt x="1736" y="1557"/>
                </a:cubicBezTo>
                <a:cubicBezTo>
                  <a:pt x="1742" y="1559"/>
                  <a:pt x="1733" y="1561"/>
                  <a:pt x="1732" y="1558"/>
                </a:cubicBezTo>
                <a:close/>
                <a:moveTo>
                  <a:pt x="1686" y="1558"/>
                </a:moveTo>
                <a:cubicBezTo>
                  <a:pt x="1690" y="1559"/>
                  <a:pt x="1688" y="1566"/>
                  <a:pt x="1682" y="1565"/>
                </a:cubicBezTo>
                <a:cubicBezTo>
                  <a:pt x="1683" y="1562"/>
                  <a:pt x="1685" y="1561"/>
                  <a:pt x="1686" y="1558"/>
                </a:cubicBezTo>
                <a:close/>
                <a:moveTo>
                  <a:pt x="293" y="1563"/>
                </a:moveTo>
                <a:cubicBezTo>
                  <a:pt x="294" y="1563"/>
                  <a:pt x="295" y="1563"/>
                  <a:pt x="296" y="1563"/>
                </a:cubicBezTo>
                <a:cubicBezTo>
                  <a:pt x="296" y="1562"/>
                  <a:pt x="296" y="1561"/>
                  <a:pt x="296" y="1560"/>
                </a:cubicBezTo>
                <a:cubicBezTo>
                  <a:pt x="295" y="1560"/>
                  <a:pt x="294" y="1560"/>
                  <a:pt x="293" y="1560"/>
                </a:cubicBezTo>
                <a:cubicBezTo>
                  <a:pt x="293" y="1561"/>
                  <a:pt x="293" y="1562"/>
                  <a:pt x="293" y="1563"/>
                </a:cubicBezTo>
                <a:close/>
                <a:moveTo>
                  <a:pt x="1183" y="1565"/>
                </a:moveTo>
                <a:cubicBezTo>
                  <a:pt x="1183" y="1570"/>
                  <a:pt x="1188" y="1571"/>
                  <a:pt x="1191" y="1573"/>
                </a:cubicBezTo>
                <a:cubicBezTo>
                  <a:pt x="1193" y="1575"/>
                  <a:pt x="1194" y="1577"/>
                  <a:pt x="1196" y="1579"/>
                </a:cubicBezTo>
                <a:cubicBezTo>
                  <a:pt x="1198" y="1575"/>
                  <a:pt x="1199" y="1576"/>
                  <a:pt x="1197" y="1571"/>
                </a:cubicBezTo>
                <a:cubicBezTo>
                  <a:pt x="1202" y="1570"/>
                  <a:pt x="1206" y="1568"/>
                  <a:pt x="1208" y="1565"/>
                </a:cubicBezTo>
                <a:cubicBezTo>
                  <a:pt x="1204" y="1563"/>
                  <a:pt x="1200" y="1563"/>
                  <a:pt x="1196" y="1565"/>
                </a:cubicBezTo>
                <a:cubicBezTo>
                  <a:pt x="1196" y="1562"/>
                  <a:pt x="1194" y="1561"/>
                  <a:pt x="1193" y="1560"/>
                </a:cubicBezTo>
                <a:cubicBezTo>
                  <a:pt x="1190" y="1562"/>
                  <a:pt x="1185" y="1562"/>
                  <a:pt x="1183" y="1565"/>
                </a:cubicBezTo>
                <a:close/>
                <a:moveTo>
                  <a:pt x="1350" y="1561"/>
                </a:moveTo>
                <a:cubicBezTo>
                  <a:pt x="1348" y="1564"/>
                  <a:pt x="1345" y="1564"/>
                  <a:pt x="1342" y="1565"/>
                </a:cubicBezTo>
                <a:cubicBezTo>
                  <a:pt x="1343" y="1559"/>
                  <a:pt x="1346" y="1561"/>
                  <a:pt x="1350" y="1561"/>
                </a:cubicBezTo>
                <a:close/>
                <a:moveTo>
                  <a:pt x="1713" y="1560"/>
                </a:moveTo>
                <a:cubicBezTo>
                  <a:pt x="1718" y="1562"/>
                  <a:pt x="1713" y="1567"/>
                  <a:pt x="1708" y="1565"/>
                </a:cubicBezTo>
                <a:cubicBezTo>
                  <a:pt x="1708" y="1561"/>
                  <a:pt x="1713" y="1563"/>
                  <a:pt x="1713" y="1560"/>
                </a:cubicBezTo>
                <a:close/>
                <a:moveTo>
                  <a:pt x="395" y="1568"/>
                </a:moveTo>
                <a:cubicBezTo>
                  <a:pt x="393" y="1569"/>
                  <a:pt x="392" y="1571"/>
                  <a:pt x="392" y="1574"/>
                </a:cubicBezTo>
                <a:cubicBezTo>
                  <a:pt x="397" y="1575"/>
                  <a:pt x="401" y="1574"/>
                  <a:pt x="404" y="1573"/>
                </a:cubicBezTo>
                <a:cubicBezTo>
                  <a:pt x="407" y="1573"/>
                  <a:pt x="410" y="1572"/>
                  <a:pt x="407" y="1571"/>
                </a:cubicBezTo>
                <a:cubicBezTo>
                  <a:pt x="404" y="1571"/>
                  <a:pt x="400" y="1571"/>
                  <a:pt x="397" y="1571"/>
                </a:cubicBezTo>
                <a:cubicBezTo>
                  <a:pt x="396" y="1568"/>
                  <a:pt x="399" y="1560"/>
                  <a:pt x="393" y="1561"/>
                </a:cubicBezTo>
                <a:cubicBezTo>
                  <a:pt x="390" y="1562"/>
                  <a:pt x="395" y="1566"/>
                  <a:pt x="395" y="1568"/>
                </a:cubicBezTo>
                <a:close/>
                <a:moveTo>
                  <a:pt x="1220" y="1563"/>
                </a:moveTo>
                <a:cubicBezTo>
                  <a:pt x="1221" y="1566"/>
                  <a:pt x="1221" y="1570"/>
                  <a:pt x="1223" y="1571"/>
                </a:cubicBezTo>
                <a:cubicBezTo>
                  <a:pt x="1226" y="1569"/>
                  <a:pt x="1230" y="1569"/>
                  <a:pt x="1230" y="1563"/>
                </a:cubicBezTo>
                <a:cubicBezTo>
                  <a:pt x="1226" y="1563"/>
                  <a:pt x="1223" y="1560"/>
                  <a:pt x="1220" y="1563"/>
                </a:cubicBezTo>
                <a:close/>
                <a:moveTo>
                  <a:pt x="1467" y="1561"/>
                </a:moveTo>
                <a:cubicBezTo>
                  <a:pt x="1471" y="1561"/>
                  <a:pt x="1474" y="1561"/>
                  <a:pt x="1473" y="1566"/>
                </a:cubicBezTo>
                <a:cubicBezTo>
                  <a:pt x="1470" y="1566"/>
                  <a:pt x="1466" y="1566"/>
                  <a:pt x="1467" y="1561"/>
                </a:cubicBezTo>
                <a:close/>
                <a:moveTo>
                  <a:pt x="344" y="1566"/>
                </a:moveTo>
                <a:cubicBezTo>
                  <a:pt x="344" y="1566"/>
                  <a:pt x="343" y="1563"/>
                  <a:pt x="342" y="1563"/>
                </a:cubicBezTo>
                <a:cubicBezTo>
                  <a:pt x="340" y="1562"/>
                  <a:pt x="339" y="1565"/>
                  <a:pt x="336" y="1565"/>
                </a:cubicBezTo>
                <a:cubicBezTo>
                  <a:pt x="335" y="1564"/>
                  <a:pt x="336" y="1563"/>
                  <a:pt x="333" y="1563"/>
                </a:cubicBezTo>
                <a:cubicBezTo>
                  <a:pt x="333" y="1563"/>
                  <a:pt x="332" y="1564"/>
                  <a:pt x="332" y="1565"/>
                </a:cubicBezTo>
                <a:cubicBezTo>
                  <a:pt x="331" y="1565"/>
                  <a:pt x="329" y="1565"/>
                  <a:pt x="329" y="1566"/>
                </a:cubicBezTo>
                <a:cubicBezTo>
                  <a:pt x="331" y="1569"/>
                  <a:pt x="335" y="1566"/>
                  <a:pt x="338" y="1566"/>
                </a:cubicBezTo>
                <a:cubicBezTo>
                  <a:pt x="339" y="1566"/>
                  <a:pt x="340" y="1568"/>
                  <a:pt x="341" y="1568"/>
                </a:cubicBezTo>
                <a:cubicBezTo>
                  <a:pt x="347" y="1569"/>
                  <a:pt x="349" y="1566"/>
                  <a:pt x="350" y="1563"/>
                </a:cubicBezTo>
                <a:cubicBezTo>
                  <a:pt x="347" y="1561"/>
                  <a:pt x="347" y="1566"/>
                  <a:pt x="344" y="1566"/>
                </a:cubicBezTo>
                <a:close/>
                <a:moveTo>
                  <a:pt x="701" y="1563"/>
                </a:moveTo>
                <a:cubicBezTo>
                  <a:pt x="704" y="1563"/>
                  <a:pt x="705" y="1565"/>
                  <a:pt x="707" y="1565"/>
                </a:cubicBezTo>
                <a:cubicBezTo>
                  <a:pt x="708" y="1567"/>
                  <a:pt x="699" y="1567"/>
                  <a:pt x="701" y="1563"/>
                </a:cubicBezTo>
                <a:close/>
                <a:moveTo>
                  <a:pt x="1154" y="1568"/>
                </a:moveTo>
                <a:cubicBezTo>
                  <a:pt x="1160" y="1570"/>
                  <a:pt x="1160" y="1568"/>
                  <a:pt x="1166" y="1569"/>
                </a:cubicBezTo>
                <a:cubicBezTo>
                  <a:pt x="1167" y="1567"/>
                  <a:pt x="1172" y="1569"/>
                  <a:pt x="1173" y="1566"/>
                </a:cubicBezTo>
                <a:cubicBezTo>
                  <a:pt x="1168" y="1567"/>
                  <a:pt x="1169" y="1561"/>
                  <a:pt x="1163" y="1563"/>
                </a:cubicBezTo>
                <a:cubicBezTo>
                  <a:pt x="1163" y="1565"/>
                  <a:pt x="1163" y="1567"/>
                  <a:pt x="1160" y="1566"/>
                </a:cubicBezTo>
                <a:cubicBezTo>
                  <a:pt x="1158" y="1566"/>
                  <a:pt x="1159" y="1562"/>
                  <a:pt x="1156" y="1563"/>
                </a:cubicBezTo>
                <a:cubicBezTo>
                  <a:pt x="1156" y="1565"/>
                  <a:pt x="1155" y="1567"/>
                  <a:pt x="1154" y="1568"/>
                </a:cubicBezTo>
                <a:close/>
                <a:moveTo>
                  <a:pt x="1450" y="1563"/>
                </a:moveTo>
                <a:cubicBezTo>
                  <a:pt x="1450" y="1566"/>
                  <a:pt x="1446" y="1565"/>
                  <a:pt x="1447" y="1569"/>
                </a:cubicBezTo>
                <a:cubicBezTo>
                  <a:pt x="1442" y="1569"/>
                  <a:pt x="1444" y="1562"/>
                  <a:pt x="1450" y="1563"/>
                </a:cubicBezTo>
                <a:close/>
                <a:moveTo>
                  <a:pt x="1675" y="1566"/>
                </a:moveTo>
                <a:cubicBezTo>
                  <a:pt x="1678" y="1564"/>
                  <a:pt x="1681" y="1571"/>
                  <a:pt x="1682" y="1566"/>
                </a:cubicBezTo>
                <a:cubicBezTo>
                  <a:pt x="1680" y="1566"/>
                  <a:pt x="1680" y="1564"/>
                  <a:pt x="1678" y="1563"/>
                </a:cubicBezTo>
                <a:cubicBezTo>
                  <a:pt x="1679" y="1566"/>
                  <a:pt x="1669" y="1564"/>
                  <a:pt x="1675" y="1566"/>
                </a:cubicBezTo>
                <a:close/>
                <a:moveTo>
                  <a:pt x="360" y="1571"/>
                </a:moveTo>
                <a:cubicBezTo>
                  <a:pt x="361" y="1571"/>
                  <a:pt x="365" y="1570"/>
                  <a:pt x="364" y="1566"/>
                </a:cubicBezTo>
                <a:cubicBezTo>
                  <a:pt x="360" y="1565"/>
                  <a:pt x="360" y="1568"/>
                  <a:pt x="356" y="1568"/>
                </a:cubicBezTo>
                <a:cubicBezTo>
                  <a:pt x="359" y="1564"/>
                  <a:pt x="351" y="1563"/>
                  <a:pt x="352" y="1566"/>
                </a:cubicBezTo>
                <a:cubicBezTo>
                  <a:pt x="354" y="1568"/>
                  <a:pt x="356" y="1571"/>
                  <a:pt x="360" y="1571"/>
                </a:cubicBezTo>
                <a:close/>
                <a:moveTo>
                  <a:pt x="424" y="1565"/>
                </a:moveTo>
                <a:cubicBezTo>
                  <a:pt x="419" y="1563"/>
                  <a:pt x="422" y="1570"/>
                  <a:pt x="421" y="1573"/>
                </a:cubicBezTo>
                <a:cubicBezTo>
                  <a:pt x="419" y="1573"/>
                  <a:pt x="413" y="1571"/>
                  <a:pt x="414" y="1574"/>
                </a:cubicBezTo>
                <a:cubicBezTo>
                  <a:pt x="415" y="1576"/>
                  <a:pt x="430" y="1581"/>
                  <a:pt x="429" y="1574"/>
                </a:cubicBezTo>
                <a:cubicBezTo>
                  <a:pt x="427" y="1568"/>
                  <a:pt x="424" y="1579"/>
                  <a:pt x="423" y="1574"/>
                </a:cubicBezTo>
                <a:cubicBezTo>
                  <a:pt x="426" y="1574"/>
                  <a:pt x="423" y="1567"/>
                  <a:pt x="424" y="1565"/>
                </a:cubicBezTo>
                <a:close/>
                <a:moveTo>
                  <a:pt x="1051" y="1573"/>
                </a:moveTo>
                <a:cubicBezTo>
                  <a:pt x="1053" y="1574"/>
                  <a:pt x="1057" y="1574"/>
                  <a:pt x="1056" y="1579"/>
                </a:cubicBezTo>
                <a:cubicBezTo>
                  <a:pt x="1055" y="1581"/>
                  <a:pt x="1054" y="1581"/>
                  <a:pt x="1052" y="1582"/>
                </a:cubicBezTo>
                <a:cubicBezTo>
                  <a:pt x="1045" y="1579"/>
                  <a:pt x="1039" y="1582"/>
                  <a:pt x="1036" y="1588"/>
                </a:cubicBezTo>
                <a:cubicBezTo>
                  <a:pt x="1038" y="1591"/>
                  <a:pt x="1043" y="1589"/>
                  <a:pt x="1043" y="1593"/>
                </a:cubicBezTo>
                <a:cubicBezTo>
                  <a:pt x="1045" y="1596"/>
                  <a:pt x="1043" y="1602"/>
                  <a:pt x="1048" y="1601"/>
                </a:cubicBezTo>
                <a:cubicBezTo>
                  <a:pt x="1053" y="1600"/>
                  <a:pt x="1046" y="1592"/>
                  <a:pt x="1049" y="1593"/>
                </a:cubicBezTo>
                <a:cubicBezTo>
                  <a:pt x="1056" y="1593"/>
                  <a:pt x="1059" y="1589"/>
                  <a:pt x="1060" y="1584"/>
                </a:cubicBezTo>
                <a:cubicBezTo>
                  <a:pt x="1055" y="1579"/>
                  <a:pt x="1061" y="1571"/>
                  <a:pt x="1056" y="1565"/>
                </a:cubicBezTo>
                <a:cubicBezTo>
                  <a:pt x="1054" y="1567"/>
                  <a:pt x="1052" y="1569"/>
                  <a:pt x="1051" y="1573"/>
                </a:cubicBezTo>
                <a:close/>
                <a:moveTo>
                  <a:pt x="1043" y="1585"/>
                </a:moveTo>
                <a:cubicBezTo>
                  <a:pt x="1048" y="1590"/>
                  <a:pt x="1048" y="1579"/>
                  <a:pt x="1043" y="1585"/>
                </a:cubicBezTo>
                <a:close/>
                <a:moveTo>
                  <a:pt x="1068" y="1568"/>
                </a:moveTo>
                <a:cubicBezTo>
                  <a:pt x="1066" y="1575"/>
                  <a:pt x="1067" y="1581"/>
                  <a:pt x="1068" y="1588"/>
                </a:cubicBezTo>
                <a:cubicBezTo>
                  <a:pt x="1074" y="1591"/>
                  <a:pt x="1071" y="1582"/>
                  <a:pt x="1072" y="1579"/>
                </a:cubicBezTo>
                <a:cubicBezTo>
                  <a:pt x="1073" y="1579"/>
                  <a:pt x="1074" y="1579"/>
                  <a:pt x="1074" y="1579"/>
                </a:cubicBezTo>
                <a:cubicBezTo>
                  <a:pt x="1075" y="1578"/>
                  <a:pt x="1076" y="1574"/>
                  <a:pt x="1076" y="1573"/>
                </a:cubicBezTo>
                <a:cubicBezTo>
                  <a:pt x="1076" y="1571"/>
                  <a:pt x="1074" y="1571"/>
                  <a:pt x="1074" y="1569"/>
                </a:cubicBezTo>
                <a:cubicBezTo>
                  <a:pt x="1073" y="1568"/>
                  <a:pt x="1074" y="1565"/>
                  <a:pt x="1072" y="1565"/>
                </a:cubicBezTo>
                <a:cubicBezTo>
                  <a:pt x="1072" y="1567"/>
                  <a:pt x="1070" y="1568"/>
                  <a:pt x="1068" y="1568"/>
                </a:cubicBezTo>
                <a:close/>
                <a:moveTo>
                  <a:pt x="1131" y="1573"/>
                </a:moveTo>
                <a:cubicBezTo>
                  <a:pt x="1134" y="1573"/>
                  <a:pt x="1134" y="1570"/>
                  <a:pt x="1136" y="1569"/>
                </a:cubicBezTo>
                <a:cubicBezTo>
                  <a:pt x="1138" y="1569"/>
                  <a:pt x="1143" y="1571"/>
                  <a:pt x="1142" y="1566"/>
                </a:cubicBezTo>
                <a:cubicBezTo>
                  <a:pt x="1138" y="1566"/>
                  <a:pt x="1133" y="1567"/>
                  <a:pt x="1131" y="1565"/>
                </a:cubicBezTo>
                <a:cubicBezTo>
                  <a:pt x="1130" y="1570"/>
                  <a:pt x="1130" y="1568"/>
                  <a:pt x="1131" y="1573"/>
                </a:cubicBezTo>
                <a:close/>
                <a:moveTo>
                  <a:pt x="438" y="1576"/>
                </a:moveTo>
                <a:cubicBezTo>
                  <a:pt x="440" y="1573"/>
                  <a:pt x="445" y="1574"/>
                  <a:pt x="443" y="1568"/>
                </a:cubicBezTo>
                <a:cubicBezTo>
                  <a:pt x="440" y="1568"/>
                  <a:pt x="437" y="1567"/>
                  <a:pt x="437" y="1569"/>
                </a:cubicBezTo>
                <a:cubicBezTo>
                  <a:pt x="442" y="1570"/>
                  <a:pt x="433" y="1575"/>
                  <a:pt x="438" y="1576"/>
                </a:cubicBezTo>
                <a:close/>
                <a:moveTo>
                  <a:pt x="1005" y="1579"/>
                </a:moveTo>
                <a:cubicBezTo>
                  <a:pt x="1011" y="1578"/>
                  <a:pt x="1015" y="1575"/>
                  <a:pt x="1020" y="1574"/>
                </a:cubicBezTo>
                <a:cubicBezTo>
                  <a:pt x="1022" y="1576"/>
                  <a:pt x="1024" y="1577"/>
                  <a:pt x="1026" y="1577"/>
                </a:cubicBezTo>
                <a:cubicBezTo>
                  <a:pt x="1028" y="1578"/>
                  <a:pt x="1031" y="1580"/>
                  <a:pt x="1034" y="1579"/>
                </a:cubicBezTo>
                <a:cubicBezTo>
                  <a:pt x="1032" y="1573"/>
                  <a:pt x="1038" y="1576"/>
                  <a:pt x="1039" y="1573"/>
                </a:cubicBezTo>
                <a:cubicBezTo>
                  <a:pt x="1033" y="1568"/>
                  <a:pt x="1022" y="1567"/>
                  <a:pt x="1012" y="1568"/>
                </a:cubicBezTo>
                <a:cubicBezTo>
                  <a:pt x="1007" y="1568"/>
                  <a:pt x="1002" y="1574"/>
                  <a:pt x="999" y="1569"/>
                </a:cubicBezTo>
                <a:cubicBezTo>
                  <a:pt x="999" y="1571"/>
                  <a:pt x="999" y="1573"/>
                  <a:pt x="999" y="1574"/>
                </a:cubicBezTo>
                <a:cubicBezTo>
                  <a:pt x="1003" y="1574"/>
                  <a:pt x="1006" y="1574"/>
                  <a:pt x="1005" y="1579"/>
                </a:cubicBezTo>
                <a:close/>
                <a:moveTo>
                  <a:pt x="1106" y="1568"/>
                </a:moveTo>
                <a:cubicBezTo>
                  <a:pt x="1103" y="1571"/>
                  <a:pt x="1100" y="1571"/>
                  <a:pt x="1096" y="1569"/>
                </a:cubicBezTo>
                <a:cubicBezTo>
                  <a:pt x="1093" y="1572"/>
                  <a:pt x="1097" y="1576"/>
                  <a:pt x="1097" y="1581"/>
                </a:cubicBezTo>
                <a:cubicBezTo>
                  <a:pt x="1104" y="1581"/>
                  <a:pt x="1101" y="1572"/>
                  <a:pt x="1106" y="1571"/>
                </a:cubicBezTo>
                <a:cubicBezTo>
                  <a:pt x="1108" y="1572"/>
                  <a:pt x="1106" y="1575"/>
                  <a:pt x="1106" y="1577"/>
                </a:cubicBezTo>
                <a:cubicBezTo>
                  <a:pt x="1107" y="1579"/>
                  <a:pt x="1108" y="1579"/>
                  <a:pt x="1108" y="1581"/>
                </a:cubicBezTo>
                <a:cubicBezTo>
                  <a:pt x="1108" y="1581"/>
                  <a:pt x="1106" y="1582"/>
                  <a:pt x="1106" y="1584"/>
                </a:cubicBezTo>
                <a:cubicBezTo>
                  <a:pt x="1107" y="1585"/>
                  <a:pt x="1108" y="1586"/>
                  <a:pt x="1109" y="1587"/>
                </a:cubicBezTo>
                <a:cubicBezTo>
                  <a:pt x="1112" y="1584"/>
                  <a:pt x="1112" y="1578"/>
                  <a:pt x="1114" y="1574"/>
                </a:cubicBezTo>
                <a:cubicBezTo>
                  <a:pt x="1110" y="1573"/>
                  <a:pt x="1110" y="1569"/>
                  <a:pt x="1106" y="1568"/>
                </a:cubicBezTo>
                <a:close/>
                <a:moveTo>
                  <a:pt x="1116" y="1571"/>
                </a:moveTo>
                <a:cubicBezTo>
                  <a:pt x="1117" y="1571"/>
                  <a:pt x="1118" y="1571"/>
                  <a:pt x="1119" y="1571"/>
                </a:cubicBezTo>
                <a:cubicBezTo>
                  <a:pt x="1119" y="1570"/>
                  <a:pt x="1119" y="1569"/>
                  <a:pt x="1119" y="1568"/>
                </a:cubicBezTo>
                <a:cubicBezTo>
                  <a:pt x="1118" y="1568"/>
                  <a:pt x="1117" y="1568"/>
                  <a:pt x="1116" y="1568"/>
                </a:cubicBezTo>
                <a:cubicBezTo>
                  <a:pt x="1116" y="1569"/>
                  <a:pt x="1116" y="1570"/>
                  <a:pt x="1116" y="1571"/>
                </a:cubicBezTo>
                <a:close/>
                <a:moveTo>
                  <a:pt x="1268" y="1571"/>
                </a:moveTo>
                <a:cubicBezTo>
                  <a:pt x="1269" y="1571"/>
                  <a:pt x="1270" y="1571"/>
                  <a:pt x="1271" y="1571"/>
                </a:cubicBezTo>
                <a:cubicBezTo>
                  <a:pt x="1271" y="1570"/>
                  <a:pt x="1271" y="1569"/>
                  <a:pt x="1271" y="1568"/>
                </a:cubicBezTo>
                <a:cubicBezTo>
                  <a:pt x="1270" y="1568"/>
                  <a:pt x="1269" y="1568"/>
                  <a:pt x="1268" y="1568"/>
                </a:cubicBezTo>
                <a:cubicBezTo>
                  <a:pt x="1268" y="1569"/>
                  <a:pt x="1268" y="1570"/>
                  <a:pt x="1268" y="1571"/>
                </a:cubicBezTo>
                <a:close/>
                <a:moveTo>
                  <a:pt x="296" y="1569"/>
                </a:moveTo>
                <a:cubicBezTo>
                  <a:pt x="298" y="1574"/>
                  <a:pt x="294" y="1573"/>
                  <a:pt x="294" y="1576"/>
                </a:cubicBezTo>
                <a:cubicBezTo>
                  <a:pt x="295" y="1576"/>
                  <a:pt x="296" y="1578"/>
                  <a:pt x="297" y="1579"/>
                </a:cubicBezTo>
                <a:cubicBezTo>
                  <a:pt x="298" y="1580"/>
                  <a:pt x="301" y="1580"/>
                  <a:pt x="300" y="1584"/>
                </a:cubicBezTo>
                <a:cubicBezTo>
                  <a:pt x="298" y="1584"/>
                  <a:pt x="295" y="1584"/>
                  <a:pt x="293" y="1584"/>
                </a:cubicBezTo>
                <a:cubicBezTo>
                  <a:pt x="292" y="1589"/>
                  <a:pt x="297" y="1589"/>
                  <a:pt x="302" y="1588"/>
                </a:cubicBezTo>
                <a:cubicBezTo>
                  <a:pt x="302" y="1583"/>
                  <a:pt x="310" y="1585"/>
                  <a:pt x="311" y="1581"/>
                </a:cubicBezTo>
                <a:cubicBezTo>
                  <a:pt x="309" y="1579"/>
                  <a:pt x="308" y="1576"/>
                  <a:pt x="306" y="1574"/>
                </a:cubicBezTo>
                <a:cubicBezTo>
                  <a:pt x="304" y="1574"/>
                  <a:pt x="302" y="1574"/>
                  <a:pt x="300" y="1574"/>
                </a:cubicBezTo>
                <a:cubicBezTo>
                  <a:pt x="298" y="1574"/>
                  <a:pt x="297" y="1576"/>
                  <a:pt x="297" y="1574"/>
                </a:cubicBezTo>
                <a:cubicBezTo>
                  <a:pt x="300" y="1574"/>
                  <a:pt x="300" y="1570"/>
                  <a:pt x="296" y="1569"/>
                </a:cubicBezTo>
                <a:close/>
                <a:moveTo>
                  <a:pt x="380" y="1573"/>
                </a:moveTo>
                <a:cubicBezTo>
                  <a:pt x="383" y="1573"/>
                  <a:pt x="387" y="1573"/>
                  <a:pt x="391" y="1573"/>
                </a:cubicBezTo>
                <a:cubicBezTo>
                  <a:pt x="390" y="1572"/>
                  <a:pt x="390" y="1570"/>
                  <a:pt x="390" y="1569"/>
                </a:cubicBezTo>
                <a:cubicBezTo>
                  <a:pt x="387" y="1569"/>
                  <a:pt x="383" y="1569"/>
                  <a:pt x="380" y="1569"/>
                </a:cubicBezTo>
                <a:cubicBezTo>
                  <a:pt x="380" y="1570"/>
                  <a:pt x="380" y="1572"/>
                  <a:pt x="380" y="1573"/>
                </a:cubicBezTo>
                <a:close/>
                <a:moveTo>
                  <a:pt x="712" y="1571"/>
                </a:moveTo>
                <a:cubicBezTo>
                  <a:pt x="712" y="1575"/>
                  <a:pt x="713" y="1573"/>
                  <a:pt x="715" y="1573"/>
                </a:cubicBezTo>
                <a:cubicBezTo>
                  <a:pt x="718" y="1573"/>
                  <a:pt x="723" y="1574"/>
                  <a:pt x="723" y="1571"/>
                </a:cubicBezTo>
                <a:cubicBezTo>
                  <a:pt x="720" y="1568"/>
                  <a:pt x="716" y="1570"/>
                  <a:pt x="712" y="1571"/>
                </a:cubicBezTo>
                <a:close/>
                <a:moveTo>
                  <a:pt x="831" y="1584"/>
                </a:moveTo>
                <a:cubicBezTo>
                  <a:pt x="836" y="1583"/>
                  <a:pt x="836" y="1578"/>
                  <a:pt x="839" y="1574"/>
                </a:cubicBezTo>
                <a:cubicBezTo>
                  <a:pt x="834" y="1575"/>
                  <a:pt x="837" y="1568"/>
                  <a:pt x="832" y="1569"/>
                </a:cubicBezTo>
                <a:cubicBezTo>
                  <a:pt x="829" y="1574"/>
                  <a:pt x="827" y="1579"/>
                  <a:pt x="831" y="1584"/>
                </a:cubicBezTo>
                <a:close/>
                <a:moveTo>
                  <a:pt x="846" y="1577"/>
                </a:moveTo>
                <a:cubicBezTo>
                  <a:pt x="847" y="1574"/>
                  <a:pt x="852" y="1576"/>
                  <a:pt x="851" y="1571"/>
                </a:cubicBezTo>
                <a:cubicBezTo>
                  <a:pt x="849" y="1571"/>
                  <a:pt x="849" y="1569"/>
                  <a:pt x="846" y="1569"/>
                </a:cubicBezTo>
                <a:cubicBezTo>
                  <a:pt x="848" y="1573"/>
                  <a:pt x="842" y="1576"/>
                  <a:pt x="846" y="1577"/>
                </a:cubicBezTo>
                <a:close/>
                <a:moveTo>
                  <a:pt x="940" y="1571"/>
                </a:moveTo>
                <a:cubicBezTo>
                  <a:pt x="943" y="1577"/>
                  <a:pt x="933" y="1572"/>
                  <a:pt x="934" y="1576"/>
                </a:cubicBezTo>
                <a:cubicBezTo>
                  <a:pt x="937" y="1577"/>
                  <a:pt x="932" y="1578"/>
                  <a:pt x="936" y="1581"/>
                </a:cubicBezTo>
                <a:cubicBezTo>
                  <a:pt x="934" y="1582"/>
                  <a:pt x="930" y="1582"/>
                  <a:pt x="928" y="1584"/>
                </a:cubicBezTo>
                <a:cubicBezTo>
                  <a:pt x="926" y="1580"/>
                  <a:pt x="928" y="1572"/>
                  <a:pt x="923" y="1571"/>
                </a:cubicBezTo>
                <a:cubicBezTo>
                  <a:pt x="923" y="1574"/>
                  <a:pt x="918" y="1572"/>
                  <a:pt x="919" y="1576"/>
                </a:cubicBezTo>
                <a:cubicBezTo>
                  <a:pt x="923" y="1574"/>
                  <a:pt x="920" y="1579"/>
                  <a:pt x="922" y="1581"/>
                </a:cubicBezTo>
                <a:cubicBezTo>
                  <a:pt x="924" y="1584"/>
                  <a:pt x="930" y="1586"/>
                  <a:pt x="931" y="1592"/>
                </a:cubicBezTo>
                <a:cubicBezTo>
                  <a:pt x="939" y="1596"/>
                  <a:pt x="944" y="1589"/>
                  <a:pt x="951" y="1587"/>
                </a:cubicBezTo>
                <a:cubicBezTo>
                  <a:pt x="954" y="1580"/>
                  <a:pt x="948" y="1579"/>
                  <a:pt x="951" y="1574"/>
                </a:cubicBezTo>
                <a:cubicBezTo>
                  <a:pt x="955" y="1575"/>
                  <a:pt x="954" y="1580"/>
                  <a:pt x="960" y="1579"/>
                </a:cubicBezTo>
                <a:cubicBezTo>
                  <a:pt x="961" y="1581"/>
                  <a:pt x="962" y="1583"/>
                  <a:pt x="963" y="1584"/>
                </a:cubicBezTo>
                <a:cubicBezTo>
                  <a:pt x="965" y="1579"/>
                  <a:pt x="966" y="1575"/>
                  <a:pt x="966" y="1569"/>
                </a:cubicBezTo>
                <a:cubicBezTo>
                  <a:pt x="960" y="1568"/>
                  <a:pt x="955" y="1571"/>
                  <a:pt x="954" y="1571"/>
                </a:cubicBezTo>
                <a:cubicBezTo>
                  <a:pt x="952" y="1572"/>
                  <a:pt x="952" y="1571"/>
                  <a:pt x="951" y="1573"/>
                </a:cubicBezTo>
                <a:cubicBezTo>
                  <a:pt x="947" y="1576"/>
                  <a:pt x="946" y="1569"/>
                  <a:pt x="945" y="1569"/>
                </a:cubicBezTo>
                <a:cubicBezTo>
                  <a:pt x="944" y="1571"/>
                  <a:pt x="942" y="1571"/>
                  <a:pt x="940" y="1571"/>
                </a:cubicBezTo>
                <a:close/>
                <a:moveTo>
                  <a:pt x="1333" y="1574"/>
                </a:moveTo>
                <a:cubicBezTo>
                  <a:pt x="1334" y="1574"/>
                  <a:pt x="1337" y="1574"/>
                  <a:pt x="1337" y="1576"/>
                </a:cubicBezTo>
                <a:cubicBezTo>
                  <a:pt x="1342" y="1574"/>
                  <a:pt x="1346" y="1572"/>
                  <a:pt x="1350" y="1569"/>
                </a:cubicBezTo>
                <a:cubicBezTo>
                  <a:pt x="1342" y="1569"/>
                  <a:pt x="1336" y="1570"/>
                  <a:pt x="1333" y="1574"/>
                </a:cubicBezTo>
                <a:close/>
                <a:moveTo>
                  <a:pt x="1176" y="1590"/>
                </a:moveTo>
                <a:cubicBezTo>
                  <a:pt x="1176" y="1583"/>
                  <a:pt x="1183" y="1584"/>
                  <a:pt x="1185" y="1579"/>
                </a:cubicBezTo>
                <a:cubicBezTo>
                  <a:pt x="1180" y="1580"/>
                  <a:pt x="1184" y="1572"/>
                  <a:pt x="1180" y="1571"/>
                </a:cubicBezTo>
                <a:cubicBezTo>
                  <a:pt x="1180" y="1575"/>
                  <a:pt x="1178" y="1569"/>
                  <a:pt x="1174" y="1571"/>
                </a:cubicBezTo>
                <a:cubicBezTo>
                  <a:pt x="1175" y="1577"/>
                  <a:pt x="1172" y="1587"/>
                  <a:pt x="1176" y="1590"/>
                </a:cubicBezTo>
                <a:close/>
                <a:moveTo>
                  <a:pt x="1604" y="1571"/>
                </a:moveTo>
                <a:cubicBezTo>
                  <a:pt x="1607" y="1571"/>
                  <a:pt x="1604" y="1578"/>
                  <a:pt x="1603" y="1579"/>
                </a:cubicBezTo>
                <a:cubicBezTo>
                  <a:pt x="1599" y="1578"/>
                  <a:pt x="1605" y="1575"/>
                  <a:pt x="1604" y="1571"/>
                </a:cubicBezTo>
                <a:close/>
                <a:moveTo>
                  <a:pt x="488" y="1573"/>
                </a:moveTo>
                <a:cubicBezTo>
                  <a:pt x="495" y="1574"/>
                  <a:pt x="487" y="1582"/>
                  <a:pt x="488" y="1573"/>
                </a:cubicBezTo>
                <a:close/>
                <a:moveTo>
                  <a:pt x="505" y="1582"/>
                </a:moveTo>
                <a:cubicBezTo>
                  <a:pt x="506" y="1578"/>
                  <a:pt x="516" y="1583"/>
                  <a:pt x="514" y="1576"/>
                </a:cubicBezTo>
                <a:cubicBezTo>
                  <a:pt x="507" y="1579"/>
                  <a:pt x="501" y="1571"/>
                  <a:pt x="498" y="1574"/>
                </a:cubicBezTo>
                <a:cubicBezTo>
                  <a:pt x="500" y="1574"/>
                  <a:pt x="500" y="1577"/>
                  <a:pt x="500" y="1579"/>
                </a:cubicBezTo>
                <a:cubicBezTo>
                  <a:pt x="508" y="1576"/>
                  <a:pt x="501" y="1579"/>
                  <a:pt x="505" y="1582"/>
                </a:cubicBezTo>
                <a:close/>
                <a:moveTo>
                  <a:pt x="534" y="1576"/>
                </a:moveTo>
                <a:cubicBezTo>
                  <a:pt x="530" y="1576"/>
                  <a:pt x="526" y="1575"/>
                  <a:pt x="526" y="1579"/>
                </a:cubicBezTo>
                <a:cubicBezTo>
                  <a:pt x="528" y="1580"/>
                  <a:pt x="529" y="1582"/>
                  <a:pt x="529" y="1585"/>
                </a:cubicBezTo>
                <a:cubicBezTo>
                  <a:pt x="535" y="1585"/>
                  <a:pt x="537" y="1588"/>
                  <a:pt x="543" y="1587"/>
                </a:cubicBezTo>
                <a:cubicBezTo>
                  <a:pt x="542" y="1582"/>
                  <a:pt x="545" y="1581"/>
                  <a:pt x="546" y="1579"/>
                </a:cubicBezTo>
                <a:cubicBezTo>
                  <a:pt x="544" y="1579"/>
                  <a:pt x="545" y="1575"/>
                  <a:pt x="544" y="1573"/>
                </a:cubicBezTo>
                <a:cubicBezTo>
                  <a:pt x="540" y="1572"/>
                  <a:pt x="537" y="1575"/>
                  <a:pt x="534" y="1576"/>
                </a:cubicBezTo>
                <a:close/>
                <a:moveTo>
                  <a:pt x="997" y="1579"/>
                </a:moveTo>
                <a:cubicBezTo>
                  <a:pt x="994" y="1578"/>
                  <a:pt x="996" y="1573"/>
                  <a:pt x="991" y="1574"/>
                </a:cubicBezTo>
                <a:cubicBezTo>
                  <a:pt x="993" y="1569"/>
                  <a:pt x="1002" y="1575"/>
                  <a:pt x="997" y="1579"/>
                </a:cubicBezTo>
                <a:close/>
                <a:moveTo>
                  <a:pt x="651" y="1579"/>
                </a:moveTo>
                <a:cubicBezTo>
                  <a:pt x="652" y="1582"/>
                  <a:pt x="652" y="1588"/>
                  <a:pt x="656" y="1588"/>
                </a:cubicBezTo>
                <a:cubicBezTo>
                  <a:pt x="659" y="1584"/>
                  <a:pt x="662" y="1577"/>
                  <a:pt x="655" y="1574"/>
                </a:cubicBezTo>
                <a:cubicBezTo>
                  <a:pt x="656" y="1578"/>
                  <a:pt x="654" y="1579"/>
                  <a:pt x="651" y="1579"/>
                </a:cubicBezTo>
                <a:close/>
                <a:moveTo>
                  <a:pt x="785" y="1576"/>
                </a:moveTo>
                <a:cubicBezTo>
                  <a:pt x="787" y="1581"/>
                  <a:pt x="784" y="1592"/>
                  <a:pt x="791" y="1593"/>
                </a:cubicBezTo>
                <a:cubicBezTo>
                  <a:pt x="796" y="1595"/>
                  <a:pt x="793" y="1588"/>
                  <a:pt x="797" y="1588"/>
                </a:cubicBezTo>
                <a:cubicBezTo>
                  <a:pt x="797" y="1582"/>
                  <a:pt x="794" y="1580"/>
                  <a:pt x="799" y="1576"/>
                </a:cubicBezTo>
                <a:cubicBezTo>
                  <a:pt x="793" y="1577"/>
                  <a:pt x="789" y="1572"/>
                  <a:pt x="785" y="1576"/>
                </a:cubicBezTo>
                <a:close/>
                <a:moveTo>
                  <a:pt x="817" y="1577"/>
                </a:moveTo>
                <a:cubicBezTo>
                  <a:pt x="817" y="1579"/>
                  <a:pt x="817" y="1582"/>
                  <a:pt x="817" y="1584"/>
                </a:cubicBezTo>
                <a:cubicBezTo>
                  <a:pt x="817" y="1586"/>
                  <a:pt x="813" y="1585"/>
                  <a:pt x="814" y="1588"/>
                </a:cubicBezTo>
                <a:cubicBezTo>
                  <a:pt x="816" y="1591"/>
                  <a:pt x="819" y="1592"/>
                  <a:pt x="823" y="1592"/>
                </a:cubicBezTo>
                <a:cubicBezTo>
                  <a:pt x="827" y="1585"/>
                  <a:pt x="823" y="1580"/>
                  <a:pt x="822" y="1574"/>
                </a:cubicBezTo>
                <a:cubicBezTo>
                  <a:pt x="819" y="1575"/>
                  <a:pt x="814" y="1572"/>
                  <a:pt x="814" y="1576"/>
                </a:cubicBezTo>
                <a:cubicBezTo>
                  <a:pt x="815" y="1576"/>
                  <a:pt x="817" y="1576"/>
                  <a:pt x="817" y="1577"/>
                </a:cubicBezTo>
                <a:close/>
                <a:moveTo>
                  <a:pt x="1136" y="1587"/>
                </a:moveTo>
                <a:cubicBezTo>
                  <a:pt x="1138" y="1587"/>
                  <a:pt x="1140" y="1587"/>
                  <a:pt x="1142" y="1587"/>
                </a:cubicBezTo>
                <a:cubicBezTo>
                  <a:pt x="1142" y="1585"/>
                  <a:pt x="1142" y="1584"/>
                  <a:pt x="1142" y="1582"/>
                </a:cubicBezTo>
                <a:cubicBezTo>
                  <a:pt x="1142" y="1581"/>
                  <a:pt x="1140" y="1581"/>
                  <a:pt x="1140" y="1581"/>
                </a:cubicBezTo>
                <a:cubicBezTo>
                  <a:pt x="1140" y="1578"/>
                  <a:pt x="1142" y="1573"/>
                  <a:pt x="1137" y="1574"/>
                </a:cubicBezTo>
                <a:cubicBezTo>
                  <a:pt x="1134" y="1579"/>
                  <a:pt x="1138" y="1581"/>
                  <a:pt x="1136" y="1587"/>
                </a:cubicBezTo>
                <a:close/>
                <a:moveTo>
                  <a:pt x="1157" y="1577"/>
                </a:moveTo>
                <a:cubicBezTo>
                  <a:pt x="1159" y="1580"/>
                  <a:pt x="1157" y="1587"/>
                  <a:pt x="1160" y="1588"/>
                </a:cubicBezTo>
                <a:cubicBezTo>
                  <a:pt x="1160" y="1584"/>
                  <a:pt x="1163" y="1583"/>
                  <a:pt x="1163" y="1581"/>
                </a:cubicBezTo>
                <a:cubicBezTo>
                  <a:pt x="1163" y="1581"/>
                  <a:pt x="1162" y="1579"/>
                  <a:pt x="1162" y="1577"/>
                </a:cubicBezTo>
                <a:cubicBezTo>
                  <a:pt x="1162" y="1576"/>
                  <a:pt x="1163" y="1575"/>
                  <a:pt x="1163" y="1574"/>
                </a:cubicBezTo>
                <a:cubicBezTo>
                  <a:pt x="1159" y="1573"/>
                  <a:pt x="1160" y="1577"/>
                  <a:pt x="1157" y="1577"/>
                </a:cubicBezTo>
                <a:close/>
                <a:moveTo>
                  <a:pt x="1223" y="1574"/>
                </a:moveTo>
                <a:cubicBezTo>
                  <a:pt x="1229" y="1575"/>
                  <a:pt x="1225" y="1584"/>
                  <a:pt x="1220" y="1584"/>
                </a:cubicBezTo>
                <a:cubicBezTo>
                  <a:pt x="1219" y="1579"/>
                  <a:pt x="1225" y="1580"/>
                  <a:pt x="1223" y="1574"/>
                </a:cubicBezTo>
                <a:close/>
                <a:moveTo>
                  <a:pt x="640" y="1584"/>
                </a:moveTo>
                <a:cubicBezTo>
                  <a:pt x="635" y="1582"/>
                  <a:pt x="632" y="1588"/>
                  <a:pt x="637" y="1588"/>
                </a:cubicBezTo>
                <a:cubicBezTo>
                  <a:pt x="636" y="1580"/>
                  <a:pt x="644" y="1589"/>
                  <a:pt x="645" y="1588"/>
                </a:cubicBezTo>
                <a:cubicBezTo>
                  <a:pt x="649" y="1586"/>
                  <a:pt x="643" y="1584"/>
                  <a:pt x="643" y="1582"/>
                </a:cubicBezTo>
                <a:cubicBezTo>
                  <a:pt x="645" y="1582"/>
                  <a:pt x="648" y="1582"/>
                  <a:pt x="648" y="1581"/>
                </a:cubicBezTo>
                <a:cubicBezTo>
                  <a:pt x="644" y="1581"/>
                  <a:pt x="646" y="1576"/>
                  <a:pt x="643" y="1576"/>
                </a:cubicBezTo>
                <a:cubicBezTo>
                  <a:pt x="642" y="1579"/>
                  <a:pt x="639" y="1579"/>
                  <a:pt x="640" y="1584"/>
                </a:cubicBezTo>
                <a:close/>
                <a:moveTo>
                  <a:pt x="700" y="1590"/>
                </a:moveTo>
                <a:cubicBezTo>
                  <a:pt x="702" y="1591"/>
                  <a:pt x="707" y="1589"/>
                  <a:pt x="708" y="1590"/>
                </a:cubicBezTo>
                <a:cubicBezTo>
                  <a:pt x="708" y="1590"/>
                  <a:pt x="708" y="1593"/>
                  <a:pt x="708" y="1593"/>
                </a:cubicBezTo>
                <a:cubicBezTo>
                  <a:pt x="714" y="1595"/>
                  <a:pt x="722" y="1594"/>
                  <a:pt x="728" y="1595"/>
                </a:cubicBezTo>
                <a:cubicBezTo>
                  <a:pt x="732" y="1595"/>
                  <a:pt x="734" y="1598"/>
                  <a:pt x="737" y="1596"/>
                </a:cubicBezTo>
                <a:cubicBezTo>
                  <a:pt x="737" y="1594"/>
                  <a:pt x="737" y="1591"/>
                  <a:pt x="737" y="1588"/>
                </a:cubicBezTo>
                <a:cubicBezTo>
                  <a:pt x="732" y="1590"/>
                  <a:pt x="731" y="1587"/>
                  <a:pt x="729" y="1585"/>
                </a:cubicBezTo>
                <a:cubicBezTo>
                  <a:pt x="729" y="1585"/>
                  <a:pt x="727" y="1586"/>
                  <a:pt x="726" y="1585"/>
                </a:cubicBezTo>
                <a:cubicBezTo>
                  <a:pt x="723" y="1582"/>
                  <a:pt x="722" y="1577"/>
                  <a:pt x="720" y="1576"/>
                </a:cubicBezTo>
                <a:cubicBezTo>
                  <a:pt x="719" y="1578"/>
                  <a:pt x="718" y="1575"/>
                  <a:pt x="715" y="1576"/>
                </a:cubicBezTo>
                <a:cubicBezTo>
                  <a:pt x="713" y="1577"/>
                  <a:pt x="715" y="1582"/>
                  <a:pt x="712" y="1582"/>
                </a:cubicBezTo>
                <a:cubicBezTo>
                  <a:pt x="710" y="1582"/>
                  <a:pt x="707" y="1583"/>
                  <a:pt x="706" y="1585"/>
                </a:cubicBezTo>
                <a:cubicBezTo>
                  <a:pt x="708" y="1586"/>
                  <a:pt x="709" y="1585"/>
                  <a:pt x="710" y="1587"/>
                </a:cubicBezTo>
                <a:cubicBezTo>
                  <a:pt x="705" y="1585"/>
                  <a:pt x="702" y="1585"/>
                  <a:pt x="700" y="1590"/>
                </a:cubicBezTo>
                <a:close/>
                <a:moveTo>
                  <a:pt x="713" y="1590"/>
                </a:moveTo>
                <a:cubicBezTo>
                  <a:pt x="718" y="1591"/>
                  <a:pt x="719" y="1584"/>
                  <a:pt x="714" y="1584"/>
                </a:cubicBezTo>
                <a:cubicBezTo>
                  <a:pt x="714" y="1586"/>
                  <a:pt x="712" y="1587"/>
                  <a:pt x="713" y="1590"/>
                </a:cubicBezTo>
                <a:close/>
                <a:moveTo>
                  <a:pt x="750" y="1588"/>
                </a:moveTo>
                <a:cubicBezTo>
                  <a:pt x="747" y="1582"/>
                  <a:pt x="753" y="1583"/>
                  <a:pt x="754" y="1579"/>
                </a:cubicBezTo>
                <a:cubicBezTo>
                  <a:pt x="751" y="1578"/>
                  <a:pt x="744" y="1574"/>
                  <a:pt x="743" y="1577"/>
                </a:cubicBezTo>
                <a:cubicBezTo>
                  <a:pt x="747" y="1579"/>
                  <a:pt x="745" y="1587"/>
                  <a:pt x="750" y="1588"/>
                </a:cubicBezTo>
                <a:close/>
                <a:moveTo>
                  <a:pt x="574" y="1577"/>
                </a:moveTo>
                <a:cubicBezTo>
                  <a:pt x="573" y="1581"/>
                  <a:pt x="565" y="1577"/>
                  <a:pt x="566" y="1582"/>
                </a:cubicBezTo>
                <a:cubicBezTo>
                  <a:pt x="573" y="1582"/>
                  <a:pt x="574" y="1581"/>
                  <a:pt x="577" y="1585"/>
                </a:cubicBezTo>
                <a:cubicBezTo>
                  <a:pt x="577" y="1584"/>
                  <a:pt x="575" y="1590"/>
                  <a:pt x="579" y="1588"/>
                </a:cubicBezTo>
                <a:cubicBezTo>
                  <a:pt x="581" y="1588"/>
                  <a:pt x="580" y="1584"/>
                  <a:pt x="582" y="1584"/>
                </a:cubicBezTo>
                <a:cubicBezTo>
                  <a:pt x="584" y="1584"/>
                  <a:pt x="586" y="1584"/>
                  <a:pt x="588" y="1584"/>
                </a:cubicBezTo>
                <a:cubicBezTo>
                  <a:pt x="586" y="1586"/>
                  <a:pt x="586" y="1588"/>
                  <a:pt x="588" y="1590"/>
                </a:cubicBezTo>
                <a:cubicBezTo>
                  <a:pt x="594" y="1592"/>
                  <a:pt x="594" y="1588"/>
                  <a:pt x="596" y="1587"/>
                </a:cubicBezTo>
                <a:cubicBezTo>
                  <a:pt x="597" y="1586"/>
                  <a:pt x="603" y="1586"/>
                  <a:pt x="602" y="1582"/>
                </a:cubicBezTo>
                <a:cubicBezTo>
                  <a:pt x="595" y="1578"/>
                  <a:pt x="579" y="1584"/>
                  <a:pt x="574" y="1577"/>
                </a:cubicBezTo>
                <a:close/>
                <a:moveTo>
                  <a:pt x="676" y="1585"/>
                </a:moveTo>
                <a:cubicBezTo>
                  <a:pt x="676" y="1585"/>
                  <a:pt x="679" y="1588"/>
                  <a:pt x="679" y="1588"/>
                </a:cubicBezTo>
                <a:cubicBezTo>
                  <a:pt x="680" y="1590"/>
                  <a:pt x="682" y="1590"/>
                  <a:pt x="683" y="1592"/>
                </a:cubicBezTo>
                <a:cubicBezTo>
                  <a:pt x="682" y="1588"/>
                  <a:pt x="680" y="1582"/>
                  <a:pt x="683" y="1579"/>
                </a:cubicBezTo>
                <a:cubicBezTo>
                  <a:pt x="680" y="1579"/>
                  <a:pt x="677" y="1579"/>
                  <a:pt x="675" y="1577"/>
                </a:cubicBezTo>
                <a:cubicBezTo>
                  <a:pt x="678" y="1581"/>
                  <a:pt x="675" y="1584"/>
                  <a:pt x="676" y="1585"/>
                </a:cubicBezTo>
                <a:close/>
                <a:moveTo>
                  <a:pt x="852" y="1582"/>
                </a:moveTo>
                <a:cubicBezTo>
                  <a:pt x="854" y="1582"/>
                  <a:pt x="855" y="1582"/>
                  <a:pt x="856" y="1582"/>
                </a:cubicBezTo>
                <a:cubicBezTo>
                  <a:pt x="856" y="1581"/>
                  <a:pt x="856" y="1580"/>
                  <a:pt x="856" y="1579"/>
                </a:cubicBezTo>
                <a:cubicBezTo>
                  <a:pt x="854" y="1579"/>
                  <a:pt x="853" y="1579"/>
                  <a:pt x="852" y="1579"/>
                </a:cubicBezTo>
                <a:cubicBezTo>
                  <a:pt x="852" y="1580"/>
                  <a:pt x="852" y="1581"/>
                  <a:pt x="852" y="1582"/>
                </a:cubicBezTo>
                <a:close/>
                <a:moveTo>
                  <a:pt x="1580" y="1584"/>
                </a:moveTo>
                <a:cubicBezTo>
                  <a:pt x="1581" y="1584"/>
                  <a:pt x="1582" y="1584"/>
                  <a:pt x="1583" y="1584"/>
                </a:cubicBezTo>
                <a:cubicBezTo>
                  <a:pt x="1583" y="1583"/>
                  <a:pt x="1583" y="1582"/>
                  <a:pt x="1583" y="1581"/>
                </a:cubicBezTo>
                <a:cubicBezTo>
                  <a:pt x="1582" y="1581"/>
                  <a:pt x="1581" y="1581"/>
                  <a:pt x="1580" y="1581"/>
                </a:cubicBezTo>
                <a:cubicBezTo>
                  <a:pt x="1580" y="1582"/>
                  <a:pt x="1580" y="1583"/>
                  <a:pt x="1580" y="1584"/>
                </a:cubicBezTo>
                <a:close/>
                <a:moveTo>
                  <a:pt x="312" y="1582"/>
                </a:moveTo>
                <a:cubicBezTo>
                  <a:pt x="315" y="1588"/>
                  <a:pt x="308" y="1585"/>
                  <a:pt x="310" y="1590"/>
                </a:cubicBezTo>
                <a:cubicBezTo>
                  <a:pt x="315" y="1592"/>
                  <a:pt x="318" y="1591"/>
                  <a:pt x="324" y="1592"/>
                </a:cubicBezTo>
                <a:cubicBezTo>
                  <a:pt x="326" y="1592"/>
                  <a:pt x="337" y="1597"/>
                  <a:pt x="336" y="1590"/>
                </a:cubicBezTo>
                <a:cubicBezTo>
                  <a:pt x="327" y="1590"/>
                  <a:pt x="325" y="1589"/>
                  <a:pt x="317" y="1590"/>
                </a:cubicBezTo>
                <a:cubicBezTo>
                  <a:pt x="317" y="1588"/>
                  <a:pt x="316" y="1588"/>
                  <a:pt x="316" y="1587"/>
                </a:cubicBezTo>
                <a:cubicBezTo>
                  <a:pt x="315" y="1584"/>
                  <a:pt x="318" y="1584"/>
                  <a:pt x="319" y="1582"/>
                </a:cubicBezTo>
                <a:cubicBezTo>
                  <a:pt x="317" y="1582"/>
                  <a:pt x="314" y="1582"/>
                  <a:pt x="312" y="1582"/>
                </a:cubicBezTo>
                <a:close/>
                <a:moveTo>
                  <a:pt x="1346" y="1593"/>
                </a:moveTo>
                <a:cubicBezTo>
                  <a:pt x="1347" y="1591"/>
                  <a:pt x="1345" y="1591"/>
                  <a:pt x="1345" y="1590"/>
                </a:cubicBezTo>
                <a:cubicBezTo>
                  <a:pt x="1344" y="1588"/>
                  <a:pt x="1343" y="1579"/>
                  <a:pt x="1342" y="1584"/>
                </a:cubicBezTo>
                <a:cubicBezTo>
                  <a:pt x="1342" y="1590"/>
                  <a:pt x="1338" y="1594"/>
                  <a:pt x="1346" y="1593"/>
                </a:cubicBezTo>
                <a:close/>
                <a:moveTo>
                  <a:pt x="1445" y="1584"/>
                </a:moveTo>
                <a:cubicBezTo>
                  <a:pt x="1446" y="1584"/>
                  <a:pt x="1446" y="1587"/>
                  <a:pt x="1448" y="1587"/>
                </a:cubicBezTo>
                <a:cubicBezTo>
                  <a:pt x="1447" y="1591"/>
                  <a:pt x="1443" y="1587"/>
                  <a:pt x="1445" y="1584"/>
                </a:cubicBezTo>
                <a:close/>
                <a:moveTo>
                  <a:pt x="810" y="1590"/>
                </a:moveTo>
                <a:cubicBezTo>
                  <a:pt x="809" y="1592"/>
                  <a:pt x="808" y="1593"/>
                  <a:pt x="805" y="1593"/>
                </a:cubicBezTo>
                <a:cubicBezTo>
                  <a:pt x="804" y="1590"/>
                  <a:pt x="807" y="1590"/>
                  <a:pt x="810" y="1590"/>
                </a:cubicBezTo>
                <a:close/>
                <a:moveTo>
                  <a:pt x="1532" y="1593"/>
                </a:moveTo>
                <a:cubicBezTo>
                  <a:pt x="1533" y="1593"/>
                  <a:pt x="1534" y="1593"/>
                  <a:pt x="1535" y="1593"/>
                </a:cubicBezTo>
                <a:cubicBezTo>
                  <a:pt x="1535" y="1592"/>
                  <a:pt x="1535" y="1591"/>
                  <a:pt x="1535" y="1590"/>
                </a:cubicBezTo>
                <a:cubicBezTo>
                  <a:pt x="1534" y="1590"/>
                  <a:pt x="1533" y="1590"/>
                  <a:pt x="1532" y="1590"/>
                </a:cubicBezTo>
                <a:cubicBezTo>
                  <a:pt x="1532" y="1591"/>
                  <a:pt x="1532" y="1592"/>
                  <a:pt x="1532" y="1593"/>
                </a:cubicBezTo>
                <a:close/>
                <a:moveTo>
                  <a:pt x="358" y="1598"/>
                </a:moveTo>
                <a:cubicBezTo>
                  <a:pt x="359" y="1598"/>
                  <a:pt x="360" y="1598"/>
                  <a:pt x="361" y="1598"/>
                </a:cubicBezTo>
                <a:cubicBezTo>
                  <a:pt x="361" y="1597"/>
                  <a:pt x="361" y="1596"/>
                  <a:pt x="361" y="1595"/>
                </a:cubicBezTo>
                <a:cubicBezTo>
                  <a:pt x="360" y="1595"/>
                  <a:pt x="359" y="1595"/>
                  <a:pt x="358" y="1595"/>
                </a:cubicBezTo>
                <a:cubicBezTo>
                  <a:pt x="358" y="1596"/>
                  <a:pt x="358" y="1597"/>
                  <a:pt x="358" y="1598"/>
                </a:cubicBezTo>
                <a:close/>
                <a:moveTo>
                  <a:pt x="368" y="1595"/>
                </a:moveTo>
                <a:cubicBezTo>
                  <a:pt x="371" y="1595"/>
                  <a:pt x="372" y="1598"/>
                  <a:pt x="372" y="1601"/>
                </a:cubicBezTo>
                <a:cubicBezTo>
                  <a:pt x="369" y="1601"/>
                  <a:pt x="368" y="1598"/>
                  <a:pt x="368" y="1595"/>
                </a:cubicBezTo>
                <a:close/>
                <a:moveTo>
                  <a:pt x="415" y="1598"/>
                </a:moveTo>
                <a:cubicBezTo>
                  <a:pt x="416" y="1598"/>
                  <a:pt x="417" y="1598"/>
                  <a:pt x="418" y="1598"/>
                </a:cubicBezTo>
                <a:cubicBezTo>
                  <a:pt x="418" y="1597"/>
                  <a:pt x="418" y="1596"/>
                  <a:pt x="418" y="1595"/>
                </a:cubicBezTo>
                <a:cubicBezTo>
                  <a:pt x="417" y="1595"/>
                  <a:pt x="415" y="1595"/>
                  <a:pt x="414" y="1595"/>
                </a:cubicBezTo>
                <a:cubicBezTo>
                  <a:pt x="414" y="1596"/>
                  <a:pt x="415" y="1597"/>
                  <a:pt x="415" y="1598"/>
                </a:cubicBezTo>
                <a:close/>
                <a:moveTo>
                  <a:pt x="916" y="1607"/>
                </a:moveTo>
                <a:cubicBezTo>
                  <a:pt x="923" y="1610"/>
                  <a:pt x="924" y="1604"/>
                  <a:pt x="931" y="1607"/>
                </a:cubicBezTo>
                <a:cubicBezTo>
                  <a:pt x="932" y="1602"/>
                  <a:pt x="928" y="1600"/>
                  <a:pt x="931" y="1596"/>
                </a:cubicBezTo>
                <a:cubicBezTo>
                  <a:pt x="930" y="1596"/>
                  <a:pt x="929" y="1596"/>
                  <a:pt x="928" y="1596"/>
                </a:cubicBezTo>
                <a:cubicBezTo>
                  <a:pt x="927" y="1596"/>
                  <a:pt x="926" y="1597"/>
                  <a:pt x="927" y="1598"/>
                </a:cubicBezTo>
                <a:cubicBezTo>
                  <a:pt x="932" y="1603"/>
                  <a:pt x="912" y="1598"/>
                  <a:pt x="916" y="1607"/>
                </a:cubicBezTo>
                <a:close/>
                <a:moveTo>
                  <a:pt x="748" y="1601"/>
                </a:moveTo>
                <a:cubicBezTo>
                  <a:pt x="749" y="1601"/>
                  <a:pt x="750" y="1601"/>
                  <a:pt x="751" y="1601"/>
                </a:cubicBezTo>
                <a:cubicBezTo>
                  <a:pt x="751" y="1600"/>
                  <a:pt x="751" y="1599"/>
                  <a:pt x="751" y="1598"/>
                </a:cubicBezTo>
                <a:cubicBezTo>
                  <a:pt x="750" y="1598"/>
                  <a:pt x="749" y="1598"/>
                  <a:pt x="748" y="1598"/>
                </a:cubicBezTo>
                <a:cubicBezTo>
                  <a:pt x="748" y="1599"/>
                  <a:pt x="748" y="1600"/>
                  <a:pt x="748" y="1601"/>
                </a:cubicBezTo>
                <a:close/>
                <a:moveTo>
                  <a:pt x="1176" y="1601"/>
                </a:moveTo>
                <a:cubicBezTo>
                  <a:pt x="1177" y="1601"/>
                  <a:pt x="1177" y="1602"/>
                  <a:pt x="1179" y="1603"/>
                </a:cubicBezTo>
                <a:cubicBezTo>
                  <a:pt x="1178" y="1600"/>
                  <a:pt x="1179" y="1597"/>
                  <a:pt x="1176" y="1598"/>
                </a:cubicBezTo>
                <a:cubicBezTo>
                  <a:pt x="1176" y="1599"/>
                  <a:pt x="1176" y="1600"/>
                  <a:pt x="1176" y="1601"/>
                </a:cubicBezTo>
                <a:close/>
                <a:moveTo>
                  <a:pt x="505" y="1603"/>
                </a:moveTo>
                <a:cubicBezTo>
                  <a:pt x="506" y="1603"/>
                  <a:pt x="507" y="1603"/>
                  <a:pt x="509" y="1603"/>
                </a:cubicBezTo>
                <a:cubicBezTo>
                  <a:pt x="511" y="1599"/>
                  <a:pt x="503" y="1598"/>
                  <a:pt x="504" y="1601"/>
                </a:cubicBezTo>
                <a:cubicBezTo>
                  <a:pt x="505" y="1601"/>
                  <a:pt x="506" y="1601"/>
                  <a:pt x="505" y="1603"/>
                </a:cubicBezTo>
                <a:close/>
                <a:moveTo>
                  <a:pt x="653" y="1601"/>
                </a:moveTo>
                <a:cubicBezTo>
                  <a:pt x="654" y="1597"/>
                  <a:pt x="659" y="1602"/>
                  <a:pt x="658" y="1606"/>
                </a:cubicBezTo>
                <a:cubicBezTo>
                  <a:pt x="655" y="1606"/>
                  <a:pt x="656" y="1601"/>
                  <a:pt x="653" y="1601"/>
                </a:cubicBezTo>
                <a:close/>
                <a:moveTo>
                  <a:pt x="691" y="1601"/>
                </a:moveTo>
                <a:cubicBezTo>
                  <a:pt x="694" y="1596"/>
                  <a:pt x="696" y="1603"/>
                  <a:pt x="695" y="1604"/>
                </a:cubicBezTo>
                <a:cubicBezTo>
                  <a:pt x="694" y="1605"/>
                  <a:pt x="693" y="1600"/>
                  <a:pt x="691" y="1601"/>
                </a:cubicBezTo>
                <a:close/>
                <a:moveTo>
                  <a:pt x="830" y="1607"/>
                </a:moveTo>
                <a:cubicBezTo>
                  <a:pt x="833" y="1607"/>
                  <a:pt x="840" y="1609"/>
                  <a:pt x="841" y="1606"/>
                </a:cubicBezTo>
                <a:cubicBezTo>
                  <a:pt x="835" y="1606"/>
                  <a:pt x="835" y="1601"/>
                  <a:pt x="831" y="1600"/>
                </a:cubicBezTo>
                <a:cubicBezTo>
                  <a:pt x="834" y="1605"/>
                  <a:pt x="830" y="1602"/>
                  <a:pt x="830" y="1607"/>
                </a:cubicBezTo>
                <a:close/>
                <a:moveTo>
                  <a:pt x="1011" y="1600"/>
                </a:moveTo>
                <a:cubicBezTo>
                  <a:pt x="1014" y="1600"/>
                  <a:pt x="1014" y="1604"/>
                  <a:pt x="1014" y="1607"/>
                </a:cubicBezTo>
                <a:cubicBezTo>
                  <a:pt x="1009" y="1609"/>
                  <a:pt x="1012" y="1603"/>
                  <a:pt x="1011" y="1600"/>
                </a:cubicBezTo>
                <a:close/>
                <a:moveTo>
                  <a:pt x="1100" y="1603"/>
                </a:moveTo>
                <a:cubicBezTo>
                  <a:pt x="1100" y="1605"/>
                  <a:pt x="1096" y="1604"/>
                  <a:pt x="1094" y="1604"/>
                </a:cubicBezTo>
                <a:cubicBezTo>
                  <a:pt x="1095" y="1601"/>
                  <a:pt x="1098" y="1601"/>
                  <a:pt x="1100" y="1603"/>
                </a:cubicBezTo>
                <a:close/>
                <a:moveTo>
                  <a:pt x="1108" y="1604"/>
                </a:moveTo>
                <a:cubicBezTo>
                  <a:pt x="1109" y="1604"/>
                  <a:pt x="1110" y="1604"/>
                  <a:pt x="1111" y="1604"/>
                </a:cubicBezTo>
                <a:cubicBezTo>
                  <a:pt x="1111" y="1603"/>
                  <a:pt x="1111" y="1602"/>
                  <a:pt x="1111" y="1601"/>
                </a:cubicBezTo>
                <a:cubicBezTo>
                  <a:pt x="1110" y="1601"/>
                  <a:pt x="1109" y="1601"/>
                  <a:pt x="1108" y="1601"/>
                </a:cubicBezTo>
                <a:cubicBezTo>
                  <a:pt x="1108" y="1602"/>
                  <a:pt x="1108" y="1603"/>
                  <a:pt x="1108" y="1604"/>
                </a:cubicBezTo>
                <a:close/>
                <a:moveTo>
                  <a:pt x="547" y="1603"/>
                </a:moveTo>
                <a:cubicBezTo>
                  <a:pt x="548" y="1604"/>
                  <a:pt x="550" y="1604"/>
                  <a:pt x="553" y="1604"/>
                </a:cubicBezTo>
                <a:cubicBezTo>
                  <a:pt x="554" y="1607"/>
                  <a:pt x="545" y="1607"/>
                  <a:pt x="547" y="1603"/>
                </a:cubicBezTo>
                <a:close/>
                <a:moveTo>
                  <a:pt x="810" y="1603"/>
                </a:moveTo>
                <a:cubicBezTo>
                  <a:pt x="814" y="1600"/>
                  <a:pt x="814" y="1610"/>
                  <a:pt x="810" y="1607"/>
                </a:cubicBezTo>
                <a:cubicBezTo>
                  <a:pt x="810" y="1606"/>
                  <a:pt x="810" y="1604"/>
                  <a:pt x="810" y="1603"/>
                </a:cubicBezTo>
                <a:close/>
                <a:moveTo>
                  <a:pt x="976" y="1604"/>
                </a:moveTo>
                <a:cubicBezTo>
                  <a:pt x="976" y="1605"/>
                  <a:pt x="976" y="1606"/>
                  <a:pt x="976" y="1607"/>
                </a:cubicBezTo>
                <a:cubicBezTo>
                  <a:pt x="980" y="1610"/>
                  <a:pt x="980" y="1602"/>
                  <a:pt x="977" y="1603"/>
                </a:cubicBezTo>
                <a:cubicBezTo>
                  <a:pt x="977" y="1604"/>
                  <a:pt x="977" y="1605"/>
                  <a:pt x="976" y="1604"/>
                </a:cubicBezTo>
                <a:close/>
                <a:moveTo>
                  <a:pt x="456" y="1607"/>
                </a:moveTo>
                <a:cubicBezTo>
                  <a:pt x="460" y="1612"/>
                  <a:pt x="459" y="1605"/>
                  <a:pt x="458" y="1604"/>
                </a:cubicBezTo>
                <a:cubicBezTo>
                  <a:pt x="457" y="1604"/>
                  <a:pt x="455" y="1605"/>
                  <a:pt x="455" y="1606"/>
                </a:cubicBezTo>
                <a:cubicBezTo>
                  <a:pt x="455" y="1605"/>
                  <a:pt x="457" y="1608"/>
                  <a:pt x="456" y="1607"/>
                </a:cubicBezTo>
                <a:close/>
                <a:moveTo>
                  <a:pt x="936" y="1607"/>
                </a:moveTo>
                <a:cubicBezTo>
                  <a:pt x="938" y="1607"/>
                  <a:pt x="941" y="1608"/>
                  <a:pt x="940" y="1604"/>
                </a:cubicBezTo>
                <a:cubicBezTo>
                  <a:pt x="939" y="1604"/>
                  <a:pt x="938" y="1604"/>
                  <a:pt x="937" y="1604"/>
                </a:cubicBezTo>
                <a:cubicBezTo>
                  <a:pt x="937" y="1606"/>
                  <a:pt x="936" y="1606"/>
                  <a:pt x="936" y="1607"/>
                </a:cubicBezTo>
                <a:close/>
                <a:moveTo>
                  <a:pt x="573" y="1606"/>
                </a:moveTo>
                <a:cubicBezTo>
                  <a:pt x="572" y="1606"/>
                  <a:pt x="571" y="1606"/>
                  <a:pt x="570" y="1606"/>
                </a:cubicBezTo>
                <a:cubicBezTo>
                  <a:pt x="562" y="1605"/>
                  <a:pt x="574" y="1610"/>
                  <a:pt x="573" y="1606"/>
                </a:cubicBezTo>
                <a:close/>
                <a:moveTo>
                  <a:pt x="572" y="1623"/>
                </a:moveTo>
                <a:cubicBezTo>
                  <a:pt x="566" y="1624"/>
                  <a:pt x="565" y="1621"/>
                  <a:pt x="558" y="1622"/>
                </a:cubicBezTo>
                <a:cubicBezTo>
                  <a:pt x="552" y="1621"/>
                  <a:pt x="574" y="1617"/>
                  <a:pt x="572" y="1623"/>
                </a:cubicBezTo>
                <a:close/>
                <a:moveTo>
                  <a:pt x="615" y="1628"/>
                </a:moveTo>
                <a:cubicBezTo>
                  <a:pt x="617" y="1624"/>
                  <a:pt x="625" y="1627"/>
                  <a:pt x="629" y="1626"/>
                </a:cubicBezTo>
                <a:cubicBezTo>
                  <a:pt x="627" y="1630"/>
                  <a:pt x="619" y="1627"/>
                  <a:pt x="615" y="1628"/>
                </a:cubicBezTo>
                <a:close/>
                <a:moveTo>
                  <a:pt x="20" y="781"/>
                </a:moveTo>
                <a:cubicBezTo>
                  <a:pt x="22" y="781"/>
                  <a:pt x="20" y="783"/>
                  <a:pt x="22" y="783"/>
                </a:cubicBezTo>
                <a:cubicBezTo>
                  <a:pt x="27" y="782"/>
                  <a:pt x="35" y="780"/>
                  <a:pt x="36" y="780"/>
                </a:cubicBezTo>
                <a:cubicBezTo>
                  <a:pt x="36" y="780"/>
                  <a:pt x="38" y="776"/>
                  <a:pt x="39" y="780"/>
                </a:cubicBezTo>
                <a:cubicBezTo>
                  <a:pt x="37" y="781"/>
                  <a:pt x="33" y="781"/>
                  <a:pt x="29" y="781"/>
                </a:cubicBezTo>
                <a:cubicBezTo>
                  <a:pt x="29" y="784"/>
                  <a:pt x="27" y="785"/>
                  <a:pt x="25" y="786"/>
                </a:cubicBezTo>
                <a:cubicBezTo>
                  <a:pt x="21" y="788"/>
                  <a:pt x="13" y="785"/>
                  <a:pt x="14" y="791"/>
                </a:cubicBezTo>
                <a:cubicBezTo>
                  <a:pt x="18" y="790"/>
                  <a:pt x="20" y="788"/>
                  <a:pt x="25" y="789"/>
                </a:cubicBezTo>
                <a:cubicBezTo>
                  <a:pt x="27" y="788"/>
                  <a:pt x="28" y="786"/>
                  <a:pt x="30" y="784"/>
                </a:cubicBezTo>
                <a:cubicBezTo>
                  <a:pt x="33" y="783"/>
                  <a:pt x="36" y="784"/>
                  <a:pt x="39" y="783"/>
                </a:cubicBezTo>
                <a:cubicBezTo>
                  <a:pt x="40" y="783"/>
                  <a:pt x="41" y="780"/>
                  <a:pt x="42" y="780"/>
                </a:cubicBezTo>
                <a:cubicBezTo>
                  <a:pt x="47" y="778"/>
                  <a:pt x="52" y="780"/>
                  <a:pt x="55" y="776"/>
                </a:cubicBezTo>
                <a:cubicBezTo>
                  <a:pt x="55" y="776"/>
                  <a:pt x="57" y="777"/>
                  <a:pt x="58" y="776"/>
                </a:cubicBezTo>
                <a:cubicBezTo>
                  <a:pt x="58" y="776"/>
                  <a:pt x="58" y="775"/>
                  <a:pt x="58" y="775"/>
                </a:cubicBezTo>
                <a:cubicBezTo>
                  <a:pt x="59" y="773"/>
                  <a:pt x="66" y="776"/>
                  <a:pt x="68" y="775"/>
                </a:cubicBezTo>
                <a:cubicBezTo>
                  <a:pt x="67" y="779"/>
                  <a:pt x="71" y="778"/>
                  <a:pt x="71" y="781"/>
                </a:cubicBezTo>
                <a:cubicBezTo>
                  <a:pt x="67" y="781"/>
                  <a:pt x="66" y="778"/>
                  <a:pt x="66" y="784"/>
                </a:cubicBezTo>
                <a:cubicBezTo>
                  <a:pt x="68" y="788"/>
                  <a:pt x="73" y="782"/>
                  <a:pt x="75" y="788"/>
                </a:cubicBezTo>
                <a:cubicBezTo>
                  <a:pt x="76" y="794"/>
                  <a:pt x="71" y="796"/>
                  <a:pt x="66" y="797"/>
                </a:cubicBezTo>
                <a:cubicBezTo>
                  <a:pt x="67" y="801"/>
                  <a:pt x="63" y="800"/>
                  <a:pt x="63" y="803"/>
                </a:cubicBezTo>
                <a:cubicBezTo>
                  <a:pt x="65" y="804"/>
                  <a:pt x="66" y="804"/>
                  <a:pt x="66" y="807"/>
                </a:cubicBezTo>
                <a:cubicBezTo>
                  <a:pt x="63" y="808"/>
                  <a:pt x="57" y="805"/>
                  <a:pt x="57" y="808"/>
                </a:cubicBezTo>
                <a:cubicBezTo>
                  <a:pt x="63" y="810"/>
                  <a:pt x="65" y="807"/>
                  <a:pt x="70" y="811"/>
                </a:cubicBezTo>
                <a:cubicBezTo>
                  <a:pt x="63" y="811"/>
                  <a:pt x="69" y="815"/>
                  <a:pt x="68" y="818"/>
                </a:cubicBezTo>
                <a:cubicBezTo>
                  <a:pt x="61" y="817"/>
                  <a:pt x="65" y="827"/>
                  <a:pt x="63" y="830"/>
                </a:cubicBezTo>
                <a:cubicBezTo>
                  <a:pt x="71" y="828"/>
                  <a:pt x="67" y="838"/>
                  <a:pt x="73" y="838"/>
                </a:cubicBezTo>
                <a:cubicBezTo>
                  <a:pt x="73" y="835"/>
                  <a:pt x="79" y="838"/>
                  <a:pt x="79" y="840"/>
                </a:cubicBezTo>
                <a:cubicBezTo>
                  <a:pt x="76" y="844"/>
                  <a:pt x="80" y="842"/>
                  <a:pt x="81" y="845"/>
                </a:cubicBezTo>
                <a:cubicBezTo>
                  <a:pt x="80" y="845"/>
                  <a:pt x="78" y="845"/>
                  <a:pt x="78" y="846"/>
                </a:cubicBezTo>
                <a:cubicBezTo>
                  <a:pt x="78" y="848"/>
                  <a:pt x="75" y="848"/>
                  <a:pt x="75" y="849"/>
                </a:cubicBezTo>
                <a:cubicBezTo>
                  <a:pt x="79" y="851"/>
                  <a:pt x="82" y="846"/>
                  <a:pt x="83" y="849"/>
                </a:cubicBezTo>
                <a:cubicBezTo>
                  <a:pt x="83" y="855"/>
                  <a:pt x="77" y="853"/>
                  <a:pt x="75" y="856"/>
                </a:cubicBezTo>
                <a:cubicBezTo>
                  <a:pt x="74" y="855"/>
                  <a:pt x="66" y="852"/>
                  <a:pt x="66" y="856"/>
                </a:cubicBezTo>
                <a:cubicBezTo>
                  <a:pt x="71" y="858"/>
                  <a:pt x="78" y="857"/>
                  <a:pt x="79" y="864"/>
                </a:cubicBezTo>
                <a:cubicBezTo>
                  <a:pt x="75" y="863"/>
                  <a:pt x="73" y="864"/>
                  <a:pt x="72" y="867"/>
                </a:cubicBezTo>
                <a:cubicBezTo>
                  <a:pt x="75" y="867"/>
                  <a:pt x="76" y="865"/>
                  <a:pt x="77" y="867"/>
                </a:cubicBezTo>
                <a:cubicBezTo>
                  <a:pt x="75" y="869"/>
                  <a:pt x="74" y="870"/>
                  <a:pt x="73" y="873"/>
                </a:cubicBezTo>
                <a:cubicBezTo>
                  <a:pt x="72" y="874"/>
                  <a:pt x="73" y="876"/>
                  <a:pt x="71" y="876"/>
                </a:cubicBezTo>
                <a:cubicBezTo>
                  <a:pt x="69" y="874"/>
                  <a:pt x="68" y="870"/>
                  <a:pt x="62" y="872"/>
                </a:cubicBezTo>
                <a:cubicBezTo>
                  <a:pt x="60" y="876"/>
                  <a:pt x="63" y="877"/>
                  <a:pt x="60" y="878"/>
                </a:cubicBezTo>
                <a:cubicBezTo>
                  <a:pt x="59" y="878"/>
                  <a:pt x="58" y="877"/>
                  <a:pt x="57" y="876"/>
                </a:cubicBezTo>
                <a:cubicBezTo>
                  <a:pt x="55" y="884"/>
                  <a:pt x="68" y="876"/>
                  <a:pt x="68" y="881"/>
                </a:cubicBezTo>
                <a:cubicBezTo>
                  <a:pt x="65" y="885"/>
                  <a:pt x="62" y="880"/>
                  <a:pt x="59" y="881"/>
                </a:cubicBezTo>
                <a:cubicBezTo>
                  <a:pt x="58" y="882"/>
                  <a:pt x="60" y="885"/>
                  <a:pt x="57" y="884"/>
                </a:cubicBezTo>
                <a:cubicBezTo>
                  <a:pt x="57" y="884"/>
                  <a:pt x="56" y="881"/>
                  <a:pt x="54" y="881"/>
                </a:cubicBezTo>
                <a:cubicBezTo>
                  <a:pt x="57" y="887"/>
                  <a:pt x="53" y="889"/>
                  <a:pt x="53" y="895"/>
                </a:cubicBezTo>
                <a:cubicBezTo>
                  <a:pt x="52" y="896"/>
                  <a:pt x="50" y="895"/>
                  <a:pt x="50" y="897"/>
                </a:cubicBezTo>
                <a:cubicBezTo>
                  <a:pt x="52" y="897"/>
                  <a:pt x="54" y="897"/>
                  <a:pt x="54" y="900"/>
                </a:cubicBezTo>
                <a:cubicBezTo>
                  <a:pt x="56" y="900"/>
                  <a:pt x="59" y="900"/>
                  <a:pt x="59" y="903"/>
                </a:cubicBezTo>
                <a:cubicBezTo>
                  <a:pt x="67" y="902"/>
                  <a:pt x="77" y="901"/>
                  <a:pt x="82" y="902"/>
                </a:cubicBezTo>
                <a:cubicBezTo>
                  <a:pt x="84" y="902"/>
                  <a:pt x="87" y="901"/>
                  <a:pt x="87" y="903"/>
                </a:cubicBezTo>
                <a:cubicBezTo>
                  <a:pt x="77" y="907"/>
                  <a:pt x="68" y="904"/>
                  <a:pt x="59" y="908"/>
                </a:cubicBezTo>
                <a:cubicBezTo>
                  <a:pt x="59" y="915"/>
                  <a:pt x="65" y="910"/>
                  <a:pt x="65" y="913"/>
                </a:cubicBezTo>
                <a:cubicBezTo>
                  <a:pt x="63" y="916"/>
                  <a:pt x="64" y="922"/>
                  <a:pt x="61" y="924"/>
                </a:cubicBezTo>
                <a:cubicBezTo>
                  <a:pt x="59" y="923"/>
                  <a:pt x="58" y="925"/>
                  <a:pt x="57" y="926"/>
                </a:cubicBezTo>
                <a:cubicBezTo>
                  <a:pt x="55" y="926"/>
                  <a:pt x="55" y="924"/>
                  <a:pt x="55" y="924"/>
                </a:cubicBezTo>
                <a:cubicBezTo>
                  <a:pt x="53" y="924"/>
                  <a:pt x="54" y="926"/>
                  <a:pt x="53" y="926"/>
                </a:cubicBezTo>
                <a:cubicBezTo>
                  <a:pt x="51" y="926"/>
                  <a:pt x="47" y="925"/>
                  <a:pt x="47" y="927"/>
                </a:cubicBezTo>
                <a:cubicBezTo>
                  <a:pt x="53" y="927"/>
                  <a:pt x="59" y="927"/>
                  <a:pt x="65" y="927"/>
                </a:cubicBezTo>
                <a:cubicBezTo>
                  <a:pt x="65" y="929"/>
                  <a:pt x="66" y="931"/>
                  <a:pt x="66" y="932"/>
                </a:cubicBezTo>
                <a:cubicBezTo>
                  <a:pt x="72" y="931"/>
                  <a:pt x="70" y="936"/>
                  <a:pt x="71" y="937"/>
                </a:cubicBezTo>
                <a:cubicBezTo>
                  <a:pt x="72" y="937"/>
                  <a:pt x="74" y="936"/>
                  <a:pt x="75" y="937"/>
                </a:cubicBezTo>
                <a:cubicBezTo>
                  <a:pt x="76" y="938"/>
                  <a:pt x="75" y="941"/>
                  <a:pt x="76" y="941"/>
                </a:cubicBezTo>
                <a:cubicBezTo>
                  <a:pt x="72" y="938"/>
                  <a:pt x="70" y="943"/>
                  <a:pt x="66" y="945"/>
                </a:cubicBezTo>
                <a:cubicBezTo>
                  <a:pt x="68" y="944"/>
                  <a:pt x="57" y="944"/>
                  <a:pt x="59" y="946"/>
                </a:cubicBezTo>
                <a:cubicBezTo>
                  <a:pt x="64" y="948"/>
                  <a:pt x="57" y="950"/>
                  <a:pt x="60" y="954"/>
                </a:cubicBezTo>
                <a:cubicBezTo>
                  <a:pt x="54" y="955"/>
                  <a:pt x="51" y="957"/>
                  <a:pt x="49" y="959"/>
                </a:cubicBezTo>
                <a:cubicBezTo>
                  <a:pt x="47" y="960"/>
                  <a:pt x="45" y="959"/>
                  <a:pt x="43" y="960"/>
                </a:cubicBezTo>
                <a:cubicBezTo>
                  <a:pt x="42" y="961"/>
                  <a:pt x="40" y="963"/>
                  <a:pt x="40" y="964"/>
                </a:cubicBezTo>
                <a:cubicBezTo>
                  <a:pt x="38" y="965"/>
                  <a:pt x="35" y="964"/>
                  <a:pt x="35" y="967"/>
                </a:cubicBezTo>
                <a:cubicBezTo>
                  <a:pt x="36" y="967"/>
                  <a:pt x="38" y="967"/>
                  <a:pt x="38" y="968"/>
                </a:cubicBezTo>
                <a:cubicBezTo>
                  <a:pt x="37" y="970"/>
                  <a:pt x="27" y="972"/>
                  <a:pt x="32" y="975"/>
                </a:cubicBezTo>
                <a:cubicBezTo>
                  <a:pt x="32" y="972"/>
                  <a:pt x="35" y="974"/>
                  <a:pt x="37" y="973"/>
                </a:cubicBezTo>
                <a:cubicBezTo>
                  <a:pt x="38" y="972"/>
                  <a:pt x="38" y="971"/>
                  <a:pt x="40" y="970"/>
                </a:cubicBezTo>
                <a:cubicBezTo>
                  <a:pt x="42" y="969"/>
                  <a:pt x="48" y="968"/>
                  <a:pt x="49" y="970"/>
                </a:cubicBezTo>
                <a:cubicBezTo>
                  <a:pt x="48" y="972"/>
                  <a:pt x="48" y="976"/>
                  <a:pt x="45" y="976"/>
                </a:cubicBezTo>
                <a:cubicBezTo>
                  <a:pt x="48" y="982"/>
                  <a:pt x="42" y="983"/>
                  <a:pt x="42" y="984"/>
                </a:cubicBezTo>
                <a:cubicBezTo>
                  <a:pt x="42" y="985"/>
                  <a:pt x="44" y="987"/>
                  <a:pt x="44" y="987"/>
                </a:cubicBezTo>
                <a:cubicBezTo>
                  <a:pt x="43" y="988"/>
                  <a:pt x="42" y="986"/>
                  <a:pt x="41" y="986"/>
                </a:cubicBezTo>
                <a:cubicBezTo>
                  <a:pt x="39" y="991"/>
                  <a:pt x="40" y="990"/>
                  <a:pt x="43" y="994"/>
                </a:cubicBezTo>
                <a:cubicBezTo>
                  <a:pt x="41" y="994"/>
                  <a:pt x="39" y="994"/>
                  <a:pt x="36" y="994"/>
                </a:cubicBezTo>
                <a:cubicBezTo>
                  <a:pt x="39" y="998"/>
                  <a:pt x="34" y="1003"/>
                  <a:pt x="37" y="1003"/>
                </a:cubicBezTo>
                <a:cubicBezTo>
                  <a:pt x="39" y="998"/>
                  <a:pt x="39" y="1007"/>
                  <a:pt x="40" y="1008"/>
                </a:cubicBezTo>
                <a:cubicBezTo>
                  <a:pt x="42" y="1009"/>
                  <a:pt x="47" y="1007"/>
                  <a:pt x="47" y="1010"/>
                </a:cubicBezTo>
                <a:cubicBezTo>
                  <a:pt x="44" y="1013"/>
                  <a:pt x="35" y="1011"/>
                  <a:pt x="35" y="1018"/>
                </a:cubicBezTo>
                <a:cubicBezTo>
                  <a:pt x="37" y="1018"/>
                  <a:pt x="36" y="1020"/>
                  <a:pt x="38" y="1021"/>
                </a:cubicBezTo>
                <a:cubicBezTo>
                  <a:pt x="38" y="1017"/>
                  <a:pt x="44" y="1020"/>
                  <a:pt x="46" y="1019"/>
                </a:cubicBezTo>
                <a:cubicBezTo>
                  <a:pt x="48" y="1022"/>
                  <a:pt x="53" y="1023"/>
                  <a:pt x="54" y="1027"/>
                </a:cubicBezTo>
                <a:cubicBezTo>
                  <a:pt x="59" y="1027"/>
                  <a:pt x="62" y="1030"/>
                  <a:pt x="64" y="1032"/>
                </a:cubicBezTo>
                <a:cubicBezTo>
                  <a:pt x="64" y="1031"/>
                  <a:pt x="62" y="1034"/>
                  <a:pt x="63" y="1035"/>
                </a:cubicBezTo>
                <a:cubicBezTo>
                  <a:pt x="63" y="1036"/>
                  <a:pt x="66" y="1035"/>
                  <a:pt x="66" y="1037"/>
                </a:cubicBezTo>
                <a:cubicBezTo>
                  <a:pt x="60" y="1033"/>
                  <a:pt x="59" y="1038"/>
                  <a:pt x="56" y="1038"/>
                </a:cubicBezTo>
                <a:cubicBezTo>
                  <a:pt x="57" y="1038"/>
                  <a:pt x="55" y="1036"/>
                  <a:pt x="53" y="1037"/>
                </a:cubicBezTo>
                <a:cubicBezTo>
                  <a:pt x="51" y="1037"/>
                  <a:pt x="51" y="1038"/>
                  <a:pt x="50" y="1040"/>
                </a:cubicBezTo>
                <a:cubicBezTo>
                  <a:pt x="57" y="1040"/>
                  <a:pt x="64" y="1040"/>
                  <a:pt x="71" y="1040"/>
                </a:cubicBezTo>
                <a:cubicBezTo>
                  <a:pt x="68" y="1046"/>
                  <a:pt x="71" y="1043"/>
                  <a:pt x="74" y="1046"/>
                </a:cubicBezTo>
                <a:cubicBezTo>
                  <a:pt x="72" y="1046"/>
                  <a:pt x="73" y="1049"/>
                  <a:pt x="73" y="1051"/>
                </a:cubicBezTo>
                <a:cubicBezTo>
                  <a:pt x="70" y="1048"/>
                  <a:pt x="66" y="1050"/>
                  <a:pt x="65" y="1052"/>
                </a:cubicBezTo>
                <a:cubicBezTo>
                  <a:pt x="72" y="1051"/>
                  <a:pt x="73" y="1053"/>
                  <a:pt x="79" y="1051"/>
                </a:cubicBezTo>
                <a:cubicBezTo>
                  <a:pt x="81" y="1045"/>
                  <a:pt x="75" y="1048"/>
                  <a:pt x="76" y="1043"/>
                </a:cubicBezTo>
                <a:cubicBezTo>
                  <a:pt x="81" y="1044"/>
                  <a:pt x="85" y="1050"/>
                  <a:pt x="88" y="1044"/>
                </a:cubicBezTo>
                <a:cubicBezTo>
                  <a:pt x="92" y="1048"/>
                  <a:pt x="98" y="1050"/>
                  <a:pt x="102" y="1054"/>
                </a:cubicBezTo>
                <a:cubicBezTo>
                  <a:pt x="103" y="1054"/>
                  <a:pt x="105" y="1057"/>
                  <a:pt x="106" y="1054"/>
                </a:cubicBezTo>
                <a:cubicBezTo>
                  <a:pt x="105" y="1054"/>
                  <a:pt x="104" y="1053"/>
                  <a:pt x="105" y="1051"/>
                </a:cubicBezTo>
                <a:cubicBezTo>
                  <a:pt x="103" y="1051"/>
                  <a:pt x="101" y="1050"/>
                  <a:pt x="101" y="1048"/>
                </a:cubicBezTo>
                <a:cubicBezTo>
                  <a:pt x="104" y="1049"/>
                  <a:pt x="110" y="1049"/>
                  <a:pt x="108" y="1056"/>
                </a:cubicBezTo>
                <a:cubicBezTo>
                  <a:pt x="113" y="1058"/>
                  <a:pt x="114" y="1049"/>
                  <a:pt x="117" y="1054"/>
                </a:cubicBezTo>
                <a:cubicBezTo>
                  <a:pt x="117" y="1057"/>
                  <a:pt x="110" y="1054"/>
                  <a:pt x="111" y="1059"/>
                </a:cubicBezTo>
                <a:cubicBezTo>
                  <a:pt x="115" y="1057"/>
                  <a:pt x="122" y="1058"/>
                  <a:pt x="127" y="1057"/>
                </a:cubicBezTo>
                <a:cubicBezTo>
                  <a:pt x="130" y="1057"/>
                  <a:pt x="134" y="1053"/>
                  <a:pt x="135" y="1057"/>
                </a:cubicBezTo>
                <a:cubicBezTo>
                  <a:pt x="135" y="1063"/>
                  <a:pt x="127" y="1060"/>
                  <a:pt x="124" y="1060"/>
                </a:cubicBezTo>
                <a:cubicBezTo>
                  <a:pt x="117" y="1062"/>
                  <a:pt x="111" y="1065"/>
                  <a:pt x="104" y="1065"/>
                </a:cubicBezTo>
                <a:cubicBezTo>
                  <a:pt x="102" y="1067"/>
                  <a:pt x="102" y="1070"/>
                  <a:pt x="98" y="1070"/>
                </a:cubicBezTo>
                <a:cubicBezTo>
                  <a:pt x="85" y="1069"/>
                  <a:pt x="80" y="1074"/>
                  <a:pt x="69" y="1071"/>
                </a:cubicBezTo>
                <a:cubicBezTo>
                  <a:pt x="70" y="1074"/>
                  <a:pt x="67" y="1071"/>
                  <a:pt x="66" y="1071"/>
                </a:cubicBezTo>
                <a:cubicBezTo>
                  <a:pt x="64" y="1072"/>
                  <a:pt x="65" y="1076"/>
                  <a:pt x="62" y="1076"/>
                </a:cubicBezTo>
                <a:cubicBezTo>
                  <a:pt x="57" y="1075"/>
                  <a:pt x="56" y="1078"/>
                  <a:pt x="52" y="1078"/>
                </a:cubicBezTo>
                <a:cubicBezTo>
                  <a:pt x="51" y="1078"/>
                  <a:pt x="49" y="1078"/>
                  <a:pt x="49" y="1079"/>
                </a:cubicBezTo>
                <a:cubicBezTo>
                  <a:pt x="57" y="1079"/>
                  <a:pt x="67" y="1080"/>
                  <a:pt x="73" y="1078"/>
                </a:cubicBezTo>
                <a:cubicBezTo>
                  <a:pt x="75" y="1079"/>
                  <a:pt x="74" y="1081"/>
                  <a:pt x="78" y="1081"/>
                </a:cubicBezTo>
                <a:cubicBezTo>
                  <a:pt x="80" y="1081"/>
                  <a:pt x="80" y="1078"/>
                  <a:pt x="82" y="1078"/>
                </a:cubicBezTo>
                <a:cubicBezTo>
                  <a:pt x="82" y="1078"/>
                  <a:pt x="84" y="1081"/>
                  <a:pt x="86" y="1081"/>
                </a:cubicBezTo>
                <a:cubicBezTo>
                  <a:pt x="85" y="1081"/>
                  <a:pt x="87" y="1079"/>
                  <a:pt x="87" y="1079"/>
                </a:cubicBezTo>
                <a:cubicBezTo>
                  <a:pt x="91" y="1078"/>
                  <a:pt x="95" y="1080"/>
                  <a:pt x="98" y="1079"/>
                </a:cubicBezTo>
                <a:cubicBezTo>
                  <a:pt x="100" y="1079"/>
                  <a:pt x="100" y="1078"/>
                  <a:pt x="101" y="1078"/>
                </a:cubicBezTo>
                <a:cubicBezTo>
                  <a:pt x="103" y="1078"/>
                  <a:pt x="103" y="1080"/>
                  <a:pt x="106" y="1079"/>
                </a:cubicBezTo>
                <a:cubicBezTo>
                  <a:pt x="106" y="1079"/>
                  <a:pt x="107" y="1078"/>
                  <a:pt x="108" y="1078"/>
                </a:cubicBezTo>
                <a:cubicBezTo>
                  <a:pt x="109" y="1077"/>
                  <a:pt x="111" y="1078"/>
                  <a:pt x="112" y="1078"/>
                </a:cubicBezTo>
                <a:cubicBezTo>
                  <a:pt x="113" y="1078"/>
                  <a:pt x="114" y="1079"/>
                  <a:pt x="114" y="1079"/>
                </a:cubicBezTo>
                <a:cubicBezTo>
                  <a:pt x="116" y="1080"/>
                  <a:pt x="119" y="1076"/>
                  <a:pt x="120" y="1079"/>
                </a:cubicBezTo>
                <a:cubicBezTo>
                  <a:pt x="120" y="1081"/>
                  <a:pt x="119" y="1083"/>
                  <a:pt x="117" y="1084"/>
                </a:cubicBezTo>
                <a:cubicBezTo>
                  <a:pt x="108" y="1083"/>
                  <a:pt x="97" y="1086"/>
                  <a:pt x="92" y="1084"/>
                </a:cubicBezTo>
                <a:cubicBezTo>
                  <a:pt x="90" y="1088"/>
                  <a:pt x="84" y="1087"/>
                  <a:pt x="80" y="1089"/>
                </a:cubicBezTo>
                <a:cubicBezTo>
                  <a:pt x="77" y="1089"/>
                  <a:pt x="76" y="1091"/>
                  <a:pt x="80" y="1090"/>
                </a:cubicBezTo>
                <a:cubicBezTo>
                  <a:pt x="84" y="1092"/>
                  <a:pt x="84" y="1088"/>
                  <a:pt x="88" y="1089"/>
                </a:cubicBezTo>
                <a:cubicBezTo>
                  <a:pt x="88" y="1092"/>
                  <a:pt x="93" y="1090"/>
                  <a:pt x="93" y="1094"/>
                </a:cubicBezTo>
                <a:cubicBezTo>
                  <a:pt x="87" y="1093"/>
                  <a:pt x="81" y="1094"/>
                  <a:pt x="79" y="1097"/>
                </a:cubicBezTo>
                <a:cubicBezTo>
                  <a:pt x="83" y="1097"/>
                  <a:pt x="90" y="1096"/>
                  <a:pt x="93" y="1098"/>
                </a:cubicBezTo>
                <a:cubicBezTo>
                  <a:pt x="93" y="1096"/>
                  <a:pt x="95" y="1098"/>
                  <a:pt x="96" y="1097"/>
                </a:cubicBezTo>
                <a:cubicBezTo>
                  <a:pt x="97" y="1096"/>
                  <a:pt x="98" y="1095"/>
                  <a:pt x="99" y="1094"/>
                </a:cubicBezTo>
                <a:cubicBezTo>
                  <a:pt x="100" y="1097"/>
                  <a:pt x="103" y="1099"/>
                  <a:pt x="104" y="1102"/>
                </a:cubicBezTo>
                <a:cubicBezTo>
                  <a:pt x="104" y="1101"/>
                  <a:pt x="102" y="1102"/>
                  <a:pt x="103" y="1103"/>
                </a:cubicBezTo>
                <a:cubicBezTo>
                  <a:pt x="103" y="1106"/>
                  <a:pt x="105" y="1102"/>
                  <a:pt x="106" y="1105"/>
                </a:cubicBezTo>
                <a:cubicBezTo>
                  <a:pt x="105" y="1106"/>
                  <a:pt x="104" y="1108"/>
                  <a:pt x="103" y="1108"/>
                </a:cubicBezTo>
                <a:cubicBezTo>
                  <a:pt x="97" y="1109"/>
                  <a:pt x="99" y="1105"/>
                  <a:pt x="96" y="1108"/>
                </a:cubicBezTo>
                <a:cubicBezTo>
                  <a:pt x="94" y="1111"/>
                  <a:pt x="80" y="1106"/>
                  <a:pt x="81" y="1105"/>
                </a:cubicBezTo>
                <a:cubicBezTo>
                  <a:pt x="81" y="1103"/>
                  <a:pt x="87" y="1105"/>
                  <a:pt x="87" y="1102"/>
                </a:cubicBezTo>
                <a:cubicBezTo>
                  <a:pt x="84" y="1102"/>
                  <a:pt x="81" y="1102"/>
                  <a:pt x="79" y="1102"/>
                </a:cubicBezTo>
                <a:cubicBezTo>
                  <a:pt x="79" y="1105"/>
                  <a:pt x="79" y="1108"/>
                  <a:pt x="76" y="1108"/>
                </a:cubicBezTo>
                <a:cubicBezTo>
                  <a:pt x="76" y="1112"/>
                  <a:pt x="79" y="1113"/>
                  <a:pt x="80" y="1116"/>
                </a:cubicBezTo>
                <a:cubicBezTo>
                  <a:pt x="77" y="1116"/>
                  <a:pt x="76" y="1118"/>
                  <a:pt x="73" y="1117"/>
                </a:cubicBezTo>
                <a:cubicBezTo>
                  <a:pt x="73" y="1113"/>
                  <a:pt x="71" y="1114"/>
                  <a:pt x="73" y="1111"/>
                </a:cubicBezTo>
                <a:cubicBezTo>
                  <a:pt x="68" y="1110"/>
                  <a:pt x="67" y="1113"/>
                  <a:pt x="64" y="1114"/>
                </a:cubicBezTo>
                <a:cubicBezTo>
                  <a:pt x="62" y="1115"/>
                  <a:pt x="59" y="1114"/>
                  <a:pt x="59" y="1116"/>
                </a:cubicBezTo>
                <a:cubicBezTo>
                  <a:pt x="62" y="1116"/>
                  <a:pt x="64" y="1116"/>
                  <a:pt x="65" y="1117"/>
                </a:cubicBezTo>
                <a:cubicBezTo>
                  <a:pt x="66" y="1116"/>
                  <a:pt x="66" y="1114"/>
                  <a:pt x="68" y="1114"/>
                </a:cubicBezTo>
                <a:cubicBezTo>
                  <a:pt x="69" y="1117"/>
                  <a:pt x="64" y="1116"/>
                  <a:pt x="66" y="1121"/>
                </a:cubicBezTo>
                <a:cubicBezTo>
                  <a:pt x="69" y="1120"/>
                  <a:pt x="72" y="1121"/>
                  <a:pt x="72" y="1124"/>
                </a:cubicBezTo>
                <a:cubicBezTo>
                  <a:pt x="70" y="1124"/>
                  <a:pt x="70" y="1121"/>
                  <a:pt x="69" y="1124"/>
                </a:cubicBezTo>
                <a:cubicBezTo>
                  <a:pt x="71" y="1124"/>
                  <a:pt x="71" y="1126"/>
                  <a:pt x="74" y="1125"/>
                </a:cubicBezTo>
                <a:cubicBezTo>
                  <a:pt x="74" y="1124"/>
                  <a:pt x="76" y="1123"/>
                  <a:pt x="77" y="1125"/>
                </a:cubicBezTo>
                <a:cubicBezTo>
                  <a:pt x="75" y="1129"/>
                  <a:pt x="67" y="1127"/>
                  <a:pt x="68" y="1133"/>
                </a:cubicBezTo>
                <a:cubicBezTo>
                  <a:pt x="80" y="1136"/>
                  <a:pt x="99" y="1138"/>
                  <a:pt x="112" y="1135"/>
                </a:cubicBezTo>
                <a:cubicBezTo>
                  <a:pt x="112" y="1137"/>
                  <a:pt x="116" y="1136"/>
                  <a:pt x="115" y="1140"/>
                </a:cubicBezTo>
                <a:cubicBezTo>
                  <a:pt x="109" y="1139"/>
                  <a:pt x="105" y="1141"/>
                  <a:pt x="103" y="1144"/>
                </a:cubicBezTo>
                <a:cubicBezTo>
                  <a:pt x="96" y="1144"/>
                  <a:pt x="89" y="1144"/>
                  <a:pt x="83" y="1144"/>
                </a:cubicBezTo>
                <a:cubicBezTo>
                  <a:pt x="80" y="1145"/>
                  <a:pt x="82" y="1148"/>
                  <a:pt x="78" y="1148"/>
                </a:cubicBezTo>
                <a:cubicBezTo>
                  <a:pt x="78" y="1145"/>
                  <a:pt x="77" y="1145"/>
                  <a:pt x="75" y="1144"/>
                </a:cubicBezTo>
                <a:cubicBezTo>
                  <a:pt x="69" y="1143"/>
                  <a:pt x="58" y="1145"/>
                  <a:pt x="51" y="1144"/>
                </a:cubicBezTo>
                <a:cubicBezTo>
                  <a:pt x="49" y="1151"/>
                  <a:pt x="58" y="1145"/>
                  <a:pt x="58" y="1149"/>
                </a:cubicBezTo>
                <a:cubicBezTo>
                  <a:pt x="54" y="1152"/>
                  <a:pt x="52" y="1147"/>
                  <a:pt x="52" y="1152"/>
                </a:cubicBezTo>
                <a:cubicBezTo>
                  <a:pt x="56" y="1151"/>
                  <a:pt x="58" y="1155"/>
                  <a:pt x="63" y="1156"/>
                </a:cubicBezTo>
                <a:cubicBezTo>
                  <a:pt x="67" y="1156"/>
                  <a:pt x="71" y="1155"/>
                  <a:pt x="75" y="1156"/>
                </a:cubicBezTo>
                <a:cubicBezTo>
                  <a:pt x="79" y="1156"/>
                  <a:pt x="86" y="1153"/>
                  <a:pt x="87" y="1159"/>
                </a:cubicBezTo>
                <a:cubicBezTo>
                  <a:pt x="82" y="1159"/>
                  <a:pt x="73" y="1157"/>
                  <a:pt x="73" y="1162"/>
                </a:cubicBezTo>
                <a:cubicBezTo>
                  <a:pt x="74" y="1162"/>
                  <a:pt x="76" y="1162"/>
                  <a:pt x="76" y="1163"/>
                </a:cubicBezTo>
                <a:cubicBezTo>
                  <a:pt x="71" y="1163"/>
                  <a:pt x="66" y="1163"/>
                  <a:pt x="62" y="1163"/>
                </a:cubicBezTo>
                <a:cubicBezTo>
                  <a:pt x="62" y="1161"/>
                  <a:pt x="61" y="1160"/>
                  <a:pt x="60" y="1159"/>
                </a:cubicBezTo>
                <a:cubicBezTo>
                  <a:pt x="54" y="1157"/>
                  <a:pt x="53" y="1162"/>
                  <a:pt x="50" y="1159"/>
                </a:cubicBezTo>
                <a:cubicBezTo>
                  <a:pt x="50" y="1167"/>
                  <a:pt x="55" y="1160"/>
                  <a:pt x="57" y="1163"/>
                </a:cubicBezTo>
                <a:cubicBezTo>
                  <a:pt x="57" y="1165"/>
                  <a:pt x="58" y="1165"/>
                  <a:pt x="59" y="1167"/>
                </a:cubicBezTo>
                <a:cubicBezTo>
                  <a:pt x="56" y="1167"/>
                  <a:pt x="54" y="1171"/>
                  <a:pt x="59" y="1170"/>
                </a:cubicBezTo>
                <a:cubicBezTo>
                  <a:pt x="61" y="1170"/>
                  <a:pt x="60" y="1166"/>
                  <a:pt x="63" y="1167"/>
                </a:cubicBezTo>
                <a:cubicBezTo>
                  <a:pt x="63" y="1170"/>
                  <a:pt x="60" y="1171"/>
                  <a:pt x="61" y="1175"/>
                </a:cubicBezTo>
                <a:cubicBezTo>
                  <a:pt x="66" y="1175"/>
                  <a:pt x="62" y="1179"/>
                  <a:pt x="63" y="1179"/>
                </a:cubicBezTo>
                <a:cubicBezTo>
                  <a:pt x="63" y="1180"/>
                  <a:pt x="66" y="1179"/>
                  <a:pt x="66" y="1181"/>
                </a:cubicBezTo>
                <a:cubicBezTo>
                  <a:pt x="61" y="1181"/>
                  <a:pt x="55" y="1180"/>
                  <a:pt x="55" y="1184"/>
                </a:cubicBezTo>
                <a:cubicBezTo>
                  <a:pt x="61" y="1185"/>
                  <a:pt x="62" y="1181"/>
                  <a:pt x="67" y="1182"/>
                </a:cubicBezTo>
                <a:cubicBezTo>
                  <a:pt x="67" y="1187"/>
                  <a:pt x="75" y="1187"/>
                  <a:pt x="79" y="1187"/>
                </a:cubicBezTo>
                <a:cubicBezTo>
                  <a:pt x="86" y="1188"/>
                  <a:pt x="89" y="1188"/>
                  <a:pt x="93" y="1189"/>
                </a:cubicBezTo>
                <a:cubicBezTo>
                  <a:pt x="95" y="1189"/>
                  <a:pt x="97" y="1188"/>
                  <a:pt x="98" y="1190"/>
                </a:cubicBezTo>
                <a:cubicBezTo>
                  <a:pt x="92" y="1195"/>
                  <a:pt x="81" y="1190"/>
                  <a:pt x="77" y="1190"/>
                </a:cubicBezTo>
                <a:cubicBezTo>
                  <a:pt x="75" y="1191"/>
                  <a:pt x="75" y="1192"/>
                  <a:pt x="73" y="1192"/>
                </a:cubicBezTo>
                <a:cubicBezTo>
                  <a:pt x="68" y="1193"/>
                  <a:pt x="65" y="1193"/>
                  <a:pt x="63" y="1194"/>
                </a:cubicBezTo>
                <a:cubicBezTo>
                  <a:pt x="63" y="1194"/>
                  <a:pt x="61" y="1193"/>
                  <a:pt x="60" y="1194"/>
                </a:cubicBezTo>
                <a:cubicBezTo>
                  <a:pt x="59" y="1194"/>
                  <a:pt x="61" y="1197"/>
                  <a:pt x="59" y="1197"/>
                </a:cubicBezTo>
                <a:cubicBezTo>
                  <a:pt x="54" y="1197"/>
                  <a:pt x="54" y="1201"/>
                  <a:pt x="50" y="1201"/>
                </a:cubicBezTo>
                <a:cubicBezTo>
                  <a:pt x="50" y="1205"/>
                  <a:pt x="53" y="1208"/>
                  <a:pt x="50" y="1211"/>
                </a:cubicBezTo>
                <a:cubicBezTo>
                  <a:pt x="58" y="1211"/>
                  <a:pt x="66" y="1215"/>
                  <a:pt x="74" y="1214"/>
                </a:cubicBezTo>
                <a:cubicBezTo>
                  <a:pt x="76" y="1214"/>
                  <a:pt x="76" y="1213"/>
                  <a:pt x="79" y="1213"/>
                </a:cubicBezTo>
                <a:cubicBezTo>
                  <a:pt x="81" y="1212"/>
                  <a:pt x="84" y="1212"/>
                  <a:pt x="86" y="1213"/>
                </a:cubicBezTo>
                <a:cubicBezTo>
                  <a:pt x="89" y="1213"/>
                  <a:pt x="88" y="1215"/>
                  <a:pt x="90" y="1216"/>
                </a:cubicBezTo>
                <a:cubicBezTo>
                  <a:pt x="93" y="1217"/>
                  <a:pt x="97" y="1213"/>
                  <a:pt x="98" y="1217"/>
                </a:cubicBezTo>
                <a:cubicBezTo>
                  <a:pt x="98" y="1220"/>
                  <a:pt x="94" y="1219"/>
                  <a:pt x="95" y="1222"/>
                </a:cubicBezTo>
                <a:cubicBezTo>
                  <a:pt x="98" y="1222"/>
                  <a:pt x="101" y="1220"/>
                  <a:pt x="104" y="1219"/>
                </a:cubicBezTo>
                <a:cubicBezTo>
                  <a:pt x="113" y="1224"/>
                  <a:pt x="122" y="1217"/>
                  <a:pt x="131" y="1219"/>
                </a:cubicBezTo>
                <a:cubicBezTo>
                  <a:pt x="134" y="1220"/>
                  <a:pt x="133" y="1222"/>
                  <a:pt x="137" y="1222"/>
                </a:cubicBezTo>
                <a:cubicBezTo>
                  <a:pt x="143" y="1223"/>
                  <a:pt x="148" y="1223"/>
                  <a:pt x="151" y="1224"/>
                </a:cubicBezTo>
                <a:cubicBezTo>
                  <a:pt x="154" y="1224"/>
                  <a:pt x="156" y="1223"/>
                  <a:pt x="158" y="1225"/>
                </a:cubicBezTo>
                <a:cubicBezTo>
                  <a:pt x="158" y="1226"/>
                  <a:pt x="162" y="1225"/>
                  <a:pt x="162" y="1225"/>
                </a:cubicBezTo>
                <a:cubicBezTo>
                  <a:pt x="164" y="1225"/>
                  <a:pt x="164" y="1227"/>
                  <a:pt x="164" y="1227"/>
                </a:cubicBezTo>
                <a:cubicBezTo>
                  <a:pt x="166" y="1227"/>
                  <a:pt x="169" y="1226"/>
                  <a:pt x="172" y="1227"/>
                </a:cubicBezTo>
                <a:cubicBezTo>
                  <a:pt x="174" y="1228"/>
                  <a:pt x="177" y="1230"/>
                  <a:pt x="180" y="1230"/>
                </a:cubicBezTo>
                <a:cubicBezTo>
                  <a:pt x="180" y="1229"/>
                  <a:pt x="181" y="1228"/>
                  <a:pt x="183" y="1228"/>
                </a:cubicBezTo>
                <a:cubicBezTo>
                  <a:pt x="184" y="1222"/>
                  <a:pt x="175" y="1231"/>
                  <a:pt x="175" y="1224"/>
                </a:cubicBezTo>
                <a:cubicBezTo>
                  <a:pt x="181" y="1220"/>
                  <a:pt x="192" y="1223"/>
                  <a:pt x="195" y="1224"/>
                </a:cubicBezTo>
                <a:cubicBezTo>
                  <a:pt x="200" y="1225"/>
                  <a:pt x="206" y="1224"/>
                  <a:pt x="208" y="1227"/>
                </a:cubicBezTo>
                <a:cubicBezTo>
                  <a:pt x="208" y="1227"/>
                  <a:pt x="212" y="1227"/>
                  <a:pt x="213" y="1227"/>
                </a:cubicBezTo>
                <a:cubicBezTo>
                  <a:pt x="214" y="1227"/>
                  <a:pt x="214" y="1228"/>
                  <a:pt x="214" y="1228"/>
                </a:cubicBezTo>
                <a:cubicBezTo>
                  <a:pt x="220" y="1230"/>
                  <a:pt x="225" y="1229"/>
                  <a:pt x="230" y="1230"/>
                </a:cubicBezTo>
                <a:cubicBezTo>
                  <a:pt x="233" y="1230"/>
                  <a:pt x="238" y="1233"/>
                  <a:pt x="239" y="1233"/>
                </a:cubicBezTo>
                <a:cubicBezTo>
                  <a:pt x="243" y="1234"/>
                  <a:pt x="242" y="1235"/>
                  <a:pt x="244" y="1236"/>
                </a:cubicBezTo>
                <a:cubicBezTo>
                  <a:pt x="246" y="1237"/>
                  <a:pt x="248" y="1237"/>
                  <a:pt x="249" y="1238"/>
                </a:cubicBezTo>
                <a:cubicBezTo>
                  <a:pt x="250" y="1239"/>
                  <a:pt x="251" y="1240"/>
                  <a:pt x="252" y="1241"/>
                </a:cubicBezTo>
                <a:cubicBezTo>
                  <a:pt x="254" y="1242"/>
                  <a:pt x="255" y="1242"/>
                  <a:pt x="256" y="1244"/>
                </a:cubicBezTo>
                <a:cubicBezTo>
                  <a:pt x="254" y="1244"/>
                  <a:pt x="254" y="1246"/>
                  <a:pt x="257" y="1246"/>
                </a:cubicBezTo>
                <a:cubicBezTo>
                  <a:pt x="260" y="1246"/>
                  <a:pt x="256" y="1243"/>
                  <a:pt x="259" y="1243"/>
                </a:cubicBezTo>
                <a:cubicBezTo>
                  <a:pt x="261" y="1242"/>
                  <a:pt x="262" y="1240"/>
                  <a:pt x="265" y="1241"/>
                </a:cubicBezTo>
                <a:cubicBezTo>
                  <a:pt x="261" y="1246"/>
                  <a:pt x="267" y="1243"/>
                  <a:pt x="270" y="1244"/>
                </a:cubicBezTo>
                <a:cubicBezTo>
                  <a:pt x="272" y="1245"/>
                  <a:pt x="272" y="1250"/>
                  <a:pt x="273" y="1251"/>
                </a:cubicBezTo>
                <a:cubicBezTo>
                  <a:pt x="274" y="1252"/>
                  <a:pt x="278" y="1250"/>
                  <a:pt x="278" y="1252"/>
                </a:cubicBezTo>
                <a:cubicBezTo>
                  <a:pt x="271" y="1252"/>
                  <a:pt x="277" y="1259"/>
                  <a:pt x="277" y="1262"/>
                </a:cubicBezTo>
                <a:cubicBezTo>
                  <a:pt x="272" y="1258"/>
                  <a:pt x="276" y="1264"/>
                  <a:pt x="271" y="1263"/>
                </a:cubicBezTo>
                <a:cubicBezTo>
                  <a:pt x="272" y="1258"/>
                  <a:pt x="272" y="1260"/>
                  <a:pt x="269" y="1257"/>
                </a:cubicBezTo>
                <a:cubicBezTo>
                  <a:pt x="271" y="1257"/>
                  <a:pt x="274" y="1253"/>
                  <a:pt x="269" y="1254"/>
                </a:cubicBezTo>
                <a:cubicBezTo>
                  <a:pt x="264" y="1253"/>
                  <a:pt x="270" y="1261"/>
                  <a:pt x="266" y="1260"/>
                </a:cubicBezTo>
                <a:cubicBezTo>
                  <a:pt x="265" y="1257"/>
                  <a:pt x="261" y="1259"/>
                  <a:pt x="258" y="1259"/>
                </a:cubicBezTo>
                <a:cubicBezTo>
                  <a:pt x="256" y="1258"/>
                  <a:pt x="255" y="1257"/>
                  <a:pt x="251" y="1257"/>
                </a:cubicBezTo>
                <a:cubicBezTo>
                  <a:pt x="249" y="1257"/>
                  <a:pt x="246" y="1258"/>
                  <a:pt x="247" y="1262"/>
                </a:cubicBezTo>
                <a:cubicBezTo>
                  <a:pt x="249" y="1267"/>
                  <a:pt x="259" y="1267"/>
                  <a:pt x="260" y="1263"/>
                </a:cubicBezTo>
                <a:cubicBezTo>
                  <a:pt x="260" y="1263"/>
                  <a:pt x="256" y="1263"/>
                  <a:pt x="256" y="1262"/>
                </a:cubicBezTo>
                <a:cubicBezTo>
                  <a:pt x="260" y="1263"/>
                  <a:pt x="264" y="1257"/>
                  <a:pt x="266" y="1262"/>
                </a:cubicBezTo>
                <a:cubicBezTo>
                  <a:pt x="267" y="1264"/>
                  <a:pt x="261" y="1263"/>
                  <a:pt x="261" y="1265"/>
                </a:cubicBezTo>
                <a:cubicBezTo>
                  <a:pt x="261" y="1265"/>
                  <a:pt x="267" y="1265"/>
                  <a:pt x="267" y="1265"/>
                </a:cubicBezTo>
                <a:cubicBezTo>
                  <a:pt x="269" y="1266"/>
                  <a:pt x="269" y="1269"/>
                  <a:pt x="271" y="1270"/>
                </a:cubicBezTo>
                <a:cubicBezTo>
                  <a:pt x="271" y="1268"/>
                  <a:pt x="273" y="1266"/>
                  <a:pt x="275" y="1267"/>
                </a:cubicBezTo>
                <a:cubicBezTo>
                  <a:pt x="277" y="1270"/>
                  <a:pt x="275" y="1271"/>
                  <a:pt x="280" y="1273"/>
                </a:cubicBezTo>
                <a:cubicBezTo>
                  <a:pt x="282" y="1271"/>
                  <a:pt x="281" y="1266"/>
                  <a:pt x="286" y="1267"/>
                </a:cubicBezTo>
                <a:cubicBezTo>
                  <a:pt x="286" y="1268"/>
                  <a:pt x="288" y="1271"/>
                  <a:pt x="288" y="1268"/>
                </a:cubicBezTo>
                <a:cubicBezTo>
                  <a:pt x="288" y="1266"/>
                  <a:pt x="294" y="1265"/>
                  <a:pt x="296" y="1265"/>
                </a:cubicBezTo>
                <a:cubicBezTo>
                  <a:pt x="299" y="1264"/>
                  <a:pt x="299" y="1267"/>
                  <a:pt x="302" y="1267"/>
                </a:cubicBezTo>
                <a:cubicBezTo>
                  <a:pt x="304" y="1266"/>
                  <a:pt x="304" y="1265"/>
                  <a:pt x="307" y="1265"/>
                </a:cubicBezTo>
                <a:cubicBezTo>
                  <a:pt x="310" y="1265"/>
                  <a:pt x="313" y="1268"/>
                  <a:pt x="316" y="1268"/>
                </a:cubicBezTo>
                <a:cubicBezTo>
                  <a:pt x="322" y="1269"/>
                  <a:pt x="320" y="1266"/>
                  <a:pt x="322" y="1268"/>
                </a:cubicBezTo>
                <a:cubicBezTo>
                  <a:pt x="323" y="1268"/>
                  <a:pt x="325" y="1268"/>
                  <a:pt x="325" y="1268"/>
                </a:cubicBezTo>
                <a:cubicBezTo>
                  <a:pt x="331" y="1269"/>
                  <a:pt x="335" y="1268"/>
                  <a:pt x="337" y="1271"/>
                </a:cubicBezTo>
                <a:cubicBezTo>
                  <a:pt x="333" y="1271"/>
                  <a:pt x="332" y="1274"/>
                  <a:pt x="329" y="1273"/>
                </a:cubicBezTo>
                <a:cubicBezTo>
                  <a:pt x="328" y="1273"/>
                  <a:pt x="326" y="1271"/>
                  <a:pt x="327" y="1271"/>
                </a:cubicBezTo>
                <a:cubicBezTo>
                  <a:pt x="322" y="1271"/>
                  <a:pt x="323" y="1274"/>
                  <a:pt x="321" y="1271"/>
                </a:cubicBezTo>
                <a:cubicBezTo>
                  <a:pt x="320" y="1270"/>
                  <a:pt x="308" y="1272"/>
                  <a:pt x="305" y="1271"/>
                </a:cubicBezTo>
                <a:cubicBezTo>
                  <a:pt x="303" y="1271"/>
                  <a:pt x="301" y="1269"/>
                  <a:pt x="299" y="1270"/>
                </a:cubicBezTo>
                <a:cubicBezTo>
                  <a:pt x="298" y="1270"/>
                  <a:pt x="299" y="1275"/>
                  <a:pt x="296" y="1273"/>
                </a:cubicBezTo>
                <a:cubicBezTo>
                  <a:pt x="295" y="1272"/>
                  <a:pt x="291" y="1266"/>
                  <a:pt x="290" y="1271"/>
                </a:cubicBezTo>
                <a:cubicBezTo>
                  <a:pt x="293" y="1272"/>
                  <a:pt x="289" y="1272"/>
                  <a:pt x="288" y="1273"/>
                </a:cubicBezTo>
                <a:cubicBezTo>
                  <a:pt x="287" y="1274"/>
                  <a:pt x="289" y="1278"/>
                  <a:pt x="287" y="1278"/>
                </a:cubicBezTo>
                <a:cubicBezTo>
                  <a:pt x="281" y="1275"/>
                  <a:pt x="280" y="1278"/>
                  <a:pt x="274" y="1279"/>
                </a:cubicBezTo>
                <a:cubicBezTo>
                  <a:pt x="274" y="1278"/>
                  <a:pt x="273" y="1277"/>
                  <a:pt x="273" y="1276"/>
                </a:cubicBezTo>
                <a:cubicBezTo>
                  <a:pt x="274" y="1276"/>
                  <a:pt x="276" y="1276"/>
                  <a:pt x="276" y="1274"/>
                </a:cubicBezTo>
                <a:cubicBezTo>
                  <a:pt x="269" y="1273"/>
                  <a:pt x="272" y="1281"/>
                  <a:pt x="267" y="1281"/>
                </a:cubicBezTo>
                <a:cubicBezTo>
                  <a:pt x="262" y="1279"/>
                  <a:pt x="257" y="1279"/>
                  <a:pt x="252" y="1278"/>
                </a:cubicBezTo>
                <a:cubicBezTo>
                  <a:pt x="252" y="1279"/>
                  <a:pt x="253" y="1280"/>
                  <a:pt x="253" y="1281"/>
                </a:cubicBezTo>
                <a:cubicBezTo>
                  <a:pt x="252" y="1283"/>
                  <a:pt x="250" y="1281"/>
                  <a:pt x="250" y="1282"/>
                </a:cubicBezTo>
                <a:cubicBezTo>
                  <a:pt x="249" y="1284"/>
                  <a:pt x="251" y="1288"/>
                  <a:pt x="248" y="1289"/>
                </a:cubicBezTo>
                <a:cubicBezTo>
                  <a:pt x="248" y="1287"/>
                  <a:pt x="247" y="1285"/>
                  <a:pt x="246" y="1284"/>
                </a:cubicBezTo>
                <a:cubicBezTo>
                  <a:pt x="246" y="1281"/>
                  <a:pt x="250" y="1283"/>
                  <a:pt x="249" y="1279"/>
                </a:cubicBezTo>
                <a:cubicBezTo>
                  <a:pt x="245" y="1279"/>
                  <a:pt x="240" y="1279"/>
                  <a:pt x="238" y="1281"/>
                </a:cubicBezTo>
                <a:cubicBezTo>
                  <a:pt x="236" y="1276"/>
                  <a:pt x="226" y="1278"/>
                  <a:pt x="220" y="1278"/>
                </a:cubicBezTo>
                <a:cubicBezTo>
                  <a:pt x="218" y="1278"/>
                  <a:pt x="218" y="1280"/>
                  <a:pt x="217" y="1281"/>
                </a:cubicBezTo>
                <a:cubicBezTo>
                  <a:pt x="212" y="1279"/>
                  <a:pt x="210" y="1276"/>
                  <a:pt x="205" y="1274"/>
                </a:cubicBezTo>
                <a:cubicBezTo>
                  <a:pt x="204" y="1278"/>
                  <a:pt x="196" y="1275"/>
                  <a:pt x="191" y="1276"/>
                </a:cubicBezTo>
                <a:cubicBezTo>
                  <a:pt x="194" y="1281"/>
                  <a:pt x="192" y="1281"/>
                  <a:pt x="187" y="1282"/>
                </a:cubicBezTo>
                <a:cubicBezTo>
                  <a:pt x="187" y="1277"/>
                  <a:pt x="185" y="1276"/>
                  <a:pt x="182" y="1274"/>
                </a:cubicBezTo>
                <a:cubicBezTo>
                  <a:pt x="181" y="1277"/>
                  <a:pt x="177" y="1275"/>
                  <a:pt x="176" y="1274"/>
                </a:cubicBezTo>
                <a:cubicBezTo>
                  <a:pt x="173" y="1274"/>
                  <a:pt x="170" y="1275"/>
                  <a:pt x="168" y="1274"/>
                </a:cubicBezTo>
                <a:cubicBezTo>
                  <a:pt x="166" y="1274"/>
                  <a:pt x="166" y="1273"/>
                  <a:pt x="165" y="1273"/>
                </a:cubicBezTo>
                <a:cubicBezTo>
                  <a:pt x="163" y="1273"/>
                  <a:pt x="163" y="1271"/>
                  <a:pt x="163" y="1271"/>
                </a:cubicBezTo>
                <a:cubicBezTo>
                  <a:pt x="161" y="1271"/>
                  <a:pt x="157" y="1272"/>
                  <a:pt x="154" y="1271"/>
                </a:cubicBezTo>
                <a:cubicBezTo>
                  <a:pt x="151" y="1271"/>
                  <a:pt x="151" y="1269"/>
                  <a:pt x="147" y="1270"/>
                </a:cubicBezTo>
                <a:cubicBezTo>
                  <a:pt x="146" y="1270"/>
                  <a:pt x="146" y="1271"/>
                  <a:pt x="144" y="1271"/>
                </a:cubicBezTo>
                <a:cubicBezTo>
                  <a:pt x="139" y="1272"/>
                  <a:pt x="137" y="1270"/>
                  <a:pt x="133" y="1270"/>
                </a:cubicBezTo>
                <a:cubicBezTo>
                  <a:pt x="126" y="1269"/>
                  <a:pt x="119" y="1270"/>
                  <a:pt x="111" y="1270"/>
                </a:cubicBezTo>
                <a:cubicBezTo>
                  <a:pt x="110" y="1271"/>
                  <a:pt x="111" y="1276"/>
                  <a:pt x="107" y="1274"/>
                </a:cubicBezTo>
                <a:cubicBezTo>
                  <a:pt x="105" y="1272"/>
                  <a:pt x="103" y="1270"/>
                  <a:pt x="99" y="1271"/>
                </a:cubicBezTo>
                <a:cubicBezTo>
                  <a:pt x="98" y="1271"/>
                  <a:pt x="97" y="1273"/>
                  <a:pt x="97" y="1273"/>
                </a:cubicBezTo>
                <a:cubicBezTo>
                  <a:pt x="96" y="1273"/>
                  <a:pt x="94" y="1270"/>
                  <a:pt x="93" y="1273"/>
                </a:cubicBezTo>
                <a:cubicBezTo>
                  <a:pt x="98" y="1274"/>
                  <a:pt x="95" y="1279"/>
                  <a:pt x="95" y="1282"/>
                </a:cubicBezTo>
                <a:cubicBezTo>
                  <a:pt x="98" y="1281"/>
                  <a:pt x="101" y="1285"/>
                  <a:pt x="104" y="1286"/>
                </a:cubicBezTo>
                <a:cubicBezTo>
                  <a:pt x="106" y="1286"/>
                  <a:pt x="107" y="1284"/>
                  <a:pt x="111" y="1284"/>
                </a:cubicBezTo>
                <a:cubicBezTo>
                  <a:pt x="111" y="1284"/>
                  <a:pt x="110" y="1285"/>
                  <a:pt x="111" y="1286"/>
                </a:cubicBezTo>
                <a:cubicBezTo>
                  <a:pt x="111" y="1286"/>
                  <a:pt x="113" y="1286"/>
                  <a:pt x="114" y="1286"/>
                </a:cubicBezTo>
                <a:cubicBezTo>
                  <a:pt x="116" y="1286"/>
                  <a:pt x="115" y="1289"/>
                  <a:pt x="114" y="1290"/>
                </a:cubicBezTo>
                <a:cubicBezTo>
                  <a:pt x="120" y="1292"/>
                  <a:pt x="115" y="1283"/>
                  <a:pt x="120" y="1284"/>
                </a:cubicBezTo>
                <a:cubicBezTo>
                  <a:pt x="123" y="1283"/>
                  <a:pt x="132" y="1280"/>
                  <a:pt x="136" y="1284"/>
                </a:cubicBezTo>
                <a:cubicBezTo>
                  <a:pt x="138" y="1290"/>
                  <a:pt x="131" y="1287"/>
                  <a:pt x="133" y="1292"/>
                </a:cubicBezTo>
                <a:cubicBezTo>
                  <a:pt x="138" y="1291"/>
                  <a:pt x="138" y="1295"/>
                  <a:pt x="144" y="1293"/>
                </a:cubicBezTo>
                <a:cubicBezTo>
                  <a:pt x="146" y="1292"/>
                  <a:pt x="148" y="1290"/>
                  <a:pt x="151" y="1289"/>
                </a:cubicBezTo>
                <a:cubicBezTo>
                  <a:pt x="158" y="1286"/>
                  <a:pt x="163" y="1288"/>
                  <a:pt x="166" y="1290"/>
                </a:cubicBezTo>
                <a:cubicBezTo>
                  <a:pt x="166" y="1291"/>
                  <a:pt x="168" y="1290"/>
                  <a:pt x="169" y="1290"/>
                </a:cubicBezTo>
                <a:cubicBezTo>
                  <a:pt x="176" y="1291"/>
                  <a:pt x="184" y="1287"/>
                  <a:pt x="189" y="1290"/>
                </a:cubicBezTo>
                <a:cubicBezTo>
                  <a:pt x="192" y="1289"/>
                  <a:pt x="188" y="1283"/>
                  <a:pt x="192" y="1282"/>
                </a:cubicBezTo>
                <a:cubicBezTo>
                  <a:pt x="195" y="1283"/>
                  <a:pt x="198" y="1282"/>
                  <a:pt x="200" y="1284"/>
                </a:cubicBezTo>
                <a:cubicBezTo>
                  <a:pt x="201" y="1285"/>
                  <a:pt x="200" y="1289"/>
                  <a:pt x="201" y="1290"/>
                </a:cubicBezTo>
                <a:cubicBezTo>
                  <a:pt x="202" y="1291"/>
                  <a:pt x="205" y="1290"/>
                  <a:pt x="205" y="1292"/>
                </a:cubicBezTo>
                <a:cubicBezTo>
                  <a:pt x="213" y="1293"/>
                  <a:pt x="218" y="1289"/>
                  <a:pt x="222" y="1293"/>
                </a:cubicBezTo>
                <a:cubicBezTo>
                  <a:pt x="224" y="1291"/>
                  <a:pt x="222" y="1286"/>
                  <a:pt x="226" y="1286"/>
                </a:cubicBezTo>
                <a:cubicBezTo>
                  <a:pt x="231" y="1287"/>
                  <a:pt x="234" y="1287"/>
                  <a:pt x="239" y="1286"/>
                </a:cubicBezTo>
                <a:cubicBezTo>
                  <a:pt x="239" y="1287"/>
                  <a:pt x="240" y="1287"/>
                  <a:pt x="240" y="1289"/>
                </a:cubicBezTo>
                <a:cubicBezTo>
                  <a:pt x="241" y="1292"/>
                  <a:pt x="238" y="1292"/>
                  <a:pt x="238" y="1293"/>
                </a:cubicBezTo>
                <a:cubicBezTo>
                  <a:pt x="243" y="1295"/>
                  <a:pt x="251" y="1297"/>
                  <a:pt x="256" y="1297"/>
                </a:cubicBezTo>
                <a:cubicBezTo>
                  <a:pt x="266" y="1296"/>
                  <a:pt x="255" y="1294"/>
                  <a:pt x="263" y="1293"/>
                </a:cubicBezTo>
                <a:cubicBezTo>
                  <a:pt x="265" y="1302"/>
                  <a:pt x="257" y="1298"/>
                  <a:pt x="256" y="1298"/>
                </a:cubicBezTo>
                <a:cubicBezTo>
                  <a:pt x="256" y="1298"/>
                  <a:pt x="257" y="1302"/>
                  <a:pt x="255" y="1301"/>
                </a:cubicBezTo>
                <a:cubicBezTo>
                  <a:pt x="253" y="1302"/>
                  <a:pt x="251" y="1301"/>
                  <a:pt x="250" y="1303"/>
                </a:cubicBezTo>
                <a:cubicBezTo>
                  <a:pt x="255" y="1303"/>
                  <a:pt x="259" y="1304"/>
                  <a:pt x="261" y="1301"/>
                </a:cubicBezTo>
                <a:cubicBezTo>
                  <a:pt x="261" y="1306"/>
                  <a:pt x="269" y="1303"/>
                  <a:pt x="269" y="1308"/>
                </a:cubicBezTo>
                <a:cubicBezTo>
                  <a:pt x="267" y="1308"/>
                  <a:pt x="262" y="1306"/>
                  <a:pt x="263" y="1311"/>
                </a:cubicBezTo>
                <a:cubicBezTo>
                  <a:pt x="270" y="1308"/>
                  <a:pt x="267" y="1314"/>
                  <a:pt x="267" y="1314"/>
                </a:cubicBezTo>
                <a:cubicBezTo>
                  <a:pt x="268" y="1315"/>
                  <a:pt x="271" y="1313"/>
                  <a:pt x="273" y="1314"/>
                </a:cubicBezTo>
                <a:cubicBezTo>
                  <a:pt x="272" y="1317"/>
                  <a:pt x="278" y="1320"/>
                  <a:pt x="278" y="1317"/>
                </a:cubicBezTo>
                <a:cubicBezTo>
                  <a:pt x="275" y="1318"/>
                  <a:pt x="275" y="1310"/>
                  <a:pt x="277" y="1311"/>
                </a:cubicBezTo>
                <a:cubicBezTo>
                  <a:pt x="279" y="1311"/>
                  <a:pt x="279" y="1313"/>
                  <a:pt x="281" y="1314"/>
                </a:cubicBezTo>
                <a:cubicBezTo>
                  <a:pt x="282" y="1315"/>
                  <a:pt x="284" y="1315"/>
                  <a:pt x="284" y="1317"/>
                </a:cubicBezTo>
                <a:cubicBezTo>
                  <a:pt x="289" y="1315"/>
                  <a:pt x="294" y="1316"/>
                  <a:pt x="299" y="1317"/>
                </a:cubicBezTo>
                <a:cubicBezTo>
                  <a:pt x="303" y="1317"/>
                  <a:pt x="304" y="1313"/>
                  <a:pt x="309" y="1313"/>
                </a:cubicBezTo>
                <a:cubicBezTo>
                  <a:pt x="308" y="1317"/>
                  <a:pt x="316" y="1311"/>
                  <a:pt x="315" y="1316"/>
                </a:cubicBezTo>
                <a:cubicBezTo>
                  <a:pt x="313" y="1316"/>
                  <a:pt x="313" y="1318"/>
                  <a:pt x="315" y="1319"/>
                </a:cubicBezTo>
                <a:cubicBezTo>
                  <a:pt x="315" y="1318"/>
                  <a:pt x="315" y="1316"/>
                  <a:pt x="317" y="1316"/>
                </a:cubicBezTo>
                <a:cubicBezTo>
                  <a:pt x="318" y="1316"/>
                  <a:pt x="319" y="1317"/>
                  <a:pt x="320" y="1317"/>
                </a:cubicBezTo>
                <a:cubicBezTo>
                  <a:pt x="326" y="1320"/>
                  <a:pt x="322" y="1316"/>
                  <a:pt x="327" y="1316"/>
                </a:cubicBezTo>
                <a:cubicBezTo>
                  <a:pt x="331" y="1316"/>
                  <a:pt x="330" y="1320"/>
                  <a:pt x="334" y="1319"/>
                </a:cubicBezTo>
                <a:cubicBezTo>
                  <a:pt x="336" y="1319"/>
                  <a:pt x="335" y="1316"/>
                  <a:pt x="337" y="1316"/>
                </a:cubicBezTo>
                <a:cubicBezTo>
                  <a:pt x="337" y="1319"/>
                  <a:pt x="338" y="1319"/>
                  <a:pt x="340" y="1317"/>
                </a:cubicBezTo>
                <a:cubicBezTo>
                  <a:pt x="343" y="1322"/>
                  <a:pt x="338" y="1324"/>
                  <a:pt x="345" y="1325"/>
                </a:cubicBezTo>
                <a:cubicBezTo>
                  <a:pt x="348" y="1324"/>
                  <a:pt x="347" y="1319"/>
                  <a:pt x="351" y="1319"/>
                </a:cubicBezTo>
                <a:cubicBezTo>
                  <a:pt x="354" y="1319"/>
                  <a:pt x="356" y="1319"/>
                  <a:pt x="359" y="1319"/>
                </a:cubicBezTo>
                <a:cubicBezTo>
                  <a:pt x="359" y="1321"/>
                  <a:pt x="359" y="1324"/>
                  <a:pt x="359" y="1327"/>
                </a:cubicBezTo>
                <a:cubicBezTo>
                  <a:pt x="358" y="1326"/>
                  <a:pt x="350" y="1323"/>
                  <a:pt x="350" y="1327"/>
                </a:cubicBezTo>
                <a:cubicBezTo>
                  <a:pt x="353" y="1328"/>
                  <a:pt x="358" y="1328"/>
                  <a:pt x="361" y="1330"/>
                </a:cubicBezTo>
                <a:cubicBezTo>
                  <a:pt x="360" y="1326"/>
                  <a:pt x="361" y="1324"/>
                  <a:pt x="364" y="1324"/>
                </a:cubicBezTo>
                <a:cubicBezTo>
                  <a:pt x="364" y="1326"/>
                  <a:pt x="368" y="1325"/>
                  <a:pt x="370" y="1325"/>
                </a:cubicBezTo>
                <a:cubicBezTo>
                  <a:pt x="376" y="1325"/>
                  <a:pt x="379" y="1327"/>
                  <a:pt x="383" y="1327"/>
                </a:cubicBezTo>
                <a:cubicBezTo>
                  <a:pt x="388" y="1327"/>
                  <a:pt x="388" y="1324"/>
                  <a:pt x="390" y="1327"/>
                </a:cubicBezTo>
                <a:cubicBezTo>
                  <a:pt x="391" y="1327"/>
                  <a:pt x="393" y="1327"/>
                  <a:pt x="393" y="1327"/>
                </a:cubicBezTo>
                <a:cubicBezTo>
                  <a:pt x="398" y="1327"/>
                  <a:pt x="400" y="1328"/>
                  <a:pt x="401" y="1328"/>
                </a:cubicBezTo>
                <a:cubicBezTo>
                  <a:pt x="406" y="1330"/>
                  <a:pt x="406" y="1329"/>
                  <a:pt x="409" y="1330"/>
                </a:cubicBezTo>
                <a:cubicBezTo>
                  <a:pt x="412" y="1330"/>
                  <a:pt x="411" y="1326"/>
                  <a:pt x="415" y="1327"/>
                </a:cubicBezTo>
                <a:cubicBezTo>
                  <a:pt x="420" y="1326"/>
                  <a:pt x="420" y="1330"/>
                  <a:pt x="425" y="1330"/>
                </a:cubicBezTo>
                <a:cubicBezTo>
                  <a:pt x="424" y="1326"/>
                  <a:pt x="426" y="1325"/>
                  <a:pt x="429" y="1325"/>
                </a:cubicBezTo>
                <a:cubicBezTo>
                  <a:pt x="431" y="1326"/>
                  <a:pt x="430" y="1331"/>
                  <a:pt x="433" y="1332"/>
                </a:cubicBezTo>
                <a:cubicBezTo>
                  <a:pt x="433" y="1329"/>
                  <a:pt x="432" y="1326"/>
                  <a:pt x="434" y="1325"/>
                </a:cubicBezTo>
                <a:cubicBezTo>
                  <a:pt x="439" y="1325"/>
                  <a:pt x="444" y="1324"/>
                  <a:pt x="443" y="1330"/>
                </a:cubicBezTo>
                <a:cubicBezTo>
                  <a:pt x="445" y="1330"/>
                  <a:pt x="446" y="1329"/>
                  <a:pt x="446" y="1328"/>
                </a:cubicBezTo>
                <a:cubicBezTo>
                  <a:pt x="447" y="1327"/>
                  <a:pt x="449" y="1330"/>
                  <a:pt x="448" y="1330"/>
                </a:cubicBezTo>
                <a:cubicBezTo>
                  <a:pt x="451" y="1330"/>
                  <a:pt x="452" y="1328"/>
                  <a:pt x="453" y="1330"/>
                </a:cubicBezTo>
                <a:cubicBezTo>
                  <a:pt x="454" y="1334"/>
                  <a:pt x="450" y="1333"/>
                  <a:pt x="450" y="1336"/>
                </a:cubicBezTo>
                <a:cubicBezTo>
                  <a:pt x="454" y="1336"/>
                  <a:pt x="461" y="1329"/>
                  <a:pt x="464" y="1336"/>
                </a:cubicBezTo>
                <a:cubicBezTo>
                  <a:pt x="461" y="1338"/>
                  <a:pt x="456" y="1339"/>
                  <a:pt x="452" y="1339"/>
                </a:cubicBezTo>
                <a:cubicBezTo>
                  <a:pt x="449" y="1340"/>
                  <a:pt x="449" y="1337"/>
                  <a:pt x="447" y="1339"/>
                </a:cubicBezTo>
                <a:cubicBezTo>
                  <a:pt x="444" y="1343"/>
                  <a:pt x="426" y="1334"/>
                  <a:pt x="428" y="1344"/>
                </a:cubicBezTo>
                <a:cubicBezTo>
                  <a:pt x="433" y="1343"/>
                  <a:pt x="435" y="1340"/>
                  <a:pt x="438" y="1346"/>
                </a:cubicBezTo>
                <a:cubicBezTo>
                  <a:pt x="436" y="1345"/>
                  <a:pt x="432" y="1342"/>
                  <a:pt x="433" y="1347"/>
                </a:cubicBezTo>
                <a:cubicBezTo>
                  <a:pt x="438" y="1347"/>
                  <a:pt x="441" y="1349"/>
                  <a:pt x="443" y="1352"/>
                </a:cubicBezTo>
                <a:cubicBezTo>
                  <a:pt x="435" y="1352"/>
                  <a:pt x="431" y="1355"/>
                  <a:pt x="422" y="1354"/>
                </a:cubicBezTo>
                <a:cubicBezTo>
                  <a:pt x="422" y="1356"/>
                  <a:pt x="425" y="1358"/>
                  <a:pt x="423" y="1358"/>
                </a:cubicBezTo>
                <a:cubicBezTo>
                  <a:pt x="421" y="1356"/>
                  <a:pt x="418" y="1359"/>
                  <a:pt x="415" y="1358"/>
                </a:cubicBezTo>
                <a:cubicBezTo>
                  <a:pt x="413" y="1358"/>
                  <a:pt x="412" y="1356"/>
                  <a:pt x="410" y="1355"/>
                </a:cubicBezTo>
                <a:cubicBezTo>
                  <a:pt x="409" y="1358"/>
                  <a:pt x="398" y="1360"/>
                  <a:pt x="404" y="1365"/>
                </a:cubicBezTo>
                <a:cubicBezTo>
                  <a:pt x="406" y="1362"/>
                  <a:pt x="405" y="1358"/>
                  <a:pt x="410" y="1358"/>
                </a:cubicBezTo>
                <a:cubicBezTo>
                  <a:pt x="414" y="1359"/>
                  <a:pt x="416" y="1361"/>
                  <a:pt x="418" y="1363"/>
                </a:cubicBezTo>
                <a:cubicBezTo>
                  <a:pt x="413" y="1365"/>
                  <a:pt x="413" y="1361"/>
                  <a:pt x="410" y="1360"/>
                </a:cubicBezTo>
                <a:cubicBezTo>
                  <a:pt x="409" y="1363"/>
                  <a:pt x="405" y="1363"/>
                  <a:pt x="404" y="1366"/>
                </a:cubicBezTo>
                <a:cubicBezTo>
                  <a:pt x="407" y="1367"/>
                  <a:pt x="409" y="1366"/>
                  <a:pt x="410" y="1365"/>
                </a:cubicBezTo>
                <a:cubicBezTo>
                  <a:pt x="405" y="1368"/>
                  <a:pt x="416" y="1373"/>
                  <a:pt x="411" y="1376"/>
                </a:cubicBezTo>
                <a:cubicBezTo>
                  <a:pt x="413" y="1372"/>
                  <a:pt x="405" y="1371"/>
                  <a:pt x="406" y="1374"/>
                </a:cubicBezTo>
                <a:cubicBezTo>
                  <a:pt x="410" y="1375"/>
                  <a:pt x="407" y="1381"/>
                  <a:pt x="406" y="1382"/>
                </a:cubicBezTo>
                <a:cubicBezTo>
                  <a:pt x="408" y="1383"/>
                  <a:pt x="410" y="1382"/>
                  <a:pt x="410" y="1384"/>
                </a:cubicBezTo>
                <a:cubicBezTo>
                  <a:pt x="405" y="1384"/>
                  <a:pt x="402" y="1384"/>
                  <a:pt x="400" y="1387"/>
                </a:cubicBezTo>
                <a:cubicBezTo>
                  <a:pt x="403" y="1388"/>
                  <a:pt x="409" y="1385"/>
                  <a:pt x="410" y="1389"/>
                </a:cubicBezTo>
                <a:cubicBezTo>
                  <a:pt x="407" y="1392"/>
                  <a:pt x="405" y="1387"/>
                  <a:pt x="402" y="1390"/>
                </a:cubicBezTo>
                <a:cubicBezTo>
                  <a:pt x="402" y="1393"/>
                  <a:pt x="402" y="1395"/>
                  <a:pt x="402" y="1398"/>
                </a:cubicBezTo>
                <a:cubicBezTo>
                  <a:pt x="400" y="1398"/>
                  <a:pt x="398" y="1398"/>
                  <a:pt x="396" y="1400"/>
                </a:cubicBezTo>
                <a:cubicBezTo>
                  <a:pt x="395" y="1406"/>
                  <a:pt x="404" y="1408"/>
                  <a:pt x="395" y="1406"/>
                </a:cubicBezTo>
                <a:cubicBezTo>
                  <a:pt x="393" y="1410"/>
                  <a:pt x="399" y="1408"/>
                  <a:pt x="400" y="1409"/>
                </a:cubicBezTo>
                <a:cubicBezTo>
                  <a:pt x="400" y="1410"/>
                  <a:pt x="398" y="1412"/>
                  <a:pt x="398" y="1412"/>
                </a:cubicBezTo>
                <a:cubicBezTo>
                  <a:pt x="400" y="1413"/>
                  <a:pt x="403" y="1412"/>
                  <a:pt x="404" y="1412"/>
                </a:cubicBezTo>
                <a:cubicBezTo>
                  <a:pt x="404" y="1414"/>
                  <a:pt x="406" y="1414"/>
                  <a:pt x="406" y="1416"/>
                </a:cubicBezTo>
                <a:cubicBezTo>
                  <a:pt x="406" y="1418"/>
                  <a:pt x="409" y="1418"/>
                  <a:pt x="409" y="1419"/>
                </a:cubicBezTo>
                <a:cubicBezTo>
                  <a:pt x="410" y="1420"/>
                  <a:pt x="408" y="1422"/>
                  <a:pt x="408" y="1422"/>
                </a:cubicBezTo>
                <a:cubicBezTo>
                  <a:pt x="409" y="1423"/>
                  <a:pt x="414" y="1420"/>
                  <a:pt x="414" y="1425"/>
                </a:cubicBezTo>
                <a:cubicBezTo>
                  <a:pt x="413" y="1427"/>
                  <a:pt x="413" y="1429"/>
                  <a:pt x="416" y="1430"/>
                </a:cubicBezTo>
                <a:cubicBezTo>
                  <a:pt x="414" y="1425"/>
                  <a:pt x="417" y="1424"/>
                  <a:pt x="419" y="1422"/>
                </a:cubicBezTo>
                <a:cubicBezTo>
                  <a:pt x="416" y="1422"/>
                  <a:pt x="413" y="1422"/>
                  <a:pt x="413" y="1420"/>
                </a:cubicBezTo>
                <a:cubicBezTo>
                  <a:pt x="411" y="1415"/>
                  <a:pt x="413" y="1413"/>
                  <a:pt x="414" y="1409"/>
                </a:cubicBezTo>
                <a:cubicBezTo>
                  <a:pt x="412" y="1409"/>
                  <a:pt x="412" y="1408"/>
                  <a:pt x="412" y="1406"/>
                </a:cubicBezTo>
                <a:cubicBezTo>
                  <a:pt x="411" y="1402"/>
                  <a:pt x="406" y="1403"/>
                  <a:pt x="407" y="1398"/>
                </a:cubicBezTo>
                <a:cubicBezTo>
                  <a:pt x="410" y="1398"/>
                  <a:pt x="408" y="1393"/>
                  <a:pt x="412" y="1393"/>
                </a:cubicBezTo>
                <a:cubicBezTo>
                  <a:pt x="416" y="1393"/>
                  <a:pt x="421" y="1393"/>
                  <a:pt x="423" y="1397"/>
                </a:cubicBezTo>
                <a:cubicBezTo>
                  <a:pt x="422" y="1407"/>
                  <a:pt x="431" y="1408"/>
                  <a:pt x="436" y="1412"/>
                </a:cubicBezTo>
                <a:cubicBezTo>
                  <a:pt x="435" y="1414"/>
                  <a:pt x="434" y="1416"/>
                  <a:pt x="433" y="1417"/>
                </a:cubicBezTo>
                <a:cubicBezTo>
                  <a:pt x="431" y="1416"/>
                  <a:pt x="428" y="1415"/>
                  <a:pt x="425" y="1416"/>
                </a:cubicBezTo>
                <a:cubicBezTo>
                  <a:pt x="424" y="1423"/>
                  <a:pt x="432" y="1413"/>
                  <a:pt x="433" y="1420"/>
                </a:cubicBezTo>
                <a:cubicBezTo>
                  <a:pt x="428" y="1420"/>
                  <a:pt x="428" y="1425"/>
                  <a:pt x="428" y="1430"/>
                </a:cubicBezTo>
                <a:cubicBezTo>
                  <a:pt x="424" y="1429"/>
                  <a:pt x="424" y="1433"/>
                  <a:pt x="419" y="1433"/>
                </a:cubicBezTo>
                <a:cubicBezTo>
                  <a:pt x="420" y="1438"/>
                  <a:pt x="420" y="1443"/>
                  <a:pt x="424" y="1443"/>
                </a:cubicBezTo>
                <a:cubicBezTo>
                  <a:pt x="424" y="1443"/>
                  <a:pt x="425" y="1437"/>
                  <a:pt x="426" y="1441"/>
                </a:cubicBezTo>
                <a:cubicBezTo>
                  <a:pt x="428" y="1447"/>
                  <a:pt x="419" y="1441"/>
                  <a:pt x="421" y="1447"/>
                </a:cubicBezTo>
                <a:cubicBezTo>
                  <a:pt x="431" y="1443"/>
                  <a:pt x="424" y="1456"/>
                  <a:pt x="431" y="1455"/>
                </a:cubicBezTo>
                <a:cubicBezTo>
                  <a:pt x="435" y="1454"/>
                  <a:pt x="429" y="1451"/>
                  <a:pt x="431" y="1447"/>
                </a:cubicBezTo>
                <a:cubicBezTo>
                  <a:pt x="438" y="1448"/>
                  <a:pt x="435" y="1437"/>
                  <a:pt x="443" y="1438"/>
                </a:cubicBezTo>
                <a:cubicBezTo>
                  <a:pt x="446" y="1439"/>
                  <a:pt x="446" y="1444"/>
                  <a:pt x="448" y="1447"/>
                </a:cubicBezTo>
                <a:cubicBezTo>
                  <a:pt x="449" y="1449"/>
                  <a:pt x="452" y="1448"/>
                  <a:pt x="454" y="1449"/>
                </a:cubicBezTo>
                <a:cubicBezTo>
                  <a:pt x="456" y="1450"/>
                  <a:pt x="454" y="1453"/>
                  <a:pt x="457" y="1454"/>
                </a:cubicBezTo>
                <a:cubicBezTo>
                  <a:pt x="460" y="1454"/>
                  <a:pt x="461" y="1452"/>
                  <a:pt x="462" y="1450"/>
                </a:cubicBezTo>
                <a:cubicBezTo>
                  <a:pt x="453" y="1449"/>
                  <a:pt x="464" y="1446"/>
                  <a:pt x="463" y="1443"/>
                </a:cubicBezTo>
                <a:cubicBezTo>
                  <a:pt x="456" y="1444"/>
                  <a:pt x="459" y="1437"/>
                  <a:pt x="458" y="1435"/>
                </a:cubicBezTo>
                <a:cubicBezTo>
                  <a:pt x="457" y="1433"/>
                  <a:pt x="454" y="1433"/>
                  <a:pt x="453" y="1431"/>
                </a:cubicBezTo>
                <a:cubicBezTo>
                  <a:pt x="452" y="1430"/>
                  <a:pt x="453" y="1427"/>
                  <a:pt x="451" y="1425"/>
                </a:cubicBezTo>
                <a:cubicBezTo>
                  <a:pt x="454" y="1425"/>
                  <a:pt x="453" y="1422"/>
                  <a:pt x="454" y="1422"/>
                </a:cubicBezTo>
                <a:cubicBezTo>
                  <a:pt x="456" y="1422"/>
                  <a:pt x="457" y="1420"/>
                  <a:pt x="457" y="1419"/>
                </a:cubicBezTo>
                <a:cubicBezTo>
                  <a:pt x="455" y="1419"/>
                  <a:pt x="454" y="1417"/>
                  <a:pt x="454" y="1414"/>
                </a:cubicBezTo>
                <a:cubicBezTo>
                  <a:pt x="456" y="1414"/>
                  <a:pt x="458" y="1414"/>
                  <a:pt x="460" y="1414"/>
                </a:cubicBezTo>
                <a:cubicBezTo>
                  <a:pt x="463" y="1408"/>
                  <a:pt x="461" y="1400"/>
                  <a:pt x="457" y="1397"/>
                </a:cubicBezTo>
                <a:cubicBezTo>
                  <a:pt x="459" y="1392"/>
                  <a:pt x="471" y="1392"/>
                  <a:pt x="474" y="1397"/>
                </a:cubicBezTo>
                <a:cubicBezTo>
                  <a:pt x="476" y="1391"/>
                  <a:pt x="481" y="1396"/>
                  <a:pt x="486" y="1393"/>
                </a:cubicBezTo>
                <a:cubicBezTo>
                  <a:pt x="487" y="1394"/>
                  <a:pt x="487" y="1398"/>
                  <a:pt x="488" y="1398"/>
                </a:cubicBezTo>
                <a:cubicBezTo>
                  <a:pt x="489" y="1399"/>
                  <a:pt x="492" y="1397"/>
                  <a:pt x="492" y="1398"/>
                </a:cubicBezTo>
                <a:cubicBezTo>
                  <a:pt x="494" y="1399"/>
                  <a:pt x="493" y="1402"/>
                  <a:pt x="494" y="1403"/>
                </a:cubicBezTo>
                <a:cubicBezTo>
                  <a:pt x="495" y="1404"/>
                  <a:pt x="498" y="1404"/>
                  <a:pt x="499" y="1406"/>
                </a:cubicBezTo>
                <a:cubicBezTo>
                  <a:pt x="499" y="1408"/>
                  <a:pt x="499" y="1409"/>
                  <a:pt x="499" y="1411"/>
                </a:cubicBezTo>
                <a:cubicBezTo>
                  <a:pt x="499" y="1413"/>
                  <a:pt x="497" y="1413"/>
                  <a:pt x="496" y="1414"/>
                </a:cubicBezTo>
                <a:cubicBezTo>
                  <a:pt x="495" y="1415"/>
                  <a:pt x="494" y="1416"/>
                  <a:pt x="493" y="1417"/>
                </a:cubicBezTo>
                <a:cubicBezTo>
                  <a:pt x="491" y="1417"/>
                  <a:pt x="489" y="1417"/>
                  <a:pt x="489" y="1419"/>
                </a:cubicBezTo>
                <a:cubicBezTo>
                  <a:pt x="491" y="1419"/>
                  <a:pt x="494" y="1419"/>
                  <a:pt x="493" y="1422"/>
                </a:cubicBezTo>
                <a:cubicBezTo>
                  <a:pt x="490" y="1419"/>
                  <a:pt x="491" y="1422"/>
                  <a:pt x="487" y="1422"/>
                </a:cubicBezTo>
                <a:cubicBezTo>
                  <a:pt x="487" y="1420"/>
                  <a:pt x="487" y="1417"/>
                  <a:pt x="485" y="1417"/>
                </a:cubicBezTo>
                <a:cubicBezTo>
                  <a:pt x="483" y="1424"/>
                  <a:pt x="483" y="1426"/>
                  <a:pt x="483" y="1436"/>
                </a:cubicBezTo>
                <a:cubicBezTo>
                  <a:pt x="480" y="1440"/>
                  <a:pt x="480" y="1447"/>
                  <a:pt x="482" y="1449"/>
                </a:cubicBezTo>
                <a:cubicBezTo>
                  <a:pt x="488" y="1443"/>
                  <a:pt x="490" y="1455"/>
                  <a:pt x="497" y="1452"/>
                </a:cubicBezTo>
                <a:cubicBezTo>
                  <a:pt x="497" y="1447"/>
                  <a:pt x="501" y="1447"/>
                  <a:pt x="500" y="1443"/>
                </a:cubicBezTo>
                <a:cubicBezTo>
                  <a:pt x="496" y="1443"/>
                  <a:pt x="495" y="1442"/>
                  <a:pt x="495" y="1438"/>
                </a:cubicBezTo>
                <a:cubicBezTo>
                  <a:pt x="496" y="1435"/>
                  <a:pt x="502" y="1437"/>
                  <a:pt x="501" y="1433"/>
                </a:cubicBezTo>
                <a:cubicBezTo>
                  <a:pt x="495" y="1434"/>
                  <a:pt x="493" y="1431"/>
                  <a:pt x="493" y="1425"/>
                </a:cubicBezTo>
                <a:cubicBezTo>
                  <a:pt x="498" y="1423"/>
                  <a:pt x="504" y="1426"/>
                  <a:pt x="510" y="1424"/>
                </a:cubicBezTo>
                <a:cubicBezTo>
                  <a:pt x="512" y="1425"/>
                  <a:pt x="511" y="1427"/>
                  <a:pt x="512" y="1428"/>
                </a:cubicBezTo>
                <a:cubicBezTo>
                  <a:pt x="513" y="1430"/>
                  <a:pt x="515" y="1430"/>
                  <a:pt x="515" y="1431"/>
                </a:cubicBezTo>
                <a:cubicBezTo>
                  <a:pt x="516" y="1433"/>
                  <a:pt x="515" y="1436"/>
                  <a:pt x="515" y="1438"/>
                </a:cubicBezTo>
                <a:cubicBezTo>
                  <a:pt x="519" y="1437"/>
                  <a:pt x="521" y="1438"/>
                  <a:pt x="522" y="1441"/>
                </a:cubicBezTo>
                <a:cubicBezTo>
                  <a:pt x="521" y="1443"/>
                  <a:pt x="520" y="1445"/>
                  <a:pt x="521" y="1449"/>
                </a:cubicBezTo>
                <a:cubicBezTo>
                  <a:pt x="527" y="1447"/>
                  <a:pt x="524" y="1454"/>
                  <a:pt x="528" y="1454"/>
                </a:cubicBezTo>
                <a:cubicBezTo>
                  <a:pt x="528" y="1453"/>
                  <a:pt x="529" y="1452"/>
                  <a:pt x="530" y="1452"/>
                </a:cubicBezTo>
                <a:cubicBezTo>
                  <a:pt x="531" y="1452"/>
                  <a:pt x="537" y="1448"/>
                  <a:pt x="533" y="1447"/>
                </a:cubicBezTo>
                <a:cubicBezTo>
                  <a:pt x="532" y="1451"/>
                  <a:pt x="528" y="1446"/>
                  <a:pt x="528" y="1446"/>
                </a:cubicBezTo>
                <a:cubicBezTo>
                  <a:pt x="528" y="1443"/>
                  <a:pt x="524" y="1445"/>
                  <a:pt x="523" y="1443"/>
                </a:cubicBezTo>
                <a:cubicBezTo>
                  <a:pt x="522" y="1438"/>
                  <a:pt x="525" y="1438"/>
                  <a:pt x="525" y="1435"/>
                </a:cubicBezTo>
                <a:cubicBezTo>
                  <a:pt x="523" y="1434"/>
                  <a:pt x="521" y="1433"/>
                  <a:pt x="521" y="1430"/>
                </a:cubicBezTo>
                <a:cubicBezTo>
                  <a:pt x="525" y="1425"/>
                  <a:pt x="523" y="1419"/>
                  <a:pt x="521" y="1414"/>
                </a:cubicBezTo>
                <a:cubicBezTo>
                  <a:pt x="515" y="1410"/>
                  <a:pt x="510" y="1420"/>
                  <a:pt x="505" y="1412"/>
                </a:cubicBezTo>
                <a:cubicBezTo>
                  <a:pt x="506" y="1411"/>
                  <a:pt x="509" y="1412"/>
                  <a:pt x="510" y="1411"/>
                </a:cubicBezTo>
                <a:cubicBezTo>
                  <a:pt x="511" y="1409"/>
                  <a:pt x="509" y="1404"/>
                  <a:pt x="511" y="1404"/>
                </a:cubicBezTo>
                <a:cubicBezTo>
                  <a:pt x="514" y="1405"/>
                  <a:pt x="516" y="1404"/>
                  <a:pt x="517" y="1403"/>
                </a:cubicBezTo>
                <a:cubicBezTo>
                  <a:pt x="517" y="1406"/>
                  <a:pt x="518" y="1408"/>
                  <a:pt x="519" y="1409"/>
                </a:cubicBezTo>
                <a:cubicBezTo>
                  <a:pt x="524" y="1410"/>
                  <a:pt x="526" y="1408"/>
                  <a:pt x="530" y="1408"/>
                </a:cubicBezTo>
                <a:cubicBezTo>
                  <a:pt x="528" y="1403"/>
                  <a:pt x="528" y="1397"/>
                  <a:pt x="534" y="1397"/>
                </a:cubicBezTo>
                <a:cubicBezTo>
                  <a:pt x="536" y="1397"/>
                  <a:pt x="538" y="1399"/>
                  <a:pt x="538" y="1401"/>
                </a:cubicBezTo>
                <a:cubicBezTo>
                  <a:pt x="538" y="1404"/>
                  <a:pt x="541" y="1403"/>
                  <a:pt x="542" y="1404"/>
                </a:cubicBezTo>
                <a:cubicBezTo>
                  <a:pt x="543" y="1403"/>
                  <a:pt x="544" y="1403"/>
                  <a:pt x="545" y="1403"/>
                </a:cubicBezTo>
                <a:cubicBezTo>
                  <a:pt x="545" y="1398"/>
                  <a:pt x="545" y="1393"/>
                  <a:pt x="548" y="1392"/>
                </a:cubicBezTo>
                <a:cubicBezTo>
                  <a:pt x="553" y="1394"/>
                  <a:pt x="559" y="1399"/>
                  <a:pt x="562" y="1400"/>
                </a:cubicBezTo>
                <a:cubicBezTo>
                  <a:pt x="567" y="1401"/>
                  <a:pt x="567" y="1401"/>
                  <a:pt x="569" y="1403"/>
                </a:cubicBezTo>
                <a:cubicBezTo>
                  <a:pt x="570" y="1404"/>
                  <a:pt x="572" y="1405"/>
                  <a:pt x="573" y="1406"/>
                </a:cubicBezTo>
                <a:cubicBezTo>
                  <a:pt x="573" y="1406"/>
                  <a:pt x="575" y="1404"/>
                  <a:pt x="577" y="1404"/>
                </a:cubicBezTo>
                <a:cubicBezTo>
                  <a:pt x="577" y="1405"/>
                  <a:pt x="578" y="1408"/>
                  <a:pt x="578" y="1409"/>
                </a:cubicBezTo>
                <a:cubicBezTo>
                  <a:pt x="576" y="1409"/>
                  <a:pt x="577" y="1406"/>
                  <a:pt x="575" y="1406"/>
                </a:cubicBezTo>
                <a:cubicBezTo>
                  <a:pt x="574" y="1409"/>
                  <a:pt x="572" y="1412"/>
                  <a:pt x="567" y="1411"/>
                </a:cubicBezTo>
                <a:cubicBezTo>
                  <a:pt x="566" y="1413"/>
                  <a:pt x="565" y="1416"/>
                  <a:pt x="561" y="1416"/>
                </a:cubicBezTo>
                <a:cubicBezTo>
                  <a:pt x="561" y="1417"/>
                  <a:pt x="561" y="1419"/>
                  <a:pt x="561" y="1420"/>
                </a:cubicBezTo>
                <a:cubicBezTo>
                  <a:pt x="556" y="1420"/>
                  <a:pt x="555" y="1425"/>
                  <a:pt x="551" y="1427"/>
                </a:cubicBezTo>
                <a:cubicBezTo>
                  <a:pt x="550" y="1427"/>
                  <a:pt x="548" y="1427"/>
                  <a:pt x="548" y="1428"/>
                </a:cubicBezTo>
                <a:cubicBezTo>
                  <a:pt x="551" y="1429"/>
                  <a:pt x="560" y="1425"/>
                  <a:pt x="559" y="1431"/>
                </a:cubicBezTo>
                <a:cubicBezTo>
                  <a:pt x="562" y="1432"/>
                  <a:pt x="562" y="1429"/>
                  <a:pt x="563" y="1428"/>
                </a:cubicBezTo>
                <a:cubicBezTo>
                  <a:pt x="569" y="1429"/>
                  <a:pt x="579" y="1431"/>
                  <a:pt x="582" y="1431"/>
                </a:cubicBezTo>
                <a:cubicBezTo>
                  <a:pt x="584" y="1432"/>
                  <a:pt x="583" y="1433"/>
                  <a:pt x="584" y="1433"/>
                </a:cubicBezTo>
                <a:cubicBezTo>
                  <a:pt x="589" y="1435"/>
                  <a:pt x="590" y="1432"/>
                  <a:pt x="591" y="1436"/>
                </a:cubicBezTo>
                <a:cubicBezTo>
                  <a:pt x="591" y="1436"/>
                  <a:pt x="588" y="1438"/>
                  <a:pt x="588" y="1439"/>
                </a:cubicBezTo>
                <a:cubicBezTo>
                  <a:pt x="600" y="1442"/>
                  <a:pt x="616" y="1441"/>
                  <a:pt x="627" y="1439"/>
                </a:cubicBezTo>
                <a:cubicBezTo>
                  <a:pt x="630" y="1434"/>
                  <a:pt x="621" y="1433"/>
                  <a:pt x="625" y="1431"/>
                </a:cubicBezTo>
                <a:cubicBezTo>
                  <a:pt x="626" y="1433"/>
                  <a:pt x="628" y="1433"/>
                  <a:pt x="630" y="1433"/>
                </a:cubicBezTo>
                <a:cubicBezTo>
                  <a:pt x="630" y="1434"/>
                  <a:pt x="631" y="1435"/>
                  <a:pt x="633" y="1435"/>
                </a:cubicBezTo>
                <a:cubicBezTo>
                  <a:pt x="631" y="1440"/>
                  <a:pt x="641" y="1444"/>
                  <a:pt x="637" y="1441"/>
                </a:cubicBezTo>
                <a:cubicBezTo>
                  <a:pt x="633" y="1438"/>
                  <a:pt x="636" y="1435"/>
                  <a:pt x="636" y="1431"/>
                </a:cubicBezTo>
                <a:cubicBezTo>
                  <a:pt x="639" y="1432"/>
                  <a:pt x="639" y="1429"/>
                  <a:pt x="641" y="1428"/>
                </a:cubicBezTo>
                <a:cubicBezTo>
                  <a:pt x="643" y="1427"/>
                  <a:pt x="644" y="1426"/>
                  <a:pt x="647" y="1427"/>
                </a:cubicBezTo>
                <a:cubicBezTo>
                  <a:pt x="648" y="1431"/>
                  <a:pt x="653" y="1431"/>
                  <a:pt x="653" y="1436"/>
                </a:cubicBezTo>
                <a:cubicBezTo>
                  <a:pt x="656" y="1436"/>
                  <a:pt x="658" y="1436"/>
                  <a:pt x="660" y="1436"/>
                </a:cubicBezTo>
                <a:cubicBezTo>
                  <a:pt x="660" y="1440"/>
                  <a:pt x="662" y="1441"/>
                  <a:pt x="661" y="1446"/>
                </a:cubicBezTo>
                <a:cubicBezTo>
                  <a:pt x="663" y="1446"/>
                  <a:pt x="666" y="1446"/>
                  <a:pt x="668" y="1446"/>
                </a:cubicBezTo>
                <a:cubicBezTo>
                  <a:pt x="670" y="1446"/>
                  <a:pt x="669" y="1442"/>
                  <a:pt x="672" y="1443"/>
                </a:cubicBezTo>
                <a:cubicBezTo>
                  <a:pt x="669" y="1449"/>
                  <a:pt x="677" y="1445"/>
                  <a:pt x="683" y="1446"/>
                </a:cubicBezTo>
                <a:cubicBezTo>
                  <a:pt x="682" y="1440"/>
                  <a:pt x="685" y="1438"/>
                  <a:pt x="689" y="1438"/>
                </a:cubicBezTo>
                <a:cubicBezTo>
                  <a:pt x="692" y="1438"/>
                  <a:pt x="690" y="1443"/>
                  <a:pt x="694" y="1443"/>
                </a:cubicBezTo>
                <a:cubicBezTo>
                  <a:pt x="694" y="1441"/>
                  <a:pt x="694" y="1438"/>
                  <a:pt x="695" y="1438"/>
                </a:cubicBezTo>
                <a:cubicBezTo>
                  <a:pt x="697" y="1438"/>
                  <a:pt x="697" y="1441"/>
                  <a:pt x="699" y="1441"/>
                </a:cubicBezTo>
                <a:cubicBezTo>
                  <a:pt x="698" y="1435"/>
                  <a:pt x="699" y="1431"/>
                  <a:pt x="703" y="1430"/>
                </a:cubicBezTo>
                <a:cubicBezTo>
                  <a:pt x="707" y="1430"/>
                  <a:pt x="710" y="1430"/>
                  <a:pt x="714" y="1430"/>
                </a:cubicBezTo>
                <a:cubicBezTo>
                  <a:pt x="716" y="1433"/>
                  <a:pt x="714" y="1440"/>
                  <a:pt x="719" y="1441"/>
                </a:cubicBezTo>
                <a:cubicBezTo>
                  <a:pt x="718" y="1436"/>
                  <a:pt x="720" y="1439"/>
                  <a:pt x="723" y="1439"/>
                </a:cubicBezTo>
                <a:cubicBezTo>
                  <a:pt x="723" y="1439"/>
                  <a:pt x="724" y="1437"/>
                  <a:pt x="725" y="1439"/>
                </a:cubicBezTo>
                <a:cubicBezTo>
                  <a:pt x="725" y="1441"/>
                  <a:pt x="725" y="1443"/>
                  <a:pt x="725" y="1444"/>
                </a:cubicBezTo>
                <a:cubicBezTo>
                  <a:pt x="721" y="1445"/>
                  <a:pt x="714" y="1442"/>
                  <a:pt x="713" y="1446"/>
                </a:cubicBezTo>
                <a:cubicBezTo>
                  <a:pt x="721" y="1447"/>
                  <a:pt x="725" y="1446"/>
                  <a:pt x="733" y="1447"/>
                </a:cubicBezTo>
                <a:cubicBezTo>
                  <a:pt x="736" y="1445"/>
                  <a:pt x="731" y="1443"/>
                  <a:pt x="734" y="1443"/>
                </a:cubicBezTo>
                <a:cubicBezTo>
                  <a:pt x="738" y="1442"/>
                  <a:pt x="736" y="1449"/>
                  <a:pt x="740" y="1447"/>
                </a:cubicBezTo>
                <a:cubicBezTo>
                  <a:pt x="747" y="1447"/>
                  <a:pt x="752" y="1445"/>
                  <a:pt x="756" y="1443"/>
                </a:cubicBezTo>
                <a:cubicBezTo>
                  <a:pt x="756" y="1446"/>
                  <a:pt x="762" y="1444"/>
                  <a:pt x="762" y="1447"/>
                </a:cubicBezTo>
                <a:cubicBezTo>
                  <a:pt x="775" y="1446"/>
                  <a:pt x="792" y="1450"/>
                  <a:pt x="799" y="1444"/>
                </a:cubicBezTo>
                <a:cubicBezTo>
                  <a:pt x="801" y="1447"/>
                  <a:pt x="806" y="1445"/>
                  <a:pt x="809" y="1446"/>
                </a:cubicBezTo>
                <a:cubicBezTo>
                  <a:pt x="811" y="1446"/>
                  <a:pt x="811" y="1447"/>
                  <a:pt x="813" y="1447"/>
                </a:cubicBezTo>
                <a:cubicBezTo>
                  <a:pt x="819" y="1448"/>
                  <a:pt x="821" y="1446"/>
                  <a:pt x="824" y="1446"/>
                </a:cubicBezTo>
                <a:cubicBezTo>
                  <a:pt x="841" y="1446"/>
                  <a:pt x="859" y="1449"/>
                  <a:pt x="874" y="1444"/>
                </a:cubicBezTo>
                <a:cubicBezTo>
                  <a:pt x="875" y="1446"/>
                  <a:pt x="879" y="1446"/>
                  <a:pt x="881" y="1447"/>
                </a:cubicBezTo>
                <a:cubicBezTo>
                  <a:pt x="881" y="1445"/>
                  <a:pt x="884" y="1447"/>
                  <a:pt x="886" y="1446"/>
                </a:cubicBezTo>
                <a:cubicBezTo>
                  <a:pt x="887" y="1445"/>
                  <a:pt x="887" y="1443"/>
                  <a:pt x="889" y="1443"/>
                </a:cubicBezTo>
                <a:cubicBezTo>
                  <a:pt x="891" y="1442"/>
                  <a:pt x="893" y="1443"/>
                  <a:pt x="895" y="1443"/>
                </a:cubicBezTo>
                <a:cubicBezTo>
                  <a:pt x="896" y="1440"/>
                  <a:pt x="893" y="1434"/>
                  <a:pt x="897" y="1435"/>
                </a:cubicBezTo>
                <a:cubicBezTo>
                  <a:pt x="900" y="1435"/>
                  <a:pt x="904" y="1435"/>
                  <a:pt x="908" y="1435"/>
                </a:cubicBezTo>
                <a:cubicBezTo>
                  <a:pt x="909" y="1437"/>
                  <a:pt x="911" y="1440"/>
                  <a:pt x="915" y="1439"/>
                </a:cubicBezTo>
                <a:cubicBezTo>
                  <a:pt x="917" y="1443"/>
                  <a:pt x="920" y="1445"/>
                  <a:pt x="923" y="1447"/>
                </a:cubicBezTo>
                <a:cubicBezTo>
                  <a:pt x="923" y="1445"/>
                  <a:pt x="924" y="1444"/>
                  <a:pt x="926" y="1444"/>
                </a:cubicBezTo>
                <a:cubicBezTo>
                  <a:pt x="930" y="1447"/>
                  <a:pt x="938" y="1445"/>
                  <a:pt x="943" y="1446"/>
                </a:cubicBezTo>
                <a:cubicBezTo>
                  <a:pt x="945" y="1441"/>
                  <a:pt x="947" y="1441"/>
                  <a:pt x="950" y="1439"/>
                </a:cubicBezTo>
                <a:cubicBezTo>
                  <a:pt x="951" y="1439"/>
                  <a:pt x="951" y="1435"/>
                  <a:pt x="953" y="1435"/>
                </a:cubicBezTo>
                <a:cubicBezTo>
                  <a:pt x="954" y="1434"/>
                  <a:pt x="956" y="1435"/>
                  <a:pt x="957" y="1435"/>
                </a:cubicBezTo>
                <a:cubicBezTo>
                  <a:pt x="958" y="1439"/>
                  <a:pt x="956" y="1447"/>
                  <a:pt x="961" y="1447"/>
                </a:cubicBezTo>
                <a:cubicBezTo>
                  <a:pt x="963" y="1444"/>
                  <a:pt x="960" y="1444"/>
                  <a:pt x="960" y="1439"/>
                </a:cubicBezTo>
                <a:cubicBezTo>
                  <a:pt x="966" y="1437"/>
                  <a:pt x="969" y="1434"/>
                  <a:pt x="974" y="1435"/>
                </a:cubicBezTo>
                <a:cubicBezTo>
                  <a:pt x="979" y="1435"/>
                  <a:pt x="982" y="1439"/>
                  <a:pt x="987" y="1443"/>
                </a:cubicBezTo>
                <a:cubicBezTo>
                  <a:pt x="987" y="1443"/>
                  <a:pt x="987" y="1441"/>
                  <a:pt x="987" y="1441"/>
                </a:cubicBezTo>
                <a:cubicBezTo>
                  <a:pt x="988" y="1440"/>
                  <a:pt x="989" y="1446"/>
                  <a:pt x="991" y="1444"/>
                </a:cubicBezTo>
                <a:cubicBezTo>
                  <a:pt x="992" y="1439"/>
                  <a:pt x="995" y="1436"/>
                  <a:pt x="998" y="1433"/>
                </a:cubicBezTo>
                <a:cubicBezTo>
                  <a:pt x="1002" y="1434"/>
                  <a:pt x="1010" y="1431"/>
                  <a:pt x="1010" y="1436"/>
                </a:cubicBezTo>
                <a:cubicBezTo>
                  <a:pt x="1012" y="1439"/>
                  <a:pt x="1005" y="1441"/>
                  <a:pt x="1010" y="1443"/>
                </a:cubicBezTo>
                <a:cubicBezTo>
                  <a:pt x="1013" y="1441"/>
                  <a:pt x="1010" y="1435"/>
                  <a:pt x="1015" y="1436"/>
                </a:cubicBezTo>
                <a:cubicBezTo>
                  <a:pt x="1018" y="1438"/>
                  <a:pt x="1020" y="1441"/>
                  <a:pt x="1021" y="1446"/>
                </a:cubicBezTo>
                <a:cubicBezTo>
                  <a:pt x="1024" y="1446"/>
                  <a:pt x="1024" y="1444"/>
                  <a:pt x="1026" y="1443"/>
                </a:cubicBezTo>
                <a:cubicBezTo>
                  <a:pt x="1029" y="1442"/>
                  <a:pt x="1027" y="1447"/>
                  <a:pt x="1030" y="1447"/>
                </a:cubicBezTo>
                <a:cubicBezTo>
                  <a:pt x="1030" y="1443"/>
                  <a:pt x="1035" y="1443"/>
                  <a:pt x="1036" y="1441"/>
                </a:cubicBezTo>
                <a:cubicBezTo>
                  <a:pt x="1031" y="1438"/>
                  <a:pt x="1035" y="1436"/>
                  <a:pt x="1033" y="1430"/>
                </a:cubicBezTo>
                <a:cubicBezTo>
                  <a:pt x="1037" y="1428"/>
                  <a:pt x="1040" y="1426"/>
                  <a:pt x="1046" y="1427"/>
                </a:cubicBezTo>
                <a:cubicBezTo>
                  <a:pt x="1049" y="1430"/>
                  <a:pt x="1056" y="1435"/>
                  <a:pt x="1057" y="1438"/>
                </a:cubicBezTo>
                <a:cubicBezTo>
                  <a:pt x="1057" y="1437"/>
                  <a:pt x="1049" y="1443"/>
                  <a:pt x="1055" y="1443"/>
                </a:cubicBezTo>
                <a:cubicBezTo>
                  <a:pt x="1055" y="1440"/>
                  <a:pt x="1058" y="1439"/>
                  <a:pt x="1061" y="1439"/>
                </a:cubicBezTo>
                <a:cubicBezTo>
                  <a:pt x="1064" y="1444"/>
                  <a:pt x="1075" y="1442"/>
                  <a:pt x="1078" y="1446"/>
                </a:cubicBezTo>
                <a:cubicBezTo>
                  <a:pt x="1081" y="1442"/>
                  <a:pt x="1090" y="1442"/>
                  <a:pt x="1095" y="1444"/>
                </a:cubicBezTo>
                <a:cubicBezTo>
                  <a:pt x="1099" y="1445"/>
                  <a:pt x="1097" y="1438"/>
                  <a:pt x="1102" y="1439"/>
                </a:cubicBezTo>
                <a:cubicBezTo>
                  <a:pt x="1104" y="1439"/>
                  <a:pt x="1103" y="1443"/>
                  <a:pt x="1105" y="1444"/>
                </a:cubicBezTo>
                <a:cubicBezTo>
                  <a:pt x="1105" y="1445"/>
                  <a:pt x="1108" y="1443"/>
                  <a:pt x="1109" y="1444"/>
                </a:cubicBezTo>
                <a:cubicBezTo>
                  <a:pt x="1110" y="1445"/>
                  <a:pt x="1109" y="1448"/>
                  <a:pt x="1111" y="1447"/>
                </a:cubicBezTo>
                <a:cubicBezTo>
                  <a:pt x="1111" y="1446"/>
                  <a:pt x="1112" y="1444"/>
                  <a:pt x="1112" y="1444"/>
                </a:cubicBezTo>
                <a:cubicBezTo>
                  <a:pt x="1114" y="1443"/>
                  <a:pt x="1114" y="1446"/>
                  <a:pt x="1114" y="1446"/>
                </a:cubicBezTo>
                <a:cubicBezTo>
                  <a:pt x="1116" y="1446"/>
                  <a:pt x="1115" y="1444"/>
                  <a:pt x="1115" y="1444"/>
                </a:cubicBezTo>
                <a:cubicBezTo>
                  <a:pt x="1121" y="1443"/>
                  <a:pt x="1128" y="1443"/>
                  <a:pt x="1134" y="1443"/>
                </a:cubicBezTo>
                <a:cubicBezTo>
                  <a:pt x="1135" y="1437"/>
                  <a:pt x="1139" y="1435"/>
                  <a:pt x="1142" y="1431"/>
                </a:cubicBezTo>
                <a:cubicBezTo>
                  <a:pt x="1148" y="1434"/>
                  <a:pt x="1157" y="1433"/>
                  <a:pt x="1157" y="1441"/>
                </a:cubicBezTo>
                <a:cubicBezTo>
                  <a:pt x="1168" y="1444"/>
                  <a:pt x="1177" y="1440"/>
                  <a:pt x="1188" y="1439"/>
                </a:cubicBezTo>
                <a:cubicBezTo>
                  <a:pt x="1192" y="1441"/>
                  <a:pt x="1193" y="1444"/>
                  <a:pt x="1198" y="1444"/>
                </a:cubicBezTo>
                <a:cubicBezTo>
                  <a:pt x="1199" y="1436"/>
                  <a:pt x="1202" y="1429"/>
                  <a:pt x="1207" y="1424"/>
                </a:cubicBezTo>
                <a:cubicBezTo>
                  <a:pt x="1209" y="1421"/>
                  <a:pt x="1216" y="1424"/>
                  <a:pt x="1218" y="1427"/>
                </a:cubicBezTo>
                <a:cubicBezTo>
                  <a:pt x="1216" y="1434"/>
                  <a:pt x="1222" y="1432"/>
                  <a:pt x="1221" y="1438"/>
                </a:cubicBezTo>
                <a:cubicBezTo>
                  <a:pt x="1224" y="1439"/>
                  <a:pt x="1230" y="1438"/>
                  <a:pt x="1233" y="1439"/>
                </a:cubicBezTo>
                <a:cubicBezTo>
                  <a:pt x="1235" y="1440"/>
                  <a:pt x="1235" y="1442"/>
                  <a:pt x="1236" y="1443"/>
                </a:cubicBezTo>
                <a:cubicBezTo>
                  <a:pt x="1237" y="1441"/>
                  <a:pt x="1238" y="1439"/>
                  <a:pt x="1241" y="1439"/>
                </a:cubicBezTo>
                <a:cubicBezTo>
                  <a:pt x="1244" y="1437"/>
                  <a:pt x="1244" y="1432"/>
                  <a:pt x="1249" y="1431"/>
                </a:cubicBezTo>
                <a:cubicBezTo>
                  <a:pt x="1252" y="1433"/>
                  <a:pt x="1254" y="1435"/>
                  <a:pt x="1257" y="1438"/>
                </a:cubicBezTo>
                <a:cubicBezTo>
                  <a:pt x="1259" y="1438"/>
                  <a:pt x="1262" y="1438"/>
                  <a:pt x="1264" y="1438"/>
                </a:cubicBezTo>
                <a:cubicBezTo>
                  <a:pt x="1265" y="1440"/>
                  <a:pt x="1264" y="1444"/>
                  <a:pt x="1266" y="1444"/>
                </a:cubicBezTo>
                <a:cubicBezTo>
                  <a:pt x="1266" y="1441"/>
                  <a:pt x="1267" y="1439"/>
                  <a:pt x="1270" y="1439"/>
                </a:cubicBezTo>
                <a:cubicBezTo>
                  <a:pt x="1273" y="1439"/>
                  <a:pt x="1272" y="1442"/>
                  <a:pt x="1274" y="1443"/>
                </a:cubicBezTo>
                <a:cubicBezTo>
                  <a:pt x="1274" y="1440"/>
                  <a:pt x="1278" y="1441"/>
                  <a:pt x="1278" y="1443"/>
                </a:cubicBezTo>
                <a:cubicBezTo>
                  <a:pt x="1276" y="1442"/>
                  <a:pt x="1274" y="1445"/>
                  <a:pt x="1277" y="1446"/>
                </a:cubicBezTo>
                <a:cubicBezTo>
                  <a:pt x="1277" y="1443"/>
                  <a:pt x="1278" y="1446"/>
                  <a:pt x="1280" y="1446"/>
                </a:cubicBezTo>
                <a:cubicBezTo>
                  <a:pt x="1286" y="1446"/>
                  <a:pt x="1289" y="1447"/>
                  <a:pt x="1292" y="1447"/>
                </a:cubicBezTo>
                <a:cubicBezTo>
                  <a:pt x="1297" y="1448"/>
                  <a:pt x="1301" y="1447"/>
                  <a:pt x="1304" y="1449"/>
                </a:cubicBezTo>
                <a:cubicBezTo>
                  <a:pt x="1306" y="1443"/>
                  <a:pt x="1303" y="1442"/>
                  <a:pt x="1301" y="1439"/>
                </a:cubicBezTo>
                <a:cubicBezTo>
                  <a:pt x="1308" y="1437"/>
                  <a:pt x="1314" y="1434"/>
                  <a:pt x="1323" y="1435"/>
                </a:cubicBezTo>
                <a:cubicBezTo>
                  <a:pt x="1324" y="1437"/>
                  <a:pt x="1326" y="1437"/>
                  <a:pt x="1326" y="1439"/>
                </a:cubicBezTo>
                <a:cubicBezTo>
                  <a:pt x="1323" y="1438"/>
                  <a:pt x="1319" y="1442"/>
                  <a:pt x="1325" y="1441"/>
                </a:cubicBezTo>
                <a:cubicBezTo>
                  <a:pt x="1326" y="1441"/>
                  <a:pt x="1327" y="1439"/>
                  <a:pt x="1328" y="1438"/>
                </a:cubicBezTo>
                <a:cubicBezTo>
                  <a:pt x="1330" y="1438"/>
                  <a:pt x="1329" y="1433"/>
                  <a:pt x="1331" y="1433"/>
                </a:cubicBezTo>
                <a:cubicBezTo>
                  <a:pt x="1332" y="1436"/>
                  <a:pt x="1341" y="1432"/>
                  <a:pt x="1342" y="1436"/>
                </a:cubicBezTo>
                <a:cubicBezTo>
                  <a:pt x="1342" y="1437"/>
                  <a:pt x="1342" y="1439"/>
                  <a:pt x="1343" y="1439"/>
                </a:cubicBezTo>
                <a:cubicBezTo>
                  <a:pt x="1344" y="1437"/>
                  <a:pt x="1342" y="1431"/>
                  <a:pt x="1345" y="1431"/>
                </a:cubicBezTo>
                <a:cubicBezTo>
                  <a:pt x="1349" y="1436"/>
                  <a:pt x="1355" y="1431"/>
                  <a:pt x="1360" y="1431"/>
                </a:cubicBezTo>
                <a:cubicBezTo>
                  <a:pt x="1364" y="1431"/>
                  <a:pt x="1362" y="1436"/>
                  <a:pt x="1365" y="1436"/>
                </a:cubicBezTo>
                <a:cubicBezTo>
                  <a:pt x="1365" y="1434"/>
                  <a:pt x="1369" y="1435"/>
                  <a:pt x="1371" y="1435"/>
                </a:cubicBezTo>
                <a:cubicBezTo>
                  <a:pt x="1376" y="1434"/>
                  <a:pt x="1379" y="1432"/>
                  <a:pt x="1377" y="1436"/>
                </a:cubicBezTo>
                <a:cubicBezTo>
                  <a:pt x="1381" y="1437"/>
                  <a:pt x="1386" y="1431"/>
                  <a:pt x="1387" y="1435"/>
                </a:cubicBezTo>
                <a:cubicBezTo>
                  <a:pt x="1384" y="1438"/>
                  <a:pt x="1380" y="1436"/>
                  <a:pt x="1385" y="1439"/>
                </a:cubicBezTo>
                <a:cubicBezTo>
                  <a:pt x="1380" y="1438"/>
                  <a:pt x="1378" y="1443"/>
                  <a:pt x="1374" y="1439"/>
                </a:cubicBezTo>
                <a:cubicBezTo>
                  <a:pt x="1373" y="1445"/>
                  <a:pt x="1379" y="1442"/>
                  <a:pt x="1382" y="1443"/>
                </a:cubicBezTo>
                <a:cubicBezTo>
                  <a:pt x="1381" y="1446"/>
                  <a:pt x="1385" y="1446"/>
                  <a:pt x="1383" y="1450"/>
                </a:cubicBezTo>
                <a:cubicBezTo>
                  <a:pt x="1380" y="1452"/>
                  <a:pt x="1376" y="1453"/>
                  <a:pt x="1374" y="1449"/>
                </a:cubicBezTo>
                <a:cubicBezTo>
                  <a:pt x="1375" y="1445"/>
                  <a:pt x="1377" y="1443"/>
                  <a:pt x="1371" y="1443"/>
                </a:cubicBezTo>
                <a:cubicBezTo>
                  <a:pt x="1369" y="1443"/>
                  <a:pt x="1370" y="1444"/>
                  <a:pt x="1371" y="1446"/>
                </a:cubicBezTo>
                <a:cubicBezTo>
                  <a:pt x="1373" y="1446"/>
                  <a:pt x="1373" y="1448"/>
                  <a:pt x="1373" y="1450"/>
                </a:cubicBezTo>
                <a:cubicBezTo>
                  <a:pt x="1372" y="1460"/>
                  <a:pt x="1368" y="1472"/>
                  <a:pt x="1361" y="1476"/>
                </a:cubicBezTo>
                <a:cubicBezTo>
                  <a:pt x="1358" y="1472"/>
                  <a:pt x="1346" y="1469"/>
                  <a:pt x="1351" y="1462"/>
                </a:cubicBezTo>
                <a:cubicBezTo>
                  <a:pt x="1345" y="1463"/>
                  <a:pt x="1345" y="1458"/>
                  <a:pt x="1342" y="1457"/>
                </a:cubicBezTo>
                <a:cubicBezTo>
                  <a:pt x="1342" y="1465"/>
                  <a:pt x="1345" y="1471"/>
                  <a:pt x="1348" y="1477"/>
                </a:cubicBezTo>
                <a:cubicBezTo>
                  <a:pt x="1353" y="1479"/>
                  <a:pt x="1349" y="1472"/>
                  <a:pt x="1354" y="1474"/>
                </a:cubicBezTo>
                <a:cubicBezTo>
                  <a:pt x="1355" y="1474"/>
                  <a:pt x="1355" y="1475"/>
                  <a:pt x="1355" y="1476"/>
                </a:cubicBezTo>
                <a:cubicBezTo>
                  <a:pt x="1359" y="1480"/>
                  <a:pt x="1372" y="1476"/>
                  <a:pt x="1377" y="1476"/>
                </a:cubicBezTo>
                <a:cubicBezTo>
                  <a:pt x="1381" y="1480"/>
                  <a:pt x="1394" y="1484"/>
                  <a:pt x="1397" y="1476"/>
                </a:cubicBezTo>
                <a:cubicBezTo>
                  <a:pt x="1391" y="1477"/>
                  <a:pt x="1392" y="1471"/>
                  <a:pt x="1391" y="1468"/>
                </a:cubicBezTo>
                <a:cubicBezTo>
                  <a:pt x="1391" y="1462"/>
                  <a:pt x="1395" y="1460"/>
                  <a:pt x="1394" y="1454"/>
                </a:cubicBezTo>
                <a:cubicBezTo>
                  <a:pt x="1392" y="1454"/>
                  <a:pt x="1394" y="1451"/>
                  <a:pt x="1393" y="1450"/>
                </a:cubicBezTo>
                <a:cubicBezTo>
                  <a:pt x="1392" y="1450"/>
                  <a:pt x="1390" y="1451"/>
                  <a:pt x="1390" y="1450"/>
                </a:cubicBezTo>
                <a:cubicBezTo>
                  <a:pt x="1389" y="1449"/>
                  <a:pt x="1390" y="1444"/>
                  <a:pt x="1387" y="1444"/>
                </a:cubicBezTo>
                <a:cubicBezTo>
                  <a:pt x="1387" y="1445"/>
                  <a:pt x="1385" y="1446"/>
                  <a:pt x="1385" y="1444"/>
                </a:cubicBezTo>
                <a:cubicBezTo>
                  <a:pt x="1386" y="1442"/>
                  <a:pt x="1389" y="1441"/>
                  <a:pt x="1393" y="1441"/>
                </a:cubicBezTo>
                <a:cubicBezTo>
                  <a:pt x="1395" y="1434"/>
                  <a:pt x="1396" y="1435"/>
                  <a:pt x="1395" y="1427"/>
                </a:cubicBezTo>
                <a:cubicBezTo>
                  <a:pt x="1401" y="1428"/>
                  <a:pt x="1403" y="1424"/>
                  <a:pt x="1406" y="1422"/>
                </a:cubicBezTo>
                <a:cubicBezTo>
                  <a:pt x="1403" y="1422"/>
                  <a:pt x="1405" y="1419"/>
                  <a:pt x="1407" y="1419"/>
                </a:cubicBezTo>
                <a:cubicBezTo>
                  <a:pt x="1411" y="1415"/>
                  <a:pt x="1411" y="1422"/>
                  <a:pt x="1416" y="1419"/>
                </a:cubicBezTo>
                <a:cubicBezTo>
                  <a:pt x="1415" y="1424"/>
                  <a:pt x="1419" y="1423"/>
                  <a:pt x="1419" y="1425"/>
                </a:cubicBezTo>
                <a:cubicBezTo>
                  <a:pt x="1428" y="1425"/>
                  <a:pt x="1434" y="1427"/>
                  <a:pt x="1441" y="1428"/>
                </a:cubicBezTo>
                <a:cubicBezTo>
                  <a:pt x="1442" y="1425"/>
                  <a:pt x="1444" y="1422"/>
                  <a:pt x="1449" y="1424"/>
                </a:cubicBezTo>
                <a:cubicBezTo>
                  <a:pt x="1453" y="1423"/>
                  <a:pt x="1450" y="1429"/>
                  <a:pt x="1454" y="1430"/>
                </a:cubicBezTo>
                <a:cubicBezTo>
                  <a:pt x="1454" y="1427"/>
                  <a:pt x="1458" y="1429"/>
                  <a:pt x="1458" y="1427"/>
                </a:cubicBezTo>
                <a:cubicBezTo>
                  <a:pt x="1458" y="1424"/>
                  <a:pt x="1460" y="1423"/>
                  <a:pt x="1461" y="1422"/>
                </a:cubicBezTo>
                <a:cubicBezTo>
                  <a:pt x="1462" y="1425"/>
                  <a:pt x="1463" y="1422"/>
                  <a:pt x="1466" y="1422"/>
                </a:cubicBezTo>
                <a:cubicBezTo>
                  <a:pt x="1468" y="1422"/>
                  <a:pt x="1468" y="1425"/>
                  <a:pt x="1469" y="1427"/>
                </a:cubicBezTo>
                <a:cubicBezTo>
                  <a:pt x="1478" y="1424"/>
                  <a:pt x="1481" y="1415"/>
                  <a:pt x="1493" y="1416"/>
                </a:cubicBezTo>
                <a:cubicBezTo>
                  <a:pt x="1496" y="1417"/>
                  <a:pt x="1498" y="1422"/>
                  <a:pt x="1503" y="1422"/>
                </a:cubicBezTo>
                <a:cubicBezTo>
                  <a:pt x="1505" y="1422"/>
                  <a:pt x="1505" y="1419"/>
                  <a:pt x="1506" y="1419"/>
                </a:cubicBezTo>
                <a:cubicBezTo>
                  <a:pt x="1509" y="1419"/>
                  <a:pt x="1509" y="1423"/>
                  <a:pt x="1514" y="1422"/>
                </a:cubicBezTo>
                <a:cubicBezTo>
                  <a:pt x="1514" y="1425"/>
                  <a:pt x="1515" y="1427"/>
                  <a:pt x="1517" y="1428"/>
                </a:cubicBezTo>
                <a:cubicBezTo>
                  <a:pt x="1520" y="1426"/>
                  <a:pt x="1517" y="1419"/>
                  <a:pt x="1522" y="1419"/>
                </a:cubicBezTo>
                <a:cubicBezTo>
                  <a:pt x="1529" y="1418"/>
                  <a:pt x="1532" y="1421"/>
                  <a:pt x="1534" y="1424"/>
                </a:cubicBezTo>
                <a:cubicBezTo>
                  <a:pt x="1533" y="1428"/>
                  <a:pt x="1537" y="1427"/>
                  <a:pt x="1537" y="1430"/>
                </a:cubicBezTo>
                <a:cubicBezTo>
                  <a:pt x="1537" y="1432"/>
                  <a:pt x="1534" y="1433"/>
                  <a:pt x="1537" y="1435"/>
                </a:cubicBezTo>
                <a:cubicBezTo>
                  <a:pt x="1537" y="1433"/>
                  <a:pt x="1540" y="1433"/>
                  <a:pt x="1540" y="1435"/>
                </a:cubicBezTo>
                <a:cubicBezTo>
                  <a:pt x="1540" y="1437"/>
                  <a:pt x="1540" y="1439"/>
                  <a:pt x="1540" y="1441"/>
                </a:cubicBezTo>
                <a:cubicBezTo>
                  <a:pt x="1535" y="1447"/>
                  <a:pt x="1536" y="1458"/>
                  <a:pt x="1530" y="1463"/>
                </a:cubicBezTo>
                <a:cubicBezTo>
                  <a:pt x="1538" y="1461"/>
                  <a:pt x="1528" y="1469"/>
                  <a:pt x="1533" y="1470"/>
                </a:cubicBezTo>
                <a:cubicBezTo>
                  <a:pt x="1535" y="1467"/>
                  <a:pt x="1540" y="1468"/>
                  <a:pt x="1543" y="1466"/>
                </a:cubicBezTo>
                <a:cubicBezTo>
                  <a:pt x="1545" y="1461"/>
                  <a:pt x="1543" y="1461"/>
                  <a:pt x="1543" y="1455"/>
                </a:cubicBezTo>
                <a:cubicBezTo>
                  <a:pt x="1546" y="1455"/>
                  <a:pt x="1548" y="1455"/>
                  <a:pt x="1549" y="1454"/>
                </a:cubicBezTo>
                <a:cubicBezTo>
                  <a:pt x="1553" y="1459"/>
                  <a:pt x="1558" y="1464"/>
                  <a:pt x="1560" y="1471"/>
                </a:cubicBezTo>
                <a:cubicBezTo>
                  <a:pt x="1558" y="1472"/>
                  <a:pt x="1556" y="1473"/>
                  <a:pt x="1555" y="1474"/>
                </a:cubicBezTo>
                <a:cubicBezTo>
                  <a:pt x="1557" y="1477"/>
                  <a:pt x="1559" y="1478"/>
                  <a:pt x="1559" y="1482"/>
                </a:cubicBezTo>
                <a:cubicBezTo>
                  <a:pt x="1557" y="1483"/>
                  <a:pt x="1560" y="1490"/>
                  <a:pt x="1555" y="1489"/>
                </a:cubicBezTo>
                <a:cubicBezTo>
                  <a:pt x="1550" y="1484"/>
                  <a:pt x="1559" y="1485"/>
                  <a:pt x="1558" y="1479"/>
                </a:cubicBezTo>
                <a:cubicBezTo>
                  <a:pt x="1555" y="1479"/>
                  <a:pt x="1555" y="1475"/>
                  <a:pt x="1552" y="1474"/>
                </a:cubicBezTo>
                <a:cubicBezTo>
                  <a:pt x="1551" y="1477"/>
                  <a:pt x="1554" y="1477"/>
                  <a:pt x="1555" y="1479"/>
                </a:cubicBezTo>
                <a:cubicBezTo>
                  <a:pt x="1555" y="1483"/>
                  <a:pt x="1552" y="1484"/>
                  <a:pt x="1552" y="1487"/>
                </a:cubicBezTo>
                <a:cubicBezTo>
                  <a:pt x="1553" y="1488"/>
                  <a:pt x="1555" y="1491"/>
                  <a:pt x="1556" y="1493"/>
                </a:cubicBezTo>
                <a:cubicBezTo>
                  <a:pt x="1557" y="1495"/>
                  <a:pt x="1555" y="1500"/>
                  <a:pt x="1559" y="1500"/>
                </a:cubicBezTo>
                <a:cubicBezTo>
                  <a:pt x="1561" y="1496"/>
                  <a:pt x="1569" y="1499"/>
                  <a:pt x="1573" y="1498"/>
                </a:cubicBezTo>
                <a:cubicBezTo>
                  <a:pt x="1575" y="1496"/>
                  <a:pt x="1575" y="1492"/>
                  <a:pt x="1575" y="1489"/>
                </a:cubicBezTo>
                <a:cubicBezTo>
                  <a:pt x="1578" y="1489"/>
                  <a:pt x="1581" y="1488"/>
                  <a:pt x="1582" y="1487"/>
                </a:cubicBezTo>
                <a:cubicBezTo>
                  <a:pt x="1584" y="1480"/>
                  <a:pt x="1585" y="1473"/>
                  <a:pt x="1594" y="1474"/>
                </a:cubicBezTo>
                <a:cubicBezTo>
                  <a:pt x="1592" y="1482"/>
                  <a:pt x="1600" y="1480"/>
                  <a:pt x="1598" y="1489"/>
                </a:cubicBezTo>
                <a:cubicBezTo>
                  <a:pt x="1603" y="1489"/>
                  <a:pt x="1606" y="1488"/>
                  <a:pt x="1607" y="1487"/>
                </a:cubicBezTo>
                <a:cubicBezTo>
                  <a:pt x="1609" y="1485"/>
                  <a:pt x="1616" y="1490"/>
                  <a:pt x="1613" y="1484"/>
                </a:cubicBezTo>
                <a:cubicBezTo>
                  <a:pt x="1609" y="1482"/>
                  <a:pt x="1609" y="1486"/>
                  <a:pt x="1606" y="1485"/>
                </a:cubicBezTo>
                <a:cubicBezTo>
                  <a:pt x="1606" y="1483"/>
                  <a:pt x="1602" y="1482"/>
                  <a:pt x="1603" y="1481"/>
                </a:cubicBezTo>
                <a:cubicBezTo>
                  <a:pt x="1603" y="1480"/>
                  <a:pt x="1605" y="1481"/>
                  <a:pt x="1604" y="1479"/>
                </a:cubicBezTo>
                <a:cubicBezTo>
                  <a:pt x="1603" y="1476"/>
                  <a:pt x="1598" y="1477"/>
                  <a:pt x="1601" y="1474"/>
                </a:cubicBezTo>
                <a:cubicBezTo>
                  <a:pt x="1602" y="1473"/>
                  <a:pt x="1600" y="1473"/>
                  <a:pt x="1600" y="1473"/>
                </a:cubicBezTo>
                <a:cubicBezTo>
                  <a:pt x="1597" y="1467"/>
                  <a:pt x="1599" y="1464"/>
                  <a:pt x="1597" y="1457"/>
                </a:cubicBezTo>
                <a:cubicBezTo>
                  <a:pt x="1600" y="1457"/>
                  <a:pt x="1603" y="1457"/>
                  <a:pt x="1606" y="1457"/>
                </a:cubicBezTo>
                <a:cubicBezTo>
                  <a:pt x="1608" y="1454"/>
                  <a:pt x="1608" y="1449"/>
                  <a:pt x="1614" y="1450"/>
                </a:cubicBezTo>
                <a:cubicBezTo>
                  <a:pt x="1615" y="1455"/>
                  <a:pt x="1609" y="1459"/>
                  <a:pt x="1614" y="1462"/>
                </a:cubicBezTo>
                <a:cubicBezTo>
                  <a:pt x="1613" y="1456"/>
                  <a:pt x="1620" y="1460"/>
                  <a:pt x="1619" y="1463"/>
                </a:cubicBezTo>
                <a:cubicBezTo>
                  <a:pt x="1618" y="1465"/>
                  <a:pt x="1617" y="1464"/>
                  <a:pt x="1616" y="1463"/>
                </a:cubicBezTo>
                <a:cubicBezTo>
                  <a:pt x="1615" y="1468"/>
                  <a:pt x="1621" y="1469"/>
                  <a:pt x="1617" y="1473"/>
                </a:cubicBezTo>
                <a:cubicBezTo>
                  <a:pt x="1625" y="1471"/>
                  <a:pt x="1623" y="1478"/>
                  <a:pt x="1620" y="1481"/>
                </a:cubicBezTo>
                <a:cubicBezTo>
                  <a:pt x="1625" y="1482"/>
                  <a:pt x="1631" y="1483"/>
                  <a:pt x="1637" y="1484"/>
                </a:cubicBezTo>
                <a:cubicBezTo>
                  <a:pt x="1639" y="1486"/>
                  <a:pt x="1637" y="1491"/>
                  <a:pt x="1640" y="1493"/>
                </a:cubicBezTo>
                <a:cubicBezTo>
                  <a:pt x="1643" y="1494"/>
                  <a:pt x="1647" y="1494"/>
                  <a:pt x="1647" y="1490"/>
                </a:cubicBezTo>
                <a:cubicBezTo>
                  <a:pt x="1644" y="1490"/>
                  <a:pt x="1644" y="1489"/>
                  <a:pt x="1644" y="1485"/>
                </a:cubicBezTo>
                <a:cubicBezTo>
                  <a:pt x="1644" y="1481"/>
                  <a:pt x="1648" y="1474"/>
                  <a:pt x="1649" y="1473"/>
                </a:cubicBezTo>
                <a:cubicBezTo>
                  <a:pt x="1651" y="1471"/>
                  <a:pt x="1649" y="1466"/>
                  <a:pt x="1654" y="1468"/>
                </a:cubicBezTo>
                <a:cubicBezTo>
                  <a:pt x="1657" y="1470"/>
                  <a:pt x="1660" y="1472"/>
                  <a:pt x="1662" y="1474"/>
                </a:cubicBezTo>
                <a:cubicBezTo>
                  <a:pt x="1663" y="1475"/>
                  <a:pt x="1662" y="1478"/>
                  <a:pt x="1663" y="1479"/>
                </a:cubicBezTo>
                <a:cubicBezTo>
                  <a:pt x="1664" y="1479"/>
                  <a:pt x="1666" y="1479"/>
                  <a:pt x="1666" y="1479"/>
                </a:cubicBezTo>
                <a:cubicBezTo>
                  <a:pt x="1667" y="1480"/>
                  <a:pt x="1668" y="1483"/>
                  <a:pt x="1668" y="1485"/>
                </a:cubicBezTo>
                <a:cubicBezTo>
                  <a:pt x="1674" y="1483"/>
                  <a:pt x="1671" y="1491"/>
                  <a:pt x="1677" y="1490"/>
                </a:cubicBezTo>
                <a:cubicBezTo>
                  <a:pt x="1678" y="1485"/>
                  <a:pt x="1672" y="1488"/>
                  <a:pt x="1672" y="1484"/>
                </a:cubicBezTo>
                <a:cubicBezTo>
                  <a:pt x="1673" y="1481"/>
                  <a:pt x="1677" y="1481"/>
                  <a:pt x="1677" y="1477"/>
                </a:cubicBezTo>
                <a:cubicBezTo>
                  <a:pt x="1673" y="1478"/>
                  <a:pt x="1670" y="1477"/>
                  <a:pt x="1671" y="1473"/>
                </a:cubicBezTo>
                <a:cubicBezTo>
                  <a:pt x="1679" y="1475"/>
                  <a:pt x="1672" y="1469"/>
                  <a:pt x="1674" y="1468"/>
                </a:cubicBezTo>
                <a:cubicBezTo>
                  <a:pt x="1677" y="1466"/>
                  <a:pt x="1688" y="1470"/>
                  <a:pt x="1682" y="1466"/>
                </a:cubicBezTo>
                <a:cubicBezTo>
                  <a:pt x="1680" y="1466"/>
                  <a:pt x="1676" y="1467"/>
                  <a:pt x="1676" y="1465"/>
                </a:cubicBezTo>
                <a:cubicBezTo>
                  <a:pt x="1674" y="1464"/>
                  <a:pt x="1668" y="1467"/>
                  <a:pt x="1668" y="1463"/>
                </a:cubicBezTo>
                <a:cubicBezTo>
                  <a:pt x="1668" y="1457"/>
                  <a:pt x="1674" y="1458"/>
                  <a:pt x="1679" y="1458"/>
                </a:cubicBezTo>
                <a:cubicBezTo>
                  <a:pt x="1681" y="1459"/>
                  <a:pt x="1681" y="1461"/>
                  <a:pt x="1682" y="1462"/>
                </a:cubicBezTo>
                <a:cubicBezTo>
                  <a:pt x="1684" y="1463"/>
                  <a:pt x="1688" y="1460"/>
                  <a:pt x="1688" y="1463"/>
                </a:cubicBezTo>
                <a:cubicBezTo>
                  <a:pt x="1689" y="1466"/>
                  <a:pt x="1686" y="1466"/>
                  <a:pt x="1685" y="1468"/>
                </a:cubicBezTo>
                <a:cubicBezTo>
                  <a:pt x="1687" y="1468"/>
                  <a:pt x="1689" y="1468"/>
                  <a:pt x="1690" y="1470"/>
                </a:cubicBezTo>
                <a:cubicBezTo>
                  <a:pt x="1692" y="1474"/>
                  <a:pt x="1690" y="1484"/>
                  <a:pt x="1689" y="1487"/>
                </a:cubicBezTo>
                <a:cubicBezTo>
                  <a:pt x="1696" y="1486"/>
                  <a:pt x="1695" y="1485"/>
                  <a:pt x="1694" y="1479"/>
                </a:cubicBezTo>
                <a:cubicBezTo>
                  <a:pt x="1696" y="1478"/>
                  <a:pt x="1698" y="1477"/>
                  <a:pt x="1702" y="1477"/>
                </a:cubicBezTo>
                <a:cubicBezTo>
                  <a:pt x="1702" y="1480"/>
                  <a:pt x="1700" y="1481"/>
                  <a:pt x="1700" y="1484"/>
                </a:cubicBezTo>
                <a:cubicBezTo>
                  <a:pt x="1702" y="1483"/>
                  <a:pt x="1708" y="1486"/>
                  <a:pt x="1708" y="1482"/>
                </a:cubicBezTo>
                <a:cubicBezTo>
                  <a:pt x="1711" y="1480"/>
                  <a:pt x="1713" y="1482"/>
                  <a:pt x="1714" y="1479"/>
                </a:cubicBezTo>
                <a:cubicBezTo>
                  <a:pt x="1714" y="1480"/>
                  <a:pt x="1713" y="1478"/>
                  <a:pt x="1713" y="1477"/>
                </a:cubicBezTo>
                <a:cubicBezTo>
                  <a:pt x="1713" y="1476"/>
                  <a:pt x="1714" y="1476"/>
                  <a:pt x="1714" y="1474"/>
                </a:cubicBezTo>
                <a:cubicBezTo>
                  <a:pt x="1715" y="1475"/>
                  <a:pt x="1722" y="1478"/>
                  <a:pt x="1721" y="1473"/>
                </a:cubicBezTo>
                <a:cubicBezTo>
                  <a:pt x="1716" y="1471"/>
                  <a:pt x="1711" y="1478"/>
                  <a:pt x="1708" y="1473"/>
                </a:cubicBezTo>
                <a:cubicBezTo>
                  <a:pt x="1709" y="1468"/>
                  <a:pt x="1715" y="1471"/>
                  <a:pt x="1719" y="1470"/>
                </a:cubicBezTo>
                <a:cubicBezTo>
                  <a:pt x="1721" y="1469"/>
                  <a:pt x="1723" y="1465"/>
                  <a:pt x="1725" y="1466"/>
                </a:cubicBezTo>
                <a:cubicBezTo>
                  <a:pt x="1728" y="1469"/>
                  <a:pt x="1732" y="1470"/>
                  <a:pt x="1734" y="1473"/>
                </a:cubicBezTo>
                <a:cubicBezTo>
                  <a:pt x="1735" y="1474"/>
                  <a:pt x="1732" y="1475"/>
                  <a:pt x="1734" y="1476"/>
                </a:cubicBezTo>
                <a:cubicBezTo>
                  <a:pt x="1734" y="1474"/>
                  <a:pt x="1736" y="1475"/>
                  <a:pt x="1738" y="1474"/>
                </a:cubicBezTo>
                <a:cubicBezTo>
                  <a:pt x="1741" y="1472"/>
                  <a:pt x="1738" y="1465"/>
                  <a:pt x="1744" y="1466"/>
                </a:cubicBezTo>
                <a:cubicBezTo>
                  <a:pt x="1746" y="1466"/>
                  <a:pt x="1749" y="1468"/>
                  <a:pt x="1748" y="1470"/>
                </a:cubicBezTo>
                <a:cubicBezTo>
                  <a:pt x="1748" y="1472"/>
                  <a:pt x="1746" y="1472"/>
                  <a:pt x="1750" y="1473"/>
                </a:cubicBezTo>
                <a:cubicBezTo>
                  <a:pt x="1754" y="1474"/>
                  <a:pt x="1753" y="1482"/>
                  <a:pt x="1757" y="1481"/>
                </a:cubicBezTo>
                <a:cubicBezTo>
                  <a:pt x="1760" y="1481"/>
                  <a:pt x="1758" y="1476"/>
                  <a:pt x="1761" y="1476"/>
                </a:cubicBezTo>
                <a:cubicBezTo>
                  <a:pt x="1765" y="1477"/>
                  <a:pt x="1767" y="1477"/>
                  <a:pt x="1772" y="1476"/>
                </a:cubicBezTo>
                <a:cubicBezTo>
                  <a:pt x="1770" y="1481"/>
                  <a:pt x="1775" y="1479"/>
                  <a:pt x="1778" y="1479"/>
                </a:cubicBezTo>
                <a:cubicBezTo>
                  <a:pt x="1781" y="1476"/>
                  <a:pt x="1777" y="1476"/>
                  <a:pt x="1778" y="1471"/>
                </a:cubicBezTo>
                <a:cubicBezTo>
                  <a:pt x="1781" y="1468"/>
                  <a:pt x="1783" y="1468"/>
                  <a:pt x="1781" y="1463"/>
                </a:cubicBezTo>
                <a:cubicBezTo>
                  <a:pt x="1789" y="1461"/>
                  <a:pt x="1796" y="1463"/>
                  <a:pt x="1801" y="1466"/>
                </a:cubicBezTo>
                <a:cubicBezTo>
                  <a:pt x="1802" y="1465"/>
                  <a:pt x="1801" y="1463"/>
                  <a:pt x="1803" y="1463"/>
                </a:cubicBezTo>
                <a:cubicBezTo>
                  <a:pt x="1806" y="1468"/>
                  <a:pt x="1807" y="1464"/>
                  <a:pt x="1811" y="1465"/>
                </a:cubicBezTo>
                <a:cubicBezTo>
                  <a:pt x="1811" y="1465"/>
                  <a:pt x="1810" y="1466"/>
                  <a:pt x="1811" y="1466"/>
                </a:cubicBezTo>
                <a:cubicBezTo>
                  <a:pt x="1811" y="1467"/>
                  <a:pt x="1813" y="1466"/>
                  <a:pt x="1814" y="1466"/>
                </a:cubicBezTo>
                <a:cubicBezTo>
                  <a:pt x="1823" y="1467"/>
                  <a:pt x="1835" y="1466"/>
                  <a:pt x="1845" y="1466"/>
                </a:cubicBezTo>
                <a:cubicBezTo>
                  <a:pt x="1845" y="1464"/>
                  <a:pt x="1846" y="1463"/>
                  <a:pt x="1848" y="1462"/>
                </a:cubicBezTo>
                <a:cubicBezTo>
                  <a:pt x="1852" y="1464"/>
                  <a:pt x="1860" y="1463"/>
                  <a:pt x="1866" y="1463"/>
                </a:cubicBezTo>
                <a:cubicBezTo>
                  <a:pt x="1865" y="1458"/>
                  <a:pt x="1871" y="1460"/>
                  <a:pt x="1873" y="1460"/>
                </a:cubicBezTo>
                <a:cubicBezTo>
                  <a:pt x="1876" y="1460"/>
                  <a:pt x="1876" y="1459"/>
                  <a:pt x="1877" y="1460"/>
                </a:cubicBezTo>
                <a:cubicBezTo>
                  <a:pt x="1879" y="1463"/>
                  <a:pt x="1890" y="1458"/>
                  <a:pt x="1890" y="1458"/>
                </a:cubicBezTo>
                <a:cubicBezTo>
                  <a:pt x="1895" y="1457"/>
                  <a:pt x="1897" y="1457"/>
                  <a:pt x="1898" y="1458"/>
                </a:cubicBezTo>
                <a:cubicBezTo>
                  <a:pt x="1899" y="1460"/>
                  <a:pt x="1903" y="1457"/>
                  <a:pt x="1904" y="1457"/>
                </a:cubicBezTo>
                <a:cubicBezTo>
                  <a:pt x="1907" y="1456"/>
                  <a:pt x="1908" y="1457"/>
                  <a:pt x="1910" y="1455"/>
                </a:cubicBezTo>
                <a:cubicBezTo>
                  <a:pt x="1910" y="1455"/>
                  <a:pt x="1913" y="1455"/>
                  <a:pt x="1913" y="1455"/>
                </a:cubicBezTo>
                <a:cubicBezTo>
                  <a:pt x="1924" y="1454"/>
                  <a:pt x="1938" y="1456"/>
                  <a:pt x="1946" y="1454"/>
                </a:cubicBezTo>
                <a:cubicBezTo>
                  <a:pt x="1949" y="1456"/>
                  <a:pt x="1956" y="1456"/>
                  <a:pt x="1959" y="1458"/>
                </a:cubicBezTo>
                <a:cubicBezTo>
                  <a:pt x="1959" y="1456"/>
                  <a:pt x="1962" y="1458"/>
                  <a:pt x="1963" y="1457"/>
                </a:cubicBezTo>
                <a:cubicBezTo>
                  <a:pt x="1963" y="1456"/>
                  <a:pt x="1962" y="1454"/>
                  <a:pt x="1963" y="1454"/>
                </a:cubicBezTo>
                <a:cubicBezTo>
                  <a:pt x="1964" y="1452"/>
                  <a:pt x="1966" y="1452"/>
                  <a:pt x="1968" y="1450"/>
                </a:cubicBezTo>
                <a:cubicBezTo>
                  <a:pt x="1975" y="1449"/>
                  <a:pt x="1981" y="1447"/>
                  <a:pt x="1985" y="1443"/>
                </a:cubicBezTo>
                <a:cubicBezTo>
                  <a:pt x="1983" y="1442"/>
                  <a:pt x="1981" y="1442"/>
                  <a:pt x="1982" y="1439"/>
                </a:cubicBezTo>
                <a:cubicBezTo>
                  <a:pt x="1988" y="1439"/>
                  <a:pt x="1990" y="1436"/>
                  <a:pt x="1993" y="1433"/>
                </a:cubicBezTo>
                <a:cubicBezTo>
                  <a:pt x="1988" y="1433"/>
                  <a:pt x="1984" y="1433"/>
                  <a:pt x="1979" y="1433"/>
                </a:cubicBezTo>
                <a:cubicBezTo>
                  <a:pt x="1977" y="1433"/>
                  <a:pt x="1976" y="1431"/>
                  <a:pt x="1973" y="1430"/>
                </a:cubicBezTo>
                <a:cubicBezTo>
                  <a:pt x="1974" y="1430"/>
                  <a:pt x="1972" y="1431"/>
                  <a:pt x="1971" y="1431"/>
                </a:cubicBezTo>
                <a:cubicBezTo>
                  <a:pt x="1971" y="1431"/>
                  <a:pt x="1971" y="1430"/>
                  <a:pt x="1968" y="1430"/>
                </a:cubicBezTo>
                <a:cubicBezTo>
                  <a:pt x="1966" y="1430"/>
                  <a:pt x="1966" y="1432"/>
                  <a:pt x="1964" y="1430"/>
                </a:cubicBezTo>
                <a:cubicBezTo>
                  <a:pt x="1962" y="1427"/>
                  <a:pt x="1950" y="1431"/>
                  <a:pt x="1950" y="1431"/>
                </a:cubicBezTo>
                <a:cubicBezTo>
                  <a:pt x="1941" y="1432"/>
                  <a:pt x="1929" y="1431"/>
                  <a:pt x="1923" y="1433"/>
                </a:cubicBezTo>
                <a:cubicBezTo>
                  <a:pt x="1919" y="1434"/>
                  <a:pt x="1914" y="1434"/>
                  <a:pt x="1909" y="1435"/>
                </a:cubicBezTo>
                <a:cubicBezTo>
                  <a:pt x="1907" y="1435"/>
                  <a:pt x="1907" y="1436"/>
                  <a:pt x="1905" y="1436"/>
                </a:cubicBezTo>
                <a:cubicBezTo>
                  <a:pt x="1896" y="1437"/>
                  <a:pt x="1890" y="1437"/>
                  <a:pt x="1886" y="1438"/>
                </a:cubicBezTo>
                <a:cubicBezTo>
                  <a:pt x="1882" y="1438"/>
                  <a:pt x="1876" y="1439"/>
                  <a:pt x="1874" y="1438"/>
                </a:cubicBezTo>
                <a:cubicBezTo>
                  <a:pt x="1873" y="1438"/>
                  <a:pt x="1874" y="1435"/>
                  <a:pt x="1874" y="1435"/>
                </a:cubicBezTo>
                <a:cubicBezTo>
                  <a:pt x="1873" y="1434"/>
                  <a:pt x="1871" y="1435"/>
                  <a:pt x="1871" y="1435"/>
                </a:cubicBezTo>
                <a:cubicBezTo>
                  <a:pt x="1867" y="1434"/>
                  <a:pt x="1862" y="1438"/>
                  <a:pt x="1860" y="1433"/>
                </a:cubicBezTo>
                <a:cubicBezTo>
                  <a:pt x="1864" y="1431"/>
                  <a:pt x="1869" y="1432"/>
                  <a:pt x="1871" y="1430"/>
                </a:cubicBezTo>
                <a:cubicBezTo>
                  <a:pt x="1871" y="1429"/>
                  <a:pt x="1873" y="1430"/>
                  <a:pt x="1874" y="1430"/>
                </a:cubicBezTo>
                <a:cubicBezTo>
                  <a:pt x="1877" y="1429"/>
                  <a:pt x="1880" y="1427"/>
                  <a:pt x="1882" y="1430"/>
                </a:cubicBezTo>
                <a:cubicBezTo>
                  <a:pt x="1880" y="1425"/>
                  <a:pt x="1884" y="1426"/>
                  <a:pt x="1883" y="1422"/>
                </a:cubicBezTo>
                <a:cubicBezTo>
                  <a:pt x="1880" y="1421"/>
                  <a:pt x="1878" y="1419"/>
                  <a:pt x="1873" y="1420"/>
                </a:cubicBezTo>
                <a:cubicBezTo>
                  <a:pt x="1870" y="1423"/>
                  <a:pt x="1864" y="1423"/>
                  <a:pt x="1865" y="1417"/>
                </a:cubicBezTo>
                <a:cubicBezTo>
                  <a:pt x="1872" y="1417"/>
                  <a:pt x="1881" y="1419"/>
                  <a:pt x="1882" y="1412"/>
                </a:cubicBezTo>
                <a:cubicBezTo>
                  <a:pt x="1879" y="1410"/>
                  <a:pt x="1875" y="1416"/>
                  <a:pt x="1875" y="1412"/>
                </a:cubicBezTo>
                <a:cubicBezTo>
                  <a:pt x="1876" y="1412"/>
                  <a:pt x="1878" y="1410"/>
                  <a:pt x="1876" y="1409"/>
                </a:cubicBezTo>
                <a:cubicBezTo>
                  <a:pt x="1875" y="1412"/>
                  <a:pt x="1874" y="1412"/>
                  <a:pt x="1871" y="1414"/>
                </a:cubicBezTo>
                <a:cubicBezTo>
                  <a:pt x="1872" y="1414"/>
                  <a:pt x="1871" y="1412"/>
                  <a:pt x="1870" y="1412"/>
                </a:cubicBezTo>
                <a:cubicBezTo>
                  <a:pt x="1869" y="1413"/>
                  <a:pt x="1868" y="1415"/>
                  <a:pt x="1867" y="1416"/>
                </a:cubicBezTo>
                <a:cubicBezTo>
                  <a:pt x="1865" y="1416"/>
                  <a:pt x="1863" y="1415"/>
                  <a:pt x="1862" y="1416"/>
                </a:cubicBezTo>
                <a:cubicBezTo>
                  <a:pt x="1864" y="1423"/>
                  <a:pt x="1855" y="1426"/>
                  <a:pt x="1852" y="1422"/>
                </a:cubicBezTo>
                <a:cubicBezTo>
                  <a:pt x="1853" y="1420"/>
                  <a:pt x="1855" y="1419"/>
                  <a:pt x="1856" y="1417"/>
                </a:cubicBezTo>
                <a:cubicBezTo>
                  <a:pt x="1844" y="1414"/>
                  <a:pt x="1829" y="1418"/>
                  <a:pt x="1817" y="1419"/>
                </a:cubicBezTo>
                <a:cubicBezTo>
                  <a:pt x="1814" y="1419"/>
                  <a:pt x="1814" y="1417"/>
                  <a:pt x="1812" y="1419"/>
                </a:cubicBezTo>
                <a:cubicBezTo>
                  <a:pt x="1810" y="1421"/>
                  <a:pt x="1806" y="1418"/>
                  <a:pt x="1804" y="1420"/>
                </a:cubicBezTo>
                <a:cubicBezTo>
                  <a:pt x="1804" y="1421"/>
                  <a:pt x="1802" y="1419"/>
                  <a:pt x="1803" y="1419"/>
                </a:cubicBezTo>
                <a:cubicBezTo>
                  <a:pt x="1801" y="1419"/>
                  <a:pt x="1801" y="1421"/>
                  <a:pt x="1798" y="1420"/>
                </a:cubicBezTo>
                <a:cubicBezTo>
                  <a:pt x="1796" y="1419"/>
                  <a:pt x="1794" y="1419"/>
                  <a:pt x="1793" y="1422"/>
                </a:cubicBezTo>
                <a:cubicBezTo>
                  <a:pt x="1795" y="1422"/>
                  <a:pt x="1798" y="1422"/>
                  <a:pt x="1798" y="1424"/>
                </a:cubicBezTo>
                <a:cubicBezTo>
                  <a:pt x="1793" y="1423"/>
                  <a:pt x="1789" y="1421"/>
                  <a:pt x="1784" y="1420"/>
                </a:cubicBezTo>
                <a:cubicBezTo>
                  <a:pt x="1784" y="1425"/>
                  <a:pt x="1780" y="1421"/>
                  <a:pt x="1778" y="1424"/>
                </a:cubicBezTo>
                <a:cubicBezTo>
                  <a:pt x="1773" y="1428"/>
                  <a:pt x="1761" y="1423"/>
                  <a:pt x="1755" y="1424"/>
                </a:cubicBezTo>
                <a:cubicBezTo>
                  <a:pt x="1755" y="1422"/>
                  <a:pt x="1756" y="1422"/>
                  <a:pt x="1756" y="1420"/>
                </a:cubicBezTo>
                <a:cubicBezTo>
                  <a:pt x="1752" y="1420"/>
                  <a:pt x="1748" y="1421"/>
                  <a:pt x="1747" y="1424"/>
                </a:cubicBezTo>
                <a:cubicBezTo>
                  <a:pt x="1750" y="1423"/>
                  <a:pt x="1752" y="1425"/>
                  <a:pt x="1751" y="1428"/>
                </a:cubicBezTo>
                <a:cubicBezTo>
                  <a:pt x="1743" y="1426"/>
                  <a:pt x="1750" y="1437"/>
                  <a:pt x="1746" y="1438"/>
                </a:cubicBezTo>
                <a:cubicBezTo>
                  <a:pt x="1745" y="1438"/>
                  <a:pt x="1743" y="1438"/>
                  <a:pt x="1742" y="1438"/>
                </a:cubicBezTo>
                <a:cubicBezTo>
                  <a:pt x="1739" y="1434"/>
                  <a:pt x="1744" y="1431"/>
                  <a:pt x="1741" y="1428"/>
                </a:cubicBezTo>
                <a:cubicBezTo>
                  <a:pt x="1740" y="1431"/>
                  <a:pt x="1737" y="1429"/>
                  <a:pt x="1736" y="1428"/>
                </a:cubicBezTo>
                <a:cubicBezTo>
                  <a:pt x="1735" y="1433"/>
                  <a:pt x="1734" y="1438"/>
                  <a:pt x="1729" y="1438"/>
                </a:cubicBezTo>
                <a:cubicBezTo>
                  <a:pt x="1731" y="1431"/>
                  <a:pt x="1724" y="1433"/>
                  <a:pt x="1723" y="1428"/>
                </a:cubicBezTo>
                <a:cubicBezTo>
                  <a:pt x="1720" y="1428"/>
                  <a:pt x="1717" y="1428"/>
                  <a:pt x="1714" y="1428"/>
                </a:cubicBezTo>
                <a:cubicBezTo>
                  <a:pt x="1714" y="1430"/>
                  <a:pt x="1714" y="1433"/>
                  <a:pt x="1712" y="1433"/>
                </a:cubicBezTo>
                <a:cubicBezTo>
                  <a:pt x="1711" y="1436"/>
                  <a:pt x="1717" y="1440"/>
                  <a:pt x="1712" y="1441"/>
                </a:cubicBezTo>
                <a:cubicBezTo>
                  <a:pt x="1709" y="1440"/>
                  <a:pt x="1705" y="1439"/>
                  <a:pt x="1700" y="1439"/>
                </a:cubicBezTo>
                <a:cubicBezTo>
                  <a:pt x="1698" y="1438"/>
                  <a:pt x="1698" y="1434"/>
                  <a:pt x="1699" y="1430"/>
                </a:cubicBezTo>
                <a:cubicBezTo>
                  <a:pt x="1689" y="1430"/>
                  <a:pt x="1680" y="1430"/>
                  <a:pt x="1671" y="1430"/>
                </a:cubicBezTo>
                <a:cubicBezTo>
                  <a:pt x="1668" y="1434"/>
                  <a:pt x="1667" y="1440"/>
                  <a:pt x="1664" y="1444"/>
                </a:cubicBezTo>
                <a:cubicBezTo>
                  <a:pt x="1656" y="1445"/>
                  <a:pt x="1658" y="1440"/>
                  <a:pt x="1657" y="1436"/>
                </a:cubicBezTo>
                <a:cubicBezTo>
                  <a:pt x="1654" y="1437"/>
                  <a:pt x="1653" y="1434"/>
                  <a:pt x="1650" y="1435"/>
                </a:cubicBezTo>
                <a:cubicBezTo>
                  <a:pt x="1652" y="1432"/>
                  <a:pt x="1643" y="1432"/>
                  <a:pt x="1644" y="1435"/>
                </a:cubicBezTo>
                <a:cubicBezTo>
                  <a:pt x="1650" y="1433"/>
                  <a:pt x="1646" y="1439"/>
                  <a:pt x="1647" y="1441"/>
                </a:cubicBezTo>
                <a:cubicBezTo>
                  <a:pt x="1648" y="1442"/>
                  <a:pt x="1651" y="1441"/>
                  <a:pt x="1650" y="1443"/>
                </a:cubicBezTo>
                <a:cubicBezTo>
                  <a:pt x="1648" y="1443"/>
                  <a:pt x="1649" y="1446"/>
                  <a:pt x="1650" y="1447"/>
                </a:cubicBezTo>
                <a:cubicBezTo>
                  <a:pt x="1648" y="1447"/>
                  <a:pt x="1648" y="1445"/>
                  <a:pt x="1645" y="1446"/>
                </a:cubicBezTo>
                <a:cubicBezTo>
                  <a:pt x="1646" y="1449"/>
                  <a:pt x="1648" y="1452"/>
                  <a:pt x="1647" y="1457"/>
                </a:cubicBezTo>
                <a:cubicBezTo>
                  <a:pt x="1643" y="1456"/>
                  <a:pt x="1638" y="1463"/>
                  <a:pt x="1634" y="1458"/>
                </a:cubicBezTo>
                <a:cubicBezTo>
                  <a:pt x="1636" y="1455"/>
                  <a:pt x="1641" y="1455"/>
                  <a:pt x="1644" y="1452"/>
                </a:cubicBezTo>
                <a:cubicBezTo>
                  <a:pt x="1639" y="1451"/>
                  <a:pt x="1629" y="1455"/>
                  <a:pt x="1630" y="1449"/>
                </a:cubicBezTo>
                <a:cubicBezTo>
                  <a:pt x="1632" y="1444"/>
                  <a:pt x="1644" y="1451"/>
                  <a:pt x="1644" y="1444"/>
                </a:cubicBezTo>
                <a:cubicBezTo>
                  <a:pt x="1638" y="1444"/>
                  <a:pt x="1629" y="1449"/>
                  <a:pt x="1624" y="1444"/>
                </a:cubicBezTo>
                <a:cubicBezTo>
                  <a:pt x="1621" y="1436"/>
                  <a:pt x="1631" y="1440"/>
                  <a:pt x="1633" y="1436"/>
                </a:cubicBezTo>
                <a:cubicBezTo>
                  <a:pt x="1629" y="1433"/>
                  <a:pt x="1628" y="1438"/>
                  <a:pt x="1626" y="1435"/>
                </a:cubicBezTo>
                <a:cubicBezTo>
                  <a:pt x="1623" y="1431"/>
                  <a:pt x="1626" y="1433"/>
                  <a:pt x="1626" y="1428"/>
                </a:cubicBezTo>
                <a:cubicBezTo>
                  <a:pt x="1623" y="1428"/>
                  <a:pt x="1622" y="1426"/>
                  <a:pt x="1623" y="1422"/>
                </a:cubicBezTo>
                <a:cubicBezTo>
                  <a:pt x="1626" y="1422"/>
                  <a:pt x="1626" y="1420"/>
                  <a:pt x="1629" y="1420"/>
                </a:cubicBezTo>
                <a:cubicBezTo>
                  <a:pt x="1629" y="1417"/>
                  <a:pt x="1630" y="1414"/>
                  <a:pt x="1632" y="1414"/>
                </a:cubicBezTo>
                <a:cubicBezTo>
                  <a:pt x="1635" y="1415"/>
                  <a:pt x="1636" y="1412"/>
                  <a:pt x="1639" y="1412"/>
                </a:cubicBezTo>
                <a:cubicBezTo>
                  <a:pt x="1643" y="1413"/>
                  <a:pt x="1640" y="1417"/>
                  <a:pt x="1643" y="1414"/>
                </a:cubicBezTo>
                <a:cubicBezTo>
                  <a:pt x="1648" y="1410"/>
                  <a:pt x="1657" y="1413"/>
                  <a:pt x="1663" y="1414"/>
                </a:cubicBezTo>
                <a:cubicBezTo>
                  <a:pt x="1666" y="1414"/>
                  <a:pt x="1669" y="1413"/>
                  <a:pt x="1671" y="1414"/>
                </a:cubicBezTo>
                <a:cubicBezTo>
                  <a:pt x="1675" y="1415"/>
                  <a:pt x="1679" y="1416"/>
                  <a:pt x="1680" y="1419"/>
                </a:cubicBezTo>
                <a:cubicBezTo>
                  <a:pt x="1682" y="1415"/>
                  <a:pt x="1688" y="1415"/>
                  <a:pt x="1691" y="1414"/>
                </a:cubicBezTo>
                <a:cubicBezTo>
                  <a:pt x="1712" y="1411"/>
                  <a:pt x="1741" y="1415"/>
                  <a:pt x="1763" y="1412"/>
                </a:cubicBezTo>
                <a:cubicBezTo>
                  <a:pt x="1765" y="1412"/>
                  <a:pt x="1768" y="1409"/>
                  <a:pt x="1771" y="1411"/>
                </a:cubicBezTo>
                <a:cubicBezTo>
                  <a:pt x="1774" y="1412"/>
                  <a:pt x="1775" y="1416"/>
                  <a:pt x="1780" y="1416"/>
                </a:cubicBezTo>
                <a:cubicBezTo>
                  <a:pt x="1780" y="1413"/>
                  <a:pt x="1781" y="1412"/>
                  <a:pt x="1783" y="1411"/>
                </a:cubicBezTo>
                <a:cubicBezTo>
                  <a:pt x="1789" y="1412"/>
                  <a:pt x="1797" y="1409"/>
                  <a:pt x="1799" y="1409"/>
                </a:cubicBezTo>
                <a:cubicBezTo>
                  <a:pt x="1801" y="1409"/>
                  <a:pt x="1801" y="1411"/>
                  <a:pt x="1803" y="1411"/>
                </a:cubicBezTo>
                <a:cubicBezTo>
                  <a:pt x="1805" y="1411"/>
                  <a:pt x="1806" y="1408"/>
                  <a:pt x="1808" y="1408"/>
                </a:cubicBezTo>
                <a:cubicBezTo>
                  <a:pt x="1807" y="1408"/>
                  <a:pt x="1810" y="1409"/>
                  <a:pt x="1811" y="1409"/>
                </a:cubicBezTo>
                <a:cubicBezTo>
                  <a:pt x="1816" y="1410"/>
                  <a:pt x="1817" y="1408"/>
                  <a:pt x="1820" y="1408"/>
                </a:cubicBezTo>
                <a:cubicBezTo>
                  <a:pt x="1824" y="1407"/>
                  <a:pt x="1829" y="1408"/>
                  <a:pt x="1833" y="1406"/>
                </a:cubicBezTo>
                <a:cubicBezTo>
                  <a:pt x="1834" y="1409"/>
                  <a:pt x="1837" y="1410"/>
                  <a:pt x="1839" y="1408"/>
                </a:cubicBezTo>
                <a:cubicBezTo>
                  <a:pt x="1839" y="1409"/>
                  <a:pt x="1839" y="1411"/>
                  <a:pt x="1840" y="1411"/>
                </a:cubicBezTo>
                <a:cubicBezTo>
                  <a:pt x="1841" y="1409"/>
                  <a:pt x="1840" y="1406"/>
                  <a:pt x="1842" y="1406"/>
                </a:cubicBezTo>
                <a:cubicBezTo>
                  <a:pt x="1864" y="1406"/>
                  <a:pt x="1880" y="1400"/>
                  <a:pt x="1901" y="1400"/>
                </a:cubicBezTo>
                <a:cubicBezTo>
                  <a:pt x="1904" y="1397"/>
                  <a:pt x="1909" y="1397"/>
                  <a:pt x="1912" y="1397"/>
                </a:cubicBezTo>
                <a:cubicBezTo>
                  <a:pt x="1915" y="1396"/>
                  <a:pt x="1914" y="1395"/>
                  <a:pt x="1916" y="1397"/>
                </a:cubicBezTo>
                <a:cubicBezTo>
                  <a:pt x="1916" y="1397"/>
                  <a:pt x="1918" y="1397"/>
                  <a:pt x="1919" y="1397"/>
                </a:cubicBezTo>
                <a:cubicBezTo>
                  <a:pt x="1921" y="1397"/>
                  <a:pt x="1922" y="1397"/>
                  <a:pt x="1923" y="1398"/>
                </a:cubicBezTo>
                <a:cubicBezTo>
                  <a:pt x="1924" y="1399"/>
                  <a:pt x="1928" y="1398"/>
                  <a:pt x="1929" y="1398"/>
                </a:cubicBezTo>
                <a:cubicBezTo>
                  <a:pt x="1930" y="1398"/>
                  <a:pt x="1929" y="1401"/>
                  <a:pt x="1929" y="1401"/>
                </a:cubicBezTo>
                <a:cubicBezTo>
                  <a:pt x="1930" y="1402"/>
                  <a:pt x="1932" y="1401"/>
                  <a:pt x="1932" y="1401"/>
                </a:cubicBezTo>
                <a:cubicBezTo>
                  <a:pt x="1934" y="1402"/>
                  <a:pt x="1934" y="1402"/>
                  <a:pt x="1935" y="1403"/>
                </a:cubicBezTo>
                <a:cubicBezTo>
                  <a:pt x="1935" y="1406"/>
                  <a:pt x="1940" y="1404"/>
                  <a:pt x="1940" y="1406"/>
                </a:cubicBezTo>
                <a:cubicBezTo>
                  <a:pt x="1938" y="1407"/>
                  <a:pt x="1932" y="1404"/>
                  <a:pt x="1932" y="1408"/>
                </a:cubicBezTo>
                <a:cubicBezTo>
                  <a:pt x="1938" y="1408"/>
                  <a:pt x="1929" y="1413"/>
                  <a:pt x="1933" y="1412"/>
                </a:cubicBezTo>
                <a:cubicBezTo>
                  <a:pt x="1934" y="1408"/>
                  <a:pt x="1941" y="1408"/>
                  <a:pt x="1941" y="1412"/>
                </a:cubicBezTo>
                <a:cubicBezTo>
                  <a:pt x="1938" y="1413"/>
                  <a:pt x="1937" y="1408"/>
                  <a:pt x="1937" y="1414"/>
                </a:cubicBezTo>
                <a:cubicBezTo>
                  <a:pt x="1941" y="1414"/>
                  <a:pt x="1945" y="1414"/>
                  <a:pt x="1949" y="1414"/>
                </a:cubicBezTo>
                <a:cubicBezTo>
                  <a:pt x="1949" y="1413"/>
                  <a:pt x="1950" y="1412"/>
                  <a:pt x="1952" y="1412"/>
                </a:cubicBezTo>
                <a:cubicBezTo>
                  <a:pt x="1954" y="1410"/>
                  <a:pt x="1955" y="1408"/>
                  <a:pt x="1957" y="1406"/>
                </a:cubicBezTo>
                <a:cubicBezTo>
                  <a:pt x="1958" y="1403"/>
                  <a:pt x="1964" y="1406"/>
                  <a:pt x="1965" y="1403"/>
                </a:cubicBezTo>
                <a:cubicBezTo>
                  <a:pt x="1961" y="1402"/>
                  <a:pt x="1955" y="1400"/>
                  <a:pt x="1950" y="1400"/>
                </a:cubicBezTo>
                <a:cubicBezTo>
                  <a:pt x="1943" y="1399"/>
                  <a:pt x="1936" y="1402"/>
                  <a:pt x="1933" y="1398"/>
                </a:cubicBezTo>
                <a:cubicBezTo>
                  <a:pt x="1938" y="1388"/>
                  <a:pt x="1954" y="1397"/>
                  <a:pt x="1959" y="1389"/>
                </a:cubicBezTo>
                <a:cubicBezTo>
                  <a:pt x="1955" y="1388"/>
                  <a:pt x="1957" y="1381"/>
                  <a:pt x="1954" y="1379"/>
                </a:cubicBezTo>
                <a:cubicBezTo>
                  <a:pt x="1955" y="1379"/>
                  <a:pt x="1955" y="1377"/>
                  <a:pt x="1955" y="1374"/>
                </a:cubicBezTo>
                <a:cubicBezTo>
                  <a:pt x="1957" y="1374"/>
                  <a:pt x="1957" y="1373"/>
                  <a:pt x="1958" y="1373"/>
                </a:cubicBezTo>
                <a:cubicBezTo>
                  <a:pt x="1971" y="1373"/>
                  <a:pt x="1982" y="1372"/>
                  <a:pt x="1993" y="1370"/>
                </a:cubicBezTo>
                <a:cubicBezTo>
                  <a:pt x="1995" y="1370"/>
                  <a:pt x="2002" y="1369"/>
                  <a:pt x="1998" y="1368"/>
                </a:cubicBezTo>
                <a:cubicBezTo>
                  <a:pt x="1991" y="1368"/>
                  <a:pt x="1985" y="1367"/>
                  <a:pt x="1980" y="1368"/>
                </a:cubicBezTo>
                <a:cubicBezTo>
                  <a:pt x="1977" y="1368"/>
                  <a:pt x="1977" y="1369"/>
                  <a:pt x="1976" y="1368"/>
                </a:cubicBezTo>
                <a:cubicBezTo>
                  <a:pt x="1976" y="1368"/>
                  <a:pt x="1973" y="1368"/>
                  <a:pt x="1973" y="1368"/>
                </a:cubicBezTo>
                <a:cubicBezTo>
                  <a:pt x="1970" y="1368"/>
                  <a:pt x="1969" y="1368"/>
                  <a:pt x="1968" y="1366"/>
                </a:cubicBezTo>
                <a:cubicBezTo>
                  <a:pt x="1967" y="1365"/>
                  <a:pt x="1961" y="1368"/>
                  <a:pt x="1962" y="1365"/>
                </a:cubicBezTo>
                <a:cubicBezTo>
                  <a:pt x="1965" y="1362"/>
                  <a:pt x="1969" y="1361"/>
                  <a:pt x="1975" y="1362"/>
                </a:cubicBezTo>
                <a:cubicBezTo>
                  <a:pt x="1975" y="1359"/>
                  <a:pt x="1975" y="1356"/>
                  <a:pt x="1975" y="1354"/>
                </a:cubicBezTo>
                <a:cubicBezTo>
                  <a:pt x="1977" y="1354"/>
                  <a:pt x="1978" y="1353"/>
                  <a:pt x="1980" y="1352"/>
                </a:cubicBezTo>
                <a:cubicBezTo>
                  <a:pt x="1992" y="1353"/>
                  <a:pt x="2006" y="1350"/>
                  <a:pt x="2017" y="1349"/>
                </a:cubicBezTo>
                <a:cubicBezTo>
                  <a:pt x="2018" y="1349"/>
                  <a:pt x="2021" y="1349"/>
                  <a:pt x="2022" y="1349"/>
                </a:cubicBezTo>
                <a:cubicBezTo>
                  <a:pt x="2025" y="1350"/>
                  <a:pt x="2023" y="1350"/>
                  <a:pt x="2026" y="1349"/>
                </a:cubicBezTo>
                <a:cubicBezTo>
                  <a:pt x="2030" y="1348"/>
                  <a:pt x="2034" y="1351"/>
                  <a:pt x="2033" y="1346"/>
                </a:cubicBezTo>
                <a:cubicBezTo>
                  <a:pt x="2026" y="1350"/>
                  <a:pt x="2018" y="1346"/>
                  <a:pt x="2014" y="1346"/>
                </a:cubicBezTo>
                <a:cubicBezTo>
                  <a:pt x="2009" y="1346"/>
                  <a:pt x="2010" y="1349"/>
                  <a:pt x="2008" y="1346"/>
                </a:cubicBezTo>
                <a:cubicBezTo>
                  <a:pt x="2008" y="1346"/>
                  <a:pt x="2005" y="1346"/>
                  <a:pt x="2005" y="1346"/>
                </a:cubicBezTo>
                <a:cubicBezTo>
                  <a:pt x="1996" y="1345"/>
                  <a:pt x="1986" y="1345"/>
                  <a:pt x="1977" y="1346"/>
                </a:cubicBezTo>
                <a:cubicBezTo>
                  <a:pt x="1974" y="1346"/>
                  <a:pt x="1967" y="1350"/>
                  <a:pt x="1964" y="1346"/>
                </a:cubicBezTo>
                <a:cubicBezTo>
                  <a:pt x="1964" y="1340"/>
                  <a:pt x="1973" y="1342"/>
                  <a:pt x="1973" y="1336"/>
                </a:cubicBezTo>
                <a:cubicBezTo>
                  <a:pt x="1970" y="1336"/>
                  <a:pt x="1967" y="1337"/>
                  <a:pt x="1968" y="1333"/>
                </a:cubicBezTo>
                <a:cubicBezTo>
                  <a:pt x="1962" y="1333"/>
                  <a:pt x="1955" y="1334"/>
                  <a:pt x="1956" y="1328"/>
                </a:cubicBezTo>
                <a:cubicBezTo>
                  <a:pt x="1959" y="1328"/>
                  <a:pt x="1962" y="1328"/>
                  <a:pt x="1965" y="1328"/>
                </a:cubicBezTo>
                <a:cubicBezTo>
                  <a:pt x="1968" y="1327"/>
                  <a:pt x="1969" y="1325"/>
                  <a:pt x="1973" y="1324"/>
                </a:cubicBezTo>
                <a:cubicBezTo>
                  <a:pt x="1975" y="1323"/>
                  <a:pt x="1975" y="1325"/>
                  <a:pt x="1976" y="1325"/>
                </a:cubicBezTo>
                <a:cubicBezTo>
                  <a:pt x="1976" y="1325"/>
                  <a:pt x="1977" y="1324"/>
                  <a:pt x="1978" y="1324"/>
                </a:cubicBezTo>
                <a:cubicBezTo>
                  <a:pt x="1983" y="1322"/>
                  <a:pt x="1988" y="1324"/>
                  <a:pt x="1992" y="1324"/>
                </a:cubicBezTo>
                <a:cubicBezTo>
                  <a:pt x="1993" y="1323"/>
                  <a:pt x="1994" y="1322"/>
                  <a:pt x="1995" y="1322"/>
                </a:cubicBezTo>
                <a:cubicBezTo>
                  <a:pt x="1997" y="1322"/>
                  <a:pt x="1996" y="1323"/>
                  <a:pt x="1996" y="1324"/>
                </a:cubicBezTo>
                <a:cubicBezTo>
                  <a:pt x="1998" y="1324"/>
                  <a:pt x="1999" y="1322"/>
                  <a:pt x="2000" y="1322"/>
                </a:cubicBezTo>
                <a:cubicBezTo>
                  <a:pt x="2007" y="1322"/>
                  <a:pt x="2012" y="1322"/>
                  <a:pt x="2015" y="1319"/>
                </a:cubicBezTo>
                <a:cubicBezTo>
                  <a:pt x="2002" y="1321"/>
                  <a:pt x="1986" y="1319"/>
                  <a:pt x="1973" y="1320"/>
                </a:cubicBezTo>
                <a:cubicBezTo>
                  <a:pt x="1971" y="1321"/>
                  <a:pt x="1971" y="1322"/>
                  <a:pt x="1968" y="1322"/>
                </a:cubicBezTo>
                <a:cubicBezTo>
                  <a:pt x="1966" y="1322"/>
                  <a:pt x="1965" y="1321"/>
                  <a:pt x="1962" y="1320"/>
                </a:cubicBezTo>
                <a:cubicBezTo>
                  <a:pt x="1960" y="1320"/>
                  <a:pt x="1960" y="1322"/>
                  <a:pt x="1958" y="1322"/>
                </a:cubicBezTo>
                <a:cubicBezTo>
                  <a:pt x="1958" y="1322"/>
                  <a:pt x="1957" y="1321"/>
                  <a:pt x="1956" y="1320"/>
                </a:cubicBezTo>
                <a:cubicBezTo>
                  <a:pt x="1952" y="1319"/>
                  <a:pt x="1950" y="1322"/>
                  <a:pt x="1948" y="1322"/>
                </a:cubicBezTo>
                <a:cubicBezTo>
                  <a:pt x="1946" y="1322"/>
                  <a:pt x="1947" y="1321"/>
                  <a:pt x="1947" y="1320"/>
                </a:cubicBezTo>
                <a:cubicBezTo>
                  <a:pt x="1946" y="1320"/>
                  <a:pt x="1943" y="1322"/>
                  <a:pt x="1944" y="1322"/>
                </a:cubicBezTo>
                <a:cubicBezTo>
                  <a:pt x="1940" y="1321"/>
                  <a:pt x="1938" y="1321"/>
                  <a:pt x="1939" y="1317"/>
                </a:cubicBezTo>
                <a:cubicBezTo>
                  <a:pt x="1944" y="1315"/>
                  <a:pt x="1945" y="1318"/>
                  <a:pt x="1952" y="1317"/>
                </a:cubicBezTo>
                <a:cubicBezTo>
                  <a:pt x="1953" y="1317"/>
                  <a:pt x="1955" y="1315"/>
                  <a:pt x="1958" y="1314"/>
                </a:cubicBezTo>
                <a:cubicBezTo>
                  <a:pt x="1958" y="1314"/>
                  <a:pt x="1960" y="1316"/>
                  <a:pt x="1961" y="1316"/>
                </a:cubicBezTo>
                <a:cubicBezTo>
                  <a:pt x="1963" y="1316"/>
                  <a:pt x="1963" y="1314"/>
                  <a:pt x="1966" y="1314"/>
                </a:cubicBezTo>
                <a:cubicBezTo>
                  <a:pt x="1970" y="1314"/>
                  <a:pt x="1976" y="1316"/>
                  <a:pt x="1978" y="1311"/>
                </a:cubicBezTo>
                <a:cubicBezTo>
                  <a:pt x="1974" y="1305"/>
                  <a:pt x="1963" y="1305"/>
                  <a:pt x="1954" y="1305"/>
                </a:cubicBezTo>
                <a:cubicBezTo>
                  <a:pt x="1954" y="1302"/>
                  <a:pt x="1954" y="1301"/>
                  <a:pt x="1955" y="1300"/>
                </a:cubicBezTo>
                <a:cubicBezTo>
                  <a:pt x="1953" y="1300"/>
                  <a:pt x="1950" y="1300"/>
                  <a:pt x="1949" y="1298"/>
                </a:cubicBezTo>
                <a:cubicBezTo>
                  <a:pt x="1944" y="1298"/>
                  <a:pt x="1937" y="1299"/>
                  <a:pt x="1932" y="1298"/>
                </a:cubicBezTo>
                <a:cubicBezTo>
                  <a:pt x="1931" y="1298"/>
                  <a:pt x="1930" y="1297"/>
                  <a:pt x="1931" y="1297"/>
                </a:cubicBezTo>
                <a:cubicBezTo>
                  <a:pt x="1927" y="1296"/>
                  <a:pt x="1921" y="1298"/>
                  <a:pt x="1921" y="1293"/>
                </a:cubicBezTo>
                <a:cubicBezTo>
                  <a:pt x="1928" y="1290"/>
                  <a:pt x="1941" y="1292"/>
                  <a:pt x="1947" y="1287"/>
                </a:cubicBezTo>
                <a:cubicBezTo>
                  <a:pt x="1939" y="1284"/>
                  <a:pt x="1931" y="1284"/>
                  <a:pt x="1922" y="1286"/>
                </a:cubicBezTo>
                <a:cubicBezTo>
                  <a:pt x="1920" y="1284"/>
                  <a:pt x="1917" y="1283"/>
                  <a:pt x="1919" y="1278"/>
                </a:cubicBezTo>
                <a:cubicBezTo>
                  <a:pt x="1915" y="1278"/>
                  <a:pt x="1916" y="1275"/>
                  <a:pt x="1911" y="1276"/>
                </a:cubicBezTo>
                <a:cubicBezTo>
                  <a:pt x="1915" y="1273"/>
                  <a:pt x="1909" y="1272"/>
                  <a:pt x="1908" y="1270"/>
                </a:cubicBezTo>
                <a:cubicBezTo>
                  <a:pt x="1908" y="1266"/>
                  <a:pt x="1912" y="1263"/>
                  <a:pt x="1909" y="1260"/>
                </a:cubicBezTo>
                <a:cubicBezTo>
                  <a:pt x="1911" y="1260"/>
                  <a:pt x="1911" y="1258"/>
                  <a:pt x="1913" y="1257"/>
                </a:cubicBezTo>
                <a:cubicBezTo>
                  <a:pt x="1920" y="1258"/>
                  <a:pt x="1928" y="1256"/>
                  <a:pt x="1931" y="1255"/>
                </a:cubicBezTo>
                <a:cubicBezTo>
                  <a:pt x="1938" y="1254"/>
                  <a:pt x="1948" y="1254"/>
                  <a:pt x="1956" y="1254"/>
                </a:cubicBezTo>
                <a:cubicBezTo>
                  <a:pt x="1957" y="1254"/>
                  <a:pt x="1958" y="1252"/>
                  <a:pt x="1959" y="1252"/>
                </a:cubicBezTo>
                <a:cubicBezTo>
                  <a:pt x="1960" y="1252"/>
                  <a:pt x="1960" y="1254"/>
                  <a:pt x="1962" y="1254"/>
                </a:cubicBezTo>
                <a:cubicBezTo>
                  <a:pt x="1963" y="1254"/>
                  <a:pt x="1963" y="1251"/>
                  <a:pt x="1965" y="1252"/>
                </a:cubicBezTo>
                <a:cubicBezTo>
                  <a:pt x="1967" y="1252"/>
                  <a:pt x="1971" y="1252"/>
                  <a:pt x="1968" y="1251"/>
                </a:cubicBezTo>
                <a:cubicBezTo>
                  <a:pt x="1958" y="1250"/>
                  <a:pt x="1945" y="1252"/>
                  <a:pt x="1940" y="1252"/>
                </a:cubicBezTo>
                <a:cubicBezTo>
                  <a:pt x="1935" y="1253"/>
                  <a:pt x="1931" y="1250"/>
                  <a:pt x="1928" y="1251"/>
                </a:cubicBezTo>
                <a:cubicBezTo>
                  <a:pt x="1924" y="1251"/>
                  <a:pt x="1923" y="1256"/>
                  <a:pt x="1920" y="1254"/>
                </a:cubicBezTo>
                <a:cubicBezTo>
                  <a:pt x="1921" y="1249"/>
                  <a:pt x="1916" y="1251"/>
                  <a:pt x="1917" y="1246"/>
                </a:cubicBezTo>
                <a:cubicBezTo>
                  <a:pt x="1925" y="1245"/>
                  <a:pt x="1934" y="1243"/>
                  <a:pt x="1942" y="1243"/>
                </a:cubicBezTo>
                <a:cubicBezTo>
                  <a:pt x="1944" y="1243"/>
                  <a:pt x="1945" y="1244"/>
                  <a:pt x="1947" y="1244"/>
                </a:cubicBezTo>
                <a:cubicBezTo>
                  <a:pt x="1950" y="1245"/>
                  <a:pt x="1955" y="1246"/>
                  <a:pt x="1956" y="1241"/>
                </a:cubicBezTo>
                <a:cubicBezTo>
                  <a:pt x="1950" y="1243"/>
                  <a:pt x="1942" y="1243"/>
                  <a:pt x="1938" y="1240"/>
                </a:cubicBezTo>
                <a:cubicBezTo>
                  <a:pt x="1935" y="1228"/>
                  <a:pt x="1947" y="1232"/>
                  <a:pt x="1955" y="1232"/>
                </a:cubicBezTo>
                <a:cubicBezTo>
                  <a:pt x="1959" y="1229"/>
                  <a:pt x="1953" y="1228"/>
                  <a:pt x="1957" y="1227"/>
                </a:cubicBezTo>
                <a:cubicBezTo>
                  <a:pt x="1963" y="1226"/>
                  <a:pt x="1971" y="1225"/>
                  <a:pt x="1977" y="1225"/>
                </a:cubicBezTo>
                <a:cubicBezTo>
                  <a:pt x="1981" y="1225"/>
                  <a:pt x="1986" y="1227"/>
                  <a:pt x="1988" y="1224"/>
                </a:cubicBezTo>
                <a:cubicBezTo>
                  <a:pt x="1986" y="1224"/>
                  <a:pt x="1985" y="1223"/>
                  <a:pt x="1985" y="1221"/>
                </a:cubicBezTo>
                <a:cubicBezTo>
                  <a:pt x="1989" y="1222"/>
                  <a:pt x="1993" y="1222"/>
                  <a:pt x="1995" y="1221"/>
                </a:cubicBezTo>
                <a:cubicBezTo>
                  <a:pt x="1998" y="1219"/>
                  <a:pt x="2001" y="1220"/>
                  <a:pt x="2004" y="1219"/>
                </a:cubicBezTo>
                <a:cubicBezTo>
                  <a:pt x="2005" y="1218"/>
                  <a:pt x="2004" y="1214"/>
                  <a:pt x="2008" y="1216"/>
                </a:cubicBezTo>
                <a:cubicBezTo>
                  <a:pt x="2011" y="1215"/>
                  <a:pt x="2011" y="1219"/>
                  <a:pt x="2015" y="1217"/>
                </a:cubicBezTo>
                <a:cubicBezTo>
                  <a:pt x="2018" y="1214"/>
                  <a:pt x="2023" y="1214"/>
                  <a:pt x="2028" y="1213"/>
                </a:cubicBezTo>
                <a:cubicBezTo>
                  <a:pt x="2034" y="1214"/>
                  <a:pt x="2036" y="1218"/>
                  <a:pt x="2039" y="1211"/>
                </a:cubicBezTo>
                <a:cubicBezTo>
                  <a:pt x="2038" y="1209"/>
                  <a:pt x="2035" y="1211"/>
                  <a:pt x="2033" y="1211"/>
                </a:cubicBezTo>
                <a:cubicBezTo>
                  <a:pt x="2021" y="1212"/>
                  <a:pt x="2006" y="1212"/>
                  <a:pt x="1998" y="1213"/>
                </a:cubicBezTo>
                <a:cubicBezTo>
                  <a:pt x="1993" y="1213"/>
                  <a:pt x="1987" y="1212"/>
                  <a:pt x="1986" y="1211"/>
                </a:cubicBezTo>
                <a:cubicBezTo>
                  <a:pt x="1984" y="1210"/>
                  <a:pt x="1983" y="1210"/>
                  <a:pt x="1983" y="1208"/>
                </a:cubicBezTo>
                <a:cubicBezTo>
                  <a:pt x="1983" y="1205"/>
                  <a:pt x="1997" y="1208"/>
                  <a:pt x="1992" y="1205"/>
                </a:cubicBezTo>
                <a:cubicBezTo>
                  <a:pt x="1988" y="1205"/>
                  <a:pt x="1984" y="1205"/>
                  <a:pt x="1980" y="1205"/>
                </a:cubicBezTo>
                <a:cubicBezTo>
                  <a:pt x="1980" y="1212"/>
                  <a:pt x="1971" y="1211"/>
                  <a:pt x="1964" y="1211"/>
                </a:cubicBezTo>
                <a:cubicBezTo>
                  <a:pt x="1965" y="1208"/>
                  <a:pt x="1966" y="1209"/>
                  <a:pt x="1962" y="1208"/>
                </a:cubicBezTo>
                <a:cubicBezTo>
                  <a:pt x="1959" y="1207"/>
                  <a:pt x="1953" y="1205"/>
                  <a:pt x="1948" y="1206"/>
                </a:cubicBezTo>
                <a:cubicBezTo>
                  <a:pt x="1948" y="1208"/>
                  <a:pt x="1948" y="1211"/>
                  <a:pt x="1947" y="1211"/>
                </a:cubicBezTo>
                <a:cubicBezTo>
                  <a:pt x="1944" y="1207"/>
                  <a:pt x="1932" y="1212"/>
                  <a:pt x="1929" y="1208"/>
                </a:cubicBezTo>
                <a:cubicBezTo>
                  <a:pt x="1928" y="1210"/>
                  <a:pt x="1928" y="1215"/>
                  <a:pt x="1923" y="1214"/>
                </a:cubicBezTo>
                <a:cubicBezTo>
                  <a:pt x="1918" y="1214"/>
                  <a:pt x="1917" y="1209"/>
                  <a:pt x="1912" y="1208"/>
                </a:cubicBezTo>
                <a:cubicBezTo>
                  <a:pt x="1908" y="1211"/>
                  <a:pt x="1902" y="1209"/>
                  <a:pt x="1898" y="1209"/>
                </a:cubicBezTo>
                <a:cubicBezTo>
                  <a:pt x="1896" y="1210"/>
                  <a:pt x="1896" y="1211"/>
                  <a:pt x="1893" y="1211"/>
                </a:cubicBezTo>
                <a:cubicBezTo>
                  <a:pt x="1890" y="1211"/>
                  <a:pt x="1889" y="1209"/>
                  <a:pt x="1887" y="1209"/>
                </a:cubicBezTo>
                <a:cubicBezTo>
                  <a:pt x="1888" y="1209"/>
                  <a:pt x="1886" y="1211"/>
                  <a:pt x="1885" y="1211"/>
                </a:cubicBezTo>
                <a:cubicBezTo>
                  <a:pt x="1882" y="1212"/>
                  <a:pt x="1879" y="1211"/>
                  <a:pt x="1876" y="1211"/>
                </a:cubicBezTo>
                <a:cubicBezTo>
                  <a:pt x="1875" y="1211"/>
                  <a:pt x="1874" y="1213"/>
                  <a:pt x="1873" y="1213"/>
                </a:cubicBezTo>
                <a:cubicBezTo>
                  <a:pt x="1871" y="1213"/>
                  <a:pt x="1870" y="1211"/>
                  <a:pt x="1868" y="1211"/>
                </a:cubicBezTo>
                <a:cubicBezTo>
                  <a:pt x="1865" y="1211"/>
                  <a:pt x="1859" y="1212"/>
                  <a:pt x="1857" y="1208"/>
                </a:cubicBezTo>
                <a:cubicBezTo>
                  <a:pt x="1859" y="1208"/>
                  <a:pt x="1862" y="1208"/>
                  <a:pt x="1864" y="1208"/>
                </a:cubicBezTo>
                <a:cubicBezTo>
                  <a:pt x="1865" y="1208"/>
                  <a:pt x="1865" y="1206"/>
                  <a:pt x="1865" y="1206"/>
                </a:cubicBezTo>
                <a:cubicBezTo>
                  <a:pt x="1867" y="1206"/>
                  <a:pt x="1872" y="1211"/>
                  <a:pt x="1872" y="1205"/>
                </a:cubicBezTo>
                <a:cubicBezTo>
                  <a:pt x="1869" y="1202"/>
                  <a:pt x="1863" y="1203"/>
                  <a:pt x="1857" y="1203"/>
                </a:cubicBezTo>
                <a:cubicBezTo>
                  <a:pt x="1852" y="1203"/>
                  <a:pt x="1846" y="1205"/>
                  <a:pt x="1843" y="1201"/>
                </a:cubicBezTo>
                <a:cubicBezTo>
                  <a:pt x="1845" y="1200"/>
                  <a:pt x="1850" y="1199"/>
                  <a:pt x="1853" y="1198"/>
                </a:cubicBezTo>
                <a:cubicBezTo>
                  <a:pt x="1860" y="1198"/>
                  <a:pt x="1869" y="1199"/>
                  <a:pt x="1877" y="1198"/>
                </a:cubicBezTo>
                <a:cubicBezTo>
                  <a:pt x="1879" y="1198"/>
                  <a:pt x="1879" y="1197"/>
                  <a:pt x="1881" y="1197"/>
                </a:cubicBezTo>
                <a:cubicBezTo>
                  <a:pt x="1886" y="1196"/>
                  <a:pt x="1890" y="1197"/>
                  <a:pt x="1894" y="1197"/>
                </a:cubicBezTo>
                <a:cubicBezTo>
                  <a:pt x="1892" y="1191"/>
                  <a:pt x="1901" y="1196"/>
                  <a:pt x="1900" y="1192"/>
                </a:cubicBezTo>
                <a:cubicBezTo>
                  <a:pt x="1898" y="1192"/>
                  <a:pt x="1897" y="1192"/>
                  <a:pt x="1897" y="1189"/>
                </a:cubicBezTo>
                <a:cubicBezTo>
                  <a:pt x="1900" y="1186"/>
                  <a:pt x="1908" y="1188"/>
                  <a:pt x="1913" y="1187"/>
                </a:cubicBezTo>
                <a:cubicBezTo>
                  <a:pt x="1914" y="1185"/>
                  <a:pt x="1915" y="1184"/>
                  <a:pt x="1916" y="1182"/>
                </a:cubicBezTo>
                <a:cubicBezTo>
                  <a:pt x="1919" y="1186"/>
                  <a:pt x="1924" y="1186"/>
                  <a:pt x="1930" y="1186"/>
                </a:cubicBezTo>
                <a:cubicBezTo>
                  <a:pt x="1930" y="1184"/>
                  <a:pt x="1931" y="1181"/>
                  <a:pt x="1931" y="1179"/>
                </a:cubicBezTo>
                <a:cubicBezTo>
                  <a:pt x="1922" y="1177"/>
                  <a:pt x="1909" y="1179"/>
                  <a:pt x="1901" y="1176"/>
                </a:cubicBezTo>
                <a:cubicBezTo>
                  <a:pt x="1902" y="1174"/>
                  <a:pt x="1903" y="1173"/>
                  <a:pt x="1903" y="1170"/>
                </a:cubicBezTo>
                <a:cubicBezTo>
                  <a:pt x="1898" y="1170"/>
                  <a:pt x="1894" y="1169"/>
                  <a:pt x="1892" y="1167"/>
                </a:cubicBezTo>
                <a:cubicBezTo>
                  <a:pt x="1900" y="1164"/>
                  <a:pt x="1910" y="1156"/>
                  <a:pt x="1920" y="1160"/>
                </a:cubicBezTo>
                <a:cubicBezTo>
                  <a:pt x="1922" y="1158"/>
                  <a:pt x="1924" y="1158"/>
                  <a:pt x="1927" y="1157"/>
                </a:cubicBezTo>
                <a:cubicBezTo>
                  <a:pt x="1936" y="1155"/>
                  <a:pt x="1950" y="1157"/>
                  <a:pt x="1958" y="1154"/>
                </a:cubicBezTo>
                <a:cubicBezTo>
                  <a:pt x="1960" y="1154"/>
                  <a:pt x="1963" y="1154"/>
                  <a:pt x="1963" y="1152"/>
                </a:cubicBezTo>
                <a:cubicBezTo>
                  <a:pt x="1961" y="1152"/>
                  <a:pt x="1959" y="1152"/>
                  <a:pt x="1957" y="1152"/>
                </a:cubicBezTo>
                <a:cubicBezTo>
                  <a:pt x="1949" y="1153"/>
                  <a:pt x="1942" y="1151"/>
                  <a:pt x="1938" y="1151"/>
                </a:cubicBezTo>
                <a:cubicBezTo>
                  <a:pt x="1933" y="1150"/>
                  <a:pt x="1926" y="1150"/>
                  <a:pt x="1922" y="1151"/>
                </a:cubicBezTo>
                <a:cubicBezTo>
                  <a:pt x="1920" y="1151"/>
                  <a:pt x="1919" y="1153"/>
                  <a:pt x="1918" y="1151"/>
                </a:cubicBezTo>
                <a:cubicBezTo>
                  <a:pt x="1917" y="1150"/>
                  <a:pt x="1916" y="1152"/>
                  <a:pt x="1916" y="1152"/>
                </a:cubicBezTo>
                <a:cubicBezTo>
                  <a:pt x="1914" y="1152"/>
                  <a:pt x="1914" y="1151"/>
                  <a:pt x="1911" y="1151"/>
                </a:cubicBezTo>
                <a:cubicBezTo>
                  <a:pt x="1909" y="1150"/>
                  <a:pt x="1905" y="1152"/>
                  <a:pt x="1904" y="1149"/>
                </a:cubicBezTo>
                <a:cubicBezTo>
                  <a:pt x="1904" y="1147"/>
                  <a:pt x="1906" y="1148"/>
                  <a:pt x="1908" y="1148"/>
                </a:cubicBezTo>
                <a:cubicBezTo>
                  <a:pt x="1913" y="1147"/>
                  <a:pt x="1917" y="1146"/>
                  <a:pt x="1923" y="1146"/>
                </a:cubicBezTo>
                <a:cubicBezTo>
                  <a:pt x="1924" y="1146"/>
                  <a:pt x="1925" y="1144"/>
                  <a:pt x="1926" y="1144"/>
                </a:cubicBezTo>
                <a:cubicBezTo>
                  <a:pt x="1927" y="1144"/>
                  <a:pt x="1926" y="1146"/>
                  <a:pt x="1929" y="1146"/>
                </a:cubicBezTo>
                <a:cubicBezTo>
                  <a:pt x="1929" y="1146"/>
                  <a:pt x="1929" y="1145"/>
                  <a:pt x="1929" y="1144"/>
                </a:cubicBezTo>
                <a:cubicBezTo>
                  <a:pt x="1930" y="1144"/>
                  <a:pt x="1934" y="1143"/>
                  <a:pt x="1935" y="1143"/>
                </a:cubicBezTo>
                <a:cubicBezTo>
                  <a:pt x="1939" y="1143"/>
                  <a:pt x="1943" y="1146"/>
                  <a:pt x="1948" y="1144"/>
                </a:cubicBezTo>
                <a:cubicBezTo>
                  <a:pt x="1953" y="1142"/>
                  <a:pt x="1960" y="1139"/>
                  <a:pt x="1969" y="1138"/>
                </a:cubicBezTo>
                <a:cubicBezTo>
                  <a:pt x="1971" y="1138"/>
                  <a:pt x="1975" y="1139"/>
                  <a:pt x="1978" y="1138"/>
                </a:cubicBezTo>
                <a:cubicBezTo>
                  <a:pt x="1980" y="1138"/>
                  <a:pt x="1980" y="1137"/>
                  <a:pt x="1983" y="1136"/>
                </a:cubicBezTo>
                <a:cubicBezTo>
                  <a:pt x="1989" y="1136"/>
                  <a:pt x="1997" y="1137"/>
                  <a:pt x="2003" y="1136"/>
                </a:cubicBezTo>
                <a:cubicBezTo>
                  <a:pt x="2005" y="1136"/>
                  <a:pt x="2005" y="1135"/>
                  <a:pt x="2006" y="1135"/>
                </a:cubicBezTo>
                <a:cubicBezTo>
                  <a:pt x="2008" y="1134"/>
                  <a:pt x="2011" y="1136"/>
                  <a:pt x="2013" y="1135"/>
                </a:cubicBezTo>
                <a:cubicBezTo>
                  <a:pt x="2014" y="1134"/>
                  <a:pt x="2014" y="1130"/>
                  <a:pt x="2016" y="1130"/>
                </a:cubicBezTo>
                <a:cubicBezTo>
                  <a:pt x="2019" y="1130"/>
                  <a:pt x="2024" y="1132"/>
                  <a:pt x="2023" y="1127"/>
                </a:cubicBezTo>
                <a:cubicBezTo>
                  <a:pt x="2013" y="1126"/>
                  <a:pt x="2000" y="1127"/>
                  <a:pt x="1994" y="1129"/>
                </a:cubicBezTo>
                <a:cubicBezTo>
                  <a:pt x="1993" y="1129"/>
                  <a:pt x="1993" y="1130"/>
                  <a:pt x="1993" y="1130"/>
                </a:cubicBezTo>
                <a:cubicBezTo>
                  <a:pt x="1991" y="1131"/>
                  <a:pt x="1990" y="1129"/>
                  <a:pt x="1989" y="1129"/>
                </a:cubicBezTo>
                <a:cubicBezTo>
                  <a:pt x="1991" y="1129"/>
                  <a:pt x="1993" y="1128"/>
                  <a:pt x="1993" y="1127"/>
                </a:cubicBezTo>
                <a:cubicBezTo>
                  <a:pt x="1989" y="1127"/>
                  <a:pt x="1985" y="1127"/>
                  <a:pt x="1982" y="1127"/>
                </a:cubicBezTo>
                <a:cubicBezTo>
                  <a:pt x="1981" y="1126"/>
                  <a:pt x="1980" y="1125"/>
                  <a:pt x="1979" y="1125"/>
                </a:cubicBezTo>
                <a:cubicBezTo>
                  <a:pt x="1977" y="1123"/>
                  <a:pt x="1977" y="1119"/>
                  <a:pt x="1974" y="1119"/>
                </a:cubicBezTo>
                <a:cubicBezTo>
                  <a:pt x="1972" y="1121"/>
                  <a:pt x="1963" y="1124"/>
                  <a:pt x="1960" y="1121"/>
                </a:cubicBezTo>
                <a:cubicBezTo>
                  <a:pt x="1970" y="1113"/>
                  <a:pt x="1989" y="1117"/>
                  <a:pt x="2006" y="1116"/>
                </a:cubicBezTo>
                <a:cubicBezTo>
                  <a:pt x="2007" y="1116"/>
                  <a:pt x="2008" y="1114"/>
                  <a:pt x="2009" y="1114"/>
                </a:cubicBezTo>
                <a:cubicBezTo>
                  <a:pt x="2011" y="1114"/>
                  <a:pt x="2011" y="1116"/>
                  <a:pt x="2012" y="1116"/>
                </a:cubicBezTo>
                <a:cubicBezTo>
                  <a:pt x="2012" y="1116"/>
                  <a:pt x="2013" y="1114"/>
                  <a:pt x="2014" y="1114"/>
                </a:cubicBezTo>
                <a:cubicBezTo>
                  <a:pt x="2021" y="1113"/>
                  <a:pt x="2020" y="1118"/>
                  <a:pt x="2023" y="1114"/>
                </a:cubicBezTo>
                <a:cubicBezTo>
                  <a:pt x="2026" y="1111"/>
                  <a:pt x="2046" y="1115"/>
                  <a:pt x="2050" y="1114"/>
                </a:cubicBezTo>
                <a:cubicBezTo>
                  <a:pt x="2051" y="1114"/>
                  <a:pt x="2051" y="1113"/>
                  <a:pt x="2052" y="1113"/>
                </a:cubicBezTo>
                <a:cubicBezTo>
                  <a:pt x="2053" y="1112"/>
                  <a:pt x="2053" y="1114"/>
                  <a:pt x="2055" y="1114"/>
                </a:cubicBezTo>
                <a:cubicBezTo>
                  <a:pt x="2055" y="1114"/>
                  <a:pt x="2055" y="1113"/>
                  <a:pt x="2055" y="1113"/>
                </a:cubicBezTo>
                <a:cubicBezTo>
                  <a:pt x="2057" y="1111"/>
                  <a:pt x="2061" y="1113"/>
                  <a:pt x="2063" y="1111"/>
                </a:cubicBezTo>
                <a:cubicBezTo>
                  <a:pt x="2068" y="1106"/>
                  <a:pt x="2082" y="1112"/>
                  <a:pt x="2090" y="1110"/>
                </a:cubicBezTo>
                <a:cubicBezTo>
                  <a:pt x="2091" y="1105"/>
                  <a:pt x="2085" y="1107"/>
                  <a:pt x="2083" y="1106"/>
                </a:cubicBezTo>
                <a:cubicBezTo>
                  <a:pt x="2078" y="1106"/>
                  <a:pt x="2072" y="1108"/>
                  <a:pt x="2071" y="1108"/>
                </a:cubicBezTo>
                <a:cubicBezTo>
                  <a:pt x="2071" y="1108"/>
                  <a:pt x="2071" y="1106"/>
                  <a:pt x="2069" y="1106"/>
                </a:cubicBezTo>
                <a:cubicBezTo>
                  <a:pt x="2069" y="1106"/>
                  <a:pt x="2069" y="1108"/>
                  <a:pt x="2068" y="1108"/>
                </a:cubicBezTo>
                <a:cubicBezTo>
                  <a:pt x="2066" y="1108"/>
                  <a:pt x="2065" y="1107"/>
                  <a:pt x="2063" y="1106"/>
                </a:cubicBezTo>
                <a:cubicBezTo>
                  <a:pt x="2057" y="1106"/>
                  <a:pt x="2055" y="1105"/>
                  <a:pt x="2052" y="1105"/>
                </a:cubicBezTo>
                <a:cubicBezTo>
                  <a:pt x="2046" y="1104"/>
                  <a:pt x="2047" y="1107"/>
                  <a:pt x="2046" y="1105"/>
                </a:cubicBezTo>
                <a:cubicBezTo>
                  <a:pt x="2045" y="1104"/>
                  <a:pt x="2039" y="1105"/>
                  <a:pt x="2038" y="1105"/>
                </a:cubicBezTo>
                <a:cubicBezTo>
                  <a:pt x="2033" y="1105"/>
                  <a:pt x="2033" y="1106"/>
                  <a:pt x="2030" y="1105"/>
                </a:cubicBezTo>
                <a:cubicBezTo>
                  <a:pt x="2024" y="1103"/>
                  <a:pt x="2020" y="1104"/>
                  <a:pt x="2019" y="1105"/>
                </a:cubicBezTo>
                <a:cubicBezTo>
                  <a:pt x="2018" y="1105"/>
                  <a:pt x="2017" y="1105"/>
                  <a:pt x="2016" y="1105"/>
                </a:cubicBezTo>
                <a:cubicBezTo>
                  <a:pt x="2010" y="1105"/>
                  <a:pt x="2006" y="1107"/>
                  <a:pt x="2005" y="1105"/>
                </a:cubicBezTo>
                <a:cubicBezTo>
                  <a:pt x="2004" y="1103"/>
                  <a:pt x="1992" y="1105"/>
                  <a:pt x="1990" y="1105"/>
                </a:cubicBezTo>
                <a:cubicBezTo>
                  <a:pt x="1987" y="1105"/>
                  <a:pt x="1984" y="1106"/>
                  <a:pt x="1981" y="1105"/>
                </a:cubicBezTo>
                <a:cubicBezTo>
                  <a:pt x="1983" y="1104"/>
                  <a:pt x="1982" y="1099"/>
                  <a:pt x="1984" y="1098"/>
                </a:cubicBezTo>
                <a:cubicBezTo>
                  <a:pt x="1992" y="1097"/>
                  <a:pt x="1992" y="1101"/>
                  <a:pt x="1997" y="1102"/>
                </a:cubicBezTo>
                <a:cubicBezTo>
                  <a:pt x="2001" y="1102"/>
                  <a:pt x="1999" y="1097"/>
                  <a:pt x="2002" y="1097"/>
                </a:cubicBezTo>
                <a:cubicBezTo>
                  <a:pt x="2005" y="1097"/>
                  <a:pt x="2005" y="1095"/>
                  <a:pt x="2008" y="1095"/>
                </a:cubicBezTo>
                <a:cubicBezTo>
                  <a:pt x="2014" y="1098"/>
                  <a:pt x="2019" y="1096"/>
                  <a:pt x="2024" y="1095"/>
                </a:cubicBezTo>
                <a:cubicBezTo>
                  <a:pt x="2030" y="1095"/>
                  <a:pt x="2037" y="1096"/>
                  <a:pt x="2041" y="1095"/>
                </a:cubicBezTo>
                <a:cubicBezTo>
                  <a:pt x="2044" y="1095"/>
                  <a:pt x="2044" y="1092"/>
                  <a:pt x="2046" y="1092"/>
                </a:cubicBezTo>
                <a:cubicBezTo>
                  <a:pt x="2046" y="1092"/>
                  <a:pt x="2049" y="1095"/>
                  <a:pt x="2051" y="1094"/>
                </a:cubicBezTo>
                <a:cubicBezTo>
                  <a:pt x="2051" y="1088"/>
                  <a:pt x="2045" y="1090"/>
                  <a:pt x="2042" y="1090"/>
                </a:cubicBezTo>
                <a:cubicBezTo>
                  <a:pt x="2036" y="1092"/>
                  <a:pt x="2026" y="1093"/>
                  <a:pt x="2018" y="1092"/>
                </a:cubicBezTo>
                <a:cubicBezTo>
                  <a:pt x="2016" y="1092"/>
                  <a:pt x="2016" y="1090"/>
                  <a:pt x="2013" y="1090"/>
                </a:cubicBezTo>
                <a:cubicBezTo>
                  <a:pt x="2011" y="1090"/>
                  <a:pt x="2011" y="1092"/>
                  <a:pt x="2008" y="1092"/>
                </a:cubicBezTo>
                <a:cubicBezTo>
                  <a:pt x="2005" y="1093"/>
                  <a:pt x="2001" y="1092"/>
                  <a:pt x="1997" y="1092"/>
                </a:cubicBezTo>
                <a:cubicBezTo>
                  <a:pt x="1995" y="1092"/>
                  <a:pt x="1988" y="1094"/>
                  <a:pt x="1990" y="1089"/>
                </a:cubicBezTo>
                <a:cubicBezTo>
                  <a:pt x="1992" y="1085"/>
                  <a:pt x="1997" y="1088"/>
                  <a:pt x="2001" y="1087"/>
                </a:cubicBezTo>
                <a:cubicBezTo>
                  <a:pt x="2003" y="1087"/>
                  <a:pt x="2003" y="1086"/>
                  <a:pt x="2006" y="1086"/>
                </a:cubicBezTo>
                <a:cubicBezTo>
                  <a:pt x="2014" y="1085"/>
                  <a:pt x="2022" y="1085"/>
                  <a:pt x="2026" y="1084"/>
                </a:cubicBezTo>
                <a:cubicBezTo>
                  <a:pt x="2032" y="1083"/>
                  <a:pt x="2038" y="1084"/>
                  <a:pt x="2042" y="1083"/>
                </a:cubicBezTo>
                <a:cubicBezTo>
                  <a:pt x="2043" y="1082"/>
                  <a:pt x="2045" y="1080"/>
                  <a:pt x="2045" y="1079"/>
                </a:cubicBezTo>
                <a:cubicBezTo>
                  <a:pt x="2047" y="1079"/>
                  <a:pt x="2050" y="1080"/>
                  <a:pt x="2050" y="1078"/>
                </a:cubicBezTo>
                <a:cubicBezTo>
                  <a:pt x="2047" y="1075"/>
                  <a:pt x="2040" y="1077"/>
                  <a:pt x="2034" y="1076"/>
                </a:cubicBezTo>
                <a:cubicBezTo>
                  <a:pt x="2031" y="1076"/>
                  <a:pt x="2032" y="1071"/>
                  <a:pt x="2027" y="1071"/>
                </a:cubicBezTo>
                <a:cubicBezTo>
                  <a:pt x="2019" y="1075"/>
                  <a:pt x="2008" y="1072"/>
                  <a:pt x="1998" y="1071"/>
                </a:cubicBezTo>
                <a:cubicBezTo>
                  <a:pt x="1993" y="1071"/>
                  <a:pt x="1984" y="1074"/>
                  <a:pt x="1981" y="1068"/>
                </a:cubicBezTo>
                <a:cubicBezTo>
                  <a:pt x="1986" y="1067"/>
                  <a:pt x="1992" y="1064"/>
                  <a:pt x="1999" y="1064"/>
                </a:cubicBezTo>
                <a:cubicBezTo>
                  <a:pt x="2009" y="1062"/>
                  <a:pt x="2019" y="1064"/>
                  <a:pt x="2026" y="1062"/>
                </a:cubicBezTo>
                <a:cubicBezTo>
                  <a:pt x="2029" y="1061"/>
                  <a:pt x="2034" y="1058"/>
                  <a:pt x="2038" y="1059"/>
                </a:cubicBezTo>
                <a:cubicBezTo>
                  <a:pt x="2039" y="1052"/>
                  <a:pt x="2050" y="1055"/>
                  <a:pt x="2051" y="1049"/>
                </a:cubicBezTo>
                <a:cubicBezTo>
                  <a:pt x="2044" y="1049"/>
                  <a:pt x="2035" y="1052"/>
                  <a:pt x="2029" y="1049"/>
                </a:cubicBezTo>
                <a:cubicBezTo>
                  <a:pt x="2028" y="1049"/>
                  <a:pt x="2030" y="1044"/>
                  <a:pt x="2026" y="1046"/>
                </a:cubicBezTo>
                <a:cubicBezTo>
                  <a:pt x="2015" y="1048"/>
                  <a:pt x="1994" y="1048"/>
                  <a:pt x="1982" y="1048"/>
                </a:cubicBezTo>
                <a:cubicBezTo>
                  <a:pt x="1979" y="1047"/>
                  <a:pt x="1972" y="1050"/>
                  <a:pt x="1973" y="1044"/>
                </a:cubicBezTo>
                <a:cubicBezTo>
                  <a:pt x="1981" y="1043"/>
                  <a:pt x="1991" y="1044"/>
                  <a:pt x="2001" y="1043"/>
                </a:cubicBezTo>
                <a:cubicBezTo>
                  <a:pt x="2003" y="1043"/>
                  <a:pt x="2003" y="1041"/>
                  <a:pt x="2006" y="1041"/>
                </a:cubicBezTo>
                <a:cubicBezTo>
                  <a:pt x="2018" y="1041"/>
                  <a:pt x="2031" y="1043"/>
                  <a:pt x="2036" y="1038"/>
                </a:cubicBezTo>
                <a:cubicBezTo>
                  <a:pt x="2031" y="1035"/>
                  <a:pt x="2030" y="1039"/>
                  <a:pt x="2025" y="1040"/>
                </a:cubicBezTo>
                <a:cubicBezTo>
                  <a:pt x="2025" y="1038"/>
                  <a:pt x="2025" y="1037"/>
                  <a:pt x="2025" y="1035"/>
                </a:cubicBezTo>
                <a:cubicBezTo>
                  <a:pt x="2018" y="1034"/>
                  <a:pt x="2004" y="1038"/>
                  <a:pt x="2002" y="1032"/>
                </a:cubicBezTo>
                <a:cubicBezTo>
                  <a:pt x="2012" y="1029"/>
                  <a:pt x="2026" y="1029"/>
                  <a:pt x="2038" y="1027"/>
                </a:cubicBezTo>
                <a:cubicBezTo>
                  <a:pt x="2040" y="1022"/>
                  <a:pt x="2032" y="1025"/>
                  <a:pt x="2034" y="1019"/>
                </a:cubicBezTo>
                <a:cubicBezTo>
                  <a:pt x="2040" y="1018"/>
                  <a:pt x="2040" y="1018"/>
                  <a:pt x="2047" y="1019"/>
                </a:cubicBezTo>
                <a:cubicBezTo>
                  <a:pt x="2049" y="1017"/>
                  <a:pt x="2053" y="1016"/>
                  <a:pt x="2056" y="1014"/>
                </a:cubicBezTo>
                <a:cubicBezTo>
                  <a:pt x="2069" y="1014"/>
                  <a:pt x="2086" y="1016"/>
                  <a:pt x="2091" y="1011"/>
                </a:cubicBezTo>
                <a:cubicBezTo>
                  <a:pt x="2086" y="1012"/>
                  <a:pt x="2082" y="1010"/>
                  <a:pt x="2077" y="1010"/>
                </a:cubicBezTo>
                <a:cubicBezTo>
                  <a:pt x="2074" y="1009"/>
                  <a:pt x="2074" y="1011"/>
                  <a:pt x="2072" y="1010"/>
                </a:cubicBezTo>
                <a:cubicBezTo>
                  <a:pt x="2072" y="1009"/>
                  <a:pt x="2067" y="1010"/>
                  <a:pt x="2066" y="1010"/>
                </a:cubicBezTo>
                <a:cubicBezTo>
                  <a:pt x="2058" y="1008"/>
                  <a:pt x="2049" y="1008"/>
                  <a:pt x="2039" y="1006"/>
                </a:cubicBezTo>
                <a:cubicBezTo>
                  <a:pt x="2042" y="999"/>
                  <a:pt x="2035" y="1000"/>
                  <a:pt x="2035" y="995"/>
                </a:cubicBezTo>
                <a:cubicBezTo>
                  <a:pt x="2027" y="992"/>
                  <a:pt x="2023" y="1002"/>
                  <a:pt x="2017" y="997"/>
                </a:cubicBezTo>
                <a:cubicBezTo>
                  <a:pt x="2021" y="992"/>
                  <a:pt x="2026" y="989"/>
                  <a:pt x="2034" y="989"/>
                </a:cubicBezTo>
                <a:cubicBezTo>
                  <a:pt x="2034" y="986"/>
                  <a:pt x="2034" y="983"/>
                  <a:pt x="2037" y="984"/>
                </a:cubicBezTo>
                <a:cubicBezTo>
                  <a:pt x="2041" y="984"/>
                  <a:pt x="2038" y="990"/>
                  <a:pt x="2042" y="991"/>
                </a:cubicBezTo>
                <a:cubicBezTo>
                  <a:pt x="2044" y="988"/>
                  <a:pt x="2048" y="986"/>
                  <a:pt x="2051" y="984"/>
                </a:cubicBezTo>
                <a:cubicBezTo>
                  <a:pt x="2053" y="984"/>
                  <a:pt x="2054" y="984"/>
                  <a:pt x="2055" y="983"/>
                </a:cubicBezTo>
                <a:cubicBezTo>
                  <a:pt x="2046" y="982"/>
                  <a:pt x="2033" y="984"/>
                  <a:pt x="2031" y="981"/>
                </a:cubicBezTo>
                <a:cubicBezTo>
                  <a:pt x="2030" y="980"/>
                  <a:pt x="2026" y="980"/>
                  <a:pt x="2025" y="979"/>
                </a:cubicBezTo>
                <a:cubicBezTo>
                  <a:pt x="2019" y="979"/>
                  <a:pt x="2010" y="984"/>
                  <a:pt x="2007" y="978"/>
                </a:cubicBezTo>
                <a:cubicBezTo>
                  <a:pt x="2011" y="978"/>
                  <a:pt x="2011" y="973"/>
                  <a:pt x="2014" y="972"/>
                </a:cubicBezTo>
                <a:cubicBezTo>
                  <a:pt x="2012" y="978"/>
                  <a:pt x="2021" y="974"/>
                  <a:pt x="2025" y="975"/>
                </a:cubicBezTo>
                <a:cubicBezTo>
                  <a:pt x="2025" y="967"/>
                  <a:pt x="2017" y="977"/>
                  <a:pt x="2017" y="970"/>
                </a:cubicBezTo>
                <a:cubicBezTo>
                  <a:pt x="2020" y="968"/>
                  <a:pt x="2019" y="962"/>
                  <a:pt x="2024" y="962"/>
                </a:cubicBezTo>
                <a:cubicBezTo>
                  <a:pt x="2029" y="966"/>
                  <a:pt x="2034" y="960"/>
                  <a:pt x="2040" y="959"/>
                </a:cubicBezTo>
                <a:cubicBezTo>
                  <a:pt x="2046" y="959"/>
                  <a:pt x="2052" y="959"/>
                  <a:pt x="2056" y="957"/>
                </a:cubicBezTo>
                <a:cubicBezTo>
                  <a:pt x="2067" y="956"/>
                  <a:pt x="2054" y="957"/>
                  <a:pt x="2053" y="954"/>
                </a:cubicBezTo>
                <a:cubicBezTo>
                  <a:pt x="2053" y="952"/>
                  <a:pt x="2055" y="952"/>
                  <a:pt x="2058" y="953"/>
                </a:cubicBezTo>
                <a:cubicBezTo>
                  <a:pt x="2056" y="943"/>
                  <a:pt x="2072" y="953"/>
                  <a:pt x="2072" y="945"/>
                </a:cubicBezTo>
                <a:cubicBezTo>
                  <a:pt x="2064" y="945"/>
                  <a:pt x="2064" y="945"/>
                  <a:pt x="2058" y="946"/>
                </a:cubicBezTo>
                <a:cubicBezTo>
                  <a:pt x="2056" y="946"/>
                  <a:pt x="2055" y="944"/>
                  <a:pt x="2055" y="941"/>
                </a:cubicBezTo>
                <a:cubicBezTo>
                  <a:pt x="2057" y="941"/>
                  <a:pt x="2058" y="941"/>
                  <a:pt x="2060" y="940"/>
                </a:cubicBezTo>
                <a:cubicBezTo>
                  <a:pt x="2065" y="941"/>
                  <a:pt x="2070" y="939"/>
                  <a:pt x="2071" y="938"/>
                </a:cubicBezTo>
                <a:cubicBezTo>
                  <a:pt x="2073" y="938"/>
                  <a:pt x="2074" y="938"/>
                  <a:pt x="2076" y="937"/>
                </a:cubicBezTo>
                <a:cubicBezTo>
                  <a:pt x="2079" y="934"/>
                  <a:pt x="2082" y="936"/>
                  <a:pt x="2085" y="935"/>
                </a:cubicBezTo>
                <a:cubicBezTo>
                  <a:pt x="2088" y="935"/>
                  <a:pt x="2088" y="934"/>
                  <a:pt x="2090" y="933"/>
                </a:cubicBezTo>
                <a:cubicBezTo>
                  <a:pt x="2092" y="933"/>
                  <a:pt x="2093" y="935"/>
                  <a:pt x="2095" y="935"/>
                </a:cubicBezTo>
                <a:cubicBezTo>
                  <a:pt x="2102" y="936"/>
                  <a:pt x="2110" y="934"/>
                  <a:pt x="2113" y="933"/>
                </a:cubicBezTo>
                <a:cubicBezTo>
                  <a:pt x="2118" y="932"/>
                  <a:pt x="2117" y="933"/>
                  <a:pt x="2119" y="930"/>
                </a:cubicBezTo>
                <a:cubicBezTo>
                  <a:pt x="2126" y="931"/>
                  <a:pt x="2134" y="935"/>
                  <a:pt x="2137" y="927"/>
                </a:cubicBezTo>
                <a:cubicBezTo>
                  <a:pt x="2131" y="926"/>
                  <a:pt x="2121" y="933"/>
                  <a:pt x="2121" y="924"/>
                </a:cubicBezTo>
                <a:cubicBezTo>
                  <a:pt x="2123" y="922"/>
                  <a:pt x="2129" y="923"/>
                  <a:pt x="2134" y="922"/>
                </a:cubicBezTo>
                <a:cubicBezTo>
                  <a:pt x="2143" y="923"/>
                  <a:pt x="2136" y="920"/>
                  <a:pt x="2131" y="921"/>
                </a:cubicBezTo>
                <a:cubicBezTo>
                  <a:pt x="2128" y="917"/>
                  <a:pt x="2124" y="921"/>
                  <a:pt x="2123" y="921"/>
                </a:cubicBezTo>
                <a:cubicBezTo>
                  <a:pt x="2123" y="921"/>
                  <a:pt x="2122" y="919"/>
                  <a:pt x="2121" y="919"/>
                </a:cubicBezTo>
                <a:cubicBezTo>
                  <a:pt x="2114" y="917"/>
                  <a:pt x="2107" y="921"/>
                  <a:pt x="2104" y="921"/>
                </a:cubicBezTo>
                <a:cubicBezTo>
                  <a:pt x="2099" y="921"/>
                  <a:pt x="2094" y="921"/>
                  <a:pt x="2089" y="921"/>
                </a:cubicBezTo>
                <a:cubicBezTo>
                  <a:pt x="2086" y="920"/>
                  <a:pt x="2079" y="922"/>
                  <a:pt x="2080" y="916"/>
                </a:cubicBezTo>
                <a:cubicBezTo>
                  <a:pt x="2088" y="915"/>
                  <a:pt x="2089" y="919"/>
                  <a:pt x="2093" y="916"/>
                </a:cubicBezTo>
                <a:cubicBezTo>
                  <a:pt x="2097" y="912"/>
                  <a:pt x="2102" y="916"/>
                  <a:pt x="2105" y="916"/>
                </a:cubicBezTo>
                <a:cubicBezTo>
                  <a:pt x="2111" y="916"/>
                  <a:pt x="2117" y="915"/>
                  <a:pt x="2120" y="911"/>
                </a:cubicBezTo>
                <a:cubicBezTo>
                  <a:pt x="2120" y="912"/>
                  <a:pt x="2118" y="910"/>
                  <a:pt x="2120" y="910"/>
                </a:cubicBezTo>
                <a:cubicBezTo>
                  <a:pt x="2127" y="906"/>
                  <a:pt x="2135" y="914"/>
                  <a:pt x="2139" y="907"/>
                </a:cubicBezTo>
                <a:cubicBezTo>
                  <a:pt x="2129" y="905"/>
                  <a:pt x="2117" y="904"/>
                  <a:pt x="2106" y="905"/>
                </a:cubicBezTo>
                <a:cubicBezTo>
                  <a:pt x="2104" y="905"/>
                  <a:pt x="2103" y="907"/>
                  <a:pt x="2100" y="907"/>
                </a:cubicBezTo>
                <a:cubicBezTo>
                  <a:pt x="2097" y="906"/>
                  <a:pt x="2096" y="905"/>
                  <a:pt x="2093" y="905"/>
                </a:cubicBezTo>
                <a:cubicBezTo>
                  <a:pt x="2090" y="905"/>
                  <a:pt x="2086" y="905"/>
                  <a:pt x="2082" y="905"/>
                </a:cubicBezTo>
                <a:cubicBezTo>
                  <a:pt x="2081" y="905"/>
                  <a:pt x="2080" y="903"/>
                  <a:pt x="2081" y="903"/>
                </a:cubicBezTo>
                <a:cubicBezTo>
                  <a:pt x="2077" y="903"/>
                  <a:pt x="2070" y="905"/>
                  <a:pt x="2071" y="899"/>
                </a:cubicBezTo>
                <a:cubicBezTo>
                  <a:pt x="2085" y="897"/>
                  <a:pt x="2100" y="898"/>
                  <a:pt x="2114" y="897"/>
                </a:cubicBezTo>
                <a:cubicBezTo>
                  <a:pt x="2116" y="897"/>
                  <a:pt x="2117" y="896"/>
                  <a:pt x="2119" y="895"/>
                </a:cubicBezTo>
                <a:cubicBezTo>
                  <a:pt x="2123" y="895"/>
                  <a:pt x="2127" y="896"/>
                  <a:pt x="2130" y="895"/>
                </a:cubicBezTo>
                <a:cubicBezTo>
                  <a:pt x="2134" y="895"/>
                  <a:pt x="2138" y="897"/>
                  <a:pt x="2140" y="894"/>
                </a:cubicBezTo>
                <a:cubicBezTo>
                  <a:pt x="2134" y="895"/>
                  <a:pt x="2131" y="890"/>
                  <a:pt x="2124" y="889"/>
                </a:cubicBezTo>
                <a:cubicBezTo>
                  <a:pt x="2121" y="889"/>
                  <a:pt x="2118" y="890"/>
                  <a:pt x="2115" y="891"/>
                </a:cubicBezTo>
                <a:cubicBezTo>
                  <a:pt x="2111" y="891"/>
                  <a:pt x="2099" y="892"/>
                  <a:pt x="2099" y="892"/>
                </a:cubicBezTo>
                <a:cubicBezTo>
                  <a:pt x="2097" y="890"/>
                  <a:pt x="2095" y="891"/>
                  <a:pt x="2092" y="889"/>
                </a:cubicBezTo>
                <a:cubicBezTo>
                  <a:pt x="2089" y="887"/>
                  <a:pt x="2084" y="889"/>
                  <a:pt x="2081" y="886"/>
                </a:cubicBezTo>
                <a:cubicBezTo>
                  <a:pt x="2083" y="881"/>
                  <a:pt x="2095" y="887"/>
                  <a:pt x="2096" y="883"/>
                </a:cubicBezTo>
                <a:cubicBezTo>
                  <a:pt x="2089" y="880"/>
                  <a:pt x="2085" y="883"/>
                  <a:pt x="2077" y="883"/>
                </a:cubicBezTo>
                <a:cubicBezTo>
                  <a:pt x="2077" y="881"/>
                  <a:pt x="2078" y="881"/>
                  <a:pt x="2079" y="880"/>
                </a:cubicBezTo>
                <a:cubicBezTo>
                  <a:pt x="2076" y="881"/>
                  <a:pt x="2062" y="885"/>
                  <a:pt x="2062" y="883"/>
                </a:cubicBezTo>
                <a:cubicBezTo>
                  <a:pt x="2063" y="881"/>
                  <a:pt x="2063" y="880"/>
                  <a:pt x="2063" y="878"/>
                </a:cubicBezTo>
                <a:cubicBezTo>
                  <a:pt x="2068" y="878"/>
                  <a:pt x="2073" y="878"/>
                  <a:pt x="2079" y="878"/>
                </a:cubicBezTo>
                <a:cubicBezTo>
                  <a:pt x="2079" y="876"/>
                  <a:pt x="2079" y="875"/>
                  <a:pt x="2080" y="875"/>
                </a:cubicBezTo>
                <a:cubicBezTo>
                  <a:pt x="2086" y="872"/>
                  <a:pt x="2097" y="872"/>
                  <a:pt x="2108" y="872"/>
                </a:cubicBezTo>
                <a:cubicBezTo>
                  <a:pt x="2110" y="872"/>
                  <a:pt x="2115" y="875"/>
                  <a:pt x="2116" y="870"/>
                </a:cubicBezTo>
                <a:cubicBezTo>
                  <a:pt x="2106" y="868"/>
                  <a:pt x="2096" y="867"/>
                  <a:pt x="2087" y="868"/>
                </a:cubicBezTo>
                <a:cubicBezTo>
                  <a:pt x="2085" y="869"/>
                  <a:pt x="2085" y="870"/>
                  <a:pt x="2082" y="870"/>
                </a:cubicBezTo>
                <a:cubicBezTo>
                  <a:pt x="2083" y="870"/>
                  <a:pt x="2081" y="869"/>
                  <a:pt x="2081" y="868"/>
                </a:cubicBezTo>
                <a:cubicBezTo>
                  <a:pt x="2073" y="866"/>
                  <a:pt x="2071" y="868"/>
                  <a:pt x="2066" y="868"/>
                </a:cubicBezTo>
                <a:cubicBezTo>
                  <a:pt x="2061" y="869"/>
                  <a:pt x="2051" y="869"/>
                  <a:pt x="2050" y="867"/>
                </a:cubicBezTo>
                <a:cubicBezTo>
                  <a:pt x="2046" y="867"/>
                  <a:pt x="2046" y="872"/>
                  <a:pt x="2039" y="870"/>
                </a:cubicBezTo>
                <a:cubicBezTo>
                  <a:pt x="2041" y="868"/>
                  <a:pt x="2041" y="863"/>
                  <a:pt x="2041" y="859"/>
                </a:cubicBezTo>
                <a:cubicBezTo>
                  <a:pt x="2046" y="855"/>
                  <a:pt x="2050" y="857"/>
                  <a:pt x="2054" y="857"/>
                </a:cubicBezTo>
                <a:cubicBezTo>
                  <a:pt x="2057" y="858"/>
                  <a:pt x="2063" y="858"/>
                  <a:pt x="2067" y="857"/>
                </a:cubicBezTo>
                <a:cubicBezTo>
                  <a:pt x="2071" y="856"/>
                  <a:pt x="2070" y="857"/>
                  <a:pt x="2073" y="857"/>
                </a:cubicBezTo>
                <a:cubicBezTo>
                  <a:pt x="2081" y="859"/>
                  <a:pt x="2084" y="855"/>
                  <a:pt x="2089" y="854"/>
                </a:cubicBezTo>
                <a:cubicBezTo>
                  <a:pt x="2095" y="853"/>
                  <a:pt x="2102" y="855"/>
                  <a:pt x="2109" y="854"/>
                </a:cubicBezTo>
                <a:cubicBezTo>
                  <a:pt x="2113" y="854"/>
                  <a:pt x="2116" y="851"/>
                  <a:pt x="2120" y="851"/>
                </a:cubicBezTo>
                <a:cubicBezTo>
                  <a:pt x="2127" y="850"/>
                  <a:pt x="2132" y="850"/>
                  <a:pt x="2136" y="849"/>
                </a:cubicBezTo>
                <a:cubicBezTo>
                  <a:pt x="2139" y="849"/>
                  <a:pt x="2142" y="851"/>
                  <a:pt x="2144" y="848"/>
                </a:cubicBezTo>
                <a:cubicBezTo>
                  <a:pt x="2140" y="847"/>
                  <a:pt x="2132" y="848"/>
                  <a:pt x="2130" y="848"/>
                </a:cubicBezTo>
                <a:cubicBezTo>
                  <a:pt x="2129" y="848"/>
                  <a:pt x="2128" y="846"/>
                  <a:pt x="2128" y="846"/>
                </a:cubicBezTo>
                <a:cubicBezTo>
                  <a:pt x="2126" y="846"/>
                  <a:pt x="2123" y="848"/>
                  <a:pt x="2120" y="848"/>
                </a:cubicBezTo>
                <a:cubicBezTo>
                  <a:pt x="2118" y="848"/>
                  <a:pt x="2118" y="846"/>
                  <a:pt x="2115" y="846"/>
                </a:cubicBezTo>
                <a:cubicBezTo>
                  <a:pt x="2113" y="846"/>
                  <a:pt x="2112" y="848"/>
                  <a:pt x="2110" y="848"/>
                </a:cubicBezTo>
                <a:cubicBezTo>
                  <a:pt x="2111" y="848"/>
                  <a:pt x="2110" y="846"/>
                  <a:pt x="2109" y="846"/>
                </a:cubicBezTo>
                <a:cubicBezTo>
                  <a:pt x="2108" y="846"/>
                  <a:pt x="2107" y="846"/>
                  <a:pt x="2106" y="846"/>
                </a:cubicBezTo>
                <a:cubicBezTo>
                  <a:pt x="2097" y="846"/>
                  <a:pt x="2089" y="845"/>
                  <a:pt x="2085" y="845"/>
                </a:cubicBezTo>
                <a:cubicBezTo>
                  <a:pt x="2082" y="844"/>
                  <a:pt x="2077" y="845"/>
                  <a:pt x="2076" y="842"/>
                </a:cubicBezTo>
                <a:cubicBezTo>
                  <a:pt x="2077" y="834"/>
                  <a:pt x="2083" y="843"/>
                  <a:pt x="2085" y="838"/>
                </a:cubicBezTo>
                <a:cubicBezTo>
                  <a:pt x="2082" y="838"/>
                  <a:pt x="2082" y="834"/>
                  <a:pt x="2083" y="830"/>
                </a:cubicBezTo>
                <a:cubicBezTo>
                  <a:pt x="2086" y="830"/>
                  <a:pt x="2090" y="830"/>
                  <a:pt x="2094" y="830"/>
                </a:cubicBezTo>
                <a:cubicBezTo>
                  <a:pt x="2093" y="833"/>
                  <a:pt x="2090" y="834"/>
                  <a:pt x="2090" y="838"/>
                </a:cubicBezTo>
                <a:cubicBezTo>
                  <a:pt x="2095" y="837"/>
                  <a:pt x="2093" y="842"/>
                  <a:pt x="2096" y="843"/>
                </a:cubicBezTo>
                <a:cubicBezTo>
                  <a:pt x="2096" y="838"/>
                  <a:pt x="2113" y="842"/>
                  <a:pt x="2109" y="838"/>
                </a:cubicBezTo>
                <a:cubicBezTo>
                  <a:pt x="2103" y="839"/>
                  <a:pt x="2102" y="836"/>
                  <a:pt x="2103" y="830"/>
                </a:cubicBezTo>
                <a:cubicBezTo>
                  <a:pt x="2113" y="827"/>
                  <a:pt x="2135" y="831"/>
                  <a:pt x="2147" y="826"/>
                </a:cubicBezTo>
                <a:cubicBezTo>
                  <a:pt x="2147" y="826"/>
                  <a:pt x="2145" y="829"/>
                  <a:pt x="2145" y="829"/>
                </a:cubicBezTo>
                <a:cubicBezTo>
                  <a:pt x="2150" y="831"/>
                  <a:pt x="2159" y="829"/>
                  <a:pt x="2159" y="829"/>
                </a:cubicBezTo>
                <a:cubicBezTo>
                  <a:pt x="2161" y="828"/>
                  <a:pt x="2163" y="829"/>
                  <a:pt x="2164" y="829"/>
                </a:cubicBezTo>
                <a:cubicBezTo>
                  <a:pt x="2168" y="828"/>
                  <a:pt x="2171" y="827"/>
                  <a:pt x="2175" y="827"/>
                </a:cubicBezTo>
                <a:cubicBezTo>
                  <a:pt x="2181" y="828"/>
                  <a:pt x="2180" y="829"/>
                  <a:pt x="2182" y="827"/>
                </a:cubicBezTo>
                <a:cubicBezTo>
                  <a:pt x="2182" y="827"/>
                  <a:pt x="2185" y="827"/>
                  <a:pt x="2185" y="827"/>
                </a:cubicBezTo>
                <a:cubicBezTo>
                  <a:pt x="2191" y="827"/>
                  <a:pt x="2191" y="826"/>
                  <a:pt x="2196" y="826"/>
                </a:cubicBezTo>
                <a:cubicBezTo>
                  <a:pt x="2203" y="825"/>
                  <a:pt x="2207" y="831"/>
                  <a:pt x="2211" y="824"/>
                </a:cubicBezTo>
                <a:cubicBezTo>
                  <a:pt x="2195" y="825"/>
                  <a:pt x="2175" y="824"/>
                  <a:pt x="2165" y="822"/>
                </a:cubicBezTo>
                <a:cubicBezTo>
                  <a:pt x="2159" y="822"/>
                  <a:pt x="2156" y="824"/>
                  <a:pt x="2150" y="824"/>
                </a:cubicBezTo>
                <a:cubicBezTo>
                  <a:pt x="2141" y="825"/>
                  <a:pt x="2130" y="825"/>
                  <a:pt x="2121" y="824"/>
                </a:cubicBezTo>
                <a:cubicBezTo>
                  <a:pt x="2118" y="824"/>
                  <a:pt x="2116" y="822"/>
                  <a:pt x="2113" y="822"/>
                </a:cubicBezTo>
                <a:cubicBezTo>
                  <a:pt x="2110" y="823"/>
                  <a:pt x="2108" y="824"/>
                  <a:pt x="2105" y="824"/>
                </a:cubicBezTo>
                <a:cubicBezTo>
                  <a:pt x="2103" y="824"/>
                  <a:pt x="2100" y="823"/>
                  <a:pt x="2097" y="822"/>
                </a:cubicBezTo>
                <a:cubicBezTo>
                  <a:pt x="2094" y="822"/>
                  <a:pt x="2090" y="823"/>
                  <a:pt x="2086" y="822"/>
                </a:cubicBezTo>
                <a:cubicBezTo>
                  <a:pt x="2085" y="822"/>
                  <a:pt x="2077" y="825"/>
                  <a:pt x="2078" y="819"/>
                </a:cubicBezTo>
                <a:cubicBezTo>
                  <a:pt x="2092" y="817"/>
                  <a:pt x="2113" y="818"/>
                  <a:pt x="2126" y="818"/>
                </a:cubicBezTo>
                <a:cubicBezTo>
                  <a:pt x="2130" y="818"/>
                  <a:pt x="2134" y="819"/>
                  <a:pt x="2136" y="816"/>
                </a:cubicBezTo>
                <a:cubicBezTo>
                  <a:pt x="2135" y="816"/>
                  <a:pt x="2134" y="815"/>
                  <a:pt x="2135" y="813"/>
                </a:cubicBezTo>
                <a:cubicBezTo>
                  <a:pt x="2131" y="811"/>
                  <a:pt x="2130" y="816"/>
                  <a:pt x="2128" y="816"/>
                </a:cubicBezTo>
                <a:cubicBezTo>
                  <a:pt x="2126" y="817"/>
                  <a:pt x="2125" y="815"/>
                  <a:pt x="2123" y="815"/>
                </a:cubicBezTo>
                <a:cubicBezTo>
                  <a:pt x="2122" y="814"/>
                  <a:pt x="2121" y="817"/>
                  <a:pt x="2120" y="815"/>
                </a:cubicBezTo>
                <a:cubicBezTo>
                  <a:pt x="2124" y="815"/>
                  <a:pt x="2122" y="810"/>
                  <a:pt x="2125" y="810"/>
                </a:cubicBezTo>
                <a:cubicBezTo>
                  <a:pt x="2130" y="808"/>
                  <a:pt x="2135" y="808"/>
                  <a:pt x="2140" y="810"/>
                </a:cubicBezTo>
                <a:cubicBezTo>
                  <a:pt x="2140" y="808"/>
                  <a:pt x="2141" y="808"/>
                  <a:pt x="2143" y="808"/>
                </a:cubicBezTo>
                <a:cubicBezTo>
                  <a:pt x="2150" y="807"/>
                  <a:pt x="2152" y="808"/>
                  <a:pt x="2154" y="808"/>
                </a:cubicBezTo>
                <a:cubicBezTo>
                  <a:pt x="2161" y="810"/>
                  <a:pt x="2174" y="809"/>
                  <a:pt x="2181" y="808"/>
                </a:cubicBezTo>
                <a:cubicBezTo>
                  <a:pt x="2183" y="808"/>
                  <a:pt x="2183" y="807"/>
                  <a:pt x="2185" y="807"/>
                </a:cubicBezTo>
                <a:cubicBezTo>
                  <a:pt x="2186" y="807"/>
                  <a:pt x="2187" y="808"/>
                  <a:pt x="2189" y="808"/>
                </a:cubicBezTo>
                <a:cubicBezTo>
                  <a:pt x="2202" y="809"/>
                  <a:pt x="2218" y="809"/>
                  <a:pt x="2229" y="808"/>
                </a:cubicBezTo>
                <a:cubicBezTo>
                  <a:pt x="2231" y="808"/>
                  <a:pt x="2233" y="807"/>
                  <a:pt x="2234" y="807"/>
                </a:cubicBezTo>
                <a:cubicBezTo>
                  <a:pt x="2236" y="807"/>
                  <a:pt x="2236" y="808"/>
                  <a:pt x="2239" y="808"/>
                </a:cubicBezTo>
                <a:cubicBezTo>
                  <a:pt x="2247" y="809"/>
                  <a:pt x="2240" y="806"/>
                  <a:pt x="2244" y="805"/>
                </a:cubicBezTo>
                <a:cubicBezTo>
                  <a:pt x="2248" y="809"/>
                  <a:pt x="2258" y="808"/>
                  <a:pt x="2266" y="808"/>
                </a:cubicBezTo>
                <a:cubicBezTo>
                  <a:pt x="2266" y="805"/>
                  <a:pt x="2268" y="805"/>
                  <a:pt x="2270" y="803"/>
                </a:cubicBezTo>
                <a:cubicBezTo>
                  <a:pt x="2263" y="805"/>
                  <a:pt x="2259" y="802"/>
                  <a:pt x="2254" y="802"/>
                </a:cubicBezTo>
                <a:cubicBezTo>
                  <a:pt x="2254" y="802"/>
                  <a:pt x="2254" y="803"/>
                  <a:pt x="2254" y="803"/>
                </a:cubicBezTo>
                <a:cubicBezTo>
                  <a:pt x="2253" y="804"/>
                  <a:pt x="2252" y="802"/>
                  <a:pt x="2252" y="802"/>
                </a:cubicBezTo>
                <a:cubicBezTo>
                  <a:pt x="2251" y="802"/>
                  <a:pt x="2250" y="804"/>
                  <a:pt x="2249" y="803"/>
                </a:cubicBezTo>
                <a:cubicBezTo>
                  <a:pt x="2246" y="803"/>
                  <a:pt x="2247" y="802"/>
                  <a:pt x="2246" y="803"/>
                </a:cubicBezTo>
                <a:cubicBezTo>
                  <a:pt x="2243" y="806"/>
                  <a:pt x="2231" y="802"/>
                  <a:pt x="2231" y="802"/>
                </a:cubicBezTo>
                <a:cubicBezTo>
                  <a:pt x="2229" y="801"/>
                  <a:pt x="2223" y="801"/>
                  <a:pt x="2220" y="802"/>
                </a:cubicBezTo>
                <a:cubicBezTo>
                  <a:pt x="2219" y="802"/>
                  <a:pt x="2220" y="806"/>
                  <a:pt x="2218" y="805"/>
                </a:cubicBezTo>
                <a:cubicBezTo>
                  <a:pt x="2221" y="800"/>
                  <a:pt x="2216" y="804"/>
                  <a:pt x="2214" y="803"/>
                </a:cubicBezTo>
                <a:cubicBezTo>
                  <a:pt x="2210" y="803"/>
                  <a:pt x="2207" y="801"/>
                  <a:pt x="2202" y="802"/>
                </a:cubicBezTo>
                <a:cubicBezTo>
                  <a:pt x="2199" y="802"/>
                  <a:pt x="2197" y="806"/>
                  <a:pt x="2194" y="805"/>
                </a:cubicBezTo>
                <a:cubicBezTo>
                  <a:pt x="2191" y="803"/>
                  <a:pt x="2188" y="800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77" y="797"/>
                  <a:pt x="2171" y="800"/>
                  <a:pt x="2166" y="800"/>
                </a:cubicBezTo>
                <a:cubicBezTo>
                  <a:pt x="2163" y="800"/>
                  <a:pt x="2162" y="799"/>
                  <a:pt x="2159" y="799"/>
                </a:cubicBezTo>
                <a:cubicBezTo>
                  <a:pt x="2154" y="798"/>
                  <a:pt x="2148" y="799"/>
                  <a:pt x="2142" y="799"/>
                </a:cubicBezTo>
                <a:cubicBezTo>
                  <a:pt x="2139" y="798"/>
                  <a:pt x="2138" y="797"/>
                  <a:pt x="2137" y="799"/>
                </a:cubicBezTo>
                <a:cubicBezTo>
                  <a:pt x="2136" y="800"/>
                  <a:pt x="2131" y="797"/>
                  <a:pt x="2131" y="797"/>
                </a:cubicBezTo>
                <a:cubicBezTo>
                  <a:pt x="2131" y="797"/>
                  <a:pt x="2130" y="798"/>
                  <a:pt x="2129" y="799"/>
                </a:cubicBezTo>
                <a:cubicBezTo>
                  <a:pt x="2124" y="800"/>
                  <a:pt x="2123" y="797"/>
                  <a:pt x="2121" y="797"/>
                </a:cubicBezTo>
                <a:cubicBezTo>
                  <a:pt x="2121" y="797"/>
                  <a:pt x="2120" y="799"/>
                  <a:pt x="2119" y="799"/>
                </a:cubicBezTo>
                <a:cubicBezTo>
                  <a:pt x="2113" y="801"/>
                  <a:pt x="2105" y="797"/>
                  <a:pt x="2103" y="797"/>
                </a:cubicBezTo>
                <a:cubicBezTo>
                  <a:pt x="2098" y="796"/>
                  <a:pt x="2095" y="798"/>
                  <a:pt x="2092" y="799"/>
                </a:cubicBezTo>
                <a:cubicBezTo>
                  <a:pt x="2084" y="800"/>
                  <a:pt x="2072" y="798"/>
                  <a:pt x="2068" y="797"/>
                </a:cubicBezTo>
                <a:cubicBezTo>
                  <a:pt x="2066" y="797"/>
                  <a:pt x="2060" y="799"/>
                  <a:pt x="2062" y="794"/>
                </a:cubicBezTo>
                <a:cubicBezTo>
                  <a:pt x="2065" y="790"/>
                  <a:pt x="2071" y="794"/>
                  <a:pt x="2075" y="794"/>
                </a:cubicBezTo>
                <a:cubicBezTo>
                  <a:pt x="2078" y="794"/>
                  <a:pt x="2081" y="794"/>
                  <a:pt x="2084" y="794"/>
                </a:cubicBezTo>
                <a:cubicBezTo>
                  <a:pt x="2085" y="791"/>
                  <a:pt x="2082" y="790"/>
                  <a:pt x="2085" y="789"/>
                </a:cubicBezTo>
                <a:cubicBezTo>
                  <a:pt x="2085" y="791"/>
                  <a:pt x="2087" y="790"/>
                  <a:pt x="2089" y="791"/>
                </a:cubicBezTo>
                <a:cubicBezTo>
                  <a:pt x="2096" y="792"/>
                  <a:pt x="2095" y="791"/>
                  <a:pt x="2100" y="791"/>
                </a:cubicBezTo>
                <a:cubicBezTo>
                  <a:pt x="2110" y="790"/>
                  <a:pt x="2125" y="791"/>
                  <a:pt x="2129" y="792"/>
                </a:cubicBezTo>
                <a:cubicBezTo>
                  <a:pt x="2136" y="794"/>
                  <a:pt x="2138" y="789"/>
                  <a:pt x="2142" y="789"/>
                </a:cubicBezTo>
                <a:cubicBezTo>
                  <a:pt x="2142" y="789"/>
                  <a:pt x="2144" y="791"/>
                  <a:pt x="2145" y="791"/>
                </a:cubicBezTo>
                <a:cubicBezTo>
                  <a:pt x="2152" y="792"/>
                  <a:pt x="2159" y="790"/>
                  <a:pt x="2165" y="791"/>
                </a:cubicBezTo>
                <a:cubicBezTo>
                  <a:pt x="2165" y="785"/>
                  <a:pt x="2158" y="788"/>
                  <a:pt x="2155" y="788"/>
                </a:cubicBezTo>
                <a:cubicBezTo>
                  <a:pt x="2147" y="787"/>
                  <a:pt x="2140" y="787"/>
                  <a:pt x="2136" y="786"/>
                </a:cubicBezTo>
                <a:cubicBezTo>
                  <a:pt x="2129" y="785"/>
                  <a:pt x="2126" y="788"/>
                  <a:pt x="2121" y="788"/>
                </a:cubicBezTo>
                <a:cubicBezTo>
                  <a:pt x="2118" y="788"/>
                  <a:pt x="2118" y="786"/>
                  <a:pt x="2115" y="786"/>
                </a:cubicBezTo>
                <a:cubicBezTo>
                  <a:pt x="2110" y="785"/>
                  <a:pt x="2103" y="785"/>
                  <a:pt x="2097" y="786"/>
                </a:cubicBezTo>
                <a:cubicBezTo>
                  <a:pt x="2095" y="786"/>
                  <a:pt x="2095" y="788"/>
                  <a:pt x="2093" y="788"/>
                </a:cubicBezTo>
                <a:cubicBezTo>
                  <a:pt x="2087" y="787"/>
                  <a:pt x="2082" y="785"/>
                  <a:pt x="2077" y="784"/>
                </a:cubicBezTo>
                <a:cubicBezTo>
                  <a:pt x="2073" y="784"/>
                  <a:pt x="2068" y="784"/>
                  <a:pt x="2064" y="784"/>
                </a:cubicBezTo>
                <a:cubicBezTo>
                  <a:pt x="2062" y="784"/>
                  <a:pt x="2054" y="787"/>
                  <a:pt x="2056" y="781"/>
                </a:cubicBezTo>
                <a:cubicBezTo>
                  <a:pt x="2066" y="779"/>
                  <a:pt x="2078" y="781"/>
                  <a:pt x="2082" y="776"/>
                </a:cubicBezTo>
                <a:cubicBezTo>
                  <a:pt x="2075" y="775"/>
                  <a:pt x="2065" y="779"/>
                  <a:pt x="2061" y="775"/>
                </a:cubicBezTo>
                <a:cubicBezTo>
                  <a:pt x="2062" y="773"/>
                  <a:pt x="2065" y="773"/>
                  <a:pt x="2066" y="772"/>
                </a:cubicBezTo>
                <a:cubicBezTo>
                  <a:pt x="2089" y="770"/>
                  <a:pt x="2099" y="771"/>
                  <a:pt x="2121" y="770"/>
                </a:cubicBezTo>
                <a:cubicBezTo>
                  <a:pt x="2121" y="765"/>
                  <a:pt x="2114" y="767"/>
                  <a:pt x="2111" y="767"/>
                </a:cubicBezTo>
                <a:cubicBezTo>
                  <a:pt x="2106" y="767"/>
                  <a:pt x="2102" y="767"/>
                  <a:pt x="2097" y="767"/>
                </a:cubicBezTo>
                <a:cubicBezTo>
                  <a:pt x="2095" y="767"/>
                  <a:pt x="2095" y="766"/>
                  <a:pt x="2092" y="765"/>
                </a:cubicBezTo>
                <a:cubicBezTo>
                  <a:pt x="2085" y="765"/>
                  <a:pt x="2072" y="766"/>
                  <a:pt x="2071" y="759"/>
                </a:cubicBezTo>
                <a:cubicBezTo>
                  <a:pt x="2094" y="756"/>
                  <a:pt x="2126" y="757"/>
                  <a:pt x="2149" y="759"/>
                </a:cubicBezTo>
                <a:cubicBezTo>
                  <a:pt x="2150" y="757"/>
                  <a:pt x="2152" y="756"/>
                  <a:pt x="2154" y="754"/>
                </a:cubicBezTo>
                <a:cubicBezTo>
                  <a:pt x="2180" y="754"/>
                  <a:pt x="2198" y="757"/>
                  <a:pt x="2221" y="754"/>
                </a:cubicBezTo>
                <a:cubicBezTo>
                  <a:pt x="2223" y="754"/>
                  <a:pt x="2226" y="755"/>
                  <a:pt x="2226" y="753"/>
                </a:cubicBezTo>
                <a:cubicBezTo>
                  <a:pt x="2214" y="752"/>
                  <a:pt x="2201" y="754"/>
                  <a:pt x="2189" y="753"/>
                </a:cubicBezTo>
                <a:cubicBezTo>
                  <a:pt x="2183" y="752"/>
                  <a:pt x="2186" y="752"/>
                  <a:pt x="2183" y="753"/>
                </a:cubicBezTo>
                <a:cubicBezTo>
                  <a:pt x="2172" y="755"/>
                  <a:pt x="2158" y="752"/>
                  <a:pt x="2152" y="751"/>
                </a:cubicBezTo>
                <a:cubicBezTo>
                  <a:pt x="2144" y="750"/>
                  <a:pt x="2136" y="751"/>
                  <a:pt x="2128" y="751"/>
                </a:cubicBezTo>
                <a:cubicBezTo>
                  <a:pt x="2126" y="751"/>
                  <a:pt x="2126" y="750"/>
                  <a:pt x="2123" y="750"/>
                </a:cubicBezTo>
                <a:cubicBezTo>
                  <a:pt x="2116" y="748"/>
                  <a:pt x="2113" y="752"/>
                  <a:pt x="2110" y="750"/>
                </a:cubicBezTo>
                <a:cubicBezTo>
                  <a:pt x="2108" y="746"/>
                  <a:pt x="2097" y="753"/>
                  <a:pt x="2101" y="745"/>
                </a:cubicBezTo>
                <a:cubicBezTo>
                  <a:pt x="2109" y="745"/>
                  <a:pt x="2117" y="745"/>
                  <a:pt x="2125" y="745"/>
                </a:cubicBezTo>
                <a:cubicBezTo>
                  <a:pt x="2127" y="745"/>
                  <a:pt x="2131" y="744"/>
                  <a:pt x="2128" y="743"/>
                </a:cubicBezTo>
                <a:cubicBezTo>
                  <a:pt x="2126" y="743"/>
                  <a:pt x="2124" y="743"/>
                  <a:pt x="2122" y="743"/>
                </a:cubicBezTo>
                <a:cubicBezTo>
                  <a:pt x="2122" y="740"/>
                  <a:pt x="2121" y="741"/>
                  <a:pt x="2119" y="740"/>
                </a:cubicBezTo>
                <a:cubicBezTo>
                  <a:pt x="2115" y="739"/>
                  <a:pt x="2110" y="739"/>
                  <a:pt x="2105" y="738"/>
                </a:cubicBezTo>
                <a:cubicBezTo>
                  <a:pt x="2102" y="738"/>
                  <a:pt x="2102" y="737"/>
                  <a:pt x="2098" y="737"/>
                </a:cubicBezTo>
                <a:cubicBezTo>
                  <a:pt x="2095" y="737"/>
                  <a:pt x="2091" y="739"/>
                  <a:pt x="2089" y="738"/>
                </a:cubicBezTo>
                <a:cubicBezTo>
                  <a:pt x="2087" y="738"/>
                  <a:pt x="2086" y="737"/>
                  <a:pt x="2084" y="737"/>
                </a:cubicBezTo>
                <a:cubicBezTo>
                  <a:pt x="2081" y="736"/>
                  <a:pt x="2078" y="735"/>
                  <a:pt x="2076" y="735"/>
                </a:cubicBezTo>
                <a:cubicBezTo>
                  <a:pt x="2074" y="735"/>
                  <a:pt x="2072" y="737"/>
                  <a:pt x="2071" y="737"/>
                </a:cubicBezTo>
                <a:cubicBezTo>
                  <a:pt x="2071" y="737"/>
                  <a:pt x="2069" y="734"/>
                  <a:pt x="2066" y="735"/>
                </a:cubicBezTo>
                <a:cubicBezTo>
                  <a:pt x="2065" y="739"/>
                  <a:pt x="2071" y="740"/>
                  <a:pt x="2064" y="740"/>
                </a:cubicBezTo>
                <a:cubicBezTo>
                  <a:pt x="2062" y="741"/>
                  <a:pt x="2065" y="737"/>
                  <a:pt x="2065" y="737"/>
                </a:cubicBezTo>
                <a:cubicBezTo>
                  <a:pt x="2062" y="735"/>
                  <a:pt x="2058" y="737"/>
                  <a:pt x="2055" y="735"/>
                </a:cubicBezTo>
                <a:cubicBezTo>
                  <a:pt x="2055" y="735"/>
                  <a:pt x="2055" y="732"/>
                  <a:pt x="2055" y="732"/>
                </a:cubicBezTo>
                <a:cubicBezTo>
                  <a:pt x="2055" y="732"/>
                  <a:pt x="2053" y="732"/>
                  <a:pt x="2052" y="732"/>
                </a:cubicBezTo>
                <a:cubicBezTo>
                  <a:pt x="2050" y="732"/>
                  <a:pt x="2049" y="731"/>
                  <a:pt x="2047" y="730"/>
                </a:cubicBezTo>
                <a:cubicBezTo>
                  <a:pt x="2044" y="730"/>
                  <a:pt x="2047" y="727"/>
                  <a:pt x="2046" y="724"/>
                </a:cubicBezTo>
                <a:cubicBezTo>
                  <a:pt x="2045" y="723"/>
                  <a:pt x="2042" y="724"/>
                  <a:pt x="2043" y="723"/>
                </a:cubicBezTo>
                <a:cubicBezTo>
                  <a:pt x="2047" y="722"/>
                  <a:pt x="2050" y="722"/>
                  <a:pt x="2052" y="719"/>
                </a:cubicBezTo>
                <a:cubicBezTo>
                  <a:pt x="2046" y="719"/>
                  <a:pt x="2040" y="719"/>
                  <a:pt x="2033" y="719"/>
                </a:cubicBezTo>
                <a:cubicBezTo>
                  <a:pt x="2029" y="725"/>
                  <a:pt x="2022" y="723"/>
                  <a:pt x="2014" y="724"/>
                </a:cubicBezTo>
                <a:cubicBezTo>
                  <a:pt x="2012" y="725"/>
                  <a:pt x="2011" y="726"/>
                  <a:pt x="2009" y="726"/>
                </a:cubicBezTo>
                <a:cubicBezTo>
                  <a:pt x="2006" y="726"/>
                  <a:pt x="2005" y="725"/>
                  <a:pt x="2002" y="724"/>
                </a:cubicBezTo>
                <a:cubicBezTo>
                  <a:pt x="2000" y="724"/>
                  <a:pt x="1996" y="725"/>
                  <a:pt x="1996" y="723"/>
                </a:cubicBezTo>
                <a:cubicBezTo>
                  <a:pt x="1999" y="718"/>
                  <a:pt x="2012" y="721"/>
                  <a:pt x="2016" y="718"/>
                </a:cubicBezTo>
                <a:cubicBezTo>
                  <a:pt x="2005" y="715"/>
                  <a:pt x="1991" y="716"/>
                  <a:pt x="1979" y="715"/>
                </a:cubicBezTo>
                <a:cubicBezTo>
                  <a:pt x="1981" y="710"/>
                  <a:pt x="1980" y="710"/>
                  <a:pt x="1977" y="707"/>
                </a:cubicBezTo>
                <a:cubicBezTo>
                  <a:pt x="1984" y="705"/>
                  <a:pt x="1990" y="703"/>
                  <a:pt x="1997" y="702"/>
                </a:cubicBezTo>
                <a:cubicBezTo>
                  <a:pt x="1998" y="702"/>
                  <a:pt x="2000" y="702"/>
                  <a:pt x="2000" y="700"/>
                </a:cubicBezTo>
                <a:cubicBezTo>
                  <a:pt x="1989" y="703"/>
                  <a:pt x="1976" y="702"/>
                  <a:pt x="1965" y="704"/>
                </a:cubicBezTo>
                <a:cubicBezTo>
                  <a:pt x="1963" y="704"/>
                  <a:pt x="1963" y="705"/>
                  <a:pt x="1961" y="705"/>
                </a:cubicBezTo>
                <a:cubicBezTo>
                  <a:pt x="1958" y="706"/>
                  <a:pt x="1957" y="705"/>
                  <a:pt x="1955" y="707"/>
                </a:cubicBezTo>
                <a:cubicBezTo>
                  <a:pt x="1952" y="710"/>
                  <a:pt x="1939" y="705"/>
                  <a:pt x="1939" y="705"/>
                </a:cubicBezTo>
                <a:cubicBezTo>
                  <a:pt x="1936" y="705"/>
                  <a:pt x="1932" y="706"/>
                  <a:pt x="1929" y="704"/>
                </a:cubicBezTo>
                <a:cubicBezTo>
                  <a:pt x="1921" y="711"/>
                  <a:pt x="1908" y="704"/>
                  <a:pt x="1897" y="707"/>
                </a:cubicBezTo>
                <a:cubicBezTo>
                  <a:pt x="1897" y="705"/>
                  <a:pt x="1896" y="705"/>
                  <a:pt x="1894" y="705"/>
                </a:cubicBezTo>
                <a:cubicBezTo>
                  <a:pt x="1894" y="703"/>
                  <a:pt x="1894" y="701"/>
                  <a:pt x="1894" y="699"/>
                </a:cubicBezTo>
                <a:cubicBezTo>
                  <a:pt x="1892" y="699"/>
                  <a:pt x="1889" y="699"/>
                  <a:pt x="1889" y="697"/>
                </a:cubicBezTo>
                <a:cubicBezTo>
                  <a:pt x="1898" y="696"/>
                  <a:pt x="1899" y="702"/>
                  <a:pt x="1908" y="700"/>
                </a:cubicBezTo>
                <a:cubicBezTo>
                  <a:pt x="1909" y="698"/>
                  <a:pt x="1908" y="696"/>
                  <a:pt x="1910" y="696"/>
                </a:cubicBezTo>
                <a:cubicBezTo>
                  <a:pt x="1913" y="695"/>
                  <a:pt x="1914" y="697"/>
                  <a:pt x="1917" y="697"/>
                </a:cubicBezTo>
                <a:cubicBezTo>
                  <a:pt x="1917" y="697"/>
                  <a:pt x="1917" y="694"/>
                  <a:pt x="1918" y="694"/>
                </a:cubicBezTo>
                <a:cubicBezTo>
                  <a:pt x="1918" y="694"/>
                  <a:pt x="1919" y="695"/>
                  <a:pt x="1920" y="696"/>
                </a:cubicBezTo>
                <a:cubicBezTo>
                  <a:pt x="1924" y="697"/>
                  <a:pt x="1925" y="694"/>
                  <a:pt x="1928" y="694"/>
                </a:cubicBezTo>
                <a:cubicBezTo>
                  <a:pt x="1931" y="694"/>
                  <a:pt x="1935" y="696"/>
                  <a:pt x="1938" y="692"/>
                </a:cubicBezTo>
                <a:cubicBezTo>
                  <a:pt x="1937" y="692"/>
                  <a:pt x="1936" y="691"/>
                  <a:pt x="1936" y="689"/>
                </a:cubicBezTo>
                <a:cubicBezTo>
                  <a:pt x="1940" y="692"/>
                  <a:pt x="1942" y="688"/>
                  <a:pt x="1943" y="686"/>
                </a:cubicBezTo>
                <a:cubicBezTo>
                  <a:pt x="1945" y="682"/>
                  <a:pt x="1947" y="685"/>
                  <a:pt x="1949" y="683"/>
                </a:cubicBezTo>
                <a:cubicBezTo>
                  <a:pt x="1950" y="682"/>
                  <a:pt x="1949" y="679"/>
                  <a:pt x="1951" y="680"/>
                </a:cubicBezTo>
                <a:cubicBezTo>
                  <a:pt x="1957" y="680"/>
                  <a:pt x="1960" y="679"/>
                  <a:pt x="1964" y="678"/>
                </a:cubicBezTo>
                <a:cubicBezTo>
                  <a:pt x="1965" y="674"/>
                  <a:pt x="1962" y="673"/>
                  <a:pt x="1961" y="670"/>
                </a:cubicBezTo>
                <a:cubicBezTo>
                  <a:pt x="1974" y="667"/>
                  <a:pt x="1984" y="663"/>
                  <a:pt x="1999" y="662"/>
                </a:cubicBezTo>
                <a:cubicBezTo>
                  <a:pt x="1998" y="658"/>
                  <a:pt x="2005" y="661"/>
                  <a:pt x="2005" y="658"/>
                </a:cubicBezTo>
                <a:cubicBezTo>
                  <a:pt x="1998" y="659"/>
                  <a:pt x="1990" y="661"/>
                  <a:pt x="1983" y="661"/>
                </a:cubicBezTo>
                <a:cubicBezTo>
                  <a:pt x="1980" y="661"/>
                  <a:pt x="1976" y="662"/>
                  <a:pt x="1975" y="659"/>
                </a:cubicBezTo>
                <a:cubicBezTo>
                  <a:pt x="1979" y="654"/>
                  <a:pt x="1993" y="656"/>
                  <a:pt x="1996" y="653"/>
                </a:cubicBezTo>
                <a:cubicBezTo>
                  <a:pt x="1996" y="652"/>
                  <a:pt x="1999" y="653"/>
                  <a:pt x="1999" y="653"/>
                </a:cubicBezTo>
                <a:cubicBezTo>
                  <a:pt x="2003" y="652"/>
                  <a:pt x="2010" y="650"/>
                  <a:pt x="2012" y="650"/>
                </a:cubicBezTo>
                <a:cubicBezTo>
                  <a:pt x="2013" y="649"/>
                  <a:pt x="2015" y="650"/>
                  <a:pt x="2015" y="648"/>
                </a:cubicBezTo>
                <a:cubicBezTo>
                  <a:pt x="2012" y="647"/>
                  <a:pt x="2017" y="646"/>
                  <a:pt x="2017" y="645"/>
                </a:cubicBezTo>
                <a:cubicBezTo>
                  <a:pt x="2018" y="643"/>
                  <a:pt x="2016" y="641"/>
                  <a:pt x="2016" y="640"/>
                </a:cubicBezTo>
                <a:cubicBezTo>
                  <a:pt x="2016" y="640"/>
                  <a:pt x="2019" y="638"/>
                  <a:pt x="2018" y="635"/>
                </a:cubicBezTo>
                <a:cubicBezTo>
                  <a:pt x="2014" y="635"/>
                  <a:pt x="2014" y="637"/>
                  <a:pt x="2013" y="639"/>
                </a:cubicBezTo>
                <a:cubicBezTo>
                  <a:pt x="2008" y="635"/>
                  <a:pt x="1999" y="638"/>
                  <a:pt x="1996" y="639"/>
                </a:cubicBezTo>
                <a:cubicBezTo>
                  <a:pt x="1993" y="639"/>
                  <a:pt x="1992" y="638"/>
                  <a:pt x="1990" y="640"/>
                </a:cubicBezTo>
                <a:cubicBezTo>
                  <a:pt x="1988" y="642"/>
                  <a:pt x="1976" y="641"/>
                  <a:pt x="1977" y="637"/>
                </a:cubicBezTo>
                <a:cubicBezTo>
                  <a:pt x="1983" y="635"/>
                  <a:pt x="1998" y="634"/>
                  <a:pt x="2003" y="632"/>
                </a:cubicBezTo>
                <a:cubicBezTo>
                  <a:pt x="2007" y="631"/>
                  <a:pt x="2010" y="630"/>
                  <a:pt x="2013" y="629"/>
                </a:cubicBezTo>
                <a:cubicBezTo>
                  <a:pt x="2015" y="629"/>
                  <a:pt x="2015" y="631"/>
                  <a:pt x="2018" y="631"/>
                </a:cubicBezTo>
                <a:cubicBezTo>
                  <a:pt x="2018" y="631"/>
                  <a:pt x="2018" y="629"/>
                  <a:pt x="2019" y="629"/>
                </a:cubicBezTo>
                <a:cubicBezTo>
                  <a:pt x="2022" y="628"/>
                  <a:pt x="2023" y="628"/>
                  <a:pt x="2024" y="627"/>
                </a:cubicBezTo>
                <a:cubicBezTo>
                  <a:pt x="2027" y="626"/>
                  <a:pt x="2031" y="625"/>
                  <a:pt x="2033" y="624"/>
                </a:cubicBezTo>
                <a:cubicBezTo>
                  <a:pt x="2042" y="622"/>
                  <a:pt x="2034" y="625"/>
                  <a:pt x="2033" y="621"/>
                </a:cubicBezTo>
                <a:cubicBezTo>
                  <a:pt x="2043" y="625"/>
                  <a:pt x="2053" y="621"/>
                  <a:pt x="2065" y="621"/>
                </a:cubicBezTo>
                <a:cubicBezTo>
                  <a:pt x="2067" y="619"/>
                  <a:pt x="2071" y="618"/>
                  <a:pt x="2070" y="613"/>
                </a:cubicBezTo>
                <a:cubicBezTo>
                  <a:pt x="2050" y="617"/>
                  <a:pt x="2020" y="619"/>
                  <a:pt x="2004" y="623"/>
                </a:cubicBezTo>
                <a:cubicBezTo>
                  <a:pt x="2002" y="623"/>
                  <a:pt x="2000" y="622"/>
                  <a:pt x="1999" y="623"/>
                </a:cubicBezTo>
                <a:cubicBezTo>
                  <a:pt x="1996" y="623"/>
                  <a:pt x="1997" y="624"/>
                  <a:pt x="1996" y="623"/>
                </a:cubicBezTo>
                <a:cubicBezTo>
                  <a:pt x="1994" y="622"/>
                  <a:pt x="1990" y="624"/>
                  <a:pt x="1991" y="621"/>
                </a:cubicBezTo>
                <a:cubicBezTo>
                  <a:pt x="1991" y="616"/>
                  <a:pt x="1997" y="619"/>
                  <a:pt x="1999" y="618"/>
                </a:cubicBezTo>
                <a:cubicBezTo>
                  <a:pt x="1999" y="618"/>
                  <a:pt x="1999" y="616"/>
                  <a:pt x="1999" y="616"/>
                </a:cubicBezTo>
                <a:cubicBezTo>
                  <a:pt x="1999" y="616"/>
                  <a:pt x="2002" y="616"/>
                  <a:pt x="2002" y="616"/>
                </a:cubicBezTo>
                <a:cubicBezTo>
                  <a:pt x="2007" y="615"/>
                  <a:pt x="2015" y="615"/>
                  <a:pt x="2017" y="613"/>
                </a:cubicBezTo>
                <a:cubicBezTo>
                  <a:pt x="2021" y="611"/>
                  <a:pt x="2021" y="614"/>
                  <a:pt x="2023" y="613"/>
                </a:cubicBezTo>
                <a:cubicBezTo>
                  <a:pt x="2024" y="613"/>
                  <a:pt x="2025" y="610"/>
                  <a:pt x="2027" y="610"/>
                </a:cubicBezTo>
                <a:cubicBezTo>
                  <a:pt x="2032" y="609"/>
                  <a:pt x="2040" y="609"/>
                  <a:pt x="2042" y="607"/>
                </a:cubicBezTo>
                <a:cubicBezTo>
                  <a:pt x="2044" y="604"/>
                  <a:pt x="2054" y="609"/>
                  <a:pt x="2058" y="607"/>
                </a:cubicBezTo>
                <a:cubicBezTo>
                  <a:pt x="2058" y="604"/>
                  <a:pt x="2063" y="606"/>
                  <a:pt x="2063" y="602"/>
                </a:cubicBezTo>
                <a:cubicBezTo>
                  <a:pt x="2055" y="600"/>
                  <a:pt x="2047" y="605"/>
                  <a:pt x="2042" y="604"/>
                </a:cubicBezTo>
                <a:cubicBezTo>
                  <a:pt x="2038" y="603"/>
                  <a:pt x="2040" y="603"/>
                  <a:pt x="2037" y="604"/>
                </a:cubicBezTo>
                <a:cubicBezTo>
                  <a:pt x="2033" y="604"/>
                  <a:pt x="2035" y="602"/>
                  <a:pt x="2034" y="600"/>
                </a:cubicBezTo>
                <a:cubicBezTo>
                  <a:pt x="2033" y="600"/>
                  <a:pt x="2031" y="601"/>
                  <a:pt x="2030" y="600"/>
                </a:cubicBezTo>
                <a:cubicBezTo>
                  <a:pt x="2025" y="600"/>
                  <a:pt x="2025" y="603"/>
                  <a:pt x="2022" y="600"/>
                </a:cubicBezTo>
                <a:cubicBezTo>
                  <a:pt x="2022" y="600"/>
                  <a:pt x="2020" y="601"/>
                  <a:pt x="2019" y="600"/>
                </a:cubicBezTo>
                <a:cubicBezTo>
                  <a:pt x="2014" y="600"/>
                  <a:pt x="2013" y="599"/>
                  <a:pt x="2009" y="599"/>
                </a:cubicBezTo>
                <a:cubicBezTo>
                  <a:pt x="2003" y="598"/>
                  <a:pt x="1998" y="600"/>
                  <a:pt x="1995" y="600"/>
                </a:cubicBezTo>
                <a:cubicBezTo>
                  <a:pt x="1992" y="601"/>
                  <a:pt x="1988" y="602"/>
                  <a:pt x="1985" y="599"/>
                </a:cubicBezTo>
                <a:cubicBezTo>
                  <a:pt x="1987" y="596"/>
                  <a:pt x="1989" y="594"/>
                  <a:pt x="1992" y="593"/>
                </a:cubicBezTo>
                <a:cubicBezTo>
                  <a:pt x="1993" y="596"/>
                  <a:pt x="2000" y="593"/>
                  <a:pt x="2003" y="594"/>
                </a:cubicBezTo>
                <a:cubicBezTo>
                  <a:pt x="2006" y="590"/>
                  <a:pt x="1995" y="590"/>
                  <a:pt x="2000" y="588"/>
                </a:cubicBezTo>
                <a:cubicBezTo>
                  <a:pt x="2004" y="592"/>
                  <a:pt x="2008" y="587"/>
                  <a:pt x="2012" y="588"/>
                </a:cubicBezTo>
                <a:cubicBezTo>
                  <a:pt x="2012" y="588"/>
                  <a:pt x="2011" y="593"/>
                  <a:pt x="2015" y="591"/>
                </a:cubicBezTo>
                <a:cubicBezTo>
                  <a:pt x="2020" y="590"/>
                  <a:pt x="2015" y="587"/>
                  <a:pt x="2018" y="586"/>
                </a:cubicBezTo>
                <a:cubicBezTo>
                  <a:pt x="2032" y="587"/>
                  <a:pt x="2041" y="583"/>
                  <a:pt x="2052" y="581"/>
                </a:cubicBezTo>
                <a:cubicBezTo>
                  <a:pt x="2055" y="582"/>
                  <a:pt x="2059" y="581"/>
                  <a:pt x="2056" y="580"/>
                </a:cubicBezTo>
                <a:cubicBezTo>
                  <a:pt x="2045" y="579"/>
                  <a:pt x="2040" y="582"/>
                  <a:pt x="2033" y="583"/>
                </a:cubicBezTo>
                <a:cubicBezTo>
                  <a:pt x="2030" y="583"/>
                  <a:pt x="2027" y="583"/>
                  <a:pt x="2025" y="583"/>
                </a:cubicBezTo>
                <a:cubicBezTo>
                  <a:pt x="2023" y="583"/>
                  <a:pt x="2023" y="585"/>
                  <a:pt x="2021" y="585"/>
                </a:cubicBezTo>
                <a:cubicBezTo>
                  <a:pt x="2021" y="585"/>
                  <a:pt x="2021" y="583"/>
                  <a:pt x="2018" y="583"/>
                </a:cubicBezTo>
                <a:cubicBezTo>
                  <a:pt x="2018" y="583"/>
                  <a:pt x="2018" y="584"/>
                  <a:pt x="2018" y="585"/>
                </a:cubicBezTo>
                <a:cubicBezTo>
                  <a:pt x="2018" y="585"/>
                  <a:pt x="2016" y="584"/>
                  <a:pt x="2015" y="585"/>
                </a:cubicBezTo>
                <a:cubicBezTo>
                  <a:pt x="2010" y="586"/>
                  <a:pt x="2008" y="585"/>
                  <a:pt x="2007" y="586"/>
                </a:cubicBezTo>
                <a:cubicBezTo>
                  <a:pt x="2007" y="586"/>
                  <a:pt x="2004" y="586"/>
                  <a:pt x="2004" y="586"/>
                </a:cubicBezTo>
                <a:cubicBezTo>
                  <a:pt x="1997" y="587"/>
                  <a:pt x="1994" y="587"/>
                  <a:pt x="1991" y="588"/>
                </a:cubicBezTo>
                <a:cubicBezTo>
                  <a:pt x="1984" y="588"/>
                  <a:pt x="1978" y="589"/>
                  <a:pt x="1974" y="589"/>
                </a:cubicBezTo>
                <a:cubicBezTo>
                  <a:pt x="1972" y="590"/>
                  <a:pt x="1967" y="589"/>
                  <a:pt x="1965" y="589"/>
                </a:cubicBezTo>
                <a:cubicBezTo>
                  <a:pt x="1961" y="589"/>
                  <a:pt x="1957" y="591"/>
                  <a:pt x="1955" y="588"/>
                </a:cubicBezTo>
                <a:cubicBezTo>
                  <a:pt x="1958" y="584"/>
                  <a:pt x="1968" y="586"/>
                  <a:pt x="1971" y="581"/>
                </a:cubicBezTo>
                <a:cubicBezTo>
                  <a:pt x="1966" y="581"/>
                  <a:pt x="1957" y="584"/>
                  <a:pt x="1957" y="578"/>
                </a:cubicBezTo>
                <a:cubicBezTo>
                  <a:pt x="1962" y="577"/>
                  <a:pt x="1960" y="577"/>
                  <a:pt x="1963" y="580"/>
                </a:cubicBezTo>
                <a:cubicBezTo>
                  <a:pt x="1965" y="573"/>
                  <a:pt x="1956" y="576"/>
                  <a:pt x="1951" y="575"/>
                </a:cubicBezTo>
                <a:cubicBezTo>
                  <a:pt x="1947" y="577"/>
                  <a:pt x="1952" y="579"/>
                  <a:pt x="1949" y="580"/>
                </a:cubicBezTo>
                <a:cubicBezTo>
                  <a:pt x="1948" y="579"/>
                  <a:pt x="1947" y="579"/>
                  <a:pt x="1947" y="577"/>
                </a:cubicBezTo>
                <a:cubicBezTo>
                  <a:pt x="1945" y="576"/>
                  <a:pt x="1939" y="579"/>
                  <a:pt x="1939" y="575"/>
                </a:cubicBezTo>
                <a:cubicBezTo>
                  <a:pt x="1945" y="569"/>
                  <a:pt x="1955" y="572"/>
                  <a:pt x="1964" y="570"/>
                </a:cubicBezTo>
                <a:cubicBezTo>
                  <a:pt x="1967" y="570"/>
                  <a:pt x="1971" y="568"/>
                  <a:pt x="1975" y="567"/>
                </a:cubicBezTo>
                <a:cubicBezTo>
                  <a:pt x="1983" y="566"/>
                  <a:pt x="1991" y="567"/>
                  <a:pt x="1998" y="566"/>
                </a:cubicBezTo>
                <a:cubicBezTo>
                  <a:pt x="2001" y="563"/>
                  <a:pt x="2003" y="561"/>
                  <a:pt x="2006" y="559"/>
                </a:cubicBezTo>
                <a:cubicBezTo>
                  <a:pt x="2012" y="559"/>
                  <a:pt x="2021" y="553"/>
                  <a:pt x="2026" y="558"/>
                </a:cubicBezTo>
                <a:cubicBezTo>
                  <a:pt x="2025" y="558"/>
                  <a:pt x="2024" y="559"/>
                  <a:pt x="2026" y="559"/>
                </a:cubicBezTo>
                <a:cubicBezTo>
                  <a:pt x="2028" y="556"/>
                  <a:pt x="2025" y="555"/>
                  <a:pt x="2028" y="550"/>
                </a:cubicBezTo>
                <a:cubicBezTo>
                  <a:pt x="2035" y="547"/>
                  <a:pt x="2043" y="547"/>
                  <a:pt x="2051" y="547"/>
                </a:cubicBezTo>
                <a:cubicBezTo>
                  <a:pt x="2054" y="546"/>
                  <a:pt x="2061" y="544"/>
                  <a:pt x="2062" y="543"/>
                </a:cubicBezTo>
                <a:cubicBezTo>
                  <a:pt x="2065" y="543"/>
                  <a:pt x="2066" y="543"/>
                  <a:pt x="2067" y="542"/>
                </a:cubicBezTo>
                <a:cubicBezTo>
                  <a:pt x="2074" y="538"/>
                  <a:pt x="2084" y="540"/>
                  <a:pt x="2092" y="539"/>
                </a:cubicBezTo>
                <a:cubicBezTo>
                  <a:pt x="2095" y="538"/>
                  <a:pt x="2097" y="536"/>
                  <a:pt x="2100" y="535"/>
                </a:cubicBezTo>
                <a:cubicBezTo>
                  <a:pt x="2103" y="535"/>
                  <a:pt x="2108" y="536"/>
                  <a:pt x="2111" y="535"/>
                </a:cubicBezTo>
                <a:cubicBezTo>
                  <a:pt x="2112" y="535"/>
                  <a:pt x="2114" y="533"/>
                  <a:pt x="2115" y="532"/>
                </a:cubicBezTo>
                <a:cubicBezTo>
                  <a:pt x="2117" y="531"/>
                  <a:pt x="2119" y="532"/>
                  <a:pt x="2121" y="531"/>
                </a:cubicBezTo>
                <a:cubicBezTo>
                  <a:pt x="2122" y="531"/>
                  <a:pt x="2123" y="529"/>
                  <a:pt x="2121" y="529"/>
                </a:cubicBezTo>
                <a:cubicBezTo>
                  <a:pt x="2112" y="531"/>
                  <a:pt x="2097" y="533"/>
                  <a:pt x="2090" y="534"/>
                </a:cubicBezTo>
                <a:cubicBezTo>
                  <a:pt x="2084" y="535"/>
                  <a:pt x="2080" y="535"/>
                  <a:pt x="2077" y="535"/>
                </a:cubicBezTo>
                <a:cubicBezTo>
                  <a:pt x="2070" y="536"/>
                  <a:pt x="2062" y="535"/>
                  <a:pt x="2056" y="535"/>
                </a:cubicBezTo>
                <a:cubicBezTo>
                  <a:pt x="2053" y="536"/>
                  <a:pt x="2052" y="539"/>
                  <a:pt x="2050" y="535"/>
                </a:cubicBezTo>
                <a:cubicBezTo>
                  <a:pt x="2051" y="531"/>
                  <a:pt x="2062" y="530"/>
                  <a:pt x="2065" y="529"/>
                </a:cubicBezTo>
                <a:cubicBezTo>
                  <a:pt x="2069" y="527"/>
                  <a:pt x="2076" y="527"/>
                  <a:pt x="2079" y="526"/>
                </a:cubicBezTo>
                <a:cubicBezTo>
                  <a:pt x="2081" y="525"/>
                  <a:pt x="2084" y="525"/>
                  <a:pt x="2081" y="523"/>
                </a:cubicBezTo>
                <a:cubicBezTo>
                  <a:pt x="2079" y="526"/>
                  <a:pt x="2075" y="524"/>
                  <a:pt x="2071" y="524"/>
                </a:cubicBezTo>
                <a:cubicBezTo>
                  <a:pt x="2067" y="525"/>
                  <a:pt x="2061" y="529"/>
                  <a:pt x="2058" y="524"/>
                </a:cubicBezTo>
                <a:cubicBezTo>
                  <a:pt x="2061" y="519"/>
                  <a:pt x="2067" y="522"/>
                  <a:pt x="2071" y="521"/>
                </a:cubicBezTo>
                <a:cubicBezTo>
                  <a:pt x="2073" y="521"/>
                  <a:pt x="2074" y="520"/>
                  <a:pt x="2076" y="520"/>
                </a:cubicBezTo>
                <a:cubicBezTo>
                  <a:pt x="2083" y="518"/>
                  <a:pt x="2088" y="519"/>
                  <a:pt x="2094" y="518"/>
                </a:cubicBezTo>
                <a:cubicBezTo>
                  <a:pt x="2096" y="518"/>
                  <a:pt x="2097" y="517"/>
                  <a:pt x="2099" y="516"/>
                </a:cubicBezTo>
                <a:cubicBezTo>
                  <a:pt x="2106" y="516"/>
                  <a:pt x="2110" y="516"/>
                  <a:pt x="2114" y="515"/>
                </a:cubicBezTo>
                <a:cubicBezTo>
                  <a:pt x="2115" y="515"/>
                  <a:pt x="2117" y="515"/>
                  <a:pt x="2119" y="515"/>
                </a:cubicBezTo>
                <a:cubicBezTo>
                  <a:pt x="2120" y="515"/>
                  <a:pt x="2121" y="513"/>
                  <a:pt x="2122" y="513"/>
                </a:cubicBezTo>
                <a:cubicBezTo>
                  <a:pt x="2125" y="513"/>
                  <a:pt x="2124" y="516"/>
                  <a:pt x="2127" y="513"/>
                </a:cubicBezTo>
                <a:cubicBezTo>
                  <a:pt x="2127" y="513"/>
                  <a:pt x="2130" y="513"/>
                  <a:pt x="2130" y="513"/>
                </a:cubicBezTo>
                <a:cubicBezTo>
                  <a:pt x="2133" y="513"/>
                  <a:pt x="2134" y="513"/>
                  <a:pt x="2135" y="512"/>
                </a:cubicBezTo>
                <a:cubicBezTo>
                  <a:pt x="2136" y="511"/>
                  <a:pt x="2138" y="512"/>
                  <a:pt x="2138" y="512"/>
                </a:cubicBezTo>
                <a:cubicBezTo>
                  <a:pt x="2144" y="510"/>
                  <a:pt x="2151" y="511"/>
                  <a:pt x="2155" y="507"/>
                </a:cubicBezTo>
                <a:cubicBezTo>
                  <a:pt x="2138" y="509"/>
                  <a:pt x="2121" y="507"/>
                  <a:pt x="2104" y="508"/>
                </a:cubicBezTo>
                <a:cubicBezTo>
                  <a:pt x="2102" y="509"/>
                  <a:pt x="2101" y="510"/>
                  <a:pt x="2098" y="510"/>
                </a:cubicBezTo>
                <a:cubicBezTo>
                  <a:pt x="2095" y="510"/>
                  <a:pt x="2094" y="509"/>
                  <a:pt x="2091" y="508"/>
                </a:cubicBezTo>
                <a:cubicBezTo>
                  <a:pt x="2085" y="508"/>
                  <a:pt x="2080" y="510"/>
                  <a:pt x="2078" y="510"/>
                </a:cubicBezTo>
                <a:cubicBezTo>
                  <a:pt x="2076" y="510"/>
                  <a:pt x="2077" y="508"/>
                  <a:pt x="2075" y="510"/>
                </a:cubicBezTo>
                <a:cubicBezTo>
                  <a:pt x="2075" y="510"/>
                  <a:pt x="2072" y="510"/>
                  <a:pt x="2072" y="510"/>
                </a:cubicBezTo>
                <a:cubicBezTo>
                  <a:pt x="2065" y="510"/>
                  <a:pt x="2060" y="511"/>
                  <a:pt x="2057" y="512"/>
                </a:cubicBezTo>
                <a:cubicBezTo>
                  <a:pt x="2052" y="513"/>
                  <a:pt x="2048" y="513"/>
                  <a:pt x="2048" y="507"/>
                </a:cubicBezTo>
                <a:cubicBezTo>
                  <a:pt x="2056" y="503"/>
                  <a:pt x="2065" y="505"/>
                  <a:pt x="2074" y="504"/>
                </a:cubicBezTo>
                <a:cubicBezTo>
                  <a:pt x="2082" y="502"/>
                  <a:pt x="2089" y="498"/>
                  <a:pt x="2097" y="497"/>
                </a:cubicBezTo>
                <a:cubicBezTo>
                  <a:pt x="2097" y="488"/>
                  <a:pt x="2078" y="496"/>
                  <a:pt x="2073" y="491"/>
                </a:cubicBezTo>
                <a:cubicBezTo>
                  <a:pt x="2073" y="488"/>
                  <a:pt x="2077" y="489"/>
                  <a:pt x="2076" y="485"/>
                </a:cubicBezTo>
                <a:cubicBezTo>
                  <a:pt x="2072" y="483"/>
                  <a:pt x="2066" y="486"/>
                  <a:pt x="2062" y="486"/>
                </a:cubicBezTo>
                <a:cubicBezTo>
                  <a:pt x="2058" y="486"/>
                  <a:pt x="2050" y="489"/>
                  <a:pt x="2050" y="483"/>
                </a:cubicBezTo>
                <a:cubicBezTo>
                  <a:pt x="2051" y="481"/>
                  <a:pt x="2052" y="482"/>
                  <a:pt x="2054" y="482"/>
                </a:cubicBezTo>
                <a:cubicBezTo>
                  <a:pt x="2058" y="480"/>
                  <a:pt x="2062" y="479"/>
                  <a:pt x="2067" y="480"/>
                </a:cubicBezTo>
                <a:cubicBezTo>
                  <a:pt x="2068" y="474"/>
                  <a:pt x="2076" y="476"/>
                  <a:pt x="2080" y="475"/>
                </a:cubicBezTo>
                <a:cubicBezTo>
                  <a:pt x="2081" y="475"/>
                  <a:pt x="2082" y="472"/>
                  <a:pt x="2083" y="472"/>
                </a:cubicBezTo>
                <a:cubicBezTo>
                  <a:pt x="2086" y="471"/>
                  <a:pt x="2091" y="473"/>
                  <a:pt x="2090" y="469"/>
                </a:cubicBezTo>
                <a:cubicBezTo>
                  <a:pt x="2087" y="470"/>
                  <a:pt x="2080" y="471"/>
                  <a:pt x="2079" y="472"/>
                </a:cubicBezTo>
                <a:cubicBezTo>
                  <a:pt x="2074" y="476"/>
                  <a:pt x="2070" y="471"/>
                  <a:pt x="2067" y="474"/>
                </a:cubicBezTo>
                <a:cubicBezTo>
                  <a:pt x="2067" y="474"/>
                  <a:pt x="2064" y="473"/>
                  <a:pt x="2064" y="474"/>
                </a:cubicBezTo>
                <a:cubicBezTo>
                  <a:pt x="2059" y="475"/>
                  <a:pt x="2060" y="474"/>
                  <a:pt x="2057" y="474"/>
                </a:cubicBezTo>
                <a:cubicBezTo>
                  <a:pt x="2049" y="472"/>
                  <a:pt x="2037" y="475"/>
                  <a:pt x="2033" y="475"/>
                </a:cubicBezTo>
                <a:cubicBezTo>
                  <a:pt x="2030" y="476"/>
                  <a:pt x="2027" y="475"/>
                  <a:pt x="2025" y="475"/>
                </a:cubicBezTo>
                <a:cubicBezTo>
                  <a:pt x="2017" y="476"/>
                  <a:pt x="2004" y="480"/>
                  <a:pt x="2000" y="474"/>
                </a:cubicBezTo>
                <a:cubicBezTo>
                  <a:pt x="2005" y="474"/>
                  <a:pt x="2009" y="471"/>
                  <a:pt x="2013" y="470"/>
                </a:cubicBezTo>
                <a:cubicBezTo>
                  <a:pt x="2018" y="470"/>
                  <a:pt x="2022" y="471"/>
                  <a:pt x="2027" y="470"/>
                </a:cubicBezTo>
                <a:cubicBezTo>
                  <a:pt x="2028" y="470"/>
                  <a:pt x="2028" y="469"/>
                  <a:pt x="2030" y="469"/>
                </a:cubicBezTo>
                <a:cubicBezTo>
                  <a:pt x="2043" y="466"/>
                  <a:pt x="2058" y="468"/>
                  <a:pt x="2074" y="467"/>
                </a:cubicBezTo>
                <a:cubicBezTo>
                  <a:pt x="2074" y="464"/>
                  <a:pt x="2080" y="466"/>
                  <a:pt x="2081" y="462"/>
                </a:cubicBezTo>
                <a:cubicBezTo>
                  <a:pt x="2077" y="459"/>
                  <a:pt x="2066" y="463"/>
                  <a:pt x="2063" y="459"/>
                </a:cubicBezTo>
                <a:cubicBezTo>
                  <a:pt x="2063" y="455"/>
                  <a:pt x="2066" y="454"/>
                  <a:pt x="2068" y="451"/>
                </a:cubicBezTo>
                <a:cubicBezTo>
                  <a:pt x="2078" y="451"/>
                  <a:pt x="2091" y="453"/>
                  <a:pt x="2093" y="445"/>
                </a:cubicBezTo>
                <a:cubicBezTo>
                  <a:pt x="2084" y="445"/>
                  <a:pt x="2071" y="448"/>
                  <a:pt x="2065" y="448"/>
                </a:cubicBezTo>
                <a:cubicBezTo>
                  <a:pt x="2058" y="449"/>
                  <a:pt x="2051" y="448"/>
                  <a:pt x="2044" y="448"/>
                </a:cubicBezTo>
                <a:cubicBezTo>
                  <a:pt x="2042" y="448"/>
                  <a:pt x="2041" y="450"/>
                  <a:pt x="2039" y="450"/>
                </a:cubicBezTo>
                <a:cubicBezTo>
                  <a:pt x="2025" y="451"/>
                  <a:pt x="2011" y="450"/>
                  <a:pt x="2000" y="450"/>
                </a:cubicBezTo>
                <a:cubicBezTo>
                  <a:pt x="1997" y="450"/>
                  <a:pt x="1988" y="452"/>
                  <a:pt x="1988" y="447"/>
                </a:cubicBezTo>
                <a:cubicBezTo>
                  <a:pt x="1992" y="443"/>
                  <a:pt x="1999" y="445"/>
                  <a:pt x="2005" y="445"/>
                </a:cubicBezTo>
                <a:cubicBezTo>
                  <a:pt x="2011" y="445"/>
                  <a:pt x="2017" y="446"/>
                  <a:pt x="2020" y="442"/>
                </a:cubicBezTo>
                <a:cubicBezTo>
                  <a:pt x="2013" y="440"/>
                  <a:pt x="2007" y="440"/>
                  <a:pt x="2002" y="440"/>
                </a:cubicBezTo>
                <a:cubicBezTo>
                  <a:pt x="1995" y="441"/>
                  <a:pt x="1997" y="441"/>
                  <a:pt x="1994" y="440"/>
                </a:cubicBezTo>
                <a:cubicBezTo>
                  <a:pt x="1987" y="439"/>
                  <a:pt x="1980" y="441"/>
                  <a:pt x="1974" y="440"/>
                </a:cubicBezTo>
                <a:cubicBezTo>
                  <a:pt x="1972" y="440"/>
                  <a:pt x="1971" y="439"/>
                  <a:pt x="1968" y="439"/>
                </a:cubicBezTo>
                <a:cubicBezTo>
                  <a:pt x="1964" y="439"/>
                  <a:pt x="1962" y="440"/>
                  <a:pt x="1959" y="440"/>
                </a:cubicBezTo>
                <a:cubicBezTo>
                  <a:pt x="1953" y="441"/>
                  <a:pt x="1947" y="439"/>
                  <a:pt x="1940" y="439"/>
                </a:cubicBezTo>
                <a:cubicBezTo>
                  <a:pt x="1937" y="439"/>
                  <a:pt x="1935" y="440"/>
                  <a:pt x="1932" y="440"/>
                </a:cubicBezTo>
                <a:cubicBezTo>
                  <a:pt x="1929" y="440"/>
                  <a:pt x="1926" y="439"/>
                  <a:pt x="1924" y="439"/>
                </a:cubicBezTo>
                <a:cubicBezTo>
                  <a:pt x="1913" y="438"/>
                  <a:pt x="1900" y="438"/>
                  <a:pt x="1891" y="439"/>
                </a:cubicBezTo>
                <a:cubicBezTo>
                  <a:pt x="1888" y="439"/>
                  <a:pt x="1886" y="441"/>
                  <a:pt x="1883" y="440"/>
                </a:cubicBezTo>
                <a:cubicBezTo>
                  <a:pt x="1880" y="440"/>
                  <a:pt x="1876" y="439"/>
                  <a:pt x="1875" y="436"/>
                </a:cubicBezTo>
                <a:cubicBezTo>
                  <a:pt x="1876" y="435"/>
                  <a:pt x="1877" y="434"/>
                  <a:pt x="1876" y="432"/>
                </a:cubicBezTo>
                <a:cubicBezTo>
                  <a:pt x="1880" y="433"/>
                  <a:pt x="1885" y="434"/>
                  <a:pt x="1889" y="434"/>
                </a:cubicBezTo>
                <a:cubicBezTo>
                  <a:pt x="1893" y="434"/>
                  <a:pt x="1893" y="432"/>
                  <a:pt x="1894" y="434"/>
                </a:cubicBezTo>
                <a:cubicBezTo>
                  <a:pt x="1897" y="437"/>
                  <a:pt x="1909" y="432"/>
                  <a:pt x="1909" y="432"/>
                </a:cubicBezTo>
                <a:cubicBezTo>
                  <a:pt x="1914" y="432"/>
                  <a:pt x="1916" y="431"/>
                  <a:pt x="1917" y="431"/>
                </a:cubicBezTo>
                <a:cubicBezTo>
                  <a:pt x="1927" y="429"/>
                  <a:pt x="1936" y="429"/>
                  <a:pt x="1945" y="428"/>
                </a:cubicBezTo>
                <a:cubicBezTo>
                  <a:pt x="1948" y="421"/>
                  <a:pt x="1938" y="427"/>
                  <a:pt x="1939" y="423"/>
                </a:cubicBezTo>
                <a:cubicBezTo>
                  <a:pt x="1940" y="422"/>
                  <a:pt x="1942" y="423"/>
                  <a:pt x="1942" y="421"/>
                </a:cubicBezTo>
                <a:cubicBezTo>
                  <a:pt x="1940" y="421"/>
                  <a:pt x="1938" y="421"/>
                  <a:pt x="1939" y="418"/>
                </a:cubicBezTo>
                <a:cubicBezTo>
                  <a:pt x="1933" y="416"/>
                  <a:pt x="1938" y="423"/>
                  <a:pt x="1934" y="423"/>
                </a:cubicBezTo>
                <a:cubicBezTo>
                  <a:pt x="1932" y="419"/>
                  <a:pt x="1925" y="420"/>
                  <a:pt x="1926" y="413"/>
                </a:cubicBezTo>
                <a:cubicBezTo>
                  <a:pt x="1930" y="415"/>
                  <a:pt x="1935" y="412"/>
                  <a:pt x="1939" y="412"/>
                </a:cubicBezTo>
                <a:cubicBezTo>
                  <a:pt x="1946" y="411"/>
                  <a:pt x="1955" y="414"/>
                  <a:pt x="1957" y="409"/>
                </a:cubicBezTo>
                <a:cubicBezTo>
                  <a:pt x="1953" y="410"/>
                  <a:pt x="1949" y="408"/>
                  <a:pt x="1948" y="410"/>
                </a:cubicBezTo>
                <a:cubicBezTo>
                  <a:pt x="1947" y="411"/>
                  <a:pt x="1937" y="410"/>
                  <a:pt x="1939" y="409"/>
                </a:cubicBezTo>
                <a:cubicBezTo>
                  <a:pt x="1944" y="410"/>
                  <a:pt x="1952" y="407"/>
                  <a:pt x="1948" y="404"/>
                </a:cubicBezTo>
                <a:cubicBezTo>
                  <a:pt x="1946" y="410"/>
                  <a:pt x="1938" y="400"/>
                  <a:pt x="1936" y="405"/>
                </a:cubicBezTo>
                <a:cubicBezTo>
                  <a:pt x="1938" y="406"/>
                  <a:pt x="1940" y="406"/>
                  <a:pt x="1939" y="409"/>
                </a:cubicBezTo>
                <a:cubicBezTo>
                  <a:pt x="1936" y="413"/>
                  <a:pt x="1931" y="407"/>
                  <a:pt x="1931" y="410"/>
                </a:cubicBezTo>
                <a:cubicBezTo>
                  <a:pt x="1929" y="410"/>
                  <a:pt x="1929" y="408"/>
                  <a:pt x="1928" y="407"/>
                </a:cubicBezTo>
                <a:cubicBezTo>
                  <a:pt x="1930" y="407"/>
                  <a:pt x="1932" y="407"/>
                  <a:pt x="1931" y="404"/>
                </a:cubicBezTo>
                <a:cubicBezTo>
                  <a:pt x="1913" y="404"/>
                  <a:pt x="1895" y="404"/>
                  <a:pt x="1878" y="404"/>
                </a:cubicBezTo>
                <a:cubicBezTo>
                  <a:pt x="1876" y="404"/>
                  <a:pt x="1876" y="405"/>
                  <a:pt x="1874" y="405"/>
                </a:cubicBezTo>
                <a:cubicBezTo>
                  <a:pt x="1874" y="405"/>
                  <a:pt x="1874" y="404"/>
                  <a:pt x="1873" y="404"/>
                </a:cubicBezTo>
                <a:cubicBezTo>
                  <a:pt x="1871" y="404"/>
                  <a:pt x="1873" y="406"/>
                  <a:pt x="1871" y="404"/>
                </a:cubicBezTo>
                <a:cubicBezTo>
                  <a:pt x="1871" y="404"/>
                  <a:pt x="1868" y="404"/>
                  <a:pt x="1868" y="404"/>
                </a:cubicBezTo>
                <a:cubicBezTo>
                  <a:pt x="1858" y="404"/>
                  <a:pt x="1847" y="405"/>
                  <a:pt x="1842" y="405"/>
                </a:cubicBezTo>
                <a:cubicBezTo>
                  <a:pt x="1837" y="406"/>
                  <a:pt x="1820" y="406"/>
                  <a:pt x="1819" y="405"/>
                </a:cubicBezTo>
                <a:cubicBezTo>
                  <a:pt x="1816" y="403"/>
                  <a:pt x="1816" y="405"/>
                  <a:pt x="1812" y="405"/>
                </a:cubicBezTo>
                <a:cubicBezTo>
                  <a:pt x="1812" y="405"/>
                  <a:pt x="1811" y="404"/>
                  <a:pt x="1811" y="404"/>
                </a:cubicBezTo>
                <a:cubicBezTo>
                  <a:pt x="1808" y="404"/>
                  <a:pt x="1809" y="406"/>
                  <a:pt x="1807" y="404"/>
                </a:cubicBezTo>
                <a:cubicBezTo>
                  <a:pt x="1804" y="400"/>
                  <a:pt x="1794" y="408"/>
                  <a:pt x="1793" y="405"/>
                </a:cubicBezTo>
                <a:cubicBezTo>
                  <a:pt x="1792" y="403"/>
                  <a:pt x="1786" y="405"/>
                  <a:pt x="1786" y="402"/>
                </a:cubicBezTo>
                <a:cubicBezTo>
                  <a:pt x="1788" y="402"/>
                  <a:pt x="1788" y="399"/>
                  <a:pt x="1789" y="399"/>
                </a:cubicBezTo>
                <a:cubicBezTo>
                  <a:pt x="1798" y="400"/>
                  <a:pt x="1806" y="398"/>
                  <a:pt x="1814" y="399"/>
                </a:cubicBezTo>
                <a:cubicBezTo>
                  <a:pt x="1816" y="399"/>
                  <a:pt x="1816" y="400"/>
                  <a:pt x="1817" y="401"/>
                </a:cubicBezTo>
                <a:cubicBezTo>
                  <a:pt x="1817" y="401"/>
                  <a:pt x="1818" y="399"/>
                  <a:pt x="1819" y="399"/>
                </a:cubicBezTo>
                <a:cubicBezTo>
                  <a:pt x="1819" y="399"/>
                  <a:pt x="1819" y="401"/>
                  <a:pt x="1819" y="401"/>
                </a:cubicBezTo>
                <a:cubicBezTo>
                  <a:pt x="1820" y="402"/>
                  <a:pt x="1824" y="399"/>
                  <a:pt x="1824" y="399"/>
                </a:cubicBezTo>
                <a:cubicBezTo>
                  <a:pt x="1829" y="396"/>
                  <a:pt x="1828" y="400"/>
                  <a:pt x="1832" y="399"/>
                </a:cubicBezTo>
                <a:cubicBezTo>
                  <a:pt x="1831" y="399"/>
                  <a:pt x="1834" y="397"/>
                  <a:pt x="1834" y="397"/>
                </a:cubicBezTo>
                <a:cubicBezTo>
                  <a:pt x="1835" y="396"/>
                  <a:pt x="1834" y="396"/>
                  <a:pt x="1837" y="396"/>
                </a:cubicBezTo>
                <a:cubicBezTo>
                  <a:pt x="1851" y="394"/>
                  <a:pt x="1866" y="397"/>
                  <a:pt x="1879" y="396"/>
                </a:cubicBezTo>
                <a:cubicBezTo>
                  <a:pt x="1881" y="396"/>
                  <a:pt x="1882" y="395"/>
                  <a:pt x="1884" y="394"/>
                </a:cubicBezTo>
                <a:cubicBezTo>
                  <a:pt x="1910" y="392"/>
                  <a:pt x="1940" y="397"/>
                  <a:pt x="1963" y="394"/>
                </a:cubicBezTo>
                <a:cubicBezTo>
                  <a:pt x="1969" y="394"/>
                  <a:pt x="1966" y="393"/>
                  <a:pt x="1969" y="394"/>
                </a:cubicBezTo>
                <a:cubicBezTo>
                  <a:pt x="1974" y="395"/>
                  <a:pt x="1974" y="393"/>
                  <a:pt x="1978" y="393"/>
                </a:cubicBezTo>
                <a:cubicBezTo>
                  <a:pt x="1981" y="392"/>
                  <a:pt x="1992" y="393"/>
                  <a:pt x="1992" y="393"/>
                </a:cubicBezTo>
                <a:cubicBezTo>
                  <a:pt x="1995" y="395"/>
                  <a:pt x="1995" y="393"/>
                  <a:pt x="1999" y="393"/>
                </a:cubicBezTo>
                <a:cubicBezTo>
                  <a:pt x="2015" y="391"/>
                  <a:pt x="2034" y="393"/>
                  <a:pt x="2048" y="393"/>
                </a:cubicBezTo>
                <a:cubicBezTo>
                  <a:pt x="2055" y="393"/>
                  <a:pt x="2061" y="394"/>
                  <a:pt x="2064" y="391"/>
                </a:cubicBezTo>
                <a:cubicBezTo>
                  <a:pt x="2058" y="389"/>
                  <a:pt x="2052" y="391"/>
                  <a:pt x="2046" y="391"/>
                </a:cubicBezTo>
                <a:cubicBezTo>
                  <a:pt x="2046" y="391"/>
                  <a:pt x="2044" y="390"/>
                  <a:pt x="2045" y="390"/>
                </a:cubicBezTo>
                <a:cubicBezTo>
                  <a:pt x="2039" y="390"/>
                  <a:pt x="2035" y="392"/>
                  <a:pt x="2030" y="391"/>
                </a:cubicBezTo>
                <a:cubicBezTo>
                  <a:pt x="2028" y="391"/>
                  <a:pt x="2028" y="390"/>
                  <a:pt x="2025" y="390"/>
                </a:cubicBezTo>
                <a:cubicBezTo>
                  <a:pt x="2022" y="389"/>
                  <a:pt x="2022" y="391"/>
                  <a:pt x="2019" y="391"/>
                </a:cubicBezTo>
                <a:cubicBezTo>
                  <a:pt x="2016" y="391"/>
                  <a:pt x="2016" y="389"/>
                  <a:pt x="2012" y="390"/>
                </a:cubicBezTo>
                <a:cubicBezTo>
                  <a:pt x="2008" y="390"/>
                  <a:pt x="2003" y="391"/>
                  <a:pt x="1999" y="391"/>
                </a:cubicBezTo>
                <a:cubicBezTo>
                  <a:pt x="1994" y="391"/>
                  <a:pt x="1990" y="390"/>
                  <a:pt x="1986" y="390"/>
                </a:cubicBezTo>
                <a:cubicBezTo>
                  <a:pt x="1979" y="389"/>
                  <a:pt x="1973" y="391"/>
                  <a:pt x="1970" y="391"/>
                </a:cubicBezTo>
                <a:cubicBezTo>
                  <a:pt x="1966" y="391"/>
                  <a:pt x="1966" y="390"/>
                  <a:pt x="1963" y="390"/>
                </a:cubicBezTo>
                <a:cubicBezTo>
                  <a:pt x="1961" y="389"/>
                  <a:pt x="1961" y="391"/>
                  <a:pt x="1958" y="391"/>
                </a:cubicBezTo>
                <a:cubicBezTo>
                  <a:pt x="1958" y="391"/>
                  <a:pt x="1957" y="390"/>
                  <a:pt x="1957" y="390"/>
                </a:cubicBezTo>
                <a:cubicBezTo>
                  <a:pt x="1956" y="389"/>
                  <a:pt x="1954" y="389"/>
                  <a:pt x="1953" y="390"/>
                </a:cubicBezTo>
                <a:cubicBezTo>
                  <a:pt x="1948" y="390"/>
                  <a:pt x="1948" y="391"/>
                  <a:pt x="1945" y="390"/>
                </a:cubicBezTo>
                <a:cubicBezTo>
                  <a:pt x="1940" y="388"/>
                  <a:pt x="1937" y="391"/>
                  <a:pt x="1934" y="391"/>
                </a:cubicBezTo>
                <a:cubicBezTo>
                  <a:pt x="1932" y="391"/>
                  <a:pt x="1932" y="390"/>
                  <a:pt x="1930" y="390"/>
                </a:cubicBezTo>
                <a:cubicBezTo>
                  <a:pt x="1931" y="390"/>
                  <a:pt x="1929" y="391"/>
                  <a:pt x="1929" y="391"/>
                </a:cubicBezTo>
                <a:cubicBezTo>
                  <a:pt x="1924" y="392"/>
                  <a:pt x="1923" y="389"/>
                  <a:pt x="1921" y="390"/>
                </a:cubicBezTo>
                <a:cubicBezTo>
                  <a:pt x="1920" y="390"/>
                  <a:pt x="1918" y="393"/>
                  <a:pt x="1916" y="391"/>
                </a:cubicBezTo>
                <a:cubicBezTo>
                  <a:pt x="1919" y="388"/>
                  <a:pt x="1917" y="386"/>
                  <a:pt x="1919" y="385"/>
                </a:cubicBezTo>
                <a:cubicBezTo>
                  <a:pt x="1922" y="385"/>
                  <a:pt x="1922" y="387"/>
                  <a:pt x="1924" y="385"/>
                </a:cubicBezTo>
                <a:cubicBezTo>
                  <a:pt x="1924" y="384"/>
                  <a:pt x="1927" y="385"/>
                  <a:pt x="1927" y="385"/>
                </a:cubicBezTo>
                <a:cubicBezTo>
                  <a:pt x="1928" y="385"/>
                  <a:pt x="1927" y="383"/>
                  <a:pt x="1927" y="383"/>
                </a:cubicBezTo>
                <a:cubicBezTo>
                  <a:pt x="1929" y="381"/>
                  <a:pt x="1944" y="384"/>
                  <a:pt x="1947" y="383"/>
                </a:cubicBezTo>
                <a:cubicBezTo>
                  <a:pt x="1949" y="383"/>
                  <a:pt x="1949" y="382"/>
                  <a:pt x="1952" y="382"/>
                </a:cubicBezTo>
                <a:cubicBezTo>
                  <a:pt x="1955" y="382"/>
                  <a:pt x="1957" y="383"/>
                  <a:pt x="1960" y="383"/>
                </a:cubicBezTo>
                <a:cubicBezTo>
                  <a:pt x="1962" y="383"/>
                  <a:pt x="1963" y="381"/>
                  <a:pt x="1967" y="382"/>
                </a:cubicBezTo>
                <a:cubicBezTo>
                  <a:pt x="1968" y="382"/>
                  <a:pt x="1968" y="383"/>
                  <a:pt x="1968" y="383"/>
                </a:cubicBezTo>
                <a:cubicBezTo>
                  <a:pt x="1973" y="384"/>
                  <a:pt x="1972" y="380"/>
                  <a:pt x="1975" y="383"/>
                </a:cubicBezTo>
                <a:cubicBezTo>
                  <a:pt x="1976" y="385"/>
                  <a:pt x="1994" y="384"/>
                  <a:pt x="1991" y="380"/>
                </a:cubicBezTo>
                <a:cubicBezTo>
                  <a:pt x="1987" y="379"/>
                  <a:pt x="1980" y="382"/>
                  <a:pt x="1977" y="380"/>
                </a:cubicBezTo>
                <a:cubicBezTo>
                  <a:pt x="1976" y="380"/>
                  <a:pt x="1977" y="377"/>
                  <a:pt x="1977" y="377"/>
                </a:cubicBezTo>
                <a:cubicBezTo>
                  <a:pt x="1974" y="376"/>
                  <a:pt x="1970" y="379"/>
                  <a:pt x="1968" y="377"/>
                </a:cubicBezTo>
                <a:cubicBezTo>
                  <a:pt x="1972" y="374"/>
                  <a:pt x="1982" y="377"/>
                  <a:pt x="1985" y="374"/>
                </a:cubicBezTo>
                <a:cubicBezTo>
                  <a:pt x="1980" y="370"/>
                  <a:pt x="1976" y="374"/>
                  <a:pt x="1970" y="374"/>
                </a:cubicBezTo>
                <a:cubicBezTo>
                  <a:pt x="1964" y="374"/>
                  <a:pt x="1964" y="372"/>
                  <a:pt x="1962" y="374"/>
                </a:cubicBezTo>
                <a:cubicBezTo>
                  <a:pt x="1962" y="374"/>
                  <a:pt x="1959" y="374"/>
                  <a:pt x="1959" y="374"/>
                </a:cubicBezTo>
                <a:cubicBezTo>
                  <a:pt x="1950" y="375"/>
                  <a:pt x="1940" y="373"/>
                  <a:pt x="1936" y="372"/>
                </a:cubicBezTo>
                <a:cubicBezTo>
                  <a:pt x="1927" y="371"/>
                  <a:pt x="1922" y="374"/>
                  <a:pt x="1916" y="374"/>
                </a:cubicBezTo>
                <a:cubicBezTo>
                  <a:pt x="1914" y="373"/>
                  <a:pt x="1912" y="372"/>
                  <a:pt x="1911" y="372"/>
                </a:cubicBezTo>
                <a:cubicBezTo>
                  <a:pt x="1910" y="372"/>
                  <a:pt x="1910" y="374"/>
                  <a:pt x="1910" y="374"/>
                </a:cubicBezTo>
                <a:cubicBezTo>
                  <a:pt x="1906" y="374"/>
                  <a:pt x="1907" y="372"/>
                  <a:pt x="1905" y="374"/>
                </a:cubicBezTo>
                <a:cubicBezTo>
                  <a:pt x="1905" y="374"/>
                  <a:pt x="1902" y="374"/>
                  <a:pt x="1902" y="374"/>
                </a:cubicBezTo>
                <a:cubicBezTo>
                  <a:pt x="1896" y="375"/>
                  <a:pt x="1891" y="375"/>
                  <a:pt x="1890" y="374"/>
                </a:cubicBezTo>
                <a:cubicBezTo>
                  <a:pt x="1890" y="373"/>
                  <a:pt x="1887" y="374"/>
                  <a:pt x="1887" y="374"/>
                </a:cubicBezTo>
                <a:cubicBezTo>
                  <a:pt x="1871" y="373"/>
                  <a:pt x="1852" y="373"/>
                  <a:pt x="1834" y="374"/>
                </a:cubicBezTo>
                <a:cubicBezTo>
                  <a:pt x="1832" y="374"/>
                  <a:pt x="1832" y="375"/>
                  <a:pt x="1829" y="375"/>
                </a:cubicBezTo>
                <a:cubicBezTo>
                  <a:pt x="1826" y="376"/>
                  <a:pt x="1817" y="376"/>
                  <a:pt x="1816" y="375"/>
                </a:cubicBezTo>
                <a:cubicBezTo>
                  <a:pt x="1815" y="374"/>
                  <a:pt x="1814" y="374"/>
                  <a:pt x="1810" y="374"/>
                </a:cubicBezTo>
                <a:cubicBezTo>
                  <a:pt x="1809" y="374"/>
                  <a:pt x="1809" y="372"/>
                  <a:pt x="1808" y="372"/>
                </a:cubicBezTo>
                <a:cubicBezTo>
                  <a:pt x="1805" y="371"/>
                  <a:pt x="1798" y="374"/>
                  <a:pt x="1797" y="369"/>
                </a:cubicBezTo>
                <a:cubicBezTo>
                  <a:pt x="1795" y="364"/>
                  <a:pt x="1802" y="368"/>
                  <a:pt x="1800" y="363"/>
                </a:cubicBezTo>
                <a:cubicBezTo>
                  <a:pt x="1794" y="362"/>
                  <a:pt x="1795" y="368"/>
                  <a:pt x="1790" y="367"/>
                </a:cubicBezTo>
                <a:cubicBezTo>
                  <a:pt x="1785" y="363"/>
                  <a:pt x="1775" y="364"/>
                  <a:pt x="1768" y="364"/>
                </a:cubicBezTo>
                <a:cubicBezTo>
                  <a:pt x="1766" y="370"/>
                  <a:pt x="1761" y="371"/>
                  <a:pt x="1758" y="372"/>
                </a:cubicBezTo>
                <a:cubicBezTo>
                  <a:pt x="1751" y="375"/>
                  <a:pt x="1751" y="372"/>
                  <a:pt x="1745" y="371"/>
                </a:cubicBezTo>
                <a:cubicBezTo>
                  <a:pt x="1740" y="370"/>
                  <a:pt x="1737" y="371"/>
                  <a:pt x="1733" y="371"/>
                </a:cubicBezTo>
                <a:cubicBezTo>
                  <a:pt x="1734" y="369"/>
                  <a:pt x="1737" y="365"/>
                  <a:pt x="1732" y="366"/>
                </a:cubicBezTo>
                <a:cubicBezTo>
                  <a:pt x="1726" y="364"/>
                  <a:pt x="1730" y="373"/>
                  <a:pt x="1725" y="372"/>
                </a:cubicBezTo>
                <a:cubicBezTo>
                  <a:pt x="1720" y="374"/>
                  <a:pt x="1706" y="376"/>
                  <a:pt x="1704" y="371"/>
                </a:cubicBezTo>
                <a:cubicBezTo>
                  <a:pt x="1706" y="370"/>
                  <a:pt x="1706" y="367"/>
                  <a:pt x="1707" y="366"/>
                </a:cubicBezTo>
                <a:cubicBezTo>
                  <a:pt x="1704" y="366"/>
                  <a:pt x="1703" y="364"/>
                  <a:pt x="1704" y="361"/>
                </a:cubicBezTo>
                <a:cubicBezTo>
                  <a:pt x="1684" y="360"/>
                  <a:pt x="1656" y="363"/>
                  <a:pt x="1637" y="361"/>
                </a:cubicBezTo>
                <a:cubicBezTo>
                  <a:pt x="1637" y="361"/>
                  <a:pt x="1635" y="361"/>
                  <a:pt x="1635" y="361"/>
                </a:cubicBezTo>
                <a:cubicBezTo>
                  <a:pt x="1633" y="358"/>
                  <a:pt x="1631" y="361"/>
                  <a:pt x="1627" y="359"/>
                </a:cubicBezTo>
                <a:cubicBezTo>
                  <a:pt x="1627" y="359"/>
                  <a:pt x="1625" y="357"/>
                  <a:pt x="1624" y="356"/>
                </a:cubicBezTo>
                <a:cubicBezTo>
                  <a:pt x="1622" y="355"/>
                  <a:pt x="1620" y="356"/>
                  <a:pt x="1621" y="353"/>
                </a:cubicBezTo>
                <a:cubicBezTo>
                  <a:pt x="1627" y="354"/>
                  <a:pt x="1635" y="352"/>
                  <a:pt x="1639" y="355"/>
                </a:cubicBezTo>
                <a:cubicBezTo>
                  <a:pt x="1639" y="352"/>
                  <a:pt x="1645" y="352"/>
                  <a:pt x="1645" y="351"/>
                </a:cubicBezTo>
                <a:cubicBezTo>
                  <a:pt x="1646" y="351"/>
                  <a:pt x="1647" y="350"/>
                  <a:pt x="1647" y="350"/>
                </a:cubicBezTo>
                <a:cubicBezTo>
                  <a:pt x="1648" y="350"/>
                  <a:pt x="1649" y="352"/>
                  <a:pt x="1650" y="351"/>
                </a:cubicBezTo>
                <a:cubicBezTo>
                  <a:pt x="1651" y="351"/>
                  <a:pt x="1651" y="349"/>
                  <a:pt x="1652" y="348"/>
                </a:cubicBezTo>
                <a:cubicBezTo>
                  <a:pt x="1653" y="347"/>
                  <a:pt x="1656" y="348"/>
                  <a:pt x="1657" y="347"/>
                </a:cubicBezTo>
                <a:cubicBezTo>
                  <a:pt x="1661" y="347"/>
                  <a:pt x="1666" y="346"/>
                  <a:pt x="1668" y="348"/>
                </a:cubicBezTo>
                <a:cubicBezTo>
                  <a:pt x="1672" y="345"/>
                  <a:pt x="1684" y="344"/>
                  <a:pt x="1688" y="344"/>
                </a:cubicBezTo>
                <a:cubicBezTo>
                  <a:pt x="1691" y="343"/>
                  <a:pt x="1696" y="345"/>
                  <a:pt x="1696" y="342"/>
                </a:cubicBezTo>
                <a:cubicBezTo>
                  <a:pt x="1695" y="342"/>
                  <a:pt x="1694" y="341"/>
                  <a:pt x="1695" y="339"/>
                </a:cubicBezTo>
                <a:cubicBezTo>
                  <a:pt x="1698" y="342"/>
                  <a:pt x="1703" y="342"/>
                  <a:pt x="1709" y="342"/>
                </a:cubicBezTo>
                <a:cubicBezTo>
                  <a:pt x="1711" y="342"/>
                  <a:pt x="1712" y="339"/>
                  <a:pt x="1716" y="339"/>
                </a:cubicBezTo>
                <a:cubicBezTo>
                  <a:pt x="1719" y="338"/>
                  <a:pt x="1722" y="340"/>
                  <a:pt x="1724" y="339"/>
                </a:cubicBezTo>
                <a:cubicBezTo>
                  <a:pt x="1725" y="339"/>
                  <a:pt x="1727" y="336"/>
                  <a:pt x="1728" y="336"/>
                </a:cubicBezTo>
                <a:cubicBezTo>
                  <a:pt x="1729" y="335"/>
                  <a:pt x="1732" y="336"/>
                  <a:pt x="1733" y="334"/>
                </a:cubicBezTo>
                <a:cubicBezTo>
                  <a:pt x="1737" y="338"/>
                  <a:pt x="1745" y="337"/>
                  <a:pt x="1754" y="337"/>
                </a:cubicBezTo>
                <a:cubicBezTo>
                  <a:pt x="1756" y="332"/>
                  <a:pt x="1748" y="336"/>
                  <a:pt x="1749" y="332"/>
                </a:cubicBezTo>
                <a:cubicBezTo>
                  <a:pt x="1752" y="331"/>
                  <a:pt x="1759" y="330"/>
                  <a:pt x="1754" y="326"/>
                </a:cubicBezTo>
                <a:cubicBezTo>
                  <a:pt x="1761" y="327"/>
                  <a:pt x="1761" y="321"/>
                  <a:pt x="1766" y="320"/>
                </a:cubicBezTo>
                <a:cubicBezTo>
                  <a:pt x="1768" y="320"/>
                  <a:pt x="1769" y="322"/>
                  <a:pt x="1772" y="321"/>
                </a:cubicBezTo>
                <a:cubicBezTo>
                  <a:pt x="1774" y="317"/>
                  <a:pt x="1779" y="320"/>
                  <a:pt x="1779" y="317"/>
                </a:cubicBezTo>
                <a:cubicBezTo>
                  <a:pt x="1779" y="314"/>
                  <a:pt x="1783" y="316"/>
                  <a:pt x="1784" y="313"/>
                </a:cubicBezTo>
                <a:cubicBezTo>
                  <a:pt x="1780" y="310"/>
                  <a:pt x="1788" y="305"/>
                  <a:pt x="1784" y="301"/>
                </a:cubicBezTo>
                <a:cubicBezTo>
                  <a:pt x="1788" y="300"/>
                  <a:pt x="1786" y="293"/>
                  <a:pt x="1790" y="293"/>
                </a:cubicBezTo>
                <a:cubicBezTo>
                  <a:pt x="1792" y="294"/>
                  <a:pt x="1795" y="296"/>
                  <a:pt x="1794" y="301"/>
                </a:cubicBezTo>
                <a:cubicBezTo>
                  <a:pt x="1790" y="300"/>
                  <a:pt x="1787" y="297"/>
                  <a:pt x="1786" y="302"/>
                </a:cubicBezTo>
                <a:cubicBezTo>
                  <a:pt x="1788" y="303"/>
                  <a:pt x="1792" y="302"/>
                  <a:pt x="1793" y="304"/>
                </a:cubicBezTo>
                <a:cubicBezTo>
                  <a:pt x="1794" y="307"/>
                  <a:pt x="1789" y="307"/>
                  <a:pt x="1789" y="307"/>
                </a:cubicBezTo>
                <a:cubicBezTo>
                  <a:pt x="1788" y="309"/>
                  <a:pt x="1789" y="313"/>
                  <a:pt x="1791" y="313"/>
                </a:cubicBezTo>
                <a:cubicBezTo>
                  <a:pt x="1793" y="309"/>
                  <a:pt x="1795" y="314"/>
                  <a:pt x="1799" y="313"/>
                </a:cubicBezTo>
                <a:cubicBezTo>
                  <a:pt x="1799" y="313"/>
                  <a:pt x="1799" y="312"/>
                  <a:pt x="1799" y="312"/>
                </a:cubicBezTo>
                <a:cubicBezTo>
                  <a:pt x="1799" y="311"/>
                  <a:pt x="1802" y="312"/>
                  <a:pt x="1802" y="312"/>
                </a:cubicBezTo>
                <a:cubicBezTo>
                  <a:pt x="1803" y="311"/>
                  <a:pt x="1804" y="309"/>
                  <a:pt x="1806" y="309"/>
                </a:cubicBezTo>
                <a:cubicBezTo>
                  <a:pt x="1807" y="308"/>
                  <a:pt x="1809" y="309"/>
                  <a:pt x="1810" y="309"/>
                </a:cubicBezTo>
                <a:cubicBezTo>
                  <a:pt x="1812" y="308"/>
                  <a:pt x="1812" y="306"/>
                  <a:pt x="1814" y="305"/>
                </a:cubicBezTo>
                <a:cubicBezTo>
                  <a:pt x="1816" y="305"/>
                  <a:pt x="1819" y="306"/>
                  <a:pt x="1822" y="305"/>
                </a:cubicBezTo>
                <a:cubicBezTo>
                  <a:pt x="1819" y="296"/>
                  <a:pt x="1832" y="304"/>
                  <a:pt x="1834" y="299"/>
                </a:cubicBezTo>
                <a:cubicBezTo>
                  <a:pt x="1832" y="299"/>
                  <a:pt x="1833" y="297"/>
                  <a:pt x="1834" y="296"/>
                </a:cubicBezTo>
                <a:cubicBezTo>
                  <a:pt x="1831" y="296"/>
                  <a:pt x="1832" y="292"/>
                  <a:pt x="1832" y="290"/>
                </a:cubicBezTo>
                <a:cubicBezTo>
                  <a:pt x="1835" y="290"/>
                  <a:pt x="1834" y="287"/>
                  <a:pt x="1836" y="286"/>
                </a:cubicBezTo>
                <a:cubicBezTo>
                  <a:pt x="1840" y="284"/>
                  <a:pt x="1848" y="288"/>
                  <a:pt x="1852" y="283"/>
                </a:cubicBezTo>
                <a:cubicBezTo>
                  <a:pt x="1848" y="284"/>
                  <a:pt x="1846" y="282"/>
                  <a:pt x="1843" y="282"/>
                </a:cubicBezTo>
                <a:cubicBezTo>
                  <a:pt x="1843" y="282"/>
                  <a:pt x="1842" y="283"/>
                  <a:pt x="1841" y="283"/>
                </a:cubicBezTo>
                <a:cubicBezTo>
                  <a:pt x="1840" y="283"/>
                  <a:pt x="1840" y="281"/>
                  <a:pt x="1838" y="282"/>
                </a:cubicBezTo>
                <a:cubicBezTo>
                  <a:pt x="1837" y="282"/>
                  <a:pt x="1838" y="287"/>
                  <a:pt x="1834" y="285"/>
                </a:cubicBezTo>
                <a:cubicBezTo>
                  <a:pt x="1834" y="282"/>
                  <a:pt x="1834" y="282"/>
                  <a:pt x="1831" y="282"/>
                </a:cubicBezTo>
                <a:cubicBezTo>
                  <a:pt x="1824" y="281"/>
                  <a:pt x="1811" y="282"/>
                  <a:pt x="1803" y="282"/>
                </a:cubicBezTo>
                <a:cubicBezTo>
                  <a:pt x="1803" y="284"/>
                  <a:pt x="1803" y="286"/>
                  <a:pt x="1801" y="286"/>
                </a:cubicBezTo>
                <a:cubicBezTo>
                  <a:pt x="1799" y="283"/>
                  <a:pt x="1793" y="283"/>
                  <a:pt x="1792" y="279"/>
                </a:cubicBezTo>
                <a:cubicBezTo>
                  <a:pt x="1797" y="277"/>
                  <a:pt x="1799" y="280"/>
                  <a:pt x="1802" y="277"/>
                </a:cubicBezTo>
                <a:cubicBezTo>
                  <a:pt x="1797" y="273"/>
                  <a:pt x="1789" y="281"/>
                  <a:pt x="1787" y="274"/>
                </a:cubicBezTo>
                <a:cubicBezTo>
                  <a:pt x="1787" y="271"/>
                  <a:pt x="1792" y="273"/>
                  <a:pt x="1792" y="269"/>
                </a:cubicBezTo>
                <a:cubicBezTo>
                  <a:pt x="1791" y="269"/>
                  <a:pt x="1790" y="268"/>
                  <a:pt x="1792" y="267"/>
                </a:cubicBezTo>
                <a:cubicBezTo>
                  <a:pt x="1791" y="263"/>
                  <a:pt x="1791" y="264"/>
                  <a:pt x="1792" y="259"/>
                </a:cubicBezTo>
                <a:cubicBezTo>
                  <a:pt x="1799" y="261"/>
                  <a:pt x="1799" y="257"/>
                  <a:pt x="1801" y="256"/>
                </a:cubicBezTo>
                <a:cubicBezTo>
                  <a:pt x="1804" y="255"/>
                  <a:pt x="1808" y="257"/>
                  <a:pt x="1809" y="253"/>
                </a:cubicBezTo>
                <a:cubicBezTo>
                  <a:pt x="1804" y="254"/>
                  <a:pt x="1806" y="254"/>
                  <a:pt x="1801" y="253"/>
                </a:cubicBezTo>
                <a:cubicBezTo>
                  <a:pt x="1800" y="255"/>
                  <a:pt x="1798" y="255"/>
                  <a:pt x="1796" y="255"/>
                </a:cubicBezTo>
                <a:cubicBezTo>
                  <a:pt x="1796" y="256"/>
                  <a:pt x="1793" y="257"/>
                  <a:pt x="1792" y="255"/>
                </a:cubicBezTo>
                <a:cubicBezTo>
                  <a:pt x="1793" y="253"/>
                  <a:pt x="1795" y="253"/>
                  <a:pt x="1796" y="252"/>
                </a:cubicBezTo>
                <a:cubicBezTo>
                  <a:pt x="1793" y="252"/>
                  <a:pt x="1790" y="253"/>
                  <a:pt x="1789" y="255"/>
                </a:cubicBezTo>
                <a:cubicBezTo>
                  <a:pt x="1791" y="255"/>
                  <a:pt x="1793" y="257"/>
                  <a:pt x="1791" y="258"/>
                </a:cubicBezTo>
                <a:cubicBezTo>
                  <a:pt x="1788" y="258"/>
                  <a:pt x="1785" y="257"/>
                  <a:pt x="1784" y="255"/>
                </a:cubicBezTo>
                <a:cubicBezTo>
                  <a:pt x="1787" y="254"/>
                  <a:pt x="1788" y="252"/>
                  <a:pt x="1789" y="250"/>
                </a:cubicBezTo>
                <a:cubicBezTo>
                  <a:pt x="1787" y="250"/>
                  <a:pt x="1783" y="251"/>
                  <a:pt x="1783" y="248"/>
                </a:cubicBezTo>
                <a:cubicBezTo>
                  <a:pt x="1787" y="248"/>
                  <a:pt x="1791" y="245"/>
                  <a:pt x="1794" y="247"/>
                </a:cubicBezTo>
                <a:cubicBezTo>
                  <a:pt x="1795" y="247"/>
                  <a:pt x="1794" y="252"/>
                  <a:pt x="1798" y="250"/>
                </a:cubicBezTo>
                <a:cubicBezTo>
                  <a:pt x="1805" y="250"/>
                  <a:pt x="1807" y="246"/>
                  <a:pt x="1814" y="247"/>
                </a:cubicBezTo>
                <a:cubicBezTo>
                  <a:pt x="1814" y="249"/>
                  <a:pt x="1811" y="249"/>
                  <a:pt x="1811" y="252"/>
                </a:cubicBezTo>
                <a:cubicBezTo>
                  <a:pt x="1817" y="253"/>
                  <a:pt x="1814" y="246"/>
                  <a:pt x="1818" y="245"/>
                </a:cubicBezTo>
                <a:cubicBezTo>
                  <a:pt x="1817" y="249"/>
                  <a:pt x="1823" y="246"/>
                  <a:pt x="1826" y="247"/>
                </a:cubicBezTo>
                <a:cubicBezTo>
                  <a:pt x="1829" y="244"/>
                  <a:pt x="1837" y="246"/>
                  <a:pt x="1842" y="245"/>
                </a:cubicBezTo>
                <a:cubicBezTo>
                  <a:pt x="1842" y="248"/>
                  <a:pt x="1842" y="250"/>
                  <a:pt x="1844" y="252"/>
                </a:cubicBezTo>
                <a:cubicBezTo>
                  <a:pt x="1837" y="253"/>
                  <a:pt x="1843" y="257"/>
                  <a:pt x="1840" y="259"/>
                </a:cubicBezTo>
                <a:cubicBezTo>
                  <a:pt x="1841" y="261"/>
                  <a:pt x="1842" y="263"/>
                  <a:pt x="1843" y="264"/>
                </a:cubicBezTo>
                <a:cubicBezTo>
                  <a:pt x="1844" y="262"/>
                  <a:pt x="1843" y="258"/>
                  <a:pt x="1845" y="258"/>
                </a:cubicBezTo>
                <a:cubicBezTo>
                  <a:pt x="1848" y="258"/>
                  <a:pt x="1852" y="258"/>
                  <a:pt x="1855" y="258"/>
                </a:cubicBezTo>
                <a:cubicBezTo>
                  <a:pt x="1855" y="256"/>
                  <a:pt x="1854" y="256"/>
                  <a:pt x="1853" y="255"/>
                </a:cubicBezTo>
                <a:cubicBezTo>
                  <a:pt x="1854" y="255"/>
                  <a:pt x="1855" y="253"/>
                  <a:pt x="1853" y="253"/>
                </a:cubicBezTo>
                <a:cubicBezTo>
                  <a:pt x="1853" y="255"/>
                  <a:pt x="1845" y="259"/>
                  <a:pt x="1844" y="255"/>
                </a:cubicBezTo>
                <a:cubicBezTo>
                  <a:pt x="1850" y="255"/>
                  <a:pt x="1843" y="251"/>
                  <a:pt x="1845" y="247"/>
                </a:cubicBezTo>
                <a:cubicBezTo>
                  <a:pt x="1854" y="246"/>
                  <a:pt x="1859" y="246"/>
                  <a:pt x="1864" y="247"/>
                </a:cubicBezTo>
                <a:cubicBezTo>
                  <a:pt x="1864" y="247"/>
                  <a:pt x="1866" y="247"/>
                  <a:pt x="1867" y="247"/>
                </a:cubicBezTo>
                <a:cubicBezTo>
                  <a:pt x="1867" y="247"/>
                  <a:pt x="1869" y="245"/>
                  <a:pt x="1869" y="245"/>
                </a:cubicBezTo>
                <a:cubicBezTo>
                  <a:pt x="1871" y="245"/>
                  <a:pt x="1871" y="248"/>
                  <a:pt x="1873" y="247"/>
                </a:cubicBezTo>
                <a:cubicBezTo>
                  <a:pt x="1873" y="247"/>
                  <a:pt x="1875" y="245"/>
                  <a:pt x="1875" y="245"/>
                </a:cubicBezTo>
                <a:cubicBezTo>
                  <a:pt x="1877" y="244"/>
                  <a:pt x="1878" y="244"/>
                  <a:pt x="1879" y="242"/>
                </a:cubicBezTo>
                <a:cubicBezTo>
                  <a:pt x="1866" y="241"/>
                  <a:pt x="1852" y="245"/>
                  <a:pt x="1839" y="244"/>
                </a:cubicBezTo>
                <a:cubicBezTo>
                  <a:pt x="1833" y="243"/>
                  <a:pt x="1836" y="243"/>
                  <a:pt x="1832" y="244"/>
                </a:cubicBezTo>
                <a:cubicBezTo>
                  <a:pt x="1831" y="244"/>
                  <a:pt x="1830" y="244"/>
                  <a:pt x="1829" y="244"/>
                </a:cubicBezTo>
                <a:cubicBezTo>
                  <a:pt x="1817" y="244"/>
                  <a:pt x="1802" y="244"/>
                  <a:pt x="1794" y="245"/>
                </a:cubicBezTo>
                <a:cubicBezTo>
                  <a:pt x="1792" y="246"/>
                  <a:pt x="1790" y="245"/>
                  <a:pt x="1788" y="245"/>
                </a:cubicBezTo>
                <a:cubicBezTo>
                  <a:pt x="1782" y="246"/>
                  <a:pt x="1783" y="247"/>
                  <a:pt x="1781" y="245"/>
                </a:cubicBezTo>
                <a:cubicBezTo>
                  <a:pt x="1781" y="245"/>
                  <a:pt x="1778" y="245"/>
                  <a:pt x="1778" y="245"/>
                </a:cubicBezTo>
                <a:cubicBezTo>
                  <a:pt x="1769" y="244"/>
                  <a:pt x="1761" y="247"/>
                  <a:pt x="1757" y="247"/>
                </a:cubicBezTo>
                <a:cubicBezTo>
                  <a:pt x="1748" y="247"/>
                  <a:pt x="1739" y="246"/>
                  <a:pt x="1730" y="247"/>
                </a:cubicBezTo>
                <a:cubicBezTo>
                  <a:pt x="1728" y="247"/>
                  <a:pt x="1728" y="248"/>
                  <a:pt x="1725" y="248"/>
                </a:cubicBezTo>
                <a:cubicBezTo>
                  <a:pt x="1723" y="248"/>
                  <a:pt x="1723" y="247"/>
                  <a:pt x="1720" y="247"/>
                </a:cubicBezTo>
                <a:cubicBezTo>
                  <a:pt x="1718" y="247"/>
                  <a:pt x="1718" y="248"/>
                  <a:pt x="1715" y="248"/>
                </a:cubicBezTo>
                <a:cubicBezTo>
                  <a:pt x="1702" y="250"/>
                  <a:pt x="1684" y="249"/>
                  <a:pt x="1676" y="250"/>
                </a:cubicBezTo>
                <a:cubicBezTo>
                  <a:pt x="1673" y="250"/>
                  <a:pt x="1668" y="250"/>
                  <a:pt x="1666" y="250"/>
                </a:cubicBezTo>
                <a:cubicBezTo>
                  <a:pt x="1661" y="249"/>
                  <a:pt x="1663" y="249"/>
                  <a:pt x="1658" y="250"/>
                </a:cubicBezTo>
                <a:cubicBezTo>
                  <a:pt x="1653" y="250"/>
                  <a:pt x="1647" y="249"/>
                  <a:pt x="1643" y="250"/>
                </a:cubicBezTo>
                <a:cubicBezTo>
                  <a:pt x="1640" y="250"/>
                  <a:pt x="1639" y="251"/>
                  <a:pt x="1638" y="250"/>
                </a:cubicBezTo>
                <a:cubicBezTo>
                  <a:pt x="1636" y="248"/>
                  <a:pt x="1631" y="251"/>
                  <a:pt x="1630" y="252"/>
                </a:cubicBezTo>
                <a:cubicBezTo>
                  <a:pt x="1618" y="253"/>
                  <a:pt x="1604" y="251"/>
                  <a:pt x="1598" y="250"/>
                </a:cubicBezTo>
                <a:cubicBezTo>
                  <a:pt x="1590" y="249"/>
                  <a:pt x="1587" y="248"/>
                  <a:pt x="1582" y="250"/>
                </a:cubicBezTo>
                <a:cubicBezTo>
                  <a:pt x="1578" y="251"/>
                  <a:pt x="1564" y="254"/>
                  <a:pt x="1562" y="250"/>
                </a:cubicBezTo>
                <a:cubicBezTo>
                  <a:pt x="1562" y="248"/>
                  <a:pt x="1562" y="247"/>
                  <a:pt x="1562" y="245"/>
                </a:cubicBezTo>
                <a:cubicBezTo>
                  <a:pt x="1565" y="245"/>
                  <a:pt x="1567" y="245"/>
                  <a:pt x="1569" y="244"/>
                </a:cubicBezTo>
                <a:cubicBezTo>
                  <a:pt x="1573" y="242"/>
                  <a:pt x="1577" y="245"/>
                  <a:pt x="1580" y="245"/>
                </a:cubicBezTo>
                <a:cubicBezTo>
                  <a:pt x="1583" y="245"/>
                  <a:pt x="1585" y="243"/>
                  <a:pt x="1587" y="244"/>
                </a:cubicBezTo>
                <a:cubicBezTo>
                  <a:pt x="1588" y="244"/>
                  <a:pt x="1587" y="248"/>
                  <a:pt x="1589" y="247"/>
                </a:cubicBezTo>
                <a:cubicBezTo>
                  <a:pt x="1589" y="244"/>
                  <a:pt x="1593" y="245"/>
                  <a:pt x="1595" y="245"/>
                </a:cubicBezTo>
                <a:cubicBezTo>
                  <a:pt x="1602" y="245"/>
                  <a:pt x="1605" y="244"/>
                  <a:pt x="1608" y="244"/>
                </a:cubicBezTo>
                <a:cubicBezTo>
                  <a:pt x="1611" y="243"/>
                  <a:pt x="1614" y="244"/>
                  <a:pt x="1617" y="244"/>
                </a:cubicBezTo>
                <a:cubicBezTo>
                  <a:pt x="1620" y="243"/>
                  <a:pt x="1619" y="241"/>
                  <a:pt x="1623" y="240"/>
                </a:cubicBezTo>
                <a:cubicBezTo>
                  <a:pt x="1625" y="240"/>
                  <a:pt x="1627" y="242"/>
                  <a:pt x="1630" y="242"/>
                </a:cubicBezTo>
                <a:cubicBezTo>
                  <a:pt x="1630" y="242"/>
                  <a:pt x="1630" y="241"/>
                  <a:pt x="1630" y="240"/>
                </a:cubicBezTo>
                <a:cubicBezTo>
                  <a:pt x="1630" y="240"/>
                  <a:pt x="1633" y="241"/>
                  <a:pt x="1633" y="240"/>
                </a:cubicBezTo>
                <a:cubicBezTo>
                  <a:pt x="1636" y="239"/>
                  <a:pt x="1636" y="237"/>
                  <a:pt x="1640" y="237"/>
                </a:cubicBezTo>
                <a:cubicBezTo>
                  <a:pt x="1641" y="240"/>
                  <a:pt x="1646" y="240"/>
                  <a:pt x="1646" y="244"/>
                </a:cubicBezTo>
                <a:cubicBezTo>
                  <a:pt x="1652" y="242"/>
                  <a:pt x="1650" y="243"/>
                  <a:pt x="1656" y="244"/>
                </a:cubicBezTo>
                <a:cubicBezTo>
                  <a:pt x="1660" y="243"/>
                  <a:pt x="1660" y="238"/>
                  <a:pt x="1666" y="239"/>
                </a:cubicBezTo>
                <a:cubicBezTo>
                  <a:pt x="1666" y="237"/>
                  <a:pt x="1667" y="235"/>
                  <a:pt x="1670" y="236"/>
                </a:cubicBezTo>
                <a:cubicBezTo>
                  <a:pt x="1673" y="236"/>
                  <a:pt x="1672" y="241"/>
                  <a:pt x="1678" y="240"/>
                </a:cubicBezTo>
                <a:cubicBezTo>
                  <a:pt x="1683" y="235"/>
                  <a:pt x="1687" y="240"/>
                  <a:pt x="1696" y="239"/>
                </a:cubicBezTo>
                <a:cubicBezTo>
                  <a:pt x="1696" y="234"/>
                  <a:pt x="1701" y="235"/>
                  <a:pt x="1703" y="233"/>
                </a:cubicBezTo>
                <a:cubicBezTo>
                  <a:pt x="1706" y="233"/>
                  <a:pt x="1709" y="233"/>
                  <a:pt x="1712" y="233"/>
                </a:cubicBezTo>
                <a:cubicBezTo>
                  <a:pt x="1716" y="230"/>
                  <a:pt x="1709" y="228"/>
                  <a:pt x="1716" y="228"/>
                </a:cubicBezTo>
                <a:cubicBezTo>
                  <a:pt x="1718" y="231"/>
                  <a:pt x="1722" y="234"/>
                  <a:pt x="1729" y="233"/>
                </a:cubicBezTo>
                <a:cubicBezTo>
                  <a:pt x="1729" y="234"/>
                  <a:pt x="1728" y="234"/>
                  <a:pt x="1727" y="236"/>
                </a:cubicBezTo>
                <a:cubicBezTo>
                  <a:pt x="1729" y="236"/>
                  <a:pt x="1729" y="237"/>
                  <a:pt x="1730" y="237"/>
                </a:cubicBezTo>
                <a:cubicBezTo>
                  <a:pt x="1733" y="231"/>
                  <a:pt x="1741" y="236"/>
                  <a:pt x="1744" y="236"/>
                </a:cubicBezTo>
                <a:cubicBezTo>
                  <a:pt x="1746" y="235"/>
                  <a:pt x="1748" y="233"/>
                  <a:pt x="1750" y="233"/>
                </a:cubicBezTo>
                <a:cubicBezTo>
                  <a:pt x="1753" y="232"/>
                  <a:pt x="1756" y="233"/>
                  <a:pt x="1759" y="233"/>
                </a:cubicBezTo>
                <a:cubicBezTo>
                  <a:pt x="1759" y="233"/>
                  <a:pt x="1759" y="231"/>
                  <a:pt x="1760" y="231"/>
                </a:cubicBezTo>
                <a:cubicBezTo>
                  <a:pt x="1761" y="231"/>
                  <a:pt x="1763" y="231"/>
                  <a:pt x="1764" y="231"/>
                </a:cubicBezTo>
                <a:cubicBezTo>
                  <a:pt x="1769" y="230"/>
                  <a:pt x="1768" y="230"/>
                  <a:pt x="1770" y="233"/>
                </a:cubicBezTo>
                <a:cubicBezTo>
                  <a:pt x="1774" y="225"/>
                  <a:pt x="1789" y="228"/>
                  <a:pt x="1800" y="228"/>
                </a:cubicBezTo>
                <a:cubicBezTo>
                  <a:pt x="1800" y="230"/>
                  <a:pt x="1800" y="232"/>
                  <a:pt x="1803" y="231"/>
                </a:cubicBezTo>
                <a:cubicBezTo>
                  <a:pt x="1811" y="233"/>
                  <a:pt x="1810" y="226"/>
                  <a:pt x="1817" y="226"/>
                </a:cubicBezTo>
                <a:cubicBezTo>
                  <a:pt x="1824" y="228"/>
                  <a:pt x="1833" y="225"/>
                  <a:pt x="1840" y="225"/>
                </a:cubicBezTo>
                <a:cubicBezTo>
                  <a:pt x="1842" y="225"/>
                  <a:pt x="1842" y="226"/>
                  <a:pt x="1845" y="226"/>
                </a:cubicBezTo>
                <a:cubicBezTo>
                  <a:pt x="1854" y="227"/>
                  <a:pt x="1859" y="224"/>
                  <a:pt x="1866" y="223"/>
                </a:cubicBezTo>
                <a:cubicBezTo>
                  <a:pt x="1869" y="223"/>
                  <a:pt x="1871" y="223"/>
                  <a:pt x="1873" y="221"/>
                </a:cubicBezTo>
                <a:cubicBezTo>
                  <a:pt x="1873" y="221"/>
                  <a:pt x="1875" y="222"/>
                  <a:pt x="1876" y="221"/>
                </a:cubicBezTo>
                <a:cubicBezTo>
                  <a:pt x="1879" y="220"/>
                  <a:pt x="1881" y="220"/>
                  <a:pt x="1883" y="221"/>
                </a:cubicBezTo>
                <a:cubicBezTo>
                  <a:pt x="1884" y="216"/>
                  <a:pt x="1877" y="218"/>
                  <a:pt x="1874" y="218"/>
                </a:cubicBezTo>
                <a:cubicBezTo>
                  <a:pt x="1872" y="218"/>
                  <a:pt x="1865" y="218"/>
                  <a:pt x="1863" y="218"/>
                </a:cubicBezTo>
                <a:cubicBezTo>
                  <a:pt x="1858" y="220"/>
                  <a:pt x="1861" y="223"/>
                  <a:pt x="1858" y="220"/>
                </a:cubicBezTo>
                <a:cubicBezTo>
                  <a:pt x="1857" y="219"/>
                  <a:pt x="1855" y="219"/>
                  <a:pt x="1853" y="218"/>
                </a:cubicBezTo>
                <a:cubicBezTo>
                  <a:pt x="1850" y="218"/>
                  <a:pt x="1844" y="218"/>
                  <a:pt x="1840" y="218"/>
                </a:cubicBezTo>
                <a:cubicBezTo>
                  <a:pt x="1838" y="219"/>
                  <a:pt x="1838" y="220"/>
                  <a:pt x="1836" y="220"/>
                </a:cubicBezTo>
                <a:cubicBezTo>
                  <a:pt x="1834" y="220"/>
                  <a:pt x="1834" y="218"/>
                  <a:pt x="1830" y="218"/>
                </a:cubicBezTo>
                <a:cubicBezTo>
                  <a:pt x="1827" y="219"/>
                  <a:pt x="1825" y="222"/>
                  <a:pt x="1822" y="221"/>
                </a:cubicBezTo>
                <a:cubicBezTo>
                  <a:pt x="1820" y="219"/>
                  <a:pt x="1816" y="219"/>
                  <a:pt x="1813" y="218"/>
                </a:cubicBezTo>
                <a:cubicBezTo>
                  <a:pt x="1811" y="218"/>
                  <a:pt x="1812" y="220"/>
                  <a:pt x="1810" y="218"/>
                </a:cubicBezTo>
                <a:cubicBezTo>
                  <a:pt x="1810" y="218"/>
                  <a:pt x="1807" y="218"/>
                  <a:pt x="1807" y="218"/>
                </a:cubicBezTo>
                <a:cubicBezTo>
                  <a:pt x="1797" y="217"/>
                  <a:pt x="1788" y="220"/>
                  <a:pt x="1782" y="220"/>
                </a:cubicBezTo>
                <a:cubicBezTo>
                  <a:pt x="1783" y="217"/>
                  <a:pt x="1780" y="216"/>
                  <a:pt x="1781" y="214"/>
                </a:cubicBezTo>
                <a:cubicBezTo>
                  <a:pt x="1786" y="213"/>
                  <a:pt x="1787" y="209"/>
                  <a:pt x="1794" y="210"/>
                </a:cubicBezTo>
                <a:cubicBezTo>
                  <a:pt x="1796" y="210"/>
                  <a:pt x="1795" y="213"/>
                  <a:pt x="1797" y="214"/>
                </a:cubicBezTo>
                <a:cubicBezTo>
                  <a:pt x="1799" y="213"/>
                  <a:pt x="1801" y="212"/>
                  <a:pt x="1802" y="210"/>
                </a:cubicBezTo>
                <a:cubicBezTo>
                  <a:pt x="1793" y="211"/>
                  <a:pt x="1802" y="207"/>
                  <a:pt x="1802" y="204"/>
                </a:cubicBezTo>
                <a:cubicBezTo>
                  <a:pt x="1799" y="201"/>
                  <a:pt x="1790" y="204"/>
                  <a:pt x="1788" y="201"/>
                </a:cubicBezTo>
                <a:cubicBezTo>
                  <a:pt x="1788" y="199"/>
                  <a:pt x="1791" y="199"/>
                  <a:pt x="1793" y="198"/>
                </a:cubicBezTo>
                <a:cubicBezTo>
                  <a:pt x="1802" y="201"/>
                  <a:pt x="1808" y="197"/>
                  <a:pt x="1819" y="198"/>
                </a:cubicBezTo>
                <a:cubicBezTo>
                  <a:pt x="1819" y="201"/>
                  <a:pt x="1820" y="203"/>
                  <a:pt x="1824" y="202"/>
                </a:cubicBezTo>
                <a:cubicBezTo>
                  <a:pt x="1826" y="202"/>
                  <a:pt x="1826" y="200"/>
                  <a:pt x="1827" y="199"/>
                </a:cubicBezTo>
                <a:cubicBezTo>
                  <a:pt x="1833" y="197"/>
                  <a:pt x="1841" y="198"/>
                  <a:pt x="1849" y="198"/>
                </a:cubicBezTo>
                <a:cubicBezTo>
                  <a:pt x="1851" y="197"/>
                  <a:pt x="1852" y="196"/>
                  <a:pt x="1855" y="196"/>
                </a:cubicBezTo>
                <a:cubicBezTo>
                  <a:pt x="1859" y="196"/>
                  <a:pt x="1859" y="198"/>
                  <a:pt x="1862" y="198"/>
                </a:cubicBezTo>
                <a:cubicBezTo>
                  <a:pt x="1864" y="198"/>
                  <a:pt x="1865" y="196"/>
                  <a:pt x="1867" y="196"/>
                </a:cubicBezTo>
                <a:cubicBezTo>
                  <a:pt x="1871" y="196"/>
                  <a:pt x="1876" y="198"/>
                  <a:pt x="1879" y="194"/>
                </a:cubicBezTo>
                <a:cubicBezTo>
                  <a:pt x="1877" y="194"/>
                  <a:pt x="1875" y="192"/>
                  <a:pt x="1877" y="191"/>
                </a:cubicBezTo>
                <a:cubicBezTo>
                  <a:pt x="1878" y="191"/>
                  <a:pt x="1880" y="191"/>
                  <a:pt x="1880" y="190"/>
                </a:cubicBezTo>
                <a:cubicBezTo>
                  <a:pt x="1861" y="186"/>
                  <a:pt x="1827" y="190"/>
                  <a:pt x="1813" y="187"/>
                </a:cubicBezTo>
                <a:cubicBezTo>
                  <a:pt x="1811" y="191"/>
                  <a:pt x="1796" y="192"/>
                  <a:pt x="1795" y="187"/>
                </a:cubicBezTo>
                <a:cubicBezTo>
                  <a:pt x="1796" y="184"/>
                  <a:pt x="1798" y="182"/>
                  <a:pt x="1800" y="180"/>
                </a:cubicBezTo>
                <a:cubicBezTo>
                  <a:pt x="1808" y="177"/>
                  <a:pt x="1821" y="179"/>
                  <a:pt x="1825" y="180"/>
                </a:cubicBezTo>
                <a:cubicBezTo>
                  <a:pt x="1825" y="177"/>
                  <a:pt x="1823" y="177"/>
                  <a:pt x="1822" y="175"/>
                </a:cubicBezTo>
                <a:cubicBezTo>
                  <a:pt x="1826" y="177"/>
                  <a:pt x="1830" y="171"/>
                  <a:pt x="1831" y="175"/>
                </a:cubicBezTo>
                <a:cubicBezTo>
                  <a:pt x="1829" y="175"/>
                  <a:pt x="1827" y="177"/>
                  <a:pt x="1826" y="179"/>
                </a:cubicBezTo>
                <a:cubicBezTo>
                  <a:pt x="1830" y="180"/>
                  <a:pt x="1834" y="179"/>
                  <a:pt x="1838" y="179"/>
                </a:cubicBezTo>
                <a:cubicBezTo>
                  <a:pt x="1841" y="179"/>
                  <a:pt x="1841" y="180"/>
                  <a:pt x="1843" y="179"/>
                </a:cubicBezTo>
                <a:cubicBezTo>
                  <a:pt x="1843" y="178"/>
                  <a:pt x="1846" y="179"/>
                  <a:pt x="1846" y="179"/>
                </a:cubicBezTo>
                <a:cubicBezTo>
                  <a:pt x="1862" y="177"/>
                  <a:pt x="1877" y="180"/>
                  <a:pt x="1891" y="179"/>
                </a:cubicBezTo>
                <a:cubicBezTo>
                  <a:pt x="1892" y="178"/>
                  <a:pt x="1893" y="177"/>
                  <a:pt x="1894" y="177"/>
                </a:cubicBezTo>
                <a:cubicBezTo>
                  <a:pt x="1896" y="177"/>
                  <a:pt x="1897" y="179"/>
                  <a:pt x="1901" y="179"/>
                </a:cubicBezTo>
                <a:cubicBezTo>
                  <a:pt x="1903" y="179"/>
                  <a:pt x="1903" y="177"/>
                  <a:pt x="1906" y="177"/>
                </a:cubicBezTo>
                <a:cubicBezTo>
                  <a:pt x="1912" y="176"/>
                  <a:pt x="1920" y="178"/>
                  <a:pt x="1926" y="177"/>
                </a:cubicBezTo>
                <a:cubicBezTo>
                  <a:pt x="1928" y="171"/>
                  <a:pt x="1918" y="176"/>
                  <a:pt x="1919" y="172"/>
                </a:cubicBezTo>
                <a:cubicBezTo>
                  <a:pt x="1929" y="172"/>
                  <a:pt x="1913" y="167"/>
                  <a:pt x="1909" y="168"/>
                </a:cubicBezTo>
                <a:cubicBezTo>
                  <a:pt x="1907" y="168"/>
                  <a:pt x="1901" y="169"/>
                  <a:pt x="1903" y="172"/>
                </a:cubicBezTo>
                <a:cubicBezTo>
                  <a:pt x="1908" y="172"/>
                  <a:pt x="1914" y="172"/>
                  <a:pt x="1916" y="175"/>
                </a:cubicBezTo>
                <a:cubicBezTo>
                  <a:pt x="1903" y="175"/>
                  <a:pt x="1897" y="176"/>
                  <a:pt x="1883" y="175"/>
                </a:cubicBezTo>
                <a:cubicBezTo>
                  <a:pt x="1882" y="173"/>
                  <a:pt x="1879" y="174"/>
                  <a:pt x="1878" y="172"/>
                </a:cubicBezTo>
                <a:cubicBezTo>
                  <a:pt x="1877" y="175"/>
                  <a:pt x="1880" y="175"/>
                  <a:pt x="1881" y="177"/>
                </a:cubicBezTo>
                <a:cubicBezTo>
                  <a:pt x="1877" y="178"/>
                  <a:pt x="1876" y="175"/>
                  <a:pt x="1873" y="175"/>
                </a:cubicBezTo>
                <a:cubicBezTo>
                  <a:pt x="1870" y="176"/>
                  <a:pt x="1869" y="178"/>
                  <a:pt x="1866" y="177"/>
                </a:cubicBezTo>
                <a:cubicBezTo>
                  <a:pt x="1864" y="177"/>
                  <a:pt x="1865" y="173"/>
                  <a:pt x="1861" y="174"/>
                </a:cubicBezTo>
                <a:cubicBezTo>
                  <a:pt x="1861" y="174"/>
                  <a:pt x="1861" y="178"/>
                  <a:pt x="1859" y="177"/>
                </a:cubicBezTo>
                <a:cubicBezTo>
                  <a:pt x="1857" y="173"/>
                  <a:pt x="1864" y="171"/>
                  <a:pt x="1860" y="171"/>
                </a:cubicBezTo>
                <a:cubicBezTo>
                  <a:pt x="1860" y="173"/>
                  <a:pt x="1856" y="171"/>
                  <a:pt x="1853" y="171"/>
                </a:cubicBezTo>
                <a:cubicBezTo>
                  <a:pt x="1850" y="171"/>
                  <a:pt x="1846" y="171"/>
                  <a:pt x="1843" y="171"/>
                </a:cubicBezTo>
                <a:cubicBezTo>
                  <a:pt x="1844" y="167"/>
                  <a:pt x="1843" y="165"/>
                  <a:pt x="1840" y="164"/>
                </a:cubicBezTo>
                <a:cubicBezTo>
                  <a:pt x="1840" y="166"/>
                  <a:pt x="1837" y="166"/>
                  <a:pt x="1835" y="166"/>
                </a:cubicBezTo>
                <a:cubicBezTo>
                  <a:pt x="1835" y="169"/>
                  <a:pt x="1834" y="170"/>
                  <a:pt x="1832" y="171"/>
                </a:cubicBezTo>
                <a:cubicBezTo>
                  <a:pt x="1828" y="171"/>
                  <a:pt x="1825" y="173"/>
                  <a:pt x="1820" y="172"/>
                </a:cubicBezTo>
                <a:cubicBezTo>
                  <a:pt x="1819" y="169"/>
                  <a:pt x="1820" y="165"/>
                  <a:pt x="1815" y="166"/>
                </a:cubicBezTo>
                <a:cubicBezTo>
                  <a:pt x="1812" y="165"/>
                  <a:pt x="1812" y="168"/>
                  <a:pt x="1810" y="169"/>
                </a:cubicBezTo>
                <a:cubicBezTo>
                  <a:pt x="1813" y="160"/>
                  <a:pt x="1803" y="170"/>
                  <a:pt x="1802" y="163"/>
                </a:cubicBezTo>
                <a:cubicBezTo>
                  <a:pt x="1811" y="160"/>
                  <a:pt x="1820" y="165"/>
                  <a:pt x="1827" y="156"/>
                </a:cubicBezTo>
                <a:cubicBezTo>
                  <a:pt x="1821" y="157"/>
                  <a:pt x="1827" y="155"/>
                  <a:pt x="1826" y="152"/>
                </a:cubicBezTo>
                <a:cubicBezTo>
                  <a:pt x="1828" y="152"/>
                  <a:pt x="1831" y="152"/>
                  <a:pt x="1834" y="152"/>
                </a:cubicBezTo>
                <a:cubicBezTo>
                  <a:pt x="1832" y="157"/>
                  <a:pt x="1836" y="156"/>
                  <a:pt x="1837" y="158"/>
                </a:cubicBezTo>
                <a:cubicBezTo>
                  <a:pt x="1842" y="157"/>
                  <a:pt x="1848" y="157"/>
                  <a:pt x="1849" y="155"/>
                </a:cubicBezTo>
                <a:cubicBezTo>
                  <a:pt x="1849" y="151"/>
                  <a:pt x="1859" y="154"/>
                  <a:pt x="1859" y="150"/>
                </a:cubicBezTo>
                <a:cubicBezTo>
                  <a:pt x="1847" y="150"/>
                  <a:pt x="1834" y="150"/>
                  <a:pt x="1822" y="150"/>
                </a:cubicBezTo>
                <a:cubicBezTo>
                  <a:pt x="1822" y="148"/>
                  <a:pt x="1823" y="144"/>
                  <a:pt x="1821" y="144"/>
                </a:cubicBezTo>
                <a:cubicBezTo>
                  <a:pt x="1821" y="145"/>
                  <a:pt x="1821" y="147"/>
                  <a:pt x="1819" y="147"/>
                </a:cubicBezTo>
                <a:cubicBezTo>
                  <a:pt x="1813" y="149"/>
                  <a:pt x="1813" y="145"/>
                  <a:pt x="1811" y="144"/>
                </a:cubicBezTo>
                <a:cubicBezTo>
                  <a:pt x="1811" y="144"/>
                  <a:pt x="1809" y="146"/>
                  <a:pt x="1808" y="145"/>
                </a:cubicBezTo>
                <a:cubicBezTo>
                  <a:pt x="1806" y="145"/>
                  <a:pt x="1807" y="141"/>
                  <a:pt x="1804" y="144"/>
                </a:cubicBezTo>
                <a:cubicBezTo>
                  <a:pt x="1803" y="145"/>
                  <a:pt x="1802" y="142"/>
                  <a:pt x="1803" y="142"/>
                </a:cubicBezTo>
                <a:cubicBezTo>
                  <a:pt x="1799" y="142"/>
                  <a:pt x="1794" y="143"/>
                  <a:pt x="1796" y="139"/>
                </a:cubicBezTo>
                <a:cubicBezTo>
                  <a:pt x="1780" y="140"/>
                  <a:pt x="1774" y="137"/>
                  <a:pt x="1763" y="139"/>
                </a:cubicBezTo>
                <a:cubicBezTo>
                  <a:pt x="1764" y="137"/>
                  <a:pt x="1765" y="136"/>
                  <a:pt x="1763" y="134"/>
                </a:cubicBezTo>
                <a:cubicBezTo>
                  <a:pt x="1759" y="133"/>
                  <a:pt x="1757" y="135"/>
                  <a:pt x="1753" y="136"/>
                </a:cubicBezTo>
                <a:cubicBezTo>
                  <a:pt x="1744" y="137"/>
                  <a:pt x="1734" y="134"/>
                  <a:pt x="1730" y="134"/>
                </a:cubicBezTo>
                <a:cubicBezTo>
                  <a:pt x="1727" y="134"/>
                  <a:pt x="1725" y="134"/>
                  <a:pt x="1722" y="134"/>
                </a:cubicBezTo>
                <a:cubicBezTo>
                  <a:pt x="1716" y="135"/>
                  <a:pt x="1717" y="136"/>
                  <a:pt x="1715" y="134"/>
                </a:cubicBezTo>
                <a:cubicBezTo>
                  <a:pt x="1715" y="134"/>
                  <a:pt x="1713" y="134"/>
                  <a:pt x="1712" y="134"/>
                </a:cubicBezTo>
                <a:cubicBezTo>
                  <a:pt x="1712" y="134"/>
                  <a:pt x="1712" y="133"/>
                  <a:pt x="1712" y="133"/>
                </a:cubicBezTo>
                <a:cubicBezTo>
                  <a:pt x="1710" y="130"/>
                  <a:pt x="1696" y="134"/>
                  <a:pt x="1694" y="134"/>
                </a:cubicBezTo>
                <a:cubicBezTo>
                  <a:pt x="1692" y="134"/>
                  <a:pt x="1692" y="131"/>
                  <a:pt x="1691" y="131"/>
                </a:cubicBezTo>
                <a:cubicBezTo>
                  <a:pt x="1688" y="136"/>
                  <a:pt x="1677" y="134"/>
                  <a:pt x="1676" y="129"/>
                </a:cubicBezTo>
                <a:cubicBezTo>
                  <a:pt x="1681" y="128"/>
                  <a:pt x="1690" y="131"/>
                  <a:pt x="1692" y="128"/>
                </a:cubicBezTo>
                <a:cubicBezTo>
                  <a:pt x="1690" y="127"/>
                  <a:pt x="1689" y="126"/>
                  <a:pt x="1687" y="125"/>
                </a:cubicBezTo>
                <a:cubicBezTo>
                  <a:pt x="1697" y="120"/>
                  <a:pt x="1709" y="127"/>
                  <a:pt x="1717" y="120"/>
                </a:cubicBezTo>
                <a:cubicBezTo>
                  <a:pt x="1715" y="120"/>
                  <a:pt x="1712" y="120"/>
                  <a:pt x="1709" y="120"/>
                </a:cubicBezTo>
                <a:cubicBezTo>
                  <a:pt x="1711" y="115"/>
                  <a:pt x="1707" y="116"/>
                  <a:pt x="1706" y="114"/>
                </a:cubicBezTo>
                <a:cubicBezTo>
                  <a:pt x="1700" y="116"/>
                  <a:pt x="1695" y="113"/>
                  <a:pt x="1693" y="115"/>
                </a:cubicBezTo>
                <a:cubicBezTo>
                  <a:pt x="1691" y="117"/>
                  <a:pt x="1685" y="114"/>
                  <a:pt x="1684" y="114"/>
                </a:cubicBezTo>
                <a:cubicBezTo>
                  <a:pt x="1673" y="113"/>
                  <a:pt x="1656" y="114"/>
                  <a:pt x="1650" y="115"/>
                </a:cubicBezTo>
                <a:cubicBezTo>
                  <a:pt x="1645" y="116"/>
                  <a:pt x="1641" y="115"/>
                  <a:pt x="1638" y="112"/>
                </a:cubicBezTo>
                <a:cubicBezTo>
                  <a:pt x="1641" y="107"/>
                  <a:pt x="1651" y="109"/>
                  <a:pt x="1660" y="109"/>
                </a:cubicBezTo>
                <a:cubicBezTo>
                  <a:pt x="1672" y="109"/>
                  <a:pt x="1686" y="111"/>
                  <a:pt x="1690" y="106"/>
                </a:cubicBezTo>
                <a:cubicBezTo>
                  <a:pt x="1694" y="112"/>
                  <a:pt x="1710" y="107"/>
                  <a:pt x="1714" y="107"/>
                </a:cubicBezTo>
                <a:cubicBezTo>
                  <a:pt x="1719" y="107"/>
                  <a:pt x="1734" y="106"/>
                  <a:pt x="1734" y="107"/>
                </a:cubicBezTo>
                <a:cubicBezTo>
                  <a:pt x="1737" y="110"/>
                  <a:pt x="1737" y="108"/>
                  <a:pt x="1741" y="107"/>
                </a:cubicBezTo>
                <a:cubicBezTo>
                  <a:pt x="1747" y="107"/>
                  <a:pt x="1751" y="106"/>
                  <a:pt x="1754" y="106"/>
                </a:cubicBezTo>
                <a:cubicBezTo>
                  <a:pt x="1758" y="105"/>
                  <a:pt x="1762" y="106"/>
                  <a:pt x="1766" y="106"/>
                </a:cubicBezTo>
                <a:cubicBezTo>
                  <a:pt x="1767" y="104"/>
                  <a:pt x="1769" y="102"/>
                  <a:pt x="1771" y="101"/>
                </a:cubicBezTo>
                <a:cubicBezTo>
                  <a:pt x="1773" y="101"/>
                  <a:pt x="1775" y="100"/>
                  <a:pt x="1774" y="98"/>
                </a:cubicBezTo>
                <a:cubicBezTo>
                  <a:pt x="1769" y="100"/>
                  <a:pt x="1762" y="103"/>
                  <a:pt x="1761" y="95"/>
                </a:cubicBezTo>
                <a:cubicBezTo>
                  <a:pt x="1772" y="93"/>
                  <a:pt x="1788" y="93"/>
                  <a:pt x="1794" y="91"/>
                </a:cubicBezTo>
                <a:cubicBezTo>
                  <a:pt x="1802" y="90"/>
                  <a:pt x="1814" y="89"/>
                  <a:pt x="1819" y="88"/>
                </a:cubicBezTo>
                <a:cubicBezTo>
                  <a:pt x="1824" y="88"/>
                  <a:pt x="1830" y="90"/>
                  <a:pt x="1830" y="83"/>
                </a:cubicBezTo>
                <a:cubicBezTo>
                  <a:pt x="1824" y="83"/>
                  <a:pt x="1820" y="86"/>
                  <a:pt x="1815" y="87"/>
                </a:cubicBezTo>
                <a:cubicBezTo>
                  <a:pt x="1806" y="87"/>
                  <a:pt x="1801" y="85"/>
                  <a:pt x="1796" y="85"/>
                </a:cubicBezTo>
                <a:cubicBezTo>
                  <a:pt x="1794" y="85"/>
                  <a:pt x="1794" y="86"/>
                  <a:pt x="1791" y="87"/>
                </a:cubicBezTo>
                <a:cubicBezTo>
                  <a:pt x="1789" y="87"/>
                  <a:pt x="1788" y="87"/>
                  <a:pt x="1786" y="88"/>
                </a:cubicBezTo>
                <a:cubicBezTo>
                  <a:pt x="1786" y="89"/>
                  <a:pt x="1783" y="88"/>
                  <a:pt x="1783" y="88"/>
                </a:cubicBezTo>
                <a:cubicBezTo>
                  <a:pt x="1773" y="89"/>
                  <a:pt x="1761" y="87"/>
                  <a:pt x="1750" y="88"/>
                </a:cubicBezTo>
                <a:cubicBezTo>
                  <a:pt x="1748" y="88"/>
                  <a:pt x="1747" y="89"/>
                  <a:pt x="1745" y="90"/>
                </a:cubicBezTo>
                <a:cubicBezTo>
                  <a:pt x="1733" y="91"/>
                  <a:pt x="1720" y="90"/>
                  <a:pt x="1708" y="91"/>
                </a:cubicBezTo>
                <a:cubicBezTo>
                  <a:pt x="1706" y="92"/>
                  <a:pt x="1706" y="93"/>
                  <a:pt x="1703" y="93"/>
                </a:cubicBezTo>
                <a:cubicBezTo>
                  <a:pt x="1700" y="93"/>
                  <a:pt x="1700" y="91"/>
                  <a:pt x="1697" y="91"/>
                </a:cubicBezTo>
                <a:cubicBezTo>
                  <a:pt x="1695" y="91"/>
                  <a:pt x="1694" y="93"/>
                  <a:pt x="1692" y="93"/>
                </a:cubicBezTo>
                <a:cubicBezTo>
                  <a:pt x="1682" y="94"/>
                  <a:pt x="1673" y="93"/>
                  <a:pt x="1667" y="95"/>
                </a:cubicBezTo>
                <a:cubicBezTo>
                  <a:pt x="1664" y="95"/>
                  <a:pt x="1661" y="97"/>
                  <a:pt x="1658" y="96"/>
                </a:cubicBezTo>
                <a:cubicBezTo>
                  <a:pt x="1656" y="91"/>
                  <a:pt x="1654" y="86"/>
                  <a:pt x="1659" y="83"/>
                </a:cubicBezTo>
                <a:cubicBezTo>
                  <a:pt x="1651" y="82"/>
                  <a:pt x="1644" y="85"/>
                  <a:pt x="1640" y="85"/>
                </a:cubicBezTo>
                <a:cubicBezTo>
                  <a:pt x="1638" y="85"/>
                  <a:pt x="1638" y="84"/>
                  <a:pt x="1635" y="83"/>
                </a:cubicBezTo>
                <a:cubicBezTo>
                  <a:pt x="1631" y="83"/>
                  <a:pt x="1623" y="84"/>
                  <a:pt x="1619" y="83"/>
                </a:cubicBezTo>
                <a:cubicBezTo>
                  <a:pt x="1616" y="83"/>
                  <a:pt x="1616" y="81"/>
                  <a:pt x="1614" y="80"/>
                </a:cubicBezTo>
                <a:cubicBezTo>
                  <a:pt x="1614" y="82"/>
                  <a:pt x="1613" y="81"/>
                  <a:pt x="1612" y="82"/>
                </a:cubicBezTo>
                <a:cubicBezTo>
                  <a:pt x="1609" y="83"/>
                  <a:pt x="1605" y="84"/>
                  <a:pt x="1602" y="85"/>
                </a:cubicBezTo>
                <a:cubicBezTo>
                  <a:pt x="1600" y="86"/>
                  <a:pt x="1596" y="87"/>
                  <a:pt x="1595" y="87"/>
                </a:cubicBezTo>
                <a:cubicBezTo>
                  <a:pt x="1594" y="87"/>
                  <a:pt x="1594" y="85"/>
                  <a:pt x="1592" y="85"/>
                </a:cubicBezTo>
                <a:cubicBezTo>
                  <a:pt x="1591" y="85"/>
                  <a:pt x="1591" y="84"/>
                  <a:pt x="1591" y="83"/>
                </a:cubicBezTo>
                <a:cubicBezTo>
                  <a:pt x="1588" y="83"/>
                  <a:pt x="1586" y="86"/>
                  <a:pt x="1586" y="83"/>
                </a:cubicBezTo>
                <a:cubicBezTo>
                  <a:pt x="1586" y="81"/>
                  <a:pt x="1588" y="81"/>
                  <a:pt x="1587" y="79"/>
                </a:cubicBezTo>
                <a:cubicBezTo>
                  <a:pt x="1591" y="79"/>
                  <a:pt x="1595" y="79"/>
                  <a:pt x="1596" y="76"/>
                </a:cubicBezTo>
                <a:cubicBezTo>
                  <a:pt x="1584" y="75"/>
                  <a:pt x="1573" y="72"/>
                  <a:pt x="1563" y="74"/>
                </a:cubicBezTo>
                <a:cubicBezTo>
                  <a:pt x="1560" y="74"/>
                  <a:pt x="1560" y="76"/>
                  <a:pt x="1558" y="76"/>
                </a:cubicBezTo>
                <a:cubicBezTo>
                  <a:pt x="1554" y="76"/>
                  <a:pt x="1552" y="74"/>
                  <a:pt x="1549" y="74"/>
                </a:cubicBezTo>
                <a:cubicBezTo>
                  <a:pt x="1547" y="74"/>
                  <a:pt x="1547" y="75"/>
                  <a:pt x="1544" y="76"/>
                </a:cubicBezTo>
                <a:cubicBezTo>
                  <a:pt x="1543" y="76"/>
                  <a:pt x="1541" y="76"/>
                  <a:pt x="1539" y="76"/>
                </a:cubicBezTo>
                <a:cubicBezTo>
                  <a:pt x="1534" y="75"/>
                  <a:pt x="1536" y="75"/>
                  <a:pt x="1533" y="76"/>
                </a:cubicBezTo>
                <a:cubicBezTo>
                  <a:pt x="1532" y="76"/>
                  <a:pt x="1530" y="75"/>
                  <a:pt x="1529" y="76"/>
                </a:cubicBezTo>
                <a:cubicBezTo>
                  <a:pt x="1522" y="76"/>
                  <a:pt x="1516" y="77"/>
                  <a:pt x="1513" y="77"/>
                </a:cubicBezTo>
                <a:cubicBezTo>
                  <a:pt x="1510" y="77"/>
                  <a:pt x="1507" y="77"/>
                  <a:pt x="1504" y="77"/>
                </a:cubicBezTo>
                <a:cubicBezTo>
                  <a:pt x="1503" y="77"/>
                  <a:pt x="1502" y="76"/>
                  <a:pt x="1503" y="76"/>
                </a:cubicBezTo>
                <a:cubicBezTo>
                  <a:pt x="1500" y="76"/>
                  <a:pt x="1497" y="77"/>
                  <a:pt x="1494" y="77"/>
                </a:cubicBezTo>
                <a:cubicBezTo>
                  <a:pt x="1492" y="77"/>
                  <a:pt x="1491" y="76"/>
                  <a:pt x="1488" y="76"/>
                </a:cubicBezTo>
                <a:cubicBezTo>
                  <a:pt x="1485" y="76"/>
                  <a:pt x="1484" y="77"/>
                  <a:pt x="1481" y="77"/>
                </a:cubicBezTo>
                <a:cubicBezTo>
                  <a:pt x="1473" y="78"/>
                  <a:pt x="1465" y="76"/>
                  <a:pt x="1461" y="76"/>
                </a:cubicBezTo>
                <a:cubicBezTo>
                  <a:pt x="1452" y="75"/>
                  <a:pt x="1443" y="78"/>
                  <a:pt x="1433" y="77"/>
                </a:cubicBezTo>
                <a:cubicBezTo>
                  <a:pt x="1434" y="74"/>
                  <a:pt x="1431" y="74"/>
                  <a:pt x="1430" y="72"/>
                </a:cubicBezTo>
                <a:cubicBezTo>
                  <a:pt x="1412" y="72"/>
                  <a:pt x="1405" y="73"/>
                  <a:pt x="1390" y="74"/>
                </a:cubicBezTo>
                <a:cubicBezTo>
                  <a:pt x="1390" y="71"/>
                  <a:pt x="1385" y="72"/>
                  <a:pt x="1387" y="68"/>
                </a:cubicBezTo>
                <a:cubicBezTo>
                  <a:pt x="1388" y="65"/>
                  <a:pt x="1393" y="67"/>
                  <a:pt x="1393" y="64"/>
                </a:cubicBezTo>
                <a:cubicBezTo>
                  <a:pt x="1386" y="63"/>
                  <a:pt x="1387" y="68"/>
                  <a:pt x="1382" y="68"/>
                </a:cubicBezTo>
                <a:cubicBezTo>
                  <a:pt x="1380" y="63"/>
                  <a:pt x="1372" y="61"/>
                  <a:pt x="1368" y="64"/>
                </a:cubicBezTo>
                <a:cubicBezTo>
                  <a:pt x="1368" y="63"/>
                  <a:pt x="1369" y="60"/>
                  <a:pt x="1367" y="60"/>
                </a:cubicBezTo>
                <a:cubicBezTo>
                  <a:pt x="1365" y="60"/>
                  <a:pt x="1366" y="59"/>
                  <a:pt x="1365" y="58"/>
                </a:cubicBezTo>
                <a:cubicBezTo>
                  <a:pt x="1362" y="56"/>
                  <a:pt x="1356" y="54"/>
                  <a:pt x="1355" y="58"/>
                </a:cubicBezTo>
                <a:cubicBezTo>
                  <a:pt x="1358" y="58"/>
                  <a:pt x="1361" y="58"/>
                  <a:pt x="1362" y="60"/>
                </a:cubicBezTo>
                <a:cubicBezTo>
                  <a:pt x="1358" y="59"/>
                  <a:pt x="1360" y="62"/>
                  <a:pt x="1358" y="63"/>
                </a:cubicBezTo>
                <a:cubicBezTo>
                  <a:pt x="1358" y="63"/>
                  <a:pt x="1356" y="62"/>
                  <a:pt x="1355" y="63"/>
                </a:cubicBezTo>
                <a:cubicBezTo>
                  <a:pt x="1353" y="64"/>
                  <a:pt x="1353" y="68"/>
                  <a:pt x="1348" y="68"/>
                </a:cubicBezTo>
                <a:cubicBezTo>
                  <a:pt x="1349" y="65"/>
                  <a:pt x="1353" y="66"/>
                  <a:pt x="1352" y="63"/>
                </a:cubicBezTo>
                <a:cubicBezTo>
                  <a:pt x="1349" y="62"/>
                  <a:pt x="1343" y="64"/>
                  <a:pt x="1345" y="60"/>
                </a:cubicBezTo>
                <a:cubicBezTo>
                  <a:pt x="1338" y="60"/>
                  <a:pt x="1332" y="59"/>
                  <a:pt x="1327" y="61"/>
                </a:cubicBezTo>
                <a:cubicBezTo>
                  <a:pt x="1326" y="56"/>
                  <a:pt x="1318" y="57"/>
                  <a:pt x="1312" y="57"/>
                </a:cubicBezTo>
                <a:cubicBezTo>
                  <a:pt x="1311" y="62"/>
                  <a:pt x="1318" y="59"/>
                  <a:pt x="1314" y="63"/>
                </a:cubicBezTo>
                <a:cubicBezTo>
                  <a:pt x="1308" y="62"/>
                  <a:pt x="1309" y="55"/>
                  <a:pt x="1307" y="52"/>
                </a:cubicBezTo>
                <a:cubicBezTo>
                  <a:pt x="1313" y="51"/>
                  <a:pt x="1313" y="50"/>
                  <a:pt x="1319" y="52"/>
                </a:cubicBezTo>
                <a:cubicBezTo>
                  <a:pt x="1322" y="49"/>
                  <a:pt x="1332" y="49"/>
                  <a:pt x="1334" y="47"/>
                </a:cubicBezTo>
                <a:cubicBezTo>
                  <a:pt x="1336" y="45"/>
                  <a:pt x="1342" y="44"/>
                  <a:pt x="1344" y="49"/>
                </a:cubicBezTo>
                <a:cubicBezTo>
                  <a:pt x="1338" y="49"/>
                  <a:pt x="1337" y="46"/>
                  <a:pt x="1334" y="50"/>
                </a:cubicBezTo>
                <a:cubicBezTo>
                  <a:pt x="1344" y="51"/>
                  <a:pt x="1350" y="52"/>
                  <a:pt x="1359" y="49"/>
                </a:cubicBezTo>
                <a:cubicBezTo>
                  <a:pt x="1359" y="51"/>
                  <a:pt x="1359" y="52"/>
                  <a:pt x="1360" y="50"/>
                </a:cubicBezTo>
                <a:cubicBezTo>
                  <a:pt x="1361" y="49"/>
                  <a:pt x="1362" y="52"/>
                  <a:pt x="1362" y="52"/>
                </a:cubicBezTo>
                <a:cubicBezTo>
                  <a:pt x="1365" y="52"/>
                  <a:pt x="1367" y="52"/>
                  <a:pt x="1370" y="52"/>
                </a:cubicBezTo>
                <a:cubicBezTo>
                  <a:pt x="1371" y="46"/>
                  <a:pt x="1360" y="51"/>
                  <a:pt x="1364" y="42"/>
                </a:cubicBezTo>
                <a:cubicBezTo>
                  <a:pt x="1360" y="41"/>
                  <a:pt x="1360" y="45"/>
                  <a:pt x="1359" y="45"/>
                </a:cubicBezTo>
                <a:cubicBezTo>
                  <a:pt x="1354" y="47"/>
                  <a:pt x="1344" y="46"/>
                  <a:pt x="1344" y="44"/>
                </a:cubicBezTo>
                <a:cubicBezTo>
                  <a:pt x="1347" y="44"/>
                  <a:pt x="1345" y="39"/>
                  <a:pt x="1349" y="39"/>
                </a:cubicBezTo>
                <a:cubicBezTo>
                  <a:pt x="1352" y="39"/>
                  <a:pt x="1353" y="41"/>
                  <a:pt x="1357" y="41"/>
                </a:cubicBezTo>
                <a:cubicBezTo>
                  <a:pt x="1359" y="40"/>
                  <a:pt x="1359" y="39"/>
                  <a:pt x="1362" y="39"/>
                </a:cubicBezTo>
                <a:cubicBezTo>
                  <a:pt x="1365" y="39"/>
                  <a:pt x="1365" y="42"/>
                  <a:pt x="1369" y="42"/>
                </a:cubicBezTo>
                <a:cubicBezTo>
                  <a:pt x="1371" y="42"/>
                  <a:pt x="1372" y="42"/>
                  <a:pt x="1374" y="41"/>
                </a:cubicBezTo>
                <a:cubicBezTo>
                  <a:pt x="1374" y="44"/>
                  <a:pt x="1378" y="43"/>
                  <a:pt x="1377" y="47"/>
                </a:cubicBezTo>
                <a:cubicBezTo>
                  <a:pt x="1377" y="50"/>
                  <a:pt x="1371" y="48"/>
                  <a:pt x="1372" y="52"/>
                </a:cubicBezTo>
                <a:cubicBezTo>
                  <a:pt x="1376" y="51"/>
                  <a:pt x="1384" y="54"/>
                  <a:pt x="1385" y="50"/>
                </a:cubicBezTo>
                <a:cubicBezTo>
                  <a:pt x="1383" y="48"/>
                  <a:pt x="1380" y="46"/>
                  <a:pt x="1380" y="42"/>
                </a:cubicBezTo>
                <a:cubicBezTo>
                  <a:pt x="1385" y="40"/>
                  <a:pt x="1390" y="40"/>
                  <a:pt x="1394" y="41"/>
                </a:cubicBezTo>
                <a:cubicBezTo>
                  <a:pt x="1399" y="41"/>
                  <a:pt x="1396" y="42"/>
                  <a:pt x="1400" y="41"/>
                </a:cubicBezTo>
                <a:cubicBezTo>
                  <a:pt x="1405" y="39"/>
                  <a:pt x="1412" y="43"/>
                  <a:pt x="1415" y="39"/>
                </a:cubicBezTo>
                <a:cubicBezTo>
                  <a:pt x="1410" y="36"/>
                  <a:pt x="1403" y="39"/>
                  <a:pt x="1400" y="39"/>
                </a:cubicBezTo>
                <a:cubicBezTo>
                  <a:pt x="1400" y="39"/>
                  <a:pt x="1400" y="37"/>
                  <a:pt x="1399" y="37"/>
                </a:cubicBezTo>
                <a:cubicBezTo>
                  <a:pt x="1398" y="38"/>
                  <a:pt x="1399" y="39"/>
                  <a:pt x="1397" y="39"/>
                </a:cubicBezTo>
                <a:cubicBezTo>
                  <a:pt x="1395" y="39"/>
                  <a:pt x="1394" y="38"/>
                  <a:pt x="1392" y="37"/>
                </a:cubicBezTo>
                <a:cubicBezTo>
                  <a:pt x="1386" y="37"/>
                  <a:pt x="1378" y="37"/>
                  <a:pt x="1372" y="37"/>
                </a:cubicBezTo>
                <a:cubicBezTo>
                  <a:pt x="1370" y="38"/>
                  <a:pt x="1369" y="39"/>
                  <a:pt x="1365" y="39"/>
                </a:cubicBezTo>
                <a:cubicBezTo>
                  <a:pt x="1362" y="39"/>
                  <a:pt x="1358" y="36"/>
                  <a:pt x="1355" y="36"/>
                </a:cubicBezTo>
                <a:cubicBezTo>
                  <a:pt x="1353" y="36"/>
                  <a:pt x="1350" y="37"/>
                  <a:pt x="1347" y="37"/>
                </a:cubicBezTo>
                <a:cubicBezTo>
                  <a:pt x="1344" y="38"/>
                  <a:pt x="1343" y="36"/>
                  <a:pt x="1340" y="36"/>
                </a:cubicBezTo>
                <a:cubicBezTo>
                  <a:pt x="1338" y="36"/>
                  <a:pt x="1339" y="38"/>
                  <a:pt x="1337" y="36"/>
                </a:cubicBezTo>
                <a:cubicBezTo>
                  <a:pt x="1336" y="35"/>
                  <a:pt x="1322" y="36"/>
                  <a:pt x="1322" y="36"/>
                </a:cubicBezTo>
                <a:cubicBezTo>
                  <a:pt x="1319" y="36"/>
                  <a:pt x="1319" y="37"/>
                  <a:pt x="1317" y="36"/>
                </a:cubicBezTo>
                <a:cubicBezTo>
                  <a:pt x="1315" y="34"/>
                  <a:pt x="1302" y="36"/>
                  <a:pt x="1302" y="37"/>
                </a:cubicBezTo>
                <a:cubicBezTo>
                  <a:pt x="1306" y="38"/>
                  <a:pt x="1310" y="38"/>
                  <a:pt x="1312" y="41"/>
                </a:cubicBezTo>
                <a:cubicBezTo>
                  <a:pt x="1307" y="42"/>
                  <a:pt x="1305" y="40"/>
                  <a:pt x="1302" y="42"/>
                </a:cubicBezTo>
                <a:cubicBezTo>
                  <a:pt x="1298" y="45"/>
                  <a:pt x="1300" y="41"/>
                  <a:pt x="1295" y="42"/>
                </a:cubicBezTo>
                <a:cubicBezTo>
                  <a:pt x="1295" y="42"/>
                  <a:pt x="1296" y="44"/>
                  <a:pt x="1295" y="44"/>
                </a:cubicBezTo>
                <a:cubicBezTo>
                  <a:pt x="1295" y="44"/>
                  <a:pt x="1293" y="44"/>
                  <a:pt x="1292" y="44"/>
                </a:cubicBezTo>
                <a:cubicBezTo>
                  <a:pt x="1292" y="44"/>
                  <a:pt x="1292" y="45"/>
                  <a:pt x="1292" y="45"/>
                </a:cubicBezTo>
                <a:cubicBezTo>
                  <a:pt x="1289" y="49"/>
                  <a:pt x="1275" y="43"/>
                  <a:pt x="1269" y="45"/>
                </a:cubicBezTo>
                <a:cubicBezTo>
                  <a:pt x="1270" y="40"/>
                  <a:pt x="1263" y="43"/>
                  <a:pt x="1264" y="39"/>
                </a:cubicBezTo>
                <a:cubicBezTo>
                  <a:pt x="1266" y="37"/>
                  <a:pt x="1269" y="41"/>
                  <a:pt x="1272" y="41"/>
                </a:cubicBezTo>
                <a:cubicBezTo>
                  <a:pt x="1272" y="41"/>
                  <a:pt x="1272" y="39"/>
                  <a:pt x="1272" y="39"/>
                </a:cubicBezTo>
                <a:cubicBezTo>
                  <a:pt x="1274" y="37"/>
                  <a:pt x="1286" y="39"/>
                  <a:pt x="1287" y="39"/>
                </a:cubicBezTo>
                <a:cubicBezTo>
                  <a:pt x="1290" y="39"/>
                  <a:pt x="1290" y="37"/>
                  <a:pt x="1294" y="37"/>
                </a:cubicBezTo>
                <a:cubicBezTo>
                  <a:pt x="1296" y="38"/>
                  <a:pt x="1295" y="41"/>
                  <a:pt x="1299" y="41"/>
                </a:cubicBezTo>
                <a:cubicBezTo>
                  <a:pt x="1301" y="35"/>
                  <a:pt x="1293" y="38"/>
                  <a:pt x="1292" y="34"/>
                </a:cubicBezTo>
                <a:cubicBezTo>
                  <a:pt x="1288" y="33"/>
                  <a:pt x="1289" y="37"/>
                  <a:pt x="1286" y="37"/>
                </a:cubicBezTo>
                <a:cubicBezTo>
                  <a:pt x="1281" y="34"/>
                  <a:pt x="1278" y="39"/>
                  <a:pt x="1276" y="36"/>
                </a:cubicBezTo>
                <a:cubicBezTo>
                  <a:pt x="1274" y="34"/>
                  <a:pt x="1266" y="38"/>
                  <a:pt x="1264" y="36"/>
                </a:cubicBezTo>
                <a:cubicBezTo>
                  <a:pt x="1262" y="36"/>
                  <a:pt x="1262" y="34"/>
                  <a:pt x="1259" y="34"/>
                </a:cubicBezTo>
                <a:cubicBezTo>
                  <a:pt x="1259" y="37"/>
                  <a:pt x="1256" y="35"/>
                  <a:pt x="1254" y="36"/>
                </a:cubicBezTo>
                <a:cubicBezTo>
                  <a:pt x="1253" y="37"/>
                  <a:pt x="1252" y="40"/>
                  <a:pt x="1249" y="39"/>
                </a:cubicBezTo>
                <a:cubicBezTo>
                  <a:pt x="1251" y="34"/>
                  <a:pt x="1246" y="35"/>
                  <a:pt x="1246" y="33"/>
                </a:cubicBezTo>
                <a:cubicBezTo>
                  <a:pt x="1238" y="32"/>
                  <a:pt x="1236" y="37"/>
                  <a:pt x="1231" y="37"/>
                </a:cubicBezTo>
                <a:cubicBezTo>
                  <a:pt x="1219" y="36"/>
                  <a:pt x="1210" y="36"/>
                  <a:pt x="1199" y="39"/>
                </a:cubicBezTo>
                <a:cubicBezTo>
                  <a:pt x="1194" y="38"/>
                  <a:pt x="1191" y="35"/>
                  <a:pt x="1186" y="34"/>
                </a:cubicBezTo>
                <a:cubicBezTo>
                  <a:pt x="1187" y="41"/>
                  <a:pt x="1181" y="34"/>
                  <a:pt x="1176" y="36"/>
                </a:cubicBezTo>
                <a:cubicBezTo>
                  <a:pt x="1176" y="41"/>
                  <a:pt x="1176" y="45"/>
                  <a:pt x="1172" y="47"/>
                </a:cubicBezTo>
                <a:cubicBezTo>
                  <a:pt x="1170" y="46"/>
                  <a:pt x="1170" y="45"/>
                  <a:pt x="1167" y="47"/>
                </a:cubicBezTo>
                <a:cubicBezTo>
                  <a:pt x="1167" y="48"/>
                  <a:pt x="1167" y="50"/>
                  <a:pt x="1166" y="50"/>
                </a:cubicBezTo>
                <a:cubicBezTo>
                  <a:pt x="1165" y="53"/>
                  <a:pt x="1168" y="53"/>
                  <a:pt x="1169" y="55"/>
                </a:cubicBezTo>
                <a:cubicBezTo>
                  <a:pt x="1168" y="56"/>
                  <a:pt x="1160" y="58"/>
                  <a:pt x="1159" y="55"/>
                </a:cubicBezTo>
                <a:cubicBezTo>
                  <a:pt x="1160" y="50"/>
                  <a:pt x="1158" y="42"/>
                  <a:pt x="1161" y="39"/>
                </a:cubicBezTo>
                <a:cubicBezTo>
                  <a:pt x="1145" y="36"/>
                  <a:pt x="1124" y="39"/>
                  <a:pt x="1109" y="42"/>
                </a:cubicBezTo>
                <a:cubicBezTo>
                  <a:pt x="1104" y="44"/>
                  <a:pt x="1100" y="38"/>
                  <a:pt x="1098" y="42"/>
                </a:cubicBezTo>
                <a:cubicBezTo>
                  <a:pt x="1100" y="42"/>
                  <a:pt x="1100" y="51"/>
                  <a:pt x="1098" y="50"/>
                </a:cubicBezTo>
                <a:cubicBezTo>
                  <a:pt x="1094" y="54"/>
                  <a:pt x="1087" y="46"/>
                  <a:pt x="1091" y="42"/>
                </a:cubicBezTo>
                <a:cubicBezTo>
                  <a:pt x="1087" y="43"/>
                  <a:pt x="1083" y="41"/>
                  <a:pt x="1079" y="41"/>
                </a:cubicBezTo>
                <a:cubicBezTo>
                  <a:pt x="1074" y="40"/>
                  <a:pt x="1068" y="42"/>
                  <a:pt x="1064" y="39"/>
                </a:cubicBezTo>
                <a:cubicBezTo>
                  <a:pt x="1063" y="36"/>
                  <a:pt x="1067" y="36"/>
                  <a:pt x="1068" y="36"/>
                </a:cubicBezTo>
                <a:cubicBezTo>
                  <a:pt x="1069" y="34"/>
                  <a:pt x="1067" y="30"/>
                  <a:pt x="1068" y="28"/>
                </a:cubicBezTo>
                <a:cubicBezTo>
                  <a:pt x="1071" y="26"/>
                  <a:pt x="1075" y="26"/>
                  <a:pt x="1079" y="25"/>
                </a:cubicBezTo>
                <a:cubicBezTo>
                  <a:pt x="1077" y="29"/>
                  <a:pt x="1073" y="30"/>
                  <a:pt x="1073" y="36"/>
                </a:cubicBezTo>
                <a:cubicBezTo>
                  <a:pt x="1079" y="36"/>
                  <a:pt x="1084" y="34"/>
                  <a:pt x="1088" y="31"/>
                </a:cubicBezTo>
                <a:cubicBezTo>
                  <a:pt x="1085" y="30"/>
                  <a:pt x="1082" y="28"/>
                  <a:pt x="1083" y="23"/>
                </a:cubicBezTo>
                <a:cubicBezTo>
                  <a:pt x="1085" y="21"/>
                  <a:pt x="1088" y="21"/>
                  <a:pt x="1093" y="22"/>
                </a:cubicBezTo>
                <a:cubicBezTo>
                  <a:pt x="1094" y="31"/>
                  <a:pt x="1094" y="29"/>
                  <a:pt x="1089" y="33"/>
                </a:cubicBezTo>
                <a:cubicBezTo>
                  <a:pt x="1092" y="33"/>
                  <a:pt x="1095" y="33"/>
                  <a:pt x="1098" y="33"/>
                </a:cubicBezTo>
                <a:cubicBezTo>
                  <a:pt x="1096" y="25"/>
                  <a:pt x="1103" y="26"/>
                  <a:pt x="1101" y="18"/>
                </a:cubicBezTo>
                <a:cubicBezTo>
                  <a:pt x="1098" y="16"/>
                  <a:pt x="1090" y="17"/>
                  <a:pt x="1084" y="17"/>
                </a:cubicBezTo>
                <a:cubicBezTo>
                  <a:pt x="1084" y="14"/>
                  <a:pt x="1083" y="13"/>
                  <a:pt x="1081" y="12"/>
                </a:cubicBezTo>
                <a:cubicBezTo>
                  <a:pt x="1082" y="15"/>
                  <a:pt x="1079" y="15"/>
                  <a:pt x="1078" y="17"/>
                </a:cubicBezTo>
                <a:cubicBezTo>
                  <a:pt x="1076" y="18"/>
                  <a:pt x="1076" y="21"/>
                  <a:pt x="1074" y="22"/>
                </a:cubicBezTo>
                <a:cubicBezTo>
                  <a:pt x="1070" y="24"/>
                  <a:pt x="1063" y="23"/>
                  <a:pt x="1059" y="26"/>
                </a:cubicBezTo>
                <a:cubicBezTo>
                  <a:pt x="1064" y="22"/>
                  <a:pt x="1057" y="25"/>
                  <a:pt x="1058" y="20"/>
                </a:cubicBezTo>
                <a:cubicBezTo>
                  <a:pt x="1053" y="20"/>
                  <a:pt x="1050" y="18"/>
                  <a:pt x="1048" y="15"/>
                </a:cubicBezTo>
                <a:cubicBezTo>
                  <a:pt x="1047" y="17"/>
                  <a:pt x="1048" y="20"/>
                  <a:pt x="1046" y="20"/>
                </a:cubicBezTo>
                <a:cubicBezTo>
                  <a:pt x="1039" y="20"/>
                  <a:pt x="1032" y="20"/>
                  <a:pt x="1028" y="18"/>
                </a:cubicBezTo>
                <a:cubicBezTo>
                  <a:pt x="1025" y="21"/>
                  <a:pt x="1025" y="26"/>
                  <a:pt x="1023" y="28"/>
                </a:cubicBezTo>
                <a:cubicBezTo>
                  <a:pt x="1017" y="29"/>
                  <a:pt x="1018" y="25"/>
                  <a:pt x="1014" y="25"/>
                </a:cubicBezTo>
                <a:cubicBezTo>
                  <a:pt x="1016" y="30"/>
                  <a:pt x="1016" y="28"/>
                  <a:pt x="1014" y="33"/>
                </a:cubicBezTo>
                <a:cubicBezTo>
                  <a:pt x="1017" y="34"/>
                  <a:pt x="1021" y="28"/>
                  <a:pt x="1023" y="33"/>
                </a:cubicBezTo>
                <a:cubicBezTo>
                  <a:pt x="1021" y="35"/>
                  <a:pt x="1013" y="33"/>
                  <a:pt x="1013" y="37"/>
                </a:cubicBezTo>
                <a:cubicBezTo>
                  <a:pt x="1018" y="39"/>
                  <a:pt x="1019" y="36"/>
                  <a:pt x="1023" y="36"/>
                </a:cubicBezTo>
                <a:cubicBezTo>
                  <a:pt x="1023" y="37"/>
                  <a:pt x="1024" y="38"/>
                  <a:pt x="1024" y="36"/>
                </a:cubicBezTo>
                <a:cubicBezTo>
                  <a:pt x="1026" y="37"/>
                  <a:pt x="1028" y="38"/>
                  <a:pt x="1028" y="41"/>
                </a:cubicBezTo>
                <a:cubicBezTo>
                  <a:pt x="1022" y="39"/>
                  <a:pt x="1021" y="45"/>
                  <a:pt x="1018" y="45"/>
                </a:cubicBezTo>
                <a:cubicBezTo>
                  <a:pt x="1015" y="46"/>
                  <a:pt x="1013" y="42"/>
                  <a:pt x="1008" y="44"/>
                </a:cubicBezTo>
                <a:cubicBezTo>
                  <a:pt x="1007" y="41"/>
                  <a:pt x="1004" y="39"/>
                  <a:pt x="1004" y="34"/>
                </a:cubicBezTo>
                <a:cubicBezTo>
                  <a:pt x="1007" y="34"/>
                  <a:pt x="1013" y="36"/>
                  <a:pt x="1011" y="31"/>
                </a:cubicBezTo>
                <a:cubicBezTo>
                  <a:pt x="1008" y="28"/>
                  <a:pt x="1005" y="32"/>
                  <a:pt x="1003" y="34"/>
                </a:cubicBezTo>
                <a:cubicBezTo>
                  <a:pt x="1002" y="31"/>
                  <a:pt x="993" y="35"/>
                  <a:pt x="993" y="31"/>
                </a:cubicBezTo>
                <a:cubicBezTo>
                  <a:pt x="995" y="31"/>
                  <a:pt x="1002" y="29"/>
                  <a:pt x="998" y="28"/>
                </a:cubicBezTo>
                <a:cubicBezTo>
                  <a:pt x="993" y="29"/>
                  <a:pt x="993" y="34"/>
                  <a:pt x="986" y="33"/>
                </a:cubicBezTo>
                <a:cubicBezTo>
                  <a:pt x="986" y="34"/>
                  <a:pt x="986" y="36"/>
                  <a:pt x="984" y="36"/>
                </a:cubicBezTo>
                <a:cubicBezTo>
                  <a:pt x="983" y="42"/>
                  <a:pt x="989" y="40"/>
                  <a:pt x="988" y="45"/>
                </a:cubicBezTo>
                <a:cubicBezTo>
                  <a:pt x="988" y="48"/>
                  <a:pt x="984" y="48"/>
                  <a:pt x="985" y="50"/>
                </a:cubicBezTo>
                <a:cubicBezTo>
                  <a:pt x="985" y="51"/>
                  <a:pt x="987" y="50"/>
                  <a:pt x="986" y="52"/>
                </a:cubicBezTo>
                <a:cubicBezTo>
                  <a:pt x="986" y="52"/>
                  <a:pt x="983" y="51"/>
                  <a:pt x="983" y="52"/>
                </a:cubicBezTo>
                <a:cubicBezTo>
                  <a:pt x="982" y="54"/>
                  <a:pt x="984" y="58"/>
                  <a:pt x="981" y="58"/>
                </a:cubicBezTo>
                <a:cubicBezTo>
                  <a:pt x="976" y="58"/>
                  <a:pt x="975" y="54"/>
                  <a:pt x="975" y="49"/>
                </a:cubicBezTo>
                <a:cubicBezTo>
                  <a:pt x="970" y="49"/>
                  <a:pt x="966" y="49"/>
                  <a:pt x="961" y="49"/>
                </a:cubicBezTo>
                <a:cubicBezTo>
                  <a:pt x="961" y="43"/>
                  <a:pt x="955" y="43"/>
                  <a:pt x="955" y="37"/>
                </a:cubicBezTo>
                <a:cubicBezTo>
                  <a:pt x="956" y="33"/>
                  <a:pt x="952" y="33"/>
                  <a:pt x="953" y="30"/>
                </a:cubicBezTo>
                <a:cubicBezTo>
                  <a:pt x="954" y="30"/>
                  <a:pt x="955" y="27"/>
                  <a:pt x="953" y="26"/>
                </a:cubicBezTo>
                <a:cubicBezTo>
                  <a:pt x="953" y="36"/>
                  <a:pt x="944" y="25"/>
                  <a:pt x="941" y="30"/>
                </a:cubicBezTo>
                <a:cubicBezTo>
                  <a:pt x="942" y="33"/>
                  <a:pt x="939" y="33"/>
                  <a:pt x="940" y="36"/>
                </a:cubicBezTo>
                <a:cubicBezTo>
                  <a:pt x="942" y="36"/>
                  <a:pt x="944" y="36"/>
                  <a:pt x="945" y="37"/>
                </a:cubicBezTo>
                <a:cubicBezTo>
                  <a:pt x="942" y="37"/>
                  <a:pt x="939" y="37"/>
                  <a:pt x="936" y="37"/>
                </a:cubicBezTo>
                <a:cubicBezTo>
                  <a:pt x="937" y="31"/>
                  <a:pt x="927" y="36"/>
                  <a:pt x="925" y="36"/>
                </a:cubicBezTo>
                <a:cubicBezTo>
                  <a:pt x="923" y="36"/>
                  <a:pt x="921" y="36"/>
                  <a:pt x="920" y="36"/>
                </a:cubicBezTo>
                <a:cubicBezTo>
                  <a:pt x="918" y="36"/>
                  <a:pt x="915" y="37"/>
                  <a:pt x="918" y="37"/>
                </a:cubicBezTo>
                <a:cubicBezTo>
                  <a:pt x="922" y="38"/>
                  <a:pt x="928" y="37"/>
                  <a:pt x="928" y="41"/>
                </a:cubicBezTo>
                <a:cubicBezTo>
                  <a:pt x="926" y="39"/>
                  <a:pt x="920" y="40"/>
                  <a:pt x="918" y="42"/>
                </a:cubicBezTo>
                <a:cubicBezTo>
                  <a:pt x="920" y="43"/>
                  <a:pt x="920" y="45"/>
                  <a:pt x="920" y="47"/>
                </a:cubicBezTo>
                <a:cubicBezTo>
                  <a:pt x="917" y="51"/>
                  <a:pt x="913" y="45"/>
                  <a:pt x="913" y="49"/>
                </a:cubicBezTo>
                <a:cubicBezTo>
                  <a:pt x="917" y="49"/>
                  <a:pt x="915" y="57"/>
                  <a:pt x="911" y="57"/>
                </a:cubicBezTo>
                <a:cubicBezTo>
                  <a:pt x="903" y="57"/>
                  <a:pt x="901" y="54"/>
                  <a:pt x="893" y="57"/>
                </a:cubicBezTo>
                <a:cubicBezTo>
                  <a:pt x="890" y="54"/>
                  <a:pt x="892" y="49"/>
                  <a:pt x="890" y="45"/>
                </a:cubicBezTo>
                <a:cubicBezTo>
                  <a:pt x="889" y="44"/>
                  <a:pt x="886" y="44"/>
                  <a:pt x="886" y="41"/>
                </a:cubicBezTo>
                <a:cubicBezTo>
                  <a:pt x="886" y="38"/>
                  <a:pt x="891" y="38"/>
                  <a:pt x="888" y="36"/>
                </a:cubicBezTo>
                <a:cubicBezTo>
                  <a:pt x="887" y="38"/>
                  <a:pt x="886" y="39"/>
                  <a:pt x="883" y="39"/>
                </a:cubicBezTo>
                <a:cubicBezTo>
                  <a:pt x="881" y="42"/>
                  <a:pt x="888" y="44"/>
                  <a:pt x="883" y="45"/>
                </a:cubicBezTo>
                <a:cubicBezTo>
                  <a:pt x="881" y="46"/>
                  <a:pt x="881" y="44"/>
                  <a:pt x="880" y="44"/>
                </a:cubicBezTo>
                <a:cubicBezTo>
                  <a:pt x="878" y="43"/>
                  <a:pt x="879" y="43"/>
                  <a:pt x="876" y="42"/>
                </a:cubicBezTo>
                <a:cubicBezTo>
                  <a:pt x="873" y="42"/>
                  <a:pt x="869" y="43"/>
                  <a:pt x="865" y="42"/>
                </a:cubicBezTo>
                <a:cubicBezTo>
                  <a:pt x="863" y="45"/>
                  <a:pt x="860" y="46"/>
                  <a:pt x="862" y="52"/>
                </a:cubicBezTo>
                <a:cubicBezTo>
                  <a:pt x="857" y="56"/>
                  <a:pt x="853" y="54"/>
                  <a:pt x="845" y="53"/>
                </a:cubicBezTo>
                <a:cubicBezTo>
                  <a:pt x="845" y="55"/>
                  <a:pt x="844" y="55"/>
                  <a:pt x="842" y="55"/>
                </a:cubicBezTo>
                <a:cubicBezTo>
                  <a:pt x="840" y="57"/>
                  <a:pt x="840" y="61"/>
                  <a:pt x="837" y="63"/>
                </a:cubicBezTo>
                <a:cubicBezTo>
                  <a:pt x="833" y="64"/>
                  <a:pt x="829" y="66"/>
                  <a:pt x="824" y="66"/>
                </a:cubicBezTo>
                <a:cubicBezTo>
                  <a:pt x="823" y="64"/>
                  <a:pt x="821" y="65"/>
                  <a:pt x="820" y="63"/>
                </a:cubicBezTo>
                <a:cubicBezTo>
                  <a:pt x="821" y="59"/>
                  <a:pt x="823" y="57"/>
                  <a:pt x="822" y="52"/>
                </a:cubicBezTo>
                <a:cubicBezTo>
                  <a:pt x="817" y="51"/>
                  <a:pt x="817" y="54"/>
                  <a:pt x="812" y="53"/>
                </a:cubicBezTo>
                <a:cubicBezTo>
                  <a:pt x="811" y="51"/>
                  <a:pt x="809" y="51"/>
                  <a:pt x="808" y="49"/>
                </a:cubicBezTo>
                <a:cubicBezTo>
                  <a:pt x="808" y="47"/>
                  <a:pt x="809" y="44"/>
                  <a:pt x="807" y="44"/>
                </a:cubicBezTo>
                <a:cubicBezTo>
                  <a:pt x="801" y="48"/>
                  <a:pt x="813" y="55"/>
                  <a:pt x="805" y="57"/>
                </a:cubicBezTo>
                <a:cubicBezTo>
                  <a:pt x="805" y="54"/>
                  <a:pt x="803" y="53"/>
                  <a:pt x="800" y="53"/>
                </a:cubicBezTo>
                <a:cubicBezTo>
                  <a:pt x="797" y="56"/>
                  <a:pt x="795" y="59"/>
                  <a:pt x="790" y="60"/>
                </a:cubicBezTo>
                <a:cubicBezTo>
                  <a:pt x="790" y="58"/>
                  <a:pt x="790" y="56"/>
                  <a:pt x="787" y="57"/>
                </a:cubicBezTo>
                <a:cubicBezTo>
                  <a:pt x="782" y="58"/>
                  <a:pt x="775" y="58"/>
                  <a:pt x="770" y="60"/>
                </a:cubicBezTo>
                <a:cubicBezTo>
                  <a:pt x="768" y="57"/>
                  <a:pt x="769" y="51"/>
                  <a:pt x="763" y="52"/>
                </a:cubicBezTo>
                <a:cubicBezTo>
                  <a:pt x="758" y="53"/>
                  <a:pt x="760" y="62"/>
                  <a:pt x="750" y="60"/>
                </a:cubicBezTo>
                <a:cubicBezTo>
                  <a:pt x="749" y="55"/>
                  <a:pt x="753" y="56"/>
                  <a:pt x="752" y="52"/>
                </a:cubicBezTo>
                <a:cubicBezTo>
                  <a:pt x="748" y="52"/>
                  <a:pt x="745" y="51"/>
                  <a:pt x="744" y="50"/>
                </a:cubicBezTo>
                <a:cubicBezTo>
                  <a:pt x="746" y="61"/>
                  <a:pt x="732" y="57"/>
                  <a:pt x="724" y="58"/>
                </a:cubicBezTo>
                <a:cubicBezTo>
                  <a:pt x="724" y="62"/>
                  <a:pt x="724" y="66"/>
                  <a:pt x="721" y="66"/>
                </a:cubicBezTo>
                <a:cubicBezTo>
                  <a:pt x="720" y="65"/>
                  <a:pt x="720" y="61"/>
                  <a:pt x="719" y="61"/>
                </a:cubicBezTo>
                <a:cubicBezTo>
                  <a:pt x="718" y="61"/>
                  <a:pt x="719" y="66"/>
                  <a:pt x="719" y="66"/>
                </a:cubicBezTo>
                <a:cubicBezTo>
                  <a:pt x="718" y="67"/>
                  <a:pt x="714" y="66"/>
                  <a:pt x="712" y="66"/>
                </a:cubicBezTo>
                <a:cubicBezTo>
                  <a:pt x="711" y="67"/>
                  <a:pt x="710" y="72"/>
                  <a:pt x="706" y="69"/>
                </a:cubicBezTo>
                <a:cubicBezTo>
                  <a:pt x="702" y="69"/>
                  <a:pt x="704" y="63"/>
                  <a:pt x="699" y="64"/>
                </a:cubicBezTo>
                <a:cubicBezTo>
                  <a:pt x="697" y="65"/>
                  <a:pt x="697" y="66"/>
                  <a:pt x="694" y="66"/>
                </a:cubicBezTo>
                <a:cubicBezTo>
                  <a:pt x="693" y="69"/>
                  <a:pt x="690" y="73"/>
                  <a:pt x="689" y="76"/>
                </a:cubicBezTo>
                <a:cubicBezTo>
                  <a:pt x="688" y="80"/>
                  <a:pt x="685" y="79"/>
                  <a:pt x="681" y="79"/>
                </a:cubicBezTo>
                <a:cubicBezTo>
                  <a:pt x="680" y="74"/>
                  <a:pt x="679" y="69"/>
                  <a:pt x="676" y="66"/>
                </a:cubicBezTo>
                <a:cubicBezTo>
                  <a:pt x="679" y="66"/>
                  <a:pt x="680" y="65"/>
                  <a:pt x="681" y="63"/>
                </a:cubicBezTo>
                <a:cubicBezTo>
                  <a:pt x="676" y="61"/>
                  <a:pt x="675" y="66"/>
                  <a:pt x="672" y="68"/>
                </a:cubicBezTo>
                <a:cubicBezTo>
                  <a:pt x="671" y="69"/>
                  <a:pt x="669" y="68"/>
                  <a:pt x="667" y="69"/>
                </a:cubicBezTo>
                <a:cubicBezTo>
                  <a:pt x="666" y="70"/>
                  <a:pt x="666" y="75"/>
                  <a:pt x="663" y="74"/>
                </a:cubicBezTo>
                <a:cubicBezTo>
                  <a:pt x="660" y="75"/>
                  <a:pt x="662" y="71"/>
                  <a:pt x="661" y="71"/>
                </a:cubicBezTo>
                <a:cubicBezTo>
                  <a:pt x="660" y="70"/>
                  <a:pt x="656" y="72"/>
                  <a:pt x="656" y="69"/>
                </a:cubicBezTo>
                <a:cubicBezTo>
                  <a:pt x="649" y="70"/>
                  <a:pt x="648" y="77"/>
                  <a:pt x="641" y="77"/>
                </a:cubicBezTo>
                <a:cubicBezTo>
                  <a:pt x="635" y="78"/>
                  <a:pt x="632" y="75"/>
                  <a:pt x="629" y="72"/>
                </a:cubicBezTo>
                <a:cubicBezTo>
                  <a:pt x="629" y="75"/>
                  <a:pt x="627" y="75"/>
                  <a:pt x="626" y="77"/>
                </a:cubicBezTo>
                <a:cubicBezTo>
                  <a:pt x="629" y="77"/>
                  <a:pt x="631" y="79"/>
                  <a:pt x="628" y="80"/>
                </a:cubicBezTo>
                <a:cubicBezTo>
                  <a:pt x="624" y="80"/>
                  <a:pt x="623" y="77"/>
                  <a:pt x="621" y="76"/>
                </a:cubicBezTo>
                <a:cubicBezTo>
                  <a:pt x="618" y="79"/>
                  <a:pt x="614" y="80"/>
                  <a:pt x="608" y="80"/>
                </a:cubicBezTo>
                <a:cubicBezTo>
                  <a:pt x="603" y="81"/>
                  <a:pt x="605" y="76"/>
                  <a:pt x="600" y="77"/>
                </a:cubicBezTo>
                <a:cubicBezTo>
                  <a:pt x="598" y="79"/>
                  <a:pt x="592" y="79"/>
                  <a:pt x="591" y="80"/>
                </a:cubicBezTo>
                <a:cubicBezTo>
                  <a:pt x="588" y="83"/>
                  <a:pt x="584" y="81"/>
                  <a:pt x="580" y="82"/>
                </a:cubicBezTo>
                <a:cubicBezTo>
                  <a:pt x="576" y="83"/>
                  <a:pt x="576" y="85"/>
                  <a:pt x="573" y="85"/>
                </a:cubicBezTo>
                <a:cubicBezTo>
                  <a:pt x="571" y="85"/>
                  <a:pt x="570" y="82"/>
                  <a:pt x="567" y="83"/>
                </a:cubicBezTo>
                <a:cubicBezTo>
                  <a:pt x="563" y="84"/>
                  <a:pt x="566" y="89"/>
                  <a:pt x="562" y="88"/>
                </a:cubicBezTo>
                <a:cubicBezTo>
                  <a:pt x="561" y="86"/>
                  <a:pt x="559" y="84"/>
                  <a:pt x="557" y="83"/>
                </a:cubicBezTo>
                <a:cubicBezTo>
                  <a:pt x="555" y="85"/>
                  <a:pt x="553" y="86"/>
                  <a:pt x="550" y="87"/>
                </a:cubicBezTo>
                <a:cubicBezTo>
                  <a:pt x="548" y="87"/>
                  <a:pt x="544" y="88"/>
                  <a:pt x="542" y="88"/>
                </a:cubicBezTo>
                <a:cubicBezTo>
                  <a:pt x="533" y="90"/>
                  <a:pt x="521" y="88"/>
                  <a:pt x="512" y="90"/>
                </a:cubicBezTo>
                <a:cubicBezTo>
                  <a:pt x="509" y="90"/>
                  <a:pt x="508" y="93"/>
                  <a:pt x="505" y="93"/>
                </a:cubicBezTo>
                <a:cubicBezTo>
                  <a:pt x="500" y="93"/>
                  <a:pt x="494" y="93"/>
                  <a:pt x="489" y="93"/>
                </a:cubicBezTo>
                <a:cubicBezTo>
                  <a:pt x="486" y="93"/>
                  <a:pt x="487" y="91"/>
                  <a:pt x="486" y="93"/>
                </a:cubicBezTo>
                <a:cubicBezTo>
                  <a:pt x="485" y="94"/>
                  <a:pt x="483" y="91"/>
                  <a:pt x="484" y="91"/>
                </a:cubicBezTo>
                <a:cubicBezTo>
                  <a:pt x="481" y="91"/>
                  <a:pt x="480" y="93"/>
                  <a:pt x="477" y="93"/>
                </a:cubicBezTo>
                <a:cubicBezTo>
                  <a:pt x="479" y="93"/>
                  <a:pt x="471" y="91"/>
                  <a:pt x="472" y="95"/>
                </a:cubicBezTo>
                <a:cubicBezTo>
                  <a:pt x="477" y="96"/>
                  <a:pt x="485" y="93"/>
                  <a:pt x="487" y="96"/>
                </a:cubicBezTo>
                <a:cubicBezTo>
                  <a:pt x="482" y="96"/>
                  <a:pt x="479" y="98"/>
                  <a:pt x="479" y="102"/>
                </a:cubicBezTo>
                <a:cubicBezTo>
                  <a:pt x="480" y="107"/>
                  <a:pt x="484" y="109"/>
                  <a:pt x="486" y="112"/>
                </a:cubicBezTo>
                <a:cubicBezTo>
                  <a:pt x="486" y="115"/>
                  <a:pt x="488" y="115"/>
                  <a:pt x="490" y="117"/>
                </a:cubicBezTo>
                <a:cubicBezTo>
                  <a:pt x="483" y="119"/>
                  <a:pt x="480" y="121"/>
                  <a:pt x="471" y="118"/>
                </a:cubicBezTo>
                <a:cubicBezTo>
                  <a:pt x="471" y="122"/>
                  <a:pt x="472" y="124"/>
                  <a:pt x="473" y="126"/>
                </a:cubicBezTo>
                <a:cubicBezTo>
                  <a:pt x="467" y="127"/>
                  <a:pt x="473" y="131"/>
                  <a:pt x="470" y="136"/>
                </a:cubicBezTo>
                <a:cubicBezTo>
                  <a:pt x="474" y="136"/>
                  <a:pt x="475" y="133"/>
                  <a:pt x="480" y="134"/>
                </a:cubicBezTo>
                <a:cubicBezTo>
                  <a:pt x="481" y="127"/>
                  <a:pt x="475" y="135"/>
                  <a:pt x="475" y="131"/>
                </a:cubicBezTo>
                <a:cubicBezTo>
                  <a:pt x="476" y="130"/>
                  <a:pt x="476" y="128"/>
                  <a:pt x="477" y="126"/>
                </a:cubicBezTo>
                <a:cubicBezTo>
                  <a:pt x="477" y="126"/>
                  <a:pt x="480" y="127"/>
                  <a:pt x="480" y="126"/>
                </a:cubicBezTo>
                <a:cubicBezTo>
                  <a:pt x="481" y="125"/>
                  <a:pt x="478" y="124"/>
                  <a:pt x="478" y="123"/>
                </a:cubicBezTo>
                <a:cubicBezTo>
                  <a:pt x="479" y="122"/>
                  <a:pt x="483" y="123"/>
                  <a:pt x="483" y="122"/>
                </a:cubicBezTo>
                <a:cubicBezTo>
                  <a:pt x="479" y="126"/>
                  <a:pt x="486" y="124"/>
                  <a:pt x="487" y="128"/>
                </a:cubicBezTo>
                <a:cubicBezTo>
                  <a:pt x="485" y="129"/>
                  <a:pt x="485" y="132"/>
                  <a:pt x="484" y="134"/>
                </a:cubicBezTo>
                <a:cubicBezTo>
                  <a:pt x="483" y="136"/>
                  <a:pt x="476" y="139"/>
                  <a:pt x="482" y="141"/>
                </a:cubicBezTo>
                <a:cubicBezTo>
                  <a:pt x="482" y="138"/>
                  <a:pt x="485" y="137"/>
                  <a:pt x="489" y="137"/>
                </a:cubicBezTo>
                <a:cubicBezTo>
                  <a:pt x="489" y="139"/>
                  <a:pt x="487" y="139"/>
                  <a:pt x="487" y="141"/>
                </a:cubicBezTo>
                <a:cubicBezTo>
                  <a:pt x="494" y="140"/>
                  <a:pt x="494" y="144"/>
                  <a:pt x="496" y="148"/>
                </a:cubicBezTo>
                <a:cubicBezTo>
                  <a:pt x="492" y="149"/>
                  <a:pt x="491" y="152"/>
                  <a:pt x="489" y="152"/>
                </a:cubicBezTo>
                <a:cubicBezTo>
                  <a:pt x="488" y="151"/>
                  <a:pt x="489" y="147"/>
                  <a:pt x="486" y="148"/>
                </a:cubicBezTo>
                <a:cubicBezTo>
                  <a:pt x="485" y="153"/>
                  <a:pt x="483" y="156"/>
                  <a:pt x="478" y="156"/>
                </a:cubicBezTo>
                <a:cubicBezTo>
                  <a:pt x="471" y="156"/>
                  <a:pt x="469" y="150"/>
                  <a:pt x="459" y="152"/>
                </a:cubicBezTo>
                <a:cubicBezTo>
                  <a:pt x="460" y="147"/>
                  <a:pt x="455" y="146"/>
                  <a:pt x="454" y="150"/>
                </a:cubicBezTo>
                <a:cubicBezTo>
                  <a:pt x="456" y="150"/>
                  <a:pt x="458" y="150"/>
                  <a:pt x="458" y="152"/>
                </a:cubicBezTo>
                <a:cubicBezTo>
                  <a:pt x="455" y="154"/>
                  <a:pt x="447" y="154"/>
                  <a:pt x="444" y="152"/>
                </a:cubicBezTo>
                <a:cubicBezTo>
                  <a:pt x="445" y="158"/>
                  <a:pt x="443" y="161"/>
                  <a:pt x="440" y="164"/>
                </a:cubicBezTo>
                <a:cubicBezTo>
                  <a:pt x="431" y="167"/>
                  <a:pt x="424" y="156"/>
                  <a:pt x="420" y="164"/>
                </a:cubicBezTo>
                <a:cubicBezTo>
                  <a:pt x="421" y="165"/>
                  <a:pt x="423" y="164"/>
                  <a:pt x="423" y="166"/>
                </a:cubicBezTo>
                <a:cubicBezTo>
                  <a:pt x="416" y="167"/>
                  <a:pt x="418" y="175"/>
                  <a:pt x="419" y="180"/>
                </a:cubicBezTo>
                <a:cubicBezTo>
                  <a:pt x="416" y="183"/>
                  <a:pt x="416" y="187"/>
                  <a:pt x="411" y="188"/>
                </a:cubicBezTo>
                <a:cubicBezTo>
                  <a:pt x="409" y="189"/>
                  <a:pt x="406" y="188"/>
                  <a:pt x="404" y="188"/>
                </a:cubicBezTo>
                <a:cubicBezTo>
                  <a:pt x="403" y="188"/>
                  <a:pt x="402" y="187"/>
                  <a:pt x="403" y="187"/>
                </a:cubicBezTo>
                <a:cubicBezTo>
                  <a:pt x="400" y="186"/>
                  <a:pt x="397" y="188"/>
                  <a:pt x="396" y="187"/>
                </a:cubicBezTo>
                <a:cubicBezTo>
                  <a:pt x="392" y="179"/>
                  <a:pt x="401" y="178"/>
                  <a:pt x="402" y="171"/>
                </a:cubicBezTo>
                <a:cubicBezTo>
                  <a:pt x="399" y="167"/>
                  <a:pt x="392" y="166"/>
                  <a:pt x="392" y="160"/>
                </a:cubicBezTo>
                <a:cubicBezTo>
                  <a:pt x="390" y="159"/>
                  <a:pt x="389" y="160"/>
                  <a:pt x="388" y="161"/>
                </a:cubicBezTo>
                <a:cubicBezTo>
                  <a:pt x="385" y="164"/>
                  <a:pt x="384" y="168"/>
                  <a:pt x="379" y="169"/>
                </a:cubicBezTo>
                <a:cubicBezTo>
                  <a:pt x="377" y="166"/>
                  <a:pt x="374" y="165"/>
                  <a:pt x="374" y="163"/>
                </a:cubicBezTo>
                <a:cubicBezTo>
                  <a:pt x="373" y="162"/>
                  <a:pt x="374" y="160"/>
                  <a:pt x="372" y="160"/>
                </a:cubicBezTo>
                <a:cubicBezTo>
                  <a:pt x="368" y="163"/>
                  <a:pt x="373" y="165"/>
                  <a:pt x="372" y="171"/>
                </a:cubicBezTo>
                <a:cubicBezTo>
                  <a:pt x="371" y="171"/>
                  <a:pt x="370" y="172"/>
                  <a:pt x="371" y="174"/>
                </a:cubicBezTo>
                <a:cubicBezTo>
                  <a:pt x="367" y="174"/>
                  <a:pt x="366" y="177"/>
                  <a:pt x="364" y="179"/>
                </a:cubicBezTo>
                <a:cubicBezTo>
                  <a:pt x="364" y="176"/>
                  <a:pt x="362" y="180"/>
                  <a:pt x="361" y="177"/>
                </a:cubicBezTo>
                <a:cubicBezTo>
                  <a:pt x="361" y="175"/>
                  <a:pt x="368" y="174"/>
                  <a:pt x="362" y="172"/>
                </a:cubicBezTo>
                <a:cubicBezTo>
                  <a:pt x="362" y="175"/>
                  <a:pt x="358" y="174"/>
                  <a:pt x="356" y="174"/>
                </a:cubicBezTo>
                <a:cubicBezTo>
                  <a:pt x="356" y="172"/>
                  <a:pt x="357" y="170"/>
                  <a:pt x="357" y="169"/>
                </a:cubicBezTo>
                <a:cubicBezTo>
                  <a:pt x="352" y="169"/>
                  <a:pt x="350" y="165"/>
                  <a:pt x="344" y="164"/>
                </a:cubicBezTo>
                <a:cubicBezTo>
                  <a:pt x="344" y="168"/>
                  <a:pt x="341" y="170"/>
                  <a:pt x="339" y="172"/>
                </a:cubicBezTo>
                <a:cubicBezTo>
                  <a:pt x="331" y="175"/>
                  <a:pt x="334" y="166"/>
                  <a:pt x="326" y="168"/>
                </a:cubicBezTo>
                <a:cubicBezTo>
                  <a:pt x="323" y="168"/>
                  <a:pt x="325" y="173"/>
                  <a:pt x="321" y="172"/>
                </a:cubicBezTo>
                <a:cubicBezTo>
                  <a:pt x="316" y="171"/>
                  <a:pt x="318" y="171"/>
                  <a:pt x="313" y="172"/>
                </a:cubicBezTo>
                <a:cubicBezTo>
                  <a:pt x="311" y="170"/>
                  <a:pt x="311" y="166"/>
                  <a:pt x="308" y="166"/>
                </a:cubicBezTo>
                <a:cubicBezTo>
                  <a:pt x="308" y="168"/>
                  <a:pt x="306" y="168"/>
                  <a:pt x="304" y="169"/>
                </a:cubicBezTo>
                <a:cubicBezTo>
                  <a:pt x="303" y="170"/>
                  <a:pt x="302" y="171"/>
                  <a:pt x="301" y="172"/>
                </a:cubicBezTo>
                <a:cubicBezTo>
                  <a:pt x="300" y="172"/>
                  <a:pt x="299" y="174"/>
                  <a:pt x="298" y="174"/>
                </a:cubicBezTo>
                <a:cubicBezTo>
                  <a:pt x="291" y="174"/>
                  <a:pt x="284" y="174"/>
                  <a:pt x="277" y="174"/>
                </a:cubicBezTo>
                <a:cubicBezTo>
                  <a:pt x="276" y="176"/>
                  <a:pt x="275" y="177"/>
                  <a:pt x="272" y="177"/>
                </a:cubicBezTo>
                <a:cubicBezTo>
                  <a:pt x="270" y="179"/>
                  <a:pt x="271" y="184"/>
                  <a:pt x="265" y="183"/>
                </a:cubicBezTo>
                <a:cubicBezTo>
                  <a:pt x="259" y="175"/>
                  <a:pt x="247" y="181"/>
                  <a:pt x="241" y="187"/>
                </a:cubicBezTo>
                <a:cubicBezTo>
                  <a:pt x="241" y="184"/>
                  <a:pt x="241" y="182"/>
                  <a:pt x="240" y="180"/>
                </a:cubicBezTo>
                <a:cubicBezTo>
                  <a:pt x="231" y="183"/>
                  <a:pt x="218" y="185"/>
                  <a:pt x="204" y="187"/>
                </a:cubicBezTo>
                <a:cubicBezTo>
                  <a:pt x="200" y="187"/>
                  <a:pt x="196" y="186"/>
                  <a:pt x="191" y="187"/>
                </a:cubicBezTo>
                <a:cubicBezTo>
                  <a:pt x="190" y="187"/>
                  <a:pt x="189" y="188"/>
                  <a:pt x="188" y="188"/>
                </a:cubicBezTo>
                <a:cubicBezTo>
                  <a:pt x="185" y="189"/>
                  <a:pt x="183" y="188"/>
                  <a:pt x="181" y="190"/>
                </a:cubicBezTo>
                <a:cubicBezTo>
                  <a:pt x="180" y="192"/>
                  <a:pt x="168" y="189"/>
                  <a:pt x="165" y="190"/>
                </a:cubicBezTo>
                <a:cubicBezTo>
                  <a:pt x="163" y="190"/>
                  <a:pt x="163" y="191"/>
                  <a:pt x="162" y="191"/>
                </a:cubicBezTo>
                <a:cubicBezTo>
                  <a:pt x="157" y="192"/>
                  <a:pt x="155" y="193"/>
                  <a:pt x="154" y="193"/>
                </a:cubicBezTo>
                <a:cubicBezTo>
                  <a:pt x="148" y="194"/>
                  <a:pt x="148" y="192"/>
                  <a:pt x="150" y="196"/>
                </a:cubicBezTo>
                <a:cubicBezTo>
                  <a:pt x="151" y="199"/>
                  <a:pt x="152" y="195"/>
                  <a:pt x="154" y="194"/>
                </a:cubicBezTo>
                <a:cubicBezTo>
                  <a:pt x="156" y="193"/>
                  <a:pt x="158" y="194"/>
                  <a:pt x="159" y="194"/>
                </a:cubicBezTo>
                <a:cubicBezTo>
                  <a:pt x="161" y="197"/>
                  <a:pt x="170" y="188"/>
                  <a:pt x="170" y="194"/>
                </a:cubicBezTo>
                <a:cubicBezTo>
                  <a:pt x="159" y="193"/>
                  <a:pt x="163" y="205"/>
                  <a:pt x="156" y="207"/>
                </a:cubicBezTo>
                <a:cubicBezTo>
                  <a:pt x="151" y="207"/>
                  <a:pt x="152" y="210"/>
                  <a:pt x="148" y="210"/>
                </a:cubicBezTo>
                <a:cubicBezTo>
                  <a:pt x="144" y="211"/>
                  <a:pt x="137" y="205"/>
                  <a:pt x="136" y="212"/>
                </a:cubicBezTo>
                <a:cubicBezTo>
                  <a:pt x="139" y="213"/>
                  <a:pt x="142" y="207"/>
                  <a:pt x="143" y="212"/>
                </a:cubicBezTo>
                <a:cubicBezTo>
                  <a:pt x="142" y="214"/>
                  <a:pt x="141" y="216"/>
                  <a:pt x="140" y="217"/>
                </a:cubicBezTo>
                <a:cubicBezTo>
                  <a:pt x="138" y="212"/>
                  <a:pt x="119" y="212"/>
                  <a:pt x="118" y="217"/>
                </a:cubicBezTo>
                <a:cubicBezTo>
                  <a:pt x="124" y="216"/>
                  <a:pt x="130" y="213"/>
                  <a:pt x="133" y="218"/>
                </a:cubicBezTo>
                <a:cubicBezTo>
                  <a:pt x="129" y="217"/>
                  <a:pt x="122" y="221"/>
                  <a:pt x="127" y="223"/>
                </a:cubicBezTo>
                <a:cubicBezTo>
                  <a:pt x="128" y="218"/>
                  <a:pt x="131" y="222"/>
                  <a:pt x="132" y="221"/>
                </a:cubicBezTo>
                <a:cubicBezTo>
                  <a:pt x="133" y="221"/>
                  <a:pt x="137" y="213"/>
                  <a:pt x="140" y="218"/>
                </a:cubicBezTo>
                <a:cubicBezTo>
                  <a:pt x="140" y="225"/>
                  <a:pt x="135" y="219"/>
                  <a:pt x="135" y="223"/>
                </a:cubicBezTo>
                <a:cubicBezTo>
                  <a:pt x="135" y="226"/>
                  <a:pt x="129" y="227"/>
                  <a:pt x="134" y="228"/>
                </a:cubicBezTo>
                <a:cubicBezTo>
                  <a:pt x="134" y="226"/>
                  <a:pt x="136" y="225"/>
                  <a:pt x="139" y="225"/>
                </a:cubicBezTo>
                <a:cubicBezTo>
                  <a:pt x="139" y="226"/>
                  <a:pt x="136" y="227"/>
                  <a:pt x="139" y="228"/>
                </a:cubicBezTo>
                <a:cubicBezTo>
                  <a:pt x="141" y="228"/>
                  <a:pt x="141" y="230"/>
                  <a:pt x="142" y="231"/>
                </a:cubicBezTo>
                <a:cubicBezTo>
                  <a:pt x="137" y="231"/>
                  <a:pt x="143" y="234"/>
                  <a:pt x="142" y="237"/>
                </a:cubicBezTo>
                <a:cubicBezTo>
                  <a:pt x="142" y="240"/>
                  <a:pt x="140" y="240"/>
                  <a:pt x="143" y="242"/>
                </a:cubicBezTo>
                <a:cubicBezTo>
                  <a:pt x="143" y="242"/>
                  <a:pt x="142" y="245"/>
                  <a:pt x="143" y="245"/>
                </a:cubicBezTo>
                <a:cubicBezTo>
                  <a:pt x="144" y="246"/>
                  <a:pt x="146" y="245"/>
                  <a:pt x="146" y="247"/>
                </a:cubicBezTo>
                <a:cubicBezTo>
                  <a:pt x="144" y="247"/>
                  <a:pt x="142" y="247"/>
                  <a:pt x="141" y="248"/>
                </a:cubicBezTo>
                <a:cubicBezTo>
                  <a:pt x="148" y="252"/>
                  <a:pt x="152" y="248"/>
                  <a:pt x="160" y="248"/>
                </a:cubicBezTo>
                <a:cubicBezTo>
                  <a:pt x="160" y="243"/>
                  <a:pt x="153" y="246"/>
                  <a:pt x="153" y="242"/>
                </a:cubicBezTo>
                <a:cubicBezTo>
                  <a:pt x="155" y="242"/>
                  <a:pt x="156" y="240"/>
                  <a:pt x="159" y="240"/>
                </a:cubicBezTo>
                <a:cubicBezTo>
                  <a:pt x="157" y="246"/>
                  <a:pt x="165" y="241"/>
                  <a:pt x="164" y="245"/>
                </a:cubicBezTo>
                <a:cubicBezTo>
                  <a:pt x="156" y="246"/>
                  <a:pt x="165" y="249"/>
                  <a:pt x="166" y="250"/>
                </a:cubicBezTo>
                <a:cubicBezTo>
                  <a:pt x="165" y="250"/>
                  <a:pt x="164" y="251"/>
                  <a:pt x="165" y="253"/>
                </a:cubicBezTo>
                <a:cubicBezTo>
                  <a:pt x="160" y="249"/>
                  <a:pt x="153" y="257"/>
                  <a:pt x="148" y="253"/>
                </a:cubicBezTo>
                <a:cubicBezTo>
                  <a:pt x="149" y="260"/>
                  <a:pt x="154" y="253"/>
                  <a:pt x="158" y="255"/>
                </a:cubicBezTo>
                <a:cubicBezTo>
                  <a:pt x="160" y="260"/>
                  <a:pt x="160" y="258"/>
                  <a:pt x="157" y="261"/>
                </a:cubicBezTo>
                <a:cubicBezTo>
                  <a:pt x="159" y="261"/>
                  <a:pt x="161" y="262"/>
                  <a:pt x="160" y="264"/>
                </a:cubicBezTo>
                <a:cubicBezTo>
                  <a:pt x="162" y="264"/>
                  <a:pt x="162" y="267"/>
                  <a:pt x="160" y="267"/>
                </a:cubicBezTo>
                <a:cubicBezTo>
                  <a:pt x="160" y="267"/>
                  <a:pt x="160" y="264"/>
                  <a:pt x="159" y="264"/>
                </a:cubicBezTo>
                <a:cubicBezTo>
                  <a:pt x="159" y="264"/>
                  <a:pt x="157" y="270"/>
                  <a:pt x="157" y="269"/>
                </a:cubicBezTo>
                <a:cubicBezTo>
                  <a:pt x="157" y="271"/>
                  <a:pt x="159" y="271"/>
                  <a:pt x="159" y="274"/>
                </a:cubicBezTo>
                <a:cubicBezTo>
                  <a:pt x="156" y="273"/>
                  <a:pt x="156" y="276"/>
                  <a:pt x="153" y="275"/>
                </a:cubicBezTo>
                <a:cubicBezTo>
                  <a:pt x="152" y="273"/>
                  <a:pt x="153" y="270"/>
                  <a:pt x="154" y="269"/>
                </a:cubicBezTo>
                <a:cubicBezTo>
                  <a:pt x="151" y="269"/>
                  <a:pt x="148" y="268"/>
                  <a:pt x="147" y="271"/>
                </a:cubicBezTo>
                <a:cubicBezTo>
                  <a:pt x="149" y="271"/>
                  <a:pt x="151" y="271"/>
                  <a:pt x="151" y="274"/>
                </a:cubicBezTo>
                <a:cubicBezTo>
                  <a:pt x="144" y="272"/>
                  <a:pt x="147" y="278"/>
                  <a:pt x="143" y="279"/>
                </a:cubicBezTo>
                <a:cubicBezTo>
                  <a:pt x="142" y="279"/>
                  <a:pt x="140" y="279"/>
                  <a:pt x="140" y="280"/>
                </a:cubicBezTo>
                <a:cubicBezTo>
                  <a:pt x="142" y="280"/>
                  <a:pt x="144" y="281"/>
                  <a:pt x="143" y="283"/>
                </a:cubicBezTo>
                <a:cubicBezTo>
                  <a:pt x="143" y="285"/>
                  <a:pt x="146" y="285"/>
                  <a:pt x="147" y="286"/>
                </a:cubicBezTo>
                <a:cubicBezTo>
                  <a:pt x="144" y="285"/>
                  <a:pt x="144" y="291"/>
                  <a:pt x="143" y="291"/>
                </a:cubicBezTo>
                <a:cubicBezTo>
                  <a:pt x="143" y="292"/>
                  <a:pt x="140" y="289"/>
                  <a:pt x="140" y="290"/>
                </a:cubicBezTo>
                <a:cubicBezTo>
                  <a:pt x="139" y="291"/>
                  <a:pt x="139" y="294"/>
                  <a:pt x="139" y="296"/>
                </a:cubicBezTo>
                <a:cubicBezTo>
                  <a:pt x="139" y="296"/>
                  <a:pt x="138" y="296"/>
                  <a:pt x="137" y="298"/>
                </a:cubicBezTo>
                <a:cubicBezTo>
                  <a:pt x="137" y="299"/>
                  <a:pt x="138" y="301"/>
                  <a:pt x="137" y="302"/>
                </a:cubicBezTo>
                <a:cubicBezTo>
                  <a:pt x="139" y="305"/>
                  <a:pt x="144" y="303"/>
                  <a:pt x="144" y="305"/>
                </a:cubicBezTo>
                <a:cubicBezTo>
                  <a:pt x="141" y="305"/>
                  <a:pt x="141" y="308"/>
                  <a:pt x="139" y="309"/>
                </a:cubicBezTo>
                <a:cubicBezTo>
                  <a:pt x="139" y="306"/>
                  <a:pt x="135" y="308"/>
                  <a:pt x="134" y="305"/>
                </a:cubicBezTo>
                <a:cubicBezTo>
                  <a:pt x="134" y="304"/>
                  <a:pt x="137" y="303"/>
                  <a:pt x="134" y="302"/>
                </a:cubicBezTo>
                <a:cubicBezTo>
                  <a:pt x="132" y="307"/>
                  <a:pt x="124" y="299"/>
                  <a:pt x="129" y="296"/>
                </a:cubicBezTo>
                <a:cubicBezTo>
                  <a:pt x="124" y="296"/>
                  <a:pt x="123" y="300"/>
                  <a:pt x="123" y="304"/>
                </a:cubicBezTo>
                <a:cubicBezTo>
                  <a:pt x="125" y="304"/>
                  <a:pt x="125" y="306"/>
                  <a:pt x="125" y="309"/>
                </a:cubicBezTo>
                <a:cubicBezTo>
                  <a:pt x="129" y="308"/>
                  <a:pt x="129" y="313"/>
                  <a:pt x="132" y="315"/>
                </a:cubicBezTo>
                <a:cubicBezTo>
                  <a:pt x="127" y="316"/>
                  <a:pt x="130" y="325"/>
                  <a:pt x="127" y="328"/>
                </a:cubicBezTo>
                <a:cubicBezTo>
                  <a:pt x="132" y="330"/>
                  <a:pt x="131" y="319"/>
                  <a:pt x="134" y="325"/>
                </a:cubicBezTo>
                <a:cubicBezTo>
                  <a:pt x="134" y="330"/>
                  <a:pt x="129" y="328"/>
                  <a:pt x="132" y="331"/>
                </a:cubicBezTo>
                <a:cubicBezTo>
                  <a:pt x="133" y="332"/>
                  <a:pt x="129" y="335"/>
                  <a:pt x="129" y="336"/>
                </a:cubicBezTo>
                <a:cubicBezTo>
                  <a:pt x="131" y="335"/>
                  <a:pt x="132" y="338"/>
                  <a:pt x="133" y="336"/>
                </a:cubicBezTo>
                <a:cubicBezTo>
                  <a:pt x="135" y="336"/>
                  <a:pt x="134" y="340"/>
                  <a:pt x="138" y="339"/>
                </a:cubicBezTo>
                <a:cubicBezTo>
                  <a:pt x="138" y="337"/>
                  <a:pt x="137" y="336"/>
                  <a:pt x="137" y="334"/>
                </a:cubicBezTo>
                <a:cubicBezTo>
                  <a:pt x="137" y="333"/>
                  <a:pt x="139" y="333"/>
                  <a:pt x="139" y="332"/>
                </a:cubicBezTo>
                <a:cubicBezTo>
                  <a:pt x="139" y="329"/>
                  <a:pt x="137" y="324"/>
                  <a:pt x="140" y="323"/>
                </a:cubicBezTo>
                <a:cubicBezTo>
                  <a:pt x="144" y="323"/>
                  <a:pt x="147" y="325"/>
                  <a:pt x="149" y="328"/>
                </a:cubicBezTo>
                <a:cubicBezTo>
                  <a:pt x="149" y="328"/>
                  <a:pt x="148" y="330"/>
                  <a:pt x="149" y="331"/>
                </a:cubicBezTo>
                <a:cubicBezTo>
                  <a:pt x="149" y="332"/>
                  <a:pt x="152" y="331"/>
                  <a:pt x="152" y="332"/>
                </a:cubicBezTo>
                <a:cubicBezTo>
                  <a:pt x="150" y="333"/>
                  <a:pt x="148" y="334"/>
                  <a:pt x="147" y="336"/>
                </a:cubicBezTo>
                <a:cubicBezTo>
                  <a:pt x="147" y="338"/>
                  <a:pt x="152" y="341"/>
                  <a:pt x="152" y="337"/>
                </a:cubicBezTo>
                <a:cubicBezTo>
                  <a:pt x="151" y="337"/>
                  <a:pt x="149" y="337"/>
                  <a:pt x="149" y="336"/>
                </a:cubicBezTo>
                <a:cubicBezTo>
                  <a:pt x="154" y="335"/>
                  <a:pt x="154" y="339"/>
                  <a:pt x="154" y="344"/>
                </a:cubicBezTo>
                <a:cubicBezTo>
                  <a:pt x="159" y="345"/>
                  <a:pt x="160" y="342"/>
                  <a:pt x="164" y="342"/>
                </a:cubicBezTo>
                <a:cubicBezTo>
                  <a:pt x="164" y="346"/>
                  <a:pt x="169" y="344"/>
                  <a:pt x="169" y="347"/>
                </a:cubicBezTo>
                <a:cubicBezTo>
                  <a:pt x="173" y="344"/>
                  <a:pt x="175" y="347"/>
                  <a:pt x="177" y="347"/>
                </a:cubicBezTo>
                <a:cubicBezTo>
                  <a:pt x="178" y="347"/>
                  <a:pt x="179" y="345"/>
                  <a:pt x="179" y="345"/>
                </a:cubicBezTo>
                <a:cubicBezTo>
                  <a:pt x="181" y="345"/>
                  <a:pt x="181" y="347"/>
                  <a:pt x="184" y="347"/>
                </a:cubicBezTo>
                <a:cubicBezTo>
                  <a:pt x="186" y="347"/>
                  <a:pt x="188" y="345"/>
                  <a:pt x="190" y="345"/>
                </a:cubicBezTo>
                <a:cubicBezTo>
                  <a:pt x="192" y="345"/>
                  <a:pt x="192" y="347"/>
                  <a:pt x="194" y="347"/>
                </a:cubicBezTo>
                <a:cubicBezTo>
                  <a:pt x="194" y="347"/>
                  <a:pt x="194" y="345"/>
                  <a:pt x="195" y="345"/>
                </a:cubicBezTo>
                <a:cubicBezTo>
                  <a:pt x="202" y="343"/>
                  <a:pt x="215" y="343"/>
                  <a:pt x="215" y="350"/>
                </a:cubicBezTo>
                <a:cubicBezTo>
                  <a:pt x="208" y="348"/>
                  <a:pt x="206" y="353"/>
                  <a:pt x="204" y="353"/>
                </a:cubicBezTo>
                <a:cubicBezTo>
                  <a:pt x="204" y="353"/>
                  <a:pt x="204" y="350"/>
                  <a:pt x="204" y="350"/>
                </a:cubicBezTo>
                <a:cubicBezTo>
                  <a:pt x="203" y="349"/>
                  <a:pt x="198" y="350"/>
                  <a:pt x="197" y="350"/>
                </a:cubicBezTo>
                <a:cubicBezTo>
                  <a:pt x="197" y="350"/>
                  <a:pt x="195" y="351"/>
                  <a:pt x="196" y="351"/>
                </a:cubicBezTo>
                <a:cubicBezTo>
                  <a:pt x="193" y="352"/>
                  <a:pt x="193" y="349"/>
                  <a:pt x="191" y="351"/>
                </a:cubicBezTo>
                <a:cubicBezTo>
                  <a:pt x="190" y="352"/>
                  <a:pt x="185" y="353"/>
                  <a:pt x="184" y="353"/>
                </a:cubicBezTo>
                <a:cubicBezTo>
                  <a:pt x="182" y="353"/>
                  <a:pt x="179" y="353"/>
                  <a:pt x="176" y="351"/>
                </a:cubicBezTo>
                <a:cubicBezTo>
                  <a:pt x="174" y="353"/>
                  <a:pt x="173" y="355"/>
                  <a:pt x="171" y="356"/>
                </a:cubicBezTo>
                <a:cubicBezTo>
                  <a:pt x="169" y="356"/>
                  <a:pt x="168" y="353"/>
                  <a:pt x="165" y="353"/>
                </a:cubicBezTo>
                <a:cubicBezTo>
                  <a:pt x="163" y="353"/>
                  <a:pt x="162" y="355"/>
                  <a:pt x="160" y="355"/>
                </a:cubicBezTo>
                <a:cubicBezTo>
                  <a:pt x="151" y="355"/>
                  <a:pt x="137" y="353"/>
                  <a:pt x="134" y="358"/>
                </a:cubicBezTo>
                <a:cubicBezTo>
                  <a:pt x="141" y="362"/>
                  <a:pt x="125" y="365"/>
                  <a:pt x="131" y="367"/>
                </a:cubicBezTo>
                <a:cubicBezTo>
                  <a:pt x="131" y="365"/>
                  <a:pt x="133" y="367"/>
                  <a:pt x="134" y="366"/>
                </a:cubicBezTo>
                <a:cubicBezTo>
                  <a:pt x="136" y="365"/>
                  <a:pt x="134" y="364"/>
                  <a:pt x="135" y="363"/>
                </a:cubicBezTo>
                <a:cubicBezTo>
                  <a:pt x="136" y="362"/>
                  <a:pt x="138" y="362"/>
                  <a:pt x="139" y="361"/>
                </a:cubicBezTo>
                <a:cubicBezTo>
                  <a:pt x="140" y="360"/>
                  <a:pt x="138" y="357"/>
                  <a:pt x="142" y="358"/>
                </a:cubicBezTo>
                <a:cubicBezTo>
                  <a:pt x="143" y="360"/>
                  <a:pt x="136" y="362"/>
                  <a:pt x="140" y="363"/>
                </a:cubicBezTo>
                <a:cubicBezTo>
                  <a:pt x="142" y="360"/>
                  <a:pt x="146" y="362"/>
                  <a:pt x="147" y="363"/>
                </a:cubicBezTo>
                <a:cubicBezTo>
                  <a:pt x="145" y="368"/>
                  <a:pt x="150" y="366"/>
                  <a:pt x="151" y="369"/>
                </a:cubicBezTo>
                <a:cubicBezTo>
                  <a:pt x="143" y="367"/>
                  <a:pt x="142" y="372"/>
                  <a:pt x="139" y="372"/>
                </a:cubicBezTo>
                <a:cubicBezTo>
                  <a:pt x="140" y="372"/>
                  <a:pt x="138" y="371"/>
                  <a:pt x="138" y="371"/>
                </a:cubicBezTo>
                <a:cubicBezTo>
                  <a:pt x="132" y="369"/>
                  <a:pt x="132" y="369"/>
                  <a:pt x="129" y="371"/>
                </a:cubicBezTo>
                <a:cubicBezTo>
                  <a:pt x="128" y="378"/>
                  <a:pt x="137" y="370"/>
                  <a:pt x="136" y="374"/>
                </a:cubicBezTo>
                <a:cubicBezTo>
                  <a:pt x="137" y="380"/>
                  <a:pt x="128" y="377"/>
                  <a:pt x="128" y="382"/>
                </a:cubicBezTo>
                <a:cubicBezTo>
                  <a:pt x="134" y="379"/>
                  <a:pt x="128" y="393"/>
                  <a:pt x="133" y="388"/>
                </a:cubicBezTo>
                <a:cubicBezTo>
                  <a:pt x="129" y="384"/>
                  <a:pt x="143" y="378"/>
                  <a:pt x="145" y="385"/>
                </a:cubicBezTo>
                <a:cubicBezTo>
                  <a:pt x="139" y="387"/>
                  <a:pt x="146" y="391"/>
                  <a:pt x="140" y="393"/>
                </a:cubicBezTo>
                <a:cubicBezTo>
                  <a:pt x="140" y="391"/>
                  <a:pt x="140" y="389"/>
                  <a:pt x="137" y="390"/>
                </a:cubicBezTo>
                <a:cubicBezTo>
                  <a:pt x="137" y="395"/>
                  <a:pt x="136" y="399"/>
                  <a:pt x="129" y="397"/>
                </a:cubicBezTo>
                <a:cubicBezTo>
                  <a:pt x="127" y="402"/>
                  <a:pt x="132" y="401"/>
                  <a:pt x="133" y="404"/>
                </a:cubicBezTo>
                <a:cubicBezTo>
                  <a:pt x="131" y="404"/>
                  <a:pt x="128" y="404"/>
                  <a:pt x="128" y="405"/>
                </a:cubicBezTo>
                <a:cubicBezTo>
                  <a:pt x="131" y="407"/>
                  <a:pt x="139" y="404"/>
                  <a:pt x="146" y="405"/>
                </a:cubicBezTo>
                <a:cubicBezTo>
                  <a:pt x="146" y="408"/>
                  <a:pt x="146" y="411"/>
                  <a:pt x="146" y="413"/>
                </a:cubicBezTo>
                <a:cubicBezTo>
                  <a:pt x="152" y="416"/>
                  <a:pt x="147" y="408"/>
                  <a:pt x="151" y="409"/>
                </a:cubicBezTo>
                <a:cubicBezTo>
                  <a:pt x="151" y="410"/>
                  <a:pt x="151" y="413"/>
                  <a:pt x="149" y="413"/>
                </a:cubicBezTo>
                <a:cubicBezTo>
                  <a:pt x="149" y="416"/>
                  <a:pt x="152" y="417"/>
                  <a:pt x="150" y="418"/>
                </a:cubicBezTo>
                <a:cubicBezTo>
                  <a:pt x="146" y="414"/>
                  <a:pt x="140" y="421"/>
                  <a:pt x="136" y="415"/>
                </a:cubicBezTo>
                <a:cubicBezTo>
                  <a:pt x="141" y="415"/>
                  <a:pt x="142" y="411"/>
                  <a:pt x="144" y="409"/>
                </a:cubicBezTo>
                <a:cubicBezTo>
                  <a:pt x="141" y="411"/>
                  <a:pt x="133" y="409"/>
                  <a:pt x="131" y="412"/>
                </a:cubicBezTo>
                <a:cubicBezTo>
                  <a:pt x="134" y="414"/>
                  <a:pt x="133" y="420"/>
                  <a:pt x="135" y="423"/>
                </a:cubicBezTo>
                <a:cubicBezTo>
                  <a:pt x="133" y="423"/>
                  <a:pt x="131" y="420"/>
                  <a:pt x="130" y="423"/>
                </a:cubicBezTo>
                <a:cubicBezTo>
                  <a:pt x="131" y="425"/>
                  <a:pt x="137" y="423"/>
                  <a:pt x="137" y="426"/>
                </a:cubicBezTo>
                <a:cubicBezTo>
                  <a:pt x="138" y="429"/>
                  <a:pt x="135" y="429"/>
                  <a:pt x="134" y="431"/>
                </a:cubicBezTo>
                <a:cubicBezTo>
                  <a:pt x="139" y="429"/>
                  <a:pt x="140" y="429"/>
                  <a:pt x="142" y="432"/>
                </a:cubicBezTo>
                <a:cubicBezTo>
                  <a:pt x="143" y="433"/>
                  <a:pt x="145" y="432"/>
                  <a:pt x="145" y="432"/>
                </a:cubicBezTo>
                <a:cubicBezTo>
                  <a:pt x="149" y="435"/>
                  <a:pt x="148" y="438"/>
                  <a:pt x="151" y="439"/>
                </a:cubicBezTo>
                <a:cubicBezTo>
                  <a:pt x="150" y="438"/>
                  <a:pt x="152" y="436"/>
                  <a:pt x="152" y="436"/>
                </a:cubicBezTo>
                <a:cubicBezTo>
                  <a:pt x="157" y="434"/>
                  <a:pt x="159" y="440"/>
                  <a:pt x="160" y="436"/>
                </a:cubicBezTo>
                <a:cubicBezTo>
                  <a:pt x="158" y="435"/>
                  <a:pt x="158" y="434"/>
                  <a:pt x="157" y="432"/>
                </a:cubicBezTo>
                <a:cubicBezTo>
                  <a:pt x="158" y="433"/>
                  <a:pt x="163" y="436"/>
                  <a:pt x="163" y="432"/>
                </a:cubicBezTo>
                <a:cubicBezTo>
                  <a:pt x="160" y="432"/>
                  <a:pt x="165" y="427"/>
                  <a:pt x="168" y="428"/>
                </a:cubicBezTo>
                <a:cubicBezTo>
                  <a:pt x="169" y="428"/>
                  <a:pt x="170" y="429"/>
                  <a:pt x="170" y="431"/>
                </a:cubicBezTo>
                <a:cubicBezTo>
                  <a:pt x="173" y="431"/>
                  <a:pt x="174" y="428"/>
                  <a:pt x="178" y="428"/>
                </a:cubicBezTo>
                <a:cubicBezTo>
                  <a:pt x="183" y="426"/>
                  <a:pt x="191" y="427"/>
                  <a:pt x="197" y="426"/>
                </a:cubicBezTo>
                <a:cubicBezTo>
                  <a:pt x="200" y="426"/>
                  <a:pt x="200" y="429"/>
                  <a:pt x="202" y="429"/>
                </a:cubicBezTo>
                <a:cubicBezTo>
                  <a:pt x="208" y="430"/>
                  <a:pt x="205" y="432"/>
                  <a:pt x="209" y="434"/>
                </a:cubicBezTo>
                <a:cubicBezTo>
                  <a:pt x="206" y="428"/>
                  <a:pt x="215" y="425"/>
                  <a:pt x="217" y="429"/>
                </a:cubicBezTo>
                <a:cubicBezTo>
                  <a:pt x="218" y="433"/>
                  <a:pt x="211" y="430"/>
                  <a:pt x="212" y="436"/>
                </a:cubicBezTo>
                <a:cubicBezTo>
                  <a:pt x="214" y="435"/>
                  <a:pt x="216" y="435"/>
                  <a:pt x="216" y="432"/>
                </a:cubicBezTo>
                <a:cubicBezTo>
                  <a:pt x="219" y="433"/>
                  <a:pt x="219" y="430"/>
                  <a:pt x="220" y="429"/>
                </a:cubicBezTo>
                <a:cubicBezTo>
                  <a:pt x="224" y="431"/>
                  <a:pt x="227" y="428"/>
                  <a:pt x="230" y="428"/>
                </a:cubicBezTo>
                <a:cubicBezTo>
                  <a:pt x="238" y="427"/>
                  <a:pt x="249" y="427"/>
                  <a:pt x="259" y="428"/>
                </a:cubicBezTo>
                <a:cubicBezTo>
                  <a:pt x="265" y="428"/>
                  <a:pt x="262" y="429"/>
                  <a:pt x="266" y="428"/>
                </a:cubicBezTo>
                <a:cubicBezTo>
                  <a:pt x="273" y="426"/>
                  <a:pt x="286" y="427"/>
                  <a:pt x="292" y="428"/>
                </a:cubicBezTo>
                <a:cubicBezTo>
                  <a:pt x="294" y="428"/>
                  <a:pt x="294" y="429"/>
                  <a:pt x="297" y="429"/>
                </a:cubicBezTo>
                <a:cubicBezTo>
                  <a:pt x="299" y="429"/>
                  <a:pt x="300" y="427"/>
                  <a:pt x="304" y="428"/>
                </a:cubicBezTo>
                <a:cubicBezTo>
                  <a:pt x="305" y="428"/>
                  <a:pt x="305" y="429"/>
                  <a:pt x="305" y="429"/>
                </a:cubicBezTo>
                <a:cubicBezTo>
                  <a:pt x="308" y="430"/>
                  <a:pt x="309" y="427"/>
                  <a:pt x="312" y="428"/>
                </a:cubicBezTo>
                <a:cubicBezTo>
                  <a:pt x="315" y="428"/>
                  <a:pt x="318" y="431"/>
                  <a:pt x="322" y="429"/>
                </a:cubicBezTo>
                <a:cubicBezTo>
                  <a:pt x="324" y="426"/>
                  <a:pt x="332" y="429"/>
                  <a:pt x="334" y="426"/>
                </a:cubicBezTo>
                <a:cubicBezTo>
                  <a:pt x="335" y="428"/>
                  <a:pt x="337" y="430"/>
                  <a:pt x="338" y="432"/>
                </a:cubicBezTo>
                <a:cubicBezTo>
                  <a:pt x="335" y="432"/>
                  <a:pt x="333" y="437"/>
                  <a:pt x="338" y="436"/>
                </a:cubicBezTo>
                <a:cubicBezTo>
                  <a:pt x="337" y="432"/>
                  <a:pt x="340" y="432"/>
                  <a:pt x="341" y="431"/>
                </a:cubicBezTo>
                <a:cubicBezTo>
                  <a:pt x="339" y="431"/>
                  <a:pt x="337" y="430"/>
                  <a:pt x="338" y="428"/>
                </a:cubicBezTo>
                <a:cubicBezTo>
                  <a:pt x="345" y="425"/>
                  <a:pt x="343" y="432"/>
                  <a:pt x="349" y="431"/>
                </a:cubicBezTo>
                <a:cubicBezTo>
                  <a:pt x="351" y="429"/>
                  <a:pt x="352" y="426"/>
                  <a:pt x="356" y="426"/>
                </a:cubicBezTo>
                <a:cubicBezTo>
                  <a:pt x="356" y="428"/>
                  <a:pt x="355" y="429"/>
                  <a:pt x="354" y="431"/>
                </a:cubicBezTo>
                <a:cubicBezTo>
                  <a:pt x="358" y="431"/>
                  <a:pt x="358" y="428"/>
                  <a:pt x="362" y="429"/>
                </a:cubicBezTo>
                <a:cubicBezTo>
                  <a:pt x="362" y="424"/>
                  <a:pt x="360" y="420"/>
                  <a:pt x="359" y="417"/>
                </a:cubicBezTo>
                <a:cubicBezTo>
                  <a:pt x="361" y="419"/>
                  <a:pt x="366" y="413"/>
                  <a:pt x="372" y="415"/>
                </a:cubicBezTo>
                <a:cubicBezTo>
                  <a:pt x="375" y="416"/>
                  <a:pt x="373" y="417"/>
                  <a:pt x="377" y="420"/>
                </a:cubicBezTo>
                <a:cubicBezTo>
                  <a:pt x="377" y="417"/>
                  <a:pt x="379" y="416"/>
                  <a:pt x="383" y="417"/>
                </a:cubicBezTo>
                <a:cubicBezTo>
                  <a:pt x="383" y="421"/>
                  <a:pt x="375" y="424"/>
                  <a:pt x="382" y="426"/>
                </a:cubicBezTo>
                <a:cubicBezTo>
                  <a:pt x="382" y="424"/>
                  <a:pt x="382" y="422"/>
                  <a:pt x="385" y="423"/>
                </a:cubicBezTo>
                <a:cubicBezTo>
                  <a:pt x="384" y="418"/>
                  <a:pt x="386" y="411"/>
                  <a:pt x="383" y="409"/>
                </a:cubicBezTo>
                <a:cubicBezTo>
                  <a:pt x="386" y="409"/>
                  <a:pt x="385" y="413"/>
                  <a:pt x="389" y="412"/>
                </a:cubicBezTo>
                <a:cubicBezTo>
                  <a:pt x="389" y="409"/>
                  <a:pt x="389" y="408"/>
                  <a:pt x="391" y="407"/>
                </a:cubicBezTo>
                <a:cubicBezTo>
                  <a:pt x="393" y="406"/>
                  <a:pt x="407" y="406"/>
                  <a:pt x="404" y="410"/>
                </a:cubicBezTo>
                <a:cubicBezTo>
                  <a:pt x="400" y="414"/>
                  <a:pt x="397" y="412"/>
                  <a:pt x="391" y="412"/>
                </a:cubicBezTo>
                <a:cubicBezTo>
                  <a:pt x="390" y="418"/>
                  <a:pt x="402" y="412"/>
                  <a:pt x="399" y="420"/>
                </a:cubicBezTo>
                <a:cubicBezTo>
                  <a:pt x="399" y="424"/>
                  <a:pt x="391" y="419"/>
                  <a:pt x="393" y="423"/>
                </a:cubicBezTo>
                <a:cubicBezTo>
                  <a:pt x="394" y="424"/>
                  <a:pt x="400" y="422"/>
                  <a:pt x="400" y="424"/>
                </a:cubicBezTo>
                <a:cubicBezTo>
                  <a:pt x="395" y="426"/>
                  <a:pt x="393" y="424"/>
                  <a:pt x="388" y="428"/>
                </a:cubicBezTo>
                <a:cubicBezTo>
                  <a:pt x="393" y="429"/>
                  <a:pt x="402" y="426"/>
                  <a:pt x="405" y="429"/>
                </a:cubicBezTo>
                <a:cubicBezTo>
                  <a:pt x="403" y="432"/>
                  <a:pt x="399" y="433"/>
                  <a:pt x="395" y="434"/>
                </a:cubicBezTo>
                <a:cubicBezTo>
                  <a:pt x="394" y="436"/>
                  <a:pt x="394" y="438"/>
                  <a:pt x="392" y="439"/>
                </a:cubicBezTo>
                <a:cubicBezTo>
                  <a:pt x="387" y="441"/>
                  <a:pt x="384" y="434"/>
                  <a:pt x="382" y="439"/>
                </a:cubicBezTo>
                <a:cubicBezTo>
                  <a:pt x="389" y="438"/>
                  <a:pt x="382" y="441"/>
                  <a:pt x="384" y="445"/>
                </a:cubicBezTo>
                <a:cubicBezTo>
                  <a:pt x="386" y="445"/>
                  <a:pt x="388" y="446"/>
                  <a:pt x="387" y="448"/>
                </a:cubicBezTo>
                <a:cubicBezTo>
                  <a:pt x="386" y="447"/>
                  <a:pt x="384" y="448"/>
                  <a:pt x="383" y="447"/>
                </a:cubicBezTo>
                <a:cubicBezTo>
                  <a:pt x="381" y="446"/>
                  <a:pt x="381" y="445"/>
                  <a:pt x="379" y="443"/>
                </a:cubicBezTo>
                <a:cubicBezTo>
                  <a:pt x="379" y="449"/>
                  <a:pt x="371" y="446"/>
                  <a:pt x="371" y="451"/>
                </a:cubicBezTo>
                <a:cubicBezTo>
                  <a:pt x="377" y="452"/>
                  <a:pt x="377" y="448"/>
                  <a:pt x="383" y="448"/>
                </a:cubicBezTo>
                <a:cubicBezTo>
                  <a:pt x="383" y="450"/>
                  <a:pt x="383" y="451"/>
                  <a:pt x="383" y="453"/>
                </a:cubicBezTo>
                <a:cubicBezTo>
                  <a:pt x="388" y="455"/>
                  <a:pt x="389" y="451"/>
                  <a:pt x="392" y="450"/>
                </a:cubicBezTo>
                <a:cubicBezTo>
                  <a:pt x="393" y="449"/>
                  <a:pt x="395" y="450"/>
                  <a:pt x="396" y="450"/>
                </a:cubicBezTo>
                <a:cubicBezTo>
                  <a:pt x="398" y="449"/>
                  <a:pt x="403" y="447"/>
                  <a:pt x="404" y="447"/>
                </a:cubicBezTo>
                <a:cubicBezTo>
                  <a:pt x="404" y="447"/>
                  <a:pt x="405" y="450"/>
                  <a:pt x="407" y="450"/>
                </a:cubicBezTo>
                <a:cubicBezTo>
                  <a:pt x="406" y="450"/>
                  <a:pt x="409" y="448"/>
                  <a:pt x="409" y="448"/>
                </a:cubicBezTo>
                <a:cubicBezTo>
                  <a:pt x="413" y="444"/>
                  <a:pt x="421" y="445"/>
                  <a:pt x="427" y="445"/>
                </a:cubicBezTo>
                <a:cubicBezTo>
                  <a:pt x="427" y="448"/>
                  <a:pt x="430" y="449"/>
                  <a:pt x="432" y="451"/>
                </a:cubicBezTo>
                <a:cubicBezTo>
                  <a:pt x="426" y="451"/>
                  <a:pt x="427" y="458"/>
                  <a:pt x="422" y="458"/>
                </a:cubicBezTo>
                <a:cubicBezTo>
                  <a:pt x="421" y="454"/>
                  <a:pt x="414" y="457"/>
                  <a:pt x="411" y="456"/>
                </a:cubicBezTo>
                <a:cubicBezTo>
                  <a:pt x="410" y="461"/>
                  <a:pt x="407" y="463"/>
                  <a:pt x="403" y="464"/>
                </a:cubicBezTo>
                <a:cubicBezTo>
                  <a:pt x="398" y="460"/>
                  <a:pt x="392" y="466"/>
                  <a:pt x="385" y="464"/>
                </a:cubicBezTo>
                <a:cubicBezTo>
                  <a:pt x="385" y="462"/>
                  <a:pt x="382" y="463"/>
                  <a:pt x="381" y="461"/>
                </a:cubicBezTo>
                <a:cubicBezTo>
                  <a:pt x="382" y="457"/>
                  <a:pt x="380" y="454"/>
                  <a:pt x="378" y="453"/>
                </a:cubicBezTo>
                <a:cubicBezTo>
                  <a:pt x="376" y="459"/>
                  <a:pt x="383" y="465"/>
                  <a:pt x="378" y="469"/>
                </a:cubicBezTo>
                <a:cubicBezTo>
                  <a:pt x="373" y="470"/>
                  <a:pt x="373" y="466"/>
                  <a:pt x="372" y="464"/>
                </a:cubicBezTo>
                <a:cubicBezTo>
                  <a:pt x="367" y="465"/>
                  <a:pt x="369" y="465"/>
                  <a:pt x="364" y="464"/>
                </a:cubicBezTo>
                <a:cubicBezTo>
                  <a:pt x="363" y="467"/>
                  <a:pt x="366" y="468"/>
                  <a:pt x="366" y="470"/>
                </a:cubicBezTo>
                <a:cubicBezTo>
                  <a:pt x="360" y="469"/>
                  <a:pt x="363" y="476"/>
                  <a:pt x="359" y="475"/>
                </a:cubicBezTo>
                <a:cubicBezTo>
                  <a:pt x="358" y="475"/>
                  <a:pt x="356" y="475"/>
                  <a:pt x="354" y="475"/>
                </a:cubicBezTo>
                <a:cubicBezTo>
                  <a:pt x="355" y="478"/>
                  <a:pt x="349" y="481"/>
                  <a:pt x="350" y="483"/>
                </a:cubicBezTo>
                <a:cubicBezTo>
                  <a:pt x="350" y="484"/>
                  <a:pt x="354" y="483"/>
                  <a:pt x="353" y="485"/>
                </a:cubicBezTo>
                <a:cubicBezTo>
                  <a:pt x="349" y="485"/>
                  <a:pt x="345" y="485"/>
                  <a:pt x="345" y="482"/>
                </a:cubicBezTo>
                <a:cubicBezTo>
                  <a:pt x="347" y="478"/>
                  <a:pt x="349" y="475"/>
                  <a:pt x="349" y="470"/>
                </a:cubicBezTo>
                <a:cubicBezTo>
                  <a:pt x="351" y="470"/>
                  <a:pt x="359" y="467"/>
                  <a:pt x="354" y="464"/>
                </a:cubicBezTo>
                <a:cubicBezTo>
                  <a:pt x="353" y="467"/>
                  <a:pt x="345" y="468"/>
                  <a:pt x="343" y="466"/>
                </a:cubicBezTo>
                <a:cubicBezTo>
                  <a:pt x="342" y="467"/>
                  <a:pt x="343" y="468"/>
                  <a:pt x="343" y="469"/>
                </a:cubicBezTo>
                <a:cubicBezTo>
                  <a:pt x="342" y="471"/>
                  <a:pt x="340" y="469"/>
                  <a:pt x="339" y="470"/>
                </a:cubicBezTo>
                <a:cubicBezTo>
                  <a:pt x="338" y="473"/>
                  <a:pt x="338" y="478"/>
                  <a:pt x="340" y="478"/>
                </a:cubicBezTo>
                <a:cubicBezTo>
                  <a:pt x="340" y="477"/>
                  <a:pt x="341" y="476"/>
                  <a:pt x="343" y="475"/>
                </a:cubicBezTo>
                <a:cubicBezTo>
                  <a:pt x="341" y="477"/>
                  <a:pt x="341" y="481"/>
                  <a:pt x="342" y="485"/>
                </a:cubicBezTo>
                <a:cubicBezTo>
                  <a:pt x="339" y="483"/>
                  <a:pt x="336" y="489"/>
                  <a:pt x="335" y="485"/>
                </a:cubicBezTo>
                <a:cubicBezTo>
                  <a:pt x="334" y="479"/>
                  <a:pt x="338" y="482"/>
                  <a:pt x="340" y="483"/>
                </a:cubicBezTo>
                <a:cubicBezTo>
                  <a:pt x="339" y="479"/>
                  <a:pt x="335" y="478"/>
                  <a:pt x="332" y="477"/>
                </a:cubicBezTo>
                <a:cubicBezTo>
                  <a:pt x="329" y="477"/>
                  <a:pt x="330" y="480"/>
                  <a:pt x="328" y="480"/>
                </a:cubicBezTo>
                <a:cubicBezTo>
                  <a:pt x="326" y="475"/>
                  <a:pt x="322" y="480"/>
                  <a:pt x="320" y="477"/>
                </a:cubicBezTo>
                <a:cubicBezTo>
                  <a:pt x="319" y="471"/>
                  <a:pt x="326" y="473"/>
                  <a:pt x="326" y="469"/>
                </a:cubicBezTo>
                <a:cubicBezTo>
                  <a:pt x="325" y="468"/>
                  <a:pt x="324" y="470"/>
                  <a:pt x="323" y="470"/>
                </a:cubicBezTo>
                <a:cubicBezTo>
                  <a:pt x="323" y="471"/>
                  <a:pt x="319" y="471"/>
                  <a:pt x="318" y="472"/>
                </a:cubicBezTo>
                <a:cubicBezTo>
                  <a:pt x="317" y="473"/>
                  <a:pt x="319" y="477"/>
                  <a:pt x="317" y="477"/>
                </a:cubicBezTo>
                <a:cubicBezTo>
                  <a:pt x="317" y="475"/>
                  <a:pt x="314" y="475"/>
                  <a:pt x="314" y="474"/>
                </a:cubicBezTo>
                <a:cubicBezTo>
                  <a:pt x="315" y="474"/>
                  <a:pt x="315" y="471"/>
                  <a:pt x="313" y="470"/>
                </a:cubicBezTo>
                <a:cubicBezTo>
                  <a:pt x="312" y="473"/>
                  <a:pt x="311" y="475"/>
                  <a:pt x="309" y="477"/>
                </a:cubicBezTo>
                <a:cubicBezTo>
                  <a:pt x="304" y="475"/>
                  <a:pt x="298" y="479"/>
                  <a:pt x="297" y="477"/>
                </a:cubicBezTo>
                <a:cubicBezTo>
                  <a:pt x="297" y="475"/>
                  <a:pt x="299" y="475"/>
                  <a:pt x="301" y="474"/>
                </a:cubicBezTo>
                <a:cubicBezTo>
                  <a:pt x="302" y="473"/>
                  <a:pt x="303" y="472"/>
                  <a:pt x="304" y="470"/>
                </a:cubicBezTo>
                <a:cubicBezTo>
                  <a:pt x="303" y="465"/>
                  <a:pt x="299" y="468"/>
                  <a:pt x="298" y="464"/>
                </a:cubicBezTo>
                <a:cubicBezTo>
                  <a:pt x="299" y="464"/>
                  <a:pt x="302" y="463"/>
                  <a:pt x="302" y="462"/>
                </a:cubicBezTo>
                <a:cubicBezTo>
                  <a:pt x="303" y="460"/>
                  <a:pt x="299" y="459"/>
                  <a:pt x="300" y="456"/>
                </a:cubicBezTo>
                <a:cubicBezTo>
                  <a:pt x="302" y="452"/>
                  <a:pt x="306" y="459"/>
                  <a:pt x="308" y="455"/>
                </a:cubicBezTo>
                <a:cubicBezTo>
                  <a:pt x="303" y="456"/>
                  <a:pt x="304" y="452"/>
                  <a:pt x="300" y="453"/>
                </a:cubicBezTo>
                <a:cubicBezTo>
                  <a:pt x="297" y="457"/>
                  <a:pt x="296" y="456"/>
                  <a:pt x="298" y="461"/>
                </a:cubicBezTo>
                <a:cubicBezTo>
                  <a:pt x="297" y="461"/>
                  <a:pt x="296" y="460"/>
                  <a:pt x="295" y="459"/>
                </a:cubicBezTo>
                <a:cubicBezTo>
                  <a:pt x="294" y="466"/>
                  <a:pt x="301" y="465"/>
                  <a:pt x="300" y="470"/>
                </a:cubicBezTo>
                <a:cubicBezTo>
                  <a:pt x="298" y="472"/>
                  <a:pt x="298" y="474"/>
                  <a:pt x="294" y="475"/>
                </a:cubicBezTo>
                <a:cubicBezTo>
                  <a:pt x="291" y="476"/>
                  <a:pt x="288" y="474"/>
                  <a:pt x="284" y="474"/>
                </a:cubicBezTo>
                <a:cubicBezTo>
                  <a:pt x="284" y="475"/>
                  <a:pt x="285" y="478"/>
                  <a:pt x="283" y="478"/>
                </a:cubicBezTo>
                <a:cubicBezTo>
                  <a:pt x="283" y="477"/>
                  <a:pt x="283" y="475"/>
                  <a:pt x="283" y="474"/>
                </a:cubicBezTo>
                <a:cubicBezTo>
                  <a:pt x="279" y="474"/>
                  <a:pt x="278" y="476"/>
                  <a:pt x="273" y="475"/>
                </a:cubicBezTo>
                <a:cubicBezTo>
                  <a:pt x="273" y="484"/>
                  <a:pt x="269" y="477"/>
                  <a:pt x="266" y="477"/>
                </a:cubicBezTo>
                <a:cubicBezTo>
                  <a:pt x="267" y="477"/>
                  <a:pt x="265" y="478"/>
                  <a:pt x="265" y="478"/>
                </a:cubicBezTo>
                <a:cubicBezTo>
                  <a:pt x="263" y="479"/>
                  <a:pt x="262" y="481"/>
                  <a:pt x="260" y="482"/>
                </a:cubicBezTo>
                <a:cubicBezTo>
                  <a:pt x="259" y="482"/>
                  <a:pt x="257" y="481"/>
                  <a:pt x="255" y="482"/>
                </a:cubicBezTo>
                <a:cubicBezTo>
                  <a:pt x="256" y="477"/>
                  <a:pt x="253" y="476"/>
                  <a:pt x="253" y="472"/>
                </a:cubicBezTo>
                <a:cubicBezTo>
                  <a:pt x="259" y="471"/>
                  <a:pt x="264" y="468"/>
                  <a:pt x="271" y="467"/>
                </a:cubicBezTo>
                <a:cubicBezTo>
                  <a:pt x="274" y="467"/>
                  <a:pt x="272" y="472"/>
                  <a:pt x="276" y="472"/>
                </a:cubicBezTo>
                <a:cubicBezTo>
                  <a:pt x="275" y="466"/>
                  <a:pt x="277" y="463"/>
                  <a:pt x="277" y="458"/>
                </a:cubicBezTo>
                <a:cubicBezTo>
                  <a:pt x="279" y="458"/>
                  <a:pt x="281" y="457"/>
                  <a:pt x="282" y="456"/>
                </a:cubicBezTo>
                <a:cubicBezTo>
                  <a:pt x="284" y="457"/>
                  <a:pt x="292" y="456"/>
                  <a:pt x="287" y="455"/>
                </a:cubicBezTo>
                <a:cubicBezTo>
                  <a:pt x="278" y="456"/>
                  <a:pt x="275" y="452"/>
                  <a:pt x="270" y="451"/>
                </a:cubicBezTo>
                <a:cubicBezTo>
                  <a:pt x="271" y="451"/>
                  <a:pt x="268" y="453"/>
                  <a:pt x="267" y="453"/>
                </a:cubicBezTo>
                <a:cubicBezTo>
                  <a:pt x="260" y="454"/>
                  <a:pt x="258" y="452"/>
                  <a:pt x="256" y="450"/>
                </a:cubicBezTo>
                <a:cubicBezTo>
                  <a:pt x="254" y="452"/>
                  <a:pt x="255" y="457"/>
                  <a:pt x="251" y="458"/>
                </a:cubicBezTo>
                <a:cubicBezTo>
                  <a:pt x="246" y="458"/>
                  <a:pt x="249" y="464"/>
                  <a:pt x="245" y="464"/>
                </a:cubicBezTo>
                <a:cubicBezTo>
                  <a:pt x="244" y="462"/>
                  <a:pt x="238" y="457"/>
                  <a:pt x="236" y="461"/>
                </a:cubicBezTo>
                <a:cubicBezTo>
                  <a:pt x="239" y="461"/>
                  <a:pt x="237" y="463"/>
                  <a:pt x="238" y="464"/>
                </a:cubicBezTo>
                <a:cubicBezTo>
                  <a:pt x="239" y="465"/>
                  <a:pt x="241" y="464"/>
                  <a:pt x="241" y="464"/>
                </a:cubicBezTo>
                <a:cubicBezTo>
                  <a:pt x="243" y="465"/>
                  <a:pt x="247" y="469"/>
                  <a:pt x="243" y="469"/>
                </a:cubicBezTo>
                <a:cubicBezTo>
                  <a:pt x="241" y="469"/>
                  <a:pt x="242" y="466"/>
                  <a:pt x="240" y="466"/>
                </a:cubicBezTo>
                <a:cubicBezTo>
                  <a:pt x="240" y="466"/>
                  <a:pt x="238" y="469"/>
                  <a:pt x="237" y="469"/>
                </a:cubicBezTo>
                <a:cubicBezTo>
                  <a:pt x="239" y="467"/>
                  <a:pt x="239" y="463"/>
                  <a:pt x="235" y="462"/>
                </a:cubicBezTo>
                <a:cubicBezTo>
                  <a:pt x="234" y="464"/>
                  <a:pt x="230" y="464"/>
                  <a:pt x="227" y="462"/>
                </a:cubicBezTo>
                <a:cubicBezTo>
                  <a:pt x="226" y="464"/>
                  <a:pt x="227" y="466"/>
                  <a:pt x="225" y="466"/>
                </a:cubicBezTo>
                <a:cubicBezTo>
                  <a:pt x="222" y="465"/>
                  <a:pt x="222" y="461"/>
                  <a:pt x="217" y="462"/>
                </a:cubicBezTo>
                <a:cubicBezTo>
                  <a:pt x="217" y="465"/>
                  <a:pt x="217" y="467"/>
                  <a:pt x="217" y="469"/>
                </a:cubicBezTo>
                <a:cubicBezTo>
                  <a:pt x="220" y="469"/>
                  <a:pt x="220" y="467"/>
                  <a:pt x="222" y="466"/>
                </a:cubicBezTo>
                <a:cubicBezTo>
                  <a:pt x="221" y="472"/>
                  <a:pt x="228" y="469"/>
                  <a:pt x="229" y="472"/>
                </a:cubicBezTo>
                <a:cubicBezTo>
                  <a:pt x="226" y="472"/>
                  <a:pt x="225" y="473"/>
                  <a:pt x="224" y="475"/>
                </a:cubicBezTo>
                <a:cubicBezTo>
                  <a:pt x="226" y="475"/>
                  <a:pt x="228" y="476"/>
                  <a:pt x="227" y="478"/>
                </a:cubicBezTo>
                <a:cubicBezTo>
                  <a:pt x="225" y="480"/>
                  <a:pt x="215" y="482"/>
                  <a:pt x="213" y="478"/>
                </a:cubicBezTo>
                <a:cubicBezTo>
                  <a:pt x="212" y="473"/>
                  <a:pt x="220" y="477"/>
                  <a:pt x="221" y="474"/>
                </a:cubicBezTo>
                <a:cubicBezTo>
                  <a:pt x="217" y="474"/>
                  <a:pt x="214" y="474"/>
                  <a:pt x="211" y="474"/>
                </a:cubicBezTo>
                <a:cubicBezTo>
                  <a:pt x="212" y="480"/>
                  <a:pt x="208" y="473"/>
                  <a:pt x="206" y="477"/>
                </a:cubicBezTo>
                <a:cubicBezTo>
                  <a:pt x="206" y="479"/>
                  <a:pt x="207" y="483"/>
                  <a:pt x="205" y="483"/>
                </a:cubicBezTo>
                <a:cubicBezTo>
                  <a:pt x="198" y="480"/>
                  <a:pt x="188" y="486"/>
                  <a:pt x="177" y="485"/>
                </a:cubicBezTo>
                <a:cubicBezTo>
                  <a:pt x="177" y="491"/>
                  <a:pt x="184" y="483"/>
                  <a:pt x="186" y="489"/>
                </a:cubicBezTo>
                <a:cubicBezTo>
                  <a:pt x="180" y="488"/>
                  <a:pt x="180" y="492"/>
                  <a:pt x="179" y="494"/>
                </a:cubicBezTo>
                <a:cubicBezTo>
                  <a:pt x="179" y="495"/>
                  <a:pt x="176" y="497"/>
                  <a:pt x="180" y="497"/>
                </a:cubicBezTo>
                <a:cubicBezTo>
                  <a:pt x="180" y="496"/>
                  <a:pt x="184" y="490"/>
                  <a:pt x="186" y="494"/>
                </a:cubicBezTo>
                <a:cubicBezTo>
                  <a:pt x="185" y="499"/>
                  <a:pt x="181" y="501"/>
                  <a:pt x="173" y="501"/>
                </a:cubicBezTo>
                <a:cubicBezTo>
                  <a:pt x="173" y="508"/>
                  <a:pt x="178" y="501"/>
                  <a:pt x="180" y="505"/>
                </a:cubicBezTo>
                <a:cubicBezTo>
                  <a:pt x="178" y="506"/>
                  <a:pt x="179" y="507"/>
                  <a:pt x="180" y="508"/>
                </a:cubicBezTo>
                <a:cubicBezTo>
                  <a:pt x="172" y="506"/>
                  <a:pt x="175" y="514"/>
                  <a:pt x="171" y="515"/>
                </a:cubicBezTo>
                <a:cubicBezTo>
                  <a:pt x="165" y="515"/>
                  <a:pt x="159" y="515"/>
                  <a:pt x="153" y="515"/>
                </a:cubicBezTo>
                <a:cubicBezTo>
                  <a:pt x="153" y="518"/>
                  <a:pt x="155" y="519"/>
                  <a:pt x="158" y="518"/>
                </a:cubicBezTo>
                <a:cubicBezTo>
                  <a:pt x="158" y="521"/>
                  <a:pt x="160" y="521"/>
                  <a:pt x="160" y="524"/>
                </a:cubicBezTo>
                <a:cubicBezTo>
                  <a:pt x="158" y="524"/>
                  <a:pt x="157" y="523"/>
                  <a:pt x="156" y="521"/>
                </a:cubicBezTo>
                <a:cubicBezTo>
                  <a:pt x="154" y="521"/>
                  <a:pt x="150" y="522"/>
                  <a:pt x="150" y="520"/>
                </a:cubicBezTo>
                <a:cubicBezTo>
                  <a:pt x="152" y="519"/>
                  <a:pt x="151" y="517"/>
                  <a:pt x="151" y="515"/>
                </a:cubicBezTo>
                <a:cubicBezTo>
                  <a:pt x="148" y="514"/>
                  <a:pt x="148" y="517"/>
                  <a:pt x="146" y="518"/>
                </a:cubicBezTo>
                <a:cubicBezTo>
                  <a:pt x="140" y="514"/>
                  <a:pt x="134" y="517"/>
                  <a:pt x="130" y="518"/>
                </a:cubicBezTo>
                <a:cubicBezTo>
                  <a:pt x="126" y="519"/>
                  <a:pt x="122" y="519"/>
                  <a:pt x="119" y="520"/>
                </a:cubicBezTo>
                <a:cubicBezTo>
                  <a:pt x="118" y="526"/>
                  <a:pt x="121" y="528"/>
                  <a:pt x="119" y="529"/>
                </a:cubicBezTo>
                <a:cubicBezTo>
                  <a:pt x="119" y="529"/>
                  <a:pt x="120" y="532"/>
                  <a:pt x="119" y="532"/>
                </a:cubicBezTo>
                <a:cubicBezTo>
                  <a:pt x="118" y="537"/>
                  <a:pt x="120" y="533"/>
                  <a:pt x="121" y="537"/>
                </a:cubicBezTo>
                <a:cubicBezTo>
                  <a:pt x="119" y="537"/>
                  <a:pt x="120" y="541"/>
                  <a:pt x="122" y="542"/>
                </a:cubicBezTo>
                <a:cubicBezTo>
                  <a:pt x="121" y="537"/>
                  <a:pt x="125" y="537"/>
                  <a:pt x="128" y="535"/>
                </a:cubicBezTo>
                <a:cubicBezTo>
                  <a:pt x="128" y="537"/>
                  <a:pt x="130" y="538"/>
                  <a:pt x="130" y="540"/>
                </a:cubicBezTo>
                <a:cubicBezTo>
                  <a:pt x="129" y="544"/>
                  <a:pt x="121" y="542"/>
                  <a:pt x="120" y="545"/>
                </a:cubicBezTo>
                <a:cubicBezTo>
                  <a:pt x="125" y="547"/>
                  <a:pt x="130" y="545"/>
                  <a:pt x="135" y="545"/>
                </a:cubicBezTo>
                <a:cubicBezTo>
                  <a:pt x="137" y="545"/>
                  <a:pt x="138" y="543"/>
                  <a:pt x="140" y="543"/>
                </a:cubicBezTo>
                <a:cubicBezTo>
                  <a:pt x="142" y="543"/>
                  <a:pt x="143" y="545"/>
                  <a:pt x="146" y="545"/>
                </a:cubicBezTo>
                <a:cubicBezTo>
                  <a:pt x="148" y="545"/>
                  <a:pt x="148" y="544"/>
                  <a:pt x="149" y="543"/>
                </a:cubicBezTo>
                <a:cubicBezTo>
                  <a:pt x="152" y="543"/>
                  <a:pt x="154" y="544"/>
                  <a:pt x="156" y="542"/>
                </a:cubicBezTo>
                <a:cubicBezTo>
                  <a:pt x="156" y="541"/>
                  <a:pt x="158" y="542"/>
                  <a:pt x="159" y="542"/>
                </a:cubicBezTo>
                <a:cubicBezTo>
                  <a:pt x="163" y="540"/>
                  <a:pt x="162" y="541"/>
                  <a:pt x="167" y="542"/>
                </a:cubicBezTo>
                <a:cubicBezTo>
                  <a:pt x="175" y="542"/>
                  <a:pt x="190" y="540"/>
                  <a:pt x="193" y="543"/>
                </a:cubicBezTo>
                <a:cubicBezTo>
                  <a:pt x="191" y="543"/>
                  <a:pt x="192" y="546"/>
                  <a:pt x="190" y="547"/>
                </a:cubicBezTo>
                <a:cubicBezTo>
                  <a:pt x="186" y="547"/>
                  <a:pt x="171" y="545"/>
                  <a:pt x="175" y="548"/>
                </a:cubicBezTo>
                <a:cubicBezTo>
                  <a:pt x="178" y="548"/>
                  <a:pt x="183" y="547"/>
                  <a:pt x="182" y="551"/>
                </a:cubicBezTo>
                <a:cubicBezTo>
                  <a:pt x="180" y="549"/>
                  <a:pt x="175" y="550"/>
                  <a:pt x="171" y="550"/>
                </a:cubicBezTo>
                <a:cubicBezTo>
                  <a:pt x="169" y="555"/>
                  <a:pt x="176" y="551"/>
                  <a:pt x="174" y="556"/>
                </a:cubicBezTo>
                <a:cubicBezTo>
                  <a:pt x="170" y="551"/>
                  <a:pt x="165" y="555"/>
                  <a:pt x="163" y="559"/>
                </a:cubicBezTo>
                <a:cubicBezTo>
                  <a:pt x="167" y="562"/>
                  <a:pt x="162" y="563"/>
                  <a:pt x="165" y="567"/>
                </a:cubicBezTo>
                <a:cubicBezTo>
                  <a:pt x="161" y="566"/>
                  <a:pt x="159" y="564"/>
                  <a:pt x="159" y="570"/>
                </a:cubicBezTo>
                <a:cubicBezTo>
                  <a:pt x="159" y="576"/>
                  <a:pt x="165" y="566"/>
                  <a:pt x="165" y="572"/>
                </a:cubicBezTo>
                <a:cubicBezTo>
                  <a:pt x="159" y="574"/>
                  <a:pt x="165" y="580"/>
                  <a:pt x="159" y="581"/>
                </a:cubicBezTo>
                <a:cubicBezTo>
                  <a:pt x="153" y="581"/>
                  <a:pt x="159" y="575"/>
                  <a:pt x="156" y="575"/>
                </a:cubicBezTo>
                <a:cubicBezTo>
                  <a:pt x="155" y="579"/>
                  <a:pt x="149" y="579"/>
                  <a:pt x="146" y="581"/>
                </a:cubicBezTo>
                <a:cubicBezTo>
                  <a:pt x="146" y="579"/>
                  <a:pt x="148" y="579"/>
                  <a:pt x="148" y="577"/>
                </a:cubicBezTo>
                <a:cubicBezTo>
                  <a:pt x="143" y="576"/>
                  <a:pt x="145" y="582"/>
                  <a:pt x="138" y="580"/>
                </a:cubicBezTo>
                <a:cubicBezTo>
                  <a:pt x="137" y="586"/>
                  <a:pt x="141" y="588"/>
                  <a:pt x="139" y="591"/>
                </a:cubicBezTo>
                <a:cubicBezTo>
                  <a:pt x="144" y="590"/>
                  <a:pt x="141" y="596"/>
                  <a:pt x="145" y="596"/>
                </a:cubicBezTo>
                <a:cubicBezTo>
                  <a:pt x="146" y="594"/>
                  <a:pt x="147" y="593"/>
                  <a:pt x="148" y="593"/>
                </a:cubicBezTo>
                <a:cubicBezTo>
                  <a:pt x="148" y="596"/>
                  <a:pt x="152" y="596"/>
                  <a:pt x="150" y="600"/>
                </a:cubicBezTo>
                <a:cubicBezTo>
                  <a:pt x="152" y="603"/>
                  <a:pt x="157" y="601"/>
                  <a:pt x="157" y="604"/>
                </a:cubicBezTo>
                <a:cubicBezTo>
                  <a:pt x="158" y="611"/>
                  <a:pt x="158" y="602"/>
                  <a:pt x="160" y="602"/>
                </a:cubicBezTo>
                <a:cubicBezTo>
                  <a:pt x="159" y="607"/>
                  <a:pt x="166" y="604"/>
                  <a:pt x="165" y="608"/>
                </a:cubicBezTo>
                <a:cubicBezTo>
                  <a:pt x="165" y="612"/>
                  <a:pt x="161" y="612"/>
                  <a:pt x="159" y="615"/>
                </a:cubicBezTo>
                <a:cubicBezTo>
                  <a:pt x="163" y="615"/>
                  <a:pt x="163" y="619"/>
                  <a:pt x="161" y="621"/>
                </a:cubicBezTo>
                <a:cubicBezTo>
                  <a:pt x="158" y="620"/>
                  <a:pt x="156" y="617"/>
                  <a:pt x="151" y="618"/>
                </a:cubicBezTo>
                <a:cubicBezTo>
                  <a:pt x="149" y="620"/>
                  <a:pt x="151" y="625"/>
                  <a:pt x="149" y="627"/>
                </a:cubicBezTo>
                <a:cubicBezTo>
                  <a:pt x="145" y="626"/>
                  <a:pt x="142" y="630"/>
                  <a:pt x="139" y="631"/>
                </a:cubicBezTo>
                <a:cubicBezTo>
                  <a:pt x="133" y="632"/>
                  <a:pt x="134" y="631"/>
                  <a:pt x="131" y="634"/>
                </a:cubicBezTo>
                <a:cubicBezTo>
                  <a:pt x="131" y="634"/>
                  <a:pt x="128" y="633"/>
                  <a:pt x="128" y="634"/>
                </a:cubicBezTo>
                <a:cubicBezTo>
                  <a:pt x="126" y="635"/>
                  <a:pt x="125" y="636"/>
                  <a:pt x="123" y="637"/>
                </a:cubicBezTo>
                <a:cubicBezTo>
                  <a:pt x="121" y="638"/>
                  <a:pt x="119" y="636"/>
                  <a:pt x="117" y="637"/>
                </a:cubicBezTo>
                <a:cubicBezTo>
                  <a:pt x="116" y="637"/>
                  <a:pt x="116" y="638"/>
                  <a:pt x="115" y="639"/>
                </a:cubicBezTo>
                <a:cubicBezTo>
                  <a:pt x="111" y="640"/>
                  <a:pt x="112" y="641"/>
                  <a:pt x="109" y="642"/>
                </a:cubicBezTo>
                <a:cubicBezTo>
                  <a:pt x="107" y="642"/>
                  <a:pt x="104" y="641"/>
                  <a:pt x="102" y="642"/>
                </a:cubicBezTo>
                <a:cubicBezTo>
                  <a:pt x="102" y="642"/>
                  <a:pt x="100" y="645"/>
                  <a:pt x="99" y="645"/>
                </a:cubicBezTo>
                <a:cubicBezTo>
                  <a:pt x="97" y="645"/>
                  <a:pt x="95" y="644"/>
                  <a:pt x="93" y="645"/>
                </a:cubicBezTo>
                <a:cubicBezTo>
                  <a:pt x="93" y="649"/>
                  <a:pt x="88" y="649"/>
                  <a:pt x="87" y="650"/>
                </a:cubicBezTo>
                <a:cubicBezTo>
                  <a:pt x="83" y="651"/>
                  <a:pt x="80" y="652"/>
                  <a:pt x="75" y="651"/>
                </a:cubicBezTo>
                <a:cubicBezTo>
                  <a:pt x="71" y="657"/>
                  <a:pt x="62" y="658"/>
                  <a:pt x="55" y="661"/>
                </a:cubicBezTo>
                <a:cubicBezTo>
                  <a:pt x="47" y="664"/>
                  <a:pt x="41" y="666"/>
                  <a:pt x="36" y="672"/>
                </a:cubicBezTo>
                <a:cubicBezTo>
                  <a:pt x="38" y="673"/>
                  <a:pt x="40" y="674"/>
                  <a:pt x="41" y="675"/>
                </a:cubicBezTo>
                <a:cubicBezTo>
                  <a:pt x="37" y="676"/>
                  <a:pt x="41" y="681"/>
                  <a:pt x="42" y="681"/>
                </a:cubicBezTo>
                <a:cubicBezTo>
                  <a:pt x="44" y="684"/>
                  <a:pt x="43" y="690"/>
                  <a:pt x="45" y="691"/>
                </a:cubicBezTo>
                <a:cubicBezTo>
                  <a:pt x="46" y="689"/>
                  <a:pt x="48" y="687"/>
                  <a:pt x="48" y="689"/>
                </a:cubicBezTo>
                <a:cubicBezTo>
                  <a:pt x="50" y="694"/>
                  <a:pt x="45" y="692"/>
                  <a:pt x="46" y="696"/>
                </a:cubicBezTo>
                <a:cubicBezTo>
                  <a:pt x="51" y="696"/>
                  <a:pt x="52" y="692"/>
                  <a:pt x="54" y="697"/>
                </a:cubicBezTo>
                <a:cubicBezTo>
                  <a:pt x="50" y="700"/>
                  <a:pt x="47" y="697"/>
                  <a:pt x="46" y="699"/>
                </a:cubicBezTo>
                <a:cubicBezTo>
                  <a:pt x="48" y="700"/>
                  <a:pt x="52" y="700"/>
                  <a:pt x="52" y="704"/>
                </a:cubicBezTo>
                <a:cubicBezTo>
                  <a:pt x="45" y="704"/>
                  <a:pt x="54" y="706"/>
                  <a:pt x="54" y="708"/>
                </a:cubicBezTo>
                <a:cubicBezTo>
                  <a:pt x="51" y="708"/>
                  <a:pt x="48" y="709"/>
                  <a:pt x="48" y="711"/>
                </a:cubicBezTo>
                <a:cubicBezTo>
                  <a:pt x="50" y="712"/>
                  <a:pt x="53" y="711"/>
                  <a:pt x="53" y="713"/>
                </a:cubicBezTo>
                <a:cubicBezTo>
                  <a:pt x="53" y="715"/>
                  <a:pt x="51" y="715"/>
                  <a:pt x="52" y="718"/>
                </a:cubicBezTo>
                <a:cubicBezTo>
                  <a:pt x="50" y="720"/>
                  <a:pt x="48" y="717"/>
                  <a:pt x="45" y="718"/>
                </a:cubicBezTo>
                <a:cubicBezTo>
                  <a:pt x="45" y="718"/>
                  <a:pt x="41" y="725"/>
                  <a:pt x="40" y="719"/>
                </a:cubicBezTo>
                <a:cubicBezTo>
                  <a:pt x="40" y="717"/>
                  <a:pt x="43" y="718"/>
                  <a:pt x="44" y="716"/>
                </a:cubicBezTo>
                <a:cubicBezTo>
                  <a:pt x="38" y="715"/>
                  <a:pt x="36" y="718"/>
                  <a:pt x="32" y="719"/>
                </a:cubicBezTo>
                <a:cubicBezTo>
                  <a:pt x="31" y="720"/>
                  <a:pt x="29" y="719"/>
                  <a:pt x="29" y="721"/>
                </a:cubicBezTo>
                <a:cubicBezTo>
                  <a:pt x="35" y="722"/>
                  <a:pt x="39" y="716"/>
                  <a:pt x="41" y="723"/>
                </a:cubicBezTo>
                <a:cubicBezTo>
                  <a:pt x="34" y="723"/>
                  <a:pt x="41" y="724"/>
                  <a:pt x="41" y="726"/>
                </a:cubicBezTo>
                <a:cubicBezTo>
                  <a:pt x="41" y="728"/>
                  <a:pt x="36" y="730"/>
                  <a:pt x="39" y="730"/>
                </a:cubicBezTo>
                <a:cubicBezTo>
                  <a:pt x="40" y="728"/>
                  <a:pt x="41" y="727"/>
                  <a:pt x="43" y="729"/>
                </a:cubicBezTo>
                <a:cubicBezTo>
                  <a:pt x="43" y="729"/>
                  <a:pt x="49" y="726"/>
                  <a:pt x="49" y="726"/>
                </a:cubicBezTo>
                <a:cubicBezTo>
                  <a:pt x="50" y="726"/>
                  <a:pt x="51" y="728"/>
                  <a:pt x="52" y="727"/>
                </a:cubicBezTo>
                <a:cubicBezTo>
                  <a:pt x="53" y="727"/>
                  <a:pt x="52" y="722"/>
                  <a:pt x="55" y="724"/>
                </a:cubicBezTo>
                <a:cubicBezTo>
                  <a:pt x="58" y="724"/>
                  <a:pt x="56" y="729"/>
                  <a:pt x="59" y="729"/>
                </a:cubicBezTo>
                <a:cubicBezTo>
                  <a:pt x="61" y="725"/>
                  <a:pt x="62" y="724"/>
                  <a:pt x="60" y="719"/>
                </a:cubicBezTo>
                <a:cubicBezTo>
                  <a:pt x="56" y="718"/>
                  <a:pt x="53" y="726"/>
                  <a:pt x="50" y="721"/>
                </a:cubicBezTo>
                <a:cubicBezTo>
                  <a:pt x="55" y="719"/>
                  <a:pt x="57" y="715"/>
                  <a:pt x="63" y="718"/>
                </a:cubicBezTo>
                <a:cubicBezTo>
                  <a:pt x="63" y="721"/>
                  <a:pt x="63" y="724"/>
                  <a:pt x="65" y="726"/>
                </a:cubicBezTo>
                <a:cubicBezTo>
                  <a:pt x="71" y="727"/>
                  <a:pt x="66" y="719"/>
                  <a:pt x="71" y="719"/>
                </a:cubicBezTo>
                <a:cubicBezTo>
                  <a:pt x="73" y="723"/>
                  <a:pt x="73" y="727"/>
                  <a:pt x="78" y="727"/>
                </a:cubicBezTo>
                <a:cubicBezTo>
                  <a:pt x="78" y="726"/>
                  <a:pt x="78" y="724"/>
                  <a:pt x="79" y="724"/>
                </a:cubicBezTo>
                <a:cubicBezTo>
                  <a:pt x="80" y="724"/>
                  <a:pt x="79" y="727"/>
                  <a:pt x="79" y="727"/>
                </a:cubicBezTo>
                <a:cubicBezTo>
                  <a:pt x="82" y="728"/>
                  <a:pt x="91" y="727"/>
                  <a:pt x="88" y="730"/>
                </a:cubicBezTo>
                <a:cubicBezTo>
                  <a:pt x="86" y="733"/>
                  <a:pt x="81" y="733"/>
                  <a:pt x="85" y="737"/>
                </a:cubicBezTo>
                <a:cubicBezTo>
                  <a:pt x="80" y="737"/>
                  <a:pt x="80" y="741"/>
                  <a:pt x="77" y="742"/>
                </a:cubicBezTo>
                <a:cubicBezTo>
                  <a:pt x="75" y="742"/>
                  <a:pt x="74" y="739"/>
                  <a:pt x="74" y="742"/>
                </a:cubicBezTo>
                <a:cubicBezTo>
                  <a:pt x="76" y="742"/>
                  <a:pt x="74" y="744"/>
                  <a:pt x="72" y="745"/>
                </a:cubicBezTo>
                <a:cubicBezTo>
                  <a:pt x="67" y="743"/>
                  <a:pt x="68" y="747"/>
                  <a:pt x="65" y="748"/>
                </a:cubicBezTo>
                <a:cubicBezTo>
                  <a:pt x="65" y="745"/>
                  <a:pt x="66" y="743"/>
                  <a:pt x="64" y="742"/>
                </a:cubicBezTo>
                <a:cubicBezTo>
                  <a:pt x="64" y="743"/>
                  <a:pt x="63" y="743"/>
                  <a:pt x="61" y="743"/>
                </a:cubicBezTo>
                <a:cubicBezTo>
                  <a:pt x="63" y="749"/>
                  <a:pt x="59" y="748"/>
                  <a:pt x="56" y="748"/>
                </a:cubicBezTo>
                <a:cubicBezTo>
                  <a:pt x="47" y="748"/>
                  <a:pt x="60" y="749"/>
                  <a:pt x="60" y="751"/>
                </a:cubicBezTo>
                <a:cubicBezTo>
                  <a:pt x="60" y="751"/>
                  <a:pt x="55" y="752"/>
                  <a:pt x="55" y="753"/>
                </a:cubicBezTo>
                <a:cubicBezTo>
                  <a:pt x="54" y="754"/>
                  <a:pt x="57" y="764"/>
                  <a:pt x="52" y="762"/>
                </a:cubicBezTo>
                <a:cubicBezTo>
                  <a:pt x="51" y="762"/>
                  <a:pt x="50" y="762"/>
                  <a:pt x="49" y="762"/>
                </a:cubicBezTo>
                <a:cubicBezTo>
                  <a:pt x="49" y="762"/>
                  <a:pt x="47" y="761"/>
                  <a:pt x="48" y="761"/>
                </a:cubicBezTo>
                <a:cubicBezTo>
                  <a:pt x="46" y="761"/>
                  <a:pt x="43" y="762"/>
                  <a:pt x="43" y="762"/>
                </a:cubicBezTo>
                <a:cubicBezTo>
                  <a:pt x="42" y="762"/>
                  <a:pt x="41" y="758"/>
                  <a:pt x="38" y="759"/>
                </a:cubicBezTo>
                <a:cubicBezTo>
                  <a:pt x="38" y="760"/>
                  <a:pt x="38" y="762"/>
                  <a:pt x="36" y="762"/>
                </a:cubicBezTo>
                <a:lnTo>
                  <a:pt x="20" y="781"/>
                </a:lnTo>
                <a:close/>
                <a:moveTo>
                  <a:pt x="73" y="659"/>
                </a:moveTo>
                <a:cubicBezTo>
                  <a:pt x="72" y="655"/>
                  <a:pt x="80" y="660"/>
                  <a:pt x="77" y="654"/>
                </a:cubicBezTo>
                <a:cubicBezTo>
                  <a:pt x="74" y="654"/>
                  <a:pt x="69" y="659"/>
                  <a:pt x="73" y="659"/>
                </a:cubicBezTo>
                <a:close/>
                <a:moveTo>
                  <a:pt x="95" y="651"/>
                </a:moveTo>
                <a:cubicBezTo>
                  <a:pt x="95" y="649"/>
                  <a:pt x="97" y="649"/>
                  <a:pt x="98" y="646"/>
                </a:cubicBezTo>
                <a:cubicBezTo>
                  <a:pt x="94" y="645"/>
                  <a:pt x="91" y="651"/>
                  <a:pt x="95" y="651"/>
                </a:cubicBezTo>
                <a:close/>
                <a:moveTo>
                  <a:pt x="145" y="432"/>
                </a:moveTo>
                <a:cubicBezTo>
                  <a:pt x="145" y="430"/>
                  <a:pt x="147" y="429"/>
                  <a:pt x="147" y="426"/>
                </a:cubicBezTo>
                <a:cubicBezTo>
                  <a:pt x="149" y="426"/>
                  <a:pt x="148" y="431"/>
                  <a:pt x="150" y="431"/>
                </a:cubicBezTo>
                <a:cubicBezTo>
                  <a:pt x="150" y="433"/>
                  <a:pt x="147" y="432"/>
                  <a:pt x="145" y="432"/>
                </a:cubicBezTo>
                <a:close/>
                <a:moveTo>
                  <a:pt x="181" y="358"/>
                </a:moveTo>
                <a:cubicBezTo>
                  <a:pt x="181" y="362"/>
                  <a:pt x="176" y="358"/>
                  <a:pt x="175" y="358"/>
                </a:cubicBezTo>
                <a:cubicBezTo>
                  <a:pt x="174" y="359"/>
                  <a:pt x="175" y="359"/>
                  <a:pt x="176" y="359"/>
                </a:cubicBezTo>
                <a:cubicBezTo>
                  <a:pt x="176" y="361"/>
                  <a:pt x="174" y="361"/>
                  <a:pt x="173" y="361"/>
                </a:cubicBezTo>
                <a:cubicBezTo>
                  <a:pt x="173" y="360"/>
                  <a:pt x="172" y="359"/>
                  <a:pt x="171" y="359"/>
                </a:cubicBezTo>
                <a:cubicBezTo>
                  <a:pt x="171" y="355"/>
                  <a:pt x="179" y="356"/>
                  <a:pt x="181" y="358"/>
                </a:cubicBezTo>
                <a:close/>
                <a:moveTo>
                  <a:pt x="143" y="214"/>
                </a:moveTo>
                <a:cubicBezTo>
                  <a:pt x="143" y="213"/>
                  <a:pt x="146" y="212"/>
                  <a:pt x="146" y="212"/>
                </a:cubicBezTo>
                <a:cubicBezTo>
                  <a:pt x="145" y="212"/>
                  <a:pt x="148" y="215"/>
                  <a:pt x="148" y="214"/>
                </a:cubicBezTo>
                <a:cubicBezTo>
                  <a:pt x="149" y="217"/>
                  <a:pt x="141" y="218"/>
                  <a:pt x="143" y="214"/>
                </a:cubicBezTo>
                <a:close/>
                <a:moveTo>
                  <a:pt x="582" y="88"/>
                </a:moveTo>
                <a:cubicBezTo>
                  <a:pt x="582" y="85"/>
                  <a:pt x="580" y="84"/>
                  <a:pt x="578" y="83"/>
                </a:cubicBezTo>
                <a:cubicBezTo>
                  <a:pt x="578" y="86"/>
                  <a:pt x="580" y="88"/>
                  <a:pt x="582" y="88"/>
                </a:cubicBezTo>
                <a:close/>
                <a:moveTo>
                  <a:pt x="702" y="66"/>
                </a:moveTo>
                <a:cubicBezTo>
                  <a:pt x="702" y="69"/>
                  <a:pt x="702" y="71"/>
                  <a:pt x="702" y="74"/>
                </a:cubicBezTo>
                <a:cubicBezTo>
                  <a:pt x="699" y="77"/>
                  <a:pt x="700" y="74"/>
                  <a:pt x="696" y="74"/>
                </a:cubicBezTo>
                <a:cubicBezTo>
                  <a:pt x="698" y="81"/>
                  <a:pt x="697" y="81"/>
                  <a:pt x="696" y="87"/>
                </a:cubicBezTo>
                <a:cubicBezTo>
                  <a:pt x="690" y="87"/>
                  <a:pt x="685" y="89"/>
                  <a:pt x="678" y="88"/>
                </a:cubicBezTo>
                <a:cubicBezTo>
                  <a:pt x="679" y="81"/>
                  <a:pt x="685" y="80"/>
                  <a:pt x="694" y="80"/>
                </a:cubicBezTo>
                <a:cubicBezTo>
                  <a:pt x="691" y="75"/>
                  <a:pt x="695" y="74"/>
                  <a:pt x="694" y="68"/>
                </a:cubicBezTo>
                <a:cubicBezTo>
                  <a:pt x="699" y="69"/>
                  <a:pt x="698" y="65"/>
                  <a:pt x="702" y="66"/>
                </a:cubicBezTo>
                <a:close/>
                <a:moveTo>
                  <a:pt x="835" y="64"/>
                </a:moveTo>
                <a:cubicBezTo>
                  <a:pt x="836" y="64"/>
                  <a:pt x="837" y="64"/>
                  <a:pt x="838" y="64"/>
                </a:cubicBezTo>
                <a:cubicBezTo>
                  <a:pt x="838" y="65"/>
                  <a:pt x="839" y="67"/>
                  <a:pt x="839" y="68"/>
                </a:cubicBezTo>
                <a:cubicBezTo>
                  <a:pt x="837" y="68"/>
                  <a:pt x="836" y="68"/>
                  <a:pt x="835" y="68"/>
                </a:cubicBezTo>
                <a:cubicBezTo>
                  <a:pt x="835" y="67"/>
                  <a:pt x="835" y="65"/>
                  <a:pt x="835" y="64"/>
                </a:cubicBezTo>
                <a:close/>
                <a:moveTo>
                  <a:pt x="1292" y="45"/>
                </a:moveTo>
                <a:cubicBezTo>
                  <a:pt x="1294" y="46"/>
                  <a:pt x="1294" y="48"/>
                  <a:pt x="1294" y="50"/>
                </a:cubicBezTo>
                <a:cubicBezTo>
                  <a:pt x="1290" y="51"/>
                  <a:pt x="1290" y="47"/>
                  <a:pt x="1285" y="49"/>
                </a:cubicBezTo>
                <a:cubicBezTo>
                  <a:pt x="1284" y="44"/>
                  <a:pt x="1293" y="50"/>
                  <a:pt x="1292" y="45"/>
                </a:cubicBezTo>
                <a:close/>
                <a:moveTo>
                  <a:pt x="1344" y="37"/>
                </a:moveTo>
                <a:cubicBezTo>
                  <a:pt x="1344" y="40"/>
                  <a:pt x="1342" y="41"/>
                  <a:pt x="1342" y="44"/>
                </a:cubicBezTo>
                <a:cubicBezTo>
                  <a:pt x="1340" y="42"/>
                  <a:pt x="1334" y="41"/>
                  <a:pt x="1334" y="45"/>
                </a:cubicBezTo>
                <a:cubicBezTo>
                  <a:pt x="1330" y="46"/>
                  <a:pt x="1333" y="40"/>
                  <a:pt x="1332" y="37"/>
                </a:cubicBezTo>
                <a:cubicBezTo>
                  <a:pt x="1337" y="41"/>
                  <a:pt x="1338" y="39"/>
                  <a:pt x="1344" y="37"/>
                </a:cubicBezTo>
                <a:close/>
                <a:moveTo>
                  <a:pt x="1842" y="153"/>
                </a:moveTo>
                <a:cubicBezTo>
                  <a:pt x="1839" y="153"/>
                  <a:pt x="1837" y="153"/>
                  <a:pt x="1836" y="152"/>
                </a:cubicBezTo>
                <a:cubicBezTo>
                  <a:pt x="1834" y="157"/>
                  <a:pt x="1842" y="158"/>
                  <a:pt x="1842" y="153"/>
                </a:cubicBezTo>
                <a:close/>
                <a:moveTo>
                  <a:pt x="1805" y="161"/>
                </a:moveTo>
                <a:cubicBezTo>
                  <a:pt x="1803" y="160"/>
                  <a:pt x="1802" y="159"/>
                  <a:pt x="1802" y="156"/>
                </a:cubicBezTo>
                <a:cubicBezTo>
                  <a:pt x="1805" y="156"/>
                  <a:pt x="1805" y="158"/>
                  <a:pt x="1807" y="158"/>
                </a:cubicBezTo>
                <a:cubicBezTo>
                  <a:pt x="1807" y="159"/>
                  <a:pt x="1806" y="160"/>
                  <a:pt x="1805" y="161"/>
                </a:cubicBezTo>
                <a:close/>
                <a:moveTo>
                  <a:pt x="1858" y="172"/>
                </a:moveTo>
                <a:cubicBezTo>
                  <a:pt x="1860" y="179"/>
                  <a:pt x="1849" y="172"/>
                  <a:pt x="1855" y="175"/>
                </a:cubicBezTo>
                <a:cubicBezTo>
                  <a:pt x="1854" y="179"/>
                  <a:pt x="1847" y="176"/>
                  <a:pt x="1848" y="172"/>
                </a:cubicBezTo>
                <a:cubicBezTo>
                  <a:pt x="1851" y="175"/>
                  <a:pt x="1852" y="171"/>
                  <a:pt x="1858" y="172"/>
                </a:cubicBezTo>
                <a:close/>
                <a:moveTo>
                  <a:pt x="1773" y="252"/>
                </a:moveTo>
                <a:cubicBezTo>
                  <a:pt x="1770" y="255"/>
                  <a:pt x="1767" y="252"/>
                  <a:pt x="1769" y="258"/>
                </a:cubicBezTo>
                <a:cubicBezTo>
                  <a:pt x="1763" y="257"/>
                  <a:pt x="1761" y="255"/>
                  <a:pt x="1756" y="259"/>
                </a:cubicBezTo>
                <a:cubicBezTo>
                  <a:pt x="1754" y="259"/>
                  <a:pt x="1756" y="258"/>
                  <a:pt x="1758" y="258"/>
                </a:cubicBezTo>
                <a:cubicBezTo>
                  <a:pt x="1758" y="255"/>
                  <a:pt x="1753" y="257"/>
                  <a:pt x="1751" y="256"/>
                </a:cubicBezTo>
                <a:cubicBezTo>
                  <a:pt x="1751" y="256"/>
                  <a:pt x="1751" y="252"/>
                  <a:pt x="1748" y="253"/>
                </a:cubicBezTo>
                <a:cubicBezTo>
                  <a:pt x="1748" y="249"/>
                  <a:pt x="1753" y="251"/>
                  <a:pt x="1756" y="250"/>
                </a:cubicBezTo>
                <a:cubicBezTo>
                  <a:pt x="1757" y="250"/>
                  <a:pt x="1761" y="246"/>
                  <a:pt x="1761" y="247"/>
                </a:cubicBezTo>
                <a:cubicBezTo>
                  <a:pt x="1762" y="247"/>
                  <a:pt x="1761" y="248"/>
                  <a:pt x="1761" y="248"/>
                </a:cubicBezTo>
                <a:cubicBezTo>
                  <a:pt x="1765" y="249"/>
                  <a:pt x="1770" y="249"/>
                  <a:pt x="1773" y="252"/>
                </a:cubicBezTo>
                <a:close/>
                <a:moveTo>
                  <a:pt x="1830" y="299"/>
                </a:moveTo>
                <a:cubicBezTo>
                  <a:pt x="1825" y="297"/>
                  <a:pt x="1825" y="299"/>
                  <a:pt x="1819" y="299"/>
                </a:cubicBezTo>
                <a:cubicBezTo>
                  <a:pt x="1821" y="294"/>
                  <a:pt x="1820" y="292"/>
                  <a:pt x="1819" y="286"/>
                </a:cubicBezTo>
                <a:cubicBezTo>
                  <a:pt x="1823" y="283"/>
                  <a:pt x="1826" y="289"/>
                  <a:pt x="1828" y="283"/>
                </a:cubicBezTo>
                <a:cubicBezTo>
                  <a:pt x="1829" y="284"/>
                  <a:pt x="1830" y="288"/>
                  <a:pt x="1831" y="285"/>
                </a:cubicBezTo>
                <a:cubicBezTo>
                  <a:pt x="1835" y="285"/>
                  <a:pt x="1832" y="292"/>
                  <a:pt x="1829" y="291"/>
                </a:cubicBezTo>
                <a:cubicBezTo>
                  <a:pt x="1830" y="293"/>
                  <a:pt x="1831" y="295"/>
                  <a:pt x="1830" y="299"/>
                </a:cubicBezTo>
                <a:close/>
                <a:moveTo>
                  <a:pt x="2055" y="619"/>
                </a:moveTo>
                <a:cubicBezTo>
                  <a:pt x="2060" y="620"/>
                  <a:pt x="2064" y="619"/>
                  <a:pt x="2065" y="616"/>
                </a:cubicBezTo>
                <a:cubicBezTo>
                  <a:pt x="2062" y="617"/>
                  <a:pt x="2054" y="614"/>
                  <a:pt x="2055" y="619"/>
                </a:cubicBezTo>
                <a:close/>
                <a:moveTo>
                  <a:pt x="1438" y="1419"/>
                </a:moveTo>
                <a:cubicBezTo>
                  <a:pt x="1438" y="1413"/>
                  <a:pt x="1439" y="1409"/>
                  <a:pt x="1443" y="1408"/>
                </a:cubicBezTo>
                <a:cubicBezTo>
                  <a:pt x="1450" y="1409"/>
                  <a:pt x="1453" y="1414"/>
                  <a:pt x="1452" y="1424"/>
                </a:cubicBezTo>
                <a:cubicBezTo>
                  <a:pt x="1448" y="1421"/>
                  <a:pt x="1442" y="1421"/>
                  <a:pt x="1438" y="1419"/>
                </a:cubicBezTo>
                <a:close/>
                <a:moveTo>
                  <a:pt x="270" y="1244"/>
                </a:moveTo>
                <a:cubicBezTo>
                  <a:pt x="268" y="1237"/>
                  <a:pt x="277" y="1245"/>
                  <a:pt x="276" y="1241"/>
                </a:cubicBezTo>
                <a:cubicBezTo>
                  <a:pt x="281" y="1244"/>
                  <a:pt x="273" y="1245"/>
                  <a:pt x="270" y="1244"/>
                </a:cubicBezTo>
                <a:close/>
                <a:moveTo>
                  <a:pt x="53" y="1203"/>
                </a:moveTo>
                <a:cubicBezTo>
                  <a:pt x="56" y="1202"/>
                  <a:pt x="59" y="1202"/>
                  <a:pt x="61" y="1200"/>
                </a:cubicBezTo>
                <a:cubicBezTo>
                  <a:pt x="57" y="1200"/>
                  <a:pt x="53" y="1200"/>
                  <a:pt x="53" y="1203"/>
                </a:cubicBezTo>
                <a:close/>
                <a:moveTo>
                  <a:pt x="77" y="859"/>
                </a:moveTo>
                <a:cubicBezTo>
                  <a:pt x="78" y="857"/>
                  <a:pt x="80" y="856"/>
                  <a:pt x="83" y="856"/>
                </a:cubicBezTo>
                <a:cubicBezTo>
                  <a:pt x="83" y="857"/>
                  <a:pt x="83" y="857"/>
                  <a:pt x="82" y="857"/>
                </a:cubicBezTo>
                <a:cubicBezTo>
                  <a:pt x="83" y="859"/>
                  <a:pt x="85" y="860"/>
                  <a:pt x="88" y="861"/>
                </a:cubicBezTo>
                <a:cubicBezTo>
                  <a:pt x="87" y="867"/>
                  <a:pt x="81" y="860"/>
                  <a:pt x="77" y="859"/>
                </a:cubicBezTo>
                <a:close/>
                <a:moveTo>
                  <a:pt x="1029" y="26"/>
                </a:moveTo>
                <a:cubicBezTo>
                  <a:pt x="1030" y="24"/>
                  <a:pt x="1032" y="24"/>
                  <a:pt x="1033" y="22"/>
                </a:cubicBezTo>
                <a:cubicBezTo>
                  <a:pt x="1029" y="20"/>
                  <a:pt x="1025" y="26"/>
                  <a:pt x="1029" y="26"/>
                </a:cubicBezTo>
                <a:close/>
                <a:moveTo>
                  <a:pt x="944" y="31"/>
                </a:moveTo>
                <a:cubicBezTo>
                  <a:pt x="946" y="32"/>
                  <a:pt x="947" y="33"/>
                  <a:pt x="949" y="33"/>
                </a:cubicBezTo>
                <a:cubicBezTo>
                  <a:pt x="949" y="36"/>
                  <a:pt x="947" y="36"/>
                  <a:pt x="945" y="34"/>
                </a:cubicBezTo>
                <a:cubicBezTo>
                  <a:pt x="945" y="33"/>
                  <a:pt x="945" y="32"/>
                  <a:pt x="944" y="31"/>
                </a:cubicBezTo>
                <a:close/>
                <a:moveTo>
                  <a:pt x="1056" y="36"/>
                </a:moveTo>
                <a:cubicBezTo>
                  <a:pt x="1056" y="39"/>
                  <a:pt x="1054" y="39"/>
                  <a:pt x="1054" y="42"/>
                </a:cubicBezTo>
                <a:cubicBezTo>
                  <a:pt x="1050" y="42"/>
                  <a:pt x="1047" y="42"/>
                  <a:pt x="1043" y="42"/>
                </a:cubicBezTo>
                <a:cubicBezTo>
                  <a:pt x="1040" y="33"/>
                  <a:pt x="1052" y="33"/>
                  <a:pt x="1056" y="36"/>
                </a:cubicBezTo>
                <a:close/>
                <a:moveTo>
                  <a:pt x="1330" y="45"/>
                </a:moveTo>
                <a:cubicBezTo>
                  <a:pt x="1331" y="41"/>
                  <a:pt x="1330" y="39"/>
                  <a:pt x="1327" y="37"/>
                </a:cubicBezTo>
                <a:cubicBezTo>
                  <a:pt x="1325" y="40"/>
                  <a:pt x="1325" y="46"/>
                  <a:pt x="1330" y="45"/>
                </a:cubicBezTo>
                <a:close/>
                <a:moveTo>
                  <a:pt x="1219" y="39"/>
                </a:moveTo>
                <a:cubicBezTo>
                  <a:pt x="1221" y="47"/>
                  <a:pt x="1213" y="45"/>
                  <a:pt x="1209" y="47"/>
                </a:cubicBezTo>
                <a:cubicBezTo>
                  <a:pt x="1208" y="47"/>
                  <a:pt x="1207" y="49"/>
                  <a:pt x="1206" y="49"/>
                </a:cubicBezTo>
                <a:cubicBezTo>
                  <a:pt x="1204" y="47"/>
                  <a:pt x="1203" y="44"/>
                  <a:pt x="1204" y="41"/>
                </a:cubicBezTo>
                <a:cubicBezTo>
                  <a:pt x="1210" y="41"/>
                  <a:pt x="1212" y="38"/>
                  <a:pt x="1219" y="39"/>
                </a:cubicBezTo>
                <a:close/>
                <a:moveTo>
                  <a:pt x="1317" y="42"/>
                </a:moveTo>
                <a:cubicBezTo>
                  <a:pt x="1320" y="42"/>
                  <a:pt x="1321" y="41"/>
                  <a:pt x="1322" y="39"/>
                </a:cubicBezTo>
                <a:cubicBezTo>
                  <a:pt x="1320" y="39"/>
                  <a:pt x="1316" y="39"/>
                  <a:pt x="1317" y="42"/>
                </a:cubicBezTo>
                <a:close/>
                <a:moveTo>
                  <a:pt x="1221" y="41"/>
                </a:moveTo>
                <a:cubicBezTo>
                  <a:pt x="1222" y="41"/>
                  <a:pt x="1224" y="41"/>
                  <a:pt x="1226" y="41"/>
                </a:cubicBezTo>
                <a:cubicBezTo>
                  <a:pt x="1223" y="42"/>
                  <a:pt x="1226" y="48"/>
                  <a:pt x="1221" y="47"/>
                </a:cubicBezTo>
                <a:cubicBezTo>
                  <a:pt x="1221" y="45"/>
                  <a:pt x="1221" y="43"/>
                  <a:pt x="1221" y="41"/>
                </a:cubicBezTo>
                <a:close/>
                <a:moveTo>
                  <a:pt x="1044" y="55"/>
                </a:moveTo>
                <a:cubicBezTo>
                  <a:pt x="1049" y="55"/>
                  <a:pt x="1054" y="54"/>
                  <a:pt x="1053" y="49"/>
                </a:cubicBezTo>
                <a:cubicBezTo>
                  <a:pt x="1048" y="49"/>
                  <a:pt x="1043" y="49"/>
                  <a:pt x="1044" y="55"/>
                </a:cubicBezTo>
                <a:close/>
                <a:moveTo>
                  <a:pt x="1272" y="57"/>
                </a:moveTo>
                <a:cubicBezTo>
                  <a:pt x="1276" y="58"/>
                  <a:pt x="1285" y="60"/>
                  <a:pt x="1285" y="53"/>
                </a:cubicBezTo>
                <a:cubicBezTo>
                  <a:pt x="1284" y="48"/>
                  <a:pt x="1272" y="51"/>
                  <a:pt x="1272" y="57"/>
                </a:cubicBezTo>
                <a:close/>
                <a:moveTo>
                  <a:pt x="1217" y="52"/>
                </a:moveTo>
                <a:cubicBezTo>
                  <a:pt x="1214" y="57"/>
                  <a:pt x="1218" y="57"/>
                  <a:pt x="1219" y="63"/>
                </a:cubicBezTo>
                <a:cubicBezTo>
                  <a:pt x="1217" y="63"/>
                  <a:pt x="1215" y="63"/>
                  <a:pt x="1214" y="63"/>
                </a:cubicBezTo>
                <a:cubicBezTo>
                  <a:pt x="1213" y="63"/>
                  <a:pt x="1212" y="61"/>
                  <a:pt x="1212" y="61"/>
                </a:cubicBezTo>
                <a:cubicBezTo>
                  <a:pt x="1207" y="61"/>
                  <a:pt x="1206" y="64"/>
                  <a:pt x="1201" y="60"/>
                </a:cubicBezTo>
                <a:cubicBezTo>
                  <a:pt x="1199" y="58"/>
                  <a:pt x="1197" y="58"/>
                  <a:pt x="1197" y="55"/>
                </a:cubicBezTo>
                <a:cubicBezTo>
                  <a:pt x="1202" y="52"/>
                  <a:pt x="1212" y="54"/>
                  <a:pt x="1217" y="52"/>
                </a:cubicBezTo>
                <a:close/>
                <a:moveTo>
                  <a:pt x="946" y="55"/>
                </a:moveTo>
                <a:cubicBezTo>
                  <a:pt x="952" y="56"/>
                  <a:pt x="958" y="57"/>
                  <a:pt x="963" y="58"/>
                </a:cubicBezTo>
                <a:cubicBezTo>
                  <a:pt x="960" y="61"/>
                  <a:pt x="954" y="62"/>
                  <a:pt x="948" y="61"/>
                </a:cubicBezTo>
                <a:cubicBezTo>
                  <a:pt x="947" y="60"/>
                  <a:pt x="946" y="58"/>
                  <a:pt x="946" y="55"/>
                </a:cubicBezTo>
                <a:close/>
                <a:moveTo>
                  <a:pt x="1147" y="60"/>
                </a:moveTo>
                <a:cubicBezTo>
                  <a:pt x="1148" y="66"/>
                  <a:pt x="1131" y="62"/>
                  <a:pt x="1128" y="61"/>
                </a:cubicBezTo>
                <a:cubicBezTo>
                  <a:pt x="1128" y="60"/>
                  <a:pt x="1128" y="58"/>
                  <a:pt x="1128" y="57"/>
                </a:cubicBezTo>
                <a:cubicBezTo>
                  <a:pt x="1130" y="54"/>
                  <a:pt x="1137" y="55"/>
                  <a:pt x="1142" y="55"/>
                </a:cubicBezTo>
                <a:cubicBezTo>
                  <a:pt x="1140" y="61"/>
                  <a:pt x="1148" y="56"/>
                  <a:pt x="1147" y="60"/>
                </a:cubicBezTo>
                <a:close/>
                <a:moveTo>
                  <a:pt x="1249" y="63"/>
                </a:moveTo>
                <a:cubicBezTo>
                  <a:pt x="1254" y="66"/>
                  <a:pt x="1266" y="59"/>
                  <a:pt x="1262" y="57"/>
                </a:cubicBezTo>
                <a:cubicBezTo>
                  <a:pt x="1259" y="60"/>
                  <a:pt x="1249" y="57"/>
                  <a:pt x="1249" y="63"/>
                </a:cubicBezTo>
                <a:close/>
                <a:moveTo>
                  <a:pt x="775" y="72"/>
                </a:moveTo>
                <a:cubicBezTo>
                  <a:pt x="774" y="71"/>
                  <a:pt x="774" y="68"/>
                  <a:pt x="772" y="68"/>
                </a:cubicBezTo>
                <a:cubicBezTo>
                  <a:pt x="773" y="65"/>
                  <a:pt x="777" y="65"/>
                  <a:pt x="779" y="64"/>
                </a:cubicBezTo>
                <a:cubicBezTo>
                  <a:pt x="781" y="63"/>
                  <a:pt x="781" y="60"/>
                  <a:pt x="787" y="60"/>
                </a:cubicBezTo>
                <a:cubicBezTo>
                  <a:pt x="788" y="63"/>
                  <a:pt x="788" y="64"/>
                  <a:pt x="787" y="68"/>
                </a:cubicBezTo>
                <a:cubicBezTo>
                  <a:pt x="787" y="69"/>
                  <a:pt x="789" y="69"/>
                  <a:pt x="790" y="69"/>
                </a:cubicBezTo>
                <a:cubicBezTo>
                  <a:pt x="789" y="74"/>
                  <a:pt x="787" y="68"/>
                  <a:pt x="784" y="69"/>
                </a:cubicBezTo>
                <a:cubicBezTo>
                  <a:pt x="779" y="68"/>
                  <a:pt x="781" y="74"/>
                  <a:pt x="775" y="72"/>
                </a:cubicBezTo>
                <a:close/>
                <a:moveTo>
                  <a:pt x="1033" y="60"/>
                </a:moveTo>
                <a:cubicBezTo>
                  <a:pt x="1032" y="61"/>
                  <a:pt x="1031" y="63"/>
                  <a:pt x="1031" y="66"/>
                </a:cubicBezTo>
                <a:cubicBezTo>
                  <a:pt x="1027" y="66"/>
                  <a:pt x="1022" y="66"/>
                  <a:pt x="1018" y="66"/>
                </a:cubicBezTo>
                <a:cubicBezTo>
                  <a:pt x="1018" y="64"/>
                  <a:pt x="1018" y="63"/>
                  <a:pt x="1018" y="61"/>
                </a:cubicBezTo>
                <a:cubicBezTo>
                  <a:pt x="1021" y="59"/>
                  <a:pt x="1028" y="60"/>
                  <a:pt x="1033" y="60"/>
                </a:cubicBezTo>
                <a:close/>
                <a:moveTo>
                  <a:pt x="1116" y="69"/>
                </a:moveTo>
                <a:cubicBezTo>
                  <a:pt x="1118" y="74"/>
                  <a:pt x="1121" y="77"/>
                  <a:pt x="1126" y="79"/>
                </a:cubicBezTo>
                <a:cubicBezTo>
                  <a:pt x="1126" y="84"/>
                  <a:pt x="1121" y="83"/>
                  <a:pt x="1123" y="90"/>
                </a:cubicBezTo>
                <a:cubicBezTo>
                  <a:pt x="1116" y="89"/>
                  <a:pt x="1115" y="93"/>
                  <a:pt x="1109" y="91"/>
                </a:cubicBezTo>
                <a:cubicBezTo>
                  <a:pt x="1105" y="88"/>
                  <a:pt x="1108" y="87"/>
                  <a:pt x="1108" y="80"/>
                </a:cubicBezTo>
                <a:cubicBezTo>
                  <a:pt x="1112" y="81"/>
                  <a:pt x="1111" y="77"/>
                  <a:pt x="1116" y="79"/>
                </a:cubicBezTo>
                <a:cubicBezTo>
                  <a:pt x="1116" y="74"/>
                  <a:pt x="1106" y="78"/>
                  <a:pt x="1108" y="71"/>
                </a:cubicBezTo>
                <a:cubicBezTo>
                  <a:pt x="1110" y="69"/>
                  <a:pt x="1112" y="69"/>
                  <a:pt x="1116" y="69"/>
                </a:cubicBezTo>
                <a:close/>
                <a:moveTo>
                  <a:pt x="1566" y="77"/>
                </a:moveTo>
                <a:cubicBezTo>
                  <a:pt x="1563" y="87"/>
                  <a:pt x="1553" y="87"/>
                  <a:pt x="1542" y="85"/>
                </a:cubicBezTo>
                <a:cubicBezTo>
                  <a:pt x="1542" y="77"/>
                  <a:pt x="1552" y="82"/>
                  <a:pt x="1557" y="80"/>
                </a:cubicBezTo>
                <a:cubicBezTo>
                  <a:pt x="1561" y="80"/>
                  <a:pt x="1563" y="76"/>
                  <a:pt x="1566" y="77"/>
                </a:cubicBezTo>
                <a:close/>
                <a:moveTo>
                  <a:pt x="737" y="82"/>
                </a:moveTo>
                <a:cubicBezTo>
                  <a:pt x="739" y="88"/>
                  <a:pt x="736" y="91"/>
                  <a:pt x="734" y="95"/>
                </a:cubicBezTo>
                <a:cubicBezTo>
                  <a:pt x="732" y="92"/>
                  <a:pt x="727" y="94"/>
                  <a:pt x="724" y="91"/>
                </a:cubicBezTo>
                <a:cubicBezTo>
                  <a:pt x="724" y="84"/>
                  <a:pt x="729" y="81"/>
                  <a:pt x="737" y="82"/>
                </a:cubicBezTo>
                <a:close/>
                <a:moveTo>
                  <a:pt x="1609" y="93"/>
                </a:moveTo>
                <a:cubicBezTo>
                  <a:pt x="1609" y="101"/>
                  <a:pt x="1596" y="96"/>
                  <a:pt x="1589" y="98"/>
                </a:cubicBezTo>
                <a:cubicBezTo>
                  <a:pt x="1588" y="94"/>
                  <a:pt x="1588" y="90"/>
                  <a:pt x="1592" y="90"/>
                </a:cubicBezTo>
                <a:cubicBezTo>
                  <a:pt x="1594" y="90"/>
                  <a:pt x="1594" y="89"/>
                  <a:pt x="1594" y="88"/>
                </a:cubicBezTo>
                <a:cubicBezTo>
                  <a:pt x="1597" y="88"/>
                  <a:pt x="1599" y="90"/>
                  <a:pt x="1599" y="93"/>
                </a:cubicBezTo>
                <a:cubicBezTo>
                  <a:pt x="1602" y="93"/>
                  <a:pt x="1605" y="93"/>
                  <a:pt x="1609" y="93"/>
                </a:cubicBezTo>
                <a:close/>
                <a:moveTo>
                  <a:pt x="1625" y="95"/>
                </a:moveTo>
                <a:cubicBezTo>
                  <a:pt x="1631" y="94"/>
                  <a:pt x="1637" y="95"/>
                  <a:pt x="1637" y="90"/>
                </a:cubicBezTo>
                <a:cubicBezTo>
                  <a:pt x="1633" y="92"/>
                  <a:pt x="1626" y="90"/>
                  <a:pt x="1625" y="95"/>
                </a:cubicBezTo>
                <a:close/>
                <a:moveTo>
                  <a:pt x="1640" y="90"/>
                </a:moveTo>
                <a:cubicBezTo>
                  <a:pt x="1644" y="90"/>
                  <a:pt x="1647" y="90"/>
                  <a:pt x="1650" y="90"/>
                </a:cubicBezTo>
                <a:cubicBezTo>
                  <a:pt x="1650" y="95"/>
                  <a:pt x="1646" y="97"/>
                  <a:pt x="1640" y="96"/>
                </a:cubicBezTo>
                <a:cubicBezTo>
                  <a:pt x="1640" y="94"/>
                  <a:pt x="1640" y="92"/>
                  <a:pt x="1640" y="90"/>
                </a:cubicBezTo>
                <a:close/>
                <a:moveTo>
                  <a:pt x="862" y="93"/>
                </a:moveTo>
                <a:cubicBezTo>
                  <a:pt x="861" y="97"/>
                  <a:pt x="864" y="97"/>
                  <a:pt x="864" y="101"/>
                </a:cubicBezTo>
                <a:cubicBezTo>
                  <a:pt x="856" y="104"/>
                  <a:pt x="841" y="107"/>
                  <a:pt x="842" y="95"/>
                </a:cubicBezTo>
                <a:cubicBezTo>
                  <a:pt x="847" y="90"/>
                  <a:pt x="854" y="92"/>
                  <a:pt x="862" y="93"/>
                </a:cubicBezTo>
                <a:close/>
                <a:moveTo>
                  <a:pt x="496" y="95"/>
                </a:moveTo>
                <a:cubicBezTo>
                  <a:pt x="493" y="95"/>
                  <a:pt x="489" y="94"/>
                  <a:pt x="489" y="96"/>
                </a:cubicBezTo>
                <a:cubicBezTo>
                  <a:pt x="491" y="98"/>
                  <a:pt x="495" y="98"/>
                  <a:pt x="496" y="95"/>
                </a:cubicBezTo>
                <a:close/>
                <a:moveTo>
                  <a:pt x="507" y="95"/>
                </a:moveTo>
                <a:cubicBezTo>
                  <a:pt x="508" y="95"/>
                  <a:pt x="509" y="95"/>
                  <a:pt x="510" y="95"/>
                </a:cubicBezTo>
                <a:cubicBezTo>
                  <a:pt x="510" y="96"/>
                  <a:pt x="511" y="97"/>
                  <a:pt x="511" y="98"/>
                </a:cubicBezTo>
                <a:cubicBezTo>
                  <a:pt x="509" y="98"/>
                  <a:pt x="508" y="98"/>
                  <a:pt x="507" y="98"/>
                </a:cubicBezTo>
                <a:cubicBezTo>
                  <a:pt x="507" y="97"/>
                  <a:pt x="507" y="96"/>
                  <a:pt x="507" y="95"/>
                </a:cubicBezTo>
                <a:close/>
                <a:moveTo>
                  <a:pt x="1517" y="96"/>
                </a:moveTo>
                <a:cubicBezTo>
                  <a:pt x="1524" y="96"/>
                  <a:pt x="1526" y="99"/>
                  <a:pt x="1534" y="98"/>
                </a:cubicBezTo>
                <a:cubicBezTo>
                  <a:pt x="1532" y="101"/>
                  <a:pt x="1529" y="101"/>
                  <a:pt x="1524" y="101"/>
                </a:cubicBezTo>
                <a:cubicBezTo>
                  <a:pt x="1523" y="98"/>
                  <a:pt x="1516" y="101"/>
                  <a:pt x="1517" y="96"/>
                </a:cubicBezTo>
                <a:close/>
                <a:moveTo>
                  <a:pt x="493" y="106"/>
                </a:moveTo>
                <a:cubicBezTo>
                  <a:pt x="493" y="104"/>
                  <a:pt x="495" y="103"/>
                  <a:pt x="494" y="99"/>
                </a:cubicBezTo>
                <a:cubicBezTo>
                  <a:pt x="488" y="98"/>
                  <a:pt x="488" y="105"/>
                  <a:pt x="493" y="106"/>
                </a:cubicBezTo>
                <a:close/>
                <a:moveTo>
                  <a:pt x="1456" y="101"/>
                </a:moveTo>
                <a:cubicBezTo>
                  <a:pt x="1454" y="100"/>
                  <a:pt x="1453" y="99"/>
                  <a:pt x="1449" y="99"/>
                </a:cubicBezTo>
                <a:cubicBezTo>
                  <a:pt x="1447" y="104"/>
                  <a:pt x="1456" y="104"/>
                  <a:pt x="1456" y="101"/>
                </a:cubicBezTo>
                <a:close/>
                <a:moveTo>
                  <a:pt x="784" y="109"/>
                </a:moveTo>
                <a:cubicBezTo>
                  <a:pt x="785" y="114"/>
                  <a:pt x="781" y="114"/>
                  <a:pt x="776" y="114"/>
                </a:cubicBezTo>
                <a:cubicBezTo>
                  <a:pt x="776" y="112"/>
                  <a:pt x="776" y="111"/>
                  <a:pt x="774" y="110"/>
                </a:cubicBezTo>
                <a:cubicBezTo>
                  <a:pt x="774" y="106"/>
                  <a:pt x="782" y="107"/>
                  <a:pt x="784" y="109"/>
                </a:cubicBezTo>
                <a:close/>
                <a:moveTo>
                  <a:pt x="1667" y="129"/>
                </a:moveTo>
                <a:cubicBezTo>
                  <a:pt x="1670" y="129"/>
                  <a:pt x="1672" y="129"/>
                  <a:pt x="1674" y="129"/>
                </a:cubicBezTo>
                <a:cubicBezTo>
                  <a:pt x="1674" y="131"/>
                  <a:pt x="1674" y="132"/>
                  <a:pt x="1674" y="133"/>
                </a:cubicBezTo>
                <a:cubicBezTo>
                  <a:pt x="1672" y="133"/>
                  <a:pt x="1670" y="133"/>
                  <a:pt x="1667" y="133"/>
                </a:cubicBezTo>
                <a:cubicBezTo>
                  <a:pt x="1667" y="132"/>
                  <a:pt x="1667" y="131"/>
                  <a:pt x="1667" y="129"/>
                </a:cubicBezTo>
                <a:close/>
                <a:moveTo>
                  <a:pt x="1434" y="136"/>
                </a:moveTo>
                <a:cubicBezTo>
                  <a:pt x="1438" y="136"/>
                  <a:pt x="1442" y="136"/>
                  <a:pt x="1442" y="133"/>
                </a:cubicBezTo>
                <a:cubicBezTo>
                  <a:pt x="1439" y="133"/>
                  <a:pt x="1432" y="130"/>
                  <a:pt x="1434" y="136"/>
                </a:cubicBezTo>
                <a:close/>
                <a:moveTo>
                  <a:pt x="853" y="136"/>
                </a:moveTo>
                <a:cubicBezTo>
                  <a:pt x="853" y="140"/>
                  <a:pt x="852" y="143"/>
                  <a:pt x="848" y="142"/>
                </a:cubicBezTo>
                <a:cubicBezTo>
                  <a:pt x="847" y="141"/>
                  <a:pt x="846" y="140"/>
                  <a:pt x="846" y="137"/>
                </a:cubicBezTo>
                <a:cubicBezTo>
                  <a:pt x="848" y="136"/>
                  <a:pt x="850" y="136"/>
                  <a:pt x="853" y="136"/>
                </a:cubicBezTo>
                <a:close/>
                <a:moveTo>
                  <a:pt x="881" y="141"/>
                </a:moveTo>
                <a:cubicBezTo>
                  <a:pt x="880" y="145"/>
                  <a:pt x="874" y="148"/>
                  <a:pt x="869" y="148"/>
                </a:cubicBezTo>
                <a:cubicBezTo>
                  <a:pt x="867" y="144"/>
                  <a:pt x="868" y="142"/>
                  <a:pt x="871" y="139"/>
                </a:cubicBezTo>
                <a:cubicBezTo>
                  <a:pt x="875" y="139"/>
                  <a:pt x="879" y="139"/>
                  <a:pt x="881" y="141"/>
                </a:cubicBezTo>
                <a:close/>
                <a:moveTo>
                  <a:pt x="1722" y="147"/>
                </a:moveTo>
                <a:cubicBezTo>
                  <a:pt x="1719" y="155"/>
                  <a:pt x="1725" y="156"/>
                  <a:pt x="1724" y="163"/>
                </a:cubicBezTo>
                <a:cubicBezTo>
                  <a:pt x="1729" y="161"/>
                  <a:pt x="1731" y="162"/>
                  <a:pt x="1734" y="164"/>
                </a:cubicBezTo>
                <a:cubicBezTo>
                  <a:pt x="1734" y="167"/>
                  <a:pt x="1729" y="165"/>
                  <a:pt x="1729" y="169"/>
                </a:cubicBezTo>
                <a:cubicBezTo>
                  <a:pt x="1728" y="169"/>
                  <a:pt x="1728" y="167"/>
                  <a:pt x="1728" y="166"/>
                </a:cubicBezTo>
                <a:cubicBezTo>
                  <a:pt x="1723" y="169"/>
                  <a:pt x="1725" y="169"/>
                  <a:pt x="1719" y="168"/>
                </a:cubicBezTo>
                <a:cubicBezTo>
                  <a:pt x="1714" y="166"/>
                  <a:pt x="1709" y="168"/>
                  <a:pt x="1704" y="169"/>
                </a:cubicBezTo>
                <a:cubicBezTo>
                  <a:pt x="1703" y="162"/>
                  <a:pt x="1711" y="165"/>
                  <a:pt x="1714" y="163"/>
                </a:cubicBezTo>
                <a:cubicBezTo>
                  <a:pt x="1715" y="159"/>
                  <a:pt x="1711" y="159"/>
                  <a:pt x="1708" y="158"/>
                </a:cubicBezTo>
                <a:cubicBezTo>
                  <a:pt x="1708" y="152"/>
                  <a:pt x="1715" y="153"/>
                  <a:pt x="1715" y="147"/>
                </a:cubicBezTo>
                <a:cubicBezTo>
                  <a:pt x="1717" y="147"/>
                  <a:pt x="1719" y="147"/>
                  <a:pt x="1722" y="147"/>
                </a:cubicBezTo>
                <a:close/>
                <a:moveTo>
                  <a:pt x="540" y="155"/>
                </a:moveTo>
                <a:cubicBezTo>
                  <a:pt x="540" y="152"/>
                  <a:pt x="539" y="150"/>
                  <a:pt x="537" y="148"/>
                </a:cubicBezTo>
                <a:cubicBezTo>
                  <a:pt x="537" y="151"/>
                  <a:pt x="535" y="156"/>
                  <a:pt x="540" y="155"/>
                </a:cubicBezTo>
                <a:close/>
                <a:moveTo>
                  <a:pt x="1821" y="150"/>
                </a:moveTo>
                <a:cubicBezTo>
                  <a:pt x="1819" y="155"/>
                  <a:pt x="1821" y="154"/>
                  <a:pt x="1819" y="158"/>
                </a:cubicBezTo>
                <a:cubicBezTo>
                  <a:pt x="1816" y="154"/>
                  <a:pt x="1804" y="160"/>
                  <a:pt x="1806" y="152"/>
                </a:cubicBezTo>
                <a:cubicBezTo>
                  <a:pt x="1813" y="154"/>
                  <a:pt x="1816" y="146"/>
                  <a:pt x="1821" y="150"/>
                </a:cubicBezTo>
                <a:close/>
                <a:moveTo>
                  <a:pt x="1799" y="155"/>
                </a:moveTo>
                <a:cubicBezTo>
                  <a:pt x="1799" y="157"/>
                  <a:pt x="1799" y="158"/>
                  <a:pt x="1801" y="158"/>
                </a:cubicBezTo>
                <a:cubicBezTo>
                  <a:pt x="1799" y="164"/>
                  <a:pt x="1795" y="167"/>
                  <a:pt x="1789" y="169"/>
                </a:cubicBezTo>
                <a:cubicBezTo>
                  <a:pt x="1789" y="168"/>
                  <a:pt x="1790" y="168"/>
                  <a:pt x="1790" y="166"/>
                </a:cubicBezTo>
                <a:cubicBezTo>
                  <a:pt x="1785" y="165"/>
                  <a:pt x="1783" y="168"/>
                  <a:pt x="1780" y="169"/>
                </a:cubicBezTo>
                <a:cubicBezTo>
                  <a:pt x="1781" y="172"/>
                  <a:pt x="1780" y="174"/>
                  <a:pt x="1777" y="174"/>
                </a:cubicBezTo>
                <a:cubicBezTo>
                  <a:pt x="1777" y="172"/>
                  <a:pt x="1777" y="171"/>
                  <a:pt x="1779" y="171"/>
                </a:cubicBezTo>
                <a:cubicBezTo>
                  <a:pt x="1778" y="169"/>
                  <a:pt x="1775" y="168"/>
                  <a:pt x="1772" y="168"/>
                </a:cubicBezTo>
                <a:cubicBezTo>
                  <a:pt x="1772" y="165"/>
                  <a:pt x="1767" y="167"/>
                  <a:pt x="1767" y="164"/>
                </a:cubicBezTo>
                <a:cubicBezTo>
                  <a:pt x="1764" y="164"/>
                  <a:pt x="1762" y="167"/>
                  <a:pt x="1759" y="168"/>
                </a:cubicBezTo>
                <a:cubicBezTo>
                  <a:pt x="1755" y="168"/>
                  <a:pt x="1755" y="166"/>
                  <a:pt x="1752" y="166"/>
                </a:cubicBezTo>
                <a:cubicBezTo>
                  <a:pt x="1750" y="166"/>
                  <a:pt x="1749" y="168"/>
                  <a:pt x="1744" y="168"/>
                </a:cubicBezTo>
                <a:cubicBezTo>
                  <a:pt x="1745" y="168"/>
                  <a:pt x="1743" y="166"/>
                  <a:pt x="1742" y="166"/>
                </a:cubicBezTo>
                <a:cubicBezTo>
                  <a:pt x="1741" y="166"/>
                  <a:pt x="1740" y="166"/>
                  <a:pt x="1739" y="166"/>
                </a:cubicBezTo>
                <a:cubicBezTo>
                  <a:pt x="1739" y="163"/>
                  <a:pt x="1742" y="162"/>
                  <a:pt x="1739" y="161"/>
                </a:cubicBezTo>
                <a:cubicBezTo>
                  <a:pt x="1742" y="157"/>
                  <a:pt x="1743" y="162"/>
                  <a:pt x="1746" y="163"/>
                </a:cubicBezTo>
                <a:cubicBezTo>
                  <a:pt x="1754" y="165"/>
                  <a:pt x="1764" y="162"/>
                  <a:pt x="1772" y="161"/>
                </a:cubicBezTo>
                <a:cubicBezTo>
                  <a:pt x="1774" y="161"/>
                  <a:pt x="1774" y="158"/>
                  <a:pt x="1774" y="156"/>
                </a:cubicBezTo>
                <a:cubicBezTo>
                  <a:pt x="1783" y="158"/>
                  <a:pt x="1786" y="150"/>
                  <a:pt x="1791" y="156"/>
                </a:cubicBezTo>
                <a:cubicBezTo>
                  <a:pt x="1795" y="157"/>
                  <a:pt x="1794" y="154"/>
                  <a:pt x="1799" y="155"/>
                </a:cubicBezTo>
                <a:close/>
                <a:moveTo>
                  <a:pt x="1807" y="172"/>
                </a:moveTo>
                <a:cubicBezTo>
                  <a:pt x="1808" y="172"/>
                  <a:pt x="1810" y="172"/>
                  <a:pt x="1812" y="172"/>
                </a:cubicBezTo>
                <a:cubicBezTo>
                  <a:pt x="1812" y="173"/>
                  <a:pt x="1812" y="174"/>
                  <a:pt x="1812" y="175"/>
                </a:cubicBezTo>
                <a:cubicBezTo>
                  <a:pt x="1810" y="175"/>
                  <a:pt x="1808" y="175"/>
                  <a:pt x="1807" y="175"/>
                </a:cubicBezTo>
                <a:cubicBezTo>
                  <a:pt x="1807" y="174"/>
                  <a:pt x="1807" y="173"/>
                  <a:pt x="1807" y="172"/>
                </a:cubicBezTo>
                <a:close/>
                <a:moveTo>
                  <a:pt x="359" y="177"/>
                </a:moveTo>
                <a:cubicBezTo>
                  <a:pt x="354" y="172"/>
                  <a:pt x="355" y="183"/>
                  <a:pt x="359" y="177"/>
                </a:cubicBezTo>
                <a:close/>
                <a:moveTo>
                  <a:pt x="1778" y="187"/>
                </a:moveTo>
                <a:cubicBezTo>
                  <a:pt x="1776" y="188"/>
                  <a:pt x="1770" y="188"/>
                  <a:pt x="1765" y="188"/>
                </a:cubicBezTo>
                <a:cubicBezTo>
                  <a:pt x="1761" y="188"/>
                  <a:pt x="1753" y="189"/>
                  <a:pt x="1752" y="187"/>
                </a:cubicBezTo>
                <a:cubicBezTo>
                  <a:pt x="1747" y="176"/>
                  <a:pt x="1767" y="183"/>
                  <a:pt x="1770" y="180"/>
                </a:cubicBezTo>
                <a:cubicBezTo>
                  <a:pt x="1771" y="179"/>
                  <a:pt x="1773" y="178"/>
                  <a:pt x="1773" y="180"/>
                </a:cubicBezTo>
                <a:cubicBezTo>
                  <a:pt x="1773" y="184"/>
                  <a:pt x="1780" y="181"/>
                  <a:pt x="1778" y="187"/>
                </a:cubicBezTo>
                <a:close/>
                <a:moveTo>
                  <a:pt x="351" y="183"/>
                </a:moveTo>
                <a:cubicBezTo>
                  <a:pt x="353" y="191"/>
                  <a:pt x="346" y="191"/>
                  <a:pt x="342" y="194"/>
                </a:cubicBezTo>
                <a:cubicBezTo>
                  <a:pt x="338" y="194"/>
                  <a:pt x="336" y="191"/>
                  <a:pt x="333" y="190"/>
                </a:cubicBezTo>
                <a:cubicBezTo>
                  <a:pt x="331" y="188"/>
                  <a:pt x="329" y="187"/>
                  <a:pt x="327" y="185"/>
                </a:cubicBezTo>
                <a:cubicBezTo>
                  <a:pt x="328" y="175"/>
                  <a:pt x="345" y="183"/>
                  <a:pt x="351" y="183"/>
                </a:cubicBezTo>
                <a:close/>
                <a:moveTo>
                  <a:pt x="361" y="180"/>
                </a:moveTo>
                <a:cubicBezTo>
                  <a:pt x="366" y="180"/>
                  <a:pt x="365" y="185"/>
                  <a:pt x="366" y="188"/>
                </a:cubicBezTo>
                <a:cubicBezTo>
                  <a:pt x="365" y="188"/>
                  <a:pt x="365" y="190"/>
                  <a:pt x="363" y="190"/>
                </a:cubicBezTo>
                <a:cubicBezTo>
                  <a:pt x="362" y="190"/>
                  <a:pt x="362" y="187"/>
                  <a:pt x="361" y="187"/>
                </a:cubicBezTo>
                <a:cubicBezTo>
                  <a:pt x="359" y="186"/>
                  <a:pt x="354" y="188"/>
                  <a:pt x="353" y="185"/>
                </a:cubicBezTo>
                <a:cubicBezTo>
                  <a:pt x="350" y="178"/>
                  <a:pt x="362" y="185"/>
                  <a:pt x="361" y="180"/>
                </a:cubicBezTo>
                <a:close/>
                <a:moveTo>
                  <a:pt x="1641" y="182"/>
                </a:moveTo>
                <a:cubicBezTo>
                  <a:pt x="1643" y="182"/>
                  <a:pt x="1646" y="182"/>
                  <a:pt x="1648" y="182"/>
                </a:cubicBezTo>
                <a:cubicBezTo>
                  <a:pt x="1648" y="183"/>
                  <a:pt x="1648" y="184"/>
                  <a:pt x="1648" y="185"/>
                </a:cubicBezTo>
                <a:cubicBezTo>
                  <a:pt x="1646" y="185"/>
                  <a:pt x="1643" y="185"/>
                  <a:pt x="1641" y="185"/>
                </a:cubicBezTo>
                <a:cubicBezTo>
                  <a:pt x="1641" y="184"/>
                  <a:pt x="1641" y="183"/>
                  <a:pt x="1641" y="182"/>
                </a:cubicBezTo>
                <a:close/>
                <a:moveTo>
                  <a:pt x="455" y="187"/>
                </a:moveTo>
                <a:cubicBezTo>
                  <a:pt x="456" y="189"/>
                  <a:pt x="456" y="191"/>
                  <a:pt x="456" y="193"/>
                </a:cubicBezTo>
                <a:cubicBezTo>
                  <a:pt x="450" y="192"/>
                  <a:pt x="448" y="196"/>
                  <a:pt x="444" y="193"/>
                </a:cubicBezTo>
                <a:cubicBezTo>
                  <a:pt x="445" y="188"/>
                  <a:pt x="449" y="186"/>
                  <a:pt x="455" y="187"/>
                </a:cubicBezTo>
                <a:close/>
                <a:moveTo>
                  <a:pt x="182" y="194"/>
                </a:moveTo>
                <a:cubicBezTo>
                  <a:pt x="181" y="192"/>
                  <a:pt x="191" y="192"/>
                  <a:pt x="185" y="190"/>
                </a:cubicBezTo>
                <a:cubicBezTo>
                  <a:pt x="185" y="192"/>
                  <a:pt x="177" y="193"/>
                  <a:pt x="182" y="194"/>
                </a:cubicBezTo>
                <a:close/>
                <a:moveTo>
                  <a:pt x="388" y="194"/>
                </a:moveTo>
                <a:cubicBezTo>
                  <a:pt x="388" y="200"/>
                  <a:pt x="382" y="199"/>
                  <a:pt x="377" y="199"/>
                </a:cubicBezTo>
                <a:cubicBezTo>
                  <a:pt x="377" y="196"/>
                  <a:pt x="375" y="196"/>
                  <a:pt x="375" y="193"/>
                </a:cubicBezTo>
                <a:cubicBezTo>
                  <a:pt x="376" y="192"/>
                  <a:pt x="378" y="191"/>
                  <a:pt x="378" y="193"/>
                </a:cubicBezTo>
                <a:cubicBezTo>
                  <a:pt x="381" y="194"/>
                  <a:pt x="388" y="191"/>
                  <a:pt x="388" y="194"/>
                </a:cubicBezTo>
                <a:close/>
                <a:moveTo>
                  <a:pt x="1824" y="191"/>
                </a:moveTo>
                <a:cubicBezTo>
                  <a:pt x="1831" y="191"/>
                  <a:pt x="1838" y="191"/>
                  <a:pt x="1842" y="193"/>
                </a:cubicBezTo>
                <a:cubicBezTo>
                  <a:pt x="1842" y="195"/>
                  <a:pt x="1838" y="194"/>
                  <a:pt x="1836" y="194"/>
                </a:cubicBezTo>
                <a:cubicBezTo>
                  <a:pt x="1831" y="194"/>
                  <a:pt x="1832" y="199"/>
                  <a:pt x="1826" y="198"/>
                </a:cubicBezTo>
                <a:cubicBezTo>
                  <a:pt x="1824" y="196"/>
                  <a:pt x="1824" y="194"/>
                  <a:pt x="1824" y="191"/>
                </a:cubicBezTo>
                <a:close/>
                <a:moveTo>
                  <a:pt x="244" y="194"/>
                </a:moveTo>
                <a:cubicBezTo>
                  <a:pt x="248" y="195"/>
                  <a:pt x="251" y="194"/>
                  <a:pt x="254" y="194"/>
                </a:cubicBezTo>
                <a:cubicBezTo>
                  <a:pt x="255" y="195"/>
                  <a:pt x="254" y="198"/>
                  <a:pt x="254" y="198"/>
                </a:cubicBezTo>
                <a:cubicBezTo>
                  <a:pt x="255" y="198"/>
                  <a:pt x="260" y="194"/>
                  <a:pt x="261" y="196"/>
                </a:cubicBezTo>
                <a:cubicBezTo>
                  <a:pt x="261" y="196"/>
                  <a:pt x="263" y="199"/>
                  <a:pt x="264" y="198"/>
                </a:cubicBezTo>
                <a:cubicBezTo>
                  <a:pt x="266" y="195"/>
                  <a:pt x="267" y="198"/>
                  <a:pt x="269" y="198"/>
                </a:cubicBezTo>
                <a:cubicBezTo>
                  <a:pt x="272" y="198"/>
                  <a:pt x="276" y="194"/>
                  <a:pt x="279" y="198"/>
                </a:cubicBezTo>
                <a:cubicBezTo>
                  <a:pt x="278" y="201"/>
                  <a:pt x="279" y="207"/>
                  <a:pt x="276" y="210"/>
                </a:cubicBezTo>
                <a:cubicBezTo>
                  <a:pt x="272" y="213"/>
                  <a:pt x="269" y="209"/>
                  <a:pt x="262" y="210"/>
                </a:cubicBezTo>
                <a:cubicBezTo>
                  <a:pt x="263" y="206"/>
                  <a:pt x="259" y="206"/>
                  <a:pt x="260" y="202"/>
                </a:cubicBezTo>
                <a:cubicBezTo>
                  <a:pt x="257" y="203"/>
                  <a:pt x="259" y="208"/>
                  <a:pt x="257" y="209"/>
                </a:cubicBezTo>
                <a:cubicBezTo>
                  <a:pt x="254" y="209"/>
                  <a:pt x="251" y="209"/>
                  <a:pt x="248" y="209"/>
                </a:cubicBezTo>
                <a:cubicBezTo>
                  <a:pt x="249" y="207"/>
                  <a:pt x="248" y="206"/>
                  <a:pt x="247" y="206"/>
                </a:cubicBezTo>
                <a:cubicBezTo>
                  <a:pt x="246" y="202"/>
                  <a:pt x="248" y="201"/>
                  <a:pt x="251" y="201"/>
                </a:cubicBezTo>
                <a:cubicBezTo>
                  <a:pt x="250" y="197"/>
                  <a:pt x="242" y="202"/>
                  <a:pt x="244" y="194"/>
                </a:cubicBezTo>
                <a:close/>
                <a:moveTo>
                  <a:pt x="317" y="201"/>
                </a:moveTo>
                <a:cubicBezTo>
                  <a:pt x="319" y="196"/>
                  <a:pt x="315" y="196"/>
                  <a:pt x="311" y="196"/>
                </a:cubicBezTo>
                <a:cubicBezTo>
                  <a:pt x="310" y="200"/>
                  <a:pt x="313" y="201"/>
                  <a:pt x="317" y="201"/>
                </a:cubicBezTo>
                <a:close/>
                <a:moveTo>
                  <a:pt x="1761" y="199"/>
                </a:moveTo>
                <a:cubicBezTo>
                  <a:pt x="1766" y="198"/>
                  <a:pt x="1766" y="202"/>
                  <a:pt x="1771" y="201"/>
                </a:cubicBezTo>
                <a:cubicBezTo>
                  <a:pt x="1770" y="206"/>
                  <a:pt x="1760" y="207"/>
                  <a:pt x="1761" y="199"/>
                </a:cubicBezTo>
                <a:close/>
                <a:moveTo>
                  <a:pt x="1740" y="210"/>
                </a:moveTo>
                <a:cubicBezTo>
                  <a:pt x="1744" y="213"/>
                  <a:pt x="1750" y="207"/>
                  <a:pt x="1745" y="206"/>
                </a:cubicBezTo>
                <a:cubicBezTo>
                  <a:pt x="1744" y="209"/>
                  <a:pt x="1739" y="207"/>
                  <a:pt x="1740" y="210"/>
                </a:cubicBezTo>
                <a:close/>
                <a:moveTo>
                  <a:pt x="435" y="212"/>
                </a:moveTo>
                <a:cubicBezTo>
                  <a:pt x="435" y="216"/>
                  <a:pt x="435" y="218"/>
                  <a:pt x="433" y="220"/>
                </a:cubicBezTo>
                <a:cubicBezTo>
                  <a:pt x="430" y="222"/>
                  <a:pt x="429" y="218"/>
                  <a:pt x="427" y="217"/>
                </a:cubicBezTo>
                <a:cubicBezTo>
                  <a:pt x="424" y="215"/>
                  <a:pt x="421" y="218"/>
                  <a:pt x="422" y="214"/>
                </a:cubicBezTo>
                <a:cubicBezTo>
                  <a:pt x="427" y="214"/>
                  <a:pt x="429" y="211"/>
                  <a:pt x="435" y="212"/>
                </a:cubicBezTo>
                <a:close/>
                <a:moveTo>
                  <a:pt x="1754" y="215"/>
                </a:moveTo>
                <a:cubicBezTo>
                  <a:pt x="1752" y="221"/>
                  <a:pt x="1737" y="224"/>
                  <a:pt x="1733" y="218"/>
                </a:cubicBezTo>
                <a:cubicBezTo>
                  <a:pt x="1726" y="218"/>
                  <a:pt x="1726" y="220"/>
                  <a:pt x="1721" y="218"/>
                </a:cubicBezTo>
                <a:cubicBezTo>
                  <a:pt x="1720" y="213"/>
                  <a:pt x="1729" y="217"/>
                  <a:pt x="1731" y="215"/>
                </a:cubicBezTo>
                <a:cubicBezTo>
                  <a:pt x="1731" y="215"/>
                  <a:pt x="1731" y="214"/>
                  <a:pt x="1731" y="214"/>
                </a:cubicBezTo>
                <a:cubicBezTo>
                  <a:pt x="1739" y="212"/>
                  <a:pt x="1748" y="214"/>
                  <a:pt x="1754" y="215"/>
                </a:cubicBezTo>
                <a:close/>
                <a:moveTo>
                  <a:pt x="1769" y="217"/>
                </a:moveTo>
                <a:cubicBezTo>
                  <a:pt x="1768" y="220"/>
                  <a:pt x="1760" y="217"/>
                  <a:pt x="1756" y="218"/>
                </a:cubicBezTo>
                <a:cubicBezTo>
                  <a:pt x="1755" y="214"/>
                  <a:pt x="1758" y="214"/>
                  <a:pt x="1761" y="214"/>
                </a:cubicBezTo>
                <a:cubicBezTo>
                  <a:pt x="1766" y="213"/>
                  <a:pt x="1767" y="214"/>
                  <a:pt x="1769" y="217"/>
                </a:cubicBezTo>
                <a:close/>
                <a:moveTo>
                  <a:pt x="1695" y="215"/>
                </a:moveTo>
                <a:cubicBezTo>
                  <a:pt x="1699" y="215"/>
                  <a:pt x="1701" y="215"/>
                  <a:pt x="1703" y="217"/>
                </a:cubicBezTo>
                <a:cubicBezTo>
                  <a:pt x="1703" y="221"/>
                  <a:pt x="1692" y="222"/>
                  <a:pt x="1695" y="215"/>
                </a:cubicBezTo>
                <a:close/>
                <a:moveTo>
                  <a:pt x="1710" y="220"/>
                </a:moveTo>
                <a:cubicBezTo>
                  <a:pt x="1708" y="216"/>
                  <a:pt x="1717" y="221"/>
                  <a:pt x="1716" y="217"/>
                </a:cubicBezTo>
                <a:cubicBezTo>
                  <a:pt x="1714" y="213"/>
                  <a:pt x="1704" y="217"/>
                  <a:pt x="1710" y="220"/>
                </a:cubicBezTo>
                <a:close/>
                <a:moveTo>
                  <a:pt x="1663" y="220"/>
                </a:moveTo>
                <a:cubicBezTo>
                  <a:pt x="1668" y="219"/>
                  <a:pt x="1676" y="222"/>
                  <a:pt x="1677" y="217"/>
                </a:cubicBezTo>
                <a:cubicBezTo>
                  <a:pt x="1672" y="217"/>
                  <a:pt x="1664" y="215"/>
                  <a:pt x="1663" y="220"/>
                </a:cubicBezTo>
                <a:close/>
                <a:moveTo>
                  <a:pt x="1553" y="221"/>
                </a:moveTo>
                <a:cubicBezTo>
                  <a:pt x="1555" y="221"/>
                  <a:pt x="1556" y="221"/>
                  <a:pt x="1558" y="221"/>
                </a:cubicBezTo>
                <a:cubicBezTo>
                  <a:pt x="1558" y="222"/>
                  <a:pt x="1558" y="224"/>
                  <a:pt x="1558" y="225"/>
                </a:cubicBezTo>
                <a:cubicBezTo>
                  <a:pt x="1556" y="225"/>
                  <a:pt x="1554" y="225"/>
                  <a:pt x="1553" y="225"/>
                </a:cubicBezTo>
                <a:cubicBezTo>
                  <a:pt x="1553" y="224"/>
                  <a:pt x="1553" y="222"/>
                  <a:pt x="1553" y="221"/>
                </a:cubicBezTo>
                <a:close/>
                <a:moveTo>
                  <a:pt x="1831" y="221"/>
                </a:moveTo>
                <a:cubicBezTo>
                  <a:pt x="1833" y="221"/>
                  <a:pt x="1834" y="221"/>
                  <a:pt x="1835" y="221"/>
                </a:cubicBezTo>
                <a:cubicBezTo>
                  <a:pt x="1835" y="226"/>
                  <a:pt x="1822" y="221"/>
                  <a:pt x="1831" y="221"/>
                </a:cubicBezTo>
                <a:close/>
                <a:moveTo>
                  <a:pt x="1647" y="226"/>
                </a:moveTo>
                <a:cubicBezTo>
                  <a:pt x="1647" y="228"/>
                  <a:pt x="1647" y="229"/>
                  <a:pt x="1647" y="231"/>
                </a:cubicBezTo>
                <a:cubicBezTo>
                  <a:pt x="1644" y="231"/>
                  <a:pt x="1638" y="233"/>
                  <a:pt x="1640" y="228"/>
                </a:cubicBezTo>
                <a:cubicBezTo>
                  <a:pt x="1642" y="227"/>
                  <a:pt x="1644" y="226"/>
                  <a:pt x="1647" y="226"/>
                </a:cubicBezTo>
                <a:close/>
                <a:moveTo>
                  <a:pt x="181" y="250"/>
                </a:moveTo>
                <a:cubicBezTo>
                  <a:pt x="184" y="250"/>
                  <a:pt x="185" y="249"/>
                  <a:pt x="186" y="247"/>
                </a:cubicBezTo>
                <a:cubicBezTo>
                  <a:pt x="183" y="247"/>
                  <a:pt x="182" y="248"/>
                  <a:pt x="181" y="250"/>
                </a:cubicBezTo>
                <a:close/>
                <a:moveTo>
                  <a:pt x="1516" y="252"/>
                </a:moveTo>
                <a:cubicBezTo>
                  <a:pt x="1515" y="257"/>
                  <a:pt x="1501" y="255"/>
                  <a:pt x="1498" y="253"/>
                </a:cubicBezTo>
                <a:cubicBezTo>
                  <a:pt x="1498" y="252"/>
                  <a:pt x="1498" y="250"/>
                  <a:pt x="1498" y="248"/>
                </a:cubicBezTo>
                <a:cubicBezTo>
                  <a:pt x="1504" y="244"/>
                  <a:pt x="1511" y="250"/>
                  <a:pt x="1516" y="252"/>
                </a:cubicBezTo>
                <a:close/>
                <a:moveTo>
                  <a:pt x="1460" y="248"/>
                </a:moveTo>
                <a:cubicBezTo>
                  <a:pt x="1464" y="248"/>
                  <a:pt x="1464" y="249"/>
                  <a:pt x="1467" y="250"/>
                </a:cubicBezTo>
                <a:cubicBezTo>
                  <a:pt x="1467" y="252"/>
                  <a:pt x="1467" y="253"/>
                  <a:pt x="1467" y="255"/>
                </a:cubicBezTo>
                <a:cubicBezTo>
                  <a:pt x="1464" y="257"/>
                  <a:pt x="1461" y="257"/>
                  <a:pt x="1458" y="255"/>
                </a:cubicBezTo>
                <a:cubicBezTo>
                  <a:pt x="1458" y="252"/>
                  <a:pt x="1460" y="251"/>
                  <a:pt x="1460" y="248"/>
                </a:cubicBezTo>
                <a:close/>
                <a:moveTo>
                  <a:pt x="413" y="255"/>
                </a:moveTo>
                <a:cubicBezTo>
                  <a:pt x="416" y="254"/>
                  <a:pt x="416" y="256"/>
                  <a:pt x="418" y="256"/>
                </a:cubicBezTo>
                <a:cubicBezTo>
                  <a:pt x="418" y="258"/>
                  <a:pt x="417" y="258"/>
                  <a:pt x="417" y="259"/>
                </a:cubicBezTo>
                <a:cubicBezTo>
                  <a:pt x="416" y="259"/>
                  <a:pt x="415" y="259"/>
                  <a:pt x="413" y="259"/>
                </a:cubicBezTo>
                <a:cubicBezTo>
                  <a:pt x="413" y="258"/>
                  <a:pt x="413" y="256"/>
                  <a:pt x="413" y="255"/>
                </a:cubicBezTo>
                <a:close/>
                <a:moveTo>
                  <a:pt x="1768" y="263"/>
                </a:moveTo>
                <a:cubicBezTo>
                  <a:pt x="1768" y="269"/>
                  <a:pt x="1757" y="265"/>
                  <a:pt x="1753" y="267"/>
                </a:cubicBezTo>
                <a:cubicBezTo>
                  <a:pt x="1753" y="266"/>
                  <a:pt x="1752" y="265"/>
                  <a:pt x="1751" y="264"/>
                </a:cubicBezTo>
                <a:cubicBezTo>
                  <a:pt x="1752" y="261"/>
                  <a:pt x="1765" y="259"/>
                  <a:pt x="1768" y="263"/>
                </a:cubicBezTo>
                <a:close/>
                <a:moveTo>
                  <a:pt x="1743" y="266"/>
                </a:moveTo>
                <a:cubicBezTo>
                  <a:pt x="1743" y="269"/>
                  <a:pt x="1737" y="266"/>
                  <a:pt x="1736" y="267"/>
                </a:cubicBezTo>
                <a:cubicBezTo>
                  <a:pt x="1736" y="268"/>
                  <a:pt x="1732" y="272"/>
                  <a:pt x="1728" y="271"/>
                </a:cubicBezTo>
                <a:cubicBezTo>
                  <a:pt x="1726" y="264"/>
                  <a:pt x="1733" y="267"/>
                  <a:pt x="1733" y="263"/>
                </a:cubicBezTo>
                <a:cubicBezTo>
                  <a:pt x="1735" y="263"/>
                  <a:pt x="1737" y="263"/>
                  <a:pt x="1740" y="263"/>
                </a:cubicBezTo>
                <a:cubicBezTo>
                  <a:pt x="1741" y="263"/>
                  <a:pt x="1741" y="266"/>
                  <a:pt x="1743" y="266"/>
                </a:cubicBezTo>
                <a:close/>
                <a:moveTo>
                  <a:pt x="1692" y="264"/>
                </a:moveTo>
                <a:cubicBezTo>
                  <a:pt x="1692" y="266"/>
                  <a:pt x="1692" y="268"/>
                  <a:pt x="1692" y="271"/>
                </a:cubicBezTo>
                <a:cubicBezTo>
                  <a:pt x="1689" y="271"/>
                  <a:pt x="1687" y="271"/>
                  <a:pt x="1685" y="271"/>
                </a:cubicBezTo>
                <a:cubicBezTo>
                  <a:pt x="1685" y="267"/>
                  <a:pt x="1688" y="264"/>
                  <a:pt x="1692" y="264"/>
                </a:cubicBezTo>
                <a:close/>
                <a:moveTo>
                  <a:pt x="1626" y="269"/>
                </a:moveTo>
                <a:cubicBezTo>
                  <a:pt x="1621" y="270"/>
                  <a:pt x="1627" y="272"/>
                  <a:pt x="1626" y="275"/>
                </a:cubicBezTo>
                <a:cubicBezTo>
                  <a:pt x="1621" y="279"/>
                  <a:pt x="1616" y="275"/>
                  <a:pt x="1609" y="275"/>
                </a:cubicBezTo>
                <a:cubicBezTo>
                  <a:pt x="1610" y="271"/>
                  <a:pt x="1616" y="272"/>
                  <a:pt x="1614" y="266"/>
                </a:cubicBezTo>
                <a:cubicBezTo>
                  <a:pt x="1620" y="268"/>
                  <a:pt x="1630" y="266"/>
                  <a:pt x="1629" y="274"/>
                </a:cubicBezTo>
                <a:cubicBezTo>
                  <a:pt x="1627" y="273"/>
                  <a:pt x="1626" y="272"/>
                  <a:pt x="1626" y="269"/>
                </a:cubicBezTo>
                <a:close/>
                <a:moveTo>
                  <a:pt x="1734" y="274"/>
                </a:moveTo>
                <a:cubicBezTo>
                  <a:pt x="1737" y="273"/>
                  <a:pt x="1741" y="273"/>
                  <a:pt x="1743" y="271"/>
                </a:cubicBezTo>
                <a:cubicBezTo>
                  <a:pt x="1739" y="270"/>
                  <a:pt x="1735" y="270"/>
                  <a:pt x="1734" y="274"/>
                </a:cubicBezTo>
                <a:close/>
                <a:moveTo>
                  <a:pt x="1399" y="274"/>
                </a:moveTo>
                <a:cubicBezTo>
                  <a:pt x="1397" y="280"/>
                  <a:pt x="1393" y="283"/>
                  <a:pt x="1386" y="283"/>
                </a:cubicBezTo>
                <a:cubicBezTo>
                  <a:pt x="1386" y="276"/>
                  <a:pt x="1392" y="269"/>
                  <a:pt x="1399" y="274"/>
                </a:cubicBezTo>
                <a:close/>
                <a:moveTo>
                  <a:pt x="1754" y="275"/>
                </a:moveTo>
                <a:cubicBezTo>
                  <a:pt x="1753" y="281"/>
                  <a:pt x="1739" y="279"/>
                  <a:pt x="1736" y="277"/>
                </a:cubicBezTo>
                <a:cubicBezTo>
                  <a:pt x="1736" y="274"/>
                  <a:pt x="1741" y="277"/>
                  <a:pt x="1742" y="275"/>
                </a:cubicBezTo>
                <a:cubicBezTo>
                  <a:pt x="1743" y="275"/>
                  <a:pt x="1742" y="274"/>
                  <a:pt x="1743" y="274"/>
                </a:cubicBezTo>
                <a:cubicBezTo>
                  <a:pt x="1747" y="273"/>
                  <a:pt x="1751" y="274"/>
                  <a:pt x="1754" y="275"/>
                </a:cubicBezTo>
                <a:close/>
                <a:moveTo>
                  <a:pt x="1670" y="275"/>
                </a:moveTo>
                <a:cubicBezTo>
                  <a:pt x="1674" y="274"/>
                  <a:pt x="1671" y="282"/>
                  <a:pt x="1675" y="282"/>
                </a:cubicBezTo>
                <a:cubicBezTo>
                  <a:pt x="1675" y="282"/>
                  <a:pt x="1675" y="279"/>
                  <a:pt x="1677" y="280"/>
                </a:cubicBezTo>
                <a:cubicBezTo>
                  <a:pt x="1677" y="281"/>
                  <a:pt x="1676" y="284"/>
                  <a:pt x="1678" y="283"/>
                </a:cubicBezTo>
                <a:cubicBezTo>
                  <a:pt x="1676" y="290"/>
                  <a:pt x="1664" y="288"/>
                  <a:pt x="1657" y="286"/>
                </a:cubicBezTo>
                <a:cubicBezTo>
                  <a:pt x="1657" y="284"/>
                  <a:pt x="1657" y="281"/>
                  <a:pt x="1657" y="279"/>
                </a:cubicBezTo>
                <a:cubicBezTo>
                  <a:pt x="1664" y="279"/>
                  <a:pt x="1667" y="281"/>
                  <a:pt x="1670" y="275"/>
                </a:cubicBezTo>
                <a:close/>
                <a:moveTo>
                  <a:pt x="1374" y="282"/>
                </a:moveTo>
                <a:cubicBezTo>
                  <a:pt x="1376" y="287"/>
                  <a:pt x="1368" y="284"/>
                  <a:pt x="1364" y="285"/>
                </a:cubicBezTo>
                <a:cubicBezTo>
                  <a:pt x="1363" y="277"/>
                  <a:pt x="1371" y="278"/>
                  <a:pt x="1374" y="282"/>
                </a:cubicBezTo>
                <a:close/>
                <a:moveTo>
                  <a:pt x="150" y="282"/>
                </a:moveTo>
                <a:cubicBezTo>
                  <a:pt x="144" y="277"/>
                  <a:pt x="145" y="288"/>
                  <a:pt x="150" y="282"/>
                </a:cubicBezTo>
                <a:close/>
                <a:moveTo>
                  <a:pt x="1299" y="282"/>
                </a:moveTo>
                <a:cubicBezTo>
                  <a:pt x="1302" y="282"/>
                  <a:pt x="1306" y="282"/>
                  <a:pt x="1310" y="282"/>
                </a:cubicBezTo>
                <a:cubicBezTo>
                  <a:pt x="1311" y="285"/>
                  <a:pt x="1309" y="284"/>
                  <a:pt x="1307" y="285"/>
                </a:cubicBezTo>
                <a:cubicBezTo>
                  <a:pt x="1304" y="286"/>
                  <a:pt x="1298" y="288"/>
                  <a:pt x="1299" y="282"/>
                </a:cubicBezTo>
                <a:close/>
                <a:moveTo>
                  <a:pt x="1328" y="282"/>
                </a:moveTo>
                <a:cubicBezTo>
                  <a:pt x="1331" y="282"/>
                  <a:pt x="1335" y="282"/>
                  <a:pt x="1338" y="282"/>
                </a:cubicBezTo>
                <a:cubicBezTo>
                  <a:pt x="1337" y="286"/>
                  <a:pt x="1327" y="289"/>
                  <a:pt x="1328" y="282"/>
                </a:cubicBezTo>
                <a:close/>
                <a:moveTo>
                  <a:pt x="1607" y="286"/>
                </a:moveTo>
                <a:cubicBezTo>
                  <a:pt x="1604" y="292"/>
                  <a:pt x="1598" y="286"/>
                  <a:pt x="1593" y="285"/>
                </a:cubicBezTo>
                <a:cubicBezTo>
                  <a:pt x="1593" y="281"/>
                  <a:pt x="1598" y="281"/>
                  <a:pt x="1601" y="282"/>
                </a:cubicBezTo>
                <a:cubicBezTo>
                  <a:pt x="1606" y="282"/>
                  <a:pt x="1605" y="284"/>
                  <a:pt x="1607" y="286"/>
                </a:cubicBezTo>
                <a:close/>
                <a:moveTo>
                  <a:pt x="1790" y="291"/>
                </a:moveTo>
                <a:cubicBezTo>
                  <a:pt x="1795" y="294"/>
                  <a:pt x="1794" y="283"/>
                  <a:pt x="1792" y="283"/>
                </a:cubicBezTo>
                <a:cubicBezTo>
                  <a:pt x="1788" y="287"/>
                  <a:pt x="1793" y="288"/>
                  <a:pt x="1790" y="291"/>
                </a:cubicBezTo>
                <a:close/>
                <a:moveTo>
                  <a:pt x="306" y="290"/>
                </a:moveTo>
                <a:cubicBezTo>
                  <a:pt x="303" y="290"/>
                  <a:pt x="305" y="285"/>
                  <a:pt x="303" y="285"/>
                </a:cubicBezTo>
                <a:cubicBezTo>
                  <a:pt x="301" y="288"/>
                  <a:pt x="306" y="294"/>
                  <a:pt x="306" y="290"/>
                </a:cubicBezTo>
                <a:close/>
                <a:moveTo>
                  <a:pt x="1233" y="285"/>
                </a:moveTo>
                <a:cubicBezTo>
                  <a:pt x="1232" y="287"/>
                  <a:pt x="1231" y="289"/>
                  <a:pt x="1228" y="290"/>
                </a:cubicBezTo>
                <a:cubicBezTo>
                  <a:pt x="1225" y="290"/>
                  <a:pt x="1220" y="291"/>
                  <a:pt x="1221" y="286"/>
                </a:cubicBezTo>
                <a:cubicBezTo>
                  <a:pt x="1223" y="284"/>
                  <a:pt x="1228" y="285"/>
                  <a:pt x="1233" y="285"/>
                </a:cubicBezTo>
                <a:close/>
                <a:moveTo>
                  <a:pt x="263" y="288"/>
                </a:moveTo>
                <a:cubicBezTo>
                  <a:pt x="261" y="294"/>
                  <a:pt x="253" y="291"/>
                  <a:pt x="247" y="291"/>
                </a:cubicBezTo>
                <a:cubicBezTo>
                  <a:pt x="241" y="292"/>
                  <a:pt x="233" y="294"/>
                  <a:pt x="227" y="293"/>
                </a:cubicBezTo>
                <a:cubicBezTo>
                  <a:pt x="226" y="291"/>
                  <a:pt x="225" y="290"/>
                  <a:pt x="227" y="290"/>
                </a:cubicBezTo>
                <a:cubicBezTo>
                  <a:pt x="227" y="288"/>
                  <a:pt x="227" y="287"/>
                  <a:pt x="229" y="286"/>
                </a:cubicBezTo>
                <a:cubicBezTo>
                  <a:pt x="238" y="288"/>
                  <a:pt x="253" y="284"/>
                  <a:pt x="263" y="288"/>
                </a:cubicBezTo>
                <a:close/>
                <a:moveTo>
                  <a:pt x="216" y="290"/>
                </a:moveTo>
                <a:cubicBezTo>
                  <a:pt x="217" y="294"/>
                  <a:pt x="210" y="293"/>
                  <a:pt x="208" y="294"/>
                </a:cubicBezTo>
                <a:cubicBezTo>
                  <a:pt x="207" y="293"/>
                  <a:pt x="206" y="292"/>
                  <a:pt x="206" y="290"/>
                </a:cubicBezTo>
                <a:cubicBezTo>
                  <a:pt x="207" y="288"/>
                  <a:pt x="215" y="286"/>
                  <a:pt x="216" y="290"/>
                </a:cubicBezTo>
                <a:close/>
                <a:moveTo>
                  <a:pt x="195" y="294"/>
                </a:moveTo>
                <a:cubicBezTo>
                  <a:pt x="188" y="294"/>
                  <a:pt x="182" y="294"/>
                  <a:pt x="178" y="296"/>
                </a:cubicBezTo>
                <a:cubicBezTo>
                  <a:pt x="174" y="287"/>
                  <a:pt x="196" y="287"/>
                  <a:pt x="195" y="294"/>
                </a:cubicBezTo>
                <a:close/>
                <a:moveTo>
                  <a:pt x="1712" y="296"/>
                </a:moveTo>
                <a:cubicBezTo>
                  <a:pt x="1717" y="295"/>
                  <a:pt x="1715" y="300"/>
                  <a:pt x="1720" y="299"/>
                </a:cubicBezTo>
                <a:cubicBezTo>
                  <a:pt x="1720" y="301"/>
                  <a:pt x="1718" y="303"/>
                  <a:pt x="1717" y="305"/>
                </a:cubicBezTo>
                <a:cubicBezTo>
                  <a:pt x="1713" y="305"/>
                  <a:pt x="1708" y="300"/>
                  <a:pt x="1712" y="296"/>
                </a:cubicBezTo>
                <a:close/>
                <a:moveTo>
                  <a:pt x="1733" y="302"/>
                </a:moveTo>
                <a:cubicBezTo>
                  <a:pt x="1737" y="302"/>
                  <a:pt x="1741" y="301"/>
                  <a:pt x="1740" y="296"/>
                </a:cubicBezTo>
                <a:cubicBezTo>
                  <a:pt x="1735" y="295"/>
                  <a:pt x="1733" y="297"/>
                  <a:pt x="1733" y="302"/>
                </a:cubicBezTo>
                <a:close/>
                <a:moveTo>
                  <a:pt x="379" y="304"/>
                </a:moveTo>
                <a:cubicBezTo>
                  <a:pt x="379" y="307"/>
                  <a:pt x="379" y="309"/>
                  <a:pt x="379" y="312"/>
                </a:cubicBezTo>
                <a:cubicBezTo>
                  <a:pt x="376" y="312"/>
                  <a:pt x="375" y="311"/>
                  <a:pt x="373" y="310"/>
                </a:cubicBezTo>
                <a:cubicBezTo>
                  <a:pt x="373" y="306"/>
                  <a:pt x="375" y="304"/>
                  <a:pt x="379" y="304"/>
                </a:cubicBezTo>
                <a:close/>
                <a:moveTo>
                  <a:pt x="134" y="309"/>
                </a:moveTo>
                <a:cubicBezTo>
                  <a:pt x="135" y="308"/>
                  <a:pt x="140" y="315"/>
                  <a:pt x="140" y="315"/>
                </a:cubicBezTo>
                <a:cubicBezTo>
                  <a:pt x="136" y="318"/>
                  <a:pt x="143" y="314"/>
                  <a:pt x="142" y="321"/>
                </a:cubicBezTo>
                <a:cubicBezTo>
                  <a:pt x="138" y="318"/>
                  <a:pt x="134" y="316"/>
                  <a:pt x="134" y="309"/>
                </a:cubicBezTo>
                <a:close/>
                <a:moveTo>
                  <a:pt x="1756" y="315"/>
                </a:moveTo>
                <a:cubicBezTo>
                  <a:pt x="1760" y="315"/>
                  <a:pt x="1765" y="315"/>
                  <a:pt x="1764" y="310"/>
                </a:cubicBezTo>
                <a:cubicBezTo>
                  <a:pt x="1760" y="310"/>
                  <a:pt x="1756" y="311"/>
                  <a:pt x="1756" y="315"/>
                </a:cubicBezTo>
                <a:close/>
                <a:moveTo>
                  <a:pt x="266" y="321"/>
                </a:moveTo>
                <a:cubicBezTo>
                  <a:pt x="270" y="322"/>
                  <a:pt x="272" y="321"/>
                  <a:pt x="273" y="318"/>
                </a:cubicBezTo>
                <a:cubicBezTo>
                  <a:pt x="269" y="318"/>
                  <a:pt x="267" y="319"/>
                  <a:pt x="266" y="321"/>
                </a:cubicBezTo>
                <a:close/>
                <a:moveTo>
                  <a:pt x="1693" y="326"/>
                </a:moveTo>
                <a:cubicBezTo>
                  <a:pt x="1693" y="333"/>
                  <a:pt x="1684" y="327"/>
                  <a:pt x="1680" y="328"/>
                </a:cubicBezTo>
                <a:cubicBezTo>
                  <a:pt x="1680" y="323"/>
                  <a:pt x="1692" y="323"/>
                  <a:pt x="1693" y="326"/>
                </a:cubicBezTo>
                <a:close/>
                <a:moveTo>
                  <a:pt x="1621" y="339"/>
                </a:moveTo>
                <a:cubicBezTo>
                  <a:pt x="1616" y="334"/>
                  <a:pt x="1616" y="345"/>
                  <a:pt x="1621" y="339"/>
                </a:cubicBezTo>
                <a:close/>
                <a:moveTo>
                  <a:pt x="186" y="358"/>
                </a:moveTo>
                <a:cubicBezTo>
                  <a:pt x="189" y="358"/>
                  <a:pt x="196" y="355"/>
                  <a:pt x="191" y="353"/>
                </a:cubicBezTo>
                <a:cubicBezTo>
                  <a:pt x="191" y="356"/>
                  <a:pt x="185" y="354"/>
                  <a:pt x="186" y="358"/>
                </a:cubicBezTo>
                <a:close/>
                <a:moveTo>
                  <a:pt x="312" y="359"/>
                </a:moveTo>
                <a:cubicBezTo>
                  <a:pt x="313" y="362"/>
                  <a:pt x="326" y="363"/>
                  <a:pt x="324" y="358"/>
                </a:cubicBezTo>
                <a:cubicBezTo>
                  <a:pt x="322" y="354"/>
                  <a:pt x="312" y="353"/>
                  <a:pt x="312" y="359"/>
                </a:cubicBezTo>
                <a:close/>
                <a:moveTo>
                  <a:pt x="166" y="359"/>
                </a:moveTo>
                <a:cubicBezTo>
                  <a:pt x="170" y="356"/>
                  <a:pt x="161" y="355"/>
                  <a:pt x="161" y="358"/>
                </a:cubicBezTo>
                <a:cubicBezTo>
                  <a:pt x="161" y="358"/>
                  <a:pt x="167" y="359"/>
                  <a:pt x="166" y="359"/>
                </a:cubicBezTo>
                <a:close/>
                <a:moveTo>
                  <a:pt x="155" y="358"/>
                </a:moveTo>
                <a:cubicBezTo>
                  <a:pt x="158" y="359"/>
                  <a:pt x="156" y="361"/>
                  <a:pt x="153" y="361"/>
                </a:cubicBezTo>
                <a:cubicBezTo>
                  <a:pt x="154" y="364"/>
                  <a:pt x="152" y="364"/>
                  <a:pt x="150" y="364"/>
                </a:cubicBezTo>
                <a:cubicBezTo>
                  <a:pt x="151" y="361"/>
                  <a:pt x="155" y="361"/>
                  <a:pt x="155" y="358"/>
                </a:cubicBezTo>
                <a:close/>
                <a:moveTo>
                  <a:pt x="258" y="358"/>
                </a:moveTo>
                <a:cubicBezTo>
                  <a:pt x="258" y="360"/>
                  <a:pt x="258" y="362"/>
                  <a:pt x="258" y="364"/>
                </a:cubicBezTo>
                <a:cubicBezTo>
                  <a:pt x="255" y="365"/>
                  <a:pt x="253" y="364"/>
                  <a:pt x="250" y="363"/>
                </a:cubicBezTo>
                <a:cubicBezTo>
                  <a:pt x="247" y="362"/>
                  <a:pt x="245" y="363"/>
                  <a:pt x="245" y="359"/>
                </a:cubicBezTo>
                <a:cubicBezTo>
                  <a:pt x="249" y="358"/>
                  <a:pt x="252" y="357"/>
                  <a:pt x="258" y="358"/>
                </a:cubicBezTo>
                <a:close/>
                <a:moveTo>
                  <a:pt x="216" y="359"/>
                </a:moveTo>
                <a:cubicBezTo>
                  <a:pt x="217" y="359"/>
                  <a:pt x="218" y="359"/>
                  <a:pt x="219" y="359"/>
                </a:cubicBezTo>
                <a:cubicBezTo>
                  <a:pt x="219" y="360"/>
                  <a:pt x="219" y="362"/>
                  <a:pt x="219" y="363"/>
                </a:cubicBezTo>
                <a:cubicBezTo>
                  <a:pt x="218" y="363"/>
                  <a:pt x="217" y="363"/>
                  <a:pt x="216" y="363"/>
                </a:cubicBezTo>
                <a:cubicBezTo>
                  <a:pt x="216" y="362"/>
                  <a:pt x="216" y="360"/>
                  <a:pt x="216" y="359"/>
                </a:cubicBezTo>
                <a:close/>
                <a:moveTo>
                  <a:pt x="163" y="364"/>
                </a:moveTo>
                <a:cubicBezTo>
                  <a:pt x="162" y="363"/>
                  <a:pt x="159" y="365"/>
                  <a:pt x="159" y="366"/>
                </a:cubicBezTo>
                <a:cubicBezTo>
                  <a:pt x="157" y="369"/>
                  <a:pt x="165" y="365"/>
                  <a:pt x="163" y="364"/>
                </a:cubicBezTo>
                <a:close/>
                <a:moveTo>
                  <a:pt x="162" y="369"/>
                </a:moveTo>
                <a:cubicBezTo>
                  <a:pt x="164" y="369"/>
                  <a:pt x="165" y="369"/>
                  <a:pt x="167" y="369"/>
                </a:cubicBezTo>
                <a:cubicBezTo>
                  <a:pt x="166" y="372"/>
                  <a:pt x="165" y="375"/>
                  <a:pt x="159" y="374"/>
                </a:cubicBezTo>
                <a:cubicBezTo>
                  <a:pt x="160" y="372"/>
                  <a:pt x="163" y="372"/>
                  <a:pt x="162" y="369"/>
                </a:cubicBezTo>
                <a:close/>
                <a:moveTo>
                  <a:pt x="143" y="380"/>
                </a:moveTo>
                <a:cubicBezTo>
                  <a:pt x="144" y="377"/>
                  <a:pt x="145" y="371"/>
                  <a:pt x="141" y="375"/>
                </a:cubicBezTo>
                <a:cubicBezTo>
                  <a:pt x="146" y="375"/>
                  <a:pt x="137" y="380"/>
                  <a:pt x="143" y="380"/>
                </a:cubicBezTo>
                <a:close/>
                <a:moveTo>
                  <a:pt x="170" y="374"/>
                </a:moveTo>
                <a:cubicBezTo>
                  <a:pt x="173" y="373"/>
                  <a:pt x="174" y="375"/>
                  <a:pt x="174" y="377"/>
                </a:cubicBezTo>
                <a:cubicBezTo>
                  <a:pt x="172" y="377"/>
                  <a:pt x="172" y="377"/>
                  <a:pt x="172" y="378"/>
                </a:cubicBezTo>
                <a:cubicBezTo>
                  <a:pt x="170" y="378"/>
                  <a:pt x="171" y="376"/>
                  <a:pt x="170" y="374"/>
                </a:cubicBezTo>
                <a:close/>
                <a:moveTo>
                  <a:pt x="301" y="377"/>
                </a:moveTo>
                <a:cubicBezTo>
                  <a:pt x="303" y="378"/>
                  <a:pt x="311" y="381"/>
                  <a:pt x="310" y="375"/>
                </a:cubicBezTo>
                <a:cubicBezTo>
                  <a:pt x="309" y="372"/>
                  <a:pt x="301" y="374"/>
                  <a:pt x="301" y="377"/>
                </a:cubicBezTo>
                <a:close/>
                <a:moveTo>
                  <a:pt x="169" y="375"/>
                </a:moveTo>
                <a:cubicBezTo>
                  <a:pt x="173" y="384"/>
                  <a:pt x="156" y="384"/>
                  <a:pt x="157" y="377"/>
                </a:cubicBezTo>
                <a:cubicBezTo>
                  <a:pt x="161" y="374"/>
                  <a:pt x="164" y="378"/>
                  <a:pt x="169" y="375"/>
                </a:cubicBezTo>
                <a:close/>
                <a:moveTo>
                  <a:pt x="1960" y="375"/>
                </a:moveTo>
                <a:cubicBezTo>
                  <a:pt x="1953" y="381"/>
                  <a:pt x="1963" y="374"/>
                  <a:pt x="1967" y="378"/>
                </a:cubicBezTo>
                <a:cubicBezTo>
                  <a:pt x="1966" y="382"/>
                  <a:pt x="1963" y="378"/>
                  <a:pt x="1964" y="378"/>
                </a:cubicBezTo>
                <a:cubicBezTo>
                  <a:pt x="1962" y="379"/>
                  <a:pt x="1961" y="380"/>
                  <a:pt x="1959" y="380"/>
                </a:cubicBezTo>
                <a:cubicBezTo>
                  <a:pt x="1956" y="380"/>
                  <a:pt x="1953" y="378"/>
                  <a:pt x="1950" y="378"/>
                </a:cubicBezTo>
                <a:cubicBezTo>
                  <a:pt x="1949" y="379"/>
                  <a:pt x="1944" y="379"/>
                  <a:pt x="1944" y="380"/>
                </a:cubicBezTo>
                <a:cubicBezTo>
                  <a:pt x="1942" y="382"/>
                  <a:pt x="1943" y="380"/>
                  <a:pt x="1941" y="380"/>
                </a:cubicBezTo>
                <a:cubicBezTo>
                  <a:pt x="1938" y="380"/>
                  <a:pt x="1938" y="381"/>
                  <a:pt x="1932" y="380"/>
                </a:cubicBezTo>
                <a:cubicBezTo>
                  <a:pt x="1933" y="376"/>
                  <a:pt x="1937" y="376"/>
                  <a:pt x="1939" y="378"/>
                </a:cubicBezTo>
                <a:cubicBezTo>
                  <a:pt x="1940" y="375"/>
                  <a:pt x="1943" y="379"/>
                  <a:pt x="1944" y="378"/>
                </a:cubicBezTo>
                <a:cubicBezTo>
                  <a:pt x="1945" y="377"/>
                  <a:pt x="1941" y="376"/>
                  <a:pt x="1946" y="375"/>
                </a:cubicBezTo>
                <a:cubicBezTo>
                  <a:pt x="1950" y="375"/>
                  <a:pt x="1953" y="376"/>
                  <a:pt x="1960" y="375"/>
                </a:cubicBezTo>
                <a:close/>
                <a:moveTo>
                  <a:pt x="341" y="385"/>
                </a:moveTo>
                <a:cubicBezTo>
                  <a:pt x="343" y="387"/>
                  <a:pt x="348" y="386"/>
                  <a:pt x="353" y="386"/>
                </a:cubicBezTo>
                <a:cubicBezTo>
                  <a:pt x="354" y="380"/>
                  <a:pt x="341" y="380"/>
                  <a:pt x="341" y="385"/>
                </a:cubicBezTo>
                <a:close/>
                <a:moveTo>
                  <a:pt x="405" y="382"/>
                </a:moveTo>
                <a:cubicBezTo>
                  <a:pt x="411" y="383"/>
                  <a:pt x="422" y="379"/>
                  <a:pt x="421" y="386"/>
                </a:cubicBezTo>
                <a:cubicBezTo>
                  <a:pt x="415" y="386"/>
                  <a:pt x="412" y="389"/>
                  <a:pt x="405" y="388"/>
                </a:cubicBezTo>
                <a:cubicBezTo>
                  <a:pt x="405" y="386"/>
                  <a:pt x="405" y="384"/>
                  <a:pt x="405" y="382"/>
                </a:cubicBezTo>
                <a:close/>
                <a:moveTo>
                  <a:pt x="1891" y="391"/>
                </a:moveTo>
                <a:cubicBezTo>
                  <a:pt x="1892" y="387"/>
                  <a:pt x="1888" y="388"/>
                  <a:pt x="1890" y="383"/>
                </a:cubicBezTo>
                <a:cubicBezTo>
                  <a:pt x="1892" y="383"/>
                  <a:pt x="1895" y="383"/>
                  <a:pt x="1898" y="383"/>
                </a:cubicBezTo>
                <a:cubicBezTo>
                  <a:pt x="1898" y="385"/>
                  <a:pt x="1898" y="387"/>
                  <a:pt x="1898" y="390"/>
                </a:cubicBezTo>
                <a:cubicBezTo>
                  <a:pt x="1907" y="385"/>
                  <a:pt x="1898" y="393"/>
                  <a:pt x="1891" y="391"/>
                </a:cubicBezTo>
                <a:close/>
                <a:moveTo>
                  <a:pt x="176" y="385"/>
                </a:moveTo>
                <a:cubicBezTo>
                  <a:pt x="177" y="385"/>
                  <a:pt x="179" y="385"/>
                  <a:pt x="181" y="385"/>
                </a:cubicBezTo>
                <a:cubicBezTo>
                  <a:pt x="178" y="386"/>
                  <a:pt x="181" y="393"/>
                  <a:pt x="176" y="391"/>
                </a:cubicBezTo>
                <a:cubicBezTo>
                  <a:pt x="176" y="389"/>
                  <a:pt x="176" y="387"/>
                  <a:pt x="176" y="385"/>
                </a:cubicBezTo>
                <a:close/>
                <a:moveTo>
                  <a:pt x="1849" y="386"/>
                </a:moveTo>
                <a:cubicBezTo>
                  <a:pt x="1850" y="391"/>
                  <a:pt x="1846" y="390"/>
                  <a:pt x="1847" y="394"/>
                </a:cubicBezTo>
                <a:cubicBezTo>
                  <a:pt x="1844" y="393"/>
                  <a:pt x="1842" y="392"/>
                  <a:pt x="1842" y="388"/>
                </a:cubicBezTo>
                <a:cubicBezTo>
                  <a:pt x="1844" y="387"/>
                  <a:pt x="1846" y="386"/>
                  <a:pt x="1849" y="386"/>
                </a:cubicBezTo>
                <a:close/>
                <a:moveTo>
                  <a:pt x="188" y="397"/>
                </a:moveTo>
                <a:cubicBezTo>
                  <a:pt x="188" y="397"/>
                  <a:pt x="190" y="388"/>
                  <a:pt x="186" y="388"/>
                </a:cubicBezTo>
                <a:cubicBezTo>
                  <a:pt x="186" y="394"/>
                  <a:pt x="186" y="401"/>
                  <a:pt x="188" y="397"/>
                </a:cubicBezTo>
                <a:close/>
                <a:moveTo>
                  <a:pt x="1692" y="390"/>
                </a:moveTo>
                <a:cubicBezTo>
                  <a:pt x="1695" y="398"/>
                  <a:pt x="1678" y="398"/>
                  <a:pt x="1680" y="391"/>
                </a:cubicBezTo>
                <a:cubicBezTo>
                  <a:pt x="1682" y="389"/>
                  <a:pt x="1687" y="390"/>
                  <a:pt x="1692" y="390"/>
                </a:cubicBezTo>
                <a:close/>
                <a:moveTo>
                  <a:pt x="142" y="397"/>
                </a:moveTo>
                <a:cubicBezTo>
                  <a:pt x="144" y="399"/>
                  <a:pt x="141" y="403"/>
                  <a:pt x="147" y="397"/>
                </a:cubicBezTo>
                <a:cubicBezTo>
                  <a:pt x="152" y="400"/>
                  <a:pt x="145" y="405"/>
                  <a:pt x="141" y="404"/>
                </a:cubicBezTo>
                <a:cubicBezTo>
                  <a:pt x="141" y="400"/>
                  <a:pt x="138" y="401"/>
                  <a:pt x="136" y="401"/>
                </a:cubicBezTo>
                <a:cubicBezTo>
                  <a:pt x="134" y="396"/>
                  <a:pt x="143" y="402"/>
                  <a:pt x="142" y="397"/>
                </a:cubicBezTo>
                <a:close/>
                <a:moveTo>
                  <a:pt x="1742" y="404"/>
                </a:moveTo>
                <a:cubicBezTo>
                  <a:pt x="1739" y="406"/>
                  <a:pt x="1730" y="406"/>
                  <a:pt x="1727" y="404"/>
                </a:cubicBezTo>
                <a:cubicBezTo>
                  <a:pt x="1730" y="398"/>
                  <a:pt x="1741" y="395"/>
                  <a:pt x="1742" y="404"/>
                </a:cubicBezTo>
                <a:close/>
                <a:moveTo>
                  <a:pt x="1611" y="399"/>
                </a:moveTo>
                <a:cubicBezTo>
                  <a:pt x="1613" y="400"/>
                  <a:pt x="1616" y="398"/>
                  <a:pt x="1618" y="399"/>
                </a:cubicBezTo>
                <a:cubicBezTo>
                  <a:pt x="1620" y="400"/>
                  <a:pt x="1619" y="402"/>
                  <a:pt x="1621" y="402"/>
                </a:cubicBezTo>
                <a:cubicBezTo>
                  <a:pt x="1619" y="406"/>
                  <a:pt x="1609" y="404"/>
                  <a:pt x="1611" y="399"/>
                </a:cubicBezTo>
                <a:close/>
                <a:moveTo>
                  <a:pt x="215" y="409"/>
                </a:moveTo>
                <a:cubicBezTo>
                  <a:pt x="216" y="413"/>
                  <a:pt x="211" y="410"/>
                  <a:pt x="210" y="412"/>
                </a:cubicBezTo>
                <a:cubicBezTo>
                  <a:pt x="208" y="413"/>
                  <a:pt x="209" y="412"/>
                  <a:pt x="208" y="412"/>
                </a:cubicBezTo>
                <a:cubicBezTo>
                  <a:pt x="205" y="411"/>
                  <a:pt x="203" y="412"/>
                  <a:pt x="202" y="410"/>
                </a:cubicBezTo>
                <a:cubicBezTo>
                  <a:pt x="203" y="404"/>
                  <a:pt x="208" y="410"/>
                  <a:pt x="215" y="409"/>
                </a:cubicBezTo>
                <a:close/>
                <a:moveTo>
                  <a:pt x="317" y="407"/>
                </a:moveTo>
                <a:cubicBezTo>
                  <a:pt x="323" y="407"/>
                  <a:pt x="328" y="407"/>
                  <a:pt x="334" y="407"/>
                </a:cubicBezTo>
                <a:cubicBezTo>
                  <a:pt x="334" y="410"/>
                  <a:pt x="336" y="410"/>
                  <a:pt x="336" y="413"/>
                </a:cubicBezTo>
                <a:cubicBezTo>
                  <a:pt x="333" y="413"/>
                  <a:pt x="330" y="413"/>
                  <a:pt x="327" y="413"/>
                </a:cubicBezTo>
                <a:cubicBezTo>
                  <a:pt x="328" y="417"/>
                  <a:pt x="335" y="414"/>
                  <a:pt x="336" y="417"/>
                </a:cubicBezTo>
                <a:cubicBezTo>
                  <a:pt x="336" y="423"/>
                  <a:pt x="330" y="415"/>
                  <a:pt x="328" y="420"/>
                </a:cubicBezTo>
                <a:cubicBezTo>
                  <a:pt x="326" y="420"/>
                  <a:pt x="327" y="417"/>
                  <a:pt x="326" y="417"/>
                </a:cubicBezTo>
                <a:cubicBezTo>
                  <a:pt x="323" y="413"/>
                  <a:pt x="318" y="412"/>
                  <a:pt x="317" y="407"/>
                </a:cubicBezTo>
                <a:close/>
                <a:moveTo>
                  <a:pt x="1841" y="409"/>
                </a:moveTo>
                <a:cubicBezTo>
                  <a:pt x="1843" y="409"/>
                  <a:pt x="1845" y="409"/>
                  <a:pt x="1846" y="409"/>
                </a:cubicBezTo>
                <a:cubicBezTo>
                  <a:pt x="1846" y="410"/>
                  <a:pt x="1846" y="411"/>
                  <a:pt x="1846" y="412"/>
                </a:cubicBezTo>
                <a:cubicBezTo>
                  <a:pt x="1845" y="412"/>
                  <a:pt x="1843" y="412"/>
                  <a:pt x="1841" y="412"/>
                </a:cubicBezTo>
                <a:cubicBezTo>
                  <a:pt x="1841" y="411"/>
                  <a:pt x="1841" y="410"/>
                  <a:pt x="1841" y="409"/>
                </a:cubicBezTo>
                <a:close/>
                <a:moveTo>
                  <a:pt x="1907" y="413"/>
                </a:moveTo>
                <a:cubicBezTo>
                  <a:pt x="1910" y="412"/>
                  <a:pt x="1912" y="415"/>
                  <a:pt x="1915" y="415"/>
                </a:cubicBezTo>
                <a:cubicBezTo>
                  <a:pt x="1918" y="415"/>
                  <a:pt x="1922" y="411"/>
                  <a:pt x="1924" y="415"/>
                </a:cubicBezTo>
                <a:cubicBezTo>
                  <a:pt x="1926" y="422"/>
                  <a:pt x="1912" y="415"/>
                  <a:pt x="1911" y="420"/>
                </a:cubicBezTo>
                <a:cubicBezTo>
                  <a:pt x="1910" y="418"/>
                  <a:pt x="1908" y="418"/>
                  <a:pt x="1905" y="418"/>
                </a:cubicBezTo>
                <a:cubicBezTo>
                  <a:pt x="1906" y="417"/>
                  <a:pt x="1907" y="416"/>
                  <a:pt x="1907" y="413"/>
                </a:cubicBezTo>
                <a:close/>
                <a:moveTo>
                  <a:pt x="1839" y="420"/>
                </a:moveTo>
                <a:cubicBezTo>
                  <a:pt x="1844" y="424"/>
                  <a:pt x="1851" y="419"/>
                  <a:pt x="1853" y="415"/>
                </a:cubicBezTo>
                <a:cubicBezTo>
                  <a:pt x="1847" y="415"/>
                  <a:pt x="1840" y="414"/>
                  <a:pt x="1839" y="420"/>
                </a:cubicBezTo>
                <a:close/>
                <a:moveTo>
                  <a:pt x="351" y="420"/>
                </a:moveTo>
                <a:cubicBezTo>
                  <a:pt x="353" y="420"/>
                  <a:pt x="354" y="422"/>
                  <a:pt x="354" y="424"/>
                </a:cubicBezTo>
                <a:cubicBezTo>
                  <a:pt x="349" y="426"/>
                  <a:pt x="350" y="425"/>
                  <a:pt x="344" y="424"/>
                </a:cubicBezTo>
                <a:cubicBezTo>
                  <a:pt x="344" y="423"/>
                  <a:pt x="347" y="423"/>
                  <a:pt x="349" y="423"/>
                </a:cubicBezTo>
                <a:cubicBezTo>
                  <a:pt x="351" y="423"/>
                  <a:pt x="350" y="421"/>
                  <a:pt x="351" y="420"/>
                </a:cubicBezTo>
                <a:close/>
                <a:moveTo>
                  <a:pt x="142" y="423"/>
                </a:moveTo>
                <a:cubicBezTo>
                  <a:pt x="147" y="428"/>
                  <a:pt x="146" y="417"/>
                  <a:pt x="142" y="423"/>
                </a:cubicBezTo>
                <a:close/>
                <a:moveTo>
                  <a:pt x="1919" y="421"/>
                </a:moveTo>
                <a:cubicBezTo>
                  <a:pt x="1918" y="423"/>
                  <a:pt x="1918" y="424"/>
                  <a:pt x="1918" y="426"/>
                </a:cubicBezTo>
                <a:cubicBezTo>
                  <a:pt x="1919" y="426"/>
                  <a:pt x="1920" y="426"/>
                  <a:pt x="1921" y="424"/>
                </a:cubicBezTo>
                <a:cubicBezTo>
                  <a:pt x="1922" y="422"/>
                  <a:pt x="1923" y="424"/>
                  <a:pt x="1922" y="426"/>
                </a:cubicBezTo>
                <a:cubicBezTo>
                  <a:pt x="1921" y="427"/>
                  <a:pt x="1920" y="428"/>
                  <a:pt x="1917" y="428"/>
                </a:cubicBezTo>
                <a:cubicBezTo>
                  <a:pt x="1915" y="425"/>
                  <a:pt x="1912" y="421"/>
                  <a:pt x="1919" y="421"/>
                </a:cubicBezTo>
                <a:close/>
                <a:moveTo>
                  <a:pt x="1916" y="428"/>
                </a:moveTo>
                <a:cubicBezTo>
                  <a:pt x="1911" y="433"/>
                  <a:pt x="1904" y="426"/>
                  <a:pt x="1905" y="421"/>
                </a:cubicBezTo>
                <a:cubicBezTo>
                  <a:pt x="1908" y="421"/>
                  <a:pt x="1911" y="421"/>
                  <a:pt x="1914" y="421"/>
                </a:cubicBezTo>
                <a:cubicBezTo>
                  <a:pt x="1912" y="423"/>
                  <a:pt x="1913" y="426"/>
                  <a:pt x="1916" y="428"/>
                </a:cubicBezTo>
                <a:close/>
                <a:moveTo>
                  <a:pt x="1887" y="426"/>
                </a:moveTo>
                <a:cubicBezTo>
                  <a:pt x="1889" y="426"/>
                  <a:pt x="1895" y="428"/>
                  <a:pt x="1893" y="423"/>
                </a:cubicBezTo>
                <a:cubicBezTo>
                  <a:pt x="1889" y="422"/>
                  <a:pt x="1887" y="423"/>
                  <a:pt x="1887" y="426"/>
                </a:cubicBezTo>
                <a:close/>
                <a:moveTo>
                  <a:pt x="1926" y="428"/>
                </a:moveTo>
                <a:cubicBezTo>
                  <a:pt x="1930" y="428"/>
                  <a:pt x="1934" y="427"/>
                  <a:pt x="1936" y="424"/>
                </a:cubicBezTo>
                <a:cubicBezTo>
                  <a:pt x="1931" y="424"/>
                  <a:pt x="1927" y="425"/>
                  <a:pt x="1926" y="428"/>
                </a:cubicBezTo>
                <a:close/>
                <a:moveTo>
                  <a:pt x="1974" y="447"/>
                </a:moveTo>
                <a:cubicBezTo>
                  <a:pt x="1973" y="452"/>
                  <a:pt x="1966" y="451"/>
                  <a:pt x="1961" y="451"/>
                </a:cubicBezTo>
                <a:cubicBezTo>
                  <a:pt x="1960" y="448"/>
                  <a:pt x="1963" y="448"/>
                  <a:pt x="1966" y="448"/>
                </a:cubicBezTo>
                <a:cubicBezTo>
                  <a:pt x="1968" y="448"/>
                  <a:pt x="1972" y="442"/>
                  <a:pt x="1974" y="447"/>
                </a:cubicBezTo>
                <a:close/>
                <a:moveTo>
                  <a:pt x="1894" y="450"/>
                </a:moveTo>
                <a:cubicBezTo>
                  <a:pt x="1897" y="450"/>
                  <a:pt x="1898" y="449"/>
                  <a:pt x="1899" y="447"/>
                </a:cubicBezTo>
                <a:cubicBezTo>
                  <a:pt x="1896" y="447"/>
                  <a:pt x="1893" y="446"/>
                  <a:pt x="1894" y="450"/>
                </a:cubicBezTo>
                <a:close/>
                <a:moveTo>
                  <a:pt x="262" y="458"/>
                </a:moveTo>
                <a:cubicBezTo>
                  <a:pt x="263" y="458"/>
                  <a:pt x="265" y="458"/>
                  <a:pt x="266" y="458"/>
                </a:cubicBezTo>
                <a:cubicBezTo>
                  <a:pt x="266" y="459"/>
                  <a:pt x="266" y="460"/>
                  <a:pt x="266" y="461"/>
                </a:cubicBezTo>
                <a:cubicBezTo>
                  <a:pt x="265" y="461"/>
                  <a:pt x="264" y="461"/>
                  <a:pt x="263" y="461"/>
                </a:cubicBezTo>
                <a:cubicBezTo>
                  <a:pt x="262" y="460"/>
                  <a:pt x="262" y="459"/>
                  <a:pt x="262" y="458"/>
                </a:cubicBezTo>
                <a:close/>
                <a:moveTo>
                  <a:pt x="363" y="485"/>
                </a:moveTo>
                <a:cubicBezTo>
                  <a:pt x="366" y="484"/>
                  <a:pt x="365" y="492"/>
                  <a:pt x="361" y="489"/>
                </a:cubicBezTo>
                <a:cubicBezTo>
                  <a:pt x="361" y="488"/>
                  <a:pt x="361" y="487"/>
                  <a:pt x="361" y="486"/>
                </a:cubicBezTo>
                <a:cubicBezTo>
                  <a:pt x="363" y="487"/>
                  <a:pt x="363" y="486"/>
                  <a:pt x="363" y="485"/>
                </a:cubicBezTo>
                <a:close/>
                <a:moveTo>
                  <a:pt x="1878" y="485"/>
                </a:moveTo>
                <a:cubicBezTo>
                  <a:pt x="1879" y="485"/>
                  <a:pt x="1880" y="485"/>
                  <a:pt x="1881" y="485"/>
                </a:cubicBezTo>
                <a:cubicBezTo>
                  <a:pt x="1881" y="486"/>
                  <a:pt x="1881" y="487"/>
                  <a:pt x="1881" y="488"/>
                </a:cubicBezTo>
                <a:cubicBezTo>
                  <a:pt x="1880" y="488"/>
                  <a:pt x="1879" y="488"/>
                  <a:pt x="1878" y="488"/>
                </a:cubicBezTo>
                <a:cubicBezTo>
                  <a:pt x="1878" y="487"/>
                  <a:pt x="1878" y="486"/>
                  <a:pt x="1878" y="485"/>
                </a:cubicBezTo>
                <a:close/>
                <a:moveTo>
                  <a:pt x="269" y="493"/>
                </a:moveTo>
                <a:cubicBezTo>
                  <a:pt x="269" y="499"/>
                  <a:pt x="261" y="501"/>
                  <a:pt x="258" y="499"/>
                </a:cubicBezTo>
                <a:cubicBezTo>
                  <a:pt x="256" y="492"/>
                  <a:pt x="265" y="489"/>
                  <a:pt x="269" y="493"/>
                </a:cubicBezTo>
                <a:close/>
                <a:moveTo>
                  <a:pt x="194" y="493"/>
                </a:moveTo>
                <a:cubicBezTo>
                  <a:pt x="198" y="492"/>
                  <a:pt x="198" y="496"/>
                  <a:pt x="202" y="494"/>
                </a:cubicBezTo>
                <a:cubicBezTo>
                  <a:pt x="202" y="496"/>
                  <a:pt x="200" y="495"/>
                  <a:pt x="199" y="496"/>
                </a:cubicBezTo>
                <a:cubicBezTo>
                  <a:pt x="200" y="499"/>
                  <a:pt x="199" y="501"/>
                  <a:pt x="196" y="501"/>
                </a:cubicBezTo>
                <a:cubicBezTo>
                  <a:pt x="197" y="496"/>
                  <a:pt x="193" y="496"/>
                  <a:pt x="194" y="493"/>
                </a:cubicBezTo>
                <a:close/>
                <a:moveTo>
                  <a:pt x="218" y="494"/>
                </a:moveTo>
                <a:cubicBezTo>
                  <a:pt x="220" y="494"/>
                  <a:pt x="221" y="494"/>
                  <a:pt x="222" y="494"/>
                </a:cubicBezTo>
                <a:cubicBezTo>
                  <a:pt x="222" y="495"/>
                  <a:pt x="222" y="496"/>
                  <a:pt x="222" y="497"/>
                </a:cubicBezTo>
                <a:cubicBezTo>
                  <a:pt x="221" y="497"/>
                  <a:pt x="220" y="497"/>
                  <a:pt x="219" y="497"/>
                </a:cubicBezTo>
                <a:cubicBezTo>
                  <a:pt x="219" y="496"/>
                  <a:pt x="218" y="495"/>
                  <a:pt x="218" y="494"/>
                </a:cubicBezTo>
                <a:close/>
                <a:moveTo>
                  <a:pt x="261" y="508"/>
                </a:moveTo>
                <a:cubicBezTo>
                  <a:pt x="261" y="504"/>
                  <a:pt x="262" y="502"/>
                  <a:pt x="266" y="502"/>
                </a:cubicBezTo>
                <a:cubicBezTo>
                  <a:pt x="265" y="507"/>
                  <a:pt x="263" y="509"/>
                  <a:pt x="269" y="507"/>
                </a:cubicBezTo>
                <a:cubicBezTo>
                  <a:pt x="268" y="512"/>
                  <a:pt x="265" y="509"/>
                  <a:pt x="261" y="508"/>
                </a:cubicBezTo>
                <a:close/>
                <a:moveTo>
                  <a:pt x="315" y="508"/>
                </a:moveTo>
                <a:cubicBezTo>
                  <a:pt x="311" y="508"/>
                  <a:pt x="307" y="508"/>
                  <a:pt x="305" y="505"/>
                </a:cubicBezTo>
                <a:cubicBezTo>
                  <a:pt x="304" y="499"/>
                  <a:pt x="319" y="501"/>
                  <a:pt x="315" y="508"/>
                </a:cubicBezTo>
                <a:close/>
                <a:moveTo>
                  <a:pt x="137" y="523"/>
                </a:moveTo>
                <a:cubicBezTo>
                  <a:pt x="137" y="521"/>
                  <a:pt x="135" y="522"/>
                  <a:pt x="134" y="521"/>
                </a:cubicBezTo>
                <a:cubicBezTo>
                  <a:pt x="134" y="519"/>
                  <a:pt x="136" y="520"/>
                  <a:pt x="138" y="520"/>
                </a:cubicBezTo>
                <a:cubicBezTo>
                  <a:pt x="140" y="525"/>
                  <a:pt x="130" y="527"/>
                  <a:pt x="137" y="529"/>
                </a:cubicBezTo>
                <a:cubicBezTo>
                  <a:pt x="136" y="534"/>
                  <a:pt x="133" y="527"/>
                  <a:pt x="131" y="528"/>
                </a:cubicBezTo>
                <a:cubicBezTo>
                  <a:pt x="132" y="525"/>
                  <a:pt x="133" y="522"/>
                  <a:pt x="137" y="523"/>
                </a:cubicBezTo>
                <a:close/>
                <a:moveTo>
                  <a:pt x="124" y="521"/>
                </a:moveTo>
                <a:cubicBezTo>
                  <a:pt x="125" y="521"/>
                  <a:pt x="127" y="521"/>
                  <a:pt x="129" y="521"/>
                </a:cubicBezTo>
                <a:cubicBezTo>
                  <a:pt x="129" y="523"/>
                  <a:pt x="129" y="524"/>
                  <a:pt x="129" y="526"/>
                </a:cubicBezTo>
                <a:cubicBezTo>
                  <a:pt x="127" y="526"/>
                  <a:pt x="125" y="526"/>
                  <a:pt x="122" y="526"/>
                </a:cubicBezTo>
                <a:cubicBezTo>
                  <a:pt x="123" y="525"/>
                  <a:pt x="124" y="523"/>
                  <a:pt x="124" y="521"/>
                </a:cubicBezTo>
                <a:close/>
                <a:moveTo>
                  <a:pt x="200" y="526"/>
                </a:moveTo>
                <a:cubicBezTo>
                  <a:pt x="200" y="526"/>
                  <a:pt x="200" y="524"/>
                  <a:pt x="200" y="524"/>
                </a:cubicBezTo>
                <a:cubicBezTo>
                  <a:pt x="205" y="528"/>
                  <a:pt x="197" y="528"/>
                  <a:pt x="196" y="528"/>
                </a:cubicBezTo>
                <a:cubicBezTo>
                  <a:pt x="196" y="528"/>
                  <a:pt x="197" y="524"/>
                  <a:pt x="197" y="524"/>
                </a:cubicBezTo>
                <a:cubicBezTo>
                  <a:pt x="198" y="524"/>
                  <a:pt x="199" y="526"/>
                  <a:pt x="200" y="526"/>
                </a:cubicBezTo>
                <a:close/>
                <a:moveTo>
                  <a:pt x="215" y="526"/>
                </a:moveTo>
                <a:cubicBezTo>
                  <a:pt x="211" y="523"/>
                  <a:pt x="218" y="526"/>
                  <a:pt x="220" y="526"/>
                </a:cubicBezTo>
                <a:cubicBezTo>
                  <a:pt x="220" y="528"/>
                  <a:pt x="219" y="532"/>
                  <a:pt x="222" y="532"/>
                </a:cubicBezTo>
                <a:cubicBezTo>
                  <a:pt x="221" y="537"/>
                  <a:pt x="218" y="531"/>
                  <a:pt x="215" y="532"/>
                </a:cubicBezTo>
                <a:cubicBezTo>
                  <a:pt x="215" y="530"/>
                  <a:pt x="217" y="530"/>
                  <a:pt x="217" y="528"/>
                </a:cubicBezTo>
                <a:cubicBezTo>
                  <a:pt x="217" y="526"/>
                  <a:pt x="216" y="526"/>
                  <a:pt x="215" y="526"/>
                </a:cubicBezTo>
                <a:close/>
                <a:moveTo>
                  <a:pt x="354" y="547"/>
                </a:moveTo>
                <a:cubicBezTo>
                  <a:pt x="355" y="551"/>
                  <a:pt x="357" y="545"/>
                  <a:pt x="360" y="547"/>
                </a:cubicBezTo>
                <a:cubicBezTo>
                  <a:pt x="363" y="552"/>
                  <a:pt x="361" y="554"/>
                  <a:pt x="361" y="559"/>
                </a:cubicBezTo>
                <a:cubicBezTo>
                  <a:pt x="360" y="565"/>
                  <a:pt x="357" y="553"/>
                  <a:pt x="361" y="554"/>
                </a:cubicBezTo>
                <a:cubicBezTo>
                  <a:pt x="359" y="552"/>
                  <a:pt x="355" y="552"/>
                  <a:pt x="352" y="550"/>
                </a:cubicBezTo>
                <a:cubicBezTo>
                  <a:pt x="350" y="548"/>
                  <a:pt x="349" y="548"/>
                  <a:pt x="344" y="550"/>
                </a:cubicBezTo>
                <a:cubicBezTo>
                  <a:pt x="342" y="550"/>
                  <a:pt x="343" y="553"/>
                  <a:pt x="343" y="554"/>
                </a:cubicBezTo>
                <a:cubicBezTo>
                  <a:pt x="341" y="555"/>
                  <a:pt x="338" y="548"/>
                  <a:pt x="336" y="553"/>
                </a:cubicBezTo>
                <a:cubicBezTo>
                  <a:pt x="334" y="552"/>
                  <a:pt x="334" y="550"/>
                  <a:pt x="336" y="550"/>
                </a:cubicBezTo>
                <a:cubicBezTo>
                  <a:pt x="334" y="549"/>
                  <a:pt x="336" y="546"/>
                  <a:pt x="336" y="547"/>
                </a:cubicBezTo>
                <a:cubicBezTo>
                  <a:pt x="335" y="545"/>
                  <a:pt x="334" y="545"/>
                  <a:pt x="333" y="543"/>
                </a:cubicBezTo>
                <a:cubicBezTo>
                  <a:pt x="332" y="543"/>
                  <a:pt x="333" y="541"/>
                  <a:pt x="332" y="540"/>
                </a:cubicBezTo>
                <a:cubicBezTo>
                  <a:pt x="331" y="539"/>
                  <a:pt x="331" y="537"/>
                  <a:pt x="329" y="534"/>
                </a:cubicBezTo>
                <a:cubicBezTo>
                  <a:pt x="328" y="534"/>
                  <a:pt x="327" y="534"/>
                  <a:pt x="327" y="535"/>
                </a:cubicBezTo>
                <a:cubicBezTo>
                  <a:pt x="323" y="533"/>
                  <a:pt x="333" y="531"/>
                  <a:pt x="337" y="532"/>
                </a:cubicBezTo>
                <a:cubicBezTo>
                  <a:pt x="337" y="535"/>
                  <a:pt x="339" y="540"/>
                  <a:pt x="334" y="539"/>
                </a:cubicBezTo>
                <a:cubicBezTo>
                  <a:pt x="337" y="542"/>
                  <a:pt x="338" y="537"/>
                  <a:pt x="342" y="540"/>
                </a:cubicBezTo>
                <a:cubicBezTo>
                  <a:pt x="342" y="539"/>
                  <a:pt x="340" y="539"/>
                  <a:pt x="339" y="539"/>
                </a:cubicBezTo>
                <a:cubicBezTo>
                  <a:pt x="342" y="536"/>
                  <a:pt x="339" y="533"/>
                  <a:pt x="339" y="529"/>
                </a:cubicBezTo>
                <a:cubicBezTo>
                  <a:pt x="342" y="527"/>
                  <a:pt x="341" y="532"/>
                  <a:pt x="342" y="532"/>
                </a:cubicBezTo>
                <a:cubicBezTo>
                  <a:pt x="344" y="534"/>
                  <a:pt x="347" y="532"/>
                  <a:pt x="348" y="534"/>
                </a:cubicBezTo>
                <a:cubicBezTo>
                  <a:pt x="349" y="537"/>
                  <a:pt x="347" y="537"/>
                  <a:pt x="347" y="540"/>
                </a:cubicBezTo>
                <a:cubicBezTo>
                  <a:pt x="348" y="542"/>
                  <a:pt x="351" y="542"/>
                  <a:pt x="351" y="545"/>
                </a:cubicBezTo>
                <a:cubicBezTo>
                  <a:pt x="354" y="546"/>
                  <a:pt x="354" y="542"/>
                  <a:pt x="359" y="543"/>
                </a:cubicBezTo>
                <a:cubicBezTo>
                  <a:pt x="358" y="545"/>
                  <a:pt x="357" y="547"/>
                  <a:pt x="354" y="547"/>
                </a:cubicBezTo>
                <a:close/>
                <a:moveTo>
                  <a:pt x="131" y="532"/>
                </a:moveTo>
                <a:cubicBezTo>
                  <a:pt x="131" y="533"/>
                  <a:pt x="135" y="535"/>
                  <a:pt x="136" y="535"/>
                </a:cubicBezTo>
                <a:cubicBezTo>
                  <a:pt x="136" y="530"/>
                  <a:pt x="130" y="530"/>
                  <a:pt x="131" y="532"/>
                </a:cubicBezTo>
                <a:close/>
                <a:moveTo>
                  <a:pt x="197" y="532"/>
                </a:moveTo>
                <a:cubicBezTo>
                  <a:pt x="199" y="532"/>
                  <a:pt x="201" y="532"/>
                  <a:pt x="202" y="532"/>
                </a:cubicBezTo>
                <a:cubicBezTo>
                  <a:pt x="202" y="533"/>
                  <a:pt x="202" y="534"/>
                  <a:pt x="202" y="535"/>
                </a:cubicBezTo>
                <a:cubicBezTo>
                  <a:pt x="201" y="535"/>
                  <a:pt x="199" y="535"/>
                  <a:pt x="198" y="535"/>
                </a:cubicBezTo>
                <a:cubicBezTo>
                  <a:pt x="198" y="534"/>
                  <a:pt x="197" y="533"/>
                  <a:pt x="197" y="532"/>
                </a:cubicBezTo>
                <a:close/>
                <a:moveTo>
                  <a:pt x="287" y="539"/>
                </a:moveTo>
                <a:cubicBezTo>
                  <a:pt x="292" y="539"/>
                  <a:pt x="294" y="537"/>
                  <a:pt x="293" y="532"/>
                </a:cubicBezTo>
                <a:cubicBezTo>
                  <a:pt x="289" y="532"/>
                  <a:pt x="287" y="535"/>
                  <a:pt x="287" y="539"/>
                </a:cubicBezTo>
                <a:close/>
                <a:moveTo>
                  <a:pt x="2043" y="534"/>
                </a:moveTo>
                <a:cubicBezTo>
                  <a:pt x="2044" y="534"/>
                  <a:pt x="2045" y="534"/>
                  <a:pt x="2046" y="534"/>
                </a:cubicBezTo>
                <a:cubicBezTo>
                  <a:pt x="2046" y="535"/>
                  <a:pt x="2046" y="536"/>
                  <a:pt x="2046" y="537"/>
                </a:cubicBezTo>
                <a:cubicBezTo>
                  <a:pt x="2045" y="537"/>
                  <a:pt x="2044" y="537"/>
                  <a:pt x="2043" y="537"/>
                </a:cubicBezTo>
                <a:cubicBezTo>
                  <a:pt x="2043" y="536"/>
                  <a:pt x="2043" y="535"/>
                  <a:pt x="2043" y="534"/>
                </a:cubicBezTo>
                <a:close/>
                <a:moveTo>
                  <a:pt x="133" y="539"/>
                </a:moveTo>
                <a:cubicBezTo>
                  <a:pt x="134" y="539"/>
                  <a:pt x="135" y="539"/>
                  <a:pt x="136" y="539"/>
                </a:cubicBezTo>
                <a:cubicBezTo>
                  <a:pt x="137" y="542"/>
                  <a:pt x="134" y="542"/>
                  <a:pt x="131" y="542"/>
                </a:cubicBezTo>
                <a:cubicBezTo>
                  <a:pt x="132" y="540"/>
                  <a:pt x="133" y="540"/>
                  <a:pt x="133" y="539"/>
                </a:cubicBezTo>
                <a:close/>
                <a:moveTo>
                  <a:pt x="271" y="540"/>
                </a:moveTo>
                <a:cubicBezTo>
                  <a:pt x="274" y="539"/>
                  <a:pt x="277" y="543"/>
                  <a:pt x="274" y="545"/>
                </a:cubicBezTo>
                <a:cubicBezTo>
                  <a:pt x="273" y="546"/>
                  <a:pt x="273" y="543"/>
                  <a:pt x="274" y="543"/>
                </a:cubicBezTo>
                <a:cubicBezTo>
                  <a:pt x="273" y="543"/>
                  <a:pt x="274" y="542"/>
                  <a:pt x="273" y="542"/>
                </a:cubicBezTo>
                <a:cubicBezTo>
                  <a:pt x="271" y="542"/>
                  <a:pt x="268" y="537"/>
                  <a:pt x="271" y="540"/>
                </a:cubicBezTo>
                <a:close/>
                <a:moveTo>
                  <a:pt x="316" y="545"/>
                </a:moveTo>
                <a:cubicBezTo>
                  <a:pt x="316" y="542"/>
                  <a:pt x="318" y="537"/>
                  <a:pt x="313" y="539"/>
                </a:cubicBezTo>
                <a:cubicBezTo>
                  <a:pt x="313" y="542"/>
                  <a:pt x="314" y="544"/>
                  <a:pt x="316" y="545"/>
                </a:cubicBezTo>
                <a:close/>
                <a:moveTo>
                  <a:pt x="206" y="543"/>
                </a:moveTo>
                <a:cubicBezTo>
                  <a:pt x="206" y="544"/>
                  <a:pt x="209" y="545"/>
                  <a:pt x="209" y="545"/>
                </a:cubicBezTo>
                <a:cubicBezTo>
                  <a:pt x="210" y="546"/>
                  <a:pt x="208" y="547"/>
                  <a:pt x="208" y="547"/>
                </a:cubicBezTo>
                <a:cubicBezTo>
                  <a:pt x="209" y="549"/>
                  <a:pt x="212" y="550"/>
                  <a:pt x="210" y="553"/>
                </a:cubicBezTo>
                <a:cubicBezTo>
                  <a:pt x="207" y="551"/>
                  <a:pt x="206" y="547"/>
                  <a:pt x="206" y="543"/>
                </a:cubicBezTo>
                <a:close/>
                <a:moveTo>
                  <a:pt x="219" y="545"/>
                </a:moveTo>
                <a:cubicBezTo>
                  <a:pt x="219" y="543"/>
                  <a:pt x="223" y="544"/>
                  <a:pt x="226" y="543"/>
                </a:cubicBezTo>
                <a:cubicBezTo>
                  <a:pt x="226" y="544"/>
                  <a:pt x="226" y="545"/>
                  <a:pt x="226" y="547"/>
                </a:cubicBezTo>
                <a:cubicBezTo>
                  <a:pt x="224" y="546"/>
                  <a:pt x="224" y="547"/>
                  <a:pt x="224" y="548"/>
                </a:cubicBezTo>
                <a:cubicBezTo>
                  <a:pt x="222" y="547"/>
                  <a:pt x="222" y="544"/>
                  <a:pt x="219" y="545"/>
                </a:cubicBezTo>
                <a:close/>
                <a:moveTo>
                  <a:pt x="260" y="561"/>
                </a:moveTo>
                <a:cubicBezTo>
                  <a:pt x="260" y="562"/>
                  <a:pt x="262" y="562"/>
                  <a:pt x="264" y="562"/>
                </a:cubicBezTo>
                <a:cubicBezTo>
                  <a:pt x="263" y="567"/>
                  <a:pt x="258" y="566"/>
                  <a:pt x="259" y="561"/>
                </a:cubicBezTo>
                <a:cubicBezTo>
                  <a:pt x="252" y="560"/>
                  <a:pt x="251" y="563"/>
                  <a:pt x="246" y="561"/>
                </a:cubicBezTo>
                <a:cubicBezTo>
                  <a:pt x="244" y="562"/>
                  <a:pt x="244" y="564"/>
                  <a:pt x="241" y="564"/>
                </a:cubicBezTo>
                <a:cubicBezTo>
                  <a:pt x="243" y="562"/>
                  <a:pt x="242" y="557"/>
                  <a:pt x="242" y="553"/>
                </a:cubicBezTo>
                <a:cubicBezTo>
                  <a:pt x="246" y="554"/>
                  <a:pt x="246" y="550"/>
                  <a:pt x="250" y="551"/>
                </a:cubicBezTo>
                <a:cubicBezTo>
                  <a:pt x="250" y="554"/>
                  <a:pt x="252" y="555"/>
                  <a:pt x="252" y="558"/>
                </a:cubicBezTo>
                <a:cubicBezTo>
                  <a:pt x="257" y="556"/>
                  <a:pt x="254" y="555"/>
                  <a:pt x="253" y="551"/>
                </a:cubicBezTo>
                <a:cubicBezTo>
                  <a:pt x="255" y="551"/>
                  <a:pt x="255" y="553"/>
                  <a:pt x="257" y="553"/>
                </a:cubicBezTo>
                <a:cubicBezTo>
                  <a:pt x="261" y="552"/>
                  <a:pt x="260" y="547"/>
                  <a:pt x="261" y="547"/>
                </a:cubicBezTo>
                <a:cubicBezTo>
                  <a:pt x="264" y="545"/>
                  <a:pt x="264" y="549"/>
                  <a:pt x="265" y="550"/>
                </a:cubicBezTo>
                <a:cubicBezTo>
                  <a:pt x="266" y="550"/>
                  <a:pt x="273" y="546"/>
                  <a:pt x="278" y="548"/>
                </a:cubicBezTo>
                <a:cubicBezTo>
                  <a:pt x="279" y="552"/>
                  <a:pt x="278" y="558"/>
                  <a:pt x="277" y="562"/>
                </a:cubicBezTo>
                <a:cubicBezTo>
                  <a:pt x="270" y="563"/>
                  <a:pt x="265" y="562"/>
                  <a:pt x="260" y="561"/>
                </a:cubicBezTo>
                <a:close/>
                <a:moveTo>
                  <a:pt x="182" y="554"/>
                </a:moveTo>
                <a:cubicBezTo>
                  <a:pt x="184" y="552"/>
                  <a:pt x="184" y="549"/>
                  <a:pt x="188" y="550"/>
                </a:cubicBezTo>
                <a:cubicBezTo>
                  <a:pt x="187" y="551"/>
                  <a:pt x="186" y="554"/>
                  <a:pt x="189" y="554"/>
                </a:cubicBezTo>
                <a:cubicBezTo>
                  <a:pt x="190" y="557"/>
                  <a:pt x="185" y="557"/>
                  <a:pt x="184" y="559"/>
                </a:cubicBezTo>
                <a:cubicBezTo>
                  <a:pt x="183" y="561"/>
                  <a:pt x="185" y="564"/>
                  <a:pt x="183" y="564"/>
                </a:cubicBezTo>
                <a:cubicBezTo>
                  <a:pt x="182" y="564"/>
                  <a:pt x="181" y="564"/>
                  <a:pt x="179" y="564"/>
                </a:cubicBezTo>
                <a:cubicBezTo>
                  <a:pt x="179" y="562"/>
                  <a:pt x="179" y="560"/>
                  <a:pt x="179" y="558"/>
                </a:cubicBezTo>
                <a:cubicBezTo>
                  <a:pt x="183" y="561"/>
                  <a:pt x="184" y="557"/>
                  <a:pt x="187" y="556"/>
                </a:cubicBezTo>
                <a:cubicBezTo>
                  <a:pt x="187" y="554"/>
                  <a:pt x="184" y="555"/>
                  <a:pt x="182" y="554"/>
                </a:cubicBezTo>
                <a:close/>
                <a:moveTo>
                  <a:pt x="208" y="559"/>
                </a:moveTo>
                <a:cubicBezTo>
                  <a:pt x="208" y="561"/>
                  <a:pt x="204" y="561"/>
                  <a:pt x="204" y="562"/>
                </a:cubicBezTo>
                <a:cubicBezTo>
                  <a:pt x="203" y="564"/>
                  <a:pt x="208" y="566"/>
                  <a:pt x="207" y="570"/>
                </a:cubicBezTo>
                <a:cubicBezTo>
                  <a:pt x="203" y="567"/>
                  <a:pt x="198" y="572"/>
                  <a:pt x="193" y="573"/>
                </a:cubicBezTo>
                <a:cubicBezTo>
                  <a:pt x="194" y="569"/>
                  <a:pt x="189" y="570"/>
                  <a:pt x="188" y="569"/>
                </a:cubicBezTo>
                <a:cubicBezTo>
                  <a:pt x="188" y="564"/>
                  <a:pt x="192" y="564"/>
                  <a:pt x="196" y="562"/>
                </a:cubicBezTo>
                <a:cubicBezTo>
                  <a:pt x="195" y="560"/>
                  <a:pt x="190" y="561"/>
                  <a:pt x="192" y="556"/>
                </a:cubicBezTo>
                <a:cubicBezTo>
                  <a:pt x="196" y="558"/>
                  <a:pt x="197" y="555"/>
                  <a:pt x="202" y="558"/>
                </a:cubicBezTo>
                <a:cubicBezTo>
                  <a:pt x="201" y="560"/>
                  <a:pt x="199" y="560"/>
                  <a:pt x="199" y="562"/>
                </a:cubicBezTo>
                <a:cubicBezTo>
                  <a:pt x="204" y="563"/>
                  <a:pt x="204" y="559"/>
                  <a:pt x="208" y="559"/>
                </a:cubicBezTo>
                <a:close/>
                <a:moveTo>
                  <a:pt x="168" y="562"/>
                </a:moveTo>
                <a:cubicBezTo>
                  <a:pt x="170" y="564"/>
                  <a:pt x="173" y="565"/>
                  <a:pt x="173" y="569"/>
                </a:cubicBezTo>
                <a:cubicBezTo>
                  <a:pt x="171" y="569"/>
                  <a:pt x="169" y="569"/>
                  <a:pt x="167" y="569"/>
                </a:cubicBezTo>
                <a:cubicBezTo>
                  <a:pt x="168" y="567"/>
                  <a:pt x="168" y="565"/>
                  <a:pt x="168" y="562"/>
                </a:cubicBezTo>
                <a:close/>
                <a:moveTo>
                  <a:pt x="279" y="570"/>
                </a:moveTo>
                <a:cubicBezTo>
                  <a:pt x="280" y="566"/>
                  <a:pt x="273" y="563"/>
                  <a:pt x="272" y="567"/>
                </a:cubicBezTo>
                <a:cubicBezTo>
                  <a:pt x="274" y="568"/>
                  <a:pt x="276" y="570"/>
                  <a:pt x="279" y="570"/>
                </a:cubicBezTo>
                <a:close/>
                <a:moveTo>
                  <a:pt x="264" y="570"/>
                </a:moveTo>
                <a:cubicBezTo>
                  <a:pt x="267" y="570"/>
                  <a:pt x="267" y="578"/>
                  <a:pt x="263" y="575"/>
                </a:cubicBezTo>
                <a:cubicBezTo>
                  <a:pt x="263" y="574"/>
                  <a:pt x="262" y="573"/>
                  <a:pt x="262" y="572"/>
                </a:cubicBezTo>
                <a:cubicBezTo>
                  <a:pt x="264" y="572"/>
                  <a:pt x="264" y="571"/>
                  <a:pt x="264" y="570"/>
                </a:cubicBezTo>
                <a:close/>
                <a:moveTo>
                  <a:pt x="188" y="583"/>
                </a:moveTo>
                <a:cubicBezTo>
                  <a:pt x="187" y="585"/>
                  <a:pt x="187" y="589"/>
                  <a:pt x="186" y="591"/>
                </a:cubicBezTo>
                <a:cubicBezTo>
                  <a:pt x="187" y="593"/>
                  <a:pt x="189" y="593"/>
                  <a:pt x="189" y="596"/>
                </a:cubicBezTo>
                <a:cubicBezTo>
                  <a:pt x="188" y="595"/>
                  <a:pt x="187" y="594"/>
                  <a:pt x="186" y="594"/>
                </a:cubicBezTo>
                <a:cubicBezTo>
                  <a:pt x="183" y="594"/>
                  <a:pt x="185" y="598"/>
                  <a:pt x="184" y="600"/>
                </a:cubicBezTo>
                <a:cubicBezTo>
                  <a:pt x="183" y="602"/>
                  <a:pt x="180" y="602"/>
                  <a:pt x="178" y="604"/>
                </a:cubicBezTo>
                <a:cubicBezTo>
                  <a:pt x="177" y="605"/>
                  <a:pt x="175" y="607"/>
                  <a:pt x="173" y="608"/>
                </a:cubicBezTo>
                <a:cubicBezTo>
                  <a:pt x="168" y="609"/>
                  <a:pt x="177" y="604"/>
                  <a:pt x="172" y="604"/>
                </a:cubicBezTo>
                <a:cubicBezTo>
                  <a:pt x="172" y="601"/>
                  <a:pt x="174" y="604"/>
                  <a:pt x="176" y="604"/>
                </a:cubicBezTo>
                <a:cubicBezTo>
                  <a:pt x="177" y="599"/>
                  <a:pt x="172" y="601"/>
                  <a:pt x="173" y="596"/>
                </a:cubicBezTo>
                <a:cubicBezTo>
                  <a:pt x="182" y="600"/>
                  <a:pt x="172" y="591"/>
                  <a:pt x="182" y="593"/>
                </a:cubicBezTo>
                <a:cubicBezTo>
                  <a:pt x="180" y="590"/>
                  <a:pt x="180" y="589"/>
                  <a:pt x="184" y="588"/>
                </a:cubicBezTo>
                <a:cubicBezTo>
                  <a:pt x="183" y="586"/>
                  <a:pt x="182" y="586"/>
                  <a:pt x="182" y="585"/>
                </a:cubicBezTo>
                <a:cubicBezTo>
                  <a:pt x="180" y="585"/>
                  <a:pt x="180" y="588"/>
                  <a:pt x="179" y="589"/>
                </a:cubicBezTo>
                <a:cubicBezTo>
                  <a:pt x="176" y="591"/>
                  <a:pt x="171" y="589"/>
                  <a:pt x="169" y="593"/>
                </a:cubicBezTo>
                <a:cubicBezTo>
                  <a:pt x="166" y="592"/>
                  <a:pt x="171" y="589"/>
                  <a:pt x="169" y="585"/>
                </a:cubicBezTo>
                <a:cubicBezTo>
                  <a:pt x="174" y="584"/>
                  <a:pt x="174" y="580"/>
                  <a:pt x="180" y="583"/>
                </a:cubicBezTo>
                <a:cubicBezTo>
                  <a:pt x="179" y="580"/>
                  <a:pt x="175" y="580"/>
                  <a:pt x="170" y="580"/>
                </a:cubicBezTo>
                <a:cubicBezTo>
                  <a:pt x="170" y="577"/>
                  <a:pt x="175" y="578"/>
                  <a:pt x="173" y="573"/>
                </a:cubicBezTo>
                <a:cubicBezTo>
                  <a:pt x="177" y="572"/>
                  <a:pt x="176" y="576"/>
                  <a:pt x="177" y="577"/>
                </a:cubicBezTo>
                <a:cubicBezTo>
                  <a:pt x="179" y="578"/>
                  <a:pt x="183" y="576"/>
                  <a:pt x="180" y="578"/>
                </a:cubicBezTo>
                <a:cubicBezTo>
                  <a:pt x="181" y="580"/>
                  <a:pt x="182" y="579"/>
                  <a:pt x="182" y="578"/>
                </a:cubicBezTo>
                <a:cubicBezTo>
                  <a:pt x="184" y="580"/>
                  <a:pt x="185" y="583"/>
                  <a:pt x="188" y="583"/>
                </a:cubicBezTo>
                <a:close/>
                <a:moveTo>
                  <a:pt x="167" y="583"/>
                </a:moveTo>
                <a:cubicBezTo>
                  <a:pt x="169" y="583"/>
                  <a:pt x="168" y="574"/>
                  <a:pt x="166" y="580"/>
                </a:cubicBezTo>
                <a:cubicBezTo>
                  <a:pt x="165" y="581"/>
                  <a:pt x="166" y="583"/>
                  <a:pt x="167" y="583"/>
                </a:cubicBezTo>
                <a:close/>
                <a:moveTo>
                  <a:pt x="1902" y="581"/>
                </a:moveTo>
                <a:cubicBezTo>
                  <a:pt x="1906" y="582"/>
                  <a:pt x="1910" y="582"/>
                  <a:pt x="1910" y="578"/>
                </a:cubicBezTo>
                <a:cubicBezTo>
                  <a:pt x="1907" y="579"/>
                  <a:pt x="1900" y="576"/>
                  <a:pt x="1902" y="581"/>
                </a:cubicBezTo>
                <a:close/>
                <a:moveTo>
                  <a:pt x="153" y="586"/>
                </a:moveTo>
                <a:cubicBezTo>
                  <a:pt x="153" y="584"/>
                  <a:pt x="155" y="585"/>
                  <a:pt x="155" y="586"/>
                </a:cubicBezTo>
                <a:cubicBezTo>
                  <a:pt x="160" y="588"/>
                  <a:pt x="156" y="581"/>
                  <a:pt x="161" y="583"/>
                </a:cubicBezTo>
                <a:cubicBezTo>
                  <a:pt x="161" y="586"/>
                  <a:pt x="160" y="586"/>
                  <a:pt x="160" y="588"/>
                </a:cubicBezTo>
                <a:cubicBezTo>
                  <a:pt x="165" y="590"/>
                  <a:pt x="161" y="583"/>
                  <a:pt x="166" y="585"/>
                </a:cubicBezTo>
                <a:cubicBezTo>
                  <a:pt x="166" y="586"/>
                  <a:pt x="166" y="588"/>
                  <a:pt x="166" y="589"/>
                </a:cubicBezTo>
                <a:cubicBezTo>
                  <a:pt x="161" y="588"/>
                  <a:pt x="159" y="590"/>
                  <a:pt x="155" y="591"/>
                </a:cubicBezTo>
                <a:cubicBezTo>
                  <a:pt x="155" y="589"/>
                  <a:pt x="155" y="586"/>
                  <a:pt x="153" y="586"/>
                </a:cubicBezTo>
                <a:close/>
                <a:moveTo>
                  <a:pt x="142" y="589"/>
                </a:moveTo>
                <a:cubicBezTo>
                  <a:pt x="143" y="591"/>
                  <a:pt x="151" y="589"/>
                  <a:pt x="145" y="586"/>
                </a:cubicBezTo>
                <a:cubicBezTo>
                  <a:pt x="146" y="587"/>
                  <a:pt x="141" y="589"/>
                  <a:pt x="142" y="589"/>
                </a:cubicBezTo>
                <a:close/>
                <a:moveTo>
                  <a:pt x="154" y="599"/>
                </a:moveTo>
                <a:cubicBezTo>
                  <a:pt x="156" y="595"/>
                  <a:pt x="159" y="591"/>
                  <a:pt x="166" y="591"/>
                </a:cubicBezTo>
                <a:cubicBezTo>
                  <a:pt x="167" y="595"/>
                  <a:pt x="157" y="596"/>
                  <a:pt x="163" y="600"/>
                </a:cubicBezTo>
                <a:cubicBezTo>
                  <a:pt x="163" y="602"/>
                  <a:pt x="162" y="601"/>
                  <a:pt x="162" y="600"/>
                </a:cubicBezTo>
                <a:cubicBezTo>
                  <a:pt x="157" y="599"/>
                  <a:pt x="158" y="601"/>
                  <a:pt x="154" y="599"/>
                </a:cubicBezTo>
                <a:close/>
                <a:moveTo>
                  <a:pt x="1974" y="607"/>
                </a:moveTo>
                <a:cubicBezTo>
                  <a:pt x="1976" y="609"/>
                  <a:pt x="1984" y="609"/>
                  <a:pt x="1983" y="604"/>
                </a:cubicBezTo>
                <a:cubicBezTo>
                  <a:pt x="1979" y="604"/>
                  <a:pt x="1974" y="603"/>
                  <a:pt x="1974" y="607"/>
                </a:cubicBezTo>
                <a:close/>
                <a:moveTo>
                  <a:pt x="158" y="623"/>
                </a:moveTo>
                <a:cubicBezTo>
                  <a:pt x="159" y="623"/>
                  <a:pt x="160" y="623"/>
                  <a:pt x="161" y="623"/>
                </a:cubicBezTo>
                <a:cubicBezTo>
                  <a:pt x="161" y="624"/>
                  <a:pt x="161" y="625"/>
                  <a:pt x="161" y="626"/>
                </a:cubicBezTo>
                <a:cubicBezTo>
                  <a:pt x="160" y="626"/>
                  <a:pt x="159" y="626"/>
                  <a:pt x="158" y="626"/>
                </a:cubicBezTo>
                <a:cubicBezTo>
                  <a:pt x="158" y="625"/>
                  <a:pt x="158" y="624"/>
                  <a:pt x="158" y="623"/>
                </a:cubicBezTo>
                <a:close/>
                <a:moveTo>
                  <a:pt x="1972" y="640"/>
                </a:moveTo>
                <a:cubicBezTo>
                  <a:pt x="1971" y="640"/>
                  <a:pt x="1970" y="639"/>
                  <a:pt x="1969" y="639"/>
                </a:cubicBezTo>
                <a:cubicBezTo>
                  <a:pt x="1964" y="642"/>
                  <a:pt x="1972" y="644"/>
                  <a:pt x="1972" y="640"/>
                </a:cubicBezTo>
                <a:close/>
                <a:moveTo>
                  <a:pt x="46" y="677"/>
                </a:moveTo>
                <a:cubicBezTo>
                  <a:pt x="47" y="675"/>
                  <a:pt x="51" y="675"/>
                  <a:pt x="54" y="677"/>
                </a:cubicBezTo>
                <a:cubicBezTo>
                  <a:pt x="54" y="679"/>
                  <a:pt x="49" y="678"/>
                  <a:pt x="51" y="683"/>
                </a:cubicBezTo>
                <a:cubicBezTo>
                  <a:pt x="45" y="684"/>
                  <a:pt x="43" y="681"/>
                  <a:pt x="43" y="677"/>
                </a:cubicBezTo>
                <a:cubicBezTo>
                  <a:pt x="45" y="677"/>
                  <a:pt x="44" y="680"/>
                  <a:pt x="46" y="680"/>
                </a:cubicBezTo>
                <a:cubicBezTo>
                  <a:pt x="48" y="679"/>
                  <a:pt x="48" y="677"/>
                  <a:pt x="46" y="677"/>
                </a:cubicBezTo>
                <a:close/>
                <a:moveTo>
                  <a:pt x="96" y="699"/>
                </a:moveTo>
                <a:cubicBezTo>
                  <a:pt x="95" y="697"/>
                  <a:pt x="94" y="695"/>
                  <a:pt x="92" y="694"/>
                </a:cubicBezTo>
                <a:cubicBezTo>
                  <a:pt x="92" y="696"/>
                  <a:pt x="95" y="703"/>
                  <a:pt x="96" y="699"/>
                </a:cubicBezTo>
                <a:close/>
                <a:moveTo>
                  <a:pt x="61" y="715"/>
                </a:moveTo>
                <a:cubicBezTo>
                  <a:pt x="60" y="712"/>
                  <a:pt x="63" y="711"/>
                  <a:pt x="64" y="710"/>
                </a:cubicBezTo>
                <a:cubicBezTo>
                  <a:pt x="61" y="708"/>
                  <a:pt x="57" y="714"/>
                  <a:pt x="61" y="715"/>
                </a:cubicBezTo>
                <a:close/>
                <a:moveTo>
                  <a:pt x="71" y="711"/>
                </a:moveTo>
                <a:cubicBezTo>
                  <a:pt x="72" y="711"/>
                  <a:pt x="73" y="711"/>
                  <a:pt x="74" y="711"/>
                </a:cubicBezTo>
                <a:cubicBezTo>
                  <a:pt x="74" y="713"/>
                  <a:pt x="74" y="714"/>
                  <a:pt x="74" y="715"/>
                </a:cubicBezTo>
                <a:cubicBezTo>
                  <a:pt x="73" y="715"/>
                  <a:pt x="72" y="715"/>
                  <a:pt x="71" y="715"/>
                </a:cubicBezTo>
                <a:cubicBezTo>
                  <a:pt x="71" y="714"/>
                  <a:pt x="71" y="713"/>
                  <a:pt x="71" y="711"/>
                </a:cubicBezTo>
                <a:close/>
                <a:moveTo>
                  <a:pt x="1973" y="724"/>
                </a:moveTo>
                <a:cubicBezTo>
                  <a:pt x="1974" y="726"/>
                  <a:pt x="1969" y="729"/>
                  <a:pt x="1965" y="729"/>
                </a:cubicBezTo>
                <a:cubicBezTo>
                  <a:pt x="1963" y="729"/>
                  <a:pt x="1957" y="730"/>
                  <a:pt x="1959" y="726"/>
                </a:cubicBezTo>
                <a:cubicBezTo>
                  <a:pt x="1962" y="723"/>
                  <a:pt x="1968" y="724"/>
                  <a:pt x="1973" y="724"/>
                </a:cubicBezTo>
                <a:close/>
                <a:moveTo>
                  <a:pt x="2034" y="727"/>
                </a:moveTo>
                <a:cubicBezTo>
                  <a:pt x="2034" y="724"/>
                  <a:pt x="2040" y="727"/>
                  <a:pt x="2043" y="726"/>
                </a:cubicBezTo>
                <a:cubicBezTo>
                  <a:pt x="2041" y="728"/>
                  <a:pt x="2041" y="730"/>
                  <a:pt x="2044" y="730"/>
                </a:cubicBezTo>
                <a:cubicBezTo>
                  <a:pt x="2041" y="735"/>
                  <a:pt x="2041" y="725"/>
                  <a:pt x="2034" y="727"/>
                </a:cubicBezTo>
                <a:close/>
                <a:moveTo>
                  <a:pt x="294" y="735"/>
                </a:moveTo>
                <a:cubicBezTo>
                  <a:pt x="291" y="731"/>
                  <a:pt x="298" y="729"/>
                  <a:pt x="293" y="727"/>
                </a:cubicBezTo>
                <a:cubicBezTo>
                  <a:pt x="292" y="728"/>
                  <a:pt x="290" y="735"/>
                  <a:pt x="294" y="735"/>
                </a:cubicBezTo>
                <a:close/>
                <a:moveTo>
                  <a:pt x="281" y="729"/>
                </a:moveTo>
                <a:cubicBezTo>
                  <a:pt x="282" y="729"/>
                  <a:pt x="284" y="729"/>
                  <a:pt x="285" y="729"/>
                </a:cubicBezTo>
                <a:cubicBezTo>
                  <a:pt x="285" y="730"/>
                  <a:pt x="285" y="731"/>
                  <a:pt x="285" y="732"/>
                </a:cubicBezTo>
                <a:cubicBezTo>
                  <a:pt x="284" y="732"/>
                  <a:pt x="282" y="732"/>
                  <a:pt x="281" y="732"/>
                </a:cubicBezTo>
                <a:cubicBezTo>
                  <a:pt x="281" y="731"/>
                  <a:pt x="281" y="730"/>
                  <a:pt x="281" y="729"/>
                </a:cubicBezTo>
                <a:close/>
                <a:moveTo>
                  <a:pt x="99" y="730"/>
                </a:moveTo>
                <a:cubicBezTo>
                  <a:pt x="96" y="734"/>
                  <a:pt x="99" y="734"/>
                  <a:pt x="99" y="738"/>
                </a:cubicBezTo>
                <a:cubicBezTo>
                  <a:pt x="98" y="738"/>
                  <a:pt x="97" y="737"/>
                  <a:pt x="94" y="737"/>
                </a:cubicBezTo>
                <a:cubicBezTo>
                  <a:pt x="97" y="736"/>
                  <a:pt x="94" y="729"/>
                  <a:pt x="99" y="730"/>
                </a:cubicBezTo>
                <a:close/>
                <a:moveTo>
                  <a:pt x="247" y="732"/>
                </a:moveTo>
                <a:cubicBezTo>
                  <a:pt x="248" y="732"/>
                  <a:pt x="250" y="732"/>
                  <a:pt x="252" y="732"/>
                </a:cubicBezTo>
                <a:cubicBezTo>
                  <a:pt x="252" y="733"/>
                  <a:pt x="252" y="734"/>
                  <a:pt x="252" y="735"/>
                </a:cubicBezTo>
                <a:cubicBezTo>
                  <a:pt x="250" y="735"/>
                  <a:pt x="249" y="735"/>
                  <a:pt x="247" y="735"/>
                </a:cubicBezTo>
                <a:cubicBezTo>
                  <a:pt x="247" y="734"/>
                  <a:pt x="247" y="733"/>
                  <a:pt x="247" y="732"/>
                </a:cubicBezTo>
                <a:close/>
                <a:moveTo>
                  <a:pt x="295" y="740"/>
                </a:moveTo>
                <a:cubicBezTo>
                  <a:pt x="298" y="739"/>
                  <a:pt x="302" y="739"/>
                  <a:pt x="303" y="737"/>
                </a:cubicBezTo>
                <a:cubicBezTo>
                  <a:pt x="300" y="738"/>
                  <a:pt x="294" y="735"/>
                  <a:pt x="295" y="740"/>
                </a:cubicBezTo>
                <a:close/>
                <a:moveTo>
                  <a:pt x="286" y="738"/>
                </a:moveTo>
                <a:cubicBezTo>
                  <a:pt x="287" y="738"/>
                  <a:pt x="287" y="739"/>
                  <a:pt x="287" y="740"/>
                </a:cubicBezTo>
                <a:cubicBezTo>
                  <a:pt x="287" y="744"/>
                  <a:pt x="294" y="741"/>
                  <a:pt x="293" y="746"/>
                </a:cubicBezTo>
                <a:cubicBezTo>
                  <a:pt x="287" y="747"/>
                  <a:pt x="288" y="741"/>
                  <a:pt x="284" y="745"/>
                </a:cubicBezTo>
                <a:cubicBezTo>
                  <a:pt x="280" y="743"/>
                  <a:pt x="289" y="743"/>
                  <a:pt x="286" y="738"/>
                </a:cubicBezTo>
                <a:close/>
                <a:moveTo>
                  <a:pt x="120" y="757"/>
                </a:moveTo>
                <a:cubicBezTo>
                  <a:pt x="123" y="757"/>
                  <a:pt x="123" y="760"/>
                  <a:pt x="123" y="762"/>
                </a:cubicBezTo>
                <a:cubicBezTo>
                  <a:pt x="122" y="762"/>
                  <a:pt x="121" y="761"/>
                  <a:pt x="120" y="761"/>
                </a:cubicBezTo>
                <a:cubicBezTo>
                  <a:pt x="120" y="760"/>
                  <a:pt x="120" y="759"/>
                  <a:pt x="120" y="757"/>
                </a:cubicBezTo>
                <a:close/>
                <a:moveTo>
                  <a:pt x="126" y="757"/>
                </a:moveTo>
                <a:cubicBezTo>
                  <a:pt x="129" y="757"/>
                  <a:pt x="129" y="765"/>
                  <a:pt x="125" y="762"/>
                </a:cubicBezTo>
                <a:cubicBezTo>
                  <a:pt x="125" y="761"/>
                  <a:pt x="125" y="760"/>
                  <a:pt x="125" y="759"/>
                </a:cubicBezTo>
                <a:cubicBezTo>
                  <a:pt x="126" y="759"/>
                  <a:pt x="126" y="758"/>
                  <a:pt x="126" y="757"/>
                </a:cubicBezTo>
                <a:close/>
                <a:moveTo>
                  <a:pt x="2051" y="761"/>
                </a:moveTo>
                <a:cubicBezTo>
                  <a:pt x="2053" y="756"/>
                  <a:pt x="2041" y="757"/>
                  <a:pt x="2041" y="759"/>
                </a:cubicBezTo>
                <a:cubicBezTo>
                  <a:pt x="2043" y="761"/>
                  <a:pt x="2047" y="761"/>
                  <a:pt x="2051" y="761"/>
                </a:cubicBezTo>
                <a:close/>
                <a:moveTo>
                  <a:pt x="75" y="794"/>
                </a:moveTo>
                <a:cubicBezTo>
                  <a:pt x="76" y="794"/>
                  <a:pt x="77" y="794"/>
                  <a:pt x="78" y="794"/>
                </a:cubicBezTo>
                <a:cubicBezTo>
                  <a:pt x="78" y="795"/>
                  <a:pt x="78" y="796"/>
                  <a:pt x="78" y="797"/>
                </a:cubicBezTo>
                <a:cubicBezTo>
                  <a:pt x="77" y="797"/>
                  <a:pt x="76" y="797"/>
                  <a:pt x="75" y="797"/>
                </a:cubicBezTo>
                <a:cubicBezTo>
                  <a:pt x="75" y="796"/>
                  <a:pt x="75" y="795"/>
                  <a:pt x="75" y="794"/>
                </a:cubicBezTo>
                <a:close/>
                <a:moveTo>
                  <a:pt x="2157" y="805"/>
                </a:moveTo>
                <a:cubicBezTo>
                  <a:pt x="2160" y="800"/>
                  <a:pt x="2149" y="801"/>
                  <a:pt x="2149" y="803"/>
                </a:cubicBezTo>
                <a:cubicBezTo>
                  <a:pt x="2154" y="802"/>
                  <a:pt x="2154" y="806"/>
                  <a:pt x="2157" y="805"/>
                </a:cubicBezTo>
                <a:close/>
                <a:moveTo>
                  <a:pt x="76" y="807"/>
                </a:moveTo>
                <a:cubicBezTo>
                  <a:pt x="77" y="808"/>
                  <a:pt x="84" y="806"/>
                  <a:pt x="79" y="803"/>
                </a:cubicBezTo>
                <a:cubicBezTo>
                  <a:pt x="80" y="805"/>
                  <a:pt x="75" y="806"/>
                  <a:pt x="76" y="807"/>
                </a:cubicBezTo>
                <a:close/>
                <a:moveTo>
                  <a:pt x="2119" y="808"/>
                </a:moveTo>
                <a:cubicBezTo>
                  <a:pt x="2119" y="810"/>
                  <a:pt x="2119" y="811"/>
                  <a:pt x="2119" y="813"/>
                </a:cubicBezTo>
                <a:cubicBezTo>
                  <a:pt x="2115" y="816"/>
                  <a:pt x="2112" y="811"/>
                  <a:pt x="2109" y="815"/>
                </a:cubicBezTo>
                <a:cubicBezTo>
                  <a:pt x="2108" y="815"/>
                  <a:pt x="2107" y="814"/>
                  <a:pt x="2107" y="813"/>
                </a:cubicBezTo>
                <a:cubicBezTo>
                  <a:pt x="2108" y="812"/>
                  <a:pt x="2107" y="811"/>
                  <a:pt x="2106" y="811"/>
                </a:cubicBezTo>
                <a:cubicBezTo>
                  <a:pt x="2109" y="809"/>
                  <a:pt x="2113" y="808"/>
                  <a:pt x="2119" y="808"/>
                </a:cubicBezTo>
                <a:close/>
                <a:moveTo>
                  <a:pt x="298" y="849"/>
                </a:moveTo>
                <a:cubicBezTo>
                  <a:pt x="308" y="848"/>
                  <a:pt x="311" y="853"/>
                  <a:pt x="310" y="862"/>
                </a:cubicBezTo>
                <a:cubicBezTo>
                  <a:pt x="305" y="861"/>
                  <a:pt x="307" y="866"/>
                  <a:pt x="302" y="865"/>
                </a:cubicBezTo>
                <a:cubicBezTo>
                  <a:pt x="297" y="862"/>
                  <a:pt x="297" y="856"/>
                  <a:pt x="298" y="849"/>
                </a:cubicBezTo>
                <a:close/>
                <a:moveTo>
                  <a:pt x="245" y="859"/>
                </a:moveTo>
                <a:cubicBezTo>
                  <a:pt x="245" y="856"/>
                  <a:pt x="239" y="858"/>
                  <a:pt x="236" y="857"/>
                </a:cubicBezTo>
                <a:cubicBezTo>
                  <a:pt x="235" y="861"/>
                  <a:pt x="246" y="865"/>
                  <a:pt x="245" y="859"/>
                </a:cubicBezTo>
                <a:close/>
                <a:moveTo>
                  <a:pt x="2037" y="883"/>
                </a:moveTo>
                <a:cubicBezTo>
                  <a:pt x="2039" y="885"/>
                  <a:pt x="2043" y="885"/>
                  <a:pt x="2043" y="881"/>
                </a:cubicBezTo>
                <a:cubicBezTo>
                  <a:pt x="2041" y="879"/>
                  <a:pt x="2038" y="879"/>
                  <a:pt x="2037" y="883"/>
                </a:cubicBezTo>
                <a:close/>
                <a:moveTo>
                  <a:pt x="113" y="886"/>
                </a:moveTo>
                <a:cubicBezTo>
                  <a:pt x="111" y="890"/>
                  <a:pt x="118" y="892"/>
                  <a:pt x="114" y="892"/>
                </a:cubicBezTo>
                <a:cubicBezTo>
                  <a:pt x="110" y="892"/>
                  <a:pt x="112" y="891"/>
                  <a:pt x="112" y="889"/>
                </a:cubicBezTo>
                <a:cubicBezTo>
                  <a:pt x="106" y="888"/>
                  <a:pt x="103" y="890"/>
                  <a:pt x="99" y="891"/>
                </a:cubicBezTo>
                <a:cubicBezTo>
                  <a:pt x="96" y="883"/>
                  <a:pt x="103" y="888"/>
                  <a:pt x="105" y="886"/>
                </a:cubicBezTo>
                <a:cubicBezTo>
                  <a:pt x="107" y="884"/>
                  <a:pt x="109" y="886"/>
                  <a:pt x="113" y="886"/>
                </a:cubicBezTo>
                <a:close/>
                <a:moveTo>
                  <a:pt x="117" y="886"/>
                </a:moveTo>
                <a:cubicBezTo>
                  <a:pt x="123" y="886"/>
                  <a:pt x="121" y="888"/>
                  <a:pt x="126" y="886"/>
                </a:cubicBezTo>
                <a:cubicBezTo>
                  <a:pt x="125" y="887"/>
                  <a:pt x="125" y="888"/>
                  <a:pt x="125" y="891"/>
                </a:cubicBezTo>
                <a:cubicBezTo>
                  <a:pt x="121" y="891"/>
                  <a:pt x="115" y="892"/>
                  <a:pt x="117" y="886"/>
                </a:cubicBezTo>
                <a:close/>
                <a:moveTo>
                  <a:pt x="96" y="891"/>
                </a:moveTo>
                <a:cubicBezTo>
                  <a:pt x="98" y="892"/>
                  <a:pt x="100" y="893"/>
                  <a:pt x="104" y="892"/>
                </a:cubicBezTo>
                <a:cubicBezTo>
                  <a:pt x="103" y="894"/>
                  <a:pt x="94" y="899"/>
                  <a:pt x="96" y="891"/>
                </a:cubicBezTo>
                <a:close/>
                <a:moveTo>
                  <a:pt x="160" y="891"/>
                </a:moveTo>
                <a:cubicBezTo>
                  <a:pt x="161" y="891"/>
                  <a:pt x="162" y="891"/>
                  <a:pt x="163" y="891"/>
                </a:cubicBezTo>
                <a:cubicBezTo>
                  <a:pt x="163" y="892"/>
                  <a:pt x="163" y="893"/>
                  <a:pt x="163" y="894"/>
                </a:cubicBezTo>
                <a:cubicBezTo>
                  <a:pt x="162" y="894"/>
                  <a:pt x="161" y="894"/>
                  <a:pt x="160" y="894"/>
                </a:cubicBezTo>
                <a:cubicBezTo>
                  <a:pt x="160" y="893"/>
                  <a:pt x="160" y="892"/>
                  <a:pt x="160" y="891"/>
                </a:cubicBezTo>
                <a:close/>
                <a:moveTo>
                  <a:pt x="55" y="892"/>
                </a:moveTo>
                <a:cubicBezTo>
                  <a:pt x="56" y="892"/>
                  <a:pt x="57" y="892"/>
                  <a:pt x="58" y="892"/>
                </a:cubicBezTo>
                <a:cubicBezTo>
                  <a:pt x="58" y="893"/>
                  <a:pt x="58" y="894"/>
                  <a:pt x="58" y="895"/>
                </a:cubicBezTo>
                <a:cubicBezTo>
                  <a:pt x="57" y="895"/>
                  <a:pt x="56" y="895"/>
                  <a:pt x="55" y="895"/>
                </a:cubicBezTo>
                <a:cubicBezTo>
                  <a:pt x="55" y="894"/>
                  <a:pt x="55" y="893"/>
                  <a:pt x="55" y="892"/>
                </a:cubicBezTo>
                <a:close/>
                <a:moveTo>
                  <a:pt x="109" y="894"/>
                </a:moveTo>
                <a:cubicBezTo>
                  <a:pt x="108" y="896"/>
                  <a:pt x="107" y="899"/>
                  <a:pt x="103" y="899"/>
                </a:cubicBezTo>
                <a:cubicBezTo>
                  <a:pt x="103" y="897"/>
                  <a:pt x="105" y="895"/>
                  <a:pt x="107" y="895"/>
                </a:cubicBezTo>
                <a:cubicBezTo>
                  <a:pt x="106" y="892"/>
                  <a:pt x="106" y="892"/>
                  <a:pt x="109" y="894"/>
                </a:cubicBezTo>
                <a:close/>
                <a:moveTo>
                  <a:pt x="2057" y="903"/>
                </a:moveTo>
                <a:cubicBezTo>
                  <a:pt x="2059" y="908"/>
                  <a:pt x="2071" y="902"/>
                  <a:pt x="2066" y="900"/>
                </a:cubicBezTo>
                <a:cubicBezTo>
                  <a:pt x="2066" y="905"/>
                  <a:pt x="2057" y="899"/>
                  <a:pt x="2057" y="903"/>
                </a:cubicBezTo>
                <a:close/>
                <a:moveTo>
                  <a:pt x="2002" y="995"/>
                </a:moveTo>
                <a:cubicBezTo>
                  <a:pt x="2000" y="1000"/>
                  <a:pt x="1995" y="998"/>
                  <a:pt x="1992" y="999"/>
                </a:cubicBezTo>
                <a:cubicBezTo>
                  <a:pt x="1985" y="1000"/>
                  <a:pt x="1976" y="1002"/>
                  <a:pt x="1968" y="1002"/>
                </a:cubicBezTo>
                <a:cubicBezTo>
                  <a:pt x="1969" y="998"/>
                  <a:pt x="1973" y="996"/>
                  <a:pt x="1979" y="997"/>
                </a:cubicBezTo>
                <a:cubicBezTo>
                  <a:pt x="1982" y="998"/>
                  <a:pt x="1982" y="993"/>
                  <a:pt x="1984" y="992"/>
                </a:cubicBezTo>
                <a:cubicBezTo>
                  <a:pt x="1990" y="990"/>
                  <a:pt x="1996" y="995"/>
                  <a:pt x="2002" y="995"/>
                </a:cubicBezTo>
                <a:close/>
                <a:moveTo>
                  <a:pt x="96" y="1032"/>
                </a:moveTo>
                <a:cubicBezTo>
                  <a:pt x="98" y="1027"/>
                  <a:pt x="87" y="1028"/>
                  <a:pt x="88" y="1030"/>
                </a:cubicBezTo>
                <a:cubicBezTo>
                  <a:pt x="89" y="1032"/>
                  <a:pt x="92" y="1032"/>
                  <a:pt x="96" y="1032"/>
                </a:cubicBezTo>
                <a:close/>
                <a:moveTo>
                  <a:pt x="85" y="1037"/>
                </a:moveTo>
                <a:cubicBezTo>
                  <a:pt x="80" y="1031"/>
                  <a:pt x="70" y="1039"/>
                  <a:pt x="67" y="1035"/>
                </a:cubicBezTo>
                <a:cubicBezTo>
                  <a:pt x="65" y="1031"/>
                  <a:pt x="73" y="1032"/>
                  <a:pt x="77" y="1032"/>
                </a:cubicBezTo>
                <a:cubicBezTo>
                  <a:pt x="81" y="1032"/>
                  <a:pt x="86" y="1032"/>
                  <a:pt x="85" y="1037"/>
                </a:cubicBezTo>
                <a:close/>
                <a:moveTo>
                  <a:pt x="435" y="1052"/>
                </a:moveTo>
                <a:cubicBezTo>
                  <a:pt x="436" y="1052"/>
                  <a:pt x="437" y="1052"/>
                  <a:pt x="438" y="1052"/>
                </a:cubicBezTo>
                <a:cubicBezTo>
                  <a:pt x="438" y="1053"/>
                  <a:pt x="438" y="1055"/>
                  <a:pt x="438" y="1056"/>
                </a:cubicBezTo>
                <a:cubicBezTo>
                  <a:pt x="437" y="1056"/>
                  <a:pt x="436" y="1056"/>
                  <a:pt x="435" y="1056"/>
                </a:cubicBezTo>
                <a:cubicBezTo>
                  <a:pt x="435" y="1055"/>
                  <a:pt x="435" y="1053"/>
                  <a:pt x="435" y="1052"/>
                </a:cubicBezTo>
                <a:close/>
                <a:moveTo>
                  <a:pt x="259" y="1065"/>
                </a:moveTo>
                <a:cubicBezTo>
                  <a:pt x="234" y="1067"/>
                  <a:pt x="210" y="1063"/>
                  <a:pt x="189" y="1065"/>
                </a:cubicBezTo>
                <a:cubicBezTo>
                  <a:pt x="189" y="1060"/>
                  <a:pt x="191" y="1058"/>
                  <a:pt x="192" y="1054"/>
                </a:cubicBezTo>
                <a:cubicBezTo>
                  <a:pt x="198" y="1053"/>
                  <a:pt x="209" y="1056"/>
                  <a:pt x="216" y="1057"/>
                </a:cubicBezTo>
                <a:cubicBezTo>
                  <a:pt x="219" y="1058"/>
                  <a:pt x="219" y="1057"/>
                  <a:pt x="220" y="1059"/>
                </a:cubicBezTo>
                <a:cubicBezTo>
                  <a:pt x="222" y="1060"/>
                  <a:pt x="225" y="1057"/>
                  <a:pt x="228" y="1057"/>
                </a:cubicBezTo>
                <a:cubicBezTo>
                  <a:pt x="231" y="1057"/>
                  <a:pt x="232" y="1059"/>
                  <a:pt x="235" y="1059"/>
                </a:cubicBezTo>
                <a:cubicBezTo>
                  <a:pt x="239" y="1059"/>
                  <a:pt x="241" y="1057"/>
                  <a:pt x="246" y="1057"/>
                </a:cubicBezTo>
                <a:cubicBezTo>
                  <a:pt x="249" y="1057"/>
                  <a:pt x="252" y="1059"/>
                  <a:pt x="255" y="1057"/>
                </a:cubicBezTo>
                <a:cubicBezTo>
                  <a:pt x="254" y="1062"/>
                  <a:pt x="260" y="1060"/>
                  <a:pt x="259" y="1065"/>
                </a:cubicBezTo>
                <a:close/>
                <a:moveTo>
                  <a:pt x="274" y="1057"/>
                </a:moveTo>
                <a:cubicBezTo>
                  <a:pt x="275" y="1051"/>
                  <a:pt x="268" y="1055"/>
                  <a:pt x="264" y="1054"/>
                </a:cubicBezTo>
                <a:cubicBezTo>
                  <a:pt x="263" y="1060"/>
                  <a:pt x="271" y="1056"/>
                  <a:pt x="274" y="1057"/>
                </a:cubicBezTo>
                <a:close/>
                <a:moveTo>
                  <a:pt x="183" y="1062"/>
                </a:moveTo>
                <a:cubicBezTo>
                  <a:pt x="184" y="1062"/>
                  <a:pt x="186" y="1062"/>
                  <a:pt x="187" y="1062"/>
                </a:cubicBezTo>
                <a:cubicBezTo>
                  <a:pt x="187" y="1063"/>
                  <a:pt x="187" y="1064"/>
                  <a:pt x="187" y="1065"/>
                </a:cubicBezTo>
                <a:cubicBezTo>
                  <a:pt x="186" y="1065"/>
                  <a:pt x="184" y="1065"/>
                  <a:pt x="183" y="1065"/>
                </a:cubicBezTo>
                <a:cubicBezTo>
                  <a:pt x="183" y="1064"/>
                  <a:pt x="183" y="1063"/>
                  <a:pt x="183" y="1062"/>
                </a:cubicBezTo>
                <a:close/>
                <a:moveTo>
                  <a:pt x="312" y="1064"/>
                </a:moveTo>
                <a:cubicBezTo>
                  <a:pt x="313" y="1070"/>
                  <a:pt x="304" y="1065"/>
                  <a:pt x="300" y="1067"/>
                </a:cubicBezTo>
                <a:cubicBezTo>
                  <a:pt x="299" y="1065"/>
                  <a:pt x="297" y="1065"/>
                  <a:pt x="295" y="1065"/>
                </a:cubicBezTo>
                <a:cubicBezTo>
                  <a:pt x="296" y="1059"/>
                  <a:pt x="305" y="1066"/>
                  <a:pt x="312" y="1064"/>
                </a:cubicBezTo>
                <a:close/>
                <a:moveTo>
                  <a:pt x="256" y="1079"/>
                </a:moveTo>
                <a:cubicBezTo>
                  <a:pt x="251" y="1075"/>
                  <a:pt x="252" y="1085"/>
                  <a:pt x="256" y="1079"/>
                </a:cubicBezTo>
                <a:close/>
                <a:moveTo>
                  <a:pt x="110" y="1092"/>
                </a:moveTo>
                <a:cubicBezTo>
                  <a:pt x="114" y="1092"/>
                  <a:pt x="117" y="1092"/>
                  <a:pt x="121" y="1092"/>
                </a:cubicBezTo>
                <a:cubicBezTo>
                  <a:pt x="121" y="1095"/>
                  <a:pt x="123" y="1095"/>
                  <a:pt x="123" y="1098"/>
                </a:cubicBezTo>
                <a:cubicBezTo>
                  <a:pt x="121" y="1100"/>
                  <a:pt x="119" y="1100"/>
                  <a:pt x="117" y="1100"/>
                </a:cubicBezTo>
                <a:cubicBezTo>
                  <a:pt x="126" y="1092"/>
                  <a:pt x="109" y="1101"/>
                  <a:pt x="110" y="1092"/>
                </a:cubicBezTo>
                <a:close/>
                <a:moveTo>
                  <a:pt x="112" y="1103"/>
                </a:moveTo>
                <a:cubicBezTo>
                  <a:pt x="110" y="1103"/>
                  <a:pt x="110" y="1101"/>
                  <a:pt x="107" y="1102"/>
                </a:cubicBezTo>
                <a:cubicBezTo>
                  <a:pt x="105" y="1105"/>
                  <a:pt x="113" y="1106"/>
                  <a:pt x="112" y="1103"/>
                </a:cubicBezTo>
                <a:close/>
                <a:moveTo>
                  <a:pt x="1970" y="1102"/>
                </a:moveTo>
                <a:cubicBezTo>
                  <a:pt x="1972" y="1102"/>
                  <a:pt x="1973" y="1102"/>
                  <a:pt x="1975" y="1102"/>
                </a:cubicBezTo>
                <a:cubicBezTo>
                  <a:pt x="1975" y="1103"/>
                  <a:pt x="1975" y="1104"/>
                  <a:pt x="1975" y="1105"/>
                </a:cubicBezTo>
                <a:cubicBezTo>
                  <a:pt x="1973" y="1105"/>
                  <a:pt x="1972" y="1105"/>
                  <a:pt x="1970" y="1105"/>
                </a:cubicBezTo>
                <a:cubicBezTo>
                  <a:pt x="1970" y="1104"/>
                  <a:pt x="1970" y="1103"/>
                  <a:pt x="1970" y="1102"/>
                </a:cubicBezTo>
                <a:close/>
                <a:moveTo>
                  <a:pt x="80" y="1124"/>
                </a:moveTo>
                <a:cubicBezTo>
                  <a:pt x="81" y="1124"/>
                  <a:pt x="82" y="1124"/>
                  <a:pt x="83" y="1124"/>
                </a:cubicBezTo>
                <a:cubicBezTo>
                  <a:pt x="83" y="1125"/>
                  <a:pt x="83" y="1126"/>
                  <a:pt x="83" y="1127"/>
                </a:cubicBezTo>
                <a:cubicBezTo>
                  <a:pt x="82" y="1127"/>
                  <a:pt x="81" y="1127"/>
                  <a:pt x="80" y="1127"/>
                </a:cubicBezTo>
                <a:cubicBezTo>
                  <a:pt x="80" y="1126"/>
                  <a:pt x="80" y="1125"/>
                  <a:pt x="80" y="1124"/>
                </a:cubicBezTo>
                <a:close/>
                <a:moveTo>
                  <a:pt x="88" y="1132"/>
                </a:moveTo>
                <a:cubicBezTo>
                  <a:pt x="85" y="1132"/>
                  <a:pt x="85" y="1130"/>
                  <a:pt x="82" y="1130"/>
                </a:cubicBezTo>
                <a:cubicBezTo>
                  <a:pt x="80" y="1135"/>
                  <a:pt x="89" y="1135"/>
                  <a:pt x="88" y="1132"/>
                </a:cubicBezTo>
                <a:close/>
                <a:moveTo>
                  <a:pt x="132" y="1163"/>
                </a:moveTo>
                <a:cubicBezTo>
                  <a:pt x="134" y="1168"/>
                  <a:pt x="130" y="1165"/>
                  <a:pt x="128" y="1167"/>
                </a:cubicBezTo>
                <a:cubicBezTo>
                  <a:pt x="127" y="1168"/>
                  <a:pt x="127" y="1169"/>
                  <a:pt x="125" y="1170"/>
                </a:cubicBezTo>
                <a:cubicBezTo>
                  <a:pt x="123" y="1170"/>
                  <a:pt x="119" y="1170"/>
                  <a:pt x="115" y="1170"/>
                </a:cubicBezTo>
                <a:cubicBezTo>
                  <a:pt x="114" y="1170"/>
                  <a:pt x="114" y="1168"/>
                  <a:pt x="112" y="1168"/>
                </a:cubicBezTo>
                <a:cubicBezTo>
                  <a:pt x="112" y="1168"/>
                  <a:pt x="112" y="1170"/>
                  <a:pt x="111" y="1170"/>
                </a:cubicBezTo>
                <a:cubicBezTo>
                  <a:pt x="105" y="1169"/>
                  <a:pt x="98" y="1168"/>
                  <a:pt x="95" y="1165"/>
                </a:cubicBezTo>
                <a:cubicBezTo>
                  <a:pt x="92" y="1165"/>
                  <a:pt x="92" y="1167"/>
                  <a:pt x="89" y="1167"/>
                </a:cubicBezTo>
                <a:cubicBezTo>
                  <a:pt x="87" y="1161"/>
                  <a:pt x="94" y="1164"/>
                  <a:pt x="95" y="1160"/>
                </a:cubicBezTo>
                <a:cubicBezTo>
                  <a:pt x="106" y="1163"/>
                  <a:pt x="121" y="1161"/>
                  <a:pt x="132" y="1163"/>
                </a:cubicBezTo>
                <a:close/>
                <a:moveTo>
                  <a:pt x="238" y="1162"/>
                </a:moveTo>
                <a:cubicBezTo>
                  <a:pt x="243" y="1161"/>
                  <a:pt x="242" y="1167"/>
                  <a:pt x="247" y="1165"/>
                </a:cubicBezTo>
                <a:cubicBezTo>
                  <a:pt x="246" y="1166"/>
                  <a:pt x="238" y="1169"/>
                  <a:pt x="243" y="1171"/>
                </a:cubicBezTo>
                <a:cubicBezTo>
                  <a:pt x="243" y="1173"/>
                  <a:pt x="240" y="1173"/>
                  <a:pt x="240" y="1171"/>
                </a:cubicBezTo>
                <a:cubicBezTo>
                  <a:pt x="239" y="1170"/>
                  <a:pt x="237" y="1170"/>
                  <a:pt x="236" y="1168"/>
                </a:cubicBezTo>
                <a:cubicBezTo>
                  <a:pt x="234" y="1171"/>
                  <a:pt x="234" y="1175"/>
                  <a:pt x="234" y="1179"/>
                </a:cubicBezTo>
                <a:cubicBezTo>
                  <a:pt x="230" y="1182"/>
                  <a:pt x="229" y="1177"/>
                  <a:pt x="227" y="1176"/>
                </a:cubicBezTo>
                <a:cubicBezTo>
                  <a:pt x="225" y="1175"/>
                  <a:pt x="221" y="1177"/>
                  <a:pt x="221" y="1175"/>
                </a:cubicBezTo>
                <a:cubicBezTo>
                  <a:pt x="219" y="1173"/>
                  <a:pt x="218" y="1176"/>
                  <a:pt x="218" y="1176"/>
                </a:cubicBezTo>
                <a:cubicBezTo>
                  <a:pt x="218" y="1176"/>
                  <a:pt x="213" y="1173"/>
                  <a:pt x="212" y="1175"/>
                </a:cubicBezTo>
                <a:cubicBezTo>
                  <a:pt x="211" y="1176"/>
                  <a:pt x="211" y="1175"/>
                  <a:pt x="205" y="1175"/>
                </a:cubicBezTo>
                <a:cubicBezTo>
                  <a:pt x="203" y="1174"/>
                  <a:pt x="199" y="1175"/>
                  <a:pt x="199" y="1173"/>
                </a:cubicBezTo>
                <a:cubicBezTo>
                  <a:pt x="198" y="1167"/>
                  <a:pt x="205" y="1170"/>
                  <a:pt x="210" y="1170"/>
                </a:cubicBezTo>
                <a:cubicBezTo>
                  <a:pt x="217" y="1169"/>
                  <a:pt x="226" y="1170"/>
                  <a:pt x="232" y="1168"/>
                </a:cubicBezTo>
                <a:cubicBezTo>
                  <a:pt x="234" y="1167"/>
                  <a:pt x="236" y="1165"/>
                  <a:pt x="238" y="1162"/>
                </a:cubicBezTo>
                <a:close/>
                <a:moveTo>
                  <a:pt x="1777" y="1170"/>
                </a:moveTo>
                <a:cubicBezTo>
                  <a:pt x="1772" y="1165"/>
                  <a:pt x="1772" y="1176"/>
                  <a:pt x="1777" y="1170"/>
                </a:cubicBezTo>
                <a:close/>
                <a:moveTo>
                  <a:pt x="174" y="1170"/>
                </a:moveTo>
                <a:cubicBezTo>
                  <a:pt x="168" y="1171"/>
                  <a:pt x="159" y="1168"/>
                  <a:pt x="156" y="1171"/>
                </a:cubicBezTo>
                <a:cubicBezTo>
                  <a:pt x="160" y="1173"/>
                  <a:pt x="173" y="1175"/>
                  <a:pt x="174" y="1170"/>
                </a:cubicBezTo>
                <a:close/>
                <a:moveTo>
                  <a:pt x="250" y="1181"/>
                </a:moveTo>
                <a:cubicBezTo>
                  <a:pt x="248" y="1181"/>
                  <a:pt x="247" y="1179"/>
                  <a:pt x="245" y="1179"/>
                </a:cubicBezTo>
                <a:cubicBezTo>
                  <a:pt x="243" y="1183"/>
                  <a:pt x="250" y="1184"/>
                  <a:pt x="250" y="1181"/>
                </a:cubicBezTo>
                <a:close/>
                <a:moveTo>
                  <a:pt x="74" y="1194"/>
                </a:moveTo>
                <a:cubicBezTo>
                  <a:pt x="78" y="1194"/>
                  <a:pt x="82" y="1194"/>
                  <a:pt x="85" y="1194"/>
                </a:cubicBezTo>
                <a:cubicBezTo>
                  <a:pt x="86" y="1198"/>
                  <a:pt x="74" y="1201"/>
                  <a:pt x="74" y="1194"/>
                </a:cubicBezTo>
                <a:close/>
                <a:moveTo>
                  <a:pt x="1754" y="1197"/>
                </a:moveTo>
                <a:cubicBezTo>
                  <a:pt x="1754" y="1194"/>
                  <a:pt x="1750" y="1195"/>
                  <a:pt x="1748" y="1195"/>
                </a:cubicBezTo>
                <a:cubicBezTo>
                  <a:pt x="1744" y="1201"/>
                  <a:pt x="1756" y="1202"/>
                  <a:pt x="1754" y="1197"/>
                </a:cubicBezTo>
                <a:close/>
                <a:moveTo>
                  <a:pt x="142" y="1200"/>
                </a:moveTo>
                <a:cubicBezTo>
                  <a:pt x="145" y="1199"/>
                  <a:pt x="147" y="1201"/>
                  <a:pt x="150" y="1201"/>
                </a:cubicBezTo>
                <a:cubicBezTo>
                  <a:pt x="153" y="1202"/>
                  <a:pt x="156" y="1201"/>
                  <a:pt x="156" y="1203"/>
                </a:cubicBezTo>
                <a:cubicBezTo>
                  <a:pt x="157" y="1210"/>
                  <a:pt x="146" y="1205"/>
                  <a:pt x="144" y="1203"/>
                </a:cubicBezTo>
                <a:cubicBezTo>
                  <a:pt x="143" y="1202"/>
                  <a:pt x="142" y="1202"/>
                  <a:pt x="142" y="1200"/>
                </a:cubicBezTo>
                <a:close/>
                <a:moveTo>
                  <a:pt x="218" y="1211"/>
                </a:moveTo>
                <a:cubicBezTo>
                  <a:pt x="212" y="1208"/>
                  <a:pt x="205" y="1210"/>
                  <a:pt x="199" y="1211"/>
                </a:cubicBezTo>
                <a:cubicBezTo>
                  <a:pt x="194" y="1212"/>
                  <a:pt x="194" y="1214"/>
                  <a:pt x="190" y="1214"/>
                </a:cubicBezTo>
                <a:cubicBezTo>
                  <a:pt x="183" y="1214"/>
                  <a:pt x="183" y="1207"/>
                  <a:pt x="177" y="1206"/>
                </a:cubicBezTo>
                <a:cubicBezTo>
                  <a:pt x="177" y="1205"/>
                  <a:pt x="177" y="1203"/>
                  <a:pt x="177" y="1201"/>
                </a:cubicBezTo>
                <a:cubicBezTo>
                  <a:pt x="181" y="1199"/>
                  <a:pt x="185" y="1202"/>
                  <a:pt x="191" y="1200"/>
                </a:cubicBezTo>
                <a:cubicBezTo>
                  <a:pt x="193" y="1202"/>
                  <a:pt x="197" y="1202"/>
                  <a:pt x="197" y="1206"/>
                </a:cubicBezTo>
                <a:cubicBezTo>
                  <a:pt x="204" y="1208"/>
                  <a:pt x="218" y="1202"/>
                  <a:pt x="218" y="1211"/>
                </a:cubicBezTo>
                <a:close/>
                <a:moveTo>
                  <a:pt x="160" y="1203"/>
                </a:moveTo>
                <a:cubicBezTo>
                  <a:pt x="161" y="1198"/>
                  <a:pt x="165" y="1204"/>
                  <a:pt x="166" y="1205"/>
                </a:cubicBezTo>
                <a:cubicBezTo>
                  <a:pt x="168" y="1206"/>
                  <a:pt x="173" y="1206"/>
                  <a:pt x="171" y="1209"/>
                </a:cubicBezTo>
                <a:cubicBezTo>
                  <a:pt x="166" y="1211"/>
                  <a:pt x="165" y="1208"/>
                  <a:pt x="161" y="1208"/>
                </a:cubicBezTo>
                <a:cubicBezTo>
                  <a:pt x="161" y="1206"/>
                  <a:pt x="161" y="1203"/>
                  <a:pt x="160" y="1203"/>
                </a:cubicBezTo>
                <a:close/>
                <a:moveTo>
                  <a:pt x="1616" y="1205"/>
                </a:moveTo>
                <a:cubicBezTo>
                  <a:pt x="1621" y="1206"/>
                  <a:pt x="1627" y="1205"/>
                  <a:pt x="1627" y="1211"/>
                </a:cubicBezTo>
                <a:cubicBezTo>
                  <a:pt x="1622" y="1213"/>
                  <a:pt x="1614" y="1213"/>
                  <a:pt x="1616" y="1205"/>
                </a:cubicBezTo>
                <a:close/>
                <a:moveTo>
                  <a:pt x="1506" y="1206"/>
                </a:moveTo>
                <a:cubicBezTo>
                  <a:pt x="1511" y="1205"/>
                  <a:pt x="1512" y="1209"/>
                  <a:pt x="1515" y="1209"/>
                </a:cubicBezTo>
                <a:cubicBezTo>
                  <a:pt x="1514" y="1212"/>
                  <a:pt x="1514" y="1215"/>
                  <a:pt x="1512" y="1217"/>
                </a:cubicBezTo>
                <a:cubicBezTo>
                  <a:pt x="1508" y="1217"/>
                  <a:pt x="1506" y="1215"/>
                  <a:pt x="1503" y="1214"/>
                </a:cubicBezTo>
                <a:cubicBezTo>
                  <a:pt x="1502" y="1210"/>
                  <a:pt x="1505" y="1209"/>
                  <a:pt x="1506" y="1206"/>
                </a:cubicBezTo>
                <a:close/>
                <a:moveTo>
                  <a:pt x="223" y="1208"/>
                </a:moveTo>
                <a:cubicBezTo>
                  <a:pt x="229" y="1208"/>
                  <a:pt x="238" y="1206"/>
                  <a:pt x="241" y="1209"/>
                </a:cubicBezTo>
                <a:cubicBezTo>
                  <a:pt x="240" y="1211"/>
                  <a:pt x="240" y="1213"/>
                  <a:pt x="240" y="1216"/>
                </a:cubicBezTo>
                <a:cubicBezTo>
                  <a:pt x="231" y="1216"/>
                  <a:pt x="224" y="1216"/>
                  <a:pt x="223" y="1208"/>
                </a:cubicBezTo>
                <a:close/>
                <a:moveTo>
                  <a:pt x="1940" y="1224"/>
                </a:moveTo>
                <a:cubicBezTo>
                  <a:pt x="1942" y="1224"/>
                  <a:pt x="1945" y="1224"/>
                  <a:pt x="1948" y="1224"/>
                </a:cubicBezTo>
                <a:cubicBezTo>
                  <a:pt x="1947" y="1228"/>
                  <a:pt x="1939" y="1231"/>
                  <a:pt x="1940" y="1224"/>
                </a:cubicBezTo>
                <a:close/>
                <a:moveTo>
                  <a:pt x="1794" y="1225"/>
                </a:moveTo>
                <a:cubicBezTo>
                  <a:pt x="1794" y="1227"/>
                  <a:pt x="1794" y="1228"/>
                  <a:pt x="1794" y="1230"/>
                </a:cubicBezTo>
                <a:cubicBezTo>
                  <a:pt x="1791" y="1230"/>
                  <a:pt x="1791" y="1228"/>
                  <a:pt x="1788" y="1228"/>
                </a:cubicBezTo>
                <a:cubicBezTo>
                  <a:pt x="1788" y="1226"/>
                  <a:pt x="1790" y="1225"/>
                  <a:pt x="1794" y="1225"/>
                </a:cubicBezTo>
                <a:close/>
                <a:moveTo>
                  <a:pt x="252" y="1230"/>
                </a:moveTo>
                <a:cubicBezTo>
                  <a:pt x="255" y="1230"/>
                  <a:pt x="256" y="1229"/>
                  <a:pt x="256" y="1227"/>
                </a:cubicBezTo>
                <a:cubicBezTo>
                  <a:pt x="254" y="1227"/>
                  <a:pt x="252" y="1228"/>
                  <a:pt x="252" y="1230"/>
                </a:cubicBezTo>
                <a:close/>
                <a:moveTo>
                  <a:pt x="1595" y="1233"/>
                </a:moveTo>
                <a:cubicBezTo>
                  <a:pt x="1600" y="1232"/>
                  <a:pt x="1599" y="1236"/>
                  <a:pt x="1602" y="1236"/>
                </a:cubicBezTo>
                <a:cubicBezTo>
                  <a:pt x="1602" y="1240"/>
                  <a:pt x="1598" y="1240"/>
                  <a:pt x="1595" y="1240"/>
                </a:cubicBezTo>
                <a:cubicBezTo>
                  <a:pt x="1595" y="1237"/>
                  <a:pt x="1595" y="1235"/>
                  <a:pt x="1595" y="1233"/>
                </a:cubicBezTo>
                <a:close/>
                <a:moveTo>
                  <a:pt x="1933" y="1236"/>
                </a:moveTo>
                <a:cubicBezTo>
                  <a:pt x="1931" y="1246"/>
                  <a:pt x="1940" y="1237"/>
                  <a:pt x="1933" y="1236"/>
                </a:cubicBezTo>
                <a:close/>
                <a:moveTo>
                  <a:pt x="1541" y="1240"/>
                </a:moveTo>
                <a:cubicBezTo>
                  <a:pt x="1541" y="1244"/>
                  <a:pt x="1537" y="1245"/>
                  <a:pt x="1533" y="1246"/>
                </a:cubicBezTo>
                <a:cubicBezTo>
                  <a:pt x="1532" y="1244"/>
                  <a:pt x="1530" y="1244"/>
                  <a:pt x="1530" y="1241"/>
                </a:cubicBezTo>
                <a:cubicBezTo>
                  <a:pt x="1534" y="1241"/>
                  <a:pt x="1536" y="1239"/>
                  <a:pt x="1541" y="1240"/>
                </a:cubicBezTo>
                <a:close/>
                <a:moveTo>
                  <a:pt x="1150" y="1252"/>
                </a:moveTo>
                <a:cubicBezTo>
                  <a:pt x="1148" y="1252"/>
                  <a:pt x="1146" y="1252"/>
                  <a:pt x="1143" y="1252"/>
                </a:cubicBezTo>
                <a:cubicBezTo>
                  <a:pt x="1142" y="1245"/>
                  <a:pt x="1152" y="1244"/>
                  <a:pt x="1150" y="1252"/>
                </a:cubicBezTo>
                <a:close/>
                <a:moveTo>
                  <a:pt x="1912" y="1246"/>
                </a:moveTo>
                <a:cubicBezTo>
                  <a:pt x="1917" y="1249"/>
                  <a:pt x="1903" y="1259"/>
                  <a:pt x="1904" y="1249"/>
                </a:cubicBezTo>
                <a:cubicBezTo>
                  <a:pt x="1908" y="1249"/>
                  <a:pt x="1911" y="1248"/>
                  <a:pt x="1912" y="1246"/>
                </a:cubicBezTo>
                <a:close/>
                <a:moveTo>
                  <a:pt x="287" y="1255"/>
                </a:moveTo>
                <a:cubicBezTo>
                  <a:pt x="288" y="1251"/>
                  <a:pt x="282" y="1246"/>
                  <a:pt x="281" y="1249"/>
                </a:cubicBezTo>
                <a:cubicBezTo>
                  <a:pt x="285" y="1250"/>
                  <a:pt x="282" y="1257"/>
                  <a:pt x="287" y="1255"/>
                </a:cubicBezTo>
                <a:close/>
                <a:moveTo>
                  <a:pt x="1417" y="1257"/>
                </a:moveTo>
                <a:cubicBezTo>
                  <a:pt x="1420" y="1260"/>
                  <a:pt x="1430" y="1260"/>
                  <a:pt x="1430" y="1254"/>
                </a:cubicBezTo>
                <a:cubicBezTo>
                  <a:pt x="1427" y="1251"/>
                  <a:pt x="1417" y="1251"/>
                  <a:pt x="1417" y="1257"/>
                </a:cubicBezTo>
                <a:close/>
                <a:moveTo>
                  <a:pt x="1472" y="1259"/>
                </a:moveTo>
                <a:cubicBezTo>
                  <a:pt x="1473" y="1254"/>
                  <a:pt x="1471" y="1252"/>
                  <a:pt x="1466" y="1252"/>
                </a:cubicBezTo>
                <a:cubicBezTo>
                  <a:pt x="1466" y="1256"/>
                  <a:pt x="1467" y="1260"/>
                  <a:pt x="1472" y="1259"/>
                </a:cubicBezTo>
                <a:close/>
                <a:moveTo>
                  <a:pt x="281" y="1255"/>
                </a:moveTo>
                <a:cubicBezTo>
                  <a:pt x="275" y="1250"/>
                  <a:pt x="278" y="1261"/>
                  <a:pt x="281" y="1255"/>
                </a:cubicBezTo>
                <a:close/>
                <a:moveTo>
                  <a:pt x="286" y="1257"/>
                </a:moveTo>
                <a:cubicBezTo>
                  <a:pt x="291" y="1258"/>
                  <a:pt x="284" y="1261"/>
                  <a:pt x="286" y="1265"/>
                </a:cubicBezTo>
                <a:cubicBezTo>
                  <a:pt x="283" y="1266"/>
                  <a:pt x="281" y="1260"/>
                  <a:pt x="282" y="1267"/>
                </a:cubicBezTo>
                <a:cubicBezTo>
                  <a:pt x="277" y="1264"/>
                  <a:pt x="284" y="1259"/>
                  <a:pt x="286" y="1257"/>
                </a:cubicBezTo>
                <a:close/>
                <a:moveTo>
                  <a:pt x="1358" y="1260"/>
                </a:moveTo>
                <a:cubicBezTo>
                  <a:pt x="1361" y="1261"/>
                  <a:pt x="1364" y="1260"/>
                  <a:pt x="1364" y="1257"/>
                </a:cubicBezTo>
                <a:cubicBezTo>
                  <a:pt x="1361" y="1257"/>
                  <a:pt x="1358" y="1257"/>
                  <a:pt x="1358" y="1260"/>
                </a:cubicBezTo>
                <a:close/>
                <a:moveTo>
                  <a:pt x="332" y="1276"/>
                </a:moveTo>
                <a:cubicBezTo>
                  <a:pt x="330" y="1276"/>
                  <a:pt x="330" y="1274"/>
                  <a:pt x="327" y="1274"/>
                </a:cubicBezTo>
                <a:cubicBezTo>
                  <a:pt x="325" y="1278"/>
                  <a:pt x="333" y="1279"/>
                  <a:pt x="332" y="1276"/>
                </a:cubicBezTo>
                <a:close/>
                <a:moveTo>
                  <a:pt x="335" y="1274"/>
                </a:moveTo>
                <a:cubicBezTo>
                  <a:pt x="336" y="1274"/>
                  <a:pt x="337" y="1274"/>
                  <a:pt x="338" y="1274"/>
                </a:cubicBezTo>
                <a:cubicBezTo>
                  <a:pt x="338" y="1277"/>
                  <a:pt x="338" y="1279"/>
                  <a:pt x="339" y="1281"/>
                </a:cubicBezTo>
                <a:cubicBezTo>
                  <a:pt x="337" y="1281"/>
                  <a:pt x="336" y="1281"/>
                  <a:pt x="335" y="1281"/>
                </a:cubicBezTo>
                <a:cubicBezTo>
                  <a:pt x="335" y="1279"/>
                  <a:pt x="335" y="1277"/>
                  <a:pt x="335" y="1274"/>
                </a:cubicBezTo>
                <a:close/>
                <a:moveTo>
                  <a:pt x="296" y="1276"/>
                </a:moveTo>
                <a:cubicBezTo>
                  <a:pt x="300" y="1276"/>
                  <a:pt x="297" y="1281"/>
                  <a:pt x="296" y="1282"/>
                </a:cubicBezTo>
                <a:cubicBezTo>
                  <a:pt x="295" y="1282"/>
                  <a:pt x="295" y="1281"/>
                  <a:pt x="293" y="1281"/>
                </a:cubicBezTo>
                <a:cubicBezTo>
                  <a:pt x="293" y="1280"/>
                  <a:pt x="293" y="1279"/>
                  <a:pt x="293" y="1278"/>
                </a:cubicBezTo>
                <a:cubicBezTo>
                  <a:pt x="295" y="1278"/>
                  <a:pt x="296" y="1277"/>
                  <a:pt x="296" y="1276"/>
                </a:cubicBezTo>
                <a:close/>
                <a:moveTo>
                  <a:pt x="1554" y="1282"/>
                </a:moveTo>
                <a:cubicBezTo>
                  <a:pt x="1556" y="1277"/>
                  <a:pt x="1552" y="1275"/>
                  <a:pt x="1547" y="1276"/>
                </a:cubicBezTo>
                <a:cubicBezTo>
                  <a:pt x="1546" y="1282"/>
                  <a:pt x="1552" y="1280"/>
                  <a:pt x="1554" y="1282"/>
                </a:cubicBezTo>
                <a:close/>
                <a:moveTo>
                  <a:pt x="1517" y="1282"/>
                </a:moveTo>
                <a:cubicBezTo>
                  <a:pt x="1519" y="1277"/>
                  <a:pt x="1511" y="1280"/>
                  <a:pt x="1508" y="1279"/>
                </a:cubicBezTo>
                <a:cubicBezTo>
                  <a:pt x="1506" y="1285"/>
                  <a:pt x="1514" y="1281"/>
                  <a:pt x="1517" y="1282"/>
                </a:cubicBezTo>
                <a:close/>
                <a:moveTo>
                  <a:pt x="245" y="1286"/>
                </a:moveTo>
                <a:cubicBezTo>
                  <a:pt x="243" y="1286"/>
                  <a:pt x="240" y="1279"/>
                  <a:pt x="239" y="1284"/>
                </a:cubicBezTo>
                <a:cubicBezTo>
                  <a:pt x="241" y="1284"/>
                  <a:pt x="245" y="1289"/>
                  <a:pt x="245" y="1286"/>
                </a:cubicBezTo>
                <a:close/>
                <a:moveTo>
                  <a:pt x="1590" y="1284"/>
                </a:moveTo>
                <a:cubicBezTo>
                  <a:pt x="1594" y="1284"/>
                  <a:pt x="1595" y="1285"/>
                  <a:pt x="1595" y="1289"/>
                </a:cubicBezTo>
                <a:cubicBezTo>
                  <a:pt x="1593" y="1289"/>
                  <a:pt x="1592" y="1289"/>
                  <a:pt x="1590" y="1289"/>
                </a:cubicBezTo>
                <a:cubicBezTo>
                  <a:pt x="1590" y="1287"/>
                  <a:pt x="1590" y="1286"/>
                  <a:pt x="1590" y="1284"/>
                </a:cubicBezTo>
                <a:close/>
                <a:moveTo>
                  <a:pt x="1790" y="1289"/>
                </a:moveTo>
                <a:cubicBezTo>
                  <a:pt x="1785" y="1284"/>
                  <a:pt x="1785" y="1295"/>
                  <a:pt x="1790" y="1289"/>
                </a:cubicBezTo>
                <a:close/>
                <a:moveTo>
                  <a:pt x="248" y="1290"/>
                </a:moveTo>
                <a:cubicBezTo>
                  <a:pt x="247" y="1289"/>
                  <a:pt x="242" y="1291"/>
                  <a:pt x="242" y="1292"/>
                </a:cubicBezTo>
                <a:cubicBezTo>
                  <a:pt x="244" y="1295"/>
                  <a:pt x="249" y="1291"/>
                  <a:pt x="248" y="1290"/>
                </a:cubicBezTo>
                <a:close/>
                <a:moveTo>
                  <a:pt x="1737" y="1295"/>
                </a:moveTo>
                <a:cubicBezTo>
                  <a:pt x="1740" y="1291"/>
                  <a:pt x="1730" y="1291"/>
                  <a:pt x="1731" y="1293"/>
                </a:cubicBezTo>
                <a:cubicBezTo>
                  <a:pt x="1733" y="1294"/>
                  <a:pt x="1734" y="1296"/>
                  <a:pt x="1737" y="1295"/>
                </a:cubicBezTo>
                <a:close/>
                <a:moveTo>
                  <a:pt x="1526" y="1298"/>
                </a:moveTo>
                <a:cubicBezTo>
                  <a:pt x="1527" y="1294"/>
                  <a:pt x="1523" y="1294"/>
                  <a:pt x="1520" y="1293"/>
                </a:cubicBezTo>
                <a:cubicBezTo>
                  <a:pt x="1518" y="1299"/>
                  <a:pt x="1522" y="1299"/>
                  <a:pt x="1526" y="1298"/>
                </a:cubicBezTo>
                <a:close/>
                <a:moveTo>
                  <a:pt x="1418" y="1301"/>
                </a:moveTo>
                <a:cubicBezTo>
                  <a:pt x="1424" y="1302"/>
                  <a:pt x="1430" y="1301"/>
                  <a:pt x="1432" y="1298"/>
                </a:cubicBezTo>
                <a:cubicBezTo>
                  <a:pt x="1428" y="1300"/>
                  <a:pt x="1418" y="1295"/>
                  <a:pt x="1418" y="1301"/>
                </a:cubicBezTo>
                <a:close/>
                <a:moveTo>
                  <a:pt x="272" y="1306"/>
                </a:moveTo>
                <a:cubicBezTo>
                  <a:pt x="276" y="1307"/>
                  <a:pt x="279" y="1300"/>
                  <a:pt x="275" y="1300"/>
                </a:cubicBezTo>
                <a:cubicBezTo>
                  <a:pt x="275" y="1303"/>
                  <a:pt x="271" y="1302"/>
                  <a:pt x="272" y="1306"/>
                </a:cubicBezTo>
                <a:close/>
                <a:moveTo>
                  <a:pt x="1807" y="1309"/>
                </a:moveTo>
                <a:cubicBezTo>
                  <a:pt x="1812" y="1308"/>
                  <a:pt x="1813" y="1311"/>
                  <a:pt x="1816" y="1313"/>
                </a:cubicBezTo>
                <a:cubicBezTo>
                  <a:pt x="1816" y="1317"/>
                  <a:pt x="1811" y="1316"/>
                  <a:pt x="1806" y="1316"/>
                </a:cubicBezTo>
                <a:cubicBezTo>
                  <a:pt x="1807" y="1314"/>
                  <a:pt x="1807" y="1311"/>
                  <a:pt x="1807" y="1309"/>
                </a:cubicBezTo>
                <a:close/>
                <a:moveTo>
                  <a:pt x="1462" y="1314"/>
                </a:moveTo>
                <a:cubicBezTo>
                  <a:pt x="1464" y="1314"/>
                  <a:pt x="1464" y="1316"/>
                  <a:pt x="1466" y="1316"/>
                </a:cubicBezTo>
                <a:cubicBezTo>
                  <a:pt x="1466" y="1317"/>
                  <a:pt x="1465" y="1317"/>
                  <a:pt x="1465" y="1319"/>
                </a:cubicBezTo>
                <a:cubicBezTo>
                  <a:pt x="1464" y="1319"/>
                  <a:pt x="1463" y="1319"/>
                  <a:pt x="1462" y="1319"/>
                </a:cubicBezTo>
                <a:cubicBezTo>
                  <a:pt x="1462" y="1317"/>
                  <a:pt x="1462" y="1316"/>
                  <a:pt x="1462" y="1314"/>
                </a:cubicBezTo>
                <a:close/>
                <a:moveTo>
                  <a:pt x="513" y="1320"/>
                </a:moveTo>
                <a:cubicBezTo>
                  <a:pt x="508" y="1320"/>
                  <a:pt x="505" y="1321"/>
                  <a:pt x="501" y="1322"/>
                </a:cubicBezTo>
                <a:cubicBezTo>
                  <a:pt x="500" y="1318"/>
                  <a:pt x="502" y="1318"/>
                  <a:pt x="505" y="1317"/>
                </a:cubicBezTo>
                <a:cubicBezTo>
                  <a:pt x="506" y="1317"/>
                  <a:pt x="514" y="1313"/>
                  <a:pt x="513" y="1320"/>
                </a:cubicBezTo>
                <a:close/>
                <a:moveTo>
                  <a:pt x="1568" y="1316"/>
                </a:moveTo>
                <a:cubicBezTo>
                  <a:pt x="1569" y="1316"/>
                  <a:pt x="1570" y="1316"/>
                  <a:pt x="1571" y="1316"/>
                </a:cubicBezTo>
                <a:cubicBezTo>
                  <a:pt x="1571" y="1318"/>
                  <a:pt x="1569" y="1318"/>
                  <a:pt x="1569" y="1320"/>
                </a:cubicBezTo>
                <a:cubicBezTo>
                  <a:pt x="1568" y="1320"/>
                  <a:pt x="1567" y="1320"/>
                  <a:pt x="1566" y="1320"/>
                </a:cubicBezTo>
                <a:cubicBezTo>
                  <a:pt x="1566" y="1318"/>
                  <a:pt x="1568" y="1318"/>
                  <a:pt x="1568" y="1316"/>
                </a:cubicBezTo>
                <a:close/>
                <a:moveTo>
                  <a:pt x="1641" y="1319"/>
                </a:moveTo>
                <a:cubicBezTo>
                  <a:pt x="1641" y="1315"/>
                  <a:pt x="1636" y="1318"/>
                  <a:pt x="1633" y="1317"/>
                </a:cubicBezTo>
                <a:cubicBezTo>
                  <a:pt x="1630" y="1324"/>
                  <a:pt x="1643" y="1324"/>
                  <a:pt x="1641" y="1319"/>
                </a:cubicBezTo>
                <a:close/>
                <a:moveTo>
                  <a:pt x="612" y="1320"/>
                </a:moveTo>
                <a:cubicBezTo>
                  <a:pt x="612" y="1327"/>
                  <a:pt x="622" y="1322"/>
                  <a:pt x="622" y="1319"/>
                </a:cubicBezTo>
                <a:cubicBezTo>
                  <a:pt x="618" y="1319"/>
                  <a:pt x="614" y="1318"/>
                  <a:pt x="612" y="1320"/>
                </a:cubicBezTo>
                <a:close/>
                <a:moveTo>
                  <a:pt x="903" y="1325"/>
                </a:moveTo>
                <a:cubicBezTo>
                  <a:pt x="901" y="1325"/>
                  <a:pt x="901" y="1323"/>
                  <a:pt x="899" y="1324"/>
                </a:cubicBezTo>
                <a:cubicBezTo>
                  <a:pt x="896" y="1328"/>
                  <a:pt x="904" y="1328"/>
                  <a:pt x="903" y="1325"/>
                </a:cubicBezTo>
                <a:close/>
                <a:moveTo>
                  <a:pt x="730" y="1325"/>
                </a:moveTo>
                <a:cubicBezTo>
                  <a:pt x="728" y="1325"/>
                  <a:pt x="725" y="1325"/>
                  <a:pt x="722" y="1325"/>
                </a:cubicBezTo>
                <a:cubicBezTo>
                  <a:pt x="721" y="1332"/>
                  <a:pt x="732" y="1332"/>
                  <a:pt x="730" y="1325"/>
                </a:cubicBezTo>
                <a:close/>
                <a:moveTo>
                  <a:pt x="1295" y="1330"/>
                </a:moveTo>
                <a:cubicBezTo>
                  <a:pt x="1297" y="1330"/>
                  <a:pt x="1298" y="1332"/>
                  <a:pt x="1301" y="1332"/>
                </a:cubicBezTo>
                <a:cubicBezTo>
                  <a:pt x="1302" y="1326"/>
                  <a:pt x="1295" y="1325"/>
                  <a:pt x="1295" y="1330"/>
                </a:cubicBezTo>
                <a:close/>
                <a:moveTo>
                  <a:pt x="467" y="1328"/>
                </a:moveTo>
                <a:cubicBezTo>
                  <a:pt x="474" y="1327"/>
                  <a:pt x="472" y="1337"/>
                  <a:pt x="481" y="1335"/>
                </a:cubicBezTo>
                <a:cubicBezTo>
                  <a:pt x="483" y="1334"/>
                  <a:pt x="485" y="1332"/>
                  <a:pt x="482" y="1332"/>
                </a:cubicBezTo>
                <a:cubicBezTo>
                  <a:pt x="483" y="1330"/>
                  <a:pt x="486" y="1330"/>
                  <a:pt x="485" y="1328"/>
                </a:cubicBezTo>
                <a:cubicBezTo>
                  <a:pt x="488" y="1331"/>
                  <a:pt x="493" y="1336"/>
                  <a:pt x="489" y="1336"/>
                </a:cubicBezTo>
                <a:cubicBezTo>
                  <a:pt x="485" y="1336"/>
                  <a:pt x="491" y="1338"/>
                  <a:pt x="489" y="1344"/>
                </a:cubicBezTo>
                <a:cubicBezTo>
                  <a:pt x="482" y="1345"/>
                  <a:pt x="478" y="1341"/>
                  <a:pt x="470" y="1343"/>
                </a:cubicBezTo>
                <a:cubicBezTo>
                  <a:pt x="467" y="1336"/>
                  <a:pt x="468" y="1336"/>
                  <a:pt x="467" y="1328"/>
                </a:cubicBezTo>
                <a:close/>
                <a:moveTo>
                  <a:pt x="492" y="1332"/>
                </a:moveTo>
                <a:cubicBezTo>
                  <a:pt x="493" y="1332"/>
                  <a:pt x="494" y="1332"/>
                  <a:pt x="495" y="1332"/>
                </a:cubicBezTo>
                <a:cubicBezTo>
                  <a:pt x="495" y="1333"/>
                  <a:pt x="495" y="1334"/>
                  <a:pt x="495" y="1335"/>
                </a:cubicBezTo>
                <a:cubicBezTo>
                  <a:pt x="494" y="1335"/>
                  <a:pt x="493" y="1335"/>
                  <a:pt x="492" y="1335"/>
                </a:cubicBezTo>
                <a:cubicBezTo>
                  <a:pt x="492" y="1334"/>
                  <a:pt x="492" y="1333"/>
                  <a:pt x="492" y="1332"/>
                </a:cubicBezTo>
                <a:close/>
                <a:moveTo>
                  <a:pt x="665" y="1332"/>
                </a:moveTo>
                <a:cubicBezTo>
                  <a:pt x="665" y="1334"/>
                  <a:pt x="665" y="1336"/>
                  <a:pt x="663" y="1336"/>
                </a:cubicBezTo>
                <a:cubicBezTo>
                  <a:pt x="665" y="1338"/>
                  <a:pt x="668" y="1339"/>
                  <a:pt x="670" y="1341"/>
                </a:cubicBezTo>
                <a:cubicBezTo>
                  <a:pt x="668" y="1344"/>
                  <a:pt x="665" y="1346"/>
                  <a:pt x="661" y="1346"/>
                </a:cubicBezTo>
                <a:cubicBezTo>
                  <a:pt x="661" y="1349"/>
                  <a:pt x="667" y="1347"/>
                  <a:pt x="665" y="1352"/>
                </a:cubicBezTo>
                <a:cubicBezTo>
                  <a:pt x="659" y="1353"/>
                  <a:pt x="655" y="1351"/>
                  <a:pt x="651" y="1349"/>
                </a:cubicBezTo>
                <a:cubicBezTo>
                  <a:pt x="653" y="1344"/>
                  <a:pt x="653" y="1336"/>
                  <a:pt x="662" y="1338"/>
                </a:cubicBezTo>
                <a:cubicBezTo>
                  <a:pt x="662" y="1333"/>
                  <a:pt x="650" y="1340"/>
                  <a:pt x="652" y="1333"/>
                </a:cubicBezTo>
                <a:cubicBezTo>
                  <a:pt x="655" y="1331"/>
                  <a:pt x="660" y="1332"/>
                  <a:pt x="665" y="1332"/>
                </a:cubicBezTo>
                <a:close/>
                <a:moveTo>
                  <a:pt x="553" y="1336"/>
                </a:moveTo>
                <a:cubicBezTo>
                  <a:pt x="553" y="1339"/>
                  <a:pt x="553" y="1342"/>
                  <a:pt x="553" y="1344"/>
                </a:cubicBezTo>
                <a:cubicBezTo>
                  <a:pt x="548" y="1344"/>
                  <a:pt x="544" y="1344"/>
                  <a:pt x="545" y="1338"/>
                </a:cubicBezTo>
                <a:cubicBezTo>
                  <a:pt x="547" y="1337"/>
                  <a:pt x="549" y="1336"/>
                  <a:pt x="553" y="1336"/>
                </a:cubicBezTo>
                <a:close/>
                <a:moveTo>
                  <a:pt x="1514" y="1343"/>
                </a:moveTo>
                <a:cubicBezTo>
                  <a:pt x="1517" y="1338"/>
                  <a:pt x="1508" y="1338"/>
                  <a:pt x="1508" y="1341"/>
                </a:cubicBezTo>
                <a:cubicBezTo>
                  <a:pt x="1510" y="1342"/>
                  <a:pt x="1511" y="1343"/>
                  <a:pt x="1514" y="1343"/>
                </a:cubicBezTo>
                <a:close/>
                <a:moveTo>
                  <a:pt x="636" y="1343"/>
                </a:moveTo>
                <a:cubicBezTo>
                  <a:pt x="640" y="1341"/>
                  <a:pt x="640" y="1345"/>
                  <a:pt x="643" y="1346"/>
                </a:cubicBezTo>
                <a:cubicBezTo>
                  <a:pt x="643" y="1352"/>
                  <a:pt x="640" y="1355"/>
                  <a:pt x="639" y="1360"/>
                </a:cubicBezTo>
                <a:cubicBezTo>
                  <a:pt x="638" y="1359"/>
                  <a:pt x="637" y="1358"/>
                  <a:pt x="634" y="1358"/>
                </a:cubicBezTo>
                <a:cubicBezTo>
                  <a:pt x="636" y="1352"/>
                  <a:pt x="633" y="1350"/>
                  <a:pt x="636" y="1343"/>
                </a:cubicBezTo>
                <a:close/>
                <a:moveTo>
                  <a:pt x="466" y="1346"/>
                </a:moveTo>
                <a:cubicBezTo>
                  <a:pt x="465" y="1351"/>
                  <a:pt x="468" y="1352"/>
                  <a:pt x="468" y="1357"/>
                </a:cubicBezTo>
                <a:cubicBezTo>
                  <a:pt x="462" y="1356"/>
                  <a:pt x="460" y="1359"/>
                  <a:pt x="460" y="1363"/>
                </a:cubicBezTo>
                <a:cubicBezTo>
                  <a:pt x="459" y="1368"/>
                  <a:pt x="464" y="1367"/>
                  <a:pt x="465" y="1370"/>
                </a:cubicBezTo>
                <a:cubicBezTo>
                  <a:pt x="467" y="1374"/>
                  <a:pt x="463" y="1374"/>
                  <a:pt x="464" y="1378"/>
                </a:cubicBezTo>
                <a:cubicBezTo>
                  <a:pt x="459" y="1375"/>
                  <a:pt x="450" y="1376"/>
                  <a:pt x="449" y="1368"/>
                </a:cubicBezTo>
                <a:cubicBezTo>
                  <a:pt x="452" y="1368"/>
                  <a:pt x="453" y="1370"/>
                  <a:pt x="456" y="1370"/>
                </a:cubicBezTo>
                <a:cubicBezTo>
                  <a:pt x="456" y="1366"/>
                  <a:pt x="451" y="1368"/>
                  <a:pt x="451" y="1365"/>
                </a:cubicBezTo>
                <a:cubicBezTo>
                  <a:pt x="451" y="1362"/>
                  <a:pt x="451" y="1358"/>
                  <a:pt x="455" y="1358"/>
                </a:cubicBezTo>
                <a:cubicBezTo>
                  <a:pt x="456" y="1354"/>
                  <a:pt x="453" y="1354"/>
                  <a:pt x="453" y="1349"/>
                </a:cubicBezTo>
                <a:cubicBezTo>
                  <a:pt x="456" y="1350"/>
                  <a:pt x="456" y="1348"/>
                  <a:pt x="456" y="1346"/>
                </a:cubicBezTo>
                <a:cubicBezTo>
                  <a:pt x="460" y="1346"/>
                  <a:pt x="463" y="1346"/>
                  <a:pt x="466" y="1346"/>
                </a:cubicBezTo>
                <a:close/>
                <a:moveTo>
                  <a:pt x="486" y="1346"/>
                </a:moveTo>
                <a:cubicBezTo>
                  <a:pt x="486" y="1349"/>
                  <a:pt x="484" y="1349"/>
                  <a:pt x="485" y="1352"/>
                </a:cubicBezTo>
                <a:cubicBezTo>
                  <a:pt x="479" y="1353"/>
                  <a:pt x="478" y="1350"/>
                  <a:pt x="475" y="1349"/>
                </a:cubicBezTo>
                <a:cubicBezTo>
                  <a:pt x="475" y="1344"/>
                  <a:pt x="482" y="1346"/>
                  <a:pt x="486" y="1346"/>
                </a:cubicBezTo>
                <a:close/>
                <a:moveTo>
                  <a:pt x="528" y="1349"/>
                </a:moveTo>
                <a:cubicBezTo>
                  <a:pt x="526" y="1349"/>
                  <a:pt x="524" y="1349"/>
                  <a:pt x="522" y="1349"/>
                </a:cubicBezTo>
                <a:cubicBezTo>
                  <a:pt x="521" y="1355"/>
                  <a:pt x="530" y="1355"/>
                  <a:pt x="528" y="1349"/>
                </a:cubicBezTo>
                <a:close/>
                <a:moveTo>
                  <a:pt x="1492" y="1357"/>
                </a:moveTo>
                <a:cubicBezTo>
                  <a:pt x="1491" y="1360"/>
                  <a:pt x="1488" y="1361"/>
                  <a:pt x="1486" y="1362"/>
                </a:cubicBezTo>
                <a:cubicBezTo>
                  <a:pt x="1482" y="1362"/>
                  <a:pt x="1480" y="1357"/>
                  <a:pt x="1477" y="1360"/>
                </a:cubicBezTo>
                <a:cubicBezTo>
                  <a:pt x="1475" y="1352"/>
                  <a:pt x="1483" y="1356"/>
                  <a:pt x="1486" y="1357"/>
                </a:cubicBezTo>
                <a:cubicBezTo>
                  <a:pt x="1488" y="1352"/>
                  <a:pt x="1481" y="1356"/>
                  <a:pt x="1483" y="1351"/>
                </a:cubicBezTo>
                <a:cubicBezTo>
                  <a:pt x="1489" y="1345"/>
                  <a:pt x="1489" y="1355"/>
                  <a:pt x="1492" y="1357"/>
                </a:cubicBezTo>
                <a:close/>
                <a:moveTo>
                  <a:pt x="698" y="1351"/>
                </a:moveTo>
                <a:cubicBezTo>
                  <a:pt x="701" y="1349"/>
                  <a:pt x="700" y="1353"/>
                  <a:pt x="701" y="1354"/>
                </a:cubicBezTo>
                <a:cubicBezTo>
                  <a:pt x="703" y="1355"/>
                  <a:pt x="708" y="1357"/>
                  <a:pt x="708" y="1362"/>
                </a:cubicBezTo>
                <a:cubicBezTo>
                  <a:pt x="702" y="1365"/>
                  <a:pt x="701" y="1359"/>
                  <a:pt x="695" y="1358"/>
                </a:cubicBezTo>
                <a:cubicBezTo>
                  <a:pt x="695" y="1355"/>
                  <a:pt x="697" y="1354"/>
                  <a:pt x="698" y="1351"/>
                </a:cubicBezTo>
                <a:close/>
                <a:moveTo>
                  <a:pt x="1382" y="1354"/>
                </a:moveTo>
                <a:cubicBezTo>
                  <a:pt x="1392" y="1356"/>
                  <a:pt x="1389" y="1367"/>
                  <a:pt x="1386" y="1374"/>
                </a:cubicBezTo>
                <a:cubicBezTo>
                  <a:pt x="1380" y="1375"/>
                  <a:pt x="1380" y="1370"/>
                  <a:pt x="1375" y="1370"/>
                </a:cubicBezTo>
                <a:cubicBezTo>
                  <a:pt x="1377" y="1364"/>
                  <a:pt x="1377" y="1357"/>
                  <a:pt x="1382" y="1354"/>
                </a:cubicBezTo>
                <a:close/>
                <a:moveTo>
                  <a:pt x="1428" y="1373"/>
                </a:moveTo>
                <a:cubicBezTo>
                  <a:pt x="1423" y="1372"/>
                  <a:pt x="1421" y="1376"/>
                  <a:pt x="1416" y="1374"/>
                </a:cubicBezTo>
                <a:cubicBezTo>
                  <a:pt x="1411" y="1367"/>
                  <a:pt x="1413" y="1358"/>
                  <a:pt x="1424" y="1358"/>
                </a:cubicBezTo>
                <a:cubicBezTo>
                  <a:pt x="1425" y="1363"/>
                  <a:pt x="1430" y="1365"/>
                  <a:pt x="1428" y="1373"/>
                </a:cubicBezTo>
                <a:close/>
                <a:moveTo>
                  <a:pt x="1343" y="1362"/>
                </a:moveTo>
                <a:cubicBezTo>
                  <a:pt x="1341" y="1360"/>
                  <a:pt x="1338" y="1363"/>
                  <a:pt x="1338" y="1363"/>
                </a:cubicBezTo>
                <a:cubicBezTo>
                  <a:pt x="1336" y="1368"/>
                  <a:pt x="1346" y="1365"/>
                  <a:pt x="1343" y="1362"/>
                </a:cubicBezTo>
                <a:close/>
                <a:moveTo>
                  <a:pt x="566" y="1368"/>
                </a:moveTo>
                <a:cubicBezTo>
                  <a:pt x="566" y="1372"/>
                  <a:pt x="568" y="1373"/>
                  <a:pt x="573" y="1373"/>
                </a:cubicBezTo>
                <a:cubicBezTo>
                  <a:pt x="573" y="1366"/>
                  <a:pt x="570" y="1366"/>
                  <a:pt x="566" y="1368"/>
                </a:cubicBezTo>
                <a:close/>
                <a:moveTo>
                  <a:pt x="1033" y="1366"/>
                </a:moveTo>
                <a:cubicBezTo>
                  <a:pt x="1036" y="1366"/>
                  <a:pt x="1038" y="1366"/>
                  <a:pt x="1041" y="1366"/>
                </a:cubicBezTo>
                <a:cubicBezTo>
                  <a:pt x="1043" y="1372"/>
                  <a:pt x="1030" y="1374"/>
                  <a:pt x="1033" y="1366"/>
                </a:cubicBezTo>
                <a:close/>
                <a:moveTo>
                  <a:pt x="422" y="1374"/>
                </a:moveTo>
                <a:cubicBezTo>
                  <a:pt x="422" y="1372"/>
                  <a:pt x="424" y="1371"/>
                  <a:pt x="422" y="1370"/>
                </a:cubicBezTo>
                <a:cubicBezTo>
                  <a:pt x="421" y="1371"/>
                  <a:pt x="419" y="1373"/>
                  <a:pt x="422" y="1374"/>
                </a:cubicBezTo>
                <a:close/>
                <a:moveTo>
                  <a:pt x="429" y="1370"/>
                </a:moveTo>
                <a:cubicBezTo>
                  <a:pt x="432" y="1368"/>
                  <a:pt x="433" y="1372"/>
                  <a:pt x="434" y="1373"/>
                </a:cubicBezTo>
                <a:cubicBezTo>
                  <a:pt x="436" y="1373"/>
                  <a:pt x="439" y="1372"/>
                  <a:pt x="440" y="1373"/>
                </a:cubicBezTo>
                <a:cubicBezTo>
                  <a:pt x="441" y="1373"/>
                  <a:pt x="440" y="1375"/>
                  <a:pt x="440" y="1376"/>
                </a:cubicBezTo>
                <a:cubicBezTo>
                  <a:pt x="441" y="1378"/>
                  <a:pt x="444" y="1377"/>
                  <a:pt x="444" y="1381"/>
                </a:cubicBezTo>
                <a:cubicBezTo>
                  <a:pt x="440" y="1376"/>
                  <a:pt x="428" y="1380"/>
                  <a:pt x="429" y="1370"/>
                </a:cubicBezTo>
                <a:close/>
                <a:moveTo>
                  <a:pt x="1473" y="1376"/>
                </a:moveTo>
                <a:cubicBezTo>
                  <a:pt x="1469" y="1376"/>
                  <a:pt x="1466" y="1376"/>
                  <a:pt x="1464" y="1374"/>
                </a:cubicBezTo>
                <a:cubicBezTo>
                  <a:pt x="1466" y="1372"/>
                  <a:pt x="1474" y="1369"/>
                  <a:pt x="1473" y="1376"/>
                </a:cubicBezTo>
                <a:close/>
                <a:moveTo>
                  <a:pt x="1145" y="1373"/>
                </a:moveTo>
                <a:cubicBezTo>
                  <a:pt x="1147" y="1373"/>
                  <a:pt x="1148" y="1373"/>
                  <a:pt x="1150" y="1373"/>
                </a:cubicBezTo>
                <a:cubicBezTo>
                  <a:pt x="1151" y="1376"/>
                  <a:pt x="1153" y="1379"/>
                  <a:pt x="1153" y="1384"/>
                </a:cubicBezTo>
                <a:cubicBezTo>
                  <a:pt x="1150" y="1386"/>
                  <a:pt x="1148" y="1388"/>
                  <a:pt x="1142" y="1387"/>
                </a:cubicBezTo>
                <a:cubicBezTo>
                  <a:pt x="1140" y="1380"/>
                  <a:pt x="1144" y="1377"/>
                  <a:pt x="1145" y="1373"/>
                </a:cubicBezTo>
                <a:close/>
                <a:moveTo>
                  <a:pt x="519" y="1395"/>
                </a:moveTo>
                <a:cubicBezTo>
                  <a:pt x="517" y="1397"/>
                  <a:pt x="518" y="1401"/>
                  <a:pt x="514" y="1401"/>
                </a:cubicBezTo>
                <a:cubicBezTo>
                  <a:pt x="511" y="1403"/>
                  <a:pt x="512" y="1398"/>
                  <a:pt x="511" y="1398"/>
                </a:cubicBezTo>
                <a:cubicBezTo>
                  <a:pt x="507" y="1397"/>
                  <a:pt x="503" y="1398"/>
                  <a:pt x="500" y="1395"/>
                </a:cubicBezTo>
                <a:cubicBezTo>
                  <a:pt x="499" y="1394"/>
                  <a:pt x="498" y="1393"/>
                  <a:pt x="497" y="1392"/>
                </a:cubicBezTo>
                <a:cubicBezTo>
                  <a:pt x="496" y="1391"/>
                  <a:pt x="497" y="1388"/>
                  <a:pt x="497" y="1387"/>
                </a:cubicBezTo>
                <a:cubicBezTo>
                  <a:pt x="496" y="1386"/>
                  <a:pt x="491" y="1384"/>
                  <a:pt x="492" y="1379"/>
                </a:cubicBezTo>
                <a:cubicBezTo>
                  <a:pt x="494" y="1379"/>
                  <a:pt x="493" y="1376"/>
                  <a:pt x="493" y="1374"/>
                </a:cubicBezTo>
                <a:cubicBezTo>
                  <a:pt x="495" y="1375"/>
                  <a:pt x="498" y="1375"/>
                  <a:pt x="500" y="1376"/>
                </a:cubicBezTo>
                <a:cubicBezTo>
                  <a:pt x="500" y="1376"/>
                  <a:pt x="499" y="1377"/>
                  <a:pt x="500" y="1378"/>
                </a:cubicBezTo>
                <a:cubicBezTo>
                  <a:pt x="500" y="1378"/>
                  <a:pt x="505" y="1378"/>
                  <a:pt x="506" y="1379"/>
                </a:cubicBezTo>
                <a:cubicBezTo>
                  <a:pt x="506" y="1380"/>
                  <a:pt x="505" y="1382"/>
                  <a:pt x="506" y="1382"/>
                </a:cubicBezTo>
                <a:cubicBezTo>
                  <a:pt x="506" y="1383"/>
                  <a:pt x="509" y="1383"/>
                  <a:pt x="509" y="1384"/>
                </a:cubicBezTo>
                <a:cubicBezTo>
                  <a:pt x="510" y="1384"/>
                  <a:pt x="509" y="1387"/>
                  <a:pt x="509" y="1387"/>
                </a:cubicBezTo>
                <a:cubicBezTo>
                  <a:pt x="511" y="1388"/>
                  <a:pt x="514" y="1389"/>
                  <a:pt x="514" y="1393"/>
                </a:cubicBezTo>
                <a:cubicBezTo>
                  <a:pt x="514" y="1395"/>
                  <a:pt x="517" y="1395"/>
                  <a:pt x="519" y="1395"/>
                </a:cubicBezTo>
                <a:close/>
                <a:moveTo>
                  <a:pt x="1350" y="1379"/>
                </a:moveTo>
                <a:cubicBezTo>
                  <a:pt x="1359" y="1381"/>
                  <a:pt x="1344" y="1387"/>
                  <a:pt x="1350" y="1379"/>
                </a:cubicBezTo>
                <a:close/>
                <a:moveTo>
                  <a:pt x="445" y="1384"/>
                </a:moveTo>
                <a:cubicBezTo>
                  <a:pt x="447" y="1390"/>
                  <a:pt x="428" y="1387"/>
                  <a:pt x="430" y="1382"/>
                </a:cubicBezTo>
                <a:cubicBezTo>
                  <a:pt x="432" y="1384"/>
                  <a:pt x="432" y="1381"/>
                  <a:pt x="433" y="1381"/>
                </a:cubicBezTo>
                <a:cubicBezTo>
                  <a:pt x="434" y="1381"/>
                  <a:pt x="434" y="1382"/>
                  <a:pt x="434" y="1382"/>
                </a:cubicBezTo>
                <a:cubicBezTo>
                  <a:pt x="437" y="1382"/>
                  <a:pt x="443" y="1381"/>
                  <a:pt x="445" y="1384"/>
                </a:cubicBezTo>
                <a:close/>
                <a:moveTo>
                  <a:pt x="1182" y="1389"/>
                </a:moveTo>
                <a:cubicBezTo>
                  <a:pt x="1186" y="1389"/>
                  <a:pt x="1187" y="1392"/>
                  <a:pt x="1188" y="1387"/>
                </a:cubicBezTo>
                <a:cubicBezTo>
                  <a:pt x="1186" y="1385"/>
                  <a:pt x="1183" y="1385"/>
                  <a:pt x="1182" y="1389"/>
                </a:cubicBezTo>
                <a:close/>
                <a:moveTo>
                  <a:pt x="439" y="1389"/>
                </a:moveTo>
                <a:cubicBezTo>
                  <a:pt x="446" y="1388"/>
                  <a:pt x="446" y="1394"/>
                  <a:pt x="452" y="1395"/>
                </a:cubicBezTo>
                <a:cubicBezTo>
                  <a:pt x="455" y="1398"/>
                  <a:pt x="445" y="1400"/>
                  <a:pt x="449" y="1404"/>
                </a:cubicBezTo>
                <a:cubicBezTo>
                  <a:pt x="449" y="1405"/>
                  <a:pt x="452" y="1404"/>
                  <a:pt x="452" y="1404"/>
                </a:cubicBezTo>
                <a:cubicBezTo>
                  <a:pt x="452" y="1408"/>
                  <a:pt x="448" y="1409"/>
                  <a:pt x="451" y="1411"/>
                </a:cubicBezTo>
                <a:cubicBezTo>
                  <a:pt x="453" y="1415"/>
                  <a:pt x="441" y="1413"/>
                  <a:pt x="447" y="1416"/>
                </a:cubicBezTo>
                <a:cubicBezTo>
                  <a:pt x="442" y="1420"/>
                  <a:pt x="437" y="1413"/>
                  <a:pt x="438" y="1406"/>
                </a:cubicBezTo>
                <a:cubicBezTo>
                  <a:pt x="441" y="1405"/>
                  <a:pt x="442" y="1404"/>
                  <a:pt x="444" y="1403"/>
                </a:cubicBezTo>
                <a:cubicBezTo>
                  <a:pt x="443" y="1401"/>
                  <a:pt x="441" y="1401"/>
                  <a:pt x="441" y="1398"/>
                </a:cubicBezTo>
                <a:cubicBezTo>
                  <a:pt x="440" y="1398"/>
                  <a:pt x="438" y="1398"/>
                  <a:pt x="437" y="1398"/>
                </a:cubicBezTo>
                <a:cubicBezTo>
                  <a:pt x="436" y="1395"/>
                  <a:pt x="436" y="1393"/>
                  <a:pt x="436" y="1390"/>
                </a:cubicBezTo>
                <a:cubicBezTo>
                  <a:pt x="438" y="1390"/>
                  <a:pt x="439" y="1390"/>
                  <a:pt x="439" y="1389"/>
                </a:cubicBezTo>
                <a:close/>
                <a:moveTo>
                  <a:pt x="918" y="1393"/>
                </a:moveTo>
                <a:cubicBezTo>
                  <a:pt x="920" y="1401"/>
                  <a:pt x="915" y="1403"/>
                  <a:pt x="914" y="1408"/>
                </a:cubicBezTo>
                <a:cubicBezTo>
                  <a:pt x="911" y="1405"/>
                  <a:pt x="906" y="1406"/>
                  <a:pt x="901" y="1406"/>
                </a:cubicBezTo>
                <a:cubicBezTo>
                  <a:pt x="900" y="1405"/>
                  <a:pt x="900" y="1402"/>
                  <a:pt x="898" y="1401"/>
                </a:cubicBezTo>
                <a:cubicBezTo>
                  <a:pt x="896" y="1391"/>
                  <a:pt x="904" y="1386"/>
                  <a:pt x="912" y="1389"/>
                </a:cubicBezTo>
                <a:cubicBezTo>
                  <a:pt x="912" y="1389"/>
                  <a:pt x="912" y="1392"/>
                  <a:pt x="912" y="1392"/>
                </a:cubicBezTo>
                <a:cubicBezTo>
                  <a:pt x="913" y="1393"/>
                  <a:pt x="916" y="1393"/>
                  <a:pt x="918" y="1393"/>
                </a:cubicBezTo>
                <a:close/>
                <a:moveTo>
                  <a:pt x="1723" y="1390"/>
                </a:moveTo>
                <a:cubicBezTo>
                  <a:pt x="1728" y="1391"/>
                  <a:pt x="1733" y="1392"/>
                  <a:pt x="1734" y="1397"/>
                </a:cubicBezTo>
                <a:cubicBezTo>
                  <a:pt x="1730" y="1400"/>
                  <a:pt x="1724" y="1397"/>
                  <a:pt x="1721" y="1395"/>
                </a:cubicBezTo>
                <a:cubicBezTo>
                  <a:pt x="1722" y="1394"/>
                  <a:pt x="1723" y="1392"/>
                  <a:pt x="1723" y="1390"/>
                </a:cubicBezTo>
                <a:close/>
                <a:moveTo>
                  <a:pt x="621" y="1395"/>
                </a:moveTo>
                <a:cubicBezTo>
                  <a:pt x="622" y="1400"/>
                  <a:pt x="617" y="1399"/>
                  <a:pt x="619" y="1406"/>
                </a:cubicBezTo>
                <a:cubicBezTo>
                  <a:pt x="615" y="1406"/>
                  <a:pt x="614" y="1404"/>
                  <a:pt x="611" y="1403"/>
                </a:cubicBezTo>
                <a:cubicBezTo>
                  <a:pt x="609" y="1394"/>
                  <a:pt x="617" y="1390"/>
                  <a:pt x="621" y="1395"/>
                </a:cubicBezTo>
                <a:close/>
                <a:moveTo>
                  <a:pt x="1774" y="1393"/>
                </a:moveTo>
                <a:cubicBezTo>
                  <a:pt x="1774" y="1395"/>
                  <a:pt x="1773" y="1398"/>
                  <a:pt x="1773" y="1398"/>
                </a:cubicBezTo>
                <a:cubicBezTo>
                  <a:pt x="1772" y="1398"/>
                  <a:pt x="1770" y="1396"/>
                  <a:pt x="1768" y="1397"/>
                </a:cubicBezTo>
                <a:cubicBezTo>
                  <a:pt x="1765" y="1397"/>
                  <a:pt x="1761" y="1397"/>
                  <a:pt x="1755" y="1398"/>
                </a:cubicBezTo>
                <a:cubicBezTo>
                  <a:pt x="1755" y="1398"/>
                  <a:pt x="1750" y="1401"/>
                  <a:pt x="1749" y="1400"/>
                </a:cubicBezTo>
                <a:cubicBezTo>
                  <a:pt x="1749" y="1400"/>
                  <a:pt x="1749" y="1398"/>
                  <a:pt x="1749" y="1398"/>
                </a:cubicBezTo>
                <a:cubicBezTo>
                  <a:pt x="1747" y="1398"/>
                  <a:pt x="1746" y="1400"/>
                  <a:pt x="1746" y="1400"/>
                </a:cubicBezTo>
                <a:cubicBezTo>
                  <a:pt x="1743" y="1399"/>
                  <a:pt x="1741" y="1397"/>
                  <a:pt x="1738" y="1398"/>
                </a:cubicBezTo>
                <a:cubicBezTo>
                  <a:pt x="1738" y="1397"/>
                  <a:pt x="1738" y="1395"/>
                  <a:pt x="1739" y="1393"/>
                </a:cubicBezTo>
                <a:cubicBezTo>
                  <a:pt x="1753" y="1389"/>
                  <a:pt x="1759" y="1395"/>
                  <a:pt x="1774" y="1393"/>
                </a:cubicBezTo>
                <a:close/>
                <a:moveTo>
                  <a:pt x="1291" y="1395"/>
                </a:moveTo>
                <a:cubicBezTo>
                  <a:pt x="1290" y="1401"/>
                  <a:pt x="1303" y="1399"/>
                  <a:pt x="1300" y="1393"/>
                </a:cubicBezTo>
                <a:cubicBezTo>
                  <a:pt x="1296" y="1393"/>
                  <a:pt x="1293" y="1393"/>
                  <a:pt x="1291" y="1395"/>
                </a:cubicBezTo>
                <a:close/>
                <a:moveTo>
                  <a:pt x="1693" y="1398"/>
                </a:moveTo>
                <a:cubicBezTo>
                  <a:pt x="1688" y="1397"/>
                  <a:pt x="1687" y="1401"/>
                  <a:pt x="1681" y="1400"/>
                </a:cubicBezTo>
                <a:cubicBezTo>
                  <a:pt x="1681" y="1398"/>
                  <a:pt x="1681" y="1397"/>
                  <a:pt x="1681" y="1395"/>
                </a:cubicBezTo>
                <a:cubicBezTo>
                  <a:pt x="1684" y="1392"/>
                  <a:pt x="1694" y="1392"/>
                  <a:pt x="1693" y="1398"/>
                </a:cubicBezTo>
                <a:close/>
                <a:moveTo>
                  <a:pt x="1797" y="1397"/>
                </a:moveTo>
                <a:cubicBezTo>
                  <a:pt x="1800" y="1391"/>
                  <a:pt x="1787" y="1393"/>
                  <a:pt x="1787" y="1395"/>
                </a:cubicBezTo>
                <a:cubicBezTo>
                  <a:pt x="1789" y="1397"/>
                  <a:pt x="1793" y="1397"/>
                  <a:pt x="1797" y="1397"/>
                </a:cubicBezTo>
                <a:close/>
                <a:moveTo>
                  <a:pt x="651" y="1395"/>
                </a:moveTo>
                <a:cubicBezTo>
                  <a:pt x="653" y="1395"/>
                  <a:pt x="656" y="1395"/>
                  <a:pt x="659" y="1395"/>
                </a:cubicBezTo>
                <a:cubicBezTo>
                  <a:pt x="659" y="1401"/>
                  <a:pt x="664" y="1403"/>
                  <a:pt x="664" y="1409"/>
                </a:cubicBezTo>
                <a:cubicBezTo>
                  <a:pt x="661" y="1409"/>
                  <a:pt x="657" y="1409"/>
                  <a:pt x="654" y="1409"/>
                </a:cubicBezTo>
                <a:cubicBezTo>
                  <a:pt x="654" y="1407"/>
                  <a:pt x="655" y="1405"/>
                  <a:pt x="654" y="1403"/>
                </a:cubicBezTo>
                <a:cubicBezTo>
                  <a:pt x="653" y="1400"/>
                  <a:pt x="649" y="1401"/>
                  <a:pt x="651" y="1395"/>
                </a:cubicBezTo>
                <a:close/>
                <a:moveTo>
                  <a:pt x="1027" y="1401"/>
                </a:moveTo>
                <a:cubicBezTo>
                  <a:pt x="1023" y="1405"/>
                  <a:pt x="1019" y="1401"/>
                  <a:pt x="1014" y="1401"/>
                </a:cubicBezTo>
                <a:cubicBezTo>
                  <a:pt x="1014" y="1393"/>
                  <a:pt x="1026" y="1394"/>
                  <a:pt x="1027" y="1401"/>
                </a:cubicBezTo>
                <a:close/>
                <a:moveTo>
                  <a:pt x="1330" y="1395"/>
                </a:moveTo>
                <a:cubicBezTo>
                  <a:pt x="1333" y="1395"/>
                  <a:pt x="1336" y="1395"/>
                  <a:pt x="1339" y="1395"/>
                </a:cubicBezTo>
                <a:cubicBezTo>
                  <a:pt x="1340" y="1401"/>
                  <a:pt x="1337" y="1405"/>
                  <a:pt x="1331" y="1404"/>
                </a:cubicBezTo>
                <a:cubicBezTo>
                  <a:pt x="1329" y="1400"/>
                  <a:pt x="1332" y="1400"/>
                  <a:pt x="1330" y="1395"/>
                </a:cubicBezTo>
                <a:close/>
                <a:moveTo>
                  <a:pt x="1852" y="1398"/>
                </a:moveTo>
                <a:cubicBezTo>
                  <a:pt x="1854" y="1399"/>
                  <a:pt x="1855" y="1400"/>
                  <a:pt x="1858" y="1400"/>
                </a:cubicBezTo>
                <a:cubicBezTo>
                  <a:pt x="1859" y="1394"/>
                  <a:pt x="1852" y="1394"/>
                  <a:pt x="1852" y="1398"/>
                </a:cubicBezTo>
                <a:close/>
                <a:moveTo>
                  <a:pt x="962" y="1406"/>
                </a:moveTo>
                <a:cubicBezTo>
                  <a:pt x="955" y="1406"/>
                  <a:pt x="949" y="1406"/>
                  <a:pt x="945" y="1404"/>
                </a:cubicBezTo>
                <a:cubicBezTo>
                  <a:pt x="945" y="1403"/>
                  <a:pt x="945" y="1401"/>
                  <a:pt x="945" y="1400"/>
                </a:cubicBezTo>
                <a:cubicBezTo>
                  <a:pt x="949" y="1397"/>
                  <a:pt x="954" y="1398"/>
                  <a:pt x="959" y="1401"/>
                </a:cubicBezTo>
                <a:cubicBezTo>
                  <a:pt x="960" y="1402"/>
                  <a:pt x="962" y="1403"/>
                  <a:pt x="962" y="1406"/>
                </a:cubicBezTo>
                <a:close/>
                <a:moveTo>
                  <a:pt x="1395" y="1401"/>
                </a:moveTo>
                <a:cubicBezTo>
                  <a:pt x="1398" y="1403"/>
                  <a:pt x="1400" y="1401"/>
                  <a:pt x="1404" y="1403"/>
                </a:cubicBezTo>
                <a:cubicBezTo>
                  <a:pt x="1405" y="1398"/>
                  <a:pt x="1395" y="1396"/>
                  <a:pt x="1395" y="1401"/>
                </a:cubicBezTo>
                <a:close/>
                <a:moveTo>
                  <a:pt x="603" y="1412"/>
                </a:moveTo>
                <a:cubicBezTo>
                  <a:pt x="604" y="1414"/>
                  <a:pt x="606" y="1413"/>
                  <a:pt x="606" y="1416"/>
                </a:cubicBezTo>
                <a:cubicBezTo>
                  <a:pt x="608" y="1415"/>
                  <a:pt x="608" y="1412"/>
                  <a:pt x="611" y="1412"/>
                </a:cubicBezTo>
                <a:cubicBezTo>
                  <a:pt x="614" y="1415"/>
                  <a:pt x="611" y="1419"/>
                  <a:pt x="606" y="1419"/>
                </a:cubicBezTo>
                <a:cubicBezTo>
                  <a:pt x="607" y="1423"/>
                  <a:pt x="613" y="1426"/>
                  <a:pt x="605" y="1427"/>
                </a:cubicBezTo>
                <a:cubicBezTo>
                  <a:pt x="605" y="1423"/>
                  <a:pt x="608" y="1421"/>
                  <a:pt x="602" y="1422"/>
                </a:cubicBezTo>
                <a:cubicBezTo>
                  <a:pt x="602" y="1420"/>
                  <a:pt x="604" y="1421"/>
                  <a:pt x="605" y="1420"/>
                </a:cubicBezTo>
                <a:cubicBezTo>
                  <a:pt x="605" y="1419"/>
                  <a:pt x="603" y="1419"/>
                  <a:pt x="603" y="1417"/>
                </a:cubicBezTo>
                <a:cubicBezTo>
                  <a:pt x="600" y="1420"/>
                  <a:pt x="601" y="1421"/>
                  <a:pt x="602" y="1425"/>
                </a:cubicBezTo>
                <a:cubicBezTo>
                  <a:pt x="602" y="1429"/>
                  <a:pt x="608" y="1426"/>
                  <a:pt x="607" y="1431"/>
                </a:cubicBezTo>
                <a:cubicBezTo>
                  <a:pt x="600" y="1430"/>
                  <a:pt x="601" y="1433"/>
                  <a:pt x="602" y="1438"/>
                </a:cubicBezTo>
                <a:cubicBezTo>
                  <a:pt x="599" y="1438"/>
                  <a:pt x="598" y="1437"/>
                  <a:pt x="596" y="1436"/>
                </a:cubicBezTo>
                <a:cubicBezTo>
                  <a:pt x="595" y="1433"/>
                  <a:pt x="599" y="1434"/>
                  <a:pt x="599" y="1431"/>
                </a:cubicBezTo>
                <a:cubicBezTo>
                  <a:pt x="599" y="1428"/>
                  <a:pt x="595" y="1432"/>
                  <a:pt x="594" y="1431"/>
                </a:cubicBezTo>
                <a:cubicBezTo>
                  <a:pt x="593" y="1430"/>
                  <a:pt x="593" y="1432"/>
                  <a:pt x="590" y="1431"/>
                </a:cubicBezTo>
                <a:cubicBezTo>
                  <a:pt x="588" y="1431"/>
                  <a:pt x="587" y="1429"/>
                  <a:pt x="585" y="1430"/>
                </a:cubicBezTo>
                <a:cubicBezTo>
                  <a:pt x="585" y="1425"/>
                  <a:pt x="591" y="1427"/>
                  <a:pt x="596" y="1427"/>
                </a:cubicBezTo>
                <a:cubicBezTo>
                  <a:pt x="595" y="1425"/>
                  <a:pt x="592" y="1425"/>
                  <a:pt x="590" y="1425"/>
                </a:cubicBezTo>
                <a:cubicBezTo>
                  <a:pt x="589" y="1422"/>
                  <a:pt x="586" y="1421"/>
                  <a:pt x="586" y="1417"/>
                </a:cubicBezTo>
                <a:cubicBezTo>
                  <a:pt x="583" y="1417"/>
                  <a:pt x="581" y="1417"/>
                  <a:pt x="582" y="1420"/>
                </a:cubicBezTo>
                <a:cubicBezTo>
                  <a:pt x="578" y="1419"/>
                  <a:pt x="583" y="1413"/>
                  <a:pt x="583" y="1411"/>
                </a:cubicBezTo>
                <a:cubicBezTo>
                  <a:pt x="582" y="1408"/>
                  <a:pt x="579" y="1407"/>
                  <a:pt x="580" y="1403"/>
                </a:cubicBezTo>
                <a:cubicBezTo>
                  <a:pt x="582" y="1400"/>
                  <a:pt x="586" y="1399"/>
                  <a:pt x="592" y="1400"/>
                </a:cubicBezTo>
                <a:cubicBezTo>
                  <a:pt x="593" y="1405"/>
                  <a:pt x="603" y="1403"/>
                  <a:pt x="603" y="1409"/>
                </a:cubicBezTo>
                <a:cubicBezTo>
                  <a:pt x="605" y="1409"/>
                  <a:pt x="607" y="1410"/>
                  <a:pt x="608" y="1408"/>
                </a:cubicBezTo>
                <a:cubicBezTo>
                  <a:pt x="612" y="1412"/>
                  <a:pt x="605" y="1411"/>
                  <a:pt x="603" y="1412"/>
                </a:cubicBezTo>
                <a:close/>
                <a:moveTo>
                  <a:pt x="842" y="1401"/>
                </a:moveTo>
                <a:cubicBezTo>
                  <a:pt x="842" y="1404"/>
                  <a:pt x="840" y="1405"/>
                  <a:pt x="841" y="1408"/>
                </a:cubicBezTo>
                <a:cubicBezTo>
                  <a:pt x="838" y="1408"/>
                  <a:pt x="835" y="1408"/>
                  <a:pt x="833" y="1408"/>
                </a:cubicBezTo>
                <a:cubicBezTo>
                  <a:pt x="833" y="1406"/>
                  <a:pt x="833" y="1403"/>
                  <a:pt x="833" y="1401"/>
                </a:cubicBezTo>
                <a:cubicBezTo>
                  <a:pt x="835" y="1399"/>
                  <a:pt x="840" y="1399"/>
                  <a:pt x="842" y="1401"/>
                </a:cubicBezTo>
                <a:close/>
                <a:moveTo>
                  <a:pt x="1504" y="1403"/>
                </a:moveTo>
                <a:cubicBezTo>
                  <a:pt x="1506" y="1405"/>
                  <a:pt x="1511" y="1405"/>
                  <a:pt x="1511" y="1401"/>
                </a:cubicBezTo>
                <a:cubicBezTo>
                  <a:pt x="1510" y="1399"/>
                  <a:pt x="1504" y="1399"/>
                  <a:pt x="1504" y="1403"/>
                </a:cubicBezTo>
                <a:close/>
                <a:moveTo>
                  <a:pt x="1616" y="1400"/>
                </a:moveTo>
                <a:cubicBezTo>
                  <a:pt x="1622" y="1399"/>
                  <a:pt x="1625" y="1402"/>
                  <a:pt x="1623" y="1409"/>
                </a:cubicBezTo>
                <a:cubicBezTo>
                  <a:pt x="1619" y="1409"/>
                  <a:pt x="1615" y="1409"/>
                  <a:pt x="1611" y="1409"/>
                </a:cubicBezTo>
                <a:cubicBezTo>
                  <a:pt x="1610" y="1404"/>
                  <a:pt x="1616" y="1406"/>
                  <a:pt x="1616" y="1400"/>
                </a:cubicBezTo>
                <a:close/>
                <a:moveTo>
                  <a:pt x="1123" y="1403"/>
                </a:moveTo>
                <a:cubicBezTo>
                  <a:pt x="1129" y="1404"/>
                  <a:pt x="1124" y="1410"/>
                  <a:pt x="1119" y="1409"/>
                </a:cubicBezTo>
                <a:cubicBezTo>
                  <a:pt x="1119" y="1408"/>
                  <a:pt x="1119" y="1406"/>
                  <a:pt x="1119" y="1404"/>
                </a:cubicBezTo>
                <a:cubicBezTo>
                  <a:pt x="1121" y="1405"/>
                  <a:pt x="1123" y="1405"/>
                  <a:pt x="1123" y="1403"/>
                </a:cubicBezTo>
                <a:close/>
                <a:moveTo>
                  <a:pt x="407" y="1404"/>
                </a:moveTo>
                <a:cubicBezTo>
                  <a:pt x="414" y="1406"/>
                  <a:pt x="406" y="1414"/>
                  <a:pt x="407" y="1404"/>
                </a:cubicBezTo>
                <a:close/>
                <a:moveTo>
                  <a:pt x="704" y="1406"/>
                </a:moveTo>
                <a:cubicBezTo>
                  <a:pt x="702" y="1405"/>
                  <a:pt x="700" y="1404"/>
                  <a:pt x="696" y="1404"/>
                </a:cubicBezTo>
                <a:cubicBezTo>
                  <a:pt x="695" y="1410"/>
                  <a:pt x="704" y="1411"/>
                  <a:pt x="704" y="1406"/>
                </a:cubicBezTo>
                <a:close/>
                <a:moveTo>
                  <a:pt x="876" y="1408"/>
                </a:moveTo>
                <a:cubicBezTo>
                  <a:pt x="878" y="1409"/>
                  <a:pt x="884" y="1409"/>
                  <a:pt x="884" y="1404"/>
                </a:cubicBezTo>
                <a:cubicBezTo>
                  <a:pt x="880" y="1404"/>
                  <a:pt x="876" y="1404"/>
                  <a:pt x="876" y="1408"/>
                </a:cubicBezTo>
                <a:close/>
                <a:moveTo>
                  <a:pt x="1561" y="1409"/>
                </a:moveTo>
                <a:cubicBezTo>
                  <a:pt x="1561" y="1414"/>
                  <a:pt x="1552" y="1413"/>
                  <a:pt x="1550" y="1411"/>
                </a:cubicBezTo>
                <a:cubicBezTo>
                  <a:pt x="1549" y="1406"/>
                  <a:pt x="1553" y="1408"/>
                  <a:pt x="1553" y="1404"/>
                </a:cubicBezTo>
                <a:cubicBezTo>
                  <a:pt x="1559" y="1403"/>
                  <a:pt x="1558" y="1408"/>
                  <a:pt x="1561" y="1409"/>
                </a:cubicBezTo>
                <a:close/>
                <a:moveTo>
                  <a:pt x="1589" y="1463"/>
                </a:moveTo>
                <a:cubicBezTo>
                  <a:pt x="1589" y="1465"/>
                  <a:pt x="1597" y="1463"/>
                  <a:pt x="1595" y="1471"/>
                </a:cubicBezTo>
                <a:cubicBezTo>
                  <a:pt x="1589" y="1472"/>
                  <a:pt x="1578" y="1474"/>
                  <a:pt x="1581" y="1465"/>
                </a:cubicBezTo>
                <a:cubicBezTo>
                  <a:pt x="1582" y="1464"/>
                  <a:pt x="1586" y="1465"/>
                  <a:pt x="1586" y="1465"/>
                </a:cubicBezTo>
                <a:cubicBezTo>
                  <a:pt x="1585" y="1461"/>
                  <a:pt x="1575" y="1463"/>
                  <a:pt x="1574" y="1465"/>
                </a:cubicBezTo>
                <a:cubicBezTo>
                  <a:pt x="1573" y="1466"/>
                  <a:pt x="1577" y="1467"/>
                  <a:pt x="1577" y="1468"/>
                </a:cubicBezTo>
                <a:cubicBezTo>
                  <a:pt x="1577" y="1470"/>
                  <a:pt x="1572" y="1471"/>
                  <a:pt x="1572" y="1474"/>
                </a:cubicBezTo>
                <a:cubicBezTo>
                  <a:pt x="1569" y="1474"/>
                  <a:pt x="1567" y="1474"/>
                  <a:pt x="1564" y="1474"/>
                </a:cubicBezTo>
                <a:cubicBezTo>
                  <a:pt x="1563" y="1472"/>
                  <a:pt x="1560" y="1457"/>
                  <a:pt x="1568" y="1460"/>
                </a:cubicBezTo>
                <a:cubicBezTo>
                  <a:pt x="1567" y="1457"/>
                  <a:pt x="1562" y="1459"/>
                  <a:pt x="1562" y="1457"/>
                </a:cubicBezTo>
                <a:cubicBezTo>
                  <a:pt x="1564" y="1451"/>
                  <a:pt x="1563" y="1442"/>
                  <a:pt x="1571" y="1443"/>
                </a:cubicBezTo>
                <a:cubicBezTo>
                  <a:pt x="1570" y="1439"/>
                  <a:pt x="1560" y="1443"/>
                  <a:pt x="1562" y="1436"/>
                </a:cubicBezTo>
                <a:cubicBezTo>
                  <a:pt x="1569" y="1437"/>
                  <a:pt x="1572" y="1429"/>
                  <a:pt x="1567" y="1427"/>
                </a:cubicBezTo>
                <a:cubicBezTo>
                  <a:pt x="1570" y="1424"/>
                  <a:pt x="1569" y="1425"/>
                  <a:pt x="1569" y="1419"/>
                </a:cubicBezTo>
                <a:cubicBezTo>
                  <a:pt x="1577" y="1420"/>
                  <a:pt x="1584" y="1416"/>
                  <a:pt x="1581" y="1409"/>
                </a:cubicBezTo>
                <a:cubicBezTo>
                  <a:pt x="1583" y="1408"/>
                  <a:pt x="1584" y="1407"/>
                  <a:pt x="1584" y="1409"/>
                </a:cubicBezTo>
                <a:cubicBezTo>
                  <a:pt x="1588" y="1408"/>
                  <a:pt x="1588" y="1403"/>
                  <a:pt x="1594" y="1404"/>
                </a:cubicBezTo>
                <a:cubicBezTo>
                  <a:pt x="1594" y="1407"/>
                  <a:pt x="1594" y="1409"/>
                  <a:pt x="1594" y="1411"/>
                </a:cubicBezTo>
                <a:cubicBezTo>
                  <a:pt x="1590" y="1411"/>
                  <a:pt x="1586" y="1412"/>
                  <a:pt x="1584" y="1414"/>
                </a:cubicBezTo>
                <a:cubicBezTo>
                  <a:pt x="1587" y="1418"/>
                  <a:pt x="1589" y="1413"/>
                  <a:pt x="1594" y="1414"/>
                </a:cubicBezTo>
                <a:cubicBezTo>
                  <a:pt x="1594" y="1414"/>
                  <a:pt x="1591" y="1417"/>
                  <a:pt x="1592" y="1417"/>
                </a:cubicBezTo>
                <a:cubicBezTo>
                  <a:pt x="1594" y="1418"/>
                  <a:pt x="1603" y="1418"/>
                  <a:pt x="1609" y="1419"/>
                </a:cubicBezTo>
                <a:cubicBezTo>
                  <a:pt x="1609" y="1420"/>
                  <a:pt x="1609" y="1421"/>
                  <a:pt x="1609" y="1422"/>
                </a:cubicBezTo>
                <a:cubicBezTo>
                  <a:pt x="1611" y="1422"/>
                  <a:pt x="1610" y="1419"/>
                  <a:pt x="1611" y="1417"/>
                </a:cubicBezTo>
                <a:cubicBezTo>
                  <a:pt x="1616" y="1418"/>
                  <a:pt x="1617" y="1415"/>
                  <a:pt x="1621" y="1416"/>
                </a:cubicBezTo>
                <a:cubicBezTo>
                  <a:pt x="1623" y="1422"/>
                  <a:pt x="1616" y="1423"/>
                  <a:pt x="1614" y="1420"/>
                </a:cubicBezTo>
                <a:cubicBezTo>
                  <a:pt x="1612" y="1424"/>
                  <a:pt x="1618" y="1425"/>
                  <a:pt x="1612" y="1425"/>
                </a:cubicBezTo>
                <a:cubicBezTo>
                  <a:pt x="1612" y="1430"/>
                  <a:pt x="1619" y="1427"/>
                  <a:pt x="1621" y="1430"/>
                </a:cubicBezTo>
                <a:cubicBezTo>
                  <a:pt x="1621" y="1433"/>
                  <a:pt x="1617" y="1431"/>
                  <a:pt x="1616" y="1435"/>
                </a:cubicBezTo>
                <a:cubicBezTo>
                  <a:pt x="1616" y="1436"/>
                  <a:pt x="1613" y="1437"/>
                  <a:pt x="1612" y="1438"/>
                </a:cubicBezTo>
                <a:cubicBezTo>
                  <a:pt x="1611" y="1443"/>
                  <a:pt x="1612" y="1445"/>
                  <a:pt x="1613" y="1449"/>
                </a:cubicBezTo>
                <a:cubicBezTo>
                  <a:pt x="1611" y="1448"/>
                  <a:pt x="1610" y="1447"/>
                  <a:pt x="1610" y="1449"/>
                </a:cubicBezTo>
                <a:cubicBezTo>
                  <a:pt x="1607" y="1448"/>
                  <a:pt x="1606" y="1446"/>
                  <a:pt x="1608" y="1444"/>
                </a:cubicBezTo>
                <a:cubicBezTo>
                  <a:pt x="1605" y="1443"/>
                  <a:pt x="1605" y="1446"/>
                  <a:pt x="1605" y="1449"/>
                </a:cubicBezTo>
                <a:cubicBezTo>
                  <a:pt x="1598" y="1448"/>
                  <a:pt x="1595" y="1452"/>
                  <a:pt x="1588" y="1450"/>
                </a:cubicBezTo>
                <a:cubicBezTo>
                  <a:pt x="1590" y="1446"/>
                  <a:pt x="1583" y="1441"/>
                  <a:pt x="1590" y="1441"/>
                </a:cubicBezTo>
                <a:cubicBezTo>
                  <a:pt x="1589" y="1439"/>
                  <a:pt x="1586" y="1440"/>
                  <a:pt x="1584" y="1439"/>
                </a:cubicBezTo>
                <a:cubicBezTo>
                  <a:pt x="1581" y="1438"/>
                  <a:pt x="1584" y="1432"/>
                  <a:pt x="1579" y="1433"/>
                </a:cubicBezTo>
                <a:cubicBezTo>
                  <a:pt x="1578" y="1429"/>
                  <a:pt x="1579" y="1423"/>
                  <a:pt x="1575" y="1424"/>
                </a:cubicBezTo>
                <a:cubicBezTo>
                  <a:pt x="1571" y="1425"/>
                  <a:pt x="1573" y="1433"/>
                  <a:pt x="1570" y="1435"/>
                </a:cubicBezTo>
                <a:cubicBezTo>
                  <a:pt x="1571" y="1437"/>
                  <a:pt x="1575" y="1438"/>
                  <a:pt x="1577" y="1439"/>
                </a:cubicBezTo>
                <a:cubicBezTo>
                  <a:pt x="1575" y="1442"/>
                  <a:pt x="1576" y="1443"/>
                  <a:pt x="1577" y="1447"/>
                </a:cubicBezTo>
                <a:cubicBezTo>
                  <a:pt x="1577" y="1448"/>
                  <a:pt x="1579" y="1449"/>
                  <a:pt x="1579" y="1449"/>
                </a:cubicBezTo>
                <a:cubicBezTo>
                  <a:pt x="1579" y="1450"/>
                  <a:pt x="1578" y="1451"/>
                  <a:pt x="1577" y="1450"/>
                </a:cubicBezTo>
                <a:cubicBezTo>
                  <a:pt x="1580" y="1456"/>
                  <a:pt x="1584" y="1457"/>
                  <a:pt x="1592" y="1457"/>
                </a:cubicBezTo>
                <a:cubicBezTo>
                  <a:pt x="1593" y="1460"/>
                  <a:pt x="1592" y="1463"/>
                  <a:pt x="1589" y="1463"/>
                </a:cubicBezTo>
                <a:close/>
                <a:moveTo>
                  <a:pt x="1064" y="1408"/>
                </a:moveTo>
                <a:cubicBezTo>
                  <a:pt x="1064" y="1413"/>
                  <a:pt x="1063" y="1417"/>
                  <a:pt x="1056" y="1416"/>
                </a:cubicBezTo>
                <a:cubicBezTo>
                  <a:pt x="1056" y="1413"/>
                  <a:pt x="1056" y="1411"/>
                  <a:pt x="1056" y="1409"/>
                </a:cubicBezTo>
                <a:cubicBezTo>
                  <a:pt x="1058" y="1408"/>
                  <a:pt x="1061" y="1407"/>
                  <a:pt x="1064" y="1408"/>
                </a:cubicBezTo>
                <a:close/>
                <a:moveTo>
                  <a:pt x="1514" y="1416"/>
                </a:moveTo>
                <a:cubicBezTo>
                  <a:pt x="1509" y="1416"/>
                  <a:pt x="1506" y="1415"/>
                  <a:pt x="1504" y="1412"/>
                </a:cubicBezTo>
                <a:cubicBezTo>
                  <a:pt x="1504" y="1406"/>
                  <a:pt x="1516" y="1411"/>
                  <a:pt x="1514" y="1416"/>
                </a:cubicBezTo>
                <a:close/>
                <a:moveTo>
                  <a:pt x="574" y="1411"/>
                </a:moveTo>
                <a:cubicBezTo>
                  <a:pt x="575" y="1412"/>
                  <a:pt x="576" y="1412"/>
                  <a:pt x="578" y="1412"/>
                </a:cubicBezTo>
                <a:cubicBezTo>
                  <a:pt x="578" y="1416"/>
                  <a:pt x="576" y="1416"/>
                  <a:pt x="574" y="1414"/>
                </a:cubicBezTo>
                <a:cubicBezTo>
                  <a:pt x="574" y="1413"/>
                  <a:pt x="574" y="1412"/>
                  <a:pt x="574" y="1411"/>
                </a:cubicBezTo>
                <a:close/>
                <a:moveTo>
                  <a:pt x="665" y="1412"/>
                </a:moveTo>
                <a:cubicBezTo>
                  <a:pt x="665" y="1411"/>
                  <a:pt x="661" y="1410"/>
                  <a:pt x="661" y="1412"/>
                </a:cubicBezTo>
                <a:cubicBezTo>
                  <a:pt x="660" y="1416"/>
                  <a:pt x="667" y="1416"/>
                  <a:pt x="665" y="1412"/>
                </a:cubicBezTo>
                <a:close/>
                <a:moveTo>
                  <a:pt x="997" y="1411"/>
                </a:moveTo>
                <a:cubicBezTo>
                  <a:pt x="998" y="1414"/>
                  <a:pt x="1001" y="1415"/>
                  <a:pt x="1001" y="1420"/>
                </a:cubicBezTo>
                <a:cubicBezTo>
                  <a:pt x="996" y="1419"/>
                  <a:pt x="995" y="1422"/>
                  <a:pt x="991" y="1422"/>
                </a:cubicBezTo>
                <a:cubicBezTo>
                  <a:pt x="992" y="1417"/>
                  <a:pt x="987" y="1418"/>
                  <a:pt x="988" y="1412"/>
                </a:cubicBezTo>
                <a:cubicBezTo>
                  <a:pt x="990" y="1411"/>
                  <a:pt x="994" y="1411"/>
                  <a:pt x="997" y="1411"/>
                </a:cubicBezTo>
                <a:close/>
                <a:moveTo>
                  <a:pt x="889" y="1412"/>
                </a:moveTo>
                <a:cubicBezTo>
                  <a:pt x="890" y="1417"/>
                  <a:pt x="886" y="1418"/>
                  <a:pt x="887" y="1424"/>
                </a:cubicBezTo>
                <a:cubicBezTo>
                  <a:pt x="885" y="1424"/>
                  <a:pt x="882" y="1424"/>
                  <a:pt x="880" y="1424"/>
                </a:cubicBezTo>
                <a:cubicBezTo>
                  <a:pt x="880" y="1420"/>
                  <a:pt x="880" y="1417"/>
                  <a:pt x="880" y="1414"/>
                </a:cubicBezTo>
                <a:cubicBezTo>
                  <a:pt x="884" y="1415"/>
                  <a:pt x="884" y="1411"/>
                  <a:pt x="889" y="1412"/>
                </a:cubicBezTo>
                <a:close/>
                <a:moveTo>
                  <a:pt x="1345" y="1425"/>
                </a:moveTo>
                <a:cubicBezTo>
                  <a:pt x="1342" y="1425"/>
                  <a:pt x="1339" y="1425"/>
                  <a:pt x="1336" y="1425"/>
                </a:cubicBezTo>
                <a:cubicBezTo>
                  <a:pt x="1337" y="1420"/>
                  <a:pt x="1333" y="1420"/>
                  <a:pt x="1334" y="1416"/>
                </a:cubicBezTo>
                <a:cubicBezTo>
                  <a:pt x="1337" y="1414"/>
                  <a:pt x="1340" y="1411"/>
                  <a:pt x="1344" y="1414"/>
                </a:cubicBezTo>
                <a:cubicBezTo>
                  <a:pt x="1342" y="1420"/>
                  <a:pt x="1346" y="1420"/>
                  <a:pt x="1345" y="1425"/>
                </a:cubicBezTo>
                <a:close/>
                <a:moveTo>
                  <a:pt x="923" y="1416"/>
                </a:moveTo>
                <a:cubicBezTo>
                  <a:pt x="930" y="1415"/>
                  <a:pt x="931" y="1420"/>
                  <a:pt x="931" y="1427"/>
                </a:cubicBezTo>
                <a:cubicBezTo>
                  <a:pt x="925" y="1425"/>
                  <a:pt x="923" y="1429"/>
                  <a:pt x="918" y="1428"/>
                </a:cubicBezTo>
                <a:cubicBezTo>
                  <a:pt x="918" y="1422"/>
                  <a:pt x="922" y="1420"/>
                  <a:pt x="923" y="1416"/>
                </a:cubicBezTo>
                <a:close/>
                <a:moveTo>
                  <a:pt x="574" y="1417"/>
                </a:moveTo>
                <a:cubicBezTo>
                  <a:pt x="578" y="1417"/>
                  <a:pt x="577" y="1422"/>
                  <a:pt x="577" y="1427"/>
                </a:cubicBezTo>
                <a:cubicBezTo>
                  <a:pt x="576" y="1426"/>
                  <a:pt x="573" y="1424"/>
                  <a:pt x="573" y="1427"/>
                </a:cubicBezTo>
                <a:cubicBezTo>
                  <a:pt x="569" y="1427"/>
                  <a:pt x="572" y="1421"/>
                  <a:pt x="571" y="1419"/>
                </a:cubicBezTo>
                <a:cubicBezTo>
                  <a:pt x="573" y="1419"/>
                  <a:pt x="574" y="1418"/>
                  <a:pt x="574" y="1417"/>
                </a:cubicBezTo>
                <a:close/>
                <a:moveTo>
                  <a:pt x="819" y="1417"/>
                </a:moveTo>
                <a:cubicBezTo>
                  <a:pt x="820" y="1418"/>
                  <a:pt x="823" y="1419"/>
                  <a:pt x="825" y="1419"/>
                </a:cubicBezTo>
                <a:cubicBezTo>
                  <a:pt x="825" y="1424"/>
                  <a:pt x="831" y="1428"/>
                  <a:pt x="827" y="1431"/>
                </a:cubicBezTo>
                <a:cubicBezTo>
                  <a:pt x="818" y="1433"/>
                  <a:pt x="813" y="1422"/>
                  <a:pt x="819" y="1417"/>
                </a:cubicBezTo>
                <a:close/>
                <a:moveTo>
                  <a:pt x="1264" y="1419"/>
                </a:moveTo>
                <a:cubicBezTo>
                  <a:pt x="1263" y="1424"/>
                  <a:pt x="1271" y="1421"/>
                  <a:pt x="1274" y="1422"/>
                </a:cubicBezTo>
                <a:cubicBezTo>
                  <a:pt x="1275" y="1416"/>
                  <a:pt x="1267" y="1416"/>
                  <a:pt x="1264" y="1419"/>
                </a:cubicBezTo>
                <a:close/>
                <a:moveTo>
                  <a:pt x="436" y="1419"/>
                </a:moveTo>
                <a:cubicBezTo>
                  <a:pt x="439" y="1419"/>
                  <a:pt x="443" y="1419"/>
                  <a:pt x="447" y="1419"/>
                </a:cubicBezTo>
                <a:cubicBezTo>
                  <a:pt x="446" y="1425"/>
                  <a:pt x="436" y="1427"/>
                  <a:pt x="436" y="1419"/>
                </a:cubicBezTo>
                <a:close/>
                <a:moveTo>
                  <a:pt x="1379" y="1419"/>
                </a:moveTo>
                <a:cubicBezTo>
                  <a:pt x="1382" y="1419"/>
                  <a:pt x="1385" y="1419"/>
                  <a:pt x="1389" y="1419"/>
                </a:cubicBezTo>
                <a:cubicBezTo>
                  <a:pt x="1389" y="1426"/>
                  <a:pt x="1388" y="1432"/>
                  <a:pt x="1381" y="1431"/>
                </a:cubicBezTo>
                <a:cubicBezTo>
                  <a:pt x="1378" y="1426"/>
                  <a:pt x="1378" y="1425"/>
                  <a:pt x="1379" y="1419"/>
                </a:cubicBezTo>
                <a:close/>
                <a:moveTo>
                  <a:pt x="1562" y="1425"/>
                </a:moveTo>
                <a:cubicBezTo>
                  <a:pt x="1561" y="1425"/>
                  <a:pt x="1559" y="1425"/>
                  <a:pt x="1558" y="1425"/>
                </a:cubicBezTo>
                <a:cubicBezTo>
                  <a:pt x="1557" y="1428"/>
                  <a:pt x="1559" y="1428"/>
                  <a:pt x="1559" y="1430"/>
                </a:cubicBezTo>
                <a:cubicBezTo>
                  <a:pt x="1559" y="1435"/>
                  <a:pt x="1554" y="1434"/>
                  <a:pt x="1556" y="1441"/>
                </a:cubicBezTo>
                <a:cubicBezTo>
                  <a:pt x="1552" y="1441"/>
                  <a:pt x="1547" y="1441"/>
                  <a:pt x="1543" y="1441"/>
                </a:cubicBezTo>
                <a:cubicBezTo>
                  <a:pt x="1542" y="1436"/>
                  <a:pt x="1548" y="1438"/>
                  <a:pt x="1547" y="1433"/>
                </a:cubicBezTo>
                <a:cubicBezTo>
                  <a:pt x="1546" y="1429"/>
                  <a:pt x="1542" y="1429"/>
                  <a:pt x="1540" y="1431"/>
                </a:cubicBezTo>
                <a:cubicBezTo>
                  <a:pt x="1538" y="1430"/>
                  <a:pt x="1542" y="1430"/>
                  <a:pt x="1542" y="1428"/>
                </a:cubicBezTo>
                <a:cubicBezTo>
                  <a:pt x="1542" y="1426"/>
                  <a:pt x="1544" y="1423"/>
                  <a:pt x="1545" y="1420"/>
                </a:cubicBezTo>
                <a:cubicBezTo>
                  <a:pt x="1550" y="1420"/>
                  <a:pt x="1561" y="1415"/>
                  <a:pt x="1562" y="1425"/>
                </a:cubicBezTo>
                <a:close/>
                <a:moveTo>
                  <a:pt x="1038" y="1424"/>
                </a:moveTo>
                <a:cubicBezTo>
                  <a:pt x="1040" y="1426"/>
                  <a:pt x="1047" y="1426"/>
                  <a:pt x="1047" y="1422"/>
                </a:cubicBezTo>
                <a:cubicBezTo>
                  <a:pt x="1045" y="1420"/>
                  <a:pt x="1038" y="1419"/>
                  <a:pt x="1038" y="1424"/>
                </a:cubicBezTo>
                <a:close/>
                <a:moveTo>
                  <a:pt x="566" y="1425"/>
                </a:moveTo>
                <a:cubicBezTo>
                  <a:pt x="568" y="1424"/>
                  <a:pt x="567" y="1425"/>
                  <a:pt x="565" y="1424"/>
                </a:cubicBezTo>
                <a:cubicBezTo>
                  <a:pt x="565" y="1423"/>
                  <a:pt x="563" y="1421"/>
                  <a:pt x="563" y="1424"/>
                </a:cubicBezTo>
                <a:cubicBezTo>
                  <a:pt x="563" y="1424"/>
                  <a:pt x="565" y="1423"/>
                  <a:pt x="565" y="1424"/>
                </a:cubicBezTo>
                <a:cubicBezTo>
                  <a:pt x="566" y="1425"/>
                  <a:pt x="564" y="1427"/>
                  <a:pt x="566" y="1425"/>
                </a:cubicBezTo>
                <a:close/>
                <a:moveTo>
                  <a:pt x="1818" y="1428"/>
                </a:moveTo>
                <a:cubicBezTo>
                  <a:pt x="1812" y="1427"/>
                  <a:pt x="1805" y="1430"/>
                  <a:pt x="1803" y="1428"/>
                </a:cubicBezTo>
                <a:cubicBezTo>
                  <a:pt x="1800" y="1422"/>
                  <a:pt x="1810" y="1427"/>
                  <a:pt x="1812" y="1425"/>
                </a:cubicBezTo>
                <a:cubicBezTo>
                  <a:pt x="1812" y="1425"/>
                  <a:pt x="1812" y="1423"/>
                  <a:pt x="1812" y="1424"/>
                </a:cubicBezTo>
                <a:cubicBezTo>
                  <a:pt x="1815" y="1424"/>
                  <a:pt x="1819" y="1425"/>
                  <a:pt x="1818" y="1428"/>
                </a:cubicBezTo>
                <a:close/>
                <a:moveTo>
                  <a:pt x="1312" y="1425"/>
                </a:moveTo>
                <a:cubicBezTo>
                  <a:pt x="1315" y="1425"/>
                  <a:pt x="1315" y="1427"/>
                  <a:pt x="1317" y="1427"/>
                </a:cubicBezTo>
                <a:cubicBezTo>
                  <a:pt x="1316" y="1429"/>
                  <a:pt x="1316" y="1433"/>
                  <a:pt x="1311" y="1431"/>
                </a:cubicBezTo>
                <a:cubicBezTo>
                  <a:pt x="1310" y="1428"/>
                  <a:pt x="1312" y="1427"/>
                  <a:pt x="1312" y="1425"/>
                </a:cubicBezTo>
                <a:close/>
                <a:moveTo>
                  <a:pt x="1795" y="1427"/>
                </a:moveTo>
                <a:cubicBezTo>
                  <a:pt x="1795" y="1429"/>
                  <a:pt x="1795" y="1432"/>
                  <a:pt x="1795" y="1435"/>
                </a:cubicBezTo>
                <a:cubicBezTo>
                  <a:pt x="1791" y="1430"/>
                  <a:pt x="1788" y="1437"/>
                  <a:pt x="1793" y="1438"/>
                </a:cubicBezTo>
                <a:cubicBezTo>
                  <a:pt x="1790" y="1440"/>
                  <a:pt x="1788" y="1438"/>
                  <a:pt x="1785" y="1438"/>
                </a:cubicBezTo>
                <a:cubicBezTo>
                  <a:pt x="1786" y="1433"/>
                  <a:pt x="1784" y="1432"/>
                  <a:pt x="1784" y="1428"/>
                </a:cubicBezTo>
                <a:cubicBezTo>
                  <a:pt x="1786" y="1426"/>
                  <a:pt x="1791" y="1427"/>
                  <a:pt x="1795" y="1427"/>
                </a:cubicBezTo>
                <a:close/>
                <a:moveTo>
                  <a:pt x="1782" y="1431"/>
                </a:moveTo>
                <a:cubicBezTo>
                  <a:pt x="1777" y="1438"/>
                  <a:pt x="1768" y="1435"/>
                  <a:pt x="1759" y="1435"/>
                </a:cubicBezTo>
                <a:cubicBezTo>
                  <a:pt x="1759" y="1433"/>
                  <a:pt x="1759" y="1431"/>
                  <a:pt x="1759" y="1430"/>
                </a:cubicBezTo>
                <a:cubicBezTo>
                  <a:pt x="1764" y="1427"/>
                  <a:pt x="1779" y="1427"/>
                  <a:pt x="1782" y="1431"/>
                </a:cubicBezTo>
                <a:close/>
                <a:moveTo>
                  <a:pt x="1393" y="1433"/>
                </a:moveTo>
                <a:cubicBezTo>
                  <a:pt x="1391" y="1433"/>
                  <a:pt x="1391" y="1431"/>
                  <a:pt x="1388" y="1431"/>
                </a:cubicBezTo>
                <a:cubicBezTo>
                  <a:pt x="1386" y="1435"/>
                  <a:pt x="1394" y="1436"/>
                  <a:pt x="1393" y="1433"/>
                </a:cubicBezTo>
                <a:close/>
                <a:moveTo>
                  <a:pt x="756" y="1441"/>
                </a:moveTo>
                <a:cubicBezTo>
                  <a:pt x="751" y="1440"/>
                  <a:pt x="742" y="1443"/>
                  <a:pt x="743" y="1436"/>
                </a:cubicBezTo>
                <a:cubicBezTo>
                  <a:pt x="747" y="1434"/>
                  <a:pt x="758" y="1433"/>
                  <a:pt x="756" y="1441"/>
                </a:cubicBezTo>
                <a:close/>
                <a:moveTo>
                  <a:pt x="1844" y="1443"/>
                </a:moveTo>
                <a:cubicBezTo>
                  <a:pt x="1842" y="1447"/>
                  <a:pt x="1837" y="1442"/>
                  <a:pt x="1836" y="1439"/>
                </a:cubicBezTo>
                <a:cubicBezTo>
                  <a:pt x="1832" y="1439"/>
                  <a:pt x="1827" y="1440"/>
                  <a:pt x="1825" y="1438"/>
                </a:cubicBezTo>
                <a:cubicBezTo>
                  <a:pt x="1826" y="1432"/>
                  <a:pt x="1836" y="1435"/>
                  <a:pt x="1841" y="1435"/>
                </a:cubicBezTo>
                <a:cubicBezTo>
                  <a:pt x="1842" y="1436"/>
                  <a:pt x="1842" y="1437"/>
                  <a:pt x="1844" y="1438"/>
                </a:cubicBezTo>
                <a:cubicBezTo>
                  <a:pt x="1843" y="1439"/>
                  <a:pt x="1842" y="1442"/>
                  <a:pt x="1844" y="1443"/>
                </a:cubicBezTo>
                <a:close/>
                <a:moveTo>
                  <a:pt x="497" y="1446"/>
                </a:moveTo>
                <a:cubicBezTo>
                  <a:pt x="496" y="1444"/>
                  <a:pt x="489" y="1446"/>
                  <a:pt x="494" y="1449"/>
                </a:cubicBezTo>
                <a:cubicBezTo>
                  <a:pt x="493" y="1448"/>
                  <a:pt x="498" y="1446"/>
                  <a:pt x="497" y="1446"/>
                </a:cubicBezTo>
                <a:close/>
                <a:moveTo>
                  <a:pt x="1776" y="1447"/>
                </a:moveTo>
                <a:cubicBezTo>
                  <a:pt x="1774" y="1451"/>
                  <a:pt x="1770" y="1451"/>
                  <a:pt x="1769" y="1455"/>
                </a:cubicBezTo>
                <a:cubicBezTo>
                  <a:pt x="1768" y="1454"/>
                  <a:pt x="1762" y="1457"/>
                  <a:pt x="1761" y="1455"/>
                </a:cubicBezTo>
                <a:cubicBezTo>
                  <a:pt x="1760" y="1453"/>
                  <a:pt x="1760" y="1457"/>
                  <a:pt x="1757" y="1454"/>
                </a:cubicBezTo>
                <a:cubicBezTo>
                  <a:pt x="1754" y="1454"/>
                  <a:pt x="1756" y="1461"/>
                  <a:pt x="1753" y="1462"/>
                </a:cubicBezTo>
                <a:cubicBezTo>
                  <a:pt x="1750" y="1460"/>
                  <a:pt x="1743" y="1461"/>
                  <a:pt x="1740" y="1458"/>
                </a:cubicBezTo>
                <a:cubicBezTo>
                  <a:pt x="1740" y="1457"/>
                  <a:pt x="1739" y="1456"/>
                  <a:pt x="1738" y="1455"/>
                </a:cubicBezTo>
                <a:cubicBezTo>
                  <a:pt x="1739" y="1450"/>
                  <a:pt x="1749" y="1447"/>
                  <a:pt x="1755" y="1449"/>
                </a:cubicBezTo>
                <a:cubicBezTo>
                  <a:pt x="1758" y="1449"/>
                  <a:pt x="1758" y="1449"/>
                  <a:pt x="1758" y="1452"/>
                </a:cubicBezTo>
                <a:cubicBezTo>
                  <a:pt x="1765" y="1450"/>
                  <a:pt x="1769" y="1444"/>
                  <a:pt x="1776" y="1447"/>
                </a:cubicBezTo>
                <a:close/>
                <a:moveTo>
                  <a:pt x="1653" y="1447"/>
                </a:moveTo>
                <a:cubicBezTo>
                  <a:pt x="1654" y="1448"/>
                  <a:pt x="1656" y="1449"/>
                  <a:pt x="1658" y="1449"/>
                </a:cubicBezTo>
                <a:cubicBezTo>
                  <a:pt x="1655" y="1451"/>
                  <a:pt x="1656" y="1455"/>
                  <a:pt x="1651" y="1455"/>
                </a:cubicBezTo>
                <a:cubicBezTo>
                  <a:pt x="1651" y="1452"/>
                  <a:pt x="1652" y="1449"/>
                  <a:pt x="1653" y="1447"/>
                </a:cubicBezTo>
                <a:close/>
                <a:moveTo>
                  <a:pt x="1685" y="1454"/>
                </a:moveTo>
                <a:cubicBezTo>
                  <a:pt x="1684" y="1454"/>
                  <a:pt x="1684" y="1453"/>
                  <a:pt x="1684" y="1452"/>
                </a:cubicBezTo>
                <a:cubicBezTo>
                  <a:pt x="1681" y="1456"/>
                  <a:pt x="1676" y="1456"/>
                  <a:pt x="1672" y="1454"/>
                </a:cubicBezTo>
                <a:cubicBezTo>
                  <a:pt x="1672" y="1449"/>
                  <a:pt x="1679" y="1452"/>
                  <a:pt x="1679" y="1447"/>
                </a:cubicBezTo>
                <a:cubicBezTo>
                  <a:pt x="1681" y="1447"/>
                  <a:pt x="1683" y="1447"/>
                  <a:pt x="1684" y="1447"/>
                </a:cubicBezTo>
                <a:cubicBezTo>
                  <a:pt x="1684" y="1450"/>
                  <a:pt x="1686" y="1451"/>
                  <a:pt x="1685" y="1454"/>
                </a:cubicBezTo>
                <a:close/>
                <a:moveTo>
                  <a:pt x="1714" y="1449"/>
                </a:moveTo>
                <a:cubicBezTo>
                  <a:pt x="1711" y="1456"/>
                  <a:pt x="1706" y="1451"/>
                  <a:pt x="1701" y="1454"/>
                </a:cubicBezTo>
                <a:cubicBezTo>
                  <a:pt x="1699" y="1445"/>
                  <a:pt x="1709" y="1447"/>
                  <a:pt x="1714" y="1449"/>
                </a:cubicBezTo>
                <a:close/>
                <a:moveTo>
                  <a:pt x="1937" y="1449"/>
                </a:moveTo>
                <a:cubicBezTo>
                  <a:pt x="1934" y="1449"/>
                  <a:pt x="1931" y="1449"/>
                  <a:pt x="1929" y="1449"/>
                </a:cubicBezTo>
                <a:cubicBezTo>
                  <a:pt x="1926" y="1454"/>
                  <a:pt x="1939" y="1454"/>
                  <a:pt x="1937" y="1449"/>
                </a:cubicBezTo>
                <a:close/>
                <a:moveTo>
                  <a:pt x="1729" y="1458"/>
                </a:moveTo>
                <a:cubicBezTo>
                  <a:pt x="1723" y="1457"/>
                  <a:pt x="1724" y="1463"/>
                  <a:pt x="1718" y="1462"/>
                </a:cubicBezTo>
                <a:cubicBezTo>
                  <a:pt x="1718" y="1459"/>
                  <a:pt x="1718" y="1457"/>
                  <a:pt x="1716" y="1457"/>
                </a:cubicBezTo>
                <a:cubicBezTo>
                  <a:pt x="1718" y="1453"/>
                  <a:pt x="1729" y="1452"/>
                  <a:pt x="1729" y="1458"/>
                </a:cubicBezTo>
                <a:close/>
                <a:moveTo>
                  <a:pt x="1380" y="1463"/>
                </a:moveTo>
                <a:cubicBezTo>
                  <a:pt x="1381" y="1459"/>
                  <a:pt x="1378" y="1458"/>
                  <a:pt x="1374" y="1458"/>
                </a:cubicBezTo>
                <a:cubicBezTo>
                  <a:pt x="1374" y="1463"/>
                  <a:pt x="1376" y="1464"/>
                  <a:pt x="1380" y="1463"/>
                </a:cubicBezTo>
                <a:close/>
                <a:moveTo>
                  <a:pt x="1572" y="1479"/>
                </a:moveTo>
                <a:cubicBezTo>
                  <a:pt x="1572" y="1483"/>
                  <a:pt x="1575" y="1486"/>
                  <a:pt x="1572" y="1489"/>
                </a:cubicBezTo>
                <a:cubicBezTo>
                  <a:pt x="1566" y="1489"/>
                  <a:pt x="1564" y="1486"/>
                  <a:pt x="1564" y="1481"/>
                </a:cubicBezTo>
                <a:cubicBezTo>
                  <a:pt x="1568" y="1481"/>
                  <a:pt x="1567" y="1478"/>
                  <a:pt x="1572" y="1479"/>
                </a:cubicBezTo>
                <a:close/>
                <a:moveTo>
                  <a:pt x="104" y="1281"/>
                </a:moveTo>
                <a:cubicBezTo>
                  <a:pt x="107" y="1280"/>
                  <a:pt x="102" y="1271"/>
                  <a:pt x="101" y="1276"/>
                </a:cubicBezTo>
                <a:cubicBezTo>
                  <a:pt x="103" y="1276"/>
                  <a:pt x="102" y="1280"/>
                  <a:pt x="104" y="1281"/>
                </a:cubicBezTo>
                <a:close/>
                <a:moveTo>
                  <a:pt x="149" y="1276"/>
                </a:moveTo>
                <a:cubicBezTo>
                  <a:pt x="153" y="1279"/>
                  <a:pt x="164" y="1272"/>
                  <a:pt x="164" y="1282"/>
                </a:cubicBezTo>
                <a:cubicBezTo>
                  <a:pt x="159" y="1280"/>
                  <a:pt x="157" y="1283"/>
                  <a:pt x="149" y="1282"/>
                </a:cubicBezTo>
                <a:cubicBezTo>
                  <a:pt x="149" y="1280"/>
                  <a:pt x="149" y="1278"/>
                  <a:pt x="149" y="1276"/>
                </a:cubicBezTo>
                <a:close/>
                <a:moveTo>
                  <a:pt x="428" y="1422"/>
                </a:moveTo>
                <a:cubicBezTo>
                  <a:pt x="426" y="1424"/>
                  <a:pt x="423" y="1427"/>
                  <a:pt x="417" y="1427"/>
                </a:cubicBezTo>
                <a:cubicBezTo>
                  <a:pt x="418" y="1422"/>
                  <a:pt x="425" y="1424"/>
                  <a:pt x="428" y="1422"/>
                </a:cubicBezTo>
                <a:close/>
                <a:moveTo>
                  <a:pt x="1352" y="57"/>
                </a:moveTo>
                <a:cubicBezTo>
                  <a:pt x="1350" y="59"/>
                  <a:pt x="1346" y="61"/>
                  <a:pt x="1344" y="58"/>
                </a:cubicBezTo>
                <a:cubicBezTo>
                  <a:pt x="1346" y="55"/>
                  <a:pt x="1348" y="59"/>
                  <a:pt x="1352" y="57"/>
                </a:cubicBezTo>
                <a:close/>
                <a:moveTo>
                  <a:pt x="1011" y="20"/>
                </a:moveTo>
                <a:cubicBezTo>
                  <a:pt x="1015" y="23"/>
                  <a:pt x="1006" y="30"/>
                  <a:pt x="1001" y="31"/>
                </a:cubicBezTo>
                <a:cubicBezTo>
                  <a:pt x="1004" y="27"/>
                  <a:pt x="1010" y="26"/>
                  <a:pt x="1011" y="20"/>
                </a:cubicBezTo>
                <a:close/>
                <a:moveTo>
                  <a:pt x="151" y="608"/>
                </a:moveTo>
                <a:cubicBezTo>
                  <a:pt x="147" y="605"/>
                  <a:pt x="150" y="604"/>
                  <a:pt x="152" y="602"/>
                </a:cubicBezTo>
                <a:cubicBezTo>
                  <a:pt x="145" y="598"/>
                  <a:pt x="147" y="604"/>
                  <a:pt x="146" y="608"/>
                </a:cubicBezTo>
                <a:cubicBezTo>
                  <a:pt x="149" y="608"/>
                  <a:pt x="149" y="611"/>
                  <a:pt x="151" y="612"/>
                </a:cubicBezTo>
                <a:cubicBezTo>
                  <a:pt x="150" y="607"/>
                  <a:pt x="157" y="610"/>
                  <a:pt x="156" y="605"/>
                </a:cubicBezTo>
                <a:cubicBezTo>
                  <a:pt x="152" y="605"/>
                  <a:pt x="152" y="607"/>
                  <a:pt x="151" y="608"/>
                </a:cubicBezTo>
                <a:close/>
                <a:moveTo>
                  <a:pt x="1142" y="25"/>
                </a:moveTo>
                <a:cubicBezTo>
                  <a:pt x="1140" y="25"/>
                  <a:pt x="1138" y="26"/>
                  <a:pt x="1138" y="28"/>
                </a:cubicBezTo>
                <a:cubicBezTo>
                  <a:pt x="1139" y="28"/>
                  <a:pt x="1141" y="28"/>
                  <a:pt x="1141" y="30"/>
                </a:cubicBezTo>
                <a:cubicBezTo>
                  <a:pt x="1140" y="30"/>
                  <a:pt x="1138" y="30"/>
                  <a:pt x="1138" y="31"/>
                </a:cubicBezTo>
                <a:cubicBezTo>
                  <a:pt x="1144" y="31"/>
                  <a:pt x="1147" y="28"/>
                  <a:pt x="1148" y="22"/>
                </a:cubicBezTo>
                <a:cubicBezTo>
                  <a:pt x="1150" y="21"/>
                  <a:pt x="1151" y="19"/>
                  <a:pt x="1154" y="20"/>
                </a:cubicBezTo>
                <a:cubicBezTo>
                  <a:pt x="1153" y="15"/>
                  <a:pt x="1157" y="14"/>
                  <a:pt x="1156" y="9"/>
                </a:cubicBezTo>
                <a:cubicBezTo>
                  <a:pt x="1146" y="6"/>
                  <a:pt x="1150" y="17"/>
                  <a:pt x="1141" y="15"/>
                </a:cubicBezTo>
                <a:cubicBezTo>
                  <a:pt x="1140" y="20"/>
                  <a:pt x="1144" y="20"/>
                  <a:pt x="1142" y="25"/>
                </a:cubicBezTo>
                <a:close/>
                <a:moveTo>
                  <a:pt x="1142" y="20"/>
                </a:moveTo>
                <a:cubicBezTo>
                  <a:pt x="1142" y="17"/>
                  <a:pt x="1144" y="17"/>
                  <a:pt x="1146" y="17"/>
                </a:cubicBezTo>
                <a:cubicBezTo>
                  <a:pt x="1146" y="18"/>
                  <a:pt x="1146" y="18"/>
                  <a:pt x="1148" y="18"/>
                </a:cubicBezTo>
                <a:cubicBezTo>
                  <a:pt x="1147" y="20"/>
                  <a:pt x="1144" y="20"/>
                  <a:pt x="1142" y="20"/>
                </a:cubicBezTo>
                <a:close/>
                <a:moveTo>
                  <a:pt x="983" y="31"/>
                </a:moveTo>
                <a:cubicBezTo>
                  <a:pt x="986" y="31"/>
                  <a:pt x="988" y="30"/>
                  <a:pt x="989" y="28"/>
                </a:cubicBezTo>
                <a:cubicBezTo>
                  <a:pt x="985" y="30"/>
                  <a:pt x="980" y="25"/>
                  <a:pt x="979" y="28"/>
                </a:cubicBezTo>
                <a:cubicBezTo>
                  <a:pt x="981" y="28"/>
                  <a:pt x="982" y="30"/>
                  <a:pt x="983" y="31"/>
                </a:cubicBezTo>
                <a:close/>
                <a:moveTo>
                  <a:pt x="1597" y="41"/>
                </a:moveTo>
                <a:cubicBezTo>
                  <a:pt x="1597" y="41"/>
                  <a:pt x="1600" y="38"/>
                  <a:pt x="1602" y="39"/>
                </a:cubicBezTo>
                <a:cubicBezTo>
                  <a:pt x="1602" y="40"/>
                  <a:pt x="1595" y="44"/>
                  <a:pt x="1593" y="41"/>
                </a:cubicBezTo>
                <a:cubicBezTo>
                  <a:pt x="1592" y="39"/>
                  <a:pt x="1597" y="39"/>
                  <a:pt x="1597" y="41"/>
                </a:cubicBezTo>
                <a:close/>
                <a:moveTo>
                  <a:pt x="1407" y="63"/>
                </a:moveTo>
                <a:cubicBezTo>
                  <a:pt x="1407" y="61"/>
                  <a:pt x="1408" y="59"/>
                  <a:pt x="1410" y="58"/>
                </a:cubicBezTo>
                <a:cubicBezTo>
                  <a:pt x="1412" y="65"/>
                  <a:pt x="1421" y="56"/>
                  <a:pt x="1413" y="60"/>
                </a:cubicBezTo>
                <a:cubicBezTo>
                  <a:pt x="1413" y="58"/>
                  <a:pt x="1411" y="56"/>
                  <a:pt x="1408" y="57"/>
                </a:cubicBezTo>
                <a:cubicBezTo>
                  <a:pt x="1409" y="59"/>
                  <a:pt x="1402" y="61"/>
                  <a:pt x="1407" y="63"/>
                </a:cubicBezTo>
                <a:close/>
                <a:moveTo>
                  <a:pt x="1814" y="141"/>
                </a:moveTo>
                <a:cubicBezTo>
                  <a:pt x="1810" y="140"/>
                  <a:pt x="1811" y="143"/>
                  <a:pt x="1808" y="141"/>
                </a:cubicBezTo>
                <a:cubicBezTo>
                  <a:pt x="1812" y="135"/>
                  <a:pt x="1817" y="143"/>
                  <a:pt x="1819" y="144"/>
                </a:cubicBezTo>
                <a:cubicBezTo>
                  <a:pt x="1818" y="148"/>
                  <a:pt x="1813" y="144"/>
                  <a:pt x="1814" y="141"/>
                </a:cubicBezTo>
                <a:close/>
                <a:moveTo>
                  <a:pt x="2041" y="175"/>
                </a:moveTo>
                <a:cubicBezTo>
                  <a:pt x="2043" y="171"/>
                  <a:pt x="2033" y="177"/>
                  <a:pt x="2035" y="172"/>
                </a:cubicBezTo>
                <a:cubicBezTo>
                  <a:pt x="2036" y="172"/>
                  <a:pt x="2038" y="172"/>
                  <a:pt x="2038" y="171"/>
                </a:cubicBezTo>
                <a:cubicBezTo>
                  <a:pt x="2036" y="170"/>
                  <a:pt x="2035" y="172"/>
                  <a:pt x="2033" y="172"/>
                </a:cubicBezTo>
                <a:cubicBezTo>
                  <a:pt x="2029" y="173"/>
                  <a:pt x="2025" y="173"/>
                  <a:pt x="2017" y="174"/>
                </a:cubicBezTo>
                <a:cubicBezTo>
                  <a:pt x="2017" y="172"/>
                  <a:pt x="2019" y="171"/>
                  <a:pt x="2015" y="171"/>
                </a:cubicBezTo>
                <a:cubicBezTo>
                  <a:pt x="2012" y="171"/>
                  <a:pt x="2014" y="175"/>
                  <a:pt x="2010" y="174"/>
                </a:cubicBezTo>
                <a:cubicBezTo>
                  <a:pt x="2010" y="172"/>
                  <a:pt x="2013" y="171"/>
                  <a:pt x="2008" y="171"/>
                </a:cubicBezTo>
                <a:cubicBezTo>
                  <a:pt x="2006" y="171"/>
                  <a:pt x="2007" y="175"/>
                  <a:pt x="2003" y="174"/>
                </a:cubicBezTo>
                <a:cubicBezTo>
                  <a:pt x="1996" y="172"/>
                  <a:pt x="1986" y="168"/>
                  <a:pt x="1983" y="177"/>
                </a:cubicBezTo>
                <a:cubicBezTo>
                  <a:pt x="1995" y="176"/>
                  <a:pt x="2006" y="178"/>
                  <a:pt x="2016" y="177"/>
                </a:cubicBezTo>
                <a:cubicBezTo>
                  <a:pt x="2019" y="177"/>
                  <a:pt x="2020" y="175"/>
                  <a:pt x="2021" y="175"/>
                </a:cubicBezTo>
                <a:cubicBezTo>
                  <a:pt x="2024" y="175"/>
                  <a:pt x="2024" y="177"/>
                  <a:pt x="2028" y="177"/>
                </a:cubicBezTo>
                <a:cubicBezTo>
                  <a:pt x="2030" y="177"/>
                  <a:pt x="2031" y="175"/>
                  <a:pt x="2035" y="175"/>
                </a:cubicBezTo>
                <a:cubicBezTo>
                  <a:pt x="2037" y="175"/>
                  <a:pt x="2037" y="177"/>
                  <a:pt x="2040" y="177"/>
                </a:cubicBezTo>
                <a:cubicBezTo>
                  <a:pt x="2050" y="178"/>
                  <a:pt x="2062" y="177"/>
                  <a:pt x="2071" y="177"/>
                </a:cubicBezTo>
                <a:cubicBezTo>
                  <a:pt x="2074" y="177"/>
                  <a:pt x="2078" y="179"/>
                  <a:pt x="2081" y="175"/>
                </a:cubicBezTo>
                <a:cubicBezTo>
                  <a:pt x="2074" y="173"/>
                  <a:pt x="2069" y="175"/>
                  <a:pt x="2059" y="175"/>
                </a:cubicBezTo>
                <a:cubicBezTo>
                  <a:pt x="2057" y="176"/>
                  <a:pt x="2055" y="174"/>
                  <a:pt x="2055" y="172"/>
                </a:cubicBezTo>
                <a:cubicBezTo>
                  <a:pt x="2057" y="172"/>
                  <a:pt x="2059" y="173"/>
                  <a:pt x="2060" y="171"/>
                </a:cubicBezTo>
                <a:cubicBezTo>
                  <a:pt x="2051" y="169"/>
                  <a:pt x="2047" y="174"/>
                  <a:pt x="2041" y="175"/>
                </a:cubicBezTo>
                <a:close/>
                <a:moveTo>
                  <a:pt x="2091" y="174"/>
                </a:moveTo>
                <a:cubicBezTo>
                  <a:pt x="2090" y="175"/>
                  <a:pt x="2088" y="176"/>
                  <a:pt x="2086" y="177"/>
                </a:cubicBezTo>
                <a:cubicBezTo>
                  <a:pt x="2082" y="176"/>
                  <a:pt x="2089" y="174"/>
                  <a:pt x="2091" y="174"/>
                </a:cubicBezTo>
                <a:close/>
                <a:moveTo>
                  <a:pt x="1991" y="193"/>
                </a:moveTo>
                <a:cubicBezTo>
                  <a:pt x="1996" y="188"/>
                  <a:pt x="2003" y="194"/>
                  <a:pt x="2009" y="193"/>
                </a:cubicBezTo>
                <a:cubicBezTo>
                  <a:pt x="2015" y="194"/>
                  <a:pt x="2001" y="196"/>
                  <a:pt x="2003" y="193"/>
                </a:cubicBezTo>
                <a:cubicBezTo>
                  <a:pt x="1997" y="192"/>
                  <a:pt x="1994" y="197"/>
                  <a:pt x="1991" y="193"/>
                </a:cubicBezTo>
                <a:close/>
                <a:moveTo>
                  <a:pt x="1867" y="209"/>
                </a:moveTo>
                <a:cubicBezTo>
                  <a:pt x="1861" y="211"/>
                  <a:pt x="1860" y="208"/>
                  <a:pt x="1857" y="210"/>
                </a:cubicBezTo>
                <a:cubicBezTo>
                  <a:pt x="1858" y="211"/>
                  <a:pt x="1860" y="210"/>
                  <a:pt x="1860" y="212"/>
                </a:cubicBezTo>
                <a:cubicBezTo>
                  <a:pt x="1863" y="209"/>
                  <a:pt x="1872" y="212"/>
                  <a:pt x="1875" y="209"/>
                </a:cubicBezTo>
                <a:cubicBezTo>
                  <a:pt x="1868" y="211"/>
                  <a:pt x="1867" y="199"/>
                  <a:pt x="1863" y="204"/>
                </a:cubicBezTo>
                <a:cubicBezTo>
                  <a:pt x="1865" y="205"/>
                  <a:pt x="1867" y="206"/>
                  <a:pt x="1867" y="209"/>
                </a:cubicBezTo>
                <a:close/>
                <a:moveTo>
                  <a:pt x="1895" y="209"/>
                </a:moveTo>
                <a:cubicBezTo>
                  <a:pt x="1893" y="209"/>
                  <a:pt x="1890" y="209"/>
                  <a:pt x="1893" y="210"/>
                </a:cubicBezTo>
                <a:cubicBezTo>
                  <a:pt x="1896" y="207"/>
                  <a:pt x="1915" y="211"/>
                  <a:pt x="1911" y="207"/>
                </a:cubicBezTo>
                <a:cubicBezTo>
                  <a:pt x="1904" y="210"/>
                  <a:pt x="1906" y="203"/>
                  <a:pt x="1900" y="204"/>
                </a:cubicBezTo>
                <a:cubicBezTo>
                  <a:pt x="1897" y="204"/>
                  <a:pt x="1898" y="209"/>
                  <a:pt x="1895" y="209"/>
                </a:cubicBezTo>
                <a:close/>
                <a:moveTo>
                  <a:pt x="2018" y="218"/>
                </a:moveTo>
                <a:cubicBezTo>
                  <a:pt x="2015" y="219"/>
                  <a:pt x="2015" y="220"/>
                  <a:pt x="2016" y="218"/>
                </a:cubicBezTo>
                <a:cubicBezTo>
                  <a:pt x="2018" y="216"/>
                  <a:pt x="2017" y="218"/>
                  <a:pt x="2018" y="218"/>
                </a:cubicBezTo>
                <a:close/>
                <a:moveTo>
                  <a:pt x="124" y="226"/>
                </a:moveTo>
                <a:cubicBezTo>
                  <a:pt x="128" y="227"/>
                  <a:pt x="121" y="230"/>
                  <a:pt x="123" y="234"/>
                </a:cubicBezTo>
                <a:cubicBezTo>
                  <a:pt x="117" y="232"/>
                  <a:pt x="123" y="228"/>
                  <a:pt x="124" y="226"/>
                </a:cubicBezTo>
                <a:close/>
                <a:moveTo>
                  <a:pt x="1881" y="255"/>
                </a:moveTo>
                <a:cubicBezTo>
                  <a:pt x="1881" y="256"/>
                  <a:pt x="1883" y="257"/>
                  <a:pt x="1883" y="255"/>
                </a:cubicBezTo>
                <a:cubicBezTo>
                  <a:pt x="1881" y="254"/>
                  <a:pt x="1877" y="252"/>
                  <a:pt x="1873" y="252"/>
                </a:cubicBezTo>
                <a:cubicBezTo>
                  <a:pt x="1869" y="251"/>
                  <a:pt x="1861" y="250"/>
                  <a:pt x="1862" y="255"/>
                </a:cubicBezTo>
                <a:cubicBezTo>
                  <a:pt x="1869" y="253"/>
                  <a:pt x="1873" y="253"/>
                  <a:pt x="1881" y="255"/>
                </a:cubicBezTo>
                <a:close/>
                <a:moveTo>
                  <a:pt x="1820" y="264"/>
                </a:moveTo>
                <a:cubicBezTo>
                  <a:pt x="1819" y="265"/>
                  <a:pt x="1816" y="271"/>
                  <a:pt x="1818" y="271"/>
                </a:cubicBezTo>
                <a:cubicBezTo>
                  <a:pt x="1822" y="268"/>
                  <a:pt x="1821" y="262"/>
                  <a:pt x="1825" y="259"/>
                </a:cubicBezTo>
                <a:cubicBezTo>
                  <a:pt x="1828" y="260"/>
                  <a:pt x="1832" y="259"/>
                  <a:pt x="1829" y="258"/>
                </a:cubicBezTo>
                <a:cubicBezTo>
                  <a:pt x="1824" y="260"/>
                  <a:pt x="1817" y="255"/>
                  <a:pt x="1817" y="258"/>
                </a:cubicBezTo>
                <a:cubicBezTo>
                  <a:pt x="1820" y="258"/>
                  <a:pt x="1818" y="263"/>
                  <a:pt x="1820" y="264"/>
                </a:cubicBezTo>
                <a:close/>
                <a:moveTo>
                  <a:pt x="1884" y="266"/>
                </a:moveTo>
                <a:cubicBezTo>
                  <a:pt x="1877" y="266"/>
                  <a:pt x="1869" y="266"/>
                  <a:pt x="1863" y="266"/>
                </a:cubicBezTo>
                <a:cubicBezTo>
                  <a:pt x="1863" y="266"/>
                  <a:pt x="1863" y="267"/>
                  <a:pt x="1863" y="267"/>
                </a:cubicBezTo>
                <a:cubicBezTo>
                  <a:pt x="1860" y="270"/>
                  <a:pt x="1851" y="262"/>
                  <a:pt x="1851" y="267"/>
                </a:cubicBezTo>
                <a:cubicBezTo>
                  <a:pt x="1853" y="268"/>
                  <a:pt x="1856" y="267"/>
                  <a:pt x="1856" y="269"/>
                </a:cubicBezTo>
                <a:cubicBezTo>
                  <a:pt x="1865" y="268"/>
                  <a:pt x="1876" y="268"/>
                  <a:pt x="1887" y="267"/>
                </a:cubicBezTo>
                <a:cubicBezTo>
                  <a:pt x="1892" y="267"/>
                  <a:pt x="1898" y="269"/>
                  <a:pt x="1901" y="266"/>
                </a:cubicBezTo>
                <a:cubicBezTo>
                  <a:pt x="1897" y="265"/>
                  <a:pt x="1891" y="266"/>
                  <a:pt x="1884" y="266"/>
                </a:cubicBezTo>
                <a:close/>
                <a:moveTo>
                  <a:pt x="1885" y="283"/>
                </a:moveTo>
                <a:cubicBezTo>
                  <a:pt x="1892" y="285"/>
                  <a:pt x="1895" y="284"/>
                  <a:pt x="1902" y="283"/>
                </a:cubicBezTo>
                <a:cubicBezTo>
                  <a:pt x="1907" y="283"/>
                  <a:pt x="1914" y="283"/>
                  <a:pt x="1920" y="283"/>
                </a:cubicBezTo>
                <a:cubicBezTo>
                  <a:pt x="1925" y="283"/>
                  <a:pt x="1926" y="281"/>
                  <a:pt x="1928" y="283"/>
                </a:cubicBezTo>
                <a:cubicBezTo>
                  <a:pt x="1931" y="286"/>
                  <a:pt x="1941" y="281"/>
                  <a:pt x="1940" y="280"/>
                </a:cubicBezTo>
                <a:cubicBezTo>
                  <a:pt x="1933" y="282"/>
                  <a:pt x="1928" y="280"/>
                  <a:pt x="1923" y="280"/>
                </a:cubicBezTo>
                <a:cubicBezTo>
                  <a:pt x="1921" y="280"/>
                  <a:pt x="1920" y="282"/>
                  <a:pt x="1917" y="282"/>
                </a:cubicBezTo>
                <a:cubicBezTo>
                  <a:pt x="1911" y="282"/>
                  <a:pt x="1900" y="282"/>
                  <a:pt x="1899" y="280"/>
                </a:cubicBezTo>
                <a:cubicBezTo>
                  <a:pt x="1898" y="279"/>
                  <a:pt x="1896" y="282"/>
                  <a:pt x="1897" y="282"/>
                </a:cubicBezTo>
                <a:cubicBezTo>
                  <a:pt x="1889" y="282"/>
                  <a:pt x="1884" y="280"/>
                  <a:pt x="1879" y="280"/>
                </a:cubicBezTo>
                <a:cubicBezTo>
                  <a:pt x="1877" y="285"/>
                  <a:pt x="1883" y="283"/>
                  <a:pt x="1885" y="283"/>
                </a:cubicBezTo>
                <a:close/>
                <a:moveTo>
                  <a:pt x="1898" y="298"/>
                </a:moveTo>
                <a:cubicBezTo>
                  <a:pt x="1892" y="299"/>
                  <a:pt x="1886" y="292"/>
                  <a:pt x="1883" y="298"/>
                </a:cubicBezTo>
                <a:cubicBezTo>
                  <a:pt x="1890" y="295"/>
                  <a:pt x="1888" y="301"/>
                  <a:pt x="1893" y="301"/>
                </a:cubicBezTo>
                <a:cubicBezTo>
                  <a:pt x="1897" y="300"/>
                  <a:pt x="1899" y="298"/>
                  <a:pt x="1901" y="298"/>
                </a:cubicBezTo>
                <a:cubicBezTo>
                  <a:pt x="1902" y="297"/>
                  <a:pt x="1904" y="298"/>
                  <a:pt x="1904" y="296"/>
                </a:cubicBezTo>
                <a:cubicBezTo>
                  <a:pt x="1903" y="293"/>
                  <a:pt x="1901" y="297"/>
                  <a:pt x="1898" y="298"/>
                </a:cubicBezTo>
                <a:close/>
                <a:moveTo>
                  <a:pt x="1867" y="301"/>
                </a:moveTo>
                <a:cubicBezTo>
                  <a:pt x="1865" y="300"/>
                  <a:pt x="1866" y="299"/>
                  <a:pt x="1867" y="298"/>
                </a:cubicBezTo>
                <a:cubicBezTo>
                  <a:pt x="1864" y="298"/>
                  <a:pt x="1858" y="296"/>
                  <a:pt x="1858" y="299"/>
                </a:cubicBezTo>
                <a:cubicBezTo>
                  <a:pt x="1864" y="297"/>
                  <a:pt x="1865" y="305"/>
                  <a:pt x="1867" y="301"/>
                </a:cubicBezTo>
                <a:close/>
                <a:moveTo>
                  <a:pt x="1865" y="304"/>
                </a:moveTo>
                <a:cubicBezTo>
                  <a:pt x="1864" y="306"/>
                  <a:pt x="1857" y="310"/>
                  <a:pt x="1858" y="304"/>
                </a:cubicBezTo>
                <a:cubicBezTo>
                  <a:pt x="1862" y="308"/>
                  <a:pt x="1861" y="300"/>
                  <a:pt x="1865" y="304"/>
                </a:cubicBezTo>
                <a:close/>
                <a:moveTo>
                  <a:pt x="2047" y="409"/>
                </a:moveTo>
                <a:cubicBezTo>
                  <a:pt x="2048" y="409"/>
                  <a:pt x="2048" y="411"/>
                  <a:pt x="2050" y="410"/>
                </a:cubicBezTo>
                <a:cubicBezTo>
                  <a:pt x="2052" y="410"/>
                  <a:pt x="2053" y="408"/>
                  <a:pt x="2051" y="407"/>
                </a:cubicBezTo>
                <a:cubicBezTo>
                  <a:pt x="2049" y="410"/>
                  <a:pt x="2042" y="405"/>
                  <a:pt x="2036" y="407"/>
                </a:cubicBezTo>
                <a:cubicBezTo>
                  <a:pt x="2034" y="413"/>
                  <a:pt x="2044" y="409"/>
                  <a:pt x="2047" y="409"/>
                </a:cubicBezTo>
                <a:close/>
                <a:moveTo>
                  <a:pt x="289" y="432"/>
                </a:moveTo>
                <a:cubicBezTo>
                  <a:pt x="285" y="430"/>
                  <a:pt x="277" y="434"/>
                  <a:pt x="274" y="434"/>
                </a:cubicBezTo>
                <a:cubicBezTo>
                  <a:pt x="274" y="434"/>
                  <a:pt x="273" y="432"/>
                  <a:pt x="271" y="432"/>
                </a:cubicBezTo>
                <a:cubicBezTo>
                  <a:pt x="269" y="433"/>
                  <a:pt x="269" y="434"/>
                  <a:pt x="266" y="434"/>
                </a:cubicBezTo>
                <a:cubicBezTo>
                  <a:pt x="264" y="434"/>
                  <a:pt x="263" y="432"/>
                  <a:pt x="260" y="432"/>
                </a:cubicBezTo>
                <a:cubicBezTo>
                  <a:pt x="260" y="432"/>
                  <a:pt x="260" y="434"/>
                  <a:pt x="260" y="434"/>
                </a:cubicBezTo>
                <a:cubicBezTo>
                  <a:pt x="258" y="436"/>
                  <a:pt x="251" y="432"/>
                  <a:pt x="250" y="432"/>
                </a:cubicBezTo>
                <a:cubicBezTo>
                  <a:pt x="247" y="432"/>
                  <a:pt x="245" y="434"/>
                  <a:pt x="243" y="434"/>
                </a:cubicBezTo>
                <a:cubicBezTo>
                  <a:pt x="244" y="434"/>
                  <a:pt x="242" y="432"/>
                  <a:pt x="242" y="432"/>
                </a:cubicBezTo>
                <a:cubicBezTo>
                  <a:pt x="237" y="431"/>
                  <a:pt x="232" y="434"/>
                  <a:pt x="230" y="431"/>
                </a:cubicBezTo>
                <a:cubicBezTo>
                  <a:pt x="232" y="436"/>
                  <a:pt x="225" y="433"/>
                  <a:pt x="226" y="437"/>
                </a:cubicBezTo>
                <a:cubicBezTo>
                  <a:pt x="228" y="437"/>
                  <a:pt x="230" y="437"/>
                  <a:pt x="232" y="437"/>
                </a:cubicBezTo>
                <a:cubicBezTo>
                  <a:pt x="232" y="435"/>
                  <a:pt x="232" y="433"/>
                  <a:pt x="235" y="434"/>
                </a:cubicBezTo>
                <a:cubicBezTo>
                  <a:pt x="239" y="436"/>
                  <a:pt x="245" y="435"/>
                  <a:pt x="248" y="437"/>
                </a:cubicBezTo>
                <a:cubicBezTo>
                  <a:pt x="249" y="435"/>
                  <a:pt x="249" y="433"/>
                  <a:pt x="252" y="434"/>
                </a:cubicBezTo>
                <a:cubicBezTo>
                  <a:pt x="248" y="441"/>
                  <a:pt x="260" y="434"/>
                  <a:pt x="263" y="434"/>
                </a:cubicBezTo>
                <a:cubicBezTo>
                  <a:pt x="264" y="433"/>
                  <a:pt x="265" y="437"/>
                  <a:pt x="265" y="437"/>
                </a:cubicBezTo>
                <a:cubicBezTo>
                  <a:pt x="266" y="437"/>
                  <a:pt x="270" y="436"/>
                  <a:pt x="273" y="436"/>
                </a:cubicBezTo>
                <a:cubicBezTo>
                  <a:pt x="278" y="435"/>
                  <a:pt x="283" y="436"/>
                  <a:pt x="288" y="436"/>
                </a:cubicBezTo>
                <a:cubicBezTo>
                  <a:pt x="289" y="435"/>
                  <a:pt x="290" y="438"/>
                  <a:pt x="291" y="436"/>
                </a:cubicBezTo>
                <a:cubicBezTo>
                  <a:pt x="289" y="436"/>
                  <a:pt x="290" y="433"/>
                  <a:pt x="289" y="432"/>
                </a:cubicBezTo>
                <a:close/>
                <a:moveTo>
                  <a:pt x="175" y="434"/>
                </a:moveTo>
                <a:cubicBezTo>
                  <a:pt x="176" y="434"/>
                  <a:pt x="181" y="434"/>
                  <a:pt x="180" y="432"/>
                </a:cubicBezTo>
                <a:cubicBezTo>
                  <a:pt x="179" y="432"/>
                  <a:pt x="174" y="432"/>
                  <a:pt x="173" y="432"/>
                </a:cubicBezTo>
                <a:cubicBezTo>
                  <a:pt x="173" y="432"/>
                  <a:pt x="173" y="434"/>
                  <a:pt x="173" y="434"/>
                </a:cubicBezTo>
                <a:cubicBezTo>
                  <a:pt x="171" y="435"/>
                  <a:pt x="173" y="434"/>
                  <a:pt x="175" y="434"/>
                </a:cubicBezTo>
                <a:close/>
                <a:moveTo>
                  <a:pt x="177" y="443"/>
                </a:moveTo>
                <a:cubicBezTo>
                  <a:pt x="177" y="441"/>
                  <a:pt x="181" y="443"/>
                  <a:pt x="182" y="440"/>
                </a:cubicBezTo>
                <a:cubicBezTo>
                  <a:pt x="180" y="440"/>
                  <a:pt x="180" y="438"/>
                  <a:pt x="178" y="437"/>
                </a:cubicBezTo>
                <a:cubicBezTo>
                  <a:pt x="179" y="439"/>
                  <a:pt x="173" y="443"/>
                  <a:pt x="177" y="443"/>
                </a:cubicBezTo>
                <a:close/>
                <a:moveTo>
                  <a:pt x="243" y="456"/>
                </a:moveTo>
                <a:cubicBezTo>
                  <a:pt x="243" y="454"/>
                  <a:pt x="244" y="455"/>
                  <a:pt x="244" y="456"/>
                </a:cubicBezTo>
                <a:cubicBezTo>
                  <a:pt x="246" y="456"/>
                  <a:pt x="246" y="456"/>
                  <a:pt x="246" y="455"/>
                </a:cubicBezTo>
                <a:cubicBezTo>
                  <a:pt x="251" y="457"/>
                  <a:pt x="244" y="459"/>
                  <a:pt x="243" y="456"/>
                </a:cubicBezTo>
                <a:close/>
                <a:moveTo>
                  <a:pt x="338" y="464"/>
                </a:moveTo>
                <a:cubicBezTo>
                  <a:pt x="336" y="466"/>
                  <a:pt x="335" y="466"/>
                  <a:pt x="333" y="467"/>
                </a:cubicBezTo>
                <a:cubicBezTo>
                  <a:pt x="329" y="467"/>
                  <a:pt x="335" y="464"/>
                  <a:pt x="338" y="464"/>
                </a:cubicBezTo>
                <a:close/>
                <a:moveTo>
                  <a:pt x="260" y="553"/>
                </a:moveTo>
                <a:cubicBezTo>
                  <a:pt x="262" y="553"/>
                  <a:pt x="267" y="560"/>
                  <a:pt x="260" y="559"/>
                </a:cubicBezTo>
                <a:cubicBezTo>
                  <a:pt x="263" y="556"/>
                  <a:pt x="260" y="557"/>
                  <a:pt x="260" y="553"/>
                </a:cubicBezTo>
                <a:close/>
                <a:moveTo>
                  <a:pt x="1991" y="570"/>
                </a:moveTo>
                <a:cubicBezTo>
                  <a:pt x="1988" y="571"/>
                  <a:pt x="1981" y="570"/>
                  <a:pt x="1988" y="572"/>
                </a:cubicBezTo>
                <a:cubicBezTo>
                  <a:pt x="1998" y="573"/>
                  <a:pt x="2004" y="570"/>
                  <a:pt x="2011" y="569"/>
                </a:cubicBezTo>
                <a:cubicBezTo>
                  <a:pt x="2012" y="569"/>
                  <a:pt x="2013" y="567"/>
                  <a:pt x="2011" y="567"/>
                </a:cubicBezTo>
                <a:cubicBezTo>
                  <a:pt x="2005" y="569"/>
                  <a:pt x="1999" y="569"/>
                  <a:pt x="1991" y="570"/>
                </a:cubicBezTo>
                <a:close/>
                <a:moveTo>
                  <a:pt x="2007" y="659"/>
                </a:moveTo>
                <a:cubicBezTo>
                  <a:pt x="2014" y="660"/>
                  <a:pt x="2017" y="656"/>
                  <a:pt x="2025" y="658"/>
                </a:cubicBezTo>
                <a:cubicBezTo>
                  <a:pt x="2025" y="656"/>
                  <a:pt x="2027" y="654"/>
                  <a:pt x="2025" y="656"/>
                </a:cubicBezTo>
                <a:cubicBezTo>
                  <a:pt x="2018" y="656"/>
                  <a:pt x="2009" y="654"/>
                  <a:pt x="2007" y="659"/>
                </a:cubicBezTo>
                <a:close/>
                <a:moveTo>
                  <a:pt x="1982" y="673"/>
                </a:moveTo>
                <a:cubicBezTo>
                  <a:pt x="1982" y="676"/>
                  <a:pt x="1977" y="674"/>
                  <a:pt x="1977" y="677"/>
                </a:cubicBezTo>
                <a:cubicBezTo>
                  <a:pt x="1973" y="676"/>
                  <a:pt x="1979" y="672"/>
                  <a:pt x="1982" y="673"/>
                </a:cubicBezTo>
                <a:close/>
                <a:moveTo>
                  <a:pt x="1957" y="686"/>
                </a:moveTo>
                <a:cubicBezTo>
                  <a:pt x="1955" y="688"/>
                  <a:pt x="1949" y="693"/>
                  <a:pt x="1946" y="689"/>
                </a:cubicBezTo>
                <a:cubicBezTo>
                  <a:pt x="1948" y="686"/>
                  <a:pt x="1954" y="688"/>
                  <a:pt x="1957" y="686"/>
                </a:cubicBezTo>
                <a:close/>
                <a:moveTo>
                  <a:pt x="39" y="753"/>
                </a:moveTo>
                <a:cubicBezTo>
                  <a:pt x="38" y="754"/>
                  <a:pt x="36" y="755"/>
                  <a:pt x="34" y="756"/>
                </a:cubicBezTo>
                <a:cubicBezTo>
                  <a:pt x="30" y="755"/>
                  <a:pt x="37" y="752"/>
                  <a:pt x="39" y="753"/>
                </a:cubicBezTo>
                <a:close/>
                <a:moveTo>
                  <a:pt x="26" y="808"/>
                </a:moveTo>
                <a:cubicBezTo>
                  <a:pt x="26" y="810"/>
                  <a:pt x="21" y="809"/>
                  <a:pt x="21" y="811"/>
                </a:cubicBezTo>
                <a:cubicBezTo>
                  <a:pt x="17" y="811"/>
                  <a:pt x="23" y="807"/>
                  <a:pt x="26" y="808"/>
                </a:cubicBezTo>
                <a:close/>
                <a:moveTo>
                  <a:pt x="2132" y="872"/>
                </a:moveTo>
                <a:cubicBezTo>
                  <a:pt x="2139" y="872"/>
                  <a:pt x="2140" y="869"/>
                  <a:pt x="2144" y="872"/>
                </a:cubicBezTo>
                <a:cubicBezTo>
                  <a:pt x="2145" y="869"/>
                  <a:pt x="2149" y="871"/>
                  <a:pt x="2149" y="868"/>
                </a:cubicBezTo>
                <a:cubicBezTo>
                  <a:pt x="2143" y="870"/>
                  <a:pt x="2137" y="867"/>
                  <a:pt x="2132" y="872"/>
                </a:cubicBezTo>
                <a:close/>
                <a:moveTo>
                  <a:pt x="2170" y="872"/>
                </a:moveTo>
                <a:cubicBezTo>
                  <a:pt x="2170" y="871"/>
                  <a:pt x="2169" y="869"/>
                  <a:pt x="2168" y="868"/>
                </a:cubicBezTo>
                <a:cubicBezTo>
                  <a:pt x="2166" y="867"/>
                  <a:pt x="2163" y="869"/>
                  <a:pt x="2165" y="870"/>
                </a:cubicBezTo>
                <a:cubicBezTo>
                  <a:pt x="2166" y="870"/>
                  <a:pt x="2168" y="870"/>
                  <a:pt x="2168" y="870"/>
                </a:cubicBezTo>
                <a:cubicBezTo>
                  <a:pt x="2168" y="870"/>
                  <a:pt x="2169" y="873"/>
                  <a:pt x="2170" y="872"/>
                </a:cubicBezTo>
                <a:close/>
                <a:moveTo>
                  <a:pt x="26" y="957"/>
                </a:moveTo>
                <a:cubicBezTo>
                  <a:pt x="27" y="960"/>
                  <a:pt x="27" y="963"/>
                  <a:pt x="27" y="965"/>
                </a:cubicBezTo>
                <a:cubicBezTo>
                  <a:pt x="32" y="967"/>
                  <a:pt x="30" y="962"/>
                  <a:pt x="30" y="959"/>
                </a:cubicBezTo>
                <a:cubicBezTo>
                  <a:pt x="31" y="958"/>
                  <a:pt x="33" y="956"/>
                  <a:pt x="31" y="956"/>
                </a:cubicBezTo>
                <a:cubicBezTo>
                  <a:pt x="31" y="958"/>
                  <a:pt x="29" y="957"/>
                  <a:pt x="26" y="957"/>
                </a:cubicBezTo>
                <a:close/>
                <a:moveTo>
                  <a:pt x="95" y="1054"/>
                </a:moveTo>
                <a:cubicBezTo>
                  <a:pt x="94" y="1058"/>
                  <a:pt x="86" y="1055"/>
                  <a:pt x="84" y="1059"/>
                </a:cubicBezTo>
                <a:cubicBezTo>
                  <a:pt x="81" y="1056"/>
                  <a:pt x="90" y="1054"/>
                  <a:pt x="95" y="1054"/>
                </a:cubicBezTo>
                <a:close/>
                <a:moveTo>
                  <a:pt x="57" y="1135"/>
                </a:moveTo>
                <a:cubicBezTo>
                  <a:pt x="56" y="1135"/>
                  <a:pt x="55" y="1135"/>
                  <a:pt x="55" y="1136"/>
                </a:cubicBezTo>
                <a:cubicBezTo>
                  <a:pt x="62" y="1136"/>
                  <a:pt x="63" y="1131"/>
                  <a:pt x="66" y="1129"/>
                </a:cubicBezTo>
                <a:cubicBezTo>
                  <a:pt x="61" y="1128"/>
                  <a:pt x="61" y="1134"/>
                  <a:pt x="57" y="1135"/>
                </a:cubicBezTo>
                <a:close/>
                <a:moveTo>
                  <a:pt x="43" y="1197"/>
                </a:moveTo>
                <a:cubicBezTo>
                  <a:pt x="45" y="1197"/>
                  <a:pt x="44" y="1198"/>
                  <a:pt x="43" y="1198"/>
                </a:cubicBezTo>
                <a:cubicBezTo>
                  <a:pt x="44" y="1200"/>
                  <a:pt x="47" y="1200"/>
                  <a:pt x="47" y="1203"/>
                </a:cubicBezTo>
                <a:cubicBezTo>
                  <a:pt x="44" y="1202"/>
                  <a:pt x="40" y="1200"/>
                  <a:pt x="43" y="1197"/>
                </a:cubicBezTo>
                <a:close/>
                <a:moveTo>
                  <a:pt x="1952" y="1235"/>
                </a:moveTo>
                <a:cubicBezTo>
                  <a:pt x="1951" y="1236"/>
                  <a:pt x="1949" y="1237"/>
                  <a:pt x="1947" y="1238"/>
                </a:cubicBezTo>
                <a:cubicBezTo>
                  <a:pt x="1943" y="1237"/>
                  <a:pt x="1950" y="1235"/>
                  <a:pt x="1952" y="1235"/>
                </a:cubicBezTo>
                <a:close/>
                <a:moveTo>
                  <a:pt x="388" y="1343"/>
                </a:moveTo>
                <a:cubicBezTo>
                  <a:pt x="388" y="1339"/>
                  <a:pt x="392" y="1344"/>
                  <a:pt x="394" y="1344"/>
                </a:cubicBezTo>
                <a:cubicBezTo>
                  <a:pt x="393" y="1349"/>
                  <a:pt x="390" y="1342"/>
                  <a:pt x="388" y="1343"/>
                </a:cubicBezTo>
                <a:close/>
                <a:moveTo>
                  <a:pt x="399" y="1343"/>
                </a:moveTo>
                <a:cubicBezTo>
                  <a:pt x="399" y="1345"/>
                  <a:pt x="399" y="1347"/>
                  <a:pt x="399" y="1349"/>
                </a:cubicBezTo>
                <a:cubicBezTo>
                  <a:pt x="402" y="1349"/>
                  <a:pt x="410" y="1346"/>
                  <a:pt x="407" y="1344"/>
                </a:cubicBezTo>
                <a:cubicBezTo>
                  <a:pt x="403" y="1348"/>
                  <a:pt x="405" y="1341"/>
                  <a:pt x="399" y="1343"/>
                </a:cubicBezTo>
                <a:close/>
                <a:moveTo>
                  <a:pt x="379" y="1346"/>
                </a:moveTo>
                <a:cubicBezTo>
                  <a:pt x="378" y="1348"/>
                  <a:pt x="376" y="1350"/>
                  <a:pt x="374" y="1351"/>
                </a:cubicBezTo>
                <a:cubicBezTo>
                  <a:pt x="369" y="1352"/>
                  <a:pt x="371" y="1346"/>
                  <a:pt x="366" y="1347"/>
                </a:cubicBezTo>
                <a:cubicBezTo>
                  <a:pt x="366" y="1349"/>
                  <a:pt x="365" y="1349"/>
                  <a:pt x="363" y="1349"/>
                </a:cubicBezTo>
                <a:cubicBezTo>
                  <a:pt x="363" y="1353"/>
                  <a:pt x="369" y="1358"/>
                  <a:pt x="371" y="1354"/>
                </a:cubicBezTo>
                <a:cubicBezTo>
                  <a:pt x="369" y="1353"/>
                  <a:pt x="367" y="1351"/>
                  <a:pt x="369" y="1351"/>
                </a:cubicBezTo>
                <a:cubicBezTo>
                  <a:pt x="373" y="1355"/>
                  <a:pt x="379" y="1348"/>
                  <a:pt x="387" y="1351"/>
                </a:cubicBezTo>
                <a:cubicBezTo>
                  <a:pt x="386" y="1348"/>
                  <a:pt x="385" y="1345"/>
                  <a:pt x="383" y="1344"/>
                </a:cubicBezTo>
                <a:cubicBezTo>
                  <a:pt x="383" y="1346"/>
                  <a:pt x="381" y="1346"/>
                  <a:pt x="379" y="1346"/>
                </a:cubicBezTo>
                <a:close/>
                <a:moveTo>
                  <a:pt x="264" y="1370"/>
                </a:moveTo>
                <a:cubicBezTo>
                  <a:pt x="265" y="1373"/>
                  <a:pt x="272" y="1363"/>
                  <a:pt x="275" y="1370"/>
                </a:cubicBezTo>
                <a:cubicBezTo>
                  <a:pt x="273" y="1371"/>
                  <a:pt x="271" y="1371"/>
                  <a:pt x="269" y="1370"/>
                </a:cubicBezTo>
                <a:cubicBezTo>
                  <a:pt x="267" y="1375"/>
                  <a:pt x="274" y="1371"/>
                  <a:pt x="274" y="1374"/>
                </a:cubicBezTo>
                <a:cubicBezTo>
                  <a:pt x="268" y="1373"/>
                  <a:pt x="268" y="1377"/>
                  <a:pt x="263" y="1376"/>
                </a:cubicBezTo>
                <a:cubicBezTo>
                  <a:pt x="265" y="1381"/>
                  <a:pt x="262" y="1383"/>
                  <a:pt x="262" y="1384"/>
                </a:cubicBezTo>
                <a:cubicBezTo>
                  <a:pt x="262" y="1387"/>
                  <a:pt x="265" y="1382"/>
                  <a:pt x="267" y="1384"/>
                </a:cubicBezTo>
                <a:cubicBezTo>
                  <a:pt x="267" y="1385"/>
                  <a:pt x="263" y="1390"/>
                  <a:pt x="264" y="1390"/>
                </a:cubicBezTo>
                <a:cubicBezTo>
                  <a:pt x="269" y="1391"/>
                  <a:pt x="266" y="1384"/>
                  <a:pt x="270" y="1384"/>
                </a:cubicBezTo>
                <a:cubicBezTo>
                  <a:pt x="270" y="1386"/>
                  <a:pt x="272" y="1386"/>
                  <a:pt x="273" y="1387"/>
                </a:cubicBezTo>
                <a:cubicBezTo>
                  <a:pt x="273" y="1385"/>
                  <a:pt x="275" y="1384"/>
                  <a:pt x="277" y="1384"/>
                </a:cubicBezTo>
                <a:cubicBezTo>
                  <a:pt x="278" y="1381"/>
                  <a:pt x="277" y="1378"/>
                  <a:pt x="279" y="1378"/>
                </a:cubicBezTo>
                <a:cubicBezTo>
                  <a:pt x="279" y="1380"/>
                  <a:pt x="282" y="1379"/>
                  <a:pt x="282" y="1381"/>
                </a:cubicBezTo>
                <a:cubicBezTo>
                  <a:pt x="279" y="1382"/>
                  <a:pt x="280" y="1388"/>
                  <a:pt x="278" y="1390"/>
                </a:cubicBezTo>
                <a:cubicBezTo>
                  <a:pt x="282" y="1389"/>
                  <a:pt x="281" y="1393"/>
                  <a:pt x="283" y="1395"/>
                </a:cubicBezTo>
                <a:cubicBezTo>
                  <a:pt x="280" y="1397"/>
                  <a:pt x="275" y="1397"/>
                  <a:pt x="275" y="1403"/>
                </a:cubicBezTo>
                <a:cubicBezTo>
                  <a:pt x="281" y="1403"/>
                  <a:pt x="275" y="1407"/>
                  <a:pt x="279" y="1411"/>
                </a:cubicBezTo>
                <a:cubicBezTo>
                  <a:pt x="275" y="1412"/>
                  <a:pt x="275" y="1415"/>
                  <a:pt x="273" y="1417"/>
                </a:cubicBezTo>
                <a:cubicBezTo>
                  <a:pt x="271" y="1418"/>
                  <a:pt x="268" y="1417"/>
                  <a:pt x="268" y="1420"/>
                </a:cubicBezTo>
                <a:cubicBezTo>
                  <a:pt x="271" y="1421"/>
                  <a:pt x="276" y="1418"/>
                  <a:pt x="276" y="1422"/>
                </a:cubicBezTo>
                <a:cubicBezTo>
                  <a:pt x="274" y="1422"/>
                  <a:pt x="274" y="1424"/>
                  <a:pt x="275" y="1427"/>
                </a:cubicBezTo>
                <a:cubicBezTo>
                  <a:pt x="277" y="1427"/>
                  <a:pt x="280" y="1426"/>
                  <a:pt x="280" y="1430"/>
                </a:cubicBezTo>
                <a:cubicBezTo>
                  <a:pt x="275" y="1427"/>
                  <a:pt x="274" y="1431"/>
                  <a:pt x="272" y="1431"/>
                </a:cubicBezTo>
                <a:cubicBezTo>
                  <a:pt x="272" y="1431"/>
                  <a:pt x="271" y="1428"/>
                  <a:pt x="270" y="1428"/>
                </a:cubicBezTo>
                <a:cubicBezTo>
                  <a:pt x="270" y="1428"/>
                  <a:pt x="269" y="1431"/>
                  <a:pt x="267" y="1430"/>
                </a:cubicBezTo>
                <a:cubicBezTo>
                  <a:pt x="266" y="1436"/>
                  <a:pt x="273" y="1432"/>
                  <a:pt x="277" y="1433"/>
                </a:cubicBezTo>
                <a:cubicBezTo>
                  <a:pt x="276" y="1431"/>
                  <a:pt x="278" y="1432"/>
                  <a:pt x="280" y="1431"/>
                </a:cubicBezTo>
                <a:cubicBezTo>
                  <a:pt x="280" y="1431"/>
                  <a:pt x="282" y="1429"/>
                  <a:pt x="283" y="1428"/>
                </a:cubicBezTo>
                <a:cubicBezTo>
                  <a:pt x="285" y="1427"/>
                  <a:pt x="287" y="1425"/>
                  <a:pt x="290" y="1425"/>
                </a:cubicBezTo>
                <a:cubicBezTo>
                  <a:pt x="290" y="1427"/>
                  <a:pt x="287" y="1427"/>
                  <a:pt x="287" y="1428"/>
                </a:cubicBezTo>
                <a:cubicBezTo>
                  <a:pt x="288" y="1430"/>
                  <a:pt x="291" y="1431"/>
                  <a:pt x="292" y="1433"/>
                </a:cubicBezTo>
                <a:cubicBezTo>
                  <a:pt x="293" y="1434"/>
                  <a:pt x="290" y="1435"/>
                  <a:pt x="291" y="1436"/>
                </a:cubicBezTo>
                <a:cubicBezTo>
                  <a:pt x="291" y="1436"/>
                  <a:pt x="294" y="1438"/>
                  <a:pt x="294" y="1438"/>
                </a:cubicBezTo>
                <a:cubicBezTo>
                  <a:pt x="295" y="1438"/>
                  <a:pt x="293" y="1440"/>
                  <a:pt x="292" y="1439"/>
                </a:cubicBezTo>
                <a:cubicBezTo>
                  <a:pt x="293" y="1441"/>
                  <a:pt x="295" y="1442"/>
                  <a:pt x="296" y="1444"/>
                </a:cubicBezTo>
                <a:cubicBezTo>
                  <a:pt x="296" y="1446"/>
                  <a:pt x="291" y="1449"/>
                  <a:pt x="296" y="1450"/>
                </a:cubicBezTo>
                <a:cubicBezTo>
                  <a:pt x="297" y="1447"/>
                  <a:pt x="305" y="1451"/>
                  <a:pt x="305" y="1454"/>
                </a:cubicBezTo>
                <a:cubicBezTo>
                  <a:pt x="305" y="1456"/>
                  <a:pt x="301" y="1455"/>
                  <a:pt x="302" y="1458"/>
                </a:cubicBezTo>
                <a:cubicBezTo>
                  <a:pt x="308" y="1460"/>
                  <a:pt x="310" y="1456"/>
                  <a:pt x="315" y="1457"/>
                </a:cubicBezTo>
                <a:cubicBezTo>
                  <a:pt x="325" y="1462"/>
                  <a:pt x="346" y="1455"/>
                  <a:pt x="360" y="1460"/>
                </a:cubicBezTo>
                <a:cubicBezTo>
                  <a:pt x="361" y="1453"/>
                  <a:pt x="357" y="1452"/>
                  <a:pt x="352" y="1452"/>
                </a:cubicBezTo>
                <a:cubicBezTo>
                  <a:pt x="352" y="1448"/>
                  <a:pt x="349" y="1447"/>
                  <a:pt x="347" y="1446"/>
                </a:cubicBezTo>
                <a:cubicBezTo>
                  <a:pt x="347" y="1449"/>
                  <a:pt x="347" y="1452"/>
                  <a:pt x="347" y="1455"/>
                </a:cubicBezTo>
                <a:cubicBezTo>
                  <a:pt x="340" y="1459"/>
                  <a:pt x="334" y="1454"/>
                  <a:pt x="326" y="1455"/>
                </a:cubicBezTo>
                <a:cubicBezTo>
                  <a:pt x="328" y="1450"/>
                  <a:pt x="325" y="1447"/>
                  <a:pt x="321" y="1446"/>
                </a:cubicBezTo>
                <a:cubicBezTo>
                  <a:pt x="321" y="1450"/>
                  <a:pt x="322" y="1455"/>
                  <a:pt x="318" y="1455"/>
                </a:cubicBezTo>
                <a:cubicBezTo>
                  <a:pt x="316" y="1455"/>
                  <a:pt x="312" y="1455"/>
                  <a:pt x="310" y="1454"/>
                </a:cubicBezTo>
                <a:cubicBezTo>
                  <a:pt x="309" y="1453"/>
                  <a:pt x="309" y="1450"/>
                  <a:pt x="308" y="1449"/>
                </a:cubicBezTo>
                <a:cubicBezTo>
                  <a:pt x="305" y="1446"/>
                  <a:pt x="299" y="1450"/>
                  <a:pt x="297" y="1444"/>
                </a:cubicBezTo>
                <a:cubicBezTo>
                  <a:pt x="303" y="1447"/>
                  <a:pt x="298" y="1439"/>
                  <a:pt x="302" y="1439"/>
                </a:cubicBezTo>
                <a:cubicBezTo>
                  <a:pt x="307" y="1441"/>
                  <a:pt x="314" y="1438"/>
                  <a:pt x="317" y="1438"/>
                </a:cubicBezTo>
                <a:cubicBezTo>
                  <a:pt x="323" y="1438"/>
                  <a:pt x="334" y="1441"/>
                  <a:pt x="332" y="1433"/>
                </a:cubicBezTo>
                <a:cubicBezTo>
                  <a:pt x="326" y="1436"/>
                  <a:pt x="323" y="1436"/>
                  <a:pt x="315" y="1435"/>
                </a:cubicBezTo>
                <a:cubicBezTo>
                  <a:pt x="314" y="1430"/>
                  <a:pt x="314" y="1430"/>
                  <a:pt x="315" y="1425"/>
                </a:cubicBezTo>
                <a:cubicBezTo>
                  <a:pt x="310" y="1428"/>
                  <a:pt x="311" y="1417"/>
                  <a:pt x="313" y="1417"/>
                </a:cubicBezTo>
                <a:cubicBezTo>
                  <a:pt x="318" y="1418"/>
                  <a:pt x="322" y="1418"/>
                  <a:pt x="324" y="1417"/>
                </a:cubicBezTo>
                <a:cubicBezTo>
                  <a:pt x="326" y="1417"/>
                  <a:pt x="329" y="1417"/>
                  <a:pt x="332" y="1417"/>
                </a:cubicBezTo>
                <a:cubicBezTo>
                  <a:pt x="333" y="1417"/>
                  <a:pt x="334" y="1419"/>
                  <a:pt x="333" y="1419"/>
                </a:cubicBezTo>
                <a:cubicBezTo>
                  <a:pt x="336" y="1419"/>
                  <a:pt x="337" y="1417"/>
                  <a:pt x="339" y="1417"/>
                </a:cubicBezTo>
                <a:cubicBezTo>
                  <a:pt x="349" y="1416"/>
                  <a:pt x="362" y="1419"/>
                  <a:pt x="367" y="1419"/>
                </a:cubicBezTo>
                <a:cubicBezTo>
                  <a:pt x="370" y="1419"/>
                  <a:pt x="372" y="1417"/>
                  <a:pt x="375" y="1417"/>
                </a:cubicBezTo>
                <a:cubicBezTo>
                  <a:pt x="379" y="1417"/>
                  <a:pt x="384" y="1420"/>
                  <a:pt x="388" y="1417"/>
                </a:cubicBezTo>
                <a:cubicBezTo>
                  <a:pt x="388" y="1418"/>
                  <a:pt x="389" y="1419"/>
                  <a:pt x="391" y="1419"/>
                </a:cubicBezTo>
                <a:cubicBezTo>
                  <a:pt x="392" y="1419"/>
                  <a:pt x="392" y="1417"/>
                  <a:pt x="389" y="1417"/>
                </a:cubicBezTo>
                <a:cubicBezTo>
                  <a:pt x="386" y="1414"/>
                  <a:pt x="379" y="1416"/>
                  <a:pt x="374" y="1416"/>
                </a:cubicBezTo>
                <a:cubicBezTo>
                  <a:pt x="373" y="1412"/>
                  <a:pt x="368" y="1414"/>
                  <a:pt x="367" y="1411"/>
                </a:cubicBezTo>
                <a:cubicBezTo>
                  <a:pt x="367" y="1408"/>
                  <a:pt x="367" y="1405"/>
                  <a:pt x="365" y="1404"/>
                </a:cubicBezTo>
                <a:cubicBezTo>
                  <a:pt x="362" y="1411"/>
                  <a:pt x="355" y="1404"/>
                  <a:pt x="347" y="1406"/>
                </a:cubicBezTo>
                <a:cubicBezTo>
                  <a:pt x="346" y="1408"/>
                  <a:pt x="345" y="1410"/>
                  <a:pt x="344" y="1411"/>
                </a:cubicBezTo>
                <a:cubicBezTo>
                  <a:pt x="341" y="1410"/>
                  <a:pt x="338" y="1412"/>
                  <a:pt x="335" y="1411"/>
                </a:cubicBezTo>
                <a:cubicBezTo>
                  <a:pt x="334" y="1411"/>
                  <a:pt x="332" y="1409"/>
                  <a:pt x="333" y="1409"/>
                </a:cubicBezTo>
                <a:cubicBezTo>
                  <a:pt x="328" y="1409"/>
                  <a:pt x="322" y="1412"/>
                  <a:pt x="318" y="1412"/>
                </a:cubicBezTo>
                <a:cubicBezTo>
                  <a:pt x="316" y="1412"/>
                  <a:pt x="312" y="1414"/>
                  <a:pt x="310" y="1411"/>
                </a:cubicBezTo>
                <a:cubicBezTo>
                  <a:pt x="313" y="1407"/>
                  <a:pt x="315" y="1405"/>
                  <a:pt x="319" y="1409"/>
                </a:cubicBezTo>
                <a:cubicBezTo>
                  <a:pt x="319" y="1407"/>
                  <a:pt x="318" y="1403"/>
                  <a:pt x="320" y="1403"/>
                </a:cubicBezTo>
                <a:cubicBezTo>
                  <a:pt x="323" y="1404"/>
                  <a:pt x="322" y="1405"/>
                  <a:pt x="323" y="1401"/>
                </a:cubicBezTo>
                <a:cubicBezTo>
                  <a:pt x="323" y="1401"/>
                  <a:pt x="326" y="1400"/>
                  <a:pt x="326" y="1400"/>
                </a:cubicBezTo>
                <a:cubicBezTo>
                  <a:pt x="327" y="1398"/>
                  <a:pt x="328" y="1396"/>
                  <a:pt x="329" y="1395"/>
                </a:cubicBezTo>
                <a:cubicBezTo>
                  <a:pt x="332" y="1393"/>
                  <a:pt x="336" y="1394"/>
                  <a:pt x="342" y="1392"/>
                </a:cubicBezTo>
                <a:cubicBezTo>
                  <a:pt x="342" y="1394"/>
                  <a:pt x="343" y="1393"/>
                  <a:pt x="345" y="1392"/>
                </a:cubicBezTo>
                <a:cubicBezTo>
                  <a:pt x="345" y="1393"/>
                  <a:pt x="345" y="1395"/>
                  <a:pt x="345" y="1397"/>
                </a:cubicBezTo>
                <a:cubicBezTo>
                  <a:pt x="348" y="1398"/>
                  <a:pt x="350" y="1392"/>
                  <a:pt x="350" y="1398"/>
                </a:cubicBezTo>
                <a:cubicBezTo>
                  <a:pt x="356" y="1397"/>
                  <a:pt x="356" y="1398"/>
                  <a:pt x="364" y="1398"/>
                </a:cubicBezTo>
                <a:cubicBezTo>
                  <a:pt x="364" y="1396"/>
                  <a:pt x="365" y="1395"/>
                  <a:pt x="366" y="1393"/>
                </a:cubicBezTo>
                <a:cubicBezTo>
                  <a:pt x="372" y="1395"/>
                  <a:pt x="375" y="1390"/>
                  <a:pt x="379" y="1390"/>
                </a:cubicBezTo>
                <a:cubicBezTo>
                  <a:pt x="382" y="1390"/>
                  <a:pt x="384" y="1394"/>
                  <a:pt x="387" y="1392"/>
                </a:cubicBezTo>
                <a:cubicBezTo>
                  <a:pt x="387" y="1396"/>
                  <a:pt x="389" y="1398"/>
                  <a:pt x="393" y="1398"/>
                </a:cubicBezTo>
                <a:cubicBezTo>
                  <a:pt x="392" y="1394"/>
                  <a:pt x="396" y="1395"/>
                  <a:pt x="394" y="1390"/>
                </a:cubicBezTo>
                <a:cubicBezTo>
                  <a:pt x="397" y="1390"/>
                  <a:pt x="400" y="1390"/>
                  <a:pt x="399" y="1387"/>
                </a:cubicBezTo>
                <a:cubicBezTo>
                  <a:pt x="398" y="1381"/>
                  <a:pt x="393" y="1391"/>
                  <a:pt x="393" y="1385"/>
                </a:cubicBezTo>
                <a:cubicBezTo>
                  <a:pt x="400" y="1386"/>
                  <a:pt x="391" y="1381"/>
                  <a:pt x="392" y="1378"/>
                </a:cubicBezTo>
                <a:cubicBezTo>
                  <a:pt x="390" y="1378"/>
                  <a:pt x="388" y="1378"/>
                  <a:pt x="386" y="1378"/>
                </a:cubicBezTo>
                <a:cubicBezTo>
                  <a:pt x="383" y="1382"/>
                  <a:pt x="388" y="1385"/>
                  <a:pt x="382" y="1387"/>
                </a:cubicBezTo>
                <a:cubicBezTo>
                  <a:pt x="378" y="1384"/>
                  <a:pt x="372" y="1386"/>
                  <a:pt x="368" y="1385"/>
                </a:cubicBezTo>
                <a:cubicBezTo>
                  <a:pt x="365" y="1385"/>
                  <a:pt x="365" y="1383"/>
                  <a:pt x="363" y="1385"/>
                </a:cubicBezTo>
                <a:cubicBezTo>
                  <a:pt x="361" y="1387"/>
                  <a:pt x="349" y="1385"/>
                  <a:pt x="349" y="1384"/>
                </a:cubicBezTo>
                <a:cubicBezTo>
                  <a:pt x="349" y="1380"/>
                  <a:pt x="350" y="1377"/>
                  <a:pt x="353" y="1376"/>
                </a:cubicBezTo>
                <a:cubicBezTo>
                  <a:pt x="359" y="1376"/>
                  <a:pt x="365" y="1376"/>
                  <a:pt x="370" y="1376"/>
                </a:cubicBezTo>
                <a:cubicBezTo>
                  <a:pt x="372" y="1374"/>
                  <a:pt x="371" y="1370"/>
                  <a:pt x="375" y="1371"/>
                </a:cubicBezTo>
                <a:cubicBezTo>
                  <a:pt x="381" y="1370"/>
                  <a:pt x="379" y="1377"/>
                  <a:pt x="383" y="1378"/>
                </a:cubicBezTo>
                <a:cubicBezTo>
                  <a:pt x="383" y="1375"/>
                  <a:pt x="383" y="1372"/>
                  <a:pt x="383" y="1370"/>
                </a:cubicBezTo>
                <a:cubicBezTo>
                  <a:pt x="384" y="1369"/>
                  <a:pt x="386" y="1368"/>
                  <a:pt x="387" y="1366"/>
                </a:cubicBezTo>
                <a:cubicBezTo>
                  <a:pt x="384" y="1366"/>
                  <a:pt x="384" y="1364"/>
                  <a:pt x="384" y="1360"/>
                </a:cubicBezTo>
                <a:cubicBezTo>
                  <a:pt x="378" y="1360"/>
                  <a:pt x="380" y="1366"/>
                  <a:pt x="375" y="1366"/>
                </a:cubicBezTo>
                <a:cubicBezTo>
                  <a:pt x="375" y="1364"/>
                  <a:pt x="373" y="1364"/>
                  <a:pt x="373" y="1362"/>
                </a:cubicBezTo>
                <a:cubicBezTo>
                  <a:pt x="369" y="1362"/>
                  <a:pt x="367" y="1364"/>
                  <a:pt x="362" y="1363"/>
                </a:cubicBezTo>
                <a:cubicBezTo>
                  <a:pt x="361" y="1365"/>
                  <a:pt x="361" y="1369"/>
                  <a:pt x="358" y="1370"/>
                </a:cubicBezTo>
                <a:cubicBezTo>
                  <a:pt x="346" y="1369"/>
                  <a:pt x="344" y="1367"/>
                  <a:pt x="336" y="1371"/>
                </a:cubicBezTo>
                <a:cubicBezTo>
                  <a:pt x="331" y="1370"/>
                  <a:pt x="328" y="1366"/>
                  <a:pt x="326" y="1362"/>
                </a:cubicBezTo>
                <a:cubicBezTo>
                  <a:pt x="330" y="1362"/>
                  <a:pt x="328" y="1357"/>
                  <a:pt x="329" y="1355"/>
                </a:cubicBezTo>
                <a:cubicBezTo>
                  <a:pt x="330" y="1353"/>
                  <a:pt x="334" y="1353"/>
                  <a:pt x="332" y="1349"/>
                </a:cubicBezTo>
                <a:cubicBezTo>
                  <a:pt x="329" y="1349"/>
                  <a:pt x="329" y="1351"/>
                  <a:pt x="327" y="1352"/>
                </a:cubicBezTo>
                <a:cubicBezTo>
                  <a:pt x="316" y="1352"/>
                  <a:pt x="307" y="1354"/>
                  <a:pt x="301" y="1358"/>
                </a:cubicBezTo>
                <a:cubicBezTo>
                  <a:pt x="295" y="1358"/>
                  <a:pt x="293" y="1361"/>
                  <a:pt x="287" y="1358"/>
                </a:cubicBezTo>
                <a:cubicBezTo>
                  <a:pt x="287" y="1361"/>
                  <a:pt x="290" y="1363"/>
                  <a:pt x="287" y="1363"/>
                </a:cubicBezTo>
                <a:cubicBezTo>
                  <a:pt x="285" y="1363"/>
                  <a:pt x="287" y="1368"/>
                  <a:pt x="285" y="1368"/>
                </a:cubicBezTo>
                <a:cubicBezTo>
                  <a:pt x="283" y="1366"/>
                  <a:pt x="283" y="1362"/>
                  <a:pt x="280" y="1362"/>
                </a:cubicBezTo>
                <a:cubicBezTo>
                  <a:pt x="281" y="1366"/>
                  <a:pt x="283" y="1371"/>
                  <a:pt x="277" y="1371"/>
                </a:cubicBezTo>
                <a:cubicBezTo>
                  <a:pt x="276" y="1369"/>
                  <a:pt x="283" y="1367"/>
                  <a:pt x="278" y="1366"/>
                </a:cubicBezTo>
                <a:cubicBezTo>
                  <a:pt x="278" y="1371"/>
                  <a:pt x="264" y="1361"/>
                  <a:pt x="264" y="1370"/>
                </a:cubicBezTo>
                <a:close/>
                <a:moveTo>
                  <a:pt x="346" y="1379"/>
                </a:moveTo>
                <a:cubicBezTo>
                  <a:pt x="349" y="1386"/>
                  <a:pt x="340" y="1382"/>
                  <a:pt x="340" y="1385"/>
                </a:cubicBezTo>
                <a:cubicBezTo>
                  <a:pt x="333" y="1387"/>
                  <a:pt x="326" y="1384"/>
                  <a:pt x="320" y="1385"/>
                </a:cubicBezTo>
                <a:cubicBezTo>
                  <a:pt x="317" y="1386"/>
                  <a:pt x="318" y="1389"/>
                  <a:pt x="313" y="1389"/>
                </a:cubicBezTo>
                <a:cubicBezTo>
                  <a:pt x="312" y="1380"/>
                  <a:pt x="319" y="1380"/>
                  <a:pt x="327" y="1381"/>
                </a:cubicBezTo>
                <a:cubicBezTo>
                  <a:pt x="330" y="1378"/>
                  <a:pt x="331" y="1377"/>
                  <a:pt x="339" y="1378"/>
                </a:cubicBezTo>
                <a:cubicBezTo>
                  <a:pt x="342" y="1378"/>
                  <a:pt x="345" y="1377"/>
                  <a:pt x="346" y="1379"/>
                </a:cubicBezTo>
                <a:close/>
                <a:moveTo>
                  <a:pt x="271" y="1379"/>
                </a:moveTo>
                <a:cubicBezTo>
                  <a:pt x="272" y="1379"/>
                  <a:pt x="273" y="1379"/>
                  <a:pt x="274" y="1379"/>
                </a:cubicBezTo>
                <a:cubicBezTo>
                  <a:pt x="273" y="1380"/>
                  <a:pt x="273" y="1382"/>
                  <a:pt x="273" y="1384"/>
                </a:cubicBezTo>
                <a:cubicBezTo>
                  <a:pt x="270" y="1383"/>
                  <a:pt x="269" y="1381"/>
                  <a:pt x="271" y="1379"/>
                </a:cubicBezTo>
                <a:close/>
                <a:moveTo>
                  <a:pt x="307" y="1382"/>
                </a:moveTo>
                <a:cubicBezTo>
                  <a:pt x="308" y="1383"/>
                  <a:pt x="309" y="1384"/>
                  <a:pt x="310" y="1384"/>
                </a:cubicBezTo>
                <a:cubicBezTo>
                  <a:pt x="310" y="1385"/>
                  <a:pt x="310" y="1386"/>
                  <a:pt x="310" y="1387"/>
                </a:cubicBezTo>
                <a:cubicBezTo>
                  <a:pt x="308" y="1387"/>
                  <a:pt x="306" y="1387"/>
                  <a:pt x="306" y="1389"/>
                </a:cubicBezTo>
                <a:cubicBezTo>
                  <a:pt x="301" y="1387"/>
                  <a:pt x="306" y="1383"/>
                  <a:pt x="307" y="1382"/>
                </a:cubicBezTo>
                <a:close/>
                <a:moveTo>
                  <a:pt x="371" y="1389"/>
                </a:moveTo>
                <a:cubicBezTo>
                  <a:pt x="372" y="1389"/>
                  <a:pt x="373" y="1389"/>
                  <a:pt x="374" y="1389"/>
                </a:cubicBezTo>
                <a:cubicBezTo>
                  <a:pt x="375" y="1393"/>
                  <a:pt x="362" y="1388"/>
                  <a:pt x="371" y="1389"/>
                </a:cubicBezTo>
                <a:close/>
                <a:moveTo>
                  <a:pt x="277" y="1416"/>
                </a:moveTo>
                <a:cubicBezTo>
                  <a:pt x="280" y="1416"/>
                  <a:pt x="281" y="1414"/>
                  <a:pt x="282" y="1412"/>
                </a:cubicBezTo>
                <a:cubicBezTo>
                  <a:pt x="279" y="1412"/>
                  <a:pt x="278" y="1414"/>
                  <a:pt x="277" y="1416"/>
                </a:cubicBezTo>
                <a:close/>
                <a:moveTo>
                  <a:pt x="253" y="1397"/>
                </a:moveTo>
                <a:cubicBezTo>
                  <a:pt x="253" y="1394"/>
                  <a:pt x="252" y="1393"/>
                  <a:pt x="250" y="1395"/>
                </a:cubicBezTo>
                <a:cubicBezTo>
                  <a:pt x="250" y="1392"/>
                  <a:pt x="245" y="1394"/>
                  <a:pt x="248" y="1395"/>
                </a:cubicBezTo>
                <a:cubicBezTo>
                  <a:pt x="250" y="1395"/>
                  <a:pt x="251" y="1397"/>
                  <a:pt x="253" y="1397"/>
                </a:cubicBezTo>
                <a:close/>
                <a:moveTo>
                  <a:pt x="1906" y="1412"/>
                </a:moveTo>
                <a:cubicBezTo>
                  <a:pt x="1910" y="1411"/>
                  <a:pt x="1915" y="1409"/>
                  <a:pt x="1920" y="1411"/>
                </a:cubicBezTo>
                <a:cubicBezTo>
                  <a:pt x="1920" y="1409"/>
                  <a:pt x="1917" y="1409"/>
                  <a:pt x="1917" y="1408"/>
                </a:cubicBezTo>
                <a:cubicBezTo>
                  <a:pt x="1910" y="1407"/>
                  <a:pt x="1906" y="1409"/>
                  <a:pt x="1903" y="1409"/>
                </a:cubicBezTo>
                <a:cubicBezTo>
                  <a:pt x="1900" y="1410"/>
                  <a:pt x="1897" y="1409"/>
                  <a:pt x="1896" y="1411"/>
                </a:cubicBezTo>
                <a:cubicBezTo>
                  <a:pt x="1901" y="1410"/>
                  <a:pt x="1901" y="1414"/>
                  <a:pt x="1906" y="1412"/>
                </a:cubicBezTo>
                <a:close/>
                <a:moveTo>
                  <a:pt x="270" y="1425"/>
                </a:moveTo>
                <a:cubicBezTo>
                  <a:pt x="267" y="1425"/>
                  <a:pt x="266" y="1423"/>
                  <a:pt x="264" y="1424"/>
                </a:cubicBezTo>
                <a:cubicBezTo>
                  <a:pt x="266" y="1428"/>
                  <a:pt x="257" y="1429"/>
                  <a:pt x="263" y="1431"/>
                </a:cubicBezTo>
                <a:cubicBezTo>
                  <a:pt x="263" y="1430"/>
                  <a:pt x="264" y="1430"/>
                  <a:pt x="266" y="1430"/>
                </a:cubicBezTo>
                <a:cubicBezTo>
                  <a:pt x="266" y="1428"/>
                  <a:pt x="265" y="1425"/>
                  <a:pt x="267" y="1425"/>
                </a:cubicBezTo>
                <a:cubicBezTo>
                  <a:pt x="267" y="1427"/>
                  <a:pt x="270" y="1427"/>
                  <a:pt x="270" y="1425"/>
                </a:cubicBezTo>
                <a:close/>
                <a:moveTo>
                  <a:pt x="343" y="1428"/>
                </a:moveTo>
                <a:cubicBezTo>
                  <a:pt x="345" y="1423"/>
                  <a:pt x="347" y="1432"/>
                  <a:pt x="348" y="1435"/>
                </a:cubicBezTo>
                <a:cubicBezTo>
                  <a:pt x="346" y="1439"/>
                  <a:pt x="346" y="1428"/>
                  <a:pt x="343" y="1428"/>
                </a:cubicBezTo>
                <a:close/>
                <a:moveTo>
                  <a:pt x="1413" y="1435"/>
                </a:moveTo>
                <a:cubicBezTo>
                  <a:pt x="1412" y="1434"/>
                  <a:pt x="1411" y="1433"/>
                  <a:pt x="1412" y="1431"/>
                </a:cubicBezTo>
                <a:cubicBezTo>
                  <a:pt x="1408" y="1431"/>
                  <a:pt x="1407" y="1433"/>
                  <a:pt x="1407" y="1436"/>
                </a:cubicBezTo>
                <a:cubicBezTo>
                  <a:pt x="1411" y="1434"/>
                  <a:pt x="1412" y="1437"/>
                  <a:pt x="1413" y="1435"/>
                </a:cubicBezTo>
                <a:close/>
                <a:moveTo>
                  <a:pt x="351" y="1443"/>
                </a:moveTo>
                <a:cubicBezTo>
                  <a:pt x="351" y="1440"/>
                  <a:pt x="347" y="1442"/>
                  <a:pt x="347" y="1439"/>
                </a:cubicBezTo>
                <a:cubicBezTo>
                  <a:pt x="346" y="1438"/>
                  <a:pt x="345" y="1438"/>
                  <a:pt x="345" y="1441"/>
                </a:cubicBezTo>
                <a:cubicBezTo>
                  <a:pt x="347" y="1441"/>
                  <a:pt x="348" y="1443"/>
                  <a:pt x="351" y="1443"/>
                </a:cubicBezTo>
                <a:close/>
                <a:moveTo>
                  <a:pt x="640" y="1443"/>
                </a:moveTo>
                <a:cubicBezTo>
                  <a:pt x="639" y="1444"/>
                  <a:pt x="640" y="1447"/>
                  <a:pt x="638" y="1447"/>
                </a:cubicBezTo>
                <a:cubicBezTo>
                  <a:pt x="638" y="1446"/>
                  <a:pt x="635" y="1445"/>
                  <a:pt x="635" y="1447"/>
                </a:cubicBezTo>
                <a:cubicBezTo>
                  <a:pt x="637" y="1447"/>
                  <a:pt x="639" y="1448"/>
                  <a:pt x="640" y="1449"/>
                </a:cubicBezTo>
                <a:cubicBezTo>
                  <a:pt x="639" y="1446"/>
                  <a:pt x="646" y="1442"/>
                  <a:pt x="643" y="1441"/>
                </a:cubicBezTo>
                <a:cubicBezTo>
                  <a:pt x="642" y="1442"/>
                  <a:pt x="641" y="1443"/>
                  <a:pt x="640" y="1443"/>
                </a:cubicBezTo>
                <a:close/>
                <a:moveTo>
                  <a:pt x="1308" y="1455"/>
                </a:moveTo>
                <a:cubicBezTo>
                  <a:pt x="1307" y="1459"/>
                  <a:pt x="1312" y="1462"/>
                  <a:pt x="1307" y="1462"/>
                </a:cubicBezTo>
                <a:cubicBezTo>
                  <a:pt x="1303" y="1462"/>
                  <a:pt x="1309" y="1466"/>
                  <a:pt x="1307" y="1470"/>
                </a:cubicBezTo>
                <a:cubicBezTo>
                  <a:pt x="1305" y="1470"/>
                  <a:pt x="1305" y="1472"/>
                  <a:pt x="1303" y="1471"/>
                </a:cubicBezTo>
                <a:cubicBezTo>
                  <a:pt x="1305" y="1476"/>
                  <a:pt x="1301" y="1480"/>
                  <a:pt x="1298" y="1484"/>
                </a:cubicBezTo>
                <a:cubicBezTo>
                  <a:pt x="1300" y="1484"/>
                  <a:pt x="1302" y="1484"/>
                  <a:pt x="1301" y="1487"/>
                </a:cubicBezTo>
                <a:cubicBezTo>
                  <a:pt x="1306" y="1488"/>
                  <a:pt x="1304" y="1483"/>
                  <a:pt x="1307" y="1482"/>
                </a:cubicBezTo>
                <a:cubicBezTo>
                  <a:pt x="1312" y="1484"/>
                  <a:pt x="1315" y="1480"/>
                  <a:pt x="1318" y="1481"/>
                </a:cubicBezTo>
                <a:cubicBezTo>
                  <a:pt x="1318" y="1481"/>
                  <a:pt x="1319" y="1484"/>
                  <a:pt x="1320" y="1484"/>
                </a:cubicBezTo>
                <a:cubicBezTo>
                  <a:pt x="1322" y="1485"/>
                  <a:pt x="1329" y="1484"/>
                  <a:pt x="1329" y="1489"/>
                </a:cubicBezTo>
                <a:cubicBezTo>
                  <a:pt x="1326" y="1489"/>
                  <a:pt x="1324" y="1488"/>
                  <a:pt x="1324" y="1492"/>
                </a:cubicBezTo>
                <a:cubicBezTo>
                  <a:pt x="1328" y="1496"/>
                  <a:pt x="1325" y="1489"/>
                  <a:pt x="1330" y="1490"/>
                </a:cubicBezTo>
                <a:cubicBezTo>
                  <a:pt x="1329" y="1495"/>
                  <a:pt x="1333" y="1501"/>
                  <a:pt x="1335" y="1496"/>
                </a:cubicBezTo>
                <a:cubicBezTo>
                  <a:pt x="1330" y="1496"/>
                  <a:pt x="1333" y="1489"/>
                  <a:pt x="1332" y="1485"/>
                </a:cubicBezTo>
                <a:cubicBezTo>
                  <a:pt x="1332" y="1485"/>
                  <a:pt x="1329" y="1484"/>
                  <a:pt x="1329" y="1482"/>
                </a:cubicBezTo>
                <a:cubicBezTo>
                  <a:pt x="1329" y="1478"/>
                  <a:pt x="1328" y="1475"/>
                  <a:pt x="1329" y="1473"/>
                </a:cubicBezTo>
                <a:cubicBezTo>
                  <a:pt x="1330" y="1467"/>
                  <a:pt x="1329" y="1469"/>
                  <a:pt x="1328" y="1463"/>
                </a:cubicBezTo>
                <a:cubicBezTo>
                  <a:pt x="1328" y="1461"/>
                  <a:pt x="1330" y="1462"/>
                  <a:pt x="1331" y="1460"/>
                </a:cubicBezTo>
                <a:cubicBezTo>
                  <a:pt x="1328" y="1460"/>
                  <a:pt x="1330" y="1455"/>
                  <a:pt x="1328" y="1454"/>
                </a:cubicBezTo>
                <a:cubicBezTo>
                  <a:pt x="1323" y="1454"/>
                  <a:pt x="1319" y="1459"/>
                  <a:pt x="1315" y="1455"/>
                </a:cubicBezTo>
                <a:cubicBezTo>
                  <a:pt x="1316" y="1456"/>
                  <a:pt x="1317" y="1454"/>
                  <a:pt x="1315" y="1454"/>
                </a:cubicBezTo>
                <a:cubicBezTo>
                  <a:pt x="1316" y="1457"/>
                  <a:pt x="1310" y="1454"/>
                  <a:pt x="1308" y="1455"/>
                </a:cubicBezTo>
                <a:close/>
                <a:moveTo>
                  <a:pt x="1311" y="1462"/>
                </a:moveTo>
                <a:cubicBezTo>
                  <a:pt x="1317" y="1460"/>
                  <a:pt x="1316" y="1474"/>
                  <a:pt x="1314" y="1476"/>
                </a:cubicBezTo>
                <a:cubicBezTo>
                  <a:pt x="1311" y="1477"/>
                  <a:pt x="1311" y="1474"/>
                  <a:pt x="1310" y="1473"/>
                </a:cubicBezTo>
                <a:cubicBezTo>
                  <a:pt x="1310" y="1471"/>
                  <a:pt x="1310" y="1467"/>
                  <a:pt x="1311" y="1462"/>
                </a:cubicBezTo>
                <a:close/>
                <a:moveTo>
                  <a:pt x="1006" y="1474"/>
                </a:moveTo>
                <a:cubicBezTo>
                  <a:pt x="1007" y="1473"/>
                  <a:pt x="1009" y="1467"/>
                  <a:pt x="1006" y="1466"/>
                </a:cubicBezTo>
                <a:cubicBezTo>
                  <a:pt x="1004" y="1464"/>
                  <a:pt x="1004" y="1460"/>
                  <a:pt x="1001" y="1458"/>
                </a:cubicBezTo>
                <a:cubicBezTo>
                  <a:pt x="1004" y="1462"/>
                  <a:pt x="1000" y="1473"/>
                  <a:pt x="1006" y="1474"/>
                </a:cubicBezTo>
                <a:close/>
                <a:moveTo>
                  <a:pt x="791" y="1476"/>
                </a:moveTo>
                <a:cubicBezTo>
                  <a:pt x="787" y="1475"/>
                  <a:pt x="785" y="1476"/>
                  <a:pt x="783" y="1477"/>
                </a:cubicBezTo>
                <a:cubicBezTo>
                  <a:pt x="783" y="1478"/>
                  <a:pt x="783" y="1480"/>
                  <a:pt x="783" y="1481"/>
                </a:cubicBezTo>
                <a:cubicBezTo>
                  <a:pt x="783" y="1481"/>
                  <a:pt x="785" y="1483"/>
                  <a:pt x="785" y="1482"/>
                </a:cubicBezTo>
                <a:cubicBezTo>
                  <a:pt x="785" y="1484"/>
                  <a:pt x="782" y="1484"/>
                  <a:pt x="783" y="1487"/>
                </a:cubicBezTo>
                <a:cubicBezTo>
                  <a:pt x="783" y="1487"/>
                  <a:pt x="786" y="1489"/>
                  <a:pt x="786" y="1490"/>
                </a:cubicBezTo>
                <a:cubicBezTo>
                  <a:pt x="787" y="1493"/>
                  <a:pt x="785" y="1496"/>
                  <a:pt x="788" y="1498"/>
                </a:cubicBezTo>
                <a:cubicBezTo>
                  <a:pt x="793" y="1498"/>
                  <a:pt x="795" y="1494"/>
                  <a:pt x="802" y="1495"/>
                </a:cubicBezTo>
                <a:cubicBezTo>
                  <a:pt x="802" y="1500"/>
                  <a:pt x="807" y="1500"/>
                  <a:pt x="811" y="1501"/>
                </a:cubicBezTo>
                <a:cubicBezTo>
                  <a:pt x="816" y="1497"/>
                  <a:pt x="806" y="1486"/>
                  <a:pt x="815" y="1485"/>
                </a:cubicBezTo>
                <a:cubicBezTo>
                  <a:pt x="817" y="1478"/>
                  <a:pt x="813" y="1476"/>
                  <a:pt x="812" y="1471"/>
                </a:cubicBezTo>
                <a:cubicBezTo>
                  <a:pt x="814" y="1470"/>
                  <a:pt x="818" y="1470"/>
                  <a:pt x="817" y="1465"/>
                </a:cubicBezTo>
                <a:cubicBezTo>
                  <a:pt x="814" y="1465"/>
                  <a:pt x="813" y="1467"/>
                  <a:pt x="812" y="1468"/>
                </a:cubicBezTo>
                <a:cubicBezTo>
                  <a:pt x="811" y="1469"/>
                  <a:pt x="808" y="1472"/>
                  <a:pt x="808" y="1473"/>
                </a:cubicBezTo>
                <a:cubicBezTo>
                  <a:pt x="807" y="1474"/>
                  <a:pt x="808" y="1477"/>
                  <a:pt x="806" y="1477"/>
                </a:cubicBezTo>
                <a:cubicBezTo>
                  <a:pt x="804" y="1475"/>
                  <a:pt x="795" y="1478"/>
                  <a:pt x="797" y="1471"/>
                </a:cubicBezTo>
                <a:cubicBezTo>
                  <a:pt x="791" y="1472"/>
                  <a:pt x="788" y="1471"/>
                  <a:pt x="789" y="1465"/>
                </a:cubicBezTo>
                <a:cubicBezTo>
                  <a:pt x="794" y="1465"/>
                  <a:pt x="801" y="1466"/>
                  <a:pt x="800" y="1460"/>
                </a:cubicBezTo>
                <a:cubicBezTo>
                  <a:pt x="783" y="1460"/>
                  <a:pt x="768" y="1460"/>
                  <a:pt x="753" y="1462"/>
                </a:cubicBezTo>
                <a:cubicBezTo>
                  <a:pt x="754" y="1466"/>
                  <a:pt x="756" y="1464"/>
                  <a:pt x="756" y="1468"/>
                </a:cubicBezTo>
                <a:cubicBezTo>
                  <a:pt x="757" y="1471"/>
                  <a:pt x="761" y="1470"/>
                  <a:pt x="760" y="1474"/>
                </a:cubicBezTo>
                <a:cubicBezTo>
                  <a:pt x="758" y="1474"/>
                  <a:pt x="758" y="1476"/>
                  <a:pt x="757" y="1476"/>
                </a:cubicBezTo>
                <a:cubicBezTo>
                  <a:pt x="755" y="1476"/>
                  <a:pt x="754" y="1473"/>
                  <a:pt x="753" y="1473"/>
                </a:cubicBezTo>
                <a:cubicBezTo>
                  <a:pt x="750" y="1471"/>
                  <a:pt x="745" y="1475"/>
                  <a:pt x="747" y="1470"/>
                </a:cubicBezTo>
                <a:cubicBezTo>
                  <a:pt x="742" y="1469"/>
                  <a:pt x="740" y="1473"/>
                  <a:pt x="738" y="1476"/>
                </a:cubicBezTo>
                <a:cubicBezTo>
                  <a:pt x="738" y="1474"/>
                  <a:pt x="736" y="1473"/>
                  <a:pt x="735" y="1473"/>
                </a:cubicBezTo>
                <a:cubicBezTo>
                  <a:pt x="734" y="1474"/>
                  <a:pt x="735" y="1476"/>
                  <a:pt x="733" y="1476"/>
                </a:cubicBezTo>
                <a:cubicBezTo>
                  <a:pt x="731" y="1476"/>
                  <a:pt x="732" y="1479"/>
                  <a:pt x="730" y="1479"/>
                </a:cubicBezTo>
                <a:cubicBezTo>
                  <a:pt x="729" y="1477"/>
                  <a:pt x="727" y="1476"/>
                  <a:pt x="726" y="1474"/>
                </a:cubicBezTo>
                <a:cubicBezTo>
                  <a:pt x="726" y="1477"/>
                  <a:pt x="726" y="1480"/>
                  <a:pt x="726" y="1482"/>
                </a:cubicBezTo>
                <a:cubicBezTo>
                  <a:pt x="722" y="1483"/>
                  <a:pt x="725" y="1490"/>
                  <a:pt x="720" y="1489"/>
                </a:cubicBezTo>
                <a:cubicBezTo>
                  <a:pt x="720" y="1490"/>
                  <a:pt x="720" y="1491"/>
                  <a:pt x="720" y="1492"/>
                </a:cubicBezTo>
                <a:cubicBezTo>
                  <a:pt x="720" y="1492"/>
                  <a:pt x="718" y="1494"/>
                  <a:pt x="718" y="1493"/>
                </a:cubicBezTo>
                <a:cubicBezTo>
                  <a:pt x="718" y="1496"/>
                  <a:pt x="720" y="1497"/>
                  <a:pt x="718" y="1498"/>
                </a:cubicBezTo>
                <a:cubicBezTo>
                  <a:pt x="717" y="1498"/>
                  <a:pt x="715" y="1498"/>
                  <a:pt x="715" y="1500"/>
                </a:cubicBezTo>
                <a:cubicBezTo>
                  <a:pt x="721" y="1501"/>
                  <a:pt x="726" y="1502"/>
                  <a:pt x="729" y="1498"/>
                </a:cubicBezTo>
                <a:cubicBezTo>
                  <a:pt x="723" y="1496"/>
                  <a:pt x="730" y="1485"/>
                  <a:pt x="738" y="1487"/>
                </a:cubicBezTo>
                <a:cubicBezTo>
                  <a:pt x="740" y="1495"/>
                  <a:pt x="739" y="1495"/>
                  <a:pt x="735" y="1500"/>
                </a:cubicBezTo>
                <a:cubicBezTo>
                  <a:pt x="740" y="1502"/>
                  <a:pt x="741" y="1499"/>
                  <a:pt x="748" y="1500"/>
                </a:cubicBezTo>
                <a:cubicBezTo>
                  <a:pt x="751" y="1498"/>
                  <a:pt x="744" y="1492"/>
                  <a:pt x="749" y="1490"/>
                </a:cubicBezTo>
                <a:cubicBezTo>
                  <a:pt x="753" y="1490"/>
                  <a:pt x="756" y="1491"/>
                  <a:pt x="758" y="1493"/>
                </a:cubicBezTo>
                <a:cubicBezTo>
                  <a:pt x="759" y="1497"/>
                  <a:pt x="751" y="1492"/>
                  <a:pt x="754" y="1498"/>
                </a:cubicBezTo>
                <a:cubicBezTo>
                  <a:pt x="755" y="1501"/>
                  <a:pt x="759" y="1499"/>
                  <a:pt x="762" y="1500"/>
                </a:cubicBezTo>
                <a:cubicBezTo>
                  <a:pt x="764" y="1500"/>
                  <a:pt x="764" y="1501"/>
                  <a:pt x="766" y="1501"/>
                </a:cubicBezTo>
                <a:cubicBezTo>
                  <a:pt x="772" y="1502"/>
                  <a:pt x="777" y="1500"/>
                  <a:pt x="779" y="1500"/>
                </a:cubicBezTo>
                <a:cubicBezTo>
                  <a:pt x="780" y="1499"/>
                  <a:pt x="782" y="1500"/>
                  <a:pt x="782" y="1498"/>
                </a:cubicBezTo>
                <a:cubicBezTo>
                  <a:pt x="784" y="1497"/>
                  <a:pt x="785" y="1496"/>
                  <a:pt x="785" y="1493"/>
                </a:cubicBezTo>
                <a:cubicBezTo>
                  <a:pt x="782" y="1493"/>
                  <a:pt x="780" y="1492"/>
                  <a:pt x="778" y="1490"/>
                </a:cubicBezTo>
                <a:cubicBezTo>
                  <a:pt x="780" y="1485"/>
                  <a:pt x="773" y="1488"/>
                  <a:pt x="774" y="1484"/>
                </a:cubicBezTo>
                <a:cubicBezTo>
                  <a:pt x="774" y="1482"/>
                  <a:pt x="774" y="1480"/>
                  <a:pt x="774" y="1477"/>
                </a:cubicBezTo>
                <a:cubicBezTo>
                  <a:pt x="768" y="1480"/>
                  <a:pt x="769" y="1474"/>
                  <a:pt x="767" y="1473"/>
                </a:cubicBezTo>
                <a:cubicBezTo>
                  <a:pt x="765" y="1471"/>
                  <a:pt x="761" y="1474"/>
                  <a:pt x="760" y="1470"/>
                </a:cubicBezTo>
                <a:cubicBezTo>
                  <a:pt x="759" y="1467"/>
                  <a:pt x="757" y="1467"/>
                  <a:pt x="758" y="1465"/>
                </a:cubicBezTo>
                <a:cubicBezTo>
                  <a:pt x="767" y="1462"/>
                  <a:pt x="775" y="1466"/>
                  <a:pt x="786" y="1463"/>
                </a:cubicBezTo>
                <a:cubicBezTo>
                  <a:pt x="783" y="1472"/>
                  <a:pt x="792" y="1469"/>
                  <a:pt x="791" y="1476"/>
                </a:cubicBezTo>
                <a:close/>
                <a:moveTo>
                  <a:pt x="684" y="1470"/>
                </a:moveTo>
                <a:cubicBezTo>
                  <a:pt x="686" y="1477"/>
                  <a:pt x="678" y="1478"/>
                  <a:pt x="676" y="1476"/>
                </a:cubicBezTo>
                <a:cubicBezTo>
                  <a:pt x="674" y="1479"/>
                  <a:pt x="676" y="1485"/>
                  <a:pt x="673" y="1487"/>
                </a:cubicBezTo>
                <a:cubicBezTo>
                  <a:pt x="671" y="1487"/>
                  <a:pt x="668" y="1488"/>
                  <a:pt x="667" y="1485"/>
                </a:cubicBezTo>
                <a:cubicBezTo>
                  <a:pt x="666" y="1483"/>
                  <a:pt x="669" y="1481"/>
                  <a:pt x="667" y="1481"/>
                </a:cubicBezTo>
                <a:cubicBezTo>
                  <a:pt x="666" y="1485"/>
                  <a:pt x="664" y="1479"/>
                  <a:pt x="661" y="1481"/>
                </a:cubicBezTo>
                <a:cubicBezTo>
                  <a:pt x="660" y="1483"/>
                  <a:pt x="660" y="1487"/>
                  <a:pt x="658" y="1489"/>
                </a:cubicBezTo>
                <a:cubicBezTo>
                  <a:pt x="656" y="1489"/>
                  <a:pt x="655" y="1486"/>
                  <a:pt x="655" y="1489"/>
                </a:cubicBezTo>
                <a:cubicBezTo>
                  <a:pt x="660" y="1490"/>
                  <a:pt x="660" y="1496"/>
                  <a:pt x="658" y="1501"/>
                </a:cubicBezTo>
                <a:cubicBezTo>
                  <a:pt x="664" y="1499"/>
                  <a:pt x="667" y="1503"/>
                  <a:pt x="671" y="1503"/>
                </a:cubicBezTo>
                <a:cubicBezTo>
                  <a:pt x="672" y="1503"/>
                  <a:pt x="673" y="1497"/>
                  <a:pt x="677" y="1500"/>
                </a:cubicBezTo>
                <a:cubicBezTo>
                  <a:pt x="674" y="1496"/>
                  <a:pt x="679" y="1495"/>
                  <a:pt x="680" y="1493"/>
                </a:cubicBezTo>
                <a:cubicBezTo>
                  <a:pt x="681" y="1491"/>
                  <a:pt x="680" y="1488"/>
                  <a:pt x="683" y="1487"/>
                </a:cubicBezTo>
                <a:cubicBezTo>
                  <a:pt x="683" y="1485"/>
                  <a:pt x="686" y="1485"/>
                  <a:pt x="689" y="1485"/>
                </a:cubicBezTo>
                <a:cubicBezTo>
                  <a:pt x="691" y="1492"/>
                  <a:pt x="692" y="1499"/>
                  <a:pt x="697" y="1503"/>
                </a:cubicBezTo>
                <a:cubicBezTo>
                  <a:pt x="700" y="1502"/>
                  <a:pt x="706" y="1505"/>
                  <a:pt x="706" y="1501"/>
                </a:cubicBezTo>
                <a:cubicBezTo>
                  <a:pt x="703" y="1501"/>
                  <a:pt x="705" y="1496"/>
                  <a:pt x="704" y="1493"/>
                </a:cubicBezTo>
                <a:cubicBezTo>
                  <a:pt x="700" y="1492"/>
                  <a:pt x="699" y="1487"/>
                  <a:pt x="696" y="1484"/>
                </a:cubicBezTo>
                <a:cubicBezTo>
                  <a:pt x="699" y="1481"/>
                  <a:pt x="697" y="1478"/>
                  <a:pt x="696" y="1474"/>
                </a:cubicBezTo>
                <a:cubicBezTo>
                  <a:pt x="699" y="1473"/>
                  <a:pt x="702" y="1471"/>
                  <a:pt x="699" y="1468"/>
                </a:cubicBezTo>
                <a:cubicBezTo>
                  <a:pt x="692" y="1467"/>
                  <a:pt x="690" y="1471"/>
                  <a:pt x="684" y="1470"/>
                </a:cubicBezTo>
                <a:close/>
                <a:moveTo>
                  <a:pt x="695" y="1471"/>
                </a:moveTo>
                <a:cubicBezTo>
                  <a:pt x="689" y="1466"/>
                  <a:pt x="690" y="1477"/>
                  <a:pt x="695" y="1471"/>
                </a:cubicBezTo>
                <a:close/>
                <a:moveTo>
                  <a:pt x="828" y="1476"/>
                </a:moveTo>
                <a:cubicBezTo>
                  <a:pt x="829" y="1476"/>
                  <a:pt x="830" y="1477"/>
                  <a:pt x="831" y="1477"/>
                </a:cubicBezTo>
                <a:cubicBezTo>
                  <a:pt x="833" y="1483"/>
                  <a:pt x="824" y="1485"/>
                  <a:pt x="829" y="1489"/>
                </a:cubicBezTo>
                <a:cubicBezTo>
                  <a:pt x="830" y="1486"/>
                  <a:pt x="832" y="1485"/>
                  <a:pt x="836" y="1485"/>
                </a:cubicBezTo>
                <a:cubicBezTo>
                  <a:pt x="837" y="1491"/>
                  <a:pt x="833" y="1493"/>
                  <a:pt x="834" y="1500"/>
                </a:cubicBezTo>
                <a:cubicBezTo>
                  <a:pt x="840" y="1498"/>
                  <a:pt x="842" y="1502"/>
                  <a:pt x="847" y="1501"/>
                </a:cubicBezTo>
                <a:cubicBezTo>
                  <a:pt x="849" y="1500"/>
                  <a:pt x="846" y="1494"/>
                  <a:pt x="850" y="1493"/>
                </a:cubicBezTo>
                <a:cubicBezTo>
                  <a:pt x="854" y="1495"/>
                  <a:pt x="857" y="1489"/>
                  <a:pt x="862" y="1489"/>
                </a:cubicBezTo>
                <a:cubicBezTo>
                  <a:pt x="867" y="1488"/>
                  <a:pt x="875" y="1488"/>
                  <a:pt x="876" y="1490"/>
                </a:cubicBezTo>
                <a:cubicBezTo>
                  <a:pt x="876" y="1492"/>
                  <a:pt x="873" y="1492"/>
                  <a:pt x="873" y="1493"/>
                </a:cubicBezTo>
                <a:cubicBezTo>
                  <a:pt x="874" y="1495"/>
                  <a:pt x="877" y="1494"/>
                  <a:pt x="879" y="1495"/>
                </a:cubicBezTo>
                <a:cubicBezTo>
                  <a:pt x="881" y="1497"/>
                  <a:pt x="879" y="1500"/>
                  <a:pt x="882" y="1501"/>
                </a:cubicBezTo>
                <a:cubicBezTo>
                  <a:pt x="885" y="1497"/>
                  <a:pt x="895" y="1501"/>
                  <a:pt x="899" y="1500"/>
                </a:cubicBezTo>
                <a:cubicBezTo>
                  <a:pt x="900" y="1499"/>
                  <a:pt x="899" y="1496"/>
                  <a:pt x="901" y="1496"/>
                </a:cubicBezTo>
                <a:cubicBezTo>
                  <a:pt x="905" y="1500"/>
                  <a:pt x="904" y="1498"/>
                  <a:pt x="908" y="1498"/>
                </a:cubicBezTo>
                <a:cubicBezTo>
                  <a:pt x="911" y="1498"/>
                  <a:pt x="912" y="1499"/>
                  <a:pt x="913" y="1500"/>
                </a:cubicBezTo>
                <a:cubicBezTo>
                  <a:pt x="913" y="1498"/>
                  <a:pt x="913" y="1495"/>
                  <a:pt x="913" y="1493"/>
                </a:cubicBezTo>
                <a:cubicBezTo>
                  <a:pt x="916" y="1493"/>
                  <a:pt x="916" y="1490"/>
                  <a:pt x="918" y="1489"/>
                </a:cubicBezTo>
                <a:cubicBezTo>
                  <a:pt x="919" y="1487"/>
                  <a:pt x="921" y="1485"/>
                  <a:pt x="922" y="1482"/>
                </a:cubicBezTo>
                <a:cubicBezTo>
                  <a:pt x="922" y="1482"/>
                  <a:pt x="921" y="1482"/>
                  <a:pt x="921" y="1482"/>
                </a:cubicBezTo>
                <a:cubicBezTo>
                  <a:pt x="920" y="1481"/>
                  <a:pt x="929" y="1475"/>
                  <a:pt x="925" y="1471"/>
                </a:cubicBezTo>
                <a:cubicBezTo>
                  <a:pt x="921" y="1472"/>
                  <a:pt x="922" y="1468"/>
                  <a:pt x="919" y="1468"/>
                </a:cubicBezTo>
                <a:cubicBezTo>
                  <a:pt x="919" y="1472"/>
                  <a:pt x="922" y="1473"/>
                  <a:pt x="917" y="1474"/>
                </a:cubicBezTo>
                <a:cubicBezTo>
                  <a:pt x="917" y="1473"/>
                  <a:pt x="917" y="1472"/>
                  <a:pt x="917" y="1471"/>
                </a:cubicBezTo>
                <a:cubicBezTo>
                  <a:pt x="915" y="1471"/>
                  <a:pt x="909" y="1476"/>
                  <a:pt x="908" y="1477"/>
                </a:cubicBezTo>
                <a:cubicBezTo>
                  <a:pt x="907" y="1480"/>
                  <a:pt x="910" y="1484"/>
                  <a:pt x="907" y="1485"/>
                </a:cubicBezTo>
                <a:cubicBezTo>
                  <a:pt x="902" y="1486"/>
                  <a:pt x="899" y="1479"/>
                  <a:pt x="902" y="1476"/>
                </a:cubicBezTo>
                <a:cubicBezTo>
                  <a:pt x="896" y="1475"/>
                  <a:pt x="894" y="1474"/>
                  <a:pt x="890" y="1477"/>
                </a:cubicBezTo>
                <a:cubicBezTo>
                  <a:pt x="889" y="1482"/>
                  <a:pt x="891" y="1483"/>
                  <a:pt x="891" y="1487"/>
                </a:cubicBezTo>
                <a:cubicBezTo>
                  <a:pt x="889" y="1486"/>
                  <a:pt x="886" y="1489"/>
                  <a:pt x="885" y="1489"/>
                </a:cubicBezTo>
                <a:cubicBezTo>
                  <a:pt x="885" y="1489"/>
                  <a:pt x="884" y="1486"/>
                  <a:pt x="884" y="1485"/>
                </a:cubicBezTo>
                <a:cubicBezTo>
                  <a:pt x="882" y="1484"/>
                  <a:pt x="877" y="1487"/>
                  <a:pt x="876" y="1485"/>
                </a:cubicBezTo>
                <a:cubicBezTo>
                  <a:pt x="875" y="1485"/>
                  <a:pt x="876" y="1481"/>
                  <a:pt x="876" y="1481"/>
                </a:cubicBezTo>
                <a:cubicBezTo>
                  <a:pt x="873" y="1480"/>
                  <a:pt x="869" y="1481"/>
                  <a:pt x="865" y="1481"/>
                </a:cubicBezTo>
                <a:cubicBezTo>
                  <a:pt x="865" y="1479"/>
                  <a:pt x="865" y="1476"/>
                  <a:pt x="863" y="1476"/>
                </a:cubicBezTo>
                <a:cubicBezTo>
                  <a:pt x="859" y="1476"/>
                  <a:pt x="857" y="1467"/>
                  <a:pt x="854" y="1468"/>
                </a:cubicBezTo>
                <a:cubicBezTo>
                  <a:pt x="854" y="1471"/>
                  <a:pt x="858" y="1476"/>
                  <a:pt x="854" y="1477"/>
                </a:cubicBezTo>
                <a:cubicBezTo>
                  <a:pt x="852" y="1476"/>
                  <a:pt x="850" y="1475"/>
                  <a:pt x="846" y="1476"/>
                </a:cubicBezTo>
                <a:cubicBezTo>
                  <a:pt x="844" y="1478"/>
                  <a:pt x="837" y="1477"/>
                  <a:pt x="832" y="1477"/>
                </a:cubicBezTo>
                <a:cubicBezTo>
                  <a:pt x="831" y="1477"/>
                  <a:pt x="825" y="1469"/>
                  <a:pt x="826" y="1476"/>
                </a:cubicBezTo>
                <a:cubicBezTo>
                  <a:pt x="826" y="1477"/>
                  <a:pt x="827" y="1478"/>
                  <a:pt x="828" y="1476"/>
                </a:cubicBezTo>
                <a:close/>
                <a:moveTo>
                  <a:pt x="588" y="1482"/>
                </a:moveTo>
                <a:cubicBezTo>
                  <a:pt x="586" y="1482"/>
                  <a:pt x="584" y="1479"/>
                  <a:pt x="583" y="1482"/>
                </a:cubicBezTo>
                <a:cubicBezTo>
                  <a:pt x="587" y="1485"/>
                  <a:pt x="590" y="1487"/>
                  <a:pt x="590" y="1493"/>
                </a:cubicBezTo>
                <a:cubicBezTo>
                  <a:pt x="591" y="1497"/>
                  <a:pt x="586" y="1495"/>
                  <a:pt x="585" y="1498"/>
                </a:cubicBezTo>
                <a:cubicBezTo>
                  <a:pt x="588" y="1500"/>
                  <a:pt x="589" y="1502"/>
                  <a:pt x="590" y="1504"/>
                </a:cubicBezTo>
                <a:cubicBezTo>
                  <a:pt x="597" y="1504"/>
                  <a:pt x="598" y="1499"/>
                  <a:pt x="604" y="1498"/>
                </a:cubicBezTo>
                <a:cubicBezTo>
                  <a:pt x="608" y="1503"/>
                  <a:pt x="609" y="1500"/>
                  <a:pt x="616" y="1501"/>
                </a:cubicBezTo>
                <a:cubicBezTo>
                  <a:pt x="617" y="1499"/>
                  <a:pt x="617" y="1497"/>
                  <a:pt x="619" y="1498"/>
                </a:cubicBezTo>
                <a:cubicBezTo>
                  <a:pt x="624" y="1498"/>
                  <a:pt x="629" y="1506"/>
                  <a:pt x="633" y="1501"/>
                </a:cubicBezTo>
                <a:cubicBezTo>
                  <a:pt x="631" y="1500"/>
                  <a:pt x="634" y="1490"/>
                  <a:pt x="636" y="1489"/>
                </a:cubicBezTo>
                <a:cubicBezTo>
                  <a:pt x="637" y="1485"/>
                  <a:pt x="633" y="1484"/>
                  <a:pt x="631" y="1482"/>
                </a:cubicBezTo>
                <a:cubicBezTo>
                  <a:pt x="630" y="1480"/>
                  <a:pt x="629" y="1478"/>
                  <a:pt x="627" y="1476"/>
                </a:cubicBezTo>
                <a:cubicBezTo>
                  <a:pt x="627" y="1478"/>
                  <a:pt x="627" y="1479"/>
                  <a:pt x="628" y="1481"/>
                </a:cubicBezTo>
                <a:cubicBezTo>
                  <a:pt x="622" y="1480"/>
                  <a:pt x="622" y="1487"/>
                  <a:pt x="618" y="1489"/>
                </a:cubicBezTo>
                <a:cubicBezTo>
                  <a:pt x="615" y="1489"/>
                  <a:pt x="616" y="1484"/>
                  <a:pt x="611" y="1485"/>
                </a:cubicBezTo>
                <a:cubicBezTo>
                  <a:pt x="610" y="1489"/>
                  <a:pt x="611" y="1494"/>
                  <a:pt x="607" y="1495"/>
                </a:cubicBezTo>
                <a:cubicBezTo>
                  <a:pt x="602" y="1497"/>
                  <a:pt x="600" y="1495"/>
                  <a:pt x="595" y="1495"/>
                </a:cubicBezTo>
                <a:cubicBezTo>
                  <a:pt x="596" y="1489"/>
                  <a:pt x="590" y="1490"/>
                  <a:pt x="590" y="1485"/>
                </a:cubicBezTo>
                <a:cubicBezTo>
                  <a:pt x="590" y="1482"/>
                  <a:pt x="592" y="1481"/>
                  <a:pt x="591" y="1476"/>
                </a:cubicBezTo>
                <a:cubicBezTo>
                  <a:pt x="586" y="1478"/>
                  <a:pt x="590" y="1470"/>
                  <a:pt x="586" y="1471"/>
                </a:cubicBezTo>
                <a:cubicBezTo>
                  <a:pt x="586" y="1476"/>
                  <a:pt x="589" y="1477"/>
                  <a:pt x="588" y="1482"/>
                </a:cubicBezTo>
                <a:close/>
                <a:moveTo>
                  <a:pt x="546" y="1508"/>
                </a:moveTo>
                <a:cubicBezTo>
                  <a:pt x="546" y="1506"/>
                  <a:pt x="547" y="1505"/>
                  <a:pt x="549" y="1504"/>
                </a:cubicBezTo>
                <a:cubicBezTo>
                  <a:pt x="549" y="1502"/>
                  <a:pt x="548" y="1499"/>
                  <a:pt x="550" y="1498"/>
                </a:cubicBezTo>
                <a:cubicBezTo>
                  <a:pt x="551" y="1495"/>
                  <a:pt x="545" y="1493"/>
                  <a:pt x="551" y="1493"/>
                </a:cubicBezTo>
                <a:cubicBezTo>
                  <a:pt x="552" y="1495"/>
                  <a:pt x="552" y="1497"/>
                  <a:pt x="554" y="1496"/>
                </a:cubicBezTo>
                <a:cubicBezTo>
                  <a:pt x="555" y="1493"/>
                  <a:pt x="552" y="1493"/>
                  <a:pt x="551" y="1492"/>
                </a:cubicBezTo>
                <a:cubicBezTo>
                  <a:pt x="551" y="1490"/>
                  <a:pt x="551" y="1488"/>
                  <a:pt x="551" y="1487"/>
                </a:cubicBezTo>
                <a:cubicBezTo>
                  <a:pt x="551" y="1485"/>
                  <a:pt x="549" y="1484"/>
                  <a:pt x="548" y="1482"/>
                </a:cubicBezTo>
                <a:cubicBezTo>
                  <a:pt x="550" y="1482"/>
                  <a:pt x="550" y="1479"/>
                  <a:pt x="551" y="1477"/>
                </a:cubicBezTo>
                <a:cubicBezTo>
                  <a:pt x="553" y="1477"/>
                  <a:pt x="556" y="1478"/>
                  <a:pt x="555" y="1474"/>
                </a:cubicBezTo>
                <a:cubicBezTo>
                  <a:pt x="553" y="1471"/>
                  <a:pt x="551" y="1476"/>
                  <a:pt x="548" y="1473"/>
                </a:cubicBezTo>
                <a:cubicBezTo>
                  <a:pt x="546" y="1479"/>
                  <a:pt x="547" y="1479"/>
                  <a:pt x="546" y="1485"/>
                </a:cubicBezTo>
                <a:cubicBezTo>
                  <a:pt x="546" y="1487"/>
                  <a:pt x="549" y="1487"/>
                  <a:pt x="550" y="1489"/>
                </a:cubicBezTo>
                <a:cubicBezTo>
                  <a:pt x="548" y="1490"/>
                  <a:pt x="549" y="1492"/>
                  <a:pt x="548" y="1493"/>
                </a:cubicBezTo>
                <a:cubicBezTo>
                  <a:pt x="547" y="1494"/>
                  <a:pt x="544" y="1494"/>
                  <a:pt x="544" y="1495"/>
                </a:cubicBezTo>
                <a:cubicBezTo>
                  <a:pt x="543" y="1496"/>
                  <a:pt x="545" y="1500"/>
                  <a:pt x="542" y="1500"/>
                </a:cubicBezTo>
                <a:cubicBezTo>
                  <a:pt x="539" y="1499"/>
                  <a:pt x="536" y="1500"/>
                  <a:pt x="533" y="1500"/>
                </a:cubicBezTo>
                <a:cubicBezTo>
                  <a:pt x="530" y="1499"/>
                  <a:pt x="529" y="1495"/>
                  <a:pt x="528" y="1495"/>
                </a:cubicBezTo>
                <a:cubicBezTo>
                  <a:pt x="527" y="1495"/>
                  <a:pt x="524" y="1496"/>
                  <a:pt x="524" y="1496"/>
                </a:cubicBezTo>
                <a:cubicBezTo>
                  <a:pt x="523" y="1496"/>
                  <a:pt x="525" y="1495"/>
                  <a:pt x="525" y="1495"/>
                </a:cubicBezTo>
                <a:cubicBezTo>
                  <a:pt x="525" y="1493"/>
                  <a:pt x="521" y="1490"/>
                  <a:pt x="520" y="1489"/>
                </a:cubicBezTo>
                <a:cubicBezTo>
                  <a:pt x="520" y="1487"/>
                  <a:pt x="519" y="1483"/>
                  <a:pt x="518" y="1481"/>
                </a:cubicBezTo>
                <a:cubicBezTo>
                  <a:pt x="518" y="1480"/>
                  <a:pt x="517" y="1475"/>
                  <a:pt x="515" y="1477"/>
                </a:cubicBezTo>
                <a:cubicBezTo>
                  <a:pt x="516" y="1478"/>
                  <a:pt x="519" y="1484"/>
                  <a:pt x="515" y="1484"/>
                </a:cubicBezTo>
                <a:cubicBezTo>
                  <a:pt x="510" y="1479"/>
                  <a:pt x="502" y="1490"/>
                  <a:pt x="495" y="1484"/>
                </a:cubicBezTo>
                <a:cubicBezTo>
                  <a:pt x="496" y="1488"/>
                  <a:pt x="495" y="1491"/>
                  <a:pt x="491" y="1490"/>
                </a:cubicBezTo>
                <a:cubicBezTo>
                  <a:pt x="489" y="1496"/>
                  <a:pt x="495" y="1495"/>
                  <a:pt x="494" y="1500"/>
                </a:cubicBezTo>
                <a:cubicBezTo>
                  <a:pt x="493" y="1500"/>
                  <a:pt x="493" y="1501"/>
                  <a:pt x="493" y="1503"/>
                </a:cubicBezTo>
                <a:cubicBezTo>
                  <a:pt x="490" y="1503"/>
                  <a:pt x="488" y="1503"/>
                  <a:pt x="488" y="1506"/>
                </a:cubicBezTo>
                <a:cubicBezTo>
                  <a:pt x="491" y="1506"/>
                  <a:pt x="493" y="1506"/>
                  <a:pt x="496" y="1506"/>
                </a:cubicBezTo>
                <a:cubicBezTo>
                  <a:pt x="496" y="1504"/>
                  <a:pt x="496" y="1502"/>
                  <a:pt x="496" y="1500"/>
                </a:cubicBezTo>
                <a:cubicBezTo>
                  <a:pt x="504" y="1500"/>
                  <a:pt x="504" y="1491"/>
                  <a:pt x="511" y="1490"/>
                </a:cubicBezTo>
                <a:cubicBezTo>
                  <a:pt x="513" y="1493"/>
                  <a:pt x="516" y="1494"/>
                  <a:pt x="517" y="1496"/>
                </a:cubicBezTo>
                <a:cubicBezTo>
                  <a:pt x="517" y="1498"/>
                  <a:pt x="517" y="1499"/>
                  <a:pt x="517" y="1500"/>
                </a:cubicBezTo>
                <a:cubicBezTo>
                  <a:pt x="520" y="1500"/>
                  <a:pt x="523" y="1499"/>
                  <a:pt x="524" y="1501"/>
                </a:cubicBezTo>
                <a:cubicBezTo>
                  <a:pt x="525" y="1504"/>
                  <a:pt x="522" y="1509"/>
                  <a:pt x="526" y="1509"/>
                </a:cubicBezTo>
                <a:cubicBezTo>
                  <a:pt x="529" y="1505"/>
                  <a:pt x="539" y="1509"/>
                  <a:pt x="546" y="1508"/>
                </a:cubicBezTo>
                <a:close/>
                <a:moveTo>
                  <a:pt x="497" y="1493"/>
                </a:moveTo>
                <a:cubicBezTo>
                  <a:pt x="503" y="1495"/>
                  <a:pt x="503" y="1486"/>
                  <a:pt x="497" y="1487"/>
                </a:cubicBezTo>
                <a:cubicBezTo>
                  <a:pt x="497" y="1489"/>
                  <a:pt x="497" y="1491"/>
                  <a:pt x="497" y="1493"/>
                </a:cubicBezTo>
                <a:close/>
                <a:moveTo>
                  <a:pt x="414" y="1500"/>
                </a:moveTo>
                <a:cubicBezTo>
                  <a:pt x="415" y="1500"/>
                  <a:pt x="416" y="1499"/>
                  <a:pt x="417" y="1500"/>
                </a:cubicBezTo>
                <a:cubicBezTo>
                  <a:pt x="418" y="1500"/>
                  <a:pt x="418" y="1502"/>
                  <a:pt x="420" y="1503"/>
                </a:cubicBezTo>
                <a:cubicBezTo>
                  <a:pt x="420" y="1503"/>
                  <a:pt x="425" y="1500"/>
                  <a:pt x="426" y="1501"/>
                </a:cubicBezTo>
                <a:cubicBezTo>
                  <a:pt x="430" y="1505"/>
                  <a:pt x="429" y="1499"/>
                  <a:pt x="433" y="1503"/>
                </a:cubicBezTo>
                <a:cubicBezTo>
                  <a:pt x="434" y="1504"/>
                  <a:pt x="440" y="1501"/>
                  <a:pt x="442" y="1501"/>
                </a:cubicBezTo>
                <a:cubicBezTo>
                  <a:pt x="444" y="1501"/>
                  <a:pt x="445" y="1504"/>
                  <a:pt x="446" y="1501"/>
                </a:cubicBezTo>
                <a:cubicBezTo>
                  <a:pt x="447" y="1500"/>
                  <a:pt x="448" y="1503"/>
                  <a:pt x="448" y="1503"/>
                </a:cubicBezTo>
                <a:cubicBezTo>
                  <a:pt x="456" y="1503"/>
                  <a:pt x="458" y="1504"/>
                  <a:pt x="462" y="1504"/>
                </a:cubicBezTo>
                <a:cubicBezTo>
                  <a:pt x="466" y="1505"/>
                  <a:pt x="470" y="1503"/>
                  <a:pt x="474" y="1506"/>
                </a:cubicBezTo>
                <a:cubicBezTo>
                  <a:pt x="475" y="1500"/>
                  <a:pt x="466" y="1504"/>
                  <a:pt x="462" y="1503"/>
                </a:cubicBezTo>
                <a:cubicBezTo>
                  <a:pt x="460" y="1498"/>
                  <a:pt x="460" y="1496"/>
                  <a:pt x="459" y="1495"/>
                </a:cubicBezTo>
                <a:cubicBezTo>
                  <a:pt x="458" y="1495"/>
                  <a:pt x="457" y="1490"/>
                  <a:pt x="457" y="1490"/>
                </a:cubicBezTo>
                <a:cubicBezTo>
                  <a:pt x="457" y="1489"/>
                  <a:pt x="457" y="1487"/>
                  <a:pt x="455" y="1487"/>
                </a:cubicBezTo>
                <a:cubicBezTo>
                  <a:pt x="450" y="1487"/>
                  <a:pt x="454" y="1476"/>
                  <a:pt x="449" y="1477"/>
                </a:cubicBezTo>
                <a:cubicBezTo>
                  <a:pt x="442" y="1476"/>
                  <a:pt x="449" y="1488"/>
                  <a:pt x="441" y="1485"/>
                </a:cubicBezTo>
                <a:cubicBezTo>
                  <a:pt x="441" y="1483"/>
                  <a:pt x="443" y="1483"/>
                  <a:pt x="443" y="1481"/>
                </a:cubicBezTo>
                <a:cubicBezTo>
                  <a:pt x="436" y="1481"/>
                  <a:pt x="437" y="1488"/>
                  <a:pt x="438" y="1492"/>
                </a:cubicBezTo>
                <a:cubicBezTo>
                  <a:pt x="432" y="1492"/>
                  <a:pt x="421" y="1496"/>
                  <a:pt x="417" y="1490"/>
                </a:cubicBezTo>
                <a:cubicBezTo>
                  <a:pt x="416" y="1486"/>
                  <a:pt x="414" y="1484"/>
                  <a:pt x="413" y="1479"/>
                </a:cubicBezTo>
                <a:cubicBezTo>
                  <a:pt x="407" y="1481"/>
                  <a:pt x="413" y="1472"/>
                  <a:pt x="407" y="1474"/>
                </a:cubicBezTo>
                <a:cubicBezTo>
                  <a:pt x="406" y="1479"/>
                  <a:pt x="406" y="1477"/>
                  <a:pt x="407" y="1482"/>
                </a:cubicBezTo>
                <a:cubicBezTo>
                  <a:pt x="409" y="1486"/>
                  <a:pt x="411" y="1480"/>
                  <a:pt x="412" y="1484"/>
                </a:cubicBezTo>
                <a:cubicBezTo>
                  <a:pt x="411" y="1488"/>
                  <a:pt x="411" y="1490"/>
                  <a:pt x="411" y="1496"/>
                </a:cubicBezTo>
                <a:cubicBezTo>
                  <a:pt x="414" y="1495"/>
                  <a:pt x="413" y="1499"/>
                  <a:pt x="414" y="1500"/>
                </a:cubicBezTo>
                <a:close/>
                <a:moveTo>
                  <a:pt x="414" y="1496"/>
                </a:moveTo>
                <a:cubicBezTo>
                  <a:pt x="414" y="1496"/>
                  <a:pt x="412" y="1494"/>
                  <a:pt x="412" y="1493"/>
                </a:cubicBezTo>
                <a:cubicBezTo>
                  <a:pt x="412" y="1494"/>
                  <a:pt x="415" y="1492"/>
                  <a:pt x="414" y="1492"/>
                </a:cubicBezTo>
                <a:cubicBezTo>
                  <a:pt x="417" y="1491"/>
                  <a:pt x="418" y="1498"/>
                  <a:pt x="414" y="1496"/>
                </a:cubicBezTo>
                <a:close/>
                <a:moveTo>
                  <a:pt x="440" y="1487"/>
                </a:moveTo>
                <a:cubicBezTo>
                  <a:pt x="442" y="1490"/>
                  <a:pt x="449" y="1487"/>
                  <a:pt x="449" y="1492"/>
                </a:cubicBezTo>
                <a:cubicBezTo>
                  <a:pt x="450" y="1496"/>
                  <a:pt x="446" y="1496"/>
                  <a:pt x="442" y="1496"/>
                </a:cubicBezTo>
                <a:cubicBezTo>
                  <a:pt x="443" y="1492"/>
                  <a:pt x="439" y="1492"/>
                  <a:pt x="440" y="1487"/>
                </a:cubicBezTo>
                <a:close/>
                <a:moveTo>
                  <a:pt x="719" y="1477"/>
                </a:moveTo>
                <a:cubicBezTo>
                  <a:pt x="720" y="1474"/>
                  <a:pt x="726" y="1480"/>
                  <a:pt x="723" y="1482"/>
                </a:cubicBezTo>
                <a:cubicBezTo>
                  <a:pt x="720" y="1482"/>
                  <a:pt x="722" y="1477"/>
                  <a:pt x="719" y="1477"/>
                </a:cubicBezTo>
                <a:close/>
                <a:moveTo>
                  <a:pt x="370" y="1477"/>
                </a:moveTo>
                <a:cubicBezTo>
                  <a:pt x="373" y="1477"/>
                  <a:pt x="372" y="1481"/>
                  <a:pt x="373" y="1482"/>
                </a:cubicBezTo>
                <a:cubicBezTo>
                  <a:pt x="373" y="1482"/>
                  <a:pt x="376" y="1482"/>
                  <a:pt x="376" y="1482"/>
                </a:cubicBezTo>
                <a:cubicBezTo>
                  <a:pt x="377" y="1486"/>
                  <a:pt x="370" y="1483"/>
                  <a:pt x="370" y="1477"/>
                </a:cubicBezTo>
                <a:close/>
                <a:moveTo>
                  <a:pt x="1392" y="1492"/>
                </a:moveTo>
                <a:cubicBezTo>
                  <a:pt x="1404" y="1491"/>
                  <a:pt x="1389" y="1480"/>
                  <a:pt x="1388" y="1484"/>
                </a:cubicBezTo>
                <a:cubicBezTo>
                  <a:pt x="1390" y="1485"/>
                  <a:pt x="1393" y="1487"/>
                  <a:pt x="1392" y="1492"/>
                </a:cubicBezTo>
                <a:close/>
                <a:moveTo>
                  <a:pt x="1400" y="1493"/>
                </a:moveTo>
                <a:cubicBezTo>
                  <a:pt x="1400" y="1499"/>
                  <a:pt x="1404" y="1500"/>
                  <a:pt x="1408" y="1503"/>
                </a:cubicBezTo>
                <a:cubicBezTo>
                  <a:pt x="1410" y="1496"/>
                  <a:pt x="1402" y="1499"/>
                  <a:pt x="1403" y="1493"/>
                </a:cubicBezTo>
                <a:cubicBezTo>
                  <a:pt x="1406" y="1492"/>
                  <a:pt x="1411" y="1493"/>
                  <a:pt x="1411" y="1489"/>
                </a:cubicBezTo>
                <a:cubicBezTo>
                  <a:pt x="1404" y="1487"/>
                  <a:pt x="1406" y="1494"/>
                  <a:pt x="1400" y="1493"/>
                </a:cubicBezTo>
                <a:close/>
                <a:moveTo>
                  <a:pt x="261" y="1503"/>
                </a:moveTo>
                <a:cubicBezTo>
                  <a:pt x="268" y="1503"/>
                  <a:pt x="265" y="1513"/>
                  <a:pt x="274" y="1511"/>
                </a:cubicBezTo>
                <a:cubicBezTo>
                  <a:pt x="275" y="1516"/>
                  <a:pt x="282" y="1515"/>
                  <a:pt x="288" y="1515"/>
                </a:cubicBezTo>
                <a:cubicBezTo>
                  <a:pt x="287" y="1509"/>
                  <a:pt x="288" y="1504"/>
                  <a:pt x="294" y="1504"/>
                </a:cubicBezTo>
                <a:cubicBezTo>
                  <a:pt x="297" y="1505"/>
                  <a:pt x="298" y="1508"/>
                  <a:pt x="301" y="1508"/>
                </a:cubicBezTo>
                <a:cubicBezTo>
                  <a:pt x="303" y="1506"/>
                  <a:pt x="311" y="1504"/>
                  <a:pt x="307" y="1503"/>
                </a:cubicBezTo>
                <a:cubicBezTo>
                  <a:pt x="302" y="1509"/>
                  <a:pt x="298" y="1501"/>
                  <a:pt x="290" y="1500"/>
                </a:cubicBezTo>
                <a:cubicBezTo>
                  <a:pt x="290" y="1501"/>
                  <a:pt x="290" y="1503"/>
                  <a:pt x="289" y="1503"/>
                </a:cubicBezTo>
                <a:cubicBezTo>
                  <a:pt x="283" y="1504"/>
                  <a:pt x="282" y="1500"/>
                  <a:pt x="277" y="1501"/>
                </a:cubicBezTo>
                <a:cubicBezTo>
                  <a:pt x="276" y="1500"/>
                  <a:pt x="276" y="1498"/>
                  <a:pt x="275" y="1498"/>
                </a:cubicBezTo>
                <a:cubicBezTo>
                  <a:pt x="275" y="1500"/>
                  <a:pt x="272" y="1501"/>
                  <a:pt x="272" y="1503"/>
                </a:cubicBezTo>
                <a:cubicBezTo>
                  <a:pt x="272" y="1505"/>
                  <a:pt x="277" y="1505"/>
                  <a:pt x="274" y="1506"/>
                </a:cubicBezTo>
                <a:cubicBezTo>
                  <a:pt x="269" y="1506"/>
                  <a:pt x="271" y="1498"/>
                  <a:pt x="266" y="1500"/>
                </a:cubicBezTo>
                <a:cubicBezTo>
                  <a:pt x="266" y="1502"/>
                  <a:pt x="261" y="1501"/>
                  <a:pt x="261" y="1503"/>
                </a:cubicBezTo>
                <a:close/>
                <a:moveTo>
                  <a:pt x="266" y="1501"/>
                </a:moveTo>
                <a:cubicBezTo>
                  <a:pt x="267" y="1501"/>
                  <a:pt x="268" y="1501"/>
                  <a:pt x="269" y="1501"/>
                </a:cubicBezTo>
                <a:cubicBezTo>
                  <a:pt x="269" y="1502"/>
                  <a:pt x="269" y="1503"/>
                  <a:pt x="269" y="1504"/>
                </a:cubicBezTo>
                <a:cubicBezTo>
                  <a:pt x="268" y="1504"/>
                  <a:pt x="267" y="1504"/>
                  <a:pt x="266" y="1504"/>
                </a:cubicBezTo>
                <a:cubicBezTo>
                  <a:pt x="266" y="1503"/>
                  <a:pt x="266" y="1502"/>
                  <a:pt x="266" y="1501"/>
                </a:cubicBezTo>
                <a:close/>
                <a:moveTo>
                  <a:pt x="259" y="1515"/>
                </a:moveTo>
                <a:cubicBezTo>
                  <a:pt x="257" y="1515"/>
                  <a:pt x="257" y="1516"/>
                  <a:pt x="257" y="1517"/>
                </a:cubicBezTo>
                <a:cubicBezTo>
                  <a:pt x="252" y="1515"/>
                  <a:pt x="259" y="1512"/>
                  <a:pt x="260" y="1515"/>
                </a:cubicBezTo>
                <a:cubicBezTo>
                  <a:pt x="260" y="1517"/>
                  <a:pt x="259" y="1516"/>
                  <a:pt x="259" y="1515"/>
                </a:cubicBezTo>
                <a:close/>
                <a:moveTo>
                  <a:pt x="1784" y="1525"/>
                </a:moveTo>
                <a:cubicBezTo>
                  <a:pt x="1777" y="1525"/>
                  <a:pt x="1784" y="1518"/>
                  <a:pt x="1784" y="1515"/>
                </a:cubicBezTo>
                <a:cubicBezTo>
                  <a:pt x="1782" y="1515"/>
                  <a:pt x="1780" y="1515"/>
                  <a:pt x="1778" y="1515"/>
                </a:cubicBezTo>
                <a:cubicBezTo>
                  <a:pt x="1780" y="1522"/>
                  <a:pt x="1773" y="1521"/>
                  <a:pt x="1771" y="1523"/>
                </a:cubicBezTo>
                <a:cubicBezTo>
                  <a:pt x="1775" y="1524"/>
                  <a:pt x="1774" y="1528"/>
                  <a:pt x="1777" y="1528"/>
                </a:cubicBezTo>
                <a:cubicBezTo>
                  <a:pt x="1777" y="1522"/>
                  <a:pt x="1787" y="1529"/>
                  <a:pt x="1784" y="1525"/>
                </a:cubicBezTo>
                <a:close/>
                <a:moveTo>
                  <a:pt x="299" y="1528"/>
                </a:moveTo>
                <a:cubicBezTo>
                  <a:pt x="299" y="1534"/>
                  <a:pt x="304" y="1530"/>
                  <a:pt x="307" y="1530"/>
                </a:cubicBezTo>
                <a:cubicBezTo>
                  <a:pt x="311" y="1530"/>
                  <a:pt x="314" y="1529"/>
                  <a:pt x="316" y="1531"/>
                </a:cubicBezTo>
                <a:cubicBezTo>
                  <a:pt x="317" y="1529"/>
                  <a:pt x="319" y="1529"/>
                  <a:pt x="319" y="1527"/>
                </a:cubicBezTo>
                <a:cubicBezTo>
                  <a:pt x="317" y="1526"/>
                  <a:pt x="318" y="1522"/>
                  <a:pt x="313" y="1523"/>
                </a:cubicBezTo>
                <a:cubicBezTo>
                  <a:pt x="313" y="1527"/>
                  <a:pt x="315" y="1527"/>
                  <a:pt x="316" y="1528"/>
                </a:cubicBezTo>
                <a:cubicBezTo>
                  <a:pt x="309" y="1525"/>
                  <a:pt x="306" y="1531"/>
                  <a:pt x="299" y="1528"/>
                </a:cubicBezTo>
                <a:close/>
                <a:moveTo>
                  <a:pt x="404" y="1531"/>
                </a:moveTo>
                <a:cubicBezTo>
                  <a:pt x="406" y="1531"/>
                  <a:pt x="407" y="1531"/>
                  <a:pt x="407" y="1530"/>
                </a:cubicBezTo>
                <a:cubicBezTo>
                  <a:pt x="405" y="1529"/>
                  <a:pt x="404" y="1528"/>
                  <a:pt x="401" y="1528"/>
                </a:cubicBezTo>
                <a:cubicBezTo>
                  <a:pt x="401" y="1531"/>
                  <a:pt x="401" y="1533"/>
                  <a:pt x="401" y="1536"/>
                </a:cubicBezTo>
                <a:cubicBezTo>
                  <a:pt x="405" y="1536"/>
                  <a:pt x="408" y="1536"/>
                  <a:pt x="411" y="1536"/>
                </a:cubicBezTo>
                <a:cubicBezTo>
                  <a:pt x="410" y="1534"/>
                  <a:pt x="416" y="1530"/>
                  <a:pt x="412" y="1530"/>
                </a:cubicBezTo>
                <a:cubicBezTo>
                  <a:pt x="412" y="1532"/>
                  <a:pt x="405" y="1535"/>
                  <a:pt x="404" y="1531"/>
                </a:cubicBezTo>
                <a:close/>
                <a:moveTo>
                  <a:pt x="440" y="1535"/>
                </a:moveTo>
                <a:cubicBezTo>
                  <a:pt x="434" y="1535"/>
                  <a:pt x="439" y="1533"/>
                  <a:pt x="438" y="1530"/>
                </a:cubicBezTo>
                <a:cubicBezTo>
                  <a:pt x="437" y="1530"/>
                  <a:pt x="436" y="1530"/>
                  <a:pt x="435" y="1530"/>
                </a:cubicBezTo>
                <a:cubicBezTo>
                  <a:pt x="435" y="1531"/>
                  <a:pt x="434" y="1532"/>
                  <a:pt x="434" y="1533"/>
                </a:cubicBezTo>
                <a:cubicBezTo>
                  <a:pt x="436" y="1533"/>
                  <a:pt x="439" y="1539"/>
                  <a:pt x="440" y="1535"/>
                </a:cubicBezTo>
                <a:close/>
                <a:moveTo>
                  <a:pt x="812" y="1533"/>
                </a:moveTo>
                <a:cubicBezTo>
                  <a:pt x="816" y="1535"/>
                  <a:pt x="810" y="1538"/>
                  <a:pt x="807" y="1538"/>
                </a:cubicBezTo>
                <a:cubicBezTo>
                  <a:pt x="806" y="1531"/>
                  <a:pt x="811" y="1539"/>
                  <a:pt x="812" y="1533"/>
                </a:cubicBezTo>
                <a:close/>
                <a:moveTo>
                  <a:pt x="545" y="1536"/>
                </a:moveTo>
                <a:cubicBezTo>
                  <a:pt x="547" y="1530"/>
                  <a:pt x="547" y="1540"/>
                  <a:pt x="551" y="1538"/>
                </a:cubicBezTo>
                <a:cubicBezTo>
                  <a:pt x="550" y="1543"/>
                  <a:pt x="547" y="1536"/>
                  <a:pt x="545" y="1536"/>
                </a:cubicBezTo>
                <a:close/>
                <a:moveTo>
                  <a:pt x="633" y="1536"/>
                </a:moveTo>
                <a:cubicBezTo>
                  <a:pt x="633" y="1537"/>
                  <a:pt x="633" y="1538"/>
                  <a:pt x="633" y="1539"/>
                </a:cubicBezTo>
                <a:cubicBezTo>
                  <a:pt x="637" y="1541"/>
                  <a:pt x="642" y="1536"/>
                  <a:pt x="637" y="1535"/>
                </a:cubicBezTo>
                <a:cubicBezTo>
                  <a:pt x="638" y="1537"/>
                  <a:pt x="635" y="1539"/>
                  <a:pt x="634" y="1536"/>
                </a:cubicBezTo>
                <a:cubicBezTo>
                  <a:pt x="635" y="1536"/>
                  <a:pt x="636" y="1535"/>
                  <a:pt x="634" y="1535"/>
                </a:cubicBezTo>
                <a:cubicBezTo>
                  <a:pt x="634" y="1535"/>
                  <a:pt x="634" y="1536"/>
                  <a:pt x="633" y="1536"/>
                </a:cubicBezTo>
                <a:close/>
                <a:moveTo>
                  <a:pt x="1532" y="1542"/>
                </a:moveTo>
                <a:cubicBezTo>
                  <a:pt x="1528" y="1543"/>
                  <a:pt x="1525" y="1544"/>
                  <a:pt x="1523" y="1546"/>
                </a:cubicBezTo>
                <a:cubicBezTo>
                  <a:pt x="1521" y="1544"/>
                  <a:pt x="1521" y="1541"/>
                  <a:pt x="1521" y="1538"/>
                </a:cubicBezTo>
                <a:cubicBezTo>
                  <a:pt x="1519" y="1538"/>
                  <a:pt x="1517" y="1538"/>
                  <a:pt x="1515" y="1538"/>
                </a:cubicBezTo>
                <a:cubicBezTo>
                  <a:pt x="1516" y="1542"/>
                  <a:pt x="1516" y="1548"/>
                  <a:pt x="1510" y="1549"/>
                </a:cubicBezTo>
                <a:cubicBezTo>
                  <a:pt x="1509" y="1552"/>
                  <a:pt x="1512" y="1560"/>
                  <a:pt x="1515" y="1555"/>
                </a:cubicBezTo>
                <a:cubicBezTo>
                  <a:pt x="1511" y="1554"/>
                  <a:pt x="1515" y="1551"/>
                  <a:pt x="1516" y="1550"/>
                </a:cubicBezTo>
                <a:cubicBezTo>
                  <a:pt x="1525" y="1548"/>
                  <a:pt x="1528" y="1549"/>
                  <a:pt x="1532" y="1552"/>
                </a:cubicBezTo>
                <a:cubicBezTo>
                  <a:pt x="1531" y="1546"/>
                  <a:pt x="1536" y="1546"/>
                  <a:pt x="1536" y="1541"/>
                </a:cubicBezTo>
                <a:cubicBezTo>
                  <a:pt x="1529" y="1544"/>
                  <a:pt x="1535" y="1535"/>
                  <a:pt x="1529" y="1536"/>
                </a:cubicBezTo>
                <a:cubicBezTo>
                  <a:pt x="1528" y="1540"/>
                  <a:pt x="1532" y="1539"/>
                  <a:pt x="1532" y="1542"/>
                </a:cubicBezTo>
                <a:close/>
                <a:moveTo>
                  <a:pt x="281" y="1541"/>
                </a:moveTo>
                <a:cubicBezTo>
                  <a:pt x="283" y="1536"/>
                  <a:pt x="284" y="1543"/>
                  <a:pt x="286" y="1542"/>
                </a:cubicBezTo>
                <a:cubicBezTo>
                  <a:pt x="285" y="1547"/>
                  <a:pt x="284" y="1540"/>
                  <a:pt x="281" y="1541"/>
                </a:cubicBezTo>
                <a:close/>
                <a:moveTo>
                  <a:pt x="311" y="1542"/>
                </a:moveTo>
                <a:cubicBezTo>
                  <a:pt x="308" y="1541"/>
                  <a:pt x="308" y="1545"/>
                  <a:pt x="308" y="1546"/>
                </a:cubicBezTo>
                <a:cubicBezTo>
                  <a:pt x="306" y="1546"/>
                  <a:pt x="303" y="1545"/>
                  <a:pt x="303" y="1544"/>
                </a:cubicBezTo>
                <a:cubicBezTo>
                  <a:pt x="303" y="1545"/>
                  <a:pt x="307" y="1542"/>
                  <a:pt x="306" y="1542"/>
                </a:cubicBezTo>
                <a:cubicBezTo>
                  <a:pt x="300" y="1544"/>
                  <a:pt x="297" y="1543"/>
                  <a:pt x="297" y="1546"/>
                </a:cubicBezTo>
                <a:cubicBezTo>
                  <a:pt x="297" y="1549"/>
                  <a:pt x="294" y="1546"/>
                  <a:pt x="292" y="1547"/>
                </a:cubicBezTo>
                <a:cubicBezTo>
                  <a:pt x="292" y="1548"/>
                  <a:pt x="293" y="1551"/>
                  <a:pt x="291" y="1550"/>
                </a:cubicBezTo>
                <a:cubicBezTo>
                  <a:pt x="289" y="1550"/>
                  <a:pt x="285" y="1551"/>
                  <a:pt x="288" y="1552"/>
                </a:cubicBezTo>
                <a:cubicBezTo>
                  <a:pt x="292" y="1553"/>
                  <a:pt x="293" y="1550"/>
                  <a:pt x="296" y="1550"/>
                </a:cubicBezTo>
                <a:cubicBezTo>
                  <a:pt x="301" y="1551"/>
                  <a:pt x="305" y="1557"/>
                  <a:pt x="310" y="1554"/>
                </a:cubicBezTo>
                <a:cubicBezTo>
                  <a:pt x="309" y="1558"/>
                  <a:pt x="313" y="1558"/>
                  <a:pt x="312" y="1563"/>
                </a:cubicBezTo>
                <a:cubicBezTo>
                  <a:pt x="315" y="1563"/>
                  <a:pt x="316" y="1561"/>
                  <a:pt x="319" y="1560"/>
                </a:cubicBezTo>
                <a:cubicBezTo>
                  <a:pt x="319" y="1555"/>
                  <a:pt x="316" y="1554"/>
                  <a:pt x="314" y="1552"/>
                </a:cubicBezTo>
                <a:cubicBezTo>
                  <a:pt x="320" y="1548"/>
                  <a:pt x="335" y="1553"/>
                  <a:pt x="339" y="1549"/>
                </a:cubicBezTo>
                <a:cubicBezTo>
                  <a:pt x="337" y="1551"/>
                  <a:pt x="333" y="1547"/>
                  <a:pt x="331" y="1547"/>
                </a:cubicBezTo>
                <a:cubicBezTo>
                  <a:pt x="331" y="1547"/>
                  <a:pt x="330" y="1549"/>
                  <a:pt x="329" y="1549"/>
                </a:cubicBezTo>
                <a:cubicBezTo>
                  <a:pt x="325" y="1550"/>
                  <a:pt x="321" y="1549"/>
                  <a:pt x="317" y="1549"/>
                </a:cubicBezTo>
                <a:cubicBezTo>
                  <a:pt x="312" y="1549"/>
                  <a:pt x="310" y="1551"/>
                  <a:pt x="309" y="1549"/>
                </a:cubicBezTo>
                <a:cubicBezTo>
                  <a:pt x="312" y="1549"/>
                  <a:pt x="311" y="1545"/>
                  <a:pt x="311" y="1542"/>
                </a:cubicBezTo>
                <a:close/>
                <a:moveTo>
                  <a:pt x="298" y="1558"/>
                </a:moveTo>
                <a:cubicBezTo>
                  <a:pt x="300" y="1553"/>
                  <a:pt x="303" y="1562"/>
                  <a:pt x="305" y="1561"/>
                </a:cubicBezTo>
                <a:cubicBezTo>
                  <a:pt x="304" y="1565"/>
                  <a:pt x="301" y="1558"/>
                  <a:pt x="298" y="1558"/>
                </a:cubicBezTo>
                <a:close/>
                <a:moveTo>
                  <a:pt x="1057" y="1558"/>
                </a:moveTo>
                <a:cubicBezTo>
                  <a:pt x="1052" y="1556"/>
                  <a:pt x="1066" y="1558"/>
                  <a:pt x="1060" y="1560"/>
                </a:cubicBezTo>
                <a:cubicBezTo>
                  <a:pt x="1058" y="1561"/>
                  <a:pt x="1058" y="1559"/>
                  <a:pt x="1057" y="1558"/>
                </a:cubicBezTo>
                <a:close/>
                <a:moveTo>
                  <a:pt x="611" y="1592"/>
                </a:moveTo>
                <a:cubicBezTo>
                  <a:pt x="614" y="1591"/>
                  <a:pt x="615" y="1593"/>
                  <a:pt x="617" y="1593"/>
                </a:cubicBezTo>
                <a:cubicBezTo>
                  <a:pt x="616" y="1586"/>
                  <a:pt x="622" y="1587"/>
                  <a:pt x="623" y="1582"/>
                </a:cubicBezTo>
                <a:cubicBezTo>
                  <a:pt x="618" y="1581"/>
                  <a:pt x="615" y="1583"/>
                  <a:pt x="611" y="1584"/>
                </a:cubicBezTo>
                <a:cubicBezTo>
                  <a:pt x="611" y="1583"/>
                  <a:pt x="610" y="1582"/>
                  <a:pt x="609" y="1584"/>
                </a:cubicBezTo>
                <a:cubicBezTo>
                  <a:pt x="613" y="1583"/>
                  <a:pt x="610" y="1589"/>
                  <a:pt x="611" y="1592"/>
                </a:cubicBezTo>
                <a:close/>
                <a:moveTo>
                  <a:pt x="634" y="1598"/>
                </a:moveTo>
                <a:cubicBezTo>
                  <a:pt x="633" y="1603"/>
                  <a:pt x="637" y="1603"/>
                  <a:pt x="639" y="1604"/>
                </a:cubicBezTo>
                <a:cubicBezTo>
                  <a:pt x="638" y="1600"/>
                  <a:pt x="642" y="1601"/>
                  <a:pt x="641" y="1596"/>
                </a:cubicBezTo>
                <a:cubicBezTo>
                  <a:pt x="638" y="1596"/>
                  <a:pt x="636" y="1597"/>
                  <a:pt x="634" y="1598"/>
                </a:cubicBezTo>
                <a:close/>
                <a:moveTo>
                  <a:pt x="1282" y="7"/>
                </a:moveTo>
                <a:cubicBezTo>
                  <a:pt x="1282" y="15"/>
                  <a:pt x="1280" y="16"/>
                  <a:pt x="1282" y="23"/>
                </a:cubicBezTo>
                <a:cubicBezTo>
                  <a:pt x="1285" y="23"/>
                  <a:pt x="1287" y="23"/>
                  <a:pt x="1289" y="23"/>
                </a:cubicBezTo>
                <a:cubicBezTo>
                  <a:pt x="1292" y="20"/>
                  <a:pt x="1288" y="19"/>
                  <a:pt x="1289" y="14"/>
                </a:cubicBezTo>
                <a:cubicBezTo>
                  <a:pt x="1291" y="12"/>
                  <a:pt x="1292" y="9"/>
                  <a:pt x="1294" y="7"/>
                </a:cubicBezTo>
                <a:cubicBezTo>
                  <a:pt x="1288" y="7"/>
                  <a:pt x="1288" y="5"/>
                  <a:pt x="1282" y="7"/>
                </a:cubicBezTo>
                <a:close/>
                <a:moveTo>
                  <a:pt x="1217" y="14"/>
                </a:moveTo>
                <a:cubicBezTo>
                  <a:pt x="1213" y="9"/>
                  <a:pt x="1211" y="16"/>
                  <a:pt x="1204" y="15"/>
                </a:cubicBezTo>
                <a:cubicBezTo>
                  <a:pt x="1204" y="17"/>
                  <a:pt x="1204" y="20"/>
                  <a:pt x="1204" y="22"/>
                </a:cubicBezTo>
                <a:cubicBezTo>
                  <a:pt x="1211" y="23"/>
                  <a:pt x="1211" y="22"/>
                  <a:pt x="1219" y="22"/>
                </a:cubicBezTo>
                <a:cubicBezTo>
                  <a:pt x="1219" y="16"/>
                  <a:pt x="1225" y="16"/>
                  <a:pt x="1224" y="11"/>
                </a:cubicBezTo>
                <a:cubicBezTo>
                  <a:pt x="1222" y="10"/>
                  <a:pt x="1222" y="8"/>
                  <a:pt x="1219" y="9"/>
                </a:cubicBezTo>
                <a:cubicBezTo>
                  <a:pt x="1219" y="11"/>
                  <a:pt x="1218" y="12"/>
                  <a:pt x="1217" y="14"/>
                </a:cubicBezTo>
                <a:close/>
                <a:moveTo>
                  <a:pt x="1261" y="14"/>
                </a:moveTo>
                <a:cubicBezTo>
                  <a:pt x="1259" y="16"/>
                  <a:pt x="1253" y="17"/>
                  <a:pt x="1256" y="22"/>
                </a:cubicBezTo>
                <a:cubicBezTo>
                  <a:pt x="1261" y="21"/>
                  <a:pt x="1262" y="24"/>
                  <a:pt x="1267" y="23"/>
                </a:cubicBezTo>
                <a:cubicBezTo>
                  <a:pt x="1269" y="21"/>
                  <a:pt x="1273" y="19"/>
                  <a:pt x="1272" y="15"/>
                </a:cubicBezTo>
                <a:cubicBezTo>
                  <a:pt x="1272" y="15"/>
                  <a:pt x="1269" y="13"/>
                  <a:pt x="1269" y="12"/>
                </a:cubicBezTo>
                <a:cubicBezTo>
                  <a:pt x="1270" y="13"/>
                  <a:pt x="1266" y="14"/>
                  <a:pt x="1266" y="12"/>
                </a:cubicBezTo>
                <a:cubicBezTo>
                  <a:pt x="1265" y="10"/>
                  <a:pt x="1267" y="8"/>
                  <a:pt x="1267" y="7"/>
                </a:cubicBezTo>
                <a:cubicBezTo>
                  <a:pt x="1261" y="5"/>
                  <a:pt x="1262" y="12"/>
                  <a:pt x="1261" y="14"/>
                </a:cubicBezTo>
                <a:close/>
                <a:moveTo>
                  <a:pt x="1890" y="193"/>
                </a:moveTo>
                <a:cubicBezTo>
                  <a:pt x="1888" y="192"/>
                  <a:pt x="1880" y="193"/>
                  <a:pt x="1885" y="194"/>
                </a:cubicBezTo>
                <a:cubicBezTo>
                  <a:pt x="1892" y="194"/>
                  <a:pt x="1900" y="194"/>
                  <a:pt x="1907" y="194"/>
                </a:cubicBezTo>
                <a:cubicBezTo>
                  <a:pt x="1908" y="187"/>
                  <a:pt x="1899" y="197"/>
                  <a:pt x="1899" y="190"/>
                </a:cubicBezTo>
                <a:cubicBezTo>
                  <a:pt x="1901" y="190"/>
                  <a:pt x="1911" y="190"/>
                  <a:pt x="1905" y="188"/>
                </a:cubicBezTo>
                <a:cubicBezTo>
                  <a:pt x="1900" y="189"/>
                  <a:pt x="1890" y="186"/>
                  <a:pt x="1887" y="190"/>
                </a:cubicBezTo>
                <a:cubicBezTo>
                  <a:pt x="1889" y="190"/>
                  <a:pt x="1890" y="191"/>
                  <a:pt x="1890" y="193"/>
                </a:cubicBezTo>
                <a:close/>
                <a:moveTo>
                  <a:pt x="1838" y="210"/>
                </a:moveTo>
                <a:cubicBezTo>
                  <a:pt x="1837" y="210"/>
                  <a:pt x="1849" y="215"/>
                  <a:pt x="1847" y="210"/>
                </a:cubicBezTo>
                <a:cubicBezTo>
                  <a:pt x="1838" y="207"/>
                  <a:pt x="1851" y="208"/>
                  <a:pt x="1850" y="202"/>
                </a:cubicBezTo>
                <a:cubicBezTo>
                  <a:pt x="1844" y="201"/>
                  <a:pt x="1837" y="201"/>
                  <a:pt x="1830" y="202"/>
                </a:cubicBezTo>
                <a:cubicBezTo>
                  <a:pt x="1832" y="211"/>
                  <a:pt x="1820" y="206"/>
                  <a:pt x="1819" y="210"/>
                </a:cubicBezTo>
                <a:cubicBezTo>
                  <a:pt x="1824" y="210"/>
                  <a:pt x="1828" y="211"/>
                  <a:pt x="1832" y="212"/>
                </a:cubicBezTo>
                <a:cubicBezTo>
                  <a:pt x="1831" y="209"/>
                  <a:pt x="1835" y="205"/>
                  <a:pt x="1835" y="209"/>
                </a:cubicBezTo>
                <a:cubicBezTo>
                  <a:pt x="1830" y="213"/>
                  <a:pt x="1838" y="210"/>
                  <a:pt x="1838" y="210"/>
                </a:cubicBezTo>
                <a:close/>
                <a:moveTo>
                  <a:pt x="2018" y="372"/>
                </a:moveTo>
                <a:cubicBezTo>
                  <a:pt x="2011" y="371"/>
                  <a:pt x="2004" y="373"/>
                  <a:pt x="1998" y="374"/>
                </a:cubicBezTo>
                <a:cubicBezTo>
                  <a:pt x="1994" y="374"/>
                  <a:pt x="1989" y="372"/>
                  <a:pt x="1987" y="375"/>
                </a:cubicBezTo>
                <a:cubicBezTo>
                  <a:pt x="1992" y="379"/>
                  <a:pt x="2007" y="370"/>
                  <a:pt x="2011" y="377"/>
                </a:cubicBezTo>
                <a:cubicBezTo>
                  <a:pt x="2009" y="377"/>
                  <a:pt x="2008" y="379"/>
                  <a:pt x="2008" y="380"/>
                </a:cubicBezTo>
                <a:cubicBezTo>
                  <a:pt x="2013" y="379"/>
                  <a:pt x="2014" y="381"/>
                  <a:pt x="2016" y="383"/>
                </a:cubicBezTo>
                <a:cubicBezTo>
                  <a:pt x="2017" y="377"/>
                  <a:pt x="2024" y="381"/>
                  <a:pt x="2029" y="380"/>
                </a:cubicBezTo>
                <a:cubicBezTo>
                  <a:pt x="2031" y="379"/>
                  <a:pt x="2032" y="378"/>
                  <a:pt x="2034" y="377"/>
                </a:cubicBezTo>
                <a:cubicBezTo>
                  <a:pt x="2036" y="376"/>
                  <a:pt x="2038" y="375"/>
                  <a:pt x="2039" y="374"/>
                </a:cubicBezTo>
                <a:cubicBezTo>
                  <a:pt x="2031" y="375"/>
                  <a:pt x="2021" y="371"/>
                  <a:pt x="2016" y="378"/>
                </a:cubicBezTo>
                <a:cubicBezTo>
                  <a:pt x="2016" y="376"/>
                  <a:pt x="2013" y="377"/>
                  <a:pt x="2013" y="375"/>
                </a:cubicBezTo>
                <a:cubicBezTo>
                  <a:pt x="2015" y="375"/>
                  <a:pt x="2018" y="375"/>
                  <a:pt x="2018" y="372"/>
                </a:cubicBezTo>
                <a:close/>
                <a:moveTo>
                  <a:pt x="182" y="472"/>
                </a:moveTo>
                <a:cubicBezTo>
                  <a:pt x="177" y="472"/>
                  <a:pt x="173" y="471"/>
                  <a:pt x="169" y="472"/>
                </a:cubicBezTo>
                <a:cubicBezTo>
                  <a:pt x="167" y="472"/>
                  <a:pt x="168" y="473"/>
                  <a:pt x="167" y="474"/>
                </a:cubicBezTo>
                <a:cubicBezTo>
                  <a:pt x="163" y="475"/>
                  <a:pt x="157" y="471"/>
                  <a:pt x="157" y="477"/>
                </a:cubicBezTo>
                <a:cubicBezTo>
                  <a:pt x="165" y="476"/>
                  <a:pt x="164" y="478"/>
                  <a:pt x="161" y="482"/>
                </a:cubicBezTo>
                <a:cubicBezTo>
                  <a:pt x="171" y="482"/>
                  <a:pt x="181" y="478"/>
                  <a:pt x="190" y="477"/>
                </a:cubicBezTo>
                <a:cubicBezTo>
                  <a:pt x="195" y="476"/>
                  <a:pt x="199" y="479"/>
                  <a:pt x="203" y="475"/>
                </a:cubicBezTo>
                <a:cubicBezTo>
                  <a:pt x="200" y="476"/>
                  <a:pt x="196" y="472"/>
                  <a:pt x="199" y="472"/>
                </a:cubicBezTo>
                <a:cubicBezTo>
                  <a:pt x="206" y="473"/>
                  <a:pt x="205" y="473"/>
                  <a:pt x="208" y="472"/>
                </a:cubicBezTo>
                <a:cubicBezTo>
                  <a:pt x="211" y="471"/>
                  <a:pt x="217" y="474"/>
                  <a:pt x="217" y="470"/>
                </a:cubicBezTo>
                <a:cubicBezTo>
                  <a:pt x="207" y="467"/>
                  <a:pt x="194" y="471"/>
                  <a:pt x="182" y="472"/>
                </a:cubicBezTo>
                <a:close/>
                <a:moveTo>
                  <a:pt x="180" y="475"/>
                </a:moveTo>
                <a:cubicBezTo>
                  <a:pt x="178" y="480"/>
                  <a:pt x="173" y="476"/>
                  <a:pt x="166" y="478"/>
                </a:cubicBezTo>
                <a:cubicBezTo>
                  <a:pt x="169" y="473"/>
                  <a:pt x="173" y="475"/>
                  <a:pt x="180" y="475"/>
                </a:cubicBezTo>
                <a:close/>
                <a:moveTo>
                  <a:pt x="53" y="781"/>
                </a:moveTo>
                <a:cubicBezTo>
                  <a:pt x="56" y="786"/>
                  <a:pt x="50" y="788"/>
                  <a:pt x="49" y="784"/>
                </a:cubicBezTo>
                <a:cubicBezTo>
                  <a:pt x="50" y="784"/>
                  <a:pt x="52" y="784"/>
                  <a:pt x="52" y="783"/>
                </a:cubicBezTo>
                <a:cubicBezTo>
                  <a:pt x="47" y="783"/>
                  <a:pt x="42" y="784"/>
                  <a:pt x="43" y="789"/>
                </a:cubicBezTo>
                <a:cubicBezTo>
                  <a:pt x="47" y="788"/>
                  <a:pt x="52" y="789"/>
                  <a:pt x="57" y="791"/>
                </a:cubicBezTo>
                <a:cubicBezTo>
                  <a:pt x="57" y="788"/>
                  <a:pt x="57" y="785"/>
                  <a:pt x="60" y="786"/>
                </a:cubicBezTo>
                <a:cubicBezTo>
                  <a:pt x="58" y="791"/>
                  <a:pt x="61" y="792"/>
                  <a:pt x="67" y="792"/>
                </a:cubicBezTo>
                <a:cubicBezTo>
                  <a:pt x="69" y="787"/>
                  <a:pt x="61" y="791"/>
                  <a:pt x="62" y="788"/>
                </a:cubicBezTo>
                <a:cubicBezTo>
                  <a:pt x="66" y="785"/>
                  <a:pt x="64" y="780"/>
                  <a:pt x="60" y="778"/>
                </a:cubicBezTo>
                <a:cubicBezTo>
                  <a:pt x="59" y="780"/>
                  <a:pt x="56" y="781"/>
                  <a:pt x="53" y="781"/>
                </a:cubicBezTo>
                <a:close/>
                <a:moveTo>
                  <a:pt x="396" y="1433"/>
                </a:moveTo>
                <a:cubicBezTo>
                  <a:pt x="390" y="1435"/>
                  <a:pt x="389" y="1422"/>
                  <a:pt x="385" y="1427"/>
                </a:cubicBezTo>
                <a:cubicBezTo>
                  <a:pt x="386" y="1426"/>
                  <a:pt x="386" y="1429"/>
                  <a:pt x="385" y="1428"/>
                </a:cubicBezTo>
                <a:cubicBezTo>
                  <a:pt x="384" y="1428"/>
                  <a:pt x="384" y="1425"/>
                  <a:pt x="383" y="1425"/>
                </a:cubicBezTo>
                <a:cubicBezTo>
                  <a:pt x="381" y="1424"/>
                  <a:pt x="380" y="1427"/>
                  <a:pt x="377" y="1427"/>
                </a:cubicBezTo>
                <a:cubicBezTo>
                  <a:pt x="377" y="1429"/>
                  <a:pt x="377" y="1432"/>
                  <a:pt x="377" y="1435"/>
                </a:cubicBezTo>
                <a:cubicBezTo>
                  <a:pt x="375" y="1433"/>
                  <a:pt x="372" y="1433"/>
                  <a:pt x="371" y="1436"/>
                </a:cubicBezTo>
                <a:cubicBezTo>
                  <a:pt x="375" y="1436"/>
                  <a:pt x="378" y="1437"/>
                  <a:pt x="379" y="1439"/>
                </a:cubicBezTo>
                <a:cubicBezTo>
                  <a:pt x="379" y="1441"/>
                  <a:pt x="376" y="1441"/>
                  <a:pt x="376" y="1443"/>
                </a:cubicBezTo>
                <a:cubicBezTo>
                  <a:pt x="377" y="1443"/>
                  <a:pt x="378" y="1444"/>
                  <a:pt x="376" y="1444"/>
                </a:cubicBezTo>
                <a:cubicBezTo>
                  <a:pt x="372" y="1441"/>
                  <a:pt x="369" y="1446"/>
                  <a:pt x="365" y="1441"/>
                </a:cubicBezTo>
                <a:cubicBezTo>
                  <a:pt x="366" y="1444"/>
                  <a:pt x="364" y="1445"/>
                  <a:pt x="361" y="1444"/>
                </a:cubicBezTo>
                <a:cubicBezTo>
                  <a:pt x="358" y="1440"/>
                  <a:pt x="361" y="1442"/>
                  <a:pt x="362" y="1439"/>
                </a:cubicBezTo>
                <a:cubicBezTo>
                  <a:pt x="358" y="1439"/>
                  <a:pt x="355" y="1436"/>
                  <a:pt x="354" y="1441"/>
                </a:cubicBezTo>
                <a:cubicBezTo>
                  <a:pt x="362" y="1442"/>
                  <a:pt x="351" y="1443"/>
                  <a:pt x="352" y="1446"/>
                </a:cubicBezTo>
                <a:cubicBezTo>
                  <a:pt x="358" y="1446"/>
                  <a:pt x="365" y="1445"/>
                  <a:pt x="369" y="1449"/>
                </a:cubicBezTo>
                <a:cubicBezTo>
                  <a:pt x="366" y="1449"/>
                  <a:pt x="365" y="1452"/>
                  <a:pt x="366" y="1455"/>
                </a:cubicBezTo>
                <a:cubicBezTo>
                  <a:pt x="367" y="1456"/>
                  <a:pt x="368" y="1457"/>
                  <a:pt x="368" y="1458"/>
                </a:cubicBezTo>
                <a:cubicBezTo>
                  <a:pt x="370" y="1458"/>
                  <a:pt x="373" y="1458"/>
                  <a:pt x="375" y="1458"/>
                </a:cubicBezTo>
                <a:cubicBezTo>
                  <a:pt x="377" y="1453"/>
                  <a:pt x="375" y="1454"/>
                  <a:pt x="375" y="1447"/>
                </a:cubicBezTo>
                <a:cubicBezTo>
                  <a:pt x="379" y="1447"/>
                  <a:pt x="385" y="1446"/>
                  <a:pt x="387" y="1449"/>
                </a:cubicBezTo>
                <a:cubicBezTo>
                  <a:pt x="388" y="1447"/>
                  <a:pt x="390" y="1446"/>
                  <a:pt x="393" y="1446"/>
                </a:cubicBezTo>
                <a:cubicBezTo>
                  <a:pt x="391" y="1439"/>
                  <a:pt x="393" y="1438"/>
                  <a:pt x="398" y="1441"/>
                </a:cubicBezTo>
                <a:cubicBezTo>
                  <a:pt x="398" y="1437"/>
                  <a:pt x="395" y="1438"/>
                  <a:pt x="396" y="1433"/>
                </a:cubicBezTo>
                <a:close/>
                <a:moveTo>
                  <a:pt x="1510" y="1454"/>
                </a:moveTo>
                <a:cubicBezTo>
                  <a:pt x="1512" y="1454"/>
                  <a:pt x="1512" y="1454"/>
                  <a:pt x="1512" y="1455"/>
                </a:cubicBezTo>
                <a:cubicBezTo>
                  <a:pt x="1513" y="1459"/>
                  <a:pt x="1514" y="1462"/>
                  <a:pt x="1515" y="1465"/>
                </a:cubicBezTo>
                <a:cubicBezTo>
                  <a:pt x="1512" y="1472"/>
                  <a:pt x="1512" y="1486"/>
                  <a:pt x="1521" y="1487"/>
                </a:cubicBezTo>
                <a:cubicBezTo>
                  <a:pt x="1523" y="1482"/>
                  <a:pt x="1521" y="1475"/>
                  <a:pt x="1521" y="1465"/>
                </a:cubicBezTo>
                <a:cubicBezTo>
                  <a:pt x="1524" y="1465"/>
                  <a:pt x="1526" y="1464"/>
                  <a:pt x="1527" y="1462"/>
                </a:cubicBezTo>
                <a:cubicBezTo>
                  <a:pt x="1523" y="1462"/>
                  <a:pt x="1525" y="1457"/>
                  <a:pt x="1524" y="1455"/>
                </a:cubicBezTo>
                <a:cubicBezTo>
                  <a:pt x="1523" y="1454"/>
                  <a:pt x="1519" y="1451"/>
                  <a:pt x="1518" y="1450"/>
                </a:cubicBezTo>
                <a:cubicBezTo>
                  <a:pt x="1518" y="1450"/>
                  <a:pt x="1519" y="1448"/>
                  <a:pt x="1518" y="1447"/>
                </a:cubicBezTo>
                <a:cubicBezTo>
                  <a:pt x="1517" y="1446"/>
                  <a:pt x="1516" y="1445"/>
                  <a:pt x="1515" y="1444"/>
                </a:cubicBezTo>
                <a:cubicBezTo>
                  <a:pt x="1514" y="1436"/>
                  <a:pt x="1520" y="1430"/>
                  <a:pt x="1513" y="1428"/>
                </a:cubicBezTo>
                <a:cubicBezTo>
                  <a:pt x="1514" y="1434"/>
                  <a:pt x="1512" y="1446"/>
                  <a:pt x="1510" y="1454"/>
                </a:cubicBezTo>
                <a:close/>
                <a:moveTo>
                  <a:pt x="655" y="1485"/>
                </a:moveTo>
                <a:cubicBezTo>
                  <a:pt x="654" y="1480"/>
                  <a:pt x="659" y="1474"/>
                  <a:pt x="656" y="1471"/>
                </a:cubicBezTo>
                <a:cubicBezTo>
                  <a:pt x="654" y="1471"/>
                  <a:pt x="652" y="1471"/>
                  <a:pt x="650" y="1471"/>
                </a:cubicBezTo>
                <a:cubicBezTo>
                  <a:pt x="650" y="1478"/>
                  <a:pt x="649" y="1484"/>
                  <a:pt x="655" y="1485"/>
                </a:cubicBezTo>
                <a:close/>
                <a:moveTo>
                  <a:pt x="305" y="1482"/>
                </a:moveTo>
                <a:cubicBezTo>
                  <a:pt x="302" y="1479"/>
                  <a:pt x="298" y="1482"/>
                  <a:pt x="296" y="1482"/>
                </a:cubicBezTo>
                <a:cubicBezTo>
                  <a:pt x="296" y="1482"/>
                  <a:pt x="295" y="1479"/>
                  <a:pt x="294" y="1479"/>
                </a:cubicBezTo>
                <a:cubicBezTo>
                  <a:pt x="292" y="1479"/>
                  <a:pt x="292" y="1481"/>
                  <a:pt x="291" y="1482"/>
                </a:cubicBezTo>
                <a:cubicBezTo>
                  <a:pt x="293" y="1482"/>
                  <a:pt x="295" y="1483"/>
                  <a:pt x="294" y="1485"/>
                </a:cubicBezTo>
                <a:cubicBezTo>
                  <a:pt x="298" y="1485"/>
                  <a:pt x="299" y="1483"/>
                  <a:pt x="304" y="1484"/>
                </a:cubicBezTo>
                <a:cubicBezTo>
                  <a:pt x="305" y="1487"/>
                  <a:pt x="306" y="1490"/>
                  <a:pt x="307" y="1493"/>
                </a:cubicBezTo>
                <a:cubicBezTo>
                  <a:pt x="310" y="1493"/>
                  <a:pt x="312" y="1493"/>
                  <a:pt x="315" y="1493"/>
                </a:cubicBezTo>
                <a:cubicBezTo>
                  <a:pt x="316" y="1488"/>
                  <a:pt x="310" y="1490"/>
                  <a:pt x="311" y="1485"/>
                </a:cubicBezTo>
                <a:cubicBezTo>
                  <a:pt x="315" y="1480"/>
                  <a:pt x="323" y="1485"/>
                  <a:pt x="330" y="1485"/>
                </a:cubicBezTo>
                <a:cubicBezTo>
                  <a:pt x="330" y="1480"/>
                  <a:pt x="321" y="1483"/>
                  <a:pt x="326" y="1477"/>
                </a:cubicBezTo>
                <a:cubicBezTo>
                  <a:pt x="321" y="1475"/>
                  <a:pt x="310" y="1482"/>
                  <a:pt x="314" y="1476"/>
                </a:cubicBezTo>
                <a:cubicBezTo>
                  <a:pt x="311" y="1476"/>
                  <a:pt x="308" y="1476"/>
                  <a:pt x="305" y="1476"/>
                </a:cubicBezTo>
                <a:cubicBezTo>
                  <a:pt x="305" y="1478"/>
                  <a:pt x="305" y="1480"/>
                  <a:pt x="305" y="1482"/>
                </a:cubicBezTo>
                <a:close/>
                <a:moveTo>
                  <a:pt x="471" y="1485"/>
                </a:moveTo>
                <a:cubicBezTo>
                  <a:pt x="471" y="1492"/>
                  <a:pt x="472" y="1501"/>
                  <a:pt x="476" y="1501"/>
                </a:cubicBezTo>
                <a:cubicBezTo>
                  <a:pt x="478" y="1501"/>
                  <a:pt x="477" y="1502"/>
                  <a:pt x="477" y="1503"/>
                </a:cubicBezTo>
                <a:cubicBezTo>
                  <a:pt x="480" y="1504"/>
                  <a:pt x="482" y="1507"/>
                  <a:pt x="484" y="1506"/>
                </a:cubicBezTo>
                <a:cubicBezTo>
                  <a:pt x="484" y="1502"/>
                  <a:pt x="481" y="1501"/>
                  <a:pt x="482" y="1496"/>
                </a:cubicBezTo>
                <a:cubicBezTo>
                  <a:pt x="482" y="1493"/>
                  <a:pt x="486" y="1494"/>
                  <a:pt x="485" y="1490"/>
                </a:cubicBezTo>
                <a:cubicBezTo>
                  <a:pt x="481" y="1489"/>
                  <a:pt x="482" y="1480"/>
                  <a:pt x="477" y="1481"/>
                </a:cubicBezTo>
                <a:cubicBezTo>
                  <a:pt x="478" y="1486"/>
                  <a:pt x="475" y="1486"/>
                  <a:pt x="471" y="1485"/>
                </a:cubicBezTo>
                <a:close/>
                <a:moveTo>
                  <a:pt x="377" y="1533"/>
                </a:moveTo>
                <a:cubicBezTo>
                  <a:pt x="375" y="1529"/>
                  <a:pt x="380" y="1530"/>
                  <a:pt x="379" y="1527"/>
                </a:cubicBezTo>
                <a:cubicBezTo>
                  <a:pt x="375" y="1527"/>
                  <a:pt x="371" y="1527"/>
                  <a:pt x="367" y="1527"/>
                </a:cubicBezTo>
                <a:cubicBezTo>
                  <a:pt x="366" y="1533"/>
                  <a:pt x="371" y="1533"/>
                  <a:pt x="377" y="1533"/>
                </a:cubicBezTo>
                <a:close/>
                <a:moveTo>
                  <a:pt x="1878" y="1527"/>
                </a:moveTo>
                <a:cubicBezTo>
                  <a:pt x="1875" y="1531"/>
                  <a:pt x="1872" y="1536"/>
                  <a:pt x="1864" y="1535"/>
                </a:cubicBezTo>
                <a:cubicBezTo>
                  <a:pt x="1864" y="1537"/>
                  <a:pt x="1863" y="1539"/>
                  <a:pt x="1863" y="1541"/>
                </a:cubicBezTo>
                <a:cubicBezTo>
                  <a:pt x="1867" y="1541"/>
                  <a:pt x="1871" y="1541"/>
                  <a:pt x="1873" y="1539"/>
                </a:cubicBezTo>
                <a:cubicBezTo>
                  <a:pt x="1875" y="1539"/>
                  <a:pt x="1877" y="1540"/>
                  <a:pt x="1877" y="1538"/>
                </a:cubicBezTo>
                <a:cubicBezTo>
                  <a:pt x="1875" y="1538"/>
                  <a:pt x="1873" y="1536"/>
                  <a:pt x="1873" y="1535"/>
                </a:cubicBezTo>
                <a:cubicBezTo>
                  <a:pt x="1875" y="1532"/>
                  <a:pt x="1880" y="1533"/>
                  <a:pt x="1884" y="1533"/>
                </a:cubicBezTo>
                <a:cubicBezTo>
                  <a:pt x="1884" y="1529"/>
                  <a:pt x="1882" y="1527"/>
                  <a:pt x="1878" y="1527"/>
                </a:cubicBezTo>
                <a:close/>
                <a:moveTo>
                  <a:pt x="460" y="1581"/>
                </a:moveTo>
                <a:cubicBezTo>
                  <a:pt x="465" y="1582"/>
                  <a:pt x="463" y="1576"/>
                  <a:pt x="466" y="1576"/>
                </a:cubicBezTo>
                <a:cubicBezTo>
                  <a:pt x="467" y="1575"/>
                  <a:pt x="469" y="1576"/>
                  <a:pt x="469" y="1574"/>
                </a:cubicBezTo>
                <a:cubicBezTo>
                  <a:pt x="467" y="1574"/>
                  <a:pt x="465" y="1574"/>
                  <a:pt x="466" y="1571"/>
                </a:cubicBezTo>
                <a:cubicBezTo>
                  <a:pt x="461" y="1572"/>
                  <a:pt x="460" y="1569"/>
                  <a:pt x="457" y="1569"/>
                </a:cubicBezTo>
                <a:cubicBezTo>
                  <a:pt x="457" y="1574"/>
                  <a:pt x="459" y="1577"/>
                  <a:pt x="460" y="1581"/>
                </a:cubicBezTo>
                <a:close/>
                <a:moveTo>
                  <a:pt x="891" y="1574"/>
                </a:moveTo>
                <a:cubicBezTo>
                  <a:pt x="889" y="1572"/>
                  <a:pt x="887" y="1570"/>
                  <a:pt x="883" y="1569"/>
                </a:cubicBezTo>
                <a:cubicBezTo>
                  <a:pt x="881" y="1570"/>
                  <a:pt x="880" y="1572"/>
                  <a:pt x="877" y="1571"/>
                </a:cubicBezTo>
                <a:cubicBezTo>
                  <a:pt x="877" y="1573"/>
                  <a:pt x="875" y="1573"/>
                  <a:pt x="875" y="1576"/>
                </a:cubicBezTo>
                <a:cubicBezTo>
                  <a:pt x="873" y="1575"/>
                  <a:pt x="873" y="1583"/>
                  <a:pt x="876" y="1582"/>
                </a:cubicBezTo>
                <a:cubicBezTo>
                  <a:pt x="877" y="1580"/>
                  <a:pt x="877" y="1575"/>
                  <a:pt x="882" y="1576"/>
                </a:cubicBezTo>
                <a:cubicBezTo>
                  <a:pt x="886" y="1576"/>
                  <a:pt x="885" y="1581"/>
                  <a:pt x="885" y="1585"/>
                </a:cubicBezTo>
                <a:cubicBezTo>
                  <a:pt x="883" y="1586"/>
                  <a:pt x="873" y="1587"/>
                  <a:pt x="877" y="1588"/>
                </a:cubicBezTo>
                <a:cubicBezTo>
                  <a:pt x="883" y="1587"/>
                  <a:pt x="884" y="1591"/>
                  <a:pt x="890" y="1590"/>
                </a:cubicBezTo>
                <a:cubicBezTo>
                  <a:pt x="889" y="1588"/>
                  <a:pt x="892" y="1589"/>
                  <a:pt x="893" y="1588"/>
                </a:cubicBezTo>
                <a:cubicBezTo>
                  <a:pt x="893" y="1588"/>
                  <a:pt x="892" y="1586"/>
                  <a:pt x="893" y="1585"/>
                </a:cubicBezTo>
                <a:cubicBezTo>
                  <a:pt x="893" y="1582"/>
                  <a:pt x="897" y="1582"/>
                  <a:pt x="899" y="1581"/>
                </a:cubicBezTo>
                <a:cubicBezTo>
                  <a:pt x="899" y="1582"/>
                  <a:pt x="899" y="1584"/>
                  <a:pt x="902" y="1584"/>
                </a:cubicBezTo>
                <a:cubicBezTo>
                  <a:pt x="905" y="1578"/>
                  <a:pt x="901" y="1575"/>
                  <a:pt x="898" y="1571"/>
                </a:cubicBezTo>
                <a:cubicBezTo>
                  <a:pt x="894" y="1570"/>
                  <a:pt x="896" y="1575"/>
                  <a:pt x="891" y="1574"/>
                </a:cubicBezTo>
                <a:close/>
                <a:moveTo>
                  <a:pt x="768" y="1574"/>
                </a:moveTo>
                <a:cubicBezTo>
                  <a:pt x="763" y="1578"/>
                  <a:pt x="766" y="1589"/>
                  <a:pt x="756" y="1587"/>
                </a:cubicBezTo>
                <a:cubicBezTo>
                  <a:pt x="754" y="1588"/>
                  <a:pt x="756" y="1593"/>
                  <a:pt x="753" y="1593"/>
                </a:cubicBezTo>
                <a:cubicBezTo>
                  <a:pt x="751" y="1593"/>
                  <a:pt x="750" y="1593"/>
                  <a:pt x="748" y="1593"/>
                </a:cubicBezTo>
                <a:cubicBezTo>
                  <a:pt x="746" y="1593"/>
                  <a:pt x="744" y="1594"/>
                  <a:pt x="747" y="1595"/>
                </a:cubicBezTo>
                <a:cubicBezTo>
                  <a:pt x="758" y="1595"/>
                  <a:pt x="762" y="1594"/>
                  <a:pt x="771" y="1595"/>
                </a:cubicBezTo>
                <a:cubicBezTo>
                  <a:pt x="773" y="1592"/>
                  <a:pt x="775" y="1590"/>
                  <a:pt x="776" y="1587"/>
                </a:cubicBezTo>
                <a:cubicBezTo>
                  <a:pt x="773" y="1587"/>
                  <a:pt x="772" y="1585"/>
                  <a:pt x="772" y="1582"/>
                </a:cubicBezTo>
                <a:cubicBezTo>
                  <a:pt x="773" y="1578"/>
                  <a:pt x="778" y="1580"/>
                  <a:pt x="779" y="1576"/>
                </a:cubicBezTo>
                <a:cubicBezTo>
                  <a:pt x="774" y="1577"/>
                  <a:pt x="773" y="1573"/>
                  <a:pt x="768" y="1574"/>
                </a:cubicBezTo>
                <a:close/>
                <a:moveTo>
                  <a:pt x="1033" y="1606"/>
                </a:moveTo>
                <a:cubicBezTo>
                  <a:pt x="1036" y="1606"/>
                  <a:pt x="1039" y="1606"/>
                  <a:pt x="1040" y="1604"/>
                </a:cubicBezTo>
                <a:cubicBezTo>
                  <a:pt x="1040" y="1606"/>
                  <a:pt x="1045" y="1606"/>
                  <a:pt x="1045" y="1604"/>
                </a:cubicBezTo>
                <a:cubicBezTo>
                  <a:pt x="1037" y="1605"/>
                  <a:pt x="1042" y="1592"/>
                  <a:pt x="1034" y="1592"/>
                </a:cubicBezTo>
                <a:cubicBezTo>
                  <a:pt x="1032" y="1594"/>
                  <a:pt x="1033" y="1601"/>
                  <a:pt x="1033" y="1606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/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4511030" y="3084558"/>
            <a:ext cx="40324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/>
            <a:r>
              <a:rPr lang="zh-CN" altLang="en-US" sz="6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粗黑简体"/>
              </a:rPr>
              <a:t>析教材</a:t>
            </a:r>
            <a:endParaRPr lang="zh-CN" altLang="en-US" sz="6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正粗黑简体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4044742" y="1701602"/>
            <a:ext cx="4930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6000" b="1" dirty="0" smtClean="0">
                <a:blipFill>
                  <a:blip r:embed="rId5"/>
                  <a:stretch>
                    <a:fillRect/>
                  </a:stretch>
                </a:blipFill>
                <a:latin typeface="方正正粗黑简体"/>
              </a:rPr>
              <a:t>Part  One</a:t>
            </a:r>
            <a:endParaRPr lang="zh-CN" altLang="en-US" sz="6000" b="1" dirty="0">
              <a:blipFill>
                <a:blip r:embed="rId5"/>
                <a:stretch>
                  <a:fillRect/>
                </a:stretch>
              </a:blipFill>
              <a:latin typeface="方正正粗黑简体"/>
            </a:endParaRPr>
          </a:p>
        </p:txBody>
      </p:sp>
      <p:sp>
        <p:nvSpPr>
          <p:cNvPr id="20" name="Freeform 1377"/>
          <p:cNvSpPr>
            <a:spLocks noEditPoints="1"/>
          </p:cNvSpPr>
          <p:nvPr/>
        </p:nvSpPr>
        <p:spPr bwMode="auto">
          <a:xfrm>
            <a:off x="8975526" y="5302002"/>
            <a:ext cx="2952328" cy="1231131"/>
          </a:xfrm>
          <a:custGeom>
            <a:avLst/>
            <a:gdLst>
              <a:gd name="T0" fmla="*/ 64 w 947"/>
              <a:gd name="T1" fmla="*/ 405 h 420"/>
              <a:gd name="T2" fmla="*/ 168 w 947"/>
              <a:gd name="T3" fmla="*/ 82 h 420"/>
              <a:gd name="T4" fmla="*/ 480 w 947"/>
              <a:gd name="T5" fmla="*/ 57 h 420"/>
              <a:gd name="T6" fmla="*/ 556 w 947"/>
              <a:gd name="T7" fmla="*/ 156 h 420"/>
              <a:gd name="T8" fmla="*/ 928 w 947"/>
              <a:gd name="T9" fmla="*/ 354 h 420"/>
              <a:gd name="T10" fmla="*/ 203 w 947"/>
              <a:gd name="T11" fmla="*/ 43 h 420"/>
              <a:gd name="T12" fmla="*/ 217 w 947"/>
              <a:gd name="T13" fmla="*/ 180 h 420"/>
              <a:gd name="T14" fmla="*/ 570 w 947"/>
              <a:gd name="T15" fmla="*/ 45 h 420"/>
              <a:gd name="T16" fmla="*/ 634 w 947"/>
              <a:gd name="T17" fmla="*/ 50 h 420"/>
              <a:gd name="T18" fmla="*/ 244 w 947"/>
              <a:gd name="T19" fmla="*/ 106 h 420"/>
              <a:gd name="T20" fmla="*/ 268 w 947"/>
              <a:gd name="T21" fmla="*/ 83 h 420"/>
              <a:gd name="T22" fmla="*/ 286 w 947"/>
              <a:gd name="T23" fmla="*/ 99 h 420"/>
              <a:gd name="T24" fmla="*/ 176 w 947"/>
              <a:gd name="T25" fmla="*/ 107 h 420"/>
              <a:gd name="T26" fmla="*/ 91 w 947"/>
              <a:gd name="T27" fmla="*/ 112 h 420"/>
              <a:gd name="T28" fmla="*/ 241 w 947"/>
              <a:gd name="T29" fmla="*/ 107 h 420"/>
              <a:gd name="T30" fmla="*/ 156 w 947"/>
              <a:gd name="T31" fmla="*/ 193 h 420"/>
              <a:gd name="T32" fmla="*/ 277 w 947"/>
              <a:gd name="T33" fmla="*/ 367 h 420"/>
              <a:gd name="T34" fmla="*/ 152 w 947"/>
              <a:gd name="T35" fmla="*/ 256 h 420"/>
              <a:gd name="T36" fmla="*/ 242 w 947"/>
              <a:gd name="T37" fmla="*/ 256 h 420"/>
              <a:gd name="T38" fmla="*/ 90 w 947"/>
              <a:gd name="T39" fmla="*/ 121 h 420"/>
              <a:gd name="T40" fmla="*/ 702 w 947"/>
              <a:gd name="T41" fmla="*/ 327 h 420"/>
              <a:gd name="T42" fmla="*/ 244 w 947"/>
              <a:gd name="T43" fmla="*/ 125 h 420"/>
              <a:gd name="T44" fmla="*/ 187 w 947"/>
              <a:gd name="T45" fmla="*/ 150 h 420"/>
              <a:gd name="T46" fmla="*/ 77 w 947"/>
              <a:gd name="T47" fmla="*/ 137 h 420"/>
              <a:gd name="T48" fmla="*/ 308 w 947"/>
              <a:gd name="T49" fmla="*/ 165 h 420"/>
              <a:gd name="T50" fmla="*/ 789 w 947"/>
              <a:gd name="T51" fmla="*/ 354 h 420"/>
              <a:gd name="T52" fmla="*/ 741 w 947"/>
              <a:gd name="T53" fmla="*/ 190 h 420"/>
              <a:gd name="T54" fmla="*/ 84 w 947"/>
              <a:gd name="T55" fmla="*/ 147 h 420"/>
              <a:gd name="T56" fmla="*/ 297 w 947"/>
              <a:gd name="T57" fmla="*/ 154 h 420"/>
              <a:gd name="T58" fmla="*/ 31 w 947"/>
              <a:gd name="T59" fmla="*/ 374 h 420"/>
              <a:gd name="T60" fmla="*/ 360 w 947"/>
              <a:gd name="T61" fmla="*/ 214 h 420"/>
              <a:gd name="T62" fmla="*/ 814 w 947"/>
              <a:gd name="T63" fmla="*/ 167 h 420"/>
              <a:gd name="T64" fmla="*/ 800 w 947"/>
              <a:gd name="T65" fmla="*/ 176 h 420"/>
              <a:gd name="T66" fmla="*/ 553 w 947"/>
              <a:gd name="T67" fmla="*/ 182 h 420"/>
              <a:gd name="T68" fmla="*/ 555 w 947"/>
              <a:gd name="T69" fmla="*/ 307 h 420"/>
              <a:gd name="T70" fmla="*/ 794 w 947"/>
              <a:gd name="T71" fmla="*/ 181 h 420"/>
              <a:gd name="T72" fmla="*/ 803 w 947"/>
              <a:gd name="T73" fmla="*/ 187 h 420"/>
              <a:gd name="T74" fmla="*/ 820 w 947"/>
              <a:gd name="T75" fmla="*/ 193 h 420"/>
              <a:gd name="T76" fmla="*/ 766 w 947"/>
              <a:gd name="T77" fmla="*/ 216 h 420"/>
              <a:gd name="T78" fmla="*/ 384 w 947"/>
              <a:gd name="T79" fmla="*/ 214 h 420"/>
              <a:gd name="T80" fmla="*/ 805 w 947"/>
              <a:gd name="T81" fmla="*/ 208 h 420"/>
              <a:gd name="T82" fmla="*/ 367 w 947"/>
              <a:gd name="T83" fmla="*/ 288 h 420"/>
              <a:gd name="T84" fmla="*/ 298 w 947"/>
              <a:gd name="T85" fmla="*/ 247 h 420"/>
              <a:gd name="T86" fmla="*/ 897 w 947"/>
              <a:gd name="T87" fmla="*/ 339 h 420"/>
              <a:gd name="T88" fmla="*/ 407 w 947"/>
              <a:gd name="T89" fmla="*/ 303 h 420"/>
              <a:gd name="T90" fmla="*/ 508 w 947"/>
              <a:gd name="T91" fmla="*/ 362 h 420"/>
              <a:gd name="T92" fmla="*/ 256 w 947"/>
              <a:gd name="T93" fmla="*/ 302 h 420"/>
              <a:gd name="T94" fmla="*/ 745 w 947"/>
              <a:gd name="T95" fmla="*/ 323 h 420"/>
              <a:gd name="T96" fmla="*/ 431 w 947"/>
              <a:gd name="T97" fmla="*/ 303 h 420"/>
              <a:gd name="T98" fmla="*/ 412 w 947"/>
              <a:gd name="T99" fmla="*/ 318 h 420"/>
              <a:gd name="T100" fmla="*/ 858 w 947"/>
              <a:gd name="T101" fmla="*/ 319 h 420"/>
              <a:gd name="T102" fmla="*/ 863 w 947"/>
              <a:gd name="T103" fmla="*/ 324 h 420"/>
              <a:gd name="T104" fmla="*/ 882 w 947"/>
              <a:gd name="T105" fmla="*/ 332 h 420"/>
              <a:gd name="T106" fmla="*/ 278 w 947"/>
              <a:gd name="T107" fmla="*/ 366 h 420"/>
              <a:gd name="T108" fmla="*/ 880 w 947"/>
              <a:gd name="T109" fmla="*/ 343 h 420"/>
              <a:gd name="T110" fmla="*/ 217 w 947"/>
              <a:gd name="T111" fmla="*/ 381 h 420"/>
              <a:gd name="T112" fmla="*/ 478 w 947"/>
              <a:gd name="T113" fmla="*/ 356 h 420"/>
              <a:gd name="T114" fmla="*/ 595 w 947"/>
              <a:gd name="T115" fmla="*/ 356 h 420"/>
              <a:gd name="T116" fmla="*/ 592 w 947"/>
              <a:gd name="T117" fmla="*/ 364 h 420"/>
              <a:gd name="T118" fmla="*/ 336 w 947"/>
              <a:gd name="T119" fmla="*/ 379 h 420"/>
              <a:gd name="T120" fmla="*/ 360 w 947"/>
              <a:gd name="T121" fmla="*/ 371 h 420"/>
              <a:gd name="T122" fmla="*/ 878 w 947"/>
              <a:gd name="T123" fmla="*/ 374 h 420"/>
              <a:gd name="T124" fmla="*/ 607 w 947"/>
              <a:gd name="T125" fmla="*/ 391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47" h="420">
                <a:moveTo>
                  <a:pt x="947" y="391"/>
                </a:moveTo>
                <a:cubicBezTo>
                  <a:pt x="941" y="392"/>
                  <a:pt x="930" y="392"/>
                  <a:pt x="922" y="393"/>
                </a:cubicBezTo>
                <a:cubicBezTo>
                  <a:pt x="922" y="393"/>
                  <a:pt x="924" y="393"/>
                  <a:pt x="924" y="393"/>
                </a:cubicBezTo>
                <a:cubicBezTo>
                  <a:pt x="916" y="393"/>
                  <a:pt x="907" y="396"/>
                  <a:pt x="899" y="395"/>
                </a:cubicBezTo>
                <a:cubicBezTo>
                  <a:pt x="899" y="395"/>
                  <a:pt x="899" y="396"/>
                  <a:pt x="899" y="397"/>
                </a:cubicBezTo>
                <a:cubicBezTo>
                  <a:pt x="885" y="400"/>
                  <a:pt x="872" y="397"/>
                  <a:pt x="861" y="397"/>
                </a:cubicBezTo>
                <a:cubicBezTo>
                  <a:pt x="860" y="399"/>
                  <a:pt x="859" y="398"/>
                  <a:pt x="858" y="400"/>
                </a:cubicBezTo>
                <a:cubicBezTo>
                  <a:pt x="851" y="397"/>
                  <a:pt x="843" y="401"/>
                  <a:pt x="837" y="402"/>
                </a:cubicBezTo>
                <a:cubicBezTo>
                  <a:pt x="835" y="403"/>
                  <a:pt x="836" y="401"/>
                  <a:pt x="836" y="400"/>
                </a:cubicBezTo>
                <a:cubicBezTo>
                  <a:pt x="833" y="401"/>
                  <a:pt x="831" y="403"/>
                  <a:pt x="828" y="402"/>
                </a:cubicBezTo>
                <a:cubicBezTo>
                  <a:pt x="828" y="401"/>
                  <a:pt x="828" y="400"/>
                  <a:pt x="829" y="399"/>
                </a:cubicBezTo>
                <a:cubicBezTo>
                  <a:pt x="827" y="398"/>
                  <a:pt x="826" y="401"/>
                  <a:pt x="824" y="401"/>
                </a:cubicBezTo>
                <a:cubicBezTo>
                  <a:pt x="823" y="401"/>
                  <a:pt x="823" y="400"/>
                  <a:pt x="822" y="400"/>
                </a:cubicBezTo>
                <a:cubicBezTo>
                  <a:pt x="798" y="400"/>
                  <a:pt x="780" y="396"/>
                  <a:pt x="755" y="399"/>
                </a:cubicBezTo>
                <a:cubicBezTo>
                  <a:pt x="756" y="398"/>
                  <a:pt x="756" y="398"/>
                  <a:pt x="757" y="398"/>
                </a:cubicBezTo>
                <a:cubicBezTo>
                  <a:pt x="755" y="397"/>
                  <a:pt x="753" y="399"/>
                  <a:pt x="750" y="399"/>
                </a:cubicBezTo>
                <a:cubicBezTo>
                  <a:pt x="745" y="400"/>
                  <a:pt x="738" y="399"/>
                  <a:pt x="733" y="401"/>
                </a:cubicBezTo>
                <a:cubicBezTo>
                  <a:pt x="730" y="401"/>
                  <a:pt x="729" y="403"/>
                  <a:pt x="726" y="403"/>
                </a:cubicBezTo>
                <a:cubicBezTo>
                  <a:pt x="726" y="402"/>
                  <a:pt x="724" y="402"/>
                  <a:pt x="725" y="401"/>
                </a:cubicBezTo>
                <a:cubicBezTo>
                  <a:pt x="711" y="402"/>
                  <a:pt x="699" y="403"/>
                  <a:pt x="688" y="402"/>
                </a:cubicBezTo>
                <a:cubicBezTo>
                  <a:pt x="703" y="400"/>
                  <a:pt x="716" y="402"/>
                  <a:pt x="725" y="399"/>
                </a:cubicBezTo>
                <a:cubicBezTo>
                  <a:pt x="713" y="400"/>
                  <a:pt x="699" y="396"/>
                  <a:pt x="686" y="398"/>
                </a:cubicBezTo>
                <a:cubicBezTo>
                  <a:pt x="685" y="398"/>
                  <a:pt x="684" y="399"/>
                  <a:pt x="683" y="399"/>
                </a:cubicBezTo>
                <a:cubicBezTo>
                  <a:pt x="681" y="399"/>
                  <a:pt x="680" y="398"/>
                  <a:pt x="679" y="398"/>
                </a:cubicBezTo>
                <a:cubicBezTo>
                  <a:pt x="676" y="397"/>
                  <a:pt x="671" y="399"/>
                  <a:pt x="668" y="399"/>
                </a:cubicBezTo>
                <a:cubicBezTo>
                  <a:pt x="667" y="400"/>
                  <a:pt x="666" y="399"/>
                  <a:pt x="665" y="399"/>
                </a:cubicBezTo>
                <a:cubicBezTo>
                  <a:pt x="662" y="399"/>
                  <a:pt x="659" y="401"/>
                  <a:pt x="656" y="399"/>
                </a:cubicBezTo>
                <a:cubicBezTo>
                  <a:pt x="657" y="398"/>
                  <a:pt x="660" y="398"/>
                  <a:pt x="662" y="398"/>
                </a:cubicBezTo>
                <a:cubicBezTo>
                  <a:pt x="651" y="396"/>
                  <a:pt x="638" y="398"/>
                  <a:pt x="626" y="397"/>
                </a:cubicBezTo>
                <a:cubicBezTo>
                  <a:pt x="626" y="398"/>
                  <a:pt x="626" y="398"/>
                  <a:pt x="627" y="398"/>
                </a:cubicBezTo>
                <a:cubicBezTo>
                  <a:pt x="625" y="398"/>
                  <a:pt x="621" y="398"/>
                  <a:pt x="620" y="400"/>
                </a:cubicBezTo>
                <a:cubicBezTo>
                  <a:pt x="596" y="400"/>
                  <a:pt x="575" y="399"/>
                  <a:pt x="550" y="400"/>
                </a:cubicBezTo>
                <a:cubicBezTo>
                  <a:pt x="551" y="403"/>
                  <a:pt x="551" y="406"/>
                  <a:pt x="549" y="407"/>
                </a:cubicBezTo>
                <a:cubicBezTo>
                  <a:pt x="546" y="405"/>
                  <a:pt x="549" y="402"/>
                  <a:pt x="548" y="400"/>
                </a:cubicBezTo>
                <a:cubicBezTo>
                  <a:pt x="532" y="399"/>
                  <a:pt x="524" y="400"/>
                  <a:pt x="511" y="399"/>
                </a:cubicBezTo>
                <a:cubicBezTo>
                  <a:pt x="510" y="398"/>
                  <a:pt x="512" y="398"/>
                  <a:pt x="510" y="398"/>
                </a:cubicBezTo>
                <a:cubicBezTo>
                  <a:pt x="503" y="398"/>
                  <a:pt x="495" y="397"/>
                  <a:pt x="487" y="399"/>
                </a:cubicBezTo>
                <a:cubicBezTo>
                  <a:pt x="464" y="397"/>
                  <a:pt x="442" y="399"/>
                  <a:pt x="418" y="401"/>
                </a:cubicBezTo>
                <a:cubicBezTo>
                  <a:pt x="417" y="404"/>
                  <a:pt x="418" y="403"/>
                  <a:pt x="415" y="406"/>
                </a:cubicBezTo>
                <a:cubicBezTo>
                  <a:pt x="415" y="404"/>
                  <a:pt x="414" y="403"/>
                  <a:pt x="413" y="402"/>
                </a:cubicBezTo>
                <a:cubicBezTo>
                  <a:pt x="404" y="401"/>
                  <a:pt x="396" y="401"/>
                  <a:pt x="386" y="402"/>
                </a:cubicBezTo>
                <a:cubicBezTo>
                  <a:pt x="380" y="402"/>
                  <a:pt x="375" y="401"/>
                  <a:pt x="369" y="401"/>
                </a:cubicBezTo>
                <a:cubicBezTo>
                  <a:pt x="364" y="401"/>
                  <a:pt x="359" y="402"/>
                  <a:pt x="354" y="402"/>
                </a:cubicBezTo>
                <a:cubicBezTo>
                  <a:pt x="345" y="402"/>
                  <a:pt x="335" y="401"/>
                  <a:pt x="326" y="403"/>
                </a:cubicBezTo>
                <a:cubicBezTo>
                  <a:pt x="326" y="403"/>
                  <a:pt x="326" y="403"/>
                  <a:pt x="325" y="403"/>
                </a:cubicBezTo>
                <a:cubicBezTo>
                  <a:pt x="324" y="403"/>
                  <a:pt x="325" y="401"/>
                  <a:pt x="324" y="401"/>
                </a:cubicBezTo>
                <a:cubicBezTo>
                  <a:pt x="294" y="402"/>
                  <a:pt x="263" y="402"/>
                  <a:pt x="235" y="404"/>
                </a:cubicBezTo>
                <a:cubicBezTo>
                  <a:pt x="222" y="404"/>
                  <a:pt x="209" y="404"/>
                  <a:pt x="196" y="404"/>
                </a:cubicBezTo>
                <a:cubicBezTo>
                  <a:pt x="181" y="405"/>
                  <a:pt x="169" y="406"/>
                  <a:pt x="153" y="406"/>
                </a:cubicBezTo>
                <a:cubicBezTo>
                  <a:pt x="141" y="405"/>
                  <a:pt x="129" y="404"/>
                  <a:pt x="118" y="405"/>
                </a:cubicBezTo>
                <a:cubicBezTo>
                  <a:pt x="111" y="405"/>
                  <a:pt x="105" y="407"/>
                  <a:pt x="96" y="406"/>
                </a:cubicBezTo>
                <a:cubicBezTo>
                  <a:pt x="95" y="408"/>
                  <a:pt x="97" y="417"/>
                  <a:pt x="93" y="419"/>
                </a:cubicBezTo>
                <a:cubicBezTo>
                  <a:pt x="91" y="420"/>
                  <a:pt x="92" y="418"/>
                  <a:pt x="90" y="419"/>
                </a:cubicBezTo>
                <a:cubicBezTo>
                  <a:pt x="93" y="416"/>
                  <a:pt x="92" y="411"/>
                  <a:pt x="93" y="406"/>
                </a:cubicBezTo>
                <a:cubicBezTo>
                  <a:pt x="89" y="405"/>
                  <a:pt x="85" y="406"/>
                  <a:pt x="81" y="406"/>
                </a:cubicBezTo>
                <a:cubicBezTo>
                  <a:pt x="75" y="406"/>
                  <a:pt x="69" y="404"/>
                  <a:pt x="64" y="405"/>
                </a:cubicBezTo>
                <a:cubicBezTo>
                  <a:pt x="61" y="405"/>
                  <a:pt x="58" y="408"/>
                  <a:pt x="55" y="405"/>
                </a:cubicBezTo>
                <a:cubicBezTo>
                  <a:pt x="53" y="405"/>
                  <a:pt x="53" y="406"/>
                  <a:pt x="52" y="406"/>
                </a:cubicBezTo>
                <a:cubicBezTo>
                  <a:pt x="48" y="405"/>
                  <a:pt x="41" y="406"/>
                  <a:pt x="37" y="405"/>
                </a:cubicBezTo>
                <a:cubicBezTo>
                  <a:pt x="35" y="405"/>
                  <a:pt x="34" y="404"/>
                  <a:pt x="32" y="404"/>
                </a:cubicBezTo>
                <a:cubicBezTo>
                  <a:pt x="21" y="403"/>
                  <a:pt x="10" y="407"/>
                  <a:pt x="1" y="402"/>
                </a:cubicBezTo>
                <a:cubicBezTo>
                  <a:pt x="0" y="400"/>
                  <a:pt x="2" y="401"/>
                  <a:pt x="3" y="400"/>
                </a:cubicBezTo>
                <a:cubicBezTo>
                  <a:pt x="11" y="405"/>
                  <a:pt x="23" y="399"/>
                  <a:pt x="30" y="403"/>
                </a:cubicBezTo>
                <a:cubicBezTo>
                  <a:pt x="36" y="402"/>
                  <a:pt x="42" y="403"/>
                  <a:pt x="49" y="404"/>
                </a:cubicBezTo>
                <a:cubicBezTo>
                  <a:pt x="65" y="403"/>
                  <a:pt x="77" y="402"/>
                  <a:pt x="92" y="405"/>
                </a:cubicBezTo>
                <a:cubicBezTo>
                  <a:pt x="93" y="403"/>
                  <a:pt x="91" y="404"/>
                  <a:pt x="91" y="402"/>
                </a:cubicBezTo>
                <a:cubicBezTo>
                  <a:pt x="75" y="402"/>
                  <a:pt x="57" y="402"/>
                  <a:pt x="40" y="402"/>
                </a:cubicBezTo>
                <a:cubicBezTo>
                  <a:pt x="35" y="402"/>
                  <a:pt x="32" y="401"/>
                  <a:pt x="28" y="399"/>
                </a:cubicBezTo>
                <a:cubicBezTo>
                  <a:pt x="26" y="375"/>
                  <a:pt x="25" y="341"/>
                  <a:pt x="24" y="313"/>
                </a:cubicBezTo>
                <a:cubicBezTo>
                  <a:pt x="24" y="302"/>
                  <a:pt x="23" y="287"/>
                  <a:pt x="22" y="274"/>
                </a:cubicBezTo>
                <a:cubicBezTo>
                  <a:pt x="22" y="268"/>
                  <a:pt x="21" y="263"/>
                  <a:pt x="21" y="259"/>
                </a:cubicBezTo>
                <a:cubicBezTo>
                  <a:pt x="22" y="222"/>
                  <a:pt x="20" y="176"/>
                  <a:pt x="19" y="141"/>
                </a:cubicBezTo>
                <a:cubicBezTo>
                  <a:pt x="19" y="141"/>
                  <a:pt x="19" y="140"/>
                  <a:pt x="20" y="140"/>
                </a:cubicBezTo>
                <a:cubicBezTo>
                  <a:pt x="16" y="127"/>
                  <a:pt x="22" y="112"/>
                  <a:pt x="18" y="100"/>
                </a:cubicBezTo>
                <a:cubicBezTo>
                  <a:pt x="21" y="95"/>
                  <a:pt x="18" y="88"/>
                  <a:pt x="21" y="84"/>
                </a:cubicBezTo>
                <a:cubicBezTo>
                  <a:pt x="22" y="87"/>
                  <a:pt x="21" y="93"/>
                  <a:pt x="23" y="98"/>
                </a:cubicBezTo>
                <a:cubicBezTo>
                  <a:pt x="24" y="99"/>
                  <a:pt x="25" y="99"/>
                  <a:pt x="26" y="99"/>
                </a:cubicBezTo>
                <a:cubicBezTo>
                  <a:pt x="26" y="96"/>
                  <a:pt x="26" y="95"/>
                  <a:pt x="26" y="91"/>
                </a:cubicBezTo>
                <a:cubicBezTo>
                  <a:pt x="26" y="90"/>
                  <a:pt x="24" y="92"/>
                  <a:pt x="23" y="90"/>
                </a:cubicBezTo>
                <a:cubicBezTo>
                  <a:pt x="23" y="90"/>
                  <a:pt x="25" y="89"/>
                  <a:pt x="23" y="89"/>
                </a:cubicBezTo>
                <a:cubicBezTo>
                  <a:pt x="24" y="88"/>
                  <a:pt x="26" y="88"/>
                  <a:pt x="27" y="88"/>
                </a:cubicBezTo>
                <a:cubicBezTo>
                  <a:pt x="26" y="86"/>
                  <a:pt x="27" y="84"/>
                  <a:pt x="27" y="81"/>
                </a:cubicBezTo>
                <a:cubicBezTo>
                  <a:pt x="26" y="79"/>
                  <a:pt x="24" y="81"/>
                  <a:pt x="24" y="79"/>
                </a:cubicBezTo>
                <a:cubicBezTo>
                  <a:pt x="26" y="80"/>
                  <a:pt x="26" y="79"/>
                  <a:pt x="26" y="77"/>
                </a:cubicBezTo>
                <a:cubicBezTo>
                  <a:pt x="33" y="75"/>
                  <a:pt x="35" y="79"/>
                  <a:pt x="42" y="76"/>
                </a:cubicBezTo>
                <a:cubicBezTo>
                  <a:pt x="44" y="77"/>
                  <a:pt x="48" y="77"/>
                  <a:pt x="50" y="76"/>
                </a:cubicBezTo>
                <a:cubicBezTo>
                  <a:pt x="61" y="77"/>
                  <a:pt x="74" y="82"/>
                  <a:pt x="86" y="80"/>
                </a:cubicBezTo>
                <a:cubicBezTo>
                  <a:pt x="85" y="79"/>
                  <a:pt x="84" y="75"/>
                  <a:pt x="88" y="76"/>
                </a:cubicBezTo>
                <a:cubicBezTo>
                  <a:pt x="90" y="78"/>
                  <a:pt x="88" y="80"/>
                  <a:pt x="89" y="82"/>
                </a:cubicBezTo>
                <a:cubicBezTo>
                  <a:pt x="92" y="84"/>
                  <a:pt x="93" y="82"/>
                  <a:pt x="96" y="82"/>
                </a:cubicBezTo>
                <a:cubicBezTo>
                  <a:pt x="96" y="83"/>
                  <a:pt x="94" y="83"/>
                  <a:pt x="93" y="84"/>
                </a:cubicBezTo>
                <a:cubicBezTo>
                  <a:pt x="94" y="85"/>
                  <a:pt x="95" y="84"/>
                  <a:pt x="94" y="86"/>
                </a:cubicBezTo>
                <a:cubicBezTo>
                  <a:pt x="95" y="87"/>
                  <a:pt x="97" y="87"/>
                  <a:pt x="98" y="88"/>
                </a:cubicBezTo>
                <a:cubicBezTo>
                  <a:pt x="98" y="88"/>
                  <a:pt x="98" y="89"/>
                  <a:pt x="98" y="90"/>
                </a:cubicBezTo>
                <a:cubicBezTo>
                  <a:pt x="97" y="90"/>
                  <a:pt x="96" y="90"/>
                  <a:pt x="94" y="90"/>
                </a:cubicBezTo>
                <a:cubicBezTo>
                  <a:pt x="94" y="101"/>
                  <a:pt x="95" y="110"/>
                  <a:pt x="93" y="121"/>
                </a:cubicBezTo>
                <a:cubicBezTo>
                  <a:pt x="93" y="122"/>
                  <a:pt x="95" y="122"/>
                  <a:pt x="95" y="123"/>
                </a:cubicBezTo>
                <a:cubicBezTo>
                  <a:pt x="92" y="127"/>
                  <a:pt x="94" y="134"/>
                  <a:pt x="94" y="138"/>
                </a:cubicBezTo>
                <a:cubicBezTo>
                  <a:pt x="97" y="135"/>
                  <a:pt x="101" y="133"/>
                  <a:pt x="106" y="132"/>
                </a:cubicBezTo>
                <a:cubicBezTo>
                  <a:pt x="106" y="131"/>
                  <a:pt x="106" y="130"/>
                  <a:pt x="106" y="130"/>
                </a:cubicBezTo>
                <a:cubicBezTo>
                  <a:pt x="122" y="124"/>
                  <a:pt x="136" y="116"/>
                  <a:pt x="151" y="109"/>
                </a:cubicBezTo>
                <a:cubicBezTo>
                  <a:pt x="152" y="108"/>
                  <a:pt x="151" y="107"/>
                  <a:pt x="152" y="106"/>
                </a:cubicBezTo>
                <a:cubicBezTo>
                  <a:pt x="155" y="105"/>
                  <a:pt x="159" y="106"/>
                  <a:pt x="162" y="103"/>
                </a:cubicBezTo>
                <a:cubicBezTo>
                  <a:pt x="157" y="91"/>
                  <a:pt x="150" y="82"/>
                  <a:pt x="143" y="71"/>
                </a:cubicBezTo>
                <a:cubicBezTo>
                  <a:pt x="144" y="69"/>
                  <a:pt x="144" y="67"/>
                  <a:pt x="145" y="65"/>
                </a:cubicBezTo>
                <a:cubicBezTo>
                  <a:pt x="150" y="69"/>
                  <a:pt x="152" y="75"/>
                  <a:pt x="156" y="80"/>
                </a:cubicBezTo>
                <a:cubicBezTo>
                  <a:pt x="153" y="74"/>
                  <a:pt x="149" y="66"/>
                  <a:pt x="146" y="60"/>
                </a:cubicBezTo>
                <a:cubicBezTo>
                  <a:pt x="147" y="60"/>
                  <a:pt x="147" y="58"/>
                  <a:pt x="148" y="58"/>
                </a:cubicBezTo>
                <a:cubicBezTo>
                  <a:pt x="150" y="60"/>
                  <a:pt x="152" y="62"/>
                  <a:pt x="154" y="66"/>
                </a:cubicBezTo>
                <a:cubicBezTo>
                  <a:pt x="155" y="64"/>
                  <a:pt x="152" y="63"/>
                  <a:pt x="153" y="61"/>
                </a:cubicBezTo>
                <a:cubicBezTo>
                  <a:pt x="156" y="61"/>
                  <a:pt x="155" y="64"/>
                  <a:pt x="158" y="62"/>
                </a:cubicBezTo>
                <a:cubicBezTo>
                  <a:pt x="158" y="71"/>
                  <a:pt x="165" y="74"/>
                  <a:pt x="168" y="82"/>
                </a:cubicBezTo>
                <a:cubicBezTo>
                  <a:pt x="166" y="75"/>
                  <a:pt x="164" y="66"/>
                  <a:pt x="160" y="61"/>
                </a:cubicBezTo>
                <a:cubicBezTo>
                  <a:pt x="158" y="62"/>
                  <a:pt x="157" y="61"/>
                  <a:pt x="155" y="60"/>
                </a:cubicBezTo>
                <a:cubicBezTo>
                  <a:pt x="156" y="58"/>
                  <a:pt x="158" y="58"/>
                  <a:pt x="159" y="56"/>
                </a:cubicBezTo>
                <a:cubicBezTo>
                  <a:pt x="161" y="55"/>
                  <a:pt x="165" y="55"/>
                  <a:pt x="166" y="53"/>
                </a:cubicBezTo>
                <a:cubicBezTo>
                  <a:pt x="180" y="47"/>
                  <a:pt x="191" y="39"/>
                  <a:pt x="206" y="36"/>
                </a:cubicBezTo>
                <a:cubicBezTo>
                  <a:pt x="206" y="35"/>
                  <a:pt x="207" y="33"/>
                  <a:pt x="209" y="33"/>
                </a:cubicBezTo>
                <a:cubicBezTo>
                  <a:pt x="209" y="31"/>
                  <a:pt x="207" y="30"/>
                  <a:pt x="206" y="28"/>
                </a:cubicBezTo>
                <a:cubicBezTo>
                  <a:pt x="207" y="27"/>
                  <a:pt x="208" y="26"/>
                  <a:pt x="208" y="26"/>
                </a:cubicBezTo>
                <a:cubicBezTo>
                  <a:pt x="210" y="27"/>
                  <a:pt x="211" y="29"/>
                  <a:pt x="211" y="33"/>
                </a:cubicBezTo>
                <a:cubicBezTo>
                  <a:pt x="213" y="33"/>
                  <a:pt x="214" y="31"/>
                  <a:pt x="216" y="33"/>
                </a:cubicBezTo>
                <a:cubicBezTo>
                  <a:pt x="215" y="34"/>
                  <a:pt x="214" y="34"/>
                  <a:pt x="213" y="35"/>
                </a:cubicBezTo>
                <a:cubicBezTo>
                  <a:pt x="218" y="49"/>
                  <a:pt x="226" y="62"/>
                  <a:pt x="229" y="74"/>
                </a:cubicBezTo>
                <a:cubicBezTo>
                  <a:pt x="233" y="78"/>
                  <a:pt x="233" y="84"/>
                  <a:pt x="236" y="89"/>
                </a:cubicBezTo>
                <a:cubicBezTo>
                  <a:pt x="237" y="88"/>
                  <a:pt x="239" y="88"/>
                  <a:pt x="240" y="86"/>
                </a:cubicBezTo>
                <a:cubicBezTo>
                  <a:pt x="241" y="88"/>
                  <a:pt x="240" y="90"/>
                  <a:pt x="237" y="90"/>
                </a:cubicBezTo>
                <a:cubicBezTo>
                  <a:pt x="239" y="95"/>
                  <a:pt x="243" y="86"/>
                  <a:pt x="247" y="87"/>
                </a:cubicBezTo>
                <a:cubicBezTo>
                  <a:pt x="250" y="86"/>
                  <a:pt x="252" y="84"/>
                  <a:pt x="255" y="84"/>
                </a:cubicBezTo>
                <a:cubicBezTo>
                  <a:pt x="267" y="74"/>
                  <a:pt x="282" y="68"/>
                  <a:pt x="295" y="59"/>
                </a:cubicBezTo>
                <a:cubicBezTo>
                  <a:pt x="300" y="59"/>
                  <a:pt x="301" y="55"/>
                  <a:pt x="305" y="55"/>
                </a:cubicBezTo>
                <a:cubicBezTo>
                  <a:pt x="305" y="59"/>
                  <a:pt x="299" y="61"/>
                  <a:pt x="296" y="63"/>
                </a:cubicBezTo>
                <a:cubicBezTo>
                  <a:pt x="296" y="64"/>
                  <a:pt x="297" y="64"/>
                  <a:pt x="297" y="65"/>
                </a:cubicBezTo>
                <a:cubicBezTo>
                  <a:pt x="297" y="66"/>
                  <a:pt x="299" y="64"/>
                  <a:pt x="299" y="66"/>
                </a:cubicBezTo>
                <a:cubicBezTo>
                  <a:pt x="304" y="64"/>
                  <a:pt x="307" y="62"/>
                  <a:pt x="313" y="62"/>
                </a:cubicBezTo>
                <a:cubicBezTo>
                  <a:pt x="311" y="66"/>
                  <a:pt x="304" y="66"/>
                  <a:pt x="301" y="69"/>
                </a:cubicBezTo>
                <a:cubicBezTo>
                  <a:pt x="301" y="70"/>
                  <a:pt x="301" y="72"/>
                  <a:pt x="303" y="72"/>
                </a:cubicBezTo>
                <a:cubicBezTo>
                  <a:pt x="302" y="72"/>
                  <a:pt x="302" y="72"/>
                  <a:pt x="302" y="72"/>
                </a:cubicBezTo>
                <a:cubicBezTo>
                  <a:pt x="310" y="81"/>
                  <a:pt x="311" y="97"/>
                  <a:pt x="321" y="104"/>
                </a:cubicBezTo>
                <a:cubicBezTo>
                  <a:pt x="323" y="104"/>
                  <a:pt x="323" y="103"/>
                  <a:pt x="324" y="103"/>
                </a:cubicBezTo>
                <a:cubicBezTo>
                  <a:pt x="317" y="93"/>
                  <a:pt x="313" y="82"/>
                  <a:pt x="305" y="73"/>
                </a:cubicBezTo>
                <a:cubicBezTo>
                  <a:pt x="306" y="72"/>
                  <a:pt x="306" y="72"/>
                  <a:pt x="306" y="71"/>
                </a:cubicBezTo>
                <a:cubicBezTo>
                  <a:pt x="312" y="75"/>
                  <a:pt x="314" y="81"/>
                  <a:pt x="317" y="87"/>
                </a:cubicBezTo>
                <a:cubicBezTo>
                  <a:pt x="317" y="88"/>
                  <a:pt x="317" y="88"/>
                  <a:pt x="318" y="88"/>
                </a:cubicBezTo>
                <a:cubicBezTo>
                  <a:pt x="322" y="101"/>
                  <a:pt x="336" y="112"/>
                  <a:pt x="340" y="125"/>
                </a:cubicBezTo>
                <a:cubicBezTo>
                  <a:pt x="341" y="126"/>
                  <a:pt x="342" y="124"/>
                  <a:pt x="342" y="125"/>
                </a:cubicBezTo>
                <a:cubicBezTo>
                  <a:pt x="343" y="126"/>
                  <a:pt x="342" y="126"/>
                  <a:pt x="342" y="128"/>
                </a:cubicBezTo>
                <a:cubicBezTo>
                  <a:pt x="346" y="131"/>
                  <a:pt x="347" y="135"/>
                  <a:pt x="349" y="140"/>
                </a:cubicBezTo>
                <a:cubicBezTo>
                  <a:pt x="350" y="141"/>
                  <a:pt x="351" y="142"/>
                  <a:pt x="353" y="141"/>
                </a:cubicBezTo>
                <a:cubicBezTo>
                  <a:pt x="353" y="143"/>
                  <a:pt x="352" y="143"/>
                  <a:pt x="352" y="144"/>
                </a:cubicBezTo>
                <a:cubicBezTo>
                  <a:pt x="353" y="146"/>
                  <a:pt x="355" y="147"/>
                  <a:pt x="355" y="150"/>
                </a:cubicBezTo>
                <a:cubicBezTo>
                  <a:pt x="362" y="158"/>
                  <a:pt x="366" y="169"/>
                  <a:pt x="373" y="178"/>
                </a:cubicBezTo>
                <a:cubicBezTo>
                  <a:pt x="373" y="180"/>
                  <a:pt x="375" y="180"/>
                  <a:pt x="374" y="182"/>
                </a:cubicBezTo>
                <a:cubicBezTo>
                  <a:pt x="378" y="186"/>
                  <a:pt x="382" y="192"/>
                  <a:pt x="383" y="198"/>
                </a:cubicBezTo>
                <a:cubicBezTo>
                  <a:pt x="388" y="203"/>
                  <a:pt x="390" y="209"/>
                  <a:pt x="393" y="215"/>
                </a:cubicBezTo>
                <a:cubicBezTo>
                  <a:pt x="403" y="235"/>
                  <a:pt x="416" y="254"/>
                  <a:pt x="428" y="272"/>
                </a:cubicBezTo>
                <a:cubicBezTo>
                  <a:pt x="428" y="273"/>
                  <a:pt x="429" y="274"/>
                  <a:pt x="428" y="275"/>
                </a:cubicBezTo>
                <a:cubicBezTo>
                  <a:pt x="435" y="283"/>
                  <a:pt x="439" y="292"/>
                  <a:pt x="447" y="300"/>
                </a:cubicBezTo>
                <a:cubicBezTo>
                  <a:pt x="455" y="316"/>
                  <a:pt x="468" y="330"/>
                  <a:pt x="477" y="346"/>
                </a:cubicBezTo>
                <a:cubicBezTo>
                  <a:pt x="479" y="346"/>
                  <a:pt x="481" y="345"/>
                  <a:pt x="483" y="344"/>
                </a:cubicBezTo>
                <a:cubicBezTo>
                  <a:pt x="480" y="317"/>
                  <a:pt x="480" y="292"/>
                  <a:pt x="479" y="263"/>
                </a:cubicBezTo>
                <a:cubicBezTo>
                  <a:pt x="479" y="255"/>
                  <a:pt x="479" y="247"/>
                  <a:pt x="479" y="239"/>
                </a:cubicBezTo>
                <a:cubicBezTo>
                  <a:pt x="478" y="228"/>
                  <a:pt x="477" y="217"/>
                  <a:pt x="477" y="205"/>
                </a:cubicBezTo>
                <a:cubicBezTo>
                  <a:pt x="477" y="190"/>
                  <a:pt x="478" y="176"/>
                  <a:pt x="477" y="163"/>
                </a:cubicBezTo>
                <a:cubicBezTo>
                  <a:pt x="476" y="150"/>
                  <a:pt x="475" y="137"/>
                  <a:pt x="475" y="125"/>
                </a:cubicBezTo>
                <a:cubicBezTo>
                  <a:pt x="476" y="118"/>
                  <a:pt x="477" y="112"/>
                  <a:pt x="476" y="106"/>
                </a:cubicBezTo>
                <a:cubicBezTo>
                  <a:pt x="475" y="87"/>
                  <a:pt x="479" y="72"/>
                  <a:pt x="477" y="57"/>
                </a:cubicBezTo>
                <a:cubicBezTo>
                  <a:pt x="478" y="56"/>
                  <a:pt x="479" y="57"/>
                  <a:pt x="480" y="57"/>
                </a:cubicBezTo>
                <a:cubicBezTo>
                  <a:pt x="481" y="71"/>
                  <a:pt x="478" y="76"/>
                  <a:pt x="479" y="88"/>
                </a:cubicBezTo>
                <a:cubicBezTo>
                  <a:pt x="479" y="89"/>
                  <a:pt x="478" y="89"/>
                  <a:pt x="478" y="90"/>
                </a:cubicBezTo>
                <a:cubicBezTo>
                  <a:pt x="480" y="92"/>
                  <a:pt x="479" y="97"/>
                  <a:pt x="478" y="100"/>
                </a:cubicBezTo>
                <a:cubicBezTo>
                  <a:pt x="479" y="105"/>
                  <a:pt x="477" y="114"/>
                  <a:pt x="479" y="119"/>
                </a:cubicBezTo>
                <a:cubicBezTo>
                  <a:pt x="478" y="121"/>
                  <a:pt x="477" y="122"/>
                  <a:pt x="477" y="123"/>
                </a:cubicBezTo>
                <a:cubicBezTo>
                  <a:pt x="477" y="124"/>
                  <a:pt x="478" y="124"/>
                  <a:pt x="478" y="123"/>
                </a:cubicBezTo>
                <a:cubicBezTo>
                  <a:pt x="477" y="127"/>
                  <a:pt x="476" y="131"/>
                  <a:pt x="478" y="137"/>
                </a:cubicBezTo>
                <a:cubicBezTo>
                  <a:pt x="477" y="154"/>
                  <a:pt x="480" y="165"/>
                  <a:pt x="478" y="182"/>
                </a:cubicBezTo>
                <a:cubicBezTo>
                  <a:pt x="479" y="194"/>
                  <a:pt x="479" y="211"/>
                  <a:pt x="479" y="224"/>
                </a:cubicBezTo>
                <a:cubicBezTo>
                  <a:pt x="480" y="232"/>
                  <a:pt x="482" y="239"/>
                  <a:pt x="479" y="245"/>
                </a:cubicBezTo>
                <a:cubicBezTo>
                  <a:pt x="481" y="250"/>
                  <a:pt x="481" y="255"/>
                  <a:pt x="481" y="261"/>
                </a:cubicBezTo>
                <a:cubicBezTo>
                  <a:pt x="481" y="271"/>
                  <a:pt x="480" y="280"/>
                  <a:pt x="482" y="288"/>
                </a:cubicBezTo>
                <a:cubicBezTo>
                  <a:pt x="480" y="295"/>
                  <a:pt x="483" y="301"/>
                  <a:pt x="482" y="308"/>
                </a:cubicBezTo>
                <a:cubicBezTo>
                  <a:pt x="482" y="309"/>
                  <a:pt x="482" y="310"/>
                  <a:pt x="483" y="310"/>
                </a:cubicBezTo>
                <a:cubicBezTo>
                  <a:pt x="482" y="323"/>
                  <a:pt x="485" y="332"/>
                  <a:pt x="485" y="348"/>
                </a:cubicBezTo>
                <a:cubicBezTo>
                  <a:pt x="486" y="349"/>
                  <a:pt x="486" y="350"/>
                  <a:pt x="488" y="351"/>
                </a:cubicBezTo>
                <a:cubicBezTo>
                  <a:pt x="489" y="330"/>
                  <a:pt x="483" y="313"/>
                  <a:pt x="483" y="292"/>
                </a:cubicBezTo>
                <a:cubicBezTo>
                  <a:pt x="484" y="288"/>
                  <a:pt x="485" y="284"/>
                  <a:pt x="485" y="280"/>
                </a:cubicBezTo>
                <a:cubicBezTo>
                  <a:pt x="487" y="270"/>
                  <a:pt x="484" y="256"/>
                  <a:pt x="483" y="245"/>
                </a:cubicBezTo>
                <a:cubicBezTo>
                  <a:pt x="483" y="242"/>
                  <a:pt x="484" y="239"/>
                  <a:pt x="484" y="235"/>
                </a:cubicBezTo>
                <a:cubicBezTo>
                  <a:pt x="484" y="228"/>
                  <a:pt x="484" y="221"/>
                  <a:pt x="485" y="215"/>
                </a:cubicBezTo>
                <a:cubicBezTo>
                  <a:pt x="485" y="205"/>
                  <a:pt x="484" y="194"/>
                  <a:pt x="484" y="185"/>
                </a:cubicBezTo>
                <a:cubicBezTo>
                  <a:pt x="484" y="185"/>
                  <a:pt x="482" y="185"/>
                  <a:pt x="481" y="185"/>
                </a:cubicBezTo>
                <a:cubicBezTo>
                  <a:pt x="480" y="182"/>
                  <a:pt x="482" y="182"/>
                  <a:pt x="484" y="181"/>
                </a:cubicBezTo>
                <a:cubicBezTo>
                  <a:pt x="482" y="158"/>
                  <a:pt x="483" y="129"/>
                  <a:pt x="482" y="109"/>
                </a:cubicBezTo>
                <a:cubicBezTo>
                  <a:pt x="482" y="105"/>
                  <a:pt x="483" y="102"/>
                  <a:pt x="483" y="98"/>
                </a:cubicBezTo>
                <a:cubicBezTo>
                  <a:pt x="484" y="92"/>
                  <a:pt x="483" y="86"/>
                  <a:pt x="484" y="79"/>
                </a:cubicBezTo>
                <a:cubicBezTo>
                  <a:pt x="483" y="78"/>
                  <a:pt x="482" y="77"/>
                  <a:pt x="482" y="76"/>
                </a:cubicBezTo>
                <a:cubicBezTo>
                  <a:pt x="485" y="75"/>
                  <a:pt x="484" y="70"/>
                  <a:pt x="483" y="67"/>
                </a:cubicBezTo>
                <a:cubicBezTo>
                  <a:pt x="485" y="62"/>
                  <a:pt x="485" y="53"/>
                  <a:pt x="483" y="48"/>
                </a:cubicBezTo>
                <a:cubicBezTo>
                  <a:pt x="484" y="48"/>
                  <a:pt x="484" y="47"/>
                  <a:pt x="485" y="46"/>
                </a:cubicBezTo>
                <a:cubicBezTo>
                  <a:pt x="487" y="47"/>
                  <a:pt x="489" y="48"/>
                  <a:pt x="489" y="50"/>
                </a:cubicBezTo>
                <a:cubicBezTo>
                  <a:pt x="491" y="50"/>
                  <a:pt x="492" y="48"/>
                  <a:pt x="494" y="48"/>
                </a:cubicBezTo>
                <a:cubicBezTo>
                  <a:pt x="495" y="48"/>
                  <a:pt x="493" y="48"/>
                  <a:pt x="493" y="49"/>
                </a:cubicBezTo>
                <a:cubicBezTo>
                  <a:pt x="496" y="50"/>
                  <a:pt x="499" y="50"/>
                  <a:pt x="502" y="49"/>
                </a:cubicBezTo>
                <a:cubicBezTo>
                  <a:pt x="504" y="49"/>
                  <a:pt x="503" y="50"/>
                  <a:pt x="505" y="50"/>
                </a:cubicBezTo>
                <a:cubicBezTo>
                  <a:pt x="518" y="48"/>
                  <a:pt x="535" y="55"/>
                  <a:pt x="545" y="50"/>
                </a:cubicBezTo>
                <a:cubicBezTo>
                  <a:pt x="545" y="46"/>
                  <a:pt x="546" y="43"/>
                  <a:pt x="547" y="42"/>
                </a:cubicBezTo>
                <a:cubicBezTo>
                  <a:pt x="549" y="44"/>
                  <a:pt x="547" y="49"/>
                  <a:pt x="550" y="51"/>
                </a:cubicBezTo>
                <a:cubicBezTo>
                  <a:pt x="550" y="53"/>
                  <a:pt x="549" y="53"/>
                  <a:pt x="549" y="54"/>
                </a:cubicBezTo>
                <a:cubicBezTo>
                  <a:pt x="549" y="55"/>
                  <a:pt x="551" y="54"/>
                  <a:pt x="552" y="54"/>
                </a:cubicBezTo>
                <a:cubicBezTo>
                  <a:pt x="552" y="55"/>
                  <a:pt x="550" y="55"/>
                  <a:pt x="550" y="55"/>
                </a:cubicBezTo>
                <a:cubicBezTo>
                  <a:pt x="551" y="56"/>
                  <a:pt x="553" y="56"/>
                  <a:pt x="554" y="57"/>
                </a:cubicBezTo>
                <a:cubicBezTo>
                  <a:pt x="556" y="57"/>
                  <a:pt x="554" y="57"/>
                  <a:pt x="554" y="59"/>
                </a:cubicBezTo>
                <a:cubicBezTo>
                  <a:pt x="552" y="60"/>
                  <a:pt x="550" y="59"/>
                  <a:pt x="548" y="59"/>
                </a:cubicBezTo>
                <a:cubicBezTo>
                  <a:pt x="547" y="60"/>
                  <a:pt x="548" y="62"/>
                  <a:pt x="547" y="64"/>
                </a:cubicBezTo>
                <a:cubicBezTo>
                  <a:pt x="548" y="64"/>
                  <a:pt x="549" y="65"/>
                  <a:pt x="550" y="65"/>
                </a:cubicBezTo>
                <a:cubicBezTo>
                  <a:pt x="550" y="65"/>
                  <a:pt x="549" y="67"/>
                  <a:pt x="550" y="67"/>
                </a:cubicBezTo>
                <a:cubicBezTo>
                  <a:pt x="549" y="68"/>
                  <a:pt x="548" y="68"/>
                  <a:pt x="547" y="68"/>
                </a:cubicBezTo>
                <a:cubicBezTo>
                  <a:pt x="547" y="77"/>
                  <a:pt x="544" y="86"/>
                  <a:pt x="549" y="92"/>
                </a:cubicBezTo>
                <a:cubicBezTo>
                  <a:pt x="547" y="96"/>
                  <a:pt x="549" y="102"/>
                  <a:pt x="550" y="104"/>
                </a:cubicBezTo>
                <a:cubicBezTo>
                  <a:pt x="551" y="115"/>
                  <a:pt x="552" y="133"/>
                  <a:pt x="551" y="144"/>
                </a:cubicBezTo>
                <a:cubicBezTo>
                  <a:pt x="552" y="143"/>
                  <a:pt x="552" y="146"/>
                  <a:pt x="554" y="147"/>
                </a:cubicBezTo>
                <a:cubicBezTo>
                  <a:pt x="554" y="157"/>
                  <a:pt x="552" y="169"/>
                  <a:pt x="553" y="180"/>
                </a:cubicBezTo>
                <a:cubicBezTo>
                  <a:pt x="553" y="179"/>
                  <a:pt x="554" y="179"/>
                  <a:pt x="555" y="178"/>
                </a:cubicBezTo>
                <a:cubicBezTo>
                  <a:pt x="555" y="171"/>
                  <a:pt x="556" y="164"/>
                  <a:pt x="556" y="156"/>
                </a:cubicBezTo>
                <a:cubicBezTo>
                  <a:pt x="556" y="148"/>
                  <a:pt x="554" y="140"/>
                  <a:pt x="556" y="133"/>
                </a:cubicBezTo>
                <a:cubicBezTo>
                  <a:pt x="556" y="132"/>
                  <a:pt x="556" y="132"/>
                  <a:pt x="557" y="133"/>
                </a:cubicBezTo>
                <a:cubicBezTo>
                  <a:pt x="555" y="111"/>
                  <a:pt x="557" y="91"/>
                  <a:pt x="557" y="70"/>
                </a:cubicBezTo>
                <a:cubicBezTo>
                  <a:pt x="557" y="60"/>
                  <a:pt x="556" y="48"/>
                  <a:pt x="557" y="38"/>
                </a:cubicBezTo>
                <a:cubicBezTo>
                  <a:pt x="558" y="29"/>
                  <a:pt x="559" y="21"/>
                  <a:pt x="557" y="12"/>
                </a:cubicBezTo>
                <a:cubicBezTo>
                  <a:pt x="559" y="12"/>
                  <a:pt x="559" y="10"/>
                  <a:pt x="561" y="10"/>
                </a:cubicBezTo>
                <a:cubicBezTo>
                  <a:pt x="561" y="9"/>
                  <a:pt x="559" y="10"/>
                  <a:pt x="559" y="9"/>
                </a:cubicBezTo>
                <a:cubicBezTo>
                  <a:pt x="559" y="7"/>
                  <a:pt x="559" y="6"/>
                  <a:pt x="560" y="6"/>
                </a:cubicBezTo>
                <a:cubicBezTo>
                  <a:pt x="558" y="5"/>
                  <a:pt x="552" y="8"/>
                  <a:pt x="550" y="4"/>
                </a:cubicBezTo>
                <a:cubicBezTo>
                  <a:pt x="552" y="1"/>
                  <a:pt x="559" y="3"/>
                  <a:pt x="561" y="1"/>
                </a:cubicBezTo>
                <a:cubicBezTo>
                  <a:pt x="571" y="4"/>
                  <a:pt x="583" y="1"/>
                  <a:pt x="593" y="1"/>
                </a:cubicBezTo>
                <a:cubicBezTo>
                  <a:pt x="606" y="0"/>
                  <a:pt x="619" y="2"/>
                  <a:pt x="629" y="0"/>
                </a:cubicBezTo>
                <a:cubicBezTo>
                  <a:pt x="629" y="1"/>
                  <a:pt x="631" y="0"/>
                  <a:pt x="632" y="1"/>
                </a:cubicBezTo>
                <a:cubicBezTo>
                  <a:pt x="632" y="2"/>
                  <a:pt x="631" y="1"/>
                  <a:pt x="631" y="2"/>
                </a:cubicBezTo>
                <a:cubicBezTo>
                  <a:pt x="633" y="2"/>
                  <a:pt x="633" y="0"/>
                  <a:pt x="634" y="1"/>
                </a:cubicBezTo>
                <a:cubicBezTo>
                  <a:pt x="635" y="2"/>
                  <a:pt x="635" y="4"/>
                  <a:pt x="637" y="4"/>
                </a:cubicBezTo>
                <a:cubicBezTo>
                  <a:pt x="637" y="6"/>
                  <a:pt x="636" y="7"/>
                  <a:pt x="636" y="8"/>
                </a:cubicBezTo>
                <a:cubicBezTo>
                  <a:pt x="637" y="36"/>
                  <a:pt x="638" y="54"/>
                  <a:pt x="637" y="85"/>
                </a:cubicBezTo>
                <a:cubicBezTo>
                  <a:pt x="645" y="81"/>
                  <a:pt x="655" y="82"/>
                  <a:pt x="663" y="77"/>
                </a:cubicBezTo>
                <a:cubicBezTo>
                  <a:pt x="664" y="77"/>
                  <a:pt x="665" y="79"/>
                  <a:pt x="666" y="79"/>
                </a:cubicBezTo>
                <a:cubicBezTo>
                  <a:pt x="671" y="77"/>
                  <a:pt x="674" y="77"/>
                  <a:pt x="680" y="75"/>
                </a:cubicBezTo>
                <a:cubicBezTo>
                  <a:pt x="681" y="76"/>
                  <a:pt x="682" y="76"/>
                  <a:pt x="683" y="77"/>
                </a:cubicBezTo>
                <a:cubicBezTo>
                  <a:pt x="686" y="78"/>
                  <a:pt x="686" y="74"/>
                  <a:pt x="688" y="74"/>
                </a:cubicBezTo>
                <a:cubicBezTo>
                  <a:pt x="690" y="76"/>
                  <a:pt x="691" y="78"/>
                  <a:pt x="693" y="79"/>
                </a:cubicBezTo>
                <a:cubicBezTo>
                  <a:pt x="693" y="80"/>
                  <a:pt x="691" y="79"/>
                  <a:pt x="691" y="80"/>
                </a:cubicBezTo>
                <a:cubicBezTo>
                  <a:pt x="692" y="84"/>
                  <a:pt x="694" y="86"/>
                  <a:pt x="695" y="90"/>
                </a:cubicBezTo>
                <a:cubicBezTo>
                  <a:pt x="693" y="90"/>
                  <a:pt x="693" y="92"/>
                  <a:pt x="694" y="93"/>
                </a:cubicBezTo>
                <a:cubicBezTo>
                  <a:pt x="694" y="93"/>
                  <a:pt x="695" y="92"/>
                  <a:pt x="694" y="92"/>
                </a:cubicBezTo>
                <a:cubicBezTo>
                  <a:pt x="698" y="94"/>
                  <a:pt x="698" y="100"/>
                  <a:pt x="699" y="105"/>
                </a:cubicBezTo>
                <a:cubicBezTo>
                  <a:pt x="702" y="113"/>
                  <a:pt x="707" y="120"/>
                  <a:pt x="708" y="128"/>
                </a:cubicBezTo>
                <a:cubicBezTo>
                  <a:pt x="708" y="129"/>
                  <a:pt x="706" y="128"/>
                  <a:pt x="706" y="129"/>
                </a:cubicBezTo>
                <a:cubicBezTo>
                  <a:pt x="707" y="131"/>
                  <a:pt x="708" y="129"/>
                  <a:pt x="710" y="130"/>
                </a:cubicBezTo>
                <a:cubicBezTo>
                  <a:pt x="714" y="135"/>
                  <a:pt x="714" y="145"/>
                  <a:pt x="718" y="152"/>
                </a:cubicBezTo>
                <a:cubicBezTo>
                  <a:pt x="721" y="152"/>
                  <a:pt x="724" y="151"/>
                  <a:pt x="726" y="152"/>
                </a:cubicBezTo>
                <a:cubicBezTo>
                  <a:pt x="732" y="151"/>
                  <a:pt x="736" y="146"/>
                  <a:pt x="741" y="146"/>
                </a:cubicBezTo>
                <a:cubicBezTo>
                  <a:pt x="760" y="136"/>
                  <a:pt x="780" y="129"/>
                  <a:pt x="799" y="119"/>
                </a:cubicBezTo>
                <a:cubicBezTo>
                  <a:pt x="800" y="118"/>
                  <a:pt x="800" y="117"/>
                  <a:pt x="801" y="116"/>
                </a:cubicBezTo>
                <a:cubicBezTo>
                  <a:pt x="802" y="116"/>
                  <a:pt x="802" y="116"/>
                  <a:pt x="802" y="117"/>
                </a:cubicBezTo>
                <a:cubicBezTo>
                  <a:pt x="806" y="115"/>
                  <a:pt x="808" y="113"/>
                  <a:pt x="813" y="113"/>
                </a:cubicBezTo>
                <a:cubicBezTo>
                  <a:pt x="813" y="114"/>
                  <a:pt x="812" y="114"/>
                  <a:pt x="812" y="116"/>
                </a:cubicBezTo>
                <a:cubicBezTo>
                  <a:pt x="809" y="116"/>
                  <a:pt x="807" y="118"/>
                  <a:pt x="805" y="119"/>
                </a:cubicBezTo>
                <a:cubicBezTo>
                  <a:pt x="810" y="133"/>
                  <a:pt x="817" y="143"/>
                  <a:pt x="822" y="158"/>
                </a:cubicBezTo>
                <a:cubicBezTo>
                  <a:pt x="822" y="159"/>
                  <a:pt x="825" y="158"/>
                  <a:pt x="826" y="159"/>
                </a:cubicBezTo>
                <a:cubicBezTo>
                  <a:pt x="826" y="161"/>
                  <a:pt x="824" y="160"/>
                  <a:pt x="824" y="162"/>
                </a:cubicBezTo>
                <a:cubicBezTo>
                  <a:pt x="826" y="162"/>
                  <a:pt x="828" y="161"/>
                  <a:pt x="830" y="161"/>
                </a:cubicBezTo>
                <a:cubicBezTo>
                  <a:pt x="832" y="163"/>
                  <a:pt x="830" y="166"/>
                  <a:pt x="827" y="167"/>
                </a:cubicBezTo>
                <a:cubicBezTo>
                  <a:pt x="840" y="203"/>
                  <a:pt x="859" y="236"/>
                  <a:pt x="874" y="270"/>
                </a:cubicBezTo>
                <a:cubicBezTo>
                  <a:pt x="881" y="278"/>
                  <a:pt x="883" y="289"/>
                  <a:pt x="888" y="298"/>
                </a:cubicBezTo>
                <a:cubicBezTo>
                  <a:pt x="890" y="301"/>
                  <a:pt x="893" y="308"/>
                  <a:pt x="896" y="313"/>
                </a:cubicBezTo>
                <a:cubicBezTo>
                  <a:pt x="897" y="315"/>
                  <a:pt x="897" y="317"/>
                  <a:pt x="898" y="319"/>
                </a:cubicBezTo>
                <a:cubicBezTo>
                  <a:pt x="904" y="329"/>
                  <a:pt x="908" y="339"/>
                  <a:pt x="913" y="350"/>
                </a:cubicBezTo>
                <a:cubicBezTo>
                  <a:pt x="917" y="348"/>
                  <a:pt x="920" y="347"/>
                  <a:pt x="921" y="343"/>
                </a:cubicBezTo>
                <a:cubicBezTo>
                  <a:pt x="923" y="344"/>
                  <a:pt x="925" y="343"/>
                  <a:pt x="926" y="344"/>
                </a:cubicBezTo>
                <a:cubicBezTo>
                  <a:pt x="924" y="349"/>
                  <a:pt x="918" y="350"/>
                  <a:pt x="915" y="353"/>
                </a:cubicBezTo>
                <a:cubicBezTo>
                  <a:pt x="916" y="357"/>
                  <a:pt x="918" y="359"/>
                  <a:pt x="919" y="361"/>
                </a:cubicBezTo>
                <a:cubicBezTo>
                  <a:pt x="923" y="360"/>
                  <a:pt x="928" y="357"/>
                  <a:pt x="928" y="354"/>
                </a:cubicBezTo>
                <a:cubicBezTo>
                  <a:pt x="932" y="358"/>
                  <a:pt x="924" y="362"/>
                  <a:pt x="921" y="363"/>
                </a:cubicBezTo>
                <a:cubicBezTo>
                  <a:pt x="920" y="365"/>
                  <a:pt x="922" y="366"/>
                  <a:pt x="921" y="367"/>
                </a:cubicBezTo>
                <a:cubicBezTo>
                  <a:pt x="918" y="367"/>
                  <a:pt x="919" y="366"/>
                  <a:pt x="916" y="366"/>
                </a:cubicBezTo>
                <a:cubicBezTo>
                  <a:pt x="898" y="374"/>
                  <a:pt x="881" y="383"/>
                  <a:pt x="863" y="391"/>
                </a:cubicBezTo>
                <a:cubicBezTo>
                  <a:pt x="871" y="392"/>
                  <a:pt x="880" y="387"/>
                  <a:pt x="887" y="390"/>
                </a:cubicBezTo>
                <a:cubicBezTo>
                  <a:pt x="904" y="390"/>
                  <a:pt x="927" y="389"/>
                  <a:pt x="947" y="388"/>
                </a:cubicBezTo>
                <a:cubicBezTo>
                  <a:pt x="947" y="389"/>
                  <a:pt x="947" y="390"/>
                  <a:pt x="947" y="391"/>
                </a:cubicBezTo>
                <a:close/>
                <a:moveTo>
                  <a:pt x="618" y="35"/>
                </a:moveTo>
                <a:cubicBezTo>
                  <a:pt x="620" y="33"/>
                  <a:pt x="625" y="36"/>
                  <a:pt x="626" y="35"/>
                </a:cubicBezTo>
                <a:cubicBezTo>
                  <a:pt x="627" y="28"/>
                  <a:pt x="627" y="18"/>
                  <a:pt x="629" y="11"/>
                </a:cubicBezTo>
                <a:cubicBezTo>
                  <a:pt x="629" y="11"/>
                  <a:pt x="628" y="10"/>
                  <a:pt x="627" y="10"/>
                </a:cubicBezTo>
                <a:cubicBezTo>
                  <a:pt x="628" y="9"/>
                  <a:pt x="629" y="7"/>
                  <a:pt x="629" y="5"/>
                </a:cubicBezTo>
                <a:cubicBezTo>
                  <a:pt x="615" y="6"/>
                  <a:pt x="596" y="6"/>
                  <a:pt x="578" y="5"/>
                </a:cubicBezTo>
                <a:cubicBezTo>
                  <a:pt x="578" y="6"/>
                  <a:pt x="577" y="6"/>
                  <a:pt x="576" y="7"/>
                </a:cubicBezTo>
                <a:cubicBezTo>
                  <a:pt x="579" y="6"/>
                  <a:pt x="577" y="8"/>
                  <a:pt x="578" y="9"/>
                </a:cubicBezTo>
                <a:cubicBezTo>
                  <a:pt x="575" y="9"/>
                  <a:pt x="570" y="8"/>
                  <a:pt x="566" y="10"/>
                </a:cubicBezTo>
                <a:cubicBezTo>
                  <a:pt x="566" y="11"/>
                  <a:pt x="567" y="11"/>
                  <a:pt x="567" y="12"/>
                </a:cubicBezTo>
                <a:cubicBezTo>
                  <a:pt x="566" y="13"/>
                  <a:pt x="564" y="13"/>
                  <a:pt x="563" y="14"/>
                </a:cubicBezTo>
                <a:cubicBezTo>
                  <a:pt x="562" y="22"/>
                  <a:pt x="565" y="29"/>
                  <a:pt x="564" y="36"/>
                </a:cubicBezTo>
                <a:cubicBezTo>
                  <a:pt x="564" y="35"/>
                  <a:pt x="565" y="36"/>
                  <a:pt x="566" y="36"/>
                </a:cubicBezTo>
                <a:cubicBezTo>
                  <a:pt x="566" y="28"/>
                  <a:pt x="567" y="22"/>
                  <a:pt x="569" y="15"/>
                </a:cubicBezTo>
                <a:cubicBezTo>
                  <a:pt x="576" y="18"/>
                  <a:pt x="566" y="26"/>
                  <a:pt x="569" y="31"/>
                </a:cubicBezTo>
                <a:cubicBezTo>
                  <a:pt x="568" y="32"/>
                  <a:pt x="567" y="34"/>
                  <a:pt x="567" y="35"/>
                </a:cubicBezTo>
                <a:cubicBezTo>
                  <a:pt x="578" y="34"/>
                  <a:pt x="591" y="31"/>
                  <a:pt x="599" y="32"/>
                </a:cubicBezTo>
                <a:cubicBezTo>
                  <a:pt x="599" y="32"/>
                  <a:pt x="599" y="33"/>
                  <a:pt x="598" y="33"/>
                </a:cubicBezTo>
                <a:cubicBezTo>
                  <a:pt x="590" y="34"/>
                  <a:pt x="578" y="34"/>
                  <a:pt x="569" y="38"/>
                </a:cubicBezTo>
                <a:cubicBezTo>
                  <a:pt x="586" y="37"/>
                  <a:pt x="605" y="36"/>
                  <a:pt x="618" y="36"/>
                </a:cubicBezTo>
                <a:cubicBezTo>
                  <a:pt x="617" y="37"/>
                  <a:pt x="615" y="37"/>
                  <a:pt x="615" y="37"/>
                </a:cubicBezTo>
                <a:cubicBezTo>
                  <a:pt x="618" y="37"/>
                  <a:pt x="621" y="38"/>
                  <a:pt x="625" y="37"/>
                </a:cubicBezTo>
                <a:cubicBezTo>
                  <a:pt x="623" y="36"/>
                  <a:pt x="619" y="36"/>
                  <a:pt x="618" y="36"/>
                </a:cubicBezTo>
                <a:cubicBezTo>
                  <a:pt x="619" y="36"/>
                  <a:pt x="619" y="35"/>
                  <a:pt x="618" y="35"/>
                </a:cubicBezTo>
                <a:close/>
                <a:moveTo>
                  <a:pt x="629" y="33"/>
                </a:moveTo>
                <a:cubicBezTo>
                  <a:pt x="629" y="34"/>
                  <a:pt x="629" y="35"/>
                  <a:pt x="629" y="37"/>
                </a:cubicBezTo>
                <a:cubicBezTo>
                  <a:pt x="630" y="40"/>
                  <a:pt x="628" y="45"/>
                  <a:pt x="630" y="45"/>
                </a:cubicBezTo>
                <a:cubicBezTo>
                  <a:pt x="631" y="36"/>
                  <a:pt x="630" y="26"/>
                  <a:pt x="631" y="19"/>
                </a:cubicBezTo>
                <a:cubicBezTo>
                  <a:pt x="631" y="19"/>
                  <a:pt x="631" y="18"/>
                  <a:pt x="630" y="18"/>
                </a:cubicBezTo>
                <a:cubicBezTo>
                  <a:pt x="629" y="23"/>
                  <a:pt x="630" y="29"/>
                  <a:pt x="629" y="33"/>
                </a:cubicBezTo>
                <a:close/>
                <a:moveTo>
                  <a:pt x="633" y="35"/>
                </a:moveTo>
                <a:cubicBezTo>
                  <a:pt x="634" y="39"/>
                  <a:pt x="631" y="44"/>
                  <a:pt x="634" y="46"/>
                </a:cubicBezTo>
                <a:cubicBezTo>
                  <a:pt x="634" y="39"/>
                  <a:pt x="636" y="34"/>
                  <a:pt x="633" y="28"/>
                </a:cubicBezTo>
                <a:cubicBezTo>
                  <a:pt x="633" y="31"/>
                  <a:pt x="633" y="34"/>
                  <a:pt x="633" y="35"/>
                </a:cubicBezTo>
                <a:close/>
                <a:moveTo>
                  <a:pt x="209" y="38"/>
                </a:moveTo>
                <a:cubicBezTo>
                  <a:pt x="210" y="42"/>
                  <a:pt x="211" y="43"/>
                  <a:pt x="211" y="46"/>
                </a:cubicBezTo>
                <a:cubicBezTo>
                  <a:pt x="216" y="50"/>
                  <a:pt x="216" y="60"/>
                  <a:pt x="220" y="64"/>
                </a:cubicBezTo>
                <a:cubicBezTo>
                  <a:pt x="220" y="65"/>
                  <a:pt x="220" y="66"/>
                  <a:pt x="220" y="66"/>
                </a:cubicBezTo>
                <a:cubicBezTo>
                  <a:pt x="224" y="72"/>
                  <a:pt x="227" y="79"/>
                  <a:pt x="230" y="84"/>
                </a:cubicBezTo>
                <a:cubicBezTo>
                  <a:pt x="231" y="86"/>
                  <a:pt x="231" y="89"/>
                  <a:pt x="234" y="89"/>
                </a:cubicBezTo>
                <a:cubicBezTo>
                  <a:pt x="226" y="72"/>
                  <a:pt x="217" y="54"/>
                  <a:pt x="211" y="37"/>
                </a:cubicBezTo>
                <a:cubicBezTo>
                  <a:pt x="210" y="37"/>
                  <a:pt x="210" y="37"/>
                  <a:pt x="210" y="37"/>
                </a:cubicBezTo>
                <a:cubicBezTo>
                  <a:pt x="210" y="37"/>
                  <a:pt x="209" y="37"/>
                  <a:pt x="209" y="38"/>
                </a:cubicBezTo>
                <a:close/>
                <a:moveTo>
                  <a:pt x="561" y="37"/>
                </a:moveTo>
                <a:cubicBezTo>
                  <a:pt x="561" y="36"/>
                  <a:pt x="562" y="32"/>
                  <a:pt x="561" y="32"/>
                </a:cubicBezTo>
                <a:cubicBezTo>
                  <a:pt x="561" y="34"/>
                  <a:pt x="560" y="36"/>
                  <a:pt x="561" y="37"/>
                </a:cubicBezTo>
                <a:close/>
                <a:moveTo>
                  <a:pt x="200" y="41"/>
                </a:moveTo>
                <a:cubicBezTo>
                  <a:pt x="199" y="45"/>
                  <a:pt x="203" y="48"/>
                  <a:pt x="203" y="52"/>
                </a:cubicBezTo>
                <a:cubicBezTo>
                  <a:pt x="206" y="50"/>
                  <a:pt x="204" y="47"/>
                  <a:pt x="203" y="43"/>
                </a:cubicBezTo>
                <a:cubicBezTo>
                  <a:pt x="204" y="43"/>
                  <a:pt x="204" y="42"/>
                  <a:pt x="205" y="42"/>
                </a:cubicBezTo>
                <a:cubicBezTo>
                  <a:pt x="206" y="44"/>
                  <a:pt x="208" y="45"/>
                  <a:pt x="209" y="46"/>
                </a:cubicBezTo>
                <a:cubicBezTo>
                  <a:pt x="209" y="43"/>
                  <a:pt x="208" y="40"/>
                  <a:pt x="206" y="39"/>
                </a:cubicBezTo>
                <a:cubicBezTo>
                  <a:pt x="205" y="40"/>
                  <a:pt x="202" y="41"/>
                  <a:pt x="200" y="41"/>
                </a:cubicBezTo>
                <a:close/>
                <a:moveTo>
                  <a:pt x="282" y="221"/>
                </a:moveTo>
                <a:cubicBezTo>
                  <a:pt x="270" y="224"/>
                  <a:pt x="258" y="232"/>
                  <a:pt x="246" y="238"/>
                </a:cubicBezTo>
                <a:cubicBezTo>
                  <a:pt x="246" y="237"/>
                  <a:pt x="245" y="236"/>
                  <a:pt x="245" y="235"/>
                </a:cubicBezTo>
                <a:cubicBezTo>
                  <a:pt x="247" y="235"/>
                  <a:pt x="247" y="233"/>
                  <a:pt x="249" y="234"/>
                </a:cubicBezTo>
                <a:cubicBezTo>
                  <a:pt x="255" y="229"/>
                  <a:pt x="266" y="226"/>
                  <a:pt x="275" y="222"/>
                </a:cubicBezTo>
                <a:cubicBezTo>
                  <a:pt x="276" y="221"/>
                  <a:pt x="277" y="222"/>
                  <a:pt x="278" y="222"/>
                </a:cubicBezTo>
                <a:cubicBezTo>
                  <a:pt x="278" y="221"/>
                  <a:pt x="277" y="221"/>
                  <a:pt x="278" y="220"/>
                </a:cubicBezTo>
                <a:cubicBezTo>
                  <a:pt x="280" y="222"/>
                  <a:pt x="280" y="219"/>
                  <a:pt x="283" y="219"/>
                </a:cubicBezTo>
                <a:cubicBezTo>
                  <a:pt x="282" y="215"/>
                  <a:pt x="280" y="212"/>
                  <a:pt x="277" y="209"/>
                </a:cubicBezTo>
                <a:cubicBezTo>
                  <a:pt x="269" y="212"/>
                  <a:pt x="262" y="217"/>
                  <a:pt x="253" y="219"/>
                </a:cubicBezTo>
                <a:cubicBezTo>
                  <a:pt x="253" y="219"/>
                  <a:pt x="253" y="220"/>
                  <a:pt x="253" y="220"/>
                </a:cubicBezTo>
                <a:cubicBezTo>
                  <a:pt x="251" y="220"/>
                  <a:pt x="252" y="219"/>
                  <a:pt x="251" y="219"/>
                </a:cubicBezTo>
                <a:cubicBezTo>
                  <a:pt x="251" y="222"/>
                  <a:pt x="248" y="221"/>
                  <a:pt x="247" y="221"/>
                </a:cubicBezTo>
                <a:cubicBezTo>
                  <a:pt x="245" y="224"/>
                  <a:pt x="242" y="225"/>
                  <a:pt x="238" y="226"/>
                </a:cubicBezTo>
                <a:cubicBezTo>
                  <a:pt x="238" y="225"/>
                  <a:pt x="237" y="225"/>
                  <a:pt x="238" y="223"/>
                </a:cubicBezTo>
                <a:cubicBezTo>
                  <a:pt x="251" y="219"/>
                  <a:pt x="263" y="214"/>
                  <a:pt x="277" y="207"/>
                </a:cubicBezTo>
                <a:cubicBezTo>
                  <a:pt x="260" y="176"/>
                  <a:pt x="248" y="145"/>
                  <a:pt x="232" y="115"/>
                </a:cubicBezTo>
                <a:cubicBezTo>
                  <a:pt x="220" y="120"/>
                  <a:pt x="209" y="126"/>
                  <a:pt x="195" y="129"/>
                </a:cubicBezTo>
                <a:cubicBezTo>
                  <a:pt x="195" y="128"/>
                  <a:pt x="194" y="128"/>
                  <a:pt x="194" y="127"/>
                </a:cubicBezTo>
                <a:cubicBezTo>
                  <a:pt x="196" y="127"/>
                  <a:pt x="199" y="126"/>
                  <a:pt x="200" y="125"/>
                </a:cubicBezTo>
                <a:cubicBezTo>
                  <a:pt x="201" y="125"/>
                  <a:pt x="201" y="126"/>
                  <a:pt x="202" y="125"/>
                </a:cubicBezTo>
                <a:cubicBezTo>
                  <a:pt x="212" y="121"/>
                  <a:pt x="222" y="118"/>
                  <a:pt x="231" y="113"/>
                </a:cubicBezTo>
                <a:cubicBezTo>
                  <a:pt x="229" y="111"/>
                  <a:pt x="228" y="108"/>
                  <a:pt x="227" y="105"/>
                </a:cubicBezTo>
                <a:cubicBezTo>
                  <a:pt x="217" y="108"/>
                  <a:pt x="210" y="113"/>
                  <a:pt x="201" y="116"/>
                </a:cubicBezTo>
                <a:cubicBezTo>
                  <a:pt x="200" y="119"/>
                  <a:pt x="194" y="122"/>
                  <a:pt x="191" y="121"/>
                </a:cubicBezTo>
                <a:cubicBezTo>
                  <a:pt x="190" y="120"/>
                  <a:pt x="192" y="119"/>
                  <a:pt x="192" y="118"/>
                </a:cubicBezTo>
                <a:cubicBezTo>
                  <a:pt x="203" y="113"/>
                  <a:pt x="214" y="108"/>
                  <a:pt x="225" y="103"/>
                </a:cubicBezTo>
                <a:cubicBezTo>
                  <a:pt x="225" y="101"/>
                  <a:pt x="224" y="99"/>
                  <a:pt x="223" y="98"/>
                </a:cubicBezTo>
                <a:cubicBezTo>
                  <a:pt x="221" y="98"/>
                  <a:pt x="221" y="99"/>
                  <a:pt x="219" y="98"/>
                </a:cubicBezTo>
                <a:cubicBezTo>
                  <a:pt x="218" y="99"/>
                  <a:pt x="218" y="100"/>
                  <a:pt x="217" y="100"/>
                </a:cubicBezTo>
                <a:cubicBezTo>
                  <a:pt x="211" y="102"/>
                  <a:pt x="204" y="106"/>
                  <a:pt x="196" y="106"/>
                </a:cubicBezTo>
                <a:cubicBezTo>
                  <a:pt x="196" y="108"/>
                  <a:pt x="194" y="108"/>
                  <a:pt x="192" y="108"/>
                </a:cubicBezTo>
                <a:cubicBezTo>
                  <a:pt x="191" y="109"/>
                  <a:pt x="188" y="111"/>
                  <a:pt x="185" y="110"/>
                </a:cubicBezTo>
                <a:cubicBezTo>
                  <a:pt x="186" y="109"/>
                  <a:pt x="186" y="109"/>
                  <a:pt x="185" y="108"/>
                </a:cubicBezTo>
                <a:cubicBezTo>
                  <a:pt x="198" y="104"/>
                  <a:pt x="210" y="101"/>
                  <a:pt x="222" y="96"/>
                </a:cubicBezTo>
                <a:cubicBezTo>
                  <a:pt x="216" y="81"/>
                  <a:pt x="208" y="70"/>
                  <a:pt x="203" y="55"/>
                </a:cubicBezTo>
                <a:cubicBezTo>
                  <a:pt x="200" y="52"/>
                  <a:pt x="199" y="45"/>
                  <a:pt x="196" y="43"/>
                </a:cubicBezTo>
                <a:cubicBezTo>
                  <a:pt x="195" y="44"/>
                  <a:pt x="194" y="45"/>
                  <a:pt x="193" y="44"/>
                </a:cubicBezTo>
                <a:cubicBezTo>
                  <a:pt x="190" y="48"/>
                  <a:pt x="181" y="49"/>
                  <a:pt x="179" y="53"/>
                </a:cubicBezTo>
                <a:cubicBezTo>
                  <a:pt x="173" y="52"/>
                  <a:pt x="167" y="57"/>
                  <a:pt x="162" y="60"/>
                </a:cubicBezTo>
                <a:cubicBezTo>
                  <a:pt x="164" y="60"/>
                  <a:pt x="163" y="62"/>
                  <a:pt x="164" y="62"/>
                </a:cubicBezTo>
                <a:cubicBezTo>
                  <a:pt x="165" y="66"/>
                  <a:pt x="168" y="70"/>
                  <a:pt x="169" y="74"/>
                </a:cubicBezTo>
                <a:cubicBezTo>
                  <a:pt x="172" y="82"/>
                  <a:pt x="175" y="89"/>
                  <a:pt x="178" y="96"/>
                </a:cubicBezTo>
                <a:cubicBezTo>
                  <a:pt x="179" y="100"/>
                  <a:pt x="180" y="103"/>
                  <a:pt x="181" y="106"/>
                </a:cubicBezTo>
                <a:cubicBezTo>
                  <a:pt x="183" y="110"/>
                  <a:pt x="185" y="114"/>
                  <a:pt x="186" y="117"/>
                </a:cubicBezTo>
                <a:cubicBezTo>
                  <a:pt x="188" y="121"/>
                  <a:pt x="193" y="130"/>
                  <a:pt x="193" y="133"/>
                </a:cubicBezTo>
                <a:cubicBezTo>
                  <a:pt x="195" y="133"/>
                  <a:pt x="195" y="137"/>
                  <a:pt x="195" y="137"/>
                </a:cubicBezTo>
                <a:cubicBezTo>
                  <a:pt x="196" y="138"/>
                  <a:pt x="200" y="144"/>
                  <a:pt x="199" y="145"/>
                </a:cubicBezTo>
                <a:cubicBezTo>
                  <a:pt x="201" y="146"/>
                  <a:pt x="202" y="150"/>
                  <a:pt x="203" y="152"/>
                </a:cubicBezTo>
                <a:cubicBezTo>
                  <a:pt x="204" y="153"/>
                  <a:pt x="205" y="150"/>
                  <a:pt x="206" y="153"/>
                </a:cubicBezTo>
                <a:cubicBezTo>
                  <a:pt x="206" y="154"/>
                  <a:pt x="204" y="154"/>
                  <a:pt x="204" y="156"/>
                </a:cubicBezTo>
                <a:cubicBezTo>
                  <a:pt x="208" y="164"/>
                  <a:pt x="213" y="173"/>
                  <a:pt x="217" y="180"/>
                </a:cubicBezTo>
                <a:cubicBezTo>
                  <a:pt x="217" y="181"/>
                  <a:pt x="217" y="182"/>
                  <a:pt x="217" y="183"/>
                </a:cubicBezTo>
                <a:cubicBezTo>
                  <a:pt x="218" y="184"/>
                  <a:pt x="219" y="185"/>
                  <a:pt x="220" y="186"/>
                </a:cubicBezTo>
                <a:cubicBezTo>
                  <a:pt x="222" y="192"/>
                  <a:pt x="223" y="199"/>
                  <a:pt x="227" y="204"/>
                </a:cubicBezTo>
                <a:cubicBezTo>
                  <a:pt x="227" y="207"/>
                  <a:pt x="230" y="209"/>
                  <a:pt x="231" y="213"/>
                </a:cubicBezTo>
                <a:cubicBezTo>
                  <a:pt x="232" y="216"/>
                  <a:pt x="235" y="219"/>
                  <a:pt x="235" y="224"/>
                </a:cubicBezTo>
                <a:cubicBezTo>
                  <a:pt x="238" y="225"/>
                  <a:pt x="239" y="229"/>
                  <a:pt x="240" y="232"/>
                </a:cubicBezTo>
                <a:cubicBezTo>
                  <a:pt x="245" y="240"/>
                  <a:pt x="249" y="249"/>
                  <a:pt x="252" y="257"/>
                </a:cubicBezTo>
                <a:cubicBezTo>
                  <a:pt x="255" y="258"/>
                  <a:pt x="255" y="262"/>
                  <a:pt x="256" y="263"/>
                </a:cubicBezTo>
                <a:cubicBezTo>
                  <a:pt x="258" y="265"/>
                  <a:pt x="258" y="270"/>
                  <a:pt x="260" y="273"/>
                </a:cubicBezTo>
                <a:cubicBezTo>
                  <a:pt x="261" y="274"/>
                  <a:pt x="262" y="275"/>
                  <a:pt x="263" y="277"/>
                </a:cubicBezTo>
                <a:cubicBezTo>
                  <a:pt x="264" y="279"/>
                  <a:pt x="264" y="282"/>
                  <a:pt x="265" y="284"/>
                </a:cubicBezTo>
                <a:cubicBezTo>
                  <a:pt x="267" y="286"/>
                  <a:pt x="268" y="288"/>
                  <a:pt x="270" y="291"/>
                </a:cubicBezTo>
                <a:cubicBezTo>
                  <a:pt x="271" y="293"/>
                  <a:pt x="273" y="295"/>
                  <a:pt x="273" y="298"/>
                </a:cubicBezTo>
                <a:cubicBezTo>
                  <a:pt x="275" y="298"/>
                  <a:pt x="276" y="301"/>
                  <a:pt x="276" y="303"/>
                </a:cubicBezTo>
                <a:cubicBezTo>
                  <a:pt x="278" y="305"/>
                  <a:pt x="280" y="308"/>
                  <a:pt x="280" y="311"/>
                </a:cubicBezTo>
                <a:cubicBezTo>
                  <a:pt x="281" y="311"/>
                  <a:pt x="282" y="311"/>
                  <a:pt x="282" y="312"/>
                </a:cubicBezTo>
                <a:cubicBezTo>
                  <a:pt x="283" y="316"/>
                  <a:pt x="286" y="318"/>
                  <a:pt x="286" y="322"/>
                </a:cubicBezTo>
                <a:cubicBezTo>
                  <a:pt x="291" y="329"/>
                  <a:pt x="295" y="338"/>
                  <a:pt x="298" y="346"/>
                </a:cubicBezTo>
                <a:cubicBezTo>
                  <a:pt x="314" y="343"/>
                  <a:pt x="327" y="336"/>
                  <a:pt x="341" y="330"/>
                </a:cubicBezTo>
                <a:cubicBezTo>
                  <a:pt x="340" y="328"/>
                  <a:pt x="339" y="325"/>
                  <a:pt x="337" y="324"/>
                </a:cubicBezTo>
                <a:cubicBezTo>
                  <a:pt x="324" y="329"/>
                  <a:pt x="312" y="336"/>
                  <a:pt x="299" y="341"/>
                </a:cubicBezTo>
                <a:cubicBezTo>
                  <a:pt x="298" y="340"/>
                  <a:pt x="299" y="339"/>
                  <a:pt x="298" y="338"/>
                </a:cubicBezTo>
                <a:cubicBezTo>
                  <a:pt x="311" y="334"/>
                  <a:pt x="325" y="327"/>
                  <a:pt x="336" y="321"/>
                </a:cubicBezTo>
                <a:cubicBezTo>
                  <a:pt x="319" y="290"/>
                  <a:pt x="302" y="262"/>
                  <a:pt x="287" y="231"/>
                </a:cubicBezTo>
                <a:cubicBezTo>
                  <a:pt x="277" y="235"/>
                  <a:pt x="267" y="241"/>
                  <a:pt x="258" y="244"/>
                </a:cubicBezTo>
                <a:cubicBezTo>
                  <a:pt x="257" y="246"/>
                  <a:pt x="252" y="247"/>
                  <a:pt x="250" y="246"/>
                </a:cubicBezTo>
                <a:cubicBezTo>
                  <a:pt x="250" y="246"/>
                  <a:pt x="250" y="244"/>
                  <a:pt x="250" y="244"/>
                </a:cubicBezTo>
                <a:cubicBezTo>
                  <a:pt x="252" y="245"/>
                  <a:pt x="252" y="244"/>
                  <a:pt x="255" y="244"/>
                </a:cubicBezTo>
                <a:cubicBezTo>
                  <a:pt x="265" y="239"/>
                  <a:pt x="275" y="235"/>
                  <a:pt x="285" y="229"/>
                </a:cubicBezTo>
                <a:cubicBezTo>
                  <a:pt x="284" y="227"/>
                  <a:pt x="281" y="224"/>
                  <a:pt x="282" y="221"/>
                </a:cubicBezTo>
                <a:cubicBezTo>
                  <a:pt x="282" y="221"/>
                  <a:pt x="282" y="221"/>
                  <a:pt x="282" y="221"/>
                </a:cubicBezTo>
                <a:close/>
                <a:moveTo>
                  <a:pt x="560" y="41"/>
                </a:moveTo>
                <a:cubicBezTo>
                  <a:pt x="559" y="48"/>
                  <a:pt x="559" y="54"/>
                  <a:pt x="559" y="61"/>
                </a:cubicBezTo>
                <a:cubicBezTo>
                  <a:pt x="559" y="91"/>
                  <a:pt x="558" y="129"/>
                  <a:pt x="558" y="159"/>
                </a:cubicBezTo>
                <a:cubicBezTo>
                  <a:pt x="558" y="165"/>
                  <a:pt x="557" y="171"/>
                  <a:pt x="558" y="176"/>
                </a:cubicBezTo>
                <a:cubicBezTo>
                  <a:pt x="560" y="159"/>
                  <a:pt x="560" y="139"/>
                  <a:pt x="560" y="119"/>
                </a:cubicBezTo>
                <a:cubicBezTo>
                  <a:pt x="561" y="91"/>
                  <a:pt x="560" y="68"/>
                  <a:pt x="561" y="40"/>
                </a:cubicBezTo>
                <a:cubicBezTo>
                  <a:pt x="561" y="40"/>
                  <a:pt x="561" y="40"/>
                  <a:pt x="560" y="39"/>
                </a:cubicBezTo>
                <a:cubicBezTo>
                  <a:pt x="560" y="40"/>
                  <a:pt x="560" y="40"/>
                  <a:pt x="560" y="41"/>
                </a:cubicBezTo>
                <a:close/>
                <a:moveTo>
                  <a:pt x="582" y="41"/>
                </a:moveTo>
                <a:cubicBezTo>
                  <a:pt x="591" y="42"/>
                  <a:pt x="601" y="44"/>
                  <a:pt x="611" y="45"/>
                </a:cubicBezTo>
                <a:cubicBezTo>
                  <a:pt x="611" y="44"/>
                  <a:pt x="612" y="43"/>
                  <a:pt x="613" y="43"/>
                </a:cubicBezTo>
                <a:cubicBezTo>
                  <a:pt x="614" y="44"/>
                  <a:pt x="614" y="45"/>
                  <a:pt x="615" y="46"/>
                </a:cubicBezTo>
                <a:cubicBezTo>
                  <a:pt x="618" y="45"/>
                  <a:pt x="621" y="45"/>
                  <a:pt x="624" y="46"/>
                </a:cubicBezTo>
                <a:cubicBezTo>
                  <a:pt x="624" y="45"/>
                  <a:pt x="625" y="45"/>
                  <a:pt x="627" y="44"/>
                </a:cubicBezTo>
                <a:cubicBezTo>
                  <a:pt x="626" y="43"/>
                  <a:pt x="626" y="42"/>
                  <a:pt x="626" y="40"/>
                </a:cubicBezTo>
                <a:cubicBezTo>
                  <a:pt x="612" y="39"/>
                  <a:pt x="596" y="38"/>
                  <a:pt x="582" y="41"/>
                </a:cubicBezTo>
                <a:close/>
                <a:moveTo>
                  <a:pt x="563" y="44"/>
                </a:moveTo>
                <a:cubicBezTo>
                  <a:pt x="564" y="44"/>
                  <a:pt x="564" y="44"/>
                  <a:pt x="565" y="44"/>
                </a:cubicBezTo>
                <a:cubicBezTo>
                  <a:pt x="565" y="42"/>
                  <a:pt x="566" y="42"/>
                  <a:pt x="565" y="41"/>
                </a:cubicBezTo>
                <a:cubicBezTo>
                  <a:pt x="565" y="41"/>
                  <a:pt x="564" y="41"/>
                  <a:pt x="564" y="41"/>
                </a:cubicBezTo>
                <a:cubicBezTo>
                  <a:pt x="564" y="42"/>
                  <a:pt x="563" y="43"/>
                  <a:pt x="563" y="44"/>
                </a:cubicBezTo>
                <a:close/>
                <a:moveTo>
                  <a:pt x="567" y="42"/>
                </a:moveTo>
                <a:cubicBezTo>
                  <a:pt x="567" y="42"/>
                  <a:pt x="567" y="42"/>
                  <a:pt x="567" y="43"/>
                </a:cubicBezTo>
                <a:cubicBezTo>
                  <a:pt x="568" y="44"/>
                  <a:pt x="570" y="43"/>
                  <a:pt x="571" y="43"/>
                </a:cubicBezTo>
                <a:cubicBezTo>
                  <a:pt x="572" y="45"/>
                  <a:pt x="571" y="44"/>
                  <a:pt x="570" y="45"/>
                </a:cubicBezTo>
                <a:cubicBezTo>
                  <a:pt x="585" y="46"/>
                  <a:pt x="597" y="46"/>
                  <a:pt x="611" y="47"/>
                </a:cubicBezTo>
                <a:cubicBezTo>
                  <a:pt x="598" y="46"/>
                  <a:pt x="581" y="42"/>
                  <a:pt x="567" y="42"/>
                </a:cubicBezTo>
                <a:close/>
                <a:moveTo>
                  <a:pt x="563" y="80"/>
                </a:moveTo>
                <a:cubicBezTo>
                  <a:pt x="562" y="82"/>
                  <a:pt x="563" y="84"/>
                  <a:pt x="563" y="85"/>
                </a:cubicBezTo>
                <a:cubicBezTo>
                  <a:pt x="563" y="89"/>
                  <a:pt x="563" y="93"/>
                  <a:pt x="563" y="96"/>
                </a:cubicBezTo>
                <a:cubicBezTo>
                  <a:pt x="563" y="97"/>
                  <a:pt x="562" y="99"/>
                  <a:pt x="562" y="101"/>
                </a:cubicBezTo>
                <a:cubicBezTo>
                  <a:pt x="563" y="111"/>
                  <a:pt x="561" y="121"/>
                  <a:pt x="562" y="132"/>
                </a:cubicBezTo>
                <a:cubicBezTo>
                  <a:pt x="562" y="142"/>
                  <a:pt x="562" y="151"/>
                  <a:pt x="561" y="160"/>
                </a:cubicBezTo>
                <a:cubicBezTo>
                  <a:pt x="564" y="165"/>
                  <a:pt x="565" y="174"/>
                  <a:pt x="561" y="178"/>
                </a:cubicBezTo>
                <a:cubicBezTo>
                  <a:pt x="563" y="178"/>
                  <a:pt x="563" y="178"/>
                  <a:pt x="566" y="178"/>
                </a:cubicBezTo>
                <a:cubicBezTo>
                  <a:pt x="569" y="135"/>
                  <a:pt x="565" y="98"/>
                  <a:pt x="565" y="60"/>
                </a:cubicBezTo>
                <a:cubicBezTo>
                  <a:pt x="565" y="56"/>
                  <a:pt x="566" y="52"/>
                  <a:pt x="564" y="48"/>
                </a:cubicBezTo>
                <a:cubicBezTo>
                  <a:pt x="564" y="47"/>
                  <a:pt x="564" y="47"/>
                  <a:pt x="563" y="47"/>
                </a:cubicBezTo>
                <a:cubicBezTo>
                  <a:pt x="562" y="58"/>
                  <a:pt x="563" y="69"/>
                  <a:pt x="563" y="80"/>
                </a:cubicBezTo>
                <a:close/>
                <a:moveTo>
                  <a:pt x="566" y="52"/>
                </a:moveTo>
                <a:cubicBezTo>
                  <a:pt x="565" y="65"/>
                  <a:pt x="567" y="75"/>
                  <a:pt x="567" y="87"/>
                </a:cubicBezTo>
                <a:cubicBezTo>
                  <a:pt x="568" y="108"/>
                  <a:pt x="569" y="131"/>
                  <a:pt x="569" y="152"/>
                </a:cubicBezTo>
                <a:cubicBezTo>
                  <a:pt x="567" y="159"/>
                  <a:pt x="570" y="165"/>
                  <a:pt x="568" y="171"/>
                </a:cubicBezTo>
                <a:cubicBezTo>
                  <a:pt x="570" y="172"/>
                  <a:pt x="567" y="177"/>
                  <a:pt x="570" y="179"/>
                </a:cubicBezTo>
                <a:cubicBezTo>
                  <a:pt x="579" y="179"/>
                  <a:pt x="590" y="179"/>
                  <a:pt x="601" y="178"/>
                </a:cubicBezTo>
                <a:cubicBezTo>
                  <a:pt x="600" y="178"/>
                  <a:pt x="600" y="177"/>
                  <a:pt x="599" y="176"/>
                </a:cubicBezTo>
                <a:cubicBezTo>
                  <a:pt x="600" y="174"/>
                  <a:pt x="603" y="171"/>
                  <a:pt x="603" y="169"/>
                </a:cubicBezTo>
                <a:cubicBezTo>
                  <a:pt x="605" y="152"/>
                  <a:pt x="604" y="130"/>
                  <a:pt x="603" y="110"/>
                </a:cubicBezTo>
                <a:cubicBezTo>
                  <a:pt x="604" y="104"/>
                  <a:pt x="603" y="98"/>
                  <a:pt x="603" y="91"/>
                </a:cubicBezTo>
                <a:cubicBezTo>
                  <a:pt x="603" y="84"/>
                  <a:pt x="605" y="77"/>
                  <a:pt x="605" y="71"/>
                </a:cubicBezTo>
                <a:cubicBezTo>
                  <a:pt x="606" y="65"/>
                  <a:pt x="604" y="62"/>
                  <a:pt x="608" y="60"/>
                </a:cubicBezTo>
                <a:cubicBezTo>
                  <a:pt x="609" y="62"/>
                  <a:pt x="607" y="64"/>
                  <a:pt x="607" y="67"/>
                </a:cubicBezTo>
                <a:cubicBezTo>
                  <a:pt x="607" y="69"/>
                  <a:pt x="607" y="72"/>
                  <a:pt x="607" y="75"/>
                </a:cubicBezTo>
                <a:cubicBezTo>
                  <a:pt x="607" y="77"/>
                  <a:pt x="606" y="80"/>
                  <a:pt x="606" y="82"/>
                </a:cubicBezTo>
                <a:cubicBezTo>
                  <a:pt x="604" y="96"/>
                  <a:pt x="606" y="108"/>
                  <a:pt x="606" y="118"/>
                </a:cubicBezTo>
                <a:cubicBezTo>
                  <a:pt x="605" y="119"/>
                  <a:pt x="606" y="121"/>
                  <a:pt x="605" y="122"/>
                </a:cubicBezTo>
                <a:cubicBezTo>
                  <a:pt x="606" y="128"/>
                  <a:pt x="606" y="134"/>
                  <a:pt x="606" y="140"/>
                </a:cubicBezTo>
                <a:cubicBezTo>
                  <a:pt x="606" y="154"/>
                  <a:pt x="606" y="164"/>
                  <a:pt x="605" y="176"/>
                </a:cubicBezTo>
                <a:cubicBezTo>
                  <a:pt x="604" y="177"/>
                  <a:pt x="603" y="178"/>
                  <a:pt x="602" y="178"/>
                </a:cubicBezTo>
                <a:cubicBezTo>
                  <a:pt x="607" y="178"/>
                  <a:pt x="612" y="178"/>
                  <a:pt x="617" y="178"/>
                </a:cubicBezTo>
                <a:cubicBezTo>
                  <a:pt x="617" y="171"/>
                  <a:pt x="619" y="166"/>
                  <a:pt x="618" y="160"/>
                </a:cubicBezTo>
                <a:cubicBezTo>
                  <a:pt x="618" y="158"/>
                  <a:pt x="617" y="156"/>
                  <a:pt x="617" y="155"/>
                </a:cubicBezTo>
                <a:cubicBezTo>
                  <a:pt x="620" y="142"/>
                  <a:pt x="617" y="123"/>
                  <a:pt x="618" y="105"/>
                </a:cubicBezTo>
                <a:cubicBezTo>
                  <a:pt x="620" y="87"/>
                  <a:pt x="622" y="67"/>
                  <a:pt x="624" y="50"/>
                </a:cubicBezTo>
                <a:cubicBezTo>
                  <a:pt x="619" y="50"/>
                  <a:pt x="619" y="50"/>
                  <a:pt x="614" y="50"/>
                </a:cubicBezTo>
                <a:cubicBezTo>
                  <a:pt x="612" y="53"/>
                  <a:pt x="613" y="58"/>
                  <a:pt x="613" y="63"/>
                </a:cubicBezTo>
                <a:cubicBezTo>
                  <a:pt x="615" y="80"/>
                  <a:pt x="616" y="99"/>
                  <a:pt x="616" y="114"/>
                </a:cubicBezTo>
                <a:cubicBezTo>
                  <a:pt x="615" y="122"/>
                  <a:pt x="617" y="131"/>
                  <a:pt x="615" y="136"/>
                </a:cubicBezTo>
                <a:cubicBezTo>
                  <a:pt x="615" y="137"/>
                  <a:pt x="616" y="137"/>
                  <a:pt x="616" y="139"/>
                </a:cubicBezTo>
                <a:cubicBezTo>
                  <a:pt x="615" y="142"/>
                  <a:pt x="616" y="144"/>
                  <a:pt x="616" y="148"/>
                </a:cubicBezTo>
                <a:cubicBezTo>
                  <a:pt x="615" y="153"/>
                  <a:pt x="615" y="159"/>
                  <a:pt x="615" y="164"/>
                </a:cubicBezTo>
                <a:cubicBezTo>
                  <a:pt x="615" y="168"/>
                  <a:pt x="615" y="173"/>
                  <a:pt x="614" y="176"/>
                </a:cubicBezTo>
                <a:cubicBezTo>
                  <a:pt x="613" y="175"/>
                  <a:pt x="611" y="176"/>
                  <a:pt x="611" y="175"/>
                </a:cubicBezTo>
                <a:cubicBezTo>
                  <a:pt x="613" y="159"/>
                  <a:pt x="613" y="145"/>
                  <a:pt x="614" y="129"/>
                </a:cubicBezTo>
                <a:cubicBezTo>
                  <a:pt x="615" y="102"/>
                  <a:pt x="613" y="75"/>
                  <a:pt x="611" y="50"/>
                </a:cubicBezTo>
                <a:cubicBezTo>
                  <a:pt x="594" y="48"/>
                  <a:pt x="581" y="49"/>
                  <a:pt x="567" y="47"/>
                </a:cubicBezTo>
                <a:cubicBezTo>
                  <a:pt x="567" y="49"/>
                  <a:pt x="566" y="51"/>
                  <a:pt x="566" y="52"/>
                </a:cubicBezTo>
                <a:close/>
                <a:moveTo>
                  <a:pt x="633" y="50"/>
                </a:moveTo>
                <a:cubicBezTo>
                  <a:pt x="634" y="60"/>
                  <a:pt x="631" y="70"/>
                  <a:pt x="631" y="78"/>
                </a:cubicBezTo>
                <a:cubicBezTo>
                  <a:pt x="631" y="80"/>
                  <a:pt x="630" y="85"/>
                  <a:pt x="634" y="85"/>
                </a:cubicBezTo>
                <a:cubicBezTo>
                  <a:pt x="636" y="74"/>
                  <a:pt x="634" y="61"/>
                  <a:pt x="634" y="50"/>
                </a:cubicBezTo>
                <a:cubicBezTo>
                  <a:pt x="634" y="49"/>
                  <a:pt x="634" y="49"/>
                  <a:pt x="633" y="49"/>
                </a:cubicBezTo>
                <a:cubicBezTo>
                  <a:pt x="633" y="50"/>
                  <a:pt x="633" y="50"/>
                  <a:pt x="633" y="50"/>
                </a:cubicBezTo>
                <a:close/>
                <a:moveTo>
                  <a:pt x="630" y="61"/>
                </a:moveTo>
                <a:cubicBezTo>
                  <a:pt x="629" y="56"/>
                  <a:pt x="632" y="53"/>
                  <a:pt x="630" y="50"/>
                </a:cubicBezTo>
                <a:cubicBezTo>
                  <a:pt x="630" y="52"/>
                  <a:pt x="629" y="58"/>
                  <a:pt x="630" y="61"/>
                </a:cubicBezTo>
                <a:close/>
                <a:moveTo>
                  <a:pt x="487" y="56"/>
                </a:moveTo>
                <a:cubicBezTo>
                  <a:pt x="487" y="58"/>
                  <a:pt x="487" y="62"/>
                  <a:pt x="487" y="65"/>
                </a:cubicBezTo>
                <a:cubicBezTo>
                  <a:pt x="496" y="67"/>
                  <a:pt x="509" y="65"/>
                  <a:pt x="521" y="65"/>
                </a:cubicBezTo>
                <a:cubicBezTo>
                  <a:pt x="530" y="66"/>
                  <a:pt x="538" y="67"/>
                  <a:pt x="544" y="66"/>
                </a:cubicBezTo>
                <a:cubicBezTo>
                  <a:pt x="543" y="65"/>
                  <a:pt x="543" y="66"/>
                  <a:pt x="542" y="65"/>
                </a:cubicBezTo>
                <a:cubicBezTo>
                  <a:pt x="545" y="64"/>
                  <a:pt x="544" y="62"/>
                  <a:pt x="544" y="59"/>
                </a:cubicBezTo>
                <a:cubicBezTo>
                  <a:pt x="529" y="59"/>
                  <a:pt x="514" y="59"/>
                  <a:pt x="500" y="59"/>
                </a:cubicBezTo>
                <a:cubicBezTo>
                  <a:pt x="502" y="61"/>
                  <a:pt x="505" y="60"/>
                  <a:pt x="508" y="61"/>
                </a:cubicBezTo>
                <a:cubicBezTo>
                  <a:pt x="502" y="62"/>
                  <a:pt x="495" y="60"/>
                  <a:pt x="489" y="61"/>
                </a:cubicBezTo>
                <a:cubicBezTo>
                  <a:pt x="488" y="61"/>
                  <a:pt x="488" y="59"/>
                  <a:pt x="488" y="58"/>
                </a:cubicBezTo>
                <a:cubicBezTo>
                  <a:pt x="496" y="54"/>
                  <a:pt x="509" y="58"/>
                  <a:pt x="519" y="56"/>
                </a:cubicBezTo>
                <a:cubicBezTo>
                  <a:pt x="508" y="55"/>
                  <a:pt x="497" y="53"/>
                  <a:pt x="487" y="56"/>
                </a:cubicBezTo>
                <a:close/>
                <a:moveTo>
                  <a:pt x="208" y="64"/>
                </a:moveTo>
                <a:cubicBezTo>
                  <a:pt x="211" y="64"/>
                  <a:pt x="210" y="67"/>
                  <a:pt x="211" y="69"/>
                </a:cubicBezTo>
                <a:cubicBezTo>
                  <a:pt x="213" y="70"/>
                  <a:pt x="213" y="74"/>
                  <a:pt x="214" y="76"/>
                </a:cubicBezTo>
                <a:cubicBezTo>
                  <a:pt x="215" y="77"/>
                  <a:pt x="216" y="78"/>
                  <a:pt x="216" y="78"/>
                </a:cubicBezTo>
                <a:cubicBezTo>
                  <a:pt x="219" y="84"/>
                  <a:pt x="221" y="89"/>
                  <a:pt x="224" y="95"/>
                </a:cubicBezTo>
                <a:cubicBezTo>
                  <a:pt x="224" y="94"/>
                  <a:pt x="224" y="94"/>
                  <a:pt x="225" y="94"/>
                </a:cubicBezTo>
                <a:cubicBezTo>
                  <a:pt x="221" y="83"/>
                  <a:pt x="215" y="72"/>
                  <a:pt x="209" y="62"/>
                </a:cubicBezTo>
                <a:cubicBezTo>
                  <a:pt x="209" y="63"/>
                  <a:pt x="209" y="64"/>
                  <a:pt x="208" y="64"/>
                </a:cubicBezTo>
                <a:close/>
                <a:moveTo>
                  <a:pt x="230" y="98"/>
                </a:moveTo>
                <a:cubicBezTo>
                  <a:pt x="231" y="98"/>
                  <a:pt x="232" y="97"/>
                  <a:pt x="233" y="97"/>
                </a:cubicBezTo>
                <a:cubicBezTo>
                  <a:pt x="231" y="96"/>
                  <a:pt x="231" y="94"/>
                  <a:pt x="231" y="93"/>
                </a:cubicBezTo>
                <a:cubicBezTo>
                  <a:pt x="230" y="92"/>
                  <a:pt x="229" y="94"/>
                  <a:pt x="229" y="93"/>
                </a:cubicBezTo>
                <a:cubicBezTo>
                  <a:pt x="229" y="92"/>
                  <a:pt x="230" y="92"/>
                  <a:pt x="229" y="91"/>
                </a:cubicBezTo>
                <a:cubicBezTo>
                  <a:pt x="226" y="85"/>
                  <a:pt x="223" y="79"/>
                  <a:pt x="219" y="74"/>
                </a:cubicBezTo>
                <a:cubicBezTo>
                  <a:pt x="219" y="69"/>
                  <a:pt x="215" y="65"/>
                  <a:pt x="213" y="62"/>
                </a:cubicBezTo>
                <a:cubicBezTo>
                  <a:pt x="215" y="71"/>
                  <a:pt x="222" y="77"/>
                  <a:pt x="224" y="88"/>
                </a:cubicBezTo>
                <a:cubicBezTo>
                  <a:pt x="227" y="88"/>
                  <a:pt x="226" y="91"/>
                  <a:pt x="227" y="93"/>
                </a:cubicBezTo>
                <a:cubicBezTo>
                  <a:pt x="231" y="92"/>
                  <a:pt x="228" y="96"/>
                  <a:pt x="230" y="98"/>
                </a:cubicBezTo>
                <a:close/>
                <a:moveTo>
                  <a:pt x="620" y="131"/>
                </a:moveTo>
                <a:cubicBezTo>
                  <a:pt x="622" y="132"/>
                  <a:pt x="620" y="129"/>
                  <a:pt x="621" y="130"/>
                </a:cubicBezTo>
                <a:cubicBezTo>
                  <a:pt x="623" y="138"/>
                  <a:pt x="620" y="152"/>
                  <a:pt x="623" y="160"/>
                </a:cubicBezTo>
                <a:cubicBezTo>
                  <a:pt x="625" y="151"/>
                  <a:pt x="623" y="137"/>
                  <a:pt x="625" y="126"/>
                </a:cubicBezTo>
                <a:cubicBezTo>
                  <a:pt x="624" y="118"/>
                  <a:pt x="626" y="104"/>
                  <a:pt x="625" y="95"/>
                </a:cubicBezTo>
                <a:cubicBezTo>
                  <a:pt x="627" y="91"/>
                  <a:pt x="624" y="84"/>
                  <a:pt x="627" y="81"/>
                </a:cubicBezTo>
                <a:cubicBezTo>
                  <a:pt x="625" y="82"/>
                  <a:pt x="627" y="81"/>
                  <a:pt x="626" y="80"/>
                </a:cubicBezTo>
                <a:cubicBezTo>
                  <a:pt x="626" y="74"/>
                  <a:pt x="627" y="64"/>
                  <a:pt x="625" y="59"/>
                </a:cubicBezTo>
                <a:cubicBezTo>
                  <a:pt x="622" y="82"/>
                  <a:pt x="620" y="109"/>
                  <a:pt x="620" y="131"/>
                </a:cubicBezTo>
                <a:close/>
                <a:moveTo>
                  <a:pt x="629" y="65"/>
                </a:moveTo>
                <a:cubicBezTo>
                  <a:pt x="630" y="65"/>
                  <a:pt x="631" y="61"/>
                  <a:pt x="629" y="61"/>
                </a:cubicBezTo>
                <a:cubicBezTo>
                  <a:pt x="630" y="63"/>
                  <a:pt x="629" y="64"/>
                  <a:pt x="629" y="65"/>
                </a:cubicBezTo>
                <a:close/>
                <a:moveTo>
                  <a:pt x="282" y="70"/>
                </a:moveTo>
                <a:cubicBezTo>
                  <a:pt x="284" y="70"/>
                  <a:pt x="284" y="69"/>
                  <a:pt x="284" y="69"/>
                </a:cubicBezTo>
                <a:cubicBezTo>
                  <a:pt x="283" y="68"/>
                  <a:pt x="282" y="69"/>
                  <a:pt x="282" y="70"/>
                </a:cubicBezTo>
                <a:close/>
                <a:moveTo>
                  <a:pt x="288" y="70"/>
                </a:moveTo>
                <a:cubicBezTo>
                  <a:pt x="289" y="71"/>
                  <a:pt x="291" y="69"/>
                  <a:pt x="290" y="69"/>
                </a:cubicBezTo>
                <a:cubicBezTo>
                  <a:pt x="290" y="70"/>
                  <a:pt x="288" y="69"/>
                  <a:pt x="288" y="70"/>
                </a:cubicBezTo>
                <a:close/>
                <a:moveTo>
                  <a:pt x="251" y="99"/>
                </a:moveTo>
                <a:cubicBezTo>
                  <a:pt x="249" y="101"/>
                  <a:pt x="246" y="102"/>
                  <a:pt x="243" y="103"/>
                </a:cubicBezTo>
                <a:cubicBezTo>
                  <a:pt x="243" y="104"/>
                  <a:pt x="242" y="105"/>
                  <a:pt x="244" y="106"/>
                </a:cubicBezTo>
                <a:cubicBezTo>
                  <a:pt x="244" y="106"/>
                  <a:pt x="244" y="105"/>
                  <a:pt x="244" y="106"/>
                </a:cubicBezTo>
                <a:cubicBezTo>
                  <a:pt x="249" y="103"/>
                  <a:pt x="253" y="99"/>
                  <a:pt x="260" y="97"/>
                </a:cubicBezTo>
                <a:cubicBezTo>
                  <a:pt x="261" y="96"/>
                  <a:pt x="260" y="95"/>
                  <a:pt x="261" y="94"/>
                </a:cubicBezTo>
                <a:cubicBezTo>
                  <a:pt x="270" y="89"/>
                  <a:pt x="280" y="83"/>
                  <a:pt x="289" y="78"/>
                </a:cubicBezTo>
                <a:cubicBezTo>
                  <a:pt x="290" y="78"/>
                  <a:pt x="290" y="78"/>
                  <a:pt x="291" y="78"/>
                </a:cubicBezTo>
                <a:cubicBezTo>
                  <a:pt x="291" y="76"/>
                  <a:pt x="297" y="76"/>
                  <a:pt x="297" y="73"/>
                </a:cubicBezTo>
                <a:cubicBezTo>
                  <a:pt x="296" y="68"/>
                  <a:pt x="291" y="73"/>
                  <a:pt x="289" y="74"/>
                </a:cubicBezTo>
                <a:cubicBezTo>
                  <a:pt x="282" y="77"/>
                  <a:pt x="272" y="82"/>
                  <a:pt x="266" y="87"/>
                </a:cubicBezTo>
                <a:cubicBezTo>
                  <a:pt x="262" y="90"/>
                  <a:pt x="253" y="94"/>
                  <a:pt x="253" y="96"/>
                </a:cubicBezTo>
                <a:cubicBezTo>
                  <a:pt x="251" y="95"/>
                  <a:pt x="249" y="99"/>
                  <a:pt x="251" y="99"/>
                </a:cubicBezTo>
                <a:close/>
                <a:moveTo>
                  <a:pt x="496" y="69"/>
                </a:moveTo>
                <a:cubicBezTo>
                  <a:pt x="498" y="70"/>
                  <a:pt x="501" y="69"/>
                  <a:pt x="502" y="71"/>
                </a:cubicBezTo>
                <a:cubicBezTo>
                  <a:pt x="496" y="70"/>
                  <a:pt x="492" y="70"/>
                  <a:pt x="487" y="69"/>
                </a:cubicBezTo>
                <a:cubicBezTo>
                  <a:pt x="486" y="71"/>
                  <a:pt x="486" y="72"/>
                  <a:pt x="486" y="75"/>
                </a:cubicBezTo>
                <a:cubicBezTo>
                  <a:pt x="501" y="76"/>
                  <a:pt x="523" y="76"/>
                  <a:pt x="541" y="77"/>
                </a:cubicBezTo>
                <a:cubicBezTo>
                  <a:pt x="541" y="76"/>
                  <a:pt x="542" y="75"/>
                  <a:pt x="544" y="75"/>
                </a:cubicBezTo>
                <a:cubicBezTo>
                  <a:pt x="544" y="72"/>
                  <a:pt x="544" y="70"/>
                  <a:pt x="544" y="69"/>
                </a:cubicBezTo>
                <a:cubicBezTo>
                  <a:pt x="530" y="68"/>
                  <a:pt x="514" y="67"/>
                  <a:pt x="496" y="69"/>
                </a:cubicBezTo>
                <a:close/>
                <a:moveTo>
                  <a:pt x="37" y="80"/>
                </a:moveTo>
                <a:cubicBezTo>
                  <a:pt x="43" y="81"/>
                  <a:pt x="50" y="80"/>
                  <a:pt x="58" y="79"/>
                </a:cubicBezTo>
                <a:cubicBezTo>
                  <a:pt x="49" y="78"/>
                  <a:pt x="44" y="79"/>
                  <a:pt x="37" y="80"/>
                </a:cubicBezTo>
                <a:close/>
                <a:moveTo>
                  <a:pt x="30" y="81"/>
                </a:moveTo>
                <a:cubicBezTo>
                  <a:pt x="31" y="81"/>
                  <a:pt x="35" y="80"/>
                  <a:pt x="35" y="80"/>
                </a:cubicBezTo>
                <a:cubicBezTo>
                  <a:pt x="33" y="80"/>
                  <a:pt x="31" y="80"/>
                  <a:pt x="30" y="81"/>
                </a:cubicBezTo>
                <a:close/>
                <a:moveTo>
                  <a:pt x="289" y="86"/>
                </a:moveTo>
                <a:cubicBezTo>
                  <a:pt x="290" y="85"/>
                  <a:pt x="291" y="83"/>
                  <a:pt x="294" y="83"/>
                </a:cubicBezTo>
                <a:cubicBezTo>
                  <a:pt x="294" y="81"/>
                  <a:pt x="298" y="79"/>
                  <a:pt x="300" y="80"/>
                </a:cubicBezTo>
                <a:cubicBezTo>
                  <a:pt x="300" y="80"/>
                  <a:pt x="298" y="78"/>
                  <a:pt x="298" y="77"/>
                </a:cubicBezTo>
                <a:cubicBezTo>
                  <a:pt x="279" y="84"/>
                  <a:pt x="264" y="95"/>
                  <a:pt x="249" y="105"/>
                </a:cubicBezTo>
                <a:cubicBezTo>
                  <a:pt x="251" y="106"/>
                  <a:pt x="253" y="105"/>
                  <a:pt x="255" y="103"/>
                </a:cubicBezTo>
                <a:cubicBezTo>
                  <a:pt x="256" y="106"/>
                  <a:pt x="248" y="107"/>
                  <a:pt x="245" y="110"/>
                </a:cubicBezTo>
                <a:cubicBezTo>
                  <a:pt x="246" y="111"/>
                  <a:pt x="246" y="113"/>
                  <a:pt x="247" y="113"/>
                </a:cubicBezTo>
                <a:cubicBezTo>
                  <a:pt x="250" y="111"/>
                  <a:pt x="252" y="109"/>
                  <a:pt x="257" y="108"/>
                </a:cubicBezTo>
                <a:cubicBezTo>
                  <a:pt x="257" y="106"/>
                  <a:pt x="258" y="107"/>
                  <a:pt x="260" y="106"/>
                </a:cubicBezTo>
                <a:cubicBezTo>
                  <a:pt x="262" y="103"/>
                  <a:pt x="267" y="101"/>
                  <a:pt x="270" y="98"/>
                </a:cubicBezTo>
                <a:cubicBezTo>
                  <a:pt x="272" y="97"/>
                  <a:pt x="273" y="95"/>
                  <a:pt x="275" y="96"/>
                </a:cubicBezTo>
                <a:cubicBezTo>
                  <a:pt x="278" y="91"/>
                  <a:pt x="284" y="90"/>
                  <a:pt x="288" y="86"/>
                </a:cubicBezTo>
                <a:cubicBezTo>
                  <a:pt x="288" y="86"/>
                  <a:pt x="288" y="86"/>
                  <a:pt x="288" y="86"/>
                </a:cubicBezTo>
                <a:cubicBezTo>
                  <a:pt x="288" y="86"/>
                  <a:pt x="289" y="86"/>
                  <a:pt x="289" y="86"/>
                </a:cubicBezTo>
                <a:close/>
                <a:moveTo>
                  <a:pt x="65" y="82"/>
                </a:moveTo>
                <a:cubicBezTo>
                  <a:pt x="53" y="82"/>
                  <a:pt x="40" y="83"/>
                  <a:pt x="29" y="85"/>
                </a:cubicBezTo>
                <a:cubicBezTo>
                  <a:pt x="28" y="86"/>
                  <a:pt x="31" y="87"/>
                  <a:pt x="30" y="88"/>
                </a:cubicBezTo>
                <a:cubicBezTo>
                  <a:pt x="48" y="87"/>
                  <a:pt x="69" y="87"/>
                  <a:pt x="86" y="88"/>
                </a:cubicBezTo>
                <a:cubicBezTo>
                  <a:pt x="86" y="86"/>
                  <a:pt x="86" y="86"/>
                  <a:pt x="86" y="84"/>
                </a:cubicBezTo>
                <a:cubicBezTo>
                  <a:pt x="78" y="86"/>
                  <a:pt x="73" y="82"/>
                  <a:pt x="65" y="82"/>
                </a:cubicBezTo>
                <a:close/>
                <a:moveTo>
                  <a:pt x="168" y="86"/>
                </a:moveTo>
                <a:cubicBezTo>
                  <a:pt x="168" y="85"/>
                  <a:pt x="168" y="83"/>
                  <a:pt x="166" y="82"/>
                </a:cubicBezTo>
                <a:cubicBezTo>
                  <a:pt x="166" y="84"/>
                  <a:pt x="167" y="86"/>
                  <a:pt x="168" y="86"/>
                </a:cubicBezTo>
                <a:close/>
                <a:moveTo>
                  <a:pt x="88" y="87"/>
                </a:moveTo>
                <a:cubicBezTo>
                  <a:pt x="89" y="87"/>
                  <a:pt x="90" y="88"/>
                  <a:pt x="89" y="89"/>
                </a:cubicBezTo>
                <a:cubicBezTo>
                  <a:pt x="92" y="88"/>
                  <a:pt x="90" y="85"/>
                  <a:pt x="90" y="84"/>
                </a:cubicBezTo>
                <a:cubicBezTo>
                  <a:pt x="90" y="85"/>
                  <a:pt x="89" y="83"/>
                  <a:pt x="89" y="84"/>
                </a:cubicBezTo>
                <a:cubicBezTo>
                  <a:pt x="89" y="85"/>
                  <a:pt x="88" y="86"/>
                  <a:pt x="88" y="87"/>
                </a:cubicBezTo>
                <a:close/>
                <a:moveTo>
                  <a:pt x="268" y="83"/>
                </a:moveTo>
                <a:cubicBezTo>
                  <a:pt x="269" y="82"/>
                  <a:pt x="271" y="82"/>
                  <a:pt x="271" y="81"/>
                </a:cubicBezTo>
                <a:cubicBezTo>
                  <a:pt x="270" y="81"/>
                  <a:pt x="269" y="82"/>
                  <a:pt x="268" y="83"/>
                </a:cubicBezTo>
                <a:close/>
                <a:moveTo>
                  <a:pt x="497" y="87"/>
                </a:moveTo>
                <a:cubicBezTo>
                  <a:pt x="498" y="87"/>
                  <a:pt x="499" y="88"/>
                  <a:pt x="501" y="88"/>
                </a:cubicBezTo>
                <a:cubicBezTo>
                  <a:pt x="517" y="88"/>
                  <a:pt x="530" y="87"/>
                  <a:pt x="544" y="88"/>
                </a:cubicBezTo>
                <a:cubicBezTo>
                  <a:pt x="543" y="84"/>
                  <a:pt x="544" y="83"/>
                  <a:pt x="543" y="79"/>
                </a:cubicBezTo>
                <a:cubicBezTo>
                  <a:pt x="535" y="79"/>
                  <a:pt x="524" y="78"/>
                  <a:pt x="514" y="78"/>
                </a:cubicBezTo>
                <a:cubicBezTo>
                  <a:pt x="507" y="78"/>
                  <a:pt x="498" y="78"/>
                  <a:pt x="494" y="79"/>
                </a:cubicBezTo>
                <a:cubicBezTo>
                  <a:pt x="491" y="78"/>
                  <a:pt x="490" y="79"/>
                  <a:pt x="486" y="79"/>
                </a:cubicBezTo>
                <a:cubicBezTo>
                  <a:pt x="487" y="92"/>
                  <a:pt x="484" y="105"/>
                  <a:pt x="485" y="121"/>
                </a:cubicBezTo>
                <a:cubicBezTo>
                  <a:pt x="486" y="147"/>
                  <a:pt x="484" y="162"/>
                  <a:pt x="487" y="182"/>
                </a:cubicBezTo>
                <a:cubicBezTo>
                  <a:pt x="489" y="182"/>
                  <a:pt x="490" y="182"/>
                  <a:pt x="492" y="182"/>
                </a:cubicBezTo>
                <a:cubicBezTo>
                  <a:pt x="492" y="181"/>
                  <a:pt x="490" y="180"/>
                  <a:pt x="490" y="180"/>
                </a:cubicBezTo>
                <a:cubicBezTo>
                  <a:pt x="501" y="178"/>
                  <a:pt x="519" y="177"/>
                  <a:pt x="529" y="178"/>
                </a:cubicBezTo>
                <a:cubicBezTo>
                  <a:pt x="521" y="180"/>
                  <a:pt x="514" y="178"/>
                  <a:pt x="505" y="180"/>
                </a:cubicBezTo>
                <a:cubicBezTo>
                  <a:pt x="513" y="182"/>
                  <a:pt x="523" y="180"/>
                  <a:pt x="533" y="181"/>
                </a:cubicBezTo>
                <a:cubicBezTo>
                  <a:pt x="535" y="180"/>
                  <a:pt x="539" y="179"/>
                  <a:pt x="540" y="181"/>
                </a:cubicBezTo>
                <a:cubicBezTo>
                  <a:pt x="540" y="184"/>
                  <a:pt x="536" y="183"/>
                  <a:pt x="535" y="183"/>
                </a:cubicBezTo>
                <a:cubicBezTo>
                  <a:pt x="519" y="184"/>
                  <a:pt x="501" y="183"/>
                  <a:pt x="487" y="185"/>
                </a:cubicBezTo>
                <a:cubicBezTo>
                  <a:pt x="487" y="193"/>
                  <a:pt x="487" y="206"/>
                  <a:pt x="486" y="215"/>
                </a:cubicBezTo>
                <a:cubicBezTo>
                  <a:pt x="488" y="223"/>
                  <a:pt x="486" y="232"/>
                  <a:pt x="486" y="241"/>
                </a:cubicBezTo>
                <a:cubicBezTo>
                  <a:pt x="486" y="253"/>
                  <a:pt x="489" y="263"/>
                  <a:pt x="488" y="273"/>
                </a:cubicBezTo>
                <a:cubicBezTo>
                  <a:pt x="488" y="277"/>
                  <a:pt x="487" y="280"/>
                  <a:pt x="487" y="284"/>
                </a:cubicBezTo>
                <a:cubicBezTo>
                  <a:pt x="503" y="282"/>
                  <a:pt x="523" y="283"/>
                  <a:pt x="536" y="285"/>
                </a:cubicBezTo>
                <a:cubicBezTo>
                  <a:pt x="526" y="287"/>
                  <a:pt x="513" y="284"/>
                  <a:pt x="502" y="285"/>
                </a:cubicBezTo>
                <a:cubicBezTo>
                  <a:pt x="501" y="285"/>
                  <a:pt x="499" y="285"/>
                  <a:pt x="499" y="286"/>
                </a:cubicBezTo>
                <a:cubicBezTo>
                  <a:pt x="507" y="287"/>
                  <a:pt x="519" y="286"/>
                  <a:pt x="527" y="287"/>
                </a:cubicBezTo>
                <a:cubicBezTo>
                  <a:pt x="523" y="290"/>
                  <a:pt x="519" y="287"/>
                  <a:pt x="516" y="288"/>
                </a:cubicBezTo>
                <a:cubicBezTo>
                  <a:pt x="516" y="288"/>
                  <a:pt x="516" y="287"/>
                  <a:pt x="515" y="287"/>
                </a:cubicBezTo>
                <a:cubicBezTo>
                  <a:pt x="513" y="287"/>
                  <a:pt x="514" y="288"/>
                  <a:pt x="513" y="289"/>
                </a:cubicBezTo>
                <a:cubicBezTo>
                  <a:pt x="508" y="289"/>
                  <a:pt x="498" y="287"/>
                  <a:pt x="491" y="287"/>
                </a:cubicBezTo>
                <a:cubicBezTo>
                  <a:pt x="490" y="287"/>
                  <a:pt x="487" y="286"/>
                  <a:pt x="487" y="288"/>
                </a:cubicBezTo>
                <a:cubicBezTo>
                  <a:pt x="487" y="290"/>
                  <a:pt x="490" y="287"/>
                  <a:pt x="491" y="288"/>
                </a:cubicBezTo>
                <a:cubicBezTo>
                  <a:pt x="491" y="289"/>
                  <a:pt x="489" y="288"/>
                  <a:pt x="490" y="290"/>
                </a:cubicBezTo>
                <a:cubicBezTo>
                  <a:pt x="502" y="290"/>
                  <a:pt x="523" y="288"/>
                  <a:pt x="536" y="289"/>
                </a:cubicBezTo>
                <a:cubicBezTo>
                  <a:pt x="537" y="287"/>
                  <a:pt x="536" y="287"/>
                  <a:pt x="540" y="288"/>
                </a:cubicBezTo>
                <a:cubicBezTo>
                  <a:pt x="540" y="281"/>
                  <a:pt x="540" y="277"/>
                  <a:pt x="540" y="270"/>
                </a:cubicBezTo>
                <a:cubicBezTo>
                  <a:pt x="539" y="269"/>
                  <a:pt x="538" y="271"/>
                  <a:pt x="537" y="269"/>
                </a:cubicBezTo>
                <a:cubicBezTo>
                  <a:pt x="538" y="268"/>
                  <a:pt x="540" y="269"/>
                  <a:pt x="540" y="267"/>
                </a:cubicBezTo>
                <a:cubicBezTo>
                  <a:pt x="540" y="249"/>
                  <a:pt x="539" y="233"/>
                  <a:pt x="540" y="212"/>
                </a:cubicBezTo>
                <a:cubicBezTo>
                  <a:pt x="540" y="200"/>
                  <a:pt x="541" y="188"/>
                  <a:pt x="541" y="175"/>
                </a:cubicBezTo>
                <a:cubicBezTo>
                  <a:pt x="541" y="165"/>
                  <a:pt x="541" y="155"/>
                  <a:pt x="541" y="145"/>
                </a:cubicBezTo>
                <a:cubicBezTo>
                  <a:pt x="541" y="128"/>
                  <a:pt x="544" y="108"/>
                  <a:pt x="544" y="88"/>
                </a:cubicBezTo>
                <a:cubicBezTo>
                  <a:pt x="525" y="88"/>
                  <a:pt x="508" y="92"/>
                  <a:pt x="490" y="90"/>
                </a:cubicBezTo>
                <a:cubicBezTo>
                  <a:pt x="490" y="89"/>
                  <a:pt x="488" y="88"/>
                  <a:pt x="489" y="87"/>
                </a:cubicBezTo>
                <a:cubicBezTo>
                  <a:pt x="491" y="87"/>
                  <a:pt x="494" y="86"/>
                  <a:pt x="497" y="87"/>
                </a:cubicBezTo>
                <a:close/>
                <a:moveTo>
                  <a:pt x="240" y="98"/>
                </a:moveTo>
                <a:cubicBezTo>
                  <a:pt x="240" y="99"/>
                  <a:pt x="241" y="99"/>
                  <a:pt x="241" y="100"/>
                </a:cubicBezTo>
                <a:cubicBezTo>
                  <a:pt x="243" y="99"/>
                  <a:pt x="245" y="97"/>
                  <a:pt x="248" y="96"/>
                </a:cubicBezTo>
                <a:cubicBezTo>
                  <a:pt x="250" y="94"/>
                  <a:pt x="254" y="92"/>
                  <a:pt x="258" y="90"/>
                </a:cubicBezTo>
                <a:cubicBezTo>
                  <a:pt x="260" y="87"/>
                  <a:pt x="266" y="85"/>
                  <a:pt x="267" y="83"/>
                </a:cubicBezTo>
                <a:cubicBezTo>
                  <a:pt x="257" y="87"/>
                  <a:pt x="247" y="91"/>
                  <a:pt x="240" y="98"/>
                </a:cubicBezTo>
                <a:close/>
                <a:moveTo>
                  <a:pt x="297" y="94"/>
                </a:moveTo>
                <a:cubicBezTo>
                  <a:pt x="298" y="92"/>
                  <a:pt x="302" y="92"/>
                  <a:pt x="303" y="92"/>
                </a:cubicBezTo>
                <a:cubicBezTo>
                  <a:pt x="300" y="90"/>
                  <a:pt x="299" y="86"/>
                  <a:pt x="297" y="84"/>
                </a:cubicBezTo>
                <a:cubicBezTo>
                  <a:pt x="288" y="88"/>
                  <a:pt x="281" y="93"/>
                  <a:pt x="274" y="99"/>
                </a:cubicBezTo>
                <a:cubicBezTo>
                  <a:pt x="277" y="99"/>
                  <a:pt x="278" y="101"/>
                  <a:pt x="281" y="101"/>
                </a:cubicBezTo>
                <a:cubicBezTo>
                  <a:pt x="282" y="100"/>
                  <a:pt x="284" y="99"/>
                  <a:pt x="286" y="99"/>
                </a:cubicBezTo>
                <a:cubicBezTo>
                  <a:pt x="286" y="98"/>
                  <a:pt x="289" y="96"/>
                  <a:pt x="291" y="96"/>
                </a:cubicBezTo>
                <a:cubicBezTo>
                  <a:pt x="293" y="94"/>
                  <a:pt x="296" y="89"/>
                  <a:pt x="300" y="91"/>
                </a:cubicBezTo>
                <a:cubicBezTo>
                  <a:pt x="301" y="93"/>
                  <a:pt x="296" y="92"/>
                  <a:pt x="297" y="94"/>
                </a:cubicBezTo>
                <a:close/>
                <a:moveTo>
                  <a:pt x="172" y="89"/>
                </a:moveTo>
                <a:cubicBezTo>
                  <a:pt x="171" y="89"/>
                  <a:pt x="172" y="87"/>
                  <a:pt x="170" y="87"/>
                </a:cubicBezTo>
                <a:cubicBezTo>
                  <a:pt x="171" y="88"/>
                  <a:pt x="171" y="90"/>
                  <a:pt x="172" y="89"/>
                </a:cubicBezTo>
                <a:close/>
                <a:moveTo>
                  <a:pt x="43" y="90"/>
                </a:moveTo>
                <a:cubicBezTo>
                  <a:pt x="41" y="94"/>
                  <a:pt x="41" y="95"/>
                  <a:pt x="41" y="99"/>
                </a:cubicBezTo>
                <a:cubicBezTo>
                  <a:pt x="53" y="100"/>
                  <a:pt x="69" y="99"/>
                  <a:pt x="86" y="99"/>
                </a:cubicBezTo>
                <a:cubicBezTo>
                  <a:pt x="85" y="95"/>
                  <a:pt x="87" y="95"/>
                  <a:pt x="86" y="90"/>
                </a:cubicBezTo>
                <a:cubicBezTo>
                  <a:pt x="74" y="89"/>
                  <a:pt x="57" y="89"/>
                  <a:pt x="43" y="90"/>
                </a:cubicBezTo>
                <a:close/>
                <a:moveTo>
                  <a:pt x="307" y="87"/>
                </a:moveTo>
                <a:cubicBezTo>
                  <a:pt x="307" y="86"/>
                  <a:pt x="306" y="86"/>
                  <a:pt x="305" y="85"/>
                </a:cubicBezTo>
                <a:cubicBezTo>
                  <a:pt x="305" y="86"/>
                  <a:pt x="305" y="87"/>
                  <a:pt x="307" y="87"/>
                </a:cubicBezTo>
                <a:close/>
                <a:moveTo>
                  <a:pt x="28" y="91"/>
                </a:moveTo>
                <a:cubicBezTo>
                  <a:pt x="29" y="93"/>
                  <a:pt x="28" y="97"/>
                  <a:pt x="28" y="99"/>
                </a:cubicBezTo>
                <a:cubicBezTo>
                  <a:pt x="30" y="100"/>
                  <a:pt x="31" y="99"/>
                  <a:pt x="34" y="100"/>
                </a:cubicBezTo>
                <a:cubicBezTo>
                  <a:pt x="35" y="97"/>
                  <a:pt x="36" y="93"/>
                  <a:pt x="36" y="90"/>
                </a:cubicBezTo>
                <a:cubicBezTo>
                  <a:pt x="33" y="91"/>
                  <a:pt x="30" y="90"/>
                  <a:pt x="28" y="91"/>
                </a:cubicBezTo>
                <a:close/>
                <a:moveTo>
                  <a:pt x="88" y="91"/>
                </a:moveTo>
                <a:cubicBezTo>
                  <a:pt x="89" y="94"/>
                  <a:pt x="88" y="96"/>
                  <a:pt x="91" y="97"/>
                </a:cubicBezTo>
                <a:cubicBezTo>
                  <a:pt x="92" y="96"/>
                  <a:pt x="92" y="92"/>
                  <a:pt x="91" y="90"/>
                </a:cubicBezTo>
                <a:cubicBezTo>
                  <a:pt x="90" y="91"/>
                  <a:pt x="89" y="90"/>
                  <a:pt x="88" y="91"/>
                </a:cubicBezTo>
                <a:close/>
                <a:moveTo>
                  <a:pt x="668" y="89"/>
                </a:moveTo>
                <a:cubicBezTo>
                  <a:pt x="668" y="93"/>
                  <a:pt x="670" y="96"/>
                  <a:pt x="671" y="100"/>
                </a:cubicBezTo>
                <a:cubicBezTo>
                  <a:pt x="671" y="103"/>
                  <a:pt x="673" y="108"/>
                  <a:pt x="673" y="110"/>
                </a:cubicBezTo>
                <a:cubicBezTo>
                  <a:pt x="673" y="112"/>
                  <a:pt x="674" y="112"/>
                  <a:pt x="674" y="113"/>
                </a:cubicBezTo>
                <a:cubicBezTo>
                  <a:pt x="674" y="113"/>
                  <a:pt x="673" y="114"/>
                  <a:pt x="673" y="114"/>
                </a:cubicBezTo>
                <a:cubicBezTo>
                  <a:pt x="673" y="114"/>
                  <a:pt x="674" y="115"/>
                  <a:pt x="674" y="115"/>
                </a:cubicBezTo>
                <a:cubicBezTo>
                  <a:pt x="676" y="118"/>
                  <a:pt x="675" y="122"/>
                  <a:pt x="676" y="124"/>
                </a:cubicBezTo>
                <a:cubicBezTo>
                  <a:pt x="677" y="131"/>
                  <a:pt x="681" y="126"/>
                  <a:pt x="687" y="127"/>
                </a:cubicBezTo>
                <a:cubicBezTo>
                  <a:pt x="687" y="127"/>
                  <a:pt x="687" y="127"/>
                  <a:pt x="688" y="127"/>
                </a:cubicBezTo>
                <a:cubicBezTo>
                  <a:pt x="692" y="127"/>
                  <a:pt x="696" y="127"/>
                  <a:pt x="698" y="125"/>
                </a:cubicBezTo>
                <a:cubicBezTo>
                  <a:pt x="696" y="121"/>
                  <a:pt x="695" y="116"/>
                  <a:pt x="694" y="112"/>
                </a:cubicBezTo>
                <a:cubicBezTo>
                  <a:pt x="693" y="104"/>
                  <a:pt x="688" y="99"/>
                  <a:pt x="685" y="93"/>
                </a:cubicBezTo>
                <a:cubicBezTo>
                  <a:pt x="686" y="93"/>
                  <a:pt x="686" y="92"/>
                  <a:pt x="686" y="91"/>
                </a:cubicBezTo>
                <a:cubicBezTo>
                  <a:pt x="685" y="88"/>
                  <a:pt x="684" y="85"/>
                  <a:pt x="683" y="81"/>
                </a:cubicBezTo>
                <a:cubicBezTo>
                  <a:pt x="678" y="80"/>
                  <a:pt x="672" y="80"/>
                  <a:pt x="668" y="82"/>
                </a:cubicBezTo>
                <a:cubicBezTo>
                  <a:pt x="667" y="85"/>
                  <a:pt x="669" y="86"/>
                  <a:pt x="669" y="88"/>
                </a:cubicBezTo>
                <a:cubicBezTo>
                  <a:pt x="669" y="89"/>
                  <a:pt x="668" y="88"/>
                  <a:pt x="668" y="89"/>
                </a:cubicBezTo>
                <a:close/>
                <a:moveTo>
                  <a:pt x="649" y="88"/>
                </a:moveTo>
                <a:cubicBezTo>
                  <a:pt x="651" y="87"/>
                  <a:pt x="651" y="88"/>
                  <a:pt x="652" y="89"/>
                </a:cubicBezTo>
                <a:cubicBezTo>
                  <a:pt x="651" y="90"/>
                  <a:pt x="650" y="91"/>
                  <a:pt x="649" y="91"/>
                </a:cubicBezTo>
                <a:cubicBezTo>
                  <a:pt x="650" y="92"/>
                  <a:pt x="649" y="94"/>
                  <a:pt x="650" y="96"/>
                </a:cubicBezTo>
                <a:cubicBezTo>
                  <a:pt x="650" y="101"/>
                  <a:pt x="652" y="106"/>
                  <a:pt x="653" y="110"/>
                </a:cubicBezTo>
                <a:cubicBezTo>
                  <a:pt x="652" y="116"/>
                  <a:pt x="656" y="124"/>
                  <a:pt x="657" y="131"/>
                </a:cubicBezTo>
                <a:cubicBezTo>
                  <a:pt x="663" y="131"/>
                  <a:pt x="670" y="131"/>
                  <a:pt x="676" y="129"/>
                </a:cubicBezTo>
                <a:cubicBezTo>
                  <a:pt x="670" y="114"/>
                  <a:pt x="670" y="94"/>
                  <a:pt x="661" y="83"/>
                </a:cubicBezTo>
                <a:cubicBezTo>
                  <a:pt x="657" y="84"/>
                  <a:pt x="650" y="84"/>
                  <a:pt x="649" y="88"/>
                </a:cubicBezTo>
                <a:close/>
                <a:moveTo>
                  <a:pt x="313" y="108"/>
                </a:moveTo>
                <a:cubicBezTo>
                  <a:pt x="315" y="108"/>
                  <a:pt x="316" y="107"/>
                  <a:pt x="317" y="106"/>
                </a:cubicBezTo>
                <a:cubicBezTo>
                  <a:pt x="314" y="99"/>
                  <a:pt x="309" y="94"/>
                  <a:pt x="304" y="89"/>
                </a:cubicBezTo>
                <a:cubicBezTo>
                  <a:pt x="307" y="98"/>
                  <a:pt x="310" y="102"/>
                  <a:pt x="313" y="108"/>
                </a:cubicBezTo>
                <a:close/>
                <a:moveTo>
                  <a:pt x="172" y="98"/>
                </a:moveTo>
                <a:cubicBezTo>
                  <a:pt x="172" y="99"/>
                  <a:pt x="174" y="101"/>
                  <a:pt x="174" y="103"/>
                </a:cubicBezTo>
                <a:cubicBezTo>
                  <a:pt x="176" y="103"/>
                  <a:pt x="177" y="105"/>
                  <a:pt x="176" y="107"/>
                </a:cubicBezTo>
                <a:cubicBezTo>
                  <a:pt x="175" y="107"/>
                  <a:pt x="174" y="104"/>
                  <a:pt x="173" y="105"/>
                </a:cubicBezTo>
                <a:cubicBezTo>
                  <a:pt x="177" y="114"/>
                  <a:pt x="183" y="124"/>
                  <a:pt x="187" y="133"/>
                </a:cubicBezTo>
                <a:cubicBezTo>
                  <a:pt x="191" y="140"/>
                  <a:pt x="196" y="147"/>
                  <a:pt x="197" y="155"/>
                </a:cubicBezTo>
                <a:cubicBezTo>
                  <a:pt x="199" y="155"/>
                  <a:pt x="199" y="154"/>
                  <a:pt x="200" y="154"/>
                </a:cubicBezTo>
                <a:cubicBezTo>
                  <a:pt x="201" y="150"/>
                  <a:pt x="198" y="148"/>
                  <a:pt x="197" y="146"/>
                </a:cubicBezTo>
                <a:cubicBezTo>
                  <a:pt x="195" y="142"/>
                  <a:pt x="194" y="138"/>
                  <a:pt x="192" y="134"/>
                </a:cubicBezTo>
                <a:cubicBezTo>
                  <a:pt x="189" y="127"/>
                  <a:pt x="186" y="121"/>
                  <a:pt x="182" y="115"/>
                </a:cubicBezTo>
                <a:cubicBezTo>
                  <a:pt x="179" y="107"/>
                  <a:pt x="176" y="97"/>
                  <a:pt x="172" y="92"/>
                </a:cubicBezTo>
                <a:cubicBezTo>
                  <a:pt x="170" y="94"/>
                  <a:pt x="174" y="95"/>
                  <a:pt x="172" y="98"/>
                </a:cubicBezTo>
                <a:close/>
                <a:moveTo>
                  <a:pt x="167" y="101"/>
                </a:moveTo>
                <a:cubicBezTo>
                  <a:pt x="166" y="98"/>
                  <a:pt x="165" y="96"/>
                  <a:pt x="163" y="94"/>
                </a:cubicBezTo>
                <a:cubicBezTo>
                  <a:pt x="164" y="97"/>
                  <a:pt x="165" y="99"/>
                  <a:pt x="167" y="101"/>
                </a:cubicBezTo>
                <a:close/>
                <a:moveTo>
                  <a:pt x="224" y="97"/>
                </a:moveTo>
                <a:cubicBezTo>
                  <a:pt x="225" y="97"/>
                  <a:pt x="225" y="99"/>
                  <a:pt x="226" y="100"/>
                </a:cubicBezTo>
                <a:cubicBezTo>
                  <a:pt x="229" y="99"/>
                  <a:pt x="227" y="97"/>
                  <a:pt x="227" y="96"/>
                </a:cubicBezTo>
                <a:cubicBezTo>
                  <a:pt x="225" y="95"/>
                  <a:pt x="224" y="96"/>
                  <a:pt x="224" y="97"/>
                </a:cubicBezTo>
                <a:close/>
                <a:moveTo>
                  <a:pt x="304" y="94"/>
                </a:moveTo>
                <a:cubicBezTo>
                  <a:pt x="297" y="96"/>
                  <a:pt x="291" y="100"/>
                  <a:pt x="287" y="104"/>
                </a:cubicBezTo>
                <a:cubicBezTo>
                  <a:pt x="288" y="106"/>
                  <a:pt x="290" y="109"/>
                  <a:pt x="292" y="112"/>
                </a:cubicBezTo>
                <a:cubicBezTo>
                  <a:pt x="298" y="109"/>
                  <a:pt x="303" y="105"/>
                  <a:pt x="308" y="102"/>
                </a:cubicBezTo>
                <a:cubicBezTo>
                  <a:pt x="307" y="99"/>
                  <a:pt x="305" y="97"/>
                  <a:pt x="304" y="94"/>
                </a:cubicBezTo>
                <a:close/>
                <a:moveTo>
                  <a:pt x="639" y="92"/>
                </a:moveTo>
                <a:cubicBezTo>
                  <a:pt x="640" y="91"/>
                  <a:pt x="641" y="92"/>
                  <a:pt x="642" y="91"/>
                </a:cubicBezTo>
                <a:cubicBezTo>
                  <a:pt x="640" y="90"/>
                  <a:pt x="639" y="90"/>
                  <a:pt x="638" y="89"/>
                </a:cubicBezTo>
                <a:cubicBezTo>
                  <a:pt x="638" y="90"/>
                  <a:pt x="639" y="90"/>
                  <a:pt x="639" y="92"/>
                </a:cubicBezTo>
                <a:close/>
                <a:moveTo>
                  <a:pt x="285" y="101"/>
                </a:moveTo>
                <a:cubicBezTo>
                  <a:pt x="289" y="101"/>
                  <a:pt x="292" y="97"/>
                  <a:pt x="295" y="96"/>
                </a:cubicBezTo>
                <a:cubicBezTo>
                  <a:pt x="291" y="97"/>
                  <a:pt x="288" y="99"/>
                  <a:pt x="285" y="101"/>
                </a:cubicBezTo>
                <a:close/>
                <a:moveTo>
                  <a:pt x="22" y="102"/>
                </a:moveTo>
                <a:cubicBezTo>
                  <a:pt x="21" y="112"/>
                  <a:pt x="21" y="122"/>
                  <a:pt x="21" y="132"/>
                </a:cubicBezTo>
                <a:cubicBezTo>
                  <a:pt x="23" y="132"/>
                  <a:pt x="25" y="132"/>
                  <a:pt x="26" y="132"/>
                </a:cubicBezTo>
                <a:cubicBezTo>
                  <a:pt x="27" y="131"/>
                  <a:pt x="26" y="128"/>
                  <a:pt x="26" y="126"/>
                </a:cubicBezTo>
                <a:cubicBezTo>
                  <a:pt x="24" y="126"/>
                  <a:pt x="23" y="125"/>
                  <a:pt x="22" y="123"/>
                </a:cubicBezTo>
                <a:cubicBezTo>
                  <a:pt x="24" y="123"/>
                  <a:pt x="25" y="123"/>
                  <a:pt x="26" y="123"/>
                </a:cubicBezTo>
                <a:cubicBezTo>
                  <a:pt x="26" y="120"/>
                  <a:pt x="26" y="118"/>
                  <a:pt x="26" y="115"/>
                </a:cubicBezTo>
                <a:cubicBezTo>
                  <a:pt x="25" y="114"/>
                  <a:pt x="23" y="114"/>
                  <a:pt x="23" y="112"/>
                </a:cubicBezTo>
                <a:cubicBezTo>
                  <a:pt x="24" y="112"/>
                  <a:pt x="26" y="112"/>
                  <a:pt x="26" y="112"/>
                </a:cubicBezTo>
                <a:cubicBezTo>
                  <a:pt x="26" y="108"/>
                  <a:pt x="26" y="106"/>
                  <a:pt x="26" y="102"/>
                </a:cubicBezTo>
                <a:cubicBezTo>
                  <a:pt x="24" y="102"/>
                  <a:pt x="24" y="101"/>
                  <a:pt x="22" y="102"/>
                </a:cubicBezTo>
                <a:close/>
                <a:moveTo>
                  <a:pt x="27" y="111"/>
                </a:moveTo>
                <a:cubicBezTo>
                  <a:pt x="31" y="112"/>
                  <a:pt x="34" y="112"/>
                  <a:pt x="38" y="112"/>
                </a:cubicBezTo>
                <a:cubicBezTo>
                  <a:pt x="39" y="109"/>
                  <a:pt x="39" y="106"/>
                  <a:pt x="39" y="102"/>
                </a:cubicBezTo>
                <a:cubicBezTo>
                  <a:pt x="38" y="102"/>
                  <a:pt x="37" y="102"/>
                  <a:pt x="36" y="102"/>
                </a:cubicBezTo>
                <a:cubicBezTo>
                  <a:pt x="36" y="106"/>
                  <a:pt x="35" y="109"/>
                  <a:pt x="33" y="111"/>
                </a:cubicBezTo>
                <a:cubicBezTo>
                  <a:pt x="32" y="108"/>
                  <a:pt x="34" y="105"/>
                  <a:pt x="34" y="102"/>
                </a:cubicBezTo>
                <a:cubicBezTo>
                  <a:pt x="31" y="102"/>
                  <a:pt x="28" y="101"/>
                  <a:pt x="28" y="102"/>
                </a:cubicBezTo>
                <a:cubicBezTo>
                  <a:pt x="28" y="104"/>
                  <a:pt x="28" y="108"/>
                  <a:pt x="27" y="111"/>
                </a:cubicBezTo>
                <a:close/>
                <a:moveTo>
                  <a:pt x="41" y="102"/>
                </a:moveTo>
                <a:cubicBezTo>
                  <a:pt x="41" y="105"/>
                  <a:pt x="39" y="110"/>
                  <a:pt x="40" y="113"/>
                </a:cubicBezTo>
                <a:cubicBezTo>
                  <a:pt x="55" y="111"/>
                  <a:pt x="67" y="112"/>
                  <a:pt x="82" y="113"/>
                </a:cubicBezTo>
                <a:cubicBezTo>
                  <a:pt x="81" y="109"/>
                  <a:pt x="82" y="104"/>
                  <a:pt x="87" y="106"/>
                </a:cubicBezTo>
                <a:cubicBezTo>
                  <a:pt x="86" y="105"/>
                  <a:pt x="87" y="103"/>
                  <a:pt x="86" y="101"/>
                </a:cubicBezTo>
                <a:cubicBezTo>
                  <a:pt x="71" y="101"/>
                  <a:pt x="56" y="101"/>
                  <a:pt x="41" y="102"/>
                </a:cubicBezTo>
                <a:close/>
                <a:moveTo>
                  <a:pt x="89" y="101"/>
                </a:moveTo>
                <a:cubicBezTo>
                  <a:pt x="89" y="103"/>
                  <a:pt x="89" y="107"/>
                  <a:pt x="88" y="109"/>
                </a:cubicBezTo>
                <a:cubicBezTo>
                  <a:pt x="90" y="109"/>
                  <a:pt x="90" y="111"/>
                  <a:pt x="91" y="112"/>
                </a:cubicBezTo>
                <a:cubicBezTo>
                  <a:pt x="91" y="108"/>
                  <a:pt x="92" y="103"/>
                  <a:pt x="91" y="100"/>
                </a:cubicBezTo>
                <a:cubicBezTo>
                  <a:pt x="91" y="101"/>
                  <a:pt x="90" y="101"/>
                  <a:pt x="89" y="101"/>
                </a:cubicBezTo>
                <a:close/>
                <a:moveTo>
                  <a:pt x="239" y="102"/>
                </a:moveTo>
                <a:cubicBezTo>
                  <a:pt x="239" y="100"/>
                  <a:pt x="239" y="99"/>
                  <a:pt x="238" y="98"/>
                </a:cubicBezTo>
                <a:cubicBezTo>
                  <a:pt x="237" y="99"/>
                  <a:pt x="238" y="101"/>
                  <a:pt x="239" y="102"/>
                </a:cubicBezTo>
                <a:close/>
                <a:moveTo>
                  <a:pt x="237" y="110"/>
                </a:moveTo>
                <a:cubicBezTo>
                  <a:pt x="237" y="109"/>
                  <a:pt x="238" y="109"/>
                  <a:pt x="239" y="108"/>
                </a:cubicBezTo>
                <a:cubicBezTo>
                  <a:pt x="239" y="105"/>
                  <a:pt x="235" y="107"/>
                  <a:pt x="235" y="105"/>
                </a:cubicBezTo>
                <a:cubicBezTo>
                  <a:pt x="235" y="104"/>
                  <a:pt x="237" y="104"/>
                  <a:pt x="236" y="103"/>
                </a:cubicBezTo>
                <a:cubicBezTo>
                  <a:pt x="235" y="102"/>
                  <a:pt x="235" y="100"/>
                  <a:pt x="234" y="100"/>
                </a:cubicBezTo>
                <a:cubicBezTo>
                  <a:pt x="233" y="105"/>
                  <a:pt x="235" y="106"/>
                  <a:pt x="237" y="110"/>
                </a:cubicBezTo>
                <a:close/>
                <a:moveTo>
                  <a:pt x="272" y="100"/>
                </a:moveTo>
                <a:cubicBezTo>
                  <a:pt x="263" y="105"/>
                  <a:pt x="256" y="111"/>
                  <a:pt x="248" y="116"/>
                </a:cubicBezTo>
                <a:cubicBezTo>
                  <a:pt x="249" y="117"/>
                  <a:pt x="249" y="118"/>
                  <a:pt x="250" y="119"/>
                </a:cubicBezTo>
                <a:cubicBezTo>
                  <a:pt x="254" y="118"/>
                  <a:pt x="257" y="116"/>
                  <a:pt x="260" y="114"/>
                </a:cubicBezTo>
                <a:cubicBezTo>
                  <a:pt x="260" y="114"/>
                  <a:pt x="261" y="114"/>
                  <a:pt x="261" y="114"/>
                </a:cubicBezTo>
                <a:cubicBezTo>
                  <a:pt x="262" y="112"/>
                  <a:pt x="266" y="110"/>
                  <a:pt x="268" y="110"/>
                </a:cubicBezTo>
                <a:cubicBezTo>
                  <a:pt x="269" y="106"/>
                  <a:pt x="275" y="107"/>
                  <a:pt x="276" y="103"/>
                </a:cubicBezTo>
                <a:cubicBezTo>
                  <a:pt x="274" y="103"/>
                  <a:pt x="273" y="102"/>
                  <a:pt x="272" y="100"/>
                </a:cubicBezTo>
                <a:close/>
                <a:moveTo>
                  <a:pt x="649" y="106"/>
                </a:moveTo>
                <a:cubicBezTo>
                  <a:pt x="648" y="101"/>
                  <a:pt x="647" y="100"/>
                  <a:pt x="647" y="95"/>
                </a:cubicBezTo>
                <a:cubicBezTo>
                  <a:pt x="645" y="95"/>
                  <a:pt x="645" y="94"/>
                  <a:pt x="644" y="94"/>
                </a:cubicBezTo>
                <a:cubicBezTo>
                  <a:pt x="645" y="99"/>
                  <a:pt x="646" y="103"/>
                  <a:pt x="649" y="106"/>
                </a:cubicBezTo>
                <a:close/>
                <a:moveTo>
                  <a:pt x="640" y="112"/>
                </a:moveTo>
                <a:cubicBezTo>
                  <a:pt x="645" y="131"/>
                  <a:pt x="655" y="154"/>
                  <a:pt x="658" y="173"/>
                </a:cubicBezTo>
                <a:cubicBezTo>
                  <a:pt x="659" y="173"/>
                  <a:pt x="658" y="174"/>
                  <a:pt x="659" y="174"/>
                </a:cubicBezTo>
                <a:cubicBezTo>
                  <a:pt x="660" y="182"/>
                  <a:pt x="665" y="193"/>
                  <a:pt x="665" y="203"/>
                </a:cubicBezTo>
                <a:cubicBezTo>
                  <a:pt x="666" y="204"/>
                  <a:pt x="666" y="205"/>
                  <a:pt x="667" y="205"/>
                </a:cubicBezTo>
                <a:cubicBezTo>
                  <a:pt x="668" y="215"/>
                  <a:pt x="672" y="222"/>
                  <a:pt x="673" y="232"/>
                </a:cubicBezTo>
                <a:cubicBezTo>
                  <a:pt x="676" y="238"/>
                  <a:pt x="677" y="245"/>
                  <a:pt x="680" y="251"/>
                </a:cubicBezTo>
                <a:cubicBezTo>
                  <a:pt x="680" y="255"/>
                  <a:pt x="684" y="259"/>
                  <a:pt x="683" y="263"/>
                </a:cubicBezTo>
                <a:cubicBezTo>
                  <a:pt x="685" y="265"/>
                  <a:pt x="686" y="268"/>
                  <a:pt x="685" y="270"/>
                </a:cubicBezTo>
                <a:cubicBezTo>
                  <a:pt x="686" y="270"/>
                  <a:pt x="686" y="270"/>
                  <a:pt x="686" y="270"/>
                </a:cubicBezTo>
                <a:cubicBezTo>
                  <a:pt x="687" y="275"/>
                  <a:pt x="690" y="280"/>
                  <a:pt x="692" y="283"/>
                </a:cubicBezTo>
                <a:cubicBezTo>
                  <a:pt x="686" y="260"/>
                  <a:pt x="681" y="238"/>
                  <a:pt x="675" y="218"/>
                </a:cubicBezTo>
                <a:cubicBezTo>
                  <a:pt x="673" y="212"/>
                  <a:pt x="672" y="206"/>
                  <a:pt x="671" y="199"/>
                </a:cubicBezTo>
                <a:cubicBezTo>
                  <a:pt x="666" y="178"/>
                  <a:pt x="660" y="152"/>
                  <a:pt x="652" y="133"/>
                </a:cubicBezTo>
                <a:cubicBezTo>
                  <a:pt x="651" y="132"/>
                  <a:pt x="652" y="132"/>
                  <a:pt x="652" y="131"/>
                </a:cubicBezTo>
                <a:cubicBezTo>
                  <a:pt x="651" y="130"/>
                  <a:pt x="649" y="130"/>
                  <a:pt x="649" y="129"/>
                </a:cubicBezTo>
                <a:cubicBezTo>
                  <a:pt x="648" y="117"/>
                  <a:pt x="642" y="104"/>
                  <a:pt x="637" y="95"/>
                </a:cubicBezTo>
                <a:cubicBezTo>
                  <a:pt x="637" y="101"/>
                  <a:pt x="638" y="107"/>
                  <a:pt x="640" y="112"/>
                </a:cubicBezTo>
                <a:close/>
                <a:moveTo>
                  <a:pt x="228" y="104"/>
                </a:moveTo>
                <a:cubicBezTo>
                  <a:pt x="229" y="107"/>
                  <a:pt x="231" y="109"/>
                  <a:pt x="232" y="112"/>
                </a:cubicBezTo>
                <a:cubicBezTo>
                  <a:pt x="234" y="112"/>
                  <a:pt x="234" y="112"/>
                  <a:pt x="235" y="112"/>
                </a:cubicBezTo>
                <a:cubicBezTo>
                  <a:pt x="234" y="109"/>
                  <a:pt x="232" y="106"/>
                  <a:pt x="230" y="104"/>
                </a:cubicBezTo>
                <a:cubicBezTo>
                  <a:pt x="229" y="104"/>
                  <a:pt x="229" y="104"/>
                  <a:pt x="228" y="104"/>
                </a:cubicBezTo>
                <a:close/>
                <a:moveTo>
                  <a:pt x="629" y="177"/>
                </a:moveTo>
                <a:cubicBezTo>
                  <a:pt x="630" y="177"/>
                  <a:pt x="631" y="177"/>
                  <a:pt x="632" y="177"/>
                </a:cubicBezTo>
                <a:cubicBezTo>
                  <a:pt x="632" y="153"/>
                  <a:pt x="633" y="132"/>
                  <a:pt x="634" y="107"/>
                </a:cubicBezTo>
                <a:cubicBezTo>
                  <a:pt x="633" y="107"/>
                  <a:pt x="632" y="108"/>
                  <a:pt x="631" y="107"/>
                </a:cubicBezTo>
                <a:cubicBezTo>
                  <a:pt x="633" y="107"/>
                  <a:pt x="633" y="107"/>
                  <a:pt x="633" y="106"/>
                </a:cubicBezTo>
                <a:cubicBezTo>
                  <a:pt x="631" y="103"/>
                  <a:pt x="634" y="100"/>
                  <a:pt x="631" y="97"/>
                </a:cubicBezTo>
                <a:cubicBezTo>
                  <a:pt x="631" y="120"/>
                  <a:pt x="629" y="152"/>
                  <a:pt x="629" y="177"/>
                </a:cubicBezTo>
                <a:close/>
                <a:moveTo>
                  <a:pt x="241" y="107"/>
                </a:moveTo>
                <a:cubicBezTo>
                  <a:pt x="241" y="106"/>
                  <a:pt x="241" y="105"/>
                  <a:pt x="240" y="105"/>
                </a:cubicBezTo>
                <a:cubicBezTo>
                  <a:pt x="239" y="106"/>
                  <a:pt x="240" y="106"/>
                  <a:pt x="241" y="107"/>
                </a:cubicBezTo>
                <a:close/>
                <a:moveTo>
                  <a:pt x="341" y="129"/>
                </a:moveTo>
                <a:cubicBezTo>
                  <a:pt x="336" y="121"/>
                  <a:pt x="330" y="110"/>
                  <a:pt x="324" y="103"/>
                </a:cubicBezTo>
                <a:cubicBezTo>
                  <a:pt x="323" y="104"/>
                  <a:pt x="322" y="105"/>
                  <a:pt x="322" y="105"/>
                </a:cubicBezTo>
                <a:cubicBezTo>
                  <a:pt x="324" y="109"/>
                  <a:pt x="328" y="114"/>
                  <a:pt x="329" y="118"/>
                </a:cubicBezTo>
                <a:cubicBezTo>
                  <a:pt x="331" y="120"/>
                  <a:pt x="334" y="122"/>
                  <a:pt x="334" y="126"/>
                </a:cubicBezTo>
                <a:cubicBezTo>
                  <a:pt x="339" y="131"/>
                  <a:pt x="343" y="137"/>
                  <a:pt x="346" y="143"/>
                </a:cubicBezTo>
                <a:cubicBezTo>
                  <a:pt x="347" y="142"/>
                  <a:pt x="347" y="144"/>
                  <a:pt x="348" y="143"/>
                </a:cubicBezTo>
                <a:cubicBezTo>
                  <a:pt x="348" y="143"/>
                  <a:pt x="348" y="143"/>
                  <a:pt x="349" y="143"/>
                </a:cubicBezTo>
                <a:cubicBezTo>
                  <a:pt x="347" y="138"/>
                  <a:pt x="343" y="133"/>
                  <a:pt x="341" y="129"/>
                </a:cubicBezTo>
                <a:close/>
                <a:moveTo>
                  <a:pt x="245" y="108"/>
                </a:moveTo>
                <a:cubicBezTo>
                  <a:pt x="247" y="107"/>
                  <a:pt x="248" y="106"/>
                  <a:pt x="249" y="106"/>
                </a:cubicBezTo>
                <a:cubicBezTo>
                  <a:pt x="248" y="106"/>
                  <a:pt x="246" y="106"/>
                  <a:pt x="245" y="108"/>
                </a:cubicBezTo>
                <a:close/>
                <a:moveTo>
                  <a:pt x="293" y="113"/>
                </a:moveTo>
                <a:cubicBezTo>
                  <a:pt x="293" y="116"/>
                  <a:pt x="295" y="117"/>
                  <a:pt x="297" y="118"/>
                </a:cubicBezTo>
                <a:cubicBezTo>
                  <a:pt x="302" y="116"/>
                  <a:pt x="306" y="112"/>
                  <a:pt x="311" y="111"/>
                </a:cubicBezTo>
                <a:cubicBezTo>
                  <a:pt x="311" y="110"/>
                  <a:pt x="311" y="110"/>
                  <a:pt x="312" y="110"/>
                </a:cubicBezTo>
                <a:cubicBezTo>
                  <a:pt x="311" y="108"/>
                  <a:pt x="310" y="106"/>
                  <a:pt x="309" y="105"/>
                </a:cubicBezTo>
                <a:cubicBezTo>
                  <a:pt x="304" y="108"/>
                  <a:pt x="299" y="110"/>
                  <a:pt x="293" y="113"/>
                </a:cubicBezTo>
                <a:close/>
                <a:moveTo>
                  <a:pt x="151" y="112"/>
                </a:moveTo>
                <a:cubicBezTo>
                  <a:pt x="153" y="112"/>
                  <a:pt x="155" y="110"/>
                  <a:pt x="157" y="110"/>
                </a:cubicBezTo>
                <a:cubicBezTo>
                  <a:pt x="157" y="109"/>
                  <a:pt x="157" y="109"/>
                  <a:pt x="156" y="109"/>
                </a:cubicBezTo>
                <a:cubicBezTo>
                  <a:pt x="155" y="110"/>
                  <a:pt x="152" y="110"/>
                  <a:pt x="151" y="112"/>
                </a:cubicBezTo>
                <a:close/>
                <a:moveTo>
                  <a:pt x="272" y="110"/>
                </a:moveTo>
                <a:cubicBezTo>
                  <a:pt x="273" y="110"/>
                  <a:pt x="276" y="108"/>
                  <a:pt x="277" y="107"/>
                </a:cubicBezTo>
                <a:cubicBezTo>
                  <a:pt x="275" y="107"/>
                  <a:pt x="273" y="108"/>
                  <a:pt x="272" y="110"/>
                </a:cubicBezTo>
                <a:close/>
                <a:moveTo>
                  <a:pt x="162" y="110"/>
                </a:moveTo>
                <a:cubicBezTo>
                  <a:pt x="165" y="113"/>
                  <a:pt x="168" y="117"/>
                  <a:pt x="171" y="121"/>
                </a:cubicBezTo>
                <a:cubicBezTo>
                  <a:pt x="170" y="116"/>
                  <a:pt x="168" y="113"/>
                  <a:pt x="166" y="110"/>
                </a:cubicBezTo>
                <a:cubicBezTo>
                  <a:pt x="164" y="109"/>
                  <a:pt x="164" y="110"/>
                  <a:pt x="162" y="110"/>
                </a:cubicBezTo>
                <a:close/>
                <a:moveTo>
                  <a:pt x="315" y="111"/>
                </a:moveTo>
                <a:cubicBezTo>
                  <a:pt x="318" y="115"/>
                  <a:pt x="321" y="118"/>
                  <a:pt x="323" y="124"/>
                </a:cubicBezTo>
                <a:cubicBezTo>
                  <a:pt x="325" y="124"/>
                  <a:pt x="326" y="123"/>
                  <a:pt x="327" y="122"/>
                </a:cubicBezTo>
                <a:cubicBezTo>
                  <a:pt x="325" y="117"/>
                  <a:pt x="322" y="112"/>
                  <a:pt x="318" y="107"/>
                </a:cubicBezTo>
                <a:cubicBezTo>
                  <a:pt x="318" y="109"/>
                  <a:pt x="315" y="109"/>
                  <a:pt x="315" y="111"/>
                </a:cubicBezTo>
                <a:close/>
                <a:moveTo>
                  <a:pt x="161" y="113"/>
                </a:moveTo>
                <a:cubicBezTo>
                  <a:pt x="162" y="114"/>
                  <a:pt x="162" y="116"/>
                  <a:pt x="163" y="116"/>
                </a:cubicBezTo>
                <a:cubicBezTo>
                  <a:pt x="162" y="114"/>
                  <a:pt x="163" y="112"/>
                  <a:pt x="161" y="111"/>
                </a:cubicBezTo>
                <a:cubicBezTo>
                  <a:pt x="162" y="112"/>
                  <a:pt x="161" y="112"/>
                  <a:pt x="161" y="113"/>
                </a:cubicBezTo>
                <a:close/>
                <a:moveTo>
                  <a:pt x="204" y="198"/>
                </a:moveTo>
                <a:cubicBezTo>
                  <a:pt x="198" y="188"/>
                  <a:pt x="195" y="178"/>
                  <a:pt x="189" y="169"/>
                </a:cubicBezTo>
                <a:cubicBezTo>
                  <a:pt x="187" y="169"/>
                  <a:pt x="187" y="169"/>
                  <a:pt x="186" y="169"/>
                </a:cubicBezTo>
                <a:cubicBezTo>
                  <a:pt x="187" y="171"/>
                  <a:pt x="183" y="171"/>
                  <a:pt x="181" y="172"/>
                </a:cubicBezTo>
                <a:cubicBezTo>
                  <a:pt x="182" y="176"/>
                  <a:pt x="184" y="179"/>
                  <a:pt x="185" y="184"/>
                </a:cubicBezTo>
                <a:cubicBezTo>
                  <a:pt x="183" y="180"/>
                  <a:pt x="181" y="176"/>
                  <a:pt x="180" y="172"/>
                </a:cubicBezTo>
                <a:cubicBezTo>
                  <a:pt x="175" y="174"/>
                  <a:pt x="172" y="176"/>
                  <a:pt x="167" y="177"/>
                </a:cubicBezTo>
                <a:cubicBezTo>
                  <a:pt x="170" y="182"/>
                  <a:pt x="173" y="190"/>
                  <a:pt x="177" y="194"/>
                </a:cubicBezTo>
                <a:cubicBezTo>
                  <a:pt x="179" y="201"/>
                  <a:pt x="185" y="208"/>
                  <a:pt x="188" y="216"/>
                </a:cubicBezTo>
                <a:cubicBezTo>
                  <a:pt x="192" y="221"/>
                  <a:pt x="195" y="227"/>
                  <a:pt x="196" y="233"/>
                </a:cubicBezTo>
                <a:cubicBezTo>
                  <a:pt x="198" y="233"/>
                  <a:pt x="200" y="237"/>
                  <a:pt x="199" y="238"/>
                </a:cubicBezTo>
                <a:cubicBezTo>
                  <a:pt x="201" y="239"/>
                  <a:pt x="203" y="243"/>
                  <a:pt x="203" y="245"/>
                </a:cubicBezTo>
                <a:cubicBezTo>
                  <a:pt x="202" y="245"/>
                  <a:pt x="202" y="244"/>
                  <a:pt x="201" y="245"/>
                </a:cubicBezTo>
                <a:cubicBezTo>
                  <a:pt x="199" y="240"/>
                  <a:pt x="197" y="235"/>
                  <a:pt x="194" y="231"/>
                </a:cubicBezTo>
                <a:cubicBezTo>
                  <a:pt x="185" y="213"/>
                  <a:pt x="175" y="194"/>
                  <a:pt x="166" y="178"/>
                </a:cubicBezTo>
                <a:cubicBezTo>
                  <a:pt x="161" y="180"/>
                  <a:pt x="155" y="182"/>
                  <a:pt x="151" y="185"/>
                </a:cubicBezTo>
                <a:cubicBezTo>
                  <a:pt x="153" y="185"/>
                  <a:pt x="153" y="186"/>
                  <a:pt x="153" y="186"/>
                </a:cubicBezTo>
                <a:cubicBezTo>
                  <a:pt x="153" y="189"/>
                  <a:pt x="157" y="191"/>
                  <a:pt x="156" y="193"/>
                </a:cubicBezTo>
                <a:cubicBezTo>
                  <a:pt x="154" y="191"/>
                  <a:pt x="152" y="188"/>
                  <a:pt x="151" y="185"/>
                </a:cubicBezTo>
                <a:cubicBezTo>
                  <a:pt x="144" y="187"/>
                  <a:pt x="136" y="192"/>
                  <a:pt x="128" y="195"/>
                </a:cubicBezTo>
                <a:cubicBezTo>
                  <a:pt x="129" y="196"/>
                  <a:pt x="128" y="198"/>
                  <a:pt x="130" y="198"/>
                </a:cubicBezTo>
                <a:cubicBezTo>
                  <a:pt x="131" y="204"/>
                  <a:pt x="137" y="213"/>
                  <a:pt x="138" y="219"/>
                </a:cubicBezTo>
                <a:cubicBezTo>
                  <a:pt x="143" y="224"/>
                  <a:pt x="144" y="233"/>
                  <a:pt x="148" y="237"/>
                </a:cubicBezTo>
                <a:cubicBezTo>
                  <a:pt x="148" y="237"/>
                  <a:pt x="148" y="238"/>
                  <a:pt x="148" y="239"/>
                </a:cubicBezTo>
                <a:cubicBezTo>
                  <a:pt x="152" y="245"/>
                  <a:pt x="155" y="250"/>
                  <a:pt x="158" y="257"/>
                </a:cubicBezTo>
                <a:cubicBezTo>
                  <a:pt x="161" y="261"/>
                  <a:pt x="166" y="269"/>
                  <a:pt x="165" y="273"/>
                </a:cubicBezTo>
                <a:cubicBezTo>
                  <a:pt x="162" y="267"/>
                  <a:pt x="158" y="261"/>
                  <a:pt x="156" y="254"/>
                </a:cubicBezTo>
                <a:cubicBezTo>
                  <a:pt x="155" y="254"/>
                  <a:pt x="155" y="253"/>
                  <a:pt x="154" y="252"/>
                </a:cubicBezTo>
                <a:cubicBezTo>
                  <a:pt x="151" y="244"/>
                  <a:pt x="145" y="238"/>
                  <a:pt x="142" y="229"/>
                </a:cubicBezTo>
                <a:cubicBezTo>
                  <a:pt x="138" y="221"/>
                  <a:pt x="133" y="210"/>
                  <a:pt x="130" y="202"/>
                </a:cubicBezTo>
                <a:cubicBezTo>
                  <a:pt x="129" y="200"/>
                  <a:pt x="128" y="195"/>
                  <a:pt x="125" y="196"/>
                </a:cubicBezTo>
                <a:cubicBezTo>
                  <a:pt x="125" y="198"/>
                  <a:pt x="127" y="200"/>
                  <a:pt x="126" y="201"/>
                </a:cubicBezTo>
                <a:cubicBezTo>
                  <a:pt x="122" y="195"/>
                  <a:pt x="118" y="188"/>
                  <a:pt x="117" y="182"/>
                </a:cubicBezTo>
                <a:cubicBezTo>
                  <a:pt x="117" y="182"/>
                  <a:pt x="118" y="182"/>
                  <a:pt x="119" y="182"/>
                </a:cubicBezTo>
                <a:cubicBezTo>
                  <a:pt x="119" y="185"/>
                  <a:pt x="121" y="186"/>
                  <a:pt x="122" y="189"/>
                </a:cubicBezTo>
                <a:cubicBezTo>
                  <a:pt x="130" y="185"/>
                  <a:pt x="138" y="182"/>
                  <a:pt x="146" y="178"/>
                </a:cubicBezTo>
                <a:cubicBezTo>
                  <a:pt x="146" y="177"/>
                  <a:pt x="145" y="176"/>
                  <a:pt x="146" y="175"/>
                </a:cubicBezTo>
                <a:cubicBezTo>
                  <a:pt x="148" y="175"/>
                  <a:pt x="148" y="177"/>
                  <a:pt x="150" y="177"/>
                </a:cubicBezTo>
                <a:cubicBezTo>
                  <a:pt x="158" y="173"/>
                  <a:pt x="167" y="169"/>
                  <a:pt x="175" y="165"/>
                </a:cubicBezTo>
                <a:cubicBezTo>
                  <a:pt x="173" y="160"/>
                  <a:pt x="171" y="153"/>
                  <a:pt x="169" y="147"/>
                </a:cubicBezTo>
                <a:cubicBezTo>
                  <a:pt x="168" y="145"/>
                  <a:pt x="165" y="141"/>
                  <a:pt x="168" y="140"/>
                </a:cubicBezTo>
                <a:cubicBezTo>
                  <a:pt x="169" y="148"/>
                  <a:pt x="175" y="157"/>
                  <a:pt x="176" y="163"/>
                </a:cubicBezTo>
                <a:cubicBezTo>
                  <a:pt x="178" y="163"/>
                  <a:pt x="179" y="163"/>
                  <a:pt x="181" y="162"/>
                </a:cubicBezTo>
                <a:cubicBezTo>
                  <a:pt x="175" y="151"/>
                  <a:pt x="171" y="141"/>
                  <a:pt x="165" y="130"/>
                </a:cubicBezTo>
                <a:cubicBezTo>
                  <a:pt x="163" y="124"/>
                  <a:pt x="161" y="117"/>
                  <a:pt x="157" y="112"/>
                </a:cubicBezTo>
                <a:cubicBezTo>
                  <a:pt x="155" y="112"/>
                  <a:pt x="154" y="113"/>
                  <a:pt x="152" y="114"/>
                </a:cubicBezTo>
                <a:cubicBezTo>
                  <a:pt x="149" y="115"/>
                  <a:pt x="146" y="115"/>
                  <a:pt x="143" y="116"/>
                </a:cubicBezTo>
                <a:cubicBezTo>
                  <a:pt x="135" y="118"/>
                  <a:pt x="128" y="124"/>
                  <a:pt x="120" y="126"/>
                </a:cubicBezTo>
                <a:cubicBezTo>
                  <a:pt x="112" y="132"/>
                  <a:pt x="102" y="136"/>
                  <a:pt x="93" y="141"/>
                </a:cubicBezTo>
                <a:cubicBezTo>
                  <a:pt x="93" y="157"/>
                  <a:pt x="90" y="175"/>
                  <a:pt x="93" y="191"/>
                </a:cubicBezTo>
                <a:cubicBezTo>
                  <a:pt x="92" y="196"/>
                  <a:pt x="94" y="203"/>
                  <a:pt x="92" y="210"/>
                </a:cubicBezTo>
                <a:cubicBezTo>
                  <a:pt x="93" y="219"/>
                  <a:pt x="93" y="226"/>
                  <a:pt x="92" y="237"/>
                </a:cubicBezTo>
                <a:cubicBezTo>
                  <a:pt x="93" y="245"/>
                  <a:pt x="93" y="252"/>
                  <a:pt x="92" y="259"/>
                </a:cubicBezTo>
                <a:cubicBezTo>
                  <a:pt x="93" y="282"/>
                  <a:pt x="95" y="310"/>
                  <a:pt x="95" y="338"/>
                </a:cubicBezTo>
                <a:cubicBezTo>
                  <a:pt x="95" y="338"/>
                  <a:pt x="97" y="338"/>
                  <a:pt x="96" y="339"/>
                </a:cubicBezTo>
                <a:cubicBezTo>
                  <a:pt x="96" y="346"/>
                  <a:pt x="96" y="353"/>
                  <a:pt x="96" y="361"/>
                </a:cubicBezTo>
                <a:cubicBezTo>
                  <a:pt x="96" y="362"/>
                  <a:pt x="95" y="365"/>
                  <a:pt x="96" y="366"/>
                </a:cubicBezTo>
                <a:cubicBezTo>
                  <a:pt x="97" y="370"/>
                  <a:pt x="95" y="377"/>
                  <a:pt x="98" y="381"/>
                </a:cubicBezTo>
                <a:cubicBezTo>
                  <a:pt x="99" y="381"/>
                  <a:pt x="98" y="379"/>
                  <a:pt x="100" y="379"/>
                </a:cubicBezTo>
                <a:cubicBezTo>
                  <a:pt x="98" y="383"/>
                  <a:pt x="99" y="389"/>
                  <a:pt x="99" y="393"/>
                </a:cubicBezTo>
                <a:cubicBezTo>
                  <a:pt x="95" y="393"/>
                  <a:pt x="97" y="391"/>
                  <a:pt x="95" y="391"/>
                </a:cubicBezTo>
                <a:cubicBezTo>
                  <a:pt x="95" y="393"/>
                  <a:pt x="94" y="396"/>
                  <a:pt x="94" y="399"/>
                </a:cubicBezTo>
                <a:cubicBezTo>
                  <a:pt x="96" y="399"/>
                  <a:pt x="97" y="398"/>
                  <a:pt x="99" y="397"/>
                </a:cubicBezTo>
                <a:cubicBezTo>
                  <a:pt x="98" y="396"/>
                  <a:pt x="99" y="396"/>
                  <a:pt x="99" y="394"/>
                </a:cubicBezTo>
                <a:cubicBezTo>
                  <a:pt x="103" y="394"/>
                  <a:pt x="109" y="396"/>
                  <a:pt x="113" y="396"/>
                </a:cubicBezTo>
                <a:cubicBezTo>
                  <a:pt x="129" y="397"/>
                  <a:pt x="147" y="396"/>
                  <a:pt x="163" y="397"/>
                </a:cubicBezTo>
                <a:cubicBezTo>
                  <a:pt x="175" y="397"/>
                  <a:pt x="186" y="397"/>
                  <a:pt x="195" y="396"/>
                </a:cubicBezTo>
                <a:cubicBezTo>
                  <a:pt x="197" y="400"/>
                  <a:pt x="205" y="399"/>
                  <a:pt x="210" y="400"/>
                </a:cubicBezTo>
                <a:cubicBezTo>
                  <a:pt x="209" y="400"/>
                  <a:pt x="209" y="398"/>
                  <a:pt x="209" y="398"/>
                </a:cubicBezTo>
                <a:cubicBezTo>
                  <a:pt x="214" y="395"/>
                  <a:pt x="221" y="393"/>
                  <a:pt x="226" y="390"/>
                </a:cubicBezTo>
                <a:cubicBezTo>
                  <a:pt x="226" y="390"/>
                  <a:pt x="226" y="391"/>
                  <a:pt x="226" y="391"/>
                </a:cubicBezTo>
                <a:cubicBezTo>
                  <a:pt x="230" y="389"/>
                  <a:pt x="233" y="386"/>
                  <a:pt x="237" y="385"/>
                </a:cubicBezTo>
                <a:cubicBezTo>
                  <a:pt x="240" y="382"/>
                  <a:pt x="245" y="380"/>
                  <a:pt x="249" y="379"/>
                </a:cubicBezTo>
                <a:cubicBezTo>
                  <a:pt x="258" y="374"/>
                  <a:pt x="267" y="370"/>
                  <a:pt x="277" y="367"/>
                </a:cubicBezTo>
                <a:cubicBezTo>
                  <a:pt x="275" y="364"/>
                  <a:pt x="272" y="361"/>
                  <a:pt x="270" y="358"/>
                </a:cubicBezTo>
                <a:cubicBezTo>
                  <a:pt x="257" y="364"/>
                  <a:pt x="245" y="370"/>
                  <a:pt x="232" y="377"/>
                </a:cubicBezTo>
                <a:cubicBezTo>
                  <a:pt x="233" y="377"/>
                  <a:pt x="232" y="378"/>
                  <a:pt x="232" y="378"/>
                </a:cubicBezTo>
                <a:cubicBezTo>
                  <a:pt x="228" y="380"/>
                  <a:pt x="225" y="381"/>
                  <a:pt x="220" y="382"/>
                </a:cubicBezTo>
                <a:cubicBezTo>
                  <a:pt x="219" y="384"/>
                  <a:pt x="221" y="384"/>
                  <a:pt x="222" y="385"/>
                </a:cubicBezTo>
                <a:cubicBezTo>
                  <a:pt x="221" y="386"/>
                  <a:pt x="220" y="387"/>
                  <a:pt x="219" y="387"/>
                </a:cubicBezTo>
                <a:cubicBezTo>
                  <a:pt x="218" y="385"/>
                  <a:pt x="216" y="384"/>
                  <a:pt x="214" y="385"/>
                </a:cubicBezTo>
                <a:cubicBezTo>
                  <a:pt x="214" y="384"/>
                  <a:pt x="213" y="385"/>
                  <a:pt x="213" y="384"/>
                </a:cubicBezTo>
                <a:cubicBezTo>
                  <a:pt x="215" y="383"/>
                  <a:pt x="214" y="382"/>
                  <a:pt x="215" y="381"/>
                </a:cubicBezTo>
                <a:cubicBezTo>
                  <a:pt x="207" y="367"/>
                  <a:pt x="200" y="352"/>
                  <a:pt x="193" y="337"/>
                </a:cubicBezTo>
                <a:cubicBezTo>
                  <a:pt x="192" y="337"/>
                  <a:pt x="191" y="337"/>
                  <a:pt x="190" y="337"/>
                </a:cubicBezTo>
                <a:cubicBezTo>
                  <a:pt x="198" y="357"/>
                  <a:pt x="206" y="376"/>
                  <a:pt x="216" y="394"/>
                </a:cubicBezTo>
                <a:cubicBezTo>
                  <a:pt x="213" y="395"/>
                  <a:pt x="213" y="392"/>
                  <a:pt x="212" y="390"/>
                </a:cubicBezTo>
                <a:cubicBezTo>
                  <a:pt x="210" y="388"/>
                  <a:pt x="208" y="384"/>
                  <a:pt x="208" y="381"/>
                </a:cubicBezTo>
                <a:cubicBezTo>
                  <a:pt x="206" y="380"/>
                  <a:pt x="206" y="378"/>
                  <a:pt x="204" y="377"/>
                </a:cubicBezTo>
                <a:cubicBezTo>
                  <a:pt x="205" y="377"/>
                  <a:pt x="205" y="376"/>
                  <a:pt x="205" y="376"/>
                </a:cubicBezTo>
                <a:cubicBezTo>
                  <a:pt x="198" y="363"/>
                  <a:pt x="194" y="348"/>
                  <a:pt x="187" y="335"/>
                </a:cubicBezTo>
                <a:cubicBezTo>
                  <a:pt x="185" y="336"/>
                  <a:pt x="182" y="336"/>
                  <a:pt x="180" y="338"/>
                </a:cubicBezTo>
                <a:cubicBezTo>
                  <a:pt x="183" y="340"/>
                  <a:pt x="182" y="343"/>
                  <a:pt x="184" y="345"/>
                </a:cubicBezTo>
                <a:cubicBezTo>
                  <a:pt x="184" y="347"/>
                  <a:pt x="186" y="350"/>
                  <a:pt x="187" y="352"/>
                </a:cubicBezTo>
                <a:cubicBezTo>
                  <a:pt x="194" y="366"/>
                  <a:pt x="203" y="379"/>
                  <a:pt x="210" y="394"/>
                </a:cubicBezTo>
                <a:cubicBezTo>
                  <a:pt x="208" y="395"/>
                  <a:pt x="207" y="393"/>
                  <a:pt x="206" y="392"/>
                </a:cubicBezTo>
                <a:cubicBezTo>
                  <a:pt x="206" y="394"/>
                  <a:pt x="207" y="394"/>
                  <a:pt x="208" y="396"/>
                </a:cubicBezTo>
                <a:cubicBezTo>
                  <a:pt x="207" y="396"/>
                  <a:pt x="207" y="397"/>
                  <a:pt x="206" y="397"/>
                </a:cubicBezTo>
                <a:cubicBezTo>
                  <a:pt x="200" y="392"/>
                  <a:pt x="198" y="383"/>
                  <a:pt x="195" y="375"/>
                </a:cubicBezTo>
                <a:cubicBezTo>
                  <a:pt x="195" y="374"/>
                  <a:pt x="195" y="373"/>
                  <a:pt x="195" y="372"/>
                </a:cubicBezTo>
                <a:cubicBezTo>
                  <a:pt x="194" y="372"/>
                  <a:pt x="194" y="372"/>
                  <a:pt x="195" y="372"/>
                </a:cubicBezTo>
                <a:cubicBezTo>
                  <a:pt x="194" y="372"/>
                  <a:pt x="194" y="372"/>
                  <a:pt x="193" y="371"/>
                </a:cubicBezTo>
                <a:cubicBezTo>
                  <a:pt x="188" y="360"/>
                  <a:pt x="185" y="349"/>
                  <a:pt x="179" y="338"/>
                </a:cubicBezTo>
                <a:cubicBezTo>
                  <a:pt x="177" y="338"/>
                  <a:pt x="177" y="340"/>
                  <a:pt x="176" y="339"/>
                </a:cubicBezTo>
                <a:cubicBezTo>
                  <a:pt x="176" y="339"/>
                  <a:pt x="176" y="338"/>
                  <a:pt x="175" y="338"/>
                </a:cubicBezTo>
                <a:cubicBezTo>
                  <a:pt x="176" y="337"/>
                  <a:pt x="178" y="337"/>
                  <a:pt x="177" y="336"/>
                </a:cubicBezTo>
                <a:cubicBezTo>
                  <a:pt x="173" y="324"/>
                  <a:pt x="168" y="316"/>
                  <a:pt x="164" y="304"/>
                </a:cubicBezTo>
                <a:cubicBezTo>
                  <a:pt x="161" y="301"/>
                  <a:pt x="159" y="297"/>
                  <a:pt x="158" y="292"/>
                </a:cubicBezTo>
                <a:cubicBezTo>
                  <a:pt x="153" y="285"/>
                  <a:pt x="150" y="278"/>
                  <a:pt x="146" y="269"/>
                </a:cubicBezTo>
                <a:cubicBezTo>
                  <a:pt x="132" y="245"/>
                  <a:pt x="123" y="216"/>
                  <a:pt x="109" y="191"/>
                </a:cubicBezTo>
                <a:cubicBezTo>
                  <a:pt x="104" y="179"/>
                  <a:pt x="100" y="167"/>
                  <a:pt x="94" y="156"/>
                </a:cubicBezTo>
                <a:cubicBezTo>
                  <a:pt x="95" y="156"/>
                  <a:pt x="95" y="155"/>
                  <a:pt x="96" y="155"/>
                </a:cubicBezTo>
                <a:cubicBezTo>
                  <a:pt x="97" y="156"/>
                  <a:pt x="99" y="156"/>
                  <a:pt x="100" y="158"/>
                </a:cubicBezTo>
                <a:cubicBezTo>
                  <a:pt x="99" y="159"/>
                  <a:pt x="98" y="157"/>
                  <a:pt x="98" y="159"/>
                </a:cubicBezTo>
                <a:cubicBezTo>
                  <a:pt x="100" y="160"/>
                  <a:pt x="100" y="164"/>
                  <a:pt x="100" y="165"/>
                </a:cubicBezTo>
                <a:cubicBezTo>
                  <a:pt x="101" y="165"/>
                  <a:pt x="101" y="166"/>
                  <a:pt x="102" y="167"/>
                </a:cubicBezTo>
                <a:cubicBezTo>
                  <a:pt x="102" y="168"/>
                  <a:pt x="101" y="168"/>
                  <a:pt x="101" y="169"/>
                </a:cubicBezTo>
                <a:cubicBezTo>
                  <a:pt x="105" y="173"/>
                  <a:pt x="104" y="179"/>
                  <a:pt x="107" y="182"/>
                </a:cubicBezTo>
                <a:cubicBezTo>
                  <a:pt x="108" y="186"/>
                  <a:pt x="112" y="189"/>
                  <a:pt x="111" y="193"/>
                </a:cubicBezTo>
                <a:cubicBezTo>
                  <a:pt x="114" y="197"/>
                  <a:pt x="117" y="202"/>
                  <a:pt x="118" y="207"/>
                </a:cubicBezTo>
                <a:cubicBezTo>
                  <a:pt x="123" y="214"/>
                  <a:pt x="125" y="221"/>
                  <a:pt x="128" y="229"/>
                </a:cubicBezTo>
                <a:cubicBezTo>
                  <a:pt x="137" y="245"/>
                  <a:pt x="144" y="263"/>
                  <a:pt x="152" y="278"/>
                </a:cubicBezTo>
                <a:cubicBezTo>
                  <a:pt x="153" y="279"/>
                  <a:pt x="152" y="279"/>
                  <a:pt x="152" y="279"/>
                </a:cubicBezTo>
                <a:cubicBezTo>
                  <a:pt x="155" y="283"/>
                  <a:pt x="158" y="288"/>
                  <a:pt x="159" y="293"/>
                </a:cubicBezTo>
                <a:cubicBezTo>
                  <a:pt x="166" y="305"/>
                  <a:pt x="170" y="316"/>
                  <a:pt x="176" y="329"/>
                </a:cubicBezTo>
                <a:cubicBezTo>
                  <a:pt x="179" y="328"/>
                  <a:pt x="180" y="328"/>
                  <a:pt x="183" y="326"/>
                </a:cubicBezTo>
                <a:cubicBezTo>
                  <a:pt x="182" y="323"/>
                  <a:pt x="179" y="320"/>
                  <a:pt x="180" y="318"/>
                </a:cubicBezTo>
                <a:cubicBezTo>
                  <a:pt x="181" y="320"/>
                  <a:pt x="184" y="323"/>
                  <a:pt x="183" y="326"/>
                </a:cubicBezTo>
                <a:cubicBezTo>
                  <a:pt x="185" y="326"/>
                  <a:pt x="186" y="325"/>
                  <a:pt x="187" y="325"/>
                </a:cubicBezTo>
                <a:cubicBezTo>
                  <a:pt x="174" y="302"/>
                  <a:pt x="162" y="279"/>
                  <a:pt x="152" y="256"/>
                </a:cubicBezTo>
                <a:cubicBezTo>
                  <a:pt x="156" y="257"/>
                  <a:pt x="155" y="263"/>
                  <a:pt x="158" y="266"/>
                </a:cubicBezTo>
                <a:cubicBezTo>
                  <a:pt x="157" y="266"/>
                  <a:pt x="159" y="267"/>
                  <a:pt x="158" y="268"/>
                </a:cubicBezTo>
                <a:cubicBezTo>
                  <a:pt x="162" y="274"/>
                  <a:pt x="165" y="281"/>
                  <a:pt x="169" y="287"/>
                </a:cubicBezTo>
                <a:cubicBezTo>
                  <a:pt x="169" y="288"/>
                  <a:pt x="169" y="290"/>
                  <a:pt x="170" y="292"/>
                </a:cubicBezTo>
                <a:cubicBezTo>
                  <a:pt x="173" y="297"/>
                  <a:pt x="175" y="301"/>
                  <a:pt x="178" y="306"/>
                </a:cubicBezTo>
                <a:cubicBezTo>
                  <a:pt x="178" y="307"/>
                  <a:pt x="180" y="310"/>
                  <a:pt x="182" y="312"/>
                </a:cubicBezTo>
                <a:cubicBezTo>
                  <a:pt x="183" y="313"/>
                  <a:pt x="183" y="315"/>
                  <a:pt x="183" y="317"/>
                </a:cubicBezTo>
                <a:cubicBezTo>
                  <a:pt x="184" y="317"/>
                  <a:pt x="185" y="318"/>
                  <a:pt x="185" y="319"/>
                </a:cubicBezTo>
                <a:cubicBezTo>
                  <a:pt x="186" y="320"/>
                  <a:pt x="187" y="322"/>
                  <a:pt x="187" y="324"/>
                </a:cubicBezTo>
                <a:cubicBezTo>
                  <a:pt x="189" y="324"/>
                  <a:pt x="190" y="324"/>
                  <a:pt x="191" y="323"/>
                </a:cubicBezTo>
                <a:cubicBezTo>
                  <a:pt x="190" y="322"/>
                  <a:pt x="190" y="321"/>
                  <a:pt x="189" y="320"/>
                </a:cubicBezTo>
                <a:cubicBezTo>
                  <a:pt x="182" y="304"/>
                  <a:pt x="172" y="288"/>
                  <a:pt x="166" y="273"/>
                </a:cubicBezTo>
                <a:cubicBezTo>
                  <a:pt x="169" y="275"/>
                  <a:pt x="170" y="279"/>
                  <a:pt x="171" y="282"/>
                </a:cubicBezTo>
                <a:cubicBezTo>
                  <a:pt x="172" y="284"/>
                  <a:pt x="174" y="287"/>
                  <a:pt x="175" y="288"/>
                </a:cubicBezTo>
                <a:cubicBezTo>
                  <a:pt x="179" y="299"/>
                  <a:pt x="187" y="311"/>
                  <a:pt x="191" y="321"/>
                </a:cubicBezTo>
                <a:cubicBezTo>
                  <a:pt x="193" y="321"/>
                  <a:pt x="193" y="322"/>
                  <a:pt x="193" y="322"/>
                </a:cubicBezTo>
                <a:cubicBezTo>
                  <a:pt x="204" y="317"/>
                  <a:pt x="213" y="313"/>
                  <a:pt x="222" y="308"/>
                </a:cubicBezTo>
                <a:cubicBezTo>
                  <a:pt x="230" y="305"/>
                  <a:pt x="238" y="302"/>
                  <a:pt x="244" y="297"/>
                </a:cubicBezTo>
                <a:cubicBezTo>
                  <a:pt x="238" y="287"/>
                  <a:pt x="234" y="277"/>
                  <a:pt x="228" y="268"/>
                </a:cubicBezTo>
                <a:cubicBezTo>
                  <a:pt x="228" y="268"/>
                  <a:pt x="229" y="268"/>
                  <a:pt x="229" y="267"/>
                </a:cubicBezTo>
                <a:cubicBezTo>
                  <a:pt x="219" y="252"/>
                  <a:pt x="210" y="232"/>
                  <a:pt x="201" y="218"/>
                </a:cubicBezTo>
                <a:cubicBezTo>
                  <a:pt x="201" y="215"/>
                  <a:pt x="198" y="213"/>
                  <a:pt x="198" y="210"/>
                </a:cubicBezTo>
                <a:cubicBezTo>
                  <a:pt x="195" y="208"/>
                  <a:pt x="196" y="204"/>
                  <a:pt x="193" y="202"/>
                </a:cubicBezTo>
                <a:cubicBezTo>
                  <a:pt x="192" y="197"/>
                  <a:pt x="186" y="191"/>
                  <a:pt x="185" y="184"/>
                </a:cubicBezTo>
                <a:cubicBezTo>
                  <a:pt x="187" y="185"/>
                  <a:pt x="188" y="188"/>
                  <a:pt x="188" y="189"/>
                </a:cubicBezTo>
                <a:cubicBezTo>
                  <a:pt x="191" y="193"/>
                  <a:pt x="193" y="200"/>
                  <a:pt x="197" y="205"/>
                </a:cubicBezTo>
                <a:cubicBezTo>
                  <a:pt x="201" y="215"/>
                  <a:pt x="208" y="225"/>
                  <a:pt x="211" y="235"/>
                </a:cubicBezTo>
                <a:cubicBezTo>
                  <a:pt x="212" y="236"/>
                  <a:pt x="213" y="235"/>
                  <a:pt x="213" y="236"/>
                </a:cubicBezTo>
                <a:cubicBezTo>
                  <a:pt x="218" y="246"/>
                  <a:pt x="223" y="256"/>
                  <a:pt x="229" y="266"/>
                </a:cubicBezTo>
                <a:cubicBezTo>
                  <a:pt x="230" y="267"/>
                  <a:pt x="229" y="266"/>
                  <a:pt x="229" y="268"/>
                </a:cubicBezTo>
                <a:cubicBezTo>
                  <a:pt x="234" y="272"/>
                  <a:pt x="235" y="277"/>
                  <a:pt x="239" y="282"/>
                </a:cubicBezTo>
                <a:cubicBezTo>
                  <a:pt x="238" y="283"/>
                  <a:pt x="240" y="283"/>
                  <a:pt x="239" y="285"/>
                </a:cubicBezTo>
                <a:cubicBezTo>
                  <a:pt x="241" y="286"/>
                  <a:pt x="243" y="291"/>
                  <a:pt x="243" y="293"/>
                </a:cubicBezTo>
                <a:cubicBezTo>
                  <a:pt x="245" y="293"/>
                  <a:pt x="245" y="296"/>
                  <a:pt x="246" y="296"/>
                </a:cubicBezTo>
                <a:cubicBezTo>
                  <a:pt x="248" y="296"/>
                  <a:pt x="250" y="295"/>
                  <a:pt x="251" y="294"/>
                </a:cubicBezTo>
                <a:cubicBezTo>
                  <a:pt x="231" y="253"/>
                  <a:pt x="206" y="218"/>
                  <a:pt x="189" y="177"/>
                </a:cubicBezTo>
                <a:cubicBezTo>
                  <a:pt x="192" y="178"/>
                  <a:pt x="193" y="186"/>
                  <a:pt x="196" y="188"/>
                </a:cubicBezTo>
                <a:cubicBezTo>
                  <a:pt x="195" y="188"/>
                  <a:pt x="194" y="189"/>
                  <a:pt x="194" y="189"/>
                </a:cubicBezTo>
                <a:cubicBezTo>
                  <a:pt x="195" y="189"/>
                  <a:pt x="196" y="189"/>
                  <a:pt x="196" y="190"/>
                </a:cubicBezTo>
                <a:cubicBezTo>
                  <a:pt x="198" y="196"/>
                  <a:pt x="203" y="201"/>
                  <a:pt x="205" y="207"/>
                </a:cubicBezTo>
                <a:cubicBezTo>
                  <a:pt x="208" y="214"/>
                  <a:pt x="212" y="218"/>
                  <a:pt x="214" y="224"/>
                </a:cubicBezTo>
                <a:cubicBezTo>
                  <a:pt x="218" y="231"/>
                  <a:pt x="222" y="238"/>
                  <a:pt x="226" y="244"/>
                </a:cubicBezTo>
                <a:cubicBezTo>
                  <a:pt x="226" y="244"/>
                  <a:pt x="226" y="245"/>
                  <a:pt x="226" y="245"/>
                </a:cubicBezTo>
                <a:cubicBezTo>
                  <a:pt x="229" y="249"/>
                  <a:pt x="232" y="253"/>
                  <a:pt x="233" y="258"/>
                </a:cubicBezTo>
                <a:cubicBezTo>
                  <a:pt x="234" y="259"/>
                  <a:pt x="234" y="259"/>
                  <a:pt x="235" y="260"/>
                </a:cubicBezTo>
                <a:cubicBezTo>
                  <a:pt x="239" y="266"/>
                  <a:pt x="244" y="277"/>
                  <a:pt x="250" y="285"/>
                </a:cubicBezTo>
                <a:cubicBezTo>
                  <a:pt x="250" y="286"/>
                  <a:pt x="249" y="286"/>
                  <a:pt x="250" y="287"/>
                </a:cubicBezTo>
                <a:cubicBezTo>
                  <a:pt x="251" y="288"/>
                  <a:pt x="253" y="290"/>
                  <a:pt x="253" y="293"/>
                </a:cubicBezTo>
                <a:cubicBezTo>
                  <a:pt x="255" y="293"/>
                  <a:pt x="255" y="295"/>
                  <a:pt x="255" y="297"/>
                </a:cubicBezTo>
                <a:cubicBezTo>
                  <a:pt x="254" y="297"/>
                  <a:pt x="254" y="298"/>
                  <a:pt x="253" y="298"/>
                </a:cubicBezTo>
                <a:cubicBezTo>
                  <a:pt x="255" y="299"/>
                  <a:pt x="257" y="296"/>
                  <a:pt x="259" y="296"/>
                </a:cubicBezTo>
                <a:cubicBezTo>
                  <a:pt x="259" y="295"/>
                  <a:pt x="257" y="295"/>
                  <a:pt x="259" y="295"/>
                </a:cubicBezTo>
                <a:cubicBezTo>
                  <a:pt x="259" y="295"/>
                  <a:pt x="259" y="295"/>
                  <a:pt x="261" y="295"/>
                </a:cubicBezTo>
                <a:cubicBezTo>
                  <a:pt x="260" y="291"/>
                  <a:pt x="256" y="287"/>
                  <a:pt x="256" y="283"/>
                </a:cubicBezTo>
                <a:cubicBezTo>
                  <a:pt x="251" y="278"/>
                  <a:pt x="249" y="272"/>
                  <a:pt x="247" y="266"/>
                </a:cubicBezTo>
                <a:cubicBezTo>
                  <a:pt x="245" y="263"/>
                  <a:pt x="244" y="259"/>
                  <a:pt x="242" y="256"/>
                </a:cubicBezTo>
                <a:cubicBezTo>
                  <a:pt x="241" y="253"/>
                  <a:pt x="239" y="251"/>
                  <a:pt x="238" y="249"/>
                </a:cubicBezTo>
                <a:cubicBezTo>
                  <a:pt x="237" y="248"/>
                  <a:pt x="238" y="247"/>
                  <a:pt x="237" y="246"/>
                </a:cubicBezTo>
                <a:cubicBezTo>
                  <a:pt x="235" y="241"/>
                  <a:pt x="229" y="236"/>
                  <a:pt x="228" y="230"/>
                </a:cubicBezTo>
                <a:cubicBezTo>
                  <a:pt x="228" y="230"/>
                  <a:pt x="227" y="230"/>
                  <a:pt x="227" y="230"/>
                </a:cubicBezTo>
                <a:cubicBezTo>
                  <a:pt x="226" y="226"/>
                  <a:pt x="224" y="223"/>
                  <a:pt x="222" y="220"/>
                </a:cubicBezTo>
                <a:cubicBezTo>
                  <a:pt x="223" y="220"/>
                  <a:pt x="222" y="219"/>
                  <a:pt x="223" y="219"/>
                </a:cubicBezTo>
                <a:cubicBezTo>
                  <a:pt x="217" y="210"/>
                  <a:pt x="213" y="200"/>
                  <a:pt x="209" y="191"/>
                </a:cubicBezTo>
                <a:cubicBezTo>
                  <a:pt x="204" y="182"/>
                  <a:pt x="201" y="173"/>
                  <a:pt x="195" y="166"/>
                </a:cubicBezTo>
                <a:cubicBezTo>
                  <a:pt x="193" y="167"/>
                  <a:pt x="193" y="168"/>
                  <a:pt x="190" y="169"/>
                </a:cubicBezTo>
                <a:cubicBezTo>
                  <a:pt x="191" y="170"/>
                  <a:pt x="193" y="169"/>
                  <a:pt x="193" y="171"/>
                </a:cubicBezTo>
                <a:cubicBezTo>
                  <a:pt x="193" y="171"/>
                  <a:pt x="192" y="171"/>
                  <a:pt x="192" y="171"/>
                </a:cubicBezTo>
                <a:cubicBezTo>
                  <a:pt x="194" y="176"/>
                  <a:pt x="196" y="180"/>
                  <a:pt x="199" y="185"/>
                </a:cubicBezTo>
                <a:cubicBezTo>
                  <a:pt x="200" y="189"/>
                  <a:pt x="201" y="190"/>
                  <a:pt x="202" y="192"/>
                </a:cubicBezTo>
                <a:cubicBezTo>
                  <a:pt x="208" y="204"/>
                  <a:pt x="214" y="218"/>
                  <a:pt x="222" y="229"/>
                </a:cubicBezTo>
                <a:cubicBezTo>
                  <a:pt x="222" y="230"/>
                  <a:pt x="224" y="232"/>
                  <a:pt x="224" y="233"/>
                </a:cubicBezTo>
                <a:cubicBezTo>
                  <a:pt x="216" y="224"/>
                  <a:pt x="209" y="209"/>
                  <a:pt x="204" y="198"/>
                </a:cubicBezTo>
                <a:close/>
                <a:moveTo>
                  <a:pt x="277" y="110"/>
                </a:moveTo>
                <a:cubicBezTo>
                  <a:pt x="276" y="111"/>
                  <a:pt x="273" y="111"/>
                  <a:pt x="273" y="113"/>
                </a:cubicBezTo>
                <a:cubicBezTo>
                  <a:pt x="276" y="115"/>
                  <a:pt x="277" y="118"/>
                  <a:pt x="280" y="119"/>
                </a:cubicBezTo>
                <a:cubicBezTo>
                  <a:pt x="280" y="119"/>
                  <a:pt x="282" y="118"/>
                  <a:pt x="282" y="117"/>
                </a:cubicBezTo>
                <a:cubicBezTo>
                  <a:pt x="280" y="115"/>
                  <a:pt x="280" y="111"/>
                  <a:pt x="277" y="110"/>
                </a:cubicBezTo>
                <a:close/>
                <a:moveTo>
                  <a:pt x="28" y="123"/>
                </a:moveTo>
                <a:cubicBezTo>
                  <a:pt x="31" y="123"/>
                  <a:pt x="34" y="124"/>
                  <a:pt x="38" y="123"/>
                </a:cubicBezTo>
                <a:cubicBezTo>
                  <a:pt x="37" y="120"/>
                  <a:pt x="39" y="117"/>
                  <a:pt x="38" y="114"/>
                </a:cubicBezTo>
                <a:cubicBezTo>
                  <a:pt x="34" y="114"/>
                  <a:pt x="32" y="115"/>
                  <a:pt x="28" y="114"/>
                </a:cubicBezTo>
                <a:cubicBezTo>
                  <a:pt x="27" y="117"/>
                  <a:pt x="28" y="121"/>
                  <a:pt x="28" y="123"/>
                </a:cubicBezTo>
                <a:close/>
                <a:moveTo>
                  <a:pt x="40" y="115"/>
                </a:moveTo>
                <a:cubicBezTo>
                  <a:pt x="40" y="118"/>
                  <a:pt x="39" y="121"/>
                  <a:pt x="39" y="123"/>
                </a:cubicBezTo>
                <a:cubicBezTo>
                  <a:pt x="53" y="123"/>
                  <a:pt x="66" y="124"/>
                  <a:pt x="75" y="123"/>
                </a:cubicBezTo>
                <a:cubicBezTo>
                  <a:pt x="77" y="122"/>
                  <a:pt x="74" y="121"/>
                  <a:pt x="74" y="119"/>
                </a:cubicBezTo>
                <a:cubicBezTo>
                  <a:pt x="75" y="118"/>
                  <a:pt x="76" y="117"/>
                  <a:pt x="78" y="117"/>
                </a:cubicBezTo>
                <a:cubicBezTo>
                  <a:pt x="80" y="119"/>
                  <a:pt x="81" y="121"/>
                  <a:pt x="81" y="125"/>
                </a:cubicBezTo>
                <a:cubicBezTo>
                  <a:pt x="86" y="123"/>
                  <a:pt x="83" y="117"/>
                  <a:pt x="81" y="115"/>
                </a:cubicBezTo>
                <a:cubicBezTo>
                  <a:pt x="69" y="114"/>
                  <a:pt x="53" y="114"/>
                  <a:pt x="40" y="115"/>
                </a:cubicBezTo>
                <a:close/>
                <a:moveTo>
                  <a:pt x="238" y="112"/>
                </a:moveTo>
                <a:cubicBezTo>
                  <a:pt x="239" y="117"/>
                  <a:pt x="242" y="118"/>
                  <a:pt x="243" y="122"/>
                </a:cubicBezTo>
                <a:cubicBezTo>
                  <a:pt x="245" y="122"/>
                  <a:pt x="246" y="121"/>
                  <a:pt x="248" y="121"/>
                </a:cubicBezTo>
                <a:cubicBezTo>
                  <a:pt x="248" y="119"/>
                  <a:pt x="247" y="118"/>
                  <a:pt x="247" y="118"/>
                </a:cubicBezTo>
                <a:cubicBezTo>
                  <a:pt x="242" y="119"/>
                  <a:pt x="244" y="108"/>
                  <a:pt x="238" y="112"/>
                </a:cubicBezTo>
                <a:close/>
                <a:moveTo>
                  <a:pt x="250" y="122"/>
                </a:moveTo>
                <a:cubicBezTo>
                  <a:pt x="251" y="122"/>
                  <a:pt x="251" y="123"/>
                  <a:pt x="252" y="124"/>
                </a:cubicBezTo>
                <a:cubicBezTo>
                  <a:pt x="258" y="120"/>
                  <a:pt x="265" y="116"/>
                  <a:pt x="269" y="112"/>
                </a:cubicBezTo>
                <a:cubicBezTo>
                  <a:pt x="269" y="112"/>
                  <a:pt x="269" y="111"/>
                  <a:pt x="268" y="111"/>
                </a:cubicBezTo>
                <a:cubicBezTo>
                  <a:pt x="263" y="115"/>
                  <a:pt x="256" y="118"/>
                  <a:pt x="250" y="122"/>
                </a:cubicBezTo>
                <a:close/>
                <a:moveTo>
                  <a:pt x="284" y="117"/>
                </a:moveTo>
                <a:cubicBezTo>
                  <a:pt x="286" y="115"/>
                  <a:pt x="283" y="111"/>
                  <a:pt x="281" y="112"/>
                </a:cubicBezTo>
                <a:cubicBezTo>
                  <a:pt x="283" y="113"/>
                  <a:pt x="282" y="116"/>
                  <a:pt x="284" y="117"/>
                </a:cubicBezTo>
                <a:close/>
                <a:moveTo>
                  <a:pt x="313" y="111"/>
                </a:moveTo>
                <a:cubicBezTo>
                  <a:pt x="308" y="114"/>
                  <a:pt x="303" y="117"/>
                  <a:pt x="298" y="120"/>
                </a:cubicBezTo>
                <a:cubicBezTo>
                  <a:pt x="299" y="121"/>
                  <a:pt x="300" y="122"/>
                  <a:pt x="301" y="123"/>
                </a:cubicBezTo>
                <a:cubicBezTo>
                  <a:pt x="307" y="122"/>
                  <a:pt x="310" y="117"/>
                  <a:pt x="315" y="115"/>
                </a:cubicBezTo>
                <a:cubicBezTo>
                  <a:pt x="314" y="114"/>
                  <a:pt x="314" y="112"/>
                  <a:pt x="313" y="111"/>
                </a:cubicBezTo>
                <a:close/>
                <a:moveTo>
                  <a:pt x="86" y="124"/>
                </a:moveTo>
                <a:cubicBezTo>
                  <a:pt x="88" y="122"/>
                  <a:pt x="87" y="117"/>
                  <a:pt x="86" y="115"/>
                </a:cubicBezTo>
                <a:cubicBezTo>
                  <a:pt x="86" y="117"/>
                  <a:pt x="84" y="122"/>
                  <a:pt x="86" y="124"/>
                </a:cubicBezTo>
                <a:close/>
                <a:moveTo>
                  <a:pt x="90" y="121"/>
                </a:moveTo>
                <a:cubicBezTo>
                  <a:pt x="92" y="121"/>
                  <a:pt x="91" y="116"/>
                  <a:pt x="91" y="115"/>
                </a:cubicBezTo>
                <a:cubicBezTo>
                  <a:pt x="90" y="115"/>
                  <a:pt x="89" y="115"/>
                  <a:pt x="89" y="115"/>
                </a:cubicBezTo>
                <a:cubicBezTo>
                  <a:pt x="89" y="118"/>
                  <a:pt x="89" y="118"/>
                  <a:pt x="90" y="121"/>
                </a:cubicBezTo>
                <a:close/>
                <a:moveTo>
                  <a:pt x="233" y="114"/>
                </a:moveTo>
                <a:cubicBezTo>
                  <a:pt x="236" y="118"/>
                  <a:pt x="239" y="126"/>
                  <a:pt x="242" y="130"/>
                </a:cubicBezTo>
                <a:cubicBezTo>
                  <a:pt x="242" y="129"/>
                  <a:pt x="244" y="129"/>
                  <a:pt x="244" y="128"/>
                </a:cubicBezTo>
                <a:cubicBezTo>
                  <a:pt x="244" y="127"/>
                  <a:pt x="242" y="126"/>
                  <a:pt x="242" y="125"/>
                </a:cubicBezTo>
                <a:cubicBezTo>
                  <a:pt x="242" y="125"/>
                  <a:pt x="240" y="126"/>
                  <a:pt x="240" y="125"/>
                </a:cubicBezTo>
                <a:cubicBezTo>
                  <a:pt x="242" y="121"/>
                  <a:pt x="237" y="116"/>
                  <a:pt x="235" y="113"/>
                </a:cubicBezTo>
                <a:cubicBezTo>
                  <a:pt x="235" y="114"/>
                  <a:pt x="234" y="114"/>
                  <a:pt x="233" y="114"/>
                </a:cubicBezTo>
                <a:close/>
                <a:moveTo>
                  <a:pt x="549" y="132"/>
                </a:moveTo>
                <a:cubicBezTo>
                  <a:pt x="549" y="123"/>
                  <a:pt x="548" y="117"/>
                  <a:pt x="548" y="109"/>
                </a:cubicBezTo>
                <a:cubicBezTo>
                  <a:pt x="547" y="109"/>
                  <a:pt x="547" y="108"/>
                  <a:pt x="546" y="108"/>
                </a:cubicBezTo>
                <a:cubicBezTo>
                  <a:pt x="547" y="118"/>
                  <a:pt x="545" y="127"/>
                  <a:pt x="549" y="132"/>
                </a:cubicBezTo>
                <a:close/>
                <a:moveTo>
                  <a:pt x="269" y="115"/>
                </a:moveTo>
                <a:cubicBezTo>
                  <a:pt x="264" y="120"/>
                  <a:pt x="257" y="122"/>
                  <a:pt x="253" y="127"/>
                </a:cubicBezTo>
                <a:cubicBezTo>
                  <a:pt x="254" y="128"/>
                  <a:pt x="255" y="130"/>
                  <a:pt x="255" y="133"/>
                </a:cubicBezTo>
                <a:cubicBezTo>
                  <a:pt x="257" y="132"/>
                  <a:pt x="260" y="129"/>
                  <a:pt x="261" y="131"/>
                </a:cubicBezTo>
                <a:cubicBezTo>
                  <a:pt x="266" y="128"/>
                  <a:pt x="269" y="126"/>
                  <a:pt x="274" y="123"/>
                </a:cubicBezTo>
                <a:cubicBezTo>
                  <a:pt x="272" y="120"/>
                  <a:pt x="272" y="117"/>
                  <a:pt x="269" y="115"/>
                </a:cubicBezTo>
                <a:close/>
                <a:moveTo>
                  <a:pt x="304" y="126"/>
                </a:moveTo>
                <a:cubicBezTo>
                  <a:pt x="307" y="127"/>
                  <a:pt x="307" y="132"/>
                  <a:pt x="311" y="132"/>
                </a:cubicBezTo>
                <a:cubicBezTo>
                  <a:pt x="313" y="132"/>
                  <a:pt x="316" y="128"/>
                  <a:pt x="319" y="127"/>
                </a:cubicBezTo>
                <a:cubicBezTo>
                  <a:pt x="320" y="127"/>
                  <a:pt x="322" y="127"/>
                  <a:pt x="322" y="125"/>
                </a:cubicBezTo>
                <a:cubicBezTo>
                  <a:pt x="320" y="123"/>
                  <a:pt x="319" y="119"/>
                  <a:pt x="316" y="116"/>
                </a:cubicBezTo>
                <a:cubicBezTo>
                  <a:pt x="312" y="119"/>
                  <a:pt x="308" y="122"/>
                  <a:pt x="304" y="126"/>
                </a:cubicBezTo>
                <a:close/>
                <a:moveTo>
                  <a:pt x="287" y="122"/>
                </a:moveTo>
                <a:cubicBezTo>
                  <a:pt x="287" y="122"/>
                  <a:pt x="287" y="122"/>
                  <a:pt x="287" y="122"/>
                </a:cubicBezTo>
                <a:cubicBezTo>
                  <a:pt x="288" y="120"/>
                  <a:pt x="286" y="120"/>
                  <a:pt x="286" y="118"/>
                </a:cubicBezTo>
                <a:cubicBezTo>
                  <a:pt x="285" y="118"/>
                  <a:pt x="285" y="119"/>
                  <a:pt x="284" y="119"/>
                </a:cubicBezTo>
                <a:cubicBezTo>
                  <a:pt x="287" y="119"/>
                  <a:pt x="286" y="122"/>
                  <a:pt x="287" y="122"/>
                </a:cubicBezTo>
                <a:close/>
                <a:moveTo>
                  <a:pt x="627" y="379"/>
                </a:moveTo>
                <a:cubicBezTo>
                  <a:pt x="627" y="379"/>
                  <a:pt x="626" y="379"/>
                  <a:pt x="626" y="379"/>
                </a:cubicBezTo>
                <a:cubicBezTo>
                  <a:pt x="625" y="383"/>
                  <a:pt x="626" y="387"/>
                  <a:pt x="625" y="390"/>
                </a:cubicBezTo>
                <a:cubicBezTo>
                  <a:pt x="626" y="390"/>
                  <a:pt x="628" y="389"/>
                  <a:pt x="627" y="391"/>
                </a:cubicBezTo>
                <a:cubicBezTo>
                  <a:pt x="625" y="391"/>
                  <a:pt x="624" y="389"/>
                  <a:pt x="623" y="391"/>
                </a:cubicBezTo>
                <a:cubicBezTo>
                  <a:pt x="630" y="392"/>
                  <a:pt x="638" y="389"/>
                  <a:pt x="641" y="394"/>
                </a:cubicBezTo>
                <a:cubicBezTo>
                  <a:pt x="643" y="393"/>
                  <a:pt x="645" y="394"/>
                  <a:pt x="646" y="394"/>
                </a:cubicBezTo>
                <a:cubicBezTo>
                  <a:pt x="646" y="393"/>
                  <a:pt x="643" y="393"/>
                  <a:pt x="643" y="392"/>
                </a:cubicBezTo>
                <a:cubicBezTo>
                  <a:pt x="644" y="392"/>
                  <a:pt x="645" y="391"/>
                  <a:pt x="647" y="392"/>
                </a:cubicBezTo>
                <a:cubicBezTo>
                  <a:pt x="648" y="393"/>
                  <a:pt x="647" y="393"/>
                  <a:pt x="647" y="394"/>
                </a:cubicBezTo>
                <a:cubicBezTo>
                  <a:pt x="648" y="393"/>
                  <a:pt x="650" y="395"/>
                  <a:pt x="652" y="393"/>
                </a:cubicBezTo>
                <a:cubicBezTo>
                  <a:pt x="650" y="393"/>
                  <a:pt x="648" y="394"/>
                  <a:pt x="648" y="392"/>
                </a:cubicBezTo>
                <a:cubicBezTo>
                  <a:pt x="650" y="392"/>
                  <a:pt x="650" y="391"/>
                  <a:pt x="652" y="392"/>
                </a:cubicBezTo>
                <a:cubicBezTo>
                  <a:pt x="652" y="393"/>
                  <a:pt x="652" y="394"/>
                  <a:pt x="653" y="394"/>
                </a:cubicBezTo>
                <a:cubicBezTo>
                  <a:pt x="652" y="393"/>
                  <a:pt x="653" y="392"/>
                  <a:pt x="654" y="391"/>
                </a:cubicBezTo>
                <a:cubicBezTo>
                  <a:pt x="660" y="394"/>
                  <a:pt x="670" y="390"/>
                  <a:pt x="675" y="394"/>
                </a:cubicBezTo>
                <a:cubicBezTo>
                  <a:pt x="693" y="396"/>
                  <a:pt x="708" y="394"/>
                  <a:pt x="724" y="395"/>
                </a:cubicBezTo>
                <a:cubicBezTo>
                  <a:pt x="724" y="393"/>
                  <a:pt x="723" y="391"/>
                  <a:pt x="722" y="390"/>
                </a:cubicBezTo>
                <a:cubicBezTo>
                  <a:pt x="721" y="389"/>
                  <a:pt x="721" y="391"/>
                  <a:pt x="720" y="390"/>
                </a:cubicBezTo>
                <a:cubicBezTo>
                  <a:pt x="721" y="387"/>
                  <a:pt x="718" y="383"/>
                  <a:pt x="719" y="379"/>
                </a:cubicBezTo>
                <a:cubicBezTo>
                  <a:pt x="717" y="379"/>
                  <a:pt x="717" y="378"/>
                  <a:pt x="716" y="377"/>
                </a:cubicBezTo>
                <a:cubicBezTo>
                  <a:pt x="713" y="370"/>
                  <a:pt x="712" y="361"/>
                  <a:pt x="709" y="353"/>
                </a:cubicBezTo>
                <a:cubicBezTo>
                  <a:pt x="708" y="349"/>
                  <a:pt x="705" y="343"/>
                  <a:pt x="705" y="338"/>
                </a:cubicBezTo>
                <a:cubicBezTo>
                  <a:pt x="705" y="337"/>
                  <a:pt x="703" y="338"/>
                  <a:pt x="703" y="337"/>
                </a:cubicBezTo>
                <a:cubicBezTo>
                  <a:pt x="705" y="334"/>
                  <a:pt x="702" y="330"/>
                  <a:pt x="702" y="327"/>
                </a:cubicBezTo>
                <a:cubicBezTo>
                  <a:pt x="699" y="315"/>
                  <a:pt x="695" y="302"/>
                  <a:pt x="692" y="290"/>
                </a:cubicBezTo>
                <a:cubicBezTo>
                  <a:pt x="689" y="287"/>
                  <a:pt x="690" y="285"/>
                  <a:pt x="689" y="282"/>
                </a:cubicBezTo>
                <a:cubicBezTo>
                  <a:pt x="673" y="243"/>
                  <a:pt x="664" y="203"/>
                  <a:pt x="653" y="164"/>
                </a:cubicBezTo>
                <a:cubicBezTo>
                  <a:pt x="654" y="164"/>
                  <a:pt x="653" y="163"/>
                  <a:pt x="653" y="162"/>
                </a:cubicBezTo>
                <a:cubicBezTo>
                  <a:pt x="648" y="147"/>
                  <a:pt x="643" y="127"/>
                  <a:pt x="636" y="113"/>
                </a:cubicBezTo>
                <a:cubicBezTo>
                  <a:pt x="636" y="127"/>
                  <a:pt x="635" y="138"/>
                  <a:pt x="635" y="150"/>
                </a:cubicBezTo>
                <a:cubicBezTo>
                  <a:pt x="635" y="155"/>
                  <a:pt x="635" y="159"/>
                  <a:pt x="634" y="164"/>
                </a:cubicBezTo>
                <a:cubicBezTo>
                  <a:pt x="634" y="175"/>
                  <a:pt x="635" y="190"/>
                  <a:pt x="635" y="202"/>
                </a:cubicBezTo>
                <a:cubicBezTo>
                  <a:pt x="636" y="210"/>
                  <a:pt x="634" y="218"/>
                  <a:pt x="634" y="225"/>
                </a:cubicBezTo>
                <a:cubicBezTo>
                  <a:pt x="634" y="234"/>
                  <a:pt x="635" y="242"/>
                  <a:pt x="635" y="251"/>
                </a:cubicBezTo>
                <a:cubicBezTo>
                  <a:pt x="634" y="251"/>
                  <a:pt x="635" y="252"/>
                  <a:pt x="633" y="252"/>
                </a:cubicBezTo>
                <a:cubicBezTo>
                  <a:pt x="634" y="257"/>
                  <a:pt x="634" y="260"/>
                  <a:pt x="632" y="266"/>
                </a:cubicBezTo>
                <a:cubicBezTo>
                  <a:pt x="633" y="269"/>
                  <a:pt x="631" y="275"/>
                  <a:pt x="632" y="279"/>
                </a:cubicBezTo>
                <a:cubicBezTo>
                  <a:pt x="630" y="284"/>
                  <a:pt x="634" y="290"/>
                  <a:pt x="631" y="296"/>
                </a:cubicBezTo>
                <a:cubicBezTo>
                  <a:pt x="632" y="296"/>
                  <a:pt x="632" y="296"/>
                  <a:pt x="632" y="297"/>
                </a:cubicBezTo>
                <a:cubicBezTo>
                  <a:pt x="633" y="318"/>
                  <a:pt x="630" y="331"/>
                  <a:pt x="631" y="351"/>
                </a:cubicBezTo>
                <a:cubicBezTo>
                  <a:pt x="634" y="351"/>
                  <a:pt x="637" y="350"/>
                  <a:pt x="640" y="352"/>
                </a:cubicBezTo>
                <a:cubicBezTo>
                  <a:pt x="638" y="354"/>
                  <a:pt x="634" y="353"/>
                  <a:pt x="631" y="354"/>
                </a:cubicBezTo>
                <a:cubicBezTo>
                  <a:pt x="631" y="357"/>
                  <a:pt x="630" y="359"/>
                  <a:pt x="632" y="361"/>
                </a:cubicBezTo>
                <a:cubicBezTo>
                  <a:pt x="632" y="362"/>
                  <a:pt x="631" y="362"/>
                  <a:pt x="631" y="363"/>
                </a:cubicBezTo>
                <a:cubicBezTo>
                  <a:pt x="631" y="372"/>
                  <a:pt x="633" y="380"/>
                  <a:pt x="630" y="388"/>
                </a:cubicBezTo>
                <a:cubicBezTo>
                  <a:pt x="629" y="389"/>
                  <a:pt x="628" y="388"/>
                  <a:pt x="627" y="388"/>
                </a:cubicBezTo>
                <a:cubicBezTo>
                  <a:pt x="629" y="381"/>
                  <a:pt x="628" y="372"/>
                  <a:pt x="628" y="365"/>
                </a:cubicBezTo>
                <a:cubicBezTo>
                  <a:pt x="625" y="367"/>
                  <a:pt x="627" y="376"/>
                  <a:pt x="627" y="379"/>
                </a:cubicBezTo>
                <a:close/>
                <a:moveTo>
                  <a:pt x="281" y="120"/>
                </a:moveTo>
                <a:cubicBezTo>
                  <a:pt x="281" y="123"/>
                  <a:pt x="282" y="125"/>
                  <a:pt x="284" y="126"/>
                </a:cubicBezTo>
                <a:cubicBezTo>
                  <a:pt x="285" y="125"/>
                  <a:pt x="286" y="125"/>
                  <a:pt x="286" y="124"/>
                </a:cubicBezTo>
                <a:cubicBezTo>
                  <a:pt x="284" y="123"/>
                  <a:pt x="284" y="120"/>
                  <a:pt x="282" y="120"/>
                </a:cubicBezTo>
                <a:cubicBezTo>
                  <a:pt x="282" y="120"/>
                  <a:pt x="282" y="120"/>
                  <a:pt x="281" y="120"/>
                </a:cubicBezTo>
                <a:close/>
                <a:moveTo>
                  <a:pt x="39" y="125"/>
                </a:moveTo>
                <a:cubicBezTo>
                  <a:pt x="40" y="128"/>
                  <a:pt x="39" y="129"/>
                  <a:pt x="39" y="133"/>
                </a:cubicBezTo>
                <a:cubicBezTo>
                  <a:pt x="50" y="133"/>
                  <a:pt x="64" y="134"/>
                  <a:pt x="76" y="135"/>
                </a:cubicBezTo>
                <a:cubicBezTo>
                  <a:pt x="77" y="132"/>
                  <a:pt x="77" y="129"/>
                  <a:pt x="78" y="126"/>
                </a:cubicBezTo>
                <a:cubicBezTo>
                  <a:pt x="64" y="125"/>
                  <a:pt x="53" y="125"/>
                  <a:pt x="39" y="125"/>
                </a:cubicBezTo>
                <a:close/>
                <a:moveTo>
                  <a:pt x="28" y="126"/>
                </a:moveTo>
                <a:cubicBezTo>
                  <a:pt x="29" y="129"/>
                  <a:pt x="27" y="131"/>
                  <a:pt x="29" y="133"/>
                </a:cubicBezTo>
                <a:cubicBezTo>
                  <a:pt x="32" y="133"/>
                  <a:pt x="33" y="133"/>
                  <a:pt x="37" y="133"/>
                </a:cubicBezTo>
                <a:cubicBezTo>
                  <a:pt x="37" y="130"/>
                  <a:pt x="38" y="129"/>
                  <a:pt x="37" y="126"/>
                </a:cubicBezTo>
                <a:cubicBezTo>
                  <a:pt x="36" y="126"/>
                  <a:pt x="31" y="125"/>
                  <a:pt x="28" y="126"/>
                </a:cubicBezTo>
                <a:close/>
                <a:moveTo>
                  <a:pt x="299" y="126"/>
                </a:moveTo>
                <a:cubicBezTo>
                  <a:pt x="299" y="124"/>
                  <a:pt x="297" y="122"/>
                  <a:pt x="295" y="122"/>
                </a:cubicBezTo>
                <a:cubicBezTo>
                  <a:pt x="297" y="123"/>
                  <a:pt x="297" y="125"/>
                  <a:pt x="299" y="126"/>
                </a:cubicBezTo>
                <a:close/>
                <a:moveTo>
                  <a:pt x="80" y="126"/>
                </a:moveTo>
                <a:cubicBezTo>
                  <a:pt x="80" y="129"/>
                  <a:pt x="78" y="131"/>
                  <a:pt x="79" y="135"/>
                </a:cubicBezTo>
                <a:cubicBezTo>
                  <a:pt x="80" y="134"/>
                  <a:pt x="80" y="135"/>
                  <a:pt x="81" y="135"/>
                </a:cubicBezTo>
                <a:cubicBezTo>
                  <a:pt x="84" y="133"/>
                  <a:pt x="83" y="130"/>
                  <a:pt x="83" y="126"/>
                </a:cubicBezTo>
                <a:cubicBezTo>
                  <a:pt x="82" y="126"/>
                  <a:pt x="81" y="125"/>
                  <a:pt x="80" y="126"/>
                </a:cubicBezTo>
                <a:close/>
                <a:moveTo>
                  <a:pt x="88" y="144"/>
                </a:moveTo>
                <a:cubicBezTo>
                  <a:pt x="87" y="138"/>
                  <a:pt x="88" y="132"/>
                  <a:pt x="87" y="126"/>
                </a:cubicBezTo>
                <a:cubicBezTo>
                  <a:pt x="87" y="126"/>
                  <a:pt x="87" y="125"/>
                  <a:pt x="86" y="125"/>
                </a:cubicBezTo>
                <a:cubicBezTo>
                  <a:pt x="85" y="133"/>
                  <a:pt x="83" y="140"/>
                  <a:pt x="88" y="144"/>
                </a:cubicBezTo>
                <a:close/>
                <a:moveTo>
                  <a:pt x="90" y="140"/>
                </a:moveTo>
                <a:cubicBezTo>
                  <a:pt x="91" y="136"/>
                  <a:pt x="91" y="130"/>
                  <a:pt x="91" y="125"/>
                </a:cubicBezTo>
                <a:cubicBezTo>
                  <a:pt x="90" y="125"/>
                  <a:pt x="90" y="125"/>
                  <a:pt x="89" y="125"/>
                </a:cubicBezTo>
                <a:cubicBezTo>
                  <a:pt x="91" y="129"/>
                  <a:pt x="89" y="135"/>
                  <a:pt x="90" y="140"/>
                </a:cubicBezTo>
                <a:close/>
                <a:moveTo>
                  <a:pt x="244" y="125"/>
                </a:moveTo>
                <a:cubicBezTo>
                  <a:pt x="245" y="125"/>
                  <a:pt x="246" y="126"/>
                  <a:pt x="246" y="127"/>
                </a:cubicBezTo>
                <a:cubicBezTo>
                  <a:pt x="249" y="127"/>
                  <a:pt x="250" y="124"/>
                  <a:pt x="248" y="123"/>
                </a:cubicBezTo>
                <a:cubicBezTo>
                  <a:pt x="247" y="123"/>
                  <a:pt x="245" y="123"/>
                  <a:pt x="244" y="125"/>
                </a:cubicBezTo>
                <a:close/>
                <a:moveTo>
                  <a:pt x="291" y="125"/>
                </a:moveTo>
                <a:cubicBezTo>
                  <a:pt x="292" y="126"/>
                  <a:pt x="293" y="127"/>
                  <a:pt x="294" y="129"/>
                </a:cubicBezTo>
                <a:cubicBezTo>
                  <a:pt x="295" y="129"/>
                  <a:pt x="296" y="128"/>
                  <a:pt x="296" y="127"/>
                </a:cubicBezTo>
                <a:cubicBezTo>
                  <a:pt x="294" y="126"/>
                  <a:pt x="294" y="124"/>
                  <a:pt x="293" y="123"/>
                </a:cubicBezTo>
                <a:cubicBezTo>
                  <a:pt x="292" y="123"/>
                  <a:pt x="291" y="124"/>
                  <a:pt x="291" y="125"/>
                </a:cubicBezTo>
                <a:close/>
                <a:moveTo>
                  <a:pt x="168" y="128"/>
                </a:moveTo>
                <a:cubicBezTo>
                  <a:pt x="168" y="127"/>
                  <a:pt x="167" y="127"/>
                  <a:pt x="167" y="126"/>
                </a:cubicBezTo>
                <a:cubicBezTo>
                  <a:pt x="166" y="127"/>
                  <a:pt x="166" y="128"/>
                  <a:pt x="168" y="128"/>
                </a:cubicBezTo>
                <a:close/>
                <a:moveTo>
                  <a:pt x="325" y="127"/>
                </a:moveTo>
                <a:cubicBezTo>
                  <a:pt x="326" y="128"/>
                  <a:pt x="327" y="127"/>
                  <a:pt x="328" y="129"/>
                </a:cubicBezTo>
                <a:cubicBezTo>
                  <a:pt x="330" y="135"/>
                  <a:pt x="336" y="138"/>
                  <a:pt x="338" y="145"/>
                </a:cubicBezTo>
                <a:cubicBezTo>
                  <a:pt x="338" y="145"/>
                  <a:pt x="339" y="144"/>
                  <a:pt x="339" y="145"/>
                </a:cubicBezTo>
                <a:cubicBezTo>
                  <a:pt x="339" y="146"/>
                  <a:pt x="340" y="147"/>
                  <a:pt x="341" y="148"/>
                </a:cubicBezTo>
                <a:cubicBezTo>
                  <a:pt x="341" y="147"/>
                  <a:pt x="343" y="147"/>
                  <a:pt x="343" y="146"/>
                </a:cubicBezTo>
                <a:cubicBezTo>
                  <a:pt x="339" y="138"/>
                  <a:pt x="333" y="132"/>
                  <a:pt x="329" y="124"/>
                </a:cubicBezTo>
                <a:cubicBezTo>
                  <a:pt x="327" y="124"/>
                  <a:pt x="325" y="125"/>
                  <a:pt x="325" y="127"/>
                </a:cubicBezTo>
                <a:close/>
                <a:moveTo>
                  <a:pt x="274" y="125"/>
                </a:moveTo>
                <a:cubicBezTo>
                  <a:pt x="269" y="129"/>
                  <a:pt x="263" y="133"/>
                  <a:pt x="257" y="136"/>
                </a:cubicBezTo>
                <a:cubicBezTo>
                  <a:pt x="257" y="137"/>
                  <a:pt x="258" y="138"/>
                  <a:pt x="258" y="139"/>
                </a:cubicBezTo>
                <a:cubicBezTo>
                  <a:pt x="265" y="137"/>
                  <a:pt x="271" y="134"/>
                  <a:pt x="275" y="131"/>
                </a:cubicBezTo>
                <a:cubicBezTo>
                  <a:pt x="275" y="129"/>
                  <a:pt x="273" y="130"/>
                  <a:pt x="273" y="128"/>
                </a:cubicBezTo>
                <a:cubicBezTo>
                  <a:pt x="274" y="127"/>
                  <a:pt x="276" y="128"/>
                  <a:pt x="276" y="128"/>
                </a:cubicBezTo>
                <a:cubicBezTo>
                  <a:pt x="275" y="127"/>
                  <a:pt x="276" y="125"/>
                  <a:pt x="274" y="125"/>
                </a:cubicBezTo>
                <a:close/>
                <a:moveTo>
                  <a:pt x="185" y="140"/>
                </a:moveTo>
                <a:cubicBezTo>
                  <a:pt x="184" y="136"/>
                  <a:pt x="181" y="130"/>
                  <a:pt x="178" y="128"/>
                </a:cubicBezTo>
                <a:cubicBezTo>
                  <a:pt x="180" y="132"/>
                  <a:pt x="182" y="137"/>
                  <a:pt x="185" y="140"/>
                </a:cubicBezTo>
                <a:close/>
                <a:moveTo>
                  <a:pt x="300" y="127"/>
                </a:moveTo>
                <a:cubicBezTo>
                  <a:pt x="300" y="130"/>
                  <a:pt x="303" y="133"/>
                  <a:pt x="304" y="136"/>
                </a:cubicBezTo>
                <a:cubicBezTo>
                  <a:pt x="306" y="136"/>
                  <a:pt x="306" y="135"/>
                  <a:pt x="307" y="134"/>
                </a:cubicBezTo>
                <a:cubicBezTo>
                  <a:pt x="305" y="132"/>
                  <a:pt x="304" y="127"/>
                  <a:pt x="300" y="127"/>
                </a:cubicBezTo>
                <a:close/>
                <a:moveTo>
                  <a:pt x="249" y="134"/>
                </a:moveTo>
                <a:cubicBezTo>
                  <a:pt x="250" y="135"/>
                  <a:pt x="252" y="138"/>
                  <a:pt x="252" y="139"/>
                </a:cubicBezTo>
                <a:cubicBezTo>
                  <a:pt x="253" y="140"/>
                  <a:pt x="252" y="140"/>
                  <a:pt x="252" y="141"/>
                </a:cubicBezTo>
                <a:cubicBezTo>
                  <a:pt x="252" y="142"/>
                  <a:pt x="254" y="142"/>
                  <a:pt x="254" y="143"/>
                </a:cubicBezTo>
                <a:cubicBezTo>
                  <a:pt x="254" y="143"/>
                  <a:pt x="254" y="144"/>
                  <a:pt x="254" y="144"/>
                </a:cubicBezTo>
                <a:cubicBezTo>
                  <a:pt x="255" y="148"/>
                  <a:pt x="259" y="152"/>
                  <a:pt x="260" y="156"/>
                </a:cubicBezTo>
                <a:cubicBezTo>
                  <a:pt x="262" y="156"/>
                  <a:pt x="263" y="157"/>
                  <a:pt x="264" y="158"/>
                </a:cubicBezTo>
                <a:cubicBezTo>
                  <a:pt x="263" y="154"/>
                  <a:pt x="259" y="153"/>
                  <a:pt x="258" y="148"/>
                </a:cubicBezTo>
                <a:cubicBezTo>
                  <a:pt x="260" y="148"/>
                  <a:pt x="260" y="150"/>
                  <a:pt x="261" y="150"/>
                </a:cubicBezTo>
                <a:cubicBezTo>
                  <a:pt x="257" y="142"/>
                  <a:pt x="255" y="137"/>
                  <a:pt x="251" y="128"/>
                </a:cubicBezTo>
                <a:cubicBezTo>
                  <a:pt x="246" y="129"/>
                  <a:pt x="248" y="131"/>
                  <a:pt x="249" y="134"/>
                </a:cubicBezTo>
                <a:close/>
                <a:moveTo>
                  <a:pt x="170" y="137"/>
                </a:moveTo>
                <a:cubicBezTo>
                  <a:pt x="172" y="142"/>
                  <a:pt x="178" y="150"/>
                  <a:pt x="176" y="153"/>
                </a:cubicBezTo>
                <a:cubicBezTo>
                  <a:pt x="181" y="154"/>
                  <a:pt x="179" y="162"/>
                  <a:pt x="184" y="160"/>
                </a:cubicBezTo>
                <a:cubicBezTo>
                  <a:pt x="181" y="153"/>
                  <a:pt x="177" y="148"/>
                  <a:pt x="175" y="141"/>
                </a:cubicBezTo>
                <a:cubicBezTo>
                  <a:pt x="175" y="141"/>
                  <a:pt x="175" y="141"/>
                  <a:pt x="175" y="141"/>
                </a:cubicBezTo>
                <a:cubicBezTo>
                  <a:pt x="175" y="139"/>
                  <a:pt x="173" y="140"/>
                  <a:pt x="172" y="138"/>
                </a:cubicBezTo>
                <a:cubicBezTo>
                  <a:pt x="171" y="135"/>
                  <a:pt x="170" y="132"/>
                  <a:pt x="168" y="130"/>
                </a:cubicBezTo>
                <a:cubicBezTo>
                  <a:pt x="168" y="130"/>
                  <a:pt x="167" y="130"/>
                  <a:pt x="167" y="130"/>
                </a:cubicBezTo>
                <a:cubicBezTo>
                  <a:pt x="169" y="132"/>
                  <a:pt x="169" y="135"/>
                  <a:pt x="170" y="137"/>
                </a:cubicBezTo>
                <a:close/>
                <a:moveTo>
                  <a:pt x="185" y="159"/>
                </a:moveTo>
                <a:cubicBezTo>
                  <a:pt x="188" y="159"/>
                  <a:pt x="189" y="158"/>
                  <a:pt x="191" y="157"/>
                </a:cubicBezTo>
                <a:cubicBezTo>
                  <a:pt x="190" y="155"/>
                  <a:pt x="188" y="153"/>
                  <a:pt x="187" y="150"/>
                </a:cubicBezTo>
                <a:cubicBezTo>
                  <a:pt x="187" y="150"/>
                  <a:pt x="186" y="150"/>
                  <a:pt x="185" y="150"/>
                </a:cubicBezTo>
                <a:cubicBezTo>
                  <a:pt x="184" y="148"/>
                  <a:pt x="182" y="145"/>
                  <a:pt x="182" y="141"/>
                </a:cubicBezTo>
                <a:cubicBezTo>
                  <a:pt x="178" y="138"/>
                  <a:pt x="178" y="132"/>
                  <a:pt x="174" y="130"/>
                </a:cubicBezTo>
                <a:cubicBezTo>
                  <a:pt x="174" y="134"/>
                  <a:pt x="176" y="138"/>
                  <a:pt x="177" y="141"/>
                </a:cubicBezTo>
                <a:cubicBezTo>
                  <a:pt x="176" y="141"/>
                  <a:pt x="176" y="139"/>
                  <a:pt x="175" y="140"/>
                </a:cubicBezTo>
                <a:cubicBezTo>
                  <a:pt x="178" y="146"/>
                  <a:pt x="183" y="152"/>
                  <a:pt x="185" y="159"/>
                </a:cubicBezTo>
                <a:close/>
                <a:moveTo>
                  <a:pt x="323" y="128"/>
                </a:moveTo>
                <a:cubicBezTo>
                  <a:pt x="319" y="130"/>
                  <a:pt x="315" y="132"/>
                  <a:pt x="311" y="134"/>
                </a:cubicBezTo>
                <a:cubicBezTo>
                  <a:pt x="312" y="136"/>
                  <a:pt x="313" y="137"/>
                  <a:pt x="314" y="138"/>
                </a:cubicBezTo>
                <a:cubicBezTo>
                  <a:pt x="318" y="136"/>
                  <a:pt x="328" y="132"/>
                  <a:pt x="323" y="128"/>
                </a:cubicBezTo>
                <a:close/>
                <a:moveTo>
                  <a:pt x="295" y="131"/>
                </a:moveTo>
                <a:cubicBezTo>
                  <a:pt x="297" y="133"/>
                  <a:pt x="298" y="135"/>
                  <a:pt x="300" y="136"/>
                </a:cubicBezTo>
                <a:cubicBezTo>
                  <a:pt x="299" y="134"/>
                  <a:pt x="299" y="128"/>
                  <a:pt x="295" y="131"/>
                </a:cubicBezTo>
                <a:close/>
                <a:moveTo>
                  <a:pt x="743" y="148"/>
                </a:moveTo>
                <a:cubicBezTo>
                  <a:pt x="753" y="149"/>
                  <a:pt x="763" y="138"/>
                  <a:pt x="778" y="138"/>
                </a:cubicBezTo>
                <a:cubicBezTo>
                  <a:pt x="783" y="134"/>
                  <a:pt x="790" y="132"/>
                  <a:pt x="795" y="129"/>
                </a:cubicBezTo>
                <a:cubicBezTo>
                  <a:pt x="797" y="126"/>
                  <a:pt x="798" y="123"/>
                  <a:pt x="801" y="121"/>
                </a:cubicBezTo>
                <a:cubicBezTo>
                  <a:pt x="782" y="131"/>
                  <a:pt x="761" y="138"/>
                  <a:pt x="743" y="148"/>
                </a:cubicBezTo>
                <a:close/>
                <a:moveTo>
                  <a:pt x="21" y="135"/>
                </a:moveTo>
                <a:cubicBezTo>
                  <a:pt x="21" y="136"/>
                  <a:pt x="23" y="142"/>
                  <a:pt x="21" y="144"/>
                </a:cubicBezTo>
                <a:cubicBezTo>
                  <a:pt x="23" y="147"/>
                  <a:pt x="21" y="150"/>
                  <a:pt x="22" y="155"/>
                </a:cubicBezTo>
                <a:cubicBezTo>
                  <a:pt x="21" y="155"/>
                  <a:pt x="21" y="155"/>
                  <a:pt x="21" y="155"/>
                </a:cubicBezTo>
                <a:cubicBezTo>
                  <a:pt x="22" y="159"/>
                  <a:pt x="21" y="161"/>
                  <a:pt x="22" y="167"/>
                </a:cubicBezTo>
                <a:cubicBezTo>
                  <a:pt x="22" y="167"/>
                  <a:pt x="20" y="167"/>
                  <a:pt x="21" y="168"/>
                </a:cubicBezTo>
                <a:cubicBezTo>
                  <a:pt x="21" y="168"/>
                  <a:pt x="22" y="168"/>
                  <a:pt x="22" y="169"/>
                </a:cubicBezTo>
                <a:cubicBezTo>
                  <a:pt x="21" y="172"/>
                  <a:pt x="22" y="176"/>
                  <a:pt x="23" y="180"/>
                </a:cubicBezTo>
                <a:cubicBezTo>
                  <a:pt x="22" y="180"/>
                  <a:pt x="22" y="180"/>
                  <a:pt x="21" y="181"/>
                </a:cubicBezTo>
                <a:cubicBezTo>
                  <a:pt x="22" y="182"/>
                  <a:pt x="22" y="182"/>
                  <a:pt x="23" y="183"/>
                </a:cubicBezTo>
                <a:cubicBezTo>
                  <a:pt x="22" y="188"/>
                  <a:pt x="22" y="194"/>
                  <a:pt x="22" y="200"/>
                </a:cubicBezTo>
                <a:cubicBezTo>
                  <a:pt x="22" y="203"/>
                  <a:pt x="23" y="206"/>
                  <a:pt x="23" y="208"/>
                </a:cubicBezTo>
                <a:cubicBezTo>
                  <a:pt x="23" y="211"/>
                  <a:pt x="22" y="213"/>
                  <a:pt x="22" y="216"/>
                </a:cubicBezTo>
                <a:cubicBezTo>
                  <a:pt x="23" y="226"/>
                  <a:pt x="23" y="236"/>
                  <a:pt x="24" y="247"/>
                </a:cubicBezTo>
                <a:cubicBezTo>
                  <a:pt x="23" y="247"/>
                  <a:pt x="24" y="249"/>
                  <a:pt x="23" y="249"/>
                </a:cubicBezTo>
                <a:cubicBezTo>
                  <a:pt x="24" y="263"/>
                  <a:pt x="23" y="272"/>
                  <a:pt x="25" y="286"/>
                </a:cubicBezTo>
                <a:cubicBezTo>
                  <a:pt x="24" y="288"/>
                  <a:pt x="24" y="288"/>
                  <a:pt x="25" y="290"/>
                </a:cubicBezTo>
                <a:cubicBezTo>
                  <a:pt x="25" y="295"/>
                  <a:pt x="25" y="299"/>
                  <a:pt x="25" y="303"/>
                </a:cubicBezTo>
                <a:cubicBezTo>
                  <a:pt x="26" y="305"/>
                  <a:pt x="26" y="307"/>
                  <a:pt x="27" y="310"/>
                </a:cubicBezTo>
                <a:cubicBezTo>
                  <a:pt x="26" y="283"/>
                  <a:pt x="27" y="259"/>
                  <a:pt x="26" y="239"/>
                </a:cubicBezTo>
                <a:cubicBezTo>
                  <a:pt x="25" y="212"/>
                  <a:pt x="25" y="182"/>
                  <a:pt x="26" y="153"/>
                </a:cubicBezTo>
                <a:cubicBezTo>
                  <a:pt x="24" y="153"/>
                  <a:pt x="24" y="152"/>
                  <a:pt x="23" y="150"/>
                </a:cubicBezTo>
                <a:cubicBezTo>
                  <a:pt x="24" y="150"/>
                  <a:pt x="25" y="151"/>
                  <a:pt x="26" y="150"/>
                </a:cubicBezTo>
                <a:cubicBezTo>
                  <a:pt x="27" y="147"/>
                  <a:pt x="26" y="146"/>
                  <a:pt x="24" y="143"/>
                </a:cubicBezTo>
                <a:cubicBezTo>
                  <a:pt x="25" y="143"/>
                  <a:pt x="26" y="143"/>
                  <a:pt x="26" y="143"/>
                </a:cubicBezTo>
                <a:cubicBezTo>
                  <a:pt x="26" y="140"/>
                  <a:pt x="26" y="138"/>
                  <a:pt x="26" y="135"/>
                </a:cubicBezTo>
                <a:cubicBezTo>
                  <a:pt x="25" y="135"/>
                  <a:pt x="22" y="135"/>
                  <a:pt x="21" y="135"/>
                </a:cubicBezTo>
                <a:close/>
                <a:moveTo>
                  <a:pt x="287" y="134"/>
                </a:moveTo>
                <a:cubicBezTo>
                  <a:pt x="287" y="133"/>
                  <a:pt x="285" y="131"/>
                  <a:pt x="284" y="130"/>
                </a:cubicBezTo>
                <a:cubicBezTo>
                  <a:pt x="285" y="132"/>
                  <a:pt x="285" y="133"/>
                  <a:pt x="287" y="134"/>
                </a:cubicBezTo>
                <a:close/>
                <a:moveTo>
                  <a:pt x="28" y="143"/>
                </a:moveTo>
                <a:cubicBezTo>
                  <a:pt x="31" y="143"/>
                  <a:pt x="33" y="143"/>
                  <a:pt x="36" y="144"/>
                </a:cubicBezTo>
                <a:cubicBezTo>
                  <a:pt x="36" y="141"/>
                  <a:pt x="38" y="138"/>
                  <a:pt x="36" y="135"/>
                </a:cubicBezTo>
                <a:cubicBezTo>
                  <a:pt x="36" y="136"/>
                  <a:pt x="31" y="135"/>
                  <a:pt x="29" y="135"/>
                </a:cubicBezTo>
                <a:cubicBezTo>
                  <a:pt x="27" y="137"/>
                  <a:pt x="28" y="140"/>
                  <a:pt x="28" y="143"/>
                </a:cubicBezTo>
                <a:close/>
                <a:moveTo>
                  <a:pt x="38" y="143"/>
                </a:moveTo>
                <a:cubicBezTo>
                  <a:pt x="51" y="145"/>
                  <a:pt x="63" y="145"/>
                  <a:pt x="76" y="145"/>
                </a:cubicBezTo>
                <a:cubicBezTo>
                  <a:pt x="76" y="142"/>
                  <a:pt x="76" y="140"/>
                  <a:pt x="77" y="137"/>
                </a:cubicBezTo>
                <a:cubicBezTo>
                  <a:pt x="65" y="136"/>
                  <a:pt x="50" y="135"/>
                  <a:pt x="39" y="135"/>
                </a:cubicBezTo>
                <a:cubicBezTo>
                  <a:pt x="38" y="137"/>
                  <a:pt x="39" y="141"/>
                  <a:pt x="38" y="143"/>
                </a:cubicBezTo>
                <a:close/>
                <a:moveTo>
                  <a:pt x="243" y="133"/>
                </a:moveTo>
                <a:cubicBezTo>
                  <a:pt x="247" y="141"/>
                  <a:pt x="251" y="150"/>
                  <a:pt x="256" y="158"/>
                </a:cubicBezTo>
                <a:cubicBezTo>
                  <a:pt x="256" y="162"/>
                  <a:pt x="261" y="166"/>
                  <a:pt x="260" y="171"/>
                </a:cubicBezTo>
                <a:cubicBezTo>
                  <a:pt x="260" y="171"/>
                  <a:pt x="262" y="171"/>
                  <a:pt x="262" y="171"/>
                </a:cubicBezTo>
                <a:cubicBezTo>
                  <a:pt x="265" y="180"/>
                  <a:pt x="269" y="185"/>
                  <a:pt x="272" y="194"/>
                </a:cubicBezTo>
                <a:cubicBezTo>
                  <a:pt x="274" y="194"/>
                  <a:pt x="274" y="195"/>
                  <a:pt x="276" y="196"/>
                </a:cubicBezTo>
                <a:cubicBezTo>
                  <a:pt x="276" y="198"/>
                  <a:pt x="277" y="200"/>
                  <a:pt x="279" y="201"/>
                </a:cubicBezTo>
                <a:cubicBezTo>
                  <a:pt x="269" y="177"/>
                  <a:pt x="258" y="155"/>
                  <a:pt x="246" y="132"/>
                </a:cubicBezTo>
                <a:cubicBezTo>
                  <a:pt x="244" y="132"/>
                  <a:pt x="244" y="132"/>
                  <a:pt x="243" y="133"/>
                </a:cubicBezTo>
                <a:close/>
                <a:moveTo>
                  <a:pt x="308" y="165"/>
                </a:moveTo>
                <a:cubicBezTo>
                  <a:pt x="306" y="162"/>
                  <a:pt x="305" y="159"/>
                  <a:pt x="303" y="156"/>
                </a:cubicBezTo>
                <a:cubicBezTo>
                  <a:pt x="299" y="158"/>
                  <a:pt x="295" y="162"/>
                  <a:pt x="289" y="160"/>
                </a:cubicBezTo>
                <a:cubicBezTo>
                  <a:pt x="289" y="162"/>
                  <a:pt x="287" y="163"/>
                  <a:pt x="285" y="163"/>
                </a:cubicBezTo>
                <a:cubicBezTo>
                  <a:pt x="286" y="162"/>
                  <a:pt x="284" y="162"/>
                  <a:pt x="284" y="161"/>
                </a:cubicBezTo>
                <a:cubicBezTo>
                  <a:pt x="289" y="155"/>
                  <a:pt x="297" y="151"/>
                  <a:pt x="303" y="146"/>
                </a:cubicBezTo>
                <a:cubicBezTo>
                  <a:pt x="303" y="145"/>
                  <a:pt x="301" y="144"/>
                  <a:pt x="300" y="143"/>
                </a:cubicBezTo>
                <a:cubicBezTo>
                  <a:pt x="298" y="145"/>
                  <a:pt x="300" y="146"/>
                  <a:pt x="300" y="147"/>
                </a:cubicBezTo>
                <a:cubicBezTo>
                  <a:pt x="299" y="146"/>
                  <a:pt x="297" y="145"/>
                  <a:pt x="298" y="143"/>
                </a:cubicBezTo>
                <a:cubicBezTo>
                  <a:pt x="295" y="143"/>
                  <a:pt x="293" y="145"/>
                  <a:pt x="292" y="146"/>
                </a:cubicBezTo>
                <a:cubicBezTo>
                  <a:pt x="293" y="147"/>
                  <a:pt x="293" y="149"/>
                  <a:pt x="293" y="150"/>
                </a:cubicBezTo>
                <a:cubicBezTo>
                  <a:pt x="292" y="151"/>
                  <a:pt x="293" y="152"/>
                  <a:pt x="292" y="154"/>
                </a:cubicBezTo>
                <a:cubicBezTo>
                  <a:pt x="289" y="153"/>
                  <a:pt x="289" y="150"/>
                  <a:pt x="287" y="149"/>
                </a:cubicBezTo>
                <a:cubicBezTo>
                  <a:pt x="285" y="150"/>
                  <a:pt x="283" y="150"/>
                  <a:pt x="283" y="152"/>
                </a:cubicBezTo>
                <a:cubicBezTo>
                  <a:pt x="283" y="152"/>
                  <a:pt x="284" y="151"/>
                  <a:pt x="284" y="152"/>
                </a:cubicBezTo>
                <a:cubicBezTo>
                  <a:pt x="279" y="153"/>
                  <a:pt x="276" y="155"/>
                  <a:pt x="271" y="157"/>
                </a:cubicBezTo>
                <a:cubicBezTo>
                  <a:pt x="268" y="156"/>
                  <a:pt x="272" y="153"/>
                  <a:pt x="274" y="152"/>
                </a:cubicBezTo>
                <a:cubicBezTo>
                  <a:pt x="281" y="150"/>
                  <a:pt x="289" y="148"/>
                  <a:pt x="283" y="142"/>
                </a:cubicBezTo>
                <a:cubicBezTo>
                  <a:pt x="282" y="142"/>
                  <a:pt x="282" y="143"/>
                  <a:pt x="282" y="142"/>
                </a:cubicBezTo>
                <a:cubicBezTo>
                  <a:pt x="284" y="142"/>
                  <a:pt x="282" y="140"/>
                  <a:pt x="281" y="140"/>
                </a:cubicBezTo>
                <a:cubicBezTo>
                  <a:pt x="280" y="142"/>
                  <a:pt x="277" y="143"/>
                  <a:pt x="276" y="145"/>
                </a:cubicBezTo>
                <a:cubicBezTo>
                  <a:pt x="277" y="145"/>
                  <a:pt x="277" y="143"/>
                  <a:pt x="278" y="144"/>
                </a:cubicBezTo>
                <a:cubicBezTo>
                  <a:pt x="278" y="145"/>
                  <a:pt x="278" y="145"/>
                  <a:pt x="278" y="145"/>
                </a:cubicBezTo>
                <a:cubicBezTo>
                  <a:pt x="275" y="147"/>
                  <a:pt x="268" y="152"/>
                  <a:pt x="265" y="149"/>
                </a:cubicBezTo>
                <a:cubicBezTo>
                  <a:pt x="270" y="145"/>
                  <a:pt x="275" y="142"/>
                  <a:pt x="280" y="139"/>
                </a:cubicBezTo>
                <a:cubicBezTo>
                  <a:pt x="279" y="137"/>
                  <a:pt x="277" y="135"/>
                  <a:pt x="277" y="133"/>
                </a:cubicBezTo>
                <a:cubicBezTo>
                  <a:pt x="270" y="136"/>
                  <a:pt x="265" y="139"/>
                  <a:pt x="259" y="142"/>
                </a:cubicBezTo>
                <a:cubicBezTo>
                  <a:pt x="260" y="143"/>
                  <a:pt x="262" y="145"/>
                  <a:pt x="261" y="147"/>
                </a:cubicBezTo>
                <a:cubicBezTo>
                  <a:pt x="262" y="147"/>
                  <a:pt x="263" y="148"/>
                  <a:pt x="263" y="149"/>
                </a:cubicBezTo>
                <a:cubicBezTo>
                  <a:pt x="265" y="151"/>
                  <a:pt x="266" y="155"/>
                  <a:pt x="268" y="157"/>
                </a:cubicBezTo>
                <a:cubicBezTo>
                  <a:pt x="269" y="159"/>
                  <a:pt x="271" y="160"/>
                  <a:pt x="271" y="161"/>
                </a:cubicBezTo>
                <a:cubicBezTo>
                  <a:pt x="273" y="164"/>
                  <a:pt x="274" y="168"/>
                  <a:pt x="276" y="170"/>
                </a:cubicBezTo>
                <a:cubicBezTo>
                  <a:pt x="277" y="172"/>
                  <a:pt x="279" y="172"/>
                  <a:pt x="278" y="173"/>
                </a:cubicBezTo>
                <a:cubicBezTo>
                  <a:pt x="282" y="175"/>
                  <a:pt x="279" y="180"/>
                  <a:pt x="283" y="182"/>
                </a:cubicBezTo>
                <a:cubicBezTo>
                  <a:pt x="284" y="182"/>
                  <a:pt x="282" y="181"/>
                  <a:pt x="283" y="181"/>
                </a:cubicBezTo>
                <a:cubicBezTo>
                  <a:pt x="284" y="181"/>
                  <a:pt x="284" y="183"/>
                  <a:pt x="285" y="182"/>
                </a:cubicBezTo>
                <a:cubicBezTo>
                  <a:pt x="285" y="181"/>
                  <a:pt x="288" y="180"/>
                  <a:pt x="289" y="179"/>
                </a:cubicBezTo>
                <a:cubicBezTo>
                  <a:pt x="290" y="179"/>
                  <a:pt x="290" y="180"/>
                  <a:pt x="290" y="180"/>
                </a:cubicBezTo>
                <a:cubicBezTo>
                  <a:pt x="297" y="177"/>
                  <a:pt x="304" y="174"/>
                  <a:pt x="310" y="169"/>
                </a:cubicBezTo>
                <a:cubicBezTo>
                  <a:pt x="310" y="167"/>
                  <a:pt x="308" y="166"/>
                  <a:pt x="309" y="165"/>
                </a:cubicBezTo>
                <a:cubicBezTo>
                  <a:pt x="309" y="166"/>
                  <a:pt x="310" y="167"/>
                  <a:pt x="311" y="168"/>
                </a:cubicBezTo>
                <a:cubicBezTo>
                  <a:pt x="316" y="166"/>
                  <a:pt x="318" y="162"/>
                  <a:pt x="324" y="159"/>
                </a:cubicBezTo>
                <a:cubicBezTo>
                  <a:pt x="321" y="153"/>
                  <a:pt x="319" y="149"/>
                  <a:pt x="315" y="144"/>
                </a:cubicBezTo>
                <a:cubicBezTo>
                  <a:pt x="312" y="148"/>
                  <a:pt x="310" y="153"/>
                  <a:pt x="305" y="156"/>
                </a:cubicBezTo>
                <a:cubicBezTo>
                  <a:pt x="305" y="159"/>
                  <a:pt x="308" y="162"/>
                  <a:pt x="308" y="165"/>
                </a:cubicBezTo>
                <a:close/>
                <a:moveTo>
                  <a:pt x="326" y="132"/>
                </a:moveTo>
                <a:cubicBezTo>
                  <a:pt x="323" y="135"/>
                  <a:pt x="318" y="138"/>
                  <a:pt x="315" y="141"/>
                </a:cubicBezTo>
                <a:cubicBezTo>
                  <a:pt x="319" y="146"/>
                  <a:pt x="321" y="153"/>
                  <a:pt x="326" y="158"/>
                </a:cubicBezTo>
                <a:cubicBezTo>
                  <a:pt x="330" y="155"/>
                  <a:pt x="334" y="151"/>
                  <a:pt x="338" y="148"/>
                </a:cubicBezTo>
                <a:cubicBezTo>
                  <a:pt x="334" y="143"/>
                  <a:pt x="331" y="137"/>
                  <a:pt x="326" y="132"/>
                </a:cubicBezTo>
                <a:close/>
                <a:moveTo>
                  <a:pt x="77" y="145"/>
                </a:moveTo>
                <a:cubicBezTo>
                  <a:pt x="79" y="145"/>
                  <a:pt x="81" y="145"/>
                  <a:pt x="83" y="145"/>
                </a:cubicBezTo>
                <a:cubicBezTo>
                  <a:pt x="83" y="141"/>
                  <a:pt x="83" y="141"/>
                  <a:pt x="83" y="137"/>
                </a:cubicBezTo>
                <a:cubicBezTo>
                  <a:pt x="76" y="135"/>
                  <a:pt x="78" y="141"/>
                  <a:pt x="77" y="145"/>
                </a:cubicBezTo>
                <a:close/>
                <a:moveTo>
                  <a:pt x="783" y="312"/>
                </a:moveTo>
                <a:cubicBezTo>
                  <a:pt x="770" y="282"/>
                  <a:pt x="757" y="252"/>
                  <a:pt x="744" y="223"/>
                </a:cubicBezTo>
                <a:cubicBezTo>
                  <a:pt x="752" y="251"/>
                  <a:pt x="761" y="276"/>
                  <a:pt x="772" y="304"/>
                </a:cubicBezTo>
                <a:cubicBezTo>
                  <a:pt x="772" y="305"/>
                  <a:pt x="771" y="306"/>
                  <a:pt x="771" y="307"/>
                </a:cubicBezTo>
                <a:cubicBezTo>
                  <a:pt x="773" y="306"/>
                  <a:pt x="773" y="307"/>
                  <a:pt x="773" y="308"/>
                </a:cubicBezTo>
                <a:cubicBezTo>
                  <a:pt x="776" y="317"/>
                  <a:pt x="780" y="326"/>
                  <a:pt x="784" y="335"/>
                </a:cubicBezTo>
                <a:cubicBezTo>
                  <a:pt x="787" y="338"/>
                  <a:pt x="787" y="342"/>
                  <a:pt x="789" y="346"/>
                </a:cubicBezTo>
                <a:cubicBezTo>
                  <a:pt x="788" y="347"/>
                  <a:pt x="787" y="348"/>
                  <a:pt x="786" y="348"/>
                </a:cubicBezTo>
                <a:cubicBezTo>
                  <a:pt x="784" y="347"/>
                  <a:pt x="783" y="346"/>
                  <a:pt x="784" y="344"/>
                </a:cubicBezTo>
                <a:cubicBezTo>
                  <a:pt x="781" y="337"/>
                  <a:pt x="779" y="329"/>
                  <a:pt x="776" y="323"/>
                </a:cubicBezTo>
                <a:cubicBezTo>
                  <a:pt x="775" y="319"/>
                  <a:pt x="772" y="313"/>
                  <a:pt x="771" y="310"/>
                </a:cubicBezTo>
                <a:cubicBezTo>
                  <a:pt x="771" y="308"/>
                  <a:pt x="771" y="309"/>
                  <a:pt x="770" y="308"/>
                </a:cubicBezTo>
                <a:cubicBezTo>
                  <a:pt x="769" y="307"/>
                  <a:pt x="768" y="303"/>
                  <a:pt x="768" y="301"/>
                </a:cubicBezTo>
                <a:cubicBezTo>
                  <a:pt x="764" y="292"/>
                  <a:pt x="759" y="278"/>
                  <a:pt x="755" y="268"/>
                </a:cubicBezTo>
                <a:cubicBezTo>
                  <a:pt x="747" y="243"/>
                  <a:pt x="739" y="218"/>
                  <a:pt x="731" y="194"/>
                </a:cubicBezTo>
                <a:cubicBezTo>
                  <a:pt x="729" y="193"/>
                  <a:pt x="729" y="192"/>
                  <a:pt x="727" y="190"/>
                </a:cubicBezTo>
                <a:cubicBezTo>
                  <a:pt x="728" y="189"/>
                  <a:pt x="727" y="187"/>
                  <a:pt x="726" y="185"/>
                </a:cubicBezTo>
                <a:cubicBezTo>
                  <a:pt x="725" y="177"/>
                  <a:pt x="722" y="171"/>
                  <a:pt x="718" y="165"/>
                </a:cubicBezTo>
                <a:cubicBezTo>
                  <a:pt x="720" y="170"/>
                  <a:pt x="720" y="175"/>
                  <a:pt x="721" y="179"/>
                </a:cubicBezTo>
                <a:cubicBezTo>
                  <a:pt x="719" y="179"/>
                  <a:pt x="719" y="180"/>
                  <a:pt x="718" y="180"/>
                </a:cubicBezTo>
                <a:cubicBezTo>
                  <a:pt x="713" y="163"/>
                  <a:pt x="709" y="143"/>
                  <a:pt x="702" y="127"/>
                </a:cubicBezTo>
                <a:cubicBezTo>
                  <a:pt x="703" y="131"/>
                  <a:pt x="703" y="134"/>
                  <a:pt x="704" y="137"/>
                </a:cubicBezTo>
                <a:cubicBezTo>
                  <a:pt x="706" y="144"/>
                  <a:pt x="708" y="152"/>
                  <a:pt x="711" y="160"/>
                </a:cubicBezTo>
                <a:cubicBezTo>
                  <a:pt x="713" y="168"/>
                  <a:pt x="717" y="176"/>
                  <a:pt x="717" y="185"/>
                </a:cubicBezTo>
                <a:cubicBezTo>
                  <a:pt x="721" y="193"/>
                  <a:pt x="724" y="203"/>
                  <a:pt x="725" y="211"/>
                </a:cubicBezTo>
                <a:cubicBezTo>
                  <a:pt x="728" y="216"/>
                  <a:pt x="730" y="223"/>
                  <a:pt x="729" y="228"/>
                </a:cubicBezTo>
                <a:cubicBezTo>
                  <a:pt x="734" y="240"/>
                  <a:pt x="738" y="254"/>
                  <a:pt x="742" y="269"/>
                </a:cubicBezTo>
                <a:cubicBezTo>
                  <a:pt x="746" y="279"/>
                  <a:pt x="749" y="287"/>
                  <a:pt x="751" y="297"/>
                </a:cubicBezTo>
                <a:cubicBezTo>
                  <a:pt x="753" y="298"/>
                  <a:pt x="752" y="300"/>
                  <a:pt x="754" y="301"/>
                </a:cubicBezTo>
                <a:cubicBezTo>
                  <a:pt x="753" y="305"/>
                  <a:pt x="756" y="307"/>
                  <a:pt x="756" y="312"/>
                </a:cubicBezTo>
                <a:cubicBezTo>
                  <a:pt x="758" y="314"/>
                  <a:pt x="757" y="316"/>
                  <a:pt x="758" y="319"/>
                </a:cubicBezTo>
                <a:cubicBezTo>
                  <a:pt x="759" y="322"/>
                  <a:pt x="762" y="325"/>
                  <a:pt x="760" y="326"/>
                </a:cubicBezTo>
                <a:cubicBezTo>
                  <a:pt x="762" y="328"/>
                  <a:pt x="763" y="332"/>
                  <a:pt x="763" y="335"/>
                </a:cubicBezTo>
                <a:cubicBezTo>
                  <a:pt x="766" y="341"/>
                  <a:pt x="768" y="348"/>
                  <a:pt x="770" y="355"/>
                </a:cubicBezTo>
                <a:cubicBezTo>
                  <a:pt x="772" y="360"/>
                  <a:pt x="773" y="367"/>
                  <a:pt x="777" y="371"/>
                </a:cubicBezTo>
                <a:cubicBezTo>
                  <a:pt x="784" y="368"/>
                  <a:pt x="776" y="359"/>
                  <a:pt x="779" y="354"/>
                </a:cubicBezTo>
                <a:cubicBezTo>
                  <a:pt x="773" y="334"/>
                  <a:pt x="764" y="316"/>
                  <a:pt x="757" y="296"/>
                </a:cubicBezTo>
                <a:cubicBezTo>
                  <a:pt x="747" y="268"/>
                  <a:pt x="739" y="237"/>
                  <a:pt x="732" y="212"/>
                </a:cubicBezTo>
                <a:cubicBezTo>
                  <a:pt x="728" y="211"/>
                  <a:pt x="728" y="206"/>
                  <a:pt x="726" y="204"/>
                </a:cubicBezTo>
                <a:cubicBezTo>
                  <a:pt x="728" y="204"/>
                  <a:pt x="728" y="202"/>
                  <a:pt x="730" y="202"/>
                </a:cubicBezTo>
                <a:cubicBezTo>
                  <a:pt x="730" y="204"/>
                  <a:pt x="732" y="204"/>
                  <a:pt x="732" y="205"/>
                </a:cubicBezTo>
                <a:cubicBezTo>
                  <a:pt x="737" y="225"/>
                  <a:pt x="744" y="241"/>
                  <a:pt x="747" y="262"/>
                </a:cubicBezTo>
                <a:cubicBezTo>
                  <a:pt x="750" y="263"/>
                  <a:pt x="748" y="265"/>
                  <a:pt x="750" y="267"/>
                </a:cubicBezTo>
                <a:cubicBezTo>
                  <a:pt x="759" y="298"/>
                  <a:pt x="772" y="325"/>
                  <a:pt x="782" y="353"/>
                </a:cubicBezTo>
                <a:cubicBezTo>
                  <a:pt x="783" y="355"/>
                  <a:pt x="784" y="352"/>
                  <a:pt x="784" y="353"/>
                </a:cubicBezTo>
                <a:cubicBezTo>
                  <a:pt x="786" y="354"/>
                  <a:pt x="785" y="357"/>
                  <a:pt x="785" y="358"/>
                </a:cubicBezTo>
                <a:cubicBezTo>
                  <a:pt x="786" y="356"/>
                  <a:pt x="787" y="356"/>
                  <a:pt x="789" y="354"/>
                </a:cubicBezTo>
                <a:cubicBezTo>
                  <a:pt x="792" y="361"/>
                  <a:pt x="785" y="366"/>
                  <a:pt x="784" y="374"/>
                </a:cubicBezTo>
                <a:cubicBezTo>
                  <a:pt x="785" y="375"/>
                  <a:pt x="785" y="373"/>
                  <a:pt x="786" y="374"/>
                </a:cubicBezTo>
                <a:cubicBezTo>
                  <a:pt x="786" y="375"/>
                  <a:pt x="785" y="375"/>
                  <a:pt x="784" y="375"/>
                </a:cubicBezTo>
                <a:cubicBezTo>
                  <a:pt x="785" y="377"/>
                  <a:pt x="785" y="381"/>
                  <a:pt x="784" y="382"/>
                </a:cubicBezTo>
                <a:cubicBezTo>
                  <a:pt x="781" y="383"/>
                  <a:pt x="782" y="379"/>
                  <a:pt x="781" y="378"/>
                </a:cubicBezTo>
                <a:cubicBezTo>
                  <a:pt x="771" y="385"/>
                  <a:pt x="758" y="389"/>
                  <a:pt x="746" y="394"/>
                </a:cubicBezTo>
                <a:cubicBezTo>
                  <a:pt x="771" y="393"/>
                  <a:pt x="793" y="395"/>
                  <a:pt x="819" y="392"/>
                </a:cubicBezTo>
                <a:cubicBezTo>
                  <a:pt x="816" y="383"/>
                  <a:pt x="811" y="375"/>
                  <a:pt x="808" y="364"/>
                </a:cubicBezTo>
                <a:cubicBezTo>
                  <a:pt x="806" y="363"/>
                  <a:pt x="805" y="361"/>
                  <a:pt x="804" y="358"/>
                </a:cubicBezTo>
                <a:cubicBezTo>
                  <a:pt x="799" y="359"/>
                  <a:pt x="798" y="356"/>
                  <a:pt x="802" y="354"/>
                </a:cubicBezTo>
                <a:cubicBezTo>
                  <a:pt x="796" y="339"/>
                  <a:pt x="788" y="326"/>
                  <a:pt x="783" y="312"/>
                </a:cubicBezTo>
                <a:cubicBezTo>
                  <a:pt x="784" y="311"/>
                  <a:pt x="784" y="311"/>
                  <a:pt x="784" y="311"/>
                </a:cubicBezTo>
                <a:cubicBezTo>
                  <a:pt x="784" y="311"/>
                  <a:pt x="784" y="311"/>
                  <a:pt x="784" y="311"/>
                </a:cubicBezTo>
                <a:cubicBezTo>
                  <a:pt x="783" y="311"/>
                  <a:pt x="783" y="311"/>
                  <a:pt x="783" y="312"/>
                </a:cubicBezTo>
                <a:close/>
                <a:moveTo>
                  <a:pt x="291" y="144"/>
                </a:moveTo>
                <a:cubicBezTo>
                  <a:pt x="293" y="143"/>
                  <a:pt x="295" y="142"/>
                  <a:pt x="296" y="141"/>
                </a:cubicBezTo>
                <a:cubicBezTo>
                  <a:pt x="293" y="139"/>
                  <a:pt x="292" y="136"/>
                  <a:pt x="288" y="135"/>
                </a:cubicBezTo>
                <a:cubicBezTo>
                  <a:pt x="288" y="139"/>
                  <a:pt x="289" y="140"/>
                  <a:pt x="291" y="144"/>
                </a:cubicBezTo>
                <a:close/>
                <a:moveTo>
                  <a:pt x="691" y="130"/>
                </a:moveTo>
                <a:cubicBezTo>
                  <a:pt x="694" y="131"/>
                  <a:pt x="695" y="129"/>
                  <a:pt x="695" y="131"/>
                </a:cubicBezTo>
                <a:cubicBezTo>
                  <a:pt x="690" y="133"/>
                  <a:pt x="685" y="134"/>
                  <a:pt x="680" y="137"/>
                </a:cubicBezTo>
                <a:cubicBezTo>
                  <a:pt x="682" y="143"/>
                  <a:pt x="683" y="149"/>
                  <a:pt x="686" y="155"/>
                </a:cubicBezTo>
                <a:cubicBezTo>
                  <a:pt x="685" y="156"/>
                  <a:pt x="686" y="158"/>
                  <a:pt x="687" y="159"/>
                </a:cubicBezTo>
                <a:cubicBezTo>
                  <a:pt x="693" y="181"/>
                  <a:pt x="701" y="205"/>
                  <a:pt x="708" y="226"/>
                </a:cubicBezTo>
                <a:cubicBezTo>
                  <a:pt x="713" y="245"/>
                  <a:pt x="720" y="265"/>
                  <a:pt x="725" y="280"/>
                </a:cubicBezTo>
                <a:cubicBezTo>
                  <a:pt x="730" y="280"/>
                  <a:pt x="732" y="278"/>
                  <a:pt x="740" y="278"/>
                </a:cubicBezTo>
                <a:cubicBezTo>
                  <a:pt x="735" y="263"/>
                  <a:pt x="732" y="246"/>
                  <a:pt x="728" y="231"/>
                </a:cubicBezTo>
                <a:cubicBezTo>
                  <a:pt x="727" y="229"/>
                  <a:pt x="725" y="226"/>
                  <a:pt x="726" y="224"/>
                </a:cubicBezTo>
                <a:cubicBezTo>
                  <a:pt x="714" y="196"/>
                  <a:pt x="710" y="158"/>
                  <a:pt x="698" y="128"/>
                </a:cubicBezTo>
                <a:cubicBezTo>
                  <a:pt x="695" y="129"/>
                  <a:pt x="694" y="130"/>
                  <a:pt x="691" y="130"/>
                </a:cubicBezTo>
                <a:close/>
                <a:moveTo>
                  <a:pt x="678" y="131"/>
                </a:moveTo>
                <a:cubicBezTo>
                  <a:pt x="679" y="132"/>
                  <a:pt x="679" y="133"/>
                  <a:pt x="679" y="133"/>
                </a:cubicBezTo>
                <a:cubicBezTo>
                  <a:pt x="680" y="132"/>
                  <a:pt x="684" y="132"/>
                  <a:pt x="685" y="130"/>
                </a:cubicBezTo>
                <a:cubicBezTo>
                  <a:pt x="682" y="130"/>
                  <a:pt x="681" y="131"/>
                  <a:pt x="678" y="131"/>
                </a:cubicBezTo>
                <a:close/>
                <a:moveTo>
                  <a:pt x="621" y="135"/>
                </a:moveTo>
                <a:cubicBezTo>
                  <a:pt x="620" y="134"/>
                  <a:pt x="621" y="133"/>
                  <a:pt x="620" y="133"/>
                </a:cubicBezTo>
                <a:cubicBezTo>
                  <a:pt x="620" y="134"/>
                  <a:pt x="619" y="134"/>
                  <a:pt x="621" y="135"/>
                </a:cubicBezTo>
                <a:close/>
                <a:moveTo>
                  <a:pt x="671" y="133"/>
                </a:moveTo>
                <a:cubicBezTo>
                  <a:pt x="672" y="132"/>
                  <a:pt x="676" y="134"/>
                  <a:pt x="676" y="132"/>
                </a:cubicBezTo>
                <a:cubicBezTo>
                  <a:pt x="675" y="131"/>
                  <a:pt x="671" y="131"/>
                  <a:pt x="671" y="133"/>
                </a:cubicBezTo>
                <a:close/>
                <a:moveTo>
                  <a:pt x="795" y="158"/>
                </a:moveTo>
                <a:cubicBezTo>
                  <a:pt x="795" y="158"/>
                  <a:pt x="794" y="158"/>
                  <a:pt x="794" y="158"/>
                </a:cubicBezTo>
                <a:cubicBezTo>
                  <a:pt x="796" y="160"/>
                  <a:pt x="797" y="166"/>
                  <a:pt x="798" y="168"/>
                </a:cubicBezTo>
                <a:cubicBezTo>
                  <a:pt x="803" y="166"/>
                  <a:pt x="807" y="164"/>
                  <a:pt x="812" y="163"/>
                </a:cubicBezTo>
                <a:cubicBezTo>
                  <a:pt x="808" y="153"/>
                  <a:pt x="804" y="145"/>
                  <a:pt x="800" y="134"/>
                </a:cubicBezTo>
                <a:cubicBezTo>
                  <a:pt x="799" y="134"/>
                  <a:pt x="799" y="134"/>
                  <a:pt x="798" y="134"/>
                </a:cubicBezTo>
                <a:cubicBezTo>
                  <a:pt x="798" y="132"/>
                  <a:pt x="797" y="132"/>
                  <a:pt x="797" y="131"/>
                </a:cubicBezTo>
                <a:cubicBezTo>
                  <a:pt x="791" y="134"/>
                  <a:pt x="786" y="138"/>
                  <a:pt x="779" y="140"/>
                </a:cubicBezTo>
                <a:cubicBezTo>
                  <a:pt x="776" y="142"/>
                  <a:pt x="773" y="141"/>
                  <a:pt x="770" y="141"/>
                </a:cubicBezTo>
                <a:cubicBezTo>
                  <a:pt x="763" y="142"/>
                  <a:pt x="758" y="148"/>
                  <a:pt x="750" y="149"/>
                </a:cubicBezTo>
                <a:cubicBezTo>
                  <a:pt x="749" y="151"/>
                  <a:pt x="746" y="151"/>
                  <a:pt x="743" y="152"/>
                </a:cubicBezTo>
                <a:cubicBezTo>
                  <a:pt x="741" y="154"/>
                  <a:pt x="738" y="154"/>
                  <a:pt x="735" y="156"/>
                </a:cubicBezTo>
                <a:cubicBezTo>
                  <a:pt x="732" y="158"/>
                  <a:pt x="731" y="163"/>
                  <a:pt x="726" y="164"/>
                </a:cubicBezTo>
                <a:cubicBezTo>
                  <a:pt x="728" y="170"/>
                  <a:pt x="732" y="174"/>
                  <a:pt x="737" y="177"/>
                </a:cubicBezTo>
                <a:cubicBezTo>
                  <a:pt x="735" y="180"/>
                  <a:pt x="738" y="181"/>
                  <a:pt x="737" y="183"/>
                </a:cubicBezTo>
                <a:cubicBezTo>
                  <a:pt x="739" y="184"/>
                  <a:pt x="739" y="188"/>
                  <a:pt x="741" y="190"/>
                </a:cubicBezTo>
                <a:cubicBezTo>
                  <a:pt x="740" y="193"/>
                  <a:pt x="743" y="193"/>
                  <a:pt x="743" y="195"/>
                </a:cubicBezTo>
                <a:cubicBezTo>
                  <a:pt x="743" y="195"/>
                  <a:pt x="744" y="195"/>
                  <a:pt x="744" y="196"/>
                </a:cubicBezTo>
                <a:cubicBezTo>
                  <a:pt x="759" y="190"/>
                  <a:pt x="771" y="181"/>
                  <a:pt x="787" y="173"/>
                </a:cubicBezTo>
                <a:cubicBezTo>
                  <a:pt x="783" y="164"/>
                  <a:pt x="778" y="154"/>
                  <a:pt x="774" y="146"/>
                </a:cubicBezTo>
                <a:cubicBezTo>
                  <a:pt x="775" y="146"/>
                  <a:pt x="774" y="144"/>
                  <a:pt x="776" y="145"/>
                </a:cubicBezTo>
                <a:cubicBezTo>
                  <a:pt x="781" y="151"/>
                  <a:pt x="783" y="159"/>
                  <a:pt x="788" y="166"/>
                </a:cubicBezTo>
                <a:cubicBezTo>
                  <a:pt x="785" y="165"/>
                  <a:pt x="787" y="168"/>
                  <a:pt x="787" y="167"/>
                </a:cubicBezTo>
                <a:cubicBezTo>
                  <a:pt x="786" y="167"/>
                  <a:pt x="788" y="166"/>
                  <a:pt x="788" y="166"/>
                </a:cubicBezTo>
                <a:cubicBezTo>
                  <a:pt x="787" y="170"/>
                  <a:pt x="795" y="172"/>
                  <a:pt x="797" y="168"/>
                </a:cubicBezTo>
                <a:cubicBezTo>
                  <a:pt x="795" y="164"/>
                  <a:pt x="790" y="156"/>
                  <a:pt x="794" y="154"/>
                </a:cubicBezTo>
                <a:cubicBezTo>
                  <a:pt x="796" y="154"/>
                  <a:pt x="797" y="161"/>
                  <a:pt x="795" y="158"/>
                </a:cubicBezTo>
                <a:close/>
                <a:moveTo>
                  <a:pt x="308" y="142"/>
                </a:moveTo>
                <a:cubicBezTo>
                  <a:pt x="308" y="141"/>
                  <a:pt x="308" y="139"/>
                  <a:pt x="306" y="139"/>
                </a:cubicBezTo>
                <a:cubicBezTo>
                  <a:pt x="305" y="140"/>
                  <a:pt x="307" y="141"/>
                  <a:pt x="308" y="142"/>
                </a:cubicBezTo>
                <a:close/>
                <a:moveTo>
                  <a:pt x="91" y="146"/>
                </a:moveTo>
                <a:cubicBezTo>
                  <a:pt x="91" y="145"/>
                  <a:pt x="90" y="144"/>
                  <a:pt x="91" y="143"/>
                </a:cubicBezTo>
                <a:cubicBezTo>
                  <a:pt x="89" y="143"/>
                  <a:pt x="90" y="146"/>
                  <a:pt x="91" y="146"/>
                </a:cubicBezTo>
                <a:close/>
                <a:moveTo>
                  <a:pt x="660" y="138"/>
                </a:moveTo>
                <a:cubicBezTo>
                  <a:pt x="664" y="139"/>
                  <a:pt x="669" y="138"/>
                  <a:pt x="672" y="136"/>
                </a:cubicBezTo>
                <a:cubicBezTo>
                  <a:pt x="668" y="136"/>
                  <a:pt x="663" y="135"/>
                  <a:pt x="659" y="134"/>
                </a:cubicBezTo>
                <a:cubicBezTo>
                  <a:pt x="659" y="135"/>
                  <a:pt x="660" y="136"/>
                  <a:pt x="660" y="138"/>
                </a:cubicBezTo>
                <a:close/>
                <a:moveTo>
                  <a:pt x="28" y="146"/>
                </a:moveTo>
                <a:cubicBezTo>
                  <a:pt x="27" y="147"/>
                  <a:pt x="28" y="149"/>
                  <a:pt x="28" y="150"/>
                </a:cubicBezTo>
                <a:cubicBezTo>
                  <a:pt x="30" y="151"/>
                  <a:pt x="32" y="152"/>
                  <a:pt x="36" y="152"/>
                </a:cubicBezTo>
                <a:cubicBezTo>
                  <a:pt x="36" y="150"/>
                  <a:pt x="36" y="148"/>
                  <a:pt x="36" y="146"/>
                </a:cubicBezTo>
                <a:cubicBezTo>
                  <a:pt x="34" y="146"/>
                  <a:pt x="30" y="145"/>
                  <a:pt x="28" y="146"/>
                </a:cubicBezTo>
                <a:close/>
                <a:moveTo>
                  <a:pt x="72" y="161"/>
                </a:moveTo>
                <a:cubicBezTo>
                  <a:pt x="60" y="162"/>
                  <a:pt x="51" y="162"/>
                  <a:pt x="37" y="162"/>
                </a:cubicBezTo>
                <a:cubicBezTo>
                  <a:pt x="37" y="170"/>
                  <a:pt x="37" y="175"/>
                  <a:pt x="36" y="181"/>
                </a:cubicBezTo>
                <a:cubicBezTo>
                  <a:pt x="47" y="185"/>
                  <a:pt x="64" y="184"/>
                  <a:pt x="75" y="184"/>
                </a:cubicBezTo>
                <a:cubicBezTo>
                  <a:pt x="75" y="175"/>
                  <a:pt x="75" y="168"/>
                  <a:pt x="75" y="161"/>
                </a:cubicBezTo>
                <a:cubicBezTo>
                  <a:pt x="75" y="159"/>
                  <a:pt x="74" y="161"/>
                  <a:pt x="74" y="160"/>
                </a:cubicBezTo>
                <a:cubicBezTo>
                  <a:pt x="76" y="157"/>
                  <a:pt x="75" y="152"/>
                  <a:pt x="75" y="147"/>
                </a:cubicBezTo>
                <a:cubicBezTo>
                  <a:pt x="63" y="147"/>
                  <a:pt x="50" y="146"/>
                  <a:pt x="38" y="146"/>
                </a:cubicBezTo>
                <a:cubicBezTo>
                  <a:pt x="38" y="149"/>
                  <a:pt x="38" y="151"/>
                  <a:pt x="37" y="152"/>
                </a:cubicBezTo>
                <a:cubicBezTo>
                  <a:pt x="47" y="153"/>
                  <a:pt x="54" y="153"/>
                  <a:pt x="63" y="155"/>
                </a:cubicBezTo>
                <a:cubicBezTo>
                  <a:pt x="56" y="157"/>
                  <a:pt x="46" y="154"/>
                  <a:pt x="38" y="154"/>
                </a:cubicBezTo>
                <a:cubicBezTo>
                  <a:pt x="37" y="156"/>
                  <a:pt x="37" y="158"/>
                  <a:pt x="38" y="160"/>
                </a:cubicBezTo>
                <a:cubicBezTo>
                  <a:pt x="46" y="161"/>
                  <a:pt x="63" y="160"/>
                  <a:pt x="74" y="160"/>
                </a:cubicBezTo>
                <a:cubicBezTo>
                  <a:pt x="73" y="160"/>
                  <a:pt x="72" y="160"/>
                  <a:pt x="72" y="161"/>
                </a:cubicBezTo>
                <a:close/>
                <a:moveTo>
                  <a:pt x="86" y="147"/>
                </a:moveTo>
                <a:cubicBezTo>
                  <a:pt x="85" y="150"/>
                  <a:pt x="87" y="154"/>
                  <a:pt x="87" y="156"/>
                </a:cubicBezTo>
                <a:cubicBezTo>
                  <a:pt x="86" y="158"/>
                  <a:pt x="86" y="161"/>
                  <a:pt x="85" y="163"/>
                </a:cubicBezTo>
                <a:cubicBezTo>
                  <a:pt x="87" y="162"/>
                  <a:pt x="85" y="165"/>
                  <a:pt x="86" y="165"/>
                </a:cubicBezTo>
                <a:cubicBezTo>
                  <a:pt x="82" y="218"/>
                  <a:pt x="89" y="269"/>
                  <a:pt x="89" y="326"/>
                </a:cubicBezTo>
                <a:cubicBezTo>
                  <a:pt x="90" y="337"/>
                  <a:pt x="90" y="345"/>
                  <a:pt x="89" y="355"/>
                </a:cubicBezTo>
                <a:cubicBezTo>
                  <a:pt x="90" y="355"/>
                  <a:pt x="87" y="357"/>
                  <a:pt x="89" y="357"/>
                </a:cubicBezTo>
                <a:cubicBezTo>
                  <a:pt x="90" y="357"/>
                  <a:pt x="90" y="358"/>
                  <a:pt x="92" y="358"/>
                </a:cubicBezTo>
                <a:cubicBezTo>
                  <a:pt x="92" y="348"/>
                  <a:pt x="92" y="338"/>
                  <a:pt x="91" y="329"/>
                </a:cubicBezTo>
                <a:cubicBezTo>
                  <a:pt x="90" y="309"/>
                  <a:pt x="89" y="289"/>
                  <a:pt x="89" y="270"/>
                </a:cubicBezTo>
                <a:cubicBezTo>
                  <a:pt x="89" y="224"/>
                  <a:pt x="88" y="189"/>
                  <a:pt x="88" y="146"/>
                </a:cubicBezTo>
                <a:cubicBezTo>
                  <a:pt x="88" y="146"/>
                  <a:pt x="88" y="145"/>
                  <a:pt x="88" y="146"/>
                </a:cubicBezTo>
                <a:cubicBezTo>
                  <a:pt x="88" y="147"/>
                  <a:pt x="86" y="147"/>
                  <a:pt x="86" y="147"/>
                </a:cubicBezTo>
                <a:close/>
                <a:moveTo>
                  <a:pt x="77" y="154"/>
                </a:moveTo>
                <a:cubicBezTo>
                  <a:pt x="79" y="155"/>
                  <a:pt x="81" y="156"/>
                  <a:pt x="84" y="155"/>
                </a:cubicBezTo>
                <a:cubicBezTo>
                  <a:pt x="84" y="152"/>
                  <a:pt x="83" y="151"/>
                  <a:pt x="84" y="147"/>
                </a:cubicBezTo>
                <a:cubicBezTo>
                  <a:pt x="77" y="145"/>
                  <a:pt x="77" y="149"/>
                  <a:pt x="77" y="154"/>
                </a:cubicBezTo>
                <a:close/>
                <a:moveTo>
                  <a:pt x="311" y="146"/>
                </a:moveTo>
                <a:cubicBezTo>
                  <a:pt x="311" y="145"/>
                  <a:pt x="312" y="145"/>
                  <a:pt x="312" y="143"/>
                </a:cubicBezTo>
                <a:cubicBezTo>
                  <a:pt x="310" y="143"/>
                  <a:pt x="309" y="145"/>
                  <a:pt x="311" y="146"/>
                </a:cubicBezTo>
                <a:close/>
                <a:moveTo>
                  <a:pt x="698" y="292"/>
                </a:moveTo>
                <a:cubicBezTo>
                  <a:pt x="701" y="291"/>
                  <a:pt x="702" y="287"/>
                  <a:pt x="703" y="289"/>
                </a:cubicBezTo>
                <a:cubicBezTo>
                  <a:pt x="710" y="286"/>
                  <a:pt x="717" y="284"/>
                  <a:pt x="724" y="281"/>
                </a:cubicBezTo>
                <a:cubicBezTo>
                  <a:pt x="707" y="236"/>
                  <a:pt x="695" y="188"/>
                  <a:pt x="680" y="144"/>
                </a:cubicBezTo>
                <a:cubicBezTo>
                  <a:pt x="680" y="141"/>
                  <a:pt x="679" y="140"/>
                  <a:pt x="678" y="138"/>
                </a:cubicBezTo>
                <a:cubicBezTo>
                  <a:pt x="673" y="140"/>
                  <a:pt x="667" y="140"/>
                  <a:pt x="663" y="143"/>
                </a:cubicBezTo>
                <a:cubicBezTo>
                  <a:pt x="662" y="143"/>
                  <a:pt x="662" y="143"/>
                  <a:pt x="661" y="143"/>
                </a:cubicBezTo>
                <a:cubicBezTo>
                  <a:pt x="665" y="166"/>
                  <a:pt x="672" y="191"/>
                  <a:pt x="680" y="212"/>
                </a:cubicBezTo>
                <a:cubicBezTo>
                  <a:pt x="680" y="216"/>
                  <a:pt x="684" y="220"/>
                  <a:pt x="684" y="225"/>
                </a:cubicBezTo>
                <a:cubicBezTo>
                  <a:pt x="686" y="226"/>
                  <a:pt x="686" y="229"/>
                  <a:pt x="686" y="231"/>
                </a:cubicBezTo>
                <a:cubicBezTo>
                  <a:pt x="681" y="223"/>
                  <a:pt x="678" y="211"/>
                  <a:pt x="674" y="200"/>
                </a:cubicBezTo>
                <a:cubicBezTo>
                  <a:pt x="673" y="210"/>
                  <a:pt x="678" y="217"/>
                  <a:pt x="679" y="226"/>
                </a:cubicBezTo>
                <a:cubicBezTo>
                  <a:pt x="680" y="228"/>
                  <a:pt x="682" y="231"/>
                  <a:pt x="681" y="233"/>
                </a:cubicBezTo>
                <a:cubicBezTo>
                  <a:pt x="686" y="246"/>
                  <a:pt x="689" y="259"/>
                  <a:pt x="691" y="274"/>
                </a:cubicBezTo>
                <a:cubicBezTo>
                  <a:pt x="691" y="275"/>
                  <a:pt x="693" y="275"/>
                  <a:pt x="692" y="276"/>
                </a:cubicBezTo>
                <a:cubicBezTo>
                  <a:pt x="692" y="281"/>
                  <a:pt x="694" y="286"/>
                  <a:pt x="696" y="292"/>
                </a:cubicBezTo>
                <a:cubicBezTo>
                  <a:pt x="696" y="291"/>
                  <a:pt x="698" y="292"/>
                  <a:pt x="698" y="292"/>
                </a:cubicBezTo>
                <a:close/>
                <a:moveTo>
                  <a:pt x="813" y="161"/>
                </a:moveTo>
                <a:cubicBezTo>
                  <a:pt x="814" y="160"/>
                  <a:pt x="815" y="162"/>
                  <a:pt x="817" y="161"/>
                </a:cubicBezTo>
                <a:cubicBezTo>
                  <a:pt x="814" y="153"/>
                  <a:pt x="809" y="145"/>
                  <a:pt x="807" y="136"/>
                </a:cubicBezTo>
                <a:cubicBezTo>
                  <a:pt x="805" y="137"/>
                  <a:pt x="805" y="136"/>
                  <a:pt x="804" y="136"/>
                </a:cubicBezTo>
                <a:cubicBezTo>
                  <a:pt x="805" y="146"/>
                  <a:pt x="811" y="153"/>
                  <a:pt x="813" y="161"/>
                </a:cubicBezTo>
                <a:close/>
                <a:moveTo>
                  <a:pt x="354" y="156"/>
                </a:moveTo>
                <a:cubicBezTo>
                  <a:pt x="354" y="156"/>
                  <a:pt x="356" y="156"/>
                  <a:pt x="356" y="157"/>
                </a:cubicBezTo>
                <a:cubicBezTo>
                  <a:pt x="356" y="157"/>
                  <a:pt x="355" y="157"/>
                  <a:pt x="356" y="158"/>
                </a:cubicBezTo>
                <a:cubicBezTo>
                  <a:pt x="361" y="165"/>
                  <a:pt x="365" y="175"/>
                  <a:pt x="370" y="183"/>
                </a:cubicBezTo>
                <a:cubicBezTo>
                  <a:pt x="369" y="187"/>
                  <a:pt x="375" y="187"/>
                  <a:pt x="375" y="192"/>
                </a:cubicBezTo>
                <a:cubicBezTo>
                  <a:pt x="376" y="192"/>
                  <a:pt x="376" y="192"/>
                  <a:pt x="376" y="193"/>
                </a:cubicBezTo>
                <a:cubicBezTo>
                  <a:pt x="378" y="197"/>
                  <a:pt x="381" y="198"/>
                  <a:pt x="382" y="202"/>
                </a:cubicBezTo>
                <a:cubicBezTo>
                  <a:pt x="385" y="204"/>
                  <a:pt x="386" y="209"/>
                  <a:pt x="388" y="210"/>
                </a:cubicBezTo>
                <a:cubicBezTo>
                  <a:pt x="377" y="188"/>
                  <a:pt x="363" y="167"/>
                  <a:pt x="351" y="146"/>
                </a:cubicBezTo>
                <a:cubicBezTo>
                  <a:pt x="351" y="146"/>
                  <a:pt x="350" y="146"/>
                  <a:pt x="350" y="146"/>
                </a:cubicBezTo>
                <a:cubicBezTo>
                  <a:pt x="348" y="149"/>
                  <a:pt x="353" y="151"/>
                  <a:pt x="354" y="156"/>
                </a:cubicBezTo>
                <a:close/>
                <a:moveTo>
                  <a:pt x="547" y="247"/>
                </a:moveTo>
                <a:cubicBezTo>
                  <a:pt x="548" y="238"/>
                  <a:pt x="547" y="230"/>
                  <a:pt x="547" y="221"/>
                </a:cubicBezTo>
                <a:cubicBezTo>
                  <a:pt x="548" y="199"/>
                  <a:pt x="549" y="179"/>
                  <a:pt x="549" y="154"/>
                </a:cubicBezTo>
                <a:cubicBezTo>
                  <a:pt x="549" y="153"/>
                  <a:pt x="548" y="152"/>
                  <a:pt x="548" y="152"/>
                </a:cubicBezTo>
                <a:cubicBezTo>
                  <a:pt x="548" y="151"/>
                  <a:pt x="549" y="149"/>
                  <a:pt x="549" y="148"/>
                </a:cubicBezTo>
                <a:cubicBezTo>
                  <a:pt x="549" y="147"/>
                  <a:pt x="548" y="145"/>
                  <a:pt x="547" y="144"/>
                </a:cubicBezTo>
                <a:cubicBezTo>
                  <a:pt x="548" y="176"/>
                  <a:pt x="545" y="213"/>
                  <a:pt x="547" y="247"/>
                </a:cubicBezTo>
                <a:close/>
                <a:moveTo>
                  <a:pt x="28" y="160"/>
                </a:moveTo>
                <a:cubicBezTo>
                  <a:pt x="30" y="160"/>
                  <a:pt x="34" y="158"/>
                  <a:pt x="36" y="160"/>
                </a:cubicBezTo>
                <a:cubicBezTo>
                  <a:pt x="36" y="158"/>
                  <a:pt x="36" y="156"/>
                  <a:pt x="36" y="154"/>
                </a:cubicBezTo>
                <a:cubicBezTo>
                  <a:pt x="34" y="154"/>
                  <a:pt x="31" y="154"/>
                  <a:pt x="28" y="153"/>
                </a:cubicBezTo>
                <a:cubicBezTo>
                  <a:pt x="28" y="155"/>
                  <a:pt x="27" y="158"/>
                  <a:pt x="28" y="160"/>
                </a:cubicBezTo>
                <a:close/>
                <a:moveTo>
                  <a:pt x="342" y="149"/>
                </a:moveTo>
                <a:cubicBezTo>
                  <a:pt x="343" y="150"/>
                  <a:pt x="343" y="151"/>
                  <a:pt x="344" y="152"/>
                </a:cubicBezTo>
                <a:cubicBezTo>
                  <a:pt x="345" y="153"/>
                  <a:pt x="346" y="152"/>
                  <a:pt x="347" y="152"/>
                </a:cubicBezTo>
                <a:cubicBezTo>
                  <a:pt x="346" y="150"/>
                  <a:pt x="345" y="147"/>
                  <a:pt x="342" y="149"/>
                </a:cubicBezTo>
                <a:close/>
                <a:moveTo>
                  <a:pt x="297" y="154"/>
                </a:moveTo>
                <a:cubicBezTo>
                  <a:pt x="299" y="153"/>
                  <a:pt x="300" y="153"/>
                  <a:pt x="301" y="151"/>
                </a:cubicBezTo>
                <a:cubicBezTo>
                  <a:pt x="299" y="152"/>
                  <a:pt x="298" y="153"/>
                  <a:pt x="297" y="154"/>
                </a:cubicBezTo>
                <a:close/>
                <a:moveTo>
                  <a:pt x="340" y="150"/>
                </a:moveTo>
                <a:cubicBezTo>
                  <a:pt x="338" y="152"/>
                  <a:pt x="335" y="153"/>
                  <a:pt x="334" y="156"/>
                </a:cubicBezTo>
                <a:cubicBezTo>
                  <a:pt x="331" y="157"/>
                  <a:pt x="328" y="158"/>
                  <a:pt x="326" y="161"/>
                </a:cubicBezTo>
                <a:cubicBezTo>
                  <a:pt x="332" y="160"/>
                  <a:pt x="337" y="156"/>
                  <a:pt x="342" y="154"/>
                </a:cubicBezTo>
                <a:cubicBezTo>
                  <a:pt x="341" y="153"/>
                  <a:pt x="341" y="151"/>
                  <a:pt x="340" y="150"/>
                </a:cubicBezTo>
                <a:close/>
                <a:moveTo>
                  <a:pt x="814" y="147"/>
                </a:moveTo>
                <a:cubicBezTo>
                  <a:pt x="813" y="146"/>
                  <a:pt x="813" y="144"/>
                  <a:pt x="812" y="144"/>
                </a:cubicBezTo>
                <a:cubicBezTo>
                  <a:pt x="812" y="145"/>
                  <a:pt x="813" y="148"/>
                  <a:pt x="814" y="147"/>
                </a:cubicBezTo>
                <a:close/>
                <a:moveTo>
                  <a:pt x="77" y="182"/>
                </a:moveTo>
                <a:cubicBezTo>
                  <a:pt x="77" y="183"/>
                  <a:pt x="78" y="184"/>
                  <a:pt x="79" y="185"/>
                </a:cubicBezTo>
                <a:cubicBezTo>
                  <a:pt x="77" y="186"/>
                  <a:pt x="77" y="186"/>
                  <a:pt x="77" y="188"/>
                </a:cubicBezTo>
                <a:cubicBezTo>
                  <a:pt x="78" y="189"/>
                  <a:pt x="80" y="186"/>
                  <a:pt x="79" y="189"/>
                </a:cubicBezTo>
                <a:cubicBezTo>
                  <a:pt x="80" y="189"/>
                  <a:pt x="80" y="188"/>
                  <a:pt x="82" y="188"/>
                </a:cubicBezTo>
                <a:cubicBezTo>
                  <a:pt x="80" y="190"/>
                  <a:pt x="81" y="193"/>
                  <a:pt x="77" y="193"/>
                </a:cubicBezTo>
                <a:cubicBezTo>
                  <a:pt x="80" y="230"/>
                  <a:pt x="79" y="267"/>
                  <a:pt x="81" y="302"/>
                </a:cubicBezTo>
                <a:cubicBezTo>
                  <a:pt x="82" y="320"/>
                  <a:pt x="81" y="339"/>
                  <a:pt x="84" y="356"/>
                </a:cubicBezTo>
                <a:cubicBezTo>
                  <a:pt x="86" y="356"/>
                  <a:pt x="86" y="357"/>
                  <a:pt x="87" y="357"/>
                </a:cubicBezTo>
                <a:cubicBezTo>
                  <a:pt x="87" y="321"/>
                  <a:pt x="86" y="283"/>
                  <a:pt x="84" y="250"/>
                </a:cubicBezTo>
                <a:cubicBezTo>
                  <a:pt x="83" y="234"/>
                  <a:pt x="83" y="221"/>
                  <a:pt x="83" y="207"/>
                </a:cubicBezTo>
                <a:cubicBezTo>
                  <a:pt x="83" y="190"/>
                  <a:pt x="84" y="174"/>
                  <a:pt x="84" y="158"/>
                </a:cubicBezTo>
                <a:cubicBezTo>
                  <a:pt x="82" y="157"/>
                  <a:pt x="79" y="157"/>
                  <a:pt x="77" y="157"/>
                </a:cubicBezTo>
                <a:cubicBezTo>
                  <a:pt x="77" y="167"/>
                  <a:pt x="77" y="172"/>
                  <a:pt x="77" y="182"/>
                </a:cubicBezTo>
                <a:close/>
                <a:moveTo>
                  <a:pt x="218" y="197"/>
                </a:moveTo>
                <a:cubicBezTo>
                  <a:pt x="219" y="197"/>
                  <a:pt x="218" y="198"/>
                  <a:pt x="218" y="198"/>
                </a:cubicBezTo>
                <a:cubicBezTo>
                  <a:pt x="219" y="202"/>
                  <a:pt x="225" y="206"/>
                  <a:pt x="225" y="212"/>
                </a:cubicBezTo>
                <a:cubicBezTo>
                  <a:pt x="227" y="214"/>
                  <a:pt x="229" y="216"/>
                  <a:pt x="229" y="220"/>
                </a:cubicBezTo>
                <a:cubicBezTo>
                  <a:pt x="240" y="236"/>
                  <a:pt x="247" y="255"/>
                  <a:pt x="257" y="272"/>
                </a:cubicBezTo>
                <a:cubicBezTo>
                  <a:pt x="257" y="273"/>
                  <a:pt x="258" y="273"/>
                  <a:pt x="258" y="275"/>
                </a:cubicBezTo>
                <a:cubicBezTo>
                  <a:pt x="262" y="280"/>
                  <a:pt x="263" y="286"/>
                  <a:pt x="266" y="291"/>
                </a:cubicBezTo>
                <a:cubicBezTo>
                  <a:pt x="269" y="299"/>
                  <a:pt x="275" y="306"/>
                  <a:pt x="276" y="313"/>
                </a:cubicBezTo>
                <a:cubicBezTo>
                  <a:pt x="279" y="316"/>
                  <a:pt x="282" y="321"/>
                  <a:pt x="284" y="326"/>
                </a:cubicBezTo>
                <a:cubicBezTo>
                  <a:pt x="289" y="332"/>
                  <a:pt x="291" y="342"/>
                  <a:pt x="297" y="348"/>
                </a:cubicBezTo>
                <a:cubicBezTo>
                  <a:pt x="280" y="311"/>
                  <a:pt x="258" y="277"/>
                  <a:pt x="242" y="239"/>
                </a:cubicBezTo>
                <a:cubicBezTo>
                  <a:pt x="228" y="217"/>
                  <a:pt x="219" y="190"/>
                  <a:pt x="208" y="167"/>
                </a:cubicBezTo>
                <a:cubicBezTo>
                  <a:pt x="206" y="163"/>
                  <a:pt x="204" y="159"/>
                  <a:pt x="201" y="155"/>
                </a:cubicBezTo>
                <a:cubicBezTo>
                  <a:pt x="201" y="157"/>
                  <a:pt x="200" y="157"/>
                  <a:pt x="200" y="159"/>
                </a:cubicBezTo>
                <a:cubicBezTo>
                  <a:pt x="199" y="157"/>
                  <a:pt x="199" y="158"/>
                  <a:pt x="198" y="157"/>
                </a:cubicBezTo>
                <a:cubicBezTo>
                  <a:pt x="197" y="156"/>
                  <a:pt x="198" y="159"/>
                  <a:pt x="198" y="160"/>
                </a:cubicBezTo>
                <a:cubicBezTo>
                  <a:pt x="198" y="160"/>
                  <a:pt x="199" y="160"/>
                  <a:pt x="199" y="160"/>
                </a:cubicBezTo>
                <a:cubicBezTo>
                  <a:pt x="202" y="166"/>
                  <a:pt x="204" y="175"/>
                  <a:pt x="208" y="179"/>
                </a:cubicBezTo>
                <a:cubicBezTo>
                  <a:pt x="209" y="178"/>
                  <a:pt x="209" y="178"/>
                  <a:pt x="209" y="178"/>
                </a:cubicBezTo>
                <a:cubicBezTo>
                  <a:pt x="211" y="180"/>
                  <a:pt x="212" y="182"/>
                  <a:pt x="212" y="184"/>
                </a:cubicBezTo>
                <a:cubicBezTo>
                  <a:pt x="212" y="184"/>
                  <a:pt x="211" y="184"/>
                  <a:pt x="211" y="184"/>
                </a:cubicBezTo>
                <a:cubicBezTo>
                  <a:pt x="211" y="184"/>
                  <a:pt x="211" y="186"/>
                  <a:pt x="212" y="186"/>
                </a:cubicBezTo>
                <a:cubicBezTo>
                  <a:pt x="212" y="185"/>
                  <a:pt x="212" y="185"/>
                  <a:pt x="212" y="185"/>
                </a:cubicBezTo>
                <a:cubicBezTo>
                  <a:pt x="213" y="186"/>
                  <a:pt x="212" y="187"/>
                  <a:pt x="214" y="187"/>
                </a:cubicBezTo>
                <a:cubicBezTo>
                  <a:pt x="214" y="189"/>
                  <a:pt x="214" y="187"/>
                  <a:pt x="214" y="189"/>
                </a:cubicBezTo>
                <a:cubicBezTo>
                  <a:pt x="216" y="191"/>
                  <a:pt x="218" y="194"/>
                  <a:pt x="218" y="197"/>
                </a:cubicBezTo>
                <a:close/>
                <a:moveTo>
                  <a:pt x="196" y="159"/>
                </a:moveTo>
                <a:cubicBezTo>
                  <a:pt x="196" y="158"/>
                  <a:pt x="196" y="157"/>
                  <a:pt x="194" y="157"/>
                </a:cubicBezTo>
                <a:cubicBezTo>
                  <a:pt x="194" y="158"/>
                  <a:pt x="194" y="160"/>
                  <a:pt x="196" y="159"/>
                </a:cubicBezTo>
                <a:close/>
                <a:moveTo>
                  <a:pt x="29" y="271"/>
                </a:moveTo>
                <a:cubicBezTo>
                  <a:pt x="29" y="273"/>
                  <a:pt x="28" y="275"/>
                  <a:pt x="28" y="278"/>
                </a:cubicBezTo>
                <a:cubicBezTo>
                  <a:pt x="29" y="309"/>
                  <a:pt x="29" y="343"/>
                  <a:pt x="29" y="371"/>
                </a:cubicBezTo>
                <a:cubicBezTo>
                  <a:pt x="31" y="371"/>
                  <a:pt x="31" y="372"/>
                  <a:pt x="31" y="370"/>
                </a:cubicBezTo>
                <a:cubicBezTo>
                  <a:pt x="32" y="371"/>
                  <a:pt x="32" y="372"/>
                  <a:pt x="31" y="374"/>
                </a:cubicBezTo>
                <a:cubicBezTo>
                  <a:pt x="32" y="372"/>
                  <a:pt x="30" y="372"/>
                  <a:pt x="29" y="371"/>
                </a:cubicBezTo>
                <a:cubicBezTo>
                  <a:pt x="29" y="372"/>
                  <a:pt x="30" y="373"/>
                  <a:pt x="29" y="374"/>
                </a:cubicBezTo>
                <a:cubicBezTo>
                  <a:pt x="30" y="374"/>
                  <a:pt x="30" y="375"/>
                  <a:pt x="31" y="375"/>
                </a:cubicBezTo>
                <a:cubicBezTo>
                  <a:pt x="32" y="382"/>
                  <a:pt x="32" y="389"/>
                  <a:pt x="31" y="397"/>
                </a:cubicBezTo>
                <a:cubicBezTo>
                  <a:pt x="35" y="389"/>
                  <a:pt x="34" y="380"/>
                  <a:pt x="34" y="370"/>
                </a:cubicBezTo>
                <a:cubicBezTo>
                  <a:pt x="35" y="359"/>
                  <a:pt x="35" y="349"/>
                  <a:pt x="36" y="338"/>
                </a:cubicBezTo>
                <a:cubicBezTo>
                  <a:pt x="36" y="329"/>
                  <a:pt x="35" y="320"/>
                  <a:pt x="35" y="311"/>
                </a:cubicBezTo>
                <a:cubicBezTo>
                  <a:pt x="34" y="271"/>
                  <a:pt x="31" y="230"/>
                  <a:pt x="34" y="193"/>
                </a:cubicBezTo>
                <a:cubicBezTo>
                  <a:pt x="34" y="193"/>
                  <a:pt x="34" y="192"/>
                  <a:pt x="34" y="192"/>
                </a:cubicBezTo>
                <a:cubicBezTo>
                  <a:pt x="33" y="190"/>
                  <a:pt x="31" y="190"/>
                  <a:pt x="32" y="189"/>
                </a:cubicBezTo>
                <a:cubicBezTo>
                  <a:pt x="33" y="189"/>
                  <a:pt x="34" y="189"/>
                  <a:pt x="34" y="188"/>
                </a:cubicBezTo>
                <a:cubicBezTo>
                  <a:pt x="34" y="185"/>
                  <a:pt x="34" y="184"/>
                  <a:pt x="33" y="182"/>
                </a:cubicBezTo>
                <a:cubicBezTo>
                  <a:pt x="34" y="182"/>
                  <a:pt x="34" y="182"/>
                  <a:pt x="35" y="182"/>
                </a:cubicBezTo>
                <a:cubicBezTo>
                  <a:pt x="34" y="176"/>
                  <a:pt x="36" y="168"/>
                  <a:pt x="36" y="162"/>
                </a:cubicBezTo>
                <a:cubicBezTo>
                  <a:pt x="31" y="161"/>
                  <a:pt x="30" y="163"/>
                  <a:pt x="27" y="160"/>
                </a:cubicBezTo>
                <a:cubicBezTo>
                  <a:pt x="27" y="197"/>
                  <a:pt x="28" y="236"/>
                  <a:pt x="29" y="271"/>
                </a:cubicBezTo>
                <a:close/>
                <a:moveTo>
                  <a:pt x="347" y="157"/>
                </a:moveTo>
                <a:cubicBezTo>
                  <a:pt x="347" y="157"/>
                  <a:pt x="348" y="157"/>
                  <a:pt x="347" y="158"/>
                </a:cubicBezTo>
                <a:cubicBezTo>
                  <a:pt x="349" y="158"/>
                  <a:pt x="350" y="158"/>
                  <a:pt x="350" y="158"/>
                </a:cubicBezTo>
                <a:cubicBezTo>
                  <a:pt x="350" y="156"/>
                  <a:pt x="350" y="155"/>
                  <a:pt x="348" y="155"/>
                </a:cubicBezTo>
                <a:cubicBezTo>
                  <a:pt x="348" y="156"/>
                  <a:pt x="346" y="156"/>
                  <a:pt x="347" y="157"/>
                </a:cubicBezTo>
                <a:close/>
                <a:moveTo>
                  <a:pt x="188" y="160"/>
                </a:moveTo>
                <a:cubicBezTo>
                  <a:pt x="190" y="160"/>
                  <a:pt x="187" y="161"/>
                  <a:pt x="187" y="161"/>
                </a:cubicBezTo>
                <a:cubicBezTo>
                  <a:pt x="188" y="163"/>
                  <a:pt x="188" y="165"/>
                  <a:pt x="190" y="166"/>
                </a:cubicBezTo>
                <a:cubicBezTo>
                  <a:pt x="191" y="165"/>
                  <a:pt x="193" y="165"/>
                  <a:pt x="195" y="165"/>
                </a:cubicBezTo>
                <a:cubicBezTo>
                  <a:pt x="194" y="163"/>
                  <a:pt x="193" y="161"/>
                  <a:pt x="192" y="159"/>
                </a:cubicBezTo>
                <a:cubicBezTo>
                  <a:pt x="190" y="159"/>
                  <a:pt x="189" y="159"/>
                  <a:pt x="188" y="160"/>
                </a:cubicBezTo>
                <a:close/>
                <a:moveTo>
                  <a:pt x="342" y="160"/>
                </a:moveTo>
                <a:cubicBezTo>
                  <a:pt x="336" y="161"/>
                  <a:pt x="333" y="163"/>
                  <a:pt x="330" y="166"/>
                </a:cubicBezTo>
                <a:cubicBezTo>
                  <a:pt x="330" y="167"/>
                  <a:pt x="331" y="167"/>
                  <a:pt x="331" y="168"/>
                </a:cubicBezTo>
                <a:cubicBezTo>
                  <a:pt x="337" y="166"/>
                  <a:pt x="341" y="163"/>
                  <a:pt x="346" y="159"/>
                </a:cubicBezTo>
                <a:cubicBezTo>
                  <a:pt x="346" y="159"/>
                  <a:pt x="346" y="156"/>
                  <a:pt x="344" y="157"/>
                </a:cubicBezTo>
                <a:cubicBezTo>
                  <a:pt x="343" y="158"/>
                  <a:pt x="343" y="160"/>
                  <a:pt x="342" y="160"/>
                </a:cubicBezTo>
                <a:close/>
                <a:moveTo>
                  <a:pt x="183" y="164"/>
                </a:moveTo>
                <a:cubicBezTo>
                  <a:pt x="184" y="165"/>
                  <a:pt x="185" y="169"/>
                  <a:pt x="188" y="167"/>
                </a:cubicBezTo>
                <a:cubicBezTo>
                  <a:pt x="187" y="165"/>
                  <a:pt x="186" y="164"/>
                  <a:pt x="186" y="162"/>
                </a:cubicBezTo>
                <a:cubicBezTo>
                  <a:pt x="184" y="161"/>
                  <a:pt x="183" y="162"/>
                  <a:pt x="183" y="164"/>
                </a:cubicBezTo>
                <a:close/>
                <a:moveTo>
                  <a:pt x="178" y="165"/>
                </a:moveTo>
                <a:cubicBezTo>
                  <a:pt x="178" y="168"/>
                  <a:pt x="180" y="169"/>
                  <a:pt x="180" y="170"/>
                </a:cubicBezTo>
                <a:cubicBezTo>
                  <a:pt x="181" y="169"/>
                  <a:pt x="183" y="169"/>
                  <a:pt x="184" y="168"/>
                </a:cubicBezTo>
                <a:cubicBezTo>
                  <a:pt x="183" y="167"/>
                  <a:pt x="183" y="164"/>
                  <a:pt x="181" y="164"/>
                </a:cubicBezTo>
                <a:cubicBezTo>
                  <a:pt x="181" y="165"/>
                  <a:pt x="179" y="165"/>
                  <a:pt x="178" y="165"/>
                </a:cubicBezTo>
                <a:close/>
                <a:moveTo>
                  <a:pt x="350" y="162"/>
                </a:moveTo>
                <a:cubicBezTo>
                  <a:pt x="355" y="167"/>
                  <a:pt x="358" y="175"/>
                  <a:pt x="362" y="180"/>
                </a:cubicBezTo>
                <a:cubicBezTo>
                  <a:pt x="366" y="187"/>
                  <a:pt x="370" y="193"/>
                  <a:pt x="374" y="198"/>
                </a:cubicBezTo>
                <a:cubicBezTo>
                  <a:pt x="376" y="202"/>
                  <a:pt x="376" y="206"/>
                  <a:pt x="380" y="207"/>
                </a:cubicBezTo>
                <a:cubicBezTo>
                  <a:pt x="372" y="190"/>
                  <a:pt x="362" y="175"/>
                  <a:pt x="352" y="161"/>
                </a:cubicBezTo>
                <a:cubicBezTo>
                  <a:pt x="352" y="162"/>
                  <a:pt x="351" y="162"/>
                  <a:pt x="350" y="162"/>
                </a:cubicBezTo>
                <a:close/>
                <a:moveTo>
                  <a:pt x="316" y="168"/>
                </a:moveTo>
                <a:cubicBezTo>
                  <a:pt x="319" y="167"/>
                  <a:pt x="323" y="165"/>
                  <a:pt x="326" y="162"/>
                </a:cubicBezTo>
                <a:cubicBezTo>
                  <a:pt x="322" y="162"/>
                  <a:pt x="319" y="166"/>
                  <a:pt x="316" y="168"/>
                </a:cubicBezTo>
                <a:close/>
                <a:moveTo>
                  <a:pt x="348" y="163"/>
                </a:moveTo>
                <a:cubicBezTo>
                  <a:pt x="346" y="165"/>
                  <a:pt x="336" y="170"/>
                  <a:pt x="335" y="172"/>
                </a:cubicBezTo>
                <a:cubicBezTo>
                  <a:pt x="334" y="175"/>
                  <a:pt x="339" y="181"/>
                  <a:pt x="341" y="185"/>
                </a:cubicBezTo>
                <a:cubicBezTo>
                  <a:pt x="344" y="189"/>
                  <a:pt x="347" y="195"/>
                  <a:pt x="349" y="197"/>
                </a:cubicBezTo>
                <a:cubicBezTo>
                  <a:pt x="352" y="204"/>
                  <a:pt x="357" y="210"/>
                  <a:pt x="360" y="214"/>
                </a:cubicBezTo>
                <a:cubicBezTo>
                  <a:pt x="365" y="212"/>
                  <a:pt x="372" y="210"/>
                  <a:pt x="377" y="207"/>
                </a:cubicBezTo>
                <a:cubicBezTo>
                  <a:pt x="367" y="193"/>
                  <a:pt x="359" y="177"/>
                  <a:pt x="348" y="163"/>
                </a:cubicBezTo>
                <a:close/>
                <a:moveTo>
                  <a:pt x="151" y="182"/>
                </a:moveTo>
                <a:cubicBezTo>
                  <a:pt x="156" y="180"/>
                  <a:pt x="160" y="178"/>
                  <a:pt x="165" y="176"/>
                </a:cubicBezTo>
                <a:cubicBezTo>
                  <a:pt x="165" y="176"/>
                  <a:pt x="163" y="175"/>
                  <a:pt x="165" y="175"/>
                </a:cubicBezTo>
                <a:cubicBezTo>
                  <a:pt x="169" y="176"/>
                  <a:pt x="173" y="172"/>
                  <a:pt x="178" y="170"/>
                </a:cubicBezTo>
                <a:cubicBezTo>
                  <a:pt x="178" y="169"/>
                  <a:pt x="177" y="167"/>
                  <a:pt x="176" y="166"/>
                </a:cubicBezTo>
                <a:cubicBezTo>
                  <a:pt x="170" y="170"/>
                  <a:pt x="164" y="173"/>
                  <a:pt x="158" y="174"/>
                </a:cubicBezTo>
                <a:cubicBezTo>
                  <a:pt x="158" y="176"/>
                  <a:pt x="153" y="177"/>
                  <a:pt x="150" y="179"/>
                </a:cubicBezTo>
                <a:cubicBezTo>
                  <a:pt x="150" y="181"/>
                  <a:pt x="151" y="182"/>
                  <a:pt x="151" y="182"/>
                </a:cubicBezTo>
                <a:close/>
                <a:moveTo>
                  <a:pt x="623" y="164"/>
                </a:moveTo>
                <a:cubicBezTo>
                  <a:pt x="622" y="165"/>
                  <a:pt x="620" y="164"/>
                  <a:pt x="619" y="165"/>
                </a:cubicBezTo>
                <a:cubicBezTo>
                  <a:pt x="620" y="169"/>
                  <a:pt x="619" y="174"/>
                  <a:pt x="619" y="178"/>
                </a:cubicBezTo>
                <a:cubicBezTo>
                  <a:pt x="621" y="178"/>
                  <a:pt x="622" y="178"/>
                  <a:pt x="624" y="178"/>
                </a:cubicBezTo>
                <a:cubicBezTo>
                  <a:pt x="623" y="171"/>
                  <a:pt x="625" y="166"/>
                  <a:pt x="623" y="161"/>
                </a:cubicBezTo>
                <a:cubicBezTo>
                  <a:pt x="623" y="162"/>
                  <a:pt x="622" y="163"/>
                  <a:pt x="623" y="164"/>
                </a:cubicBezTo>
                <a:close/>
                <a:moveTo>
                  <a:pt x="725" y="161"/>
                </a:moveTo>
                <a:cubicBezTo>
                  <a:pt x="726" y="161"/>
                  <a:pt x="726" y="160"/>
                  <a:pt x="727" y="159"/>
                </a:cubicBezTo>
                <a:cubicBezTo>
                  <a:pt x="726" y="160"/>
                  <a:pt x="726" y="159"/>
                  <a:pt x="725" y="159"/>
                </a:cubicBezTo>
                <a:cubicBezTo>
                  <a:pt x="725" y="160"/>
                  <a:pt x="725" y="160"/>
                  <a:pt x="725" y="161"/>
                </a:cubicBezTo>
                <a:close/>
                <a:moveTo>
                  <a:pt x="723" y="164"/>
                </a:moveTo>
                <a:cubicBezTo>
                  <a:pt x="723" y="162"/>
                  <a:pt x="722" y="161"/>
                  <a:pt x="721" y="160"/>
                </a:cubicBezTo>
                <a:cubicBezTo>
                  <a:pt x="721" y="161"/>
                  <a:pt x="721" y="164"/>
                  <a:pt x="723" y="164"/>
                </a:cubicBezTo>
                <a:close/>
                <a:moveTo>
                  <a:pt x="327" y="167"/>
                </a:moveTo>
                <a:cubicBezTo>
                  <a:pt x="324" y="170"/>
                  <a:pt x="321" y="172"/>
                  <a:pt x="318" y="174"/>
                </a:cubicBezTo>
                <a:cubicBezTo>
                  <a:pt x="317" y="175"/>
                  <a:pt x="315" y="175"/>
                  <a:pt x="316" y="177"/>
                </a:cubicBezTo>
                <a:cubicBezTo>
                  <a:pt x="321" y="176"/>
                  <a:pt x="325" y="172"/>
                  <a:pt x="330" y="169"/>
                </a:cubicBezTo>
                <a:cubicBezTo>
                  <a:pt x="329" y="168"/>
                  <a:pt x="329" y="167"/>
                  <a:pt x="327" y="167"/>
                </a:cubicBezTo>
                <a:close/>
                <a:moveTo>
                  <a:pt x="269" y="172"/>
                </a:moveTo>
                <a:cubicBezTo>
                  <a:pt x="269" y="171"/>
                  <a:pt x="268" y="170"/>
                  <a:pt x="267" y="169"/>
                </a:cubicBezTo>
                <a:cubicBezTo>
                  <a:pt x="267" y="171"/>
                  <a:pt x="268" y="172"/>
                  <a:pt x="269" y="172"/>
                </a:cubicBezTo>
                <a:close/>
                <a:moveTo>
                  <a:pt x="816" y="165"/>
                </a:moveTo>
                <a:cubicBezTo>
                  <a:pt x="816" y="165"/>
                  <a:pt x="819" y="165"/>
                  <a:pt x="819" y="164"/>
                </a:cubicBezTo>
                <a:cubicBezTo>
                  <a:pt x="818" y="163"/>
                  <a:pt x="816" y="164"/>
                  <a:pt x="816" y="165"/>
                </a:cubicBezTo>
                <a:close/>
                <a:moveTo>
                  <a:pt x="273" y="183"/>
                </a:moveTo>
                <a:cubicBezTo>
                  <a:pt x="276" y="187"/>
                  <a:pt x="279" y="193"/>
                  <a:pt x="280" y="199"/>
                </a:cubicBezTo>
                <a:cubicBezTo>
                  <a:pt x="283" y="201"/>
                  <a:pt x="283" y="206"/>
                  <a:pt x="285" y="209"/>
                </a:cubicBezTo>
                <a:cubicBezTo>
                  <a:pt x="286" y="211"/>
                  <a:pt x="288" y="213"/>
                  <a:pt x="288" y="216"/>
                </a:cubicBezTo>
                <a:cubicBezTo>
                  <a:pt x="289" y="217"/>
                  <a:pt x="291" y="216"/>
                  <a:pt x="291" y="217"/>
                </a:cubicBezTo>
                <a:cubicBezTo>
                  <a:pt x="289" y="220"/>
                  <a:pt x="291" y="224"/>
                  <a:pt x="294" y="226"/>
                </a:cubicBezTo>
                <a:cubicBezTo>
                  <a:pt x="295" y="227"/>
                  <a:pt x="294" y="227"/>
                  <a:pt x="294" y="228"/>
                </a:cubicBezTo>
                <a:cubicBezTo>
                  <a:pt x="298" y="236"/>
                  <a:pt x="303" y="246"/>
                  <a:pt x="308" y="254"/>
                </a:cubicBezTo>
                <a:cubicBezTo>
                  <a:pt x="308" y="255"/>
                  <a:pt x="307" y="255"/>
                  <a:pt x="305" y="255"/>
                </a:cubicBezTo>
                <a:cubicBezTo>
                  <a:pt x="315" y="277"/>
                  <a:pt x="328" y="297"/>
                  <a:pt x="338" y="320"/>
                </a:cubicBezTo>
                <a:cubicBezTo>
                  <a:pt x="341" y="320"/>
                  <a:pt x="342" y="319"/>
                  <a:pt x="344" y="320"/>
                </a:cubicBezTo>
                <a:cubicBezTo>
                  <a:pt x="334" y="301"/>
                  <a:pt x="325" y="280"/>
                  <a:pt x="315" y="262"/>
                </a:cubicBezTo>
                <a:cubicBezTo>
                  <a:pt x="305" y="241"/>
                  <a:pt x="294" y="222"/>
                  <a:pt x="285" y="201"/>
                </a:cubicBezTo>
                <a:cubicBezTo>
                  <a:pt x="284" y="200"/>
                  <a:pt x="283" y="200"/>
                  <a:pt x="283" y="199"/>
                </a:cubicBezTo>
                <a:cubicBezTo>
                  <a:pt x="283" y="198"/>
                  <a:pt x="284" y="198"/>
                  <a:pt x="284" y="197"/>
                </a:cubicBezTo>
                <a:cubicBezTo>
                  <a:pt x="279" y="188"/>
                  <a:pt x="274" y="180"/>
                  <a:pt x="269" y="173"/>
                </a:cubicBezTo>
                <a:cubicBezTo>
                  <a:pt x="269" y="177"/>
                  <a:pt x="273" y="179"/>
                  <a:pt x="273" y="183"/>
                </a:cubicBezTo>
                <a:close/>
                <a:moveTo>
                  <a:pt x="276" y="176"/>
                </a:moveTo>
                <a:cubicBezTo>
                  <a:pt x="275" y="175"/>
                  <a:pt x="276" y="173"/>
                  <a:pt x="274" y="173"/>
                </a:cubicBezTo>
                <a:cubicBezTo>
                  <a:pt x="274" y="174"/>
                  <a:pt x="276" y="176"/>
                  <a:pt x="276" y="176"/>
                </a:cubicBezTo>
                <a:close/>
                <a:moveTo>
                  <a:pt x="811" y="167"/>
                </a:moveTo>
                <a:cubicBezTo>
                  <a:pt x="811" y="167"/>
                  <a:pt x="813" y="167"/>
                  <a:pt x="814" y="167"/>
                </a:cubicBezTo>
                <a:cubicBezTo>
                  <a:pt x="813" y="166"/>
                  <a:pt x="813" y="165"/>
                  <a:pt x="812" y="165"/>
                </a:cubicBezTo>
                <a:cubicBezTo>
                  <a:pt x="812" y="166"/>
                  <a:pt x="811" y="165"/>
                  <a:pt x="811" y="167"/>
                </a:cubicBezTo>
                <a:close/>
                <a:moveTo>
                  <a:pt x="333" y="174"/>
                </a:moveTo>
                <a:cubicBezTo>
                  <a:pt x="328" y="176"/>
                  <a:pt x="323" y="179"/>
                  <a:pt x="319" y="182"/>
                </a:cubicBezTo>
                <a:cubicBezTo>
                  <a:pt x="320" y="184"/>
                  <a:pt x="322" y="186"/>
                  <a:pt x="323" y="189"/>
                </a:cubicBezTo>
                <a:cubicBezTo>
                  <a:pt x="329" y="188"/>
                  <a:pt x="334" y="185"/>
                  <a:pt x="338" y="184"/>
                </a:cubicBezTo>
                <a:cubicBezTo>
                  <a:pt x="338" y="187"/>
                  <a:pt x="341" y="187"/>
                  <a:pt x="340" y="189"/>
                </a:cubicBezTo>
                <a:cubicBezTo>
                  <a:pt x="342" y="190"/>
                  <a:pt x="342" y="193"/>
                  <a:pt x="344" y="194"/>
                </a:cubicBezTo>
                <a:cubicBezTo>
                  <a:pt x="342" y="188"/>
                  <a:pt x="336" y="181"/>
                  <a:pt x="333" y="174"/>
                </a:cubicBezTo>
                <a:close/>
                <a:moveTo>
                  <a:pt x="799" y="172"/>
                </a:moveTo>
                <a:cubicBezTo>
                  <a:pt x="799" y="172"/>
                  <a:pt x="799" y="172"/>
                  <a:pt x="799" y="172"/>
                </a:cubicBezTo>
                <a:cubicBezTo>
                  <a:pt x="802" y="172"/>
                  <a:pt x="806" y="171"/>
                  <a:pt x="807" y="168"/>
                </a:cubicBezTo>
                <a:cubicBezTo>
                  <a:pt x="807" y="167"/>
                  <a:pt x="807" y="167"/>
                  <a:pt x="807" y="167"/>
                </a:cubicBezTo>
                <a:cubicBezTo>
                  <a:pt x="804" y="169"/>
                  <a:pt x="800" y="169"/>
                  <a:pt x="799" y="172"/>
                </a:cubicBezTo>
                <a:close/>
                <a:moveTo>
                  <a:pt x="816" y="168"/>
                </a:moveTo>
                <a:cubicBezTo>
                  <a:pt x="817" y="169"/>
                  <a:pt x="820" y="168"/>
                  <a:pt x="821" y="167"/>
                </a:cubicBezTo>
                <a:cubicBezTo>
                  <a:pt x="819" y="167"/>
                  <a:pt x="817" y="167"/>
                  <a:pt x="816" y="168"/>
                </a:cubicBezTo>
                <a:close/>
                <a:moveTo>
                  <a:pt x="308" y="178"/>
                </a:moveTo>
                <a:cubicBezTo>
                  <a:pt x="309" y="178"/>
                  <a:pt x="310" y="177"/>
                  <a:pt x="309" y="177"/>
                </a:cubicBezTo>
                <a:cubicBezTo>
                  <a:pt x="309" y="178"/>
                  <a:pt x="307" y="177"/>
                  <a:pt x="308" y="178"/>
                </a:cubicBezTo>
                <a:close/>
                <a:moveTo>
                  <a:pt x="313" y="177"/>
                </a:moveTo>
                <a:cubicBezTo>
                  <a:pt x="306" y="183"/>
                  <a:pt x="296" y="188"/>
                  <a:pt x="289" y="194"/>
                </a:cubicBezTo>
                <a:cubicBezTo>
                  <a:pt x="293" y="193"/>
                  <a:pt x="298" y="190"/>
                  <a:pt x="302" y="188"/>
                </a:cubicBezTo>
                <a:cubicBezTo>
                  <a:pt x="302" y="187"/>
                  <a:pt x="303" y="187"/>
                  <a:pt x="303" y="186"/>
                </a:cubicBezTo>
                <a:cubicBezTo>
                  <a:pt x="307" y="184"/>
                  <a:pt x="309" y="181"/>
                  <a:pt x="314" y="180"/>
                </a:cubicBezTo>
                <a:cubicBezTo>
                  <a:pt x="314" y="178"/>
                  <a:pt x="316" y="179"/>
                  <a:pt x="315" y="177"/>
                </a:cubicBezTo>
                <a:cubicBezTo>
                  <a:pt x="314" y="177"/>
                  <a:pt x="314" y="177"/>
                  <a:pt x="313" y="177"/>
                </a:cubicBezTo>
                <a:close/>
                <a:moveTo>
                  <a:pt x="812" y="171"/>
                </a:moveTo>
                <a:cubicBezTo>
                  <a:pt x="813" y="171"/>
                  <a:pt x="815" y="171"/>
                  <a:pt x="815" y="169"/>
                </a:cubicBezTo>
                <a:cubicBezTo>
                  <a:pt x="813" y="168"/>
                  <a:pt x="812" y="170"/>
                  <a:pt x="812" y="171"/>
                </a:cubicBezTo>
                <a:close/>
                <a:moveTo>
                  <a:pt x="137" y="185"/>
                </a:moveTo>
                <a:cubicBezTo>
                  <a:pt x="137" y="185"/>
                  <a:pt x="137" y="184"/>
                  <a:pt x="136" y="184"/>
                </a:cubicBezTo>
                <a:cubicBezTo>
                  <a:pt x="136" y="184"/>
                  <a:pt x="136" y="185"/>
                  <a:pt x="136" y="185"/>
                </a:cubicBezTo>
                <a:cubicBezTo>
                  <a:pt x="133" y="187"/>
                  <a:pt x="130" y="187"/>
                  <a:pt x="127" y="189"/>
                </a:cubicBezTo>
                <a:cubicBezTo>
                  <a:pt x="127" y="191"/>
                  <a:pt x="126" y="192"/>
                  <a:pt x="128" y="193"/>
                </a:cubicBezTo>
                <a:cubicBezTo>
                  <a:pt x="135" y="188"/>
                  <a:pt x="144" y="187"/>
                  <a:pt x="149" y="182"/>
                </a:cubicBezTo>
                <a:cubicBezTo>
                  <a:pt x="148" y="182"/>
                  <a:pt x="149" y="180"/>
                  <a:pt x="147" y="180"/>
                </a:cubicBezTo>
                <a:cubicBezTo>
                  <a:pt x="143" y="181"/>
                  <a:pt x="140" y="184"/>
                  <a:pt x="137" y="185"/>
                </a:cubicBezTo>
                <a:close/>
                <a:moveTo>
                  <a:pt x="288" y="187"/>
                </a:moveTo>
                <a:cubicBezTo>
                  <a:pt x="289" y="189"/>
                  <a:pt x="287" y="188"/>
                  <a:pt x="286" y="189"/>
                </a:cubicBezTo>
                <a:cubicBezTo>
                  <a:pt x="287" y="189"/>
                  <a:pt x="287" y="190"/>
                  <a:pt x="288" y="190"/>
                </a:cubicBezTo>
                <a:cubicBezTo>
                  <a:pt x="292" y="185"/>
                  <a:pt x="300" y="182"/>
                  <a:pt x="304" y="177"/>
                </a:cubicBezTo>
                <a:cubicBezTo>
                  <a:pt x="298" y="180"/>
                  <a:pt x="293" y="185"/>
                  <a:pt x="288" y="187"/>
                </a:cubicBezTo>
                <a:close/>
                <a:moveTo>
                  <a:pt x="282" y="187"/>
                </a:moveTo>
                <a:cubicBezTo>
                  <a:pt x="282" y="185"/>
                  <a:pt x="280" y="183"/>
                  <a:pt x="279" y="182"/>
                </a:cubicBezTo>
                <a:cubicBezTo>
                  <a:pt x="279" y="181"/>
                  <a:pt x="278" y="177"/>
                  <a:pt x="277" y="179"/>
                </a:cubicBezTo>
                <a:cubicBezTo>
                  <a:pt x="279" y="181"/>
                  <a:pt x="279" y="185"/>
                  <a:pt x="282" y="187"/>
                </a:cubicBezTo>
                <a:close/>
                <a:moveTo>
                  <a:pt x="818" y="170"/>
                </a:moveTo>
                <a:cubicBezTo>
                  <a:pt x="819" y="173"/>
                  <a:pt x="820" y="174"/>
                  <a:pt x="822" y="176"/>
                </a:cubicBezTo>
                <a:cubicBezTo>
                  <a:pt x="823" y="176"/>
                  <a:pt x="824" y="176"/>
                  <a:pt x="825" y="175"/>
                </a:cubicBezTo>
                <a:cubicBezTo>
                  <a:pt x="823" y="174"/>
                  <a:pt x="823" y="170"/>
                  <a:pt x="821" y="169"/>
                </a:cubicBezTo>
                <a:cubicBezTo>
                  <a:pt x="821" y="170"/>
                  <a:pt x="820" y="170"/>
                  <a:pt x="818" y="170"/>
                </a:cubicBezTo>
                <a:close/>
                <a:moveTo>
                  <a:pt x="727" y="174"/>
                </a:moveTo>
                <a:cubicBezTo>
                  <a:pt x="727" y="173"/>
                  <a:pt x="726" y="173"/>
                  <a:pt x="725" y="172"/>
                </a:cubicBezTo>
                <a:cubicBezTo>
                  <a:pt x="725" y="173"/>
                  <a:pt x="726" y="174"/>
                  <a:pt x="727" y="174"/>
                </a:cubicBezTo>
                <a:close/>
                <a:moveTo>
                  <a:pt x="800" y="176"/>
                </a:moveTo>
                <a:cubicBezTo>
                  <a:pt x="804" y="176"/>
                  <a:pt x="808" y="174"/>
                  <a:pt x="810" y="172"/>
                </a:cubicBezTo>
                <a:cubicBezTo>
                  <a:pt x="809" y="171"/>
                  <a:pt x="809" y="171"/>
                  <a:pt x="808" y="171"/>
                </a:cubicBezTo>
                <a:cubicBezTo>
                  <a:pt x="806" y="173"/>
                  <a:pt x="802" y="172"/>
                  <a:pt x="800" y="176"/>
                </a:cubicBezTo>
                <a:close/>
                <a:moveTo>
                  <a:pt x="792" y="174"/>
                </a:moveTo>
                <a:cubicBezTo>
                  <a:pt x="793" y="176"/>
                  <a:pt x="796" y="174"/>
                  <a:pt x="797" y="174"/>
                </a:cubicBezTo>
                <a:cubicBezTo>
                  <a:pt x="797" y="172"/>
                  <a:pt x="797" y="172"/>
                  <a:pt x="796" y="171"/>
                </a:cubicBezTo>
                <a:cubicBezTo>
                  <a:pt x="795" y="172"/>
                  <a:pt x="793" y="174"/>
                  <a:pt x="792" y="174"/>
                </a:cubicBezTo>
                <a:close/>
                <a:moveTo>
                  <a:pt x="36" y="188"/>
                </a:moveTo>
                <a:cubicBezTo>
                  <a:pt x="49" y="189"/>
                  <a:pt x="63" y="190"/>
                  <a:pt x="75" y="189"/>
                </a:cubicBezTo>
                <a:cubicBezTo>
                  <a:pt x="75" y="188"/>
                  <a:pt x="75" y="187"/>
                  <a:pt x="75" y="186"/>
                </a:cubicBezTo>
                <a:cubicBezTo>
                  <a:pt x="62" y="185"/>
                  <a:pt x="51" y="187"/>
                  <a:pt x="36" y="184"/>
                </a:cubicBezTo>
                <a:cubicBezTo>
                  <a:pt x="36" y="185"/>
                  <a:pt x="35" y="188"/>
                  <a:pt x="36" y="188"/>
                </a:cubicBezTo>
                <a:close/>
                <a:moveTo>
                  <a:pt x="812" y="173"/>
                </a:moveTo>
                <a:cubicBezTo>
                  <a:pt x="813" y="175"/>
                  <a:pt x="815" y="176"/>
                  <a:pt x="814" y="178"/>
                </a:cubicBezTo>
                <a:cubicBezTo>
                  <a:pt x="815" y="178"/>
                  <a:pt x="816" y="179"/>
                  <a:pt x="817" y="178"/>
                </a:cubicBezTo>
                <a:cubicBezTo>
                  <a:pt x="816" y="177"/>
                  <a:pt x="814" y="173"/>
                  <a:pt x="816" y="172"/>
                </a:cubicBezTo>
                <a:cubicBezTo>
                  <a:pt x="815" y="172"/>
                  <a:pt x="814" y="172"/>
                  <a:pt x="812" y="173"/>
                </a:cubicBezTo>
                <a:close/>
                <a:moveTo>
                  <a:pt x="315" y="237"/>
                </a:moveTo>
                <a:cubicBezTo>
                  <a:pt x="315" y="237"/>
                  <a:pt x="316" y="237"/>
                  <a:pt x="316" y="237"/>
                </a:cubicBezTo>
                <a:cubicBezTo>
                  <a:pt x="316" y="237"/>
                  <a:pt x="316" y="237"/>
                  <a:pt x="316" y="237"/>
                </a:cubicBezTo>
                <a:cubicBezTo>
                  <a:pt x="316" y="237"/>
                  <a:pt x="316" y="237"/>
                  <a:pt x="316" y="237"/>
                </a:cubicBezTo>
                <a:cubicBezTo>
                  <a:pt x="317" y="236"/>
                  <a:pt x="317" y="237"/>
                  <a:pt x="318" y="237"/>
                </a:cubicBezTo>
                <a:cubicBezTo>
                  <a:pt x="326" y="232"/>
                  <a:pt x="335" y="228"/>
                  <a:pt x="343" y="224"/>
                </a:cubicBezTo>
                <a:cubicBezTo>
                  <a:pt x="341" y="220"/>
                  <a:pt x="339" y="218"/>
                  <a:pt x="338" y="215"/>
                </a:cubicBezTo>
                <a:cubicBezTo>
                  <a:pt x="336" y="215"/>
                  <a:pt x="336" y="216"/>
                  <a:pt x="335" y="216"/>
                </a:cubicBezTo>
                <a:cubicBezTo>
                  <a:pt x="335" y="215"/>
                  <a:pt x="333" y="215"/>
                  <a:pt x="333" y="214"/>
                </a:cubicBezTo>
                <a:cubicBezTo>
                  <a:pt x="333" y="212"/>
                  <a:pt x="334" y="212"/>
                  <a:pt x="335" y="211"/>
                </a:cubicBezTo>
                <a:cubicBezTo>
                  <a:pt x="330" y="204"/>
                  <a:pt x="317" y="198"/>
                  <a:pt x="322" y="189"/>
                </a:cubicBezTo>
                <a:cubicBezTo>
                  <a:pt x="320" y="187"/>
                  <a:pt x="320" y="184"/>
                  <a:pt x="318" y="182"/>
                </a:cubicBezTo>
                <a:cubicBezTo>
                  <a:pt x="310" y="187"/>
                  <a:pt x="299" y="192"/>
                  <a:pt x="292" y="197"/>
                </a:cubicBezTo>
                <a:cubicBezTo>
                  <a:pt x="298" y="208"/>
                  <a:pt x="305" y="217"/>
                  <a:pt x="311" y="229"/>
                </a:cubicBezTo>
                <a:cubicBezTo>
                  <a:pt x="311" y="228"/>
                  <a:pt x="310" y="226"/>
                  <a:pt x="311" y="226"/>
                </a:cubicBezTo>
                <a:cubicBezTo>
                  <a:pt x="312" y="227"/>
                  <a:pt x="314" y="229"/>
                  <a:pt x="312" y="230"/>
                </a:cubicBezTo>
                <a:cubicBezTo>
                  <a:pt x="312" y="230"/>
                  <a:pt x="311" y="228"/>
                  <a:pt x="311" y="230"/>
                </a:cubicBezTo>
                <a:cubicBezTo>
                  <a:pt x="313" y="232"/>
                  <a:pt x="314" y="234"/>
                  <a:pt x="315" y="236"/>
                </a:cubicBezTo>
                <a:cubicBezTo>
                  <a:pt x="316" y="237"/>
                  <a:pt x="316" y="234"/>
                  <a:pt x="316" y="236"/>
                </a:cubicBezTo>
                <a:cubicBezTo>
                  <a:pt x="317" y="237"/>
                  <a:pt x="315" y="236"/>
                  <a:pt x="315" y="237"/>
                </a:cubicBezTo>
                <a:close/>
                <a:moveTo>
                  <a:pt x="802" y="178"/>
                </a:moveTo>
                <a:cubicBezTo>
                  <a:pt x="803" y="180"/>
                  <a:pt x="802" y="183"/>
                  <a:pt x="805" y="184"/>
                </a:cubicBezTo>
                <a:cubicBezTo>
                  <a:pt x="807" y="182"/>
                  <a:pt x="810" y="181"/>
                  <a:pt x="813" y="180"/>
                </a:cubicBezTo>
                <a:cubicBezTo>
                  <a:pt x="812" y="178"/>
                  <a:pt x="811" y="176"/>
                  <a:pt x="810" y="174"/>
                </a:cubicBezTo>
                <a:cubicBezTo>
                  <a:pt x="807" y="175"/>
                  <a:pt x="804" y="176"/>
                  <a:pt x="802" y="178"/>
                </a:cubicBezTo>
                <a:close/>
                <a:moveTo>
                  <a:pt x="795" y="179"/>
                </a:moveTo>
                <a:cubicBezTo>
                  <a:pt x="797" y="179"/>
                  <a:pt x="798" y="177"/>
                  <a:pt x="800" y="177"/>
                </a:cubicBezTo>
                <a:cubicBezTo>
                  <a:pt x="799" y="176"/>
                  <a:pt x="799" y="176"/>
                  <a:pt x="798" y="175"/>
                </a:cubicBezTo>
                <a:cubicBezTo>
                  <a:pt x="796" y="176"/>
                  <a:pt x="795" y="177"/>
                  <a:pt x="795" y="179"/>
                </a:cubicBezTo>
                <a:close/>
                <a:moveTo>
                  <a:pt x="754" y="193"/>
                </a:moveTo>
                <a:cubicBezTo>
                  <a:pt x="758" y="192"/>
                  <a:pt x="761" y="191"/>
                  <a:pt x="764" y="189"/>
                </a:cubicBezTo>
                <a:cubicBezTo>
                  <a:pt x="769" y="187"/>
                  <a:pt x="773" y="185"/>
                  <a:pt x="777" y="182"/>
                </a:cubicBezTo>
                <a:cubicBezTo>
                  <a:pt x="779" y="182"/>
                  <a:pt x="780" y="181"/>
                  <a:pt x="781" y="181"/>
                </a:cubicBezTo>
                <a:cubicBezTo>
                  <a:pt x="784" y="179"/>
                  <a:pt x="788" y="179"/>
                  <a:pt x="789" y="176"/>
                </a:cubicBezTo>
                <a:cubicBezTo>
                  <a:pt x="776" y="181"/>
                  <a:pt x="765" y="187"/>
                  <a:pt x="754" y="193"/>
                </a:cubicBezTo>
                <a:close/>
                <a:moveTo>
                  <a:pt x="495" y="182"/>
                </a:moveTo>
                <a:cubicBezTo>
                  <a:pt x="495" y="181"/>
                  <a:pt x="499" y="183"/>
                  <a:pt x="499" y="182"/>
                </a:cubicBezTo>
                <a:cubicBezTo>
                  <a:pt x="498" y="181"/>
                  <a:pt x="494" y="181"/>
                  <a:pt x="495" y="182"/>
                </a:cubicBezTo>
                <a:close/>
                <a:moveTo>
                  <a:pt x="553" y="182"/>
                </a:moveTo>
                <a:cubicBezTo>
                  <a:pt x="554" y="219"/>
                  <a:pt x="553" y="245"/>
                  <a:pt x="554" y="277"/>
                </a:cubicBezTo>
                <a:cubicBezTo>
                  <a:pt x="555" y="259"/>
                  <a:pt x="555" y="244"/>
                  <a:pt x="556" y="225"/>
                </a:cubicBezTo>
                <a:cubicBezTo>
                  <a:pt x="556" y="212"/>
                  <a:pt x="555" y="195"/>
                  <a:pt x="555" y="182"/>
                </a:cubicBezTo>
                <a:cubicBezTo>
                  <a:pt x="553" y="182"/>
                  <a:pt x="554" y="180"/>
                  <a:pt x="553" y="181"/>
                </a:cubicBezTo>
                <a:cubicBezTo>
                  <a:pt x="553" y="181"/>
                  <a:pt x="553" y="181"/>
                  <a:pt x="553" y="182"/>
                </a:cubicBezTo>
                <a:close/>
                <a:moveTo>
                  <a:pt x="832" y="195"/>
                </a:moveTo>
                <a:cubicBezTo>
                  <a:pt x="830" y="189"/>
                  <a:pt x="828" y="182"/>
                  <a:pt x="825" y="176"/>
                </a:cubicBezTo>
                <a:cubicBezTo>
                  <a:pt x="825" y="176"/>
                  <a:pt x="825" y="177"/>
                  <a:pt x="825" y="177"/>
                </a:cubicBezTo>
                <a:cubicBezTo>
                  <a:pt x="826" y="183"/>
                  <a:pt x="827" y="192"/>
                  <a:pt x="832" y="195"/>
                </a:cubicBezTo>
                <a:close/>
                <a:moveTo>
                  <a:pt x="286" y="188"/>
                </a:moveTo>
                <a:cubicBezTo>
                  <a:pt x="286" y="187"/>
                  <a:pt x="287" y="187"/>
                  <a:pt x="287" y="187"/>
                </a:cubicBezTo>
                <a:cubicBezTo>
                  <a:pt x="286" y="187"/>
                  <a:pt x="286" y="186"/>
                  <a:pt x="285" y="186"/>
                </a:cubicBezTo>
                <a:cubicBezTo>
                  <a:pt x="285" y="187"/>
                  <a:pt x="285" y="188"/>
                  <a:pt x="286" y="188"/>
                </a:cubicBezTo>
                <a:close/>
                <a:moveTo>
                  <a:pt x="627" y="180"/>
                </a:moveTo>
                <a:cubicBezTo>
                  <a:pt x="627" y="182"/>
                  <a:pt x="629" y="181"/>
                  <a:pt x="629" y="182"/>
                </a:cubicBezTo>
                <a:cubicBezTo>
                  <a:pt x="629" y="199"/>
                  <a:pt x="627" y="218"/>
                  <a:pt x="628" y="236"/>
                </a:cubicBezTo>
                <a:cubicBezTo>
                  <a:pt x="629" y="249"/>
                  <a:pt x="627" y="265"/>
                  <a:pt x="627" y="279"/>
                </a:cubicBezTo>
                <a:cubicBezTo>
                  <a:pt x="628" y="290"/>
                  <a:pt x="629" y="302"/>
                  <a:pt x="628" y="312"/>
                </a:cubicBezTo>
                <a:cubicBezTo>
                  <a:pt x="628" y="317"/>
                  <a:pt x="627" y="321"/>
                  <a:pt x="627" y="326"/>
                </a:cubicBezTo>
                <a:cubicBezTo>
                  <a:pt x="628" y="331"/>
                  <a:pt x="627" y="338"/>
                  <a:pt x="627" y="344"/>
                </a:cubicBezTo>
                <a:cubicBezTo>
                  <a:pt x="626" y="344"/>
                  <a:pt x="627" y="342"/>
                  <a:pt x="626" y="342"/>
                </a:cubicBezTo>
                <a:cubicBezTo>
                  <a:pt x="626" y="343"/>
                  <a:pt x="626" y="344"/>
                  <a:pt x="626" y="345"/>
                </a:cubicBezTo>
                <a:cubicBezTo>
                  <a:pt x="629" y="346"/>
                  <a:pt x="625" y="349"/>
                  <a:pt x="628" y="351"/>
                </a:cubicBezTo>
                <a:cubicBezTo>
                  <a:pt x="629" y="337"/>
                  <a:pt x="629" y="323"/>
                  <a:pt x="630" y="310"/>
                </a:cubicBezTo>
                <a:cubicBezTo>
                  <a:pt x="630" y="299"/>
                  <a:pt x="629" y="288"/>
                  <a:pt x="630" y="278"/>
                </a:cubicBezTo>
                <a:cubicBezTo>
                  <a:pt x="630" y="270"/>
                  <a:pt x="631" y="262"/>
                  <a:pt x="631" y="253"/>
                </a:cubicBezTo>
                <a:cubicBezTo>
                  <a:pt x="633" y="247"/>
                  <a:pt x="632" y="242"/>
                  <a:pt x="632" y="236"/>
                </a:cubicBezTo>
                <a:cubicBezTo>
                  <a:pt x="632" y="217"/>
                  <a:pt x="633" y="196"/>
                  <a:pt x="632" y="180"/>
                </a:cubicBezTo>
                <a:cubicBezTo>
                  <a:pt x="630" y="180"/>
                  <a:pt x="629" y="180"/>
                  <a:pt x="627" y="180"/>
                </a:cubicBezTo>
                <a:close/>
                <a:moveTo>
                  <a:pt x="792" y="178"/>
                </a:moveTo>
                <a:cubicBezTo>
                  <a:pt x="793" y="178"/>
                  <a:pt x="793" y="179"/>
                  <a:pt x="794" y="179"/>
                </a:cubicBezTo>
                <a:cubicBezTo>
                  <a:pt x="794" y="178"/>
                  <a:pt x="792" y="177"/>
                  <a:pt x="792" y="178"/>
                </a:cubicBezTo>
                <a:close/>
                <a:moveTo>
                  <a:pt x="594" y="320"/>
                </a:moveTo>
                <a:cubicBezTo>
                  <a:pt x="593" y="282"/>
                  <a:pt x="593" y="237"/>
                  <a:pt x="597" y="201"/>
                </a:cubicBezTo>
                <a:cubicBezTo>
                  <a:pt x="598" y="200"/>
                  <a:pt x="598" y="198"/>
                  <a:pt x="599" y="197"/>
                </a:cubicBezTo>
                <a:cubicBezTo>
                  <a:pt x="597" y="213"/>
                  <a:pt x="597" y="231"/>
                  <a:pt x="596" y="249"/>
                </a:cubicBezTo>
                <a:cubicBezTo>
                  <a:pt x="596" y="255"/>
                  <a:pt x="595" y="261"/>
                  <a:pt x="595" y="267"/>
                </a:cubicBezTo>
                <a:cubicBezTo>
                  <a:pt x="595" y="295"/>
                  <a:pt x="595" y="324"/>
                  <a:pt x="595" y="350"/>
                </a:cubicBezTo>
                <a:cubicBezTo>
                  <a:pt x="600" y="351"/>
                  <a:pt x="604" y="351"/>
                  <a:pt x="610" y="351"/>
                </a:cubicBezTo>
                <a:cubicBezTo>
                  <a:pt x="612" y="329"/>
                  <a:pt x="612" y="302"/>
                  <a:pt x="613" y="278"/>
                </a:cubicBezTo>
                <a:cubicBezTo>
                  <a:pt x="615" y="246"/>
                  <a:pt x="614" y="218"/>
                  <a:pt x="617" y="188"/>
                </a:cubicBezTo>
                <a:cubicBezTo>
                  <a:pt x="604" y="189"/>
                  <a:pt x="583" y="190"/>
                  <a:pt x="569" y="192"/>
                </a:cubicBezTo>
                <a:cubicBezTo>
                  <a:pt x="566" y="193"/>
                  <a:pt x="561" y="194"/>
                  <a:pt x="560" y="191"/>
                </a:cubicBezTo>
                <a:cubicBezTo>
                  <a:pt x="562" y="189"/>
                  <a:pt x="564" y="190"/>
                  <a:pt x="566" y="190"/>
                </a:cubicBezTo>
                <a:cubicBezTo>
                  <a:pt x="573" y="190"/>
                  <a:pt x="578" y="189"/>
                  <a:pt x="585" y="188"/>
                </a:cubicBezTo>
                <a:cubicBezTo>
                  <a:pt x="596" y="187"/>
                  <a:pt x="608" y="187"/>
                  <a:pt x="617" y="186"/>
                </a:cubicBezTo>
                <a:cubicBezTo>
                  <a:pt x="616" y="185"/>
                  <a:pt x="615" y="185"/>
                  <a:pt x="615" y="184"/>
                </a:cubicBezTo>
                <a:cubicBezTo>
                  <a:pt x="616" y="183"/>
                  <a:pt x="618" y="184"/>
                  <a:pt x="617" y="182"/>
                </a:cubicBezTo>
                <a:cubicBezTo>
                  <a:pt x="608" y="183"/>
                  <a:pt x="596" y="182"/>
                  <a:pt x="589" y="183"/>
                </a:cubicBezTo>
                <a:cubicBezTo>
                  <a:pt x="588" y="186"/>
                  <a:pt x="592" y="184"/>
                  <a:pt x="592" y="185"/>
                </a:cubicBezTo>
                <a:cubicBezTo>
                  <a:pt x="583" y="187"/>
                  <a:pt x="576" y="183"/>
                  <a:pt x="567" y="184"/>
                </a:cubicBezTo>
                <a:cubicBezTo>
                  <a:pt x="565" y="183"/>
                  <a:pt x="562" y="182"/>
                  <a:pt x="558" y="182"/>
                </a:cubicBezTo>
                <a:cubicBezTo>
                  <a:pt x="557" y="203"/>
                  <a:pt x="560" y="225"/>
                  <a:pt x="556" y="246"/>
                </a:cubicBezTo>
                <a:cubicBezTo>
                  <a:pt x="557" y="246"/>
                  <a:pt x="558" y="246"/>
                  <a:pt x="558" y="246"/>
                </a:cubicBezTo>
                <a:cubicBezTo>
                  <a:pt x="556" y="251"/>
                  <a:pt x="558" y="252"/>
                  <a:pt x="557" y="256"/>
                </a:cubicBezTo>
                <a:cubicBezTo>
                  <a:pt x="559" y="274"/>
                  <a:pt x="555" y="291"/>
                  <a:pt x="555" y="307"/>
                </a:cubicBezTo>
                <a:cubicBezTo>
                  <a:pt x="555" y="309"/>
                  <a:pt x="556" y="311"/>
                  <a:pt x="556" y="313"/>
                </a:cubicBezTo>
                <a:cubicBezTo>
                  <a:pt x="556" y="325"/>
                  <a:pt x="555" y="337"/>
                  <a:pt x="558" y="352"/>
                </a:cubicBezTo>
                <a:cubicBezTo>
                  <a:pt x="569" y="352"/>
                  <a:pt x="581" y="352"/>
                  <a:pt x="593" y="351"/>
                </a:cubicBezTo>
                <a:cubicBezTo>
                  <a:pt x="594" y="340"/>
                  <a:pt x="592" y="329"/>
                  <a:pt x="594" y="320"/>
                </a:cubicBezTo>
                <a:close/>
                <a:moveTo>
                  <a:pt x="737" y="194"/>
                </a:moveTo>
                <a:cubicBezTo>
                  <a:pt x="738" y="195"/>
                  <a:pt x="739" y="198"/>
                  <a:pt x="741" y="197"/>
                </a:cubicBezTo>
                <a:cubicBezTo>
                  <a:pt x="739" y="192"/>
                  <a:pt x="736" y="184"/>
                  <a:pt x="732" y="179"/>
                </a:cubicBezTo>
                <a:cubicBezTo>
                  <a:pt x="734" y="184"/>
                  <a:pt x="735" y="189"/>
                  <a:pt x="737" y="194"/>
                </a:cubicBezTo>
                <a:close/>
                <a:moveTo>
                  <a:pt x="35" y="195"/>
                </a:moveTo>
                <a:cubicBezTo>
                  <a:pt x="40" y="197"/>
                  <a:pt x="46" y="195"/>
                  <a:pt x="52" y="194"/>
                </a:cubicBezTo>
                <a:cubicBezTo>
                  <a:pt x="55" y="194"/>
                  <a:pt x="59" y="193"/>
                  <a:pt x="61" y="195"/>
                </a:cubicBezTo>
                <a:cubicBezTo>
                  <a:pt x="54" y="196"/>
                  <a:pt x="45" y="198"/>
                  <a:pt x="36" y="197"/>
                </a:cubicBezTo>
                <a:cubicBezTo>
                  <a:pt x="34" y="236"/>
                  <a:pt x="35" y="276"/>
                  <a:pt x="37" y="307"/>
                </a:cubicBezTo>
                <a:cubicBezTo>
                  <a:pt x="37" y="327"/>
                  <a:pt x="39" y="343"/>
                  <a:pt x="37" y="365"/>
                </a:cubicBezTo>
                <a:cubicBezTo>
                  <a:pt x="39" y="364"/>
                  <a:pt x="40" y="363"/>
                  <a:pt x="41" y="363"/>
                </a:cubicBezTo>
                <a:cubicBezTo>
                  <a:pt x="41" y="364"/>
                  <a:pt x="41" y="366"/>
                  <a:pt x="41" y="367"/>
                </a:cubicBezTo>
                <a:cubicBezTo>
                  <a:pt x="54" y="368"/>
                  <a:pt x="67" y="369"/>
                  <a:pt x="82" y="365"/>
                </a:cubicBezTo>
                <a:cubicBezTo>
                  <a:pt x="82" y="364"/>
                  <a:pt x="82" y="363"/>
                  <a:pt x="81" y="362"/>
                </a:cubicBezTo>
                <a:cubicBezTo>
                  <a:pt x="74" y="362"/>
                  <a:pt x="65" y="361"/>
                  <a:pt x="56" y="362"/>
                </a:cubicBezTo>
                <a:cubicBezTo>
                  <a:pt x="49" y="362"/>
                  <a:pt x="41" y="364"/>
                  <a:pt x="41" y="360"/>
                </a:cubicBezTo>
                <a:cubicBezTo>
                  <a:pt x="46" y="359"/>
                  <a:pt x="58" y="361"/>
                  <a:pt x="62" y="359"/>
                </a:cubicBezTo>
                <a:cubicBezTo>
                  <a:pt x="67" y="360"/>
                  <a:pt x="76" y="360"/>
                  <a:pt x="81" y="359"/>
                </a:cubicBezTo>
                <a:cubicBezTo>
                  <a:pt x="82" y="357"/>
                  <a:pt x="77" y="356"/>
                  <a:pt x="73" y="356"/>
                </a:cubicBezTo>
                <a:cubicBezTo>
                  <a:pt x="68" y="355"/>
                  <a:pt x="61" y="356"/>
                  <a:pt x="56" y="356"/>
                </a:cubicBezTo>
                <a:cubicBezTo>
                  <a:pt x="52" y="356"/>
                  <a:pt x="47" y="357"/>
                  <a:pt x="47" y="353"/>
                </a:cubicBezTo>
                <a:cubicBezTo>
                  <a:pt x="59" y="352"/>
                  <a:pt x="72" y="354"/>
                  <a:pt x="81" y="355"/>
                </a:cubicBezTo>
                <a:cubicBezTo>
                  <a:pt x="80" y="329"/>
                  <a:pt x="78" y="297"/>
                  <a:pt x="78" y="270"/>
                </a:cubicBezTo>
                <a:cubicBezTo>
                  <a:pt x="78" y="242"/>
                  <a:pt x="77" y="217"/>
                  <a:pt x="75" y="191"/>
                </a:cubicBezTo>
                <a:cubicBezTo>
                  <a:pt x="60" y="191"/>
                  <a:pt x="53" y="191"/>
                  <a:pt x="36" y="191"/>
                </a:cubicBezTo>
                <a:cubicBezTo>
                  <a:pt x="36" y="193"/>
                  <a:pt x="36" y="194"/>
                  <a:pt x="35" y="195"/>
                </a:cubicBezTo>
                <a:close/>
                <a:moveTo>
                  <a:pt x="286" y="192"/>
                </a:moveTo>
                <a:cubicBezTo>
                  <a:pt x="284" y="190"/>
                  <a:pt x="284" y="188"/>
                  <a:pt x="282" y="187"/>
                </a:cubicBezTo>
                <a:cubicBezTo>
                  <a:pt x="283" y="189"/>
                  <a:pt x="283" y="191"/>
                  <a:pt x="286" y="192"/>
                </a:cubicBezTo>
                <a:close/>
                <a:moveTo>
                  <a:pt x="619" y="182"/>
                </a:moveTo>
                <a:cubicBezTo>
                  <a:pt x="618" y="185"/>
                  <a:pt x="622" y="183"/>
                  <a:pt x="622" y="186"/>
                </a:cubicBezTo>
                <a:cubicBezTo>
                  <a:pt x="622" y="188"/>
                  <a:pt x="619" y="187"/>
                  <a:pt x="618" y="189"/>
                </a:cubicBezTo>
                <a:cubicBezTo>
                  <a:pt x="618" y="199"/>
                  <a:pt x="617" y="207"/>
                  <a:pt x="617" y="216"/>
                </a:cubicBezTo>
                <a:cubicBezTo>
                  <a:pt x="617" y="220"/>
                  <a:pt x="615" y="225"/>
                  <a:pt x="615" y="230"/>
                </a:cubicBezTo>
                <a:cubicBezTo>
                  <a:pt x="615" y="232"/>
                  <a:pt x="616" y="234"/>
                  <a:pt x="616" y="237"/>
                </a:cubicBezTo>
                <a:cubicBezTo>
                  <a:pt x="616" y="243"/>
                  <a:pt x="615" y="250"/>
                  <a:pt x="615" y="257"/>
                </a:cubicBezTo>
                <a:cubicBezTo>
                  <a:pt x="615" y="290"/>
                  <a:pt x="614" y="321"/>
                  <a:pt x="613" y="350"/>
                </a:cubicBezTo>
                <a:cubicBezTo>
                  <a:pt x="616" y="351"/>
                  <a:pt x="618" y="351"/>
                  <a:pt x="622" y="351"/>
                </a:cubicBezTo>
                <a:cubicBezTo>
                  <a:pt x="621" y="328"/>
                  <a:pt x="622" y="303"/>
                  <a:pt x="623" y="279"/>
                </a:cubicBezTo>
                <a:cubicBezTo>
                  <a:pt x="623" y="256"/>
                  <a:pt x="622" y="236"/>
                  <a:pt x="624" y="217"/>
                </a:cubicBezTo>
                <a:cubicBezTo>
                  <a:pt x="622" y="208"/>
                  <a:pt x="624" y="190"/>
                  <a:pt x="624" y="181"/>
                </a:cubicBezTo>
                <a:cubicBezTo>
                  <a:pt x="622" y="181"/>
                  <a:pt x="620" y="181"/>
                  <a:pt x="619" y="182"/>
                </a:cubicBezTo>
                <a:close/>
                <a:moveTo>
                  <a:pt x="772" y="187"/>
                </a:moveTo>
                <a:cubicBezTo>
                  <a:pt x="772" y="187"/>
                  <a:pt x="773" y="187"/>
                  <a:pt x="773" y="187"/>
                </a:cubicBezTo>
                <a:cubicBezTo>
                  <a:pt x="768" y="188"/>
                  <a:pt x="767" y="191"/>
                  <a:pt x="762" y="191"/>
                </a:cubicBezTo>
                <a:cubicBezTo>
                  <a:pt x="758" y="195"/>
                  <a:pt x="749" y="195"/>
                  <a:pt x="745" y="199"/>
                </a:cubicBezTo>
                <a:cubicBezTo>
                  <a:pt x="746" y="200"/>
                  <a:pt x="746" y="202"/>
                  <a:pt x="748" y="203"/>
                </a:cubicBezTo>
                <a:cubicBezTo>
                  <a:pt x="755" y="198"/>
                  <a:pt x="764" y="195"/>
                  <a:pt x="771" y="190"/>
                </a:cubicBezTo>
                <a:cubicBezTo>
                  <a:pt x="779" y="187"/>
                  <a:pt x="785" y="185"/>
                  <a:pt x="791" y="180"/>
                </a:cubicBezTo>
                <a:cubicBezTo>
                  <a:pt x="791" y="180"/>
                  <a:pt x="790" y="180"/>
                  <a:pt x="790" y="179"/>
                </a:cubicBezTo>
                <a:cubicBezTo>
                  <a:pt x="784" y="181"/>
                  <a:pt x="778" y="185"/>
                  <a:pt x="772" y="187"/>
                </a:cubicBezTo>
                <a:close/>
                <a:moveTo>
                  <a:pt x="794" y="181"/>
                </a:moveTo>
                <a:cubicBezTo>
                  <a:pt x="794" y="183"/>
                  <a:pt x="796" y="185"/>
                  <a:pt x="796" y="187"/>
                </a:cubicBezTo>
                <a:cubicBezTo>
                  <a:pt x="797" y="186"/>
                  <a:pt x="798" y="188"/>
                  <a:pt x="798" y="187"/>
                </a:cubicBezTo>
                <a:cubicBezTo>
                  <a:pt x="798" y="186"/>
                  <a:pt x="801" y="185"/>
                  <a:pt x="802" y="185"/>
                </a:cubicBezTo>
                <a:cubicBezTo>
                  <a:pt x="801" y="183"/>
                  <a:pt x="801" y="181"/>
                  <a:pt x="800" y="179"/>
                </a:cubicBezTo>
                <a:cubicBezTo>
                  <a:pt x="797" y="179"/>
                  <a:pt x="796" y="180"/>
                  <a:pt x="794" y="181"/>
                </a:cubicBezTo>
                <a:close/>
                <a:moveTo>
                  <a:pt x="125" y="193"/>
                </a:moveTo>
                <a:cubicBezTo>
                  <a:pt x="125" y="192"/>
                  <a:pt x="125" y="190"/>
                  <a:pt x="123" y="190"/>
                </a:cubicBezTo>
                <a:cubicBezTo>
                  <a:pt x="123" y="192"/>
                  <a:pt x="123" y="193"/>
                  <a:pt x="125" y="193"/>
                </a:cubicBezTo>
                <a:close/>
                <a:moveTo>
                  <a:pt x="585" y="184"/>
                </a:moveTo>
                <a:cubicBezTo>
                  <a:pt x="585" y="183"/>
                  <a:pt x="587" y="184"/>
                  <a:pt x="588" y="183"/>
                </a:cubicBezTo>
                <a:cubicBezTo>
                  <a:pt x="586" y="183"/>
                  <a:pt x="585" y="183"/>
                  <a:pt x="583" y="183"/>
                </a:cubicBezTo>
                <a:cubicBezTo>
                  <a:pt x="583" y="184"/>
                  <a:pt x="584" y="184"/>
                  <a:pt x="585" y="184"/>
                </a:cubicBezTo>
                <a:close/>
                <a:moveTo>
                  <a:pt x="334" y="188"/>
                </a:moveTo>
                <a:cubicBezTo>
                  <a:pt x="331" y="190"/>
                  <a:pt x="328" y="191"/>
                  <a:pt x="325" y="192"/>
                </a:cubicBezTo>
                <a:cubicBezTo>
                  <a:pt x="325" y="194"/>
                  <a:pt x="326" y="195"/>
                  <a:pt x="328" y="195"/>
                </a:cubicBezTo>
                <a:cubicBezTo>
                  <a:pt x="331" y="189"/>
                  <a:pt x="338" y="191"/>
                  <a:pt x="338" y="197"/>
                </a:cubicBezTo>
                <a:cubicBezTo>
                  <a:pt x="340" y="198"/>
                  <a:pt x="340" y="197"/>
                  <a:pt x="342" y="196"/>
                </a:cubicBezTo>
                <a:cubicBezTo>
                  <a:pt x="339" y="194"/>
                  <a:pt x="338" y="189"/>
                  <a:pt x="334" y="188"/>
                </a:cubicBezTo>
                <a:close/>
                <a:moveTo>
                  <a:pt x="627" y="205"/>
                </a:moveTo>
                <a:cubicBezTo>
                  <a:pt x="626" y="200"/>
                  <a:pt x="628" y="191"/>
                  <a:pt x="626" y="183"/>
                </a:cubicBezTo>
                <a:cubicBezTo>
                  <a:pt x="626" y="192"/>
                  <a:pt x="625" y="198"/>
                  <a:pt x="627" y="205"/>
                </a:cubicBezTo>
                <a:close/>
                <a:moveTo>
                  <a:pt x="817" y="183"/>
                </a:moveTo>
                <a:cubicBezTo>
                  <a:pt x="816" y="186"/>
                  <a:pt x="818" y="187"/>
                  <a:pt x="818" y="190"/>
                </a:cubicBezTo>
                <a:cubicBezTo>
                  <a:pt x="820" y="189"/>
                  <a:pt x="824" y="190"/>
                  <a:pt x="825" y="189"/>
                </a:cubicBezTo>
                <a:cubicBezTo>
                  <a:pt x="822" y="187"/>
                  <a:pt x="821" y="183"/>
                  <a:pt x="818" y="180"/>
                </a:cubicBezTo>
                <a:cubicBezTo>
                  <a:pt x="818" y="182"/>
                  <a:pt x="818" y="182"/>
                  <a:pt x="817" y="183"/>
                </a:cubicBezTo>
                <a:close/>
                <a:moveTo>
                  <a:pt x="805" y="187"/>
                </a:moveTo>
                <a:cubicBezTo>
                  <a:pt x="809" y="186"/>
                  <a:pt x="812" y="185"/>
                  <a:pt x="814" y="182"/>
                </a:cubicBezTo>
                <a:cubicBezTo>
                  <a:pt x="811" y="182"/>
                  <a:pt x="805" y="184"/>
                  <a:pt x="805" y="187"/>
                </a:cubicBezTo>
                <a:close/>
                <a:moveTo>
                  <a:pt x="792" y="182"/>
                </a:moveTo>
                <a:cubicBezTo>
                  <a:pt x="791" y="183"/>
                  <a:pt x="789" y="183"/>
                  <a:pt x="790" y="184"/>
                </a:cubicBezTo>
                <a:cubicBezTo>
                  <a:pt x="775" y="189"/>
                  <a:pt x="762" y="198"/>
                  <a:pt x="748" y="205"/>
                </a:cubicBezTo>
                <a:cubicBezTo>
                  <a:pt x="749" y="205"/>
                  <a:pt x="748" y="207"/>
                  <a:pt x="749" y="207"/>
                </a:cubicBezTo>
                <a:cubicBezTo>
                  <a:pt x="752" y="208"/>
                  <a:pt x="757" y="203"/>
                  <a:pt x="762" y="203"/>
                </a:cubicBezTo>
                <a:cubicBezTo>
                  <a:pt x="768" y="198"/>
                  <a:pt x="781" y="196"/>
                  <a:pt x="788" y="191"/>
                </a:cubicBezTo>
                <a:cubicBezTo>
                  <a:pt x="789" y="191"/>
                  <a:pt x="790" y="191"/>
                  <a:pt x="791" y="191"/>
                </a:cubicBezTo>
                <a:cubicBezTo>
                  <a:pt x="792" y="189"/>
                  <a:pt x="793" y="189"/>
                  <a:pt x="794" y="189"/>
                </a:cubicBezTo>
                <a:cubicBezTo>
                  <a:pt x="795" y="186"/>
                  <a:pt x="793" y="184"/>
                  <a:pt x="792" y="182"/>
                </a:cubicBezTo>
                <a:close/>
                <a:moveTo>
                  <a:pt x="814" y="185"/>
                </a:moveTo>
                <a:cubicBezTo>
                  <a:pt x="812" y="187"/>
                  <a:pt x="808" y="187"/>
                  <a:pt x="806" y="190"/>
                </a:cubicBezTo>
                <a:cubicBezTo>
                  <a:pt x="807" y="191"/>
                  <a:pt x="807" y="191"/>
                  <a:pt x="807" y="192"/>
                </a:cubicBezTo>
                <a:cubicBezTo>
                  <a:pt x="811" y="192"/>
                  <a:pt x="814" y="191"/>
                  <a:pt x="817" y="190"/>
                </a:cubicBezTo>
                <a:cubicBezTo>
                  <a:pt x="816" y="189"/>
                  <a:pt x="816" y="186"/>
                  <a:pt x="814" y="185"/>
                </a:cubicBezTo>
                <a:close/>
                <a:moveTo>
                  <a:pt x="836" y="196"/>
                </a:moveTo>
                <a:cubicBezTo>
                  <a:pt x="835" y="192"/>
                  <a:pt x="833" y="188"/>
                  <a:pt x="831" y="185"/>
                </a:cubicBezTo>
                <a:cubicBezTo>
                  <a:pt x="833" y="190"/>
                  <a:pt x="834" y="193"/>
                  <a:pt x="836" y="196"/>
                </a:cubicBezTo>
                <a:close/>
                <a:moveTo>
                  <a:pt x="331" y="199"/>
                </a:moveTo>
                <a:cubicBezTo>
                  <a:pt x="333" y="199"/>
                  <a:pt x="333" y="199"/>
                  <a:pt x="335" y="199"/>
                </a:cubicBezTo>
                <a:cubicBezTo>
                  <a:pt x="335" y="196"/>
                  <a:pt x="334" y="195"/>
                  <a:pt x="332" y="194"/>
                </a:cubicBezTo>
                <a:cubicBezTo>
                  <a:pt x="331" y="196"/>
                  <a:pt x="331" y="197"/>
                  <a:pt x="331" y="199"/>
                </a:cubicBezTo>
                <a:close/>
                <a:moveTo>
                  <a:pt x="325" y="197"/>
                </a:moveTo>
                <a:cubicBezTo>
                  <a:pt x="326" y="196"/>
                  <a:pt x="326" y="199"/>
                  <a:pt x="327" y="199"/>
                </a:cubicBezTo>
                <a:cubicBezTo>
                  <a:pt x="327" y="197"/>
                  <a:pt x="326" y="195"/>
                  <a:pt x="325" y="195"/>
                </a:cubicBezTo>
                <a:cubicBezTo>
                  <a:pt x="325" y="196"/>
                  <a:pt x="325" y="196"/>
                  <a:pt x="325" y="197"/>
                </a:cubicBezTo>
                <a:close/>
                <a:moveTo>
                  <a:pt x="798" y="189"/>
                </a:moveTo>
                <a:cubicBezTo>
                  <a:pt x="799" y="189"/>
                  <a:pt x="803" y="189"/>
                  <a:pt x="803" y="187"/>
                </a:cubicBezTo>
                <a:cubicBezTo>
                  <a:pt x="802" y="187"/>
                  <a:pt x="798" y="187"/>
                  <a:pt x="798" y="189"/>
                </a:cubicBezTo>
                <a:close/>
                <a:moveTo>
                  <a:pt x="791" y="192"/>
                </a:moveTo>
                <a:cubicBezTo>
                  <a:pt x="793" y="193"/>
                  <a:pt x="795" y="191"/>
                  <a:pt x="796" y="190"/>
                </a:cubicBezTo>
                <a:cubicBezTo>
                  <a:pt x="795" y="189"/>
                  <a:pt x="792" y="191"/>
                  <a:pt x="791" y="192"/>
                </a:cubicBezTo>
                <a:close/>
                <a:moveTo>
                  <a:pt x="799" y="191"/>
                </a:moveTo>
                <a:cubicBezTo>
                  <a:pt x="800" y="195"/>
                  <a:pt x="803" y="194"/>
                  <a:pt x="806" y="193"/>
                </a:cubicBezTo>
                <a:cubicBezTo>
                  <a:pt x="805" y="192"/>
                  <a:pt x="805" y="190"/>
                  <a:pt x="804" y="189"/>
                </a:cubicBezTo>
                <a:cubicBezTo>
                  <a:pt x="803" y="191"/>
                  <a:pt x="801" y="191"/>
                  <a:pt x="799" y="191"/>
                </a:cubicBezTo>
                <a:close/>
                <a:moveTo>
                  <a:pt x="298" y="224"/>
                </a:moveTo>
                <a:cubicBezTo>
                  <a:pt x="302" y="234"/>
                  <a:pt x="308" y="241"/>
                  <a:pt x="312" y="252"/>
                </a:cubicBezTo>
                <a:cubicBezTo>
                  <a:pt x="313" y="252"/>
                  <a:pt x="313" y="252"/>
                  <a:pt x="313" y="253"/>
                </a:cubicBezTo>
                <a:cubicBezTo>
                  <a:pt x="315" y="259"/>
                  <a:pt x="317" y="259"/>
                  <a:pt x="318" y="265"/>
                </a:cubicBezTo>
                <a:cubicBezTo>
                  <a:pt x="319" y="265"/>
                  <a:pt x="320" y="265"/>
                  <a:pt x="320" y="266"/>
                </a:cubicBezTo>
                <a:cubicBezTo>
                  <a:pt x="323" y="273"/>
                  <a:pt x="328" y="282"/>
                  <a:pt x="330" y="290"/>
                </a:cubicBezTo>
                <a:cubicBezTo>
                  <a:pt x="331" y="290"/>
                  <a:pt x="331" y="290"/>
                  <a:pt x="331" y="290"/>
                </a:cubicBezTo>
                <a:cubicBezTo>
                  <a:pt x="333" y="296"/>
                  <a:pt x="337" y="302"/>
                  <a:pt x="339" y="306"/>
                </a:cubicBezTo>
                <a:cubicBezTo>
                  <a:pt x="340" y="308"/>
                  <a:pt x="340" y="309"/>
                  <a:pt x="342" y="310"/>
                </a:cubicBezTo>
                <a:cubicBezTo>
                  <a:pt x="343" y="312"/>
                  <a:pt x="346" y="317"/>
                  <a:pt x="346" y="319"/>
                </a:cubicBezTo>
                <a:cubicBezTo>
                  <a:pt x="346" y="320"/>
                  <a:pt x="348" y="321"/>
                  <a:pt x="348" y="323"/>
                </a:cubicBezTo>
                <a:cubicBezTo>
                  <a:pt x="348" y="324"/>
                  <a:pt x="350" y="325"/>
                  <a:pt x="350" y="326"/>
                </a:cubicBezTo>
                <a:cubicBezTo>
                  <a:pt x="351" y="325"/>
                  <a:pt x="353" y="325"/>
                  <a:pt x="355" y="324"/>
                </a:cubicBezTo>
                <a:cubicBezTo>
                  <a:pt x="355" y="325"/>
                  <a:pt x="356" y="325"/>
                  <a:pt x="357" y="326"/>
                </a:cubicBezTo>
                <a:cubicBezTo>
                  <a:pt x="355" y="327"/>
                  <a:pt x="353" y="327"/>
                  <a:pt x="352" y="328"/>
                </a:cubicBezTo>
                <a:cubicBezTo>
                  <a:pt x="353" y="333"/>
                  <a:pt x="356" y="336"/>
                  <a:pt x="357" y="341"/>
                </a:cubicBezTo>
                <a:cubicBezTo>
                  <a:pt x="357" y="342"/>
                  <a:pt x="358" y="341"/>
                  <a:pt x="358" y="341"/>
                </a:cubicBezTo>
                <a:cubicBezTo>
                  <a:pt x="359" y="347"/>
                  <a:pt x="364" y="350"/>
                  <a:pt x="364" y="355"/>
                </a:cubicBezTo>
                <a:cubicBezTo>
                  <a:pt x="365" y="356"/>
                  <a:pt x="366" y="356"/>
                  <a:pt x="366" y="357"/>
                </a:cubicBezTo>
                <a:cubicBezTo>
                  <a:pt x="368" y="363"/>
                  <a:pt x="372" y="368"/>
                  <a:pt x="375" y="373"/>
                </a:cubicBezTo>
                <a:cubicBezTo>
                  <a:pt x="379" y="372"/>
                  <a:pt x="383" y="368"/>
                  <a:pt x="388" y="367"/>
                </a:cubicBezTo>
                <a:cubicBezTo>
                  <a:pt x="388" y="368"/>
                  <a:pt x="388" y="369"/>
                  <a:pt x="388" y="370"/>
                </a:cubicBezTo>
                <a:cubicBezTo>
                  <a:pt x="384" y="371"/>
                  <a:pt x="380" y="373"/>
                  <a:pt x="375" y="375"/>
                </a:cubicBezTo>
                <a:cubicBezTo>
                  <a:pt x="376" y="380"/>
                  <a:pt x="379" y="383"/>
                  <a:pt x="380" y="387"/>
                </a:cubicBezTo>
                <a:cubicBezTo>
                  <a:pt x="375" y="389"/>
                  <a:pt x="374" y="380"/>
                  <a:pt x="372" y="376"/>
                </a:cubicBezTo>
                <a:cubicBezTo>
                  <a:pt x="370" y="377"/>
                  <a:pt x="370" y="378"/>
                  <a:pt x="370" y="379"/>
                </a:cubicBezTo>
                <a:cubicBezTo>
                  <a:pt x="369" y="379"/>
                  <a:pt x="369" y="378"/>
                  <a:pt x="368" y="378"/>
                </a:cubicBezTo>
                <a:cubicBezTo>
                  <a:pt x="354" y="385"/>
                  <a:pt x="341" y="393"/>
                  <a:pt x="328" y="400"/>
                </a:cubicBezTo>
                <a:cubicBezTo>
                  <a:pt x="343" y="401"/>
                  <a:pt x="366" y="397"/>
                  <a:pt x="383" y="400"/>
                </a:cubicBezTo>
                <a:cubicBezTo>
                  <a:pt x="383" y="399"/>
                  <a:pt x="383" y="399"/>
                  <a:pt x="383" y="399"/>
                </a:cubicBezTo>
                <a:cubicBezTo>
                  <a:pt x="383" y="399"/>
                  <a:pt x="383" y="399"/>
                  <a:pt x="383" y="400"/>
                </a:cubicBezTo>
                <a:cubicBezTo>
                  <a:pt x="391" y="399"/>
                  <a:pt x="403" y="399"/>
                  <a:pt x="410" y="399"/>
                </a:cubicBezTo>
                <a:cubicBezTo>
                  <a:pt x="410" y="397"/>
                  <a:pt x="408" y="394"/>
                  <a:pt x="406" y="392"/>
                </a:cubicBezTo>
                <a:cubicBezTo>
                  <a:pt x="407" y="390"/>
                  <a:pt x="406" y="390"/>
                  <a:pt x="406" y="388"/>
                </a:cubicBezTo>
                <a:cubicBezTo>
                  <a:pt x="392" y="372"/>
                  <a:pt x="384" y="351"/>
                  <a:pt x="369" y="335"/>
                </a:cubicBezTo>
                <a:cubicBezTo>
                  <a:pt x="364" y="326"/>
                  <a:pt x="356" y="319"/>
                  <a:pt x="352" y="309"/>
                </a:cubicBezTo>
                <a:cubicBezTo>
                  <a:pt x="348" y="301"/>
                  <a:pt x="344" y="294"/>
                  <a:pt x="340" y="287"/>
                </a:cubicBezTo>
                <a:cubicBezTo>
                  <a:pt x="336" y="278"/>
                  <a:pt x="331" y="272"/>
                  <a:pt x="328" y="265"/>
                </a:cubicBezTo>
                <a:cubicBezTo>
                  <a:pt x="325" y="262"/>
                  <a:pt x="323" y="258"/>
                  <a:pt x="321" y="253"/>
                </a:cubicBezTo>
                <a:cubicBezTo>
                  <a:pt x="321" y="253"/>
                  <a:pt x="320" y="253"/>
                  <a:pt x="319" y="252"/>
                </a:cubicBezTo>
                <a:cubicBezTo>
                  <a:pt x="312" y="235"/>
                  <a:pt x="299" y="221"/>
                  <a:pt x="291" y="205"/>
                </a:cubicBezTo>
                <a:cubicBezTo>
                  <a:pt x="290" y="205"/>
                  <a:pt x="290" y="205"/>
                  <a:pt x="290" y="204"/>
                </a:cubicBezTo>
                <a:cubicBezTo>
                  <a:pt x="290" y="203"/>
                  <a:pt x="288" y="201"/>
                  <a:pt x="287" y="200"/>
                </a:cubicBezTo>
                <a:cubicBezTo>
                  <a:pt x="287" y="200"/>
                  <a:pt x="287" y="199"/>
                  <a:pt x="287" y="200"/>
                </a:cubicBezTo>
                <a:cubicBezTo>
                  <a:pt x="291" y="208"/>
                  <a:pt x="293" y="216"/>
                  <a:pt x="298" y="224"/>
                </a:cubicBezTo>
                <a:close/>
                <a:moveTo>
                  <a:pt x="820" y="193"/>
                </a:moveTo>
                <a:cubicBezTo>
                  <a:pt x="821" y="193"/>
                  <a:pt x="822" y="192"/>
                  <a:pt x="824" y="192"/>
                </a:cubicBezTo>
                <a:cubicBezTo>
                  <a:pt x="823" y="190"/>
                  <a:pt x="820" y="191"/>
                  <a:pt x="820" y="193"/>
                </a:cubicBezTo>
                <a:close/>
                <a:moveTo>
                  <a:pt x="797" y="192"/>
                </a:moveTo>
                <a:cubicBezTo>
                  <a:pt x="780" y="197"/>
                  <a:pt x="765" y="203"/>
                  <a:pt x="751" y="210"/>
                </a:cubicBezTo>
                <a:cubicBezTo>
                  <a:pt x="768" y="208"/>
                  <a:pt x="783" y="200"/>
                  <a:pt x="799" y="195"/>
                </a:cubicBezTo>
                <a:cubicBezTo>
                  <a:pt x="799" y="194"/>
                  <a:pt x="798" y="193"/>
                  <a:pt x="797" y="192"/>
                </a:cubicBezTo>
                <a:close/>
                <a:moveTo>
                  <a:pt x="340" y="201"/>
                </a:moveTo>
                <a:cubicBezTo>
                  <a:pt x="340" y="202"/>
                  <a:pt x="339" y="203"/>
                  <a:pt x="341" y="203"/>
                </a:cubicBezTo>
                <a:cubicBezTo>
                  <a:pt x="341" y="202"/>
                  <a:pt x="343" y="202"/>
                  <a:pt x="343" y="200"/>
                </a:cubicBezTo>
                <a:cubicBezTo>
                  <a:pt x="342" y="200"/>
                  <a:pt x="341" y="200"/>
                  <a:pt x="340" y="201"/>
                </a:cubicBezTo>
                <a:close/>
                <a:moveTo>
                  <a:pt x="808" y="195"/>
                </a:moveTo>
                <a:cubicBezTo>
                  <a:pt x="809" y="195"/>
                  <a:pt x="808" y="196"/>
                  <a:pt x="809" y="196"/>
                </a:cubicBezTo>
                <a:cubicBezTo>
                  <a:pt x="812" y="196"/>
                  <a:pt x="815" y="194"/>
                  <a:pt x="818" y="194"/>
                </a:cubicBezTo>
                <a:cubicBezTo>
                  <a:pt x="817" y="191"/>
                  <a:pt x="810" y="193"/>
                  <a:pt x="808" y="195"/>
                </a:cubicBezTo>
                <a:close/>
                <a:moveTo>
                  <a:pt x="840" y="242"/>
                </a:moveTo>
                <a:cubicBezTo>
                  <a:pt x="839" y="242"/>
                  <a:pt x="839" y="242"/>
                  <a:pt x="839" y="242"/>
                </a:cubicBezTo>
                <a:cubicBezTo>
                  <a:pt x="839" y="242"/>
                  <a:pt x="840" y="243"/>
                  <a:pt x="841" y="243"/>
                </a:cubicBezTo>
                <a:cubicBezTo>
                  <a:pt x="841" y="245"/>
                  <a:pt x="841" y="245"/>
                  <a:pt x="841" y="246"/>
                </a:cubicBezTo>
                <a:cubicBezTo>
                  <a:pt x="849" y="260"/>
                  <a:pt x="855" y="277"/>
                  <a:pt x="863" y="291"/>
                </a:cubicBezTo>
                <a:cubicBezTo>
                  <a:pt x="862" y="293"/>
                  <a:pt x="865" y="294"/>
                  <a:pt x="866" y="296"/>
                </a:cubicBezTo>
                <a:cubicBezTo>
                  <a:pt x="867" y="301"/>
                  <a:pt x="870" y="304"/>
                  <a:pt x="872" y="309"/>
                </a:cubicBezTo>
                <a:cubicBezTo>
                  <a:pt x="874" y="308"/>
                  <a:pt x="877" y="307"/>
                  <a:pt x="878" y="306"/>
                </a:cubicBezTo>
                <a:cubicBezTo>
                  <a:pt x="862" y="268"/>
                  <a:pt x="846" y="231"/>
                  <a:pt x="828" y="192"/>
                </a:cubicBezTo>
                <a:cubicBezTo>
                  <a:pt x="825" y="194"/>
                  <a:pt x="821" y="193"/>
                  <a:pt x="821" y="196"/>
                </a:cubicBezTo>
                <a:cubicBezTo>
                  <a:pt x="823" y="195"/>
                  <a:pt x="823" y="196"/>
                  <a:pt x="823" y="195"/>
                </a:cubicBezTo>
                <a:cubicBezTo>
                  <a:pt x="824" y="196"/>
                  <a:pt x="827" y="194"/>
                  <a:pt x="828" y="196"/>
                </a:cubicBezTo>
                <a:cubicBezTo>
                  <a:pt x="829" y="199"/>
                  <a:pt x="825" y="199"/>
                  <a:pt x="823" y="200"/>
                </a:cubicBezTo>
                <a:cubicBezTo>
                  <a:pt x="828" y="215"/>
                  <a:pt x="834" y="230"/>
                  <a:pt x="840" y="242"/>
                </a:cubicBezTo>
                <a:close/>
                <a:moveTo>
                  <a:pt x="331" y="202"/>
                </a:moveTo>
                <a:cubicBezTo>
                  <a:pt x="333" y="203"/>
                  <a:pt x="334" y="206"/>
                  <a:pt x="337" y="207"/>
                </a:cubicBezTo>
                <a:cubicBezTo>
                  <a:pt x="338" y="207"/>
                  <a:pt x="338" y="205"/>
                  <a:pt x="339" y="205"/>
                </a:cubicBezTo>
                <a:cubicBezTo>
                  <a:pt x="338" y="202"/>
                  <a:pt x="336" y="200"/>
                  <a:pt x="331" y="202"/>
                </a:cubicBezTo>
                <a:close/>
                <a:moveTo>
                  <a:pt x="339" y="214"/>
                </a:moveTo>
                <a:cubicBezTo>
                  <a:pt x="341" y="217"/>
                  <a:pt x="342" y="220"/>
                  <a:pt x="345" y="222"/>
                </a:cubicBezTo>
                <a:cubicBezTo>
                  <a:pt x="348" y="221"/>
                  <a:pt x="354" y="218"/>
                  <a:pt x="358" y="215"/>
                </a:cubicBezTo>
                <a:cubicBezTo>
                  <a:pt x="355" y="210"/>
                  <a:pt x="352" y="205"/>
                  <a:pt x="349" y="201"/>
                </a:cubicBezTo>
                <a:cubicBezTo>
                  <a:pt x="348" y="207"/>
                  <a:pt x="343" y="211"/>
                  <a:pt x="339" y="214"/>
                </a:cubicBezTo>
                <a:close/>
                <a:moveTo>
                  <a:pt x="673" y="200"/>
                </a:moveTo>
                <a:cubicBezTo>
                  <a:pt x="674" y="199"/>
                  <a:pt x="673" y="197"/>
                  <a:pt x="672" y="197"/>
                </a:cubicBezTo>
                <a:cubicBezTo>
                  <a:pt x="672" y="198"/>
                  <a:pt x="671" y="200"/>
                  <a:pt x="673" y="200"/>
                </a:cubicBezTo>
                <a:close/>
                <a:moveTo>
                  <a:pt x="295" y="207"/>
                </a:moveTo>
                <a:cubicBezTo>
                  <a:pt x="294" y="205"/>
                  <a:pt x="294" y="204"/>
                  <a:pt x="293" y="204"/>
                </a:cubicBezTo>
                <a:cubicBezTo>
                  <a:pt x="293" y="205"/>
                  <a:pt x="294" y="206"/>
                  <a:pt x="295" y="207"/>
                </a:cubicBezTo>
                <a:close/>
                <a:moveTo>
                  <a:pt x="801" y="196"/>
                </a:moveTo>
                <a:cubicBezTo>
                  <a:pt x="801" y="199"/>
                  <a:pt x="806" y="200"/>
                  <a:pt x="808" y="197"/>
                </a:cubicBezTo>
                <a:cubicBezTo>
                  <a:pt x="807" y="197"/>
                  <a:pt x="807" y="196"/>
                  <a:pt x="807" y="195"/>
                </a:cubicBezTo>
                <a:cubicBezTo>
                  <a:pt x="805" y="195"/>
                  <a:pt x="803" y="195"/>
                  <a:pt x="801" y="196"/>
                </a:cubicBezTo>
                <a:close/>
                <a:moveTo>
                  <a:pt x="810" y="199"/>
                </a:moveTo>
                <a:cubicBezTo>
                  <a:pt x="811" y="199"/>
                  <a:pt x="811" y="200"/>
                  <a:pt x="811" y="201"/>
                </a:cubicBezTo>
                <a:cubicBezTo>
                  <a:pt x="814" y="200"/>
                  <a:pt x="817" y="199"/>
                  <a:pt x="819" y="197"/>
                </a:cubicBezTo>
                <a:cubicBezTo>
                  <a:pt x="819" y="197"/>
                  <a:pt x="819" y="196"/>
                  <a:pt x="819" y="196"/>
                </a:cubicBezTo>
                <a:cubicBezTo>
                  <a:pt x="815" y="196"/>
                  <a:pt x="812" y="197"/>
                  <a:pt x="810" y="199"/>
                </a:cubicBezTo>
                <a:close/>
                <a:moveTo>
                  <a:pt x="738" y="204"/>
                </a:moveTo>
                <a:cubicBezTo>
                  <a:pt x="738" y="202"/>
                  <a:pt x="737" y="199"/>
                  <a:pt x="735" y="197"/>
                </a:cubicBezTo>
                <a:cubicBezTo>
                  <a:pt x="737" y="200"/>
                  <a:pt x="736" y="203"/>
                  <a:pt x="738" y="204"/>
                </a:cubicBezTo>
                <a:close/>
                <a:moveTo>
                  <a:pt x="752" y="213"/>
                </a:moveTo>
                <a:cubicBezTo>
                  <a:pt x="753" y="215"/>
                  <a:pt x="754" y="219"/>
                  <a:pt x="756" y="222"/>
                </a:cubicBezTo>
                <a:cubicBezTo>
                  <a:pt x="759" y="219"/>
                  <a:pt x="763" y="217"/>
                  <a:pt x="766" y="216"/>
                </a:cubicBezTo>
                <a:cubicBezTo>
                  <a:pt x="768" y="214"/>
                  <a:pt x="774" y="212"/>
                  <a:pt x="777" y="211"/>
                </a:cubicBezTo>
                <a:cubicBezTo>
                  <a:pt x="778" y="210"/>
                  <a:pt x="779" y="208"/>
                  <a:pt x="781" y="209"/>
                </a:cubicBezTo>
                <a:cubicBezTo>
                  <a:pt x="781" y="208"/>
                  <a:pt x="781" y="208"/>
                  <a:pt x="782" y="208"/>
                </a:cubicBezTo>
                <a:cubicBezTo>
                  <a:pt x="789" y="206"/>
                  <a:pt x="795" y="202"/>
                  <a:pt x="801" y="200"/>
                </a:cubicBezTo>
                <a:cubicBezTo>
                  <a:pt x="800" y="199"/>
                  <a:pt x="800" y="197"/>
                  <a:pt x="799" y="197"/>
                </a:cubicBezTo>
                <a:cubicBezTo>
                  <a:pt x="783" y="202"/>
                  <a:pt x="769" y="209"/>
                  <a:pt x="752" y="213"/>
                </a:cubicBezTo>
                <a:close/>
                <a:moveTo>
                  <a:pt x="846" y="223"/>
                </a:moveTo>
                <a:cubicBezTo>
                  <a:pt x="849" y="226"/>
                  <a:pt x="852" y="231"/>
                  <a:pt x="853" y="236"/>
                </a:cubicBezTo>
                <a:cubicBezTo>
                  <a:pt x="858" y="239"/>
                  <a:pt x="858" y="246"/>
                  <a:pt x="860" y="251"/>
                </a:cubicBezTo>
                <a:cubicBezTo>
                  <a:pt x="861" y="253"/>
                  <a:pt x="863" y="256"/>
                  <a:pt x="865" y="258"/>
                </a:cubicBezTo>
                <a:cubicBezTo>
                  <a:pt x="866" y="261"/>
                  <a:pt x="868" y="265"/>
                  <a:pt x="870" y="268"/>
                </a:cubicBezTo>
                <a:cubicBezTo>
                  <a:pt x="871" y="271"/>
                  <a:pt x="873" y="275"/>
                  <a:pt x="874" y="278"/>
                </a:cubicBezTo>
                <a:cubicBezTo>
                  <a:pt x="879" y="286"/>
                  <a:pt x="882" y="295"/>
                  <a:pt x="886" y="304"/>
                </a:cubicBezTo>
                <a:cubicBezTo>
                  <a:pt x="889" y="308"/>
                  <a:pt x="893" y="314"/>
                  <a:pt x="893" y="319"/>
                </a:cubicBezTo>
                <a:cubicBezTo>
                  <a:pt x="898" y="322"/>
                  <a:pt x="899" y="328"/>
                  <a:pt x="902" y="332"/>
                </a:cubicBezTo>
                <a:cubicBezTo>
                  <a:pt x="900" y="322"/>
                  <a:pt x="892" y="314"/>
                  <a:pt x="890" y="303"/>
                </a:cubicBezTo>
                <a:cubicBezTo>
                  <a:pt x="885" y="296"/>
                  <a:pt x="882" y="289"/>
                  <a:pt x="879" y="281"/>
                </a:cubicBezTo>
                <a:cubicBezTo>
                  <a:pt x="868" y="264"/>
                  <a:pt x="861" y="245"/>
                  <a:pt x="851" y="228"/>
                </a:cubicBezTo>
                <a:cubicBezTo>
                  <a:pt x="851" y="225"/>
                  <a:pt x="850" y="225"/>
                  <a:pt x="849" y="223"/>
                </a:cubicBezTo>
                <a:cubicBezTo>
                  <a:pt x="849" y="222"/>
                  <a:pt x="848" y="221"/>
                  <a:pt x="848" y="219"/>
                </a:cubicBezTo>
                <a:cubicBezTo>
                  <a:pt x="844" y="212"/>
                  <a:pt x="840" y="202"/>
                  <a:pt x="836" y="197"/>
                </a:cubicBezTo>
                <a:cubicBezTo>
                  <a:pt x="839" y="206"/>
                  <a:pt x="843" y="214"/>
                  <a:pt x="846" y="223"/>
                </a:cubicBezTo>
                <a:close/>
                <a:moveTo>
                  <a:pt x="302" y="218"/>
                </a:moveTo>
                <a:cubicBezTo>
                  <a:pt x="300" y="215"/>
                  <a:pt x="298" y="209"/>
                  <a:pt x="295" y="208"/>
                </a:cubicBezTo>
                <a:cubicBezTo>
                  <a:pt x="297" y="211"/>
                  <a:pt x="299" y="215"/>
                  <a:pt x="302" y="218"/>
                </a:cubicBezTo>
                <a:close/>
                <a:moveTo>
                  <a:pt x="744" y="205"/>
                </a:moveTo>
                <a:cubicBezTo>
                  <a:pt x="745" y="203"/>
                  <a:pt x="744" y="200"/>
                  <a:pt x="741" y="200"/>
                </a:cubicBezTo>
                <a:cubicBezTo>
                  <a:pt x="741" y="202"/>
                  <a:pt x="741" y="204"/>
                  <a:pt x="744" y="205"/>
                </a:cubicBezTo>
                <a:close/>
                <a:moveTo>
                  <a:pt x="804" y="200"/>
                </a:moveTo>
                <a:cubicBezTo>
                  <a:pt x="804" y="204"/>
                  <a:pt x="809" y="203"/>
                  <a:pt x="810" y="201"/>
                </a:cubicBezTo>
                <a:cubicBezTo>
                  <a:pt x="809" y="198"/>
                  <a:pt x="806" y="199"/>
                  <a:pt x="804" y="200"/>
                </a:cubicBezTo>
                <a:close/>
                <a:moveTo>
                  <a:pt x="802" y="201"/>
                </a:moveTo>
                <a:cubicBezTo>
                  <a:pt x="787" y="208"/>
                  <a:pt x="770" y="214"/>
                  <a:pt x="757" y="223"/>
                </a:cubicBezTo>
                <a:cubicBezTo>
                  <a:pt x="762" y="223"/>
                  <a:pt x="766" y="221"/>
                  <a:pt x="770" y="219"/>
                </a:cubicBezTo>
                <a:cubicBezTo>
                  <a:pt x="778" y="217"/>
                  <a:pt x="783" y="212"/>
                  <a:pt x="791" y="211"/>
                </a:cubicBezTo>
                <a:cubicBezTo>
                  <a:pt x="795" y="208"/>
                  <a:pt x="800" y="208"/>
                  <a:pt x="803" y="204"/>
                </a:cubicBezTo>
                <a:cubicBezTo>
                  <a:pt x="803" y="202"/>
                  <a:pt x="802" y="202"/>
                  <a:pt x="802" y="201"/>
                </a:cubicBezTo>
                <a:close/>
                <a:moveTo>
                  <a:pt x="813" y="205"/>
                </a:moveTo>
                <a:cubicBezTo>
                  <a:pt x="825" y="234"/>
                  <a:pt x="839" y="262"/>
                  <a:pt x="853" y="291"/>
                </a:cubicBezTo>
                <a:cubicBezTo>
                  <a:pt x="853" y="292"/>
                  <a:pt x="853" y="293"/>
                  <a:pt x="853" y="294"/>
                </a:cubicBezTo>
                <a:cubicBezTo>
                  <a:pt x="857" y="300"/>
                  <a:pt x="859" y="306"/>
                  <a:pt x="863" y="312"/>
                </a:cubicBezTo>
                <a:cubicBezTo>
                  <a:pt x="865" y="311"/>
                  <a:pt x="867" y="310"/>
                  <a:pt x="869" y="309"/>
                </a:cubicBezTo>
                <a:cubicBezTo>
                  <a:pt x="869" y="305"/>
                  <a:pt x="865" y="303"/>
                  <a:pt x="865" y="298"/>
                </a:cubicBezTo>
                <a:cubicBezTo>
                  <a:pt x="862" y="294"/>
                  <a:pt x="859" y="290"/>
                  <a:pt x="857" y="285"/>
                </a:cubicBezTo>
                <a:cubicBezTo>
                  <a:pt x="847" y="265"/>
                  <a:pt x="837" y="243"/>
                  <a:pt x="829" y="222"/>
                </a:cubicBezTo>
                <a:cubicBezTo>
                  <a:pt x="828" y="219"/>
                  <a:pt x="827" y="215"/>
                  <a:pt x="825" y="211"/>
                </a:cubicBezTo>
                <a:cubicBezTo>
                  <a:pt x="824" y="208"/>
                  <a:pt x="823" y="204"/>
                  <a:pt x="820" y="201"/>
                </a:cubicBezTo>
                <a:cubicBezTo>
                  <a:pt x="817" y="202"/>
                  <a:pt x="814" y="203"/>
                  <a:pt x="813" y="205"/>
                </a:cubicBezTo>
                <a:close/>
                <a:moveTo>
                  <a:pt x="384" y="214"/>
                </a:moveTo>
                <a:cubicBezTo>
                  <a:pt x="386" y="217"/>
                  <a:pt x="387" y="220"/>
                  <a:pt x="388" y="223"/>
                </a:cubicBezTo>
                <a:cubicBezTo>
                  <a:pt x="397" y="237"/>
                  <a:pt x="407" y="250"/>
                  <a:pt x="415" y="265"/>
                </a:cubicBezTo>
                <a:cubicBezTo>
                  <a:pt x="419" y="268"/>
                  <a:pt x="420" y="274"/>
                  <a:pt x="424" y="275"/>
                </a:cubicBezTo>
                <a:cubicBezTo>
                  <a:pt x="424" y="272"/>
                  <a:pt x="419" y="269"/>
                  <a:pt x="419" y="265"/>
                </a:cubicBezTo>
                <a:cubicBezTo>
                  <a:pt x="405" y="248"/>
                  <a:pt x="394" y="229"/>
                  <a:pt x="383" y="210"/>
                </a:cubicBezTo>
                <a:cubicBezTo>
                  <a:pt x="382" y="210"/>
                  <a:pt x="382" y="210"/>
                  <a:pt x="382" y="210"/>
                </a:cubicBezTo>
                <a:cubicBezTo>
                  <a:pt x="381" y="212"/>
                  <a:pt x="383" y="213"/>
                  <a:pt x="384" y="214"/>
                </a:cubicBezTo>
                <a:close/>
                <a:moveTo>
                  <a:pt x="370" y="214"/>
                </a:moveTo>
                <a:cubicBezTo>
                  <a:pt x="371" y="213"/>
                  <a:pt x="373" y="213"/>
                  <a:pt x="374" y="211"/>
                </a:cubicBezTo>
                <a:cubicBezTo>
                  <a:pt x="372" y="212"/>
                  <a:pt x="369" y="213"/>
                  <a:pt x="370" y="214"/>
                </a:cubicBezTo>
                <a:close/>
                <a:moveTo>
                  <a:pt x="407" y="266"/>
                </a:moveTo>
                <a:cubicBezTo>
                  <a:pt x="407" y="266"/>
                  <a:pt x="404" y="268"/>
                  <a:pt x="404" y="268"/>
                </a:cubicBezTo>
                <a:cubicBezTo>
                  <a:pt x="403" y="269"/>
                  <a:pt x="398" y="271"/>
                  <a:pt x="397" y="273"/>
                </a:cubicBezTo>
                <a:cubicBezTo>
                  <a:pt x="397" y="273"/>
                  <a:pt x="398" y="273"/>
                  <a:pt x="397" y="274"/>
                </a:cubicBezTo>
                <a:cubicBezTo>
                  <a:pt x="405" y="284"/>
                  <a:pt x="412" y="296"/>
                  <a:pt x="420" y="306"/>
                </a:cubicBezTo>
                <a:cubicBezTo>
                  <a:pt x="423" y="304"/>
                  <a:pt x="426" y="303"/>
                  <a:pt x="430" y="301"/>
                </a:cubicBezTo>
                <a:cubicBezTo>
                  <a:pt x="426" y="291"/>
                  <a:pt x="419" y="285"/>
                  <a:pt x="420" y="274"/>
                </a:cubicBezTo>
                <a:cubicBezTo>
                  <a:pt x="405" y="254"/>
                  <a:pt x="393" y="232"/>
                  <a:pt x="379" y="211"/>
                </a:cubicBezTo>
                <a:cubicBezTo>
                  <a:pt x="376" y="213"/>
                  <a:pt x="374" y="215"/>
                  <a:pt x="371" y="216"/>
                </a:cubicBezTo>
                <a:cubicBezTo>
                  <a:pt x="373" y="216"/>
                  <a:pt x="374" y="215"/>
                  <a:pt x="376" y="216"/>
                </a:cubicBezTo>
                <a:cubicBezTo>
                  <a:pt x="374" y="220"/>
                  <a:pt x="368" y="221"/>
                  <a:pt x="366" y="224"/>
                </a:cubicBezTo>
                <a:cubicBezTo>
                  <a:pt x="368" y="227"/>
                  <a:pt x="368" y="230"/>
                  <a:pt x="371" y="232"/>
                </a:cubicBezTo>
                <a:cubicBezTo>
                  <a:pt x="371" y="231"/>
                  <a:pt x="374" y="232"/>
                  <a:pt x="374" y="231"/>
                </a:cubicBezTo>
                <a:cubicBezTo>
                  <a:pt x="380" y="238"/>
                  <a:pt x="385" y="243"/>
                  <a:pt x="387" y="253"/>
                </a:cubicBezTo>
                <a:cubicBezTo>
                  <a:pt x="384" y="257"/>
                  <a:pt x="390" y="262"/>
                  <a:pt x="392" y="264"/>
                </a:cubicBezTo>
                <a:cubicBezTo>
                  <a:pt x="397" y="262"/>
                  <a:pt x="402" y="256"/>
                  <a:pt x="407" y="257"/>
                </a:cubicBezTo>
                <a:cubicBezTo>
                  <a:pt x="406" y="261"/>
                  <a:pt x="402" y="262"/>
                  <a:pt x="400" y="264"/>
                </a:cubicBezTo>
                <a:cubicBezTo>
                  <a:pt x="397" y="265"/>
                  <a:pt x="393" y="266"/>
                  <a:pt x="394" y="269"/>
                </a:cubicBezTo>
                <a:cubicBezTo>
                  <a:pt x="397" y="268"/>
                  <a:pt x="405" y="262"/>
                  <a:pt x="407" y="266"/>
                </a:cubicBezTo>
                <a:close/>
                <a:moveTo>
                  <a:pt x="404" y="240"/>
                </a:moveTo>
                <a:cubicBezTo>
                  <a:pt x="399" y="230"/>
                  <a:pt x="393" y="220"/>
                  <a:pt x="386" y="211"/>
                </a:cubicBezTo>
                <a:cubicBezTo>
                  <a:pt x="391" y="221"/>
                  <a:pt x="398" y="231"/>
                  <a:pt x="404" y="240"/>
                </a:cubicBezTo>
                <a:close/>
                <a:moveTo>
                  <a:pt x="810" y="205"/>
                </a:moveTo>
                <a:cubicBezTo>
                  <a:pt x="809" y="206"/>
                  <a:pt x="808" y="206"/>
                  <a:pt x="807" y="207"/>
                </a:cubicBezTo>
                <a:cubicBezTo>
                  <a:pt x="824" y="243"/>
                  <a:pt x="841" y="281"/>
                  <a:pt x="858" y="314"/>
                </a:cubicBezTo>
                <a:cubicBezTo>
                  <a:pt x="858" y="313"/>
                  <a:pt x="860" y="313"/>
                  <a:pt x="861" y="313"/>
                </a:cubicBezTo>
                <a:cubicBezTo>
                  <a:pt x="843" y="277"/>
                  <a:pt x="828" y="239"/>
                  <a:pt x="810" y="205"/>
                </a:cubicBezTo>
                <a:close/>
                <a:moveTo>
                  <a:pt x="745" y="208"/>
                </a:moveTo>
                <a:cubicBezTo>
                  <a:pt x="746" y="208"/>
                  <a:pt x="745" y="208"/>
                  <a:pt x="747" y="208"/>
                </a:cubicBezTo>
                <a:cubicBezTo>
                  <a:pt x="747" y="206"/>
                  <a:pt x="744" y="207"/>
                  <a:pt x="745" y="208"/>
                </a:cubicBezTo>
                <a:close/>
                <a:moveTo>
                  <a:pt x="362" y="219"/>
                </a:moveTo>
                <a:cubicBezTo>
                  <a:pt x="365" y="218"/>
                  <a:pt x="368" y="216"/>
                  <a:pt x="369" y="214"/>
                </a:cubicBezTo>
                <a:cubicBezTo>
                  <a:pt x="367" y="216"/>
                  <a:pt x="363" y="216"/>
                  <a:pt x="362" y="219"/>
                </a:cubicBezTo>
                <a:close/>
                <a:moveTo>
                  <a:pt x="770" y="221"/>
                </a:moveTo>
                <a:cubicBezTo>
                  <a:pt x="766" y="223"/>
                  <a:pt x="761" y="224"/>
                  <a:pt x="758" y="226"/>
                </a:cubicBezTo>
                <a:cubicBezTo>
                  <a:pt x="767" y="228"/>
                  <a:pt x="774" y="220"/>
                  <a:pt x="782" y="219"/>
                </a:cubicBezTo>
                <a:cubicBezTo>
                  <a:pt x="782" y="218"/>
                  <a:pt x="782" y="218"/>
                  <a:pt x="782" y="218"/>
                </a:cubicBezTo>
                <a:cubicBezTo>
                  <a:pt x="788" y="215"/>
                  <a:pt x="795" y="211"/>
                  <a:pt x="800" y="208"/>
                </a:cubicBezTo>
                <a:cubicBezTo>
                  <a:pt x="790" y="212"/>
                  <a:pt x="780" y="217"/>
                  <a:pt x="770" y="221"/>
                </a:cubicBezTo>
                <a:close/>
                <a:moveTo>
                  <a:pt x="229" y="222"/>
                </a:moveTo>
                <a:cubicBezTo>
                  <a:pt x="228" y="221"/>
                  <a:pt x="228" y="217"/>
                  <a:pt x="226" y="218"/>
                </a:cubicBezTo>
                <a:cubicBezTo>
                  <a:pt x="227" y="219"/>
                  <a:pt x="227" y="221"/>
                  <a:pt x="229" y="222"/>
                </a:cubicBezTo>
                <a:close/>
                <a:moveTo>
                  <a:pt x="805" y="208"/>
                </a:moveTo>
                <a:cubicBezTo>
                  <a:pt x="790" y="215"/>
                  <a:pt x="776" y="225"/>
                  <a:pt x="760" y="230"/>
                </a:cubicBezTo>
                <a:cubicBezTo>
                  <a:pt x="762" y="237"/>
                  <a:pt x="765" y="241"/>
                  <a:pt x="767" y="247"/>
                </a:cubicBezTo>
                <a:cubicBezTo>
                  <a:pt x="774" y="259"/>
                  <a:pt x="781" y="272"/>
                  <a:pt x="785" y="283"/>
                </a:cubicBezTo>
                <a:cubicBezTo>
                  <a:pt x="787" y="286"/>
                  <a:pt x="788" y="290"/>
                  <a:pt x="790" y="293"/>
                </a:cubicBezTo>
                <a:cubicBezTo>
                  <a:pt x="793" y="300"/>
                  <a:pt x="797" y="306"/>
                  <a:pt x="800" y="313"/>
                </a:cubicBezTo>
                <a:cubicBezTo>
                  <a:pt x="804" y="321"/>
                  <a:pt x="804" y="331"/>
                  <a:pt x="810" y="339"/>
                </a:cubicBezTo>
                <a:cubicBezTo>
                  <a:pt x="819" y="334"/>
                  <a:pt x="829" y="326"/>
                  <a:pt x="839" y="323"/>
                </a:cubicBezTo>
                <a:cubicBezTo>
                  <a:pt x="842" y="321"/>
                  <a:pt x="846" y="318"/>
                  <a:pt x="848" y="319"/>
                </a:cubicBezTo>
                <a:cubicBezTo>
                  <a:pt x="850" y="316"/>
                  <a:pt x="853" y="316"/>
                  <a:pt x="856" y="315"/>
                </a:cubicBezTo>
                <a:cubicBezTo>
                  <a:pt x="839" y="280"/>
                  <a:pt x="822" y="243"/>
                  <a:pt x="805" y="208"/>
                </a:cubicBezTo>
                <a:close/>
                <a:moveTo>
                  <a:pt x="304" y="220"/>
                </a:moveTo>
                <a:cubicBezTo>
                  <a:pt x="303" y="220"/>
                  <a:pt x="303" y="219"/>
                  <a:pt x="302" y="219"/>
                </a:cubicBezTo>
                <a:cubicBezTo>
                  <a:pt x="302" y="220"/>
                  <a:pt x="303" y="221"/>
                  <a:pt x="304" y="220"/>
                </a:cubicBezTo>
                <a:close/>
                <a:moveTo>
                  <a:pt x="284" y="222"/>
                </a:moveTo>
                <a:cubicBezTo>
                  <a:pt x="285" y="220"/>
                  <a:pt x="283" y="219"/>
                  <a:pt x="282" y="220"/>
                </a:cubicBezTo>
                <a:cubicBezTo>
                  <a:pt x="284" y="220"/>
                  <a:pt x="283" y="222"/>
                  <a:pt x="284" y="222"/>
                </a:cubicBezTo>
                <a:close/>
                <a:moveTo>
                  <a:pt x="351" y="225"/>
                </a:moveTo>
                <a:cubicBezTo>
                  <a:pt x="350" y="226"/>
                  <a:pt x="346" y="226"/>
                  <a:pt x="347" y="228"/>
                </a:cubicBezTo>
                <a:cubicBezTo>
                  <a:pt x="352" y="226"/>
                  <a:pt x="356" y="223"/>
                  <a:pt x="361" y="220"/>
                </a:cubicBezTo>
                <a:cubicBezTo>
                  <a:pt x="361" y="220"/>
                  <a:pt x="360" y="219"/>
                  <a:pt x="360" y="219"/>
                </a:cubicBezTo>
                <a:cubicBezTo>
                  <a:pt x="357" y="221"/>
                  <a:pt x="354" y="223"/>
                  <a:pt x="351" y="225"/>
                </a:cubicBezTo>
                <a:close/>
                <a:moveTo>
                  <a:pt x="754" y="222"/>
                </a:moveTo>
                <a:cubicBezTo>
                  <a:pt x="753" y="219"/>
                  <a:pt x="751" y="217"/>
                  <a:pt x="750" y="213"/>
                </a:cubicBezTo>
                <a:cubicBezTo>
                  <a:pt x="749" y="213"/>
                  <a:pt x="749" y="213"/>
                  <a:pt x="748" y="213"/>
                </a:cubicBezTo>
                <a:cubicBezTo>
                  <a:pt x="750" y="216"/>
                  <a:pt x="751" y="222"/>
                  <a:pt x="754" y="222"/>
                </a:cubicBezTo>
                <a:close/>
                <a:moveTo>
                  <a:pt x="746" y="221"/>
                </a:moveTo>
                <a:cubicBezTo>
                  <a:pt x="748" y="222"/>
                  <a:pt x="749" y="224"/>
                  <a:pt x="748" y="225"/>
                </a:cubicBezTo>
                <a:cubicBezTo>
                  <a:pt x="753" y="236"/>
                  <a:pt x="758" y="249"/>
                  <a:pt x="762" y="260"/>
                </a:cubicBezTo>
                <a:cubicBezTo>
                  <a:pt x="763" y="261"/>
                  <a:pt x="764" y="260"/>
                  <a:pt x="764" y="261"/>
                </a:cubicBezTo>
                <a:cubicBezTo>
                  <a:pt x="769" y="276"/>
                  <a:pt x="778" y="289"/>
                  <a:pt x="783" y="303"/>
                </a:cubicBezTo>
                <a:cubicBezTo>
                  <a:pt x="785" y="304"/>
                  <a:pt x="785" y="302"/>
                  <a:pt x="786" y="303"/>
                </a:cubicBezTo>
                <a:cubicBezTo>
                  <a:pt x="788" y="306"/>
                  <a:pt x="787" y="309"/>
                  <a:pt x="788" y="311"/>
                </a:cubicBezTo>
                <a:cubicBezTo>
                  <a:pt x="788" y="311"/>
                  <a:pt x="788" y="310"/>
                  <a:pt x="788" y="310"/>
                </a:cubicBezTo>
                <a:cubicBezTo>
                  <a:pt x="789" y="311"/>
                  <a:pt x="789" y="312"/>
                  <a:pt x="788" y="313"/>
                </a:cubicBezTo>
                <a:cubicBezTo>
                  <a:pt x="792" y="315"/>
                  <a:pt x="792" y="322"/>
                  <a:pt x="795" y="323"/>
                </a:cubicBezTo>
                <a:cubicBezTo>
                  <a:pt x="788" y="305"/>
                  <a:pt x="779" y="287"/>
                  <a:pt x="774" y="268"/>
                </a:cubicBezTo>
                <a:cubicBezTo>
                  <a:pt x="769" y="253"/>
                  <a:pt x="759" y="241"/>
                  <a:pt x="753" y="227"/>
                </a:cubicBezTo>
                <a:cubicBezTo>
                  <a:pt x="751" y="227"/>
                  <a:pt x="750" y="227"/>
                  <a:pt x="750" y="226"/>
                </a:cubicBezTo>
                <a:cubicBezTo>
                  <a:pt x="752" y="222"/>
                  <a:pt x="746" y="216"/>
                  <a:pt x="745" y="214"/>
                </a:cubicBezTo>
                <a:cubicBezTo>
                  <a:pt x="745" y="216"/>
                  <a:pt x="747" y="219"/>
                  <a:pt x="746" y="221"/>
                </a:cubicBezTo>
                <a:close/>
                <a:moveTo>
                  <a:pt x="252" y="268"/>
                </a:moveTo>
                <a:cubicBezTo>
                  <a:pt x="245" y="252"/>
                  <a:pt x="237" y="238"/>
                  <a:pt x="229" y="222"/>
                </a:cubicBezTo>
                <a:cubicBezTo>
                  <a:pt x="236" y="239"/>
                  <a:pt x="243" y="254"/>
                  <a:pt x="252" y="268"/>
                </a:cubicBezTo>
                <a:close/>
                <a:moveTo>
                  <a:pt x="287" y="228"/>
                </a:moveTo>
                <a:cubicBezTo>
                  <a:pt x="287" y="227"/>
                  <a:pt x="287" y="226"/>
                  <a:pt x="286" y="226"/>
                </a:cubicBezTo>
                <a:cubicBezTo>
                  <a:pt x="287" y="227"/>
                  <a:pt x="286" y="227"/>
                  <a:pt x="287" y="228"/>
                </a:cubicBezTo>
                <a:close/>
                <a:moveTo>
                  <a:pt x="350" y="232"/>
                </a:moveTo>
                <a:cubicBezTo>
                  <a:pt x="352" y="236"/>
                  <a:pt x="354" y="239"/>
                  <a:pt x="357" y="242"/>
                </a:cubicBezTo>
                <a:cubicBezTo>
                  <a:pt x="358" y="239"/>
                  <a:pt x="368" y="236"/>
                  <a:pt x="369" y="233"/>
                </a:cubicBezTo>
                <a:cubicBezTo>
                  <a:pt x="369" y="230"/>
                  <a:pt x="365" y="227"/>
                  <a:pt x="363" y="224"/>
                </a:cubicBezTo>
                <a:cubicBezTo>
                  <a:pt x="359" y="227"/>
                  <a:pt x="354" y="229"/>
                  <a:pt x="350" y="232"/>
                </a:cubicBezTo>
                <a:close/>
                <a:moveTo>
                  <a:pt x="327" y="239"/>
                </a:moveTo>
                <a:cubicBezTo>
                  <a:pt x="331" y="239"/>
                  <a:pt x="333" y="236"/>
                  <a:pt x="337" y="234"/>
                </a:cubicBezTo>
                <a:cubicBezTo>
                  <a:pt x="340" y="232"/>
                  <a:pt x="344" y="231"/>
                  <a:pt x="346" y="228"/>
                </a:cubicBezTo>
                <a:cubicBezTo>
                  <a:pt x="339" y="231"/>
                  <a:pt x="333" y="235"/>
                  <a:pt x="327" y="239"/>
                </a:cubicBezTo>
                <a:close/>
                <a:moveTo>
                  <a:pt x="332" y="233"/>
                </a:moveTo>
                <a:cubicBezTo>
                  <a:pt x="332" y="232"/>
                  <a:pt x="336" y="232"/>
                  <a:pt x="335" y="231"/>
                </a:cubicBezTo>
                <a:cubicBezTo>
                  <a:pt x="334" y="232"/>
                  <a:pt x="331" y="232"/>
                  <a:pt x="332" y="233"/>
                </a:cubicBezTo>
                <a:close/>
                <a:moveTo>
                  <a:pt x="393" y="327"/>
                </a:moveTo>
                <a:cubicBezTo>
                  <a:pt x="392" y="328"/>
                  <a:pt x="389" y="330"/>
                  <a:pt x="388" y="327"/>
                </a:cubicBezTo>
                <a:cubicBezTo>
                  <a:pt x="393" y="323"/>
                  <a:pt x="399" y="321"/>
                  <a:pt x="402" y="317"/>
                </a:cubicBezTo>
                <a:cubicBezTo>
                  <a:pt x="396" y="307"/>
                  <a:pt x="389" y="299"/>
                  <a:pt x="383" y="288"/>
                </a:cubicBezTo>
                <a:cubicBezTo>
                  <a:pt x="381" y="287"/>
                  <a:pt x="381" y="283"/>
                  <a:pt x="378" y="283"/>
                </a:cubicBezTo>
                <a:cubicBezTo>
                  <a:pt x="372" y="288"/>
                  <a:pt x="363" y="291"/>
                  <a:pt x="359" y="298"/>
                </a:cubicBezTo>
                <a:cubicBezTo>
                  <a:pt x="358" y="298"/>
                  <a:pt x="357" y="298"/>
                  <a:pt x="357" y="297"/>
                </a:cubicBezTo>
                <a:cubicBezTo>
                  <a:pt x="359" y="293"/>
                  <a:pt x="363" y="290"/>
                  <a:pt x="367" y="288"/>
                </a:cubicBezTo>
                <a:cubicBezTo>
                  <a:pt x="370" y="285"/>
                  <a:pt x="376" y="283"/>
                  <a:pt x="378" y="280"/>
                </a:cubicBezTo>
                <a:cubicBezTo>
                  <a:pt x="373" y="282"/>
                  <a:pt x="369" y="286"/>
                  <a:pt x="363" y="288"/>
                </a:cubicBezTo>
                <a:cubicBezTo>
                  <a:pt x="361" y="291"/>
                  <a:pt x="356" y="292"/>
                  <a:pt x="353" y="294"/>
                </a:cubicBezTo>
                <a:cubicBezTo>
                  <a:pt x="352" y="294"/>
                  <a:pt x="351" y="293"/>
                  <a:pt x="351" y="292"/>
                </a:cubicBezTo>
                <a:cubicBezTo>
                  <a:pt x="357" y="286"/>
                  <a:pt x="366" y="280"/>
                  <a:pt x="375" y="275"/>
                </a:cubicBezTo>
                <a:cubicBezTo>
                  <a:pt x="373" y="272"/>
                  <a:pt x="370" y="268"/>
                  <a:pt x="368" y="265"/>
                </a:cubicBezTo>
                <a:cubicBezTo>
                  <a:pt x="365" y="267"/>
                  <a:pt x="363" y="269"/>
                  <a:pt x="359" y="269"/>
                </a:cubicBezTo>
                <a:cubicBezTo>
                  <a:pt x="359" y="269"/>
                  <a:pt x="358" y="269"/>
                  <a:pt x="358" y="267"/>
                </a:cubicBezTo>
                <a:cubicBezTo>
                  <a:pt x="360" y="265"/>
                  <a:pt x="363" y="264"/>
                  <a:pt x="365" y="263"/>
                </a:cubicBezTo>
                <a:cubicBezTo>
                  <a:pt x="363" y="254"/>
                  <a:pt x="356" y="251"/>
                  <a:pt x="351" y="245"/>
                </a:cubicBezTo>
                <a:cubicBezTo>
                  <a:pt x="352" y="245"/>
                  <a:pt x="353" y="244"/>
                  <a:pt x="354" y="243"/>
                </a:cubicBezTo>
                <a:cubicBezTo>
                  <a:pt x="353" y="239"/>
                  <a:pt x="350" y="236"/>
                  <a:pt x="348" y="233"/>
                </a:cubicBezTo>
                <a:cubicBezTo>
                  <a:pt x="344" y="236"/>
                  <a:pt x="338" y="240"/>
                  <a:pt x="333" y="243"/>
                </a:cubicBezTo>
                <a:cubicBezTo>
                  <a:pt x="333" y="241"/>
                  <a:pt x="337" y="239"/>
                  <a:pt x="339" y="237"/>
                </a:cubicBezTo>
                <a:cubicBezTo>
                  <a:pt x="334" y="239"/>
                  <a:pt x="330" y="242"/>
                  <a:pt x="325" y="244"/>
                </a:cubicBezTo>
                <a:cubicBezTo>
                  <a:pt x="325" y="243"/>
                  <a:pt x="325" y="243"/>
                  <a:pt x="324" y="242"/>
                </a:cubicBezTo>
                <a:cubicBezTo>
                  <a:pt x="325" y="241"/>
                  <a:pt x="326" y="241"/>
                  <a:pt x="327" y="240"/>
                </a:cubicBezTo>
                <a:cubicBezTo>
                  <a:pt x="324" y="240"/>
                  <a:pt x="322" y="239"/>
                  <a:pt x="320" y="240"/>
                </a:cubicBezTo>
                <a:cubicBezTo>
                  <a:pt x="320" y="243"/>
                  <a:pt x="320" y="243"/>
                  <a:pt x="322" y="244"/>
                </a:cubicBezTo>
                <a:cubicBezTo>
                  <a:pt x="321" y="245"/>
                  <a:pt x="323" y="247"/>
                  <a:pt x="321" y="247"/>
                </a:cubicBezTo>
                <a:cubicBezTo>
                  <a:pt x="322" y="249"/>
                  <a:pt x="324" y="248"/>
                  <a:pt x="325" y="250"/>
                </a:cubicBezTo>
                <a:cubicBezTo>
                  <a:pt x="326" y="256"/>
                  <a:pt x="331" y="258"/>
                  <a:pt x="331" y="265"/>
                </a:cubicBezTo>
                <a:cubicBezTo>
                  <a:pt x="334" y="267"/>
                  <a:pt x="337" y="270"/>
                  <a:pt x="336" y="273"/>
                </a:cubicBezTo>
                <a:cubicBezTo>
                  <a:pt x="341" y="277"/>
                  <a:pt x="343" y="285"/>
                  <a:pt x="348" y="289"/>
                </a:cubicBezTo>
                <a:cubicBezTo>
                  <a:pt x="348" y="292"/>
                  <a:pt x="351" y="293"/>
                  <a:pt x="351" y="296"/>
                </a:cubicBezTo>
                <a:cubicBezTo>
                  <a:pt x="354" y="298"/>
                  <a:pt x="355" y="302"/>
                  <a:pt x="357" y="305"/>
                </a:cubicBezTo>
                <a:cubicBezTo>
                  <a:pt x="360" y="307"/>
                  <a:pt x="363" y="311"/>
                  <a:pt x="363" y="315"/>
                </a:cubicBezTo>
                <a:cubicBezTo>
                  <a:pt x="364" y="315"/>
                  <a:pt x="366" y="316"/>
                  <a:pt x="366" y="317"/>
                </a:cubicBezTo>
                <a:cubicBezTo>
                  <a:pt x="378" y="335"/>
                  <a:pt x="391" y="351"/>
                  <a:pt x="402" y="370"/>
                </a:cubicBezTo>
                <a:cubicBezTo>
                  <a:pt x="412" y="363"/>
                  <a:pt x="422" y="361"/>
                  <a:pt x="431" y="355"/>
                </a:cubicBezTo>
                <a:cubicBezTo>
                  <a:pt x="429" y="347"/>
                  <a:pt x="411" y="347"/>
                  <a:pt x="416" y="336"/>
                </a:cubicBezTo>
                <a:cubicBezTo>
                  <a:pt x="413" y="332"/>
                  <a:pt x="410" y="329"/>
                  <a:pt x="408" y="325"/>
                </a:cubicBezTo>
                <a:cubicBezTo>
                  <a:pt x="401" y="329"/>
                  <a:pt x="394" y="333"/>
                  <a:pt x="387" y="338"/>
                </a:cubicBezTo>
                <a:cubicBezTo>
                  <a:pt x="386" y="338"/>
                  <a:pt x="386" y="339"/>
                  <a:pt x="385" y="338"/>
                </a:cubicBezTo>
                <a:cubicBezTo>
                  <a:pt x="387" y="334"/>
                  <a:pt x="392" y="333"/>
                  <a:pt x="395" y="331"/>
                </a:cubicBezTo>
                <a:cubicBezTo>
                  <a:pt x="399" y="329"/>
                  <a:pt x="402" y="326"/>
                  <a:pt x="406" y="325"/>
                </a:cubicBezTo>
                <a:cubicBezTo>
                  <a:pt x="406" y="323"/>
                  <a:pt x="407" y="323"/>
                  <a:pt x="406" y="322"/>
                </a:cubicBezTo>
                <a:cubicBezTo>
                  <a:pt x="397" y="326"/>
                  <a:pt x="392" y="332"/>
                  <a:pt x="384" y="336"/>
                </a:cubicBezTo>
                <a:cubicBezTo>
                  <a:pt x="384" y="336"/>
                  <a:pt x="383" y="336"/>
                  <a:pt x="383" y="335"/>
                </a:cubicBezTo>
                <a:cubicBezTo>
                  <a:pt x="386" y="332"/>
                  <a:pt x="390" y="329"/>
                  <a:pt x="393" y="327"/>
                </a:cubicBezTo>
                <a:close/>
                <a:moveTo>
                  <a:pt x="326" y="236"/>
                </a:moveTo>
                <a:cubicBezTo>
                  <a:pt x="328" y="235"/>
                  <a:pt x="329" y="235"/>
                  <a:pt x="331" y="233"/>
                </a:cubicBezTo>
                <a:cubicBezTo>
                  <a:pt x="328" y="234"/>
                  <a:pt x="327" y="235"/>
                  <a:pt x="326" y="236"/>
                </a:cubicBezTo>
                <a:close/>
                <a:moveTo>
                  <a:pt x="382" y="246"/>
                </a:moveTo>
                <a:cubicBezTo>
                  <a:pt x="379" y="243"/>
                  <a:pt x="376" y="237"/>
                  <a:pt x="373" y="236"/>
                </a:cubicBezTo>
                <a:cubicBezTo>
                  <a:pt x="376" y="238"/>
                  <a:pt x="377" y="246"/>
                  <a:pt x="382" y="246"/>
                </a:cubicBezTo>
                <a:close/>
                <a:moveTo>
                  <a:pt x="369" y="238"/>
                </a:moveTo>
                <a:cubicBezTo>
                  <a:pt x="372" y="241"/>
                  <a:pt x="371" y="248"/>
                  <a:pt x="373" y="251"/>
                </a:cubicBezTo>
                <a:cubicBezTo>
                  <a:pt x="374" y="249"/>
                  <a:pt x="377" y="248"/>
                  <a:pt x="377" y="246"/>
                </a:cubicBezTo>
                <a:cubicBezTo>
                  <a:pt x="375" y="243"/>
                  <a:pt x="374" y="239"/>
                  <a:pt x="371" y="237"/>
                </a:cubicBezTo>
                <a:cubicBezTo>
                  <a:pt x="371" y="237"/>
                  <a:pt x="369" y="237"/>
                  <a:pt x="369" y="238"/>
                </a:cubicBezTo>
                <a:close/>
                <a:moveTo>
                  <a:pt x="358" y="245"/>
                </a:moveTo>
                <a:cubicBezTo>
                  <a:pt x="360" y="248"/>
                  <a:pt x="361" y="251"/>
                  <a:pt x="364" y="252"/>
                </a:cubicBezTo>
                <a:cubicBezTo>
                  <a:pt x="365" y="248"/>
                  <a:pt x="366" y="244"/>
                  <a:pt x="366" y="240"/>
                </a:cubicBezTo>
                <a:cubicBezTo>
                  <a:pt x="363" y="240"/>
                  <a:pt x="361" y="244"/>
                  <a:pt x="358" y="245"/>
                </a:cubicBezTo>
                <a:close/>
                <a:moveTo>
                  <a:pt x="298" y="247"/>
                </a:moveTo>
                <a:cubicBezTo>
                  <a:pt x="298" y="251"/>
                  <a:pt x="302" y="253"/>
                  <a:pt x="301" y="256"/>
                </a:cubicBezTo>
                <a:cubicBezTo>
                  <a:pt x="304" y="257"/>
                  <a:pt x="303" y="260"/>
                  <a:pt x="305" y="261"/>
                </a:cubicBezTo>
                <a:cubicBezTo>
                  <a:pt x="304" y="257"/>
                  <a:pt x="301" y="251"/>
                  <a:pt x="298" y="247"/>
                </a:cubicBezTo>
                <a:close/>
                <a:moveTo>
                  <a:pt x="367" y="254"/>
                </a:moveTo>
                <a:cubicBezTo>
                  <a:pt x="371" y="253"/>
                  <a:pt x="368" y="248"/>
                  <a:pt x="368" y="247"/>
                </a:cubicBezTo>
                <a:cubicBezTo>
                  <a:pt x="367" y="249"/>
                  <a:pt x="366" y="252"/>
                  <a:pt x="367" y="254"/>
                </a:cubicBezTo>
                <a:close/>
                <a:moveTo>
                  <a:pt x="383" y="250"/>
                </a:moveTo>
                <a:cubicBezTo>
                  <a:pt x="382" y="250"/>
                  <a:pt x="383" y="247"/>
                  <a:pt x="381" y="247"/>
                </a:cubicBezTo>
                <a:cubicBezTo>
                  <a:pt x="381" y="248"/>
                  <a:pt x="382" y="250"/>
                  <a:pt x="383" y="250"/>
                </a:cubicBezTo>
                <a:close/>
                <a:moveTo>
                  <a:pt x="542" y="247"/>
                </a:moveTo>
                <a:cubicBezTo>
                  <a:pt x="543" y="247"/>
                  <a:pt x="542" y="249"/>
                  <a:pt x="543" y="249"/>
                </a:cubicBezTo>
                <a:cubicBezTo>
                  <a:pt x="543" y="248"/>
                  <a:pt x="544" y="245"/>
                  <a:pt x="543" y="245"/>
                </a:cubicBezTo>
                <a:cubicBezTo>
                  <a:pt x="543" y="246"/>
                  <a:pt x="542" y="246"/>
                  <a:pt x="542" y="247"/>
                </a:cubicBezTo>
                <a:close/>
                <a:moveTo>
                  <a:pt x="377" y="257"/>
                </a:moveTo>
                <a:cubicBezTo>
                  <a:pt x="379" y="257"/>
                  <a:pt x="380" y="255"/>
                  <a:pt x="382" y="255"/>
                </a:cubicBezTo>
                <a:cubicBezTo>
                  <a:pt x="382" y="253"/>
                  <a:pt x="381" y="252"/>
                  <a:pt x="380" y="251"/>
                </a:cubicBezTo>
                <a:cubicBezTo>
                  <a:pt x="380" y="253"/>
                  <a:pt x="377" y="255"/>
                  <a:pt x="377" y="257"/>
                </a:cubicBezTo>
                <a:close/>
                <a:moveTo>
                  <a:pt x="542" y="257"/>
                </a:moveTo>
                <a:cubicBezTo>
                  <a:pt x="544" y="261"/>
                  <a:pt x="540" y="265"/>
                  <a:pt x="543" y="268"/>
                </a:cubicBezTo>
                <a:cubicBezTo>
                  <a:pt x="542" y="261"/>
                  <a:pt x="544" y="254"/>
                  <a:pt x="542" y="249"/>
                </a:cubicBezTo>
                <a:cubicBezTo>
                  <a:pt x="542" y="252"/>
                  <a:pt x="543" y="256"/>
                  <a:pt x="542" y="257"/>
                </a:cubicBezTo>
                <a:close/>
                <a:moveTo>
                  <a:pt x="366" y="257"/>
                </a:moveTo>
                <a:cubicBezTo>
                  <a:pt x="367" y="258"/>
                  <a:pt x="367" y="260"/>
                  <a:pt x="368" y="260"/>
                </a:cubicBezTo>
                <a:cubicBezTo>
                  <a:pt x="370" y="259"/>
                  <a:pt x="372" y="258"/>
                  <a:pt x="374" y="255"/>
                </a:cubicBezTo>
                <a:cubicBezTo>
                  <a:pt x="371" y="256"/>
                  <a:pt x="368" y="255"/>
                  <a:pt x="366" y="257"/>
                </a:cubicBezTo>
                <a:close/>
                <a:moveTo>
                  <a:pt x="384" y="258"/>
                </a:moveTo>
                <a:cubicBezTo>
                  <a:pt x="380" y="261"/>
                  <a:pt x="375" y="262"/>
                  <a:pt x="370" y="264"/>
                </a:cubicBezTo>
                <a:cubicBezTo>
                  <a:pt x="372" y="268"/>
                  <a:pt x="373" y="272"/>
                  <a:pt x="377" y="274"/>
                </a:cubicBezTo>
                <a:cubicBezTo>
                  <a:pt x="381" y="271"/>
                  <a:pt x="386" y="268"/>
                  <a:pt x="390" y="265"/>
                </a:cubicBezTo>
                <a:cubicBezTo>
                  <a:pt x="387" y="263"/>
                  <a:pt x="387" y="259"/>
                  <a:pt x="384" y="258"/>
                </a:cubicBezTo>
                <a:close/>
                <a:moveTo>
                  <a:pt x="550" y="320"/>
                </a:moveTo>
                <a:cubicBezTo>
                  <a:pt x="552" y="310"/>
                  <a:pt x="551" y="299"/>
                  <a:pt x="551" y="289"/>
                </a:cubicBezTo>
                <a:cubicBezTo>
                  <a:pt x="552" y="279"/>
                  <a:pt x="553" y="268"/>
                  <a:pt x="551" y="258"/>
                </a:cubicBezTo>
                <a:cubicBezTo>
                  <a:pt x="550" y="275"/>
                  <a:pt x="549" y="304"/>
                  <a:pt x="550" y="320"/>
                </a:cubicBezTo>
                <a:close/>
                <a:moveTo>
                  <a:pt x="252" y="271"/>
                </a:moveTo>
                <a:cubicBezTo>
                  <a:pt x="253" y="271"/>
                  <a:pt x="253" y="271"/>
                  <a:pt x="254" y="271"/>
                </a:cubicBezTo>
                <a:cubicBezTo>
                  <a:pt x="253" y="270"/>
                  <a:pt x="253" y="269"/>
                  <a:pt x="252" y="269"/>
                </a:cubicBezTo>
                <a:cubicBezTo>
                  <a:pt x="253" y="270"/>
                  <a:pt x="252" y="269"/>
                  <a:pt x="252" y="271"/>
                </a:cubicBezTo>
                <a:close/>
                <a:moveTo>
                  <a:pt x="385" y="273"/>
                </a:moveTo>
                <a:cubicBezTo>
                  <a:pt x="388" y="272"/>
                  <a:pt x="391" y="271"/>
                  <a:pt x="392" y="269"/>
                </a:cubicBezTo>
                <a:cubicBezTo>
                  <a:pt x="392" y="269"/>
                  <a:pt x="392" y="269"/>
                  <a:pt x="392" y="269"/>
                </a:cubicBezTo>
                <a:cubicBezTo>
                  <a:pt x="390" y="270"/>
                  <a:pt x="386" y="271"/>
                  <a:pt x="385" y="273"/>
                </a:cubicBezTo>
                <a:close/>
                <a:moveTo>
                  <a:pt x="864" y="264"/>
                </a:moveTo>
                <a:cubicBezTo>
                  <a:pt x="864" y="263"/>
                  <a:pt x="863" y="262"/>
                  <a:pt x="862" y="261"/>
                </a:cubicBezTo>
                <a:cubicBezTo>
                  <a:pt x="863" y="262"/>
                  <a:pt x="862" y="264"/>
                  <a:pt x="864" y="264"/>
                </a:cubicBezTo>
                <a:close/>
                <a:moveTo>
                  <a:pt x="381" y="282"/>
                </a:moveTo>
                <a:cubicBezTo>
                  <a:pt x="381" y="284"/>
                  <a:pt x="386" y="288"/>
                  <a:pt x="386" y="290"/>
                </a:cubicBezTo>
                <a:cubicBezTo>
                  <a:pt x="393" y="289"/>
                  <a:pt x="393" y="284"/>
                  <a:pt x="401" y="283"/>
                </a:cubicBezTo>
                <a:cubicBezTo>
                  <a:pt x="400" y="280"/>
                  <a:pt x="397" y="276"/>
                  <a:pt x="394" y="274"/>
                </a:cubicBezTo>
                <a:cubicBezTo>
                  <a:pt x="393" y="276"/>
                  <a:pt x="381" y="280"/>
                  <a:pt x="381" y="282"/>
                </a:cubicBezTo>
                <a:close/>
                <a:moveTo>
                  <a:pt x="880" y="305"/>
                </a:moveTo>
                <a:cubicBezTo>
                  <a:pt x="881" y="306"/>
                  <a:pt x="883" y="305"/>
                  <a:pt x="883" y="306"/>
                </a:cubicBezTo>
                <a:cubicBezTo>
                  <a:pt x="882" y="310"/>
                  <a:pt x="884" y="315"/>
                  <a:pt x="889" y="317"/>
                </a:cubicBezTo>
                <a:cubicBezTo>
                  <a:pt x="889" y="319"/>
                  <a:pt x="888" y="319"/>
                  <a:pt x="888" y="320"/>
                </a:cubicBezTo>
                <a:cubicBezTo>
                  <a:pt x="890" y="321"/>
                  <a:pt x="891" y="323"/>
                  <a:pt x="890" y="325"/>
                </a:cubicBezTo>
                <a:cubicBezTo>
                  <a:pt x="894" y="329"/>
                  <a:pt x="896" y="333"/>
                  <a:pt x="897" y="339"/>
                </a:cubicBezTo>
                <a:cubicBezTo>
                  <a:pt x="903" y="340"/>
                  <a:pt x="901" y="348"/>
                  <a:pt x="907" y="349"/>
                </a:cubicBezTo>
                <a:cubicBezTo>
                  <a:pt x="900" y="341"/>
                  <a:pt x="897" y="329"/>
                  <a:pt x="892" y="321"/>
                </a:cubicBezTo>
                <a:cubicBezTo>
                  <a:pt x="893" y="321"/>
                  <a:pt x="894" y="319"/>
                  <a:pt x="893" y="319"/>
                </a:cubicBezTo>
                <a:cubicBezTo>
                  <a:pt x="893" y="320"/>
                  <a:pt x="892" y="320"/>
                  <a:pt x="892" y="319"/>
                </a:cubicBezTo>
                <a:cubicBezTo>
                  <a:pt x="882" y="302"/>
                  <a:pt x="874" y="284"/>
                  <a:pt x="865" y="266"/>
                </a:cubicBezTo>
                <a:cubicBezTo>
                  <a:pt x="865" y="266"/>
                  <a:pt x="864" y="266"/>
                  <a:pt x="864" y="266"/>
                </a:cubicBezTo>
                <a:cubicBezTo>
                  <a:pt x="870" y="281"/>
                  <a:pt x="874" y="290"/>
                  <a:pt x="880" y="305"/>
                </a:cubicBezTo>
                <a:close/>
                <a:moveTo>
                  <a:pt x="380" y="280"/>
                </a:moveTo>
                <a:cubicBezTo>
                  <a:pt x="381" y="279"/>
                  <a:pt x="383" y="278"/>
                  <a:pt x="384" y="277"/>
                </a:cubicBezTo>
                <a:cubicBezTo>
                  <a:pt x="383" y="277"/>
                  <a:pt x="382" y="276"/>
                  <a:pt x="382" y="277"/>
                </a:cubicBezTo>
                <a:cubicBezTo>
                  <a:pt x="383" y="278"/>
                  <a:pt x="378" y="277"/>
                  <a:pt x="380" y="280"/>
                </a:cubicBezTo>
                <a:close/>
                <a:moveTo>
                  <a:pt x="425" y="286"/>
                </a:moveTo>
                <a:cubicBezTo>
                  <a:pt x="430" y="298"/>
                  <a:pt x="439" y="311"/>
                  <a:pt x="446" y="323"/>
                </a:cubicBezTo>
                <a:cubicBezTo>
                  <a:pt x="449" y="324"/>
                  <a:pt x="449" y="327"/>
                  <a:pt x="451" y="328"/>
                </a:cubicBezTo>
                <a:cubicBezTo>
                  <a:pt x="456" y="337"/>
                  <a:pt x="463" y="342"/>
                  <a:pt x="467" y="351"/>
                </a:cubicBezTo>
                <a:cubicBezTo>
                  <a:pt x="467" y="352"/>
                  <a:pt x="466" y="353"/>
                  <a:pt x="465" y="353"/>
                </a:cubicBezTo>
                <a:cubicBezTo>
                  <a:pt x="463" y="351"/>
                  <a:pt x="459" y="350"/>
                  <a:pt x="457" y="347"/>
                </a:cubicBezTo>
                <a:cubicBezTo>
                  <a:pt x="455" y="348"/>
                  <a:pt x="451" y="350"/>
                  <a:pt x="451" y="351"/>
                </a:cubicBezTo>
                <a:cubicBezTo>
                  <a:pt x="452" y="352"/>
                  <a:pt x="454" y="354"/>
                  <a:pt x="454" y="355"/>
                </a:cubicBezTo>
                <a:cubicBezTo>
                  <a:pt x="451" y="356"/>
                  <a:pt x="451" y="352"/>
                  <a:pt x="448" y="352"/>
                </a:cubicBezTo>
                <a:cubicBezTo>
                  <a:pt x="445" y="355"/>
                  <a:pt x="440" y="357"/>
                  <a:pt x="437" y="360"/>
                </a:cubicBezTo>
                <a:cubicBezTo>
                  <a:pt x="440" y="363"/>
                  <a:pt x="443" y="365"/>
                  <a:pt x="444" y="369"/>
                </a:cubicBezTo>
                <a:cubicBezTo>
                  <a:pt x="443" y="369"/>
                  <a:pt x="444" y="370"/>
                  <a:pt x="443" y="370"/>
                </a:cubicBezTo>
                <a:cubicBezTo>
                  <a:pt x="440" y="366"/>
                  <a:pt x="437" y="364"/>
                  <a:pt x="435" y="361"/>
                </a:cubicBezTo>
                <a:cubicBezTo>
                  <a:pt x="427" y="365"/>
                  <a:pt x="420" y="370"/>
                  <a:pt x="411" y="373"/>
                </a:cubicBezTo>
                <a:cubicBezTo>
                  <a:pt x="410" y="372"/>
                  <a:pt x="410" y="371"/>
                  <a:pt x="410" y="370"/>
                </a:cubicBezTo>
                <a:cubicBezTo>
                  <a:pt x="408" y="371"/>
                  <a:pt x="406" y="372"/>
                  <a:pt x="404" y="373"/>
                </a:cubicBezTo>
                <a:cubicBezTo>
                  <a:pt x="406" y="377"/>
                  <a:pt x="411" y="380"/>
                  <a:pt x="411" y="386"/>
                </a:cubicBezTo>
                <a:cubicBezTo>
                  <a:pt x="414" y="387"/>
                  <a:pt x="415" y="385"/>
                  <a:pt x="416" y="385"/>
                </a:cubicBezTo>
                <a:cubicBezTo>
                  <a:pt x="417" y="384"/>
                  <a:pt x="418" y="385"/>
                  <a:pt x="419" y="384"/>
                </a:cubicBezTo>
                <a:cubicBezTo>
                  <a:pt x="426" y="381"/>
                  <a:pt x="432" y="377"/>
                  <a:pt x="439" y="373"/>
                </a:cubicBezTo>
                <a:cubicBezTo>
                  <a:pt x="451" y="366"/>
                  <a:pt x="463" y="358"/>
                  <a:pt x="473" y="349"/>
                </a:cubicBezTo>
                <a:cubicBezTo>
                  <a:pt x="472" y="347"/>
                  <a:pt x="469" y="346"/>
                  <a:pt x="468" y="343"/>
                </a:cubicBezTo>
                <a:cubicBezTo>
                  <a:pt x="467" y="343"/>
                  <a:pt x="467" y="343"/>
                  <a:pt x="466" y="344"/>
                </a:cubicBezTo>
                <a:cubicBezTo>
                  <a:pt x="451" y="322"/>
                  <a:pt x="438" y="300"/>
                  <a:pt x="422" y="280"/>
                </a:cubicBezTo>
                <a:cubicBezTo>
                  <a:pt x="422" y="283"/>
                  <a:pt x="424" y="284"/>
                  <a:pt x="425" y="286"/>
                </a:cubicBezTo>
                <a:close/>
                <a:moveTo>
                  <a:pt x="788" y="303"/>
                </a:moveTo>
                <a:cubicBezTo>
                  <a:pt x="795" y="316"/>
                  <a:pt x="799" y="328"/>
                  <a:pt x="807" y="341"/>
                </a:cubicBezTo>
                <a:cubicBezTo>
                  <a:pt x="806" y="333"/>
                  <a:pt x="800" y="328"/>
                  <a:pt x="799" y="317"/>
                </a:cubicBezTo>
                <a:cubicBezTo>
                  <a:pt x="792" y="305"/>
                  <a:pt x="785" y="288"/>
                  <a:pt x="778" y="275"/>
                </a:cubicBezTo>
                <a:cubicBezTo>
                  <a:pt x="780" y="284"/>
                  <a:pt x="785" y="293"/>
                  <a:pt x="788" y="303"/>
                </a:cubicBezTo>
                <a:close/>
                <a:moveTo>
                  <a:pt x="727" y="283"/>
                </a:moveTo>
                <a:cubicBezTo>
                  <a:pt x="727" y="285"/>
                  <a:pt x="728" y="288"/>
                  <a:pt x="729" y="290"/>
                </a:cubicBezTo>
                <a:cubicBezTo>
                  <a:pt x="731" y="290"/>
                  <a:pt x="732" y="289"/>
                  <a:pt x="733" y="289"/>
                </a:cubicBezTo>
                <a:cubicBezTo>
                  <a:pt x="733" y="287"/>
                  <a:pt x="732" y="284"/>
                  <a:pt x="732" y="282"/>
                </a:cubicBezTo>
                <a:cubicBezTo>
                  <a:pt x="730" y="282"/>
                  <a:pt x="728" y="282"/>
                  <a:pt x="727" y="283"/>
                </a:cubicBezTo>
                <a:close/>
                <a:moveTo>
                  <a:pt x="734" y="282"/>
                </a:moveTo>
                <a:cubicBezTo>
                  <a:pt x="737" y="283"/>
                  <a:pt x="737" y="288"/>
                  <a:pt x="742" y="286"/>
                </a:cubicBezTo>
                <a:cubicBezTo>
                  <a:pt x="742" y="284"/>
                  <a:pt x="741" y="284"/>
                  <a:pt x="741" y="282"/>
                </a:cubicBezTo>
                <a:cubicBezTo>
                  <a:pt x="738" y="282"/>
                  <a:pt x="736" y="281"/>
                  <a:pt x="734" y="282"/>
                </a:cubicBezTo>
                <a:close/>
                <a:moveTo>
                  <a:pt x="402" y="288"/>
                </a:moveTo>
                <a:cubicBezTo>
                  <a:pt x="396" y="287"/>
                  <a:pt x="394" y="291"/>
                  <a:pt x="391" y="293"/>
                </a:cubicBezTo>
                <a:cubicBezTo>
                  <a:pt x="392" y="293"/>
                  <a:pt x="393" y="293"/>
                  <a:pt x="394" y="293"/>
                </a:cubicBezTo>
                <a:cubicBezTo>
                  <a:pt x="395" y="294"/>
                  <a:pt x="395" y="296"/>
                  <a:pt x="396" y="297"/>
                </a:cubicBezTo>
                <a:cubicBezTo>
                  <a:pt x="397" y="295"/>
                  <a:pt x="399" y="292"/>
                  <a:pt x="401" y="293"/>
                </a:cubicBezTo>
                <a:cubicBezTo>
                  <a:pt x="402" y="296"/>
                  <a:pt x="403" y="301"/>
                  <a:pt x="407" y="303"/>
                </a:cubicBezTo>
                <a:cubicBezTo>
                  <a:pt x="407" y="297"/>
                  <a:pt x="404" y="292"/>
                  <a:pt x="402" y="288"/>
                </a:cubicBezTo>
                <a:close/>
                <a:moveTo>
                  <a:pt x="745" y="284"/>
                </a:moveTo>
                <a:cubicBezTo>
                  <a:pt x="745" y="283"/>
                  <a:pt x="744" y="282"/>
                  <a:pt x="743" y="282"/>
                </a:cubicBezTo>
                <a:cubicBezTo>
                  <a:pt x="744" y="283"/>
                  <a:pt x="743" y="284"/>
                  <a:pt x="745" y="284"/>
                </a:cubicBezTo>
                <a:close/>
                <a:moveTo>
                  <a:pt x="725" y="283"/>
                </a:moveTo>
                <a:cubicBezTo>
                  <a:pt x="721" y="283"/>
                  <a:pt x="718" y="286"/>
                  <a:pt x="715" y="287"/>
                </a:cubicBezTo>
                <a:cubicBezTo>
                  <a:pt x="714" y="287"/>
                  <a:pt x="714" y="286"/>
                  <a:pt x="713" y="287"/>
                </a:cubicBezTo>
                <a:cubicBezTo>
                  <a:pt x="709" y="287"/>
                  <a:pt x="704" y="292"/>
                  <a:pt x="701" y="293"/>
                </a:cubicBezTo>
                <a:cubicBezTo>
                  <a:pt x="706" y="295"/>
                  <a:pt x="710" y="292"/>
                  <a:pt x="718" y="293"/>
                </a:cubicBezTo>
                <a:cubicBezTo>
                  <a:pt x="718" y="291"/>
                  <a:pt x="716" y="289"/>
                  <a:pt x="717" y="288"/>
                </a:cubicBezTo>
                <a:cubicBezTo>
                  <a:pt x="720" y="288"/>
                  <a:pt x="720" y="290"/>
                  <a:pt x="721" y="292"/>
                </a:cubicBezTo>
                <a:cubicBezTo>
                  <a:pt x="723" y="292"/>
                  <a:pt x="725" y="291"/>
                  <a:pt x="726" y="291"/>
                </a:cubicBezTo>
                <a:cubicBezTo>
                  <a:pt x="726" y="288"/>
                  <a:pt x="725" y="287"/>
                  <a:pt x="725" y="283"/>
                </a:cubicBezTo>
                <a:close/>
                <a:moveTo>
                  <a:pt x="625" y="288"/>
                </a:moveTo>
                <a:cubicBezTo>
                  <a:pt x="625" y="287"/>
                  <a:pt x="626" y="287"/>
                  <a:pt x="625" y="286"/>
                </a:cubicBezTo>
                <a:cubicBezTo>
                  <a:pt x="625" y="287"/>
                  <a:pt x="624" y="288"/>
                  <a:pt x="625" y="288"/>
                </a:cubicBezTo>
                <a:close/>
                <a:moveTo>
                  <a:pt x="351" y="305"/>
                </a:moveTo>
                <a:cubicBezTo>
                  <a:pt x="353" y="306"/>
                  <a:pt x="354" y="308"/>
                  <a:pt x="354" y="310"/>
                </a:cubicBezTo>
                <a:cubicBezTo>
                  <a:pt x="356" y="311"/>
                  <a:pt x="357" y="312"/>
                  <a:pt x="357" y="315"/>
                </a:cubicBezTo>
                <a:cubicBezTo>
                  <a:pt x="360" y="317"/>
                  <a:pt x="361" y="320"/>
                  <a:pt x="363" y="324"/>
                </a:cubicBezTo>
                <a:cubicBezTo>
                  <a:pt x="365" y="324"/>
                  <a:pt x="366" y="329"/>
                  <a:pt x="369" y="330"/>
                </a:cubicBezTo>
                <a:cubicBezTo>
                  <a:pt x="366" y="324"/>
                  <a:pt x="362" y="319"/>
                  <a:pt x="359" y="313"/>
                </a:cubicBezTo>
                <a:cubicBezTo>
                  <a:pt x="354" y="306"/>
                  <a:pt x="351" y="298"/>
                  <a:pt x="347" y="292"/>
                </a:cubicBezTo>
                <a:cubicBezTo>
                  <a:pt x="347" y="292"/>
                  <a:pt x="346" y="291"/>
                  <a:pt x="345" y="291"/>
                </a:cubicBezTo>
                <a:cubicBezTo>
                  <a:pt x="347" y="294"/>
                  <a:pt x="351" y="300"/>
                  <a:pt x="351" y="305"/>
                </a:cubicBezTo>
                <a:close/>
                <a:moveTo>
                  <a:pt x="438" y="293"/>
                </a:moveTo>
                <a:cubicBezTo>
                  <a:pt x="437" y="292"/>
                  <a:pt x="437" y="290"/>
                  <a:pt x="436" y="290"/>
                </a:cubicBezTo>
                <a:cubicBezTo>
                  <a:pt x="436" y="291"/>
                  <a:pt x="437" y="292"/>
                  <a:pt x="438" y="293"/>
                </a:cubicBezTo>
                <a:close/>
                <a:moveTo>
                  <a:pt x="93" y="300"/>
                </a:moveTo>
                <a:cubicBezTo>
                  <a:pt x="93" y="299"/>
                  <a:pt x="92" y="298"/>
                  <a:pt x="92" y="297"/>
                </a:cubicBezTo>
                <a:cubicBezTo>
                  <a:pt x="92" y="298"/>
                  <a:pt x="92" y="299"/>
                  <a:pt x="93" y="300"/>
                </a:cubicBezTo>
                <a:close/>
                <a:moveTo>
                  <a:pt x="389" y="294"/>
                </a:moveTo>
                <a:cubicBezTo>
                  <a:pt x="390" y="294"/>
                  <a:pt x="390" y="292"/>
                  <a:pt x="388" y="292"/>
                </a:cubicBezTo>
                <a:cubicBezTo>
                  <a:pt x="388" y="294"/>
                  <a:pt x="389" y="294"/>
                  <a:pt x="389" y="294"/>
                </a:cubicBezTo>
                <a:close/>
                <a:moveTo>
                  <a:pt x="507" y="309"/>
                </a:moveTo>
                <a:cubicBezTo>
                  <a:pt x="506" y="312"/>
                  <a:pt x="508" y="314"/>
                  <a:pt x="507" y="317"/>
                </a:cubicBezTo>
                <a:cubicBezTo>
                  <a:pt x="511" y="320"/>
                  <a:pt x="513" y="325"/>
                  <a:pt x="516" y="330"/>
                </a:cubicBezTo>
                <a:cubicBezTo>
                  <a:pt x="519" y="334"/>
                  <a:pt x="522" y="336"/>
                  <a:pt x="524" y="340"/>
                </a:cubicBezTo>
                <a:cubicBezTo>
                  <a:pt x="525" y="342"/>
                  <a:pt x="525" y="346"/>
                  <a:pt x="527" y="348"/>
                </a:cubicBezTo>
                <a:cubicBezTo>
                  <a:pt x="527" y="351"/>
                  <a:pt x="528" y="355"/>
                  <a:pt x="528" y="358"/>
                </a:cubicBezTo>
                <a:cubicBezTo>
                  <a:pt x="527" y="359"/>
                  <a:pt x="525" y="360"/>
                  <a:pt x="524" y="362"/>
                </a:cubicBezTo>
                <a:cubicBezTo>
                  <a:pt x="530" y="361"/>
                  <a:pt x="536" y="362"/>
                  <a:pt x="541" y="361"/>
                </a:cubicBezTo>
                <a:cubicBezTo>
                  <a:pt x="542" y="357"/>
                  <a:pt x="541" y="355"/>
                  <a:pt x="540" y="354"/>
                </a:cubicBezTo>
                <a:cubicBezTo>
                  <a:pt x="540" y="353"/>
                  <a:pt x="541" y="353"/>
                  <a:pt x="542" y="352"/>
                </a:cubicBezTo>
                <a:cubicBezTo>
                  <a:pt x="540" y="328"/>
                  <a:pt x="542" y="311"/>
                  <a:pt x="540" y="291"/>
                </a:cubicBezTo>
                <a:cubicBezTo>
                  <a:pt x="525" y="290"/>
                  <a:pt x="502" y="292"/>
                  <a:pt x="486" y="292"/>
                </a:cubicBezTo>
                <a:cubicBezTo>
                  <a:pt x="485" y="313"/>
                  <a:pt x="492" y="335"/>
                  <a:pt x="491" y="354"/>
                </a:cubicBezTo>
                <a:cubicBezTo>
                  <a:pt x="494" y="353"/>
                  <a:pt x="498" y="349"/>
                  <a:pt x="501" y="350"/>
                </a:cubicBezTo>
                <a:cubicBezTo>
                  <a:pt x="501" y="346"/>
                  <a:pt x="505" y="340"/>
                  <a:pt x="511" y="342"/>
                </a:cubicBezTo>
                <a:cubicBezTo>
                  <a:pt x="513" y="342"/>
                  <a:pt x="518" y="349"/>
                  <a:pt x="515" y="349"/>
                </a:cubicBezTo>
                <a:cubicBezTo>
                  <a:pt x="517" y="349"/>
                  <a:pt x="517" y="351"/>
                  <a:pt x="517" y="351"/>
                </a:cubicBezTo>
                <a:cubicBezTo>
                  <a:pt x="513" y="351"/>
                  <a:pt x="512" y="349"/>
                  <a:pt x="509" y="350"/>
                </a:cubicBezTo>
                <a:cubicBezTo>
                  <a:pt x="508" y="351"/>
                  <a:pt x="506" y="352"/>
                  <a:pt x="506" y="354"/>
                </a:cubicBezTo>
                <a:cubicBezTo>
                  <a:pt x="507" y="354"/>
                  <a:pt x="509" y="353"/>
                  <a:pt x="509" y="355"/>
                </a:cubicBezTo>
                <a:cubicBezTo>
                  <a:pt x="509" y="356"/>
                  <a:pt x="507" y="356"/>
                  <a:pt x="506" y="357"/>
                </a:cubicBezTo>
                <a:cubicBezTo>
                  <a:pt x="506" y="360"/>
                  <a:pt x="508" y="360"/>
                  <a:pt x="508" y="362"/>
                </a:cubicBezTo>
                <a:cubicBezTo>
                  <a:pt x="514" y="363"/>
                  <a:pt x="519" y="363"/>
                  <a:pt x="521" y="360"/>
                </a:cubicBezTo>
                <a:cubicBezTo>
                  <a:pt x="526" y="354"/>
                  <a:pt x="520" y="344"/>
                  <a:pt x="517" y="339"/>
                </a:cubicBezTo>
                <a:cubicBezTo>
                  <a:pt x="515" y="335"/>
                  <a:pt x="511" y="332"/>
                  <a:pt x="509" y="328"/>
                </a:cubicBezTo>
                <a:cubicBezTo>
                  <a:pt x="506" y="324"/>
                  <a:pt x="501" y="315"/>
                  <a:pt x="502" y="311"/>
                </a:cubicBezTo>
                <a:cubicBezTo>
                  <a:pt x="502" y="307"/>
                  <a:pt x="505" y="302"/>
                  <a:pt x="509" y="299"/>
                </a:cubicBezTo>
                <a:cubicBezTo>
                  <a:pt x="510" y="301"/>
                  <a:pt x="510" y="299"/>
                  <a:pt x="511" y="300"/>
                </a:cubicBezTo>
                <a:cubicBezTo>
                  <a:pt x="515" y="297"/>
                  <a:pt x="519" y="296"/>
                  <a:pt x="524" y="298"/>
                </a:cubicBezTo>
                <a:cubicBezTo>
                  <a:pt x="530" y="301"/>
                  <a:pt x="534" y="323"/>
                  <a:pt x="525" y="325"/>
                </a:cubicBezTo>
                <a:cubicBezTo>
                  <a:pt x="523" y="326"/>
                  <a:pt x="519" y="325"/>
                  <a:pt x="516" y="324"/>
                </a:cubicBezTo>
                <a:cubicBezTo>
                  <a:pt x="516" y="319"/>
                  <a:pt x="513" y="316"/>
                  <a:pt x="517" y="313"/>
                </a:cubicBezTo>
                <a:cubicBezTo>
                  <a:pt x="519" y="315"/>
                  <a:pt x="520" y="319"/>
                  <a:pt x="524" y="320"/>
                </a:cubicBezTo>
                <a:cubicBezTo>
                  <a:pt x="528" y="314"/>
                  <a:pt x="525" y="307"/>
                  <a:pt x="523" y="303"/>
                </a:cubicBezTo>
                <a:cubicBezTo>
                  <a:pt x="519" y="300"/>
                  <a:pt x="512" y="301"/>
                  <a:pt x="511" y="305"/>
                </a:cubicBezTo>
                <a:cubicBezTo>
                  <a:pt x="510" y="305"/>
                  <a:pt x="508" y="306"/>
                  <a:pt x="510" y="306"/>
                </a:cubicBezTo>
                <a:cubicBezTo>
                  <a:pt x="509" y="305"/>
                  <a:pt x="510" y="305"/>
                  <a:pt x="510" y="306"/>
                </a:cubicBezTo>
                <a:cubicBezTo>
                  <a:pt x="509" y="307"/>
                  <a:pt x="508" y="308"/>
                  <a:pt x="507" y="309"/>
                </a:cubicBezTo>
                <a:close/>
                <a:moveTo>
                  <a:pt x="626" y="299"/>
                </a:moveTo>
                <a:cubicBezTo>
                  <a:pt x="626" y="297"/>
                  <a:pt x="627" y="292"/>
                  <a:pt x="625" y="289"/>
                </a:cubicBezTo>
                <a:cubicBezTo>
                  <a:pt x="625" y="292"/>
                  <a:pt x="625" y="296"/>
                  <a:pt x="626" y="299"/>
                </a:cubicBezTo>
                <a:close/>
                <a:moveTo>
                  <a:pt x="396" y="302"/>
                </a:moveTo>
                <a:cubicBezTo>
                  <a:pt x="398" y="303"/>
                  <a:pt x="400" y="305"/>
                  <a:pt x="401" y="307"/>
                </a:cubicBezTo>
                <a:cubicBezTo>
                  <a:pt x="400" y="308"/>
                  <a:pt x="400" y="308"/>
                  <a:pt x="401" y="309"/>
                </a:cubicBezTo>
                <a:cubicBezTo>
                  <a:pt x="401" y="310"/>
                  <a:pt x="399" y="309"/>
                  <a:pt x="399" y="310"/>
                </a:cubicBezTo>
                <a:cubicBezTo>
                  <a:pt x="401" y="312"/>
                  <a:pt x="402" y="314"/>
                  <a:pt x="404" y="316"/>
                </a:cubicBezTo>
                <a:cubicBezTo>
                  <a:pt x="409" y="314"/>
                  <a:pt x="414" y="311"/>
                  <a:pt x="418" y="307"/>
                </a:cubicBezTo>
                <a:cubicBezTo>
                  <a:pt x="415" y="303"/>
                  <a:pt x="412" y="298"/>
                  <a:pt x="408" y="294"/>
                </a:cubicBezTo>
                <a:cubicBezTo>
                  <a:pt x="410" y="298"/>
                  <a:pt x="413" y="305"/>
                  <a:pt x="410" y="309"/>
                </a:cubicBezTo>
                <a:cubicBezTo>
                  <a:pt x="405" y="307"/>
                  <a:pt x="401" y="301"/>
                  <a:pt x="396" y="300"/>
                </a:cubicBezTo>
                <a:cubicBezTo>
                  <a:pt x="397" y="300"/>
                  <a:pt x="396" y="301"/>
                  <a:pt x="396" y="302"/>
                </a:cubicBezTo>
                <a:close/>
                <a:moveTo>
                  <a:pt x="252" y="297"/>
                </a:moveTo>
                <a:cubicBezTo>
                  <a:pt x="231" y="306"/>
                  <a:pt x="215" y="314"/>
                  <a:pt x="194" y="324"/>
                </a:cubicBezTo>
                <a:cubicBezTo>
                  <a:pt x="194" y="325"/>
                  <a:pt x="194" y="327"/>
                  <a:pt x="195" y="328"/>
                </a:cubicBezTo>
                <a:cubicBezTo>
                  <a:pt x="211" y="320"/>
                  <a:pt x="224" y="313"/>
                  <a:pt x="239" y="306"/>
                </a:cubicBezTo>
                <a:cubicBezTo>
                  <a:pt x="240" y="304"/>
                  <a:pt x="238" y="304"/>
                  <a:pt x="239" y="303"/>
                </a:cubicBezTo>
                <a:cubicBezTo>
                  <a:pt x="240" y="304"/>
                  <a:pt x="240" y="305"/>
                  <a:pt x="241" y="305"/>
                </a:cubicBezTo>
                <a:cubicBezTo>
                  <a:pt x="245" y="303"/>
                  <a:pt x="250" y="301"/>
                  <a:pt x="253" y="298"/>
                </a:cubicBezTo>
                <a:cubicBezTo>
                  <a:pt x="252" y="298"/>
                  <a:pt x="251" y="298"/>
                  <a:pt x="252" y="297"/>
                </a:cubicBezTo>
                <a:close/>
                <a:moveTo>
                  <a:pt x="93" y="304"/>
                </a:moveTo>
                <a:cubicBezTo>
                  <a:pt x="92" y="302"/>
                  <a:pt x="94" y="300"/>
                  <a:pt x="92" y="300"/>
                </a:cubicBezTo>
                <a:cubicBezTo>
                  <a:pt x="92" y="301"/>
                  <a:pt x="92" y="303"/>
                  <a:pt x="93" y="304"/>
                </a:cubicBezTo>
                <a:close/>
                <a:moveTo>
                  <a:pt x="753" y="318"/>
                </a:moveTo>
                <a:cubicBezTo>
                  <a:pt x="753" y="319"/>
                  <a:pt x="755" y="319"/>
                  <a:pt x="755" y="319"/>
                </a:cubicBezTo>
                <a:cubicBezTo>
                  <a:pt x="754" y="320"/>
                  <a:pt x="754" y="320"/>
                  <a:pt x="754" y="321"/>
                </a:cubicBezTo>
                <a:cubicBezTo>
                  <a:pt x="755" y="321"/>
                  <a:pt x="755" y="323"/>
                  <a:pt x="757" y="322"/>
                </a:cubicBezTo>
                <a:cubicBezTo>
                  <a:pt x="754" y="310"/>
                  <a:pt x="750" y="300"/>
                  <a:pt x="747" y="289"/>
                </a:cubicBezTo>
                <a:cubicBezTo>
                  <a:pt x="746" y="289"/>
                  <a:pt x="746" y="289"/>
                  <a:pt x="746" y="289"/>
                </a:cubicBezTo>
                <a:cubicBezTo>
                  <a:pt x="747" y="299"/>
                  <a:pt x="751" y="307"/>
                  <a:pt x="753" y="318"/>
                </a:cubicBezTo>
                <a:close/>
                <a:moveTo>
                  <a:pt x="262" y="300"/>
                </a:moveTo>
                <a:cubicBezTo>
                  <a:pt x="263" y="300"/>
                  <a:pt x="262" y="299"/>
                  <a:pt x="264" y="300"/>
                </a:cubicBezTo>
                <a:cubicBezTo>
                  <a:pt x="263" y="299"/>
                  <a:pt x="263" y="298"/>
                  <a:pt x="262" y="298"/>
                </a:cubicBezTo>
                <a:cubicBezTo>
                  <a:pt x="261" y="298"/>
                  <a:pt x="261" y="299"/>
                  <a:pt x="262" y="300"/>
                </a:cubicBezTo>
                <a:close/>
                <a:moveTo>
                  <a:pt x="747" y="307"/>
                </a:moveTo>
                <a:cubicBezTo>
                  <a:pt x="747" y="302"/>
                  <a:pt x="744" y="296"/>
                  <a:pt x="743" y="290"/>
                </a:cubicBezTo>
                <a:cubicBezTo>
                  <a:pt x="742" y="290"/>
                  <a:pt x="742" y="290"/>
                  <a:pt x="741" y="290"/>
                </a:cubicBezTo>
                <a:cubicBezTo>
                  <a:pt x="743" y="297"/>
                  <a:pt x="745" y="301"/>
                  <a:pt x="747" y="307"/>
                </a:cubicBezTo>
                <a:close/>
                <a:moveTo>
                  <a:pt x="256" y="302"/>
                </a:moveTo>
                <a:cubicBezTo>
                  <a:pt x="258" y="303"/>
                  <a:pt x="260" y="302"/>
                  <a:pt x="261" y="300"/>
                </a:cubicBezTo>
                <a:cubicBezTo>
                  <a:pt x="260" y="300"/>
                  <a:pt x="260" y="299"/>
                  <a:pt x="259" y="298"/>
                </a:cubicBezTo>
                <a:cubicBezTo>
                  <a:pt x="258" y="300"/>
                  <a:pt x="254" y="299"/>
                  <a:pt x="256" y="302"/>
                </a:cubicBezTo>
                <a:close/>
                <a:moveTo>
                  <a:pt x="732" y="293"/>
                </a:moveTo>
                <a:cubicBezTo>
                  <a:pt x="735" y="296"/>
                  <a:pt x="735" y="302"/>
                  <a:pt x="738" y="304"/>
                </a:cubicBezTo>
                <a:cubicBezTo>
                  <a:pt x="737" y="300"/>
                  <a:pt x="735" y="296"/>
                  <a:pt x="735" y="292"/>
                </a:cubicBezTo>
                <a:cubicBezTo>
                  <a:pt x="733" y="292"/>
                  <a:pt x="732" y="293"/>
                  <a:pt x="732" y="293"/>
                </a:cubicBezTo>
                <a:close/>
                <a:moveTo>
                  <a:pt x="252" y="302"/>
                </a:moveTo>
                <a:cubicBezTo>
                  <a:pt x="244" y="304"/>
                  <a:pt x="238" y="309"/>
                  <a:pt x="230" y="312"/>
                </a:cubicBezTo>
                <a:cubicBezTo>
                  <a:pt x="230" y="312"/>
                  <a:pt x="230" y="313"/>
                  <a:pt x="229" y="313"/>
                </a:cubicBezTo>
                <a:cubicBezTo>
                  <a:pt x="229" y="313"/>
                  <a:pt x="228" y="313"/>
                  <a:pt x="228" y="313"/>
                </a:cubicBezTo>
                <a:cubicBezTo>
                  <a:pt x="228" y="313"/>
                  <a:pt x="227" y="313"/>
                  <a:pt x="227" y="313"/>
                </a:cubicBezTo>
                <a:cubicBezTo>
                  <a:pt x="220" y="319"/>
                  <a:pt x="206" y="324"/>
                  <a:pt x="196" y="331"/>
                </a:cubicBezTo>
                <a:cubicBezTo>
                  <a:pt x="198" y="330"/>
                  <a:pt x="197" y="332"/>
                  <a:pt x="198" y="332"/>
                </a:cubicBezTo>
                <a:cubicBezTo>
                  <a:pt x="213" y="325"/>
                  <a:pt x="228" y="318"/>
                  <a:pt x="242" y="310"/>
                </a:cubicBezTo>
                <a:cubicBezTo>
                  <a:pt x="241" y="309"/>
                  <a:pt x="241" y="309"/>
                  <a:pt x="241" y="308"/>
                </a:cubicBezTo>
                <a:cubicBezTo>
                  <a:pt x="243" y="308"/>
                  <a:pt x="243" y="309"/>
                  <a:pt x="244" y="309"/>
                </a:cubicBezTo>
                <a:cubicBezTo>
                  <a:pt x="248" y="307"/>
                  <a:pt x="251" y="305"/>
                  <a:pt x="255" y="304"/>
                </a:cubicBezTo>
                <a:cubicBezTo>
                  <a:pt x="255" y="302"/>
                  <a:pt x="254" y="301"/>
                  <a:pt x="253" y="301"/>
                </a:cubicBezTo>
                <a:cubicBezTo>
                  <a:pt x="252" y="301"/>
                  <a:pt x="252" y="302"/>
                  <a:pt x="252" y="302"/>
                </a:cubicBezTo>
                <a:close/>
                <a:moveTo>
                  <a:pt x="265" y="302"/>
                </a:moveTo>
                <a:cubicBezTo>
                  <a:pt x="262" y="302"/>
                  <a:pt x="260" y="304"/>
                  <a:pt x="257" y="305"/>
                </a:cubicBezTo>
                <a:cubicBezTo>
                  <a:pt x="266" y="315"/>
                  <a:pt x="271" y="328"/>
                  <a:pt x="279" y="340"/>
                </a:cubicBezTo>
                <a:cubicBezTo>
                  <a:pt x="280" y="339"/>
                  <a:pt x="281" y="339"/>
                  <a:pt x="282" y="339"/>
                </a:cubicBezTo>
                <a:cubicBezTo>
                  <a:pt x="277" y="329"/>
                  <a:pt x="271" y="321"/>
                  <a:pt x="267" y="311"/>
                </a:cubicBezTo>
                <a:cubicBezTo>
                  <a:pt x="272" y="316"/>
                  <a:pt x="273" y="320"/>
                  <a:pt x="277" y="326"/>
                </a:cubicBezTo>
                <a:cubicBezTo>
                  <a:pt x="275" y="317"/>
                  <a:pt x="269" y="309"/>
                  <a:pt x="265" y="302"/>
                </a:cubicBezTo>
                <a:close/>
                <a:moveTo>
                  <a:pt x="93" y="318"/>
                </a:moveTo>
                <a:cubicBezTo>
                  <a:pt x="93" y="314"/>
                  <a:pt x="93" y="309"/>
                  <a:pt x="92" y="305"/>
                </a:cubicBezTo>
                <a:cubicBezTo>
                  <a:pt x="92" y="309"/>
                  <a:pt x="92" y="313"/>
                  <a:pt x="93" y="318"/>
                </a:cubicBezTo>
                <a:close/>
                <a:moveTo>
                  <a:pt x="728" y="295"/>
                </a:moveTo>
                <a:cubicBezTo>
                  <a:pt x="728" y="295"/>
                  <a:pt x="728" y="294"/>
                  <a:pt x="727" y="294"/>
                </a:cubicBezTo>
                <a:cubicBezTo>
                  <a:pt x="726" y="295"/>
                  <a:pt x="725" y="295"/>
                  <a:pt x="723" y="295"/>
                </a:cubicBezTo>
                <a:cubicBezTo>
                  <a:pt x="727" y="304"/>
                  <a:pt x="731" y="311"/>
                  <a:pt x="735" y="319"/>
                </a:cubicBezTo>
                <a:cubicBezTo>
                  <a:pt x="733" y="310"/>
                  <a:pt x="729" y="302"/>
                  <a:pt x="728" y="295"/>
                </a:cubicBezTo>
                <a:close/>
                <a:moveTo>
                  <a:pt x="697" y="297"/>
                </a:moveTo>
                <a:cubicBezTo>
                  <a:pt x="700" y="304"/>
                  <a:pt x="700" y="315"/>
                  <a:pt x="705" y="321"/>
                </a:cubicBezTo>
                <a:cubicBezTo>
                  <a:pt x="705" y="320"/>
                  <a:pt x="706" y="320"/>
                  <a:pt x="706" y="320"/>
                </a:cubicBezTo>
                <a:cubicBezTo>
                  <a:pt x="707" y="322"/>
                  <a:pt x="708" y="323"/>
                  <a:pt x="709" y="324"/>
                </a:cubicBezTo>
                <a:cubicBezTo>
                  <a:pt x="706" y="314"/>
                  <a:pt x="700" y="306"/>
                  <a:pt x="697" y="295"/>
                </a:cubicBezTo>
                <a:cubicBezTo>
                  <a:pt x="697" y="296"/>
                  <a:pt x="696" y="296"/>
                  <a:pt x="697" y="297"/>
                </a:cubicBezTo>
                <a:close/>
                <a:moveTo>
                  <a:pt x="700" y="297"/>
                </a:moveTo>
                <a:cubicBezTo>
                  <a:pt x="703" y="299"/>
                  <a:pt x="708" y="298"/>
                  <a:pt x="710" y="296"/>
                </a:cubicBezTo>
                <a:cubicBezTo>
                  <a:pt x="709" y="297"/>
                  <a:pt x="702" y="295"/>
                  <a:pt x="700" y="297"/>
                </a:cubicBezTo>
                <a:close/>
                <a:moveTo>
                  <a:pt x="746" y="319"/>
                </a:moveTo>
                <a:cubicBezTo>
                  <a:pt x="747" y="321"/>
                  <a:pt x="749" y="323"/>
                  <a:pt x="750" y="325"/>
                </a:cubicBezTo>
                <a:cubicBezTo>
                  <a:pt x="751" y="323"/>
                  <a:pt x="748" y="320"/>
                  <a:pt x="748" y="318"/>
                </a:cubicBezTo>
                <a:cubicBezTo>
                  <a:pt x="747" y="314"/>
                  <a:pt x="742" y="308"/>
                  <a:pt x="743" y="303"/>
                </a:cubicBezTo>
                <a:cubicBezTo>
                  <a:pt x="740" y="302"/>
                  <a:pt x="741" y="298"/>
                  <a:pt x="738" y="296"/>
                </a:cubicBezTo>
                <a:cubicBezTo>
                  <a:pt x="739" y="301"/>
                  <a:pt x="742" y="308"/>
                  <a:pt x="743" y="314"/>
                </a:cubicBezTo>
                <a:cubicBezTo>
                  <a:pt x="737" y="314"/>
                  <a:pt x="737" y="307"/>
                  <a:pt x="733" y="303"/>
                </a:cubicBezTo>
                <a:cubicBezTo>
                  <a:pt x="735" y="308"/>
                  <a:pt x="736" y="314"/>
                  <a:pt x="738" y="318"/>
                </a:cubicBezTo>
                <a:cubicBezTo>
                  <a:pt x="738" y="317"/>
                  <a:pt x="739" y="317"/>
                  <a:pt x="739" y="317"/>
                </a:cubicBezTo>
                <a:cubicBezTo>
                  <a:pt x="740" y="320"/>
                  <a:pt x="738" y="325"/>
                  <a:pt x="741" y="328"/>
                </a:cubicBezTo>
                <a:cubicBezTo>
                  <a:pt x="743" y="328"/>
                  <a:pt x="744" y="327"/>
                  <a:pt x="746" y="326"/>
                </a:cubicBezTo>
                <a:cubicBezTo>
                  <a:pt x="746" y="325"/>
                  <a:pt x="745" y="325"/>
                  <a:pt x="745" y="323"/>
                </a:cubicBezTo>
                <a:cubicBezTo>
                  <a:pt x="746" y="323"/>
                  <a:pt x="746" y="324"/>
                  <a:pt x="746" y="323"/>
                </a:cubicBezTo>
                <a:cubicBezTo>
                  <a:pt x="746" y="322"/>
                  <a:pt x="744" y="320"/>
                  <a:pt x="745" y="320"/>
                </a:cubicBezTo>
                <a:cubicBezTo>
                  <a:pt x="746" y="321"/>
                  <a:pt x="745" y="319"/>
                  <a:pt x="746" y="319"/>
                </a:cubicBezTo>
                <a:close/>
                <a:moveTo>
                  <a:pt x="728" y="321"/>
                </a:moveTo>
                <a:cubicBezTo>
                  <a:pt x="728" y="320"/>
                  <a:pt x="728" y="320"/>
                  <a:pt x="728" y="320"/>
                </a:cubicBezTo>
                <a:cubicBezTo>
                  <a:pt x="730" y="321"/>
                  <a:pt x="729" y="315"/>
                  <a:pt x="727" y="317"/>
                </a:cubicBezTo>
                <a:cubicBezTo>
                  <a:pt x="727" y="317"/>
                  <a:pt x="726" y="316"/>
                  <a:pt x="726" y="315"/>
                </a:cubicBezTo>
                <a:cubicBezTo>
                  <a:pt x="727" y="315"/>
                  <a:pt x="727" y="316"/>
                  <a:pt x="728" y="316"/>
                </a:cubicBezTo>
                <a:cubicBezTo>
                  <a:pt x="725" y="309"/>
                  <a:pt x="723" y="303"/>
                  <a:pt x="719" y="297"/>
                </a:cubicBezTo>
                <a:cubicBezTo>
                  <a:pt x="718" y="297"/>
                  <a:pt x="717" y="297"/>
                  <a:pt x="716" y="297"/>
                </a:cubicBezTo>
                <a:cubicBezTo>
                  <a:pt x="718" y="304"/>
                  <a:pt x="720" y="309"/>
                  <a:pt x="724" y="314"/>
                </a:cubicBezTo>
                <a:cubicBezTo>
                  <a:pt x="723" y="314"/>
                  <a:pt x="724" y="316"/>
                  <a:pt x="723" y="316"/>
                </a:cubicBezTo>
                <a:cubicBezTo>
                  <a:pt x="721" y="314"/>
                  <a:pt x="717" y="307"/>
                  <a:pt x="715" y="303"/>
                </a:cubicBezTo>
                <a:cubicBezTo>
                  <a:pt x="715" y="301"/>
                  <a:pt x="715" y="299"/>
                  <a:pt x="715" y="299"/>
                </a:cubicBezTo>
                <a:cubicBezTo>
                  <a:pt x="713" y="297"/>
                  <a:pt x="710" y="299"/>
                  <a:pt x="708" y="301"/>
                </a:cubicBezTo>
                <a:cubicBezTo>
                  <a:pt x="714" y="304"/>
                  <a:pt x="712" y="313"/>
                  <a:pt x="717" y="316"/>
                </a:cubicBezTo>
                <a:cubicBezTo>
                  <a:pt x="715" y="316"/>
                  <a:pt x="716" y="314"/>
                  <a:pt x="714" y="315"/>
                </a:cubicBezTo>
                <a:cubicBezTo>
                  <a:pt x="715" y="316"/>
                  <a:pt x="715" y="317"/>
                  <a:pt x="717" y="318"/>
                </a:cubicBezTo>
                <a:cubicBezTo>
                  <a:pt x="716" y="318"/>
                  <a:pt x="716" y="318"/>
                  <a:pt x="716" y="318"/>
                </a:cubicBezTo>
                <a:cubicBezTo>
                  <a:pt x="719" y="319"/>
                  <a:pt x="717" y="322"/>
                  <a:pt x="720" y="323"/>
                </a:cubicBezTo>
                <a:cubicBezTo>
                  <a:pt x="721" y="323"/>
                  <a:pt x="719" y="322"/>
                  <a:pt x="720" y="322"/>
                </a:cubicBezTo>
                <a:cubicBezTo>
                  <a:pt x="721" y="323"/>
                  <a:pt x="721" y="322"/>
                  <a:pt x="721" y="322"/>
                </a:cubicBezTo>
                <a:cubicBezTo>
                  <a:pt x="722" y="323"/>
                  <a:pt x="724" y="322"/>
                  <a:pt x="722" y="324"/>
                </a:cubicBezTo>
                <a:cubicBezTo>
                  <a:pt x="723" y="324"/>
                  <a:pt x="724" y="323"/>
                  <a:pt x="725" y="323"/>
                </a:cubicBezTo>
                <a:cubicBezTo>
                  <a:pt x="725" y="321"/>
                  <a:pt x="724" y="320"/>
                  <a:pt x="723" y="319"/>
                </a:cubicBezTo>
                <a:cubicBezTo>
                  <a:pt x="724" y="318"/>
                  <a:pt x="723" y="317"/>
                  <a:pt x="724" y="317"/>
                </a:cubicBezTo>
                <a:cubicBezTo>
                  <a:pt x="726" y="318"/>
                  <a:pt x="725" y="321"/>
                  <a:pt x="727" y="322"/>
                </a:cubicBezTo>
                <a:cubicBezTo>
                  <a:pt x="728" y="322"/>
                  <a:pt x="728" y="322"/>
                  <a:pt x="729" y="322"/>
                </a:cubicBezTo>
                <a:cubicBezTo>
                  <a:pt x="728" y="321"/>
                  <a:pt x="730" y="320"/>
                  <a:pt x="728" y="321"/>
                </a:cubicBezTo>
                <a:close/>
                <a:moveTo>
                  <a:pt x="254" y="354"/>
                </a:moveTo>
                <a:cubicBezTo>
                  <a:pt x="257" y="351"/>
                  <a:pt x="261" y="350"/>
                  <a:pt x="265" y="348"/>
                </a:cubicBezTo>
                <a:cubicBezTo>
                  <a:pt x="265" y="346"/>
                  <a:pt x="264" y="345"/>
                  <a:pt x="263" y="344"/>
                </a:cubicBezTo>
                <a:cubicBezTo>
                  <a:pt x="264" y="344"/>
                  <a:pt x="264" y="345"/>
                  <a:pt x="266" y="344"/>
                </a:cubicBezTo>
                <a:cubicBezTo>
                  <a:pt x="265" y="346"/>
                  <a:pt x="266" y="346"/>
                  <a:pt x="266" y="347"/>
                </a:cubicBezTo>
                <a:cubicBezTo>
                  <a:pt x="268" y="346"/>
                  <a:pt x="271" y="345"/>
                  <a:pt x="272" y="344"/>
                </a:cubicBezTo>
                <a:cubicBezTo>
                  <a:pt x="268" y="336"/>
                  <a:pt x="265" y="330"/>
                  <a:pt x="261" y="322"/>
                </a:cubicBezTo>
                <a:cubicBezTo>
                  <a:pt x="260" y="322"/>
                  <a:pt x="257" y="319"/>
                  <a:pt x="260" y="319"/>
                </a:cubicBezTo>
                <a:cubicBezTo>
                  <a:pt x="265" y="327"/>
                  <a:pt x="268" y="334"/>
                  <a:pt x="274" y="343"/>
                </a:cubicBezTo>
                <a:cubicBezTo>
                  <a:pt x="275" y="342"/>
                  <a:pt x="276" y="342"/>
                  <a:pt x="277" y="341"/>
                </a:cubicBezTo>
                <a:cubicBezTo>
                  <a:pt x="271" y="329"/>
                  <a:pt x="263" y="316"/>
                  <a:pt x="256" y="305"/>
                </a:cubicBezTo>
                <a:cubicBezTo>
                  <a:pt x="255" y="306"/>
                  <a:pt x="254" y="307"/>
                  <a:pt x="253" y="308"/>
                </a:cubicBezTo>
                <a:cubicBezTo>
                  <a:pt x="251" y="307"/>
                  <a:pt x="246" y="310"/>
                  <a:pt x="245" y="312"/>
                </a:cubicBezTo>
                <a:cubicBezTo>
                  <a:pt x="246" y="314"/>
                  <a:pt x="248" y="316"/>
                  <a:pt x="248" y="318"/>
                </a:cubicBezTo>
                <a:cubicBezTo>
                  <a:pt x="247" y="316"/>
                  <a:pt x="243" y="314"/>
                  <a:pt x="244" y="312"/>
                </a:cubicBezTo>
                <a:cubicBezTo>
                  <a:pt x="229" y="320"/>
                  <a:pt x="210" y="329"/>
                  <a:pt x="194" y="336"/>
                </a:cubicBezTo>
                <a:cubicBezTo>
                  <a:pt x="197" y="341"/>
                  <a:pt x="199" y="346"/>
                  <a:pt x="202" y="351"/>
                </a:cubicBezTo>
                <a:cubicBezTo>
                  <a:pt x="202" y="353"/>
                  <a:pt x="203" y="353"/>
                  <a:pt x="204" y="355"/>
                </a:cubicBezTo>
                <a:cubicBezTo>
                  <a:pt x="203" y="356"/>
                  <a:pt x="205" y="357"/>
                  <a:pt x="204" y="358"/>
                </a:cubicBezTo>
                <a:cubicBezTo>
                  <a:pt x="209" y="363"/>
                  <a:pt x="209" y="370"/>
                  <a:pt x="214" y="374"/>
                </a:cubicBezTo>
                <a:cubicBezTo>
                  <a:pt x="226" y="366"/>
                  <a:pt x="238" y="362"/>
                  <a:pt x="250" y="355"/>
                </a:cubicBezTo>
                <a:cubicBezTo>
                  <a:pt x="251" y="354"/>
                  <a:pt x="250" y="352"/>
                  <a:pt x="251" y="350"/>
                </a:cubicBezTo>
                <a:cubicBezTo>
                  <a:pt x="252" y="351"/>
                  <a:pt x="254" y="351"/>
                  <a:pt x="255" y="352"/>
                </a:cubicBezTo>
                <a:cubicBezTo>
                  <a:pt x="255" y="352"/>
                  <a:pt x="252" y="353"/>
                  <a:pt x="254" y="354"/>
                </a:cubicBezTo>
                <a:close/>
                <a:moveTo>
                  <a:pt x="454" y="339"/>
                </a:moveTo>
                <a:cubicBezTo>
                  <a:pt x="447" y="325"/>
                  <a:pt x="439" y="316"/>
                  <a:pt x="432" y="303"/>
                </a:cubicBezTo>
                <a:cubicBezTo>
                  <a:pt x="432" y="303"/>
                  <a:pt x="431" y="303"/>
                  <a:pt x="431" y="303"/>
                </a:cubicBezTo>
                <a:cubicBezTo>
                  <a:pt x="430" y="306"/>
                  <a:pt x="426" y="306"/>
                  <a:pt x="425" y="309"/>
                </a:cubicBezTo>
                <a:cubicBezTo>
                  <a:pt x="428" y="308"/>
                  <a:pt x="429" y="305"/>
                  <a:pt x="432" y="307"/>
                </a:cubicBezTo>
                <a:cubicBezTo>
                  <a:pt x="431" y="310"/>
                  <a:pt x="427" y="311"/>
                  <a:pt x="425" y="314"/>
                </a:cubicBezTo>
                <a:cubicBezTo>
                  <a:pt x="428" y="315"/>
                  <a:pt x="428" y="319"/>
                  <a:pt x="430" y="320"/>
                </a:cubicBezTo>
                <a:cubicBezTo>
                  <a:pt x="435" y="329"/>
                  <a:pt x="442" y="336"/>
                  <a:pt x="447" y="345"/>
                </a:cubicBezTo>
                <a:cubicBezTo>
                  <a:pt x="448" y="345"/>
                  <a:pt x="450" y="346"/>
                  <a:pt x="450" y="344"/>
                </a:cubicBezTo>
                <a:cubicBezTo>
                  <a:pt x="450" y="343"/>
                  <a:pt x="448" y="342"/>
                  <a:pt x="449" y="342"/>
                </a:cubicBezTo>
                <a:cubicBezTo>
                  <a:pt x="451" y="341"/>
                  <a:pt x="451" y="343"/>
                  <a:pt x="452" y="343"/>
                </a:cubicBezTo>
                <a:cubicBezTo>
                  <a:pt x="453" y="341"/>
                  <a:pt x="452" y="340"/>
                  <a:pt x="454" y="339"/>
                </a:cubicBezTo>
                <a:close/>
                <a:moveTo>
                  <a:pt x="27" y="315"/>
                </a:moveTo>
                <a:cubicBezTo>
                  <a:pt x="27" y="314"/>
                  <a:pt x="27" y="312"/>
                  <a:pt x="26" y="311"/>
                </a:cubicBezTo>
                <a:cubicBezTo>
                  <a:pt x="26" y="312"/>
                  <a:pt x="26" y="313"/>
                  <a:pt x="27" y="315"/>
                </a:cubicBezTo>
                <a:close/>
                <a:moveTo>
                  <a:pt x="26" y="318"/>
                </a:moveTo>
                <a:cubicBezTo>
                  <a:pt x="27" y="319"/>
                  <a:pt x="28" y="316"/>
                  <a:pt x="26" y="316"/>
                </a:cubicBezTo>
                <a:cubicBezTo>
                  <a:pt x="27" y="317"/>
                  <a:pt x="26" y="317"/>
                  <a:pt x="26" y="318"/>
                </a:cubicBezTo>
                <a:close/>
                <a:moveTo>
                  <a:pt x="544" y="313"/>
                </a:moveTo>
                <a:cubicBezTo>
                  <a:pt x="543" y="311"/>
                  <a:pt x="544" y="309"/>
                  <a:pt x="543" y="308"/>
                </a:cubicBezTo>
                <a:cubicBezTo>
                  <a:pt x="543" y="309"/>
                  <a:pt x="542" y="311"/>
                  <a:pt x="544" y="313"/>
                </a:cubicBezTo>
                <a:close/>
                <a:moveTo>
                  <a:pt x="411" y="317"/>
                </a:moveTo>
                <a:cubicBezTo>
                  <a:pt x="415" y="315"/>
                  <a:pt x="419" y="313"/>
                  <a:pt x="421" y="311"/>
                </a:cubicBezTo>
                <a:cubicBezTo>
                  <a:pt x="417" y="312"/>
                  <a:pt x="414" y="314"/>
                  <a:pt x="411" y="317"/>
                </a:cubicBezTo>
                <a:close/>
                <a:moveTo>
                  <a:pt x="93" y="328"/>
                </a:moveTo>
                <a:cubicBezTo>
                  <a:pt x="93" y="329"/>
                  <a:pt x="93" y="329"/>
                  <a:pt x="93" y="330"/>
                </a:cubicBezTo>
                <a:cubicBezTo>
                  <a:pt x="94" y="327"/>
                  <a:pt x="93" y="323"/>
                  <a:pt x="93" y="320"/>
                </a:cubicBezTo>
                <a:cubicBezTo>
                  <a:pt x="93" y="320"/>
                  <a:pt x="93" y="319"/>
                  <a:pt x="93" y="319"/>
                </a:cubicBezTo>
                <a:cubicBezTo>
                  <a:pt x="92" y="322"/>
                  <a:pt x="93" y="326"/>
                  <a:pt x="93" y="328"/>
                </a:cubicBezTo>
                <a:close/>
                <a:moveTo>
                  <a:pt x="713" y="319"/>
                </a:moveTo>
                <a:cubicBezTo>
                  <a:pt x="714" y="316"/>
                  <a:pt x="710" y="312"/>
                  <a:pt x="707" y="309"/>
                </a:cubicBezTo>
                <a:cubicBezTo>
                  <a:pt x="708" y="312"/>
                  <a:pt x="709" y="317"/>
                  <a:pt x="713" y="319"/>
                </a:cubicBezTo>
                <a:close/>
                <a:moveTo>
                  <a:pt x="423" y="315"/>
                </a:moveTo>
                <a:cubicBezTo>
                  <a:pt x="419" y="318"/>
                  <a:pt x="414" y="321"/>
                  <a:pt x="410" y="324"/>
                </a:cubicBezTo>
                <a:cubicBezTo>
                  <a:pt x="412" y="327"/>
                  <a:pt x="414" y="331"/>
                  <a:pt x="416" y="334"/>
                </a:cubicBezTo>
                <a:cubicBezTo>
                  <a:pt x="419" y="333"/>
                  <a:pt x="419" y="331"/>
                  <a:pt x="420" y="330"/>
                </a:cubicBezTo>
                <a:cubicBezTo>
                  <a:pt x="422" y="327"/>
                  <a:pt x="429" y="328"/>
                  <a:pt x="432" y="329"/>
                </a:cubicBezTo>
                <a:cubicBezTo>
                  <a:pt x="436" y="333"/>
                  <a:pt x="439" y="340"/>
                  <a:pt x="436" y="346"/>
                </a:cubicBezTo>
                <a:cubicBezTo>
                  <a:pt x="435" y="346"/>
                  <a:pt x="435" y="345"/>
                  <a:pt x="434" y="345"/>
                </a:cubicBezTo>
                <a:cubicBezTo>
                  <a:pt x="434" y="348"/>
                  <a:pt x="431" y="348"/>
                  <a:pt x="430" y="350"/>
                </a:cubicBezTo>
                <a:cubicBezTo>
                  <a:pt x="431" y="352"/>
                  <a:pt x="432" y="352"/>
                  <a:pt x="433" y="354"/>
                </a:cubicBezTo>
                <a:cubicBezTo>
                  <a:pt x="438" y="352"/>
                  <a:pt x="441" y="349"/>
                  <a:pt x="446" y="347"/>
                </a:cubicBezTo>
                <a:cubicBezTo>
                  <a:pt x="446" y="346"/>
                  <a:pt x="445" y="345"/>
                  <a:pt x="445" y="344"/>
                </a:cubicBezTo>
                <a:cubicBezTo>
                  <a:pt x="438" y="337"/>
                  <a:pt x="432" y="325"/>
                  <a:pt x="423" y="315"/>
                </a:cubicBezTo>
                <a:close/>
                <a:moveTo>
                  <a:pt x="451" y="316"/>
                </a:moveTo>
                <a:cubicBezTo>
                  <a:pt x="452" y="316"/>
                  <a:pt x="452" y="318"/>
                  <a:pt x="453" y="318"/>
                </a:cubicBezTo>
                <a:cubicBezTo>
                  <a:pt x="453" y="317"/>
                  <a:pt x="452" y="315"/>
                  <a:pt x="451" y="315"/>
                </a:cubicBezTo>
                <a:cubicBezTo>
                  <a:pt x="451" y="315"/>
                  <a:pt x="451" y="316"/>
                  <a:pt x="451" y="316"/>
                </a:cubicBezTo>
                <a:close/>
                <a:moveTo>
                  <a:pt x="553" y="317"/>
                </a:moveTo>
                <a:cubicBezTo>
                  <a:pt x="553" y="315"/>
                  <a:pt x="554" y="314"/>
                  <a:pt x="553" y="314"/>
                </a:cubicBezTo>
                <a:cubicBezTo>
                  <a:pt x="553" y="315"/>
                  <a:pt x="552" y="316"/>
                  <a:pt x="553" y="317"/>
                </a:cubicBezTo>
                <a:close/>
                <a:moveTo>
                  <a:pt x="407" y="320"/>
                </a:moveTo>
                <a:cubicBezTo>
                  <a:pt x="408" y="319"/>
                  <a:pt x="411" y="318"/>
                  <a:pt x="411" y="317"/>
                </a:cubicBezTo>
                <a:cubicBezTo>
                  <a:pt x="409" y="318"/>
                  <a:pt x="407" y="318"/>
                  <a:pt x="407" y="320"/>
                </a:cubicBezTo>
                <a:close/>
                <a:moveTo>
                  <a:pt x="874" y="312"/>
                </a:moveTo>
                <a:cubicBezTo>
                  <a:pt x="874" y="313"/>
                  <a:pt x="875" y="314"/>
                  <a:pt x="875" y="314"/>
                </a:cubicBezTo>
                <a:cubicBezTo>
                  <a:pt x="877" y="313"/>
                  <a:pt x="880" y="313"/>
                  <a:pt x="881" y="312"/>
                </a:cubicBezTo>
                <a:cubicBezTo>
                  <a:pt x="880" y="307"/>
                  <a:pt x="877" y="311"/>
                  <a:pt x="874" y="312"/>
                </a:cubicBezTo>
                <a:close/>
                <a:moveTo>
                  <a:pt x="412" y="318"/>
                </a:moveTo>
                <a:cubicBezTo>
                  <a:pt x="412" y="320"/>
                  <a:pt x="407" y="320"/>
                  <a:pt x="408" y="322"/>
                </a:cubicBezTo>
                <a:cubicBezTo>
                  <a:pt x="411" y="321"/>
                  <a:pt x="413" y="319"/>
                  <a:pt x="416" y="317"/>
                </a:cubicBezTo>
                <a:cubicBezTo>
                  <a:pt x="414" y="317"/>
                  <a:pt x="414" y="318"/>
                  <a:pt x="412" y="318"/>
                </a:cubicBezTo>
                <a:close/>
                <a:moveTo>
                  <a:pt x="341" y="323"/>
                </a:moveTo>
                <a:cubicBezTo>
                  <a:pt x="342" y="325"/>
                  <a:pt x="343" y="327"/>
                  <a:pt x="344" y="329"/>
                </a:cubicBezTo>
                <a:cubicBezTo>
                  <a:pt x="346" y="328"/>
                  <a:pt x="347" y="328"/>
                  <a:pt x="348" y="327"/>
                </a:cubicBezTo>
                <a:cubicBezTo>
                  <a:pt x="346" y="325"/>
                  <a:pt x="346" y="322"/>
                  <a:pt x="344" y="320"/>
                </a:cubicBezTo>
                <a:cubicBezTo>
                  <a:pt x="343" y="321"/>
                  <a:pt x="343" y="323"/>
                  <a:pt x="341" y="323"/>
                </a:cubicBezTo>
                <a:close/>
                <a:moveTo>
                  <a:pt x="553" y="324"/>
                </a:moveTo>
                <a:cubicBezTo>
                  <a:pt x="554" y="322"/>
                  <a:pt x="553" y="320"/>
                  <a:pt x="553" y="317"/>
                </a:cubicBezTo>
                <a:cubicBezTo>
                  <a:pt x="553" y="319"/>
                  <a:pt x="551" y="323"/>
                  <a:pt x="553" y="324"/>
                </a:cubicBezTo>
                <a:close/>
                <a:moveTo>
                  <a:pt x="863" y="315"/>
                </a:moveTo>
                <a:cubicBezTo>
                  <a:pt x="865" y="315"/>
                  <a:pt x="867" y="313"/>
                  <a:pt x="868" y="312"/>
                </a:cubicBezTo>
                <a:cubicBezTo>
                  <a:pt x="866" y="313"/>
                  <a:pt x="862" y="312"/>
                  <a:pt x="863" y="315"/>
                </a:cubicBezTo>
                <a:close/>
                <a:moveTo>
                  <a:pt x="544" y="328"/>
                </a:moveTo>
                <a:cubicBezTo>
                  <a:pt x="544" y="323"/>
                  <a:pt x="545" y="321"/>
                  <a:pt x="543" y="318"/>
                </a:cubicBezTo>
                <a:cubicBezTo>
                  <a:pt x="544" y="323"/>
                  <a:pt x="543" y="325"/>
                  <a:pt x="544" y="328"/>
                </a:cubicBezTo>
                <a:close/>
                <a:moveTo>
                  <a:pt x="860" y="320"/>
                </a:moveTo>
                <a:cubicBezTo>
                  <a:pt x="862" y="322"/>
                  <a:pt x="865" y="319"/>
                  <a:pt x="866" y="318"/>
                </a:cubicBezTo>
                <a:cubicBezTo>
                  <a:pt x="869" y="318"/>
                  <a:pt x="871" y="317"/>
                  <a:pt x="873" y="316"/>
                </a:cubicBezTo>
                <a:cubicBezTo>
                  <a:pt x="872" y="315"/>
                  <a:pt x="872" y="314"/>
                  <a:pt x="871" y="313"/>
                </a:cubicBezTo>
                <a:cubicBezTo>
                  <a:pt x="868" y="315"/>
                  <a:pt x="863" y="317"/>
                  <a:pt x="860" y="320"/>
                </a:cubicBezTo>
                <a:close/>
                <a:moveTo>
                  <a:pt x="189" y="327"/>
                </a:moveTo>
                <a:cubicBezTo>
                  <a:pt x="190" y="327"/>
                  <a:pt x="191" y="329"/>
                  <a:pt x="190" y="330"/>
                </a:cubicBezTo>
                <a:cubicBezTo>
                  <a:pt x="192" y="330"/>
                  <a:pt x="191" y="329"/>
                  <a:pt x="193" y="329"/>
                </a:cubicBezTo>
                <a:cubicBezTo>
                  <a:pt x="193" y="327"/>
                  <a:pt x="192" y="326"/>
                  <a:pt x="191" y="326"/>
                </a:cubicBezTo>
                <a:cubicBezTo>
                  <a:pt x="191" y="326"/>
                  <a:pt x="189" y="326"/>
                  <a:pt x="189" y="327"/>
                </a:cubicBezTo>
                <a:close/>
                <a:moveTo>
                  <a:pt x="283" y="330"/>
                </a:moveTo>
                <a:cubicBezTo>
                  <a:pt x="283" y="328"/>
                  <a:pt x="283" y="331"/>
                  <a:pt x="284" y="330"/>
                </a:cubicBezTo>
                <a:cubicBezTo>
                  <a:pt x="283" y="327"/>
                  <a:pt x="283" y="326"/>
                  <a:pt x="281" y="324"/>
                </a:cubicBezTo>
                <a:cubicBezTo>
                  <a:pt x="281" y="326"/>
                  <a:pt x="283" y="328"/>
                  <a:pt x="283" y="330"/>
                </a:cubicBezTo>
                <a:close/>
                <a:moveTo>
                  <a:pt x="859" y="315"/>
                </a:moveTo>
                <a:cubicBezTo>
                  <a:pt x="859" y="316"/>
                  <a:pt x="859" y="317"/>
                  <a:pt x="859" y="317"/>
                </a:cubicBezTo>
                <a:cubicBezTo>
                  <a:pt x="860" y="317"/>
                  <a:pt x="861" y="317"/>
                  <a:pt x="862" y="317"/>
                </a:cubicBezTo>
                <a:cubicBezTo>
                  <a:pt x="862" y="316"/>
                  <a:pt x="862" y="315"/>
                  <a:pt x="862" y="315"/>
                </a:cubicBezTo>
                <a:cubicBezTo>
                  <a:pt x="861" y="314"/>
                  <a:pt x="860" y="315"/>
                  <a:pt x="859" y="315"/>
                </a:cubicBezTo>
                <a:close/>
                <a:moveTo>
                  <a:pt x="516" y="333"/>
                </a:moveTo>
                <a:cubicBezTo>
                  <a:pt x="512" y="329"/>
                  <a:pt x="511" y="324"/>
                  <a:pt x="507" y="321"/>
                </a:cubicBezTo>
                <a:cubicBezTo>
                  <a:pt x="509" y="325"/>
                  <a:pt x="512" y="331"/>
                  <a:pt x="516" y="333"/>
                </a:cubicBezTo>
                <a:close/>
                <a:moveTo>
                  <a:pt x="876" y="319"/>
                </a:moveTo>
                <a:cubicBezTo>
                  <a:pt x="879" y="320"/>
                  <a:pt x="881" y="318"/>
                  <a:pt x="883" y="318"/>
                </a:cubicBezTo>
                <a:cubicBezTo>
                  <a:pt x="883" y="316"/>
                  <a:pt x="883" y="316"/>
                  <a:pt x="882" y="314"/>
                </a:cubicBezTo>
                <a:cubicBezTo>
                  <a:pt x="881" y="317"/>
                  <a:pt x="877" y="316"/>
                  <a:pt x="876" y="319"/>
                </a:cubicBezTo>
                <a:close/>
                <a:moveTo>
                  <a:pt x="186" y="330"/>
                </a:moveTo>
                <a:cubicBezTo>
                  <a:pt x="186" y="330"/>
                  <a:pt x="186" y="331"/>
                  <a:pt x="187" y="331"/>
                </a:cubicBezTo>
                <a:cubicBezTo>
                  <a:pt x="188" y="331"/>
                  <a:pt x="189" y="331"/>
                  <a:pt x="190" y="331"/>
                </a:cubicBezTo>
                <a:cubicBezTo>
                  <a:pt x="189" y="329"/>
                  <a:pt x="189" y="327"/>
                  <a:pt x="187" y="327"/>
                </a:cubicBezTo>
                <a:cubicBezTo>
                  <a:pt x="187" y="328"/>
                  <a:pt x="186" y="328"/>
                  <a:pt x="186" y="330"/>
                </a:cubicBezTo>
                <a:close/>
                <a:moveTo>
                  <a:pt x="856" y="316"/>
                </a:moveTo>
                <a:cubicBezTo>
                  <a:pt x="840" y="323"/>
                  <a:pt x="826" y="330"/>
                  <a:pt x="814" y="340"/>
                </a:cubicBezTo>
                <a:cubicBezTo>
                  <a:pt x="823" y="337"/>
                  <a:pt x="834" y="334"/>
                  <a:pt x="841" y="328"/>
                </a:cubicBezTo>
                <a:cubicBezTo>
                  <a:pt x="846" y="328"/>
                  <a:pt x="850" y="322"/>
                  <a:pt x="855" y="322"/>
                </a:cubicBezTo>
                <a:cubicBezTo>
                  <a:pt x="854" y="324"/>
                  <a:pt x="850" y="324"/>
                  <a:pt x="849" y="326"/>
                </a:cubicBezTo>
                <a:cubicBezTo>
                  <a:pt x="853" y="325"/>
                  <a:pt x="857" y="323"/>
                  <a:pt x="859" y="320"/>
                </a:cubicBezTo>
                <a:cubicBezTo>
                  <a:pt x="858" y="319"/>
                  <a:pt x="857" y="321"/>
                  <a:pt x="856" y="321"/>
                </a:cubicBezTo>
                <a:cubicBezTo>
                  <a:pt x="855" y="319"/>
                  <a:pt x="858" y="320"/>
                  <a:pt x="858" y="319"/>
                </a:cubicBezTo>
                <a:cubicBezTo>
                  <a:pt x="857" y="318"/>
                  <a:pt x="857" y="317"/>
                  <a:pt x="856" y="316"/>
                </a:cubicBezTo>
                <a:close/>
                <a:moveTo>
                  <a:pt x="184" y="330"/>
                </a:moveTo>
                <a:cubicBezTo>
                  <a:pt x="183" y="329"/>
                  <a:pt x="181" y="332"/>
                  <a:pt x="178" y="331"/>
                </a:cubicBezTo>
                <a:cubicBezTo>
                  <a:pt x="178" y="333"/>
                  <a:pt x="180" y="333"/>
                  <a:pt x="179" y="335"/>
                </a:cubicBezTo>
                <a:cubicBezTo>
                  <a:pt x="181" y="334"/>
                  <a:pt x="184" y="333"/>
                  <a:pt x="187" y="332"/>
                </a:cubicBezTo>
                <a:cubicBezTo>
                  <a:pt x="184" y="332"/>
                  <a:pt x="186" y="330"/>
                  <a:pt x="184" y="330"/>
                </a:cubicBezTo>
                <a:close/>
                <a:moveTo>
                  <a:pt x="715" y="325"/>
                </a:moveTo>
                <a:cubicBezTo>
                  <a:pt x="715" y="324"/>
                  <a:pt x="716" y="324"/>
                  <a:pt x="716" y="323"/>
                </a:cubicBezTo>
                <a:cubicBezTo>
                  <a:pt x="716" y="323"/>
                  <a:pt x="716" y="322"/>
                  <a:pt x="715" y="321"/>
                </a:cubicBezTo>
                <a:cubicBezTo>
                  <a:pt x="714" y="322"/>
                  <a:pt x="714" y="325"/>
                  <a:pt x="715" y="325"/>
                </a:cubicBezTo>
                <a:close/>
                <a:moveTo>
                  <a:pt x="868" y="322"/>
                </a:moveTo>
                <a:cubicBezTo>
                  <a:pt x="870" y="324"/>
                  <a:pt x="873" y="321"/>
                  <a:pt x="876" y="320"/>
                </a:cubicBezTo>
                <a:cubicBezTo>
                  <a:pt x="875" y="317"/>
                  <a:pt x="870" y="321"/>
                  <a:pt x="868" y="322"/>
                </a:cubicBezTo>
                <a:close/>
                <a:moveTo>
                  <a:pt x="551" y="352"/>
                </a:moveTo>
                <a:cubicBezTo>
                  <a:pt x="553" y="351"/>
                  <a:pt x="553" y="351"/>
                  <a:pt x="555" y="352"/>
                </a:cubicBezTo>
                <a:cubicBezTo>
                  <a:pt x="554" y="343"/>
                  <a:pt x="553" y="332"/>
                  <a:pt x="554" y="325"/>
                </a:cubicBezTo>
                <a:cubicBezTo>
                  <a:pt x="553" y="325"/>
                  <a:pt x="553" y="324"/>
                  <a:pt x="552" y="324"/>
                </a:cubicBezTo>
                <a:cubicBezTo>
                  <a:pt x="552" y="335"/>
                  <a:pt x="551" y="341"/>
                  <a:pt x="551" y="352"/>
                </a:cubicBezTo>
                <a:close/>
                <a:moveTo>
                  <a:pt x="192" y="333"/>
                </a:moveTo>
                <a:cubicBezTo>
                  <a:pt x="193" y="332"/>
                  <a:pt x="193" y="333"/>
                  <a:pt x="193" y="334"/>
                </a:cubicBezTo>
                <a:cubicBezTo>
                  <a:pt x="194" y="334"/>
                  <a:pt x="194" y="333"/>
                  <a:pt x="195" y="333"/>
                </a:cubicBezTo>
                <a:cubicBezTo>
                  <a:pt x="195" y="332"/>
                  <a:pt x="194" y="332"/>
                  <a:pt x="195" y="331"/>
                </a:cubicBezTo>
                <a:cubicBezTo>
                  <a:pt x="193" y="331"/>
                  <a:pt x="193" y="332"/>
                  <a:pt x="192" y="333"/>
                </a:cubicBezTo>
                <a:close/>
                <a:moveTo>
                  <a:pt x="348" y="329"/>
                </a:moveTo>
                <a:cubicBezTo>
                  <a:pt x="348" y="330"/>
                  <a:pt x="347" y="330"/>
                  <a:pt x="346" y="330"/>
                </a:cubicBezTo>
                <a:cubicBezTo>
                  <a:pt x="346" y="333"/>
                  <a:pt x="348" y="335"/>
                  <a:pt x="349" y="338"/>
                </a:cubicBezTo>
                <a:cubicBezTo>
                  <a:pt x="350" y="338"/>
                  <a:pt x="352" y="338"/>
                  <a:pt x="352" y="339"/>
                </a:cubicBezTo>
                <a:cubicBezTo>
                  <a:pt x="352" y="340"/>
                  <a:pt x="350" y="340"/>
                  <a:pt x="350" y="341"/>
                </a:cubicBezTo>
                <a:cubicBezTo>
                  <a:pt x="354" y="346"/>
                  <a:pt x="353" y="353"/>
                  <a:pt x="359" y="357"/>
                </a:cubicBezTo>
                <a:cubicBezTo>
                  <a:pt x="360" y="347"/>
                  <a:pt x="353" y="338"/>
                  <a:pt x="348" y="329"/>
                </a:cubicBezTo>
                <a:close/>
                <a:moveTo>
                  <a:pt x="879" y="322"/>
                </a:moveTo>
                <a:cubicBezTo>
                  <a:pt x="879" y="322"/>
                  <a:pt x="880" y="322"/>
                  <a:pt x="881" y="322"/>
                </a:cubicBezTo>
                <a:cubicBezTo>
                  <a:pt x="881" y="321"/>
                  <a:pt x="881" y="321"/>
                  <a:pt x="881" y="320"/>
                </a:cubicBezTo>
                <a:cubicBezTo>
                  <a:pt x="880" y="321"/>
                  <a:pt x="879" y="321"/>
                  <a:pt x="879" y="322"/>
                </a:cubicBezTo>
                <a:close/>
                <a:moveTo>
                  <a:pt x="188" y="335"/>
                </a:moveTo>
                <a:cubicBezTo>
                  <a:pt x="190" y="335"/>
                  <a:pt x="191" y="335"/>
                  <a:pt x="192" y="334"/>
                </a:cubicBezTo>
                <a:cubicBezTo>
                  <a:pt x="190" y="334"/>
                  <a:pt x="191" y="332"/>
                  <a:pt x="190" y="332"/>
                </a:cubicBezTo>
                <a:cubicBezTo>
                  <a:pt x="189" y="333"/>
                  <a:pt x="189" y="334"/>
                  <a:pt x="188" y="335"/>
                </a:cubicBezTo>
                <a:close/>
                <a:moveTo>
                  <a:pt x="379" y="339"/>
                </a:moveTo>
                <a:cubicBezTo>
                  <a:pt x="377" y="335"/>
                  <a:pt x="375" y="332"/>
                  <a:pt x="372" y="329"/>
                </a:cubicBezTo>
                <a:cubicBezTo>
                  <a:pt x="374" y="333"/>
                  <a:pt x="375" y="337"/>
                  <a:pt x="379" y="339"/>
                </a:cubicBezTo>
                <a:close/>
                <a:moveTo>
                  <a:pt x="881" y="323"/>
                </a:moveTo>
                <a:cubicBezTo>
                  <a:pt x="880" y="326"/>
                  <a:pt x="883" y="328"/>
                  <a:pt x="883" y="330"/>
                </a:cubicBezTo>
                <a:cubicBezTo>
                  <a:pt x="886" y="328"/>
                  <a:pt x="888" y="323"/>
                  <a:pt x="885" y="321"/>
                </a:cubicBezTo>
                <a:cubicBezTo>
                  <a:pt x="884" y="322"/>
                  <a:pt x="882" y="322"/>
                  <a:pt x="881" y="323"/>
                </a:cubicBezTo>
                <a:close/>
                <a:moveTo>
                  <a:pt x="734" y="324"/>
                </a:moveTo>
                <a:cubicBezTo>
                  <a:pt x="735" y="326"/>
                  <a:pt x="736" y="328"/>
                  <a:pt x="737" y="329"/>
                </a:cubicBezTo>
                <a:cubicBezTo>
                  <a:pt x="738" y="329"/>
                  <a:pt x="738" y="329"/>
                  <a:pt x="738" y="329"/>
                </a:cubicBezTo>
                <a:cubicBezTo>
                  <a:pt x="738" y="326"/>
                  <a:pt x="736" y="324"/>
                  <a:pt x="734" y="324"/>
                </a:cubicBezTo>
                <a:close/>
                <a:moveTo>
                  <a:pt x="869" y="326"/>
                </a:moveTo>
                <a:cubicBezTo>
                  <a:pt x="871" y="325"/>
                  <a:pt x="875" y="324"/>
                  <a:pt x="877" y="322"/>
                </a:cubicBezTo>
                <a:cubicBezTo>
                  <a:pt x="874" y="323"/>
                  <a:pt x="870" y="324"/>
                  <a:pt x="869" y="326"/>
                </a:cubicBezTo>
                <a:close/>
                <a:moveTo>
                  <a:pt x="863" y="324"/>
                </a:moveTo>
                <a:cubicBezTo>
                  <a:pt x="863" y="324"/>
                  <a:pt x="864" y="324"/>
                  <a:pt x="864" y="325"/>
                </a:cubicBezTo>
                <a:cubicBezTo>
                  <a:pt x="865" y="325"/>
                  <a:pt x="867" y="325"/>
                  <a:pt x="866" y="323"/>
                </a:cubicBezTo>
                <a:cubicBezTo>
                  <a:pt x="865" y="323"/>
                  <a:pt x="864" y="323"/>
                  <a:pt x="863" y="324"/>
                </a:cubicBezTo>
                <a:close/>
                <a:moveTo>
                  <a:pt x="726" y="331"/>
                </a:moveTo>
                <a:cubicBezTo>
                  <a:pt x="727" y="331"/>
                  <a:pt x="728" y="331"/>
                  <a:pt x="729" y="330"/>
                </a:cubicBezTo>
                <a:cubicBezTo>
                  <a:pt x="728" y="330"/>
                  <a:pt x="728" y="328"/>
                  <a:pt x="727" y="326"/>
                </a:cubicBezTo>
                <a:cubicBezTo>
                  <a:pt x="726" y="326"/>
                  <a:pt x="725" y="325"/>
                  <a:pt x="724" y="326"/>
                </a:cubicBezTo>
                <a:cubicBezTo>
                  <a:pt x="723" y="328"/>
                  <a:pt x="726" y="328"/>
                  <a:pt x="726" y="331"/>
                </a:cubicBezTo>
                <a:close/>
                <a:moveTo>
                  <a:pt x="730" y="326"/>
                </a:moveTo>
                <a:cubicBezTo>
                  <a:pt x="730" y="327"/>
                  <a:pt x="729" y="327"/>
                  <a:pt x="729" y="328"/>
                </a:cubicBezTo>
                <a:cubicBezTo>
                  <a:pt x="730" y="328"/>
                  <a:pt x="731" y="329"/>
                  <a:pt x="731" y="328"/>
                </a:cubicBezTo>
                <a:cubicBezTo>
                  <a:pt x="731" y="327"/>
                  <a:pt x="730" y="325"/>
                  <a:pt x="729" y="326"/>
                </a:cubicBezTo>
                <a:cubicBezTo>
                  <a:pt x="729" y="326"/>
                  <a:pt x="729" y="326"/>
                  <a:pt x="730" y="326"/>
                </a:cubicBezTo>
                <a:close/>
                <a:moveTo>
                  <a:pt x="760" y="339"/>
                </a:moveTo>
                <a:cubicBezTo>
                  <a:pt x="762" y="342"/>
                  <a:pt x="763" y="347"/>
                  <a:pt x="764" y="350"/>
                </a:cubicBezTo>
                <a:cubicBezTo>
                  <a:pt x="767" y="355"/>
                  <a:pt x="766" y="364"/>
                  <a:pt x="772" y="367"/>
                </a:cubicBezTo>
                <a:cubicBezTo>
                  <a:pt x="768" y="354"/>
                  <a:pt x="762" y="339"/>
                  <a:pt x="758" y="326"/>
                </a:cubicBezTo>
                <a:cubicBezTo>
                  <a:pt x="757" y="326"/>
                  <a:pt x="758" y="325"/>
                  <a:pt x="756" y="325"/>
                </a:cubicBezTo>
                <a:cubicBezTo>
                  <a:pt x="756" y="331"/>
                  <a:pt x="759" y="333"/>
                  <a:pt x="760" y="339"/>
                </a:cubicBezTo>
                <a:close/>
                <a:moveTo>
                  <a:pt x="342" y="332"/>
                </a:moveTo>
                <a:cubicBezTo>
                  <a:pt x="339" y="333"/>
                  <a:pt x="339" y="334"/>
                  <a:pt x="335" y="334"/>
                </a:cubicBezTo>
                <a:cubicBezTo>
                  <a:pt x="335" y="334"/>
                  <a:pt x="336" y="335"/>
                  <a:pt x="335" y="335"/>
                </a:cubicBezTo>
                <a:cubicBezTo>
                  <a:pt x="327" y="339"/>
                  <a:pt x="318" y="342"/>
                  <a:pt x="310" y="346"/>
                </a:cubicBezTo>
                <a:cubicBezTo>
                  <a:pt x="309" y="345"/>
                  <a:pt x="309" y="346"/>
                  <a:pt x="307" y="346"/>
                </a:cubicBezTo>
                <a:cubicBezTo>
                  <a:pt x="306" y="348"/>
                  <a:pt x="301" y="347"/>
                  <a:pt x="300" y="350"/>
                </a:cubicBezTo>
                <a:cubicBezTo>
                  <a:pt x="301" y="352"/>
                  <a:pt x="301" y="354"/>
                  <a:pt x="304" y="355"/>
                </a:cubicBezTo>
                <a:cubicBezTo>
                  <a:pt x="304" y="361"/>
                  <a:pt x="311" y="368"/>
                  <a:pt x="312" y="374"/>
                </a:cubicBezTo>
                <a:cubicBezTo>
                  <a:pt x="323" y="367"/>
                  <a:pt x="337" y="361"/>
                  <a:pt x="348" y="355"/>
                </a:cubicBezTo>
                <a:cubicBezTo>
                  <a:pt x="346" y="351"/>
                  <a:pt x="344" y="348"/>
                  <a:pt x="342" y="344"/>
                </a:cubicBezTo>
                <a:cubicBezTo>
                  <a:pt x="329" y="348"/>
                  <a:pt x="320" y="356"/>
                  <a:pt x="308" y="361"/>
                </a:cubicBezTo>
                <a:cubicBezTo>
                  <a:pt x="308" y="360"/>
                  <a:pt x="307" y="360"/>
                  <a:pt x="307" y="359"/>
                </a:cubicBezTo>
                <a:cubicBezTo>
                  <a:pt x="317" y="352"/>
                  <a:pt x="330" y="348"/>
                  <a:pt x="340" y="342"/>
                </a:cubicBezTo>
                <a:cubicBezTo>
                  <a:pt x="341" y="340"/>
                  <a:pt x="339" y="340"/>
                  <a:pt x="339" y="338"/>
                </a:cubicBezTo>
                <a:cubicBezTo>
                  <a:pt x="340" y="337"/>
                  <a:pt x="340" y="338"/>
                  <a:pt x="341" y="338"/>
                </a:cubicBezTo>
                <a:cubicBezTo>
                  <a:pt x="342" y="338"/>
                  <a:pt x="342" y="340"/>
                  <a:pt x="342" y="341"/>
                </a:cubicBezTo>
                <a:cubicBezTo>
                  <a:pt x="343" y="341"/>
                  <a:pt x="343" y="340"/>
                  <a:pt x="345" y="340"/>
                </a:cubicBezTo>
                <a:cubicBezTo>
                  <a:pt x="344" y="337"/>
                  <a:pt x="343" y="335"/>
                  <a:pt x="342" y="332"/>
                </a:cubicBezTo>
                <a:close/>
                <a:moveTo>
                  <a:pt x="432" y="338"/>
                </a:moveTo>
                <a:cubicBezTo>
                  <a:pt x="432" y="337"/>
                  <a:pt x="431" y="336"/>
                  <a:pt x="433" y="336"/>
                </a:cubicBezTo>
                <a:cubicBezTo>
                  <a:pt x="432" y="333"/>
                  <a:pt x="430" y="330"/>
                  <a:pt x="425" y="331"/>
                </a:cubicBezTo>
                <a:cubicBezTo>
                  <a:pt x="425" y="335"/>
                  <a:pt x="429" y="336"/>
                  <a:pt x="432" y="338"/>
                </a:cubicBezTo>
                <a:close/>
                <a:moveTo>
                  <a:pt x="725" y="331"/>
                </a:moveTo>
                <a:cubicBezTo>
                  <a:pt x="723" y="330"/>
                  <a:pt x="723" y="327"/>
                  <a:pt x="721" y="326"/>
                </a:cubicBezTo>
                <a:cubicBezTo>
                  <a:pt x="721" y="328"/>
                  <a:pt x="723" y="331"/>
                  <a:pt x="725" y="331"/>
                </a:cubicBezTo>
                <a:close/>
                <a:moveTo>
                  <a:pt x="544" y="336"/>
                </a:moveTo>
                <a:cubicBezTo>
                  <a:pt x="544" y="333"/>
                  <a:pt x="545" y="332"/>
                  <a:pt x="544" y="329"/>
                </a:cubicBezTo>
                <a:cubicBezTo>
                  <a:pt x="544" y="331"/>
                  <a:pt x="542" y="335"/>
                  <a:pt x="544" y="336"/>
                </a:cubicBezTo>
                <a:close/>
                <a:moveTo>
                  <a:pt x="716" y="331"/>
                </a:moveTo>
                <a:cubicBezTo>
                  <a:pt x="719" y="330"/>
                  <a:pt x="719" y="331"/>
                  <a:pt x="720" y="332"/>
                </a:cubicBezTo>
                <a:cubicBezTo>
                  <a:pt x="719" y="330"/>
                  <a:pt x="719" y="328"/>
                  <a:pt x="717" y="327"/>
                </a:cubicBezTo>
                <a:cubicBezTo>
                  <a:pt x="717" y="329"/>
                  <a:pt x="716" y="329"/>
                  <a:pt x="716" y="331"/>
                </a:cubicBezTo>
                <a:close/>
                <a:moveTo>
                  <a:pt x="796" y="327"/>
                </a:moveTo>
                <a:cubicBezTo>
                  <a:pt x="797" y="327"/>
                  <a:pt x="797" y="330"/>
                  <a:pt x="798" y="329"/>
                </a:cubicBezTo>
                <a:cubicBezTo>
                  <a:pt x="797" y="328"/>
                  <a:pt x="798" y="326"/>
                  <a:pt x="796" y="326"/>
                </a:cubicBezTo>
                <a:cubicBezTo>
                  <a:pt x="796" y="327"/>
                  <a:pt x="796" y="327"/>
                  <a:pt x="796" y="327"/>
                </a:cubicBezTo>
                <a:close/>
                <a:moveTo>
                  <a:pt x="872" y="329"/>
                </a:moveTo>
                <a:cubicBezTo>
                  <a:pt x="872" y="332"/>
                  <a:pt x="873" y="332"/>
                  <a:pt x="873" y="334"/>
                </a:cubicBezTo>
                <a:cubicBezTo>
                  <a:pt x="875" y="334"/>
                  <a:pt x="875" y="334"/>
                  <a:pt x="876" y="335"/>
                </a:cubicBezTo>
                <a:cubicBezTo>
                  <a:pt x="877" y="333"/>
                  <a:pt x="880" y="333"/>
                  <a:pt x="882" y="332"/>
                </a:cubicBezTo>
                <a:cubicBezTo>
                  <a:pt x="880" y="329"/>
                  <a:pt x="879" y="326"/>
                  <a:pt x="877" y="325"/>
                </a:cubicBezTo>
                <a:cubicBezTo>
                  <a:pt x="877" y="327"/>
                  <a:pt x="873" y="327"/>
                  <a:pt x="872" y="329"/>
                </a:cubicBezTo>
                <a:close/>
                <a:moveTo>
                  <a:pt x="743" y="383"/>
                </a:moveTo>
                <a:cubicBezTo>
                  <a:pt x="746" y="383"/>
                  <a:pt x="747" y="381"/>
                  <a:pt x="749" y="381"/>
                </a:cubicBezTo>
                <a:cubicBezTo>
                  <a:pt x="750" y="380"/>
                  <a:pt x="749" y="380"/>
                  <a:pt x="749" y="379"/>
                </a:cubicBezTo>
                <a:cubicBezTo>
                  <a:pt x="753" y="375"/>
                  <a:pt x="762" y="376"/>
                  <a:pt x="767" y="372"/>
                </a:cubicBezTo>
                <a:cubicBezTo>
                  <a:pt x="767" y="372"/>
                  <a:pt x="767" y="373"/>
                  <a:pt x="768" y="373"/>
                </a:cubicBezTo>
                <a:cubicBezTo>
                  <a:pt x="770" y="370"/>
                  <a:pt x="768" y="367"/>
                  <a:pt x="767" y="365"/>
                </a:cubicBezTo>
                <a:cubicBezTo>
                  <a:pt x="766" y="362"/>
                  <a:pt x="764" y="360"/>
                  <a:pt x="763" y="357"/>
                </a:cubicBezTo>
                <a:cubicBezTo>
                  <a:pt x="761" y="350"/>
                  <a:pt x="758" y="339"/>
                  <a:pt x="755" y="330"/>
                </a:cubicBezTo>
                <a:cubicBezTo>
                  <a:pt x="752" y="330"/>
                  <a:pt x="753" y="328"/>
                  <a:pt x="752" y="327"/>
                </a:cubicBezTo>
                <a:cubicBezTo>
                  <a:pt x="749" y="327"/>
                  <a:pt x="750" y="329"/>
                  <a:pt x="748" y="330"/>
                </a:cubicBezTo>
                <a:cubicBezTo>
                  <a:pt x="746" y="329"/>
                  <a:pt x="743" y="330"/>
                  <a:pt x="742" y="331"/>
                </a:cubicBezTo>
                <a:cubicBezTo>
                  <a:pt x="745" y="342"/>
                  <a:pt x="748" y="352"/>
                  <a:pt x="753" y="362"/>
                </a:cubicBezTo>
                <a:cubicBezTo>
                  <a:pt x="754" y="362"/>
                  <a:pt x="755" y="363"/>
                  <a:pt x="755" y="364"/>
                </a:cubicBezTo>
                <a:cubicBezTo>
                  <a:pt x="753" y="366"/>
                  <a:pt x="757" y="369"/>
                  <a:pt x="755" y="371"/>
                </a:cubicBezTo>
                <a:cubicBezTo>
                  <a:pt x="753" y="371"/>
                  <a:pt x="752" y="370"/>
                  <a:pt x="751" y="369"/>
                </a:cubicBezTo>
                <a:cubicBezTo>
                  <a:pt x="749" y="356"/>
                  <a:pt x="743" y="345"/>
                  <a:pt x="740" y="331"/>
                </a:cubicBezTo>
                <a:cubicBezTo>
                  <a:pt x="737" y="331"/>
                  <a:pt x="738" y="334"/>
                  <a:pt x="735" y="334"/>
                </a:cubicBezTo>
                <a:cubicBezTo>
                  <a:pt x="734" y="334"/>
                  <a:pt x="735" y="332"/>
                  <a:pt x="733" y="332"/>
                </a:cubicBezTo>
                <a:cubicBezTo>
                  <a:pt x="733" y="333"/>
                  <a:pt x="733" y="333"/>
                  <a:pt x="732" y="333"/>
                </a:cubicBezTo>
                <a:cubicBezTo>
                  <a:pt x="732" y="335"/>
                  <a:pt x="733" y="338"/>
                  <a:pt x="731" y="338"/>
                </a:cubicBezTo>
                <a:cubicBezTo>
                  <a:pt x="729" y="337"/>
                  <a:pt x="728" y="334"/>
                  <a:pt x="726" y="334"/>
                </a:cubicBezTo>
                <a:cubicBezTo>
                  <a:pt x="723" y="336"/>
                  <a:pt x="718" y="334"/>
                  <a:pt x="715" y="337"/>
                </a:cubicBezTo>
                <a:cubicBezTo>
                  <a:pt x="716" y="338"/>
                  <a:pt x="715" y="339"/>
                  <a:pt x="715" y="340"/>
                </a:cubicBezTo>
                <a:cubicBezTo>
                  <a:pt x="717" y="341"/>
                  <a:pt x="718" y="344"/>
                  <a:pt x="718" y="346"/>
                </a:cubicBezTo>
                <a:cubicBezTo>
                  <a:pt x="721" y="352"/>
                  <a:pt x="723" y="359"/>
                  <a:pt x="724" y="366"/>
                </a:cubicBezTo>
                <a:cubicBezTo>
                  <a:pt x="728" y="370"/>
                  <a:pt x="727" y="375"/>
                  <a:pt x="730" y="381"/>
                </a:cubicBezTo>
                <a:cubicBezTo>
                  <a:pt x="730" y="379"/>
                  <a:pt x="731" y="378"/>
                  <a:pt x="733" y="378"/>
                </a:cubicBezTo>
                <a:cubicBezTo>
                  <a:pt x="733" y="380"/>
                  <a:pt x="733" y="381"/>
                  <a:pt x="733" y="383"/>
                </a:cubicBezTo>
                <a:cubicBezTo>
                  <a:pt x="734" y="383"/>
                  <a:pt x="737" y="382"/>
                  <a:pt x="736" y="383"/>
                </a:cubicBezTo>
                <a:cubicBezTo>
                  <a:pt x="740" y="383"/>
                  <a:pt x="744" y="380"/>
                  <a:pt x="749" y="380"/>
                </a:cubicBezTo>
                <a:cubicBezTo>
                  <a:pt x="746" y="381"/>
                  <a:pt x="745" y="382"/>
                  <a:pt x="743" y="383"/>
                </a:cubicBezTo>
                <a:close/>
                <a:moveTo>
                  <a:pt x="848" y="332"/>
                </a:moveTo>
                <a:cubicBezTo>
                  <a:pt x="853" y="330"/>
                  <a:pt x="857" y="328"/>
                  <a:pt x="861" y="326"/>
                </a:cubicBezTo>
                <a:cubicBezTo>
                  <a:pt x="861" y="326"/>
                  <a:pt x="861" y="325"/>
                  <a:pt x="860" y="325"/>
                </a:cubicBezTo>
                <a:cubicBezTo>
                  <a:pt x="857" y="327"/>
                  <a:pt x="852" y="329"/>
                  <a:pt x="848" y="332"/>
                </a:cubicBezTo>
                <a:close/>
                <a:moveTo>
                  <a:pt x="865" y="328"/>
                </a:moveTo>
                <a:cubicBezTo>
                  <a:pt x="867" y="328"/>
                  <a:pt x="866" y="327"/>
                  <a:pt x="868" y="327"/>
                </a:cubicBezTo>
                <a:cubicBezTo>
                  <a:pt x="868" y="324"/>
                  <a:pt x="864" y="326"/>
                  <a:pt x="865" y="328"/>
                </a:cubicBezTo>
                <a:close/>
                <a:moveTo>
                  <a:pt x="831" y="338"/>
                </a:moveTo>
                <a:cubicBezTo>
                  <a:pt x="837" y="334"/>
                  <a:pt x="845" y="333"/>
                  <a:pt x="850" y="328"/>
                </a:cubicBezTo>
                <a:cubicBezTo>
                  <a:pt x="843" y="331"/>
                  <a:pt x="836" y="333"/>
                  <a:pt x="831" y="338"/>
                </a:cubicBezTo>
                <a:close/>
                <a:moveTo>
                  <a:pt x="824" y="344"/>
                </a:moveTo>
                <a:cubicBezTo>
                  <a:pt x="822" y="346"/>
                  <a:pt x="817" y="346"/>
                  <a:pt x="815" y="349"/>
                </a:cubicBezTo>
                <a:cubicBezTo>
                  <a:pt x="826" y="347"/>
                  <a:pt x="834" y="342"/>
                  <a:pt x="845" y="338"/>
                </a:cubicBezTo>
                <a:cubicBezTo>
                  <a:pt x="845" y="338"/>
                  <a:pt x="846" y="337"/>
                  <a:pt x="847" y="336"/>
                </a:cubicBezTo>
                <a:cubicBezTo>
                  <a:pt x="851" y="336"/>
                  <a:pt x="855" y="332"/>
                  <a:pt x="860" y="332"/>
                </a:cubicBezTo>
                <a:cubicBezTo>
                  <a:pt x="860" y="330"/>
                  <a:pt x="863" y="331"/>
                  <a:pt x="862" y="328"/>
                </a:cubicBezTo>
                <a:cubicBezTo>
                  <a:pt x="848" y="332"/>
                  <a:pt x="838" y="339"/>
                  <a:pt x="824" y="344"/>
                </a:cubicBezTo>
                <a:close/>
                <a:moveTo>
                  <a:pt x="799" y="334"/>
                </a:moveTo>
                <a:cubicBezTo>
                  <a:pt x="801" y="335"/>
                  <a:pt x="801" y="338"/>
                  <a:pt x="803" y="340"/>
                </a:cubicBezTo>
                <a:cubicBezTo>
                  <a:pt x="802" y="336"/>
                  <a:pt x="800" y="333"/>
                  <a:pt x="798" y="330"/>
                </a:cubicBezTo>
                <a:cubicBezTo>
                  <a:pt x="799" y="332"/>
                  <a:pt x="799" y="332"/>
                  <a:pt x="799" y="334"/>
                </a:cubicBezTo>
                <a:close/>
                <a:moveTo>
                  <a:pt x="272" y="357"/>
                </a:moveTo>
                <a:cubicBezTo>
                  <a:pt x="274" y="360"/>
                  <a:pt x="276" y="363"/>
                  <a:pt x="278" y="366"/>
                </a:cubicBezTo>
                <a:cubicBezTo>
                  <a:pt x="281" y="365"/>
                  <a:pt x="284" y="364"/>
                  <a:pt x="287" y="363"/>
                </a:cubicBezTo>
                <a:cubicBezTo>
                  <a:pt x="290" y="361"/>
                  <a:pt x="294" y="361"/>
                  <a:pt x="295" y="358"/>
                </a:cubicBezTo>
                <a:cubicBezTo>
                  <a:pt x="294" y="357"/>
                  <a:pt x="294" y="358"/>
                  <a:pt x="293" y="358"/>
                </a:cubicBezTo>
                <a:cubicBezTo>
                  <a:pt x="290" y="351"/>
                  <a:pt x="285" y="346"/>
                  <a:pt x="283" y="339"/>
                </a:cubicBezTo>
                <a:cubicBezTo>
                  <a:pt x="282" y="340"/>
                  <a:pt x="281" y="340"/>
                  <a:pt x="280" y="342"/>
                </a:cubicBezTo>
                <a:cubicBezTo>
                  <a:pt x="281" y="341"/>
                  <a:pt x="284" y="345"/>
                  <a:pt x="281" y="344"/>
                </a:cubicBezTo>
                <a:cubicBezTo>
                  <a:pt x="283" y="347"/>
                  <a:pt x="283" y="351"/>
                  <a:pt x="287" y="351"/>
                </a:cubicBezTo>
                <a:cubicBezTo>
                  <a:pt x="288" y="353"/>
                  <a:pt x="287" y="355"/>
                  <a:pt x="288" y="357"/>
                </a:cubicBezTo>
                <a:cubicBezTo>
                  <a:pt x="287" y="357"/>
                  <a:pt x="287" y="357"/>
                  <a:pt x="286" y="357"/>
                </a:cubicBezTo>
                <a:cubicBezTo>
                  <a:pt x="286" y="354"/>
                  <a:pt x="283" y="354"/>
                  <a:pt x="283" y="351"/>
                </a:cubicBezTo>
                <a:cubicBezTo>
                  <a:pt x="281" y="351"/>
                  <a:pt x="282" y="352"/>
                  <a:pt x="280" y="352"/>
                </a:cubicBezTo>
                <a:cubicBezTo>
                  <a:pt x="280" y="355"/>
                  <a:pt x="283" y="357"/>
                  <a:pt x="283" y="361"/>
                </a:cubicBezTo>
                <a:cubicBezTo>
                  <a:pt x="282" y="362"/>
                  <a:pt x="280" y="361"/>
                  <a:pt x="279" y="360"/>
                </a:cubicBezTo>
                <a:cubicBezTo>
                  <a:pt x="281" y="358"/>
                  <a:pt x="278" y="356"/>
                  <a:pt x="278" y="354"/>
                </a:cubicBezTo>
                <a:cubicBezTo>
                  <a:pt x="275" y="354"/>
                  <a:pt x="275" y="356"/>
                  <a:pt x="272" y="357"/>
                </a:cubicBezTo>
                <a:close/>
                <a:moveTo>
                  <a:pt x="277" y="352"/>
                </a:moveTo>
                <a:cubicBezTo>
                  <a:pt x="275" y="350"/>
                  <a:pt x="275" y="347"/>
                  <a:pt x="273" y="345"/>
                </a:cubicBezTo>
                <a:cubicBezTo>
                  <a:pt x="271" y="346"/>
                  <a:pt x="269" y="347"/>
                  <a:pt x="267" y="348"/>
                </a:cubicBezTo>
                <a:cubicBezTo>
                  <a:pt x="267" y="351"/>
                  <a:pt x="271" y="352"/>
                  <a:pt x="271" y="355"/>
                </a:cubicBezTo>
                <a:cubicBezTo>
                  <a:pt x="273" y="355"/>
                  <a:pt x="276" y="354"/>
                  <a:pt x="277" y="352"/>
                </a:cubicBezTo>
                <a:close/>
                <a:moveTo>
                  <a:pt x="430" y="344"/>
                </a:moveTo>
                <a:cubicBezTo>
                  <a:pt x="430" y="341"/>
                  <a:pt x="427" y="339"/>
                  <a:pt x="425" y="338"/>
                </a:cubicBezTo>
                <a:cubicBezTo>
                  <a:pt x="426" y="340"/>
                  <a:pt x="427" y="343"/>
                  <a:pt x="430" y="344"/>
                </a:cubicBezTo>
                <a:close/>
                <a:moveTo>
                  <a:pt x="521" y="341"/>
                </a:moveTo>
                <a:cubicBezTo>
                  <a:pt x="520" y="340"/>
                  <a:pt x="519" y="336"/>
                  <a:pt x="517" y="336"/>
                </a:cubicBezTo>
                <a:cubicBezTo>
                  <a:pt x="519" y="338"/>
                  <a:pt x="519" y="340"/>
                  <a:pt x="521" y="341"/>
                </a:cubicBezTo>
                <a:close/>
                <a:moveTo>
                  <a:pt x="867" y="332"/>
                </a:moveTo>
                <a:cubicBezTo>
                  <a:pt x="868" y="334"/>
                  <a:pt x="869" y="336"/>
                  <a:pt x="869" y="338"/>
                </a:cubicBezTo>
                <a:cubicBezTo>
                  <a:pt x="871" y="337"/>
                  <a:pt x="872" y="337"/>
                  <a:pt x="873" y="336"/>
                </a:cubicBezTo>
                <a:cubicBezTo>
                  <a:pt x="871" y="334"/>
                  <a:pt x="869" y="328"/>
                  <a:pt x="867" y="332"/>
                </a:cubicBezTo>
                <a:close/>
                <a:moveTo>
                  <a:pt x="889" y="358"/>
                </a:moveTo>
                <a:cubicBezTo>
                  <a:pt x="888" y="358"/>
                  <a:pt x="888" y="358"/>
                  <a:pt x="887" y="359"/>
                </a:cubicBezTo>
                <a:cubicBezTo>
                  <a:pt x="886" y="357"/>
                  <a:pt x="884" y="357"/>
                  <a:pt x="883" y="355"/>
                </a:cubicBezTo>
                <a:cubicBezTo>
                  <a:pt x="882" y="354"/>
                  <a:pt x="881" y="355"/>
                  <a:pt x="880" y="355"/>
                </a:cubicBezTo>
                <a:cubicBezTo>
                  <a:pt x="876" y="351"/>
                  <a:pt x="878" y="343"/>
                  <a:pt x="874" y="339"/>
                </a:cubicBezTo>
                <a:cubicBezTo>
                  <a:pt x="856" y="346"/>
                  <a:pt x="843" y="357"/>
                  <a:pt x="825" y="364"/>
                </a:cubicBezTo>
                <a:cubicBezTo>
                  <a:pt x="824" y="365"/>
                  <a:pt x="823" y="363"/>
                  <a:pt x="822" y="364"/>
                </a:cubicBezTo>
                <a:cubicBezTo>
                  <a:pt x="826" y="369"/>
                  <a:pt x="827" y="377"/>
                  <a:pt x="832" y="380"/>
                </a:cubicBezTo>
                <a:cubicBezTo>
                  <a:pt x="832" y="381"/>
                  <a:pt x="832" y="382"/>
                  <a:pt x="832" y="383"/>
                </a:cubicBezTo>
                <a:cubicBezTo>
                  <a:pt x="834" y="383"/>
                  <a:pt x="833" y="384"/>
                  <a:pt x="835" y="384"/>
                </a:cubicBezTo>
                <a:cubicBezTo>
                  <a:pt x="837" y="382"/>
                  <a:pt x="841" y="382"/>
                  <a:pt x="843" y="380"/>
                </a:cubicBezTo>
                <a:cubicBezTo>
                  <a:pt x="844" y="380"/>
                  <a:pt x="844" y="381"/>
                  <a:pt x="844" y="382"/>
                </a:cubicBezTo>
                <a:cubicBezTo>
                  <a:pt x="859" y="376"/>
                  <a:pt x="877" y="362"/>
                  <a:pt x="894" y="357"/>
                </a:cubicBezTo>
                <a:cubicBezTo>
                  <a:pt x="895" y="356"/>
                  <a:pt x="901" y="356"/>
                  <a:pt x="901" y="354"/>
                </a:cubicBezTo>
                <a:cubicBezTo>
                  <a:pt x="901" y="353"/>
                  <a:pt x="899" y="352"/>
                  <a:pt x="899" y="352"/>
                </a:cubicBezTo>
                <a:cubicBezTo>
                  <a:pt x="897" y="349"/>
                  <a:pt x="896" y="344"/>
                  <a:pt x="895" y="342"/>
                </a:cubicBezTo>
                <a:cubicBezTo>
                  <a:pt x="895" y="342"/>
                  <a:pt x="894" y="342"/>
                  <a:pt x="894" y="341"/>
                </a:cubicBezTo>
                <a:cubicBezTo>
                  <a:pt x="892" y="337"/>
                  <a:pt x="892" y="333"/>
                  <a:pt x="889" y="330"/>
                </a:cubicBezTo>
                <a:cubicBezTo>
                  <a:pt x="888" y="331"/>
                  <a:pt x="886" y="331"/>
                  <a:pt x="885" y="332"/>
                </a:cubicBezTo>
                <a:cubicBezTo>
                  <a:pt x="887" y="339"/>
                  <a:pt x="893" y="345"/>
                  <a:pt x="897" y="351"/>
                </a:cubicBezTo>
                <a:cubicBezTo>
                  <a:pt x="888" y="350"/>
                  <a:pt x="888" y="340"/>
                  <a:pt x="883" y="334"/>
                </a:cubicBezTo>
                <a:cubicBezTo>
                  <a:pt x="879" y="334"/>
                  <a:pt x="878" y="336"/>
                  <a:pt x="876" y="337"/>
                </a:cubicBezTo>
                <a:cubicBezTo>
                  <a:pt x="875" y="340"/>
                  <a:pt x="879" y="341"/>
                  <a:pt x="880" y="343"/>
                </a:cubicBezTo>
                <a:cubicBezTo>
                  <a:pt x="879" y="343"/>
                  <a:pt x="879" y="342"/>
                  <a:pt x="878" y="343"/>
                </a:cubicBezTo>
                <a:cubicBezTo>
                  <a:pt x="879" y="344"/>
                  <a:pt x="879" y="346"/>
                  <a:pt x="881" y="345"/>
                </a:cubicBezTo>
                <a:cubicBezTo>
                  <a:pt x="881" y="344"/>
                  <a:pt x="879" y="344"/>
                  <a:pt x="880" y="343"/>
                </a:cubicBezTo>
                <a:cubicBezTo>
                  <a:pt x="885" y="346"/>
                  <a:pt x="887" y="353"/>
                  <a:pt x="889" y="358"/>
                </a:cubicBezTo>
                <a:close/>
                <a:moveTo>
                  <a:pt x="423" y="344"/>
                </a:moveTo>
                <a:cubicBezTo>
                  <a:pt x="421" y="343"/>
                  <a:pt x="420" y="340"/>
                  <a:pt x="417" y="339"/>
                </a:cubicBezTo>
                <a:cubicBezTo>
                  <a:pt x="418" y="342"/>
                  <a:pt x="420" y="345"/>
                  <a:pt x="423" y="344"/>
                </a:cubicBezTo>
                <a:close/>
                <a:moveTo>
                  <a:pt x="544" y="343"/>
                </a:moveTo>
                <a:cubicBezTo>
                  <a:pt x="544" y="341"/>
                  <a:pt x="545" y="338"/>
                  <a:pt x="544" y="337"/>
                </a:cubicBezTo>
                <a:cubicBezTo>
                  <a:pt x="543" y="338"/>
                  <a:pt x="544" y="341"/>
                  <a:pt x="544" y="343"/>
                </a:cubicBezTo>
                <a:close/>
                <a:moveTo>
                  <a:pt x="730" y="336"/>
                </a:moveTo>
                <a:cubicBezTo>
                  <a:pt x="731" y="335"/>
                  <a:pt x="730" y="333"/>
                  <a:pt x="729" y="334"/>
                </a:cubicBezTo>
                <a:cubicBezTo>
                  <a:pt x="730" y="334"/>
                  <a:pt x="729" y="336"/>
                  <a:pt x="730" y="336"/>
                </a:cubicBezTo>
                <a:close/>
                <a:moveTo>
                  <a:pt x="396" y="365"/>
                </a:moveTo>
                <a:cubicBezTo>
                  <a:pt x="391" y="356"/>
                  <a:pt x="385" y="348"/>
                  <a:pt x="379" y="340"/>
                </a:cubicBezTo>
                <a:cubicBezTo>
                  <a:pt x="384" y="349"/>
                  <a:pt x="390" y="356"/>
                  <a:pt x="396" y="365"/>
                </a:cubicBezTo>
                <a:close/>
                <a:moveTo>
                  <a:pt x="797" y="336"/>
                </a:moveTo>
                <a:cubicBezTo>
                  <a:pt x="797" y="334"/>
                  <a:pt x="796" y="334"/>
                  <a:pt x="796" y="333"/>
                </a:cubicBezTo>
                <a:cubicBezTo>
                  <a:pt x="796" y="334"/>
                  <a:pt x="796" y="335"/>
                  <a:pt x="797" y="336"/>
                </a:cubicBezTo>
                <a:close/>
                <a:moveTo>
                  <a:pt x="274" y="344"/>
                </a:moveTo>
                <a:cubicBezTo>
                  <a:pt x="277" y="347"/>
                  <a:pt x="277" y="350"/>
                  <a:pt x="280" y="352"/>
                </a:cubicBezTo>
                <a:cubicBezTo>
                  <a:pt x="280" y="350"/>
                  <a:pt x="282" y="351"/>
                  <a:pt x="282" y="350"/>
                </a:cubicBezTo>
                <a:cubicBezTo>
                  <a:pt x="280" y="348"/>
                  <a:pt x="280" y="344"/>
                  <a:pt x="277" y="343"/>
                </a:cubicBezTo>
                <a:cubicBezTo>
                  <a:pt x="277" y="343"/>
                  <a:pt x="275" y="344"/>
                  <a:pt x="274" y="344"/>
                </a:cubicBezTo>
                <a:close/>
                <a:moveTo>
                  <a:pt x="865" y="333"/>
                </a:moveTo>
                <a:cubicBezTo>
                  <a:pt x="854" y="339"/>
                  <a:pt x="844" y="345"/>
                  <a:pt x="834" y="353"/>
                </a:cubicBezTo>
                <a:cubicBezTo>
                  <a:pt x="834" y="352"/>
                  <a:pt x="831" y="354"/>
                  <a:pt x="833" y="354"/>
                </a:cubicBezTo>
                <a:cubicBezTo>
                  <a:pt x="845" y="350"/>
                  <a:pt x="856" y="345"/>
                  <a:pt x="868" y="339"/>
                </a:cubicBezTo>
                <a:cubicBezTo>
                  <a:pt x="866" y="338"/>
                  <a:pt x="865" y="335"/>
                  <a:pt x="865" y="333"/>
                </a:cubicBezTo>
                <a:close/>
                <a:moveTo>
                  <a:pt x="352" y="356"/>
                </a:moveTo>
                <a:cubicBezTo>
                  <a:pt x="352" y="357"/>
                  <a:pt x="351" y="357"/>
                  <a:pt x="352" y="358"/>
                </a:cubicBezTo>
                <a:cubicBezTo>
                  <a:pt x="353" y="359"/>
                  <a:pt x="353" y="361"/>
                  <a:pt x="355" y="362"/>
                </a:cubicBezTo>
                <a:cubicBezTo>
                  <a:pt x="356" y="362"/>
                  <a:pt x="356" y="361"/>
                  <a:pt x="357" y="361"/>
                </a:cubicBezTo>
                <a:cubicBezTo>
                  <a:pt x="354" y="354"/>
                  <a:pt x="349" y="350"/>
                  <a:pt x="346" y="342"/>
                </a:cubicBezTo>
                <a:cubicBezTo>
                  <a:pt x="345" y="342"/>
                  <a:pt x="345" y="342"/>
                  <a:pt x="344" y="342"/>
                </a:cubicBezTo>
                <a:cubicBezTo>
                  <a:pt x="345" y="347"/>
                  <a:pt x="349" y="353"/>
                  <a:pt x="352" y="356"/>
                </a:cubicBezTo>
                <a:close/>
                <a:moveTo>
                  <a:pt x="712" y="353"/>
                </a:moveTo>
                <a:cubicBezTo>
                  <a:pt x="712" y="347"/>
                  <a:pt x="709" y="342"/>
                  <a:pt x="707" y="337"/>
                </a:cubicBezTo>
                <a:cubicBezTo>
                  <a:pt x="709" y="342"/>
                  <a:pt x="709" y="349"/>
                  <a:pt x="712" y="353"/>
                </a:cubicBezTo>
                <a:close/>
                <a:moveTo>
                  <a:pt x="812" y="342"/>
                </a:moveTo>
                <a:cubicBezTo>
                  <a:pt x="812" y="344"/>
                  <a:pt x="813" y="344"/>
                  <a:pt x="813" y="346"/>
                </a:cubicBezTo>
                <a:cubicBezTo>
                  <a:pt x="820" y="343"/>
                  <a:pt x="823" y="340"/>
                  <a:pt x="829" y="337"/>
                </a:cubicBezTo>
                <a:cubicBezTo>
                  <a:pt x="823" y="339"/>
                  <a:pt x="818" y="341"/>
                  <a:pt x="812" y="342"/>
                </a:cubicBezTo>
                <a:close/>
                <a:moveTo>
                  <a:pt x="802" y="344"/>
                </a:moveTo>
                <a:cubicBezTo>
                  <a:pt x="800" y="342"/>
                  <a:pt x="800" y="339"/>
                  <a:pt x="798" y="338"/>
                </a:cubicBezTo>
                <a:cubicBezTo>
                  <a:pt x="799" y="340"/>
                  <a:pt x="800" y="344"/>
                  <a:pt x="802" y="344"/>
                </a:cubicBezTo>
                <a:close/>
                <a:moveTo>
                  <a:pt x="817" y="353"/>
                </a:moveTo>
                <a:cubicBezTo>
                  <a:pt x="819" y="355"/>
                  <a:pt x="819" y="358"/>
                  <a:pt x="820" y="359"/>
                </a:cubicBezTo>
                <a:cubicBezTo>
                  <a:pt x="832" y="352"/>
                  <a:pt x="843" y="344"/>
                  <a:pt x="854" y="337"/>
                </a:cubicBezTo>
                <a:cubicBezTo>
                  <a:pt x="841" y="342"/>
                  <a:pt x="829" y="348"/>
                  <a:pt x="817" y="353"/>
                </a:cubicBezTo>
                <a:close/>
                <a:moveTo>
                  <a:pt x="512" y="346"/>
                </a:moveTo>
                <a:cubicBezTo>
                  <a:pt x="511" y="345"/>
                  <a:pt x="510" y="344"/>
                  <a:pt x="507" y="344"/>
                </a:cubicBezTo>
                <a:cubicBezTo>
                  <a:pt x="506" y="345"/>
                  <a:pt x="504" y="347"/>
                  <a:pt x="505" y="348"/>
                </a:cubicBezTo>
                <a:cubicBezTo>
                  <a:pt x="505" y="346"/>
                  <a:pt x="511" y="346"/>
                  <a:pt x="512" y="346"/>
                </a:cubicBezTo>
                <a:close/>
                <a:moveTo>
                  <a:pt x="265" y="349"/>
                </a:moveTo>
                <a:cubicBezTo>
                  <a:pt x="264" y="350"/>
                  <a:pt x="262" y="350"/>
                  <a:pt x="261" y="352"/>
                </a:cubicBezTo>
                <a:cubicBezTo>
                  <a:pt x="247" y="358"/>
                  <a:pt x="234" y="366"/>
                  <a:pt x="220" y="372"/>
                </a:cubicBezTo>
                <a:cubicBezTo>
                  <a:pt x="219" y="375"/>
                  <a:pt x="215" y="374"/>
                  <a:pt x="215" y="376"/>
                </a:cubicBezTo>
                <a:cubicBezTo>
                  <a:pt x="215" y="378"/>
                  <a:pt x="216" y="379"/>
                  <a:pt x="217" y="381"/>
                </a:cubicBezTo>
                <a:cubicBezTo>
                  <a:pt x="218" y="380"/>
                  <a:pt x="219" y="379"/>
                  <a:pt x="221" y="379"/>
                </a:cubicBezTo>
                <a:cubicBezTo>
                  <a:pt x="230" y="379"/>
                  <a:pt x="235" y="372"/>
                  <a:pt x="243" y="370"/>
                </a:cubicBezTo>
                <a:cubicBezTo>
                  <a:pt x="244" y="370"/>
                  <a:pt x="243" y="369"/>
                  <a:pt x="244" y="369"/>
                </a:cubicBezTo>
                <a:cubicBezTo>
                  <a:pt x="253" y="365"/>
                  <a:pt x="260" y="360"/>
                  <a:pt x="269" y="357"/>
                </a:cubicBezTo>
                <a:cubicBezTo>
                  <a:pt x="268" y="354"/>
                  <a:pt x="268" y="351"/>
                  <a:pt x="265" y="349"/>
                </a:cubicBezTo>
                <a:close/>
                <a:moveTo>
                  <a:pt x="299" y="353"/>
                </a:moveTo>
                <a:cubicBezTo>
                  <a:pt x="299" y="351"/>
                  <a:pt x="298" y="350"/>
                  <a:pt x="296" y="349"/>
                </a:cubicBezTo>
                <a:cubicBezTo>
                  <a:pt x="297" y="351"/>
                  <a:pt x="298" y="352"/>
                  <a:pt x="299" y="353"/>
                </a:cubicBezTo>
                <a:close/>
                <a:moveTo>
                  <a:pt x="450" y="348"/>
                </a:moveTo>
                <a:cubicBezTo>
                  <a:pt x="451" y="349"/>
                  <a:pt x="451" y="348"/>
                  <a:pt x="452" y="347"/>
                </a:cubicBezTo>
                <a:cubicBezTo>
                  <a:pt x="450" y="347"/>
                  <a:pt x="450" y="348"/>
                  <a:pt x="450" y="348"/>
                </a:cubicBezTo>
                <a:close/>
                <a:moveTo>
                  <a:pt x="478" y="351"/>
                </a:moveTo>
                <a:cubicBezTo>
                  <a:pt x="480" y="351"/>
                  <a:pt x="481" y="348"/>
                  <a:pt x="483" y="350"/>
                </a:cubicBezTo>
                <a:cubicBezTo>
                  <a:pt x="483" y="349"/>
                  <a:pt x="483" y="348"/>
                  <a:pt x="483" y="347"/>
                </a:cubicBezTo>
                <a:cubicBezTo>
                  <a:pt x="479" y="347"/>
                  <a:pt x="479" y="349"/>
                  <a:pt x="478" y="351"/>
                </a:cubicBezTo>
                <a:close/>
                <a:moveTo>
                  <a:pt x="435" y="356"/>
                </a:moveTo>
                <a:cubicBezTo>
                  <a:pt x="437" y="357"/>
                  <a:pt x="440" y="355"/>
                  <a:pt x="442" y="354"/>
                </a:cubicBezTo>
                <a:cubicBezTo>
                  <a:pt x="444" y="353"/>
                  <a:pt x="446" y="351"/>
                  <a:pt x="448" y="350"/>
                </a:cubicBezTo>
                <a:cubicBezTo>
                  <a:pt x="444" y="351"/>
                  <a:pt x="438" y="354"/>
                  <a:pt x="435" y="356"/>
                </a:cubicBezTo>
                <a:close/>
                <a:moveTo>
                  <a:pt x="809" y="348"/>
                </a:moveTo>
                <a:cubicBezTo>
                  <a:pt x="811" y="348"/>
                  <a:pt x="811" y="347"/>
                  <a:pt x="811" y="346"/>
                </a:cubicBezTo>
                <a:cubicBezTo>
                  <a:pt x="810" y="346"/>
                  <a:pt x="810" y="345"/>
                  <a:pt x="810" y="344"/>
                </a:cubicBezTo>
                <a:cubicBezTo>
                  <a:pt x="809" y="344"/>
                  <a:pt x="809" y="344"/>
                  <a:pt x="808" y="344"/>
                </a:cubicBezTo>
                <a:cubicBezTo>
                  <a:pt x="808" y="346"/>
                  <a:pt x="809" y="346"/>
                  <a:pt x="809" y="348"/>
                </a:cubicBezTo>
                <a:close/>
                <a:moveTo>
                  <a:pt x="804" y="351"/>
                </a:moveTo>
                <a:cubicBezTo>
                  <a:pt x="804" y="349"/>
                  <a:pt x="803" y="345"/>
                  <a:pt x="802" y="346"/>
                </a:cubicBezTo>
                <a:cubicBezTo>
                  <a:pt x="803" y="347"/>
                  <a:pt x="803" y="350"/>
                  <a:pt x="804" y="351"/>
                </a:cubicBezTo>
                <a:close/>
                <a:moveTo>
                  <a:pt x="473" y="353"/>
                </a:moveTo>
                <a:cubicBezTo>
                  <a:pt x="475" y="353"/>
                  <a:pt x="475" y="352"/>
                  <a:pt x="477" y="351"/>
                </a:cubicBezTo>
                <a:cubicBezTo>
                  <a:pt x="475" y="350"/>
                  <a:pt x="474" y="352"/>
                  <a:pt x="473" y="353"/>
                </a:cubicBezTo>
                <a:close/>
                <a:moveTo>
                  <a:pt x="87" y="359"/>
                </a:moveTo>
                <a:cubicBezTo>
                  <a:pt x="87" y="358"/>
                  <a:pt x="85" y="358"/>
                  <a:pt x="84" y="358"/>
                </a:cubicBezTo>
                <a:cubicBezTo>
                  <a:pt x="84" y="360"/>
                  <a:pt x="86" y="359"/>
                  <a:pt x="87" y="359"/>
                </a:cubicBezTo>
                <a:close/>
                <a:moveTo>
                  <a:pt x="512" y="381"/>
                </a:moveTo>
                <a:cubicBezTo>
                  <a:pt x="523" y="380"/>
                  <a:pt x="535" y="381"/>
                  <a:pt x="542" y="379"/>
                </a:cubicBezTo>
                <a:cubicBezTo>
                  <a:pt x="541" y="377"/>
                  <a:pt x="542" y="375"/>
                  <a:pt x="541" y="371"/>
                </a:cubicBezTo>
                <a:cubicBezTo>
                  <a:pt x="528" y="371"/>
                  <a:pt x="517" y="373"/>
                  <a:pt x="505" y="374"/>
                </a:cubicBezTo>
                <a:cubicBezTo>
                  <a:pt x="507" y="376"/>
                  <a:pt x="511" y="374"/>
                  <a:pt x="513" y="377"/>
                </a:cubicBezTo>
                <a:cubicBezTo>
                  <a:pt x="509" y="377"/>
                  <a:pt x="505" y="376"/>
                  <a:pt x="501" y="375"/>
                </a:cubicBezTo>
                <a:cubicBezTo>
                  <a:pt x="498" y="375"/>
                  <a:pt x="494" y="375"/>
                  <a:pt x="493" y="372"/>
                </a:cubicBezTo>
                <a:cubicBezTo>
                  <a:pt x="497" y="371"/>
                  <a:pt x="501" y="369"/>
                  <a:pt x="505" y="371"/>
                </a:cubicBezTo>
                <a:cubicBezTo>
                  <a:pt x="516" y="370"/>
                  <a:pt x="530" y="369"/>
                  <a:pt x="541" y="369"/>
                </a:cubicBezTo>
                <a:cubicBezTo>
                  <a:pt x="542" y="367"/>
                  <a:pt x="542" y="365"/>
                  <a:pt x="541" y="362"/>
                </a:cubicBezTo>
                <a:cubicBezTo>
                  <a:pt x="533" y="364"/>
                  <a:pt x="525" y="362"/>
                  <a:pt x="520" y="367"/>
                </a:cubicBezTo>
                <a:cubicBezTo>
                  <a:pt x="523" y="369"/>
                  <a:pt x="527" y="366"/>
                  <a:pt x="529" y="368"/>
                </a:cubicBezTo>
                <a:cubicBezTo>
                  <a:pt x="517" y="369"/>
                  <a:pt x="504" y="370"/>
                  <a:pt x="492" y="366"/>
                </a:cubicBezTo>
                <a:cubicBezTo>
                  <a:pt x="492" y="364"/>
                  <a:pt x="496" y="364"/>
                  <a:pt x="497" y="364"/>
                </a:cubicBezTo>
                <a:cubicBezTo>
                  <a:pt x="499" y="363"/>
                  <a:pt x="502" y="364"/>
                  <a:pt x="504" y="363"/>
                </a:cubicBezTo>
                <a:cubicBezTo>
                  <a:pt x="504" y="361"/>
                  <a:pt x="501" y="357"/>
                  <a:pt x="501" y="352"/>
                </a:cubicBezTo>
                <a:cubicBezTo>
                  <a:pt x="498" y="355"/>
                  <a:pt x="494" y="356"/>
                  <a:pt x="491" y="359"/>
                </a:cubicBezTo>
                <a:cubicBezTo>
                  <a:pt x="490" y="367"/>
                  <a:pt x="491" y="371"/>
                  <a:pt x="491" y="377"/>
                </a:cubicBezTo>
                <a:cubicBezTo>
                  <a:pt x="495" y="377"/>
                  <a:pt x="500" y="380"/>
                  <a:pt x="503" y="378"/>
                </a:cubicBezTo>
                <a:cubicBezTo>
                  <a:pt x="504" y="379"/>
                  <a:pt x="502" y="379"/>
                  <a:pt x="504" y="379"/>
                </a:cubicBezTo>
                <a:cubicBezTo>
                  <a:pt x="507" y="381"/>
                  <a:pt x="513" y="379"/>
                  <a:pt x="516" y="380"/>
                </a:cubicBezTo>
                <a:cubicBezTo>
                  <a:pt x="515" y="380"/>
                  <a:pt x="512" y="379"/>
                  <a:pt x="512" y="381"/>
                </a:cubicBezTo>
                <a:close/>
                <a:moveTo>
                  <a:pt x="478" y="356"/>
                </a:moveTo>
                <a:cubicBezTo>
                  <a:pt x="479" y="357"/>
                  <a:pt x="479" y="357"/>
                  <a:pt x="480" y="356"/>
                </a:cubicBezTo>
                <a:cubicBezTo>
                  <a:pt x="480" y="358"/>
                  <a:pt x="481" y="359"/>
                  <a:pt x="483" y="358"/>
                </a:cubicBezTo>
                <a:cubicBezTo>
                  <a:pt x="483" y="357"/>
                  <a:pt x="484" y="354"/>
                  <a:pt x="482" y="353"/>
                </a:cubicBezTo>
                <a:cubicBezTo>
                  <a:pt x="481" y="355"/>
                  <a:pt x="479" y="355"/>
                  <a:pt x="478" y="356"/>
                </a:cubicBezTo>
                <a:close/>
                <a:moveTo>
                  <a:pt x="84" y="362"/>
                </a:moveTo>
                <a:cubicBezTo>
                  <a:pt x="84" y="364"/>
                  <a:pt x="86" y="364"/>
                  <a:pt x="86" y="366"/>
                </a:cubicBezTo>
                <a:cubicBezTo>
                  <a:pt x="85" y="366"/>
                  <a:pt x="85" y="366"/>
                  <a:pt x="84" y="366"/>
                </a:cubicBezTo>
                <a:cubicBezTo>
                  <a:pt x="84" y="371"/>
                  <a:pt x="84" y="373"/>
                  <a:pt x="85" y="378"/>
                </a:cubicBezTo>
                <a:cubicBezTo>
                  <a:pt x="86" y="376"/>
                  <a:pt x="87" y="378"/>
                  <a:pt x="87" y="377"/>
                </a:cubicBezTo>
                <a:cubicBezTo>
                  <a:pt x="87" y="371"/>
                  <a:pt x="88" y="368"/>
                  <a:pt x="87" y="361"/>
                </a:cubicBezTo>
                <a:cubicBezTo>
                  <a:pt x="86" y="361"/>
                  <a:pt x="85" y="362"/>
                  <a:pt x="84" y="362"/>
                </a:cubicBezTo>
                <a:close/>
                <a:moveTo>
                  <a:pt x="90" y="371"/>
                </a:moveTo>
                <a:cubicBezTo>
                  <a:pt x="89" y="375"/>
                  <a:pt x="92" y="380"/>
                  <a:pt x="89" y="382"/>
                </a:cubicBezTo>
                <a:cubicBezTo>
                  <a:pt x="91" y="384"/>
                  <a:pt x="89" y="387"/>
                  <a:pt x="90" y="390"/>
                </a:cubicBezTo>
                <a:cubicBezTo>
                  <a:pt x="90" y="391"/>
                  <a:pt x="92" y="392"/>
                  <a:pt x="92" y="391"/>
                </a:cubicBezTo>
                <a:cubicBezTo>
                  <a:pt x="92" y="383"/>
                  <a:pt x="92" y="373"/>
                  <a:pt x="92" y="361"/>
                </a:cubicBezTo>
                <a:cubicBezTo>
                  <a:pt x="91" y="361"/>
                  <a:pt x="90" y="361"/>
                  <a:pt x="90" y="361"/>
                </a:cubicBezTo>
                <a:cubicBezTo>
                  <a:pt x="90" y="365"/>
                  <a:pt x="89" y="367"/>
                  <a:pt x="90" y="371"/>
                </a:cubicBezTo>
                <a:close/>
                <a:moveTo>
                  <a:pt x="459" y="363"/>
                </a:moveTo>
                <a:cubicBezTo>
                  <a:pt x="462" y="362"/>
                  <a:pt x="466" y="360"/>
                  <a:pt x="468" y="358"/>
                </a:cubicBezTo>
                <a:cubicBezTo>
                  <a:pt x="469" y="358"/>
                  <a:pt x="472" y="356"/>
                  <a:pt x="470" y="355"/>
                </a:cubicBezTo>
                <a:cubicBezTo>
                  <a:pt x="467" y="358"/>
                  <a:pt x="462" y="360"/>
                  <a:pt x="459" y="363"/>
                </a:cubicBezTo>
                <a:close/>
                <a:moveTo>
                  <a:pt x="350" y="357"/>
                </a:moveTo>
                <a:cubicBezTo>
                  <a:pt x="336" y="362"/>
                  <a:pt x="326" y="369"/>
                  <a:pt x="314" y="376"/>
                </a:cubicBezTo>
                <a:cubicBezTo>
                  <a:pt x="315" y="376"/>
                  <a:pt x="316" y="374"/>
                  <a:pt x="316" y="376"/>
                </a:cubicBezTo>
                <a:cubicBezTo>
                  <a:pt x="315" y="376"/>
                  <a:pt x="314" y="376"/>
                  <a:pt x="314" y="376"/>
                </a:cubicBezTo>
                <a:cubicBezTo>
                  <a:pt x="315" y="378"/>
                  <a:pt x="315" y="379"/>
                  <a:pt x="316" y="380"/>
                </a:cubicBezTo>
                <a:cubicBezTo>
                  <a:pt x="329" y="376"/>
                  <a:pt x="340" y="369"/>
                  <a:pt x="352" y="363"/>
                </a:cubicBezTo>
                <a:cubicBezTo>
                  <a:pt x="351" y="362"/>
                  <a:pt x="351" y="361"/>
                  <a:pt x="351" y="360"/>
                </a:cubicBezTo>
                <a:cubicBezTo>
                  <a:pt x="351" y="361"/>
                  <a:pt x="350" y="358"/>
                  <a:pt x="350" y="357"/>
                </a:cubicBezTo>
                <a:close/>
                <a:moveTo>
                  <a:pt x="613" y="355"/>
                </a:moveTo>
                <a:cubicBezTo>
                  <a:pt x="613" y="357"/>
                  <a:pt x="613" y="358"/>
                  <a:pt x="613" y="360"/>
                </a:cubicBezTo>
                <a:cubicBezTo>
                  <a:pt x="617" y="359"/>
                  <a:pt x="620" y="360"/>
                  <a:pt x="623" y="359"/>
                </a:cubicBezTo>
                <a:cubicBezTo>
                  <a:pt x="622" y="357"/>
                  <a:pt x="623" y="356"/>
                  <a:pt x="622" y="354"/>
                </a:cubicBezTo>
                <a:cubicBezTo>
                  <a:pt x="619" y="354"/>
                  <a:pt x="616" y="354"/>
                  <a:pt x="613" y="355"/>
                </a:cubicBezTo>
                <a:close/>
                <a:moveTo>
                  <a:pt x="628" y="356"/>
                </a:moveTo>
                <a:cubicBezTo>
                  <a:pt x="629" y="356"/>
                  <a:pt x="629" y="354"/>
                  <a:pt x="627" y="354"/>
                </a:cubicBezTo>
                <a:cubicBezTo>
                  <a:pt x="627" y="354"/>
                  <a:pt x="627" y="355"/>
                  <a:pt x="628" y="356"/>
                </a:cubicBezTo>
                <a:close/>
                <a:moveTo>
                  <a:pt x="424" y="363"/>
                </a:moveTo>
                <a:cubicBezTo>
                  <a:pt x="425" y="362"/>
                  <a:pt x="426" y="364"/>
                  <a:pt x="427" y="363"/>
                </a:cubicBezTo>
                <a:cubicBezTo>
                  <a:pt x="427" y="362"/>
                  <a:pt x="431" y="360"/>
                  <a:pt x="433" y="359"/>
                </a:cubicBezTo>
                <a:cubicBezTo>
                  <a:pt x="433" y="358"/>
                  <a:pt x="433" y="358"/>
                  <a:pt x="432" y="357"/>
                </a:cubicBezTo>
                <a:cubicBezTo>
                  <a:pt x="430" y="360"/>
                  <a:pt x="426" y="361"/>
                  <a:pt x="424" y="363"/>
                </a:cubicBezTo>
                <a:close/>
                <a:moveTo>
                  <a:pt x="552" y="371"/>
                </a:moveTo>
                <a:cubicBezTo>
                  <a:pt x="552" y="371"/>
                  <a:pt x="553" y="369"/>
                  <a:pt x="553" y="371"/>
                </a:cubicBezTo>
                <a:cubicBezTo>
                  <a:pt x="552" y="372"/>
                  <a:pt x="551" y="372"/>
                  <a:pt x="550" y="373"/>
                </a:cubicBezTo>
                <a:cubicBezTo>
                  <a:pt x="550" y="375"/>
                  <a:pt x="550" y="376"/>
                  <a:pt x="550" y="377"/>
                </a:cubicBezTo>
                <a:cubicBezTo>
                  <a:pt x="553" y="377"/>
                  <a:pt x="552" y="378"/>
                  <a:pt x="554" y="378"/>
                </a:cubicBezTo>
                <a:cubicBezTo>
                  <a:pt x="555" y="369"/>
                  <a:pt x="555" y="364"/>
                  <a:pt x="555" y="357"/>
                </a:cubicBezTo>
                <a:cubicBezTo>
                  <a:pt x="553" y="357"/>
                  <a:pt x="552" y="356"/>
                  <a:pt x="551" y="356"/>
                </a:cubicBezTo>
                <a:cubicBezTo>
                  <a:pt x="551" y="361"/>
                  <a:pt x="552" y="365"/>
                  <a:pt x="552" y="371"/>
                </a:cubicBezTo>
                <a:close/>
                <a:moveTo>
                  <a:pt x="595" y="356"/>
                </a:moveTo>
                <a:cubicBezTo>
                  <a:pt x="595" y="357"/>
                  <a:pt x="595" y="359"/>
                  <a:pt x="596" y="360"/>
                </a:cubicBezTo>
                <a:cubicBezTo>
                  <a:pt x="602" y="360"/>
                  <a:pt x="605" y="360"/>
                  <a:pt x="610" y="360"/>
                </a:cubicBezTo>
                <a:cubicBezTo>
                  <a:pt x="610" y="358"/>
                  <a:pt x="610" y="357"/>
                  <a:pt x="610" y="355"/>
                </a:cubicBezTo>
                <a:cubicBezTo>
                  <a:pt x="604" y="355"/>
                  <a:pt x="601" y="355"/>
                  <a:pt x="595" y="356"/>
                </a:cubicBezTo>
                <a:close/>
                <a:moveTo>
                  <a:pt x="566" y="357"/>
                </a:moveTo>
                <a:cubicBezTo>
                  <a:pt x="571" y="359"/>
                  <a:pt x="583" y="359"/>
                  <a:pt x="592" y="360"/>
                </a:cubicBezTo>
                <a:cubicBezTo>
                  <a:pt x="593" y="359"/>
                  <a:pt x="593" y="357"/>
                  <a:pt x="592" y="356"/>
                </a:cubicBezTo>
                <a:cubicBezTo>
                  <a:pt x="582" y="356"/>
                  <a:pt x="575" y="357"/>
                  <a:pt x="566" y="357"/>
                </a:cubicBezTo>
                <a:close/>
                <a:moveTo>
                  <a:pt x="182" y="399"/>
                </a:moveTo>
                <a:cubicBezTo>
                  <a:pt x="171" y="399"/>
                  <a:pt x="159" y="401"/>
                  <a:pt x="148" y="401"/>
                </a:cubicBezTo>
                <a:cubicBezTo>
                  <a:pt x="143" y="401"/>
                  <a:pt x="139" y="400"/>
                  <a:pt x="134" y="401"/>
                </a:cubicBezTo>
                <a:cubicBezTo>
                  <a:pt x="128" y="401"/>
                  <a:pt x="120" y="402"/>
                  <a:pt x="116" y="402"/>
                </a:cubicBezTo>
                <a:cubicBezTo>
                  <a:pt x="116" y="402"/>
                  <a:pt x="116" y="401"/>
                  <a:pt x="116" y="401"/>
                </a:cubicBezTo>
                <a:cubicBezTo>
                  <a:pt x="112" y="400"/>
                  <a:pt x="102" y="402"/>
                  <a:pt x="96" y="403"/>
                </a:cubicBezTo>
                <a:cubicBezTo>
                  <a:pt x="98" y="406"/>
                  <a:pt x="106" y="403"/>
                  <a:pt x="109" y="404"/>
                </a:cubicBezTo>
                <a:cubicBezTo>
                  <a:pt x="111" y="405"/>
                  <a:pt x="110" y="403"/>
                  <a:pt x="111" y="404"/>
                </a:cubicBezTo>
                <a:cubicBezTo>
                  <a:pt x="118" y="404"/>
                  <a:pt x="126" y="403"/>
                  <a:pt x="136" y="403"/>
                </a:cubicBezTo>
                <a:cubicBezTo>
                  <a:pt x="142" y="403"/>
                  <a:pt x="148" y="404"/>
                  <a:pt x="152" y="404"/>
                </a:cubicBezTo>
                <a:cubicBezTo>
                  <a:pt x="164" y="405"/>
                  <a:pt x="180" y="405"/>
                  <a:pt x="193" y="403"/>
                </a:cubicBezTo>
                <a:cubicBezTo>
                  <a:pt x="198" y="403"/>
                  <a:pt x="207" y="402"/>
                  <a:pt x="214" y="403"/>
                </a:cubicBezTo>
                <a:cubicBezTo>
                  <a:pt x="226" y="403"/>
                  <a:pt x="237" y="403"/>
                  <a:pt x="249" y="401"/>
                </a:cubicBezTo>
                <a:cubicBezTo>
                  <a:pt x="246" y="401"/>
                  <a:pt x="241" y="402"/>
                  <a:pt x="238" y="400"/>
                </a:cubicBezTo>
                <a:cubicBezTo>
                  <a:pt x="238" y="402"/>
                  <a:pt x="233" y="402"/>
                  <a:pt x="232" y="401"/>
                </a:cubicBezTo>
                <a:cubicBezTo>
                  <a:pt x="234" y="400"/>
                  <a:pt x="231" y="399"/>
                  <a:pt x="233" y="398"/>
                </a:cubicBezTo>
                <a:cubicBezTo>
                  <a:pt x="267" y="398"/>
                  <a:pt x="289" y="399"/>
                  <a:pt x="319" y="398"/>
                </a:cubicBezTo>
                <a:cubicBezTo>
                  <a:pt x="319" y="396"/>
                  <a:pt x="318" y="395"/>
                  <a:pt x="317" y="393"/>
                </a:cubicBezTo>
                <a:cubicBezTo>
                  <a:pt x="315" y="391"/>
                  <a:pt x="314" y="388"/>
                  <a:pt x="313" y="388"/>
                </a:cubicBezTo>
                <a:cubicBezTo>
                  <a:pt x="312" y="387"/>
                  <a:pt x="311" y="387"/>
                  <a:pt x="310" y="386"/>
                </a:cubicBezTo>
                <a:cubicBezTo>
                  <a:pt x="309" y="385"/>
                  <a:pt x="308" y="382"/>
                  <a:pt x="307" y="380"/>
                </a:cubicBezTo>
                <a:cubicBezTo>
                  <a:pt x="306" y="378"/>
                  <a:pt x="306" y="379"/>
                  <a:pt x="305" y="378"/>
                </a:cubicBezTo>
                <a:cubicBezTo>
                  <a:pt x="304" y="376"/>
                  <a:pt x="304" y="374"/>
                  <a:pt x="302" y="371"/>
                </a:cubicBezTo>
                <a:cubicBezTo>
                  <a:pt x="300" y="369"/>
                  <a:pt x="298" y="365"/>
                  <a:pt x="296" y="361"/>
                </a:cubicBezTo>
                <a:cubicBezTo>
                  <a:pt x="281" y="368"/>
                  <a:pt x="265" y="373"/>
                  <a:pt x="250" y="380"/>
                </a:cubicBezTo>
                <a:cubicBezTo>
                  <a:pt x="250" y="381"/>
                  <a:pt x="249" y="382"/>
                  <a:pt x="249" y="383"/>
                </a:cubicBezTo>
                <a:cubicBezTo>
                  <a:pt x="247" y="383"/>
                  <a:pt x="246" y="384"/>
                  <a:pt x="244" y="384"/>
                </a:cubicBezTo>
                <a:cubicBezTo>
                  <a:pt x="244" y="387"/>
                  <a:pt x="239" y="388"/>
                  <a:pt x="236" y="388"/>
                </a:cubicBezTo>
                <a:cubicBezTo>
                  <a:pt x="239" y="387"/>
                  <a:pt x="242" y="387"/>
                  <a:pt x="243" y="384"/>
                </a:cubicBezTo>
                <a:cubicBezTo>
                  <a:pt x="237" y="386"/>
                  <a:pt x="233" y="390"/>
                  <a:pt x="228" y="392"/>
                </a:cubicBezTo>
                <a:cubicBezTo>
                  <a:pt x="222" y="395"/>
                  <a:pt x="217" y="399"/>
                  <a:pt x="210" y="400"/>
                </a:cubicBezTo>
                <a:cubicBezTo>
                  <a:pt x="209" y="401"/>
                  <a:pt x="211" y="402"/>
                  <a:pt x="210" y="402"/>
                </a:cubicBezTo>
                <a:cubicBezTo>
                  <a:pt x="207" y="402"/>
                  <a:pt x="203" y="402"/>
                  <a:pt x="201" y="401"/>
                </a:cubicBezTo>
                <a:cubicBezTo>
                  <a:pt x="195" y="402"/>
                  <a:pt x="188" y="400"/>
                  <a:pt x="182" y="399"/>
                </a:cubicBezTo>
                <a:close/>
                <a:moveTo>
                  <a:pt x="832" y="357"/>
                </a:moveTo>
                <a:cubicBezTo>
                  <a:pt x="833" y="357"/>
                  <a:pt x="833" y="357"/>
                  <a:pt x="833" y="358"/>
                </a:cubicBezTo>
                <a:cubicBezTo>
                  <a:pt x="837" y="356"/>
                  <a:pt x="839" y="355"/>
                  <a:pt x="843" y="353"/>
                </a:cubicBezTo>
                <a:cubicBezTo>
                  <a:pt x="839" y="353"/>
                  <a:pt x="835" y="356"/>
                  <a:pt x="832" y="357"/>
                </a:cubicBezTo>
                <a:close/>
                <a:moveTo>
                  <a:pt x="590" y="389"/>
                </a:moveTo>
                <a:cubicBezTo>
                  <a:pt x="595" y="389"/>
                  <a:pt x="601" y="390"/>
                  <a:pt x="603" y="390"/>
                </a:cubicBezTo>
                <a:cubicBezTo>
                  <a:pt x="605" y="389"/>
                  <a:pt x="607" y="389"/>
                  <a:pt x="609" y="390"/>
                </a:cubicBezTo>
                <a:cubicBezTo>
                  <a:pt x="612" y="389"/>
                  <a:pt x="614" y="392"/>
                  <a:pt x="617" y="390"/>
                </a:cubicBezTo>
                <a:cubicBezTo>
                  <a:pt x="617" y="391"/>
                  <a:pt x="625" y="391"/>
                  <a:pt x="622" y="389"/>
                </a:cubicBezTo>
                <a:cubicBezTo>
                  <a:pt x="622" y="390"/>
                  <a:pt x="620" y="390"/>
                  <a:pt x="619" y="390"/>
                </a:cubicBezTo>
                <a:cubicBezTo>
                  <a:pt x="619" y="387"/>
                  <a:pt x="616" y="374"/>
                  <a:pt x="622" y="375"/>
                </a:cubicBezTo>
                <a:cubicBezTo>
                  <a:pt x="622" y="371"/>
                  <a:pt x="623" y="366"/>
                  <a:pt x="622" y="362"/>
                </a:cubicBezTo>
                <a:cubicBezTo>
                  <a:pt x="618" y="362"/>
                  <a:pt x="616" y="363"/>
                  <a:pt x="613" y="362"/>
                </a:cubicBezTo>
                <a:cubicBezTo>
                  <a:pt x="611" y="368"/>
                  <a:pt x="613" y="375"/>
                  <a:pt x="612" y="379"/>
                </a:cubicBezTo>
                <a:cubicBezTo>
                  <a:pt x="606" y="377"/>
                  <a:pt x="611" y="369"/>
                  <a:pt x="610" y="363"/>
                </a:cubicBezTo>
                <a:cubicBezTo>
                  <a:pt x="605" y="362"/>
                  <a:pt x="599" y="363"/>
                  <a:pt x="595" y="364"/>
                </a:cubicBezTo>
                <a:cubicBezTo>
                  <a:pt x="596" y="368"/>
                  <a:pt x="592" y="373"/>
                  <a:pt x="590" y="369"/>
                </a:cubicBezTo>
                <a:cubicBezTo>
                  <a:pt x="591" y="367"/>
                  <a:pt x="591" y="366"/>
                  <a:pt x="592" y="364"/>
                </a:cubicBezTo>
                <a:cubicBezTo>
                  <a:pt x="585" y="364"/>
                  <a:pt x="573" y="367"/>
                  <a:pt x="567" y="367"/>
                </a:cubicBezTo>
                <a:cubicBezTo>
                  <a:pt x="564" y="366"/>
                  <a:pt x="563" y="365"/>
                  <a:pt x="563" y="364"/>
                </a:cubicBezTo>
                <a:cubicBezTo>
                  <a:pt x="563" y="363"/>
                  <a:pt x="565" y="363"/>
                  <a:pt x="566" y="363"/>
                </a:cubicBezTo>
                <a:cubicBezTo>
                  <a:pt x="566" y="362"/>
                  <a:pt x="565" y="362"/>
                  <a:pt x="566" y="362"/>
                </a:cubicBezTo>
                <a:cubicBezTo>
                  <a:pt x="569" y="361"/>
                  <a:pt x="576" y="363"/>
                  <a:pt x="578" y="361"/>
                </a:cubicBezTo>
                <a:cubicBezTo>
                  <a:pt x="572" y="360"/>
                  <a:pt x="565" y="359"/>
                  <a:pt x="558" y="358"/>
                </a:cubicBezTo>
                <a:cubicBezTo>
                  <a:pt x="559" y="370"/>
                  <a:pt x="558" y="376"/>
                  <a:pt x="558" y="388"/>
                </a:cubicBezTo>
                <a:cubicBezTo>
                  <a:pt x="559" y="389"/>
                  <a:pt x="561" y="390"/>
                  <a:pt x="560" y="391"/>
                </a:cubicBezTo>
                <a:cubicBezTo>
                  <a:pt x="562" y="390"/>
                  <a:pt x="566" y="391"/>
                  <a:pt x="567" y="391"/>
                </a:cubicBezTo>
                <a:cubicBezTo>
                  <a:pt x="573" y="391"/>
                  <a:pt x="566" y="390"/>
                  <a:pt x="564" y="390"/>
                </a:cubicBezTo>
                <a:cubicBezTo>
                  <a:pt x="568" y="388"/>
                  <a:pt x="572" y="389"/>
                  <a:pt x="576" y="389"/>
                </a:cubicBezTo>
                <a:cubicBezTo>
                  <a:pt x="576" y="390"/>
                  <a:pt x="576" y="390"/>
                  <a:pt x="576" y="390"/>
                </a:cubicBezTo>
                <a:cubicBezTo>
                  <a:pt x="576" y="390"/>
                  <a:pt x="575" y="390"/>
                  <a:pt x="575" y="391"/>
                </a:cubicBezTo>
                <a:cubicBezTo>
                  <a:pt x="580" y="390"/>
                  <a:pt x="585" y="389"/>
                  <a:pt x="590" y="389"/>
                </a:cubicBezTo>
                <a:close/>
                <a:moveTo>
                  <a:pt x="37" y="395"/>
                </a:moveTo>
                <a:cubicBezTo>
                  <a:pt x="37" y="396"/>
                  <a:pt x="35" y="397"/>
                  <a:pt x="37" y="398"/>
                </a:cubicBezTo>
                <a:cubicBezTo>
                  <a:pt x="39" y="398"/>
                  <a:pt x="37" y="395"/>
                  <a:pt x="39" y="395"/>
                </a:cubicBezTo>
                <a:cubicBezTo>
                  <a:pt x="41" y="396"/>
                  <a:pt x="42" y="394"/>
                  <a:pt x="45" y="394"/>
                </a:cubicBezTo>
                <a:cubicBezTo>
                  <a:pt x="46" y="394"/>
                  <a:pt x="45" y="395"/>
                  <a:pt x="46" y="395"/>
                </a:cubicBezTo>
                <a:cubicBezTo>
                  <a:pt x="57" y="393"/>
                  <a:pt x="70" y="392"/>
                  <a:pt x="83" y="391"/>
                </a:cubicBezTo>
                <a:cubicBezTo>
                  <a:pt x="83" y="384"/>
                  <a:pt x="83" y="374"/>
                  <a:pt x="82" y="368"/>
                </a:cubicBezTo>
                <a:cubicBezTo>
                  <a:pt x="67" y="369"/>
                  <a:pt x="52" y="371"/>
                  <a:pt x="37" y="367"/>
                </a:cubicBezTo>
                <a:cubicBezTo>
                  <a:pt x="36" y="376"/>
                  <a:pt x="36" y="387"/>
                  <a:pt x="37" y="395"/>
                </a:cubicBezTo>
                <a:close/>
                <a:moveTo>
                  <a:pt x="472" y="364"/>
                </a:moveTo>
                <a:cubicBezTo>
                  <a:pt x="474" y="363"/>
                  <a:pt x="477" y="363"/>
                  <a:pt x="478" y="361"/>
                </a:cubicBezTo>
                <a:cubicBezTo>
                  <a:pt x="475" y="361"/>
                  <a:pt x="473" y="363"/>
                  <a:pt x="472" y="364"/>
                </a:cubicBezTo>
                <a:close/>
                <a:moveTo>
                  <a:pt x="813" y="371"/>
                </a:moveTo>
                <a:cubicBezTo>
                  <a:pt x="814" y="374"/>
                  <a:pt x="816" y="380"/>
                  <a:pt x="818" y="384"/>
                </a:cubicBezTo>
                <a:cubicBezTo>
                  <a:pt x="819" y="387"/>
                  <a:pt x="822" y="392"/>
                  <a:pt x="824" y="389"/>
                </a:cubicBezTo>
                <a:cubicBezTo>
                  <a:pt x="819" y="377"/>
                  <a:pt x="813" y="367"/>
                  <a:pt x="807" y="357"/>
                </a:cubicBezTo>
                <a:cubicBezTo>
                  <a:pt x="807" y="360"/>
                  <a:pt x="811" y="367"/>
                  <a:pt x="813" y="371"/>
                </a:cubicBezTo>
                <a:close/>
                <a:moveTo>
                  <a:pt x="357" y="365"/>
                </a:moveTo>
                <a:cubicBezTo>
                  <a:pt x="357" y="367"/>
                  <a:pt x="357" y="368"/>
                  <a:pt x="358" y="368"/>
                </a:cubicBezTo>
                <a:cubicBezTo>
                  <a:pt x="358" y="367"/>
                  <a:pt x="360" y="367"/>
                  <a:pt x="361" y="366"/>
                </a:cubicBezTo>
                <a:cubicBezTo>
                  <a:pt x="360" y="364"/>
                  <a:pt x="359" y="364"/>
                  <a:pt x="357" y="365"/>
                </a:cubicBezTo>
                <a:close/>
                <a:moveTo>
                  <a:pt x="417" y="368"/>
                </a:moveTo>
                <a:cubicBezTo>
                  <a:pt x="418" y="367"/>
                  <a:pt x="417" y="367"/>
                  <a:pt x="419" y="367"/>
                </a:cubicBezTo>
                <a:cubicBezTo>
                  <a:pt x="420" y="365"/>
                  <a:pt x="424" y="365"/>
                  <a:pt x="425" y="364"/>
                </a:cubicBezTo>
                <a:cubicBezTo>
                  <a:pt x="423" y="364"/>
                  <a:pt x="424" y="363"/>
                  <a:pt x="423" y="363"/>
                </a:cubicBezTo>
                <a:cubicBezTo>
                  <a:pt x="421" y="365"/>
                  <a:pt x="416" y="366"/>
                  <a:pt x="417" y="368"/>
                </a:cubicBezTo>
                <a:close/>
                <a:moveTo>
                  <a:pt x="336" y="379"/>
                </a:moveTo>
                <a:cubicBezTo>
                  <a:pt x="337" y="378"/>
                  <a:pt x="339" y="378"/>
                  <a:pt x="338" y="376"/>
                </a:cubicBezTo>
                <a:cubicBezTo>
                  <a:pt x="339" y="376"/>
                  <a:pt x="339" y="377"/>
                  <a:pt x="340" y="377"/>
                </a:cubicBezTo>
                <a:cubicBezTo>
                  <a:pt x="344" y="374"/>
                  <a:pt x="350" y="372"/>
                  <a:pt x="355" y="369"/>
                </a:cubicBezTo>
                <a:cubicBezTo>
                  <a:pt x="355" y="367"/>
                  <a:pt x="354" y="366"/>
                  <a:pt x="353" y="365"/>
                </a:cubicBezTo>
                <a:cubicBezTo>
                  <a:pt x="341" y="372"/>
                  <a:pt x="331" y="376"/>
                  <a:pt x="318" y="383"/>
                </a:cubicBezTo>
                <a:cubicBezTo>
                  <a:pt x="320" y="387"/>
                  <a:pt x="322" y="389"/>
                  <a:pt x="324" y="393"/>
                </a:cubicBezTo>
                <a:cubicBezTo>
                  <a:pt x="327" y="392"/>
                  <a:pt x="325" y="390"/>
                  <a:pt x="327" y="389"/>
                </a:cubicBezTo>
                <a:cubicBezTo>
                  <a:pt x="327" y="390"/>
                  <a:pt x="327" y="391"/>
                  <a:pt x="327" y="391"/>
                </a:cubicBezTo>
                <a:cubicBezTo>
                  <a:pt x="329" y="391"/>
                  <a:pt x="328" y="389"/>
                  <a:pt x="328" y="387"/>
                </a:cubicBezTo>
                <a:cubicBezTo>
                  <a:pt x="334" y="381"/>
                  <a:pt x="344" y="379"/>
                  <a:pt x="351" y="373"/>
                </a:cubicBezTo>
                <a:cubicBezTo>
                  <a:pt x="349" y="373"/>
                  <a:pt x="349" y="375"/>
                  <a:pt x="348" y="374"/>
                </a:cubicBezTo>
                <a:cubicBezTo>
                  <a:pt x="346" y="377"/>
                  <a:pt x="343" y="378"/>
                  <a:pt x="340" y="379"/>
                </a:cubicBezTo>
                <a:cubicBezTo>
                  <a:pt x="337" y="382"/>
                  <a:pt x="332" y="383"/>
                  <a:pt x="327" y="385"/>
                </a:cubicBezTo>
                <a:cubicBezTo>
                  <a:pt x="324" y="382"/>
                  <a:pt x="335" y="375"/>
                  <a:pt x="337" y="378"/>
                </a:cubicBezTo>
                <a:cubicBezTo>
                  <a:pt x="337" y="378"/>
                  <a:pt x="336" y="378"/>
                  <a:pt x="336" y="379"/>
                </a:cubicBezTo>
                <a:close/>
                <a:moveTo>
                  <a:pt x="455" y="366"/>
                </a:moveTo>
                <a:cubicBezTo>
                  <a:pt x="456" y="366"/>
                  <a:pt x="459" y="364"/>
                  <a:pt x="458" y="364"/>
                </a:cubicBezTo>
                <a:cubicBezTo>
                  <a:pt x="457" y="365"/>
                  <a:pt x="455" y="365"/>
                  <a:pt x="455" y="366"/>
                </a:cubicBezTo>
                <a:close/>
                <a:moveTo>
                  <a:pt x="427" y="398"/>
                </a:moveTo>
                <a:cubicBezTo>
                  <a:pt x="437" y="397"/>
                  <a:pt x="455" y="397"/>
                  <a:pt x="464" y="396"/>
                </a:cubicBezTo>
                <a:cubicBezTo>
                  <a:pt x="464" y="394"/>
                  <a:pt x="466" y="396"/>
                  <a:pt x="465" y="394"/>
                </a:cubicBezTo>
                <a:cubicBezTo>
                  <a:pt x="463" y="394"/>
                  <a:pt x="460" y="395"/>
                  <a:pt x="457" y="394"/>
                </a:cubicBezTo>
                <a:cubicBezTo>
                  <a:pt x="458" y="393"/>
                  <a:pt x="456" y="392"/>
                  <a:pt x="457" y="392"/>
                </a:cubicBezTo>
                <a:cubicBezTo>
                  <a:pt x="455" y="391"/>
                  <a:pt x="455" y="392"/>
                  <a:pt x="453" y="391"/>
                </a:cubicBezTo>
                <a:cubicBezTo>
                  <a:pt x="453" y="391"/>
                  <a:pt x="453" y="390"/>
                  <a:pt x="453" y="390"/>
                </a:cubicBezTo>
                <a:cubicBezTo>
                  <a:pt x="454" y="388"/>
                  <a:pt x="458" y="390"/>
                  <a:pt x="461" y="388"/>
                </a:cubicBezTo>
                <a:cubicBezTo>
                  <a:pt x="471" y="390"/>
                  <a:pt x="479" y="390"/>
                  <a:pt x="490" y="390"/>
                </a:cubicBezTo>
                <a:cubicBezTo>
                  <a:pt x="490" y="387"/>
                  <a:pt x="489" y="383"/>
                  <a:pt x="489" y="380"/>
                </a:cubicBezTo>
                <a:cubicBezTo>
                  <a:pt x="488" y="381"/>
                  <a:pt x="489" y="383"/>
                  <a:pt x="487" y="384"/>
                </a:cubicBezTo>
                <a:cubicBezTo>
                  <a:pt x="486" y="384"/>
                  <a:pt x="485" y="384"/>
                  <a:pt x="485" y="384"/>
                </a:cubicBezTo>
                <a:cubicBezTo>
                  <a:pt x="484" y="377"/>
                  <a:pt x="484" y="370"/>
                  <a:pt x="484" y="363"/>
                </a:cubicBezTo>
                <a:cubicBezTo>
                  <a:pt x="465" y="374"/>
                  <a:pt x="445" y="383"/>
                  <a:pt x="428" y="394"/>
                </a:cubicBezTo>
                <a:cubicBezTo>
                  <a:pt x="428" y="395"/>
                  <a:pt x="429" y="396"/>
                  <a:pt x="428" y="396"/>
                </a:cubicBezTo>
                <a:cubicBezTo>
                  <a:pt x="425" y="396"/>
                  <a:pt x="422" y="397"/>
                  <a:pt x="420" y="398"/>
                </a:cubicBezTo>
                <a:cubicBezTo>
                  <a:pt x="422" y="399"/>
                  <a:pt x="424" y="398"/>
                  <a:pt x="426" y="399"/>
                </a:cubicBezTo>
                <a:cubicBezTo>
                  <a:pt x="425" y="398"/>
                  <a:pt x="426" y="398"/>
                  <a:pt x="427" y="398"/>
                </a:cubicBezTo>
                <a:close/>
                <a:moveTo>
                  <a:pt x="581" y="363"/>
                </a:moveTo>
                <a:cubicBezTo>
                  <a:pt x="581" y="362"/>
                  <a:pt x="583" y="363"/>
                  <a:pt x="583" y="363"/>
                </a:cubicBezTo>
                <a:cubicBezTo>
                  <a:pt x="583" y="361"/>
                  <a:pt x="579" y="361"/>
                  <a:pt x="581" y="363"/>
                </a:cubicBezTo>
                <a:close/>
                <a:moveTo>
                  <a:pt x="587" y="362"/>
                </a:moveTo>
                <a:cubicBezTo>
                  <a:pt x="588" y="362"/>
                  <a:pt x="584" y="361"/>
                  <a:pt x="584" y="362"/>
                </a:cubicBezTo>
                <a:cubicBezTo>
                  <a:pt x="585" y="363"/>
                  <a:pt x="586" y="362"/>
                  <a:pt x="587" y="362"/>
                </a:cubicBezTo>
                <a:close/>
                <a:moveTo>
                  <a:pt x="409" y="368"/>
                </a:moveTo>
                <a:cubicBezTo>
                  <a:pt x="412" y="367"/>
                  <a:pt x="414" y="367"/>
                  <a:pt x="416" y="365"/>
                </a:cubicBezTo>
                <a:cubicBezTo>
                  <a:pt x="414" y="366"/>
                  <a:pt x="411" y="367"/>
                  <a:pt x="409" y="368"/>
                </a:cubicBezTo>
                <a:close/>
                <a:moveTo>
                  <a:pt x="468" y="364"/>
                </a:moveTo>
                <a:cubicBezTo>
                  <a:pt x="462" y="365"/>
                  <a:pt x="460" y="369"/>
                  <a:pt x="458" y="371"/>
                </a:cubicBezTo>
                <a:cubicBezTo>
                  <a:pt x="454" y="374"/>
                  <a:pt x="449" y="376"/>
                  <a:pt x="447" y="379"/>
                </a:cubicBezTo>
                <a:cubicBezTo>
                  <a:pt x="453" y="376"/>
                  <a:pt x="458" y="372"/>
                  <a:pt x="465" y="370"/>
                </a:cubicBezTo>
                <a:cubicBezTo>
                  <a:pt x="465" y="368"/>
                  <a:pt x="471" y="366"/>
                  <a:pt x="470" y="366"/>
                </a:cubicBezTo>
                <a:cubicBezTo>
                  <a:pt x="469" y="367"/>
                  <a:pt x="468" y="365"/>
                  <a:pt x="468" y="364"/>
                </a:cubicBezTo>
                <a:close/>
                <a:moveTo>
                  <a:pt x="866" y="375"/>
                </a:moveTo>
                <a:cubicBezTo>
                  <a:pt x="866" y="375"/>
                  <a:pt x="866" y="375"/>
                  <a:pt x="866" y="375"/>
                </a:cubicBezTo>
                <a:cubicBezTo>
                  <a:pt x="873" y="373"/>
                  <a:pt x="880" y="370"/>
                  <a:pt x="887" y="368"/>
                </a:cubicBezTo>
                <a:cubicBezTo>
                  <a:pt x="891" y="366"/>
                  <a:pt x="892" y="365"/>
                  <a:pt x="895" y="364"/>
                </a:cubicBezTo>
                <a:cubicBezTo>
                  <a:pt x="898" y="362"/>
                  <a:pt x="903" y="361"/>
                  <a:pt x="902" y="357"/>
                </a:cubicBezTo>
                <a:cubicBezTo>
                  <a:pt x="889" y="362"/>
                  <a:pt x="878" y="369"/>
                  <a:pt x="866" y="375"/>
                </a:cubicBezTo>
                <a:close/>
                <a:moveTo>
                  <a:pt x="907" y="359"/>
                </a:moveTo>
                <a:cubicBezTo>
                  <a:pt x="908" y="360"/>
                  <a:pt x="908" y="359"/>
                  <a:pt x="910" y="359"/>
                </a:cubicBezTo>
                <a:cubicBezTo>
                  <a:pt x="910" y="358"/>
                  <a:pt x="909" y="358"/>
                  <a:pt x="909" y="358"/>
                </a:cubicBezTo>
                <a:cubicBezTo>
                  <a:pt x="909" y="359"/>
                  <a:pt x="907" y="359"/>
                  <a:pt x="907" y="359"/>
                </a:cubicBezTo>
                <a:close/>
                <a:moveTo>
                  <a:pt x="822" y="363"/>
                </a:moveTo>
                <a:cubicBezTo>
                  <a:pt x="823" y="362"/>
                  <a:pt x="825" y="361"/>
                  <a:pt x="826" y="360"/>
                </a:cubicBezTo>
                <a:cubicBezTo>
                  <a:pt x="824" y="360"/>
                  <a:pt x="821" y="361"/>
                  <a:pt x="822" y="363"/>
                </a:cubicBezTo>
                <a:close/>
                <a:moveTo>
                  <a:pt x="505" y="367"/>
                </a:moveTo>
                <a:cubicBezTo>
                  <a:pt x="506" y="365"/>
                  <a:pt x="507" y="368"/>
                  <a:pt x="509" y="367"/>
                </a:cubicBezTo>
                <a:cubicBezTo>
                  <a:pt x="507" y="366"/>
                  <a:pt x="504" y="366"/>
                  <a:pt x="505" y="367"/>
                </a:cubicBezTo>
                <a:close/>
                <a:moveTo>
                  <a:pt x="360" y="371"/>
                </a:moveTo>
                <a:cubicBezTo>
                  <a:pt x="360" y="372"/>
                  <a:pt x="363" y="373"/>
                  <a:pt x="364" y="371"/>
                </a:cubicBezTo>
                <a:cubicBezTo>
                  <a:pt x="363" y="371"/>
                  <a:pt x="363" y="371"/>
                  <a:pt x="363" y="370"/>
                </a:cubicBezTo>
                <a:cubicBezTo>
                  <a:pt x="361" y="370"/>
                  <a:pt x="361" y="371"/>
                  <a:pt x="360" y="371"/>
                </a:cubicBezTo>
                <a:close/>
                <a:moveTo>
                  <a:pt x="909" y="363"/>
                </a:moveTo>
                <a:cubicBezTo>
                  <a:pt x="910" y="361"/>
                  <a:pt x="913" y="364"/>
                  <a:pt x="913" y="362"/>
                </a:cubicBezTo>
                <a:cubicBezTo>
                  <a:pt x="912" y="362"/>
                  <a:pt x="911" y="362"/>
                  <a:pt x="911" y="361"/>
                </a:cubicBezTo>
                <a:cubicBezTo>
                  <a:pt x="910" y="361"/>
                  <a:pt x="908" y="362"/>
                  <a:pt x="909" y="363"/>
                </a:cubicBezTo>
                <a:close/>
                <a:moveTo>
                  <a:pt x="352" y="373"/>
                </a:moveTo>
                <a:cubicBezTo>
                  <a:pt x="353" y="373"/>
                  <a:pt x="355" y="372"/>
                  <a:pt x="354" y="371"/>
                </a:cubicBezTo>
                <a:cubicBezTo>
                  <a:pt x="354" y="372"/>
                  <a:pt x="352" y="372"/>
                  <a:pt x="352" y="373"/>
                </a:cubicBezTo>
                <a:close/>
                <a:moveTo>
                  <a:pt x="368" y="372"/>
                </a:moveTo>
                <a:cubicBezTo>
                  <a:pt x="368" y="374"/>
                  <a:pt x="370" y="374"/>
                  <a:pt x="369" y="375"/>
                </a:cubicBezTo>
                <a:cubicBezTo>
                  <a:pt x="370" y="376"/>
                  <a:pt x="370" y="375"/>
                  <a:pt x="371" y="375"/>
                </a:cubicBezTo>
                <a:cubicBezTo>
                  <a:pt x="371" y="373"/>
                  <a:pt x="371" y="372"/>
                  <a:pt x="369" y="372"/>
                </a:cubicBezTo>
                <a:cubicBezTo>
                  <a:pt x="369" y="372"/>
                  <a:pt x="368" y="372"/>
                  <a:pt x="368" y="372"/>
                </a:cubicBezTo>
                <a:close/>
                <a:moveTo>
                  <a:pt x="819" y="369"/>
                </a:moveTo>
                <a:cubicBezTo>
                  <a:pt x="818" y="368"/>
                  <a:pt x="819" y="365"/>
                  <a:pt x="817" y="364"/>
                </a:cubicBezTo>
                <a:cubicBezTo>
                  <a:pt x="816" y="366"/>
                  <a:pt x="818" y="369"/>
                  <a:pt x="819" y="369"/>
                </a:cubicBezTo>
                <a:close/>
                <a:moveTo>
                  <a:pt x="363" y="374"/>
                </a:moveTo>
                <a:cubicBezTo>
                  <a:pt x="363" y="376"/>
                  <a:pt x="365" y="376"/>
                  <a:pt x="365" y="378"/>
                </a:cubicBezTo>
                <a:cubicBezTo>
                  <a:pt x="366" y="378"/>
                  <a:pt x="366" y="376"/>
                  <a:pt x="368" y="377"/>
                </a:cubicBezTo>
                <a:cubicBezTo>
                  <a:pt x="367" y="375"/>
                  <a:pt x="365" y="373"/>
                  <a:pt x="363" y="374"/>
                </a:cubicBezTo>
                <a:close/>
                <a:moveTo>
                  <a:pt x="435" y="378"/>
                </a:moveTo>
                <a:cubicBezTo>
                  <a:pt x="436" y="378"/>
                  <a:pt x="437" y="378"/>
                  <a:pt x="438" y="378"/>
                </a:cubicBezTo>
                <a:cubicBezTo>
                  <a:pt x="440" y="375"/>
                  <a:pt x="445" y="375"/>
                  <a:pt x="445" y="373"/>
                </a:cubicBezTo>
                <a:cubicBezTo>
                  <a:pt x="442" y="374"/>
                  <a:pt x="437" y="376"/>
                  <a:pt x="435" y="378"/>
                </a:cubicBezTo>
                <a:close/>
                <a:moveTo>
                  <a:pt x="720" y="373"/>
                </a:moveTo>
                <a:cubicBezTo>
                  <a:pt x="719" y="371"/>
                  <a:pt x="719" y="370"/>
                  <a:pt x="718" y="369"/>
                </a:cubicBezTo>
                <a:cubicBezTo>
                  <a:pt x="719" y="370"/>
                  <a:pt x="718" y="372"/>
                  <a:pt x="720" y="373"/>
                </a:cubicBezTo>
                <a:close/>
                <a:moveTo>
                  <a:pt x="359" y="377"/>
                </a:moveTo>
                <a:cubicBezTo>
                  <a:pt x="350" y="382"/>
                  <a:pt x="339" y="387"/>
                  <a:pt x="331" y="395"/>
                </a:cubicBezTo>
                <a:cubicBezTo>
                  <a:pt x="333" y="396"/>
                  <a:pt x="334" y="393"/>
                  <a:pt x="336" y="393"/>
                </a:cubicBezTo>
                <a:cubicBezTo>
                  <a:pt x="344" y="388"/>
                  <a:pt x="354" y="384"/>
                  <a:pt x="362" y="379"/>
                </a:cubicBezTo>
                <a:cubicBezTo>
                  <a:pt x="361" y="378"/>
                  <a:pt x="361" y="376"/>
                  <a:pt x="359" y="377"/>
                </a:cubicBezTo>
                <a:close/>
                <a:moveTo>
                  <a:pt x="888" y="371"/>
                </a:moveTo>
                <a:cubicBezTo>
                  <a:pt x="890" y="370"/>
                  <a:pt x="893" y="370"/>
                  <a:pt x="895" y="368"/>
                </a:cubicBezTo>
                <a:cubicBezTo>
                  <a:pt x="893" y="369"/>
                  <a:pt x="888" y="370"/>
                  <a:pt x="888" y="371"/>
                </a:cubicBezTo>
                <a:close/>
                <a:moveTo>
                  <a:pt x="206" y="392"/>
                </a:moveTo>
                <a:cubicBezTo>
                  <a:pt x="205" y="388"/>
                  <a:pt x="202" y="384"/>
                  <a:pt x="200" y="381"/>
                </a:cubicBezTo>
                <a:cubicBezTo>
                  <a:pt x="201" y="385"/>
                  <a:pt x="203" y="389"/>
                  <a:pt x="206" y="392"/>
                </a:cubicBezTo>
                <a:close/>
                <a:moveTo>
                  <a:pt x="826" y="382"/>
                </a:moveTo>
                <a:cubicBezTo>
                  <a:pt x="826" y="379"/>
                  <a:pt x="824" y="372"/>
                  <a:pt x="822" y="371"/>
                </a:cubicBezTo>
                <a:cubicBezTo>
                  <a:pt x="823" y="374"/>
                  <a:pt x="824" y="379"/>
                  <a:pt x="826" y="382"/>
                </a:cubicBezTo>
                <a:close/>
                <a:moveTo>
                  <a:pt x="881" y="373"/>
                </a:moveTo>
                <a:cubicBezTo>
                  <a:pt x="883" y="373"/>
                  <a:pt x="883" y="373"/>
                  <a:pt x="884" y="373"/>
                </a:cubicBezTo>
                <a:cubicBezTo>
                  <a:pt x="884" y="372"/>
                  <a:pt x="886" y="372"/>
                  <a:pt x="887" y="371"/>
                </a:cubicBezTo>
                <a:cubicBezTo>
                  <a:pt x="884" y="372"/>
                  <a:pt x="881" y="373"/>
                  <a:pt x="878" y="374"/>
                </a:cubicBezTo>
                <a:cubicBezTo>
                  <a:pt x="880" y="375"/>
                  <a:pt x="880" y="373"/>
                  <a:pt x="881" y="373"/>
                </a:cubicBezTo>
                <a:close/>
                <a:moveTo>
                  <a:pt x="770" y="379"/>
                </a:moveTo>
                <a:cubicBezTo>
                  <a:pt x="773" y="377"/>
                  <a:pt x="777" y="377"/>
                  <a:pt x="780" y="375"/>
                </a:cubicBezTo>
                <a:cubicBezTo>
                  <a:pt x="778" y="374"/>
                  <a:pt x="778" y="376"/>
                  <a:pt x="776" y="376"/>
                </a:cubicBezTo>
                <a:cubicBezTo>
                  <a:pt x="775" y="375"/>
                  <a:pt x="774" y="376"/>
                  <a:pt x="774" y="374"/>
                </a:cubicBezTo>
                <a:cubicBezTo>
                  <a:pt x="771" y="374"/>
                  <a:pt x="771" y="377"/>
                  <a:pt x="770" y="379"/>
                </a:cubicBezTo>
                <a:close/>
                <a:moveTo>
                  <a:pt x="877" y="374"/>
                </a:moveTo>
                <a:cubicBezTo>
                  <a:pt x="874" y="375"/>
                  <a:pt x="872" y="376"/>
                  <a:pt x="869" y="377"/>
                </a:cubicBezTo>
                <a:cubicBezTo>
                  <a:pt x="863" y="378"/>
                  <a:pt x="858" y="381"/>
                  <a:pt x="852" y="383"/>
                </a:cubicBezTo>
                <a:cubicBezTo>
                  <a:pt x="848" y="385"/>
                  <a:pt x="842" y="387"/>
                  <a:pt x="840" y="390"/>
                </a:cubicBezTo>
                <a:cubicBezTo>
                  <a:pt x="846" y="389"/>
                  <a:pt x="852" y="385"/>
                  <a:pt x="858" y="382"/>
                </a:cubicBezTo>
                <a:cubicBezTo>
                  <a:pt x="865" y="379"/>
                  <a:pt x="872" y="378"/>
                  <a:pt x="878" y="374"/>
                </a:cubicBezTo>
                <a:cubicBezTo>
                  <a:pt x="878" y="374"/>
                  <a:pt x="877" y="374"/>
                  <a:pt x="877" y="374"/>
                </a:cubicBezTo>
                <a:close/>
                <a:moveTo>
                  <a:pt x="848" y="390"/>
                </a:moveTo>
                <a:cubicBezTo>
                  <a:pt x="851" y="390"/>
                  <a:pt x="852" y="391"/>
                  <a:pt x="854" y="390"/>
                </a:cubicBezTo>
                <a:cubicBezTo>
                  <a:pt x="855" y="390"/>
                  <a:pt x="855" y="389"/>
                  <a:pt x="855" y="389"/>
                </a:cubicBezTo>
                <a:cubicBezTo>
                  <a:pt x="866" y="384"/>
                  <a:pt x="876" y="379"/>
                  <a:pt x="885" y="375"/>
                </a:cubicBezTo>
                <a:cubicBezTo>
                  <a:pt x="886" y="375"/>
                  <a:pt x="886" y="374"/>
                  <a:pt x="885" y="374"/>
                </a:cubicBezTo>
                <a:cubicBezTo>
                  <a:pt x="872" y="379"/>
                  <a:pt x="860" y="384"/>
                  <a:pt x="848" y="390"/>
                </a:cubicBezTo>
                <a:close/>
                <a:moveTo>
                  <a:pt x="551" y="381"/>
                </a:moveTo>
                <a:cubicBezTo>
                  <a:pt x="550" y="384"/>
                  <a:pt x="551" y="386"/>
                  <a:pt x="551" y="388"/>
                </a:cubicBezTo>
                <a:cubicBezTo>
                  <a:pt x="552" y="388"/>
                  <a:pt x="553" y="389"/>
                  <a:pt x="554" y="389"/>
                </a:cubicBezTo>
                <a:cubicBezTo>
                  <a:pt x="555" y="386"/>
                  <a:pt x="554" y="384"/>
                  <a:pt x="554" y="380"/>
                </a:cubicBezTo>
                <a:cubicBezTo>
                  <a:pt x="553" y="380"/>
                  <a:pt x="552" y="381"/>
                  <a:pt x="551" y="381"/>
                </a:cubicBezTo>
                <a:close/>
                <a:moveTo>
                  <a:pt x="495" y="383"/>
                </a:moveTo>
                <a:cubicBezTo>
                  <a:pt x="493" y="385"/>
                  <a:pt x="493" y="387"/>
                  <a:pt x="493" y="390"/>
                </a:cubicBezTo>
                <a:cubicBezTo>
                  <a:pt x="502" y="391"/>
                  <a:pt x="512" y="387"/>
                  <a:pt x="519" y="390"/>
                </a:cubicBezTo>
                <a:cubicBezTo>
                  <a:pt x="519" y="391"/>
                  <a:pt x="518" y="390"/>
                  <a:pt x="518" y="391"/>
                </a:cubicBezTo>
                <a:cubicBezTo>
                  <a:pt x="520" y="390"/>
                  <a:pt x="522" y="391"/>
                  <a:pt x="524" y="391"/>
                </a:cubicBezTo>
                <a:cubicBezTo>
                  <a:pt x="523" y="389"/>
                  <a:pt x="520" y="390"/>
                  <a:pt x="518" y="389"/>
                </a:cubicBezTo>
                <a:cubicBezTo>
                  <a:pt x="526" y="388"/>
                  <a:pt x="537" y="388"/>
                  <a:pt x="547" y="389"/>
                </a:cubicBezTo>
                <a:cubicBezTo>
                  <a:pt x="547" y="388"/>
                  <a:pt x="547" y="385"/>
                  <a:pt x="547" y="383"/>
                </a:cubicBezTo>
                <a:cubicBezTo>
                  <a:pt x="546" y="384"/>
                  <a:pt x="543" y="389"/>
                  <a:pt x="541" y="385"/>
                </a:cubicBezTo>
                <a:cubicBezTo>
                  <a:pt x="541" y="384"/>
                  <a:pt x="541" y="384"/>
                  <a:pt x="541" y="382"/>
                </a:cubicBezTo>
                <a:cubicBezTo>
                  <a:pt x="526" y="382"/>
                  <a:pt x="509" y="384"/>
                  <a:pt x="495" y="383"/>
                </a:cubicBezTo>
                <a:close/>
                <a:moveTo>
                  <a:pt x="414" y="390"/>
                </a:moveTo>
                <a:cubicBezTo>
                  <a:pt x="417" y="389"/>
                  <a:pt x="420" y="388"/>
                  <a:pt x="422" y="386"/>
                </a:cubicBezTo>
                <a:cubicBezTo>
                  <a:pt x="419" y="387"/>
                  <a:pt x="415" y="388"/>
                  <a:pt x="414" y="390"/>
                </a:cubicBezTo>
                <a:close/>
                <a:moveTo>
                  <a:pt x="826" y="382"/>
                </a:moveTo>
                <a:cubicBezTo>
                  <a:pt x="827" y="383"/>
                  <a:pt x="827" y="386"/>
                  <a:pt x="829" y="386"/>
                </a:cubicBezTo>
                <a:cubicBezTo>
                  <a:pt x="829" y="385"/>
                  <a:pt x="830" y="382"/>
                  <a:pt x="829" y="382"/>
                </a:cubicBezTo>
                <a:cubicBezTo>
                  <a:pt x="829" y="383"/>
                  <a:pt x="826" y="381"/>
                  <a:pt x="826" y="382"/>
                </a:cubicBezTo>
                <a:close/>
                <a:moveTo>
                  <a:pt x="53" y="399"/>
                </a:moveTo>
                <a:cubicBezTo>
                  <a:pt x="63" y="400"/>
                  <a:pt x="73" y="400"/>
                  <a:pt x="82" y="400"/>
                </a:cubicBezTo>
                <a:cubicBezTo>
                  <a:pt x="82" y="399"/>
                  <a:pt x="83" y="397"/>
                  <a:pt x="83" y="395"/>
                </a:cubicBezTo>
                <a:cubicBezTo>
                  <a:pt x="76" y="396"/>
                  <a:pt x="62" y="395"/>
                  <a:pt x="53" y="399"/>
                </a:cubicBezTo>
                <a:close/>
                <a:moveTo>
                  <a:pt x="85" y="400"/>
                </a:moveTo>
                <a:cubicBezTo>
                  <a:pt x="87" y="400"/>
                  <a:pt x="88" y="400"/>
                  <a:pt x="89" y="400"/>
                </a:cubicBezTo>
                <a:cubicBezTo>
                  <a:pt x="90" y="398"/>
                  <a:pt x="90" y="397"/>
                  <a:pt x="91" y="395"/>
                </a:cubicBezTo>
                <a:cubicBezTo>
                  <a:pt x="85" y="393"/>
                  <a:pt x="85" y="397"/>
                  <a:pt x="85" y="400"/>
                </a:cubicBezTo>
                <a:close/>
                <a:moveTo>
                  <a:pt x="837" y="385"/>
                </a:moveTo>
                <a:cubicBezTo>
                  <a:pt x="838" y="385"/>
                  <a:pt x="839" y="384"/>
                  <a:pt x="838" y="384"/>
                </a:cubicBezTo>
                <a:cubicBezTo>
                  <a:pt x="838" y="385"/>
                  <a:pt x="836" y="383"/>
                  <a:pt x="837" y="385"/>
                </a:cubicBezTo>
                <a:close/>
                <a:moveTo>
                  <a:pt x="42" y="398"/>
                </a:moveTo>
                <a:cubicBezTo>
                  <a:pt x="45" y="398"/>
                  <a:pt x="47" y="398"/>
                  <a:pt x="49" y="397"/>
                </a:cubicBezTo>
                <a:cubicBezTo>
                  <a:pt x="47" y="397"/>
                  <a:pt x="44" y="397"/>
                  <a:pt x="42" y="398"/>
                </a:cubicBezTo>
                <a:close/>
                <a:moveTo>
                  <a:pt x="411" y="394"/>
                </a:moveTo>
                <a:cubicBezTo>
                  <a:pt x="412" y="396"/>
                  <a:pt x="413" y="396"/>
                  <a:pt x="413" y="397"/>
                </a:cubicBezTo>
                <a:cubicBezTo>
                  <a:pt x="415" y="397"/>
                  <a:pt x="416" y="397"/>
                  <a:pt x="416" y="396"/>
                </a:cubicBezTo>
                <a:cubicBezTo>
                  <a:pt x="414" y="395"/>
                  <a:pt x="414" y="393"/>
                  <a:pt x="411" y="394"/>
                </a:cubicBezTo>
                <a:close/>
                <a:moveTo>
                  <a:pt x="471" y="395"/>
                </a:moveTo>
                <a:cubicBezTo>
                  <a:pt x="479" y="394"/>
                  <a:pt x="485" y="396"/>
                  <a:pt x="490" y="393"/>
                </a:cubicBezTo>
                <a:cubicBezTo>
                  <a:pt x="483" y="393"/>
                  <a:pt x="477" y="393"/>
                  <a:pt x="471" y="395"/>
                </a:cubicBezTo>
                <a:close/>
                <a:moveTo>
                  <a:pt x="493" y="393"/>
                </a:moveTo>
                <a:cubicBezTo>
                  <a:pt x="493" y="393"/>
                  <a:pt x="493" y="393"/>
                  <a:pt x="493" y="393"/>
                </a:cubicBezTo>
                <a:cubicBezTo>
                  <a:pt x="494" y="395"/>
                  <a:pt x="501" y="393"/>
                  <a:pt x="493" y="393"/>
                </a:cubicBezTo>
                <a:close/>
                <a:moveTo>
                  <a:pt x="621" y="392"/>
                </a:moveTo>
                <a:cubicBezTo>
                  <a:pt x="616" y="391"/>
                  <a:pt x="612" y="391"/>
                  <a:pt x="607" y="391"/>
                </a:cubicBezTo>
                <a:cubicBezTo>
                  <a:pt x="612" y="393"/>
                  <a:pt x="615" y="393"/>
                  <a:pt x="621" y="392"/>
                </a:cubicBezTo>
                <a:close/>
                <a:moveTo>
                  <a:pt x="558" y="395"/>
                </a:moveTo>
                <a:cubicBezTo>
                  <a:pt x="559" y="396"/>
                  <a:pt x="557" y="396"/>
                  <a:pt x="557" y="397"/>
                </a:cubicBezTo>
                <a:cubicBezTo>
                  <a:pt x="579" y="397"/>
                  <a:pt x="603" y="396"/>
                  <a:pt x="625" y="395"/>
                </a:cubicBezTo>
                <a:cubicBezTo>
                  <a:pt x="603" y="393"/>
                  <a:pt x="580" y="391"/>
                  <a:pt x="558" y="395"/>
                </a:cubicBezTo>
                <a:close/>
                <a:moveTo>
                  <a:pt x="633" y="393"/>
                </a:moveTo>
                <a:cubicBezTo>
                  <a:pt x="631" y="393"/>
                  <a:pt x="628" y="392"/>
                  <a:pt x="626" y="393"/>
                </a:cubicBezTo>
                <a:cubicBezTo>
                  <a:pt x="627" y="393"/>
                  <a:pt x="631" y="393"/>
                  <a:pt x="633" y="393"/>
                </a:cubicBezTo>
                <a:close/>
                <a:moveTo>
                  <a:pt x="532" y="396"/>
                </a:moveTo>
                <a:cubicBezTo>
                  <a:pt x="536" y="396"/>
                  <a:pt x="542" y="396"/>
                  <a:pt x="548" y="396"/>
                </a:cubicBezTo>
                <a:cubicBezTo>
                  <a:pt x="541" y="394"/>
                  <a:pt x="533" y="396"/>
                  <a:pt x="527" y="395"/>
                </a:cubicBezTo>
                <a:cubicBezTo>
                  <a:pt x="528" y="397"/>
                  <a:pt x="530" y="396"/>
                  <a:pt x="532" y="396"/>
                </a:cubicBezTo>
                <a:close/>
                <a:moveTo>
                  <a:pt x="551" y="396"/>
                </a:moveTo>
                <a:cubicBezTo>
                  <a:pt x="552" y="396"/>
                  <a:pt x="555" y="397"/>
                  <a:pt x="556" y="396"/>
                </a:cubicBezTo>
                <a:cubicBezTo>
                  <a:pt x="555" y="395"/>
                  <a:pt x="552" y="396"/>
                  <a:pt x="551" y="395"/>
                </a:cubicBezTo>
                <a:cubicBezTo>
                  <a:pt x="551" y="395"/>
                  <a:pt x="551" y="396"/>
                  <a:pt x="551" y="396"/>
                </a:cubicBezTo>
                <a:close/>
                <a:moveTo>
                  <a:pt x="731" y="394"/>
                </a:moveTo>
                <a:cubicBezTo>
                  <a:pt x="733" y="395"/>
                  <a:pt x="735" y="395"/>
                  <a:pt x="736" y="394"/>
                </a:cubicBezTo>
                <a:cubicBezTo>
                  <a:pt x="735" y="394"/>
                  <a:pt x="735" y="392"/>
                  <a:pt x="734" y="392"/>
                </a:cubicBezTo>
                <a:cubicBezTo>
                  <a:pt x="733" y="393"/>
                  <a:pt x="730" y="392"/>
                  <a:pt x="731" y="394"/>
                </a:cubicBezTo>
                <a:close/>
                <a:moveTo>
                  <a:pt x="256" y="401"/>
                </a:moveTo>
                <a:cubicBezTo>
                  <a:pt x="258" y="402"/>
                  <a:pt x="260" y="402"/>
                  <a:pt x="262" y="401"/>
                </a:cubicBezTo>
                <a:cubicBezTo>
                  <a:pt x="261" y="401"/>
                  <a:pt x="258" y="400"/>
                  <a:pt x="256" y="401"/>
                </a:cubicBezTo>
                <a:close/>
                <a:moveTo>
                  <a:pt x="855" y="396"/>
                </a:moveTo>
                <a:cubicBezTo>
                  <a:pt x="858" y="396"/>
                  <a:pt x="862" y="395"/>
                  <a:pt x="864" y="396"/>
                </a:cubicBezTo>
                <a:cubicBezTo>
                  <a:pt x="867" y="395"/>
                  <a:pt x="870" y="397"/>
                  <a:pt x="872" y="394"/>
                </a:cubicBezTo>
                <a:cubicBezTo>
                  <a:pt x="876" y="394"/>
                  <a:pt x="882" y="394"/>
                  <a:pt x="885" y="393"/>
                </a:cubicBezTo>
                <a:cubicBezTo>
                  <a:pt x="876" y="394"/>
                  <a:pt x="862" y="391"/>
                  <a:pt x="855" y="396"/>
                </a:cubicBezTo>
                <a:close/>
                <a:moveTo>
                  <a:pt x="833" y="396"/>
                </a:moveTo>
                <a:cubicBezTo>
                  <a:pt x="835" y="395"/>
                  <a:pt x="836" y="396"/>
                  <a:pt x="838" y="396"/>
                </a:cubicBezTo>
                <a:cubicBezTo>
                  <a:pt x="839" y="395"/>
                  <a:pt x="842" y="396"/>
                  <a:pt x="842" y="394"/>
                </a:cubicBezTo>
                <a:cubicBezTo>
                  <a:pt x="839" y="394"/>
                  <a:pt x="835" y="394"/>
                  <a:pt x="833" y="396"/>
                </a:cubicBezTo>
                <a:close/>
                <a:moveTo>
                  <a:pt x="775" y="395"/>
                </a:moveTo>
                <a:cubicBezTo>
                  <a:pt x="774" y="395"/>
                  <a:pt x="773" y="396"/>
                  <a:pt x="772" y="395"/>
                </a:cubicBezTo>
                <a:cubicBezTo>
                  <a:pt x="772" y="396"/>
                  <a:pt x="775" y="396"/>
                  <a:pt x="775" y="395"/>
                </a:cubicBezTo>
                <a:close/>
                <a:moveTo>
                  <a:pt x="809" y="396"/>
                </a:moveTo>
                <a:cubicBezTo>
                  <a:pt x="811" y="396"/>
                  <a:pt x="819" y="397"/>
                  <a:pt x="820" y="395"/>
                </a:cubicBezTo>
                <a:cubicBezTo>
                  <a:pt x="815" y="395"/>
                  <a:pt x="813" y="395"/>
                  <a:pt x="809" y="396"/>
                </a:cubicBezTo>
                <a:close/>
                <a:moveTo>
                  <a:pt x="742" y="398"/>
                </a:moveTo>
                <a:cubicBezTo>
                  <a:pt x="740" y="398"/>
                  <a:pt x="739" y="397"/>
                  <a:pt x="739" y="398"/>
                </a:cubicBezTo>
                <a:cubicBezTo>
                  <a:pt x="741" y="398"/>
                  <a:pt x="748" y="398"/>
                  <a:pt x="742" y="3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71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/>
      <p:bldP spid="97" grpId="0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6383238" y="1197546"/>
            <a:ext cx="5472608" cy="4464496"/>
          </a:xfrm>
          <a:blipFill>
            <a:blip r:embed="rId3"/>
            <a:stretch>
              <a:fillRect/>
            </a:stretch>
          </a:blipFill>
        </p:spPr>
      </p:sp>
      <p:sp>
        <p:nvSpPr>
          <p:cNvPr id="25" name="Freeform 45"/>
          <p:cNvSpPr>
            <a:spLocks noEditPoints="1"/>
          </p:cNvSpPr>
          <p:nvPr/>
        </p:nvSpPr>
        <p:spPr bwMode="auto">
          <a:xfrm>
            <a:off x="766614" y="1903139"/>
            <a:ext cx="414570" cy="414720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6" name="Freeform 45"/>
          <p:cNvSpPr>
            <a:spLocks noEditPoints="1"/>
          </p:cNvSpPr>
          <p:nvPr/>
        </p:nvSpPr>
        <p:spPr bwMode="auto">
          <a:xfrm>
            <a:off x="766614" y="2880234"/>
            <a:ext cx="414570" cy="414720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Freeform 45"/>
          <p:cNvSpPr>
            <a:spLocks noEditPoints="1"/>
          </p:cNvSpPr>
          <p:nvPr/>
        </p:nvSpPr>
        <p:spPr bwMode="auto">
          <a:xfrm>
            <a:off x="766614" y="3857330"/>
            <a:ext cx="414570" cy="414720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" name="Freeform 45"/>
          <p:cNvSpPr>
            <a:spLocks noEditPoints="1"/>
          </p:cNvSpPr>
          <p:nvPr/>
        </p:nvSpPr>
        <p:spPr bwMode="auto">
          <a:xfrm>
            <a:off x="766614" y="4834425"/>
            <a:ext cx="414570" cy="414720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29" name="Group 59"/>
          <p:cNvGrpSpPr/>
          <p:nvPr/>
        </p:nvGrpSpPr>
        <p:grpSpPr>
          <a:xfrm>
            <a:off x="1414686" y="1763076"/>
            <a:ext cx="4464496" cy="710560"/>
            <a:chOff x="7154104" y="3244276"/>
            <a:chExt cx="2276195" cy="532797"/>
          </a:xfrm>
        </p:grpSpPr>
        <p:sp>
          <p:nvSpPr>
            <p:cNvPr id="30" name="TextBox 29"/>
            <p:cNvSpPr txBox="1"/>
            <p:nvPr/>
          </p:nvSpPr>
          <p:spPr>
            <a:xfrm>
              <a:off x="7154105" y="3453982"/>
              <a:ext cx="2276194" cy="323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时尚中黑简体"/>
                </a:rPr>
                <a:t>单击此处添加文字阐述，添加简短问题说明文字，具体说明文字在此处。单击此处添加文字阐述，添加简短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时尚中黑简体"/>
                </a:rPr>
                <a:t>问题</a:t>
              </a:r>
              <a:endParaRPr lang="en-US" altLang="zh-CN" sz="13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" name="Rectangle 62"/>
            <p:cNvSpPr/>
            <p:nvPr/>
          </p:nvSpPr>
          <p:spPr>
            <a:xfrm>
              <a:off x="7154104" y="3244276"/>
              <a:ext cx="527146" cy="18462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95000"/>
                    </a:schemeClr>
                  </a:solidFill>
                </a:rPr>
                <a:t>文本标题一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32" name="Group 59"/>
          <p:cNvGrpSpPr/>
          <p:nvPr/>
        </p:nvGrpSpPr>
        <p:grpSpPr>
          <a:xfrm>
            <a:off x="1414686" y="2747107"/>
            <a:ext cx="4464496" cy="710560"/>
            <a:chOff x="7154104" y="3244276"/>
            <a:chExt cx="2276195" cy="532797"/>
          </a:xfrm>
        </p:grpSpPr>
        <p:sp>
          <p:nvSpPr>
            <p:cNvPr id="33" name="TextBox 32"/>
            <p:cNvSpPr txBox="1"/>
            <p:nvPr/>
          </p:nvSpPr>
          <p:spPr>
            <a:xfrm>
              <a:off x="7154105" y="3453982"/>
              <a:ext cx="2276194" cy="323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时尚中黑简体"/>
                </a:rPr>
                <a:t>单击此处添加文字阐述，添加简短问题说明文字，具体说明文字在此处。单击此处添加文字阐述，添加简短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时尚中黑简体"/>
                </a:rPr>
                <a:t>问题</a:t>
              </a:r>
              <a:endParaRPr lang="en-US" altLang="zh-CN" sz="13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4" name="Rectangle 62"/>
            <p:cNvSpPr/>
            <p:nvPr/>
          </p:nvSpPr>
          <p:spPr>
            <a:xfrm>
              <a:off x="7154104" y="3244276"/>
              <a:ext cx="527146" cy="18462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95000"/>
                    </a:schemeClr>
                  </a:solidFill>
                </a:rPr>
                <a:t>文本标题二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35" name="Group 59"/>
          <p:cNvGrpSpPr/>
          <p:nvPr/>
        </p:nvGrpSpPr>
        <p:grpSpPr>
          <a:xfrm>
            <a:off x="1414686" y="3731138"/>
            <a:ext cx="4464496" cy="710560"/>
            <a:chOff x="7154104" y="3244276"/>
            <a:chExt cx="2276195" cy="532797"/>
          </a:xfrm>
        </p:grpSpPr>
        <p:sp>
          <p:nvSpPr>
            <p:cNvPr id="36" name="TextBox 35"/>
            <p:cNvSpPr txBox="1"/>
            <p:nvPr/>
          </p:nvSpPr>
          <p:spPr>
            <a:xfrm>
              <a:off x="7154105" y="3453982"/>
              <a:ext cx="2276194" cy="323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时尚中黑简体"/>
                </a:rPr>
                <a:t>单击此处添加文字阐述，添加简短问题说明文字，具体说明文字在此处。单击此处添加文字阐述，添加简短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时尚中黑简体"/>
                </a:rPr>
                <a:t>问题</a:t>
              </a:r>
              <a:endParaRPr lang="en-US" altLang="zh-CN" sz="13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7" name="Rectangle 62"/>
            <p:cNvSpPr/>
            <p:nvPr/>
          </p:nvSpPr>
          <p:spPr>
            <a:xfrm>
              <a:off x="7154104" y="3244276"/>
              <a:ext cx="527146" cy="18462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95000"/>
                    </a:schemeClr>
                  </a:solidFill>
                </a:rPr>
                <a:t>文本标题三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38" name="Group 59"/>
          <p:cNvGrpSpPr/>
          <p:nvPr/>
        </p:nvGrpSpPr>
        <p:grpSpPr>
          <a:xfrm>
            <a:off x="1414686" y="4715169"/>
            <a:ext cx="4464496" cy="710560"/>
            <a:chOff x="7154104" y="3244276"/>
            <a:chExt cx="2276195" cy="532797"/>
          </a:xfrm>
        </p:grpSpPr>
        <p:sp>
          <p:nvSpPr>
            <p:cNvPr id="39" name="TextBox 38"/>
            <p:cNvSpPr txBox="1"/>
            <p:nvPr/>
          </p:nvSpPr>
          <p:spPr>
            <a:xfrm>
              <a:off x="7154105" y="3453982"/>
              <a:ext cx="2276194" cy="323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时尚中黑简体"/>
                </a:rPr>
                <a:t>单击此处添加文字阐述，添加简短问题说明文字，具体说明文字在此处。单击此处添加文字阐述，添加简短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时尚中黑简体"/>
                </a:rPr>
                <a:t>问题</a:t>
              </a:r>
              <a:endParaRPr lang="en-US" altLang="zh-CN" sz="13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0" name="Rectangle 62"/>
            <p:cNvSpPr/>
            <p:nvPr/>
          </p:nvSpPr>
          <p:spPr>
            <a:xfrm>
              <a:off x="7154104" y="3244276"/>
              <a:ext cx="527146" cy="18462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95000"/>
                    </a:schemeClr>
                  </a:solidFill>
                </a:rPr>
                <a:t>文本标题四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41" name="图片 4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1486694" y="40719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latin typeface="+mn-ea"/>
              </a:rPr>
              <a:t>课堂小结</a:t>
            </a:r>
            <a:endParaRPr lang="zh-CN" altLang="en-US" sz="3600" dirty="0">
              <a:ln w="3175">
                <a:solidFill>
                  <a:prstClr val="white"/>
                </a:solidFill>
              </a:ln>
              <a:blipFill dpi="0" rotWithShape="1">
                <a:blip r:embed="rId6"/>
                <a:srcRect/>
                <a:stretch>
                  <a:fillRect/>
                </a:stretch>
              </a:blip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7859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00"/>
                            </p:stCondLst>
                            <p:childTnLst>
                              <p:par>
                                <p:cTn id="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4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900"/>
                            </p:stCondLst>
                            <p:childTnLst>
                              <p:par>
                                <p:cTn id="4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4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900"/>
                            </p:stCondLst>
                            <p:childTnLst>
                              <p:par>
                                <p:cTn id="5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4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+mn-ea"/>
              </a:rPr>
              <a:t>课堂小结</a:t>
            </a:r>
            <a:endParaRPr lang="zh-CN" altLang="en-US" sz="3600" dirty="0">
              <a:ln w="3175">
                <a:solidFill>
                  <a:prstClr val="white"/>
                </a:solidFill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+mn-ea"/>
            </a:endParaRPr>
          </a:p>
        </p:txBody>
      </p:sp>
      <p:grpSp>
        <p:nvGrpSpPr>
          <p:cNvPr id="4" name="Group 21"/>
          <p:cNvGrpSpPr/>
          <p:nvPr/>
        </p:nvGrpSpPr>
        <p:grpSpPr>
          <a:xfrm>
            <a:off x="4995422" y="1717103"/>
            <a:ext cx="1467589" cy="1468120"/>
            <a:chOff x="3971099" y="1151695"/>
            <a:chExt cx="1239078" cy="1239078"/>
          </a:xfrm>
          <a:blipFill>
            <a:blip r:embed="rId5"/>
            <a:stretch>
              <a:fillRect/>
            </a:stretch>
          </a:blipFill>
        </p:grpSpPr>
        <p:sp>
          <p:nvSpPr>
            <p:cNvPr id="5" name="Oval 16"/>
            <p:cNvSpPr/>
            <p:nvPr/>
          </p:nvSpPr>
          <p:spPr>
            <a:xfrm>
              <a:off x="3971099" y="1151695"/>
              <a:ext cx="1239078" cy="1239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019554" y="1200150"/>
              <a:ext cx="1142168" cy="11421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8" name="Group 19"/>
          <p:cNvGrpSpPr/>
          <p:nvPr/>
        </p:nvGrpSpPr>
        <p:grpSpPr>
          <a:xfrm>
            <a:off x="3457710" y="4400641"/>
            <a:ext cx="1467589" cy="1468120"/>
            <a:chOff x="2619806" y="3057527"/>
            <a:chExt cx="1239078" cy="1239078"/>
          </a:xfrm>
          <a:blipFill>
            <a:blip r:embed="rId5"/>
            <a:stretch>
              <a:fillRect/>
            </a:stretch>
          </a:blipFill>
        </p:grpSpPr>
        <p:sp>
          <p:nvSpPr>
            <p:cNvPr id="9" name="Oval 17"/>
            <p:cNvSpPr/>
            <p:nvPr/>
          </p:nvSpPr>
          <p:spPr>
            <a:xfrm>
              <a:off x="2619806" y="3057527"/>
              <a:ext cx="1239078" cy="1239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" name="Oval 10"/>
            <p:cNvSpPr/>
            <p:nvPr/>
          </p:nvSpPr>
          <p:spPr>
            <a:xfrm>
              <a:off x="2668261" y="3105982"/>
              <a:ext cx="1142168" cy="11421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4" name="Group 20"/>
          <p:cNvGrpSpPr/>
          <p:nvPr/>
        </p:nvGrpSpPr>
        <p:grpSpPr>
          <a:xfrm>
            <a:off x="6572885" y="4400641"/>
            <a:ext cx="1467589" cy="1468120"/>
            <a:chOff x="5249933" y="3057527"/>
            <a:chExt cx="1239078" cy="1239078"/>
          </a:xfrm>
          <a:blipFill>
            <a:blip r:embed="rId5"/>
            <a:stretch>
              <a:fillRect/>
            </a:stretch>
          </a:blipFill>
        </p:grpSpPr>
        <p:sp>
          <p:nvSpPr>
            <p:cNvPr id="15" name="Oval 18"/>
            <p:cNvSpPr/>
            <p:nvPr/>
          </p:nvSpPr>
          <p:spPr>
            <a:xfrm>
              <a:off x="5249933" y="3057527"/>
              <a:ext cx="1239078" cy="1239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" name="Oval 13"/>
            <p:cNvSpPr/>
            <p:nvPr/>
          </p:nvSpPr>
          <p:spPr>
            <a:xfrm>
              <a:off x="5298388" y="3105982"/>
              <a:ext cx="1142168" cy="11421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18" name="Left Arrow 15"/>
          <p:cNvSpPr/>
          <p:nvPr/>
        </p:nvSpPr>
        <p:spPr bwMode="auto">
          <a:xfrm>
            <a:off x="4949628" y="4797023"/>
            <a:ext cx="1578423" cy="675358"/>
          </a:xfrm>
          <a:prstGeom prst="leftArrow">
            <a:avLst>
              <a:gd name="adj1" fmla="val 37962"/>
              <a:gd name="adj2" fmla="val 50000"/>
            </a:avLst>
          </a:prstGeom>
          <a:blipFill>
            <a:blip r:embed="rId5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Left Arrow 22"/>
          <p:cNvSpPr/>
          <p:nvPr/>
        </p:nvSpPr>
        <p:spPr bwMode="auto">
          <a:xfrm rot="7200000">
            <a:off x="4089881" y="3391429"/>
            <a:ext cx="1578994" cy="675113"/>
          </a:xfrm>
          <a:prstGeom prst="leftArrow">
            <a:avLst>
              <a:gd name="adj1" fmla="val 37667"/>
              <a:gd name="adj2" fmla="val 50000"/>
            </a:avLst>
          </a:prstGeom>
          <a:blipFill>
            <a:blip r:embed="rId5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Left Arrow 23"/>
          <p:cNvSpPr/>
          <p:nvPr/>
        </p:nvSpPr>
        <p:spPr bwMode="auto">
          <a:xfrm rot="3600000" flipH="1">
            <a:off x="5813103" y="3414982"/>
            <a:ext cx="1578994" cy="675113"/>
          </a:xfrm>
          <a:prstGeom prst="leftArrow">
            <a:avLst>
              <a:gd name="adj1" fmla="val 39575"/>
              <a:gd name="adj2" fmla="val 50000"/>
            </a:avLst>
          </a:prstGeom>
          <a:blipFill>
            <a:blip r:embed="rId5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661591" y="1774515"/>
            <a:ext cx="3532176" cy="1625260"/>
            <a:chOff x="8514377" y="1784643"/>
            <a:chExt cx="3125445" cy="1625260"/>
          </a:xfrm>
        </p:grpSpPr>
        <p:sp>
          <p:nvSpPr>
            <p:cNvPr id="22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1193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7"/>
                </a:lnSpc>
              </a:pP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j-ea"/>
                  <a:ea typeface="+mj-ea"/>
                </a:rPr>
                <a:t>单击此处添加文字阐述，添加简短问题说明文字，具体说明文字在此处。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时尚中黑简体"/>
                </a:rPr>
                <a:t>单击</a:t>
              </a: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时尚中黑简体"/>
                </a:rPr>
                <a:t>此处添加文字阐述，添加简短问题说明文字，具体说明文字在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时尚中黑简体"/>
                </a:rPr>
                <a:t>此处。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时尚中黑简体"/>
                <a:sym typeface="微软雅黑" pitchFamily="34" charset="-122"/>
              </a:endParaRPr>
            </a:p>
            <a:p>
              <a:pPr lvl="0" algn="ctr">
                <a:lnSpc>
                  <a:spcPts val="1867"/>
                </a:lnSpc>
              </a:pP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  <a:sym typeface="微软雅黑" pitchFamily="34" charset="-122"/>
              </a:endParaRPr>
            </a:p>
          </p:txBody>
        </p:sp>
        <p:sp>
          <p:nvSpPr>
            <p:cNvPr id="23" name="TextBox 58"/>
            <p:cNvSpPr>
              <a:spLocks noChangeArrowheads="1"/>
            </p:cNvSpPr>
            <p:nvPr/>
          </p:nvSpPr>
          <p:spPr bwMode="auto">
            <a:xfrm>
              <a:off x="9179669" y="1784643"/>
              <a:ext cx="192643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>
                      <a:lumMod val="95000"/>
                    </a:schemeClr>
                  </a:solidFill>
                  <a:latin typeface="+mj-ea"/>
                  <a:ea typeface="+mj-ea"/>
                  <a:sym typeface="微软雅黑" pitchFamily="34" charset="-122"/>
                </a:rPr>
                <a:t>添加</a:t>
              </a: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+mj-ea"/>
                  <a:ea typeface="+mj-ea"/>
                  <a:sym typeface="微软雅黑" pitchFamily="34" charset="-122"/>
                </a:rPr>
                <a:t>标题</a:t>
              </a:r>
              <a:r>
                <a:rPr lang="zh-CN" altLang="en-US" sz="2000" b="1" dirty="0" smtClean="0">
                  <a:solidFill>
                    <a:schemeClr val="bg1">
                      <a:lumMod val="95000"/>
                    </a:schemeClr>
                  </a:solidFill>
                  <a:latin typeface="+mj-ea"/>
                  <a:ea typeface="+mj-ea"/>
                  <a:sym typeface="微软雅黑" pitchFamily="34" charset="-122"/>
                </a:rPr>
                <a:t>内容一</a:t>
              </a:r>
              <a:endParaRPr lang="zh-CN" altLang="en-US" sz="2000" b="1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  <a:sym typeface="微软雅黑" pitchFamily="34" charset="-122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/>
        </p:nvGrpSpPr>
        <p:grpSpPr>
          <a:xfrm>
            <a:off x="8155233" y="3785770"/>
            <a:ext cx="3532176" cy="1650330"/>
            <a:chOff x="8514377" y="1784643"/>
            <a:chExt cx="3125445" cy="1650330"/>
          </a:xfrm>
        </p:grpSpPr>
        <p:sp>
          <p:nvSpPr>
            <p:cNvPr id="26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1218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7"/>
                </a:lnSpc>
              </a:pP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j-ea"/>
                  <a:ea typeface="+mj-ea"/>
                </a:rPr>
                <a:t>单击此处添加文字阐述，添加简短问题说明文字，具体说明文字在此处。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时尚中黑简体"/>
                </a:rPr>
                <a:t>单击</a:t>
              </a: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时尚中黑简体"/>
                </a:rPr>
                <a:t>此处添加文字阐述，添加简短问题说明文字，具体说明文字在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时尚中黑简体"/>
                </a:rPr>
                <a:t>此处。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时尚中黑简体"/>
                <a:sym typeface="微软雅黑" pitchFamily="34" charset="-122"/>
              </a:endParaRPr>
            </a:p>
            <a:p>
              <a:pPr lvl="0" algn="ctr">
                <a:lnSpc>
                  <a:spcPts val="1867"/>
                </a:lnSpc>
              </a:pP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  <a:sym typeface="微软雅黑" pitchFamily="34" charset="-122"/>
              </a:endParaRPr>
            </a:p>
          </p:txBody>
        </p:sp>
        <p:sp>
          <p:nvSpPr>
            <p:cNvPr id="27" name="TextBox 58"/>
            <p:cNvSpPr>
              <a:spLocks noChangeArrowheads="1"/>
            </p:cNvSpPr>
            <p:nvPr/>
          </p:nvSpPr>
          <p:spPr bwMode="auto">
            <a:xfrm>
              <a:off x="9179669" y="1784643"/>
              <a:ext cx="192643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>
                      <a:lumMod val="95000"/>
                    </a:schemeClr>
                  </a:solidFill>
                  <a:latin typeface="+mj-ea"/>
                  <a:ea typeface="+mj-ea"/>
                  <a:sym typeface="微软雅黑" pitchFamily="34" charset="-122"/>
                </a:rPr>
                <a:t>添加</a:t>
              </a: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+mj-ea"/>
                  <a:ea typeface="+mj-ea"/>
                  <a:sym typeface="微软雅黑" pitchFamily="34" charset="-122"/>
                </a:rPr>
                <a:t>标题</a:t>
              </a:r>
              <a:r>
                <a:rPr lang="zh-CN" altLang="en-US" sz="2000" b="1" dirty="0" smtClean="0">
                  <a:solidFill>
                    <a:schemeClr val="bg1">
                      <a:lumMod val="95000"/>
                    </a:schemeClr>
                  </a:solidFill>
                  <a:latin typeface="+mj-ea"/>
                  <a:ea typeface="+mj-ea"/>
                  <a:sym typeface="微软雅黑" pitchFamily="34" charset="-122"/>
                </a:rPr>
                <a:t>内容二</a:t>
              </a:r>
              <a:endParaRPr lang="zh-CN" altLang="en-US" sz="2000" b="1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  <a:sym typeface="微软雅黑" pitchFamily="34" charset="-122"/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/>
          <p:cNvGrpSpPr/>
          <p:nvPr/>
        </p:nvGrpSpPr>
        <p:grpSpPr>
          <a:xfrm>
            <a:off x="478582" y="2801011"/>
            <a:ext cx="3532176" cy="1650330"/>
            <a:chOff x="8514377" y="1784643"/>
            <a:chExt cx="3125445" cy="1650330"/>
          </a:xfrm>
        </p:grpSpPr>
        <p:sp>
          <p:nvSpPr>
            <p:cNvPr id="30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1218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7"/>
                </a:lnSpc>
              </a:pP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+mj-ea"/>
                  <a:ea typeface="+mj-ea"/>
                </a:rPr>
                <a:t>单击此处添加文字阐述，添加简短问题说明文字，具体说明文字在此处。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时尚中黑简体"/>
                </a:rPr>
                <a:t>单击</a:t>
              </a: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时尚中黑简体"/>
                </a:rPr>
                <a:t>此处添加文字阐述，添加简短问题说明文字，具体说明文字在</a:t>
              </a:r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时尚中黑简体"/>
                </a:rPr>
                <a:t>此处。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时尚中黑简体"/>
                <a:sym typeface="微软雅黑" pitchFamily="34" charset="-122"/>
              </a:endParaRPr>
            </a:p>
            <a:p>
              <a:pPr lvl="0" algn="ctr">
                <a:lnSpc>
                  <a:spcPts val="1867"/>
                </a:lnSpc>
              </a:pP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  <a:sym typeface="微软雅黑" pitchFamily="34" charset="-122"/>
              </a:endParaRPr>
            </a:p>
          </p:txBody>
        </p:sp>
        <p:sp>
          <p:nvSpPr>
            <p:cNvPr id="31" name="TextBox 58"/>
            <p:cNvSpPr>
              <a:spLocks noChangeArrowheads="1"/>
            </p:cNvSpPr>
            <p:nvPr/>
          </p:nvSpPr>
          <p:spPr bwMode="auto">
            <a:xfrm>
              <a:off x="9179669" y="1784643"/>
              <a:ext cx="192643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>
                      <a:lumMod val="95000"/>
                    </a:schemeClr>
                  </a:solidFill>
                  <a:latin typeface="+mj-ea"/>
                  <a:ea typeface="+mj-ea"/>
                  <a:sym typeface="微软雅黑" pitchFamily="34" charset="-122"/>
                </a:rPr>
                <a:t>添加</a:t>
              </a: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+mj-ea"/>
                  <a:ea typeface="+mj-ea"/>
                  <a:sym typeface="微软雅黑" pitchFamily="34" charset="-122"/>
                </a:rPr>
                <a:t>标题</a:t>
              </a:r>
              <a:r>
                <a:rPr lang="zh-CN" altLang="en-US" sz="2000" b="1" dirty="0" smtClean="0">
                  <a:solidFill>
                    <a:schemeClr val="bg1">
                      <a:lumMod val="95000"/>
                    </a:schemeClr>
                  </a:solidFill>
                  <a:latin typeface="+mj-ea"/>
                  <a:ea typeface="+mj-ea"/>
                  <a:sym typeface="微软雅黑" pitchFamily="34" charset="-122"/>
                </a:rPr>
                <a:t>内容三</a:t>
              </a:r>
              <a:endParaRPr lang="zh-CN" altLang="en-US" sz="2000" b="1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  <a:sym typeface="微软雅黑" pitchFamily="34" charset="-122"/>
              </a:endParaRPr>
            </a:p>
          </p:txBody>
        </p:sp>
        <p:cxnSp>
          <p:nvCxnSpPr>
            <p:cNvPr id="32" name="直接连接符 31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矩形 1"/>
          <p:cNvSpPr/>
          <p:nvPr/>
        </p:nvSpPr>
        <p:spPr>
          <a:xfrm>
            <a:off x="5316288" y="2133650"/>
            <a:ext cx="8451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01</a:t>
            </a:r>
          </a:p>
        </p:txBody>
      </p:sp>
      <p:sp>
        <p:nvSpPr>
          <p:cNvPr id="33" name="矩形 32"/>
          <p:cNvSpPr/>
          <p:nvPr/>
        </p:nvSpPr>
        <p:spPr>
          <a:xfrm>
            <a:off x="6831062" y="4826959"/>
            <a:ext cx="9172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02</a:t>
            </a:r>
            <a:endParaRPr lang="en-US" altLang="zh-CN" sz="40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733676" y="4810140"/>
            <a:ext cx="9172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03</a:t>
            </a:r>
            <a:endParaRPr lang="en-US" altLang="zh-CN" sz="40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3742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5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5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5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650"/>
                            </p:stCondLst>
                            <p:childTnLst>
                              <p:par>
                                <p:cTn id="51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150"/>
                            </p:stCondLst>
                            <p:childTnLst>
                              <p:par>
                                <p:cTn id="5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65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15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650"/>
                            </p:stCondLst>
                            <p:childTnLst>
                              <p:par>
                                <p:cTn id="7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19" grpId="0" animBg="1"/>
      <p:bldP spid="20" grpId="0" animBg="1"/>
      <p:bldP spid="2" grpId="0"/>
      <p:bldP spid="33" grpId="0"/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+mn-ea"/>
              </a:rPr>
              <a:t>课堂小结</a:t>
            </a:r>
            <a:endParaRPr lang="zh-CN" altLang="en-US" sz="3600" dirty="0">
              <a:ln w="3175">
                <a:solidFill>
                  <a:prstClr val="white"/>
                </a:solidFill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4" name="Block Arc 51"/>
          <p:cNvSpPr/>
          <p:nvPr/>
        </p:nvSpPr>
        <p:spPr>
          <a:xfrm rot="16200000" flipH="1">
            <a:off x="5240593" y="1053785"/>
            <a:ext cx="1412444" cy="1411935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5" name="Block Arc 52"/>
          <p:cNvSpPr/>
          <p:nvPr/>
        </p:nvSpPr>
        <p:spPr>
          <a:xfrm rot="5400000" flipH="1">
            <a:off x="5238757" y="2248339"/>
            <a:ext cx="1412444" cy="1411935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6" name="Block Arc 53"/>
          <p:cNvSpPr/>
          <p:nvPr/>
        </p:nvSpPr>
        <p:spPr>
          <a:xfrm rot="16200000" flipH="1">
            <a:off x="5240593" y="3444133"/>
            <a:ext cx="1412444" cy="1411935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7" name="Block Arc 54"/>
          <p:cNvSpPr/>
          <p:nvPr/>
        </p:nvSpPr>
        <p:spPr>
          <a:xfrm rot="5400000" flipH="1">
            <a:off x="5238757" y="4638688"/>
            <a:ext cx="1412444" cy="1411935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grpSp>
        <p:nvGrpSpPr>
          <p:cNvPr id="8" name="Group 43"/>
          <p:cNvGrpSpPr/>
          <p:nvPr/>
        </p:nvGrpSpPr>
        <p:grpSpPr>
          <a:xfrm>
            <a:off x="5518387" y="1308616"/>
            <a:ext cx="1544964" cy="901358"/>
            <a:chOff x="4251326" y="1250667"/>
            <a:chExt cx="1158874" cy="675862"/>
          </a:xfrm>
          <a:blipFill>
            <a:blip r:embed="rId5"/>
            <a:stretch>
              <a:fillRect/>
            </a:stretch>
          </a:blipFill>
        </p:grpSpPr>
        <p:sp>
          <p:nvSpPr>
            <p:cNvPr id="9" name="Round Same Side Corner Rectangle 41"/>
            <p:cNvSpPr/>
            <p:nvPr/>
          </p:nvSpPr>
          <p:spPr bwMode="auto">
            <a:xfrm rot="16200000">
              <a:off x="4416632" y="1085361"/>
              <a:ext cx="675862" cy="10064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solidFill>
                  <a:schemeClr val="bg1">
                    <a:lumMod val="85000"/>
                  </a:schemeClr>
                </a:solidFill>
                <a:latin typeface="+mn-ea"/>
              </a:endParaRPr>
            </a:p>
          </p:txBody>
        </p:sp>
        <p:sp>
          <p:nvSpPr>
            <p:cNvPr id="10" name="Isosceles Triangle 42"/>
            <p:cNvSpPr/>
            <p:nvPr/>
          </p:nvSpPr>
          <p:spPr bwMode="auto">
            <a:xfrm rot="5400000">
              <a:off x="5209504" y="1512398"/>
              <a:ext cx="248992" cy="152400"/>
            </a:xfrm>
            <a:prstGeom prst="triangl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bg1">
                    <a:lumMod val="8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1" name="Group 44"/>
          <p:cNvGrpSpPr/>
          <p:nvPr/>
        </p:nvGrpSpPr>
        <p:grpSpPr>
          <a:xfrm rot="10800000">
            <a:off x="4822095" y="2504084"/>
            <a:ext cx="1544964" cy="901358"/>
            <a:chOff x="4251326" y="1250667"/>
            <a:chExt cx="1158874" cy="675862"/>
          </a:xfrm>
          <a:blipFill>
            <a:blip r:embed="rId5"/>
            <a:stretch>
              <a:fillRect/>
            </a:stretch>
          </a:blipFill>
        </p:grpSpPr>
        <p:sp>
          <p:nvSpPr>
            <p:cNvPr id="14" name="Round Same Side Corner Rectangle 45"/>
            <p:cNvSpPr/>
            <p:nvPr/>
          </p:nvSpPr>
          <p:spPr bwMode="auto">
            <a:xfrm rot="16200000">
              <a:off x="4416632" y="1085361"/>
              <a:ext cx="675862" cy="10064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solidFill>
                  <a:schemeClr val="bg1">
                    <a:lumMod val="85000"/>
                  </a:schemeClr>
                </a:solidFill>
                <a:latin typeface="+mn-ea"/>
              </a:endParaRPr>
            </a:p>
          </p:txBody>
        </p:sp>
        <p:sp>
          <p:nvSpPr>
            <p:cNvPr id="15" name="Isosceles Triangle 46"/>
            <p:cNvSpPr/>
            <p:nvPr/>
          </p:nvSpPr>
          <p:spPr bwMode="auto">
            <a:xfrm rot="5400000">
              <a:off x="5209504" y="1512398"/>
              <a:ext cx="248992" cy="152400"/>
            </a:xfrm>
            <a:prstGeom prst="triangl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bg1">
                    <a:lumMod val="8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6" name="Group 47"/>
          <p:cNvGrpSpPr/>
          <p:nvPr/>
        </p:nvGrpSpPr>
        <p:grpSpPr>
          <a:xfrm>
            <a:off x="5518387" y="3698637"/>
            <a:ext cx="1544964" cy="901358"/>
            <a:chOff x="4251326" y="1250667"/>
            <a:chExt cx="1158874" cy="675862"/>
          </a:xfrm>
          <a:blipFill>
            <a:blip r:embed="rId5"/>
            <a:stretch>
              <a:fillRect/>
            </a:stretch>
          </a:blipFill>
        </p:grpSpPr>
        <p:sp>
          <p:nvSpPr>
            <p:cNvPr id="17" name="Round Same Side Corner Rectangle 48"/>
            <p:cNvSpPr/>
            <p:nvPr/>
          </p:nvSpPr>
          <p:spPr bwMode="auto">
            <a:xfrm rot="16200000">
              <a:off x="4416632" y="1085361"/>
              <a:ext cx="675862" cy="10064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solidFill>
                  <a:schemeClr val="bg1">
                    <a:lumMod val="85000"/>
                  </a:schemeClr>
                </a:solidFill>
                <a:latin typeface="+mn-ea"/>
              </a:endParaRPr>
            </a:p>
          </p:txBody>
        </p:sp>
        <p:sp>
          <p:nvSpPr>
            <p:cNvPr id="18" name="Isosceles Triangle 49"/>
            <p:cNvSpPr/>
            <p:nvPr/>
          </p:nvSpPr>
          <p:spPr bwMode="auto">
            <a:xfrm rot="5400000">
              <a:off x="5209504" y="1512398"/>
              <a:ext cx="248992" cy="152400"/>
            </a:xfrm>
            <a:prstGeom prst="triangl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bg1">
                    <a:lumMod val="8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9" name="Group 50"/>
          <p:cNvGrpSpPr/>
          <p:nvPr/>
        </p:nvGrpSpPr>
        <p:grpSpPr>
          <a:xfrm rot="10800000">
            <a:off x="4822095" y="4894432"/>
            <a:ext cx="1544964" cy="901358"/>
            <a:chOff x="4251326" y="1250667"/>
            <a:chExt cx="1158874" cy="675862"/>
          </a:xfrm>
          <a:blipFill>
            <a:blip r:embed="rId5"/>
            <a:stretch>
              <a:fillRect/>
            </a:stretch>
          </a:blipFill>
        </p:grpSpPr>
        <p:sp>
          <p:nvSpPr>
            <p:cNvPr id="20" name="Round Same Side Corner Rectangle 56"/>
            <p:cNvSpPr/>
            <p:nvPr/>
          </p:nvSpPr>
          <p:spPr bwMode="auto">
            <a:xfrm rot="16200000">
              <a:off x="4416632" y="1085361"/>
              <a:ext cx="675862" cy="10064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solidFill>
                  <a:schemeClr val="bg1">
                    <a:lumMod val="85000"/>
                  </a:schemeClr>
                </a:solidFill>
                <a:latin typeface="+mn-ea"/>
              </a:endParaRPr>
            </a:p>
          </p:txBody>
        </p:sp>
        <p:sp>
          <p:nvSpPr>
            <p:cNvPr id="21" name="Isosceles Triangle 57"/>
            <p:cNvSpPr/>
            <p:nvPr/>
          </p:nvSpPr>
          <p:spPr bwMode="auto">
            <a:xfrm rot="5400000">
              <a:off x="5209504" y="1512398"/>
              <a:ext cx="248992" cy="152400"/>
            </a:xfrm>
            <a:prstGeom prst="triangl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bg1">
                    <a:lumMod val="85000"/>
                  </a:schemeClr>
                </a:solidFill>
                <a:latin typeface="+mn-ea"/>
              </a:endParaRPr>
            </a:p>
          </p:txBody>
        </p:sp>
      </p:grpSp>
      <p:sp>
        <p:nvSpPr>
          <p:cNvPr id="22" name="Freeform 63"/>
          <p:cNvSpPr>
            <a:spLocks noEditPoints="1"/>
          </p:cNvSpPr>
          <p:nvPr/>
        </p:nvSpPr>
        <p:spPr bwMode="auto">
          <a:xfrm>
            <a:off x="5359801" y="2685255"/>
            <a:ext cx="615659" cy="448244"/>
          </a:xfrm>
          <a:custGeom>
            <a:avLst/>
            <a:gdLst/>
            <a:ahLst/>
            <a:cxnLst>
              <a:cxn ang="0">
                <a:pos x="62" y="57"/>
              </a:cxn>
              <a:cxn ang="0">
                <a:pos x="18" y="57"/>
              </a:cxn>
              <a:cxn ang="0">
                <a:pos x="0" y="39"/>
              </a:cxn>
              <a:cxn ang="0">
                <a:pos x="11" y="23"/>
              </a:cxn>
              <a:cxn ang="0">
                <a:pos x="11" y="21"/>
              </a:cxn>
              <a:cxn ang="0">
                <a:pos x="31" y="0"/>
              </a:cxn>
              <a:cxn ang="0">
                <a:pos x="50" y="13"/>
              </a:cxn>
              <a:cxn ang="0">
                <a:pos x="57" y="11"/>
              </a:cxn>
              <a:cxn ang="0">
                <a:pos x="67" y="21"/>
              </a:cxn>
              <a:cxn ang="0">
                <a:pos x="66" y="27"/>
              </a:cxn>
              <a:cxn ang="0">
                <a:pos x="78" y="42"/>
              </a:cxn>
              <a:cxn ang="0">
                <a:pos x="62" y="57"/>
              </a:cxn>
              <a:cxn ang="0">
                <a:pos x="51" y="31"/>
              </a:cxn>
              <a:cxn ang="0">
                <a:pos x="42" y="31"/>
              </a:cxn>
              <a:cxn ang="0">
                <a:pos x="42" y="17"/>
              </a:cxn>
              <a:cxn ang="0">
                <a:pos x="40" y="16"/>
              </a:cxn>
              <a:cxn ang="0">
                <a:pos x="33" y="16"/>
              </a:cxn>
              <a:cxn ang="0">
                <a:pos x="31" y="17"/>
              </a:cxn>
              <a:cxn ang="0">
                <a:pos x="31" y="31"/>
              </a:cxn>
              <a:cxn ang="0">
                <a:pos x="22" y="31"/>
              </a:cxn>
              <a:cxn ang="0">
                <a:pos x="21" y="33"/>
              </a:cxn>
              <a:cxn ang="0">
                <a:pos x="21" y="34"/>
              </a:cxn>
              <a:cxn ang="0">
                <a:pos x="36" y="48"/>
              </a:cxn>
              <a:cxn ang="0">
                <a:pos x="36" y="48"/>
              </a:cxn>
              <a:cxn ang="0">
                <a:pos x="37" y="48"/>
              </a:cxn>
              <a:cxn ang="0">
                <a:pos x="51" y="34"/>
              </a:cxn>
              <a:cxn ang="0">
                <a:pos x="52" y="33"/>
              </a:cxn>
              <a:cxn ang="0">
                <a:pos x="51" y="31"/>
              </a:cxn>
            </a:cxnLst>
            <a:rect l="0" t="0" r="r" b="b"/>
            <a:pathLst>
              <a:path w="78" h="57">
                <a:moveTo>
                  <a:pt x="62" y="57"/>
                </a:moveTo>
                <a:cubicBezTo>
                  <a:pt x="18" y="57"/>
                  <a:pt x="18" y="57"/>
                  <a:pt x="18" y="57"/>
                </a:cubicBezTo>
                <a:cubicBezTo>
                  <a:pt x="9" y="57"/>
                  <a:pt x="0" y="49"/>
                  <a:pt x="0" y="39"/>
                </a:cubicBezTo>
                <a:cubicBezTo>
                  <a:pt x="0" y="32"/>
                  <a:pt x="5" y="26"/>
                  <a:pt x="11" y="23"/>
                </a:cubicBezTo>
                <a:cubicBezTo>
                  <a:pt x="11" y="22"/>
                  <a:pt x="11" y="22"/>
                  <a:pt x="11" y="21"/>
                </a:cubicBezTo>
                <a:cubicBezTo>
                  <a:pt x="11" y="10"/>
                  <a:pt x="20" y="0"/>
                  <a:pt x="31" y="0"/>
                </a:cubicBezTo>
                <a:cubicBezTo>
                  <a:pt x="40" y="0"/>
                  <a:pt x="47" y="6"/>
                  <a:pt x="50" y="13"/>
                </a:cubicBezTo>
                <a:cubicBezTo>
                  <a:pt x="52" y="12"/>
                  <a:pt x="55" y="11"/>
                  <a:pt x="57" y="11"/>
                </a:cubicBezTo>
                <a:cubicBezTo>
                  <a:pt x="63" y="11"/>
                  <a:pt x="67" y="15"/>
                  <a:pt x="67" y="21"/>
                </a:cubicBezTo>
                <a:cubicBezTo>
                  <a:pt x="67" y="23"/>
                  <a:pt x="67" y="25"/>
                  <a:pt x="66" y="27"/>
                </a:cubicBezTo>
                <a:cubicBezTo>
                  <a:pt x="73" y="28"/>
                  <a:pt x="78" y="34"/>
                  <a:pt x="78" y="42"/>
                </a:cubicBezTo>
                <a:cubicBezTo>
                  <a:pt x="78" y="50"/>
                  <a:pt x="71" y="57"/>
                  <a:pt x="62" y="57"/>
                </a:cubicBezTo>
                <a:close/>
                <a:moveTo>
                  <a:pt x="51" y="31"/>
                </a:moveTo>
                <a:cubicBezTo>
                  <a:pt x="42" y="31"/>
                  <a:pt x="42" y="31"/>
                  <a:pt x="42" y="31"/>
                </a:cubicBezTo>
                <a:cubicBezTo>
                  <a:pt x="42" y="17"/>
                  <a:pt x="42" y="17"/>
                  <a:pt x="42" y="17"/>
                </a:cubicBezTo>
                <a:cubicBezTo>
                  <a:pt x="42" y="16"/>
                  <a:pt x="41" y="16"/>
                  <a:pt x="40" y="16"/>
                </a:cubicBezTo>
                <a:cubicBezTo>
                  <a:pt x="33" y="16"/>
                  <a:pt x="33" y="16"/>
                  <a:pt x="33" y="16"/>
                </a:cubicBezTo>
                <a:cubicBezTo>
                  <a:pt x="32" y="16"/>
                  <a:pt x="31" y="16"/>
                  <a:pt x="31" y="17"/>
                </a:cubicBezTo>
                <a:cubicBezTo>
                  <a:pt x="31" y="31"/>
                  <a:pt x="31" y="31"/>
                  <a:pt x="31" y="31"/>
                </a:cubicBezTo>
                <a:cubicBezTo>
                  <a:pt x="22" y="31"/>
                  <a:pt x="22" y="31"/>
                  <a:pt x="22" y="31"/>
                </a:cubicBezTo>
                <a:cubicBezTo>
                  <a:pt x="22" y="31"/>
                  <a:pt x="21" y="32"/>
                  <a:pt x="21" y="33"/>
                </a:cubicBezTo>
                <a:cubicBezTo>
                  <a:pt x="21" y="33"/>
                  <a:pt x="21" y="33"/>
                  <a:pt x="21" y="34"/>
                </a:cubicBezTo>
                <a:cubicBezTo>
                  <a:pt x="36" y="48"/>
                  <a:pt x="36" y="48"/>
                  <a:pt x="36" y="48"/>
                </a:cubicBezTo>
                <a:cubicBezTo>
                  <a:pt x="36" y="48"/>
                  <a:pt x="36" y="48"/>
                  <a:pt x="36" y="48"/>
                </a:cubicBezTo>
                <a:cubicBezTo>
                  <a:pt x="37" y="48"/>
                  <a:pt x="37" y="48"/>
                  <a:pt x="37" y="48"/>
                </a:cubicBezTo>
                <a:cubicBezTo>
                  <a:pt x="51" y="34"/>
                  <a:pt x="51" y="34"/>
                  <a:pt x="51" y="34"/>
                </a:cubicBezTo>
                <a:cubicBezTo>
                  <a:pt x="52" y="33"/>
                  <a:pt x="52" y="33"/>
                  <a:pt x="52" y="33"/>
                </a:cubicBezTo>
                <a:cubicBezTo>
                  <a:pt x="52" y="32"/>
                  <a:pt x="51" y="31"/>
                  <a:pt x="51" y="31"/>
                </a:cubicBez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23" name="Freeform 103"/>
          <p:cNvSpPr>
            <a:spLocks noEditPoints="1"/>
          </p:cNvSpPr>
          <p:nvPr/>
        </p:nvSpPr>
        <p:spPr bwMode="auto">
          <a:xfrm>
            <a:off x="5937364" y="1435982"/>
            <a:ext cx="409811" cy="603673"/>
          </a:xfrm>
          <a:custGeom>
            <a:avLst/>
            <a:gdLst/>
            <a:ahLst/>
            <a:cxnLst>
              <a:cxn ang="0">
                <a:pos x="37" y="29"/>
              </a:cxn>
              <a:cxn ang="0">
                <a:pos x="31" y="41"/>
              </a:cxn>
              <a:cxn ang="0">
                <a:pos x="33" y="44"/>
              </a:cxn>
              <a:cxn ang="0">
                <a:pos x="32" y="47"/>
              </a:cxn>
              <a:cxn ang="0">
                <a:pos x="33" y="49"/>
              </a:cxn>
              <a:cxn ang="0">
                <a:pos x="31" y="53"/>
              </a:cxn>
              <a:cxn ang="0">
                <a:pos x="31" y="54"/>
              </a:cxn>
              <a:cxn ang="0">
                <a:pos x="27" y="58"/>
              </a:cxn>
              <a:cxn ang="0">
                <a:pos x="21" y="62"/>
              </a:cxn>
              <a:cxn ang="0">
                <a:pos x="15" y="58"/>
              </a:cxn>
              <a:cxn ang="0">
                <a:pos x="11" y="54"/>
              </a:cxn>
              <a:cxn ang="0">
                <a:pos x="11" y="53"/>
              </a:cxn>
              <a:cxn ang="0">
                <a:pos x="9" y="49"/>
              </a:cxn>
              <a:cxn ang="0">
                <a:pos x="10" y="47"/>
              </a:cxn>
              <a:cxn ang="0">
                <a:pos x="9" y="44"/>
              </a:cxn>
              <a:cxn ang="0">
                <a:pos x="11" y="41"/>
              </a:cxn>
              <a:cxn ang="0">
                <a:pos x="5" y="29"/>
              </a:cxn>
              <a:cxn ang="0">
                <a:pos x="0" y="18"/>
              </a:cxn>
              <a:cxn ang="0">
                <a:pos x="21" y="0"/>
              </a:cxn>
              <a:cxn ang="0">
                <a:pos x="42" y="18"/>
              </a:cxn>
              <a:cxn ang="0">
                <a:pos x="37" y="29"/>
              </a:cxn>
              <a:cxn ang="0">
                <a:pos x="21" y="6"/>
              </a:cxn>
              <a:cxn ang="0">
                <a:pos x="6" y="18"/>
              </a:cxn>
              <a:cxn ang="0">
                <a:pos x="8" y="26"/>
              </a:cxn>
              <a:cxn ang="0">
                <a:pos x="11" y="28"/>
              </a:cxn>
              <a:cxn ang="0">
                <a:pos x="16" y="40"/>
              </a:cxn>
              <a:cxn ang="0">
                <a:pos x="26" y="40"/>
              </a:cxn>
              <a:cxn ang="0">
                <a:pos x="31" y="28"/>
              </a:cxn>
              <a:cxn ang="0">
                <a:pos x="34" y="26"/>
              </a:cxn>
              <a:cxn ang="0">
                <a:pos x="36" y="18"/>
              </a:cxn>
              <a:cxn ang="0">
                <a:pos x="21" y="6"/>
              </a:cxn>
              <a:cxn ang="0">
                <a:pos x="29" y="20"/>
              </a:cxn>
              <a:cxn ang="0">
                <a:pos x="27" y="18"/>
              </a:cxn>
              <a:cxn ang="0">
                <a:pos x="21" y="15"/>
              </a:cxn>
              <a:cxn ang="0">
                <a:pos x="20" y="13"/>
              </a:cxn>
              <a:cxn ang="0">
                <a:pos x="21" y="12"/>
              </a:cxn>
              <a:cxn ang="0">
                <a:pos x="30" y="18"/>
              </a:cxn>
              <a:cxn ang="0">
                <a:pos x="29" y="20"/>
              </a:cxn>
            </a:cxnLst>
            <a:rect l="0" t="0" r="r" b="b"/>
            <a:pathLst>
              <a:path w="42" h="62">
                <a:moveTo>
                  <a:pt x="37" y="29"/>
                </a:moveTo>
                <a:cubicBezTo>
                  <a:pt x="35" y="32"/>
                  <a:pt x="31" y="37"/>
                  <a:pt x="31" y="41"/>
                </a:cubicBezTo>
                <a:cubicBezTo>
                  <a:pt x="32" y="42"/>
                  <a:pt x="33" y="43"/>
                  <a:pt x="33" y="44"/>
                </a:cubicBezTo>
                <a:cubicBezTo>
                  <a:pt x="33" y="45"/>
                  <a:pt x="32" y="46"/>
                  <a:pt x="32" y="47"/>
                </a:cubicBezTo>
                <a:cubicBezTo>
                  <a:pt x="32" y="47"/>
                  <a:pt x="33" y="48"/>
                  <a:pt x="33" y="49"/>
                </a:cubicBezTo>
                <a:cubicBezTo>
                  <a:pt x="33" y="51"/>
                  <a:pt x="32" y="52"/>
                  <a:pt x="31" y="53"/>
                </a:cubicBezTo>
                <a:cubicBezTo>
                  <a:pt x="31" y="53"/>
                  <a:pt x="31" y="54"/>
                  <a:pt x="31" y="54"/>
                </a:cubicBezTo>
                <a:cubicBezTo>
                  <a:pt x="31" y="57"/>
                  <a:pt x="29" y="58"/>
                  <a:pt x="27" y="58"/>
                </a:cubicBezTo>
                <a:cubicBezTo>
                  <a:pt x="26" y="61"/>
                  <a:pt x="24" y="62"/>
                  <a:pt x="21" y="62"/>
                </a:cubicBezTo>
                <a:cubicBezTo>
                  <a:pt x="19" y="62"/>
                  <a:pt x="16" y="61"/>
                  <a:pt x="15" y="58"/>
                </a:cubicBezTo>
                <a:cubicBezTo>
                  <a:pt x="13" y="58"/>
                  <a:pt x="11" y="57"/>
                  <a:pt x="11" y="54"/>
                </a:cubicBezTo>
                <a:cubicBezTo>
                  <a:pt x="11" y="54"/>
                  <a:pt x="11" y="53"/>
                  <a:pt x="11" y="53"/>
                </a:cubicBezTo>
                <a:cubicBezTo>
                  <a:pt x="10" y="52"/>
                  <a:pt x="9" y="51"/>
                  <a:pt x="9" y="49"/>
                </a:cubicBezTo>
                <a:cubicBezTo>
                  <a:pt x="9" y="48"/>
                  <a:pt x="10" y="47"/>
                  <a:pt x="10" y="47"/>
                </a:cubicBezTo>
                <a:cubicBezTo>
                  <a:pt x="10" y="46"/>
                  <a:pt x="9" y="45"/>
                  <a:pt x="9" y="44"/>
                </a:cubicBezTo>
                <a:cubicBezTo>
                  <a:pt x="9" y="43"/>
                  <a:pt x="10" y="42"/>
                  <a:pt x="11" y="41"/>
                </a:cubicBezTo>
                <a:cubicBezTo>
                  <a:pt x="11" y="37"/>
                  <a:pt x="7" y="32"/>
                  <a:pt x="5" y="29"/>
                </a:cubicBezTo>
                <a:cubicBezTo>
                  <a:pt x="2" y="26"/>
                  <a:pt x="0" y="23"/>
                  <a:pt x="0" y="18"/>
                </a:cubicBezTo>
                <a:cubicBezTo>
                  <a:pt x="0" y="8"/>
                  <a:pt x="11" y="0"/>
                  <a:pt x="21" y="0"/>
                </a:cubicBezTo>
                <a:cubicBezTo>
                  <a:pt x="31" y="0"/>
                  <a:pt x="42" y="8"/>
                  <a:pt x="42" y="18"/>
                </a:cubicBezTo>
                <a:cubicBezTo>
                  <a:pt x="42" y="23"/>
                  <a:pt x="40" y="26"/>
                  <a:pt x="37" y="29"/>
                </a:cubicBezTo>
                <a:close/>
                <a:moveTo>
                  <a:pt x="21" y="6"/>
                </a:moveTo>
                <a:cubicBezTo>
                  <a:pt x="14" y="6"/>
                  <a:pt x="6" y="10"/>
                  <a:pt x="6" y="18"/>
                </a:cubicBezTo>
                <a:cubicBezTo>
                  <a:pt x="6" y="21"/>
                  <a:pt x="7" y="24"/>
                  <a:pt x="8" y="26"/>
                </a:cubicBezTo>
                <a:cubicBezTo>
                  <a:pt x="9" y="27"/>
                  <a:pt x="10" y="27"/>
                  <a:pt x="11" y="28"/>
                </a:cubicBezTo>
                <a:cubicBezTo>
                  <a:pt x="14" y="32"/>
                  <a:pt x="16" y="36"/>
                  <a:pt x="16" y="40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36"/>
                  <a:pt x="28" y="32"/>
                  <a:pt x="31" y="28"/>
                </a:cubicBezTo>
                <a:cubicBezTo>
                  <a:pt x="32" y="27"/>
                  <a:pt x="33" y="27"/>
                  <a:pt x="34" y="26"/>
                </a:cubicBezTo>
                <a:cubicBezTo>
                  <a:pt x="35" y="24"/>
                  <a:pt x="36" y="21"/>
                  <a:pt x="36" y="18"/>
                </a:cubicBezTo>
                <a:cubicBezTo>
                  <a:pt x="36" y="10"/>
                  <a:pt x="28" y="6"/>
                  <a:pt x="21" y="6"/>
                </a:cubicBezTo>
                <a:close/>
                <a:moveTo>
                  <a:pt x="29" y="20"/>
                </a:moveTo>
                <a:cubicBezTo>
                  <a:pt x="28" y="20"/>
                  <a:pt x="27" y="19"/>
                  <a:pt x="27" y="18"/>
                </a:cubicBezTo>
                <a:cubicBezTo>
                  <a:pt x="27" y="16"/>
                  <a:pt x="23" y="15"/>
                  <a:pt x="21" y="15"/>
                </a:cubicBezTo>
                <a:cubicBezTo>
                  <a:pt x="20" y="15"/>
                  <a:pt x="20" y="14"/>
                  <a:pt x="20" y="13"/>
                </a:cubicBezTo>
                <a:cubicBezTo>
                  <a:pt x="20" y="13"/>
                  <a:pt x="20" y="12"/>
                  <a:pt x="21" y="12"/>
                </a:cubicBezTo>
                <a:cubicBezTo>
                  <a:pt x="25" y="12"/>
                  <a:pt x="30" y="14"/>
                  <a:pt x="30" y="18"/>
                </a:cubicBezTo>
                <a:cubicBezTo>
                  <a:pt x="30" y="19"/>
                  <a:pt x="29" y="20"/>
                  <a:pt x="29" y="20"/>
                </a:cubicBez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24" name="Freeform 56"/>
          <p:cNvSpPr>
            <a:spLocks noEditPoints="1"/>
          </p:cNvSpPr>
          <p:nvPr/>
        </p:nvSpPr>
        <p:spPr bwMode="auto">
          <a:xfrm>
            <a:off x="5937364" y="3863776"/>
            <a:ext cx="554219" cy="554419"/>
          </a:xfrm>
          <a:custGeom>
            <a:avLst/>
            <a:gdLst/>
            <a:ahLst/>
            <a:cxnLst>
              <a:cxn ang="0">
                <a:pos x="64" y="42"/>
              </a:cxn>
              <a:cxn ang="0">
                <a:pos x="63" y="44"/>
              </a:cxn>
              <a:cxn ang="0">
                <a:pos x="33" y="64"/>
              </a:cxn>
              <a:cxn ang="0">
                <a:pos x="32" y="64"/>
              </a:cxn>
              <a:cxn ang="0">
                <a:pos x="30" y="64"/>
              </a:cxn>
              <a:cxn ang="0">
                <a:pos x="1" y="44"/>
              </a:cxn>
              <a:cxn ang="0">
                <a:pos x="0" y="42"/>
              </a:cxn>
              <a:cxn ang="0">
                <a:pos x="0" y="23"/>
              </a:cxn>
              <a:cxn ang="0">
                <a:pos x="1" y="20"/>
              </a:cxn>
              <a:cxn ang="0">
                <a:pos x="30" y="1"/>
              </a:cxn>
              <a:cxn ang="0">
                <a:pos x="32" y="0"/>
              </a:cxn>
              <a:cxn ang="0">
                <a:pos x="33" y="1"/>
              </a:cxn>
              <a:cxn ang="0">
                <a:pos x="63" y="20"/>
              </a:cxn>
              <a:cxn ang="0">
                <a:pos x="64" y="23"/>
              </a:cxn>
              <a:cxn ang="0">
                <a:pos x="64" y="42"/>
              </a:cxn>
              <a:cxn ang="0">
                <a:pos x="12" y="32"/>
              </a:cxn>
              <a:cxn ang="0">
                <a:pos x="5" y="28"/>
              </a:cxn>
              <a:cxn ang="0">
                <a:pos x="5" y="37"/>
              </a:cxn>
              <a:cxn ang="0">
                <a:pos x="12" y="32"/>
              </a:cxn>
              <a:cxn ang="0">
                <a:pos x="29" y="21"/>
              </a:cxn>
              <a:cxn ang="0">
                <a:pos x="29" y="8"/>
              </a:cxn>
              <a:cxn ang="0">
                <a:pos x="7" y="23"/>
              </a:cxn>
              <a:cxn ang="0">
                <a:pos x="17" y="29"/>
              </a:cxn>
              <a:cxn ang="0">
                <a:pos x="29" y="21"/>
              </a:cxn>
              <a:cxn ang="0">
                <a:pos x="29" y="56"/>
              </a:cxn>
              <a:cxn ang="0">
                <a:pos x="29" y="44"/>
              </a:cxn>
              <a:cxn ang="0">
                <a:pos x="17" y="36"/>
              </a:cxn>
              <a:cxn ang="0">
                <a:pos x="7" y="42"/>
              </a:cxn>
              <a:cxn ang="0">
                <a:pos x="29" y="56"/>
              </a:cxn>
              <a:cxn ang="0">
                <a:pos x="41" y="32"/>
              </a:cxn>
              <a:cxn ang="0">
                <a:pos x="32" y="26"/>
              </a:cxn>
              <a:cxn ang="0">
                <a:pos x="22" y="32"/>
              </a:cxn>
              <a:cxn ang="0">
                <a:pos x="32" y="39"/>
              </a:cxn>
              <a:cxn ang="0">
                <a:pos x="41" y="32"/>
              </a:cxn>
              <a:cxn ang="0">
                <a:pos x="56" y="23"/>
              </a:cxn>
              <a:cxn ang="0">
                <a:pos x="35" y="8"/>
              </a:cxn>
              <a:cxn ang="0">
                <a:pos x="35" y="21"/>
              </a:cxn>
              <a:cxn ang="0">
                <a:pos x="46" y="29"/>
              </a:cxn>
              <a:cxn ang="0">
                <a:pos x="56" y="23"/>
              </a:cxn>
              <a:cxn ang="0">
                <a:pos x="56" y="42"/>
              </a:cxn>
              <a:cxn ang="0">
                <a:pos x="46" y="36"/>
              </a:cxn>
              <a:cxn ang="0">
                <a:pos x="35" y="44"/>
              </a:cxn>
              <a:cxn ang="0">
                <a:pos x="35" y="56"/>
              </a:cxn>
              <a:cxn ang="0">
                <a:pos x="56" y="42"/>
              </a:cxn>
              <a:cxn ang="0">
                <a:pos x="58" y="37"/>
              </a:cxn>
              <a:cxn ang="0">
                <a:pos x="58" y="28"/>
              </a:cxn>
              <a:cxn ang="0">
                <a:pos x="51" y="32"/>
              </a:cxn>
              <a:cxn ang="0">
                <a:pos x="58" y="37"/>
              </a:cxn>
            </a:cxnLst>
            <a:rect l="0" t="0" r="r" b="b"/>
            <a:pathLst>
              <a:path w="64" h="64">
                <a:moveTo>
                  <a:pt x="64" y="42"/>
                </a:moveTo>
                <a:cubicBezTo>
                  <a:pt x="64" y="43"/>
                  <a:pt x="63" y="44"/>
                  <a:pt x="63" y="44"/>
                </a:cubicBezTo>
                <a:cubicBezTo>
                  <a:pt x="33" y="64"/>
                  <a:pt x="33" y="64"/>
                  <a:pt x="33" y="64"/>
                </a:cubicBezTo>
                <a:cubicBezTo>
                  <a:pt x="33" y="64"/>
                  <a:pt x="32" y="64"/>
                  <a:pt x="32" y="64"/>
                </a:cubicBezTo>
                <a:cubicBezTo>
                  <a:pt x="31" y="64"/>
                  <a:pt x="31" y="64"/>
                  <a:pt x="30" y="64"/>
                </a:cubicBezTo>
                <a:cubicBezTo>
                  <a:pt x="1" y="44"/>
                  <a:pt x="1" y="44"/>
                  <a:pt x="1" y="44"/>
                </a:cubicBezTo>
                <a:cubicBezTo>
                  <a:pt x="0" y="44"/>
                  <a:pt x="0" y="43"/>
                  <a:pt x="0" y="4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30" y="1"/>
                  <a:pt x="30" y="1"/>
                  <a:pt x="30" y="1"/>
                </a:cubicBezTo>
                <a:cubicBezTo>
                  <a:pt x="31" y="1"/>
                  <a:pt x="31" y="0"/>
                  <a:pt x="32" y="0"/>
                </a:cubicBezTo>
                <a:cubicBezTo>
                  <a:pt x="32" y="0"/>
                  <a:pt x="33" y="1"/>
                  <a:pt x="33" y="1"/>
                </a:cubicBezTo>
                <a:cubicBezTo>
                  <a:pt x="63" y="20"/>
                  <a:pt x="63" y="20"/>
                  <a:pt x="63" y="20"/>
                </a:cubicBezTo>
                <a:cubicBezTo>
                  <a:pt x="63" y="21"/>
                  <a:pt x="64" y="22"/>
                  <a:pt x="64" y="23"/>
                </a:cubicBezTo>
                <a:lnTo>
                  <a:pt x="64" y="42"/>
                </a:lnTo>
                <a:close/>
                <a:moveTo>
                  <a:pt x="12" y="32"/>
                </a:moveTo>
                <a:cubicBezTo>
                  <a:pt x="5" y="28"/>
                  <a:pt x="5" y="28"/>
                  <a:pt x="5" y="28"/>
                </a:cubicBezTo>
                <a:cubicBezTo>
                  <a:pt x="5" y="37"/>
                  <a:pt x="5" y="37"/>
                  <a:pt x="5" y="37"/>
                </a:cubicBezTo>
                <a:lnTo>
                  <a:pt x="12" y="32"/>
                </a:lnTo>
                <a:close/>
                <a:moveTo>
                  <a:pt x="29" y="21"/>
                </a:moveTo>
                <a:cubicBezTo>
                  <a:pt x="29" y="8"/>
                  <a:pt x="29" y="8"/>
                  <a:pt x="29" y="8"/>
                </a:cubicBezTo>
                <a:cubicBezTo>
                  <a:pt x="7" y="23"/>
                  <a:pt x="7" y="23"/>
                  <a:pt x="7" y="23"/>
                </a:cubicBezTo>
                <a:cubicBezTo>
                  <a:pt x="17" y="29"/>
                  <a:pt x="17" y="29"/>
                  <a:pt x="17" y="29"/>
                </a:cubicBezTo>
                <a:lnTo>
                  <a:pt x="29" y="21"/>
                </a:lnTo>
                <a:close/>
                <a:moveTo>
                  <a:pt x="29" y="56"/>
                </a:moveTo>
                <a:cubicBezTo>
                  <a:pt x="29" y="44"/>
                  <a:pt x="29" y="44"/>
                  <a:pt x="29" y="44"/>
                </a:cubicBezTo>
                <a:cubicBezTo>
                  <a:pt x="17" y="36"/>
                  <a:pt x="17" y="36"/>
                  <a:pt x="17" y="36"/>
                </a:cubicBezTo>
                <a:cubicBezTo>
                  <a:pt x="7" y="42"/>
                  <a:pt x="7" y="42"/>
                  <a:pt x="7" y="42"/>
                </a:cubicBezTo>
                <a:lnTo>
                  <a:pt x="29" y="56"/>
                </a:lnTo>
                <a:close/>
                <a:moveTo>
                  <a:pt x="41" y="32"/>
                </a:moveTo>
                <a:cubicBezTo>
                  <a:pt x="32" y="26"/>
                  <a:pt x="32" y="26"/>
                  <a:pt x="32" y="26"/>
                </a:cubicBezTo>
                <a:cubicBezTo>
                  <a:pt x="22" y="32"/>
                  <a:pt x="22" y="32"/>
                  <a:pt x="22" y="32"/>
                </a:cubicBezTo>
                <a:cubicBezTo>
                  <a:pt x="32" y="39"/>
                  <a:pt x="32" y="39"/>
                  <a:pt x="32" y="39"/>
                </a:cubicBezTo>
                <a:lnTo>
                  <a:pt x="41" y="32"/>
                </a:lnTo>
                <a:close/>
                <a:moveTo>
                  <a:pt x="56" y="23"/>
                </a:moveTo>
                <a:cubicBezTo>
                  <a:pt x="35" y="8"/>
                  <a:pt x="35" y="8"/>
                  <a:pt x="35" y="8"/>
                </a:cubicBezTo>
                <a:cubicBezTo>
                  <a:pt x="35" y="21"/>
                  <a:pt x="35" y="21"/>
                  <a:pt x="35" y="21"/>
                </a:cubicBezTo>
                <a:cubicBezTo>
                  <a:pt x="46" y="29"/>
                  <a:pt x="46" y="29"/>
                  <a:pt x="46" y="29"/>
                </a:cubicBezTo>
                <a:lnTo>
                  <a:pt x="56" y="23"/>
                </a:lnTo>
                <a:close/>
                <a:moveTo>
                  <a:pt x="56" y="42"/>
                </a:moveTo>
                <a:cubicBezTo>
                  <a:pt x="46" y="36"/>
                  <a:pt x="46" y="36"/>
                  <a:pt x="46" y="36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56"/>
                  <a:pt x="35" y="56"/>
                  <a:pt x="35" y="56"/>
                </a:cubicBezTo>
                <a:lnTo>
                  <a:pt x="56" y="42"/>
                </a:lnTo>
                <a:close/>
                <a:moveTo>
                  <a:pt x="58" y="37"/>
                </a:moveTo>
                <a:cubicBezTo>
                  <a:pt x="58" y="28"/>
                  <a:pt x="58" y="28"/>
                  <a:pt x="58" y="28"/>
                </a:cubicBezTo>
                <a:cubicBezTo>
                  <a:pt x="51" y="32"/>
                  <a:pt x="51" y="32"/>
                  <a:pt x="51" y="32"/>
                </a:cubicBezTo>
                <a:lnTo>
                  <a:pt x="58" y="37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25" name="Freeform 66"/>
          <p:cNvSpPr>
            <a:spLocks noEditPoints="1"/>
          </p:cNvSpPr>
          <p:nvPr/>
        </p:nvSpPr>
        <p:spPr bwMode="auto">
          <a:xfrm>
            <a:off x="5343966" y="5115563"/>
            <a:ext cx="618795" cy="480138"/>
          </a:xfrm>
          <a:custGeom>
            <a:avLst/>
            <a:gdLst/>
            <a:ahLst/>
            <a:cxnLst>
              <a:cxn ang="0">
                <a:pos x="29" y="41"/>
              </a:cxn>
              <a:cxn ang="0">
                <a:pos x="22" y="40"/>
              </a:cxn>
              <a:cxn ang="0">
                <a:pos x="11" y="45"/>
              </a:cxn>
              <a:cxn ang="0">
                <a:pos x="7" y="46"/>
              </a:cxn>
              <a:cxn ang="0">
                <a:pos x="7" y="46"/>
              </a:cxn>
              <a:cxn ang="0">
                <a:pos x="6" y="45"/>
              </a:cxn>
              <a:cxn ang="0">
                <a:pos x="6" y="43"/>
              </a:cxn>
              <a:cxn ang="0">
                <a:pos x="11" y="36"/>
              </a:cxn>
              <a:cxn ang="0">
                <a:pos x="0" y="20"/>
              </a:cxn>
              <a:cxn ang="0">
                <a:pos x="29" y="0"/>
              </a:cxn>
              <a:cxn ang="0">
                <a:pos x="57" y="20"/>
              </a:cxn>
              <a:cxn ang="0">
                <a:pos x="29" y="41"/>
              </a:cxn>
              <a:cxn ang="0">
                <a:pos x="62" y="47"/>
              </a:cxn>
              <a:cxn ang="0">
                <a:pos x="66" y="53"/>
              </a:cxn>
              <a:cxn ang="0">
                <a:pos x="67" y="55"/>
              </a:cxn>
              <a:cxn ang="0">
                <a:pos x="66" y="56"/>
              </a:cxn>
              <a:cxn ang="0">
                <a:pos x="62" y="55"/>
              </a:cxn>
              <a:cxn ang="0">
                <a:pos x="51" y="50"/>
              </a:cxn>
              <a:cxn ang="0">
                <a:pos x="44" y="51"/>
              </a:cxn>
              <a:cxn ang="0">
                <a:pos x="25" y="46"/>
              </a:cxn>
              <a:cxn ang="0">
                <a:pos x="29" y="46"/>
              </a:cxn>
              <a:cxn ang="0">
                <a:pos x="52" y="39"/>
              </a:cxn>
              <a:cxn ang="0">
                <a:pos x="62" y="20"/>
              </a:cxn>
              <a:cxn ang="0">
                <a:pos x="61" y="14"/>
              </a:cxn>
              <a:cxn ang="0">
                <a:pos x="72" y="30"/>
              </a:cxn>
              <a:cxn ang="0">
                <a:pos x="62" y="47"/>
              </a:cxn>
            </a:cxnLst>
            <a:rect l="0" t="0" r="r" b="b"/>
            <a:pathLst>
              <a:path w="72" h="56">
                <a:moveTo>
                  <a:pt x="29" y="41"/>
                </a:moveTo>
                <a:cubicBezTo>
                  <a:pt x="26" y="41"/>
                  <a:pt x="24" y="40"/>
                  <a:pt x="22" y="40"/>
                </a:cubicBezTo>
                <a:cubicBezTo>
                  <a:pt x="18" y="42"/>
                  <a:pt x="15" y="44"/>
                  <a:pt x="11" y="45"/>
                </a:cubicBezTo>
                <a:cubicBezTo>
                  <a:pt x="9" y="45"/>
                  <a:pt x="8" y="46"/>
                  <a:pt x="7" y="46"/>
                </a:cubicBezTo>
                <a:cubicBezTo>
                  <a:pt x="7" y="46"/>
                  <a:pt x="7" y="46"/>
                  <a:pt x="7" y="46"/>
                </a:cubicBezTo>
                <a:cubicBezTo>
                  <a:pt x="6" y="46"/>
                  <a:pt x="6" y="45"/>
                  <a:pt x="6" y="45"/>
                </a:cubicBezTo>
                <a:cubicBezTo>
                  <a:pt x="5" y="44"/>
                  <a:pt x="6" y="43"/>
                  <a:pt x="6" y="43"/>
                </a:cubicBezTo>
                <a:cubicBezTo>
                  <a:pt x="8" y="41"/>
                  <a:pt x="10" y="40"/>
                  <a:pt x="11" y="36"/>
                </a:cubicBezTo>
                <a:cubicBezTo>
                  <a:pt x="5" y="32"/>
                  <a:pt x="0" y="27"/>
                  <a:pt x="0" y="20"/>
                </a:cubicBezTo>
                <a:cubicBezTo>
                  <a:pt x="0" y="9"/>
                  <a:pt x="13" y="0"/>
                  <a:pt x="29" y="0"/>
                </a:cubicBezTo>
                <a:cubicBezTo>
                  <a:pt x="44" y="0"/>
                  <a:pt x="57" y="9"/>
                  <a:pt x="57" y="20"/>
                </a:cubicBezTo>
                <a:cubicBezTo>
                  <a:pt x="57" y="32"/>
                  <a:pt x="44" y="41"/>
                  <a:pt x="29" y="41"/>
                </a:cubicBezTo>
                <a:close/>
                <a:moveTo>
                  <a:pt x="62" y="47"/>
                </a:moveTo>
                <a:cubicBezTo>
                  <a:pt x="63" y="50"/>
                  <a:pt x="65" y="51"/>
                  <a:pt x="66" y="53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6"/>
                  <a:pt x="67" y="56"/>
                  <a:pt x="66" y="56"/>
                </a:cubicBezTo>
                <a:cubicBezTo>
                  <a:pt x="65" y="56"/>
                  <a:pt x="63" y="56"/>
                  <a:pt x="62" y="55"/>
                </a:cubicBezTo>
                <a:cubicBezTo>
                  <a:pt x="58" y="54"/>
                  <a:pt x="55" y="53"/>
                  <a:pt x="51" y="50"/>
                </a:cubicBezTo>
                <a:cubicBezTo>
                  <a:pt x="49" y="51"/>
                  <a:pt x="47" y="51"/>
                  <a:pt x="44" y="51"/>
                </a:cubicBezTo>
                <a:cubicBezTo>
                  <a:pt x="37" y="51"/>
                  <a:pt x="30" y="49"/>
                  <a:pt x="25" y="46"/>
                </a:cubicBezTo>
                <a:cubicBezTo>
                  <a:pt x="26" y="46"/>
                  <a:pt x="28" y="46"/>
                  <a:pt x="29" y="46"/>
                </a:cubicBezTo>
                <a:cubicBezTo>
                  <a:pt x="37" y="46"/>
                  <a:pt x="46" y="43"/>
                  <a:pt x="52" y="39"/>
                </a:cubicBezTo>
                <a:cubicBezTo>
                  <a:pt x="58" y="34"/>
                  <a:pt x="62" y="27"/>
                  <a:pt x="62" y="20"/>
                </a:cubicBezTo>
                <a:cubicBezTo>
                  <a:pt x="62" y="18"/>
                  <a:pt x="62" y="16"/>
                  <a:pt x="61" y="14"/>
                </a:cubicBezTo>
                <a:cubicBezTo>
                  <a:pt x="68" y="18"/>
                  <a:pt x="72" y="24"/>
                  <a:pt x="72" y="30"/>
                </a:cubicBezTo>
                <a:cubicBezTo>
                  <a:pt x="72" y="37"/>
                  <a:pt x="68" y="43"/>
                  <a:pt x="62" y="47"/>
                </a:cubicBez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7386056" y="1156309"/>
            <a:ext cx="3672408" cy="1893987"/>
            <a:chOff x="8514377" y="1784643"/>
            <a:chExt cx="3125445" cy="1893987"/>
          </a:xfrm>
        </p:grpSpPr>
        <p:sp>
          <p:nvSpPr>
            <p:cNvPr id="27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1461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7"/>
                </a:lnSpc>
              </a:pPr>
              <a:r>
                <a:rPr lang="zh-CN" altLang="en-US" sz="1400" dirty="0" smtClean="0">
                  <a:solidFill>
                    <a:schemeClr val="bg1">
                      <a:lumMod val="85000"/>
                    </a:schemeClr>
                  </a:solidFill>
                  <a:latin typeface="+mn-ea"/>
                </a:rPr>
                <a:t>单击此处添加文字阐述，添加简短问题说明文字，具体说明文字在此处添加此处单击此处单击此处添加文字阐述，添加简短问题说明文字，具体说明文字在此处添加此处单击</a:t>
              </a:r>
              <a:r>
                <a:rPr lang="zh-CN" altLang="en-US" sz="1400" dirty="0">
                  <a:solidFill>
                    <a:schemeClr val="bg1">
                      <a:lumMod val="85000"/>
                    </a:schemeClr>
                  </a:solidFill>
                  <a:latin typeface="+mn-ea"/>
                </a:rPr>
                <a:t>此处更多模版：亮亮图文旗舰店</a:t>
              </a:r>
              <a:r>
                <a:rPr lang="en-US" altLang="zh-CN" sz="1400" dirty="0">
                  <a:solidFill>
                    <a:schemeClr val="bg1">
                      <a:lumMod val="85000"/>
                    </a:schemeClr>
                  </a:solidFill>
                  <a:latin typeface="+mn-ea"/>
                </a:rPr>
                <a:t>https://liangliangtuwen.tmall.com</a:t>
              </a:r>
              <a:endParaRPr lang="en-US" altLang="zh-CN" sz="1200" dirty="0">
                <a:solidFill>
                  <a:schemeClr val="bg1">
                    <a:lumMod val="8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28" name="TextBox 58"/>
            <p:cNvSpPr>
              <a:spLocks noChangeArrowheads="1"/>
            </p:cNvSpPr>
            <p:nvPr/>
          </p:nvSpPr>
          <p:spPr bwMode="auto">
            <a:xfrm>
              <a:off x="9179669" y="1784643"/>
              <a:ext cx="192643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chemeClr val="bg1">
                      <a:lumMod val="85000"/>
                    </a:schemeClr>
                  </a:solidFill>
                  <a:latin typeface="+mn-ea"/>
                  <a:sym typeface="微软雅黑" pitchFamily="34" charset="-122"/>
                </a:rPr>
                <a:t>添加标题内容</a:t>
              </a:r>
            </a:p>
          </p:txBody>
        </p:sp>
        <p:cxnSp>
          <p:nvCxnSpPr>
            <p:cNvPr id="29" name="直接连接符 28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7463358" y="3390898"/>
            <a:ext cx="3672408" cy="1406674"/>
            <a:chOff x="8514377" y="1784643"/>
            <a:chExt cx="3125445" cy="1406674"/>
          </a:xfrm>
        </p:grpSpPr>
        <p:sp>
          <p:nvSpPr>
            <p:cNvPr id="31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974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7"/>
                </a:lnSpc>
              </a:pPr>
              <a:r>
                <a:rPr lang="zh-CN" altLang="en-US" sz="1400" dirty="0" smtClean="0">
                  <a:solidFill>
                    <a:schemeClr val="bg1">
                      <a:lumMod val="85000"/>
                    </a:schemeClr>
                  </a:solidFill>
                  <a:latin typeface="+mn-ea"/>
                </a:rPr>
                <a:t>单击此处添加文字阐述，添加简短问题说明文字，具体说明文字在此处添加此处单击此处单击此处添加文字阐述，添加简短问题说明文字，具体说明文字在此处添加此处单击此处</a:t>
              </a:r>
              <a:endParaRPr lang="en-US" altLang="zh-CN" sz="1200" dirty="0">
                <a:solidFill>
                  <a:schemeClr val="bg1">
                    <a:lumMod val="8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32" name="TextBox 58"/>
            <p:cNvSpPr>
              <a:spLocks noChangeArrowheads="1"/>
            </p:cNvSpPr>
            <p:nvPr/>
          </p:nvSpPr>
          <p:spPr bwMode="auto">
            <a:xfrm>
              <a:off x="9179669" y="1784643"/>
              <a:ext cx="192643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chemeClr val="bg1">
                      <a:lumMod val="85000"/>
                    </a:schemeClr>
                  </a:solidFill>
                  <a:latin typeface="+mn-ea"/>
                  <a:sym typeface="微软雅黑" pitchFamily="34" charset="-122"/>
                </a:rPr>
                <a:t>添加标题内容</a:t>
              </a: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/>
          <p:cNvGrpSpPr/>
          <p:nvPr/>
        </p:nvGrpSpPr>
        <p:grpSpPr>
          <a:xfrm>
            <a:off x="977344" y="2432513"/>
            <a:ext cx="3672408" cy="1650330"/>
            <a:chOff x="8514377" y="1784643"/>
            <a:chExt cx="3125445" cy="1650330"/>
          </a:xfrm>
        </p:grpSpPr>
        <p:sp>
          <p:nvSpPr>
            <p:cNvPr id="35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1218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7"/>
                </a:lnSpc>
              </a:pPr>
              <a:r>
                <a:rPr lang="zh-CN" altLang="en-US" sz="1400" dirty="0" smtClean="0">
                  <a:solidFill>
                    <a:schemeClr val="bg1">
                      <a:lumMod val="85000"/>
                    </a:schemeClr>
                  </a:solidFill>
                  <a:latin typeface="+mn-ea"/>
                </a:rPr>
                <a:t>单击此处添加文字阐述，添加简短问题说明文字，具体说明文字在此处添加此处单击此处</a:t>
              </a:r>
              <a:r>
                <a:rPr lang="zh-CN" altLang="en-US" sz="1400" dirty="0">
                  <a:solidFill>
                    <a:schemeClr val="bg1">
                      <a:lumMod val="85000"/>
                    </a:schemeClr>
                  </a:solidFill>
                  <a:latin typeface="+mn-ea"/>
                </a:rPr>
                <a:t>单击此处添加文字阐述，添加简短问题说明文字，具体说明文字在此处添加此处单击此处</a:t>
              </a:r>
              <a:endParaRPr lang="en-US" altLang="zh-CN" sz="1200" dirty="0">
                <a:solidFill>
                  <a:schemeClr val="bg1">
                    <a:lumMod val="85000"/>
                  </a:schemeClr>
                </a:solidFill>
                <a:latin typeface="+mn-ea"/>
                <a:sym typeface="微软雅黑" pitchFamily="34" charset="-122"/>
              </a:endParaRPr>
            </a:p>
            <a:p>
              <a:pPr algn="ctr">
                <a:lnSpc>
                  <a:spcPts val="1867"/>
                </a:lnSpc>
              </a:pPr>
              <a:endParaRPr lang="en-US" altLang="zh-CN" sz="1200" dirty="0">
                <a:solidFill>
                  <a:schemeClr val="bg1">
                    <a:lumMod val="8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36" name="TextBox 58"/>
            <p:cNvSpPr>
              <a:spLocks noChangeArrowheads="1"/>
            </p:cNvSpPr>
            <p:nvPr/>
          </p:nvSpPr>
          <p:spPr bwMode="auto">
            <a:xfrm>
              <a:off x="9179669" y="1784643"/>
              <a:ext cx="192643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chemeClr val="bg1">
                      <a:lumMod val="85000"/>
                    </a:schemeClr>
                  </a:solidFill>
                  <a:latin typeface="+mn-ea"/>
                  <a:sym typeface="微软雅黑" pitchFamily="34" charset="-122"/>
                </a:rPr>
                <a:t>添加标题内容</a:t>
              </a:r>
            </a:p>
          </p:txBody>
        </p:sp>
        <p:cxnSp>
          <p:nvCxnSpPr>
            <p:cNvPr id="37" name="直接连接符 36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>
            <a:off x="957053" y="4531933"/>
            <a:ext cx="3672408" cy="1406674"/>
            <a:chOff x="8514377" y="1784643"/>
            <a:chExt cx="3125445" cy="1406674"/>
          </a:xfrm>
        </p:grpSpPr>
        <p:sp>
          <p:nvSpPr>
            <p:cNvPr id="39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974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7"/>
                </a:lnSpc>
              </a:pPr>
              <a:r>
                <a:rPr lang="zh-CN" altLang="en-US" sz="1400" dirty="0" smtClean="0">
                  <a:solidFill>
                    <a:schemeClr val="bg1">
                      <a:lumMod val="85000"/>
                    </a:schemeClr>
                  </a:solidFill>
                  <a:latin typeface="+mn-ea"/>
                </a:rPr>
                <a:t>单击此处添加文字阐述，添加简短问题说明文字，具体说明文字在此处添加此处单击此处单击此处添加文字阐述，添加简短问题说明文字，具体说明文字在此处添加此处单击此处</a:t>
              </a:r>
              <a:endParaRPr lang="en-US" altLang="zh-CN" sz="1200" dirty="0">
                <a:solidFill>
                  <a:schemeClr val="bg1">
                    <a:lumMod val="8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40" name="TextBox 58"/>
            <p:cNvSpPr>
              <a:spLocks noChangeArrowheads="1"/>
            </p:cNvSpPr>
            <p:nvPr/>
          </p:nvSpPr>
          <p:spPr bwMode="auto">
            <a:xfrm>
              <a:off x="9179669" y="1784643"/>
              <a:ext cx="192643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chemeClr val="bg1">
                      <a:lumMod val="85000"/>
                    </a:schemeClr>
                  </a:solidFill>
                  <a:latin typeface="+mn-ea"/>
                  <a:sym typeface="微软雅黑" pitchFamily="34" charset="-122"/>
                </a:rPr>
                <a:t>添加标题内容</a:t>
              </a:r>
            </a:p>
          </p:txBody>
        </p:sp>
        <p:cxnSp>
          <p:nvCxnSpPr>
            <p:cNvPr id="41" name="直接连接符 40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521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5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4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9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65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15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650"/>
                            </p:stCondLst>
                            <p:childTnLst>
                              <p:par>
                                <p:cTn id="6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15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9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40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900"/>
                            </p:stCondLst>
                            <p:childTnLst>
                              <p:par>
                                <p:cTn id="8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4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5" grpId="0" animBg="1"/>
      <p:bldP spid="6" grpId="0" animBg="1"/>
      <p:bldP spid="7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+mn-ea"/>
              </a:rPr>
              <a:t>课堂小结</a:t>
            </a:r>
            <a:endParaRPr lang="zh-CN" altLang="en-US" sz="3600" dirty="0">
              <a:ln w="3175">
                <a:solidFill>
                  <a:prstClr val="white"/>
                </a:solidFill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774726" y="1697088"/>
            <a:ext cx="4032448" cy="1068113"/>
            <a:chOff x="8586385" y="1902000"/>
            <a:chExt cx="6048672" cy="1068113"/>
          </a:xfrm>
        </p:grpSpPr>
        <p:sp>
          <p:nvSpPr>
            <p:cNvPr id="5" name="TextBox 57"/>
            <p:cNvSpPr>
              <a:spLocks noChangeArrowheads="1"/>
            </p:cNvSpPr>
            <p:nvPr/>
          </p:nvSpPr>
          <p:spPr bwMode="auto">
            <a:xfrm>
              <a:off x="8586385" y="2239144"/>
              <a:ext cx="6048672" cy="730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1867"/>
                </a:lnSpc>
              </a:pPr>
              <a:r>
                <a:rPr lang="zh-CN" altLang="en-US" sz="1400" dirty="0">
                  <a:solidFill>
                    <a:schemeClr val="bg1">
                      <a:lumMod val="85000"/>
                    </a:schemeClr>
                  </a:solidFill>
                  <a:latin typeface="+mn-ea"/>
                </a:rPr>
                <a:t> </a:t>
              </a:r>
              <a:r>
                <a:rPr lang="zh-CN" altLang="en-US" sz="1400" dirty="0" smtClean="0">
                  <a:solidFill>
                    <a:schemeClr val="bg1">
                      <a:lumMod val="85000"/>
                    </a:schemeClr>
                  </a:solidFill>
                  <a:latin typeface="+mn-ea"/>
                </a:rPr>
                <a:t>    单击</a:t>
              </a:r>
              <a:r>
                <a:rPr lang="zh-CN" altLang="en-US" sz="1400" dirty="0">
                  <a:solidFill>
                    <a:schemeClr val="bg1">
                      <a:lumMod val="85000"/>
                    </a:schemeClr>
                  </a:solidFill>
                  <a:latin typeface="+mn-ea"/>
                </a:rPr>
                <a:t>此处添加文字阐述，添加简短问题说明文字，具体说明文字在此处添加此处单击此处添加文字阐述，添加简短问题说明文字</a:t>
              </a:r>
              <a:endParaRPr lang="en-US" altLang="zh-CN" sz="1200" dirty="0">
                <a:solidFill>
                  <a:schemeClr val="bg1">
                    <a:lumMod val="8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6" name="TextBox 58"/>
            <p:cNvSpPr>
              <a:spLocks noChangeArrowheads="1"/>
            </p:cNvSpPr>
            <p:nvPr/>
          </p:nvSpPr>
          <p:spPr bwMode="auto">
            <a:xfrm>
              <a:off x="9986866" y="1902000"/>
              <a:ext cx="367608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>
                      <a:lumMod val="85000"/>
                    </a:schemeClr>
                  </a:solidFill>
                  <a:latin typeface="+mn-ea"/>
                  <a:sym typeface="微软雅黑" pitchFamily="34" charset="-122"/>
                </a:rPr>
                <a:t>请在此添加</a:t>
              </a:r>
              <a:r>
                <a:rPr lang="zh-CN" altLang="en-US" sz="2000" b="1" dirty="0">
                  <a:solidFill>
                    <a:schemeClr val="bg1">
                      <a:lumMod val="85000"/>
                    </a:schemeClr>
                  </a:solidFill>
                  <a:latin typeface="+mn-ea"/>
                  <a:sym typeface="微软雅黑" pitchFamily="34" charset="-122"/>
                </a:rPr>
                <a:t>标题内容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774726" y="3101244"/>
            <a:ext cx="4032448" cy="1068113"/>
            <a:chOff x="8586385" y="1902000"/>
            <a:chExt cx="6048672" cy="1068113"/>
          </a:xfrm>
        </p:grpSpPr>
        <p:sp>
          <p:nvSpPr>
            <p:cNvPr id="8" name="TextBox 57"/>
            <p:cNvSpPr>
              <a:spLocks noChangeArrowheads="1"/>
            </p:cNvSpPr>
            <p:nvPr/>
          </p:nvSpPr>
          <p:spPr bwMode="auto">
            <a:xfrm>
              <a:off x="8586385" y="2239144"/>
              <a:ext cx="6048672" cy="730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1867"/>
                </a:lnSpc>
              </a:pPr>
              <a:r>
                <a:rPr lang="zh-CN" altLang="en-US" sz="1400" dirty="0">
                  <a:solidFill>
                    <a:schemeClr val="bg1">
                      <a:lumMod val="85000"/>
                    </a:schemeClr>
                  </a:solidFill>
                  <a:latin typeface="+mn-ea"/>
                </a:rPr>
                <a:t> </a:t>
              </a:r>
              <a:r>
                <a:rPr lang="zh-CN" altLang="en-US" sz="1400" dirty="0" smtClean="0">
                  <a:solidFill>
                    <a:schemeClr val="bg1">
                      <a:lumMod val="85000"/>
                    </a:schemeClr>
                  </a:solidFill>
                  <a:latin typeface="+mn-ea"/>
                </a:rPr>
                <a:t>    单击</a:t>
              </a:r>
              <a:r>
                <a:rPr lang="zh-CN" altLang="en-US" sz="1400" dirty="0">
                  <a:solidFill>
                    <a:schemeClr val="bg1">
                      <a:lumMod val="85000"/>
                    </a:schemeClr>
                  </a:solidFill>
                  <a:latin typeface="+mn-ea"/>
                </a:rPr>
                <a:t>此处添加文字阐述，添加简短问题说明文字，具体说明文字在此处添加此处单击此处添加文字阐述，添加简短问题说明文字</a:t>
              </a:r>
              <a:endParaRPr lang="en-US" altLang="zh-CN" sz="1200" dirty="0">
                <a:solidFill>
                  <a:schemeClr val="bg1">
                    <a:lumMod val="8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9" name="TextBox 58"/>
            <p:cNvSpPr>
              <a:spLocks noChangeArrowheads="1"/>
            </p:cNvSpPr>
            <p:nvPr/>
          </p:nvSpPr>
          <p:spPr bwMode="auto">
            <a:xfrm>
              <a:off x="9986866" y="1902000"/>
              <a:ext cx="367608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>
                      <a:lumMod val="85000"/>
                    </a:schemeClr>
                  </a:solidFill>
                  <a:latin typeface="+mn-ea"/>
                  <a:sym typeface="微软雅黑" pitchFamily="34" charset="-122"/>
                </a:rPr>
                <a:t>请在此添加</a:t>
              </a:r>
              <a:r>
                <a:rPr lang="zh-CN" altLang="en-US" sz="2000" b="1" dirty="0">
                  <a:solidFill>
                    <a:schemeClr val="bg1">
                      <a:lumMod val="85000"/>
                    </a:schemeClr>
                  </a:solidFill>
                  <a:latin typeface="+mn-ea"/>
                  <a:sym typeface="微软雅黑" pitchFamily="34" charset="-122"/>
                </a:rPr>
                <a:t>标题内容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774726" y="4505400"/>
            <a:ext cx="4032448" cy="1068113"/>
            <a:chOff x="8586385" y="1902000"/>
            <a:chExt cx="6048672" cy="1068113"/>
          </a:xfrm>
        </p:grpSpPr>
        <p:sp>
          <p:nvSpPr>
            <p:cNvPr id="11" name="TextBox 57"/>
            <p:cNvSpPr>
              <a:spLocks noChangeArrowheads="1"/>
            </p:cNvSpPr>
            <p:nvPr/>
          </p:nvSpPr>
          <p:spPr bwMode="auto">
            <a:xfrm>
              <a:off x="8586385" y="2239144"/>
              <a:ext cx="6048672" cy="730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1867"/>
                </a:lnSpc>
              </a:pPr>
              <a:r>
                <a:rPr lang="zh-CN" altLang="en-US" sz="1400" dirty="0">
                  <a:solidFill>
                    <a:schemeClr val="bg1">
                      <a:lumMod val="85000"/>
                    </a:schemeClr>
                  </a:solidFill>
                  <a:latin typeface="+mn-ea"/>
                </a:rPr>
                <a:t> </a:t>
              </a:r>
              <a:r>
                <a:rPr lang="zh-CN" altLang="en-US" sz="1400" dirty="0" smtClean="0">
                  <a:solidFill>
                    <a:schemeClr val="bg1">
                      <a:lumMod val="85000"/>
                    </a:schemeClr>
                  </a:solidFill>
                  <a:latin typeface="+mn-ea"/>
                </a:rPr>
                <a:t>    单击</a:t>
              </a:r>
              <a:r>
                <a:rPr lang="zh-CN" altLang="en-US" sz="1400" dirty="0">
                  <a:solidFill>
                    <a:schemeClr val="bg1">
                      <a:lumMod val="85000"/>
                    </a:schemeClr>
                  </a:solidFill>
                  <a:latin typeface="+mn-ea"/>
                </a:rPr>
                <a:t>此处添加文字阐述，添加简短问题说明文字，具体说明文字在此处添加此处单击此处添加文字阐述，添加简短问题说明文字</a:t>
              </a:r>
              <a:endParaRPr lang="en-US" altLang="zh-CN" sz="1200" dirty="0">
                <a:solidFill>
                  <a:schemeClr val="bg1">
                    <a:lumMod val="8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14" name="TextBox 58"/>
            <p:cNvSpPr>
              <a:spLocks noChangeArrowheads="1"/>
            </p:cNvSpPr>
            <p:nvPr/>
          </p:nvSpPr>
          <p:spPr bwMode="auto">
            <a:xfrm>
              <a:off x="9986866" y="1902000"/>
              <a:ext cx="367608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>
                      <a:lumMod val="85000"/>
                    </a:schemeClr>
                  </a:solidFill>
                  <a:latin typeface="+mn-ea"/>
                  <a:sym typeface="微软雅黑" pitchFamily="34" charset="-122"/>
                </a:rPr>
                <a:t>请在此添加</a:t>
              </a:r>
              <a:r>
                <a:rPr lang="zh-CN" altLang="en-US" sz="2000" b="1" dirty="0">
                  <a:solidFill>
                    <a:schemeClr val="bg1">
                      <a:lumMod val="85000"/>
                    </a:schemeClr>
                  </a:solidFill>
                  <a:latin typeface="+mn-ea"/>
                  <a:sym typeface="微软雅黑" pitchFamily="34" charset="-122"/>
                </a:rPr>
                <a:t>标题内容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35366" y="1643087"/>
            <a:ext cx="4032448" cy="1068113"/>
            <a:chOff x="8586385" y="1902000"/>
            <a:chExt cx="6048672" cy="1068113"/>
          </a:xfrm>
        </p:grpSpPr>
        <p:sp>
          <p:nvSpPr>
            <p:cNvPr id="16" name="TextBox 57"/>
            <p:cNvSpPr>
              <a:spLocks noChangeArrowheads="1"/>
            </p:cNvSpPr>
            <p:nvPr/>
          </p:nvSpPr>
          <p:spPr bwMode="auto">
            <a:xfrm>
              <a:off x="8586385" y="2239144"/>
              <a:ext cx="6048672" cy="730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1867"/>
                </a:lnSpc>
              </a:pPr>
              <a:r>
                <a:rPr lang="zh-CN" altLang="en-US" sz="1400" dirty="0">
                  <a:solidFill>
                    <a:schemeClr val="bg1">
                      <a:lumMod val="85000"/>
                    </a:schemeClr>
                  </a:solidFill>
                  <a:latin typeface="+mn-ea"/>
                </a:rPr>
                <a:t> </a:t>
              </a:r>
              <a:r>
                <a:rPr lang="zh-CN" altLang="en-US" sz="1400" dirty="0" smtClean="0">
                  <a:solidFill>
                    <a:schemeClr val="bg1">
                      <a:lumMod val="85000"/>
                    </a:schemeClr>
                  </a:solidFill>
                  <a:latin typeface="+mn-ea"/>
                </a:rPr>
                <a:t>    单击</a:t>
              </a:r>
              <a:r>
                <a:rPr lang="zh-CN" altLang="en-US" sz="1400" dirty="0">
                  <a:solidFill>
                    <a:schemeClr val="bg1">
                      <a:lumMod val="85000"/>
                    </a:schemeClr>
                  </a:solidFill>
                  <a:latin typeface="+mn-ea"/>
                </a:rPr>
                <a:t>此处添加文字阐述，添加简短问题说明文字，具体说明文字在此处添加此处单击此处添加文字阐述，添加简短问题说明文字</a:t>
              </a:r>
              <a:endParaRPr lang="en-US" altLang="zh-CN" sz="1200" dirty="0">
                <a:solidFill>
                  <a:schemeClr val="bg1">
                    <a:lumMod val="8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17" name="TextBox 58"/>
            <p:cNvSpPr>
              <a:spLocks noChangeArrowheads="1"/>
            </p:cNvSpPr>
            <p:nvPr/>
          </p:nvSpPr>
          <p:spPr bwMode="auto">
            <a:xfrm>
              <a:off x="9986866" y="1902000"/>
              <a:ext cx="367608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>
                      <a:lumMod val="85000"/>
                    </a:schemeClr>
                  </a:solidFill>
                  <a:latin typeface="+mn-ea"/>
                  <a:sym typeface="微软雅黑" pitchFamily="34" charset="-122"/>
                </a:rPr>
                <a:t>请在此添加</a:t>
              </a:r>
              <a:r>
                <a:rPr lang="zh-CN" altLang="en-US" sz="2000" b="1" dirty="0">
                  <a:solidFill>
                    <a:schemeClr val="bg1">
                      <a:lumMod val="85000"/>
                    </a:schemeClr>
                  </a:solidFill>
                  <a:latin typeface="+mn-ea"/>
                  <a:sym typeface="微软雅黑" pitchFamily="34" charset="-122"/>
                </a:rPr>
                <a:t>标题内容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535366" y="3017026"/>
            <a:ext cx="4032448" cy="1134334"/>
            <a:chOff x="8586385" y="1902000"/>
            <a:chExt cx="6048672" cy="1134334"/>
          </a:xfrm>
        </p:grpSpPr>
        <p:sp>
          <p:nvSpPr>
            <p:cNvPr id="19" name="TextBox 57"/>
            <p:cNvSpPr>
              <a:spLocks noChangeArrowheads="1"/>
            </p:cNvSpPr>
            <p:nvPr/>
          </p:nvSpPr>
          <p:spPr bwMode="auto">
            <a:xfrm>
              <a:off x="8586385" y="2305365"/>
              <a:ext cx="6048672" cy="730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1867"/>
                </a:lnSpc>
              </a:pPr>
              <a:r>
                <a:rPr lang="zh-CN" altLang="en-US" sz="1400" dirty="0">
                  <a:solidFill>
                    <a:schemeClr val="bg1">
                      <a:lumMod val="85000"/>
                    </a:schemeClr>
                  </a:solidFill>
                  <a:latin typeface="+mn-ea"/>
                </a:rPr>
                <a:t> </a:t>
              </a:r>
              <a:r>
                <a:rPr lang="zh-CN" altLang="en-US" sz="1400" dirty="0" smtClean="0">
                  <a:solidFill>
                    <a:schemeClr val="bg1">
                      <a:lumMod val="85000"/>
                    </a:schemeClr>
                  </a:solidFill>
                  <a:latin typeface="+mn-ea"/>
                </a:rPr>
                <a:t>    单击</a:t>
              </a:r>
              <a:r>
                <a:rPr lang="zh-CN" altLang="en-US" sz="1400" dirty="0">
                  <a:solidFill>
                    <a:schemeClr val="bg1">
                      <a:lumMod val="85000"/>
                    </a:schemeClr>
                  </a:solidFill>
                  <a:latin typeface="+mn-ea"/>
                </a:rPr>
                <a:t>此处添加文字阐述，添加简短问题说明文字，具体说明文字在此处添加此处单击此处添加文字阐述，添加简短问题说明文字</a:t>
              </a:r>
              <a:endParaRPr lang="en-US" altLang="zh-CN" sz="1200" dirty="0">
                <a:solidFill>
                  <a:schemeClr val="bg1">
                    <a:lumMod val="8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20" name="TextBox 58"/>
            <p:cNvSpPr>
              <a:spLocks noChangeArrowheads="1"/>
            </p:cNvSpPr>
            <p:nvPr/>
          </p:nvSpPr>
          <p:spPr bwMode="auto">
            <a:xfrm>
              <a:off x="9986866" y="1902000"/>
              <a:ext cx="367608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>
                      <a:lumMod val="85000"/>
                    </a:schemeClr>
                  </a:solidFill>
                  <a:latin typeface="+mn-ea"/>
                  <a:sym typeface="微软雅黑" pitchFamily="34" charset="-122"/>
                </a:rPr>
                <a:t>请在此添加</a:t>
              </a:r>
              <a:r>
                <a:rPr lang="zh-CN" altLang="en-US" sz="2000" b="1" dirty="0">
                  <a:solidFill>
                    <a:schemeClr val="bg1">
                      <a:lumMod val="85000"/>
                    </a:schemeClr>
                  </a:solidFill>
                  <a:latin typeface="+mn-ea"/>
                  <a:sym typeface="微软雅黑" pitchFamily="34" charset="-122"/>
                </a:rPr>
                <a:t>标题内容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522987" y="4493190"/>
            <a:ext cx="4032448" cy="1068113"/>
            <a:chOff x="8586385" y="1902000"/>
            <a:chExt cx="6048672" cy="1068113"/>
          </a:xfrm>
        </p:grpSpPr>
        <p:sp>
          <p:nvSpPr>
            <p:cNvPr id="22" name="TextBox 57"/>
            <p:cNvSpPr>
              <a:spLocks noChangeArrowheads="1"/>
            </p:cNvSpPr>
            <p:nvPr/>
          </p:nvSpPr>
          <p:spPr bwMode="auto">
            <a:xfrm>
              <a:off x="8586385" y="2239144"/>
              <a:ext cx="6048672" cy="730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1867"/>
                </a:lnSpc>
              </a:pPr>
              <a:r>
                <a:rPr lang="zh-CN" altLang="en-US" sz="1400" dirty="0">
                  <a:solidFill>
                    <a:schemeClr val="bg1">
                      <a:lumMod val="85000"/>
                    </a:schemeClr>
                  </a:solidFill>
                  <a:latin typeface="+mn-ea"/>
                </a:rPr>
                <a:t> </a:t>
              </a:r>
              <a:r>
                <a:rPr lang="zh-CN" altLang="en-US" sz="1400" dirty="0" smtClean="0">
                  <a:solidFill>
                    <a:schemeClr val="bg1">
                      <a:lumMod val="85000"/>
                    </a:schemeClr>
                  </a:solidFill>
                  <a:latin typeface="+mn-ea"/>
                </a:rPr>
                <a:t>    单击</a:t>
              </a:r>
              <a:r>
                <a:rPr lang="zh-CN" altLang="en-US" sz="1400" dirty="0">
                  <a:solidFill>
                    <a:schemeClr val="bg1">
                      <a:lumMod val="85000"/>
                    </a:schemeClr>
                  </a:solidFill>
                  <a:latin typeface="+mn-ea"/>
                </a:rPr>
                <a:t>此处添加文字阐述，添加简短问题说明文字，具体说明文字在此处添加此处单击此处添加文字阐述，添加简短问题说明文字</a:t>
              </a:r>
              <a:endParaRPr lang="en-US" altLang="zh-CN" sz="1200" dirty="0">
                <a:solidFill>
                  <a:schemeClr val="bg1">
                    <a:lumMod val="8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  <p:sp>
          <p:nvSpPr>
            <p:cNvPr id="23" name="TextBox 58"/>
            <p:cNvSpPr>
              <a:spLocks noChangeArrowheads="1"/>
            </p:cNvSpPr>
            <p:nvPr/>
          </p:nvSpPr>
          <p:spPr bwMode="auto">
            <a:xfrm>
              <a:off x="9986866" y="1902000"/>
              <a:ext cx="367608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>
                      <a:lumMod val="85000"/>
                    </a:schemeClr>
                  </a:solidFill>
                  <a:latin typeface="+mn-ea"/>
                  <a:sym typeface="微软雅黑" pitchFamily="34" charset="-122"/>
                </a:rPr>
                <a:t>请在此添加</a:t>
              </a:r>
              <a:r>
                <a:rPr lang="zh-CN" altLang="en-US" sz="2000" b="1" dirty="0">
                  <a:solidFill>
                    <a:schemeClr val="bg1">
                      <a:lumMod val="85000"/>
                    </a:schemeClr>
                  </a:solidFill>
                  <a:latin typeface="+mn-ea"/>
                  <a:sym typeface="微软雅黑" pitchFamily="34" charset="-122"/>
                </a:rPr>
                <a:t>标题内容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81857" y="1885880"/>
            <a:ext cx="897350" cy="899792"/>
            <a:chOff x="694606" y="2046620"/>
            <a:chExt cx="897350" cy="899792"/>
          </a:xfrm>
          <a:blipFill>
            <a:blip r:embed="rId5"/>
            <a:stretch>
              <a:fillRect/>
            </a:stretch>
          </a:blipFill>
        </p:grpSpPr>
        <p:grpSp>
          <p:nvGrpSpPr>
            <p:cNvPr id="25" name="组合 24"/>
            <p:cNvGrpSpPr/>
            <p:nvPr/>
          </p:nvGrpSpPr>
          <p:grpSpPr>
            <a:xfrm>
              <a:off x="694606" y="2046620"/>
              <a:ext cx="897350" cy="899792"/>
              <a:chOff x="2510790" y="1152525"/>
              <a:chExt cx="673100" cy="674688"/>
            </a:xfrm>
            <a:grpFill/>
          </p:grpSpPr>
          <p:sp>
            <p:nvSpPr>
              <p:cNvPr id="27" name="Freeform 12"/>
              <p:cNvSpPr>
                <a:spLocks/>
              </p:cNvSpPr>
              <p:nvPr/>
            </p:nvSpPr>
            <p:spPr bwMode="auto">
              <a:xfrm>
                <a:off x="2510790" y="1152525"/>
                <a:ext cx="673100" cy="674688"/>
              </a:xfrm>
              <a:custGeom>
                <a:avLst/>
                <a:gdLst>
                  <a:gd name="T0" fmla="*/ 32 w 262"/>
                  <a:gd name="T1" fmla="*/ 188 h 262"/>
                  <a:gd name="T2" fmla="*/ 74 w 262"/>
                  <a:gd name="T3" fmla="*/ 31 h 262"/>
                  <a:gd name="T4" fmla="*/ 230 w 262"/>
                  <a:gd name="T5" fmla="*/ 73 h 262"/>
                  <a:gd name="T6" fmla="*/ 189 w 262"/>
                  <a:gd name="T7" fmla="*/ 230 h 262"/>
                  <a:gd name="T8" fmla="*/ 32 w 262"/>
                  <a:gd name="T9" fmla="*/ 188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2" h="262">
                    <a:moveTo>
                      <a:pt x="32" y="188"/>
                    </a:moveTo>
                    <a:cubicBezTo>
                      <a:pt x="0" y="133"/>
                      <a:pt x="19" y="63"/>
                      <a:pt x="74" y="31"/>
                    </a:cubicBezTo>
                    <a:cubicBezTo>
                      <a:pt x="128" y="0"/>
                      <a:pt x="199" y="18"/>
                      <a:pt x="230" y="73"/>
                    </a:cubicBezTo>
                    <a:cubicBezTo>
                      <a:pt x="262" y="129"/>
                      <a:pt x="243" y="198"/>
                      <a:pt x="189" y="230"/>
                    </a:cubicBezTo>
                    <a:cubicBezTo>
                      <a:pt x="133" y="262"/>
                      <a:pt x="64" y="243"/>
                      <a:pt x="32" y="188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8" name="Freeform 13"/>
              <p:cNvSpPr>
                <a:spLocks noEditPoints="1"/>
              </p:cNvSpPr>
              <p:nvPr/>
            </p:nvSpPr>
            <p:spPr bwMode="auto">
              <a:xfrm>
                <a:off x="2855278" y="1341438"/>
                <a:ext cx="287338" cy="444500"/>
              </a:xfrm>
              <a:custGeom>
                <a:avLst/>
                <a:gdLst>
                  <a:gd name="T0" fmla="*/ 11 w 112"/>
                  <a:gd name="T1" fmla="*/ 172 h 173"/>
                  <a:gd name="T2" fmla="*/ 0 w 112"/>
                  <a:gd name="T3" fmla="*/ 173 h 173"/>
                  <a:gd name="T4" fmla="*/ 0 w 112"/>
                  <a:gd name="T5" fmla="*/ 173 h 173"/>
                  <a:gd name="T6" fmla="*/ 11 w 112"/>
                  <a:gd name="T7" fmla="*/ 172 h 173"/>
                  <a:gd name="T8" fmla="*/ 96 w 112"/>
                  <a:gd name="T9" fmla="*/ 0 h 173"/>
                  <a:gd name="T10" fmla="*/ 96 w 112"/>
                  <a:gd name="T11" fmla="*/ 0 h 173"/>
                  <a:gd name="T12" fmla="*/ 112 w 112"/>
                  <a:gd name="T13" fmla="*/ 58 h 173"/>
                  <a:gd name="T14" fmla="*/ 96 w 112"/>
                  <a:gd name="T15" fmla="*/ 0 h 173"/>
                  <a:gd name="T16" fmla="*/ 96 w 112"/>
                  <a:gd name="T1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2" h="173">
                    <a:moveTo>
                      <a:pt x="11" y="172"/>
                    </a:moveTo>
                    <a:cubicBezTo>
                      <a:pt x="8" y="172"/>
                      <a:pt x="4" y="172"/>
                      <a:pt x="0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4" y="173"/>
                      <a:pt x="8" y="172"/>
                      <a:pt x="11" y="172"/>
                    </a:cubicBezTo>
                    <a:moveTo>
                      <a:pt x="96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107" y="18"/>
                      <a:pt x="112" y="38"/>
                      <a:pt x="112" y="58"/>
                    </a:cubicBezTo>
                    <a:cubicBezTo>
                      <a:pt x="112" y="38"/>
                      <a:pt x="107" y="18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9" name="Freeform 16"/>
              <p:cNvSpPr>
                <a:spLocks noEditPoints="1"/>
              </p:cNvSpPr>
              <p:nvPr/>
            </p:nvSpPr>
            <p:spPr bwMode="auto">
              <a:xfrm>
                <a:off x="2526665" y="1165225"/>
                <a:ext cx="641350" cy="646113"/>
              </a:xfrm>
              <a:custGeom>
                <a:avLst/>
                <a:gdLst>
                  <a:gd name="T0" fmla="*/ 154 w 250"/>
                  <a:gd name="T1" fmla="*/ 244 h 251"/>
                  <a:gd name="T2" fmla="*/ 134 w 250"/>
                  <a:gd name="T3" fmla="*/ 251 h 251"/>
                  <a:gd name="T4" fmla="*/ 92 w 250"/>
                  <a:gd name="T5" fmla="*/ 247 h 251"/>
                  <a:gd name="T6" fmla="*/ 114 w 250"/>
                  <a:gd name="T7" fmla="*/ 247 h 251"/>
                  <a:gd name="T8" fmla="*/ 92 w 250"/>
                  <a:gd name="T9" fmla="*/ 247 h 251"/>
                  <a:gd name="T10" fmla="*/ 190 w 250"/>
                  <a:gd name="T11" fmla="*/ 228 h 251"/>
                  <a:gd name="T12" fmla="*/ 174 w 250"/>
                  <a:gd name="T13" fmla="*/ 241 h 251"/>
                  <a:gd name="T14" fmla="*/ 55 w 250"/>
                  <a:gd name="T15" fmla="*/ 230 h 251"/>
                  <a:gd name="T16" fmla="*/ 75 w 250"/>
                  <a:gd name="T17" fmla="*/ 236 h 251"/>
                  <a:gd name="T18" fmla="*/ 55 w 250"/>
                  <a:gd name="T19" fmla="*/ 230 h 251"/>
                  <a:gd name="T20" fmla="*/ 190 w 250"/>
                  <a:gd name="T21" fmla="*/ 228 h 251"/>
                  <a:gd name="T22" fmla="*/ 221 w 250"/>
                  <a:gd name="T23" fmla="*/ 201 h 251"/>
                  <a:gd name="T24" fmla="*/ 209 w 250"/>
                  <a:gd name="T25" fmla="*/ 219 h 251"/>
                  <a:gd name="T26" fmla="*/ 25 w 250"/>
                  <a:gd name="T27" fmla="*/ 201 h 251"/>
                  <a:gd name="T28" fmla="*/ 41 w 250"/>
                  <a:gd name="T29" fmla="*/ 214 h 251"/>
                  <a:gd name="T30" fmla="*/ 25 w 250"/>
                  <a:gd name="T31" fmla="*/ 201 h 251"/>
                  <a:gd name="T32" fmla="*/ 240 w 250"/>
                  <a:gd name="T33" fmla="*/ 165 h 251"/>
                  <a:gd name="T34" fmla="*/ 235 w 250"/>
                  <a:gd name="T35" fmla="*/ 186 h 251"/>
                  <a:gd name="T36" fmla="*/ 6 w 250"/>
                  <a:gd name="T37" fmla="*/ 164 h 251"/>
                  <a:gd name="T38" fmla="*/ 17 w 250"/>
                  <a:gd name="T39" fmla="*/ 182 h 251"/>
                  <a:gd name="T40" fmla="*/ 6 w 250"/>
                  <a:gd name="T41" fmla="*/ 164 h 251"/>
                  <a:gd name="T42" fmla="*/ 246 w 250"/>
                  <a:gd name="T43" fmla="*/ 126 h 251"/>
                  <a:gd name="T44" fmla="*/ 249 w 250"/>
                  <a:gd name="T45" fmla="*/ 147 h 251"/>
                  <a:gd name="T46" fmla="*/ 0 w 250"/>
                  <a:gd name="T47" fmla="*/ 126 h 251"/>
                  <a:gd name="T48" fmla="*/ 4 w 250"/>
                  <a:gd name="T49" fmla="*/ 123 h 251"/>
                  <a:gd name="T50" fmla="*/ 5 w 250"/>
                  <a:gd name="T51" fmla="*/ 143 h 251"/>
                  <a:gd name="T52" fmla="*/ 0 w 250"/>
                  <a:gd name="T53" fmla="*/ 126 h 251"/>
                  <a:gd name="T54" fmla="*/ 246 w 250"/>
                  <a:gd name="T55" fmla="*/ 90 h 251"/>
                  <a:gd name="T56" fmla="*/ 246 w 250"/>
                  <a:gd name="T57" fmla="*/ 112 h 251"/>
                  <a:gd name="T58" fmla="*/ 2 w 250"/>
                  <a:gd name="T59" fmla="*/ 102 h 251"/>
                  <a:gd name="T60" fmla="*/ 12 w 250"/>
                  <a:gd name="T61" fmla="*/ 84 h 251"/>
                  <a:gd name="T62" fmla="*/ 2 w 250"/>
                  <a:gd name="T63" fmla="*/ 102 h 251"/>
                  <a:gd name="T64" fmla="*/ 227 w 250"/>
                  <a:gd name="T65" fmla="*/ 53 h 251"/>
                  <a:gd name="T66" fmla="*/ 234 w 250"/>
                  <a:gd name="T67" fmla="*/ 73 h 251"/>
                  <a:gd name="T68" fmla="*/ 17 w 250"/>
                  <a:gd name="T69" fmla="*/ 63 h 251"/>
                  <a:gd name="T70" fmla="*/ 32 w 250"/>
                  <a:gd name="T71" fmla="*/ 49 h 251"/>
                  <a:gd name="T72" fmla="*/ 17 w 250"/>
                  <a:gd name="T73" fmla="*/ 63 h 251"/>
                  <a:gd name="T74" fmla="*/ 195 w 250"/>
                  <a:gd name="T75" fmla="*/ 27 h 251"/>
                  <a:gd name="T76" fmla="*/ 214 w 250"/>
                  <a:gd name="T77" fmla="*/ 37 h 251"/>
                  <a:gd name="T78" fmla="*/ 195 w 250"/>
                  <a:gd name="T79" fmla="*/ 27 h 251"/>
                  <a:gd name="T80" fmla="*/ 60 w 250"/>
                  <a:gd name="T81" fmla="*/ 19 h 251"/>
                  <a:gd name="T82" fmla="*/ 46 w 250"/>
                  <a:gd name="T83" fmla="*/ 34 h 251"/>
                  <a:gd name="T84" fmla="*/ 159 w 250"/>
                  <a:gd name="T85" fmla="*/ 10 h 251"/>
                  <a:gd name="T86" fmla="*/ 179 w 250"/>
                  <a:gd name="T87" fmla="*/ 13 h 251"/>
                  <a:gd name="T88" fmla="*/ 159 w 250"/>
                  <a:gd name="T89" fmla="*/ 10 h 251"/>
                  <a:gd name="T90" fmla="*/ 98 w 250"/>
                  <a:gd name="T91" fmla="*/ 3 h 251"/>
                  <a:gd name="T92" fmla="*/ 80 w 250"/>
                  <a:gd name="T93" fmla="*/ 13 h 251"/>
                  <a:gd name="T94" fmla="*/ 125 w 250"/>
                  <a:gd name="T95" fmla="*/ 5 h 251"/>
                  <a:gd name="T96" fmla="*/ 119 w 250"/>
                  <a:gd name="T97" fmla="*/ 1 h 251"/>
                  <a:gd name="T98" fmla="*/ 140 w 250"/>
                  <a:gd name="T99" fmla="*/ 1 h 251"/>
                  <a:gd name="T100" fmla="*/ 125 w 250"/>
                  <a:gd name="T101" fmla="*/ 5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0" h="251">
                    <a:moveTo>
                      <a:pt x="134" y="247"/>
                    </a:moveTo>
                    <a:cubicBezTo>
                      <a:pt x="141" y="246"/>
                      <a:pt x="147" y="245"/>
                      <a:pt x="154" y="244"/>
                    </a:cubicBezTo>
                    <a:cubicBezTo>
                      <a:pt x="155" y="247"/>
                      <a:pt x="155" y="247"/>
                      <a:pt x="155" y="247"/>
                    </a:cubicBezTo>
                    <a:cubicBezTo>
                      <a:pt x="148" y="250"/>
                      <a:pt x="141" y="250"/>
                      <a:pt x="134" y="251"/>
                    </a:cubicBezTo>
                    <a:lnTo>
                      <a:pt x="134" y="247"/>
                    </a:lnTo>
                    <a:close/>
                    <a:moveTo>
                      <a:pt x="92" y="247"/>
                    </a:moveTo>
                    <a:cubicBezTo>
                      <a:pt x="94" y="243"/>
                      <a:pt x="94" y="243"/>
                      <a:pt x="94" y="243"/>
                    </a:cubicBezTo>
                    <a:cubicBezTo>
                      <a:pt x="100" y="245"/>
                      <a:pt x="107" y="246"/>
                      <a:pt x="114" y="247"/>
                    </a:cubicBezTo>
                    <a:cubicBezTo>
                      <a:pt x="113" y="250"/>
                      <a:pt x="113" y="250"/>
                      <a:pt x="113" y="250"/>
                    </a:cubicBezTo>
                    <a:cubicBezTo>
                      <a:pt x="106" y="250"/>
                      <a:pt x="99" y="249"/>
                      <a:pt x="92" y="247"/>
                    </a:cubicBezTo>
                    <a:close/>
                    <a:moveTo>
                      <a:pt x="173" y="237"/>
                    </a:moveTo>
                    <a:cubicBezTo>
                      <a:pt x="179" y="235"/>
                      <a:pt x="185" y="232"/>
                      <a:pt x="190" y="228"/>
                    </a:cubicBezTo>
                    <a:cubicBezTo>
                      <a:pt x="193" y="231"/>
                      <a:pt x="193" y="231"/>
                      <a:pt x="193" y="231"/>
                    </a:cubicBezTo>
                    <a:cubicBezTo>
                      <a:pt x="187" y="235"/>
                      <a:pt x="181" y="238"/>
                      <a:pt x="174" y="241"/>
                    </a:cubicBezTo>
                    <a:lnTo>
                      <a:pt x="173" y="237"/>
                    </a:lnTo>
                    <a:close/>
                    <a:moveTo>
                      <a:pt x="55" y="230"/>
                    </a:moveTo>
                    <a:cubicBezTo>
                      <a:pt x="57" y="226"/>
                      <a:pt x="57" y="226"/>
                      <a:pt x="57" y="226"/>
                    </a:cubicBezTo>
                    <a:cubicBezTo>
                      <a:pt x="62" y="230"/>
                      <a:pt x="68" y="233"/>
                      <a:pt x="75" y="236"/>
                    </a:cubicBezTo>
                    <a:cubicBezTo>
                      <a:pt x="73" y="240"/>
                      <a:pt x="73" y="240"/>
                      <a:pt x="73" y="240"/>
                    </a:cubicBezTo>
                    <a:cubicBezTo>
                      <a:pt x="67" y="237"/>
                      <a:pt x="60" y="234"/>
                      <a:pt x="55" y="230"/>
                    </a:cubicBezTo>
                    <a:close/>
                    <a:moveTo>
                      <a:pt x="190" y="228"/>
                    </a:moveTo>
                    <a:cubicBezTo>
                      <a:pt x="190" y="228"/>
                      <a:pt x="190" y="228"/>
                      <a:pt x="190" y="228"/>
                    </a:cubicBezTo>
                    <a:moveTo>
                      <a:pt x="207" y="216"/>
                    </a:moveTo>
                    <a:cubicBezTo>
                      <a:pt x="211" y="211"/>
                      <a:pt x="216" y="206"/>
                      <a:pt x="221" y="201"/>
                    </a:cubicBezTo>
                    <a:cubicBezTo>
                      <a:pt x="223" y="203"/>
                      <a:pt x="223" y="203"/>
                      <a:pt x="223" y="203"/>
                    </a:cubicBezTo>
                    <a:cubicBezTo>
                      <a:pt x="219" y="209"/>
                      <a:pt x="215" y="214"/>
                      <a:pt x="209" y="219"/>
                    </a:cubicBezTo>
                    <a:lnTo>
                      <a:pt x="207" y="216"/>
                    </a:lnTo>
                    <a:close/>
                    <a:moveTo>
                      <a:pt x="25" y="201"/>
                    </a:moveTo>
                    <a:cubicBezTo>
                      <a:pt x="28" y="198"/>
                      <a:pt x="28" y="198"/>
                      <a:pt x="28" y="198"/>
                    </a:cubicBezTo>
                    <a:cubicBezTo>
                      <a:pt x="32" y="204"/>
                      <a:pt x="37" y="209"/>
                      <a:pt x="41" y="214"/>
                    </a:cubicBezTo>
                    <a:cubicBezTo>
                      <a:pt x="39" y="216"/>
                      <a:pt x="39" y="216"/>
                      <a:pt x="39" y="216"/>
                    </a:cubicBezTo>
                    <a:cubicBezTo>
                      <a:pt x="34" y="211"/>
                      <a:pt x="29" y="207"/>
                      <a:pt x="25" y="201"/>
                    </a:cubicBezTo>
                    <a:close/>
                    <a:moveTo>
                      <a:pt x="231" y="184"/>
                    </a:moveTo>
                    <a:cubicBezTo>
                      <a:pt x="234" y="178"/>
                      <a:pt x="237" y="172"/>
                      <a:pt x="240" y="165"/>
                    </a:cubicBezTo>
                    <a:cubicBezTo>
                      <a:pt x="244" y="167"/>
                      <a:pt x="244" y="167"/>
                      <a:pt x="244" y="167"/>
                    </a:cubicBezTo>
                    <a:cubicBezTo>
                      <a:pt x="241" y="174"/>
                      <a:pt x="238" y="180"/>
                      <a:pt x="235" y="186"/>
                    </a:cubicBezTo>
                    <a:lnTo>
                      <a:pt x="231" y="184"/>
                    </a:lnTo>
                    <a:close/>
                    <a:moveTo>
                      <a:pt x="6" y="164"/>
                    </a:moveTo>
                    <a:cubicBezTo>
                      <a:pt x="10" y="163"/>
                      <a:pt x="10" y="163"/>
                      <a:pt x="10" y="163"/>
                    </a:cubicBezTo>
                    <a:cubicBezTo>
                      <a:pt x="12" y="169"/>
                      <a:pt x="14" y="176"/>
                      <a:pt x="17" y="182"/>
                    </a:cubicBezTo>
                    <a:cubicBezTo>
                      <a:pt x="14" y="183"/>
                      <a:pt x="14" y="183"/>
                      <a:pt x="14" y="183"/>
                    </a:cubicBezTo>
                    <a:cubicBezTo>
                      <a:pt x="11" y="177"/>
                      <a:pt x="8" y="171"/>
                      <a:pt x="6" y="164"/>
                    </a:cubicBezTo>
                    <a:close/>
                    <a:moveTo>
                      <a:pt x="245" y="146"/>
                    </a:moveTo>
                    <a:cubicBezTo>
                      <a:pt x="246" y="140"/>
                      <a:pt x="246" y="133"/>
                      <a:pt x="246" y="126"/>
                    </a:cubicBezTo>
                    <a:cubicBezTo>
                      <a:pt x="250" y="126"/>
                      <a:pt x="250" y="126"/>
                      <a:pt x="250" y="126"/>
                    </a:cubicBezTo>
                    <a:cubicBezTo>
                      <a:pt x="250" y="133"/>
                      <a:pt x="250" y="140"/>
                      <a:pt x="249" y="147"/>
                    </a:cubicBezTo>
                    <a:lnTo>
                      <a:pt x="245" y="146"/>
                    </a:lnTo>
                    <a:close/>
                    <a:moveTo>
                      <a:pt x="0" y="126"/>
                    </a:moveTo>
                    <a:cubicBezTo>
                      <a:pt x="0" y="125"/>
                      <a:pt x="0" y="124"/>
                      <a:pt x="0" y="123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4" y="124"/>
                      <a:pt x="4" y="125"/>
                      <a:pt x="4" y="126"/>
                    </a:cubicBezTo>
                    <a:cubicBezTo>
                      <a:pt x="4" y="132"/>
                      <a:pt x="4" y="137"/>
                      <a:pt x="5" y="143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0" y="138"/>
                      <a:pt x="0" y="132"/>
                      <a:pt x="0" y="126"/>
                    </a:cubicBezTo>
                    <a:close/>
                    <a:moveTo>
                      <a:pt x="241" y="92"/>
                    </a:moveTo>
                    <a:cubicBezTo>
                      <a:pt x="246" y="90"/>
                      <a:pt x="246" y="90"/>
                      <a:pt x="246" y="90"/>
                    </a:cubicBezTo>
                    <a:cubicBezTo>
                      <a:pt x="247" y="97"/>
                      <a:pt x="249" y="104"/>
                      <a:pt x="250" y="111"/>
                    </a:cubicBezTo>
                    <a:cubicBezTo>
                      <a:pt x="246" y="112"/>
                      <a:pt x="246" y="112"/>
                      <a:pt x="246" y="112"/>
                    </a:cubicBezTo>
                    <a:cubicBezTo>
                      <a:pt x="245" y="105"/>
                      <a:pt x="243" y="98"/>
                      <a:pt x="241" y="92"/>
                    </a:cubicBezTo>
                    <a:close/>
                    <a:moveTo>
                      <a:pt x="2" y="102"/>
                    </a:moveTo>
                    <a:cubicBezTo>
                      <a:pt x="3" y="95"/>
                      <a:pt x="5" y="88"/>
                      <a:pt x="8" y="82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9" y="90"/>
                      <a:pt x="7" y="96"/>
                      <a:pt x="6" y="103"/>
                    </a:cubicBezTo>
                    <a:lnTo>
                      <a:pt x="2" y="102"/>
                    </a:lnTo>
                    <a:close/>
                    <a:moveTo>
                      <a:pt x="224" y="55"/>
                    </a:moveTo>
                    <a:cubicBezTo>
                      <a:pt x="227" y="53"/>
                      <a:pt x="227" y="53"/>
                      <a:pt x="227" y="53"/>
                    </a:cubicBezTo>
                    <a:cubicBezTo>
                      <a:pt x="231" y="59"/>
                      <a:pt x="234" y="65"/>
                      <a:pt x="238" y="71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31" y="67"/>
                      <a:pt x="228" y="61"/>
                      <a:pt x="224" y="55"/>
                    </a:cubicBezTo>
                    <a:close/>
                    <a:moveTo>
                      <a:pt x="17" y="63"/>
                    </a:moveTo>
                    <a:cubicBezTo>
                      <a:pt x="20" y="57"/>
                      <a:pt x="24" y="52"/>
                      <a:pt x="28" y="46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27" y="54"/>
                      <a:pt x="24" y="60"/>
                      <a:pt x="20" y="65"/>
                    </a:cubicBezTo>
                    <a:lnTo>
                      <a:pt x="17" y="63"/>
                    </a:lnTo>
                    <a:close/>
                    <a:moveTo>
                      <a:pt x="195" y="27"/>
                    </a:moveTo>
                    <a:cubicBezTo>
                      <a:pt x="195" y="27"/>
                      <a:pt x="195" y="27"/>
                      <a:pt x="195" y="27"/>
                    </a:cubicBezTo>
                    <a:cubicBezTo>
                      <a:pt x="198" y="24"/>
                      <a:pt x="198" y="24"/>
                      <a:pt x="198" y="24"/>
                    </a:cubicBezTo>
                    <a:cubicBezTo>
                      <a:pt x="203" y="28"/>
                      <a:pt x="209" y="32"/>
                      <a:pt x="214" y="37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06" y="35"/>
                      <a:pt x="201" y="31"/>
                      <a:pt x="195" y="27"/>
                    </a:cubicBezTo>
                    <a:close/>
                    <a:moveTo>
                      <a:pt x="43" y="31"/>
                    </a:moveTo>
                    <a:cubicBezTo>
                      <a:pt x="48" y="26"/>
                      <a:pt x="54" y="23"/>
                      <a:pt x="60" y="19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56" y="26"/>
                      <a:pt x="51" y="30"/>
                      <a:pt x="46" y="34"/>
                    </a:cubicBezTo>
                    <a:lnTo>
                      <a:pt x="43" y="31"/>
                    </a:lnTo>
                    <a:close/>
                    <a:moveTo>
                      <a:pt x="159" y="10"/>
                    </a:moveTo>
                    <a:cubicBezTo>
                      <a:pt x="160" y="6"/>
                      <a:pt x="160" y="6"/>
                      <a:pt x="160" y="6"/>
                    </a:cubicBezTo>
                    <a:cubicBezTo>
                      <a:pt x="167" y="8"/>
                      <a:pt x="174" y="10"/>
                      <a:pt x="179" y="1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2" y="14"/>
                      <a:pt x="166" y="12"/>
                      <a:pt x="159" y="10"/>
                    </a:cubicBezTo>
                    <a:close/>
                    <a:moveTo>
                      <a:pt x="79" y="10"/>
                    </a:moveTo>
                    <a:cubicBezTo>
                      <a:pt x="85" y="7"/>
                      <a:pt x="92" y="5"/>
                      <a:pt x="98" y="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2" y="9"/>
                      <a:pt x="86" y="11"/>
                      <a:pt x="80" y="13"/>
                    </a:cubicBezTo>
                    <a:lnTo>
                      <a:pt x="79" y="10"/>
                    </a:lnTo>
                    <a:close/>
                    <a:moveTo>
                      <a:pt x="125" y="5"/>
                    </a:moveTo>
                    <a:cubicBezTo>
                      <a:pt x="123" y="5"/>
                      <a:pt x="121" y="5"/>
                      <a:pt x="120" y="5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21" y="1"/>
                      <a:pt x="123" y="0"/>
                      <a:pt x="125" y="0"/>
                    </a:cubicBezTo>
                    <a:cubicBezTo>
                      <a:pt x="130" y="0"/>
                      <a:pt x="135" y="1"/>
                      <a:pt x="140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5" y="5"/>
                      <a:pt x="130" y="5"/>
                      <a:pt x="125" y="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sp>
          <p:nvSpPr>
            <p:cNvPr id="26" name="文本框 30"/>
            <p:cNvSpPr txBox="1"/>
            <p:nvPr/>
          </p:nvSpPr>
          <p:spPr>
            <a:xfrm>
              <a:off x="762725" y="2204962"/>
              <a:ext cx="7328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200" dirty="0">
                  <a:blipFill>
                    <a:blip r:embed="rId6"/>
                    <a:stretch>
                      <a:fillRect/>
                    </a:stretch>
                  </a:blipFill>
                  <a:latin typeface="Arial Black" panose="020B0A040201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3200" dirty="0">
                <a:blipFill>
                  <a:blip r:embed="rId6"/>
                  <a:stretch>
                    <a:fillRect/>
                  </a:stretch>
                </a:blip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03021" y="3374666"/>
            <a:ext cx="855022" cy="859566"/>
            <a:chOff x="715770" y="3535406"/>
            <a:chExt cx="855022" cy="859566"/>
          </a:xfrm>
          <a:blipFill>
            <a:blip r:embed="rId5"/>
            <a:stretch>
              <a:fillRect/>
            </a:stretch>
          </a:blipFill>
        </p:grpSpPr>
        <p:grpSp>
          <p:nvGrpSpPr>
            <p:cNvPr id="31" name="组合 30"/>
            <p:cNvGrpSpPr/>
            <p:nvPr/>
          </p:nvGrpSpPr>
          <p:grpSpPr>
            <a:xfrm>
              <a:off x="715770" y="3535406"/>
              <a:ext cx="855022" cy="859566"/>
              <a:chOff x="2526665" y="2559050"/>
              <a:chExt cx="641350" cy="644525"/>
            </a:xfrm>
            <a:grpFill/>
          </p:grpSpPr>
          <p:sp>
            <p:nvSpPr>
              <p:cNvPr id="33" name="Oval 48"/>
              <p:cNvSpPr>
                <a:spLocks noChangeArrowheads="1"/>
              </p:cNvSpPr>
              <p:nvPr/>
            </p:nvSpPr>
            <p:spPr bwMode="auto">
              <a:xfrm>
                <a:off x="2552065" y="2587625"/>
                <a:ext cx="590550" cy="590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34" name="Freeform 49"/>
              <p:cNvSpPr>
                <a:spLocks/>
              </p:cNvSpPr>
              <p:nvPr/>
            </p:nvSpPr>
            <p:spPr bwMode="auto">
              <a:xfrm>
                <a:off x="2855278" y="3157538"/>
                <a:ext cx="96838" cy="20638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8 h 8"/>
                  <a:gd name="T4" fmla="*/ 0 w 38"/>
                  <a:gd name="T5" fmla="*/ 8 h 8"/>
                  <a:gd name="T6" fmla="*/ 38 w 3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7" y="4"/>
                      <a:pt x="14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7"/>
                      <a:pt x="26" y="5"/>
                      <a:pt x="3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35" name="Freeform 52"/>
              <p:cNvSpPr>
                <a:spLocks noEditPoints="1"/>
              </p:cNvSpPr>
              <p:nvPr/>
            </p:nvSpPr>
            <p:spPr bwMode="auto">
              <a:xfrm>
                <a:off x="2526665" y="2559050"/>
                <a:ext cx="641350" cy="644525"/>
              </a:xfrm>
              <a:custGeom>
                <a:avLst/>
                <a:gdLst>
                  <a:gd name="T0" fmla="*/ 154 w 250"/>
                  <a:gd name="T1" fmla="*/ 244 h 251"/>
                  <a:gd name="T2" fmla="*/ 134 w 250"/>
                  <a:gd name="T3" fmla="*/ 251 h 251"/>
                  <a:gd name="T4" fmla="*/ 93 w 250"/>
                  <a:gd name="T5" fmla="*/ 247 h 251"/>
                  <a:gd name="T6" fmla="*/ 114 w 250"/>
                  <a:gd name="T7" fmla="*/ 246 h 251"/>
                  <a:gd name="T8" fmla="*/ 93 w 250"/>
                  <a:gd name="T9" fmla="*/ 247 h 251"/>
                  <a:gd name="T10" fmla="*/ 191 w 250"/>
                  <a:gd name="T11" fmla="*/ 228 h 251"/>
                  <a:gd name="T12" fmla="*/ 175 w 250"/>
                  <a:gd name="T13" fmla="*/ 241 h 251"/>
                  <a:gd name="T14" fmla="*/ 55 w 250"/>
                  <a:gd name="T15" fmla="*/ 230 h 251"/>
                  <a:gd name="T16" fmla="*/ 75 w 250"/>
                  <a:gd name="T17" fmla="*/ 236 h 251"/>
                  <a:gd name="T18" fmla="*/ 55 w 250"/>
                  <a:gd name="T19" fmla="*/ 230 h 251"/>
                  <a:gd name="T20" fmla="*/ 191 w 250"/>
                  <a:gd name="T21" fmla="*/ 228 h 251"/>
                  <a:gd name="T22" fmla="*/ 221 w 250"/>
                  <a:gd name="T23" fmla="*/ 201 h 251"/>
                  <a:gd name="T24" fmla="*/ 210 w 250"/>
                  <a:gd name="T25" fmla="*/ 218 h 251"/>
                  <a:gd name="T26" fmla="*/ 25 w 250"/>
                  <a:gd name="T27" fmla="*/ 201 h 251"/>
                  <a:gd name="T28" fmla="*/ 42 w 250"/>
                  <a:gd name="T29" fmla="*/ 213 h 251"/>
                  <a:gd name="T30" fmla="*/ 25 w 250"/>
                  <a:gd name="T31" fmla="*/ 201 h 251"/>
                  <a:gd name="T32" fmla="*/ 240 w 250"/>
                  <a:gd name="T33" fmla="*/ 165 h 251"/>
                  <a:gd name="T34" fmla="*/ 235 w 250"/>
                  <a:gd name="T35" fmla="*/ 186 h 251"/>
                  <a:gd name="T36" fmla="*/ 6 w 250"/>
                  <a:gd name="T37" fmla="*/ 164 h 251"/>
                  <a:gd name="T38" fmla="*/ 18 w 250"/>
                  <a:gd name="T39" fmla="*/ 182 h 251"/>
                  <a:gd name="T40" fmla="*/ 6 w 250"/>
                  <a:gd name="T41" fmla="*/ 164 h 251"/>
                  <a:gd name="T42" fmla="*/ 246 w 250"/>
                  <a:gd name="T43" fmla="*/ 126 h 251"/>
                  <a:gd name="T44" fmla="*/ 249 w 250"/>
                  <a:gd name="T45" fmla="*/ 147 h 251"/>
                  <a:gd name="T46" fmla="*/ 0 w 250"/>
                  <a:gd name="T47" fmla="*/ 126 h 251"/>
                  <a:gd name="T48" fmla="*/ 4 w 250"/>
                  <a:gd name="T49" fmla="*/ 123 h 251"/>
                  <a:gd name="T50" fmla="*/ 5 w 250"/>
                  <a:gd name="T51" fmla="*/ 143 h 251"/>
                  <a:gd name="T52" fmla="*/ 0 w 250"/>
                  <a:gd name="T53" fmla="*/ 126 h 251"/>
                  <a:gd name="T54" fmla="*/ 246 w 250"/>
                  <a:gd name="T55" fmla="*/ 90 h 251"/>
                  <a:gd name="T56" fmla="*/ 246 w 250"/>
                  <a:gd name="T57" fmla="*/ 112 h 251"/>
                  <a:gd name="T58" fmla="*/ 2 w 250"/>
                  <a:gd name="T59" fmla="*/ 102 h 251"/>
                  <a:gd name="T60" fmla="*/ 12 w 250"/>
                  <a:gd name="T61" fmla="*/ 84 h 251"/>
                  <a:gd name="T62" fmla="*/ 2 w 250"/>
                  <a:gd name="T63" fmla="*/ 102 h 251"/>
                  <a:gd name="T64" fmla="*/ 227 w 250"/>
                  <a:gd name="T65" fmla="*/ 53 h 251"/>
                  <a:gd name="T66" fmla="*/ 234 w 250"/>
                  <a:gd name="T67" fmla="*/ 73 h 251"/>
                  <a:gd name="T68" fmla="*/ 17 w 250"/>
                  <a:gd name="T69" fmla="*/ 63 h 251"/>
                  <a:gd name="T70" fmla="*/ 32 w 250"/>
                  <a:gd name="T71" fmla="*/ 49 h 251"/>
                  <a:gd name="T72" fmla="*/ 17 w 250"/>
                  <a:gd name="T73" fmla="*/ 63 h 251"/>
                  <a:gd name="T74" fmla="*/ 195 w 250"/>
                  <a:gd name="T75" fmla="*/ 27 h 251"/>
                  <a:gd name="T76" fmla="*/ 214 w 250"/>
                  <a:gd name="T77" fmla="*/ 37 h 251"/>
                  <a:gd name="T78" fmla="*/ 195 w 250"/>
                  <a:gd name="T79" fmla="*/ 27 h 251"/>
                  <a:gd name="T80" fmla="*/ 60 w 250"/>
                  <a:gd name="T81" fmla="*/ 19 h 251"/>
                  <a:gd name="T82" fmla="*/ 46 w 250"/>
                  <a:gd name="T83" fmla="*/ 34 h 251"/>
                  <a:gd name="T84" fmla="*/ 159 w 250"/>
                  <a:gd name="T85" fmla="*/ 10 h 251"/>
                  <a:gd name="T86" fmla="*/ 180 w 250"/>
                  <a:gd name="T87" fmla="*/ 13 h 251"/>
                  <a:gd name="T88" fmla="*/ 159 w 250"/>
                  <a:gd name="T89" fmla="*/ 10 h 251"/>
                  <a:gd name="T90" fmla="*/ 98 w 250"/>
                  <a:gd name="T91" fmla="*/ 3 h 251"/>
                  <a:gd name="T92" fmla="*/ 80 w 250"/>
                  <a:gd name="T93" fmla="*/ 13 h 251"/>
                  <a:gd name="T94" fmla="*/ 125 w 250"/>
                  <a:gd name="T95" fmla="*/ 5 h 251"/>
                  <a:gd name="T96" fmla="*/ 119 w 250"/>
                  <a:gd name="T97" fmla="*/ 1 h 251"/>
                  <a:gd name="T98" fmla="*/ 140 w 250"/>
                  <a:gd name="T99" fmla="*/ 1 h 251"/>
                  <a:gd name="T100" fmla="*/ 125 w 250"/>
                  <a:gd name="T101" fmla="*/ 5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0" h="251">
                    <a:moveTo>
                      <a:pt x="134" y="246"/>
                    </a:moveTo>
                    <a:cubicBezTo>
                      <a:pt x="141" y="246"/>
                      <a:pt x="147" y="245"/>
                      <a:pt x="154" y="244"/>
                    </a:cubicBezTo>
                    <a:cubicBezTo>
                      <a:pt x="155" y="247"/>
                      <a:pt x="155" y="247"/>
                      <a:pt x="155" y="247"/>
                    </a:cubicBezTo>
                    <a:cubicBezTo>
                      <a:pt x="148" y="249"/>
                      <a:pt x="141" y="250"/>
                      <a:pt x="134" y="251"/>
                    </a:cubicBezTo>
                    <a:lnTo>
                      <a:pt x="134" y="246"/>
                    </a:lnTo>
                    <a:close/>
                    <a:moveTo>
                      <a:pt x="93" y="247"/>
                    </a:moveTo>
                    <a:cubicBezTo>
                      <a:pt x="94" y="243"/>
                      <a:pt x="94" y="243"/>
                      <a:pt x="94" y="243"/>
                    </a:cubicBezTo>
                    <a:cubicBezTo>
                      <a:pt x="100" y="244"/>
                      <a:pt x="107" y="246"/>
                      <a:pt x="114" y="246"/>
                    </a:cubicBezTo>
                    <a:cubicBezTo>
                      <a:pt x="113" y="250"/>
                      <a:pt x="113" y="250"/>
                      <a:pt x="113" y="250"/>
                    </a:cubicBezTo>
                    <a:cubicBezTo>
                      <a:pt x="106" y="250"/>
                      <a:pt x="99" y="248"/>
                      <a:pt x="93" y="247"/>
                    </a:cubicBezTo>
                    <a:close/>
                    <a:moveTo>
                      <a:pt x="173" y="237"/>
                    </a:moveTo>
                    <a:cubicBezTo>
                      <a:pt x="179" y="235"/>
                      <a:pt x="185" y="232"/>
                      <a:pt x="191" y="228"/>
                    </a:cubicBezTo>
                    <a:cubicBezTo>
                      <a:pt x="193" y="231"/>
                      <a:pt x="193" y="231"/>
                      <a:pt x="193" y="231"/>
                    </a:cubicBezTo>
                    <a:cubicBezTo>
                      <a:pt x="187" y="235"/>
                      <a:pt x="181" y="238"/>
                      <a:pt x="175" y="241"/>
                    </a:cubicBezTo>
                    <a:lnTo>
                      <a:pt x="173" y="237"/>
                    </a:lnTo>
                    <a:close/>
                    <a:moveTo>
                      <a:pt x="55" y="230"/>
                    </a:moveTo>
                    <a:cubicBezTo>
                      <a:pt x="57" y="226"/>
                      <a:pt x="57" y="226"/>
                      <a:pt x="57" y="226"/>
                    </a:cubicBezTo>
                    <a:cubicBezTo>
                      <a:pt x="63" y="230"/>
                      <a:pt x="69" y="233"/>
                      <a:pt x="75" y="236"/>
                    </a:cubicBezTo>
                    <a:cubicBezTo>
                      <a:pt x="73" y="240"/>
                      <a:pt x="73" y="240"/>
                      <a:pt x="73" y="240"/>
                    </a:cubicBezTo>
                    <a:cubicBezTo>
                      <a:pt x="67" y="237"/>
                      <a:pt x="60" y="234"/>
                      <a:pt x="55" y="230"/>
                    </a:cubicBezTo>
                    <a:close/>
                    <a:moveTo>
                      <a:pt x="191" y="228"/>
                    </a:moveTo>
                    <a:cubicBezTo>
                      <a:pt x="191" y="228"/>
                      <a:pt x="191" y="228"/>
                      <a:pt x="191" y="228"/>
                    </a:cubicBezTo>
                    <a:moveTo>
                      <a:pt x="207" y="216"/>
                    </a:moveTo>
                    <a:cubicBezTo>
                      <a:pt x="212" y="211"/>
                      <a:pt x="216" y="206"/>
                      <a:pt x="221" y="201"/>
                    </a:cubicBezTo>
                    <a:cubicBezTo>
                      <a:pt x="223" y="203"/>
                      <a:pt x="223" y="203"/>
                      <a:pt x="223" y="203"/>
                    </a:cubicBezTo>
                    <a:cubicBezTo>
                      <a:pt x="219" y="209"/>
                      <a:pt x="215" y="214"/>
                      <a:pt x="210" y="218"/>
                    </a:cubicBezTo>
                    <a:lnTo>
                      <a:pt x="207" y="216"/>
                    </a:lnTo>
                    <a:close/>
                    <a:moveTo>
                      <a:pt x="25" y="201"/>
                    </a:moveTo>
                    <a:cubicBezTo>
                      <a:pt x="28" y="198"/>
                      <a:pt x="28" y="198"/>
                      <a:pt x="28" y="198"/>
                    </a:cubicBezTo>
                    <a:cubicBezTo>
                      <a:pt x="32" y="204"/>
                      <a:pt x="37" y="209"/>
                      <a:pt x="42" y="213"/>
                    </a:cubicBezTo>
                    <a:cubicBezTo>
                      <a:pt x="39" y="216"/>
                      <a:pt x="39" y="216"/>
                      <a:pt x="39" y="216"/>
                    </a:cubicBezTo>
                    <a:cubicBezTo>
                      <a:pt x="34" y="212"/>
                      <a:pt x="29" y="207"/>
                      <a:pt x="25" y="201"/>
                    </a:cubicBezTo>
                    <a:close/>
                    <a:moveTo>
                      <a:pt x="231" y="184"/>
                    </a:moveTo>
                    <a:cubicBezTo>
                      <a:pt x="235" y="178"/>
                      <a:pt x="238" y="172"/>
                      <a:pt x="240" y="165"/>
                    </a:cubicBezTo>
                    <a:cubicBezTo>
                      <a:pt x="244" y="167"/>
                      <a:pt x="244" y="167"/>
                      <a:pt x="244" y="167"/>
                    </a:cubicBezTo>
                    <a:cubicBezTo>
                      <a:pt x="241" y="174"/>
                      <a:pt x="239" y="180"/>
                      <a:pt x="235" y="186"/>
                    </a:cubicBezTo>
                    <a:lnTo>
                      <a:pt x="231" y="184"/>
                    </a:lnTo>
                    <a:close/>
                    <a:moveTo>
                      <a:pt x="6" y="164"/>
                    </a:moveTo>
                    <a:cubicBezTo>
                      <a:pt x="10" y="163"/>
                      <a:pt x="10" y="163"/>
                      <a:pt x="10" y="163"/>
                    </a:cubicBezTo>
                    <a:cubicBezTo>
                      <a:pt x="12" y="169"/>
                      <a:pt x="14" y="176"/>
                      <a:pt x="18" y="182"/>
                    </a:cubicBezTo>
                    <a:cubicBezTo>
                      <a:pt x="14" y="183"/>
                      <a:pt x="14" y="183"/>
                      <a:pt x="14" y="183"/>
                    </a:cubicBezTo>
                    <a:cubicBezTo>
                      <a:pt x="11" y="177"/>
                      <a:pt x="8" y="171"/>
                      <a:pt x="6" y="164"/>
                    </a:cubicBezTo>
                    <a:close/>
                    <a:moveTo>
                      <a:pt x="245" y="146"/>
                    </a:moveTo>
                    <a:cubicBezTo>
                      <a:pt x="246" y="140"/>
                      <a:pt x="246" y="133"/>
                      <a:pt x="246" y="126"/>
                    </a:cubicBezTo>
                    <a:cubicBezTo>
                      <a:pt x="250" y="126"/>
                      <a:pt x="250" y="126"/>
                      <a:pt x="250" y="126"/>
                    </a:cubicBezTo>
                    <a:cubicBezTo>
                      <a:pt x="250" y="133"/>
                      <a:pt x="250" y="140"/>
                      <a:pt x="249" y="147"/>
                    </a:cubicBezTo>
                    <a:lnTo>
                      <a:pt x="245" y="146"/>
                    </a:lnTo>
                    <a:close/>
                    <a:moveTo>
                      <a:pt x="0" y="126"/>
                    </a:moveTo>
                    <a:cubicBezTo>
                      <a:pt x="0" y="125"/>
                      <a:pt x="0" y="124"/>
                      <a:pt x="0" y="123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4" y="124"/>
                      <a:pt x="4" y="125"/>
                      <a:pt x="4" y="126"/>
                    </a:cubicBezTo>
                    <a:cubicBezTo>
                      <a:pt x="4" y="132"/>
                      <a:pt x="4" y="137"/>
                      <a:pt x="5" y="143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1" y="138"/>
                      <a:pt x="0" y="132"/>
                      <a:pt x="0" y="126"/>
                    </a:cubicBezTo>
                    <a:close/>
                    <a:moveTo>
                      <a:pt x="242" y="92"/>
                    </a:moveTo>
                    <a:cubicBezTo>
                      <a:pt x="246" y="90"/>
                      <a:pt x="246" y="90"/>
                      <a:pt x="246" y="90"/>
                    </a:cubicBezTo>
                    <a:cubicBezTo>
                      <a:pt x="247" y="97"/>
                      <a:pt x="249" y="104"/>
                      <a:pt x="250" y="111"/>
                    </a:cubicBezTo>
                    <a:cubicBezTo>
                      <a:pt x="246" y="112"/>
                      <a:pt x="246" y="112"/>
                      <a:pt x="246" y="112"/>
                    </a:cubicBezTo>
                    <a:cubicBezTo>
                      <a:pt x="245" y="105"/>
                      <a:pt x="243" y="98"/>
                      <a:pt x="242" y="92"/>
                    </a:cubicBezTo>
                    <a:close/>
                    <a:moveTo>
                      <a:pt x="2" y="102"/>
                    </a:moveTo>
                    <a:cubicBezTo>
                      <a:pt x="3" y="95"/>
                      <a:pt x="5" y="88"/>
                      <a:pt x="8" y="82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9" y="90"/>
                      <a:pt x="7" y="96"/>
                      <a:pt x="6" y="103"/>
                    </a:cubicBezTo>
                    <a:lnTo>
                      <a:pt x="2" y="102"/>
                    </a:lnTo>
                    <a:close/>
                    <a:moveTo>
                      <a:pt x="224" y="56"/>
                    </a:moveTo>
                    <a:cubicBezTo>
                      <a:pt x="227" y="53"/>
                      <a:pt x="227" y="53"/>
                      <a:pt x="227" y="53"/>
                    </a:cubicBezTo>
                    <a:cubicBezTo>
                      <a:pt x="231" y="59"/>
                      <a:pt x="235" y="65"/>
                      <a:pt x="238" y="71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31" y="67"/>
                      <a:pt x="228" y="61"/>
                      <a:pt x="224" y="56"/>
                    </a:cubicBezTo>
                    <a:close/>
                    <a:moveTo>
                      <a:pt x="17" y="63"/>
                    </a:moveTo>
                    <a:cubicBezTo>
                      <a:pt x="20" y="57"/>
                      <a:pt x="24" y="52"/>
                      <a:pt x="28" y="46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28" y="54"/>
                      <a:pt x="24" y="59"/>
                      <a:pt x="20" y="65"/>
                    </a:cubicBezTo>
                    <a:lnTo>
                      <a:pt x="17" y="63"/>
                    </a:lnTo>
                    <a:close/>
                    <a:moveTo>
                      <a:pt x="195" y="27"/>
                    </a:moveTo>
                    <a:cubicBezTo>
                      <a:pt x="195" y="27"/>
                      <a:pt x="195" y="27"/>
                      <a:pt x="195" y="27"/>
                    </a:cubicBezTo>
                    <a:cubicBezTo>
                      <a:pt x="198" y="24"/>
                      <a:pt x="198" y="24"/>
                      <a:pt x="198" y="24"/>
                    </a:cubicBezTo>
                    <a:cubicBezTo>
                      <a:pt x="204" y="28"/>
                      <a:pt x="209" y="32"/>
                      <a:pt x="214" y="37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06" y="35"/>
                      <a:pt x="201" y="31"/>
                      <a:pt x="195" y="27"/>
                    </a:cubicBezTo>
                    <a:close/>
                    <a:moveTo>
                      <a:pt x="43" y="31"/>
                    </a:moveTo>
                    <a:cubicBezTo>
                      <a:pt x="48" y="26"/>
                      <a:pt x="54" y="23"/>
                      <a:pt x="60" y="19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57" y="26"/>
                      <a:pt x="51" y="30"/>
                      <a:pt x="46" y="34"/>
                    </a:cubicBezTo>
                    <a:lnTo>
                      <a:pt x="43" y="31"/>
                    </a:lnTo>
                    <a:close/>
                    <a:moveTo>
                      <a:pt x="159" y="10"/>
                    </a:moveTo>
                    <a:cubicBezTo>
                      <a:pt x="160" y="6"/>
                      <a:pt x="160" y="6"/>
                      <a:pt x="160" y="6"/>
                    </a:cubicBezTo>
                    <a:cubicBezTo>
                      <a:pt x="167" y="8"/>
                      <a:pt x="174" y="10"/>
                      <a:pt x="180" y="1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2" y="14"/>
                      <a:pt x="166" y="12"/>
                      <a:pt x="159" y="10"/>
                    </a:cubicBezTo>
                    <a:close/>
                    <a:moveTo>
                      <a:pt x="79" y="10"/>
                    </a:moveTo>
                    <a:cubicBezTo>
                      <a:pt x="85" y="7"/>
                      <a:pt x="91" y="5"/>
                      <a:pt x="98" y="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3" y="9"/>
                      <a:pt x="87" y="11"/>
                      <a:pt x="80" y="13"/>
                    </a:cubicBezTo>
                    <a:lnTo>
                      <a:pt x="79" y="10"/>
                    </a:lnTo>
                    <a:close/>
                    <a:moveTo>
                      <a:pt x="125" y="5"/>
                    </a:moveTo>
                    <a:cubicBezTo>
                      <a:pt x="124" y="5"/>
                      <a:pt x="122" y="5"/>
                      <a:pt x="120" y="5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21" y="1"/>
                      <a:pt x="123" y="0"/>
                      <a:pt x="125" y="0"/>
                    </a:cubicBezTo>
                    <a:cubicBezTo>
                      <a:pt x="130" y="0"/>
                      <a:pt x="135" y="1"/>
                      <a:pt x="140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5" y="5"/>
                      <a:pt x="130" y="5"/>
                      <a:pt x="12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sp>
          <p:nvSpPr>
            <p:cNvPr id="32" name="文本框 30"/>
            <p:cNvSpPr txBox="1"/>
            <p:nvPr/>
          </p:nvSpPr>
          <p:spPr>
            <a:xfrm>
              <a:off x="762725" y="3668115"/>
              <a:ext cx="7328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200" dirty="0" smtClean="0">
                  <a:blipFill>
                    <a:blip r:embed="rId6"/>
                    <a:stretch>
                      <a:fillRect/>
                    </a:stretch>
                  </a:blipFill>
                  <a:latin typeface="Arial Black" panose="020B0A040201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3200" dirty="0">
                <a:blipFill>
                  <a:blip r:embed="rId6"/>
                  <a:stretch>
                    <a:fillRect/>
                  </a:stretch>
                </a:blip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03021" y="4800359"/>
            <a:ext cx="855022" cy="861683"/>
            <a:chOff x="715770" y="4961099"/>
            <a:chExt cx="855022" cy="861683"/>
          </a:xfrm>
          <a:blipFill>
            <a:blip r:embed="rId5"/>
            <a:stretch>
              <a:fillRect/>
            </a:stretch>
          </a:blipFill>
        </p:grpSpPr>
        <p:grpSp>
          <p:nvGrpSpPr>
            <p:cNvPr id="37" name="组合 36"/>
            <p:cNvGrpSpPr/>
            <p:nvPr/>
          </p:nvGrpSpPr>
          <p:grpSpPr>
            <a:xfrm>
              <a:off x="715770" y="4961099"/>
              <a:ext cx="855022" cy="861683"/>
              <a:chOff x="2526665" y="3941763"/>
              <a:chExt cx="641350" cy="646113"/>
            </a:xfrm>
            <a:grpFill/>
          </p:grpSpPr>
          <p:sp>
            <p:nvSpPr>
              <p:cNvPr id="39" name="Oval 22"/>
              <p:cNvSpPr>
                <a:spLocks noChangeArrowheads="1"/>
              </p:cNvSpPr>
              <p:nvPr/>
            </p:nvSpPr>
            <p:spPr bwMode="auto">
              <a:xfrm>
                <a:off x="2555240" y="3970338"/>
                <a:ext cx="590550" cy="590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40" name="Freeform 37"/>
              <p:cNvSpPr>
                <a:spLocks noEditPoints="1"/>
              </p:cNvSpPr>
              <p:nvPr/>
            </p:nvSpPr>
            <p:spPr bwMode="auto">
              <a:xfrm>
                <a:off x="2526665" y="3941763"/>
                <a:ext cx="641350" cy="646113"/>
              </a:xfrm>
              <a:custGeom>
                <a:avLst/>
                <a:gdLst>
                  <a:gd name="T0" fmla="*/ 154 w 250"/>
                  <a:gd name="T1" fmla="*/ 244 h 251"/>
                  <a:gd name="T2" fmla="*/ 134 w 250"/>
                  <a:gd name="T3" fmla="*/ 251 h 251"/>
                  <a:gd name="T4" fmla="*/ 93 w 250"/>
                  <a:gd name="T5" fmla="*/ 247 h 251"/>
                  <a:gd name="T6" fmla="*/ 113 w 250"/>
                  <a:gd name="T7" fmla="*/ 247 h 251"/>
                  <a:gd name="T8" fmla="*/ 93 w 250"/>
                  <a:gd name="T9" fmla="*/ 247 h 251"/>
                  <a:gd name="T10" fmla="*/ 191 w 250"/>
                  <a:gd name="T11" fmla="*/ 228 h 251"/>
                  <a:gd name="T12" fmla="*/ 174 w 250"/>
                  <a:gd name="T13" fmla="*/ 241 h 251"/>
                  <a:gd name="T14" fmla="*/ 55 w 250"/>
                  <a:gd name="T15" fmla="*/ 230 h 251"/>
                  <a:gd name="T16" fmla="*/ 75 w 250"/>
                  <a:gd name="T17" fmla="*/ 236 h 251"/>
                  <a:gd name="T18" fmla="*/ 55 w 250"/>
                  <a:gd name="T19" fmla="*/ 230 h 251"/>
                  <a:gd name="T20" fmla="*/ 191 w 250"/>
                  <a:gd name="T21" fmla="*/ 228 h 251"/>
                  <a:gd name="T22" fmla="*/ 221 w 250"/>
                  <a:gd name="T23" fmla="*/ 201 h 251"/>
                  <a:gd name="T24" fmla="*/ 210 w 250"/>
                  <a:gd name="T25" fmla="*/ 219 h 251"/>
                  <a:gd name="T26" fmla="*/ 25 w 250"/>
                  <a:gd name="T27" fmla="*/ 201 h 251"/>
                  <a:gd name="T28" fmla="*/ 41 w 250"/>
                  <a:gd name="T29" fmla="*/ 214 h 251"/>
                  <a:gd name="T30" fmla="*/ 25 w 250"/>
                  <a:gd name="T31" fmla="*/ 201 h 251"/>
                  <a:gd name="T32" fmla="*/ 241 w 250"/>
                  <a:gd name="T33" fmla="*/ 165 h 251"/>
                  <a:gd name="T34" fmla="*/ 236 w 250"/>
                  <a:gd name="T35" fmla="*/ 186 h 251"/>
                  <a:gd name="T36" fmla="*/ 6 w 250"/>
                  <a:gd name="T37" fmla="*/ 164 h 251"/>
                  <a:gd name="T38" fmla="*/ 18 w 250"/>
                  <a:gd name="T39" fmla="*/ 181 h 251"/>
                  <a:gd name="T40" fmla="*/ 6 w 250"/>
                  <a:gd name="T41" fmla="*/ 164 h 251"/>
                  <a:gd name="T42" fmla="*/ 246 w 250"/>
                  <a:gd name="T43" fmla="*/ 126 h 251"/>
                  <a:gd name="T44" fmla="*/ 249 w 250"/>
                  <a:gd name="T45" fmla="*/ 147 h 251"/>
                  <a:gd name="T46" fmla="*/ 0 w 250"/>
                  <a:gd name="T47" fmla="*/ 126 h 251"/>
                  <a:gd name="T48" fmla="*/ 4 w 250"/>
                  <a:gd name="T49" fmla="*/ 123 h 251"/>
                  <a:gd name="T50" fmla="*/ 5 w 250"/>
                  <a:gd name="T51" fmla="*/ 143 h 251"/>
                  <a:gd name="T52" fmla="*/ 0 w 250"/>
                  <a:gd name="T53" fmla="*/ 126 h 251"/>
                  <a:gd name="T54" fmla="*/ 246 w 250"/>
                  <a:gd name="T55" fmla="*/ 90 h 251"/>
                  <a:gd name="T56" fmla="*/ 246 w 250"/>
                  <a:gd name="T57" fmla="*/ 111 h 251"/>
                  <a:gd name="T58" fmla="*/ 2 w 250"/>
                  <a:gd name="T59" fmla="*/ 102 h 251"/>
                  <a:gd name="T60" fmla="*/ 12 w 250"/>
                  <a:gd name="T61" fmla="*/ 84 h 251"/>
                  <a:gd name="T62" fmla="*/ 2 w 250"/>
                  <a:gd name="T63" fmla="*/ 102 h 251"/>
                  <a:gd name="T64" fmla="*/ 228 w 250"/>
                  <a:gd name="T65" fmla="*/ 53 h 251"/>
                  <a:gd name="T66" fmla="*/ 235 w 250"/>
                  <a:gd name="T67" fmla="*/ 73 h 251"/>
                  <a:gd name="T68" fmla="*/ 17 w 250"/>
                  <a:gd name="T69" fmla="*/ 63 h 251"/>
                  <a:gd name="T70" fmla="*/ 32 w 250"/>
                  <a:gd name="T71" fmla="*/ 49 h 251"/>
                  <a:gd name="T72" fmla="*/ 17 w 250"/>
                  <a:gd name="T73" fmla="*/ 63 h 251"/>
                  <a:gd name="T74" fmla="*/ 196 w 250"/>
                  <a:gd name="T75" fmla="*/ 27 h 251"/>
                  <a:gd name="T76" fmla="*/ 214 w 250"/>
                  <a:gd name="T77" fmla="*/ 37 h 251"/>
                  <a:gd name="T78" fmla="*/ 196 w 250"/>
                  <a:gd name="T79" fmla="*/ 27 h 251"/>
                  <a:gd name="T80" fmla="*/ 60 w 250"/>
                  <a:gd name="T81" fmla="*/ 19 h 251"/>
                  <a:gd name="T82" fmla="*/ 46 w 250"/>
                  <a:gd name="T83" fmla="*/ 34 h 251"/>
                  <a:gd name="T84" fmla="*/ 160 w 250"/>
                  <a:gd name="T85" fmla="*/ 9 h 251"/>
                  <a:gd name="T86" fmla="*/ 180 w 250"/>
                  <a:gd name="T87" fmla="*/ 13 h 251"/>
                  <a:gd name="T88" fmla="*/ 160 w 250"/>
                  <a:gd name="T89" fmla="*/ 9 h 251"/>
                  <a:gd name="T90" fmla="*/ 99 w 250"/>
                  <a:gd name="T91" fmla="*/ 3 h 251"/>
                  <a:gd name="T92" fmla="*/ 80 w 250"/>
                  <a:gd name="T93" fmla="*/ 13 h 251"/>
                  <a:gd name="T94" fmla="*/ 125 w 250"/>
                  <a:gd name="T95" fmla="*/ 4 h 251"/>
                  <a:gd name="T96" fmla="*/ 119 w 250"/>
                  <a:gd name="T97" fmla="*/ 0 h 251"/>
                  <a:gd name="T98" fmla="*/ 140 w 250"/>
                  <a:gd name="T99" fmla="*/ 1 h 251"/>
                  <a:gd name="T100" fmla="*/ 125 w 250"/>
                  <a:gd name="T101" fmla="*/ 4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0" h="251">
                    <a:moveTo>
                      <a:pt x="134" y="247"/>
                    </a:moveTo>
                    <a:cubicBezTo>
                      <a:pt x="141" y="246"/>
                      <a:pt x="148" y="245"/>
                      <a:pt x="154" y="244"/>
                    </a:cubicBezTo>
                    <a:cubicBezTo>
                      <a:pt x="155" y="248"/>
                      <a:pt x="155" y="248"/>
                      <a:pt x="155" y="248"/>
                    </a:cubicBezTo>
                    <a:cubicBezTo>
                      <a:pt x="148" y="249"/>
                      <a:pt x="141" y="250"/>
                      <a:pt x="134" y="251"/>
                    </a:cubicBezTo>
                    <a:lnTo>
                      <a:pt x="134" y="247"/>
                    </a:lnTo>
                    <a:close/>
                    <a:moveTo>
                      <a:pt x="93" y="247"/>
                    </a:moveTo>
                    <a:cubicBezTo>
                      <a:pt x="94" y="243"/>
                      <a:pt x="94" y="243"/>
                      <a:pt x="94" y="243"/>
                    </a:cubicBezTo>
                    <a:cubicBezTo>
                      <a:pt x="100" y="245"/>
                      <a:pt x="107" y="246"/>
                      <a:pt x="113" y="247"/>
                    </a:cubicBezTo>
                    <a:cubicBezTo>
                      <a:pt x="113" y="251"/>
                      <a:pt x="113" y="251"/>
                      <a:pt x="113" y="251"/>
                    </a:cubicBezTo>
                    <a:cubicBezTo>
                      <a:pt x="106" y="250"/>
                      <a:pt x="99" y="249"/>
                      <a:pt x="93" y="247"/>
                    </a:cubicBezTo>
                    <a:close/>
                    <a:moveTo>
                      <a:pt x="173" y="237"/>
                    </a:moveTo>
                    <a:cubicBezTo>
                      <a:pt x="179" y="234"/>
                      <a:pt x="185" y="231"/>
                      <a:pt x="191" y="228"/>
                    </a:cubicBezTo>
                    <a:cubicBezTo>
                      <a:pt x="193" y="231"/>
                      <a:pt x="193" y="231"/>
                      <a:pt x="193" y="231"/>
                    </a:cubicBezTo>
                    <a:cubicBezTo>
                      <a:pt x="187" y="235"/>
                      <a:pt x="181" y="238"/>
                      <a:pt x="174" y="241"/>
                    </a:cubicBezTo>
                    <a:lnTo>
                      <a:pt x="173" y="237"/>
                    </a:lnTo>
                    <a:close/>
                    <a:moveTo>
                      <a:pt x="55" y="230"/>
                    </a:moveTo>
                    <a:cubicBezTo>
                      <a:pt x="57" y="226"/>
                      <a:pt x="57" y="226"/>
                      <a:pt x="57" y="226"/>
                    </a:cubicBezTo>
                    <a:cubicBezTo>
                      <a:pt x="63" y="230"/>
                      <a:pt x="69" y="233"/>
                      <a:pt x="75" y="236"/>
                    </a:cubicBezTo>
                    <a:cubicBezTo>
                      <a:pt x="73" y="240"/>
                      <a:pt x="73" y="240"/>
                      <a:pt x="73" y="240"/>
                    </a:cubicBezTo>
                    <a:cubicBezTo>
                      <a:pt x="67" y="237"/>
                      <a:pt x="61" y="233"/>
                      <a:pt x="55" y="230"/>
                    </a:cubicBezTo>
                    <a:close/>
                    <a:moveTo>
                      <a:pt x="191" y="228"/>
                    </a:moveTo>
                    <a:cubicBezTo>
                      <a:pt x="191" y="228"/>
                      <a:pt x="191" y="228"/>
                      <a:pt x="191" y="228"/>
                    </a:cubicBezTo>
                    <a:moveTo>
                      <a:pt x="207" y="216"/>
                    </a:moveTo>
                    <a:cubicBezTo>
                      <a:pt x="212" y="211"/>
                      <a:pt x="217" y="206"/>
                      <a:pt x="221" y="201"/>
                    </a:cubicBezTo>
                    <a:cubicBezTo>
                      <a:pt x="224" y="203"/>
                      <a:pt x="224" y="203"/>
                      <a:pt x="224" y="203"/>
                    </a:cubicBezTo>
                    <a:cubicBezTo>
                      <a:pt x="220" y="209"/>
                      <a:pt x="215" y="214"/>
                      <a:pt x="210" y="219"/>
                    </a:cubicBezTo>
                    <a:lnTo>
                      <a:pt x="207" y="216"/>
                    </a:lnTo>
                    <a:close/>
                    <a:moveTo>
                      <a:pt x="25" y="201"/>
                    </a:moveTo>
                    <a:cubicBezTo>
                      <a:pt x="28" y="199"/>
                      <a:pt x="28" y="199"/>
                      <a:pt x="28" y="199"/>
                    </a:cubicBezTo>
                    <a:cubicBezTo>
                      <a:pt x="33" y="204"/>
                      <a:pt x="37" y="209"/>
                      <a:pt x="41" y="214"/>
                    </a:cubicBezTo>
                    <a:cubicBezTo>
                      <a:pt x="38" y="217"/>
                      <a:pt x="38" y="217"/>
                      <a:pt x="38" y="217"/>
                    </a:cubicBezTo>
                    <a:cubicBezTo>
                      <a:pt x="33" y="212"/>
                      <a:pt x="30" y="206"/>
                      <a:pt x="25" y="201"/>
                    </a:cubicBezTo>
                    <a:close/>
                    <a:moveTo>
                      <a:pt x="232" y="184"/>
                    </a:moveTo>
                    <a:cubicBezTo>
                      <a:pt x="236" y="178"/>
                      <a:pt x="238" y="172"/>
                      <a:pt x="241" y="165"/>
                    </a:cubicBezTo>
                    <a:cubicBezTo>
                      <a:pt x="244" y="167"/>
                      <a:pt x="244" y="167"/>
                      <a:pt x="244" y="167"/>
                    </a:cubicBezTo>
                    <a:cubicBezTo>
                      <a:pt x="242" y="173"/>
                      <a:pt x="239" y="180"/>
                      <a:pt x="236" y="186"/>
                    </a:cubicBezTo>
                    <a:lnTo>
                      <a:pt x="232" y="184"/>
                    </a:lnTo>
                    <a:close/>
                    <a:moveTo>
                      <a:pt x="6" y="164"/>
                    </a:moveTo>
                    <a:cubicBezTo>
                      <a:pt x="10" y="163"/>
                      <a:pt x="10" y="163"/>
                      <a:pt x="10" y="163"/>
                    </a:cubicBezTo>
                    <a:cubicBezTo>
                      <a:pt x="12" y="169"/>
                      <a:pt x="15" y="175"/>
                      <a:pt x="18" y="181"/>
                    </a:cubicBezTo>
                    <a:cubicBezTo>
                      <a:pt x="14" y="183"/>
                      <a:pt x="14" y="183"/>
                      <a:pt x="14" y="183"/>
                    </a:cubicBezTo>
                    <a:cubicBezTo>
                      <a:pt x="11" y="177"/>
                      <a:pt x="8" y="171"/>
                      <a:pt x="6" y="164"/>
                    </a:cubicBezTo>
                    <a:close/>
                    <a:moveTo>
                      <a:pt x="246" y="146"/>
                    </a:moveTo>
                    <a:cubicBezTo>
                      <a:pt x="246" y="139"/>
                      <a:pt x="246" y="132"/>
                      <a:pt x="246" y="126"/>
                    </a:cubicBezTo>
                    <a:cubicBezTo>
                      <a:pt x="250" y="126"/>
                      <a:pt x="250" y="126"/>
                      <a:pt x="250" y="126"/>
                    </a:cubicBezTo>
                    <a:cubicBezTo>
                      <a:pt x="250" y="133"/>
                      <a:pt x="250" y="140"/>
                      <a:pt x="249" y="147"/>
                    </a:cubicBezTo>
                    <a:lnTo>
                      <a:pt x="246" y="146"/>
                    </a:lnTo>
                    <a:close/>
                    <a:moveTo>
                      <a:pt x="0" y="126"/>
                    </a:moveTo>
                    <a:cubicBezTo>
                      <a:pt x="0" y="125"/>
                      <a:pt x="0" y="124"/>
                      <a:pt x="0" y="123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4" y="124"/>
                      <a:pt x="4" y="125"/>
                      <a:pt x="4" y="126"/>
                    </a:cubicBezTo>
                    <a:cubicBezTo>
                      <a:pt x="4" y="132"/>
                      <a:pt x="5" y="137"/>
                      <a:pt x="5" y="143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0" y="138"/>
                      <a:pt x="0" y="132"/>
                      <a:pt x="0" y="126"/>
                    </a:cubicBezTo>
                    <a:close/>
                    <a:moveTo>
                      <a:pt x="242" y="92"/>
                    </a:moveTo>
                    <a:cubicBezTo>
                      <a:pt x="246" y="90"/>
                      <a:pt x="246" y="90"/>
                      <a:pt x="246" y="90"/>
                    </a:cubicBezTo>
                    <a:cubicBezTo>
                      <a:pt x="247" y="97"/>
                      <a:pt x="249" y="104"/>
                      <a:pt x="250" y="111"/>
                    </a:cubicBezTo>
                    <a:cubicBezTo>
                      <a:pt x="246" y="111"/>
                      <a:pt x="246" y="111"/>
                      <a:pt x="246" y="111"/>
                    </a:cubicBezTo>
                    <a:cubicBezTo>
                      <a:pt x="246" y="105"/>
                      <a:pt x="244" y="98"/>
                      <a:pt x="242" y="92"/>
                    </a:cubicBezTo>
                    <a:close/>
                    <a:moveTo>
                      <a:pt x="2" y="102"/>
                    </a:moveTo>
                    <a:cubicBezTo>
                      <a:pt x="4" y="95"/>
                      <a:pt x="6" y="89"/>
                      <a:pt x="8" y="82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10" y="90"/>
                      <a:pt x="8" y="96"/>
                      <a:pt x="6" y="103"/>
                    </a:cubicBezTo>
                    <a:lnTo>
                      <a:pt x="2" y="102"/>
                    </a:lnTo>
                    <a:close/>
                    <a:moveTo>
                      <a:pt x="224" y="56"/>
                    </a:moveTo>
                    <a:cubicBezTo>
                      <a:pt x="228" y="53"/>
                      <a:pt x="228" y="53"/>
                      <a:pt x="228" y="53"/>
                    </a:cubicBezTo>
                    <a:cubicBezTo>
                      <a:pt x="232" y="59"/>
                      <a:pt x="236" y="65"/>
                      <a:pt x="239" y="71"/>
                    </a:cubicBezTo>
                    <a:cubicBezTo>
                      <a:pt x="235" y="73"/>
                      <a:pt x="235" y="73"/>
                      <a:pt x="235" y="73"/>
                    </a:cubicBezTo>
                    <a:cubicBezTo>
                      <a:pt x="232" y="67"/>
                      <a:pt x="228" y="61"/>
                      <a:pt x="224" y="56"/>
                    </a:cubicBezTo>
                    <a:close/>
                    <a:moveTo>
                      <a:pt x="17" y="63"/>
                    </a:moveTo>
                    <a:cubicBezTo>
                      <a:pt x="21" y="57"/>
                      <a:pt x="25" y="51"/>
                      <a:pt x="28" y="46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28" y="53"/>
                      <a:pt x="24" y="59"/>
                      <a:pt x="21" y="65"/>
                    </a:cubicBezTo>
                    <a:lnTo>
                      <a:pt x="17" y="63"/>
                    </a:lnTo>
                    <a:close/>
                    <a:moveTo>
                      <a:pt x="196" y="27"/>
                    </a:moveTo>
                    <a:cubicBezTo>
                      <a:pt x="196" y="27"/>
                      <a:pt x="196" y="27"/>
                      <a:pt x="196" y="27"/>
                    </a:cubicBezTo>
                    <a:cubicBezTo>
                      <a:pt x="198" y="24"/>
                      <a:pt x="198" y="24"/>
                      <a:pt x="198" y="24"/>
                    </a:cubicBezTo>
                    <a:cubicBezTo>
                      <a:pt x="204" y="27"/>
                      <a:pt x="209" y="32"/>
                      <a:pt x="214" y="37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06" y="35"/>
                      <a:pt x="201" y="31"/>
                      <a:pt x="196" y="27"/>
                    </a:cubicBezTo>
                    <a:close/>
                    <a:moveTo>
                      <a:pt x="43" y="31"/>
                    </a:moveTo>
                    <a:cubicBezTo>
                      <a:pt x="48" y="26"/>
                      <a:pt x="54" y="22"/>
                      <a:pt x="60" y="19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56" y="26"/>
                      <a:pt x="51" y="30"/>
                      <a:pt x="46" y="34"/>
                    </a:cubicBezTo>
                    <a:lnTo>
                      <a:pt x="43" y="31"/>
                    </a:lnTo>
                    <a:close/>
                    <a:moveTo>
                      <a:pt x="160" y="9"/>
                    </a:moveTo>
                    <a:cubicBezTo>
                      <a:pt x="161" y="5"/>
                      <a:pt x="161" y="5"/>
                      <a:pt x="161" y="5"/>
                    </a:cubicBezTo>
                    <a:cubicBezTo>
                      <a:pt x="168" y="7"/>
                      <a:pt x="173" y="10"/>
                      <a:pt x="180" y="1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2" y="14"/>
                      <a:pt x="167" y="11"/>
                      <a:pt x="160" y="9"/>
                    </a:cubicBezTo>
                    <a:close/>
                    <a:moveTo>
                      <a:pt x="79" y="9"/>
                    </a:moveTo>
                    <a:cubicBezTo>
                      <a:pt x="85" y="7"/>
                      <a:pt x="92" y="5"/>
                      <a:pt x="99" y="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3" y="9"/>
                      <a:pt x="87" y="11"/>
                      <a:pt x="80" y="13"/>
                    </a:cubicBezTo>
                    <a:lnTo>
                      <a:pt x="79" y="9"/>
                    </a:lnTo>
                    <a:close/>
                    <a:moveTo>
                      <a:pt x="125" y="4"/>
                    </a:moveTo>
                    <a:cubicBezTo>
                      <a:pt x="123" y="4"/>
                      <a:pt x="121" y="5"/>
                      <a:pt x="119" y="5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21" y="0"/>
                      <a:pt x="123" y="0"/>
                      <a:pt x="125" y="0"/>
                    </a:cubicBezTo>
                    <a:cubicBezTo>
                      <a:pt x="130" y="0"/>
                      <a:pt x="135" y="1"/>
                      <a:pt x="140" y="1"/>
                    </a:cubicBezTo>
                    <a:cubicBezTo>
                      <a:pt x="140" y="5"/>
                      <a:pt x="140" y="5"/>
                      <a:pt x="140" y="5"/>
                    </a:cubicBezTo>
                    <a:cubicBezTo>
                      <a:pt x="135" y="5"/>
                      <a:pt x="130" y="4"/>
                      <a:pt x="12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sp>
          <p:nvSpPr>
            <p:cNvPr id="38" name="文本框 30"/>
            <p:cNvSpPr txBox="1"/>
            <p:nvPr/>
          </p:nvSpPr>
          <p:spPr>
            <a:xfrm>
              <a:off x="762725" y="5131268"/>
              <a:ext cx="7328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200" dirty="0" smtClean="0">
                  <a:blipFill>
                    <a:blip r:embed="rId6"/>
                    <a:stretch>
                      <a:fillRect/>
                    </a:stretch>
                  </a:blipFill>
                  <a:latin typeface="Arial Black" panose="020B0A04020102020204" pitchFamily="34" charset="0"/>
                  <a:cs typeface="Arial" panose="020B0604020202020204" pitchFamily="34" charset="0"/>
                </a:rPr>
                <a:t>03</a:t>
              </a:r>
              <a:endParaRPr lang="zh-CN" altLang="en-US" sz="3200" dirty="0">
                <a:blipFill>
                  <a:blip r:embed="rId6"/>
                  <a:stretch>
                    <a:fillRect/>
                  </a:stretch>
                </a:blip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311230" y="1917039"/>
            <a:ext cx="897350" cy="899792"/>
            <a:chOff x="6311230" y="2077779"/>
            <a:chExt cx="897350" cy="899792"/>
          </a:xfrm>
          <a:blipFill>
            <a:blip r:embed="rId5"/>
            <a:stretch>
              <a:fillRect/>
            </a:stretch>
          </a:blipFill>
        </p:grpSpPr>
        <p:grpSp>
          <p:nvGrpSpPr>
            <p:cNvPr id="42" name="组合 41"/>
            <p:cNvGrpSpPr/>
            <p:nvPr/>
          </p:nvGrpSpPr>
          <p:grpSpPr>
            <a:xfrm>
              <a:off x="6311230" y="2077779"/>
              <a:ext cx="897350" cy="899792"/>
              <a:chOff x="7562850" y="1152525"/>
              <a:chExt cx="673100" cy="674688"/>
            </a:xfrm>
            <a:grpFill/>
          </p:grpSpPr>
          <p:sp>
            <p:nvSpPr>
              <p:cNvPr id="44" name="Freeform 12"/>
              <p:cNvSpPr>
                <a:spLocks/>
              </p:cNvSpPr>
              <p:nvPr/>
            </p:nvSpPr>
            <p:spPr bwMode="auto">
              <a:xfrm>
                <a:off x="7562850" y="1152525"/>
                <a:ext cx="673100" cy="674688"/>
              </a:xfrm>
              <a:custGeom>
                <a:avLst/>
                <a:gdLst>
                  <a:gd name="T0" fmla="*/ 32 w 262"/>
                  <a:gd name="T1" fmla="*/ 188 h 262"/>
                  <a:gd name="T2" fmla="*/ 74 w 262"/>
                  <a:gd name="T3" fmla="*/ 31 h 262"/>
                  <a:gd name="T4" fmla="*/ 230 w 262"/>
                  <a:gd name="T5" fmla="*/ 73 h 262"/>
                  <a:gd name="T6" fmla="*/ 189 w 262"/>
                  <a:gd name="T7" fmla="*/ 230 h 262"/>
                  <a:gd name="T8" fmla="*/ 32 w 262"/>
                  <a:gd name="T9" fmla="*/ 188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2" h="262">
                    <a:moveTo>
                      <a:pt x="32" y="188"/>
                    </a:moveTo>
                    <a:cubicBezTo>
                      <a:pt x="0" y="133"/>
                      <a:pt x="19" y="63"/>
                      <a:pt x="74" y="31"/>
                    </a:cubicBezTo>
                    <a:cubicBezTo>
                      <a:pt x="128" y="0"/>
                      <a:pt x="199" y="18"/>
                      <a:pt x="230" y="73"/>
                    </a:cubicBezTo>
                    <a:cubicBezTo>
                      <a:pt x="262" y="129"/>
                      <a:pt x="243" y="198"/>
                      <a:pt x="189" y="230"/>
                    </a:cubicBezTo>
                    <a:cubicBezTo>
                      <a:pt x="133" y="262"/>
                      <a:pt x="64" y="243"/>
                      <a:pt x="32" y="1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45" name="Freeform 13"/>
              <p:cNvSpPr>
                <a:spLocks noEditPoints="1"/>
              </p:cNvSpPr>
              <p:nvPr/>
            </p:nvSpPr>
            <p:spPr bwMode="auto">
              <a:xfrm>
                <a:off x="7907338" y="1341438"/>
                <a:ext cx="287338" cy="444500"/>
              </a:xfrm>
              <a:custGeom>
                <a:avLst/>
                <a:gdLst>
                  <a:gd name="T0" fmla="*/ 11 w 112"/>
                  <a:gd name="T1" fmla="*/ 172 h 173"/>
                  <a:gd name="T2" fmla="*/ 0 w 112"/>
                  <a:gd name="T3" fmla="*/ 173 h 173"/>
                  <a:gd name="T4" fmla="*/ 0 w 112"/>
                  <a:gd name="T5" fmla="*/ 173 h 173"/>
                  <a:gd name="T6" fmla="*/ 11 w 112"/>
                  <a:gd name="T7" fmla="*/ 172 h 173"/>
                  <a:gd name="T8" fmla="*/ 96 w 112"/>
                  <a:gd name="T9" fmla="*/ 0 h 173"/>
                  <a:gd name="T10" fmla="*/ 96 w 112"/>
                  <a:gd name="T11" fmla="*/ 0 h 173"/>
                  <a:gd name="T12" fmla="*/ 112 w 112"/>
                  <a:gd name="T13" fmla="*/ 58 h 173"/>
                  <a:gd name="T14" fmla="*/ 96 w 112"/>
                  <a:gd name="T15" fmla="*/ 0 h 173"/>
                  <a:gd name="T16" fmla="*/ 96 w 112"/>
                  <a:gd name="T1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2" h="173">
                    <a:moveTo>
                      <a:pt x="11" y="172"/>
                    </a:moveTo>
                    <a:cubicBezTo>
                      <a:pt x="8" y="172"/>
                      <a:pt x="4" y="172"/>
                      <a:pt x="0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4" y="173"/>
                      <a:pt x="8" y="172"/>
                      <a:pt x="11" y="172"/>
                    </a:cubicBezTo>
                    <a:moveTo>
                      <a:pt x="96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107" y="18"/>
                      <a:pt x="112" y="38"/>
                      <a:pt x="112" y="58"/>
                    </a:cubicBezTo>
                    <a:cubicBezTo>
                      <a:pt x="112" y="38"/>
                      <a:pt x="107" y="18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46" name="Freeform 16"/>
              <p:cNvSpPr>
                <a:spLocks noEditPoints="1"/>
              </p:cNvSpPr>
              <p:nvPr/>
            </p:nvSpPr>
            <p:spPr bwMode="auto">
              <a:xfrm>
                <a:off x="7578725" y="1165225"/>
                <a:ext cx="641350" cy="646113"/>
              </a:xfrm>
              <a:custGeom>
                <a:avLst/>
                <a:gdLst>
                  <a:gd name="T0" fmla="*/ 154 w 250"/>
                  <a:gd name="T1" fmla="*/ 244 h 251"/>
                  <a:gd name="T2" fmla="*/ 134 w 250"/>
                  <a:gd name="T3" fmla="*/ 251 h 251"/>
                  <a:gd name="T4" fmla="*/ 92 w 250"/>
                  <a:gd name="T5" fmla="*/ 247 h 251"/>
                  <a:gd name="T6" fmla="*/ 114 w 250"/>
                  <a:gd name="T7" fmla="*/ 247 h 251"/>
                  <a:gd name="T8" fmla="*/ 92 w 250"/>
                  <a:gd name="T9" fmla="*/ 247 h 251"/>
                  <a:gd name="T10" fmla="*/ 190 w 250"/>
                  <a:gd name="T11" fmla="*/ 228 h 251"/>
                  <a:gd name="T12" fmla="*/ 174 w 250"/>
                  <a:gd name="T13" fmla="*/ 241 h 251"/>
                  <a:gd name="T14" fmla="*/ 55 w 250"/>
                  <a:gd name="T15" fmla="*/ 230 h 251"/>
                  <a:gd name="T16" fmla="*/ 75 w 250"/>
                  <a:gd name="T17" fmla="*/ 236 h 251"/>
                  <a:gd name="T18" fmla="*/ 55 w 250"/>
                  <a:gd name="T19" fmla="*/ 230 h 251"/>
                  <a:gd name="T20" fmla="*/ 190 w 250"/>
                  <a:gd name="T21" fmla="*/ 228 h 251"/>
                  <a:gd name="T22" fmla="*/ 221 w 250"/>
                  <a:gd name="T23" fmla="*/ 201 h 251"/>
                  <a:gd name="T24" fmla="*/ 209 w 250"/>
                  <a:gd name="T25" fmla="*/ 219 h 251"/>
                  <a:gd name="T26" fmla="*/ 25 w 250"/>
                  <a:gd name="T27" fmla="*/ 201 h 251"/>
                  <a:gd name="T28" fmla="*/ 41 w 250"/>
                  <a:gd name="T29" fmla="*/ 214 h 251"/>
                  <a:gd name="T30" fmla="*/ 25 w 250"/>
                  <a:gd name="T31" fmla="*/ 201 h 251"/>
                  <a:gd name="T32" fmla="*/ 240 w 250"/>
                  <a:gd name="T33" fmla="*/ 165 h 251"/>
                  <a:gd name="T34" fmla="*/ 235 w 250"/>
                  <a:gd name="T35" fmla="*/ 186 h 251"/>
                  <a:gd name="T36" fmla="*/ 6 w 250"/>
                  <a:gd name="T37" fmla="*/ 164 h 251"/>
                  <a:gd name="T38" fmla="*/ 17 w 250"/>
                  <a:gd name="T39" fmla="*/ 182 h 251"/>
                  <a:gd name="T40" fmla="*/ 6 w 250"/>
                  <a:gd name="T41" fmla="*/ 164 h 251"/>
                  <a:gd name="T42" fmla="*/ 246 w 250"/>
                  <a:gd name="T43" fmla="*/ 126 h 251"/>
                  <a:gd name="T44" fmla="*/ 249 w 250"/>
                  <a:gd name="T45" fmla="*/ 147 h 251"/>
                  <a:gd name="T46" fmla="*/ 0 w 250"/>
                  <a:gd name="T47" fmla="*/ 126 h 251"/>
                  <a:gd name="T48" fmla="*/ 4 w 250"/>
                  <a:gd name="T49" fmla="*/ 123 h 251"/>
                  <a:gd name="T50" fmla="*/ 5 w 250"/>
                  <a:gd name="T51" fmla="*/ 143 h 251"/>
                  <a:gd name="T52" fmla="*/ 0 w 250"/>
                  <a:gd name="T53" fmla="*/ 126 h 251"/>
                  <a:gd name="T54" fmla="*/ 246 w 250"/>
                  <a:gd name="T55" fmla="*/ 90 h 251"/>
                  <a:gd name="T56" fmla="*/ 246 w 250"/>
                  <a:gd name="T57" fmla="*/ 112 h 251"/>
                  <a:gd name="T58" fmla="*/ 2 w 250"/>
                  <a:gd name="T59" fmla="*/ 102 h 251"/>
                  <a:gd name="T60" fmla="*/ 12 w 250"/>
                  <a:gd name="T61" fmla="*/ 84 h 251"/>
                  <a:gd name="T62" fmla="*/ 2 w 250"/>
                  <a:gd name="T63" fmla="*/ 102 h 251"/>
                  <a:gd name="T64" fmla="*/ 227 w 250"/>
                  <a:gd name="T65" fmla="*/ 53 h 251"/>
                  <a:gd name="T66" fmla="*/ 234 w 250"/>
                  <a:gd name="T67" fmla="*/ 73 h 251"/>
                  <a:gd name="T68" fmla="*/ 17 w 250"/>
                  <a:gd name="T69" fmla="*/ 63 h 251"/>
                  <a:gd name="T70" fmla="*/ 32 w 250"/>
                  <a:gd name="T71" fmla="*/ 49 h 251"/>
                  <a:gd name="T72" fmla="*/ 17 w 250"/>
                  <a:gd name="T73" fmla="*/ 63 h 251"/>
                  <a:gd name="T74" fmla="*/ 195 w 250"/>
                  <a:gd name="T75" fmla="*/ 27 h 251"/>
                  <a:gd name="T76" fmla="*/ 214 w 250"/>
                  <a:gd name="T77" fmla="*/ 37 h 251"/>
                  <a:gd name="T78" fmla="*/ 195 w 250"/>
                  <a:gd name="T79" fmla="*/ 27 h 251"/>
                  <a:gd name="T80" fmla="*/ 60 w 250"/>
                  <a:gd name="T81" fmla="*/ 19 h 251"/>
                  <a:gd name="T82" fmla="*/ 46 w 250"/>
                  <a:gd name="T83" fmla="*/ 34 h 251"/>
                  <a:gd name="T84" fmla="*/ 159 w 250"/>
                  <a:gd name="T85" fmla="*/ 10 h 251"/>
                  <a:gd name="T86" fmla="*/ 179 w 250"/>
                  <a:gd name="T87" fmla="*/ 13 h 251"/>
                  <a:gd name="T88" fmla="*/ 159 w 250"/>
                  <a:gd name="T89" fmla="*/ 10 h 251"/>
                  <a:gd name="T90" fmla="*/ 98 w 250"/>
                  <a:gd name="T91" fmla="*/ 3 h 251"/>
                  <a:gd name="T92" fmla="*/ 80 w 250"/>
                  <a:gd name="T93" fmla="*/ 13 h 251"/>
                  <a:gd name="T94" fmla="*/ 125 w 250"/>
                  <a:gd name="T95" fmla="*/ 5 h 251"/>
                  <a:gd name="T96" fmla="*/ 119 w 250"/>
                  <a:gd name="T97" fmla="*/ 1 h 251"/>
                  <a:gd name="T98" fmla="*/ 140 w 250"/>
                  <a:gd name="T99" fmla="*/ 1 h 251"/>
                  <a:gd name="T100" fmla="*/ 125 w 250"/>
                  <a:gd name="T101" fmla="*/ 5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0" h="251">
                    <a:moveTo>
                      <a:pt x="134" y="247"/>
                    </a:moveTo>
                    <a:cubicBezTo>
                      <a:pt x="141" y="246"/>
                      <a:pt x="147" y="245"/>
                      <a:pt x="154" y="244"/>
                    </a:cubicBezTo>
                    <a:cubicBezTo>
                      <a:pt x="155" y="247"/>
                      <a:pt x="155" y="247"/>
                      <a:pt x="155" y="247"/>
                    </a:cubicBezTo>
                    <a:cubicBezTo>
                      <a:pt x="148" y="250"/>
                      <a:pt x="141" y="250"/>
                      <a:pt x="134" y="251"/>
                    </a:cubicBezTo>
                    <a:lnTo>
                      <a:pt x="134" y="247"/>
                    </a:lnTo>
                    <a:close/>
                    <a:moveTo>
                      <a:pt x="92" y="247"/>
                    </a:moveTo>
                    <a:cubicBezTo>
                      <a:pt x="94" y="243"/>
                      <a:pt x="94" y="243"/>
                      <a:pt x="94" y="243"/>
                    </a:cubicBezTo>
                    <a:cubicBezTo>
                      <a:pt x="100" y="245"/>
                      <a:pt x="107" y="246"/>
                      <a:pt x="114" y="247"/>
                    </a:cubicBezTo>
                    <a:cubicBezTo>
                      <a:pt x="113" y="250"/>
                      <a:pt x="113" y="250"/>
                      <a:pt x="113" y="250"/>
                    </a:cubicBezTo>
                    <a:cubicBezTo>
                      <a:pt x="106" y="250"/>
                      <a:pt x="99" y="249"/>
                      <a:pt x="92" y="247"/>
                    </a:cubicBezTo>
                    <a:close/>
                    <a:moveTo>
                      <a:pt x="173" y="237"/>
                    </a:moveTo>
                    <a:cubicBezTo>
                      <a:pt x="179" y="235"/>
                      <a:pt x="185" y="232"/>
                      <a:pt x="190" y="228"/>
                    </a:cubicBezTo>
                    <a:cubicBezTo>
                      <a:pt x="193" y="231"/>
                      <a:pt x="193" y="231"/>
                      <a:pt x="193" y="231"/>
                    </a:cubicBezTo>
                    <a:cubicBezTo>
                      <a:pt x="187" y="235"/>
                      <a:pt x="181" y="238"/>
                      <a:pt x="174" y="241"/>
                    </a:cubicBezTo>
                    <a:lnTo>
                      <a:pt x="173" y="237"/>
                    </a:lnTo>
                    <a:close/>
                    <a:moveTo>
                      <a:pt x="55" y="230"/>
                    </a:moveTo>
                    <a:cubicBezTo>
                      <a:pt x="57" y="226"/>
                      <a:pt x="57" y="226"/>
                      <a:pt x="57" y="226"/>
                    </a:cubicBezTo>
                    <a:cubicBezTo>
                      <a:pt x="62" y="230"/>
                      <a:pt x="68" y="233"/>
                      <a:pt x="75" y="236"/>
                    </a:cubicBezTo>
                    <a:cubicBezTo>
                      <a:pt x="73" y="240"/>
                      <a:pt x="73" y="240"/>
                      <a:pt x="73" y="240"/>
                    </a:cubicBezTo>
                    <a:cubicBezTo>
                      <a:pt x="67" y="237"/>
                      <a:pt x="60" y="234"/>
                      <a:pt x="55" y="230"/>
                    </a:cubicBezTo>
                    <a:close/>
                    <a:moveTo>
                      <a:pt x="190" y="228"/>
                    </a:moveTo>
                    <a:cubicBezTo>
                      <a:pt x="190" y="228"/>
                      <a:pt x="190" y="228"/>
                      <a:pt x="190" y="228"/>
                    </a:cubicBezTo>
                    <a:moveTo>
                      <a:pt x="207" y="216"/>
                    </a:moveTo>
                    <a:cubicBezTo>
                      <a:pt x="211" y="211"/>
                      <a:pt x="216" y="206"/>
                      <a:pt x="221" y="201"/>
                    </a:cubicBezTo>
                    <a:cubicBezTo>
                      <a:pt x="223" y="203"/>
                      <a:pt x="223" y="203"/>
                      <a:pt x="223" y="203"/>
                    </a:cubicBezTo>
                    <a:cubicBezTo>
                      <a:pt x="219" y="209"/>
                      <a:pt x="215" y="214"/>
                      <a:pt x="209" y="219"/>
                    </a:cubicBezTo>
                    <a:lnTo>
                      <a:pt x="207" y="216"/>
                    </a:lnTo>
                    <a:close/>
                    <a:moveTo>
                      <a:pt x="25" y="201"/>
                    </a:moveTo>
                    <a:cubicBezTo>
                      <a:pt x="28" y="198"/>
                      <a:pt x="28" y="198"/>
                      <a:pt x="28" y="198"/>
                    </a:cubicBezTo>
                    <a:cubicBezTo>
                      <a:pt x="32" y="204"/>
                      <a:pt x="37" y="209"/>
                      <a:pt x="41" y="214"/>
                    </a:cubicBezTo>
                    <a:cubicBezTo>
                      <a:pt x="39" y="216"/>
                      <a:pt x="39" y="216"/>
                      <a:pt x="39" y="216"/>
                    </a:cubicBezTo>
                    <a:cubicBezTo>
                      <a:pt x="34" y="211"/>
                      <a:pt x="29" y="207"/>
                      <a:pt x="25" y="201"/>
                    </a:cubicBezTo>
                    <a:close/>
                    <a:moveTo>
                      <a:pt x="231" y="184"/>
                    </a:moveTo>
                    <a:cubicBezTo>
                      <a:pt x="234" y="178"/>
                      <a:pt x="237" y="172"/>
                      <a:pt x="240" y="165"/>
                    </a:cubicBezTo>
                    <a:cubicBezTo>
                      <a:pt x="244" y="167"/>
                      <a:pt x="244" y="167"/>
                      <a:pt x="244" y="167"/>
                    </a:cubicBezTo>
                    <a:cubicBezTo>
                      <a:pt x="241" y="174"/>
                      <a:pt x="238" y="180"/>
                      <a:pt x="235" y="186"/>
                    </a:cubicBezTo>
                    <a:lnTo>
                      <a:pt x="231" y="184"/>
                    </a:lnTo>
                    <a:close/>
                    <a:moveTo>
                      <a:pt x="6" y="164"/>
                    </a:moveTo>
                    <a:cubicBezTo>
                      <a:pt x="10" y="163"/>
                      <a:pt x="10" y="163"/>
                      <a:pt x="10" y="163"/>
                    </a:cubicBezTo>
                    <a:cubicBezTo>
                      <a:pt x="12" y="169"/>
                      <a:pt x="14" y="176"/>
                      <a:pt x="17" y="182"/>
                    </a:cubicBezTo>
                    <a:cubicBezTo>
                      <a:pt x="14" y="183"/>
                      <a:pt x="14" y="183"/>
                      <a:pt x="14" y="183"/>
                    </a:cubicBezTo>
                    <a:cubicBezTo>
                      <a:pt x="11" y="177"/>
                      <a:pt x="8" y="171"/>
                      <a:pt x="6" y="164"/>
                    </a:cubicBezTo>
                    <a:close/>
                    <a:moveTo>
                      <a:pt x="245" y="146"/>
                    </a:moveTo>
                    <a:cubicBezTo>
                      <a:pt x="246" y="140"/>
                      <a:pt x="246" y="133"/>
                      <a:pt x="246" y="126"/>
                    </a:cubicBezTo>
                    <a:cubicBezTo>
                      <a:pt x="250" y="126"/>
                      <a:pt x="250" y="126"/>
                      <a:pt x="250" y="126"/>
                    </a:cubicBezTo>
                    <a:cubicBezTo>
                      <a:pt x="250" y="133"/>
                      <a:pt x="250" y="140"/>
                      <a:pt x="249" y="147"/>
                    </a:cubicBezTo>
                    <a:lnTo>
                      <a:pt x="245" y="146"/>
                    </a:lnTo>
                    <a:close/>
                    <a:moveTo>
                      <a:pt x="0" y="126"/>
                    </a:moveTo>
                    <a:cubicBezTo>
                      <a:pt x="0" y="125"/>
                      <a:pt x="0" y="124"/>
                      <a:pt x="0" y="123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4" y="124"/>
                      <a:pt x="4" y="125"/>
                      <a:pt x="4" y="126"/>
                    </a:cubicBezTo>
                    <a:cubicBezTo>
                      <a:pt x="4" y="132"/>
                      <a:pt x="4" y="137"/>
                      <a:pt x="5" y="143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0" y="138"/>
                      <a:pt x="0" y="132"/>
                      <a:pt x="0" y="126"/>
                    </a:cubicBezTo>
                    <a:close/>
                    <a:moveTo>
                      <a:pt x="241" y="92"/>
                    </a:moveTo>
                    <a:cubicBezTo>
                      <a:pt x="246" y="90"/>
                      <a:pt x="246" y="90"/>
                      <a:pt x="246" y="90"/>
                    </a:cubicBezTo>
                    <a:cubicBezTo>
                      <a:pt x="247" y="97"/>
                      <a:pt x="249" y="104"/>
                      <a:pt x="250" y="111"/>
                    </a:cubicBezTo>
                    <a:cubicBezTo>
                      <a:pt x="246" y="112"/>
                      <a:pt x="246" y="112"/>
                      <a:pt x="246" y="112"/>
                    </a:cubicBezTo>
                    <a:cubicBezTo>
                      <a:pt x="245" y="105"/>
                      <a:pt x="243" y="98"/>
                      <a:pt x="241" y="92"/>
                    </a:cubicBezTo>
                    <a:close/>
                    <a:moveTo>
                      <a:pt x="2" y="102"/>
                    </a:moveTo>
                    <a:cubicBezTo>
                      <a:pt x="3" y="95"/>
                      <a:pt x="5" y="88"/>
                      <a:pt x="8" y="82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9" y="90"/>
                      <a:pt x="7" y="96"/>
                      <a:pt x="6" y="103"/>
                    </a:cubicBezTo>
                    <a:lnTo>
                      <a:pt x="2" y="102"/>
                    </a:lnTo>
                    <a:close/>
                    <a:moveTo>
                      <a:pt x="224" y="55"/>
                    </a:moveTo>
                    <a:cubicBezTo>
                      <a:pt x="227" y="53"/>
                      <a:pt x="227" y="53"/>
                      <a:pt x="227" y="53"/>
                    </a:cubicBezTo>
                    <a:cubicBezTo>
                      <a:pt x="231" y="59"/>
                      <a:pt x="234" y="65"/>
                      <a:pt x="238" y="71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31" y="67"/>
                      <a:pt x="228" y="61"/>
                      <a:pt x="224" y="55"/>
                    </a:cubicBezTo>
                    <a:close/>
                    <a:moveTo>
                      <a:pt x="17" y="63"/>
                    </a:moveTo>
                    <a:cubicBezTo>
                      <a:pt x="20" y="57"/>
                      <a:pt x="24" y="52"/>
                      <a:pt x="28" y="46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27" y="54"/>
                      <a:pt x="24" y="60"/>
                      <a:pt x="20" y="65"/>
                    </a:cubicBezTo>
                    <a:lnTo>
                      <a:pt x="17" y="63"/>
                    </a:lnTo>
                    <a:close/>
                    <a:moveTo>
                      <a:pt x="195" y="27"/>
                    </a:moveTo>
                    <a:cubicBezTo>
                      <a:pt x="195" y="27"/>
                      <a:pt x="195" y="27"/>
                      <a:pt x="195" y="27"/>
                    </a:cubicBezTo>
                    <a:cubicBezTo>
                      <a:pt x="198" y="24"/>
                      <a:pt x="198" y="24"/>
                      <a:pt x="198" y="24"/>
                    </a:cubicBezTo>
                    <a:cubicBezTo>
                      <a:pt x="203" y="28"/>
                      <a:pt x="209" y="32"/>
                      <a:pt x="214" y="37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06" y="35"/>
                      <a:pt x="201" y="31"/>
                      <a:pt x="195" y="27"/>
                    </a:cubicBezTo>
                    <a:close/>
                    <a:moveTo>
                      <a:pt x="43" y="31"/>
                    </a:moveTo>
                    <a:cubicBezTo>
                      <a:pt x="48" y="26"/>
                      <a:pt x="54" y="23"/>
                      <a:pt x="60" y="19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56" y="26"/>
                      <a:pt x="51" y="30"/>
                      <a:pt x="46" y="34"/>
                    </a:cubicBezTo>
                    <a:lnTo>
                      <a:pt x="43" y="31"/>
                    </a:lnTo>
                    <a:close/>
                    <a:moveTo>
                      <a:pt x="159" y="10"/>
                    </a:moveTo>
                    <a:cubicBezTo>
                      <a:pt x="160" y="6"/>
                      <a:pt x="160" y="6"/>
                      <a:pt x="160" y="6"/>
                    </a:cubicBezTo>
                    <a:cubicBezTo>
                      <a:pt x="167" y="8"/>
                      <a:pt x="174" y="10"/>
                      <a:pt x="179" y="1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2" y="14"/>
                      <a:pt x="166" y="12"/>
                      <a:pt x="159" y="10"/>
                    </a:cubicBezTo>
                    <a:close/>
                    <a:moveTo>
                      <a:pt x="79" y="10"/>
                    </a:moveTo>
                    <a:cubicBezTo>
                      <a:pt x="85" y="7"/>
                      <a:pt x="92" y="5"/>
                      <a:pt x="98" y="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2" y="9"/>
                      <a:pt x="86" y="11"/>
                      <a:pt x="80" y="13"/>
                    </a:cubicBezTo>
                    <a:lnTo>
                      <a:pt x="79" y="10"/>
                    </a:lnTo>
                    <a:close/>
                    <a:moveTo>
                      <a:pt x="125" y="5"/>
                    </a:moveTo>
                    <a:cubicBezTo>
                      <a:pt x="123" y="5"/>
                      <a:pt x="121" y="5"/>
                      <a:pt x="120" y="5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21" y="1"/>
                      <a:pt x="123" y="0"/>
                      <a:pt x="125" y="0"/>
                    </a:cubicBezTo>
                    <a:cubicBezTo>
                      <a:pt x="130" y="0"/>
                      <a:pt x="135" y="1"/>
                      <a:pt x="140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5" y="5"/>
                      <a:pt x="130" y="5"/>
                      <a:pt x="12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sp>
          <p:nvSpPr>
            <p:cNvPr id="43" name="文本框 30"/>
            <p:cNvSpPr txBox="1"/>
            <p:nvPr/>
          </p:nvSpPr>
          <p:spPr>
            <a:xfrm>
              <a:off x="6383238" y="2205658"/>
              <a:ext cx="7328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200" dirty="0" smtClean="0">
                  <a:blipFill>
                    <a:blip r:embed="rId6"/>
                    <a:stretch>
                      <a:fillRect/>
                    </a:stretch>
                  </a:blipFill>
                  <a:latin typeface="Arial Black" panose="020B0A04020102020204" pitchFamily="34" charset="0"/>
                  <a:cs typeface="Arial" panose="020B0604020202020204" pitchFamily="34" charset="0"/>
                </a:rPr>
                <a:t>06</a:t>
              </a:r>
              <a:endParaRPr lang="zh-CN" altLang="en-US" sz="3200" dirty="0">
                <a:blipFill>
                  <a:blip r:embed="rId6"/>
                  <a:stretch>
                    <a:fillRect/>
                  </a:stretch>
                </a:blip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311230" y="3326501"/>
            <a:ext cx="855022" cy="859566"/>
            <a:chOff x="6311230" y="3487241"/>
            <a:chExt cx="855022" cy="859566"/>
          </a:xfrm>
          <a:blipFill>
            <a:blip r:embed="rId5"/>
            <a:stretch>
              <a:fillRect/>
            </a:stretch>
          </a:blipFill>
        </p:grpSpPr>
        <p:grpSp>
          <p:nvGrpSpPr>
            <p:cNvPr id="48" name="组合 47"/>
            <p:cNvGrpSpPr/>
            <p:nvPr/>
          </p:nvGrpSpPr>
          <p:grpSpPr>
            <a:xfrm>
              <a:off x="6311230" y="3487241"/>
              <a:ext cx="855022" cy="859566"/>
              <a:chOff x="7578725" y="2559050"/>
              <a:chExt cx="641350" cy="644525"/>
            </a:xfrm>
            <a:grpFill/>
          </p:grpSpPr>
          <p:sp>
            <p:nvSpPr>
              <p:cNvPr id="50" name="Oval 48"/>
              <p:cNvSpPr>
                <a:spLocks noChangeArrowheads="1"/>
              </p:cNvSpPr>
              <p:nvPr/>
            </p:nvSpPr>
            <p:spPr bwMode="auto">
              <a:xfrm>
                <a:off x="7604125" y="2587625"/>
                <a:ext cx="590550" cy="590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51" name="Freeform 49"/>
              <p:cNvSpPr>
                <a:spLocks/>
              </p:cNvSpPr>
              <p:nvPr/>
            </p:nvSpPr>
            <p:spPr bwMode="auto">
              <a:xfrm>
                <a:off x="7907338" y="3157538"/>
                <a:ext cx="96838" cy="20638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8 h 8"/>
                  <a:gd name="T4" fmla="*/ 0 w 38"/>
                  <a:gd name="T5" fmla="*/ 8 h 8"/>
                  <a:gd name="T6" fmla="*/ 38 w 3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7" y="4"/>
                      <a:pt x="14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7"/>
                      <a:pt x="26" y="5"/>
                      <a:pt x="3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52" name="Freeform 52"/>
              <p:cNvSpPr>
                <a:spLocks noEditPoints="1"/>
              </p:cNvSpPr>
              <p:nvPr/>
            </p:nvSpPr>
            <p:spPr bwMode="auto">
              <a:xfrm>
                <a:off x="7578725" y="2559050"/>
                <a:ext cx="641350" cy="644525"/>
              </a:xfrm>
              <a:custGeom>
                <a:avLst/>
                <a:gdLst>
                  <a:gd name="T0" fmla="*/ 154 w 250"/>
                  <a:gd name="T1" fmla="*/ 244 h 251"/>
                  <a:gd name="T2" fmla="*/ 134 w 250"/>
                  <a:gd name="T3" fmla="*/ 251 h 251"/>
                  <a:gd name="T4" fmla="*/ 93 w 250"/>
                  <a:gd name="T5" fmla="*/ 247 h 251"/>
                  <a:gd name="T6" fmla="*/ 114 w 250"/>
                  <a:gd name="T7" fmla="*/ 246 h 251"/>
                  <a:gd name="T8" fmla="*/ 93 w 250"/>
                  <a:gd name="T9" fmla="*/ 247 h 251"/>
                  <a:gd name="T10" fmla="*/ 191 w 250"/>
                  <a:gd name="T11" fmla="*/ 228 h 251"/>
                  <a:gd name="T12" fmla="*/ 175 w 250"/>
                  <a:gd name="T13" fmla="*/ 241 h 251"/>
                  <a:gd name="T14" fmla="*/ 55 w 250"/>
                  <a:gd name="T15" fmla="*/ 230 h 251"/>
                  <a:gd name="T16" fmla="*/ 75 w 250"/>
                  <a:gd name="T17" fmla="*/ 236 h 251"/>
                  <a:gd name="T18" fmla="*/ 55 w 250"/>
                  <a:gd name="T19" fmla="*/ 230 h 251"/>
                  <a:gd name="T20" fmla="*/ 191 w 250"/>
                  <a:gd name="T21" fmla="*/ 228 h 251"/>
                  <a:gd name="T22" fmla="*/ 221 w 250"/>
                  <a:gd name="T23" fmla="*/ 201 h 251"/>
                  <a:gd name="T24" fmla="*/ 210 w 250"/>
                  <a:gd name="T25" fmla="*/ 218 h 251"/>
                  <a:gd name="T26" fmla="*/ 25 w 250"/>
                  <a:gd name="T27" fmla="*/ 201 h 251"/>
                  <a:gd name="T28" fmla="*/ 42 w 250"/>
                  <a:gd name="T29" fmla="*/ 213 h 251"/>
                  <a:gd name="T30" fmla="*/ 25 w 250"/>
                  <a:gd name="T31" fmla="*/ 201 h 251"/>
                  <a:gd name="T32" fmla="*/ 240 w 250"/>
                  <a:gd name="T33" fmla="*/ 165 h 251"/>
                  <a:gd name="T34" fmla="*/ 235 w 250"/>
                  <a:gd name="T35" fmla="*/ 186 h 251"/>
                  <a:gd name="T36" fmla="*/ 6 w 250"/>
                  <a:gd name="T37" fmla="*/ 164 h 251"/>
                  <a:gd name="T38" fmla="*/ 18 w 250"/>
                  <a:gd name="T39" fmla="*/ 182 h 251"/>
                  <a:gd name="T40" fmla="*/ 6 w 250"/>
                  <a:gd name="T41" fmla="*/ 164 h 251"/>
                  <a:gd name="T42" fmla="*/ 246 w 250"/>
                  <a:gd name="T43" fmla="*/ 126 h 251"/>
                  <a:gd name="T44" fmla="*/ 249 w 250"/>
                  <a:gd name="T45" fmla="*/ 147 h 251"/>
                  <a:gd name="T46" fmla="*/ 0 w 250"/>
                  <a:gd name="T47" fmla="*/ 126 h 251"/>
                  <a:gd name="T48" fmla="*/ 4 w 250"/>
                  <a:gd name="T49" fmla="*/ 123 h 251"/>
                  <a:gd name="T50" fmla="*/ 5 w 250"/>
                  <a:gd name="T51" fmla="*/ 143 h 251"/>
                  <a:gd name="T52" fmla="*/ 0 w 250"/>
                  <a:gd name="T53" fmla="*/ 126 h 251"/>
                  <a:gd name="T54" fmla="*/ 246 w 250"/>
                  <a:gd name="T55" fmla="*/ 90 h 251"/>
                  <a:gd name="T56" fmla="*/ 246 w 250"/>
                  <a:gd name="T57" fmla="*/ 112 h 251"/>
                  <a:gd name="T58" fmla="*/ 2 w 250"/>
                  <a:gd name="T59" fmla="*/ 102 h 251"/>
                  <a:gd name="T60" fmla="*/ 12 w 250"/>
                  <a:gd name="T61" fmla="*/ 84 h 251"/>
                  <a:gd name="T62" fmla="*/ 2 w 250"/>
                  <a:gd name="T63" fmla="*/ 102 h 251"/>
                  <a:gd name="T64" fmla="*/ 227 w 250"/>
                  <a:gd name="T65" fmla="*/ 53 h 251"/>
                  <a:gd name="T66" fmla="*/ 234 w 250"/>
                  <a:gd name="T67" fmla="*/ 73 h 251"/>
                  <a:gd name="T68" fmla="*/ 17 w 250"/>
                  <a:gd name="T69" fmla="*/ 63 h 251"/>
                  <a:gd name="T70" fmla="*/ 32 w 250"/>
                  <a:gd name="T71" fmla="*/ 49 h 251"/>
                  <a:gd name="T72" fmla="*/ 17 w 250"/>
                  <a:gd name="T73" fmla="*/ 63 h 251"/>
                  <a:gd name="T74" fmla="*/ 195 w 250"/>
                  <a:gd name="T75" fmla="*/ 27 h 251"/>
                  <a:gd name="T76" fmla="*/ 214 w 250"/>
                  <a:gd name="T77" fmla="*/ 37 h 251"/>
                  <a:gd name="T78" fmla="*/ 195 w 250"/>
                  <a:gd name="T79" fmla="*/ 27 h 251"/>
                  <a:gd name="T80" fmla="*/ 60 w 250"/>
                  <a:gd name="T81" fmla="*/ 19 h 251"/>
                  <a:gd name="T82" fmla="*/ 46 w 250"/>
                  <a:gd name="T83" fmla="*/ 34 h 251"/>
                  <a:gd name="T84" fmla="*/ 159 w 250"/>
                  <a:gd name="T85" fmla="*/ 10 h 251"/>
                  <a:gd name="T86" fmla="*/ 180 w 250"/>
                  <a:gd name="T87" fmla="*/ 13 h 251"/>
                  <a:gd name="T88" fmla="*/ 159 w 250"/>
                  <a:gd name="T89" fmla="*/ 10 h 251"/>
                  <a:gd name="T90" fmla="*/ 98 w 250"/>
                  <a:gd name="T91" fmla="*/ 3 h 251"/>
                  <a:gd name="T92" fmla="*/ 80 w 250"/>
                  <a:gd name="T93" fmla="*/ 13 h 251"/>
                  <a:gd name="T94" fmla="*/ 125 w 250"/>
                  <a:gd name="T95" fmla="*/ 5 h 251"/>
                  <a:gd name="T96" fmla="*/ 119 w 250"/>
                  <a:gd name="T97" fmla="*/ 1 h 251"/>
                  <a:gd name="T98" fmla="*/ 140 w 250"/>
                  <a:gd name="T99" fmla="*/ 1 h 251"/>
                  <a:gd name="T100" fmla="*/ 125 w 250"/>
                  <a:gd name="T101" fmla="*/ 5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0" h="251">
                    <a:moveTo>
                      <a:pt x="134" y="246"/>
                    </a:moveTo>
                    <a:cubicBezTo>
                      <a:pt x="141" y="246"/>
                      <a:pt x="147" y="245"/>
                      <a:pt x="154" y="244"/>
                    </a:cubicBezTo>
                    <a:cubicBezTo>
                      <a:pt x="155" y="247"/>
                      <a:pt x="155" y="247"/>
                      <a:pt x="155" y="247"/>
                    </a:cubicBezTo>
                    <a:cubicBezTo>
                      <a:pt x="148" y="249"/>
                      <a:pt x="141" y="250"/>
                      <a:pt x="134" y="251"/>
                    </a:cubicBezTo>
                    <a:lnTo>
                      <a:pt x="134" y="246"/>
                    </a:lnTo>
                    <a:close/>
                    <a:moveTo>
                      <a:pt x="93" y="247"/>
                    </a:moveTo>
                    <a:cubicBezTo>
                      <a:pt x="94" y="243"/>
                      <a:pt x="94" y="243"/>
                      <a:pt x="94" y="243"/>
                    </a:cubicBezTo>
                    <a:cubicBezTo>
                      <a:pt x="100" y="244"/>
                      <a:pt x="107" y="246"/>
                      <a:pt x="114" y="246"/>
                    </a:cubicBezTo>
                    <a:cubicBezTo>
                      <a:pt x="113" y="250"/>
                      <a:pt x="113" y="250"/>
                      <a:pt x="113" y="250"/>
                    </a:cubicBezTo>
                    <a:cubicBezTo>
                      <a:pt x="106" y="250"/>
                      <a:pt x="99" y="248"/>
                      <a:pt x="93" y="247"/>
                    </a:cubicBezTo>
                    <a:close/>
                    <a:moveTo>
                      <a:pt x="173" y="237"/>
                    </a:moveTo>
                    <a:cubicBezTo>
                      <a:pt x="179" y="235"/>
                      <a:pt x="185" y="232"/>
                      <a:pt x="191" y="228"/>
                    </a:cubicBezTo>
                    <a:cubicBezTo>
                      <a:pt x="193" y="231"/>
                      <a:pt x="193" y="231"/>
                      <a:pt x="193" y="231"/>
                    </a:cubicBezTo>
                    <a:cubicBezTo>
                      <a:pt x="187" y="235"/>
                      <a:pt x="181" y="238"/>
                      <a:pt x="175" y="241"/>
                    </a:cubicBezTo>
                    <a:lnTo>
                      <a:pt x="173" y="237"/>
                    </a:lnTo>
                    <a:close/>
                    <a:moveTo>
                      <a:pt x="55" y="230"/>
                    </a:moveTo>
                    <a:cubicBezTo>
                      <a:pt x="57" y="226"/>
                      <a:pt x="57" y="226"/>
                      <a:pt x="57" y="226"/>
                    </a:cubicBezTo>
                    <a:cubicBezTo>
                      <a:pt x="63" y="230"/>
                      <a:pt x="69" y="233"/>
                      <a:pt x="75" y="236"/>
                    </a:cubicBezTo>
                    <a:cubicBezTo>
                      <a:pt x="73" y="240"/>
                      <a:pt x="73" y="240"/>
                      <a:pt x="73" y="240"/>
                    </a:cubicBezTo>
                    <a:cubicBezTo>
                      <a:pt x="67" y="237"/>
                      <a:pt x="60" y="234"/>
                      <a:pt x="55" y="230"/>
                    </a:cubicBezTo>
                    <a:close/>
                    <a:moveTo>
                      <a:pt x="191" y="228"/>
                    </a:moveTo>
                    <a:cubicBezTo>
                      <a:pt x="191" y="228"/>
                      <a:pt x="191" y="228"/>
                      <a:pt x="191" y="228"/>
                    </a:cubicBezTo>
                    <a:moveTo>
                      <a:pt x="207" y="216"/>
                    </a:moveTo>
                    <a:cubicBezTo>
                      <a:pt x="212" y="211"/>
                      <a:pt x="216" y="206"/>
                      <a:pt x="221" y="201"/>
                    </a:cubicBezTo>
                    <a:cubicBezTo>
                      <a:pt x="223" y="203"/>
                      <a:pt x="223" y="203"/>
                      <a:pt x="223" y="203"/>
                    </a:cubicBezTo>
                    <a:cubicBezTo>
                      <a:pt x="219" y="209"/>
                      <a:pt x="215" y="214"/>
                      <a:pt x="210" y="218"/>
                    </a:cubicBezTo>
                    <a:lnTo>
                      <a:pt x="207" y="216"/>
                    </a:lnTo>
                    <a:close/>
                    <a:moveTo>
                      <a:pt x="25" y="201"/>
                    </a:moveTo>
                    <a:cubicBezTo>
                      <a:pt x="28" y="198"/>
                      <a:pt x="28" y="198"/>
                      <a:pt x="28" y="198"/>
                    </a:cubicBezTo>
                    <a:cubicBezTo>
                      <a:pt x="32" y="204"/>
                      <a:pt x="37" y="209"/>
                      <a:pt x="42" y="213"/>
                    </a:cubicBezTo>
                    <a:cubicBezTo>
                      <a:pt x="39" y="216"/>
                      <a:pt x="39" y="216"/>
                      <a:pt x="39" y="216"/>
                    </a:cubicBezTo>
                    <a:cubicBezTo>
                      <a:pt x="34" y="212"/>
                      <a:pt x="29" y="207"/>
                      <a:pt x="25" y="201"/>
                    </a:cubicBezTo>
                    <a:close/>
                    <a:moveTo>
                      <a:pt x="231" y="184"/>
                    </a:moveTo>
                    <a:cubicBezTo>
                      <a:pt x="235" y="178"/>
                      <a:pt x="238" y="172"/>
                      <a:pt x="240" y="165"/>
                    </a:cubicBezTo>
                    <a:cubicBezTo>
                      <a:pt x="244" y="167"/>
                      <a:pt x="244" y="167"/>
                      <a:pt x="244" y="167"/>
                    </a:cubicBezTo>
                    <a:cubicBezTo>
                      <a:pt x="241" y="174"/>
                      <a:pt x="239" y="180"/>
                      <a:pt x="235" y="186"/>
                    </a:cubicBezTo>
                    <a:lnTo>
                      <a:pt x="231" y="184"/>
                    </a:lnTo>
                    <a:close/>
                    <a:moveTo>
                      <a:pt x="6" y="164"/>
                    </a:moveTo>
                    <a:cubicBezTo>
                      <a:pt x="10" y="163"/>
                      <a:pt x="10" y="163"/>
                      <a:pt x="10" y="163"/>
                    </a:cubicBezTo>
                    <a:cubicBezTo>
                      <a:pt x="12" y="169"/>
                      <a:pt x="14" y="176"/>
                      <a:pt x="18" y="182"/>
                    </a:cubicBezTo>
                    <a:cubicBezTo>
                      <a:pt x="14" y="183"/>
                      <a:pt x="14" y="183"/>
                      <a:pt x="14" y="183"/>
                    </a:cubicBezTo>
                    <a:cubicBezTo>
                      <a:pt x="11" y="177"/>
                      <a:pt x="8" y="171"/>
                      <a:pt x="6" y="164"/>
                    </a:cubicBezTo>
                    <a:close/>
                    <a:moveTo>
                      <a:pt x="245" y="146"/>
                    </a:moveTo>
                    <a:cubicBezTo>
                      <a:pt x="246" y="140"/>
                      <a:pt x="246" y="133"/>
                      <a:pt x="246" y="126"/>
                    </a:cubicBezTo>
                    <a:cubicBezTo>
                      <a:pt x="250" y="126"/>
                      <a:pt x="250" y="126"/>
                      <a:pt x="250" y="126"/>
                    </a:cubicBezTo>
                    <a:cubicBezTo>
                      <a:pt x="250" y="133"/>
                      <a:pt x="250" y="140"/>
                      <a:pt x="249" y="147"/>
                    </a:cubicBezTo>
                    <a:lnTo>
                      <a:pt x="245" y="146"/>
                    </a:lnTo>
                    <a:close/>
                    <a:moveTo>
                      <a:pt x="0" y="126"/>
                    </a:moveTo>
                    <a:cubicBezTo>
                      <a:pt x="0" y="125"/>
                      <a:pt x="0" y="124"/>
                      <a:pt x="0" y="123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4" y="124"/>
                      <a:pt x="4" y="125"/>
                      <a:pt x="4" y="126"/>
                    </a:cubicBezTo>
                    <a:cubicBezTo>
                      <a:pt x="4" y="132"/>
                      <a:pt x="4" y="137"/>
                      <a:pt x="5" y="143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1" y="138"/>
                      <a:pt x="0" y="132"/>
                      <a:pt x="0" y="126"/>
                    </a:cubicBezTo>
                    <a:close/>
                    <a:moveTo>
                      <a:pt x="242" y="92"/>
                    </a:moveTo>
                    <a:cubicBezTo>
                      <a:pt x="246" y="90"/>
                      <a:pt x="246" y="90"/>
                      <a:pt x="246" y="90"/>
                    </a:cubicBezTo>
                    <a:cubicBezTo>
                      <a:pt x="247" y="97"/>
                      <a:pt x="249" y="104"/>
                      <a:pt x="250" y="111"/>
                    </a:cubicBezTo>
                    <a:cubicBezTo>
                      <a:pt x="246" y="112"/>
                      <a:pt x="246" y="112"/>
                      <a:pt x="246" y="112"/>
                    </a:cubicBezTo>
                    <a:cubicBezTo>
                      <a:pt x="245" y="105"/>
                      <a:pt x="243" y="98"/>
                      <a:pt x="242" y="92"/>
                    </a:cubicBezTo>
                    <a:close/>
                    <a:moveTo>
                      <a:pt x="2" y="102"/>
                    </a:moveTo>
                    <a:cubicBezTo>
                      <a:pt x="3" y="95"/>
                      <a:pt x="5" y="88"/>
                      <a:pt x="8" y="82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9" y="90"/>
                      <a:pt x="7" y="96"/>
                      <a:pt x="6" y="103"/>
                    </a:cubicBezTo>
                    <a:lnTo>
                      <a:pt x="2" y="102"/>
                    </a:lnTo>
                    <a:close/>
                    <a:moveTo>
                      <a:pt x="224" y="56"/>
                    </a:moveTo>
                    <a:cubicBezTo>
                      <a:pt x="227" y="53"/>
                      <a:pt x="227" y="53"/>
                      <a:pt x="227" y="53"/>
                    </a:cubicBezTo>
                    <a:cubicBezTo>
                      <a:pt x="231" y="59"/>
                      <a:pt x="235" y="65"/>
                      <a:pt x="238" y="71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31" y="67"/>
                      <a:pt x="228" y="61"/>
                      <a:pt x="224" y="56"/>
                    </a:cubicBezTo>
                    <a:close/>
                    <a:moveTo>
                      <a:pt x="17" y="63"/>
                    </a:moveTo>
                    <a:cubicBezTo>
                      <a:pt x="20" y="57"/>
                      <a:pt x="24" y="52"/>
                      <a:pt x="28" y="46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28" y="54"/>
                      <a:pt x="24" y="59"/>
                      <a:pt x="20" y="65"/>
                    </a:cubicBezTo>
                    <a:lnTo>
                      <a:pt x="17" y="63"/>
                    </a:lnTo>
                    <a:close/>
                    <a:moveTo>
                      <a:pt x="195" y="27"/>
                    </a:moveTo>
                    <a:cubicBezTo>
                      <a:pt x="195" y="27"/>
                      <a:pt x="195" y="27"/>
                      <a:pt x="195" y="27"/>
                    </a:cubicBezTo>
                    <a:cubicBezTo>
                      <a:pt x="198" y="24"/>
                      <a:pt x="198" y="24"/>
                      <a:pt x="198" y="24"/>
                    </a:cubicBezTo>
                    <a:cubicBezTo>
                      <a:pt x="204" y="28"/>
                      <a:pt x="209" y="32"/>
                      <a:pt x="214" y="37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06" y="35"/>
                      <a:pt x="201" y="31"/>
                      <a:pt x="195" y="27"/>
                    </a:cubicBezTo>
                    <a:close/>
                    <a:moveTo>
                      <a:pt x="43" y="31"/>
                    </a:moveTo>
                    <a:cubicBezTo>
                      <a:pt x="48" y="26"/>
                      <a:pt x="54" y="23"/>
                      <a:pt x="60" y="19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57" y="26"/>
                      <a:pt x="51" y="30"/>
                      <a:pt x="46" y="34"/>
                    </a:cubicBezTo>
                    <a:lnTo>
                      <a:pt x="43" y="31"/>
                    </a:lnTo>
                    <a:close/>
                    <a:moveTo>
                      <a:pt x="159" y="10"/>
                    </a:moveTo>
                    <a:cubicBezTo>
                      <a:pt x="160" y="6"/>
                      <a:pt x="160" y="6"/>
                      <a:pt x="160" y="6"/>
                    </a:cubicBezTo>
                    <a:cubicBezTo>
                      <a:pt x="167" y="8"/>
                      <a:pt x="174" y="10"/>
                      <a:pt x="180" y="1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2" y="14"/>
                      <a:pt x="166" y="12"/>
                      <a:pt x="159" y="10"/>
                    </a:cubicBezTo>
                    <a:close/>
                    <a:moveTo>
                      <a:pt x="79" y="10"/>
                    </a:moveTo>
                    <a:cubicBezTo>
                      <a:pt x="85" y="7"/>
                      <a:pt x="91" y="5"/>
                      <a:pt x="98" y="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3" y="9"/>
                      <a:pt x="87" y="11"/>
                      <a:pt x="80" y="13"/>
                    </a:cubicBezTo>
                    <a:lnTo>
                      <a:pt x="79" y="10"/>
                    </a:lnTo>
                    <a:close/>
                    <a:moveTo>
                      <a:pt x="125" y="5"/>
                    </a:moveTo>
                    <a:cubicBezTo>
                      <a:pt x="124" y="5"/>
                      <a:pt x="122" y="5"/>
                      <a:pt x="120" y="5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21" y="1"/>
                      <a:pt x="123" y="0"/>
                      <a:pt x="125" y="0"/>
                    </a:cubicBezTo>
                    <a:cubicBezTo>
                      <a:pt x="130" y="0"/>
                      <a:pt x="135" y="1"/>
                      <a:pt x="140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5" y="5"/>
                      <a:pt x="130" y="5"/>
                      <a:pt x="12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sp>
          <p:nvSpPr>
            <p:cNvPr id="49" name="文本框 30"/>
            <p:cNvSpPr txBox="1"/>
            <p:nvPr/>
          </p:nvSpPr>
          <p:spPr>
            <a:xfrm>
              <a:off x="6383238" y="3668811"/>
              <a:ext cx="7328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200" dirty="0" smtClean="0">
                  <a:blipFill>
                    <a:blip r:embed="rId6"/>
                    <a:stretch>
                      <a:fillRect/>
                    </a:stretch>
                  </a:blipFill>
                  <a:latin typeface="Arial Black" panose="020B0A04020102020204" pitchFamily="34" charset="0"/>
                  <a:cs typeface="Arial" panose="020B0604020202020204" pitchFamily="34" charset="0"/>
                </a:rPr>
                <a:t>05</a:t>
              </a:r>
              <a:endParaRPr lang="zh-CN" altLang="en-US" sz="3200" dirty="0">
                <a:blipFill>
                  <a:blip r:embed="rId6"/>
                  <a:stretch>
                    <a:fillRect/>
                  </a:stretch>
                </a:blip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6311230" y="4717401"/>
            <a:ext cx="855022" cy="859566"/>
            <a:chOff x="6311230" y="4878141"/>
            <a:chExt cx="855022" cy="859566"/>
          </a:xfrm>
          <a:blipFill>
            <a:blip r:embed="rId5"/>
            <a:stretch>
              <a:fillRect/>
            </a:stretch>
          </a:blipFill>
        </p:grpSpPr>
        <p:grpSp>
          <p:nvGrpSpPr>
            <p:cNvPr id="54" name="组合 53"/>
            <p:cNvGrpSpPr/>
            <p:nvPr/>
          </p:nvGrpSpPr>
          <p:grpSpPr>
            <a:xfrm>
              <a:off x="6311230" y="4878141"/>
              <a:ext cx="855022" cy="859566"/>
              <a:chOff x="7578725" y="2559050"/>
              <a:chExt cx="641350" cy="644525"/>
            </a:xfrm>
            <a:grpFill/>
          </p:grpSpPr>
          <p:sp>
            <p:nvSpPr>
              <p:cNvPr id="56" name="Oval 48"/>
              <p:cNvSpPr>
                <a:spLocks noChangeArrowheads="1"/>
              </p:cNvSpPr>
              <p:nvPr/>
            </p:nvSpPr>
            <p:spPr bwMode="auto">
              <a:xfrm>
                <a:off x="7604125" y="2587625"/>
                <a:ext cx="590550" cy="590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57" name="Freeform 49"/>
              <p:cNvSpPr>
                <a:spLocks/>
              </p:cNvSpPr>
              <p:nvPr/>
            </p:nvSpPr>
            <p:spPr bwMode="auto">
              <a:xfrm>
                <a:off x="7907338" y="3157538"/>
                <a:ext cx="96838" cy="20638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8 h 8"/>
                  <a:gd name="T4" fmla="*/ 0 w 38"/>
                  <a:gd name="T5" fmla="*/ 8 h 8"/>
                  <a:gd name="T6" fmla="*/ 38 w 3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7" y="4"/>
                      <a:pt x="14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7"/>
                      <a:pt x="26" y="5"/>
                      <a:pt x="3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58" name="Freeform 52"/>
              <p:cNvSpPr>
                <a:spLocks noEditPoints="1"/>
              </p:cNvSpPr>
              <p:nvPr/>
            </p:nvSpPr>
            <p:spPr bwMode="auto">
              <a:xfrm>
                <a:off x="7578725" y="2559050"/>
                <a:ext cx="641350" cy="644525"/>
              </a:xfrm>
              <a:custGeom>
                <a:avLst/>
                <a:gdLst>
                  <a:gd name="T0" fmla="*/ 154 w 250"/>
                  <a:gd name="T1" fmla="*/ 244 h 251"/>
                  <a:gd name="T2" fmla="*/ 134 w 250"/>
                  <a:gd name="T3" fmla="*/ 251 h 251"/>
                  <a:gd name="T4" fmla="*/ 93 w 250"/>
                  <a:gd name="T5" fmla="*/ 247 h 251"/>
                  <a:gd name="T6" fmla="*/ 114 w 250"/>
                  <a:gd name="T7" fmla="*/ 246 h 251"/>
                  <a:gd name="T8" fmla="*/ 93 w 250"/>
                  <a:gd name="T9" fmla="*/ 247 h 251"/>
                  <a:gd name="T10" fmla="*/ 191 w 250"/>
                  <a:gd name="T11" fmla="*/ 228 h 251"/>
                  <a:gd name="T12" fmla="*/ 175 w 250"/>
                  <a:gd name="T13" fmla="*/ 241 h 251"/>
                  <a:gd name="T14" fmla="*/ 55 w 250"/>
                  <a:gd name="T15" fmla="*/ 230 h 251"/>
                  <a:gd name="T16" fmla="*/ 75 w 250"/>
                  <a:gd name="T17" fmla="*/ 236 h 251"/>
                  <a:gd name="T18" fmla="*/ 55 w 250"/>
                  <a:gd name="T19" fmla="*/ 230 h 251"/>
                  <a:gd name="T20" fmla="*/ 191 w 250"/>
                  <a:gd name="T21" fmla="*/ 228 h 251"/>
                  <a:gd name="T22" fmla="*/ 221 w 250"/>
                  <a:gd name="T23" fmla="*/ 201 h 251"/>
                  <a:gd name="T24" fmla="*/ 210 w 250"/>
                  <a:gd name="T25" fmla="*/ 218 h 251"/>
                  <a:gd name="T26" fmla="*/ 25 w 250"/>
                  <a:gd name="T27" fmla="*/ 201 h 251"/>
                  <a:gd name="T28" fmla="*/ 42 w 250"/>
                  <a:gd name="T29" fmla="*/ 213 h 251"/>
                  <a:gd name="T30" fmla="*/ 25 w 250"/>
                  <a:gd name="T31" fmla="*/ 201 h 251"/>
                  <a:gd name="T32" fmla="*/ 240 w 250"/>
                  <a:gd name="T33" fmla="*/ 165 h 251"/>
                  <a:gd name="T34" fmla="*/ 235 w 250"/>
                  <a:gd name="T35" fmla="*/ 186 h 251"/>
                  <a:gd name="T36" fmla="*/ 6 w 250"/>
                  <a:gd name="T37" fmla="*/ 164 h 251"/>
                  <a:gd name="T38" fmla="*/ 18 w 250"/>
                  <a:gd name="T39" fmla="*/ 182 h 251"/>
                  <a:gd name="T40" fmla="*/ 6 w 250"/>
                  <a:gd name="T41" fmla="*/ 164 h 251"/>
                  <a:gd name="T42" fmla="*/ 246 w 250"/>
                  <a:gd name="T43" fmla="*/ 126 h 251"/>
                  <a:gd name="T44" fmla="*/ 249 w 250"/>
                  <a:gd name="T45" fmla="*/ 147 h 251"/>
                  <a:gd name="T46" fmla="*/ 0 w 250"/>
                  <a:gd name="T47" fmla="*/ 126 h 251"/>
                  <a:gd name="T48" fmla="*/ 4 w 250"/>
                  <a:gd name="T49" fmla="*/ 123 h 251"/>
                  <a:gd name="T50" fmla="*/ 5 w 250"/>
                  <a:gd name="T51" fmla="*/ 143 h 251"/>
                  <a:gd name="T52" fmla="*/ 0 w 250"/>
                  <a:gd name="T53" fmla="*/ 126 h 251"/>
                  <a:gd name="T54" fmla="*/ 246 w 250"/>
                  <a:gd name="T55" fmla="*/ 90 h 251"/>
                  <a:gd name="T56" fmla="*/ 246 w 250"/>
                  <a:gd name="T57" fmla="*/ 112 h 251"/>
                  <a:gd name="T58" fmla="*/ 2 w 250"/>
                  <a:gd name="T59" fmla="*/ 102 h 251"/>
                  <a:gd name="T60" fmla="*/ 12 w 250"/>
                  <a:gd name="T61" fmla="*/ 84 h 251"/>
                  <a:gd name="T62" fmla="*/ 2 w 250"/>
                  <a:gd name="T63" fmla="*/ 102 h 251"/>
                  <a:gd name="T64" fmla="*/ 227 w 250"/>
                  <a:gd name="T65" fmla="*/ 53 h 251"/>
                  <a:gd name="T66" fmla="*/ 234 w 250"/>
                  <a:gd name="T67" fmla="*/ 73 h 251"/>
                  <a:gd name="T68" fmla="*/ 17 w 250"/>
                  <a:gd name="T69" fmla="*/ 63 h 251"/>
                  <a:gd name="T70" fmla="*/ 32 w 250"/>
                  <a:gd name="T71" fmla="*/ 49 h 251"/>
                  <a:gd name="T72" fmla="*/ 17 w 250"/>
                  <a:gd name="T73" fmla="*/ 63 h 251"/>
                  <a:gd name="T74" fmla="*/ 195 w 250"/>
                  <a:gd name="T75" fmla="*/ 27 h 251"/>
                  <a:gd name="T76" fmla="*/ 214 w 250"/>
                  <a:gd name="T77" fmla="*/ 37 h 251"/>
                  <a:gd name="T78" fmla="*/ 195 w 250"/>
                  <a:gd name="T79" fmla="*/ 27 h 251"/>
                  <a:gd name="T80" fmla="*/ 60 w 250"/>
                  <a:gd name="T81" fmla="*/ 19 h 251"/>
                  <a:gd name="T82" fmla="*/ 46 w 250"/>
                  <a:gd name="T83" fmla="*/ 34 h 251"/>
                  <a:gd name="T84" fmla="*/ 159 w 250"/>
                  <a:gd name="T85" fmla="*/ 10 h 251"/>
                  <a:gd name="T86" fmla="*/ 180 w 250"/>
                  <a:gd name="T87" fmla="*/ 13 h 251"/>
                  <a:gd name="T88" fmla="*/ 159 w 250"/>
                  <a:gd name="T89" fmla="*/ 10 h 251"/>
                  <a:gd name="T90" fmla="*/ 98 w 250"/>
                  <a:gd name="T91" fmla="*/ 3 h 251"/>
                  <a:gd name="T92" fmla="*/ 80 w 250"/>
                  <a:gd name="T93" fmla="*/ 13 h 251"/>
                  <a:gd name="T94" fmla="*/ 125 w 250"/>
                  <a:gd name="T95" fmla="*/ 5 h 251"/>
                  <a:gd name="T96" fmla="*/ 119 w 250"/>
                  <a:gd name="T97" fmla="*/ 1 h 251"/>
                  <a:gd name="T98" fmla="*/ 140 w 250"/>
                  <a:gd name="T99" fmla="*/ 1 h 251"/>
                  <a:gd name="T100" fmla="*/ 125 w 250"/>
                  <a:gd name="T101" fmla="*/ 5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0" h="251">
                    <a:moveTo>
                      <a:pt x="134" y="246"/>
                    </a:moveTo>
                    <a:cubicBezTo>
                      <a:pt x="141" y="246"/>
                      <a:pt x="147" y="245"/>
                      <a:pt x="154" y="244"/>
                    </a:cubicBezTo>
                    <a:cubicBezTo>
                      <a:pt x="155" y="247"/>
                      <a:pt x="155" y="247"/>
                      <a:pt x="155" y="247"/>
                    </a:cubicBezTo>
                    <a:cubicBezTo>
                      <a:pt x="148" y="249"/>
                      <a:pt x="141" y="250"/>
                      <a:pt x="134" y="251"/>
                    </a:cubicBezTo>
                    <a:lnTo>
                      <a:pt x="134" y="246"/>
                    </a:lnTo>
                    <a:close/>
                    <a:moveTo>
                      <a:pt x="93" y="247"/>
                    </a:moveTo>
                    <a:cubicBezTo>
                      <a:pt x="94" y="243"/>
                      <a:pt x="94" y="243"/>
                      <a:pt x="94" y="243"/>
                    </a:cubicBezTo>
                    <a:cubicBezTo>
                      <a:pt x="100" y="244"/>
                      <a:pt x="107" y="246"/>
                      <a:pt x="114" y="246"/>
                    </a:cubicBezTo>
                    <a:cubicBezTo>
                      <a:pt x="113" y="250"/>
                      <a:pt x="113" y="250"/>
                      <a:pt x="113" y="250"/>
                    </a:cubicBezTo>
                    <a:cubicBezTo>
                      <a:pt x="106" y="250"/>
                      <a:pt x="99" y="248"/>
                      <a:pt x="93" y="247"/>
                    </a:cubicBezTo>
                    <a:close/>
                    <a:moveTo>
                      <a:pt x="173" y="237"/>
                    </a:moveTo>
                    <a:cubicBezTo>
                      <a:pt x="179" y="235"/>
                      <a:pt x="185" y="232"/>
                      <a:pt x="191" y="228"/>
                    </a:cubicBezTo>
                    <a:cubicBezTo>
                      <a:pt x="193" y="231"/>
                      <a:pt x="193" y="231"/>
                      <a:pt x="193" y="231"/>
                    </a:cubicBezTo>
                    <a:cubicBezTo>
                      <a:pt x="187" y="235"/>
                      <a:pt x="181" y="238"/>
                      <a:pt x="175" y="241"/>
                    </a:cubicBezTo>
                    <a:lnTo>
                      <a:pt x="173" y="237"/>
                    </a:lnTo>
                    <a:close/>
                    <a:moveTo>
                      <a:pt x="55" y="230"/>
                    </a:moveTo>
                    <a:cubicBezTo>
                      <a:pt x="57" y="226"/>
                      <a:pt x="57" y="226"/>
                      <a:pt x="57" y="226"/>
                    </a:cubicBezTo>
                    <a:cubicBezTo>
                      <a:pt x="63" y="230"/>
                      <a:pt x="69" y="233"/>
                      <a:pt x="75" y="236"/>
                    </a:cubicBezTo>
                    <a:cubicBezTo>
                      <a:pt x="73" y="240"/>
                      <a:pt x="73" y="240"/>
                      <a:pt x="73" y="240"/>
                    </a:cubicBezTo>
                    <a:cubicBezTo>
                      <a:pt x="67" y="237"/>
                      <a:pt x="60" y="234"/>
                      <a:pt x="55" y="230"/>
                    </a:cubicBezTo>
                    <a:close/>
                    <a:moveTo>
                      <a:pt x="191" y="228"/>
                    </a:moveTo>
                    <a:cubicBezTo>
                      <a:pt x="191" y="228"/>
                      <a:pt x="191" y="228"/>
                      <a:pt x="191" y="228"/>
                    </a:cubicBezTo>
                    <a:moveTo>
                      <a:pt x="207" y="216"/>
                    </a:moveTo>
                    <a:cubicBezTo>
                      <a:pt x="212" y="211"/>
                      <a:pt x="216" y="206"/>
                      <a:pt x="221" y="201"/>
                    </a:cubicBezTo>
                    <a:cubicBezTo>
                      <a:pt x="223" y="203"/>
                      <a:pt x="223" y="203"/>
                      <a:pt x="223" y="203"/>
                    </a:cubicBezTo>
                    <a:cubicBezTo>
                      <a:pt x="219" y="209"/>
                      <a:pt x="215" y="214"/>
                      <a:pt x="210" y="218"/>
                    </a:cubicBezTo>
                    <a:lnTo>
                      <a:pt x="207" y="216"/>
                    </a:lnTo>
                    <a:close/>
                    <a:moveTo>
                      <a:pt x="25" y="201"/>
                    </a:moveTo>
                    <a:cubicBezTo>
                      <a:pt x="28" y="198"/>
                      <a:pt x="28" y="198"/>
                      <a:pt x="28" y="198"/>
                    </a:cubicBezTo>
                    <a:cubicBezTo>
                      <a:pt x="32" y="204"/>
                      <a:pt x="37" y="209"/>
                      <a:pt x="42" y="213"/>
                    </a:cubicBezTo>
                    <a:cubicBezTo>
                      <a:pt x="39" y="216"/>
                      <a:pt x="39" y="216"/>
                      <a:pt x="39" y="216"/>
                    </a:cubicBezTo>
                    <a:cubicBezTo>
                      <a:pt x="34" y="212"/>
                      <a:pt x="29" y="207"/>
                      <a:pt x="25" y="201"/>
                    </a:cubicBezTo>
                    <a:close/>
                    <a:moveTo>
                      <a:pt x="231" y="184"/>
                    </a:moveTo>
                    <a:cubicBezTo>
                      <a:pt x="235" y="178"/>
                      <a:pt x="238" y="172"/>
                      <a:pt x="240" y="165"/>
                    </a:cubicBezTo>
                    <a:cubicBezTo>
                      <a:pt x="244" y="167"/>
                      <a:pt x="244" y="167"/>
                      <a:pt x="244" y="167"/>
                    </a:cubicBezTo>
                    <a:cubicBezTo>
                      <a:pt x="241" y="174"/>
                      <a:pt x="239" y="180"/>
                      <a:pt x="235" y="186"/>
                    </a:cubicBezTo>
                    <a:lnTo>
                      <a:pt x="231" y="184"/>
                    </a:lnTo>
                    <a:close/>
                    <a:moveTo>
                      <a:pt x="6" y="164"/>
                    </a:moveTo>
                    <a:cubicBezTo>
                      <a:pt x="10" y="163"/>
                      <a:pt x="10" y="163"/>
                      <a:pt x="10" y="163"/>
                    </a:cubicBezTo>
                    <a:cubicBezTo>
                      <a:pt x="12" y="169"/>
                      <a:pt x="14" y="176"/>
                      <a:pt x="18" y="182"/>
                    </a:cubicBezTo>
                    <a:cubicBezTo>
                      <a:pt x="14" y="183"/>
                      <a:pt x="14" y="183"/>
                      <a:pt x="14" y="183"/>
                    </a:cubicBezTo>
                    <a:cubicBezTo>
                      <a:pt x="11" y="177"/>
                      <a:pt x="8" y="171"/>
                      <a:pt x="6" y="164"/>
                    </a:cubicBezTo>
                    <a:close/>
                    <a:moveTo>
                      <a:pt x="245" y="146"/>
                    </a:moveTo>
                    <a:cubicBezTo>
                      <a:pt x="246" y="140"/>
                      <a:pt x="246" y="133"/>
                      <a:pt x="246" y="126"/>
                    </a:cubicBezTo>
                    <a:cubicBezTo>
                      <a:pt x="250" y="126"/>
                      <a:pt x="250" y="126"/>
                      <a:pt x="250" y="126"/>
                    </a:cubicBezTo>
                    <a:cubicBezTo>
                      <a:pt x="250" y="133"/>
                      <a:pt x="250" y="140"/>
                      <a:pt x="249" y="147"/>
                    </a:cubicBezTo>
                    <a:lnTo>
                      <a:pt x="245" y="146"/>
                    </a:lnTo>
                    <a:close/>
                    <a:moveTo>
                      <a:pt x="0" y="126"/>
                    </a:moveTo>
                    <a:cubicBezTo>
                      <a:pt x="0" y="125"/>
                      <a:pt x="0" y="124"/>
                      <a:pt x="0" y="123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4" y="124"/>
                      <a:pt x="4" y="125"/>
                      <a:pt x="4" y="126"/>
                    </a:cubicBezTo>
                    <a:cubicBezTo>
                      <a:pt x="4" y="132"/>
                      <a:pt x="4" y="137"/>
                      <a:pt x="5" y="143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1" y="138"/>
                      <a:pt x="0" y="132"/>
                      <a:pt x="0" y="126"/>
                    </a:cubicBezTo>
                    <a:close/>
                    <a:moveTo>
                      <a:pt x="242" y="92"/>
                    </a:moveTo>
                    <a:cubicBezTo>
                      <a:pt x="246" y="90"/>
                      <a:pt x="246" y="90"/>
                      <a:pt x="246" y="90"/>
                    </a:cubicBezTo>
                    <a:cubicBezTo>
                      <a:pt x="247" y="97"/>
                      <a:pt x="249" y="104"/>
                      <a:pt x="250" y="111"/>
                    </a:cubicBezTo>
                    <a:cubicBezTo>
                      <a:pt x="246" y="112"/>
                      <a:pt x="246" y="112"/>
                      <a:pt x="246" y="112"/>
                    </a:cubicBezTo>
                    <a:cubicBezTo>
                      <a:pt x="245" y="105"/>
                      <a:pt x="243" y="98"/>
                      <a:pt x="242" y="92"/>
                    </a:cubicBezTo>
                    <a:close/>
                    <a:moveTo>
                      <a:pt x="2" y="102"/>
                    </a:moveTo>
                    <a:cubicBezTo>
                      <a:pt x="3" y="95"/>
                      <a:pt x="5" y="88"/>
                      <a:pt x="8" y="82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9" y="90"/>
                      <a:pt x="7" y="96"/>
                      <a:pt x="6" y="103"/>
                    </a:cubicBezTo>
                    <a:lnTo>
                      <a:pt x="2" y="102"/>
                    </a:lnTo>
                    <a:close/>
                    <a:moveTo>
                      <a:pt x="224" y="56"/>
                    </a:moveTo>
                    <a:cubicBezTo>
                      <a:pt x="227" y="53"/>
                      <a:pt x="227" y="53"/>
                      <a:pt x="227" y="53"/>
                    </a:cubicBezTo>
                    <a:cubicBezTo>
                      <a:pt x="231" y="59"/>
                      <a:pt x="235" y="65"/>
                      <a:pt x="238" y="71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31" y="67"/>
                      <a:pt x="228" y="61"/>
                      <a:pt x="224" y="56"/>
                    </a:cubicBezTo>
                    <a:close/>
                    <a:moveTo>
                      <a:pt x="17" y="63"/>
                    </a:moveTo>
                    <a:cubicBezTo>
                      <a:pt x="20" y="57"/>
                      <a:pt x="24" y="52"/>
                      <a:pt x="28" y="46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28" y="54"/>
                      <a:pt x="24" y="59"/>
                      <a:pt x="20" y="65"/>
                    </a:cubicBezTo>
                    <a:lnTo>
                      <a:pt x="17" y="63"/>
                    </a:lnTo>
                    <a:close/>
                    <a:moveTo>
                      <a:pt x="195" y="27"/>
                    </a:moveTo>
                    <a:cubicBezTo>
                      <a:pt x="195" y="27"/>
                      <a:pt x="195" y="27"/>
                      <a:pt x="195" y="27"/>
                    </a:cubicBezTo>
                    <a:cubicBezTo>
                      <a:pt x="198" y="24"/>
                      <a:pt x="198" y="24"/>
                      <a:pt x="198" y="24"/>
                    </a:cubicBezTo>
                    <a:cubicBezTo>
                      <a:pt x="204" y="28"/>
                      <a:pt x="209" y="32"/>
                      <a:pt x="214" y="37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06" y="35"/>
                      <a:pt x="201" y="31"/>
                      <a:pt x="195" y="27"/>
                    </a:cubicBezTo>
                    <a:close/>
                    <a:moveTo>
                      <a:pt x="43" y="31"/>
                    </a:moveTo>
                    <a:cubicBezTo>
                      <a:pt x="48" y="26"/>
                      <a:pt x="54" y="23"/>
                      <a:pt x="60" y="19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57" y="26"/>
                      <a:pt x="51" y="30"/>
                      <a:pt x="46" y="34"/>
                    </a:cubicBezTo>
                    <a:lnTo>
                      <a:pt x="43" y="31"/>
                    </a:lnTo>
                    <a:close/>
                    <a:moveTo>
                      <a:pt x="159" y="10"/>
                    </a:moveTo>
                    <a:cubicBezTo>
                      <a:pt x="160" y="6"/>
                      <a:pt x="160" y="6"/>
                      <a:pt x="160" y="6"/>
                    </a:cubicBezTo>
                    <a:cubicBezTo>
                      <a:pt x="167" y="8"/>
                      <a:pt x="174" y="10"/>
                      <a:pt x="180" y="1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2" y="14"/>
                      <a:pt x="166" y="12"/>
                      <a:pt x="159" y="10"/>
                    </a:cubicBezTo>
                    <a:close/>
                    <a:moveTo>
                      <a:pt x="79" y="10"/>
                    </a:moveTo>
                    <a:cubicBezTo>
                      <a:pt x="85" y="7"/>
                      <a:pt x="91" y="5"/>
                      <a:pt x="98" y="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3" y="9"/>
                      <a:pt x="87" y="11"/>
                      <a:pt x="80" y="13"/>
                    </a:cubicBezTo>
                    <a:lnTo>
                      <a:pt x="79" y="10"/>
                    </a:lnTo>
                    <a:close/>
                    <a:moveTo>
                      <a:pt x="125" y="5"/>
                    </a:moveTo>
                    <a:cubicBezTo>
                      <a:pt x="124" y="5"/>
                      <a:pt x="122" y="5"/>
                      <a:pt x="120" y="5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21" y="1"/>
                      <a:pt x="123" y="0"/>
                      <a:pt x="125" y="0"/>
                    </a:cubicBezTo>
                    <a:cubicBezTo>
                      <a:pt x="130" y="0"/>
                      <a:pt x="135" y="1"/>
                      <a:pt x="140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5" y="5"/>
                      <a:pt x="130" y="5"/>
                      <a:pt x="12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sp>
          <p:nvSpPr>
            <p:cNvPr id="55" name="文本框 30"/>
            <p:cNvSpPr txBox="1"/>
            <p:nvPr/>
          </p:nvSpPr>
          <p:spPr>
            <a:xfrm>
              <a:off x="6383238" y="5035634"/>
              <a:ext cx="7328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200" dirty="0" smtClean="0">
                  <a:blipFill>
                    <a:blip r:embed="rId6"/>
                    <a:stretch>
                      <a:fillRect/>
                    </a:stretch>
                  </a:blipFill>
                  <a:latin typeface="Arial Black" panose="020B0A04020102020204" pitchFamily="34" charset="0"/>
                  <a:cs typeface="Arial" panose="020B0604020202020204" pitchFamily="34" charset="0"/>
                </a:rPr>
                <a:t>04</a:t>
              </a:r>
              <a:endParaRPr lang="zh-CN" altLang="en-US" sz="3200" dirty="0">
                <a:blipFill>
                  <a:blip r:embed="rId6"/>
                  <a:stretch>
                    <a:fillRect/>
                  </a:stretch>
                </a:blip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54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5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5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6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15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6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15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65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5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65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0142582" y="5157986"/>
            <a:ext cx="1630555" cy="1376098"/>
            <a:chOff x="6243638" y="695326"/>
            <a:chExt cx="1271588" cy="1073150"/>
          </a:xfrm>
        </p:grpSpPr>
        <p:sp>
          <p:nvSpPr>
            <p:cNvPr id="21" name="Freeform 1245"/>
            <p:cNvSpPr>
              <a:spLocks/>
            </p:cNvSpPr>
            <p:nvPr/>
          </p:nvSpPr>
          <p:spPr bwMode="auto">
            <a:xfrm>
              <a:off x="6567488" y="820739"/>
              <a:ext cx="42863" cy="42863"/>
            </a:xfrm>
            <a:custGeom>
              <a:avLst/>
              <a:gdLst>
                <a:gd name="T0" fmla="*/ 25 w 25"/>
                <a:gd name="T1" fmla="*/ 3 h 25"/>
                <a:gd name="T2" fmla="*/ 17 w 25"/>
                <a:gd name="T3" fmla="*/ 9 h 25"/>
                <a:gd name="T4" fmla="*/ 16 w 25"/>
                <a:gd name="T5" fmla="*/ 8 h 25"/>
                <a:gd name="T6" fmla="*/ 16 w 25"/>
                <a:gd name="T7" fmla="*/ 12 h 25"/>
                <a:gd name="T8" fmla="*/ 4 w 25"/>
                <a:gd name="T9" fmla="*/ 23 h 25"/>
                <a:gd name="T10" fmla="*/ 3 w 25"/>
                <a:gd name="T11" fmla="*/ 25 h 25"/>
                <a:gd name="T12" fmla="*/ 0 w 25"/>
                <a:gd name="T13" fmla="*/ 25 h 25"/>
                <a:gd name="T14" fmla="*/ 14 w 25"/>
                <a:gd name="T15" fmla="*/ 11 h 25"/>
                <a:gd name="T16" fmla="*/ 14 w 25"/>
                <a:gd name="T17" fmla="*/ 7 h 25"/>
                <a:gd name="T18" fmla="*/ 24 w 25"/>
                <a:gd name="T19" fmla="*/ 0 h 25"/>
                <a:gd name="T20" fmla="*/ 25 w 25"/>
                <a:gd name="T21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5">
                  <a:moveTo>
                    <a:pt x="25" y="3"/>
                  </a:moveTo>
                  <a:cubicBezTo>
                    <a:pt x="21" y="4"/>
                    <a:pt x="19" y="6"/>
                    <a:pt x="17" y="9"/>
                  </a:cubicBezTo>
                  <a:cubicBezTo>
                    <a:pt x="16" y="9"/>
                    <a:pt x="16" y="9"/>
                    <a:pt x="16" y="8"/>
                  </a:cubicBezTo>
                  <a:cubicBezTo>
                    <a:pt x="14" y="9"/>
                    <a:pt x="15" y="10"/>
                    <a:pt x="16" y="12"/>
                  </a:cubicBezTo>
                  <a:cubicBezTo>
                    <a:pt x="11" y="15"/>
                    <a:pt x="8" y="22"/>
                    <a:pt x="4" y="23"/>
                  </a:cubicBezTo>
                  <a:cubicBezTo>
                    <a:pt x="2" y="23"/>
                    <a:pt x="2" y="24"/>
                    <a:pt x="3" y="25"/>
                  </a:cubicBezTo>
                  <a:cubicBezTo>
                    <a:pt x="1" y="25"/>
                    <a:pt x="2" y="24"/>
                    <a:pt x="0" y="25"/>
                  </a:cubicBezTo>
                  <a:cubicBezTo>
                    <a:pt x="4" y="19"/>
                    <a:pt x="10" y="15"/>
                    <a:pt x="14" y="11"/>
                  </a:cubicBezTo>
                  <a:cubicBezTo>
                    <a:pt x="14" y="9"/>
                    <a:pt x="14" y="9"/>
                    <a:pt x="14" y="7"/>
                  </a:cubicBezTo>
                  <a:cubicBezTo>
                    <a:pt x="17" y="5"/>
                    <a:pt x="20" y="2"/>
                    <a:pt x="24" y="0"/>
                  </a:cubicBezTo>
                  <a:cubicBezTo>
                    <a:pt x="25" y="0"/>
                    <a:pt x="25" y="1"/>
                    <a:pt x="25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246"/>
            <p:cNvSpPr>
              <a:spLocks/>
            </p:cNvSpPr>
            <p:nvPr/>
          </p:nvSpPr>
          <p:spPr bwMode="auto">
            <a:xfrm>
              <a:off x="7051676" y="831851"/>
              <a:ext cx="11113" cy="15875"/>
            </a:xfrm>
            <a:custGeom>
              <a:avLst/>
              <a:gdLst>
                <a:gd name="T0" fmla="*/ 4 w 6"/>
                <a:gd name="T1" fmla="*/ 0 h 9"/>
                <a:gd name="T2" fmla="*/ 3 w 6"/>
                <a:gd name="T3" fmla="*/ 9 h 9"/>
                <a:gd name="T4" fmla="*/ 4 w 6"/>
                <a:gd name="T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9">
                  <a:moveTo>
                    <a:pt x="4" y="0"/>
                  </a:moveTo>
                  <a:cubicBezTo>
                    <a:pt x="6" y="2"/>
                    <a:pt x="2" y="6"/>
                    <a:pt x="3" y="9"/>
                  </a:cubicBezTo>
                  <a:cubicBezTo>
                    <a:pt x="0" y="7"/>
                    <a:pt x="2" y="2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247"/>
            <p:cNvSpPr>
              <a:spLocks/>
            </p:cNvSpPr>
            <p:nvPr/>
          </p:nvSpPr>
          <p:spPr bwMode="auto">
            <a:xfrm>
              <a:off x="7038976" y="863601"/>
              <a:ext cx="3175" cy="4763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2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0" y="3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248"/>
            <p:cNvSpPr>
              <a:spLocks/>
            </p:cNvSpPr>
            <p:nvPr/>
          </p:nvSpPr>
          <p:spPr bwMode="auto">
            <a:xfrm>
              <a:off x="6584951" y="874714"/>
              <a:ext cx="88900" cy="76200"/>
            </a:xfrm>
            <a:custGeom>
              <a:avLst/>
              <a:gdLst>
                <a:gd name="T0" fmla="*/ 1 w 52"/>
                <a:gd name="T1" fmla="*/ 0 h 44"/>
                <a:gd name="T2" fmla="*/ 8 w 52"/>
                <a:gd name="T3" fmla="*/ 3 h 44"/>
                <a:gd name="T4" fmla="*/ 12 w 52"/>
                <a:gd name="T5" fmla="*/ 8 h 44"/>
                <a:gd name="T6" fmla="*/ 30 w 52"/>
                <a:gd name="T7" fmla="*/ 23 h 44"/>
                <a:gd name="T8" fmla="*/ 28 w 52"/>
                <a:gd name="T9" fmla="*/ 23 h 44"/>
                <a:gd name="T10" fmla="*/ 42 w 52"/>
                <a:gd name="T11" fmla="*/ 35 h 44"/>
                <a:gd name="T12" fmla="*/ 52 w 52"/>
                <a:gd name="T13" fmla="*/ 44 h 44"/>
                <a:gd name="T14" fmla="*/ 46 w 52"/>
                <a:gd name="T15" fmla="*/ 41 h 44"/>
                <a:gd name="T16" fmla="*/ 13 w 52"/>
                <a:gd name="T17" fmla="*/ 12 h 44"/>
                <a:gd name="T18" fmla="*/ 7 w 52"/>
                <a:gd name="T19" fmla="*/ 11 h 44"/>
                <a:gd name="T20" fmla="*/ 9 w 52"/>
                <a:gd name="T21" fmla="*/ 10 h 44"/>
                <a:gd name="T22" fmla="*/ 0 w 52"/>
                <a:gd name="T23" fmla="*/ 4 h 44"/>
                <a:gd name="T24" fmla="*/ 1 w 5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44">
                  <a:moveTo>
                    <a:pt x="1" y="0"/>
                  </a:moveTo>
                  <a:cubicBezTo>
                    <a:pt x="4" y="0"/>
                    <a:pt x="5" y="3"/>
                    <a:pt x="8" y="3"/>
                  </a:cubicBezTo>
                  <a:cubicBezTo>
                    <a:pt x="7" y="5"/>
                    <a:pt x="11" y="6"/>
                    <a:pt x="12" y="8"/>
                  </a:cubicBezTo>
                  <a:cubicBezTo>
                    <a:pt x="17" y="12"/>
                    <a:pt x="24" y="20"/>
                    <a:pt x="30" y="23"/>
                  </a:cubicBezTo>
                  <a:cubicBezTo>
                    <a:pt x="29" y="23"/>
                    <a:pt x="29" y="23"/>
                    <a:pt x="28" y="23"/>
                  </a:cubicBezTo>
                  <a:cubicBezTo>
                    <a:pt x="34" y="26"/>
                    <a:pt x="38" y="31"/>
                    <a:pt x="42" y="35"/>
                  </a:cubicBezTo>
                  <a:cubicBezTo>
                    <a:pt x="47" y="37"/>
                    <a:pt x="50" y="40"/>
                    <a:pt x="52" y="44"/>
                  </a:cubicBezTo>
                  <a:cubicBezTo>
                    <a:pt x="50" y="43"/>
                    <a:pt x="50" y="41"/>
                    <a:pt x="46" y="41"/>
                  </a:cubicBezTo>
                  <a:cubicBezTo>
                    <a:pt x="36" y="32"/>
                    <a:pt x="23" y="23"/>
                    <a:pt x="13" y="12"/>
                  </a:cubicBezTo>
                  <a:cubicBezTo>
                    <a:pt x="11" y="12"/>
                    <a:pt x="9" y="12"/>
                    <a:pt x="7" y="11"/>
                  </a:cubicBezTo>
                  <a:cubicBezTo>
                    <a:pt x="8" y="10"/>
                    <a:pt x="9" y="11"/>
                    <a:pt x="9" y="10"/>
                  </a:cubicBezTo>
                  <a:cubicBezTo>
                    <a:pt x="5" y="9"/>
                    <a:pt x="2" y="6"/>
                    <a:pt x="0" y="4"/>
                  </a:cubicBezTo>
                  <a:cubicBezTo>
                    <a:pt x="0" y="2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249"/>
            <p:cNvSpPr>
              <a:spLocks/>
            </p:cNvSpPr>
            <p:nvPr/>
          </p:nvSpPr>
          <p:spPr bwMode="auto">
            <a:xfrm>
              <a:off x="6545263" y="877889"/>
              <a:ext cx="7938" cy="6350"/>
            </a:xfrm>
            <a:custGeom>
              <a:avLst/>
              <a:gdLst>
                <a:gd name="T0" fmla="*/ 5 w 5"/>
                <a:gd name="T1" fmla="*/ 0 h 4"/>
                <a:gd name="T2" fmla="*/ 4 w 5"/>
                <a:gd name="T3" fmla="*/ 3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4" y="1"/>
                    <a:pt x="3" y="1"/>
                    <a:pt x="4" y="3"/>
                  </a:cubicBezTo>
                  <a:cubicBezTo>
                    <a:pt x="2" y="2"/>
                    <a:pt x="1" y="4"/>
                    <a:pt x="0" y="4"/>
                  </a:cubicBezTo>
                  <a:cubicBezTo>
                    <a:pt x="1" y="2"/>
                    <a:pt x="2" y="0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250"/>
            <p:cNvSpPr>
              <a:spLocks/>
            </p:cNvSpPr>
            <p:nvPr/>
          </p:nvSpPr>
          <p:spPr bwMode="auto">
            <a:xfrm>
              <a:off x="6523038" y="896939"/>
              <a:ext cx="9525" cy="6350"/>
            </a:xfrm>
            <a:custGeom>
              <a:avLst/>
              <a:gdLst>
                <a:gd name="T0" fmla="*/ 5 w 5"/>
                <a:gd name="T1" fmla="*/ 0 h 4"/>
                <a:gd name="T2" fmla="*/ 3 w 5"/>
                <a:gd name="T3" fmla="*/ 4 h 4"/>
                <a:gd name="T4" fmla="*/ 5 w 5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5" y="2"/>
                    <a:pt x="3" y="2"/>
                    <a:pt x="3" y="4"/>
                  </a:cubicBezTo>
                  <a:cubicBezTo>
                    <a:pt x="0" y="3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1251"/>
            <p:cNvSpPr>
              <a:spLocks/>
            </p:cNvSpPr>
            <p:nvPr/>
          </p:nvSpPr>
          <p:spPr bwMode="auto">
            <a:xfrm>
              <a:off x="6726238" y="898526"/>
              <a:ext cx="9525" cy="6350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2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1"/>
                    <a:pt x="4" y="1"/>
                    <a:pt x="5" y="2"/>
                  </a:cubicBezTo>
                  <a:cubicBezTo>
                    <a:pt x="4" y="4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1252"/>
            <p:cNvSpPr>
              <a:spLocks/>
            </p:cNvSpPr>
            <p:nvPr/>
          </p:nvSpPr>
          <p:spPr bwMode="auto">
            <a:xfrm>
              <a:off x="6577013" y="898526"/>
              <a:ext cx="46038" cy="47625"/>
            </a:xfrm>
            <a:custGeom>
              <a:avLst/>
              <a:gdLst>
                <a:gd name="T0" fmla="*/ 1 w 26"/>
                <a:gd name="T1" fmla="*/ 0 h 28"/>
                <a:gd name="T2" fmla="*/ 9 w 26"/>
                <a:gd name="T3" fmla="*/ 7 h 28"/>
                <a:gd name="T4" fmla="*/ 5 w 26"/>
                <a:gd name="T5" fmla="*/ 6 h 28"/>
                <a:gd name="T6" fmla="*/ 8 w 26"/>
                <a:gd name="T7" fmla="*/ 11 h 28"/>
                <a:gd name="T8" fmla="*/ 18 w 26"/>
                <a:gd name="T9" fmla="*/ 20 h 28"/>
                <a:gd name="T10" fmla="*/ 20 w 26"/>
                <a:gd name="T11" fmla="*/ 20 h 28"/>
                <a:gd name="T12" fmla="*/ 26 w 26"/>
                <a:gd name="T13" fmla="*/ 26 h 28"/>
                <a:gd name="T14" fmla="*/ 21 w 26"/>
                <a:gd name="T15" fmla="*/ 23 h 28"/>
                <a:gd name="T16" fmla="*/ 11 w 26"/>
                <a:gd name="T17" fmla="*/ 16 h 28"/>
                <a:gd name="T18" fmla="*/ 0 w 26"/>
                <a:gd name="T19" fmla="*/ 4 h 28"/>
                <a:gd name="T20" fmla="*/ 1 w 26"/>
                <a:gd name="T2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8">
                  <a:moveTo>
                    <a:pt x="1" y="0"/>
                  </a:moveTo>
                  <a:cubicBezTo>
                    <a:pt x="5" y="2"/>
                    <a:pt x="7" y="3"/>
                    <a:pt x="9" y="7"/>
                  </a:cubicBezTo>
                  <a:cubicBezTo>
                    <a:pt x="8" y="9"/>
                    <a:pt x="7" y="6"/>
                    <a:pt x="5" y="6"/>
                  </a:cubicBezTo>
                  <a:cubicBezTo>
                    <a:pt x="4" y="8"/>
                    <a:pt x="9" y="9"/>
                    <a:pt x="8" y="11"/>
                  </a:cubicBezTo>
                  <a:cubicBezTo>
                    <a:pt x="11" y="14"/>
                    <a:pt x="15" y="16"/>
                    <a:pt x="18" y="20"/>
                  </a:cubicBezTo>
                  <a:cubicBezTo>
                    <a:pt x="19" y="21"/>
                    <a:pt x="19" y="20"/>
                    <a:pt x="20" y="20"/>
                  </a:cubicBezTo>
                  <a:cubicBezTo>
                    <a:pt x="21" y="23"/>
                    <a:pt x="24" y="24"/>
                    <a:pt x="26" y="26"/>
                  </a:cubicBezTo>
                  <a:cubicBezTo>
                    <a:pt x="25" y="28"/>
                    <a:pt x="22" y="25"/>
                    <a:pt x="21" y="23"/>
                  </a:cubicBezTo>
                  <a:cubicBezTo>
                    <a:pt x="17" y="21"/>
                    <a:pt x="13" y="19"/>
                    <a:pt x="11" y="16"/>
                  </a:cubicBezTo>
                  <a:cubicBezTo>
                    <a:pt x="5" y="13"/>
                    <a:pt x="3" y="8"/>
                    <a:pt x="0" y="4"/>
                  </a:cubicBezTo>
                  <a:cubicBezTo>
                    <a:pt x="0" y="3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1253"/>
            <p:cNvSpPr>
              <a:spLocks/>
            </p:cNvSpPr>
            <p:nvPr/>
          </p:nvSpPr>
          <p:spPr bwMode="auto">
            <a:xfrm>
              <a:off x="7026276" y="904876"/>
              <a:ext cx="7938" cy="131763"/>
            </a:xfrm>
            <a:custGeom>
              <a:avLst/>
              <a:gdLst>
                <a:gd name="T0" fmla="*/ 3 w 5"/>
                <a:gd name="T1" fmla="*/ 0 h 76"/>
                <a:gd name="T2" fmla="*/ 2 w 5"/>
                <a:gd name="T3" fmla="*/ 8 h 76"/>
                <a:gd name="T4" fmla="*/ 3 w 5"/>
                <a:gd name="T5" fmla="*/ 48 h 76"/>
                <a:gd name="T6" fmla="*/ 2 w 5"/>
                <a:gd name="T7" fmla="*/ 56 h 76"/>
                <a:gd name="T8" fmla="*/ 3 w 5"/>
                <a:gd name="T9" fmla="*/ 74 h 76"/>
                <a:gd name="T10" fmla="*/ 3 w 5"/>
                <a:gd name="T11" fmla="*/ 72 h 76"/>
                <a:gd name="T12" fmla="*/ 1 w 5"/>
                <a:gd name="T13" fmla="*/ 69 h 76"/>
                <a:gd name="T14" fmla="*/ 0 w 5"/>
                <a:gd name="T15" fmla="*/ 48 h 76"/>
                <a:gd name="T16" fmla="*/ 0 w 5"/>
                <a:gd name="T17" fmla="*/ 2 h 76"/>
                <a:gd name="T18" fmla="*/ 3 w 5"/>
                <a:gd name="T1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76">
                  <a:moveTo>
                    <a:pt x="3" y="0"/>
                  </a:moveTo>
                  <a:cubicBezTo>
                    <a:pt x="5" y="2"/>
                    <a:pt x="4" y="6"/>
                    <a:pt x="2" y="8"/>
                  </a:cubicBezTo>
                  <a:cubicBezTo>
                    <a:pt x="3" y="23"/>
                    <a:pt x="2" y="36"/>
                    <a:pt x="3" y="48"/>
                  </a:cubicBezTo>
                  <a:cubicBezTo>
                    <a:pt x="3" y="51"/>
                    <a:pt x="2" y="53"/>
                    <a:pt x="2" y="56"/>
                  </a:cubicBezTo>
                  <a:cubicBezTo>
                    <a:pt x="2" y="62"/>
                    <a:pt x="5" y="69"/>
                    <a:pt x="3" y="74"/>
                  </a:cubicBezTo>
                  <a:cubicBezTo>
                    <a:pt x="0" y="76"/>
                    <a:pt x="2" y="73"/>
                    <a:pt x="3" y="72"/>
                  </a:cubicBezTo>
                  <a:cubicBezTo>
                    <a:pt x="2" y="70"/>
                    <a:pt x="1" y="70"/>
                    <a:pt x="1" y="69"/>
                  </a:cubicBezTo>
                  <a:cubicBezTo>
                    <a:pt x="1" y="62"/>
                    <a:pt x="0" y="55"/>
                    <a:pt x="0" y="48"/>
                  </a:cubicBezTo>
                  <a:cubicBezTo>
                    <a:pt x="0" y="33"/>
                    <a:pt x="0" y="18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1254"/>
            <p:cNvSpPr>
              <a:spLocks/>
            </p:cNvSpPr>
            <p:nvPr/>
          </p:nvSpPr>
          <p:spPr bwMode="auto">
            <a:xfrm>
              <a:off x="6645276" y="963614"/>
              <a:ext cx="4763" cy="6350"/>
            </a:xfrm>
            <a:custGeom>
              <a:avLst/>
              <a:gdLst>
                <a:gd name="T0" fmla="*/ 0 w 3"/>
                <a:gd name="T1" fmla="*/ 0 h 3"/>
                <a:gd name="T2" fmla="*/ 3 w 3"/>
                <a:gd name="T3" fmla="*/ 3 h 3"/>
                <a:gd name="T4" fmla="*/ 0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1" y="1"/>
                    <a:pt x="3" y="0"/>
                    <a:pt x="3" y="3"/>
                  </a:cubicBezTo>
                  <a:cubicBezTo>
                    <a:pt x="1" y="2"/>
                    <a:pt x="0" y="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1255"/>
            <p:cNvSpPr>
              <a:spLocks/>
            </p:cNvSpPr>
            <p:nvPr/>
          </p:nvSpPr>
          <p:spPr bwMode="auto">
            <a:xfrm>
              <a:off x="7221538" y="974726"/>
              <a:ext cx="30163" cy="15875"/>
            </a:xfrm>
            <a:custGeom>
              <a:avLst/>
              <a:gdLst>
                <a:gd name="T0" fmla="*/ 14 w 17"/>
                <a:gd name="T1" fmla="*/ 0 h 9"/>
                <a:gd name="T2" fmla="*/ 17 w 17"/>
                <a:gd name="T3" fmla="*/ 2 h 9"/>
                <a:gd name="T4" fmla="*/ 0 w 17"/>
                <a:gd name="T5" fmla="*/ 9 h 9"/>
                <a:gd name="T6" fmla="*/ 12 w 17"/>
                <a:gd name="T7" fmla="*/ 3 h 9"/>
                <a:gd name="T8" fmla="*/ 14 w 1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0"/>
                  </a:moveTo>
                  <a:cubicBezTo>
                    <a:pt x="15" y="1"/>
                    <a:pt x="16" y="2"/>
                    <a:pt x="17" y="2"/>
                  </a:cubicBezTo>
                  <a:cubicBezTo>
                    <a:pt x="12" y="7"/>
                    <a:pt x="8" y="9"/>
                    <a:pt x="0" y="9"/>
                  </a:cubicBezTo>
                  <a:cubicBezTo>
                    <a:pt x="3" y="8"/>
                    <a:pt x="9" y="4"/>
                    <a:pt x="12" y="3"/>
                  </a:cubicBezTo>
                  <a:cubicBezTo>
                    <a:pt x="13" y="2"/>
                    <a:pt x="13" y="1"/>
                    <a:pt x="1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1256"/>
            <p:cNvSpPr>
              <a:spLocks/>
            </p:cNvSpPr>
            <p:nvPr/>
          </p:nvSpPr>
          <p:spPr bwMode="auto">
            <a:xfrm>
              <a:off x="6964363" y="976314"/>
              <a:ext cx="11113" cy="131763"/>
            </a:xfrm>
            <a:custGeom>
              <a:avLst/>
              <a:gdLst>
                <a:gd name="T0" fmla="*/ 3 w 7"/>
                <a:gd name="T1" fmla="*/ 0 h 76"/>
                <a:gd name="T2" fmla="*/ 4 w 7"/>
                <a:gd name="T3" fmla="*/ 1 h 76"/>
                <a:gd name="T4" fmla="*/ 5 w 7"/>
                <a:gd name="T5" fmla="*/ 32 h 76"/>
                <a:gd name="T6" fmla="*/ 2 w 7"/>
                <a:gd name="T7" fmla="*/ 60 h 76"/>
                <a:gd name="T8" fmla="*/ 2 w 7"/>
                <a:gd name="T9" fmla="*/ 76 h 76"/>
                <a:gd name="T10" fmla="*/ 1 w 7"/>
                <a:gd name="T11" fmla="*/ 56 h 76"/>
                <a:gd name="T12" fmla="*/ 3 w 7"/>
                <a:gd name="T13" fmla="*/ 2 h 76"/>
                <a:gd name="T14" fmla="*/ 3 w 7"/>
                <a:gd name="T1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6">
                  <a:moveTo>
                    <a:pt x="3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7" y="11"/>
                    <a:pt x="4" y="20"/>
                    <a:pt x="5" y="32"/>
                  </a:cubicBezTo>
                  <a:cubicBezTo>
                    <a:pt x="4" y="37"/>
                    <a:pt x="3" y="52"/>
                    <a:pt x="2" y="60"/>
                  </a:cubicBezTo>
                  <a:cubicBezTo>
                    <a:pt x="1" y="67"/>
                    <a:pt x="4" y="76"/>
                    <a:pt x="2" y="76"/>
                  </a:cubicBezTo>
                  <a:cubicBezTo>
                    <a:pt x="0" y="71"/>
                    <a:pt x="0" y="62"/>
                    <a:pt x="1" y="56"/>
                  </a:cubicBezTo>
                  <a:cubicBezTo>
                    <a:pt x="1" y="38"/>
                    <a:pt x="4" y="18"/>
                    <a:pt x="3" y="2"/>
                  </a:cubicBezTo>
                  <a:cubicBezTo>
                    <a:pt x="4" y="2"/>
                    <a:pt x="3" y="1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1257"/>
            <p:cNvSpPr>
              <a:spLocks/>
            </p:cNvSpPr>
            <p:nvPr/>
          </p:nvSpPr>
          <p:spPr bwMode="auto">
            <a:xfrm>
              <a:off x="7156451" y="995364"/>
              <a:ext cx="53975" cy="19050"/>
            </a:xfrm>
            <a:custGeom>
              <a:avLst/>
              <a:gdLst>
                <a:gd name="T0" fmla="*/ 31 w 31"/>
                <a:gd name="T1" fmla="*/ 0 h 11"/>
                <a:gd name="T2" fmla="*/ 26 w 31"/>
                <a:gd name="T3" fmla="*/ 4 h 11"/>
                <a:gd name="T4" fmla="*/ 18 w 31"/>
                <a:gd name="T5" fmla="*/ 7 h 11"/>
                <a:gd name="T6" fmla="*/ 0 w 31"/>
                <a:gd name="T7" fmla="*/ 11 h 11"/>
                <a:gd name="T8" fmla="*/ 8 w 31"/>
                <a:gd name="T9" fmla="*/ 8 h 11"/>
                <a:gd name="T10" fmla="*/ 31 w 31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1">
                  <a:moveTo>
                    <a:pt x="31" y="0"/>
                  </a:moveTo>
                  <a:cubicBezTo>
                    <a:pt x="30" y="2"/>
                    <a:pt x="26" y="1"/>
                    <a:pt x="26" y="4"/>
                  </a:cubicBezTo>
                  <a:cubicBezTo>
                    <a:pt x="22" y="5"/>
                    <a:pt x="19" y="5"/>
                    <a:pt x="18" y="7"/>
                  </a:cubicBezTo>
                  <a:cubicBezTo>
                    <a:pt x="12" y="7"/>
                    <a:pt x="8" y="11"/>
                    <a:pt x="0" y="11"/>
                  </a:cubicBezTo>
                  <a:cubicBezTo>
                    <a:pt x="2" y="10"/>
                    <a:pt x="5" y="7"/>
                    <a:pt x="8" y="8"/>
                  </a:cubicBezTo>
                  <a:cubicBezTo>
                    <a:pt x="15" y="4"/>
                    <a:pt x="23" y="2"/>
                    <a:pt x="3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1258"/>
            <p:cNvSpPr>
              <a:spLocks/>
            </p:cNvSpPr>
            <p:nvPr/>
          </p:nvSpPr>
          <p:spPr bwMode="auto">
            <a:xfrm>
              <a:off x="6940551" y="1001714"/>
              <a:ext cx="11113" cy="125413"/>
            </a:xfrm>
            <a:custGeom>
              <a:avLst/>
              <a:gdLst>
                <a:gd name="T0" fmla="*/ 3 w 6"/>
                <a:gd name="T1" fmla="*/ 38 h 72"/>
                <a:gd name="T2" fmla="*/ 1 w 6"/>
                <a:gd name="T3" fmla="*/ 9 h 72"/>
                <a:gd name="T4" fmla="*/ 2 w 6"/>
                <a:gd name="T5" fmla="*/ 8 h 72"/>
                <a:gd name="T6" fmla="*/ 3 w 6"/>
                <a:gd name="T7" fmla="*/ 0 h 72"/>
                <a:gd name="T8" fmla="*/ 5 w 6"/>
                <a:gd name="T9" fmla="*/ 3 h 72"/>
                <a:gd name="T10" fmla="*/ 3 w 6"/>
                <a:gd name="T11" fmla="*/ 19 h 72"/>
                <a:gd name="T12" fmla="*/ 4 w 6"/>
                <a:gd name="T13" fmla="*/ 69 h 72"/>
                <a:gd name="T14" fmla="*/ 3 w 6"/>
                <a:gd name="T15" fmla="*/ 72 h 72"/>
                <a:gd name="T16" fmla="*/ 2 w 6"/>
                <a:gd name="T17" fmla="*/ 38 h 72"/>
                <a:gd name="T18" fmla="*/ 3 w 6"/>
                <a:gd name="T19" fmla="*/ 3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2">
                  <a:moveTo>
                    <a:pt x="3" y="38"/>
                  </a:moveTo>
                  <a:cubicBezTo>
                    <a:pt x="0" y="32"/>
                    <a:pt x="2" y="19"/>
                    <a:pt x="1" y="9"/>
                  </a:cubicBezTo>
                  <a:cubicBezTo>
                    <a:pt x="1" y="8"/>
                    <a:pt x="1" y="8"/>
                    <a:pt x="2" y="8"/>
                  </a:cubicBezTo>
                  <a:cubicBezTo>
                    <a:pt x="1" y="6"/>
                    <a:pt x="1" y="2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ubicBezTo>
                    <a:pt x="2" y="7"/>
                    <a:pt x="4" y="15"/>
                    <a:pt x="3" y="19"/>
                  </a:cubicBezTo>
                  <a:cubicBezTo>
                    <a:pt x="6" y="37"/>
                    <a:pt x="3" y="54"/>
                    <a:pt x="4" y="69"/>
                  </a:cubicBezTo>
                  <a:cubicBezTo>
                    <a:pt x="3" y="70"/>
                    <a:pt x="4" y="72"/>
                    <a:pt x="3" y="72"/>
                  </a:cubicBezTo>
                  <a:cubicBezTo>
                    <a:pt x="2" y="60"/>
                    <a:pt x="2" y="50"/>
                    <a:pt x="2" y="38"/>
                  </a:cubicBezTo>
                  <a:cubicBezTo>
                    <a:pt x="3" y="38"/>
                    <a:pt x="3" y="38"/>
                    <a:pt x="3" y="3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1259"/>
            <p:cNvSpPr>
              <a:spLocks/>
            </p:cNvSpPr>
            <p:nvPr/>
          </p:nvSpPr>
          <p:spPr bwMode="auto">
            <a:xfrm>
              <a:off x="7200901" y="1008064"/>
              <a:ext cx="4763" cy="4763"/>
            </a:xfrm>
            <a:custGeom>
              <a:avLst/>
              <a:gdLst>
                <a:gd name="T0" fmla="*/ 3 w 3"/>
                <a:gd name="T1" fmla="*/ 2 h 3"/>
                <a:gd name="T2" fmla="*/ 0 w 3"/>
                <a:gd name="T3" fmla="*/ 1 h 3"/>
                <a:gd name="T4" fmla="*/ 3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2"/>
                    <a:pt x="0" y="3"/>
                    <a:pt x="0" y="1"/>
                  </a:cubicBezTo>
                  <a:cubicBezTo>
                    <a:pt x="2" y="1"/>
                    <a:pt x="3" y="0"/>
                    <a:pt x="3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1260"/>
            <p:cNvSpPr>
              <a:spLocks/>
            </p:cNvSpPr>
            <p:nvPr/>
          </p:nvSpPr>
          <p:spPr bwMode="auto">
            <a:xfrm>
              <a:off x="6926263" y="1016001"/>
              <a:ext cx="6350" cy="14288"/>
            </a:xfrm>
            <a:custGeom>
              <a:avLst/>
              <a:gdLst>
                <a:gd name="T0" fmla="*/ 4 w 4"/>
                <a:gd name="T1" fmla="*/ 1 h 8"/>
                <a:gd name="T2" fmla="*/ 1 w 4"/>
                <a:gd name="T3" fmla="*/ 8 h 8"/>
                <a:gd name="T4" fmla="*/ 4 w 4"/>
                <a:gd name="T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1"/>
                  </a:moveTo>
                  <a:cubicBezTo>
                    <a:pt x="2" y="3"/>
                    <a:pt x="2" y="6"/>
                    <a:pt x="1" y="8"/>
                  </a:cubicBezTo>
                  <a:cubicBezTo>
                    <a:pt x="0" y="6"/>
                    <a:pt x="1" y="0"/>
                    <a:pt x="4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261"/>
            <p:cNvSpPr>
              <a:spLocks/>
            </p:cNvSpPr>
            <p:nvPr/>
          </p:nvSpPr>
          <p:spPr bwMode="auto">
            <a:xfrm>
              <a:off x="7085013" y="1022351"/>
              <a:ext cx="50800" cy="15875"/>
            </a:xfrm>
            <a:custGeom>
              <a:avLst/>
              <a:gdLst>
                <a:gd name="T0" fmla="*/ 29 w 29"/>
                <a:gd name="T1" fmla="*/ 0 h 9"/>
                <a:gd name="T2" fmla="*/ 0 w 29"/>
                <a:gd name="T3" fmla="*/ 9 h 9"/>
                <a:gd name="T4" fmla="*/ 29 w 29"/>
                <a:gd name="T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9">
                  <a:moveTo>
                    <a:pt x="29" y="0"/>
                  </a:moveTo>
                  <a:cubicBezTo>
                    <a:pt x="20" y="5"/>
                    <a:pt x="10" y="8"/>
                    <a:pt x="0" y="9"/>
                  </a:cubicBezTo>
                  <a:cubicBezTo>
                    <a:pt x="5" y="5"/>
                    <a:pt x="21" y="0"/>
                    <a:pt x="2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262"/>
            <p:cNvSpPr>
              <a:spLocks/>
            </p:cNvSpPr>
            <p:nvPr/>
          </p:nvSpPr>
          <p:spPr bwMode="auto">
            <a:xfrm>
              <a:off x="6896101" y="1055689"/>
              <a:ext cx="11113" cy="84138"/>
            </a:xfrm>
            <a:custGeom>
              <a:avLst/>
              <a:gdLst>
                <a:gd name="T0" fmla="*/ 6 w 6"/>
                <a:gd name="T1" fmla="*/ 1 h 48"/>
                <a:gd name="T2" fmla="*/ 3 w 6"/>
                <a:gd name="T3" fmla="*/ 11 h 48"/>
                <a:gd name="T4" fmla="*/ 2 w 6"/>
                <a:gd name="T5" fmla="*/ 16 h 48"/>
                <a:gd name="T6" fmla="*/ 3 w 6"/>
                <a:gd name="T7" fmla="*/ 20 h 48"/>
                <a:gd name="T8" fmla="*/ 4 w 6"/>
                <a:gd name="T9" fmla="*/ 34 h 48"/>
                <a:gd name="T10" fmla="*/ 3 w 6"/>
                <a:gd name="T11" fmla="*/ 48 h 48"/>
                <a:gd name="T12" fmla="*/ 0 w 6"/>
                <a:gd name="T13" fmla="*/ 11 h 48"/>
                <a:gd name="T14" fmla="*/ 3 w 6"/>
                <a:gd name="T15" fmla="*/ 1 h 48"/>
                <a:gd name="T16" fmla="*/ 6 w 6"/>
                <a:gd name="T17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48">
                  <a:moveTo>
                    <a:pt x="6" y="1"/>
                  </a:moveTo>
                  <a:cubicBezTo>
                    <a:pt x="2" y="4"/>
                    <a:pt x="3" y="8"/>
                    <a:pt x="3" y="11"/>
                  </a:cubicBezTo>
                  <a:cubicBezTo>
                    <a:pt x="3" y="12"/>
                    <a:pt x="2" y="14"/>
                    <a:pt x="2" y="16"/>
                  </a:cubicBezTo>
                  <a:cubicBezTo>
                    <a:pt x="2" y="17"/>
                    <a:pt x="3" y="18"/>
                    <a:pt x="3" y="20"/>
                  </a:cubicBezTo>
                  <a:cubicBezTo>
                    <a:pt x="4" y="24"/>
                    <a:pt x="3" y="29"/>
                    <a:pt x="4" y="34"/>
                  </a:cubicBezTo>
                  <a:cubicBezTo>
                    <a:pt x="4" y="38"/>
                    <a:pt x="4" y="44"/>
                    <a:pt x="3" y="48"/>
                  </a:cubicBezTo>
                  <a:cubicBezTo>
                    <a:pt x="2" y="38"/>
                    <a:pt x="0" y="23"/>
                    <a:pt x="0" y="11"/>
                  </a:cubicBezTo>
                  <a:cubicBezTo>
                    <a:pt x="0" y="7"/>
                    <a:pt x="2" y="4"/>
                    <a:pt x="3" y="1"/>
                  </a:cubicBezTo>
                  <a:cubicBezTo>
                    <a:pt x="4" y="0"/>
                    <a:pt x="6" y="0"/>
                    <a:pt x="6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263"/>
            <p:cNvSpPr>
              <a:spLocks/>
            </p:cNvSpPr>
            <p:nvPr/>
          </p:nvSpPr>
          <p:spPr bwMode="auto">
            <a:xfrm>
              <a:off x="7005638" y="1055689"/>
              <a:ext cx="131763" cy="63500"/>
            </a:xfrm>
            <a:custGeom>
              <a:avLst/>
              <a:gdLst>
                <a:gd name="T0" fmla="*/ 74 w 76"/>
                <a:gd name="T1" fmla="*/ 0 h 36"/>
                <a:gd name="T2" fmla="*/ 70 w 76"/>
                <a:gd name="T3" fmla="*/ 5 h 36"/>
                <a:gd name="T4" fmla="*/ 51 w 76"/>
                <a:gd name="T5" fmla="*/ 14 h 36"/>
                <a:gd name="T6" fmla="*/ 44 w 76"/>
                <a:gd name="T7" fmla="*/ 17 h 36"/>
                <a:gd name="T8" fmla="*/ 23 w 76"/>
                <a:gd name="T9" fmla="*/ 25 h 36"/>
                <a:gd name="T10" fmla="*/ 21 w 76"/>
                <a:gd name="T11" fmla="*/ 28 h 36"/>
                <a:gd name="T12" fmla="*/ 7 w 76"/>
                <a:gd name="T13" fmla="*/ 33 h 36"/>
                <a:gd name="T14" fmla="*/ 0 w 76"/>
                <a:gd name="T15" fmla="*/ 35 h 36"/>
                <a:gd name="T16" fmla="*/ 12 w 76"/>
                <a:gd name="T17" fmla="*/ 30 h 36"/>
                <a:gd name="T18" fmla="*/ 22 w 76"/>
                <a:gd name="T19" fmla="*/ 25 h 36"/>
                <a:gd name="T20" fmla="*/ 32 w 76"/>
                <a:gd name="T21" fmla="*/ 21 h 36"/>
                <a:gd name="T22" fmla="*/ 33 w 76"/>
                <a:gd name="T23" fmla="*/ 19 h 36"/>
                <a:gd name="T24" fmla="*/ 74 w 76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36">
                  <a:moveTo>
                    <a:pt x="74" y="0"/>
                  </a:moveTo>
                  <a:cubicBezTo>
                    <a:pt x="76" y="2"/>
                    <a:pt x="70" y="2"/>
                    <a:pt x="70" y="5"/>
                  </a:cubicBezTo>
                  <a:cubicBezTo>
                    <a:pt x="64" y="5"/>
                    <a:pt x="57" y="11"/>
                    <a:pt x="51" y="14"/>
                  </a:cubicBezTo>
                  <a:cubicBezTo>
                    <a:pt x="48" y="15"/>
                    <a:pt x="45" y="14"/>
                    <a:pt x="44" y="17"/>
                  </a:cubicBezTo>
                  <a:cubicBezTo>
                    <a:pt x="36" y="18"/>
                    <a:pt x="30" y="25"/>
                    <a:pt x="23" y="25"/>
                  </a:cubicBezTo>
                  <a:cubicBezTo>
                    <a:pt x="21" y="25"/>
                    <a:pt x="22" y="27"/>
                    <a:pt x="21" y="28"/>
                  </a:cubicBezTo>
                  <a:cubicBezTo>
                    <a:pt x="15" y="28"/>
                    <a:pt x="12" y="34"/>
                    <a:pt x="7" y="33"/>
                  </a:cubicBezTo>
                  <a:cubicBezTo>
                    <a:pt x="6" y="35"/>
                    <a:pt x="3" y="36"/>
                    <a:pt x="0" y="35"/>
                  </a:cubicBezTo>
                  <a:cubicBezTo>
                    <a:pt x="3" y="33"/>
                    <a:pt x="8" y="30"/>
                    <a:pt x="12" y="30"/>
                  </a:cubicBezTo>
                  <a:cubicBezTo>
                    <a:pt x="14" y="27"/>
                    <a:pt x="19" y="25"/>
                    <a:pt x="22" y="25"/>
                  </a:cubicBezTo>
                  <a:cubicBezTo>
                    <a:pt x="24" y="23"/>
                    <a:pt x="31" y="19"/>
                    <a:pt x="32" y="21"/>
                  </a:cubicBezTo>
                  <a:cubicBezTo>
                    <a:pt x="33" y="21"/>
                    <a:pt x="32" y="19"/>
                    <a:pt x="33" y="19"/>
                  </a:cubicBezTo>
                  <a:cubicBezTo>
                    <a:pt x="47" y="13"/>
                    <a:pt x="60" y="7"/>
                    <a:pt x="7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264"/>
            <p:cNvSpPr>
              <a:spLocks/>
            </p:cNvSpPr>
            <p:nvPr/>
          </p:nvSpPr>
          <p:spPr bwMode="auto">
            <a:xfrm>
              <a:off x="7262813" y="1057276"/>
              <a:ext cx="82550" cy="9525"/>
            </a:xfrm>
            <a:custGeom>
              <a:avLst/>
              <a:gdLst>
                <a:gd name="T0" fmla="*/ 47 w 47"/>
                <a:gd name="T1" fmla="*/ 1 h 5"/>
                <a:gd name="T2" fmla="*/ 1 w 47"/>
                <a:gd name="T3" fmla="*/ 4 h 5"/>
                <a:gd name="T4" fmla="*/ 2 w 47"/>
                <a:gd name="T5" fmla="*/ 0 h 5"/>
                <a:gd name="T6" fmla="*/ 47 w 47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1"/>
                  </a:moveTo>
                  <a:cubicBezTo>
                    <a:pt x="32" y="5"/>
                    <a:pt x="19" y="0"/>
                    <a:pt x="1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15" y="0"/>
                    <a:pt x="35" y="0"/>
                    <a:pt x="47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265"/>
            <p:cNvSpPr>
              <a:spLocks/>
            </p:cNvSpPr>
            <p:nvPr/>
          </p:nvSpPr>
          <p:spPr bwMode="auto">
            <a:xfrm>
              <a:off x="7391401" y="1058864"/>
              <a:ext cx="12700" cy="11113"/>
            </a:xfrm>
            <a:custGeom>
              <a:avLst/>
              <a:gdLst>
                <a:gd name="T0" fmla="*/ 0 w 7"/>
                <a:gd name="T1" fmla="*/ 2 h 6"/>
                <a:gd name="T2" fmla="*/ 7 w 7"/>
                <a:gd name="T3" fmla="*/ 4 h 6"/>
                <a:gd name="T4" fmla="*/ 0 w 7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6">
                  <a:moveTo>
                    <a:pt x="0" y="2"/>
                  </a:moveTo>
                  <a:cubicBezTo>
                    <a:pt x="3" y="0"/>
                    <a:pt x="6" y="2"/>
                    <a:pt x="7" y="4"/>
                  </a:cubicBezTo>
                  <a:cubicBezTo>
                    <a:pt x="5" y="6"/>
                    <a:pt x="2" y="3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1266"/>
            <p:cNvSpPr>
              <a:spLocks/>
            </p:cNvSpPr>
            <p:nvPr/>
          </p:nvSpPr>
          <p:spPr bwMode="auto">
            <a:xfrm>
              <a:off x="6351588" y="1065214"/>
              <a:ext cx="14288" cy="12700"/>
            </a:xfrm>
            <a:custGeom>
              <a:avLst/>
              <a:gdLst>
                <a:gd name="T0" fmla="*/ 8 w 8"/>
                <a:gd name="T1" fmla="*/ 0 h 8"/>
                <a:gd name="T2" fmla="*/ 5 w 8"/>
                <a:gd name="T3" fmla="*/ 5 h 8"/>
                <a:gd name="T4" fmla="*/ 0 w 8"/>
                <a:gd name="T5" fmla="*/ 8 h 8"/>
                <a:gd name="T6" fmla="*/ 8 w 8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8" y="0"/>
                  </a:moveTo>
                  <a:cubicBezTo>
                    <a:pt x="8" y="3"/>
                    <a:pt x="4" y="1"/>
                    <a:pt x="5" y="5"/>
                  </a:cubicBezTo>
                  <a:cubicBezTo>
                    <a:pt x="2" y="5"/>
                    <a:pt x="2" y="6"/>
                    <a:pt x="0" y="8"/>
                  </a:cubicBezTo>
                  <a:cubicBezTo>
                    <a:pt x="1" y="5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1267"/>
            <p:cNvSpPr>
              <a:spLocks/>
            </p:cNvSpPr>
            <p:nvPr/>
          </p:nvSpPr>
          <p:spPr bwMode="auto">
            <a:xfrm>
              <a:off x="7324726" y="1073151"/>
              <a:ext cx="26988" cy="4763"/>
            </a:xfrm>
            <a:custGeom>
              <a:avLst/>
              <a:gdLst>
                <a:gd name="T0" fmla="*/ 16 w 16"/>
                <a:gd name="T1" fmla="*/ 2 h 3"/>
                <a:gd name="T2" fmla="*/ 0 w 16"/>
                <a:gd name="T3" fmla="*/ 2 h 3"/>
                <a:gd name="T4" fmla="*/ 16 w 16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">
                  <a:moveTo>
                    <a:pt x="16" y="2"/>
                  </a:moveTo>
                  <a:cubicBezTo>
                    <a:pt x="9" y="2"/>
                    <a:pt x="7" y="3"/>
                    <a:pt x="0" y="2"/>
                  </a:cubicBezTo>
                  <a:cubicBezTo>
                    <a:pt x="3" y="0"/>
                    <a:pt x="13" y="0"/>
                    <a:pt x="16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268"/>
            <p:cNvSpPr>
              <a:spLocks/>
            </p:cNvSpPr>
            <p:nvPr/>
          </p:nvSpPr>
          <p:spPr bwMode="auto">
            <a:xfrm>
              <a:off x="7353301" y="1073151"/>
              <a:ext cx="39688" cy="7938"/>
            </a:xfrm>
            <a:custGeom>
              <a:avLst/>
              <a:gdLst>
                <a:gd name="T0" fmla="*/ 23 w 23"/>
                <a:gd name="T1" fmla="*/ 3 h 4"/>
                <a:gd name="T2" fmla="*/ 21 w 23"/>
                <a:gd name="T3" fmla="*/ 4 h 4"/>
                <a:gd name="T4" fmla="*/ 0 w 23"/>
                <a:gd name="T5" fmla="*/ 2 h 4"/>
                <a:gd name="T6" fmla="*/ 16 w 23"/>
                <a:gd name="T7" fmla="*/ 1 h 4"/>
                <a:gd name="T8" fmla="*/ 23 w 2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">
                  <a:moveTo>
                    <a:pt x="23" y="3"/>
                  </a:moveTo>
                  <a:cubicBezTo>
                    <a:pt x="23" y="4"/>
                    <a:pt x="21" y="3"/>
                    <a:pt x="21" y="4"/>
                  </a:cubicBezTo>
                  <a:cubicBezTo>
                    <a:pt x="17" y="0"/>
                    <a:pt x="6" y="4"/>
                    <a:pt x="0" y="2"/>
                  </a:cubicBezTo>
                  <a:cubicBezTo>
                    <a:pt x="4" y="1"/>
                    <a:pt x="11" y="0"/>
                    <a:pt x="16" y="1"/>
                  </a:cubicBezTo>
                  <a:cubicBezTo>
                    <a:pt x="18" y="1"/>
                    <a:pt x="22" y="1"/>
                    <a:pt x="23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269"/>
            <p:cNvSpPr>
              <a:spLocks/>
            </p:cNvSpPr>
            <p:nvPr/>
          </p:nvSpPr>
          <p:spPr bwMode="auto">
            <a:xfrm>
              <a:off x="6342063" y="1109664"/>
              <a:ext cx="173038" cy="185738"/>
            </a:xfrm>
            <a:custGeom>
              <a:avLst/>
              <a:gdLst>
                <a:gd name="T0" fmla="*/ 1 w 100"/>
                <a:gd name="T1" fmla="*/ 0 h 107"/>
                <a:gd name="T2" fmla="*/ 12 w 100"/>
                <a:gd name="T3" fmla="*/ 11 h 107"/>
                <a:gd name="T4" fmla="*/ 17 w 100"/>
                <a:gd name="T5" fmla="*/ 15 h 107"/>
                <a:gd name="T6" fmla="*/ 47 w 100"/>
                <a:gd name="T7" fmla="*/ 45 h 107"/>
                <a:gd name="T8" fmla="*/ 58 w 100"/>
                <a:gd name="T9" fmla="*/ 55 h 107"/>
                <a:gd name="T10" fmla="*/ 57 w 100"/>
                <a:gd name="T11" fmla="*/ 57 h 107"/>
                <a:gd name="T12" fmla="*/ 60 w 100"/>
                <a:gd name="T13" fmla="*/ 58 h 107"/>
                <a:gd name="T14" fmla="*/ 79 w 100"/>
                <a:gd name="T15" fmla="*/ 84 h 107"/>
                <a:gd name="T16" fmla="*/ 82 w 100"/>
                <a:gd name="T17" fmla="*/ 85 h 107"/>
                <a:gd name="T18" fmla="*/ 88 w 100"/>
                <a:gd name="T19" fmla="*/ 92 h 107"/>
                <a:gd name="T20" fmla="*/ 100 w 100"/>
                <a:gd name="T21" fmla="*/ 107 h 107"/>
                <a:gd name="T22" fmla="*/ 94 w 100"/>
                <a:gd name="T23" fmla="*/ 101 h 107"/>
                <a:gd name="T24" fmla="*/ 77 w 100"/>
                <a:gd name="T25" fmla="*/ 82 h 107"/>
                <a:gd name="T26" fmla="*/ 22 w 100"/>
                <a:gd name="T27" fmla="*/ 22 h 107"/>
                <a:gd name="T28" fmla="*/ 2 w 100"/>
                <a:gd name="T29" fmla="*/ 6 h 107"/>
                <a:gd name="T30" fmla="*/ 1 w 100"/>
                <a:gd name="T3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0" h="107">
                  <a:moveTo>
                    <a:pt x="1" y="0"/>
                  </a:moveTo>
                  <a:cubicBezTo>
                    <a:pt x="6" y="2"/>
                    <a:pt x="8" y="7"/>
                    <a:pt x="12" y="11"/>
                  </a:cubicBezTo>
                  <a:cubicBezTo>
                    <a:pt x="14" y="13"/>
                    <a:pt x="16" y="14"/>
                    <a:pt x="17" y="15"/>
                  </a:cubicBezTo>
                  <a:cubicBezTo>
                    <a:pt x="28" y="24"/>
                    <a:pt x="38" y="34"/>
                    <a:pt x="47" y="45"/>
                  </a:cubicBezTo>
                  <a:cubicBezTo>
                    <a:pt x="52" y="47"/>
                    <a:pt x="53" y="53"/>
                    <a:pt x="58" y="55"/>
                  </a:cubicBezTo>
                  <a:cubicBezTo>
                    <a:pt x="58" y="56"/>
                    <a:pt x="57" y="56"/>
                    <a:pt x="57" y="57"/>
                  </a:cubicBezTo>
                  <a:cubicBezTo>
                    <a:pt x="59" y="56"/>
                    <a:pt x="58" y="58"/>
                    <a:pt x="60" y="58"/>
                  </a:cubicBezTo>
                  <a:cubicBezTo>
                    <a:pt x="65" y="66"/>
                    <a:pt x="74" y="74"/>
                    <a:pt x="79" y="84"/>
                  </a:cubicBezTo>
                  <a:cubicBezTo>
                    <a:pt x="81" y="85"/>
                    <a:pt x="81" y="84"/>
                    <a:pt x="82" y="85"/>
                  </a:cubicBezTo>
                  <a:cubicBezTo>
                    <a:pt x="84" y="88"/>
                    <a:pt x="85" y="91"/>
                    <a:pt x="88" y="92"/>
                  </a:cubicBezTo>
                  <a:cubicBezTo>
                    <a:pt x="90" y="98"/>
                    <a:pt x="97" y="102"/>
                    <a:pt x="100" y="107"/>
                  </a:cubicBezTo>
                  <a:cubicBezTo>
                    <a:pt x="97" y="107"/>
                    <a:pt x="95" y="103"/>
                    <a:pt x="94" y="101"/>
                  </a:cubicBezTo>
                  <a:cubicBezTo>
                    <a:pt x="88" y="95"/>
                    <a:pt x="82" y="90"/>
                    <a:pt x="77" y="82"/>
                  </a:cubicBezTo>
                  <a:cubicBezTo>
                    <a:pt x="60" y="61"/>
                    <a:pt x="41" y="41"/>
                    <a:pt x="22" y="22"/>
                  </a:cubicBezTo>
                  <a:cubicBezTo>
                    <a:pt x="17" y="18"/>
                    <a:pt x="6" y="12"/>
                    <a:pt x="2" y="6"/>
                  </a:cubicBezTo>
                  <a:cubicBezTo>
                    <a:pt x="0" y="4"/>
                    <a:pt x="0" y="2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270"/>
            <p:cNvSpPr>
              <a:spLocks/>
            </p:cNvSpPr>
            <p:nvPr/>
          </p:nvSpPr>
          <p:spPr bwMode="auto">
            <a:xfrm>
              <a:off x="6959601" y="1109664"/>
              <a:ext cx="112713" cy="55563"/>
            </a:xfrm>
            <a:custGeom>
              <a:avLst/>
              <a:gdLst>
                <a:gd name="T0" fmla="*/ 63 w 65"/>
                <a:gd name="T1" fmla="*/ 0 h 32"/>
                <a:gd name="T2" fmla="*/ 65 w 65"/>
                <a:gd name="T3" fmla="*/ 1 h 32"/>
                <a:gd name="T4" fmla="*/ 4 w 65"/>
                <a:gd name="T5" fmla="*/ 29 h 32"/>
                <a:gd name="T6" fmla="*/ 0 w 65"/>
                <a:gd name="T7" fmla="*/ 31 h 32"/>
                <a:gd name="T8" fmla="*/ 17 w 65"/>
                <a:gd name="T9" fmla="*/ 22 h 32"/>
                <a:gd name="T10" fmla="*/ 31 w 65"/>
                <a:gd name="T11" fmla="*/ 15 h 32"/>
                <a:gd name="T12" fmla="*/ 49 w 65"/>
                <a:gd name="T13" fmla="*/ 8 h 32"/>
                <a:gd name="T14" fmla="*/ 63 w 65"/>
                <a:gd name="T1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32">
                  <a:moveTo>
                    <a:pt x="63" y="0"/>
                  </a:moveTo>
                  <a:cubicBezTo>
                    <a:pt x="63" y="1"/>
                    <a:pt x="64" y="0"/>
                    <a:pt x="65" y="1"/>
                  </a:cubicBezTo>
                  <a:cubicBezTo>
                    <a:pt x="45" y="12"/>
                    <a:pt x="26" y="21"/>
                    <a:pt x="4" y="29"/>
                  </a:cubicBezTo>
                  <a:cubicBezTo>
                    <a:pt x="3" y="31"/>
                    <a:pt x="2" y="32"/>
                    <a:pt x="0" y="31"/>
                  </a:cubicBezTo>
                  <a:cubicBezTo>
                    <a:pt x="4" y="26"/>
                    <a:pt x="11" y="25"/>
                    <a:pt x="17" y="22"/>
                  </a:cubicBezTo>
                  <a:cubicBezTo>
                    <a:pt x="22" y="19"/>
                    <a:pt x="28" y="17"/>
                    <a:pt x="31" y="15"/>
                  </a:cubicBezTo>
                  <a:cubicBezTo>
                    <a:pt x="39" y="14"/>
                    <a:pt x="42" y="9"/>
                    <a:pt x="49" y="8"/>
                  </a:cubicBezTo>
                  <a:cubicBezTo>
                    <a:pt x="53" y="4"/>
                    <a:pt x="59" y="5"/>
                    <a:pt x="6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271"/>
            <p:cNvSpPr>
              <a:spLocks/>
            </p:cNvSpPr>
            <p:nvPr/>
          </p:nvSpPr>
          <p:spPr bwMode="auto">
            <a:xfrm>
              <a:off x="7202488" y="1111251"/>
              <a:ext cx="134938" cy="12700"/>
            </a:xfrm>
            <a:custGeom>
              <a:avLst/>
              <a:gdLst>
                <a:gd name="T0" fmla="*/ 78 w 78"/>
                <a:gd name="T1" fmla="*/ 5 h 7"/>
                <a:gd name="T2" fmla="*/ 55 w 78"/>
                <a:gd name="T3" fmla="*/ 4 h 7"/>
                <a:gd name="T4" fmla="*/ 21 w 78"/>
                <a:gd name="T5" fmla="*/ 5 h 7"/>
                <a:gd name="T6" fmla="*/ 17 w 78"/>
                <a:gd name="T7" fmla="*/ 3 h 7"/>
                <a:gd name="T8" fmla="*/ 8 w 78"/>
                <a:gd name="T9" fmla="*/ 4 h 7"/>
                <a:gd name="T10" fmla="*/ 0 w 78"/>
                <a:gd name="T11" fmla="*/ 3 h 7"/>
                <a:gd name="T12" fmla="*/ 69 w 78"/>
                <a:gd name="T13" fmla="*/ 3 h 7"/>
                <a:gd name="T14" fmla="*/ 78 w 78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7">
                  <a:moveTo>
                    <a:pt x="78" y="5"/>
                  </a:moveTo>
                  <a:cubicBezTo>
                    <a:pt x="70" y="4"/>
                    <a:pt x="61" y="6"/>
                    <a:pt x="55" y="4"/>
                  </a:cubicBezTo>
                  <a:cubicBezTo>
                    <a:pt x="45" y="6"/>
                    <a:pt x="33" y="4"/>
                    <a:pt x="21" y="5"/>
                  </a:cubicBezTo>
                  <a:cubicBezTo>
                    <a:pt x="19" y="4"/>
                    <a:pt x="18" y="5"/>
                    <a:pt x="17" y="3"/>
                  </a:cubicBezTo>
                  <a:cubicBezTo>
                    <a:pt x="15" y="5"/>
                    <a:pt x="9" y="6"/>
                    <a:pt x="8" y="4"/>
                  </a:cubicBezTo>
                  <a:cubicBezTo>
                    <a:pt x="5" y="5"/>
                    <a:pt x="0" y="7"/>
                    <a:pt x="0" y="3"/>
                  </a:cubicBezTo>
                  <a:cubicBezTo>
                    <a:pt x="19" y="0"/>
                    <a:pt x="50" y="4"/>
                    <a:pt x="69" y="3"/>
                  </a:cubicBezTo>
                  <a:cubicBezTo>
                    <a:pt x="72" y="5"/>
                    <a:pt x="76" y="3"/>
                    <a:pt x="78" y="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1272"/>
            <p:cNvSpPr>
              <a:spLocks/>
            </p:cNvSpPr>
            <p:nvPr/>
          </p:nvSpPr>
          <p:spPr bwMode="auto">
            <a:xfrm>
              <a:off x="6580188" y="1123951"/>
              <a:ext cx="6350" cy="4763"/>
            </a:xfrm>
            <a:custGeom>
              <a:avLst/>
              <a:gdLst>
                <a:gd name="T0" fmla="*/ 1 w 3"/>
                <a:gd name="T1" fmla="*/ 0 h 3"/>
                <a:gd name="T2" fmla="*/ 2 w 3"/>
                <a:gd name="T3" fmla="*/ 3 h 3"/>
                <a:gd name="T4" fmla="*/ 0 w 3"/>
                <a:gd name="T5" fmla="*/ 1 h 3"/>
                <a:gd name="T6" fmla="*/ 1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2" y="1"/>
                    <a:pt x="3" y="2"/>
                    <a:pt x="2" y="3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1273"/>
            <p:cNvSpPr>
              <a:spLocks/>
            </p:cNvSpPr>
            <p:nvPr/>
          </p:nvSpPr>
          <p:spPr bwMode="auto">
            <a:xfrm>
              <a:off x="6808788" y="1130301"/>
              <a:ext cx="14288" cy="125413"/>
            </a:xfrm>
            <a:custGeom>
              <a:avLst/>
              <a:gdLst>
                <a:gd name="T0" fmla="*/ 1 w 8"/>
                <a:gd name="T1" fmla="*/ 0 h 72"/>
                <a:gd name="T2" fmla="*/ 3 w 8"/>
                <a:gd name="T3" fmla="*/ 13 h 72"/>
                <a:gd name="T4" fmla="*/ 8 w 8"/>
                <a:gd name="T5" fmla="*/ 72 h 72"/>
                <a:gd name="T6" fmla="*/ 6 w 8"/>
                <a:gd name="T7" fmla="*/ 62 h 72"/>
                <a:gd name="T8" fmla="*/ 0 w 8"/>
                <a:gd name="T9" fmla="*/ 10 h 72"/>
                <a:gd name="T10" fmla="*/ 1 w 8"/>
                <a:gd name="T11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72">
                  <a:moveTo>
                    <a:pt x="1" y="0"/>
                  </a:moveTo>
                  <a:cubicBezTo>
                    <a:pt x="4" y="3"/>
                    <a:pt x="4" y="9"/>
                    <a:pt x="3" y="13"/>
                  </a:cubicBezTo>
                  <a:cubicBezTo>
                    <a:pt x="6" y="33"/>
                    <a:pt x="8" y="54"/>
                    <a:pt x="8" y="72"/>
                  </a:cubicBezTo>
                  <a:cubicBezTo>
                    <a:pt x="6" y="70"/>
                    <a:pt x="6" y="65"/>
                    <a:pt x="6" y="62"/>
                  </a:cubicBezTo>
                  <a:cubicBezTo>
                    <a:pt x="4" y="44"/>
                    <a:pt x="2" y="23"/>
                    <a:pt x="0" y="10"/>
                  </a:cubicBezTo>
                  <a:cubicBezTo>
                    <a:pt x="0" y="6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1274"/>
            <p:cNvSpPr>
              <a:spLocks/>
            </p:cNvSpPr>
            <p:nvPr/>
          </p:nvSpPr>
          <p:spPr bwMode="auto">
            <a:xfrm>
              <a:off x="6329363" y="1133476"/>
              <a:ext cx="166688" cy="155575"/>
            </a:xfrm>
            <a:custGeom>
              <a:avLst/>
              <a:gdLst>
                <a:gd name="T0" fmla="*/ 8 w 96"/>
                <a:gd name="T1" fmla="*/ 3 h 89"/>
                <a:gd name="T2" fmla="*/ 6 w 96"/>
                <a:gd name="T3" fmla="*/ 3 h 89"/>
                <a:gd name="T4" fmla="*/ 8 w 96"/>
                <a:gd name="T5" fmla="*/ 7 h 89"/>
                <a:gd name="T6" fmla="*/ 38 w 96"/>
                <a:gd name="T7" fmla="*/ 32 h 89"/>
                <a:gd name="T8" fmla="*/ 50 w 96"/>
                <a:gd name="T9" fmla="*/ 41 h 89"/>
                <a:gd name="T10" fmla="*/ 84 w 96"/>
                <a:gd name="T11" fmla="*/ 74 h 89"/>
                <a:gd name="T12" fmla="*/ 86 w 96"/>
                <a:gd name="T13" fmla="*/ 75 h 89"/>
                <a:gd name="T14" fmla="*/ 96 w 96"/>
                <a:gd name="T15" fmla="*/ 89 h 89"/>
                <a:gd name="T16" fmla="*/ 60 w 96"/>
                <a:gd name="T17" fmla="*/ 53 h 89"/>
                <a:gd name="T18" fmla="*/ 59 w 96"/>
                <a:gd name="T19" fmla="*/ 51 h 89"/>
                <a:gd name="T20" fmla="*/ 25 w 96"/>
                <a:gd name="T21" fmla="*/ 25 h 89"/>
                <a:gd name="T22" fmla="*/ 9 w 96"/>
                <a:gd name="T23" fmla="*/ 11 h 89"/>
                <a:gd name="T24" fmla="*/ 4 w 96"/>
                <a:gd name="T25" fmla="*/ 6 h 89"/>
                <a:gd name="T26" fmla="*/ 0 w 96"/>
                <a:gd name="T27" fmla="*/ 1 h 89"/>
                <a:gd name="T28" fmla="*/ 8 w 96"/>
                <a:gd name="T29" fmla="*/ 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89">
                  <a:moveTo>
                    <a:pt x="8" y="3"/>
                  </a:moveTo>
                  <a:cubicBezTo>
                    <a:pt x="7" y="4"/>
                    <a:pt x="7" y="3"/>
                    <a:pt x="6" y="3"/>
                  </a:cubicBezTo>
                  <a:cubicBezTo>
                    <a:pt x="7" y="5"/>
                    <a:pt x="6" y="6"/>
                    <a:pt x="8" y="7"/>
                  </a:cubicBezTo>
                  <a:cubicBezTo>
                    <a:pt x="16" y="15"/>
                    <a:pt x="30" y="24"/>
                    <a:pt x="38" y="32"/>
                  </a:cubicBezTo>
                  <a:cubicBezTo>
                    <a:pt x="44" y="34"/>
                    <a:pt x="45" y="40"/>
                    <a:pt x="50" y="41"/>
                  </a:cubicBezTo>
                  <a:cubicBezTo>
                    <a:pt x="62" y="51"/>
                    <a:pt x="74" y="61"/>
                    <a:pt x="84" y="74"/>
                  </a:cubicBezTo>
                  <a:cubicBezTo>
                    <a:pt x="84" y="75"/>
                    <a:pt x="86" y="74"/>
                    <a:pt x="86" y="75"/>
                  </a:cubicBezTo>
                  <a:cubicBezTo>
                    <a:pt x="88" y="81"/>
                    <a:pt x="93" y="84"/>
                    <a:pt x="96" y="89"/>
                  </a:cubicBezTo>
                  <a:cubicBezTo>
                    <a:pt x="84" y="77"/>
                    <a:pt x="74" y="63"/>
                    <a:pt x="60" y="53"/>
                  </a:cubicBezTo>
                  <a:cubicBezTo>
                    <a:pt x="60" y="52"/>
                    <a:pt x="59" y="53"/>
                    <a:pt x="59" y="51"/>
                  </a:cubicBezTo>
                  <a:cubicBezTo>
                    <a:pt x="48" y="43"/>
                    <a:pt x="36" y="34"/>
                    <a:pt x="25" y="25"/>
                  </a:cubicBezTo>
                  <a:cubicBezTo>
                    <a:pt x="20" y="20"/>
                    <a:pt x="14" y="15"/>
                    <a:pt x="9" y="11"/>
                  </a:cubicBezTo>
                  <a:cubicBezTo>
                    <a:pt x="7" y="10"/>
                    <a:pt x="3" y="9"/>
                    <a:pt x="4" y="6"/>
                  </a:cubicBezTo>
                  <a:cubicBezTo>
                    <a:pt x="2" y="6"/>
                    <a:pt x="0" y="5"/>
                    <a:pt x="0" y="1"/>
                  </a:cubicBezTo>
                  <a:cubicBezTo>
                    <a:pt x="2" y="0"/>
                    <a:pt x="6" y="3"/>
                    <a:pt x="8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1275"/>
            <p:cNvSpPr>
              <a:spLocks/>
            </p:cNvSpPr>
            <p:nvPr/>
          </p:nvSpPr>
          <p:spPr bwMode="auto">
            <a:xfrm>
              <a:off x="7275513" y="1138239"/>
              <a:ext cx="11113" cy="6350"/>
            </a:xfrm>
            <a:custGeom>
              <a:avLst/>
              <a:gdLst>
                <a:gd name="T0" fmla="*/ 6 w 6"/>
                <a:gd name="T1" fmla="*/ 1 h 4"/>
                <a:gd name="T2" fmla="*/ 0 w 6"/>
                <a:gd name="T3" fmla="*/ 1 h 4"/>
                <a:gd name="T4" fmla="*/ 6 w 6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6" y="1"/>
                  </a:moveTo>
                  <a:cubicBezTo>
                    <a:pt x="4" y="1"/>
                    <a:pt x="2" y="4"/>
                    <a:pt x="0" y="1"/>
                  </a:cubicBezTo>
                  <a:cubicBezTo>
                    <a:pt x="2" y="0"/>
                    <a:pt x="4" y="0"/>
                    <a:pt x="6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1276"/>
            <p:cNvSpPr>
              <a:spLocks/>
            </p:cNvSpPr>
            <p:nvPr/>
          </p:nvSpPr>
          <p:spPr bwMode="auto">
            <a:xfrm>
              <a:off x="7010401" y="1141414"/>
              <a:ext cx="30163" cy="15875"/>
            </a:xfrm>
            <a:custGeom>
              <a:avLst/>
              <a:gdLst>
                <a:gd name="T0" fmla="*/ 17 w 17"/>
                <a:gd name="T1" fmla="*/ 0 h 9"/>
                <a:gd name="T2" fmla="*/ 4 w 17"/>
                <a:gd name="T3" fmla="*/ 9 h 9"/>
                <a:gd name="T4" fmla="*/ 0 w 17"/>
                <a:gd name="T5" fmla="*/ 9 h 9"/>
                <a:gd name="T6" fmla="*/ 17 w 17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9">
                  <a:moveTo>
                    <a:pt x="17" y="0"/>
                  </a:moveTo>
                  <a:cubicBezTo>
                    <a:pt x="14" y="4"/>
                    <a:pt x="7" y="5"/>
                    <a:pt x="4" y="9"/>
                  </a:cubicBezTo>
                  <a:cubicBezTo>
                    <a:pt x="3" y="9"/>
                    <a:pt x="1" y="9"/>
                    <a:pt x="0" y="9"/>
                  </a:cubicBezTo>
                  <a:cubicBezTo>
                    <a:pt x="6" y="6"/>
                    <a:pt x="11" y="0"/>
                    <a:pt x="1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1277"/>
            <p:cNvSpPr>
              <a:spLocks/>
            </p:cNvSpPr>
            <p:nvPr/>
          </p:nvSpPr>
          <p:spPr bwMode="auto">
            <a:xfrm>
              <a:off x="6345238" y="1141414"/>
              <a:ext cx="6350" cy="3175"/>
            </a:xfrm>
            <a:custGeom>
              <a:avLst/>
              <a:gdLst>
                <a:gd name="T0" fmla="*/ 0 w 4"/>
                <a:gd name="T1" fmla="*/ 0 h 2"/>
                <a:gd name="T2" fmla="*/ 3 w 4"/>
                <a:gd name="T3" fmla="*/ 2 h 2"/>
                <a:gd name="T4" fmla="*/ 0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1" y="1"/>
                    <a:pt x="4" y="0"/>
                    <a:pt x="3" y="2"/>
                  </a:cubicBezTo>
                  <a:cubicBezTo>
                    <a:pt x="2" y="2"/>
                    <a:pt x="0" y="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1278"/>
            <p:cNvSpPr>
              <a:spLocks/>
            </p:cNvSpPr>
            <p:nvPr/>
          </p:nvSpPr>
          <p:spPr bwMode="auto">
            <a:xfrm>
              <a:off x="6596063" y="1152526"/>
              <a:ext cx="14288" cy="23813"/>
            </a:xfrm>
            <a:custGeom>
              <a:avLst/>
              <a:gdLst>
                <a:gd name="T0" fmla="*/ 0 w 8"/>
                <a:gd name="T1" fmla="*/ 0 h 13"/>
                <a:gd name="T2" fmla="*/ 3 w 8"/>
                <a:gd name="T3" fmla="*/ 4 h 13"/>
                <a:gd name="T4" fmla="*/ 8 w 8"/>
                <a:gd name="T5" fmla="*/ 13 h 13"/>
                <a:gd name="T6" fmla="*/ 0 w 8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3">
                  <a:moveTo>
                    <a:pt x="0" y="0"/>
                  </a:moveTo>
                  <a:cubicBezTo>
                    <a:pt x="2" y="1"/>
                    <a:pt x="4" y="1"/>
                    <a:pt x="3" y="4"/>
                  </a:cubicBezTo>
                  <a:cubicBezTo>
                    <a:pt x="6" y="6"/>
                    <a:pt x="6" y="11"/>
                    <a:pt x="8" y="13"/>
                  </a:cubicBezTo>
                  <a:cubicBezTo>
                    <a:pt x="3" y="13"/>
                    <a:pt x="2" y="5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1279"/>
            <p:cNvSpPr>
              <a:spLocks/>
            </p:cNvSpPr>
            <p:nvPr/>
          </p:nvSpPr>
          <p:spPr bwMode="auto">
            <a:xfrm>
              <a:off x="6616701" y="1163639"/>
              <a:ext cx="7938" cy="7938"/>
            </a:xfrm>
            <a:custGeom>
              <a:avLst/>
              <a:gdLst>
                <a:gd name="T0" fmla="*/ 0 w 4"/>
                <a:gd name="T1" fmla="*/ 0 h 5"/>
                <a:gd name="T2" fmla="*/ 2 w 4"/>
                <a:gd name="T3" fmla="*/ 5 h 5"/>
                <a:gd name="T4" fmla="*/ 0 w 4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cubicBezTo>
                    <a:pt x="2" y="0"/>
                    <a:pt x="4" y="3"/>
                    <a:pt x="2" y="5"/>
                  </a:cubicBezTo>
                  <a:cubicBezTo>
                    <a:pt x="1" y="4"/>
                    <a:pt x="0" y="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1280"/>
            <p:cNvSpPr>
              <a:spLocks/>
            </p:cNvSpPr>
            <p:nvPr/>
          </p:nvSpPr>
          <p:spPr bwMode="auto">
            <a:xfrm>
              <a:off x="7283451" y="1163639"/>
              <a:ext cx="52388" cy="44450"/>
            </a:xfrm>
            <a:custGeom>
              <a:avLst/>
              <a:gdLst>
                <a:gd name="T0" fmla="*/ 30 w 30"/>
                <a:gd name="T1" fmla="*/ 1 h 26"/>
                <a:gd name="T2" fmla="*/ 16 w 30"/>
                <a:gd name="T3" fmla="*/ 14 h 26"/>
                <a:gd name="T4" fmla="*/ 0 w 30"/>
                <a:gd name="T5" fmla="*/ 26 h 26"/>
                <a:gd name="T6" fmla="*/ 29 w 30"/>
                <a:gd name="T7" fmla="*/ 0 h 26"/>
                <a:gd name="T8" fmla="*/ 30 w 30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6">
                  <a:moveTo>
                    <a:pt x="30" y="1"/>
                  </a:moveTo>
                  <a:cubicBezTo>
                    <a:pt x="26" y="5"/>
                    <a:pt x="20" y="8"/>
                    <a:pt x="16" y="14"/>
                  </a:cubicBezTo>
                  <a:cubicBezTo>
                    <a:pt x="9" y="16"/>
                    <a:pt x="7" y="24"/>
                    <a:pt x="0" y="26"/>
                  </a:cubicBezTo>
                  <a:cubicBezTo>
                    <a:pt x="9" y="17"/>
                    <a:pt x="19" y="9"/>
                    <a:pt x="29" y="0"/>
                  </a:cubicBezTo>
                  <a:cubicBezTo>
                    <a:pt x="29" y="0"/>
                    <a:pt x="30" y="0"/>
                    <a:pt x="3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1281"/>
            <p:cNvSpPr>
              <a:spLocks/>
            </p:cNvSpPr>
            <p:nvPr/>
          </p:nvSpPr>
          <p:spPr bwMode="auto">
            <a:xfrm>
              <a:off x="6757988" y="1168401"/>
              <a:ext cx="7938" cy="15875"/>
            </a:xfrm>
            <a:custGeom>
              <a:avLst/>
              <a:gdLst>
                <a:gd name="T0" fmla="*/ 5 w 5"/>
                <a:gd name="T1" fmla="*/ 0 h 9"/>
                <a:gd name="T2" fmla="*/ 4 w 5"/>
                <a:gd name="T3" fmla="*/ 4 h 9"/>
                <a:gd name="T4" fmla="*/ 3 w 5"/>
                <a:gd name="T5" fmla="*/ 3 h 9"/>
                <a:gd name="T6" fmla="*/ 2 w 5"/>
                <a:gd name="T7" fmla="*/ 4 h 9"/>
                <a:gd name="T8" fmla="*/ 5 w 5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5" y="0"/>
                  </a:moveTo>
                  <a:cubicBezTo>
                    <a:pt x="5" y="3"/>
                    <a:pt x="4" y="9"/>
                    <a:pt x="4" y="4"/>
                  </a:cubicBezTo>
                  <a:cubicBezTo>
                    <a:pt x="4" y="4"/>
                    <a:pt x="3" y="4"/>
                    <a:pt x="3" y="3"/>
                  </a:cubicBezTo>
                  <a:cubicBezTo>
                    <a:pt x="3" y="3"/>
                    <a:pt x="3" y="4"/>
                    <a:pt x="2" y="4"/>
                  </a:cubicBezTo>
                  <a:cubicBezTo>
                    <a:pt x="0" y="3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1282"/>
            <p:cNvSpPr>
              <a:spLocks/>
            </p:cNvSpPr>
            <p:nvPr/>
          </p:nvSpPr>
          <p:spPr bwMode="auto">
            <a:xfrm>
              <a:off x="6546851" y="1169989"/>
              <a:ext cx="84138" cy="112713"/>
            </a:xfrm>
            <a:custGeom>
              <a:avLst/>
              <a:gdLst>
                <a:gd name="T0" fmla="*/ 49 w 49"/>
                <a:gd name="T1" fmla="*/ 65 h 65"/>
                <a:gd name="T2" fmla="*/ 47 w 49"/>
                <a:gd name="T3" fmla="*/ 62 h 65"/>
                <a:gd name="T4" fmla="*/ 44 w 49"/>
                <a:gd name="T5" fmla="*/ 61 h 65"/>
                <a:gd name="T6" fmla="*/ 8 w 49"/>
                <a:gd name="T7" fmla="*/ 10 h 65"/>
                <a:gd name="T8" fmla="*/ 6 w 49"/>
                <a:gd name="T9" fmla="*/ 9 h 65"/>
                <a:gd name="T10" fmla="*/ 0 w 49"/>
                <a:gd name="T11" fmla="*/ 1 h 65"/>
                <a:gd name="T12" fmla="*/ 2 w 49"/>
                <a:gd name="T13" fmla="*/ 0 h 65"/>
                <a:gd name="T14" fmla="*/ 19 w 49"/>
                <a:gd name="T15" fmla="*/ 22 h 65"/>
                <a:gd name="T16" fmla="*/ 23 w 49"/>
                <a:gd name="T17" fmla="*/ 27 h 65"/>
                <a:gd name="T18" fmla="*/ 26 w 49"/>
                <a:gd name="T19" fmla="*/ 29 h 65"/>
                <a:gd name="T20" fmla="*/ 38 w 49"/>
                <a:gd name="T21" fmla="*/ 48 h 65"/>
                <a:gd name="T22" fmla="*/ 40 w 49"/>
                <a:gd name="T23" fmla="*/ 49 h 65"/>
                <a:gd name="T24" fmla="*/ 49 w 49"/>
                <a:gd name="T25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65">
                  <a:moveTo>
                    <a:pt x="49" y="65"/>
                  </a:moveTo>
                  <a:cubicBezTo>
                    <a:pt x="48" y="65"/>
                    <a:pt x="47" y="64"/>
                    <a:pt x="47" y="62"/>
                  </a:cubicBezTo>
                  <a:cubicBezTo>
                    <a:pt x="46" y="62"/>
                    <a:pt x="46" y="62"/>
                    <a:pt x="44" y="61"/>
                  </a:cubicBezTo>
                  <a:cubicBezTo>
                    <a:pt x="33" y="43"/>
                    <a:pt x="21" y="27"/>
                    <a:pt x="8" y="10"/>
                  </a:cubicBezTo>
                  <a:cubicBezTo>
                    <a:pt x="7" y="10"/>
                    <a:pt x="7" y="9"/>
                    <a:pt x="6" y="9"/>
                  </a:cubicBezTo>
                  <a:cubicBezTo>
                    <a:pt x="5" y="6"/>
                    <a:pt x="1" y="5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9" y="7"/>
                    <a:pt x="15" y="14"/>
                    <a:pt x="19" y="22"/>
                  </a:cubicBezTo>
                  <a:cubicBezTo>
                    <a:pt x="21" y="23"/>
                    <a:pt x="24" y="25"/>
                    <a:pt x="23" y="27"/>
                  </a:cubicBezTo>
                  <a:cubicBezTo>
                    <a:pt x="24" y="28"/>
                    <a:pt x="25" y="28"/>
                    <a:pt x="26" y="29"/>
                  </a:cubicBezTo>
                  <a:cubicBezTo>
                    <a:pt x="28" y="36"/>
                    <a:pt x="36" y="41"/>
                    <a:pt x="38" y="48"/>
                  </a:cubicBezTo>
                  <a:cubicBezTo>
                    <a:pt x="38" y="49"/>
                    <a:pt x="39" y="49"/>
                    <a:pt x="40" y="49"/>
                  </a:cubicBezTo>
                  <a:cubicBezTo>
                    <a:pt x="41" y="56"/>
                    <a:pt x="48" y="58"/>
                    <a:pt x="49" y="6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1283"/>
            <p:cNvSpPr>
              <a:spLocks/>
            </p:cNvSpPr>
            <p:nvPr/>
          </p:nvSpPr>
          <p:spPr bwMode="auto">
            <a:xfrm>
              <a:off x="6621463" y="1171576"/>
              <a:ext cx="4763" cy="9525"/>
            </a:xfrm>
            <a:custGeom>
              <a:avLst/>
              <a:gdLst>
                <a:gd name="T0" fmla="*/ 0 w 3"/>
                <a:gd name="T1" fmla="*/ 1 h 5"/>
                <a:gd name="T2" fmla="*/ 2 w 3"/>
                <a:gd name="T3" fmla="*/ 3 h 5"/>
                <a:gd name="T4" fmla="*/ 2 w 3"/>
                <a:gd name="T5" fmla="*/ 5 h 5"/>
                <a:gd name="T6" fmla="*/ 0 w 3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1"/>
                  </a:moveTo>
                  <a:cubicBezTo>
                    <a:pt x="1" y="0"/>
                    <a:pt x="1" y="5"/>
                    <a:pt x="2" y="3"/>
                  </a:cubicBezTo>
                  <a:cubicBezTo>
                    <a:pt x="3" y="2"/>
                    <a:pt x="2" y="4"/>
                    <a:pt x="2" y="5"/>
                  </a:cubicBezTo>
                  <a:cubicBezTo>
                    <a:pt x="1" y="4"/>
                    <a:pt x="0" y="3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1284"/>
            <p:cNvSpPr>
              <a:spLocks/>
            </p:cNvSpPr>
            <p:nvPr/>
          </p:nvSpPr>
          <p:spPr bwMode="auto">
            <a:xfrm>
              <a:off x="6761163" y="1177926"/>
              <a:ext cx="6350" cy="30163"/>
            </a:xfrm>
            <a:custGeom>
              <a:avLst/>
              <a:gdLst>
                <a:gd name="T0" fmla="*/ 0 w 4"/>
                <a:gd name="T1" fmla="*/ 0 h 18"/>
                <a:gd name="T2" fmla="*/ 3 w 4"/>
                <a:gd name="T3" fmla="*/ 4 h 18"/>
                <a:gd name="T4" fmla="*/ 4 w 4"/>
                <a:gd name="T5" fmla="*/ 13 h 18"/>
                <a:gd name="T6" fmla="*/ 3 w 4"/>
                <a:gd name="T7" fmla="*/ 18 h 18"/>
                <a:gd name="T8" fmla="*/ 0 w 4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8">
                  <a:moveTo>
                    <a:pt x="0" y="0"/>
                  </a:moveTo>
                  <a:cubicBezTo>
                    <a:pt x="2" y="2"/>
                    <a:pt x="2" y="2"/>
                    <a:pt x="3" y="4"/>
                  </a:cubicBezTo>
                  <a:cubicBezTo>
                    <a:pt x="1" y="4"/>
                    <a:pt x="3" y="11"/>
                    <a:pt x="4" y="13"/>
                  </a:cubicBezTo>
                  <a:cubicBezTo>
                    <a:pt x="4" y="16"/>
                    <a:pt x="3" y="15"/>
                    <a:pt x="3" y="18"/>
                  </a:cubicBezTo>
                  <a:cubicBezTo>
                    <a:pt x="0" y="14"/>
                    <a:pt x="1" y="5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1285"/>
            <p:cNvSpPr>
              <a:spLocks/>
            </p:cNvSpPr>
            <p:nvPr/>
          </p:nvSpPr>
          <p:spPr bwMode="auto">
            <a:xfrm>
              <a:off x="6927851" y="1181101"/>
              <a:ext cx="66675" cy="39688"/>
            </a:xfrm>
            <a:custGeom>
              <a:avLst/>
              <a:gdLst>
                <a:gd name="T0" fmla="*/ 39 w 39"/>
                <a:gd name="T1" fmla="*/ 0 h 23"/>
                <a:gd name="T2" fmla="*/ 36 w 39"/>
                <a:gd name="T3" fmla="*/ 4 h 23"/>
                <a:gd name="T4" fmla="*/ 30 w 39"/>
                <a:gd name="T5" fmla="*/ 7 h 23"/>
                <a:gd name="T6" fmla="*/ 15 w 39"/>
                <a:gd name="T7" fmla="*/ 15 h 23"/>
                <a:gd name="T8" fmla="*/ 14 w 39"/>
                <a:gd name="T9" fmla="*/ 17 h 23"/>
                <a:gd name="T10" fmla="*/ 12 w 39"/>
                <a:gd name="T11" fmla="*/ 18 h 23"/>
                <a:gd name="T12" fmla="*/ 8 w 39"/>
                <a:gd name="T13" fmla="*/ 19 h 23"/>
                <a:gd name="T14" fmla="*/ 7 w 39"/>
                <a:gd name="T15" fmla="*/ 21 h 23"/>
                <a:gd name="T16" fmla="*/ 2 w 39"/>
                <a:gd name="T17" fmla="*/ 23 h 23"/>
                <a:gd name="T18" fmla="*/ 3 w 39"/>
                <a:gd name="T19" fmla="*/ 20 h 23"/>
                <a:gd name="T20" fmla="*/ 30 w 39"/>
                <a:gd name="T21" fmla="*/ 3 h 23"/>
                <a:gd name="T22" fmla="*/ 39 w 39"/>
                <a:gd name="T2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23">
                  <a:moveTo>
                    <a:pt x="39" y="0"/>
                  </a:moveTo>
                  <a:cubicBezTo>
                    <a:pt x="39" y="2"/>
                    <a:pt x="35" y="2"/>
                    <a:pt x="36" y="4"/>
                  </a:cubicBezTo>
                  <a:cubicBezTo>
                    <a:pt x="33" y="5"/>
                    <a:pt x="31" y="5"/>
                    <a:pt x="30" y="7"/>
                  </a:cubicBezTo>
                  <a:cubicBezTo>
                    <a:pt x="24" y="9"/>
                    <a:pt x="21" y="13"/>
                    <a:pt x="15" y="15"/>
                  </a:cubicBezTo>
                  <a:cubicBezTo>
                    <a:pt x="14" y="15"/>
                    <a:pt x="14" y="16"/>
                    <a:pt x="14" y="17"/>
                  </a:cubicBezTo>
                  <a:cubicBezTo>
                    <a:pt x="13" y="17"/>
                    <a:pt x="11" y="16"/>
                    <a:pt x="12" y="18"/>
                  </a:cubicBezTo>
                  <a:cubicBezTo>
                    <a:pt x="10" y="17"/>
                    <a:pt x="10" y="19"/>
                    <a:pt x="8" y="19"/>
                  </a:cubicBezTo>
                  <a:cubicBezTo>
                    <a:pt x="7" y="20"/>
                    <a:pt x="8" y="20"/>
                    <a:pt x="7" y="21"/>
                  </a:cubicBezTo>
                  <a:cubicBezTo>
                    <a:pt x="4" y="21"/>
                    <a:pt x="4" y="23"/>
                    <a:pt x="2" y="23"/>
                  </a:cubicBezTo>
                  <a:cubicBezTo>
                    <a:pt x="0" y="22"/>
                    <a:pt x="5" y="20"/>
                    <a:pt x="3" y="20"/>
                  </a:cubicBezTo>
                  <a:cubicBezTo>
                    <a:pt x="10" y="15"/>
                    <a:pt x="23" y="10"/>
                    <a:pt x="30" y="3"/>
                  </a:cubicBezTo>
                  <a:cubicBezTo>
                    <a:pt x="34" y="4"/>
                    <a:pt x="36" y="0"/>
                    <a:pt x="3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1286"/>
            <p:cNvSpPr>
              <a:spLocks/>
            </p:cNvSpPr>
            <p:nvPr/>
          </p:nvSpPr>
          <p:spPr bwMode="auto">
            <a:xfrm>
              <a:off x="6611938" y="1182689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0 h 3"/>
                <a:gd name="T4" fmla="*/ 1 w 2"/>
                <a:gd name="T5" fmla="*/ 0 h 3"/>
                <a:gd name="T6" fmla="*/ 2 w 2"/>
                <a:gd name="T7" fmla="*/ 2 h 3"/>
                <a:gd name="T8" fmla="*/ 2 w 2"/>
                <a:gd name="T9" fmla="*/ 3 h 3"/>
                <a:gd name="T10" fmla="*/ 0 w 2"/>
                <a:gd name="T11" fmla="*/ 1 h 3"/>
                <a:gd name="T12" fmla="*/ 0 w 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1" y="3"/>
                    <a:pt x="2" y="3"/>
                  </a:cubicBezTo>
                  <a:cubicBezTo>
                    <a:pt x="0" y="3"/>
                    <a:pt x="2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1287"/>
            <p:cNvSpPr>
              <a:spLocks/>
            </p:cNvSpPr>
            <p:nvPr/>
          </p:nvSpPr>
          <p:spPr bwMode="auto">
            <a:xfrm>
              <a:off x="7216776" y="1182689"/>
              <a:ext cx="9525" cy="3175"/>
            </a:xfrm>
            <a:custGeom>
              <a:avLst/>
              <a:gdLst>
                <a:gd name="T0" fmla="*/ 1 w 6"/>
                <a:gd name="T1" fmla="*/ 0 h 2"/>
                <a:gd name="T2" fmla="*/ 6 w 6"/>
                <a:gd name="T3" fmla="*/ 1 h 2"/>
                <a:gd name="T4" fmla="*/ 1 w 6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1" y="0"/>
                  </a:moveTo>
                  <a:cubicBezTo>
                    <a:pt x="2" y="0"/>
                    <a:pt x="4" y="0"/>
                    <a:pt x="6" y="1"/>
                  </a:cubicBezTo>
                  <a:cubicBezTo>
                    <a:pt x="5" y="2"/>
                    <a:pt x="0" y="2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1288"/>
            <p:cNvSpPr>
              <a:spLocks/>
            </p:cNvSpPr>
            <p:nvPr/>
          </p:nvSpPr>
          <p:spPr bwMode="auto">
            <a:xfrm>
              <a:off x="7296151" y="1192214"/>
              <a:ext cx="17463" cy="12700"/>
            </a:xfrm>
            <a:custGeom>
              <a:avLst/>
              <a:gdLst>
                <a:gd name="T0" fmla="*/ 8 w 10"/>
                <a:gd name="T1" fmla="*/ 0 h 7"/>
                <a:gd name="T2" fmla="*/ 1 w 10"/>
                <a:gd name="T3" fmla="*/ 7 h 7"/>
                <a:gd name="T4" fmla="*/ 8 w 10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7">
                  <a:moveTo>
                    <a:pt x="8" y="0"/>
                  </a:moveTo>
                  <a:cubicBezTo>
                    <a:pt x="10" y="3"/>
                    <a:pt x="3" y="5"/>
                    <a:pt x="1" y="7"/>
                  </a:cubicBezTo>
                  <a:cubicBezTo>
                    <a:pt x="0" y="3"/>
                    <a:pt x="7" y="3"/>
                    <a:pt x="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1289"/>
            <p:cNvSpPr>
              <a:spLocks/>
            </p:cNvSpPr>
            <p:nvPr/>
          </p:nvSpPr>
          <p:spPr bwMode="auto">
            <a:xfrm>
              <a:off x="7232651" y="1192214"/>
              <a:ext cx="17463" cy="6350"/>
            </a:xfrm>
            <a:custGeom>
              <a:avLst/>
              <a:gdLst>
                <a:gd name="T0" fmla="*/ 8 w 10"/>
                <a:gd name="T1" fmla="*/ 1 h 3"/>
                <a:gd name="T2" fmla="*/ 10 w 10"/>
                <a:gd name="T3" fmla="*/ 2 h 3"/>
                <a:gd name="T4" fmla="*/ 0 w 10"/>
                <a:gd name="T5" fmla="*/ 3 h 3"/>
                <a:gd name="T6" fmla="*/ 8 w 10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3">
                  <a:moveTo>
                    <a:pt x="8" y="1"/>
                  </a:moveTo>
                  <a:cubicBezTo>
                    <a:pt x="9" y="1"/>
                    <a:pt x="9" y="2"/>
                    <a:pt x="10" y="2"/>
                  </a:cubicBezTo>
                  <a:cubicBezTo>
                    <a:pt x="7" y="3"/>
                    <a:pt x="4" y="2"/>
                    <a:pt x="0" y="3"/>
                  </a:cubicBezTo>
                  <a:cubicBezTo>
                    <a:pt x="3" y="0"/>
                    <a:pt x="6" y="3"/>
                    <a:pt x="8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1290"/>
            <p:cNvSpPr>
              <a:spLocks/>
            </p:cNvSpPr>
            <p:nvPr/>
          </p:nvSpPr>
          <p:spPr bwMode="auto">
            <a:xfrm>
              <a:off x="6535738" y="1198564"/>
              <a:ext cx="77788" cy="98425"/>
            </a:xfrm>
            <a:custGeom>
              <a:avLst/>
              <a:gdLst>
                <a:gd name="T0" fmla="*/ 1 w 45"/>
                <a:gd name="T1" fmla="*/ 0 h 57"/>
                <a:gd name="T2" fmla="*/ 9 w 45"/>
                <a:gd name="T3" fmla="*/ 9 h 57"/>
                <a:gd name="T4" fmla="*/ 12 w 45"/>
                <a:gd name="T5" fmla="*/ 10 h 57"/>
                <a:gd name="T6" fmla="*/ 17 w 45"/>
                <a:gd name="T7" fmla="*/ 19 h 57"/>
                <a:gd name="T8" fmla="*/ 31 w 45"/>
                <a:gd name="T9" fmla="*/ 35 h 57"/>
                <a:gd name="T10" fmla="*/ 31 w 45"/>
                <a:gd name="T11" fmla="*/ 37 h 57"/>
                <a:gd name="T12" fmla="*/ 45 w 45"/>
                <a:gd name="T13" fmla="*/ 57 h 57"/>
                <a:gd name="T14" fmla="*/ 9 w 45"/>
                <a:gd name="T15" fmla="*/ 12 h 57"/>
                <a:gd name="T16" fmla="*/ 0 w 45"/>
                <a:gd name="T17" fmla="*/ 2 h 57"/>
                <a:gd name="T18" fmla="*/ 1 w 45"/>
                <a:gd name="T1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57">
                  <a:moveTo>
                    <a:pt x="1" y="0"/>
                  </a:moveTo>
                  <a:cubicBezTo>
                    <a:pt x="5" y="2"/>
                    <a:pt x="8" y="5"/>
                    <a:pt x="9" y="9"/>
                  </a:cubicBezTo>
                  <a:cubicBezTo>
                    <a:pt x="9" y="10"/>
                    <a:pt x="11" y="9"/>
                    <a:pt x="12" y="10"/>
                  </a:cubicBezTo>
                  <a:cubicBezTo>
                    <a:pt x="13" y="14"/>
                    <a:pt x="16" y="15"/>
                    <a:pt x="17" y="19"/>
                  </a:cubicBezTo>
                  <a:cubicBezTo>
                    <a:pt x="23" y="23"/>
                    <a:pt x="25" y="31"/>
                    <a:pt x="31" y="35"/>
                  </a:cubicBezTo>
                  <a:cubicBezTo>
                    <a:pt x="31" y="36"/>
                    <a:pt x="31" y="36"/>
                    <a:pt x="31" y="37"/>
                  </a:cubicBezTo>
                  <a:cubicBezTo>
                    <a:pt x="37" y="43"/>
                    <a:pt x="42" y="48"/>
                    <a:pt x="45" y="57"/>
                  </a:cubicBezTo>
                  <a:cubicBezTo>
                    <a:pt x="33" y="44"/>
                    <a:pt x="21" y="26"/>
                    <a:pt x="9" y="12"/>
                  </a:cubicBezTo>
                  <a:cubicBezTo>
                    <a:pt x="7" y="9"/>
                    <a:pt x="5" y="4"/>
                    <a:pt x="0" y="2"/>
                  </a:cubicBezTo>
                  <a:cubicBezTo>
                    <a:pt x="2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1291"/>
            <p:cNvSpPr>
              <a:spLocks/>
            </p:cNvSpPr>
            <p:nvPr/>
          </p:nvSpPr>
          <p:spPr bwMode="auto">
            <a:xfrm>
              <a:off x="6934201" y="1206501"/>
              <a:ext cx="6350" cy="3175"/>
            </a:xfrm>
            <a:custGeom>
              <a:avLst/>
              <a:gdLst>
                <a:gd name="T0" fmla="*/ 2 w 4"/>
                <a:gd name="T1" fmla="*/ 0 h 2"/>
                <a:gd name="T2" fmla="*/ 4 w 4"/>
                <a:gd name="T3" fmla="*/ 1 h 2"/>
                <a:gd name="T4" fmla="*/ 1 w 4"/>
                <a:gd name="T5" fmla="*/ 2 h 2"/>
                <a:gd name="T6" fmla="*/ 2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cubicBezTo>
                    <a:pt x="3" y="0"/>
                    <a:pt x="3" y="1"/>
                    <a:pt x="4" y="1"/>
                  </a:cubicBezTo>
                  <a:cubicBezTo>
                    <a:pt x="4" y="2"/>
                    <a:pt x="2" y="1"/>
                    <a:pt x="1" y="2"/>
                  </a:cubicBezTo>
                  <a:cubicBezTo>
                    <a:pt x="0" y="1"/>
                    <a:pt x="2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1292"/>
            <p:cNvSpPr>
              <a:spLocks/>
            </p:cNvSpPr>
            <p:nvPr/>
          </p:nvSpPr>
          <p:spPr bwMode="auto">
            <a:xfrm>
              <a:off x="6521451" y="1211264"/>
              <a:ext cx="74613" cy="92075"/>
            </a:xfrm>
            <a:custGeom>
              <a:avLst/>
              <a:gdLst>
                <a:gd name="T0" fmla="*/ 1 w 43"/>
                <a:gd name="T1" fmla="*/ 0 h 53"/>
                <a:gd name="T2" fmla="*/ 13 w 43"/>
                <a:gd name="T3" fmla="*/ 16 h 53"/>
                <a:gd name="T4" fmla="*/ 17 w 43"/>
                <a:gd name="T5" fmla="*/ 20 h 53"/>
                <a:gd name="T6" fmla="*/ 23 w 43"/>
                <a:gd name="T7" fmla="*/ 26 h 53"/>
                <a:gd name="T8" fmla="*/ 30 w 43"/>
                <a:gd name="T9" fmla="*/ 38 h 53"/>
                <a:gd name="T10" fmla="*/ 32 w 43"/>
                <a:gd name="T11" fmla="*/ 39 h 53"/>
                <a:gd name="T12" fmla="*/ 32 w 43"/>
                <a:gd name="T13" fmla="*/ 41 h 53"/>
                <a:gd name="T14" fmla="*/ 34 w 43"/>
                <a:gd name="T15" fmla="*/ 42 h 53"/>
                <a:gd name="T16" fmla="*/ 43 w 43"/>
                <a:gd name="T17" fmla="*/ 53 h 53"/>
                <a:gd name="T18" fmla="*/ 34 w 43"/>
                <a:gd name="T19" fmla="*/ 44 h 53"/>
                <a:gd name="T20" fmla="*/ 6 w 43"/>
                <a:gd name="T21" fmla="*/ 12 h 53"/>
                <a:gd name="T22" fmla="*/ 3 w 43"/>
                <a:gd name="T23" fmla="*/ 4 h 53"/>
                <a:gd name="T24" fmla="*/ 0 w 43"/>
                <a:gd name="T25" fmla="*/ 3 h 53"/>
                <a:gd name="T26" fmla="*/ 1 w 43"/>
                <a:gd name="T2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53">
                  <a:moveTo>
                    <a:pt x="1" y="0"/>
                  </a:moveTo>
                  <a:cubicBezTo>
                    <a:pt x="4" y="8"/>
                    <a:pt x="10" y="8"/>
                    <a:pt x="13" y="16"/>
                  </a:cubicBezTo>
                  <a:cubicBezTo>
                    <a:pt x="15" y="16"/>
                    <a:pt x="17" y="18"/>
                    <a:pt x="17" y="20"/>
                  </a:cubicBezTo>
                  <a:cubicBezTo>
                    <a:pt x="19" y="21"/>
                    <a:pt x="21" y="25"/>
                    <a:pt x="23" y="26"/>
                  </a:cubicBezTo>
                  <a:cubicBezTo>
                    <a:pt x="24" y="31"/>
                    <a:pt x="29" y="32"/>
                    <a:pt x="30" y="38"/>
                  </a:cubicBezTo>
                  <a:cubicBezTo>
                    <a:pt x="31" y="39"/>
                    <a:pt x="32" y="39"/>
                    <a:pt x="32" y="39"/>
                  </a:cubicBezTo>
                  <a:cubicBezTo>
                    <a:pt x="33" y="40"/>
                    <a:pt x="32" y="40"/>
                    <a:pt x="32" y="41"/>
                  </a:cubicBezTo>
                  <a:cubicBezTo>
                    <a:pt x="33" y="41"/>
                    <a:pt x="33" y="42"/>
                    <a:pt x="34" y="42"/>
                  </a:cubicBezTo>
                  <a:cubicBezTo>
                    <a:pt x="36" y="47"/>
                    <a:pt x="40" y="49"/>
                    <a:pt x="43" y="53"/>
                  </a:cubicBezTo>
                  <a:cubicBezTo>
                    <a:pt x="38" y="53"/>
                    <a:pt x="37" y="48"/>
                    <a:pt x="34" y="44"/>
                  </a:cubicBezTo>
                  <a:cubicBezTo>
                    <a:pt x="24" y="34"/>
                    <a:pt x="18" y="20"/>
                    <a:pt x="6" y="12"/>
                  </a:cubicBezTo>
                  <a:cubicBezTo>
                    <a:pt x="6" y="8"/>
                    <a:pt x="2" y="7"/>
                    <a:pt x="3" y="4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1293"/>
            <p:cNvSpPr>
              <a:spLocks/>
            </p:cNvSpPr>
            <p:nvPr/>
          </p:nvSpPr>
          <p:spPr bwMode="auto">
            <a:xfrm>
              <a:off x="6764338" y="1214439"/>
              <a:ext cx="6350" cy="9525"/>
            </a:xfrm>
            <a:custGeom>
              <a:avLst/>
              <a:gdLst>
                <a:gd name="T0" fmla="*/ 1 w 4"/>
                <a:gd name="T1" fmla="*/ 0 h 6"/>
                <a:gd name="T2" fmla="*/ 2 w 4"/>
                <a:gd name="T3" fmla="*/ 6 h 6"/>
                <a:gd name="T4" fmla="*/ 1 w 4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6">
                  <a:moveTo>
                    <a:pt x="1" y="0"/>
                  </a:moveTo>
                  <a:cubicBezTo>
                    <a:pt x="2" y="1"/>
                    <a:pt x="4" y="5"/>
                    <a:pt x="2" y="6"/>
                  </a:cubicBezTo>
                  <a:cubicBezTo>
                    <a:pt x="1" y="5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1294"/>
            <p:cNvSpPr>
              <a:spLocks/>
            </p:cNvSpPr>
            <p:nvPr/>
          </p:nvSpPr>
          <p:spPr bwMode="auto">
            <a:xfrm>
              <a:off x="6913563" y="1217614"/>
              <a:ext cx="9525" cy="3175"/>
            </a:xfrm>
            <a:custGeom>
              <a:avLst/>
              <a:gdLst>
                <a:gd name="T0" fmla="*/ 6 w 6"/>
                <a:gd name="T1" fmla="*/ 0 h 2"/>
                <a:gd name="T2" fmla="*/ 0 w 6"/>
                <a:gd name="T3" fmla="*/ 2 h 2"/>
                <a:gd name="T4" fmla="*/ 6 w 6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6" y="0"/>
                  </a:moveTo>
                  <a:cubicBezTo>
                    <a:pt x="5" y="1"/>
                    <a:pt x="3" y="1"/>
                    <a:pt x="0" y="2"/>
                  </a:cubicBezTo>
                  <a:cubicBezTo>
                    <a:pt x="1" y="0"/>
                    <a:pt x="4" y="0"/>
                    <a:pt x="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1295"/>
            <p:cNvSpPr>
              <a:spLocks/>
            </p:cNvSpPr>
            <p:nvPr/>
          </p:nvSpPr>
          <p:spPr bwMode="auto">
            <a:xfrm>
              <a:off x="7081838" y="1216026"/>
              <a:ext cx="138113" cy="9525"/>
            </a:xfrm>
            <a:custGeom>
              <a:avLst/>
              <a:gdLst>
                <a:gd name="T0" fmla="*/ 80 w 80"/>
                <a:gd name="T1" fmla="*/ 1 h 6"/>
                <a:gd name="T2" fmla="*/ 47 w 80"/>
                <a:gd name="T3" fmla="*/ 3 h 6"/>
                <a:gd name="T4" fmla="*/ 38 w 80"/>
                <a:gd name="T5" fmla="*/ 3 h 6"/>
                <a:gd name="T6" fmla="*/ 37 w 80"/>
                <a:gd name="T7" fmla="*/ 4 h 6"/>
                <a:gd name="T8" fmla="*/ 0 w 80"/>
                <a:gd name="T9" fmla="*/ 6 h 6"/>
                <a:gd name="T10" fmla="*/ 11 w 80"/>
                <a:gd name="T11" fmla="*/ 3 h 6"/>
                <a:gd name="T12" fmla="*/ 80 w 80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6">
                  <a:moveTo>
                    <a:pt x="80" y="1"/>
                  </a:moveTo>
                  <a:cubicBezTo>
                    <a:pt x="69" y="4"/>
                    <a:pt x="56" y="1"/>
                    <a:pt x="47" y="3"/>
                  </a:cubicBezTo>
                  <a:cubicBezTo>
                    <a:pt x="44" y="2"/>
                    <a:pt x="40" y="5"/>
                    <a:pt x="38" y="3"/>
                  </a:cubicBezTo>
                  <a:cubicBezTo>
                    <a:pt x="38" y="3"/>
                    <a:pt x="38" y="4"/>
                    <a:pt x="37" y="4"/>
                  </a:cubicBezTo>
                  <a:cubicBezTo>
                    <a:pt x="24" y="4"/>
                    <a:pt x="11" y="5"/>
                    <a:pt x="0" y="6"/>
                  </a:cubicBezTo>
                  <a:cubicBezTo>
                    <a:pt x="0" y="1"/>
                    <a:pt x="6" y="3"/>
                    <a:pt x="11" y="3"/>
                  </a:cubicBezTo>
                  <a:cubicBezTo>
                    <a:pt x="34" y="2"/>
                    <a:pt x="60" y="0"/>
                    <a:pt x="8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1296"/>
            <p:cNvSpPr>
              <a:spLocks/>
            </p:cNvSpPr>
            <p:nvPr/>
          </p:nvSpPr>
          <p:spPr bwMode="auto">
            <a:xfrm>
              <a:off x="6861176" y="1219201"/>
              <a:ext cx="68263" cy="42863"/>
            </a:xfrm>
            <a:custGeom>
              <a:avLst/>
              <a:gdLst>
                <a:gd name="T0" fmla="*/ 39 w 39"/>
                <a:gd name="T1" fmla="*/ 0 h 25"/>
                <a:gd name="T2" fmla="*/ 38 w 39"/>
                <a:gd name="T3" fmla="*/ 3 h 25"/>
                <a:gd name="T4" fmla="*/ 31 w 39"/>
                <a:gd name="T5" fmla="*/ 7 h 25"/>
                <a:gd name="T6" fmla="*/ 29 w 39"/>
                <a:gd name="T7" fmla="*/ 8 h 25"/>
                <a:gd name="T8" fmla="*/ 21 w 39"/>
                <a:gd name="T9" fmla="*/ 12 h 25"/>
                <a:gd name="T10" fmla="*/ 17 w 39"/>
                <a:gd name="T11" fmla="*/ 15 h 25"/>
                <a:gd name="T12" fmla="*/ 13 w 39"/>
                <a:gd name="T13" fmla="*/ 18 h 25"/>
                <a:gd name="T14" fmla="*/ 6 w 39"/>
                <a:gd name="T15" fmla="*/ 21 h 25"/>
                <a:gd name="T16" fmla="*/ 2 w 39"/>
                <a:gd name="T17" fmla="*/ 25 h 25"/>
                <a:gd name="T18" fmla="*/ 0 w 39"/>
                <a:gd name="T19" fmla="*/ 23 h 25"/>
                <a:gd name="T20" fmla="*/ 2 w 39"/>
                <a:gd name="T21" fmla="*/ 19 h 25"/>
                <a:gd name="T22" fmla="*/ 39 w 39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25">
                  <a:moveTo>
                    <a:pt x="39" y="0"/>
                  </a:moveTo>
                  <a:cubicBezTo>
                    <a:pt x="38" y="1"/>
                    <a:pt x="38" y="2"/>
                    <a:pt x="38" y="3"/>
                  </a:cubicBezTo>
                  <a:cubicBezTo>
                    <a:pt x="35" y="3"/>
                    <a:pt x="35" y="5"/>
                    <a:pt x="31" y="7"/>
                  </a:cubicBezTo>
                  <a:cubicBezTo>
                    <a:pt x="30" y="8"/>
                    <a:pt x="30" y="7"/>
                    <a:pt x="29" y="8"/>
                  </a:cubicBezTo>
                  <a:cubicBezTo>
                    <a:pt x="27" y="9"/>
                    <a:pt x="23" y="13"/>
                    <a:pt x="21" y="12"/>
                  </a:cubicBezTo>
                  <a:cubicBezTo>
                    <a:pt x="21" y="14"/>
                    <a:pt x="16" y="13"/>
                    <a:pt x="17" y="15"/>
                  </a:cubicBezTo>
                  <a:cubicBezTo>
                    <a:pt x="15" y="16"/>
                    <a:pt x="13" y="15"/>
                    <a:pt x="13" y="18"/>
                  </a:cubicBezTo>
                  <a:cubicBezTo>
                    <a:pt x="9" y="17"/>
                    <a:pt x="9" y="23"/>
                    <a:pt x="6" y="21"/>
                  </a:cubicBezTo>
                  <a:cubicBezTo>
                    <a:pt x="5" y="22"/>
                    <a:pt x="3" y="24"/>
                    <a:pt x="2" y="25"/>
                  </a:cubicBezTo>
                  <a:cubicBezTo>
                    <a:pt x="0" y="25"/>
                    <a:pt x="2" y="23"/>
                    <a:pt x="0" y="23"/>
                  </a:cubicBezTo>
                  <a:cubicBezTo>
                    <a:pt x="0" y="21"/>
                    <a:pt x="2" y="21"/>
                    <a:pt x="2" y="19"/>
                  </a:cubicBezTo>
                  <a:cubicBezTo>
                    <a:pt x="16" y="14"/>
                    <a:pt x="26" y="6"/>
                    <a:pt x="3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1297"/>
            <p:cNvSpPr>
              <a:spLocks/>
            </p:cNvSpPr>
            <p:nvPr/>
          </p:nvSpPr>
          <p:spPr bwMode="auto">
            <a:xfrm>
              <a:off x="6897688" y="1219201"/>
              <a:ext cx="6350" cy="6350"/>
            </a:xfrm>
            <a:custGeom>
              <a:avLst/>
              <a:gdLst>
                <a:gd name="T0" fmla="*/ 4 w 4"/>
                <a:gd name="T1" fmla="*/ 2 h 4"/>
                <a:gd name="T2" fmla="*/ 0 w 4"/>
                <a:gd name="T3" fmla="*/ 2 h 4"/>
                <a:gd name="T4" fmla="*/ 4 w 4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1" y="2"/>
                    <a:pt x="0" y="2"/>
                  </a:cubicBezTo>
                  <a:cubicBezTo>
                    <a:pt x="1" y="0"/>
                    <a:pt x="2" y="3"/>
                    <a:pt x="4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1298"/>
            <p:cNvSpPr>
              <a:spLocks/>
            </p:cNvSpPr>
            <p:nvPr/>
          </p:nvSpPr>
          <p:spPr bwMode="auto">
            <a:xfrm>
              <a:off x="6942138" y="1223964"/>
              <a:ext cx="12700" cy="7938"/>
            </a:xfrm>
            <a:custGeom>
              <a:avLst/>
              <a:gdLst>
                <a:gd name="T0" fmla="*/ 7 w 7"/>
                <a:gd name="T1" fmla="*/ 0 h 4"/>
                <a:gd name="T2" fmla="*/ 0 w 7"/>
                <a:gd name="T3" fmla="*/ 4 h 4"/>
                <a:gd name="T4" fmla="*/ 7 w 7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cubicBezTo>
                    <a:pt x="6" y="3"/>
                    <a:pt x="2" y="3"/>
                    <a:pt x="0" y="4"/>
                  </a:cubicBezTo>
                  <a:cubicBezTo>
                    <a:pt x="2" y="2"/>
                    <a:pt x="4" y="0"/>
                    <a:pt x="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1299"/>
            <p:cNvSpPr>
              <a:spLocks/>
            </p:cNvSpPr>
            <p:nvPr/>
          </p:nvSpPr>
          <p:spPr bwMode="auto">
            <a:xfrm>
              <a:off x="6929438" y="1231901"/>
              <a:ext cx="11113" cy="7938"/>
            </a:xfrm>
            <a:custGeom>
              <a:avLst/>
              <a:gdLst>
                <a:gd name="T0" fmla="*/ 7 w 7"/>
                <a:gd name="T1" fmla="*/ 2 h 5"/>
                <a:gd name="T2" fmla="*/ 0 w 7"/>
                <a:gd name="T3" fmla="*/ 5 h 5"/>
                <a:gd name="T4" fmla="*/ 7 w 7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7" y="2"/>
                  </a:moveTo>
                  <a:cubicBezTo>
                    <a:pt x="6" y="4"/>
                    <a:pt x="4" y="5"/>
                    <a:pt x="0" y="5"/>
                  </a:cubicBezTo>
                  <a:cubicBezTo>
                    <a:pt x="1" y="3"/>
                    <a:pt x="5" y="0"/>
                    <a:pt x="7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1300"/>
            <p:cNvSpPr>
              <a:spLocks/>
            </p:cNvSpPr>
            <p:nvPr/>
          </p:nvSpPr>
          <p:spPr bwMode="auto">
            <a:xfrm>
              <a:off x="7072313" y="1236664"/>
              <a:ext cx="88900" cy="6350"/>
            </a:xfrm>
            <a:custGeom>
              <a:avLst/>
              <a:gdLst>
                <a:gd name="T0" fmla="*/ 51 w 51"/>
                <a:gd name="T1" fmla="*/ 0 h 4"/>
                <a:gd name="T2" fmla="*/ 40 w 51"/>
                <a:gd name="T3" fmla="*/ 1 h 4"/>
                <a:gd name="T4" fmla="*/ 39 w 51"/>
                <a:gd name="T5" fmla="*/ 2 h 4"/>
                <a:gd name="T6" fmla="*/ 0 w 51"/>
                <a:gd name="T7" fmla="*/ 4 h 4"/>
                <a:gd name="T8" fmla="*/ 0 w 51"/>
                <a:gd name="T9" fmla="*/ 2 h 4"/>
                <a:gd name="T10" fmla="*/ 51 w 51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4">
                  <a:moveTo>
                    <a:pt x="51" y="0"/>
                  </a:moveTo>
                  <a:cubicBezTo>
                    <a:pt x="47" y="1"/>
                    <a:pt x="44" y="1"/>
                    <a:pt x="40" y="1"/>
                  </a:cubicBezTo>
                  <a:cubicBezTo>
                    <a:pt x="39" y="1"/>
                    <a:pt x="39" y="1"/>
                    <a:pt x="39" y="2"/>
                  </a:cubicBezTo>
                  <a:cubicBezTo>
                    <a:pt x="24" y="1"/>
                    <a:pt x="17" y="3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18" y="0"/>
                    <a:pt x="32" y="0"/>
                    <a:pt x="5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1301"/>
            <p:cNvSpPr>
              <a:spLocks/>
            </p:cNvSpPr>
            <p:nvPr/>
          </p:nvSpPr>
          <p:spPr bwMode="auto">
            <a:xfrm>
              <a:off x="7223126" y="1239839"/>
              <a:ext cx="9525" cy="3175"/>
            </a:xfrm>
            <a:custGeom>
              <a:avLst/>
              <a:gdLst>
                <a:gd name="T0" fmla="*/ 1 w 5"/>
                <a:gd name="T1" fmla="*/ 0 h 2"/>
                <a:gd name="T2" fmla="*/ 5 w 5"/>
                <a:gd name="T3" fmla="*/ 1 h 2"/>
                <a:gd name="T4" fmla="*/ 1 w 5"/>
                <a:gd name="T5" fmla="*/ 2 h 2"/>
                <a:gd name="T6" fmla="*/ 1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cubicBezTo>
                    <a:pt x="2" y="0"/>
                    <a:pt x="3" y="1"/>
                    <a:pt x="5" y="1"/>
                  </a:cubicBezTo>
                  <a:cubicBezTo>
                    <a:pt x="4" y="2"/>
                    <a:pt x="2" y="1"/>
                    <a:pt x="1" y="2"/>
                  </a:cubicBezTo>
                  <a:cubicBezTo>
                    <a:pt x="0" y="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1302"/>
            <p:cNvSpPr>
              <a:spLocks/>
            </p:cNvSpPr>
            <p:nvPr/>
          </p:nvSpPr>
          <p:spPr bwMode="auto">
            <a:xfrm>
              <a:off x="7234238" y="1250951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6 h 6"/>
                <a:gd name="T4" fmla="*/ 6 w 6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cubicBezTo>
                    <a:pt x="5" y="3"/>
                    <a:pt x="2" y="3"/>
                    <a:pt x="0" y="6"/>
                  </a:cubicBezTo>
                  <a:cubicBezTo>
                    <a:pt x="0" y="4"/>
                    <a:pt x="3" y="1"/>
                    <a:pt x="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1303"/>
            <p:cNvSpPr>
              <a:spLocks/>
            </p:cNvSpPr>
            <p:nvPr/>
          </p:nvSpPr>
          <p:spPr bwMode="auto">
            <a:xfrm>
              <a:off x="7165976" y="1258889"/>
              <a:ext cx="11113" cy="4763"/>
            </a:xfrm>
            <a:custGeom>
              <a:avLst/>
              <a:gdLst>
                <a:gd name="T0" fmla="*/ 3 w 6"/>
                <a:gd name="T1" fmla="*/ 1 h 3"/>
                <a:gd name="T2" fmla="*/ 0 w 6"/>
                <a:gd name="T3" fmla="*/ 2 h 3"/>
                <a:gd name="T4" fmla="*/ 3 w 6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3" y="1"/>
                  </a:moveTo>
                  <a:cubicBezTo>
                    <a:pt x="6" y="2"/>
                    <a:pt x="1" y="3"/>
                    <a:pt x="0" y="2"/>
                  </a:cubicBezTo>
                  <a:cubicBezTo>
                    <a:pt x="1" y="0"/>
                    <a:pt x="2" y="2"/>
                    <a:pt x="3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1304"/>
            <p:cNvSpPr>
              <a:spLocks/>
            </p:cNvSpPr>
            <p:nvPr/>
          </p:nvSpPr>
          <p:spPr bwMode="auto">
            <a:xfrm>
              <a:off x="7156451" y="1258889"/>
              <a:ext cx="9525" cy="4763"/>
            </a:xfrm>
            <a:custGeom>
              <a:avLst/>
              <a:gdLst>
                <a:gd name="T0" fmla="*/ 6 w 6"/>
                <a:gd name="T1" fmla="*/ 2 h 3"/>
                <a:gd name="T2" fmla="*/ 0 w 6"/>
                <a:gd name="T3" fmla="*/ 2 h 3"/>
                <a:gd name="T4" fmla="*/ 6 w 6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6" y="2"/>
                  </a:moveTo>
                  <a:cubicBezTo>
                    <a:pt x="4" y="3"/>
                    <a:pt x="2" y="1"/>
                    <a:pt x="0" y="2"/>
                  </a:cubicBezTo>
                  <a:cubicBezTo>
                    <a:pt x="1" y="0"/>
                    <a:pt x="4" y="2"/>
                    <a:pt x="6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1305"/>
            <p:cNvSpPr>
              <a:spLocks/>
            </p:cNvSpPr>
            <p:nvPr/>
          </p:nvSpPr>
          <p:spPr bwMode="auto">
            <a:xfrm>
              <a:off x="7232651" y="1270001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2" y="0"/>
                    <a:pt x="2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306"/>
            <p:cNvSpPr>
              <a:spLocks/>
            </p:cNvSpPr>
            <p:nvPr/>
          </p:nvSpPr>
          <p:spPr bwMode="auto">
            <a:xfrm>
              <a:off x="7107238" y="1279526"/>
              <a:ext cx="12700" cy="4763"/>
            </a:xfrm>
            <a:custGeom>
              <a:avLst/>
              <a:gdLst>
                <a:gd name="T0" fmla="*/ 7 w 7"/>
                <a:gd name="T1" fmla="*/ 1 h 3"/>
                <a:gd name="T2" fmla="*/ 0 w 7"/>
                <a:gd name="T3" fmla="*/ 1 h 3"/>
                <a:gd name="T4" fmla="*/ 7 w 7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7" y="1"/>
                  </a:moveTo>
                  <a:cubicBezTo>
                    <a:pt x="5" y="3"/>
                    <a:pt x="1" y="2"/>
                    <a:pt x="0" y="1"/>
                  </a:cubicBezTo>
                  <a:cubicBezTo>
                    <a:pt x="2" y="0"/>
                    <a:pt x="5" y="0"/>
                    <a:pt x="7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307"/>
            <p:cNvSpPr>
              <a:spLocks/>
            </p:cNvSpPr>
            <p:nvPr/>
          </p:nvSpPr>
          <p:spPr bwMode="auto">
            <a:xfrm>
              <a:off x="7148513" y="1279526"/>
              <a:ext cx="7938" cy="4763"/>
            </a:xfrm>
            <a:custGeom>
              <a:avLst/>
              <a:gdLst>
                <a:gd name="T0" fmla="*/ 4 w 4"/>
                <a:gd name="T1" fmla="*/ 2 h 3"/>
                <a:gd name="T2" fmla="*/ 0 w 4"/>
                <a:gd name="T3" fmla="*/ 2 h 3"/>
                <a:gd name="T4" fmla="*/ 4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2"/>
                  </a:moveTo>
                  <a:cubicBezTo>
                    <a:pt x="2" y="3"/>
                    <a:pt x="3" y="1"/>
                    <a:pt x="0" y="2"/>
                  </a:cubicBezTo>
                  <a:cubicBezTo>
                    <a:pt x="0" y="1"/>
                    <a:pt x="4" y="0"/>
                    <a:pt x="4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308"/>
            <p:cNvSpPr>
              <a:spLocks/>
            </p:cNvSpPr>
            <p:nvPr/>
          </p:nvSpPr>
          <p:spPr bwMode="auto">
            <a:xfrm>
              <a:off x="7221538" y="1282701"/>
              <a:ext cx="4763" cy="6350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0 h 3"/>
                <a:gd name="T4" fmla="*/ 0 w 3"/>
                <a:gd name="T5" fmla="*/ 2 h 3"/>
                <a:gd name="T6" fmla="*/ 1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2" y="0"/>
                    <a:pt x="2" y="1"/>
                    <a:pt x="3" y="0"/>
                  </a:cubicBezTo>
                  <a:cubicBezTo>
                    <a:pt x="2" y="2"/>
                    <a:pt x="2" y="3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309"/>
            <p:cNvSpPr>
              <a:spLocks/>
            </p:cNvSpPr>
            <p:nvPr/>
          </p:nvSpPr>
          <p:spPr bwMode="auto">
            <a:xfrm>
              <a:off x="6594476" y="1303339"/>
              <a:ext cx="7938" cy="6350"/>
            </a:xfrm>
            <a:custGeom>
              <a:avLst/>
              <a:gdLst>
                <a:gd name="T0" fmla="*/ 0 w 4"/>
                <a:gd name="T1" fmla="*/ 1 h 3"/>
                <a:gd name="T2" fmla="*/ 4 w 4"/>
                <a:gd name="T3" fmla="*/ 3 h 3"/>
                <a:gd name="T4" fmla="*/ 0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1"/>
                  </a:moveTo>
                  <a:cubicBezTo>
                    <a:pt x="1" y="0"/>
                    <a:pt x="4" y="2"/>
                    <a:pt x="4" y="3"/>
                  </a:cubicBezTo>
                  <a:cubicBezTo>
                    <a:pt x="2" y="3"/>
                    <a:pt x="1" y="2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310"/>
            <p:cNvSpPr>
              <a:spLocks/>
            </p:cNvSpPr>
            <p:nvPr/>
          </p:nvSpPr>
          <p:spPr bwMode="auto">
            <a:xfrm>
              <a:off x="6981826" y="1304926"/>
              <a:ext cx="90488" cy="14288"/>
            </a:xfrm>
            <a:custGeom>
              <a:avLst/>
              <a:gdLst>
                <a:gd name="T0" fmla="*/ 53 w 53"/>
                <a:gd name="T1" fmla="*/ 2 h 8"/>
                <a:gd name="T2" fmla="*/ 35 w 53"/>
                <a:gd name="T3" fmla="*/ 4 h 8"/>
                <a:gd name="T4" fmla="*/ 1 w 53"/>
                <a:gd name="T5" fmla="*/ 6 h 8"/>
                <a:gd name="T6" fmla="*/ 2 w 53"/>
                <a:gd name="T7" fmla="*/ 3 h 8"/>
                <a:gd name="T8" fmla="*/ 53 w 5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8">
                  <a:moveTo>
                    <a:pt x="53" y="2"/>
                  </a:moveTo>
                  <a:cubicBezTo>
                    <a:pt x="49" y="5"/>
                    <a:pt x="40" y="1"/>
                    <a:pt x="35" y="4"/>
                  </a:cubicBezTo>
                  <a:cubicBezTo>
                    <a:pt x="24" y="3"/>
                    <a:pt x="14" y="8"/>
                    <a:pt x="1" y="6"/>
                  </a:cubicBezTo>
                  <a:cubicBezTo>
                    <a:pt x="0" y="4"/>
                    <a:pt x="2" y="4"/>
                    <a:pt x="2" y="3"/>
                  </a:cubicBezTo>
                  <a:cubicBezTo>
                    <a:pt x="21" y="3"/>
                    <a:pt x="36" y="0"/>
                    <a:pt x="53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311"/>
            <p:cNvSpPr>
              <a:spLocks/>
            </p:cNvSpPr>
            <p:nvPr/>
          </p:nvSpPr>
          <p:spPr bwMode="auto">
            <a:xfrm>
              <a:off x="6902451" y="1309689"/>
              <a:ext cx="76200" cy="33338"/>
            </a:xfrm>
            <a:custGeom>
              <a:avLst/>
              <a:gdLst>
                <a:gd name="T0" fmla="*/ 44 w 44"/>
                <a:gd name="T1" fmla="*/ 3 h 20"/>
                <a:gd name="T2" fmla="*/ 42 w 44"/>
                <a:gd name="T3" fmla="*/ 6 h 20"/>
                <a:gd name="T4" fmla="*/ 40 w 44"/>
                <a:gd name="T5" fmla="*/ 5 h 20"/>
                <a:gd name="T6" fmla="*/ 0 w 44"/>
                <a:gd name="T7" fmla="*/ 20 h 20"/>
                <a:gd name="T8" fmla="*/ 6 w 44"/>
                <a:gd name="T9" fmla="*/ 16 h 20"/>
                <a:gd name="T10" fmla="*/ 26 w 44"/>
                <a:gd name="T11" fmla="*/ 8 h 20"/>
                <a:gd name="T12" fmla="*/ 44 w 44"/>
                <a:gd name="T13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20">
                  <a:moveTo>
                    <a:pt x="44" y="3"/>
                  </a:moveTo>
                  <a:cubicBezTo>
                    <a:pt x="44" y="5"/>
                    <a:pt x="43" y="5"/>
                    <a:pt x="42" y="6"/>
                  </a:cubicBezTo>
                  <a:cubicBezTo>
                    <a:pt x="41" y="6"/>
                    <a:pt x="40" y="6"/>
                    <a:pt x="40" y="5"/>
                  </a:cubicBezTo>
                  <a:cubicBezTo>
                    <a:pt x="27" y="10"/>
                    <a:pt x="13" y="15"/>
                    <a:pt x="0" y="20"/>
                  </a:cubicBezTo>
                  <a:cubicBezTo>
                    <a:pt x="0" y="17"/>
                    <a:pt x="4" y="17"/>
                    <a:pt x="6" y="16"/>
                  </a:cubicBezTo>
                  <a:cubicBezTo>
                    <a:pt x="12" y="13"/>
                    <a:pt x="18" y="11"/>
                    <a:pt x="26" y="8"/>
                  </a:cubicBezTo>
                  <a:cubicBezTo>
                    <a:pt x="33" y="5"/>
                    <a:pt x="39" y="0"/>
                    <a:pt x="44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312"/>
            <p:cNvSpPr>
              <a:spLocks/>
            </p:cNvSpPr>
            <p:nvPr/>
          </p:nvSpPr>
          <p:spPr bwMode="auto">
            <a:xfrm>
              <a:off x="6991351" y="1327151"/>
              <a:ext cx="36513" cy="9525"/>
            </a:xfrm>
            <a:custGeom>
              <a:avLst/>
              <a:gdLst>
                <a:gd name="T0" fmla="*/ 21 w 21"/>
                <a:gd name="T1" fmla="*/ 2 h 6"/>
                <a:gd name="T2" fmla="*/ 0 w 21"/>
                <a:gd name="T3" fmla="*/ 2 h 6"/>
                <a:gd name="T4" fmla="*/ 21 w 21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6">
                  <a:moveTo>
                    <a:pt x="21" y="2"/>
                  </a:moveTo>
                  <a:cubicBezTo>
                    <a:pt x="15" y="3"/>
                    <a:pt x="6" y="6"/>
                    <a:pt x="0" y="2"/>
                  </a:cubicBezTo>
                  <a:cubicBezTo>
                    <a:pt x="9" y="3"/>
                    <a:pt x="14" y="0"/>
                    <a:pt x="21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313"/>
            <p:cNvSpPr>
              <a:spLocks/>
            </p:cNvSpPr>
            <p:nvPr/>
          </p:nvSpPr>
          <p:spPr bwMode="auto">
            <a:xfrm>
              <a:off x="7027863" y="1327151"/>
              <a:ext cx="7938" cy="4763"/>
            </a:xfrm>
            <a:custGeom>
              <a:avLst/>
              <a:gdLst>
                <a:gd name="T0" fmla="*/ 5 w 5"/>
                <a:gd name="T1" fmla="*/ 1 h 3"/>
                <a:gd name="T2" fmla="*/ 0 w 5"/>
                <a:gd name="T3" fmla="*/ 3 h 3"/>
                <a:gd name="T4" fmla="*/ 5 w 5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1"/>
                  </a:moveTo>
                  <a:cubicBezTo>
                    <a:pt x="4" y="3"/>
                    <a:pt x="3" y="3"/>
                    <a:pt x="0" y="3"/>
                  </a:cubicBezTo>
                  <a:cubicBezTo>
                    <a:pt x="1" y="0"/>
                    <a:pt x="3" y="2"/>
                    <a:pt x="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314"/>
            <p:cNvSpPr>
              <a:spLocks/>
            </p:cNvSpPr>
            <p:nvPr/>
          </p:nvSpPr>
          <p:spPr bwMode="auto">
            <a:xfrm>
              <a:off x="6967538" y="1328739"/>
              <a:ext cx="23813" cy="7938"/>
            </a:xfrm>
            <a:custGeom>
              <a:avLst/>
              <a:gdLst>
                <a:gd name="T0" fmla="*/ 14 w 14"/>
                <a:gd name="T1" fmla="*/ 3 h 5"/>
                <a:gd name="T2" fmla="*/ 5 w 14"/>
                <a:gd name="T3" fmla="*/ 3 h 5"/>
                <a:gd name="T4" fmla="*/ 2 w 14"/>
                <a:gd name="T5" fmla="*/ 5 h 5"/>
                <a:gd name="T6" fmla="*/ 0 w 14"/>
                <a:gd name="T7" fmla="*/ 4 h 5"/>
                <a:gd name="T8" fmla="*/ 14 w 1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3"/>
                  </a:moveTo>
                  <a:cubicBezTo>
                    <a:pt x="11" y="4"/>
                    <a:pt x="7" y="4"/>
                    <a:pt x="5" y="3"/>
                  </a:cubicBezTo>
                  <a:cubicBezTo>
                    <a:pt x="5" y="4"/>
                    <a:pt x="2" y="3"/>
                    <a:pt x="2" y="5"/>
                  </a:cubicBezTo>
                  <a:cubicBezTo>
                    <a:pt x="1" y="5"/>
                    <a:pt x="1" y="4"/>
                    <a:pt x="0" y="4"/>
                  </a:cubicBezTo>
                  <a:cubicBezTo>
                    <a:pt x="3" y="2"/>
                    <a:pt x="10" y="0"/>
                    <a:pt x="14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315"/>
            <p:cNvSpPr>
              <a:spLocks/>
            </p:cNvSpPr>
            <p:nvPr/>
          </p:nvSpPr>
          <p:spPr bwMode="auto">
            <a:xfrm>
              <a:off x="6929438" y="1331914"/>
              <a:ext cx="28575" cy="9525"/>
            </a:xfrm>
            <a:custGeom>
              <a:avLst/>
              <a:gdLst>
                <a:gd name="T0" fmla="*/ 17 w 17"/>
                <a:gd name="T1" fmla="*/ 1 h 6"/>
                <a:gd name="T2" fmla="*/ 0 w 17"/>
                <a:gd name="T3" fmla="*/ 6 h 6"/>
                <a:gd name="T4" fmla="*/ 17 w 17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6">
                  <a:moveTo>
                    <a:pt x="17" y="1"/>
                  </a:moveTo>
                  <a:cubicBezTo>
                    <a:pt x="14" y="6"/>
                    <a:pt x="3" y="4"/>
                    <a:pt x="0" y="6"/>
                  </a:cubicBezTo>
                  <a:cubicBezTo>
                    <a:pt x="0" y="0"/>
                    <a:pt x="12" y="2"/>
                    <a:pt x="17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316"/>
            <p:cNvSpPr>
              <a:spLocks/>
            </p:cNvSpPr>
            <p:nvPr/>
          </p:nvSpPr>
          <p:spPr bwMode="auto">
            <a:xfrm>
              <a:off x="7253288" y="1373189"/>
              <a:ext cx="9525" cy="4763"/>
            </a:xfrm>
            <a:custGeom>
              <a:avLst/>
              <a:gdLst>
                <a:gd name="T0" fmla="*/ 4 w 6"/>
                <a:gd name="T1" fmla="*/ 0 h 3"/>
                <a:gd name="T2" fmla="*/ 2 w 6"/>
                <a:gd name="T3" fmla="*/ 3 h 3"/>
                <a:gd name="T4" fmla="*/ 4 w 6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4" y="0"/>
                  </a:moveTo>
                  <a:cubicBezTo>
                    <a:pt x="6" y="1"/>
                    <a:pt x="3" y="2"/>
                    <a:pt x="2" y="3"/>
                  </a:cubicBezTo>
                  <a:cubicBezTo>
                    <a:pt x="0" y="1"/>
                    <a:pt x="4" y="1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317"/>
            <p:cNvSpPr>
              <a:spLocks/>
            </p:cNvSpPr>
            <p:nvPr/>
          </p:nvSpPr>
          <p:spPr bwMode="auto">
            <a:xfrm>
              <a:off x="6737351" y="1387476"/>
              <a:ext cx="7938" cy="4763"/>
            </a:xfrm>
            <a:custGeom>
              <a:avLst/>
              <a:gdLst>
                <a:gd name="T0" fmla="*/ 4 w 5"/>
                <a:gd name="T1" fmla="*/ 0 h 3"/>
                <a:gd name="T2" fmla="*/ 1 w 5"/>
                <a:gd name="T3" fmla="*/ 0 h 3"/>
                <a:gd name="T4" fmla="*/ 4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4" y="0"/>
                  </a:moveTo>
                  <a:cubicBezTo>
                    <a:pt x="5" y="0"/>
                    <a:pt x="0" y="3"/>
                    <a:pt x="1" y="0"/>
                  </a:cubicBezTo>
                  <a:cubicBezTo>
                    <a:pt x="1" y="0"/>
                    <a:pt x="3" y="1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318"/>
            <p:cNvSpPr>
              <a:spLocks/>
            </p:cNvSpPr>
            <p:nvPr/>
          </p:nvSpPr>
          <p:spPr bwMode="auto">
            <a:xfrm>
              <a:off x="7231063" y="1387476"/>
              <a:ext cx="9525" cy="14288"/>
            </a:xfrm>
            <a:custGeom>
              <a:avLst/>
              <a:gdLst>
                <a:gd name="T0" fmla="*/ 6 w 6"/>
                <a:gd name="T1" fmla="*/ 3 h 8"/>
                <a:gd name="T2" fmla="*/ 0 w 6"/>
                <a:gd name="T3" fmla="*/ 8 h 8"/>
                <a:gd name="T4" fmla="*/ 6 w 6"/>
                <a:gd name="T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8">
                  <a:moveTo>
                    <a:pt x="6" y="3"/>
                  </a:moveTo>
                  <a:cubicBezTo>
                    <a:pt x="2" y="3"/>
                    <a:pt x="3" y="7"/>
                    <a:pt x="0" y="8"/>
                  </a:cubicBezTo>
                  <a:cubicBezTo>
                    <a:pt x="1" y="6"/>
                    <a:pt x="5" y="0"/>
                    <a:pt x="6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319"/>
            <p:cNvSpPr>
              <a:spLocks/>
            </p:cNvSpPr>
            <p:nvPr/>
          </p:nvSpPr>
          <p:spPr bwMode="auto">
            <a:xfrm>
              <a:off x="6843713" y="1455739"/>
              <a:ext cx="9525" cy="7938"/>
            </a:xfrm>
            <a:custGeom>
              <a:avLst/>
              <a:gdLst>
                <a:gd name="T0" fmla="*/ 5 w 5"/>
                <a:gd name="T1" fmla="*/ 3 h 4"/>
                <a:gd name="T2" fmla="*/ 0 w 5"/>
                <a:gd name="T3" fmla="*/ 2 h 4"/>
                <a:gd name="T4" fmla="*/ 5 w 5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5" y="3"/>
                  </a:moveTo>
                  <a:cubicBezTo>
                    <a:pt x="5" y="4"/>
                    <a:pt x="2" y="3"/>
                    <a:pt x="0" y="2"/>
                  </a:cubicBezTo>
                  <a:cubicBezTo>
                    <a:pt x="2" y="0"/>
                    <a:pt x="3" y="3"/>
                    <a:pt x="5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320"/>
            <p:cNvSpPr>
              <a:spLocks/>
            </p:cNvSpPr>
            <p:nvPr/>
          </p:nvSpPr>
          <p:spPr bwMode="auto">
            <a:xfrm>
              <a:off x="6815138" y="1470026"/>
              <a:ext cx="6350" cy="4763"/>
            </a:xfrm>
            <a:custGeom>
              <a:avLst/>
              <a:gdLst>
                <a:gd name="T0" fmla="*/ 4 w 4"/>
                <a:gd name="T1" fmla="*/ 2 h 3"/>
                <a:gd name="T2" fmla="*/ 0 w 4"/>
                <a:gd name="T3" fmla="*/ 1 h 3"/>
                <a:gd name="T4" fmla="*/ 4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2"/>
                  </a:moveTo>
                  <a:cubicBezTo>
                    <a:pt x="3" y="3"/>
                    <a:pt x="0" y="3"/>
                    <a:pt x="0" y="1"/>
                  </a:cubicBezTo>
                  <a:cubicBezTo>
                    <a:pt x="1" y="0"/>
                    <a:pt x="1" y="3"/>
                    <a:pt x="4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321"/>
            <p:cNvSpPr>
              <a:spLocks/>
            </p:cNvSpPr>
            <p:nvPr/>
          </p:nvSpPr>
          <p:spPr bwMode="auto">
            <a:xfrm>
              <a:off x="7051676" y="1471614"/>
              <a:ext cx="9525" cy="3175"/>
            </a:xfrm>
            <a:custGeom>
              <a:avLst/>
              <a:gdLst>
                <a:gd name="T0" fmla="*/ 5 w 5"/>
                <a:gd name="T1" fmla="*/ 1 h 2"/>
                <a:gd name="T2" fmla="*/ 0 w 5"/>
                <a:gd name="T3" fmla="*/ 0 h 2"/>
                <a:gd name="T4" fmla="*/ 5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1"/>
                  </a:moveTo>
                  <a:cubicBezTo>
                    <a:pt x="5" y="2"/>
                    <a:pt x="0" y="2"/>
                    <a:pt x="0" y="0"/>
                  </a:cubicBezTo>
                  <a:cubicBezTo>
                    <a:pt x="3" y="1"/>
                    <a:pt x="3" y="0"/>
                    <a:pt x="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322"/>
            <p:cNvSpPr>
              <a:spLocks noEditPoints="1"/>
            </p:cNvSpPr>
            <p:nvPr/>
          </p:nvSpPr>
          <p:spPr bwMode="auto">
            <a:xfrm>
              <a:off x="6243638" y="695326"/>
              <a:ext cx="1271588" cy="1073150"/>
            </a:xfrm>
            <a:custGeom>
              <a:avLst/>
              <a:gdLst>
                <a:gd name="T0" fmla="*/ 461 w 734"/>
                <a:gd name="T1" fmla="*/ 16 h 619"/>
                <a:gd name="T2" fmla="*/ 684 w 734"/>
                <a:gd name="T3" fmla="*/ 133 h 619"/>
                <a:gd name="T4" fmla="*/ 705 w 734"/>
                <a:gd name="T5" fmla="*/ 332 h 619"/>
                <a:gd name="T6" fmla="*/ 515 w 734"/>
                <a:gd name="T7" fmla="*/ 598 h 619"/>
                <a:gd name="T8" fmla="*/ 3 w 734"/>
                <a:gd name="T9" fmla="*/ 289 h 619"/>
                <a:gd name="T10" fmla="*/ 296 w 734"/>
                <a:gd name="T11" fmla="*/ 0 h 619"/>
                <a:gd name="T12" fmla="*/ 439 w 734"/>
                <a:gd name="T13" fmla="*/ 143 h 619"/>
                <a:gd name="T14" fmla="*/ 432 w 734"/>
                <a:gd name="T15" fmla="*/ 37 h 619"/>
                <a:gd name="T16" fmla="*/ 261 w 734"/>
                <a:gd name="T17" fmla="*/ 400 h 619"/>
                <a:gd name="T18" fmla="*/ 303 w 734"/>
                <a:gd name="T19" fmla="*/ 305 h 619"/>
                <a:gd name="T20" fmla="*/ 380 w 734"/>
                <a:gd name="T21" fmla="*/ 277 h 619"/>
                <a:gd name="T22" fmla="*/ 323 w 734"/>
                <a:gd name="T23" fmla="*/ 48 h 619"/>
                <a:gd name="T24" fmla="*/ 268 w 734"/>
                <a:gd name="T25" fmla="*/ 41 h 619"/>
                <a:gd name="T26" fmla="*/ 220 w 734"/>
                <a:gd name="T27" fmla="*/ 84 h 619"/>
                <a:gd name="T28" fmla="*/ 242 w 734"/>
                <a:gd name="T29" fmla="*/ 417 h 619"/>
                <a:gd name="T30" fmla="*/ 64 w 734"/>
                <a:gd name="T31" fmla="*/ 225 h 619"/>
                <a:gd name="T32" fmla="*/ 83 w 734"/>
                <a:gd name="T33" fmla="*/ 199 h 619"/>
                <a:gd name="T34" fmla="*/ 235 w 734"/>
                <a:gd name="T35" fmla="*/ 418 h 619"/>
                <a:gd name="T36" fmla="*/ 84 w 734"/>
                <a:gd name="T37" fmla="*/ 252 h 619"/>
                <a:gd name="T38" fmla="*/ 187 w 734"/>
                <a:gd name="T39" fmla="*/ 107 h 619"/>
                <a:gd name="T40" fmla="*/ 593 w 734"/>
                <a:gd name="T41" fmla="*/ 150 h 619"/>
                <a:gd name="T42" fmla="*/ 294 w 734"/>
                <a:gd name="T43" fmla="*/ 384 h 619"/>
                <a:gd name="T44" fmla="*/ 600 w 734"/>
                <a:gd name="T45" fmla="*/ 189 h 619"/>
                <a:gd name="T46" fmla="*/ 606 w 734"/>
                <a:gd name="T47" fmla="*/ 186 h 619"/>
                <a:gd name="T48" fmla="*/ 686 w 734"/>
                <a:gd name="T49" fmla="*/ 205 h 619"/>
                <a:gd name="T50" fmla="*/ 503 w 734"/>
                <a:gd name="T51" fmla="*/ 289 h 619"/>
                <a:gd name="T52" fmla="*/ 317 w 734"/>
                <a:gd name="T53" fmla="*/ 397 h 619"/>
                <a:gd name="T54" fmla="*/ 437 w 734"/>
                <a:gd name="T55" fmla="*/ 510 h 619"/>
                <a:gd name="T56" fmla="*/ 563 w 734"/>
                <a:gd name="T57" fmla="*/ 464 h 619"/>
                <a:gd name="T58" fmla="*/ 291 w 734"/>
                <a:gd name="T59" fmla="*/ 437 h 619"/>
                <a:gd name="T60" fmla="*/ 435 w 734"/>
                <a:gd name="T61" fmla="*/ 235 h 619"/>
                <a:gd name="T62" fmla="*/ 548 w 734"/>
                <a:gd name="T63" fmla="*/ 345 h 619"/>
                <a:gd name="T64" fmla="*/ 417 w 734"/>
                <a:gd name="T65" fmla="*/ 412 h 619"/>
                <a:gd name="T66" fmla="*/ 612 w 734"/>
                <a:gd name="T67" fmla="*/ 296 h 619"/>
                <a:gd name="T68" fmla="*/ 118 w 734"/>
                <a:gd name="T69" fmla="*/ 278 h 619"/>
                <a:gd name="T70" fmla="*/ 34 w 734"/>
                <a:gd name="T71" fmla="*/ 271 h 619"/>
                <a:gd name="T72" fmla="*/ 58 w 734"/>
                <a:gd name="T73" fmla="*/ 309 h 619"/>
                <a:gd name="T74" fmla="*/ 611 w 734"/>
                <a:gd name="T75" fmla="*/ 376 h 619"/>
                <a:gd name="T76" fmla="*/ 603 w 734"/>
                <a:gd name="T77" fmla="*/ 380 h 619"/>
                <a:gd name="T78" fmla="*/ 365 w 734"/>
                <a:gd name="T79" fmla="*/ 450 h 619"/>
                <a:gd name="T80" fmla="*/ 543 w 734"/>
                <a:gd name="T81" fmla="*/ 441 h 619"/>
                <a:gd name="T82" fmla="*/ 110 w 734"/>
                <a:gd name="T83" fmla="*/ 343 h 619"/>
                <a:gd name="T84" fmla="*/ 185 w 734"/>
                <a:gd name="T85" fmla="*/ 348 h 619"/>
                <a:gd name="T86" fmla="*/ 702 w 734"/>
                <a:gd name="T87" fmla="*/ 369 h 619"/>
                <a:gd name="T88" fmla="*/ 649 w 734"/>
                <a:gd name="T89" fmla="*/ 372 h 619"/>
                <a:gd name="T90" fmla="*/ 575 w 734"/>
                <a:gd name="T91" fmla="*/ 482 h 619"/>
                <a:gd name="T92" fmla="*/ 538 w 734"/>
                <a:gd name="T93" fmla="*/ 543 h 619"/>
                <a:gd name="T94" fmla="*/ 643 w 734"/>
                <a:gd name="T95" fmla="*/ 421 h 619"/>
                <a:gd name="T96" fmla="*/ 624 w 734"/>
                <a:gd name="T97" fmla="*/ 435 h 619"/>
                <a:gd name="T98" fmla="*/ 636 w 734"/>
                <a:gd name="T99" fmla="*/ 413 h 619"/>
                <a:gd name="T100" fmla="*/ 272 w 734"/>
                <a:gd name="T101" fmla="*/ 422 h 619"/>
                <a:gd name="T102" fmla="*/ 406 w 734"/>
                <a:gd name="T103" fmla="*/ 434 h 619"/>
                <a:gd name="T104" fmla="*/ 408 w 734"/>
                <a:gd name="T105" fmla="*/ 437 h 619"/>
                <a:gd name="T106" fmla="*/ 234 w 734"/>
                <a:gd name="T107" fmla="*/ 445 h 619"/>
                <a:gd name="T108" fmla="*/ 503 w 734"/>
                <a:gd name="T109" fmla="*/ 451 h 619"/>
                <a:gd name="T110" fmla="*/ 304 w 734"/>
                <a:gd name="T111" fmla="*/ 485 h 619"/>
                <a:gd name="T112" fmla="*/ 614 w 734"/>
                <a:gd name="T113" fmla="*/ 480 h 619"/>
                <a:gd name="T114" fmla="*/ 408 w 734"/>
                <a:gd name="T115" fmla="*/ 531 h 619"/>
                <a:gd name="T116" fmla="*/ 537 w 734"/>
                <a:gd name="T117" fmla="*/ 507 h 619"/>
                <a:gd name="T118" fmla="*/ 516 w 734"/>
                <a:gd name="T119" fmla="*/ 499 h 619"/>
                <a:gd name="T120" fmla="*/ 411 w 734"/>
                <a:gd name="T121" fmla="*/ 546 h 619"/>
                <a:gd name="T122" fmla="*/ 381 w 734"/>
                <a:gd name="T123" fmla="*/ 546 h 619"/>
                <a:gd name="T124" fmla="*/ 506 w 734"/>
                <a:gd name="T125" fmla="*/ 587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34" h="619">
                  <a:moveTo>
                    <a:pt x="371" y="62"/>
                  </a:moveTo>
                  <a:cubicBezTo>
                    <a:pt x="351" y="46"/>
                    <a:pt x="333" y="28"/>
                    <a:pt x="312" y="13"/>
                  </a:cubicBezTo>
                  <a:cubicBezTo>
                    <a:pt x="313" y="16"/>
                    <a:pt x="320" y="17"/>
                    <a:pt x="321" y="21"/>
                  </a:cubicBezTo>
                  <a:cubicBezTo>
                    <a:pt x="326" y="23"/>
                    <a:pt x="329" y="26"/>
                    <a:pt x="330" y="30"/>
                  </a:cubicBezTo>
                  <a:cubicBezTo>
                    <a:pt x="332" y="28"/>
                    <a:pt x="333" y="32"/>
                    <a:pt x="336" y="35"/>
                  </a:cubicBezTo>
                  <a:cubicBezTo>
                    <a:pt x="336" y="35"/>
                    <a:pt x="337" y="35"/>
                    <a:pt x="338" y="36"/>
                  </a:cubicBezTo>
                  <a:cubicBezTo>
                    <a:pt x="339" y="36"/>
                    <a:pt x="340" y="39"/>
                    <a:pt x="341" y="39"/>
                  </a:cubicBezTo>
                  <a:cubicBezTo>
                    <a:pt x="341" y="40"/>
                    <a:pt x="342" y="39"/>
                    <a:pt x="343" y="40"/>
                  </a:cubicBezTo>
                  <a:cubicBezTo>
                    <a:pt x="343" y="40"/>
                    <a:pt x="343" y="42"/>
                    <a:pt x="344" y="42"/>
                  </a:cubicBezTo>
                  <a:cubicBezTo>
                    <a:pt x="344" y="42"/>
                    <a:pt x="346" y="42"/>
                    <a:pt x="346" y="42"/>
                  </a:cubicBezTo>
                  <a:cubicBezTo>
                    <a:pt x="347" y="42"/>
                    <a:pt x="347" y="44"/>
                    <a:pt x="347" y="45"/>
                  </a:cubicBezTo>
                  <a:cubicBezTo>
                    <a:pt x="349" y="46"/>
                    <a:pt x="352" y="47"/>
                    <a:pt x="354" y="48"/>
                  </a:cubicBezTo>
                  <a:cubicBezTo>
                    <a:pt x="358" y="51"/>
                    <a:pt x="361" y="56"/>
                    <a:pt x="365" y="59"/>
                  </a:cubicBezTo>
                  <a:cubicBezTo>
                    <a:pt x="371" y="64"/>
                    <a:pt x="376" y="68"/>
                    <a:pt x="380" y="73"/>
                  </a:cubicBezTo>
                  <a:cubicBezTo>
                    <a:pt x="392" y="64"/>
                    <a:pt x="400" y="52"/>
                    <a:pt x="412" y="43"/>
                  </a:cubicBezTo>
                  <a:cubicBezTo>
                    <a:pt x="413" y="45"/>
                    <a:pt x="412" y="48"/>
                    <a:pt x="408" y="48"/>
                  </a:cubicBezTo>
                  <a:cubicBezTo>
                    <a:pt x="406" y="54"/>
                    <a:pt x="402" y="53"/>
                    <a:pt x="399" y="59"/>
                  </a:cubicBezTo>
                  <a:cubicBezTo>
                    <a:pt x="411" y="51"/>
                    <a:pt x="420" y="40"/>
                    <a:pt x="432" y="33"/>
                  </a:cubicBezTo>
                  <a:cubicBezTo>
                    <a:pt x="432" y="31"/>
                    <a:pt x="433" y="31"/>
                    <a:pt x="432" y="29"/>
                  </a:cubicBezTo>
                  <a:cubicBezTo>
                    <a:pt x="426" y="33"/>
                    <a:pt x="420" y="42"/>
                    <a:pt x="412" y="42"/>
                  </a:cubicBezTo>
                  <a:cubicBezTo>
                    <a:pt x="417" y="37"/>
                    <a:pt x="425" y="33"/>
                    <a:pt x="429" y="27"/>
                  </a:cubicBezTo>
                  <a:cubicBezTo>
                    <a:pt x="430" y="27"/>
                    <a:pt x="430" y="27"/>
                    <a:pt x="431" y="27"/>
                  </a:cubicBezTo>
                  <a:cubicBezTo>
                    <a:pt x="435" y="20"/>
                    <a:pt x="441" y="16"/>
                    <a:pt x="448" y="12"/>
                  </a:cubicBezTo>
                  <a:cubicBezTo>
                    <a:pt x="448" y="8"/>
                    <a:pt x="452" y="8"/>
                    <a:pt x="452" y="4"/>
                  </a:cubicBezTo>
                  <a:cubicBezTo>
                    <a:pt x="453" y="4"/>
                    <a:pt x="455" y="4"/>
                    <a:pt x="456" y="4"/>
                  </a:cubicBezTo>
                  <a:cubicBezTo>
                    <a:pt x="458" y="7"/>
                    <a:pt x="456" y="9"/>
                    <a:pt x="458" y="12"/>
                  </a:cubicBezTo>
                  <a:cubicBezTo>
                    <a:pt x="458" y="11"/>
                    <a:pt x="458" y="8"/>
                    <a:pt x="460" y="7"/>
                  </a:cubicBezTo>
                  <a:cubicBezTo>
                    <a:pt x="463" y="9"/>
                    <a:pt x="461" y="13"/>
                    <a:pt x="461" y="16"/>
                  </a:cubicBezTo>
                  <a:cubicBezTo>
                    <a:pt x="462" y="20"/>
                    <a:pt x="464" y="23"/>
                    <a:pt x="465" y="27"/>
                  </a:cubicBezTo>
                  <a:cubicBezTo>
                    <a:pt x="463" y="27"/>
                    <a:pt x="462" y="24"/>
                    <a:pt x="461" y="25"/>
                  </a:cubicBezTo>
                  <a:cubicBezTo>
                    <a:pt x="460" y="24"/>
                    <a:pt x="459" y="22"/>
                    <a:pt x="459" y="20"/>
                  </a:cubicBezTo>
                  <a:cubicBezTo>
                    <a:pt x="457" y="21"/>
                    <a:pt x="458" y="25"/>
                    <a:pt x="461" y="26"/>
                  </a:cubicBezTo>
                  <a:cubicBezTo>
                    <a:pt x="461" y="32"/>
                    <a:pt x="463" y="40"/>
                    <a:pt x="463" y="47"/>
                  </a:cubicBezTo>
                  <a:cubicBezTo>
                    <a:pt x="463" y="48"/>
                    <a:pt x="463" y="45"/>
                    <a:pt x="465" y="46"/>
                  </a:cubicBezTo>
                  <a:cubicBezTo>
                    <a:pt x="466" y="49"/>
                    <a:pt x="466" y="52"/>
                    <a:pt x="467" y="54"/>
                  </a:cubicBezTo>
                  <a:cubicBezTo>
                    <a:pt x="466" y="55"/>
                    <a:pt x="465" y="54"/>
                    <a:pt x="464" y="54"/>
                  </a:cubicBezTo>
                  <a:cubicBezTo>
                    <a:pt x="463" y="68"/>
                    <a:pt x="469" y="83"/>
                    <a:pt x="467" y="97"/>
                  </a:cubicBezTo>
                  <a:cubicBezTo>
                    <a:pt x="470" y="108"/>
                    <a:pt x="473" y="117"/>
                    <a:pt x="471" y="133"/>
                  </a:cubicBezTo>
                  <a:cubicBezTo>
                    <a:pt x="472" y="134"/>
                    <a:pt x="471" y="134"/>
                    <a:pt x="470" y="134"/>
                  </a:cubicBezTo>
                  <a:cubicBezTo>
                    <a:pt x="473" y="142"/>
                    <a:pt x="467" y="154"/>
                    <a:pt x="469" y="162"/>
                  </a:cubicBezTo>
                  <a:cubicBezTo>
                    <a:pt x="469" y="162"/>
                    <a:pt x="468" y="163"/>
                    <a:pt x="467" y="163"/>
                  </a:cubicBezTo>
                  <a:cubicBezTo>
                    <a:pt x="470" y="162"/>
                    <a:pt x="470" y="167"/>
                    <a:pt x="467" y="168"/>
                  </a:cubicBezTo>
                  <a:cubicBezTo>
                    <a:pt x="470" y="174"/>
                    <a:pt x="469" y="180"/>
                    <a:pt x="470" y="188"/>
                  </a:cubicBezTo>
                  <a:cubicBezTo>
                    <a:pt x="475" y="185"/>
                    <a:pt x="481" y="176"/>
                    <a:pt x="488" y="182"/>
                  </a:cubicBezTo>
                  <a:cubicBezTo>
                    <a:pt x="488" y="185"/>
                    <a:pt x="484" y="187"/>
                    <a:pt x="483" y="188"/>
                  </a:cubicBezTo>
                  <a:cubicBezTo>
                    <a:pt x="490" y="186"/>
                    <a:pt x="498" y="181"/>
                    <a:pt x="506" y="180"/>
                  </a:cubicBezTo>
                  <a:cubicBezTo>
                    <a:pt x="504" y="175"/>
                    <a:pt x="495" y="182"/>
                    <a:pt x="491" y="179"/>
                  </a:cubicBezTo>
                  <a:cubicBezTo>
                    <a:pt x="491" y="177"/>
                    <a:pt x="492" y="177"/>
                    <a:pt x="492" y="176"/>
                  </a:cubicBezTo>
                  <a:cubicBezTo>
                    <a:pt x="498" y="175"/>
                    <a:pt x="503" y="173"/>
                    <a:pt x="508" y="171"/>
                  </a:cubicBezTo>
                  <a:cubicBezTo>
                    <a:pt x="537" y="160"/>
                    <a:pt x="571" y="150"/>
                    <a:pt x="604" y="141"/>
                  </a:cubicBezTo>
                  <a:cubicBezTo>
                    <a:pt x="623" y="135"/>
                    <a:pt x="646" y="131"/>
                    <a:pt x="667" y="128"/>
                  </a:cubicBezTo>
                  <a:cubicBezTo>
                    <a:pt x="669" y="128"/>
                    <a:pt x="668" y="126"/>
                    <a:pt x="670" y="126"/>
                  </a:cubicBezTo>
                  <a:cubicBezTo>
                    <a:pt x="678" y="130"/>
                    <a:pt x="680" y="121"/>
                    <a:pt x="687" y="122"/>
                  </a:cubicBezTo>
                  <a:cubicBezTo>
                    <a:pt x="687" y="123"/>
                    <a:pt x="689" y="124"/>
                    <a:pt x="688" y="126"/>
                  </a:cubicBezTo>
                  <a:cubicBezTo>
                    <a:pt x="691" y="126"/>
                    <a:pt x="694" y="125"/>
                    <a:pt x="697" y="127"/>
                  </a:cubicBezTo>
                  <a:cubicBezTo>
                    <a:pt x="695" y="132"/>
                    <a:pt x="688" y="132"/>
                    <a:pt x="684" y="133"/>
                  </a:cubicBezTo>
                  <a:cubicBezTo>
                    <a:pt x="683" y="131"/>
                    <a:pt x="685" y="131"/>
                    <a:pt x="685" y="129"/>
                  </a:cubicBezTo>
                  <a:cubicBezTo>
                    <a:pt x="679" y="130"/>
                    <a:pt x="673" y="134"/>
                    <a:pt x="667" y="137"/>
                  </a:cubicBezTo>
                  <a:cubicBezTo>
                    <a:pt x="668" y="138"/>
                    <a:pt x="666" y="139"/>
                    <a:pt x="665" y="140"/>
                  </a:cubicBezTo>
                  <a:cubicBezTo>
                    <a:pt x="659" y="146"/>
                    <a:pt x="649" y="155"/>
                    <a:pt x="642" y="160"/>
                  </a:cubicBezTo>
                  <a:cubicBezTo>
                    <a:pt x="633" y="170"/>
                    <a:pt x="622" y="177"/>
                    <a:pt x="612" y="186"/>
                  </a:cubicBezTo>
                  <a:cubicBezTo>
                    <a:pt x="635" y="189"/>
                    <a:pt x="655" y="190"/>
                    <a:pt x="674" y="189"/>
                  </a:cubicBezTo>
                  <a:cubicBezTo>
                    <a:pt x="685" y="189"/>
                    <a:pt x="697" y="184"/>
                    <a:pt x="704" y="191"/>
                  </a:cubicBezTo>
                  <a:cubicBezTo>
                    <a:pt x="704" y="193"/>
                    <a:pt x="703" y="194"/>
                    <a:pt x="704" y="195"/>
                  </a:cubicBezTo>
                  <a:cubicBezTo>
                    <a:pt x="695" y="199"/>
                    <a:pt x="692" y="211"/>
                    <a:pt x="685" y="214"/>
                  </a:cubicBezTo>
                  <a:cubicBezTo>
                    <a:pt x="683" y="215"/>
                    <a:pt x="685" y="215"/>
                    <a:pt x="685" y="216"/>
                  </a:cubicBezTo>
                  <a:cubicBezTo>
                    <a:pt x="676" y="225"/>
                    <a:pt x="670" y="235"/>
                    <a:pt x="660" y="243"/>
                  </a:cubicBezTo>
                  <a:cubicBezTo>
                    <a:pt x="660" y="244"/>
                    <a:pt x="661" y="244"/>
                    <a:pt x="660" y="244"/>
                  </a:cubicBezTo>
                  <a:cubicBezTo>
                    <a:pt x="659" y="246"/>
                    <a:pt x="662" y="245"/>
                    <a:pt x="662" y="246"/>
                  </a:cubicBezTo>
                  <a:cubicBezTo>
                    <a:pt x="679" y="248"/>
                    <a:pt x="700" y="253"/>
                    <a:pt x="718" y="257"/>
                  </a:cubicBezTo>
                  <a:cubicBezTo>
                    <a:pt x="719" y="256"/>
                    <a:pt x="721" y="257"/>
                    <a:pt x="721" y="256"/>
                  </a:cubicBezTo>
                  <a:cubicBezTo>
                    <a:pt x="724" y="262"/>
                    <a:pt x="729" y="256"/>
                    <a:pt x="731" y="254"/>
                  </a:cubicBezTo>
                  <a:cubicBezTo>
                    <a:pt x="734" y="256"/>
                    <a:pt x="728" y="259"/>
                    <a:pt x="730" y="261"/>
                  </a:cubicBezTo>
                  <a:cubicBezTo>
                    <a:pt x="729" y="263"/>
                    <a:pt x="727" y="264"/>
                    <a:pt x="725" y="264"/>
                  </a:cubicBezTo>
                  <a:cubicBezTo>
                    <a:pt x="716" y="276"/>
                    <a:pt x="701" y="286"/>
                    <a:pt x="690" y="296"/>
                  </a:cubicBezTo>
                  <a:cubicBezTo>
                    <a:pt x="690" y="301"/>
                    <a:pt x="687" y="302"/>
                    <a:pt x="687" y="307"/>
                  </a:cubicBezTo>
                  <a:cubicBezTo>
                    <a:pt x="686" y="308"/>
                    <a:pt x="684" y="306"/>
                    <a:pt x="683" y="308"/>
                  </a:cubicBezTo>
                  <a:cubicBezTo>
                    <a:pt x="685" y="309"/>
                    <a:pt x="686" y="310"/>
                    <a:pt x="688" y="310"/>
                  </a:cubicBezTo>
                  <a:cubicBezTo>
                    <a:pt x="691" y="315"/>
                    <a:pt x="697" y="318"/>
                    <a:pt x="703" y="321"/>
                  </a:cubicBezTo>
                  <a:cubicBezTo>
                    <a:pt x="707" y="321"/>
                    <a:pt x="706" y="313"/>
                    <a:pt x="711" y="316"/>
                  </a:cubicBezTo>
                  <a:cubicBezTo>
                    <a:pt x="711" y="318"/>
                    <a:pt x="709" y="319"/>
                    <a:pt x="710" y="321"/>
                  </a:cubicBezTo>
                  <a:cubicBezTo>
                    <a:pt x="707" y="320"/>
                    <a:pt x="707" y="321"/>
                    <a:pt x="706" y="322"/>
                  </a:cubicBezTo>
                  <a:cubicBezTo>
                    <a:pt x="707" y="323"/>
                    <a:pt x="709" y="323"/>
                    <a:pt x="711" y="323"/>
                  </a:cubicBezTo>
                  <a:cubicBezTo>
                    <a:pt x="711" y="328"/>
                    <a:pt x="709" y="332"/>
                    <a:pt x="705" y="332"/>
                  </a:cubicBezTo>
                  <a:cubicBezTo>
                    <a:pt x="708" y="333"/>
                    <a:pt x="701" y="334"/>
                    <a:pt x="704" y="337"/>
                  </a:cubicBezTo>
                  <a:cubicBezTo>
                    <a:pt x="700" y="337"/>
                    <a:pt x="697" y="339"/>
                    <a:pt x="696" y="341"/>
                  </a:cubicBezTo>
                  <a:cubicBezTo>
                    <a:pt x="698" y="344"/>
                    <a:pt x="701" y="345"/>
                    <a:pt x="705" y="346"/>
                  </a:cubicBezTo>
                  <a:cubicBezTo>
                    <a:pt x="706" y="344"/>
                    <a:pt x="702" y="343"/>
                    <a:pt x="702" y="340"/>
                  </a:cubicBezTo>
                  <a:cubicBezTo>
                    <a:pt x="710" y="339"/>
                    <a:pt x="711" y="350"/>
                    <a:pt x="718" y="352"/>
                  </a:cubicBezTo>
                  <a:cubicBezTo>
                    <a:pt x="716" y="354"/>
                    <a:pt x="715" y="353"/>
                    <a:pt x="714" y="352"/>
                  </a:cubicBezTo>
                  <a:cubicBezTo>
                    <a:pt x="714" y="355"/>
                    <a:pt x="718" y="355"/>
                    <a:pt x="716" y="359"/>
                  </a:cubicBezTo>
                  <a:cubicBezTo>
                    <a:pt x="718" y="359"/>
                    <a:pt x="719" y="360"/>
                    <a:pt x="720" y="362"/>
                  </a:cubicBezTo>
                  <a:cubicBezTo>
                    <a:pt x="723" y="360"/>
                    <a:pt x="726" y="361"/>
                    <a:pt x="729" y="359"/>
                  </a:cubicBezTo>
                  <a:cubicBezTo>
                    <a:pt x="728" y="371"/>
                    <a:pt x="715" y="376"/>
                    <a:pt x="713" y="387"/>
                  </a:cubicBezTo>
                  <a:cubicBezTo>
                    <a:pt x="712" y="386"/>
                    <a:pt x="711" y="386"/>
                    <a:pt x="711" y="385"/>
                  </a:cubicBezTo>
                  <a:cubicBezTo>
                    <a:pt x="708" y="386"/>
                    <a:pt x="706" y="388"/>
                    <a:pt x="706" y="392"/>
                  </a:cubicBezTo>
                  <a:cubicBezTo>
                    <a:pt x="703" y="394"/>
                    <a:pt x="699" y="397"/>
                    <a:pt x="698" y="401"/>
                  </a:cubicBezTo>
                  <a:cubicBezTo>
                    <a:pt x="697" y="402"/>
                    <a:pt x="696" y="403"/>
                    <a:pt x="695" y="403"/>
                  </a:cubicBezTo>
                  <a:cubicBezTo>
                    <a:pt x="684" y="419"/>
                    <a:pt x="670" y="431"/>
                    <a:pt x="658" y="445"/>
                  </a:cubicBezTo>
                  <a:cubicBezTo>
                    <a:pt x="656" y="446"/>
                    <a:pt x="653" y="448"/>
                    <a:pt x="653" y="451"/>
                  </a:cubicBezTo>
                  <a:cubicBezTo>
                    <a:pt x="644" y="456"/>
                    <a:pt x="638" y="467"/>
                    <a:pt x="631" y="472"/>
                  </a:cubicBezTo>
                  <a:cubicBezTo>
                    <a:pt x="630" y="477"/>
                    <a:pt x="625" y="479"/>
                    <a:pt x="622" y="482"/>
                  </a:cubicBezTo>
                  <a:cubicBezTo>
                    <a:pt x="621" y="483"/>
                    <a:pt x="621" y="485"/>
                    <a:pt x="620" y="486"/>
                  </a:cubicBezTo>
                  <a:cubicBezTo>
                    <a:pt x="618" y="488"/>
                    <a:pt x="616" y="489"/>
                    <a:pt x="614" y="491"/>
                  </a:cubicBezTo>
                  <a:cubicBezTo>
                    <a:pt x="614" y="492"/>
                    <a:pt x="614" y="493"/>
                    <a:pt x="613" y="494"/>
                  </a:cubicBezTo>
                  <a:cubicBezTo>
                    <a:pt x="611" y="496"/>
                    <a:pt x="608" y="497"/>
                    <a:pt x="606" y="499"/>
                  </a:cubicBezTo>
                  <a:cubicBezTo>
                    <a:pt x="601" y="505"/>
                    <a:pt x="596" y="512"/>
                    <a:pt x="589" y="517"/>
                  </a:cubicBezTo>
                  <a:cubicBezTo>
                    <a:pt x="589" y="518"/>
                    <a:pt x="589" y="518"/>
                    <a:pt x="589" y="519"/>
                  </a:cubicBezTo>
                  <a:cubicBezTo>
                    <a:pt x="576" y="530"/>
                    <a:pt x="568" y="547"/>
                    <a:pt x="555" y="557"/>
                  </a:cubicBezTo>
                  <a:cubicBezTo>
                    <a:pt x="555" y="561"/>
                    <a:pt x="551" y="562"/>
                    <a:pt x="549" y="565"/>
                  </a:cubicBezTo>
                  <a:cubicBezTo>
                    <a:pt x="546" y="568"/>
                    <a:pt x="543" y="572"/>
                    <a:pt x="539" y="575"/>
                  </a:cubicBezTo>
                  <a:cubicBezTo>
                    <a:pt x="531" y="582"/>
                    <a:pt x="520" y="590"/>
                    <a:pt x="515" y="598"/>
                  </a:cubicBezTo>
                  <a:cubicBezTo>
                    <a:pt x="513" y="601"/>
                    <a:pt x="512" y="604"/>
                    <a:pt x="508" y="606"/>
                  </a:cubicBezTo>
                  <a:cubicBezTo>
                    <a:pt x="507" y="607"/>
                    <a:pt x="507" y="605"/>
                    <a:pt x="505" y="605"/>
                  </a:cubicBezTo>
                  <a:cubicBezTo>
                    <a:pt x="501" y="610"/>
                    <a:pt x="497" y="616"/>
                    <a:pt x="490" y="619"/>
                  </a:cubicBezTo>
                  <a:cubicBezTo>
                    <a:pt x="481" y="615"/>
                    <a:pt x="472" y="611"/>
                    <a:pt x="466" y="604"/>
                  </a:cubicBezTo>
                  <a:cubicBezTo>
                    <a:pt x="445" y="592"/>
                    <a:pt x="425" y="578"/>
                    <a:pt x="405" y="566"/>
                  </a:cubicBezTo>
                  <a:cubicBezTo>
                    <a:pt x="390" y="552"/>
                    <a:pt x="368" y="546"/>
                    <a:pt x="354" y="532"/>
                  </a:cubicBezTo>
                  <a:cubicBezTo>
                    <a:pt x="329" y="517"/>
                    <a:pt x="306" y="500"/>
                    <a:pt x="282" y="483"/>
                  </a:cubicBezTo>
                  <a:cubicBezTo>
                    <a:pt x="280" y="483"/>
                    <a:pt x="280" y="482"/>
                    <a:pt x="279" y="482"/>
                  </a:cubicBezTo>
                  <a:cubicBezTo>
                    <a:pt x="273" y="477"/>
                    <a:pt x="268" y="471"/>
                    <a:pt x="261" y="467"/>
                  </a:cubicBezTo>
                  <a:cubicBezTo>
                    <a:pt x="257" y="469"/>
                    <a:pt x="256" y="474"/>
                    <a:pt x="253" y="477"/>
                  </a:cubicBezTo>
                  <a:cubicBezTo>
                    <a:pt x="237" y="470"/>
                    <a:pt x="224" y="461"/>
                    <a:pt x="214" y="450"/>
                  </a:cubicBezTo>
                  <a:cubicBezTo>
                    <a:pt x="213" y="446"/>
                    <a:pt x="217" y="444"/>
                    <a:pt x="219" y="440"/>
                  </a:cubicBezTo>
                  <a:cubicBezTo>
                    <a:pt x="220" y="438"/>
                    <a:pt x="220" y="437"/>
                    <a:pt x="222" y="435"/>
                  </a:cubicBezTo>
                  <a:cubicBezTo>
                    <a:pt x="206" y="425"/>
                    <a:pt x="191" y="413"/>
                    <a:pt x="173" y="405"/>
                  </a:cubicBezTo>
                  <a:cubicBezTo>
                    <a:pt x="173" y="404"/>
                    <a:pt x="172" y="404"/>
                    <a:pt x="172" y="402"/>
                  </a:cubicBezTo>
                  <a:cubicBezTo>
                    <a:pt x="167" y="401"/>
                    <a:pt x="164" y="399"/>
                    <a:pt x="162" y="396"/>
                  </a:cubicBezTo>
                  <a:cubicBezTo>
                    <a:pt x="156" y="395"/>
                    <a:pt x="154" y="391"/>
                    <a:pt x="150" y="388"/>
                  </a:cubicBezTo>
                  <a:cubicBezTo>
                    <a:pt x="143" y="382"/>
                    <a:pt x="134" y="378"/>
                    <a:pt x="127" y="373"/>
                  </a:cubicBezTo>
                  <a:cubicBezTo>
                    <a:pt x="126" y="372"/>
                    <a:pt x="125" y="371"/>
                    <a:pt x="123" y="370"/>
                  </a:cubicBezTo>
                  <a:cubicBezTo>
                    <a:pt x="119" y="367"/>
                    <a:pt x="115" y="361"/>
                    <a:pt x="109" y="360"/>
                  </a:cubicBezTo>
                  <a:cubicBezTo>
                    <a:pt x="101" y="352"/>
                    <a:pt x="90" y="347"/>
                    <a:pt x="83" y="339"/>
                  </a:cubicBezTo>
                  <a:cubicBezTo>
                    <a:pt x="72" y="333"/>
                    <a:pt x="65" y="323"/>
                    <a:pt x="55" y="317"/>
                  </a:cubicBezTo>
                  <a:cubicBezTo>
                    <a:pt x="55" y="317"/>
                    <a:pt x="55" y="316"/>
                    <a:pt x="55" y="316"/>
                  </a:cubicBezTo>
                  <a:cubicBezTo>
                    <a:pt x="48" y="312"/>
                    <a:pt x="43" y="305"/>
                    <a:pt x="35" y="302"/>
                  </a:cubicBezTo>
                  <a:cubicBezTo>
                    <a:pt x="36" y="301"/>
                    <a:pt x="35" y="301"/>
                    <a:pt x="35" y="300"/>
                  </a:cubicBezTo>
                  <a:cubicBezTo>
                    <a:pt x="32" y="297"/>
                    <a:pt x="26" y="294"/>
                    <a:pt x="25" y="291"/>
                  </a:cubicBezTo>
                  <a:cubicBezTo>
                    <a:pt x="19" y="288"/>
                    <a:pt x="15" y="286"/>
                    <a:pt x="11" y="281"/>
                  </a:cubicBezTo>
                  <a:cubicBezTo>
                    <a:pt x="7" y="283"/>
                    <a:pt x="5" y="286"/>
                    <a:pt x="3" y="289"/>
                  </a:cubicBezTo>
                  <a:cubicBezTo>
                    <a:pt x="1" y="289"/>
                    <a:pt x="1" y="288"/>
                    <a:pt x="0" y="288"/>
                  </a:cubicBezTo>
                  <a:cubicBezTo>
                    <a:pt x="0" y="283"/>
                    <a:pt x="5" y="280"/>
                    <a:pt x="6" y="274"/>
                  </a:cubicBezTo>
                  <a:cubicBezTo>
                    <a:pt x="7" y="272"/>
                    <a:pt x="7" y="274"/>
                    <a:pt x="8" y="275"/>
                  </a:cubicBezTo>
                  <a:cubicBezTo>
                    <a:pt x="31" y="243"/>
                    <a:pt x="59" y="218"/>
                    <a:pt x="87" y="192"/>
                  </a:cubicBezTo>
                  <a:cubicBezTo>
                    <a:pt x="92" y="186"/>
                    <a:pt x="97" y="180"/>
                    <a:pt x="103" y="176"/>
                  </a:cubicBezTo>
                  <a:cubicBezTo>
                    <a:pt x="126" y="149"/>
                    <a:pt x="152" y="127"/>
                    <a:pt x="175" y="101"/>
                  </a:cubicBezTo>
                  <a:cubicBezTo>
                    <a:pt x="185" y="86"/>
                    <a:pt x="201" y="77"/>
                    <a:pt x="211" y="62"/>
                  </a:cubicBezTo>
                  <a:cubicBezTo>
                    <a:pt x="215" y="60"/>
                    <a:pt x="217" y="56"/>
                    <a:pt x="220" y="53"/>
                  </a:cubicBezTo>
                  <a:cubicBezTo>
                    <a:pt x="221" y="53"/>
                    <a:pt x="222" y="53"/>
                    <a:pt x="223" y="53"/>
                  </a:cubicBezTo>
                  <a:cubicBezTo>
                    <a:pt x="224" y="54"/>
                    <a:pt x="223" y="55"/>
                    <a:pt x="223" y="56"/>
                  </a:cubicBezTo>
                  <a:cubicBezTo>
                    <a:pt x="226" y="56"/>
                    <a:pt x="227" y="55"/>
                    <a:pt x="230" y="55"/>
                  </a:cubicBezTo>
                  <a:cubicBezTo>
                    <a:pt x="231" y="51"/>
                    <a:pt x="234" y="50"/>
                    <a:pt x="236" y="47"/>
                  </a:cubicBezTo>
                  <a:cubicBezTo>
                    <a:pt x="239" y="47"/>
                    <a:pt x="242" y="51"/>
                    <a:pt x="242" y="54"/>
                  </a:cubicBezTo>
                  <a:cubicBezTo>
                    <a:pt x="240" y="55"/>
                    <a:pt x="239" y="54"/>
                    <a:pt x="237" y="55"/>
                  </a:cubicBezTo>
                  <a:cubicBezTo>
                    <a:pt x="236" y="55"/>
                    <a:pt x="237" y="58"/>
                    <a:pt x="236" y="58"/>
                  </a:cubicBezTo>
                  <a:cubicBezTo>
                    <a:pt x="234" y="58"/>
                    <a:pt x="229" y="58"/>
                    <a:pt x="227" y="61"/>
                  </a:cubicBezTo>
                  <a:cubicBezTo>
                    <a:pt x="228" y="62"/>
                    <a:pt x="229" y="64"/>
                    <a:pt x="231" y="65"/>
                  </a:cubicBezTo>
                  <a:cubicBezTo>
                    <a:pt x="234" y="62"/>
                    <a:pt x="238" y="61"/>
                    <a:pt x="239" y="56"/>
                  </a:cubicBezTo>
                  <a:cubicBezTo>
                    <a:pt x="240" y="56"/>
                    <a:pt x="241" y="56"/>
                    <a:pt x="242" y="56"/>
                  </a:cubicBezTo>
                  <a:cubicBezTo>
                    <a:pt x="250" y="48"/>
                    <a:pt x="260" y="42"/>
                    <a:pt x="266" y="32"/>
                  </a:cubicBezTo>
                  <a:cubicBezTo>
                    <a:pt x="269" y="32"/>
                    <a:pt x="271" y="28"/>
                    <a:pt x="274" y="27"/>
                  </a:cubicBezTo>
                  <a:cubicBezTo>
                    <a:pt x="274" y="25"/>
                    <a:pt x="272" y="23"/>
                    <a:pt x="274" y="22"/>
                  </a:cubicBezTo>
                  <a:cubicBezTo>
                    <a:pt x="275" y="20"/>
                    <a:pt x="275" y="24"/>
                    <a:pt x="277" y="23"/>
                  </a:cubicBezTo>
                  <a:cubicBezTo>
                    <a:pt x="281" y="20"/>
                    <a:pt x="284" y="17"/>
                    <a:pt x="287" y="14"/>
                  </a:cubicBezTo>
                  <a:cubicBezTo>
                    <a:pt x="287" y="12"/>
                    <a:pt x="286" y="11"/>
                    <a:pt x="287" y="9"/>
                  </a:cubicBezTo>
                  <a:cubicBezTo>
                    <a:pt x="290" y="8"/>
                    <a:pt x="291" y="10"/>
                    <a:pt x="293" y="11"/>
                  </a:cubicBezTo>
                  <a:cubicBezTo>
                    <a:pt x="295" y="10"/>
                    <a:pt x="297" y="8"/>
                    <a:pt x="299" y="6"/>
                  </a:cubicBezTo>
                  <a:cubicBezTo>
                    <a:pt x="298" y="4"/>
                    <a:pt x="295" y="3"/>
                    <a:pt x="296" y="0"/>
                  </a:cubicBezTo>
                  <a:cubicBezTo>
                    <a:pt x="300" y="1"/>
                    <a:pt x="302" y="5"/>
                    <a:pt x="305" y="7"/>
                  </a:cubicBezTo>
                  <a:cubicBezTo>
                    <a:pt x="306" y="6"/>
                    <a:pt x="305" y="5"/>
                    <a:pt x="307" y="3"/>
                  </a:cubicBezTo>
                  <a:cubicBezTo>
                    <a:pt x="320" y="13"/>
                    <a:pt x="332" y="26"/>
                    <a:pt x="345" y="36"/>
                  </a:cubicBezTo>
                  <a:cubicBezTo>
                    <a:pt x="345" y="37"/>
                    <a:pt x="346" y="37"/>
                    <a:pt x="346" y="38"/>
                  </a:cubicBezTo>
                  <a:cubicBezTo>
                    <a:pt x="348" y="39"/>
                    <a:pt x="350" y="40"/>
                    <a:pt x="351" y="43"/>
                  </a:cubicBezTo>
                  <a:cubicBezTo>
                    <a:pt x="353" y="43"/>
                    <a:pt x="354" y="45"/>
                    <a:pt x="356" y="46"/>
                  </a:cubicBezTo>
                  <a:cubicBezTo>
                    <a:pt x="360" y="50"/>
                    <a:pt x="363" y="54"/>
                    <a:pt x="369" y="56"/>
                  </a:cubicBezTo>
                  <a:cubicBezTo>
                    <a:pt x="369" y="58"/>
                    <a:pt x="369" y="59"/>
                    <a:pt x="370" y="59"/>
                  </a:cubicBezTo>
                  <a:cubicBezTo>
                    <a:pt x="371" y="59"/>
                    <a:pt x="370" y="58"/>
                    <a:pt x="370" y="58"/>
                  </a:cubicBezTo>
                  <a:cubicBezTo>
                    <a:pt x="371" y="56"/>
                    <a:pt x="372" y="60"/>
                    <a:pt x="371" y="62"/>
                  </a:cubicBezTo>
                  <a:close/>
                  <a:moveTo>
                    <a:pt x="327" y="27"/>
                  </a:moveTo>
                  <a:cubicBezTo>
                    <a:pt x="323" y="24"/>
                    <a:pt x="320" y="23"/>
                    <a:pt x="315" y="20"/>
                  </a:cubicBezTo>
                  <a:cubicBezTo>
                    <a:pt x="310" y="16"/>
                    <a:pt x="301" y="4"/>
                    <a:pt x="299" y="15"/>
                  </a:cubicBezTo>
                  <a:cubicBezTo>
                    <a:pt x="309" y="24"/>
                    <a:pt x="325" y="34"/>
                    <a:pt x="340" y="40"/>
                  </a:cubicBezTo>
                  <a:cubicBezTo>
                    <a:pt x="335" y="38"/>
                    <a:pt x="332" y="31"/>
                    <a:pt x="327" y="27"/>
                  </a:cubicBezTo>
                  <a:close/>
                  <a:moveTo>
                    <a:pt x="308" y="12"/>
                  </a:moveTo>
                  <a:cubicBezTo>
                    <a:pt x="309" y="12"/>
                    <a:pt x="310" y="11"/>
                    <a:pt x="310" y="11"/>
                  </a:cubicBezTo>
                  <a:cubicBezTo>
                    <a:pt x="309" y="11"/>
                    <a:pt x="308" y="9"/>
                    <a:pt x="308" y="10"/>
                  </a:cubicBezTo>
                  <a:cubicBezTo>
                    <a:pt x="308" y="10"/>
                    <a:pt x="308" y="11"/>
                    <a:pt x="308" y="12"/>
                  </a:cubicBezTo>
                  <a:close/>
                  <a:moveTo>
                    <a:pt x="459" y="18"/>
                  </a:moveTo>
                  <a:cubicBezTo>
                    <a:pt x="458" y="17"/>
                    <a:pt x="460" y="18"/>
                    <a:pt x="459" y="16"/>
                  </a:cubicBezTo>
                  <a:cubicBezTo>
                    <a:pt x="459" y="16"/>
                    <a:pt x="459" y="15"/>
                    <a:pt x="458" y="15"/>
                  </a:cubicBezTo>
                  <a:cubicBezTo>
                    <a:pt x="458" y="16"/>
                    <a:pt x="458" y="19"/>
                    <a:pt x="459" y="18"/>
                  </a:cubicBezTo>
                  <a:close/>
                  <a:moveTo>
                    <a:pt x="432" y="229"/>
                  </a:moveTo>
                  <a:cubicBezTo>
                    <a:pt x="433" y="227"/>
                    <a:pt x="432" y="226"/>
                    <a:pt x="432" y="224"/>
                  </a:cubicBezTo>
                  <a:cubicBezTo>
                    <a:pt x="430" y="200"/>
                    <a:pt x="432" y="182"/>
                    <a:pt x="434" y="159"/>
                  </a:cubicBezTo>
                  <a:cubicBezTo>
                    <a:pt x="434" y="160"/>
                    <a:pt x="434" y="160"/>
                    <a:pt x="434" y="159"/>
                  </a:cubicBezTo>
                  <a:cubicBezTo>
                    <a:pt x="433" y="154"/>
                    <a:pt x="433" y="145"/>
                    <a:pt x="439" y="143"/>
                  </a:cubicBezTo>
                  <a:cubicBezTo>
                    <a:pt x="439" y="146"/>
                    <a:pt x="437" y="148"/>
                    <a:pt x="436" y="151"/>
                  </a:cubicBezTo>
                  <a:cubicBezTo>
                    <a:pt x="435" y="157"/>
                    <a:pt x="436" y="163"/>
                    <a:pt x="434" y="168"/>
                  </a:cubicBezTo>
                  <a:cubicBezTo>
                    <a:pt x="434" y="169"/>
                    <a:pt x="435" y="169"/>
                    <a:pt x="435" y="171"/>
                  </a:cubicBezTo>
                  <a:cubicBezTo>
                    <a:pt x="432" y="180"/>
                    <a:pt x="436" y="190"/>
                    <a:pt x="433" y="197"/>
                  </a:cubicBezTo>
                  <a:cubicBezTo>
                    <a:pt x="436" y="206"/>
                    <a:pt x="433" y="216"/>
                    <a:pt x="434" y="226"/>
                  </a:cubicBezTo>
                  <a:cubicBezTo>
                    <a:pt x="436" y="222"/>
                    <a:pt x="444" y="220"/>
                    <a:pt x="445" y="215"/>
                  </a:cubicBezTo>
                  <a:cubicBezTo>
                    <a:pt x="446" y="212"/>
                    <a:pt x="445" y="207"/>
                    <a:pt x="445" y="203"/>
                  </a:cubicBezTo>
                  <a:cubicBezTo>
                    <a:pt x="444" y="183"/>
                    <a:pt x="446" y="155"/>
                    <a:pt x="444" y="138"/>
                  </a:cubicBezTo>
                  <a:cubicBezTo>
                    <a:pt x="446" y="138"/>
                    <a:pt x="446" y="136"/>
                    <a:pt x="448" y="137"/>
                  </a:cubicBezTo>
                  <a:cubicBezTo>
                    <a:pt x="448" y="141"/>
                    <a:pt x="449" y="145"/>
                    <a:pt x="448" y="149"/>
                  </a:cubicBezTo>
                  <a:cubicBezTo>
                    <a:pt x="447" y="170"/>
                    <a:pt x="448" y="192"/>
                    <a:pt x="447" y="213"/>
                  </a:cubicBezTo>
                  <a:cubicBezTo>
                    <a:pt x="450" y="211"/>
                    <a:pt x="452" y="209"/>
                    <a:pt x="454" y="207"/>
                  </a:cubicBezTo>
                  <a:cubicBezTo>
                    <a:pt x="453" y="206"/>
                    <a:pt x="451" y="207"/>
                    <a:pt x="451" y="206"/>
                  </a:cubicBezTo>
                  <a:cubicBezTo>
                    <a:pt x="455" y="201"/>
                    <a:pt x="459" y="198"/>
                    <a:pt x="464" y="194"/>
                  </a:cubicBezTo>
                  <a:cubicBezTo>
                    <a:pt x="464" y="190"/>
                    <a:pt x="465" y="188"/>
                    <a:pt x="465" y="183"/>
                  </a:cubicBezTo>
                  <a:cubicBezTo>
                    <a:pt x="462" y="175"/>
                    <a:pt x="463" y="162"/>
                    <a:pt x="460" y="154"/>
                  </a:cubicBezTo>
                  <a:cubicBezTo>
                    <a:pt x="456" y="143"/>
                    <a:pt x="457" y="130"/>
                    <a:pt x="458" y="120"/>
                  </a:cubicBezTo>
                  <a:cubicBezTo>
                    <a:pt x="459" y="121"/>
                    <a:pt x="460" y="120"/>
                    <a:pt x="460" y="121"/>
                  </a:cubicBezTo>
                  <a:cubicBezTo>
                    <a:pt x="458" y="128"/>
                    <a:pt x="461" y="132"/>
                    <a:pt x="459" y="140"/>
                  </a:cubicBezTo>
                  <a:cubicBezTo>
                    <a:pt x="462" y="146"/>
                    <a:pt x="462" y="154"/>
                    <a:pt x="464" y="160"/>
                  </a:cubicBezTo>
                  <a:cubicBezTo>
                    <a:pt x="465" y="153"/>
                    <a:pt x="467" y="146"/>
                    <a:pt x="466" y="141"/>
                  </a:cubicBezTo>
                  <a:cubicBezTo>
                    <a:pt x="464" y="129"/>
                    <a:pt x="467" y="114"/>
                    <a:pt x="465" y="102"/>
                  </a:cubicBezTo>
                  <a:cubicBezTo>
                    <a:pt x="462" y="76"/>
                    <a:pt x="460" y="50"/>
                    <a:pt x="457" y="26"/>
                  </a:cubicBezTo>
                  <a:cubicBezTo>
                    <a:pt x="452" y="26"/>
                    <a:pt x="454" y="19"/>
                    <a:pt x="451" y="17"/>
                  </a:cubicBezTo>
                  <a:cubicBezTo>
                    <a:pt x="447" y="19"/>
                    <a:pt x="447" y="23"/>
                    <a:pt x="444" y="27"/>
                  </a:cubicBezTo>
                  <a:cubicBezTo>
                    <a:pt x="440" y="28"/>
                    <a:pt x="438" y="32"/>
                    <a:pt x="435" y="35"/>
                  </a:cubicBezTo>
                  <a:cubicBezTo>
                    <a:pt x="434" y="34"/>
                    <a:pt x="434" y="35"/>
                    <a:pt x="433" y="35"/>
                  </a:cubicBezTo>
                  <a:cubicBezTo>
                    <a:pt x="432" y="35"/>
                    <a:pt x="433" y="37"/>
                    <a:pt x="432" y="37"/>
                  </a:cubicBezTo>
                  <a:cubicBezTo>
                    <a:pt x="418" y="46"/>
                    <a:pt x="406" y="59"/>
                    <a:pt x="395" y="69"/>
                  </a:cubicBezTo>
                  <a:cubicBezTo>
                    <a:pt x="394" y="69"/>
                    <a:pt x="394" y="69"/>
                    <a:pt x="394" y="70"/>
                  </a:cubicBezTo>
                  <a:cubicBezTo>
                    <a:pt x="393" y="70"/>
                    <a:pt x="392" y="70"/>
                    <a:pt x="392" y="70"/>
                  </a:cubicBezTo>
                  <a:cubicBezTo>
                    <a:pt x="388" y="76"/>
                    <a:pt x="380" y="79"/>
                    <a:pt x="377" y="85"/>
                  </a:cubicBezTo>
                  <a:cubicBezTo>
                    <a:pt x="359" y="99"/>
                    <a:pt x="345" y="116"/>
                    <a:pt x="327" y="129"/>
                  </a:cubicBezTo>
                  <a:cubicBezTo>
                    <a:pt x="324" y="134"/>
                    <a:pt x="319" y="138"/>
                    <a:pt x="314" y="142"/>
                  </a:cubicBezTo>
                  <a:cubicBezTo>
                    <a:pt x="301" y="159"/>
                    <a:pt x="284" y="172"/>
                    <a:pt x="271" y="189"/>
                  </a:cubicBezTo>
                  <a:cubicBezTo>
                    <a:pt x="264" y="192"/>
                    <a:pt x="263" y="198"/>
                    <a:pt x="257" y="201"/>
                  </a:cubicBezTo>
                  <a:cubicBezTo>
                    <a:pt x="257" y="202"/>
                    <a:pt x="257" y="203"/>
                    <a:pt x="257" y="203"/>
                  </a:cubicBezTo>
                  <a:cubicBezTo>
                    <a:pt x="253" y="204"/>
                    <a:pt x="253" y="209"/>
                    <a:pt x="250" y="209"/>
                  </a:cubicBezTo>
                  <a:cubicBezTo>
                    <a:pt x="248" y="210"/>
                    <a:pt x="250" y="211"/>
                    <a:pt x="249" y="211"/>
                  </a:cubicBezTo>
                  <a:cubicBezTo>
                    <a:pt x="239" y="221"/>
                    <a:pt x="230" y="232"/>
                    <a:pt x="218" y="239"/>
                  </a:cubicBezTo>
                  <a:cubicBezTo>
                    <a:pt x="217" y="243"/>
                    <a:pt x="213" y="243"/>
                    <a:pt x="212" y="247"/>
                  </a:cubicBezTo>
                  <a:cubicBezTo>
                    <a:pt x="212" y="249"/>
                    <a:pt x="213" y="249"/>
                    <a:pt x="213" y="251"/>
                  </a:cubicBezTo>
                  <a:cubicBezTo>
                    <a:pt x="212" y="249"/>
                    <a:pt x="210" y="248"/>
                    <a:pt x="209" y="247"/>
                  </a:cubicBezTo>
                  <a:cubicBezTo>
                    <a:pt x="210" y="251"/>
                    <a:pt x="211" y="256"/>
                    <a:pt x="212" y="260"/>
                  </a:cubicBezTo>
                  <a:cubicBezTo>
                    <a:pt x="213" y="269"/>
                    <a:pt x="216" y="275"/>
                    <a:pt x="219" y="283"/>
                  </a:cubicBezTo>
                  <a:cubicBezTo>
                    <a:pt x="220" y="285"/>
                    <a:pt x="219" y="288"/>
                    <a:pt x="221" y="289"/>
                  </a:cubicBezTo>
                  <a:cubicBezTo>
                    <a:pt x="221" y="289"/>
                    <a:pt x="221" y="288"/>
                    <a:pt x="221" y="288"/>
                  </a:cubicBezTo>
                  <a:cubicBezTo>
                    <a:pt x="222" y="295"/>
                    <a:pt x="225" y="300"/>
                    <a:pt x="225" y="305"/>
                  </a:cubicBezTo>
                  <a:cubicBezTo>
                    <a:pt x="228" y="307"/>
                    <a:pt x="228" y="311"/>
                    <a:pt x="228" y="314"/>
                  </a:cubicBezTo>
                  <a:cubicBezTo>
                    <a:pt x="230" y="319"/>
                    <a:pt x="232" y="324"/>
                    <a:pt x="232" y="328"/>
                  </a:cubicBezTo>
                  <a:cubicBezTo>
                    <a:pt x="234" y="331"/>
                    <a:pt x="235" y="338"/>
                    <a:pt x="235" y="340"/>
                  </a:cubicBezTo>
                  <a:cubicBezTo>
                    <a:pt x="236" y="341"/>
                    <a:pt x="236" y="342"/>
                    <a:pt x="237" y="343"/>
                  </a:cubicBezTo>
                  <a:cubicBezTo>
                    <a:pt x="236" y="344"/>
                    <a:pt x="236" y="344"/>
                    <a:pt x="236" y="345"/>
                  </a:cubicBezTo>
                  <a:cubicBezTo>
                    <a:pt x="242" y="360"/>
                    <a:pt x="245" y="381"/>
                    <a:pt x="246" y="403"/>
                  </a:cubicBezTo>
                  <a:cubicBezTo>
                    <a:pt x="246" y="408"/>
                    <a:pt x="246" y="413"/>
                    <a:pt x="248" y="418"/>
                  </a:cubicBezTo>
                  <a:cubicBezTo>
                    <a:pt x="252" y="412"/>
                    <a:pt x="252" y="398"/>
                    <a:pt x="261" y="400"/>
                  </a:cubicBezTo>
                  <a:cubicBezTo>
                    <a:pt x="261" y="359"/>
                    <a:pt x="255" y="331"/>
                    <a:pt x="251" y="295"/>
                  </a:cubicBezTo>
                  <a:cubicBezTo>
                    <a:pt x="251" y="296"/>
                    <a:pt x="252" y="296"/>
                    <a:pt x="252" y="295"/>
                  </a:cubicBezTo>
                  <a:cubicBezTo>
                    <a:pt x="250" y="296"/>
                    <a:pt x="249" y="294"/>
                    <a:pt x="251" y="293"/>
                  </a:cubicBezTo>
                  <a:cubicBezTo>
                    <a:pt x="257" y="297"/>
                    <a:pt x="252" y="306"/>
                    <a:pt x="255" y="315"/>
                  </a:cubicBezTo>
                  <a:cubicBezTo>
                    <a:pt x="255" y="315"/>
                    <a:pt x="254" y="315"/>
                    <a:pt x="254" y="316"/>
                  </a:cubicBezTo>
                  <a:cubicBezTo>
                    <a:pt x="254" y="317"/>
                    <a:pt x="256" y="317"/>
                    <a:pt x="256" y="319"/>
                  </a:cubicBezTo>
                  <a:cubicBezTo>
                    <a:pt x="257" y="337"/>
                    <a:pt x="262" y="357"/>
                    <a:pt x="261" y="372"/>
                  </a:cubicBezTo>
                  <a:cubicBezTo>
                    <a:pt x="263" y="378"/>
                    <a:pt x="262" y="387"/>
                    <a:pt x="263" y="398"/>
                  </a:cubicBezTo>
                  <a:cubicBezTo>
                    <a:pt x="266" y="398"/>
                    <a:pt x="265" y="395"/>
                    <a:pt x="267" y="396"/>
                  </a:cubicBezTo>
                  <a:cubicBezTo>
                    <a:pt x="266" y="398"/>
                    <a:pt x="266" y="402"/>
                    <a:pt x="266" y="404"/>
                  </a:cubicBezTo>
                  <a:cubicBezTo>
                    <a:pt x="270" y="401"/>
                    <a:pt x="272" y="396"/>
                    <a:pt x="276" y="393"/>
                  </a:cubicBezTo>
                  <a:cubicBezTo>
                    <a:pt x="278" y="362"/>
                    <a:pt x="268" y="328"/>
                    <a:pt x="265" y="300"/>
                  </a:cubicBezTo>
                  <a:cubicBezTo>
                    <a:pt x="266" y="299"/>
                    <a:pt x="266" y="297"/>
                    <a:pt x="267" y="297"/>
                  </a:cubicBezTo>
                  <a:cubicBezTo>
                    <a:pt x="269" y="300"/>
                    <a:pt x="270" y="305"/>
                    <a:pt x="270" y="310"/>
                  </a:cubicBezTo>
                  <a:cubicBezTo>
                    <a:pt x="269" y="310"/>
                    <a:pt x="269" y="309"/>
                    <a:pt x="268" y="309"/>
                  </a:cubicBezTo>
                  <a:cubicBezTo>
                    <a:pt x="270" y="316"/>
                    <a:pt x="271" y="326"/>
                    <a:pt x="272" y="334"/>
                  </a:cubicBezTo>
                  <a:cubicBezTo>
                    <a:pt x="275" y="342"/>
                    <a:pt x="274" y="352"/>
                    <a:pt x="277" y="361"/>
                  </a:cubicBezTo>
                  <a:cubicBezTo>
                    <a:pt x="276" y="363"/>
                    <a:pt x="277" y="369"/>
                    <a:pt x="278" y="372"/>
                  </a:cubicBezTo>
                  <a:cubicBezTo>
                    <a:pt x="277" y="377"/>
                    <a:pt x="278" y="385"/>
                    <a:pt x="279" y="390"/>
                  </a:cubicBezTo>
                  <a:cubicBezTo>
                    <a:pt x="282" y="385"/>
                    <a:pt x="287" y="382"/>
                    <a:pt x="290" y="377"/>
                  </a:cubicBezTo>
                  <a:cubicBezTo>
                    <a:pt x="291" y="360"/>
                    <a:pt x="287" y="330"/>
                    <a:pt x="284" y="304"/>
                  </a:cubicBezTo>
                  <a:cubicBezTo>
                    <a:pt x="283" y="298"/>
                    <a:pt x="282" y="292"/>
                    <a:pt x="285" y="290"/>
                  </a:cubicBezTo>
                  <a:cubicBezTo>
                    <a:pt x="290" y="297"/>
                    <a:pt x="286" y="307"/>
                    <a:pt x="287" y="316"/>
                  </a:cubicBezTo>
                  <a:cubicBezTo>
                    <a:pt x="287" y="317"/>
                    <a:pt x="289" y="316"/>
                    <a:pt x="288" y="317"/>
                  </a:cubicBezTo>
                  <a:cubicBezTo>
                    <a:pt x="287" y="324"/>
                    <a:pt x="290" y="330"/>
                    <a:pt x="290" y="337"/>
                  </a:cubicBezTo>
                  <a:cubicBezTo>
                    <a:pt x="291" y="350"/>
                    <a:pt x="290" y="362"/>
                    <a:pt x="292" y="375"/>
                  </a:cubicBezTo>
                  <a:cubicBezTo>
                    <a:pt x="298" y="370"/>
                    <a:pt x="300" y="363"/>
                    <a:pt x="305" y="357"/>
                  </a:cubicBezTo>
                  <a:cubicBezTo>
                    <a:pt x="305" y="341"/>
                    <a:pt x="303" y="321"/>
                    <a:pt x="303" y="305"/>
                  </a:cubicBezTo>
                  <a:cubicBezTo>
                    <a:pt x="305" y="311"/>
                    <a:pt x="304" y="317"/>
                    <a:pt x="306" y="324"/>
                  </a:cubicBezTo>
                  <a:cubicBezTo>
                    <a:pt x="304" y="330"/>
                    <a:pt x="306" y="336"/>
                    <a:pt x="306" y="342"/>
                  </a:cubicBezTo>
                  <a:cubicBezTo>
                    <a:pt x="306" y="346"/>
                    <a:pt x="304" y="351"/>
                    <a:pt x="306" y="354"/>
                  </a:cubicBezTo>
                  <a:cubicBezTo>
                    <a:pt x="307" y="354"/>
                    <a:pt x="307" y="352"/>
                    <a:pt x="309" y="352"/>
                  </a:cubicBezTo>
                  <a:cubicBezTo>
                    <a:pt x="309" y="348"/>
                    <a:pt x="316" y="346"/>
                    <a:pt x="318" y="341"/>
                  </a:cubicBezTo>
                  <a:cubicBezTo>
                    <a:pt x="316" y="318"/>
                    <a:pt x="314" y="292"/>
                    <a:pt x="312" y="269"/>
                  </a:cubicBezTo>
                  <a:cubicBezTo>
                    <a:pt x="313" y="268"/>
                    <a:pt x="314" y="268"/>
                    <a:pt x="314" y="267"/>
                  </a:cubicBezTo>
                  <a:cubicBezTo>
                    <a:pt x="312" y="266"/>
                    <a:pt x="312" y="260"/>
                    <a:pt x="316" y="260"/>
                  </a:cubicBezTo>
                  <a:cubicBezTo>
                    <a:pt x="313" y="269"/>
                    <a:pt x="316" y="277"/>
                    <a:pt x="315" y="285"/>
                  </a:cubicBezTo>
                  <a:cubicBezTo>
                    <a:pt x="318" y="304"/>
                    <a:pt x="317" y="321"/>
                    <a:pt x="321" y="339"/>
                  </a:cubicBezTo>
                  <a:cubicBezTo>
                    <a:pt x="325" y="337"/>
                    <a:pt x="329" y="331"/>
                    <a:pt x="334" y="327"/>
                  </a:cubicBezTo>
                  <a:cubicBezTo>
                    <a:pt x="334" y="326"/>
                    <a:pt x="333" y="326"/>
                    <a:pt x="334" y="325"/>
                  </a:cubicBezTo>
                  <a:cubicBezTo>
                    <a:pt x="337" y="326"/>
                    <a:pt x="345" y="319"/>
                    <a:pt x="346" y="317"/>
                  </a:cubicBezTo>
                  <a:cubicBezTo>
                    <a:pt x="347" y="314"/>
                    <a:pt x="345" y="306"/>
                    <a:pt x="344" y="299"/>
                  </a:cubicBezTo>
                  <a:cubicBezTo>
                    <a:pt x="343" y="280"/>
                    <a:pt x="342" y="260"/>
                    <a:pt x="341" y="243"/>
                  </a:cubicBezTo>
                  <a:cubicBezTo>
                    <a:pt x="342" y="242"/>
                    <a:pt x="343" y="241"/>
                    <a:pt x="345" y="241"/>
                  </a:cubicBezTo>
                  <a:cubicBezTo>
                    <a:pt x="342" y="259"/>
                    <a:pt x="347" y="276"/>
                    <a:pt x="345" y="294"/>
                  </a:cubicBezTo>
                  <a:cubicBezTo>
                    <a:pt x="348" y="301"/>
                    <a:pt x="347" y="309"/>
                    <a:pt x="347" y="316"/>
                  </a:cubicBezTo>
                  <a:cubicBezTo>
                    <a:pt x="354" y="311"/>
                    <a:pt x="363" y="307"/>
                    <a:pt x="361" y="296"/>
                  </a:cubicBezTo>
                  <a:cubicBezTo>
                    <a:pt x="361" y="291"/>
                    <a:pt x="359" y="283"/>
                    <a:pt x="359" y="274"/>
                  </a:cubicBezTo>
                  <a:cubicBezTo>
                    <a:pt x="358" y="263"/>
                    <a:pt x="358" y="248"/>
                    <a:pt x="359" y="241"/>
                  </a:cubicBezTo>
                  <a:cubicBezTo>
                    <a:pt x="357" y="236"/>
                    <a:pt x="359" y="233"/>
                    <a:pt x="358" y="228"/>
                  </a:cubicBezTo>
                  <a:cubicBezTo>
                    <a:pt x="358" y="226"/>
                    <a:pt x="362" y="225"/>
                    <a:pt x="363" y="227"/>
                  </a:cubicBezTo>
                  <a:cubicBezTo>
                    <a:pt x="362" y="228"/>
                    <a:pt x="361" y="229"/>
                    <a:pt x="360" y="231"/>
                  </a:cubicBezTo>
                  <a:cubicBezTo>
                    <a:pt x="360" y="237"/>
                    <a:pt x="359" y="244"/>
                    <a:pt x="361" y="250"/>
                  </a:cubicBezTo>
                  <a:cubicBezTo>
                    <a:pt x="360" y="263"/>
                    <a:pt x="360" y="286"/>
                    <a:pt x="364" y="300"/>
                  </a:cubicBezTo>
                  <a:cubicBezTo>
                    <a:pt x="369" y="295"/>
                    <a:pt x="374" y="290"/>
                    <a:pt x="379" y="285"/>
                  </a:cubicBezTo>
                  <a:cubicBezTo>
                    <a:pt x="379" y="282"/>
                    <a:pt x="377" y="279"/>
                    <a:pt x="380" y="277"/>
                  </a:cubicBezTo>
                  <a:cubicBezTo>
                    <a:pt x="379" y="276"/>
                    <a:pt x="379" y="275"/>
                    <a:pt x="378" y="274"/>
                  </a:cubicBezTo>
                  <a:cubicBezTo>
                    <a:pt x="380" y="268"/>
                    <a:pt x="377" y="262"/>
                    <a:pt x="380" y="257"/>
                  </a:cubicBezTo>
                  <a:cubicBezTo>
                    <a:pt x="381" y="264"/>
                    <a:pt x="381" y="275"/>
                    <a:pt x="380" y="282"/>
                  </a:cubicBezTo>
                  <a:cubicBezTo>
                    <a:pt x="385" y="280"/>
                    <a:pt x="388" y="275"/>
                    <a:pt x="393" y="271"/>
                  </a:cubicBezTo>
                  <a:cubicBezTo>
                    <a:pt x="394" y="247"/>
                    <a:pt x="392" y="231"/>
                    <a:pt x="394" y="212"/>
                  </a:cubicBezTo>
                  <a:cubicBezTo>
                    <a:pt x="396" y="223"/>
                    <a:pt x="395" y="238"/>
                    <a:pt x="395" y="252"/>
                  </a:cubicBezTo>
                  <a:cubicBezTo>
                    <a:pt x="396" y="257"/>
                    <a:pt x="394" y="263"/>
                    <a:pt x="395" y="268"/>
                  </a:cubicBezTo>
                  <a:cubicBezTo>
                    <a:pt x="409" y="257"/>
                    <a:pt x="420" y="241"/>
                    <a:pt x="432" y="229"/>
                  </a:cubicBezTo>
                  <a:close/>
                  <a:moveTo>
                    <a:pt x="282" y="171"/>
                  </a:moveTo>
                  <a:cubicBezTo>
                    <a:pt x="286" y="167"/>
                    <a:pt x="291" y="164"/>
                    <a:pt x="293" y="159"/>
                  </a:cubicBezTo>
                  <a:cubicBezTo>
                    <a:pt x="289" y="163"/>
                    <a:pt x="285" y="166"/>
                    <a:pt x="282" y="171"/>
                  </a:cubicBezTo>
                  <a:cubicBezTo>
                    <a:pt x="279" y="170"/>
                    <a:pt x="279" y="173"/>
                    <a:pt x="278" y="174"/>
                  </a:cubicBezTo>
                  <a:cubicBezTo>
                    <a:pt x="272" y="178"/>
                    <a:pt x="268" y="183"/>
                    <a:pt x="263" y="188"/>
                  </a:cubicBezTo>
                  <a:cubicBezTo>
                    <a:pt x="254" y="194"/>
                    <a:pt x="250" y="203"/>
                    <a:pt x="241" y="208"/>
                  </a:cubicBezTo>
                  <a:cubicBezTo>
                    <a:pt x="242" y="210"/>
                    <a:pt x="239" y="209"/>
                    <a:pt x="239" y="211"/>
                  </a:cubicBezTo>
                  <a:cubicBezTo>
                    <a:pt x="234" y="214"/>
                    <a:pt x="232" y="221"/>
                    <a:pt x="226" y="223"/>
                  </a:cubicBezTo>
                  <a:cubicBezTo>
                    <a:pt x="225" y="226"/>
                    <a:pt x="222" y="229"/>
                    <a:pt x="220" y="229"/>
                  </a:cubicBezTo>
                  <a:cubicBezTo>
                    <a:pt x="218" y="232"/>
                    <a:pt x="216" y="237"/>
                    <a:pt x="212" y="236"/>
                  </a:cubicBezTo>
                  <a:cubicBezTo>
                    <a:pt x="224" y="220"/>
                    <a:pt x="239" y="207"/>
                    <a:pt x="254" y="195"/>
                  </a:cubicBezTo>
                  <a:cubicBezTo>
                    <a:pt x="265" y="181"/>
                    <a:pt x="279" y="172"/>
                    <a:pt x="290" y="159"/>
                  </a:cubicBezTo>
                  <a:cubicBezTo>
                    <a:pt x="298" y="153"/>
                    <a:pt x="304" y="146"/>
                    <a:pt x="311" y="140"/>
                  </a:cubicBezTo>
                  <a:cubicBezTo>
                    <a:pt x="331" y="116"/>
                    <a:pt x="357" y="98"/>
                    <a:pt x="378" y="75"/>
                  </a:cubicBezTo>
                  <a:cubicBezTo>
                    <a:pt x="365" y="65"/>
                    <a:pt x="357" y="53"/>
                    <a:pt x="342" y="46"/>
                  </a:cubicBezTo>
                  <a:cubicBezTo>
                    <a:pt x="331" y="41"/>
                    <a:pt x="321" y="33"/>
                    <a:pt x="309" y="28"/>
                  </a:cubicBezTo>
                  <a:cubicBezTo>
                    <a:pt x="309" y="27"/>
                    <a:pt x="309" y="27"/>
                    <a:pt x="309" y="27"/>
                  </a:cubicBezTo>
                  <a:cubicBezTo>
                    <a:pt x="304" y="26"/>
                    <a:pt x="302" y="21"/>
                    <a:pt x="299" y="22"/>
                  </a:cubicBezTo>
                  <a:cubicBezTo>
                    <a:pt x="310" y="32"/>
                    <a:pt x="320" y="42"/>
                    <a:pt x="333" y="51"/>
                  </a:cubicBezTo>
                  <a:cubicBezTo>
                    <a:pt x="328" y="52"/>
                    <a:pt x="327" y="48"/>
                    <a:pt x="323" y="48"/>
                  </a:cubicBezTo>
                  <a:cubicBezTo>
                    <a:pt x="316" y="41"/>
                    <a:pt x="308" y="35"/>
                    <a:pt x="301" y="27"/>
                  </a:cubicBezTo>
                  <a:cubicBezTo>
                    <a:pt x="300" y="27"/>
                    <a:pt x="299" y="27"/>
                    <a:pt x="299" y="27"/>
                  </a:cubicBezTo>
                  <a:cubicBezTo>
                    <a:pt x="297" y="25"/>
                    <a:pt x="294" y="24"/>
                    <a:pt x="293" y="21"/>
                  </a:cubicBezTo>
                  <a:cubicBezTo>
                    <a:pt x="293" y="20"/>
                    <a:pt x="295" y="18"/>
                    <a:pt x="293" y="18"/>
                  </a:cubicBezTo>
                  <a:cubicBezTo>
                    <a:pt x="293" y="20"/>
                    <a:pt x="292" y="18"/>
                    <a:pt x="291" y="17"/>
                  </a:cubicBezTo>
                  <a:cubicBezTo>
                    <a:pt x="290" y="20"/>
                    <a:pt x="287" y="20"/>
                    <a:pt x="287" y="24"/>
                  </a:cubicBezTo>
                  <a:cubicBezTo>
                    <a:pt x="290" y="26"/>
                    <a:pt x="292" y="30"/>
                    <a:pt x="296" y="32"/>
                  </a:cubicBezTo>
                  <a:cubicBezTo>
                    <a:pt x="297" y="37"/>
                    <a:pt x="302" y="37"/>
                    <a:pt x="303" y="41"/>
                  </a:cubicBezTo>
                  <a:cubicBezTo>
                    <a:pt x="312" y="48"/>
                    <a:pt x="319" y="59"/>
                    <a:pt x="328" y="64"/>
                  </a:cubicBezTo>
                  <a:cubicBezTo>
                    <a:pt x="329" y="65"/>
                    <a:pt x="331" y="64"/>
                    <a:pt x="331" y="66"/>
                  </a:cubicBezTo>
                  <a:cubicBezTo>
                    <a:pt x="321" y="65"/>
                    <a:pt x="315" y="56"/>
                    <a:pt x="309" y="50"/>
                  </a:cubicBezTo>
                  <a:cubicBezTo>
                    <a:pt x="300" y="41"/>
                    <a:pt x="292" y="33"/>
                    <a:pt x="284" y="25"/>
                  </a:cubicBezTo>
                  <a:cubicBezTo>
                    <a:pt x="283" y="25"/>
                    <a:pt x="282" y="28"/>
                    <a:pt x="280" y="28"/>
                  </a:cubicBezTo>
                  <a:cubicBezTo>
                    <a:pt x="293" y="44"/>
                    <a:pt x="308" y="58"/>
                    <a:pt x="322" y="72"/>
                  </a:cubicBezTo>
                  <a:cubicBezTo>
                    <a:pt x="323" y="71"/>
                    <a:pt x="324" y="70"/>
                    <a:pt x="324" y="70"/>
                  </a:cubicBezTo>
                  <a:cubicBezTo>
                    <a:pt x="325" y="71"/>
                    <a:pt x="326" y="72"/>
                    <a:pt x="327" y="73"/>
                  </a:cubicBezTo>
                  <a:cubicBezTo>
                    <a:pt x="326" y="75"/>
                    <a:pt x="325" y="75"/>
                    <a:pt x="323" y="75"/>
                  </a:cubicBezTo>
                  <a:cubicBezTo>
                    <a:pt x="308" y="62"/>
                    <a:pt x="293" y="46"/>
                    <a:pt x="278" y="32"/>
                  </a:cubicBezTo>
                  <a:cubicBezTo>
                    <a:pt x="275" y="33"/>
                    <a:pt x="273" y="36"/>
                    <a:pt x="271" y="38"/>
                  </a:cubicBezTo>
                  <a:cubicBezTo>
                    <a:pt x="278" y="50"/>
                    <a:pt x="290" y="56"/>
                    <a:pt x="298" y="67"/>
                  </a:cubicBezTo>
                  <a:cubicBezTo>
                    <a:pt x="301" y="69"/>
                    <a:pt x="304" y="71"/>
                    <a:pt x="305" y="75"/>
                  </a:cubicBezTo>
                  <a:cubicBezTo>
                    <a:pt x="307" y="75"/>
                    <a:pt x="309" y="75"/>
                    <a:pt x="308" y="77"/>
                  </a:cubicBezTo>
                  <a:cubicBezTo>
                    <a:pt x="311" y="78"/>
                    <a:pt x="314" y="80"/>
                    <a:pt x="314" y="81"/>
                  </a:cubicBezTo>
                  <a:cubicBezTo>
                    <a:pt x="313" y="82"/>
                    <a:pt x="312" y="80"/>
                    <a:pt x="311" y="82"/>
                  </a:cubicBezTo>
                  <a:cubicBezTo>
                    <a:pt x="311" y="81"/>
                    <a:pt x="311" y="80"/>
                    <a:pt x="311" y="80"/>
                  </a:cubicBezTo>
                  <a:cubicBezTo>
                    <a:pt x="307" y="80"/>
                    <a:pt x="307" y="75"/>
                    <a:pt x="304" y="76"/>
                  </a:cubicBezTo>
                  <a:cubicBezTo>
                    <a:pt x="295" y="66"/>
                    <a:pt x="284" y="58"/>
                    <a:pt x="275" y="47"/>
                  </a:cubicBezTo>
                  <a:cubicBezTo>
                    <a:pt x="272" y="46"/>
                    <a:pt x="272" y="42"/>
                    <a:pt x="268" y="41"/>
                  </a:cubicBezTo>
                  <a:cubicBezTo>
                    <a:pt x="264" y="44"/>
                    <a:pt x="260" y="47"/>
                    <a:pt x="258" y="51"/>
                  </a:cubicBezTo>
                  <a:cubicBezTo>
                    <a:pt x="264" y="61"/>
                    <a:pt x="275" y="66"/>
                    <a:pt x="281" y="76"/>
                  </a:cubicBezTo>
                  <a:cubicBezTo>
                    <a:pt x="283" y="77"/>
                    <a:pt x="285" y="79"/>
                    <a:pt x="287" y="82"/>
                  </a:cubicBezTo>
                  <a:cubicBezTo>
                    <a:pt x="283" y="82"/>
                    <a:pt x="283" y="80"/>
                    <a:pt x="282" y="78"/>
                  </a:cubicBezTo>
                  <a:cubicBezTo>
                    <a:pt x="278" y="78"/>
                    <a:pt x="276" y="73"/>
                    <a:pt x="273" y="70"/>
                  </a:cubicBezTo>
                  <a:cubicBezTo>
                    <a:pt x="271" y="68"/>
                    <a:pt x="265" y="66"/>
                    <a:pt x="266" y="63"/>
                  </a:cubicBezTo>
                  <a:cubicBezTo>
                    <a:pt x="261" y="62"/>
                    <a:pt x="259" y="55"/>
                    <a:pt x="254" y="54"/>
                  </a:cubicBezTo>
                  <a:cubicBezTo>
                    <a:pt x="252" y="56"/>
                    <a:pt x="248" y="60"/>
                    <a:pt x="245" y="62"/>
                  </a:cubicBezTo>
                  <a:cubicBezTo>
                    <a:pt x="250" y="69"/>
                    <a:pt x="257" y="73"/>
                    <a:pt x="261" y="81"/>
                  </a:cubicBezTo>
                  <a:cubicBezTo>
                    <a:pt x="263" y="82"/>
                    <a:pt x="268" y="86"/>
                    <a:pt x="268" y="89"/>
                  </a:cubicBezTo>
                  <a:cubicBezTo>
                    <a:pt x="272" y="91"/>
                    <a:pt x="276" y="95"/>
                    <a:pt x="277" y="98"/>
                  </a:cubicBezTo>
                  <a:cubicBezTo>
                    <a:pt x="281" y="99"/>
                    <a:pt x="284" y="103"/>
                    <a:pt x="288" y="107"/>
                  </a:cubicBezTo>
                  <a:cubicBezTo>
                    <a:pt x="286" y="107"/>
                    <a:pt x="286" y="106"/>
                    <a:pt x="285" y="107"/>
                  </a:cubicBezTo>
                  <a:cubicBezTo>
                    <a:pt x="281" y="101"/>
                    <a:pt x="273" y="98"/>
                    <a:pt x="269" y="92"/>
                  </a:cubicBezTo>
                  <a:cubicBezTo>
                    <a:pt x="261" y="86"/>
                    <a:pt x="255" y="78"/>
                    <a:pt x="249" y="70"/>
                  </a:cubicBezTo>
                  <a:cubicBezTo>
                    <a:pt x="246" y="69"/>
                    <a:pt x="245" y="66"/>
                    <a:pt x="243" y="65"/>
                  </a:cubicBezTo>
                  <a:cubicBezTo>
                    <a:pt x="240" y="67"/>
                    <a:pt x="237" y="69"/>
                    <a:pt x="235" y="72"/>
                  </a:cubicBezTo>
                  <a:cubicBezTo>
                    <a:pt x="244" y="80"/>
                    <a:pt x="250" y="88"/>
                    <a:pt x="258" y="95"/>
                  </a:cubicBezTo>
                  <a:cubicBezTo>
                    <a:pt x="258" y="95"/>
                    <a:pt x="259" y="96"/>
                    <a:pt x="259" y="97"/>
                  </a:cubicBezTo>
                  <a:cubicBezTo>
                    <a:pt x="266" y="100"/>
                    <a:pt x="268" y="107"/>
                    <a:pt x="275" y="110"/>
                  </a:cubicBezTo>
                  <a:cubicBezTo>
                    <a:pt x="275" y="114"/>
                    <a:pt x="279" y="113"/>
                    <a:pt x="279" y="116"/>
                  </a:cubicBezTo>
                  <a:cubicBezTo>
                    <a:pt x="262" y="104"/>
                    <a:pt x="249" y="88"/>
                    <a:pt x="233" y="74"/>
                  </a:cubicBezTo>
                  <a:cubicBezTo>
                    <a:pt x="230" y="76"/>
                    <a:pt x="227" y="78"/>
                    <a:pt x="225" y="81"/>
                  </a:cubicBezTo>
                  <a:cubicBezTo>
                    <a:pt x="227" y="88"/>
                    <a:pt x="238" y="93"/>
                    <a:pt x="241" y="99"/>
                  </a:cubicBezTo>
                  <a:cubicBezTo>
                    <a:pt x="251" y="106"/>
                    <a:pt x="259" y="116"/>
                    <a:pt x="267" y="123"/>
                  </a:cubicBezTo>
                  <a:cubicBezTo>
                    <a:pt x="269" y="124"/>
                    <a:pt x="271" y="124"/>
                    <a:pt x="272" y="126"/>
                  </a:cubicBezTo>
                  <a:cubicBezTo>
                    <a:pt x="271" y="127"/>
                    <a:pt x="270" y="127"/>
                    <a:pt x="269" y="127"/>
                  </a:cubicBezTo>
                  <a:cubicBezTo>
                    <a:pt x="252" y="113"/>
                    <a:pt x="237" y="97"/>
                    <a:pt x="220" y="84"/>
                  </a:cubicBezTo>
                  <a:cubicBezTo>
                    <a:pt x="218" y="85"/>
                    <a:pt x="216" y="87"/>
                    <a:pt x="214" y="88"/>
                  </a:cubicBezTo>
                  <a:cubicBezTo>
                    <a:pt x="214" y="92"/>
                    <a:pt x="218" y="92"/>
                    <a:pt x="217" y="96"/>
                  </a:cubicBezTo>
                  <a:cubicBezTo>
                    <a:pt x="225" y="105"/>
                    <a:pt x="233" y="113"/>
                    <a:pt x="242" y="121"/>
                  </a:cubicBezTo>
                  <a:cubicBezTo>
                    <a:pt x="242" y="121"/>
                    <a:pt x="242" y="122"/>
                    <a:pt x="242" y="123"/>
                  </a:cubicBezTo>
                  <a:cubicBezTo>
                    <a:pt x="244" y="123"/>
                    <a:pt x="245" y="124"/>
                    <a:pt x="245" y="125"/>
                  </a:cubicBezTo>
                  <a:cubicBezTo>
                    <a:pt x="248" y="127"/>
                    <a:pt x="253" y="128"/>
                    <a:pt x="252" y="132"/>
                  </a:cubicBezTo>
                  <a:cubicBezTo>
                    <a:pt x="235" y="122"/>
                    <a:pt x="224" y="106"/>
                    <a:pt x="210" y="93"/>
                  </a:cubicBezTo>
                  <a:cubicBezTo>
                    <a:pt x="210" y="93"/>
                    <a:pt x="211" y="93"/>
                    <a:pt x="211" y="93"/>
                  </a:cubicBezTo>
                  <a:cubicBezTo>
                    <a:pt x="208" y="93"/>
                    <a:pt x="206" y="96"/>
                    <a:pt x="204" y="98"/>
                  </a:cubicBezTo>
                  <a:cubicBezTo>
                    <a:pt x="196" y="104"/>
                    <a:pt x="187" y="110"/>
                    <a:pt x="181" y="119"/>
                  </a:cubicBezTo>
                  <a:cubicBezTo>
                    <a:pt x="169" y="128"/>
                    <a:pt x="157" y="138"/>
                    <a:pt x="145" y="148"/>
                  </a:cubicBezTo>
                  <a:cubicBezTo>
                    <a:pt x="144" y="148"/>
                    <a:pt x="145" y="150"/>
                    <a:pt x="144" y="150"/>
                  </a:cubicBezTo>
                  <a:cubicBezTo>
                    <a:pt x="128" y="162"/>
                    <a:pt x="120" y="181"/>
                    <a:pt x="105" y="193"/>
                  </a:cubicBezTo>
                  <a:cubicBezTo>
                    <a:pt x="96" y="201"/>
                    <a:pt x="86" y="208"/>
                    <a:pt x="80" y="218"/>
                  </a:cubicBezTo>
                  <a:cubicBezTo>
                    <a:pt x="78" y="218"/>
                    <a:pt x="77" y="219"/>
                    <a:pt x="77" y="219"/>
                  </a:cubicBezTo>
                  <a:cubicBezTo>
                    <a:pt x="78" y="220"/>
                    <a:pt x="76" y="220"/>
                    <a:pt x="77" y="222"/>
                  </a:cubicBezTo>
                  <a:cubicBezTo>
                    <a:pt x="72" y="222"/>
                    <a:pt x="71" y="226"/>
                    <a:pt x="70" y="229"/>
                  </a:cubicBezTo>
                  <a:cubicBezTo>
                    <a:pt x="72" y="229"/>
                    <a:pt x="72" y="231"/>
                    <a:pt x="74" y="231"/>
                  </a:cubicBezTo>
                  <a:cubicBezTo>
                    <a:pt x="79" y="241"/>
                    <a:pt x="92" y="247"/>
                    <a:pt x="100" y="254"/>
                  </a:cubicBezTo>
                  <a:cubicBezTo>
                    <a:pt x="107" y="260"/>
                    <a:pt x="113" y="269"/>
                    <a:pt x="120" y="276"/>
                  </a:cubicBezTo>
                  <a:cubicBezTo>
                    <a:pt x="126" y="281"/>
                    <a:pt x="132" y="286"/>
                    <a:pt x="136" y="291"/>
                  </a:cubicBezTo>
                  <a:cubicBezTo>
                    <a:pt x="138" y="293"/>
                    <a:pt x="138" y="295"/>
                    <a:pt x="140" y="296"/>
                  </a:cubicBezTo>
                  <a:cubicBezTo>
                    <a:pt x="148" y="307"/>
                    <a:pt x="161" y="315"/>
                    <a:pt x="170" y="327"/>
                  </a:cubicBezTo>
                  <a:cubicBezTo>
                    <a:pt x="184" y="344"/>
                    <a:pt x="200" y="360"/>
                    <a:pt x="212" y="378"/>
                  </a:cubicBezTo>
                  <a:cubicBezTo>
                    <a:pt x="215" y="379"/>
                    <a:pt x="217" y="384"/>
                    <a:pt x="219" y="385"/>
                  </a:cubicBezTo>
                  <a:cubicBezTo>
                    <a:pt x="220" y="385"/>
                    <a:pt x="222" y="391"/>
                    <a:pt x="224" y="391"/>
                  </a:cubicBezTo>
                  <a:cubicBezTo>
                    <a:pt x="224" y="391"/>
                    <a:pt x="224" y="391"/>
                    <a:pt x="223" y="391"/>
                  </a:cubicBezTo>
                  <a:cubicBezTo>
                    <a:pt x="231" y="398"/>
                    <a:pt x="237" y="410"/>
                    <a:pt x="242" y="417"/>
                  </a:cubicBezTo>
                  <a:cubicBezTo>
                    <a:pt x="242" y="407"/>
                    <a:pt x="238" y="390"/>
                    <a:pt x="237" y="377"/>
                  </a:cubicBezTo>
                  <a:cubicBezTo>
                    <a:pt x="240" y="377"/>
                    <a:pt x="238" y="381"/>
                    <a:pt x="239" y="382"/>
                  </a:cubicBezTo>
                  <a:cubicBezTo>
                    <a:pt x="240" y="390"/>
                    <a:pt x="241" y="399"/>
                    <a:pt x="244" y="406"/>
                  </a:cubicBezTo>
                  <a:cubicBezTo>
                    <a:pt x="243" y="388"/>
                    <a:pt x="241" y="370"/>
                    <a:pt x="235" y="351"/>
                  </a:cubicBezTo>
                  <a:cubicBezTo>
                    <a:pt x="236" y="358"/>
                    <a:pt x="238" y="368"/>
                    <a:pt x="238" y="376"/>
                  </a:cubicBezTo>
                  <a:cubicBezTo>
                    <a:pt x="235" y="373"/>
                    <a:pt x="236" y="367"/>
                    <a:pt x="235" y="363"/>
                  </a:cubicBezTo>
                  <a:cubicBezTo>
                    <a:pt x="232" y="343"/>
                    <a:pt x="227" y="321"/>
                    <a:pt x="222" y="303"/>
                  </a:cubicBezTo>
                  <a:cubicBezTo>
                    <a:pt x="221" y="303"/>
                    <a:pt x="219" y="303"/>
                    <a:pt x="218" y="303"/>
                  </a:cubicBezTo>
                  <a:cubicBezTo>
                    <a:pt x="218" y="300"/>
                    <a:pt x="220" y="297"/>
                    <a:pt x="217" y="296"/>
                  </a:cubicBezTo>
                  <a:cubicBezTo>
                    <a:pt x="220" y="296"/>
                    <a:pt x="217" y="293"/>
                    <a:pt x="219" y="292"/>
                  </a:cubicBezTo>
                  <a:cubicBezTo>
                    <a:pt x="218" y="291"/>
                    <a:pt x="216" y="291"/>
                    <a:pt x="216" y="288"/>
                  </a:cubicBezTo>
                  <a:cubicBezTo>
                    <a:pt x="217" y="288"/>
                    <a:pt x="216" y="291"/>
                    <a:pt x="218" y="290"/>
                  </a:cubicBezTo>
                  <a:cubicBezTo>
                    <a:pt x="212" y="275"/>
                    <a:pt x="209" y="260"/>
                    <a:pt x="204" y="244"/>
                  </a:cubicBezTo>
                  <a:cubicBezTo>
                    <a:pt x="205" y="242"/>
                    <a:pt x="205" y="240"/>
                    <a:pt x="208" y="241"/>
                  </a:cubicBezTo>
                  <a:cubicBezTo>
                    <a:pt x="209" y="242"/>
                    <a:pt x="210" y="245"/>
                    <a:pt x="211" y="244"/>
                  </a:cubicBezTo>
                  <a:cubicBezTo>
                    <a:pt x="215" y="240"/>
                    <a:pt x="216" y="231"/>
                    <a:pt x="225" y="231"/>
                  </a:cubicBezTo>
                  <a:cubicBezTo>
                    <a:pt x="244" y="212"/>
                    <a:pt x="263" y="190"/>
                    <a:pt x="282" y="171"/>
                  </a:cubicBezTo>
                  <a:close/>
                  <a:moveTo>
                    <a:pt x="268" y="35"/>
                  </a:moveTo>
                  <a:cubicBezTo>
                    <a:pt x="271" y="35"/>
                    <a:pt x="275" y="31"/>
                    <a:pt x="276" y="28"/>
                  </a:cubicBezTo>
                  <a:cubicBezTo>
                    <a:pt x="273" y="30"/>
                    <a:pt x="271" y="33"/>
                    <a:pt x="268" y="35"/>
                  </a:cubicBezTo>
                  <a:close/>
                  <a:moveTo>
                    <a:pt x="255" y="48"/>
                  </a:moveTo>
                  <a:cubicBezTo>
                    <a:pt x="259" y="47"/>
                    <a:pt x="264" y="42"/>
                    <a:pt x="266" y="38"/>
                  </a:cubicBezTo>
                  <a:cubicBezTo>
                    <a:pt x="262" y="41"/>
                    <a:pt x="258" y="43"/>
                    <a:pt x="255" y="48"/>
                  </a:cubicBezTo>
                  <a:close/>
                  <a:moveTo>
                    <a:pt x="251" y="50"/>
                  </a:moveTo>
                  <a:cubicBezTo>
                    <a:pt x="249" y="53"/>
                    <a:pt x="241" y="55"/>
                    <a:pt x="243" y="60"/>
                  </a:cubicBezTo>
                  <a:cubicBezTo>
                    <a:pt x="247" y="58"/>
                    <a:pt x="250" y="54"/>
                    <a:pt x="253" y="51"/>
                  </a:cubicBezTo>
                  <a:cubicBezTo>
                    <a:pt x="252" y="51"/>
                    <a:pt x="252" y="50"/>
                    <a:pt x="251" y="50"/>
                  </a:cubicBezTo>
                  <a:close/>
                  <a:moveTo>
                    <a:pt x="64" y="225"/>
                  </a:moveTo>
                  <a:cubicBezTo>
                    <a:pt x="70" y="218"/>
                    <a:pt x="75" y="209"/>
                    <a:pt x="83" y="205"/>
                  </a:cubicBezTo>
                  <a:cubicBezTo>
                    <a:pt x="86" y="201"/>
                    <a:pt x="89" y="197"/>
                    <a:pt x="94" y="195"/>
                  </a:cubicBezTo>
                  <a:cubicBezTo>
                    <a:pt x="98" y="188"/>
                    <a:pt x="105" y="183"/>
                    <a:pt x="111" y="178"/>
                  </a:cubicBezTo>
                  <a:cubicBezTo>
                    <a:pt x="121" y="168"/>
                    <a:pt x="130" y="157"/>
                    <a:pt x="142" y="148"/>
                  </a:cubicBezTo>
                  <a:cubicBezTo>
                    <a:pt x="147" y="142"/>
                    <a:pt x="154" y="137"/>
                    <a:pt x="160" y="131"/>
                  </a:cubicBezTo>
                  <a:cubicBezTo>
                    <a:pt x="172" y="120"/>
                    <a:pt x="184" y="107"/>
                    <a:pt x="195" y="97"/>
                  </a:cubicBezTo>
                  <a:cubicBezTo>
                    <a:pt x="198" y="94"/>
                    <a:pt x="202" y="92"/>
                    <a:pt x="205" y="89"/>
                  </a:cubicBezTo>
                  <a:cubicBezTo>
                    <a:pt x="207" y="87"/>
                    <a:pt x="209" y="84"/>
                    <a:pt x="212" y="82"/>
                  </a:cubicBezTo>
                  <a:cubicBezTo>
                    <a:pt x="217" y="77"/>
                    <a:pt x="224" y="74"/>
                    <a:pt x="228" y="68"/>
                  </a:cubicBezTo>
                  <a:cubicBezTo>
                    <a:pt x="226" y="67"/>
                    <a:pt x="225" y="65"/>
                    <a:pt x="223" y="64"/>
                  </a:cubicBezTo>
                  <a:cubicBezTo>
                    <a:pt x="222" y="65"/>
                    <a:pt x="220" y="66"/>
                    <a:pt x="220" y="69"/>
                  </a:cubicBezTo>
                  <a:cubicBezTo>
                    <a:pt x="218" y="68"/>
                    <a:pt x="216" y="73"/>
                    <a:pt x="213" y="71"/>
                  </a:cubicBezTo>
                  <a:cubicBezTo>
                    <a:pt x="217" y="68"/>
                    <a:pt x="218" y="63"/>
                    <a:pt x="222" y="61"/>
                  </a:cubicBezTo>
                  <a:cubicBezTo>
                    <a:pt x="221" y="60"/>
                    <a:pt x="221" y="58"/>
                    <a:pt x="220" y="59"/>
                  </a:cubicBezTo>
                  <a:cubicBezTo>
                    <a:pt x="212" y="63"/>
                    <a:pt x="209" y="71"/>
                    <a:pt x="203" y="76"/>
                  </a:cubicBezTo>
                  <a:cubicBezTo>
                    <a:pt x="201" y="76"/>
                    <a:pt x="198" y="78"/>
                    <a:pt x="199" y="80"/>
                  </a:cubicBezTo>
                  <a:cubicBezTo>
                    <a:pt x="198" y="80"/>
                    <a:pt x="197" y="80"/>
                    <a:pt x="196" y="80"/>
                  </a:cubicBezTo>
                  <a:cubicBezTo>
                    <a:pt x="195" y="85"/>
                    <a:pt x="187" y="86"/>
                    <a:pt x="187" y="91"/>
                  </a:cubicBezTo>
                  <a:cubicBezTo>
                    <a:pt x="182" y="94"/>
                    <a:pt x="180" y="100"/>
                    <a:pt x="175" y="102"/>
                  </a:cubicBezTo>
                  <a:cubicBezTo>
                    <a:pt x="171" y="110"/>
                    <a:pt x="167" y="115"/>
                    <a:pt x="160" y="120"/>
                  </a:cubicBezTo>
                  <a:cubicBezTo>
                    <a:pt x="160" y="122"/>
                    <a:pt x="157" y="123"/>
                    <a:pt x="155" y="126"/>
                  </a:cubicBezTo>
                  <a:cubicBezTo>
                    <a:pt x="154" y="127"/>
                    <a:pt x="153" y="127"/>
                    <a:pt x="152" y="127"/>
                  </a:cubicBezTo>
                  <a:cubicBezTo>
                    <a:pt x="145" y="136"/>
                    <a:pt x="136" y="142"/>
                    <a:pt x="130" y="151"/>
                  </a:cubicBezTo>
                  <a:cubicBezTo>
                    <a:pt x="129" y="151"/>
                    <a:pt x="129" y="152"/>
                    <a:pt x="128" y="152"/>
                  </a:cubicBezTo>
                  <a:cubicBezTo>
                    <a:pt x="121" y="161"/>
                    <a:pt x="113" y="169"/>
                    <a:pt x="105" y="176"/>
                  </a:cubicBezTo>
                  <a:cubicBezTo>
                    <a:pt x="104" y="177"/>
                    <a:pt x="105" y="178"/>
                    <a:pt x="104" y="179"/>
                  </a:cubicBezTo>
                  <a:cubicBezTo>
                    <a:pt x="101" y="179"/>
                    <a:pt x="102" y="181"/>
                    <a:pt x="99" y="182"/>
                  </a:cubicBezTo>
                  <a:cubicBezTo>
                    <a:pt x="96" y="188"/>
                    <a:pt x="87" y="193"/>
                    <a:pt x="83" y="199"/>
                  </a:cubicBezTo>
                  <a:cubicBezTo>
                    <a:pt x="79" y="199"/>
                    <a:pt x="78" y="202"/>
                    <a:pt x="76" y="204"/>
                  </a:cubicBezTo>
                  <a:cubicBezTo>
                    <a:pt x="77" y="205"/>
                    <a:pt x="78" y="205"/>
                    <a:pt x="79" y="206"/>
                  </a:cubicBezTo>
                  <a:cubicBezTo>
                    <a:pt x="78" y="206"/>
                    <a:pt x="78" y="207"/>
                    <a:pt x="77" y="207"/>
                  </a:cubicBezTo>
                  <a:cubicBezTo>
                    <a:pt x="77" y="206"/>
                    <a:pt x="77" y="206"/>
                    <a:pt x="77" y="205"/>
                  </a:cubicBezTo>
                  <a:cubicBezTo>
                    <a:pt x="72" y="207"/>
                    <a:pt x="71" y="212"/>
                    <a:pt x="66" y="214"/>
                  </a:cubicBezTo>
                  <a:cubicBezTo>
                    <a:pt x="66" y="214"/>
                    <a:pt x="66" y="216"/>
                    <a:pt x="65" y="216"/>
                  </a:cubicBezTo>
                  <a:cubicBezTo>
                    <a:pt x="65" y="216"/>
                    <a:pt x="64" y="216"/>
                    <a:pt x="63" y="216"/>
                  </a:cubicBezTo>
                  <a:cubicBezTo>
                    <a:pt x="60" y="222"/>
                    <a:pt x="52" y="227"/>
                    <a:pt x="47" y="233"/>
                  </a:cubicBezTo>
                  <a:cubicBezTo>
                    <a:pt x="50" y="232"/>
                    <a:pt x="53" y="229"/>
                    <a:pt x="55" y="230"/>
                  </a:cubicBezTo>
                  <a:cubicBezTo>
                    <a:pt x="52" y="239"/>
                    <a:pt x="39" y="245"/>
                    <a:pt x="35" y="253"/>
                  </a:cubicBezTo>
                  <a:cubicBezTo>
                    <a:pt x="39" y="250"/>
                    <a:pt x="41" y="246"/>
                    <a:pt x="46" y="243"/>
                  </a:cubicBezTo>
                  <a:cubicBezTo>
                    <a:pt x="48" y="240"/>
                    <a:pt x="51" y="235"/>
                    <a:pt x="56" y="237"/>
                  </a:cubicBezTo>
                  <a:cubicBezTo>
                    <a:pt x="56" y="241"/>
                    <a:pt x="53" y="244"/>
                    <a:pt x="49" y="246"/>
                  </a:cubicBezTo>
                  <a:cubicBezTo>
                    <a:pt x="49" y="248"/>
                    <a:pt x="49" y="249"/>
                    <a:pt x="49" y="249"/>
                  </a:cubicBezTo>
                  <a:cubicBezTo>
                    <a:pt x="45" y="254"/>
                    <a:pt x="43" y="261"/>
                    <a:pt x="38" y="265"/>
                  </a:cubicBezTo>
                  <a:cubicBezTo>
                    <a:pt x="40" y="265"/>
                    <a:pt x="38" y="268"/>
                    <a:pt x="36" y="267"/>
                  </a:cubicBezTo>
                  <a:cubicBezTo>
                    <a:pt x="38" y="270"/>
                    <a:pt x="48" y="271"/>
                    <a:pt x="45" y="276"/>
                  </a:cubicBezTo>
                  <a:cubicBezTo>
                    <a:pt x="44" y="276"/>
                    <a:pt x="45" y="275"/>
                    <a:pt x="44" y="275"/>
                  </a:cubicBezTo>
                  <a:cubicBezTo>
                    <a:pt x="44" y="277"/>
                    <a:pt x="45" y="277"/>
                    <a:pt x="47" y="277"/>
                  </a:cubicBezTo>
                  <a:cubicBezTo>
                    <a:pt x="46" y="278"/>
                    <a:pt x="46" y="278"/>
                    <a:pt x="47" y="279"/>
                  </a:cubicBezTo>
                  <a:cubicBezTo>
                    <a:pt x="65" y="294"/>
                    <a:pt x="82" y="310"/>
                    <a:pt x="101" y="325"/>
                  </a:cubicBezTo>
                  <a:cubicBezTo>
                    <a:pt x="108" y="335"/>
                    <a:pt x="121" y="340"/>
                    <a:pt x="130" y="350"/>
                  </a:cubicBezTo>
                  <a:cubicBezTo>
                    <a:pt x="137" y="354"/>
                    <a:pt x="142" y="361"/>
                    <a:pt x="150" y="364"/>
                  </a:cubicBezTo>
                  <a:cubicBezTo>
                    <a:pt x="152" y="368"/>
                    <a:pt x="156" y="369"/>
                    <a:pt x="158" y="373"/>
                  </a:cubicBezTo>
                  <a:cubicBezTo>
                    <a:pt x="160" y="372"/>
                    <a:pt x="160" y="373"/>
                    <a:pt x="161" y="373"/>
                  </a:cubicBezTo>
                  <a:cubicBezTo>
                    <a:pt x="177" y="389"/>
                    <a:pt x="198" y="399"/>
                    <a:pt x="216" y="412"/>
                  </a:cubicBezTo>
                  <a:cubicBezTo>
                    <a:pt x="217" y="412"/>
                    <a:pt x="217" y="411"/>
                    <a:pt x="218" y="411"/>
                  </a:cubicBezTo>
                  <a:cubicBezTo>
                    <a:pt x="224" y="413"/>
                    <a:pt x="228" y="417"/>
                    <a:pt x="235" y="418"/>
                  </a:cubicBezTo>
                  <a:cubicBezTo>
                    <a:pt x="235" y="415"/>
                    <a:pt x="232" y="414"/>
                    <a:pt x="230" y="412"/>
                  </a:cubicBezTo>
                  <a:cubicBezTo>
                    <a:pt x="230" y="414"/>
                    <a:pt x="233" y="414"/>
                    <a:pt x="232" y="415"/>
                  </a:cubicBezTo>
                  <a:cubicBezTo>
                    <a:pt x="229" y="414"/>
                    <a:pt x="228" y="411"/>
                    <a:pt x="226" y="410"/>
                  </a:cubicBezTo>
                  <a:cubicBezTo>
                    <a:pt x="225" y="408"/>
                    <a:pt x="227" y="409"/>
                    <a:pt x="227" y="408"/>
                  </a:cubicBezTo>
                  <a:cubicBezTo>
                    <a:pt x="224" y="404"/>
                    <a:pt x="222" y="399"/>
                    <a:pt x="219" y="396"/>
                  </a:cubicBezTo>
                  <a:cubicBezTo>
                    <a:pt x="208" y="385"/>
                    <a:pt x="197" y="373"/>
                    <a:pt x="186" y="363"/>
                  </a:cubicBezTo>
                  <a:cubicBezTo>
                    <a:pt x="177" y="351"/>
                    <a:pt x="163" y="342"/>
                    <a:pt x="152" y="334"/>
                  </a:cubicBezTo>
                  <a:cubicBezTo>
                    <a:pt x="151" y="332"/>
                    <a:pt x="152" y="331"/>
                    <a:pt x="154" y="331"/>
                  </a:cubicBezTo>
                  <a:cubicBezTo>
                    <a:pt x="162" y="337"/>
                    <a:pt x="171" y="344"/>
                    <a:pt x="179" y="351"/>
                  </a:cubicBezTo>
                  <a:cubicBezTo>
                    <a:pt x="166" y="336"/>
                    <a:pt x="155" y="320"/>
                    <a:pt x="140" y="308"/>
                  </a:cubicBezTo>
                  <a:cubicBezTo>
                    <a:pt x="140" y="307"/>
                    <a:pt x="140" y="306"/>
                    <a:pt x="141" y="304"/>
                  </a:cubicBezTo>
                  <a:cubicBezTo>
                    <a:pt x="139" y="304"/>
                    <a:pt x="139" y="302"/>
                    <a:pt x="137" y="302"/>
                  </a:cubicBezTo>
                  <a:cubicBezTo>
                    <a:pt x="127" y="290"/>
                    <a:pt x="115" y="281"/>
                    <a:pt x="106" y="269"/>
                  </a:cubicBezTo>
                  <a:cubicBezTo>
                    <a:pt x="102" y="268"/>
                    <a:pt x="100" y="263"/>
                    <a:pt x="96" y="261"/>
                  </a:cubicBezTo>
                  <a:cubicBezTo>
                    <a:pt x="96" y="260"/>
                    <a:pt x="95" y="257"/>
                    <a:pt x="93" y="259"/>
                  </a:cubicBezTo>
                  <a:cubicBezTo>
                    <a:pt x="100" y="266"/>
                    <a:pt x="107" y="272"/>
                    <a:pt x="112" y="279"/>
                  </a:cubicBezTo>
                  <a:cubicBezTo>
                    <a:pt x="116" y="282"/>
                    <a:pt x="120" y="286"/>
                    <a:pt x="122" y="291"/>
                  </a:cubicBezTo>
                  <a:cubicBezTo>
                    <a:pt x="124" y="291"/>
                    <a:pt x="124" y="293"/>
                    <a:pt x="126" y="293"/>
                  </a:cubicBezTo>
                  <a:cubicBezTo>
                    <a:pt x="127" y="296"/>
                    <a:pt x="129" y="296"/>
                    <a:pt x="130" y="299"/>
                  </a:cubicBezTo>
                  <a:cubicBezTo>
                    <a:pt x="134" y="302"/>
                    <a:pt x="139" y="308"/>
                    <a:pt x="140" y="314"/>
                  </a:cubicBezTo>
                  <a:cubicBezTo>
                    <a:pt x="132" y="307"/>
                    <a:pt x="129" y="295"/>
                    <a:pt x="119" y="290"/>
                  </a:cubicBezTo>
                  <a:cubicBezTo>
                    <a:pt x="119" y="289"/>
                    <a:pt x="118" y="288"/>
                    <a:pt x="118" y="288"/>
                  </a:cubicBezTo>
                  <a:cubicBezTo>
                    <a:pt x="116" y="288"/>
                    <a:pt x="116" y="285"/>
                    <a:pt x="116" y="287"/>
                  </a:cubicBezTo>
                  <a:cubicBezTo>
                    <a:pt x="115" y="284"/>
                    <a:pt x="112" y="282"/>
                    <a:pt x="109" y="280"/>
                  </a:cubicBezTo>
                  <a:cubicBezTo>
                    <a:pt x="103" y="273"/>
                    <a:pt x="93" y="263"/>
                    <a:pt x="87" y="255"/>
                  </a:cubicBezTo>
                  <a:cubicBezTo>
                    <a:pt x="90" y="254"/>
                    <a:pt x="91" y="258"/>
                    <a:pt x="93" y="258"/>
                  </a:cubicBezTo>
                  <a:cubicBezTo>
                    <a:pt x="89" y="253"/>
                    <a:pt x="83" y="249"/>
                    <a:pt x="79" y="243"/>
                  </a:cubicBezTo>
                  <a:cubicBezTo>
                    <a:pt x="79" y="248"/>
                    <a:pt x="85" y="248"/>
                    <a:pt x="84" y="252"/>
                  </a:cubicBezTo>
                  <a:cubicBezTo>
                    <a:pt x="77" y="247"/>
                    <a:pt x="71" y="242"/>
                    <a:pt x="66" y="236"/>
                  </a:cubicBezTo>
                  <a:cubicBezTo>
                    <a:pt x="67" y="235"/>
                    <a:pt x="68" y="234"/>
                    <a:pt x="67" y="232"/>
                  </a:cubicBezTo>
                  <a:cubicBezTo>
                    <a:pt x="65" y="233"/>
                    <a:pt x="63" y="235"/>
                    <a:pt x="63" y="237"/>
                  </a:cubicBezTo>
                  <a:cubicBezTo>
                    <a:pt x="62" y="236"/>
                    <a:pt x="61" y="235"/>
                    <a:pt x="60" y="234"/>
                  </a:cubicBezTo>
                  <a:cubicBezTo>
                    <a:pt x="62" y="231"/>
                    <a:pt x="61" y="227"/>
                    <a:pt x="60" y="224"/>
                  </a:cubicBezTo>
                  <a:cubicBezTo>
                    <a:pt x="61" y="225"/>
                    <a:pt x="63" y="225"/>
                    <a:pt x="64" y="225"/>
                  </a:cubicBezTo>
                  <a:close/>
                  <a:moveTo>
                    <a:pt x="239" y="62"/>
                  </a:moveTo>
                  <a:cubicBezTo>
                    <a:pt x="236" y="63"/>
                    <a:pt x="234" y="66"/>
                    <a:pt x="232" y="68"/>
                  </a:cubicBezTo>
                  <a:cubicBezTo>
                    <a:pt x="235" y="70"/>
                    <a:pt x="239" y="65"/>
                    <a:pt x="241" y="63"/>
                  </a:cubicBezTo>
                  <a:cubicBezTo>
                    <a:pt x="240" y="63"/>
                    <a:pt x="240" y="59"/>
                    <a:pt x="239" y="61"/>
                  </a:cubicBezTo>
                  <a:cubicBezTo>
                    <a:pt x="239" y="61"/>
                    <a:pt x="240" y="61"/>
                    <a:pt x="239" y="62"/>
                  </a:cubicBezTo>
                  <a:close/>
                  <a:moveTo>
                    <a:pt x="393" y="67"/>
                  </a:moveTo>
                  <a:cubicBezTo>
                    <a:pt x="395" y="66"/>
                    <a:pt x="396" y="63"/>
                    <a:pt x="398" y="63"/>
                  </a:cubicBezTo>
                  <a:cubicBezTo>
                    <a:pt x="396" y="60"/>
                    <a:pt x="392" y="65"/>
                    <a:pt x="393" y="67"/>
                  </a:cubicBezTo>
                  <a:close/>
                  <a:moveTo>
                    <a:pt x="386" y="73"/>
                  </a:moveTo>
                  <a:cubicBezTo>
                    <a:pt x="387" y="72"/>
                    <a:pt x="390" y="70"/>
                    <a:pt x="389" y="69"/>
                  </a:cubicBezTo>
                  <a:cubicBezTo>
                    <a:pt x="388" y="71"/>
                    <a:pt x="386" y="71"/>
                    <a:pt x="386" y="73"/>
                  </a:cubicBezTo>
                  <a:close/>
                  <a:moveTo>
                    <a:pt x="220" y="78"/>
                  </a:moveTo>
                  <a:cubicBezTo>
                    <a:pt x="221" y="78"/>
                    <a:pt x="221" y="78"/>
                    <a:pt x="221" y="79"/>
                  </a:cubicBezTo>
                  <a:cubicBezTo>
                    <a:pt x="224" y="78"/>
                    <a:pt x="229" y="75"/>
                    <a:pt x="231" y="71"/>
                  </a:cubicBezTo>
                  <a:cubicBezTo>
                    <a:pt x="226" y="70"/>
                    <a:pt x="224" y="76"/>
                    <a:pt x="220" y="78"/>
                  </a:cubicBezTo>
                  <a:close/>
                  <a:moveTo>
                    <a:pt x="374" y="83"/>
                  </a:moveTo>
                  <a:cubicBezTo>
                    <a:pt x="379" y="81"/>
                    <a:pt x="382" y="77"/>
                    <a:pt x="385" y="74"/>
                  </a:cubicBezTo>
                  <a:cubicBezTo>
                    <a:pt x="381" y="75"/>
                    <a:pt x="382" y="78"/>
                    <a:pt x="378" y="79"/>
                  </a:cubicBezTo>
                  <a:cubicBezTo>
                    <a:pt x="378" y="81"/>
                    <a:pt x="376" y="82"/>
                    <a:pt x="374" y="83"/>
                  </a:cubicBezTo>
                  <a:close/>
                  <a:moveTo>
                    <a:pt x="217" y="81"/>
                  </a:moveTo>
                  <a:cubicBezTo>
                    <a:pt x="215" y="83"/>
                    <a:pt x="212" y="84"/>
                    <a:pt x="210" y="87"/>
                  </a:cubicBezTo>
                  <a:cubicBezTo>
                    <a:pt x="201" y="92"/>
                    <a:pt x="195" y="101"/>
                    <a:pt x="187" y="107"/>
                  </a:cubicBezTo>
                  <a:cubicBezTo>
                    <a:pt x="187" y="109"/>
                    <a:pt x="184" y="109"/>
                    <a:pt x="186" y="110"/>
                  </a:cubicBezTo>
                  <a:cubicBezTo>
                    <a:pt x="196" y="101"/>
                    <a:pt x="206" y="92"/>
                    <a:pt x="217" y="84"/>
                  </a:cubicBezTo>
                  <a:cubicBezTo>
                    <a:pt x="217" y="83"/>
                    <a:pt x="219" y="83"/>
                    <a:pt x="220" y="83"/>
                  </a:cubicBezTo>
                  <a:cubicBezTo>
                    <a:pt x="219" y="82"/>
                    <a:pt x="219" y="81"/>
                    <a:pt x="217" y="81"/>
                  </a:cubicBezTo>
                  <a:close/>
                  <a:moveTo>
                    <a:pt x="172" y="122"/>
                  </a:moveTo>
                  <a:cubicBezTo>
                    <a:pt x="177" y="119"/>
                    <a:pt x="182" y="115"/>
                    <a:pt x="184" y="111"/>
                  </a:cubicBezTo>
                  <a:cubicBezTo>
                    <a:pt x="180" y="114"/>
                    <a:pt x="177" y="118"/>
                    <a:pt x="172" y="122"/>
                  </a:cubicBezTo>
                  <a:close/>
                  <a:moveTo>
                    <a:pt x="687" y="130"/>
                  </a:moveTo>
                  <a:cubicBezTo>
                    <a:pt x="687" y="130"/>
                    <a:pt x="687" y="131"/>
                    <a:pt x="688" y="131"/>
                  </a:cubicBezTo>
                  <a:cubicBezTo>
                    <a:pt x="688" y="130"/>
                    <a:pt x="689" y="131"/>
                    <a:pt x="689" y="129"/>
                  </a:cubicBezTo>
                  <a:cubicBezTo>
                    <a:pt x="688" y="129"/>
                    <a:pt x="687" y="129"/>
                    <a:pt x="687" y="130"/>
                  </a:cubicBezTo>
                  <a:close/>
                  <a:moveTo>
                    <a:pt x="661" y="131"/>
                  </a:moveTo>
                  <a:cubicBezTo>
                    <a:pt x="661" y="132"/>
                    <a:pt x="661" y="133"/>
                    <a:pt x="662" y="133"/>
                  </a:cubicBezTo>
                  <a:cubicBezTo>
                    <a:pt x="663" y="132"/>
                    <a:pt x="664" y="132"/>
                    <a:pt x="664" y="131"/>
                  </a:cubicBezTo>
                  <a:cubicBezTo>
                    <a:pt x="662" y="130"/>
                    <a:pt x="662" y="131"/>
                    <a:pt x="661" y="131"/>
                  </a:cubicBezTo>
                  <a:close/>
                  <a:moveTo>
                    <a:pt x="662" y="138"/>
                  </a:moveTo>
                  <a:cubicBezTo>
                    <a:pt x="650" y="146"/>
                    <a:pt x="640" y="156"/>
                    <a:pt x="630" y="166"/>
                  </a:cubicBezTo>
                  <a:cubicBezTo>
                    <a:pt x="630" y="167"/>
                    <a:pt x="630" y="167"/>
                    <a:pt x="631" y="167"/>
                  </a:cubicBezTo>
                  <a:cubicBezTo>
                    <a:pt x="643" y="156"/>
                    <a:pt x="655" y="146"/>
                    <a:pt x="667" y="135"/>
                  </a:cubicBezTo>
                  <a:cubicBezTo>
                    <a:pt x="669" y="134"/>
                    <a:pt x="671" y="133"/>
                    <a:pt x="671" y="131"/>
                  </a:cubicBezTo>
                  <a:cubicBezTo>
                    <a:pt x="667" y="132"/>
                    <a:pt x="665" y="135"/>
                    <a:pt x="662" y="138"/>
                  </a:cubicBezTo>
                  <a:close/>
                  <a:moveTo>
                    <a:pt x="610" y="142"/>
                  </a:moveTo>
                  <a:cubicBezTo>
                    <a:pt x="591" y="144"/>
                    <a:pt x="580" y="151"/>
                    <a:pt x="563" y="155"/>
                  </a:cubicBezTo>
                  <a:cubicBezTo>
                    <a:pt x="551" y="159"/>
                    <a:pt x="537" y="164"/>
                    <a:pt x="523" y="169"/>
                  </a:cubicBezTo>
                  <a:cubicBezTo>
                    <a:pt x="523" y="170"/>
                    <a:pt x="524" y="170"/>
                    <a:pt x="524" y="172"/>
                  </a:cubicBezTo>
                  <a:cubicBezTo>
                    <a:pt x="523" y="173"/>
                    <a:pt x="522" y="175"/>
                    <a:pt x="521" y="176"/>
                  </a:cubicBezTo>
                  <a:cubicBezTo>
                    <a:pt x="545" y="167"/>
                    <a:pt x="565" y="160"/>
                    <a:pt x="591" y="152"/>
                  </a:cubicBezTo>
                  <a:cubicBezTo>
                    <a:pt x="591" y="150"/>
                    <a:pt x="592" y="150"/>
                    <a:pt x="593" y="150"/>
                  </a:cubicBezTo>
                  <a:cubicBezTo>
                    <a:pt x="610" y="146"/>
                    <a:pt x="630" y="140"/>
                    <a:pt x="647" y="134"/>
                  </a:cubicBezTo>
                  <a:cubicBezTo>
                    <a:pt x="634" y="136"/>
                    <a:pt x="622" y="138"/>
                    <a:pt x="610" y="142"/>
                  </a:cubicBezTo>
                  <a:close/>
                  <a:moveTo>
                    <a:pt x="528" y="195"/>
                  </a:moveTo>
                  <a:cubicBezTo>
                    <a:pt x="513" y="200"/>
                    <a:pt x="499" y="208"/>
                    <a:pt x="486" y="213"/>
                  </a:cubicBezTo>
                  <a:cubicBezTo>
                    <a:pt x="483" y="213"/>
                    <a:pt x="481" y="214"/>
                    <a:pt x="479" y="216"/>
                  </a:cubicBezTo>
                  <a:cubicBezTo>
                    <a:pt x="479" y="215"/>
                    <a:pt x="478" y="215"/>
                    <a:pt x="478" y="215"/>
                  </a:cubicBezTo>
                  <a:cubicBezTo>
                    <a:pt x="473" y="219"/>
                    <a:pt x="466" y="221"/>
                    <a:pt x="459" y="222"/>
                  </a:cubicBezTo>
                  <a:cubicBezTo>
                    <a:pt x="455" y="226"/>
                    <a:pt x="448" y="228"/>
                    <a:pt x="443" y="232"/>
                  </a:cubicBezTo>
                  <a:cubicBezTo>
                    <a:pt x="442" y="233"/>
                    <a:pt x="441" y="233"/>
                    <a:pt x="440" y="233"/>
                  </a:cubicBezTo>
                  <a:cubicBezTo>
                    <a:pt x="437" y="240"/>
                    <a:pt x="431" y="241"/>
                    <a:pt x="428" y="247"/>
                  </a:cubicBezTo>
                  <a:cubicBezTo>
                    <a:pt x="433" y="246"/>
                    <a:pt x="435" y="245"/>
                    <a:pt x="439" y="244"/>
                  </a:cubicBezTo>
                  <a:cubicBezTo>
                    <a:pt x="436" y="248"/>
                    <a:pt x="431" y="250"/>
                    <a:pt x="427" y="252"/>
                  </a:cubicBezTo>
                  <a:cubicBezTo>
                    <a:pt x="426" y="251"/>
                    <a:pt x="426" y="251"/>
                    <a:pt x="425" y="251"/>
                  </a:cubicBezTo>
                  <a:cubicBezTo>
                    <a:pt x="418" y="258"/>
                    <a:pt x="412" y="265"/>
                    <a:pt x="406" y="272"/>
                  </a:cubicBezTo>
                  <a:cubicBezTo>
                    <a:pt x="407" y="272"/>
                    <a:pt x="410" y="269"/>
                    <a:pt x="411" y="272"/>
                  </a:cubicBezTo>
                  <a:cubicBezTo>
                    <a:pt x="410" y="275"/>
                    <a:pt x="406" y="276"/>
                    <a:pt x="404" y="277"/>
                  </a:cubicBezTo>
                  <a:cubicBezTo>
                    <a:pt x="403" y="278"/>
                    <a:pt x="399" y="281"/>
                    <a:pt x="397" y="283"/>
                  </a:cubicBezTo>
                  <a:cubicBezTo>
                    <a:pt x="396" y="283"/>
                    <a:pt x="396" y="282"/>
                    <a:pt x="395" y="282"/>
                  </a:cubicBezTo>
                  <a:cubicBezTo>
                    <a:pt x="392" y="287"/>
                    <a:pt x="386" y="290"/>
                    <a:pt x="384" y="295"/>
                  </a:cubicBezTo>
                  <a:cubicBezTo>
                    <a:pt x="394" y="290"/>
                    <a:pt x="402" y="285"/>
                    <a:pt x="413" y="281"/>
                  </a:cubicBezTo>
                  <a:cubicBezTo>
                    <a:pt x="417" y="278"/>
                    <a:pt x="422" y="275"/>
                    <a:pt x="428" y="273"/>
                  </a:cubicBezTo>
                  <a:cubicBezTo>
                    <a:pt x="433" y="270"/>
                    <a:pt x="438" y="267"/>
                    <a:pt x="443" y="267"/>
                  </a:cubicBezTo>
                  <a:cubicBezTo>
                    <a:pt x="440" y="268"/>
                    <a:pt x="439" y="270"/>
                    <a:pt x="437" y="271"/>
                  </a:cubicBezTo>
                  <a:cubicBezTo>
                    <a:pt x="418" y="279"/>
                    <a:pt x="400" y="291"/>
                    <a:pt x="380" y="300"/>
                  </a:cubicBezTo>
                  <a:cubicBezTo>
                    <a:pt x="380" y="303"/>
                    <a:pt x="376" y="304"/>
                    <a:pt x="376" y="305"/>
                  </a:cubicBezTo>
                  <a:cubicBezTo>
                    <a:pt x="374" y="305"/>
                    <a:pt x="374" y="307"/>
                    <a:pt x="371" y="306"/>
                  </a:cubicBezTo>
                  <a:cubicBezTo>
                    <a:pt x="345" y="332"/>
                    <a:pt x="317" y="356"/>
                    <a:pt x="292" y="383"/>
                  </a:cubicBezTo>
                  <a:cubicBezTo>
                    <a:pt x="292" y="384"/>
                    <a:pt x="294" y="383"/>
                    <a:pt x="294" y="384"/>
                  </a:cubicBezTo>
                  <a:cubicBezTo>
                    <a:pt x="293" y="385"/>
                    <a:pt x="292" y="385"/>
                    <a:pt x="292" y="387"/>
                  </a:cubicBezTo>
                  <a:cubicBezTo>
                    <a:pt x="319" y="379"/>
                    <a:pt x="344" y="365"/>
                    <a:pt x="369" y="353"/>
                  </a:cubicBezTo>
                  <a:cubicBezTo>
                    <a:pt x="373" y="351"/>
                    <a:pt x="380" y="346"/>
                    <a:pt x="383" y="348"/>
                  </a:cubicBezTo>
                  <a:cubicBezTo>
                    <a:pt x="378" y="354"/>
                    <a:pt x="368" y="355"/>
                    <a:pt x="361" y="360"/>
                  </a:cubicBezTo>
                  <a:cubicBezTo>
                    <a:pt x="338" y="371"/>
                    <a:pt x="314" y="384"/>
                    <a:pt x="289" y="391"/>
                  </a:cubicBezTo>
                  <a:cubicBezTo>
                    <a:pt x="290" y="394"/>
                    <a:pt x="287" y="393"/>
                    <a:pt x="287" y="394"/>
                  </a:cubicBezTo>
                  <a:cubicBezTo>
                    <a:pt x="285" y="396"/>
                    <a:pt x="283" y="398"/>
                    <a:pt x="282" y="400"/>
                  </a:cubicBezTo>
                  <a:cubicBezTo>
                    <a:pt x="282" y="401"/>
                    <a:pt x="284" y="401"/>
                    <a:pt x="284" y="401"/>
                  </a:cubicBezTo>
                  <a:cubicBezTo>
                    <a:pt x="282" y="401"/>
                    <a:pt x="281" y="401"/>
                    <a:pt x="281" y="403"/>
                  </a:cubicBezTo>
                  <a:cubicBezTo>
                    <a:pt x="282" y="404"/>
                    <a:pt x="285" y="403"/>
                    <a:pt x="285" y="403"/>
                  </a:cubicBezTo>
                  <a:cubicBezTo>
                    <a:pt x="283" y="406"/>
                    <a:pt x="281" y="409"/>
                    <a:pt x="277" y="410"/>
                  </a:cubicBezTo>
                  <a:cubicBezTo>
                    <a:pt x="277" y="409"/>
                    <a:pt x="280" y="407"/>
                    <a:pt x="278" y="407"/>
                  </a:cubicBezTo>
                  <a:cubicBezTo>
                    <a:pt x="272" y="409"/>
                    <a:pt x="267" y="414"/>
                    <a:pt x="266" y="420"/>
                  </a:cubicBezTo>
                  <a:cubicBezTo>
                    <a:pt x="300" y="404"/>
                    <a:pt x="329" y="383"/>
                    <a:pt x="367" y="371"/>
                  </a:cubicBezTo>
                  <a:cubicBezTo>
                    <a:pt x="368" y="371"/>
                    <a:pt x="368" y="370"/>
                    <a:pt x="369" y="369"/>
                  </a:cubicBezTo>
                  <a:cubicBezTo>
                    <a:pt x="369" y="370"/>
                    <a:pt x="369" y="370"/>
                    <a:pt x="370" y="370"/>
                  </a:cubicBezTo>
                  <a:cubicBezTo>
                    <a:pt x="381" y="366"/>
                    <a:pt x="392" y="358"/>
                    <a:pt x="405" y="356"/>
                  </a:cubicBezTo>
                  <a:cubicBezTo>
                    <a:pt x="415" y="350"/>
                    <a:pt x="432" y="350"/>
                    <a:pt x="440" y="342"/>
                  </a:cubicBezTo>
                  <a:cubicBezTo>
                    <a:pt x="440" y="340"/>
                    <a:pt x="439" y="340"/>
                    <a:pt x="440" y="339"/>
                  </a:cubicBezTo>
                  <a:cubicBezTo>
                    <a:pt x="441" y="339"/>
                    <a:pt x="442" y="339"/>
                    <a:pt x="443" y="339"/>
                  </a:cubicBezTo>
                  <a:cubicBezTo>
                    <a:pt x="443" y="337"/>
                    <a:pt x="444" y="336"/>
                    <a:pt x="444" y="335"/>
                  </a:cubicBezTo>
                  <a:cubicBezTo>
                    <a:pt x="465" y="318"/>
                    <a:pt x="482" y="298"/>
                    <a:pt x="504" y="282"/>
                  </a:cubicBezTo>
                  <a:cubicBezTo>
                    <a:pt x="504" y="280"/>
                    <a:pt x="506" y="279"/>
                    <a:pt x="507" y="278"/>
                  </a:cubicBezTo>
                  <a:cubicBezTo>
                    <a:pt x="508" y="278"/>
                    <a:pt x="509" y="278"/>
                    <a:pt x="509" y="278"/>
                  </a:cubicBezTo>
                  <a:cubicBezTo>
                    <a:pt x="524" y="264"/>
                    <a:pt x="539" y="251"/>
                    <a:pt x="551" y="235"/>
                  </a:cubicBezTo>
                  <a:cubicBezTo>
                    <a:pt x="550" y="236"/>
                    <a:pt x="549" y="235"/>
                    <a:pt x="550" y="233"/>
                  </a:cubicBezTo>
                  <a:cubicBezTo>
                    <a:pt x="551" y="233"/>
                    <a:pt x="552" y="233"/>
                    <a:pt x="553" y="233"/>
                  </a:cubicBezTo>
                  <a:cubicBezTo>
                    <a:pt x="569" y="219"/>
                    <a:pt x="586" y="205"/>
                    <a:pt x="600" y="189"/>
                  </a:cubicBezTo>
                  <a:cubicBezTo>
                    <a:pt x="601" y="185"/>
                    <a:pt x="603" y="185"/>
                    <a:pt x="606" y="185"/>
                  </a:cubicBezTo>
                  <a:cubicBezTo>
                    <a:pt x="611" y="179"/>
                    <a:pt x="618" y="175"/>
                    <a:pt x="622" y="169"/>
                  </a:cubicBezTo>
                  <a:cubicBezTo>
                    <a:pt x="626" y="167"/>
                    <a:pt x="628" y="164"/>
                    <a:pt x="631" y="160"/>
                  </a:cubicBezTo>
                  <a:cubicBezTo>
                    <a:pt x="636" y="156"/>
                    <a:pt x="639" y="151"/>
                    <a:pt x="644" y="147"/>
                  </a:cubicBezTo>
                  <a:cubicBezTo>
                    <a:pt x="648" y="144"/>
                    <a:pt x="655" y="141"/>
                    <a:pt x="656" y="136"/>
                  </a:cubicBezTo>
                  <a:cubicBezTo>
                    <a:pt x="647" y="136"/>
                    <a:pt x="635" y="144"/>
                    <a:pt x="623" y="144"/>
                  </a:cubicBezTo>
                  <a:cubicBezTo>
                    <a:pt x="618" y="147"/>
                    <a:pt x="612" y="145"/>
                    <a:pt x="608" y="149"/>
                  </a:cubicBezTo>
                  <a:cubicBezTo>
                    <a:pt x="606" y="150"/>
                    <a:pt x="605" y="149"/>
                    <a:pt x="604" y="149"/>
                  </a:cubicBezTo>
                  <a:cubicBezTo>
                    <a:pt x="604" y="150"/>
                    <a:pt x="605" y="150"/>
                    <a:pt x="604" y="150"/>
                  </a:cubicBezTo>
                  <a:cubicBezTo>
                    <a:pt x="593" y="152"/>
                    <a:pt x="584" y="158"/>
                    <a:pt x="572" y="159"/>
                  </a:cubicBezTo>
                  <a:cubicBezTo>
                    <a:pt x="570" y="163"/>
                    <a:pt x="566" y="161"/>
                    <a:pt x="564" y="163"/>
                  </a:cubicBezTo>
                  <a:cubicBezTo>
                    <a:pt x="559" y="166"/>
                    <a:pt x="551" y="168"/>
                    <a:pt x="543" y="170"/>
                  </a:cubicBezTo>
                  <a:cubicBezTo>
                    <a:pt x="539" y="174"/>
                    <a:pt x="530" y="171"/>
                    <a:pt x="526" y="176"/>
                  </a:cubicBezTo>
                  <a:cubicBezTo>
                    <a:pt x="524" y="175"/>
                    <a:pt x="521" y="177"/>
                    <a:pt x="519" y="179"/>
                  </a:cubicBezTo>
                  <a:cubicBezTo>
                    <a:pt x="516" y="178"/>
                    <a:pt x="511" y="180"/>
                    <a:pt x="510" y="183"/>
                  </a:cubicBezTo>
                  <a:cubicBezTo>
                    <a:pt x="497" y="184"/>
                    <a:pt x="487" y="193"/>
                    <a:pt x="473" y="196"/>
                  </a:cubicBezTo>
                  <a:cubicBezTo>
                    <a:pt x="474" y="198"/>
                    <a:pt x="471" y="198"/>
                    <a:pt x="472" y="201"/>
                  </a:cubicBezTo>
                  <a:cubicBezTo>
                    <a:pt x="470" y="199"/>
                    <a:pt x="468" y="202"/>
                    <a:pt x="467" y="204"/>
                  </a:cubicBezTo>
                  <a:cubicBezTo>
                    <a:pt x="472" y="203"/>
                    <a:pt x="475" y="199"/>
                    <a:pt x="481" y="201"/>
                  </a:cubicBezTo>
                  <a:cubicBezTo>
                    <a:pt x="476" y="205"/>
                    <a:pt x="468" y="206"/>
                    <a:pt x="463" y="210"/>
                  </a:cubicBezTo>
                  <a:cubicBezTo>
                    <a:pt x="461" y="208"/>
                    <a:pt x="460" y="211"/>
                    <a:pt x="458" y="213"/>
                  </a:cubicBezTo>
                  <a:cubicBezTo>
                    <a:pt x="454" y="217"/>
                    <a:pt x="449" y="222"/>
                    <a:pt x="447" y="226"/>
                  </a:cubicBezTo>
                  <a:cubicBezTo>
                    <a:pt x="463" y="220"/>
                    <a:pt x="478" y="212"/>
                    <a:pt x="496" y="207"/>
                  </a:cubicBezTo>
                  <a:cubicBezTo>
                    <a:pt x="503" y="203"/>
                    <a:pt x="514" y="198"/>
                    <a:pt x="523" y="196"/>
                  </a:cubicBezTo>
                  <a:cubicBezTo>
                    <a:pt x="523" y="195"/>
                    <a:pt x="523" y="195"/>
                    <a:pt x="524" y="195"/>
                  </a:cubicBezTo>
                  <a:cubicBezTo>
                    <a:pt x="527" y="195"/>
                    <a:pt x="530" y="190"/>
                    <a:pt x="533" y="192"/>
                  </a:cubicBezTo>
                  <a:cubicBezTo>
                    <a:pt x="532" y="194"/>
                    <a:pt x="527" y="194"/>
                    <a:pt x="528" y="195"/>
                  </a:cubicBezTo>
                  <a:close/>
                  <a:moveTo>
                    <a:pt x="606" y="186"/>
                  </a:moveTo>
                  <a:cubicBezTo>
                    <a:pt x="607" y="186"/>
                    <a:pt x="607" y="186"/>
                    <a:pt x="608" y="186"/>
                  </a:cubicBezTo>
                  <a:cubicBezTo>
                    <a:pt x="608" y="184"/>
                    <a:pt x="606" y="184"/>
                    <a:pt x="606" y="186"/>
                  </a:cubicBezTo>
                  <a:close/>
                  <a:moveTo>
                    <a:pt x="294" y="159"/>
                  </a:moveTo>
                  <a:cubicBezTo>
                    <a:pt x="296" y="160"/>
                    <a:pt x="297" y="157"/>
                    <a:pt x="296" y="157"/>
                  </a:cubicBezTo>
                  <a:cubicBezTo>
                    <a:pt x="296" y="158"/>
                    <a:pt x="294" y="157"/>
                    <a:pt x="294" y="159"/>
                  </a:cubicBezTo>
                  <a:close/>
                  <a:moveTo>
                    <a:pt x="112" y="179"/>
                  </a:moveTo>
                  <a:cubicBezTo>
                    <a:pt x="103" y="190"/>
                    <a:pt x="92" y="199"/>
                    <a:pt x="81" y="208"/>
                  </a:cubicBezTo>
                  <a:cubicBezTo>
                    <a:pt x="79" y="212"/>
                    <a:pt x="73" y="218"/>
                    <a:pt x="70" y="220"/>
                  </a:cubicBezTo>
                  <a:cubicBezTo>
                    <a:pt x="70" y="224"/>
                    <a:pt x="66" y="223"/>
                    <a:pt x="68" y="225"/>
                  </a:cubicBezTo>
                  <a:cubicBezTo>
                    <a:pt x="83" y="206"/>
                    <a:pt x="106" y="191"/>
                    <a:pt x="122" y="171"/>
                  </a:cubicBezTo>
                  <a:cubicBezTo>
                    <a:pt x="122" y="170"/>
                    <a:pt x="122" y="170"/>
                    <a:pt x="121" y="170"/>
                  </a:cubicBezTo>
                  <a:cubicBezTo>
                    <a:pt x="118" y="173"/>
                    <a:pt x="116" y="177"/>
                    <a:pt x="112" y="179"/>
                  </a:cubicBezTo>
                  <a:close/>
                  <a:moveTo>
                    <a:pt x="385" y="408"/>
                  </a:moveTo>
                  <a:cubicBezTo>
                    <a:pt x="375" y="410"/>
                    <a:pt x="367" y="409"/>
                    <a:pt x="359" y="413"/>
                  </a:cubicBezTo>
                  <a:cubicBezTo>
                    <a:pt x="413" y="406"/>
                    <a:pt x="452" y="402"/>
                    <a:pt x="500" y="398"/>
                  </a:cubicBezTo>
                  <a:cubicBezTo>
                    <a:pt x="500" y="396"/>
                    <a:pt x="499" y="396"/>
                    <a:pt x="499" y="395"/>
                  </a:cubicBezTo>
                  <a:cubicBezTo>
                    <a:pt x="505" y="387"/>
                    <a:pt x="512" y="379"/>
                    <a:pt x="520" y="373"/>
                  </a:cubicBezTo>
                  <a:cubicBezTo>
                    <a:pt x="522" y="368"/>
                    <a:pt x="524" y="364"/>
                    <a:pt x="529" y="363"/>
                  </a:cubicBezTo>
                  <a:cubicBezTo>
                    <a:pt x="530" y="362"/>
                    <a:pt x="528" y="361"/>
                    <a:pt x="529" y="360"/>
                  </a:cubicBezTo>
                  <a:cubicBezTo>
                    <a:pt x="566" y="321"/>
                    <a:pt x="607" y="287"/>
                    <a:pt x="644" y="248"/>
                  </a:cubicBezTo>
                  <a:cubicBezTo>
                    <a:pt x="643" y="246"/>
                    <a:pt x="644" y="244"/>
                    <a:pt x="645" y="243"/>
                  </a:cubicBezTo>
                  <a:cubicBezTo>
                    <a:pt x="646" y="243"/>
                    <a:pt x="646" y="244"/>
                    <a:pt x="648" y="244"/>
                  </a:cubicBezTo>
                  <a:cubicBezTo>
                    <a:pt x="651" y="240"/>
                    <a:pt x="655" y="238"/>
                    <a:pt x="657" y="234"/>
                  </a:cubicBezTo>
                  <a:cubicBezTo>
                    <a:pt x="654" y="233"/>
                    <a:pt x="647" y="235"/>
                    <a:pt x="644" y="232"/>
                  </a:cubicBezTo>
                  <a:cubicBezTo>
                    <a:pt x="650" y="232"/>
                    <a:pt x="653" y="232"/>
                    <a:pt x="660" y="231"/>
                  </a:cubicBezTo>
                  <a:cubicBezTo>
                    <a:pt x="669" y="223"/>
                    <a:pt x="678" y="216"/>
                    <a:pt x="685" y="206"/>
                  </a:cubicBezTo>
                  <a:cubicBezTo>
                    <a:pt x="680" y="204"/>
                    <a:pt x="676" y="206"/>
                    <a:pt x="672" y="204"/>
                  </a:cubicBezTo>
                  <a:cubicBezTo>
                    <a:pt x="676" y="203"/>
                    <a:pt x="682" y="203"/>
                    <a:pt x="686" y="205"/>
                  </a:cubicBezTo>
                  <a:cubicBezTo>
                    <a:pt x="689" y="200"/>
                    <a:pt x="696" y="197"/>
                    <a:pt x="696" y="191"/>
                  </a:cubicBezTo>
                  <a:cubicBezTo>
                    <a:pt x="692" y="188"/>
                    <a:pt x="692" y="191"/>
                    <a:pt x="688" y="189"/>
                  </a:cubicBezTo>
                  <a:cubicBezTo>
                    <a:pt x="687" y="189"/>
                    <a:pt x="688" y="191"/>
                    <a:pt x="686" y="190"/>
                  </a:cubicBezTo>
                  <a:cubicBezTo>
                    <a:pt x="665" y="192"/>
                    <a:pt x="651" y="192"/>
                    <a:pt x="629" y="191"/>
                  </a:cubicBezTo>
                  <a:cubicBezTo>
                    <a:pt x="627" y="191"/>
                    <a:pt x="624" y="190"/>
                    <a:pt x="622" y="189"/>
                  </a:cubicBezTo>
                  <a:cubicBezTo>
                    <a:pt x="617" y="192"/>
                    <a:pt x="612" y="188"/>
                    <a:pt x="608" y="190"/>
                  </a:cubicBezTo>
                  <a:cubicBezTo>
                    <a:pt x="606" y="190"/>
                    <a:pt x="603" y="193"/>
                    <a:pt x="601" y="195"/>
                  </a:cubicBezTo>
                  <a:cubicBezTo>
                    <a:pt x="596" y="199"/>
                    <a:pt x="593" y="202"/>
                    <a:pt x="589" y="206"/>
                  </a:cubicBezTo>
                  <a:cubicBezTo>
                    <a:pt x="584" y="210"/>
                    <a:pt x="579" y="215"/>
                    <a:pt x="575" y="219"/>
                  </a:cubicBezTo>
                  <a:cubicBezTo>
                    <a:pt x="586" y="219"/>
                    <a:pt x="606" y="218"/>
                    <a:pt x="618" y="220"/>
                  </a:cubicBezTo>
                  <a:cubicBezTo>
                    <a:pt x="610" y="221"/>
                    <a:pt x="598" y="222"/>
                    <a:pt x="594" y="220"/>
                  </a:cubicBezTo>
                  <a:cubicBezTo>
                    <a:pt x="588" y="223"/>
                    <a:pt x="578" y="222"/>
                    <a:pt x="571" y="222"/>
                  </a:cubicBezTo>
                  <a:cubicBezTo>
                    <a:pt x="568" y="226"/>
                    <a:pt x="563" y="228"/>
                    <a:pt x="561" y="232"/>
                  </a:cubicBezTo>
                  <a:cubicBezTo>
                    <a:pt x="576" y="229"/>
                    <a:pt x="591" y="233"/>
                    <a:pt x="606" y="231"/>
                  </a:cubicBezTo>
                  <a:cubicBezTo>
                    <a:pt x="618" y="234"/>
                    <a:pt x="630" y="231"/>
                    <a:pt x="641" y="233"/>
                  </a:cubicBezTo>
                  <a:cubicBezTo>
                    <a:pt x="612" y="235"/>
                    <a:pt x="588" y="231"/>
                    <a:pt x="558" y="234"/>
                  </a:cubicBezTo>
                  <a:cubicBezTo>
                    <a:pt x="551" y="242"/>
                    <a:pt x="543" y="248"/>
                    <a:pt x="537" y="256"/>
                  </a:cubicBezTo>
                  <a:cubicBezTo>
                    <a:pt x="542" y="257"/>
                    <a:pt x="550" y="256"/>
                    <a:pt x="558" y="258"/>
                  </a:cubicBezTo>
                  <a:cubicBezTo>
                    <a:pt x="567" y="256"/>
                    <a:pt x="582" y="256"/>
                    <a:pt x="592" y="256"/>
                  </a:cubicBezTo>
                  <a:cubicBezTo>
                    <a:pt x="582" y="260"/>
                    <a:pt x="576" y="256"/>
                    <a:pt x="565" y="259"/>
                  </a:cubicBezTo>
                  <a:cubicBezTo>
                    <a:pt x="562" y="258"/>
                    <a:pt x="559" y="258"/>
                    <a:pt x="557" y="259"/>
                  </a:cubicBezTo>
                  <a:cubicBezTo>
                    <a:pt x="548" y="258"/>
                    <a:pt x="540" y="261"/>
                    <a:pt x="533" y="259"/>
                  </a:cubicBezTo>
                  <a:cubicBezTo>
                    <a:pt x="528" y="268"/>
                    <a:pt x="519" y="272"/>
                    <a:pt x="513" y="279"/>
                  </a:cubicBezTo>
                  <a:cubicBezTo>
                    <a:pt x="527" y="280"/>
                    <a:pt x="540" y="279"/>
                    <a:pt x="554" y="280"/>
                  </a:cubicBezTo>
                  <a:cubicBezTo>
                    <a:pt x="557" y="281"/>
                    <a:pt x="561" y="281"/>
                    <a:pt x="563" y="282"/>
                  </a:cubicBezTo>
                  <a:cubicBezTo>
                    <a:pt x="543" y="282"/>
                    <a:pt x="527" y="281"/>
                    <a:pt x="509" y="281"/>
                  </a:cubicBezTo>
                  <a:cubicBezTo>
                    <a:pt x="506" y="285"/>
                    <a:pt x="500" y="287"/>
                    <a:pt x="499" y="291"/>
                  </a:cubicBezTo>
                  <a:cubicBezTo>
                    <a:pt x="501" y="291"/>
                    <a:pt x="500" y="289"/>
                    <a:pt x="503" y="289"/>
                  </a:cubicBezTo>
                  <a:cubicBezTo>
                    <a:pt x="520" y="288"/>
                    <a:pt x="549" y="288"/>
                    <a:pt x="569" y="288"/>
                  </a:cubicBezTo>
                  <a:cubicBezTo>
                    <a:pt x="569" y="289"/>
                    <a:pt x="571" y="288"/>
                    <a:pt x="571" y="290"/>
                  </a:cubicBezTo>
                  <a:cubicBezTo>
                    <a:pt x="567" y="288"/>
                    <a:pt x="558" y="291"/>
                    <a:pt x="554" y="290"/>
                  </a:cubicBezTo>
                  <a:cubicBezTo>
                    <a:pt x="554" y="290"/>
                    <a:pt x="555" y="290"/>
                    <a:pt x="554" y="291"/>
                  </a:cubicBezTo>
                  <a:cubicBezTo>
                    <a:pt x="547" y="288"/>
                    <a:pt x="539" y="292"/>
                    <a:pt x="531" y="290"/>
                  </a:cubicBezTo>
                  <a:cubicBezTo>
                    <a:pt x="519" y="292"/>
                    <a:pt x="508" y="289"/>
                    <a:pt x="497" y="295"/>
                  </a:cubicBezTo>
                  <a:cubicBezTo>
                    <a:pt x="495" y="295"/>
                    <a:pt x="495" y="294"/>
                    <a:pt x="494" y="294"/>
                  </a:cubicBezTo>
                  <a:cubicBezTo>
                    <a:pt x="489" y="298"/>
                    <a:pt x="485" y="304"/>
                    <a:pt x="479" y="307"/>
                  </a:cubicBezTo>
                  <a:cubicBezTo>
                    <a:pt x="474" y="315"/>
                    <a:pt x="466" y="320"/>
                    <a:pt x="462" y="328"/>
                  </a:cubicBezTo>
                  <a:cubicBezTo>
                    <a:pt x="484" y="327"/>
                    <a:pt x="504" y="324"/>
                    <a:pt x="524" y="327"/>
                  </a:cubicBezTo>
                  <a:cubicBezTo>
                    <a:pt x="517" y="328"/>
                    <a:pt x="513" y="329"/>
                    <a:pt x="508" y="327"/>
                  </a:cubicBezTo>
                  <a:cubicBezTo>
                    <a:pt x="507" y="329"/>
                    <a:pt x="504" y="328"/>
                    <a:pt x="501" y="328"/>
                  </a:cubicBezTo>
                  <a:cubicBezTo>
                    <a:pt x="498" y="328"/>
                    <a:pt x="495" y="328"/>
                    <a:pt x="492" y="328"/>
                  </a:cubicBezTo>
                  <a:cubicBezTo>
                    <a:pt x="485" y="328"/>
                    <a:pt x="479" y="330"/>
                    <a:pt x="473" y="330"/>
                  </a:cubicBezTo>
                  <a:cubicBezTo>
                    <a:pt x="469" y="330"/>
                    <a:pt x="466" y="329"/>
                    <a:pt x="463" y="330"/>
                  </a:cubicBezTo>
                  <a:cubicBezTo>
                    <a:pt x="461" y="331"/>
                    <a:pt x="462" y="329"/>
                    <a:pt x="460" y="329"/>
                  </a:cubicBezTo>
                  <a:cubicBezTo>
                    <a:pt x="457" y="332"/>
                    <a:pt x="453" y="334"/>
                    <a:pt x="452" y="339"/>
                  </a:cubicBezTo>
                  <a:cubicBezTo>
                    <a:pt x="467" y="339"/>
                    <a:pt x="475" y="336"/>
                    <a:pt x="487" y="339"/>
                  </a:cubicBezTo>
                  <a:cubicBezTo>
                    <a:pt x="489" y="337"/>
                    <a:pt x="495" y="336"/>
                    <a:pt x="497" y="339"/>
                  </a:cubicBezTo>
                  <a:cubicBezTo>
                    <a:pt x="479" y="339"/>
                    <a:pt x="465" y="341"/>
                    <a:pt x="448" y="341"/>
                  </a:cubicBezTo>
                  <a:cubicBezTo>
                    <a:pt x="445" y="343"/>
                    <a:pt x="444" y="347"/>
                    <a:pt x="442" y="349"/>
                  </a:cubicBezTo>
                  <a:cubicBezTo>
                    <a:pt x="440" y="350"/>
                    <a:pt x="441" y="347"/>
                    <a:pt x="440" y="347"/>
                  </a:cubicBezTo>
                  <a:cubicBezTo>
                    <a:pt x="439" y="350"/>
                    <a:pt x="436" y="348"/>
                    <a:pt x="436" y="351"/>
                  </a:cubicBezTo>
                  <a:cubicBezTo>
                    <a:pt x="432" y="351"/>
                    <a:pt x="427" y="355"/>
                    <a:pt x="423" y="353"/>
                  </a:cubicBezTo>
                  <a:cubicBezTo>
                    <a:pt x="422" y="357"/>
                    <a:pt x="420" y="355"/>
                    <a:pt x="418" y="356"/>
                  </a:cubicBezTo>
                  <a:cubicBezTo>
                    <a:pt x="410" y="357"/>
                    <a:pt x="404" y="361"/>
                    <a:pt x="397" y="363"/>
                  </a:cubicBezTo>
                  <a:cubicBezTo>
                    <a:pt x="387" y="367"/>
                    <a:pt x="377" y="371"/>
                    <a:pt x="366" y="375"/>
                  </a:cubicBezTo>
                  <a:cubicBezTo>
                    <a:pt x="349" y="382"/>
                    <a:pt x="332" y="389"/>
                    <a:pt x="317" y="397"/>
                  </a:cubicBezTo>
                  <a:cubicBezTo>
                    <a:pt x="316" y="398"/>
                    <a:pt x="315" y="398"/>
                    <a:pt x="315" y="399"/>
                  </a:cubicBezTo>
                  <a:cubicBezTo>
                    <a:pt x="311" y="400"/>
                    <a:pt x="308" y="402"/>
                    <a:pt x="305" y="404"/>
                  </a:cubicBezTo>
                  <a:cubicBezTo>
                    <a:pt x="326" y="395"/>
                    <a:pt x="347" y="385"/>
                    <a:pt x="371" y="378"/>
                  </a:cubicBezTo>
                  <a:cubicBezTo>
                    <a:pt x="373" y="376"/>
                    <a:pt x="378" y="373"/>
                    <a:pt x="381" y="375"/>
                  </a:cubicBezTo>
                  <a:cubicBezTo>
                    <a:pt x="361" y="384"/>
                    <a:pt x="339" y="391"/>
                    <a:pt x="320" y="400"/>
                  </a:cubicBezTo>
                  <a:cubicBezTo>
                    <a:pt x="316" y="401"/>
                    <a:pt x="312" y="403"/>
                    <a:pt x="311" y="404"/>
                  </a:cubicBezTo>
                  <a:cubicBezTo>
                    <a:pt x="303" y="406"/>
                    <a:pt x="298" y="412"/>
                    <a:pt x="289" y="413"/>
                  </a:cubicBezTo>
                  <a:cubicBezTo>
                    <a:pt x="289" y="414"/>
                    <a:pt x="287" y="416"/>
                    <a:pt x="286" y="415"/>
                  </a:cubicBezTo>
                  <a:cubicBezTo>
                    <a:pt x="286" y="415"/>
                    <a:pt x="287" y="414"/>
                    <a:pt x="287" y="414"/>
                  </a:cubicBezTo>
                  <a:cubicBezTo>
                    <a:pt x="284" y="415"/>
                    <a:pt x="282" y="417"/>
                    <a:pt x="279" y="418"/>
                  </a:cubicBezTo>
                  <a:cubicBezTo>
                    <a:pt x="282" y="418"/>
                    <a:pt x="288" y="414"/>
                    <a:pt x="289" y="419"/>
                  </a:cubicBezTo>
                  <a:cubicBezTo>
                    <a:pt x="290" y="423"/>
                    <a:pt x="283" y="423"/>
                    <a:pt x="281" y="425"/>
                  </a:cubicBezTo>
                  <a:cubicBezTo>
                    <a:pt x="277" y="427"/>
                    <a:pt x="275" y="431"/>
                    <a:pt x="273" y="431"/>
                  </a:cubicBezTo>
                  <a:cubicBezTo>
                    <a:pt x="272" y="430"/>
                    <a:pt x="272" y="429"/>
                    <a:pt x="271" y="429"/>
                  </a:cubicBezTo>
                  <a:cubicBezTo>
                    <a:pt x="264" y="429"/>
                    <a:pt x="261" y="433"/>
                    <a:pt x="257" y="436"/>
                  </a:cubicBezTo>
                  <a:cubicBezTo>
                    <a:pt x="262" y="440"/>
                    <a:pt x="267" y="438"/>
                    <a:pt x="272" y="440"/>
                  </a:cubicBezTo>
                  <a:cubicBezTo>
                    <a:pt x="272" y="442"/>
                    <a:pt x="269" y="440"/>
                    <a:pt x="270" y="441"/>
                  </a:cubicBezTo>
                  <a:cubicBezTo>
                    <a:pt x="275" y="442"/>
                    <a:pt x="271" y="443"/>
                    <a:pt x="274" y="445"/>
                  </a:cubicBezTo>
                  <a:cubicBezTo>
                    <a:pt x="271" y="446"/>
                    <a:pt x="271" y="449"/>
                    <a:pt x="269" y="451"/>
                  </a:cubicBezTo>
                  <a:cubicBezTo>
                    <a:pt x="270" y="451"/>
                    <a:pt x="270" y="453"/>
                    <a:pt x="271" y="452"/>
                  </a:cubicBezTo>
                  <a:cubicBezTo>
                    <a:pt x="270" y="449"/>
                    <a:pt x="276" y="450"/>
                    <a:pt x="278" y="452"/>
                  </a:cubicBezTo>
                  <a:cubicBezTo>
                    <a:pt x="279" y="449"/>
                    <a:pt x="279" y="448"/>
                    <a:pt x="280" y="447"/>
                  </a:cubicBezTo>
                  <a:cubicBezTo>
                    <a:pt x="283" y="446"/>
                    <a:pt x="285" y="447"/>
                    <a:pt x="287" y="448"/>
                  </a:cubicBezTo>
                  <a:cubicBezTo>
                    <a:pt x="294" y="449"/>
                    <a:pt x="297" y="451"/>
                    <a:pt x="303" y="453"/>
                  </a:cubicBezTo>
                  <a:cubicBezTo>
                    <a:pt x="315" y="457"/>
                    <a:pt x="328" y="462"/>
                    <a:pt x="339" y="467"/>
                  </a:cubicBezTo>
                  <a:cubicBezTo>
                    <a:pt x="351" y="471"/>
                    <a:pt x="362" y="476"/>
                    <a:pt x="373" y="481"/>
                  </a:cubicBezTo>
                  <a:cubicBezTo>
                    <a:pt x="385" y="486"/>
                    <a:pt x="395" y="491"/>
                    <a:pt x="407" y="496"/>
                  </a:cubicBezTo>
                  <a:cubicBezTo>
                    <a:pt x="417" y="501"/>
                    <a:pt x="428" y="505"/>
                    <a:pt x="437" y="510"/>
                  </a:cubicBezTo>
                  <a:cubicBezTo>
                    <a:pt x="438" y="510"/>
                    <a:pt x="438" y="512"/>
                    <a:pt x="439" y="512"/>
                  </a:cubicBezTo>
                  <a:cubicBezTo>
                    <a:pt x="440" y="513"/>
                    <a:pt x="441" y="513"/>
                    <a:pt x="443" y="514"/>
                  </a:cubicBezTo>
                  <a:cubicBezTo>
                    <a:pt x="447" y="516"/>
                    <a:pt x="450" y="518"/>
                    <a:pt x="453" y="520"/>
                  </a:cubicBezTo>
                  <a:cubicBezTo>
                    <a:pt x="456" y="522"/>
                    <a:pt x="461" y="522"/>
                    <a:pt x="464" y="524"/>
                  </a:cubicBezTo>
                  <a:cubicBezTo>
                    <a:pt x="466" y="526"/>
                    <a:pt x="468" y="529"/>
                    <a:pt x="471" y="530"/>
                  </a:cubicBezTo>
                  <a:cubicBezTo>
                    <a:pt x="472" y="530"/>
                    <a:pt x="473" y="530"/>
                    <a:pt x="473" y="530"/>
                  </a:cubicBezTo>
                  <a:cubicBezTo>
                    <a:pt x="475" y="531"/>
                    <a:pt x="478" y="534"/>
                    <a:pt x="480" y="535"/>
                  </a:cubicBezTo>
                  <a:cubicBezTo>
                    <a:pt x="483" y="536"/>
                    <a:pt x="486" y="537"/>
                    <a:pt x="488" y="539"/>
                  </a:cubicBezTo>
                  <a:cubicBezTo>
                    <a:pt x="493" y="539"/>
                    <a:pt x="494" y="543"/>
                    <a:pt x="499" y="544"/>
                  </a:cubicBezTo>
                  <a:cubicBezTo>
                    <a:pt x="507" y="535"/>
                    <a:pt x="516" y="527"/>
                    <a:pt x="524" y="518"/>
                  </a:cubicBezTo>
                  <a:cubicBezTo>
                    <a:pt x="533" y="508"/>
                    <a:pt x="541" y="498"/>
                    <a:pt x="551" y="488"/>
                  </a:cubicBezTo>
                  <a:cubicBezTo>
                    <a:pt x="568" y="471"/>
                    <a:pt x="589" y="457"/>
                    <a:pt x="607" y="439"/>
                  </a:cubicBezTo>
                  <a:cubicBezTo>
                    <a:pt x="608" y="438"/>
                    <a:pt x="609" y="435"/>
                    <a:pt x="611" y="434"/>
                  </a:cubicBezTo>
                  <a:cubicBezTo>
                    <a:pt x="614" y="430"/>
                    <a:pt x="618" y="427"/>
                    <a:pt x="622" y="424"/>
                  </a:cubicBezTo>
                  <a:cubicBezTo>
                    <a:pt x="631" y="414"/>
                    <a:pt x="640" y="403"/>
                    <a:pt x="649" y="393"/>
                  </a:cubicBezTo>
                  <a:cubicBezTo>
                    <a:pt x="651" y="392"/>
                    <a:pt x="652" y="391"/>
                    <a:pt x="653" y="390"/>
                  </a:cubicBezTo>
                  <a:cubicBezTo>
                    <a:pt x="656" y="387"/>
                    <a:pt x="659" y="384"/>
                    <a:pt x="661" y="381"/>
                  </a:cubicBezTo>
                  <a:cubicBezTo>
                    <a:pt x="669" y="372"/>
                    <a:pt x="678" y="365"/>
                    <a:pt x="685" y="357"/>
                  </a:cubicBezTo>
                  <a:cubicBezTo>
                    <a:pt x="683" y="356"/>
                    <a:pt x="683" y="354"/>
                    <a:pt x="680" y="354"/>
                  </a:cubicBezTo>
                  <a:cubicBezTo>
                    <a:pt x="675" y="359"/>
                    <a:pt x="670" y="363"/>
                    <a:pt x="667" y="370"/>
                  </a:cubicBezTo>
                  <a:cubicBezTo>
                    <a:pt x="666" y="369"/>
                    <a:pt x="665" y="369"/>
                    <a:pt x="664" y="369"/>
                  </a:cubicBezTo>
                  <a:cubicBezTo>
                    <a:pt x="656" y="380"/>
                    <a:pt x="644" y="389"/>
                    <a:pt x="635" y="400"/>
                  </a:cubicBezTo>
                  <a:cubicBezTo>
                    <a:pt x="635" y="400"/>
                    <a:pt x="634" y="400"/>
                    <a:pt x="634" y="400"/>
                  </a:cubicBezTo>
                  <a:cubicBezTo>
                    <a:pt x="626" y="411"/>
                    <a:pt x="617" y="417"/>
                    <a:pt x="608" y="425"/>
                  </a:cubicBezTo>
                  <a:cubicBezTo>
                    <a:pt x="604" y="429"/>
                    <a:pt x="600" y="434"/>
                    <a:pt x="596" y="438"/>
                  </a:cubicBezTo>
                  <a:cubicBezTo>
                    <a:pt x="587" y="445"/>
                    <a:pt x="577" y="452"/>
                    <a:pt x="569" y="459"/>
                  </a:cubicBezTo>
                  <a:cubicBezTo>
                    <a:pt x="568" y="460"/>
                    <a:pt x="568" y="462"/>
                    <a:pt x="567" y="462"/>
                  </a:cubicBezTo>
                  <a:cubicBezTo>
                    <a:pt x="566" y="463"/>
                    <a:pt x="564" y="463"/>
                    <a:pt x="563" y="464"/>
                  </a:cubicBezTo>
                  <a:cubicBezTo>
                    <a:pt x="561" y="466"/>
                    <a:pt x="559" y="469"/>
                    <a:pt x="557" y="471"/>
                  </a:cubicBezTo>
                  <a:cubicBezTo>
                    <a:pt x="555" y="472"/>
                    <a:pt x="555" y="472"/>
                    <a:pt x="553" y="474"/>
                  </a:cubicBezTo>
                  <a:cubicBezTo>
                    <a:pt x="548" y="479"/>
                    <a:pt x="543" y="484"/>
                    <a:pt x="538" y="485"/>
                  </a:cubicBezTo>
                  <a:cubicBezTo>
                    <a:pt x="540" y="488"/>
                    <a:pt x="534" y="487"/>
                    <a:pt x="535" y="491"/>
                  </a:cubicBezTo>
                  <a:cubicBezTo>
                    <a:pt x="521" y="499"/>
                    <a:pt x="515" y="516"/>
                    <a:pt x="502" y="526"/>
                  </a:cubicBezTo>
                  <a:cubicBezTo>
                    <a:pt x="502" y="524"/>
                    <a:pt x="501" y="524"/>
                    <a:pt x="500" y="524"/>
                  </a:cubicBezTo>
                  <a:cubicBezTo>
                    <a:pt x="497" y="526"/>
                    <a:pt x="496" y="530"/>
                    <a:pt x="492" y="531"/>
                  </a:cubicBezTo>
                  <a:cubicBezTo>
                    <a:pt x="492" y="530"/>
                    <a:pt x="491" y="530"/>
                    <a:pt x="491" y="530"/>
                  </a:cubicBezTo>
                  <a:cubicBezTo>
                    <a:pt x="491" y="527"/>
                    <a:pt x="494" y="526"/>
                    <a:pt x="496" y="524"/>
                  </a:cubicBezTo>
                  <a:cubicBezTo>
                    <a:pt x="496" y="522"/>
                    <a:pt x="493" y="524"/>
                    <a:pt x="493" y="521"/>
                  </a:cubicBezTo>
                  <a:cubicBezTo>
                    <a:pt x="495" y="519"/>
                    <a:pt x="498" y="517"/>
                    <a:pt x="499" y="513"/>
                  </a:cubicBezTo>
                  <a:cubicBezTo>
                    <a:pt x="496" y="511"/>
                    <a:pt x="497" y="515"/>
                    <a:pt x="494" y="513"/>
                  </a:cubicBezTo>
                  <a:cubicBezTo>
                    <a:pt x="493" y="515"/>
                    <a:pt x="495" y="517"/>
                    <a:pt x="494" y="518"/>
                  </a:cubicBezTo>
                  <a:cubicBezTo>
                    <a:pt x="493" y="517"/>
                    <a:pt x="492" y="517"/>
                    <a:pt x="491" y="517"/>
                  </a:cubicBezTo>
                  <a:cubicBezTo>
                    <a:pt x="487" y="503"/>
                    <a:pt x="469" y="506"/>
                    <a:pt x="460" y="497"/>
                  </a:cubicBezTo>
                  <a:cubicBezTo>
                    <a:pt x="459" y="498"/>
                    <a:pt x="459" y="497"/>
                    <a:pt x="457" y="497"/>
                  </a:cubicBezTo>
                  <a:cubicBezTo>
                    <a:pt x="449" y="490"/>
                    <a:pt x="434" y="489"/>
                    <a:pt x="425" y="483"/>
                  </a:cubicBezTo>
                  <a:cubicBezTo>
                    <a:pt x="424" y="483"/>
                    <a:pt x="423" y="483"/>
                    <a:pt x="421" y="483"/>
                  </a:cubicBezTo>
                  <a:cubicBezTo>
                    <a:pt x="409" y="478"/>
                    <a:pt x="393" y="474"/>
                    <a:pt x="380" y="469"/>
                  </a:cubicBezTo>
                  <a:cubicBezTo>
                    <a:pt x="372" y="468"/>
                    <a:pt x="363" y="463"/>
                    <a:pt x="356" y="462"/>
                  </a:cubicBezTo>
                  <a:cubicBezTo>
                    <a:pt x="349" y="459"/>
                    <a:pt x="339" y="457"/>
                    <a:pt x="331" y="456"/>
                  </a:cubicBezTo>
                  <a:cubicBezTo>
                    <a:pt x="331" y="456"/>
                    <a:pt x="331" y="455"/>
                    <a:pt x="331" y="455"/>
                  </a:cubicBezTo>
                  <a:cubicBezTo>
                    <a:pt x="326" y="455"/>
                    <a:pt x="321" y="453"/>
                    <a:pt x="315" y="452"/>
                  </a:cubicBezTo>
                  <a:cubicBezTo>
                    <a:pt x="316" y="454"/>
                    <a:pt x="314" y="453"/>
                    <a:pt x="313" y="453"/>
                  </a:cubicBezTo>
                  <a:cubicBezTo>
                    <a:pt x="304" y="443"/>
                    <a:pt x="282" y="446"/>
                    <a:pt x="272" y="440"/>
                  </a:cubicBezTo>
                  <a:cubicBezTo>
                    <a:pt x="279" y="440"/>
                    <a:pt x="286" y="441"/>
                    <a:pt x="290" y="439"/>
                  </a:cubicBezTo>
                  <a:cubicBezTo>
                    <a:pt x="290" y="438"/>
                    <a:pt x="290" y="438"/>
                    <a:pt x="289" y="438"/>
                  </a:cubicBezTo>
                  <a:cubicBezTo>
                    <a:pt x="291" y="438"/>
                    <a:pt x="293" y="437"/>
                    <a:pt x="291" y="437"/>
                  </a:cubicBezTo>
                  <a:cubicBezTo>
                    <a:pt x="292" y="435"/>
                    <a:pt x="287" y="437"/>
                    <a:pt x="287" y="434"/>
                  </a:cubicBezTo>
                  <a:cubicBezTo>
                    <a:pt x="288" y="431"/>
                    <a:pt x="295" y="433"/>
                    <a:pt x="294" y="429"/>
                  </a:cubicBezTo>
                  <a:cubicBezTo>
                    <a:pt x="292" y="430"/>
                    <a:pt x="290" y="431"/>
                    <a:pt x="287" y="431"/>
                  </a:cubicBezTo>
                  <a:cubicBezTo>
                    <a:pt x="288" y="429"/>
                    <a:pt x="287" y="430"/>
                    <a:pt x="287" y="429"/>
                  </a:cubicBezTo>
                  <a:cubicBezTo>
                    <a:pt x="290" y="426"/>
                    <a:pt x="297" y="425"/>
                    <a:pt x="300" y="424"/>
                  </a:cubicBezTo>
                  <a:cubicBezTo>
                    <a:pt x="304" y="423"/>
                    <a:pt x="309" y="423"/>
                    <a:pt x="312" y="422"/>
                  </a:cubicBezTo>
                  <a:cubicBezTo>
                    <a:pt x="320" y="419"/>
                    <a:pt x="329" y="417"/>
                    <a:pt x="337" y="415"/>
                  </a:cubicBezTo>
                  <a:cubicBezTo>
                    <a:pt x="359" y="410"/>
                    <a:pt x="381" y="406"/>
                    <a:pt x="403" y="403"/>
                  </a:cubicBezTo>
                  <a:cubicBezTo>
                    <a:pt x="405" y="403"/>
                    <a:pt x="406" y="402"/>
                    <a:pt x="407" y="402"/>
                  </a:cubicBezTo>
                  <a:cubicBezTo>
                    <a:pt x="418" y="400"/>
                    <a:pt x="433" y="399"/>
                    <a:pt x="443" y="398"/>
                  </a:cubicBezTo>
                  <a:cubicBezTo>
                    <a:pt x="460" y="395"/>
                    <a:pt x="475" y="394"/>
                    <a:pt x="490" y="390"/>
                  </a:cubicBezTo>
                  <a:cubicBezTo>
                    <a:pt x="492" y="391"/>
                    <a:pt x="492" y="395"/>
                    <a:pt x="491" y="396"/>
                  </a:cubicBezTo>
                  <a:cubicBezTo>
                    <a:pt x="490" y="396"/>
                    <a:pt x="489" y="395"/>
                    <a:pt x="489" y="393"/>
                  </a:cubicBezTo>
                  <a:cubicBezTo>
                    <a:pt x="455" y="399"/>
                    <a:pt x="419" y="401"/>
                    <a:pt x="385" y="408"/>
                  </a:cubicBezTo>
                  <a:close/>
                  <a:moveTo>
                    <a:pt x="664" y="369"/>
                  </a:moveTo>
                  <a:cubicBezTo>
                    <a:pt x="663" y="367"/>
                    <a:pt x="666" y="366"/>
                    <a:pt x="664" y="367"/>
                  </a:cubicBezTo>
                  <a:cubicBezTo>
                    <a:pt x="651" y="379"/>
                    <a:pt x="638" y="391"/>
                    <a:pt x="627" y="405"/>
                  </a:cubicBezTo>
                  <a:cubicBezTo>
                    <a:pt x="622" y="408"/>
                    <a:pt x="616" y="413"/>
                    <a:pt x="615" y="418"/>
                  </a:cubicBezTo>
                  <a:cubicBezTo>
                    <a:pt x="631" y="402"/>
                    <a:pt x="647" y="385"/>
                    <a:pt x="664" y="369"/>
                  </a:cubicBezTo>
                  <a:close/>
                  <a:moveTo>
                    <a:pt x="662" y="234"/>
                  </a:moveTo>
                  <a:cubicBezTo>
                    <a:pt x="658" y="236"/>
                    <a:pt x="653" y="241"/>
                    <a:pt x="651" y="245"/>
                  </a:cubicBezTo>
                  <a:cubicBezTo>
                    <a:pt x="653" y="245"/>
                    <a:pt x="653" y="245"/>
                    <a:pt x="655" y="245"/>
                  </a:cubicBezTo>
                  <a:cubicBezTo>
                    <a:pt x="666" y="232"/>
                    <a:pt x="680" y="219"/>
                    <a:pt x="689" y="205"/>
                  </a:cubicBezTo>
                  <a:cubicBezTo>
                    <a:pt x="681" y="216"/>
                    <a:pt x="670" y="223"/>
                    <a:pt x="662" y="234"/>
                  </a:cubicBezTo>
                  <a:close/>
                  <a:moveTo>
                    <a:pt x="435" y="235"/>
                  </a:moveTo>
                  <a:cubicBezTo>
                    <a:pt x="437" y="234"/>
                    <a:pt x="438" y="232"/>
                    <a:pt x="439" y="229"/>
                  </a:cubicBezTo>
                  <a:cubicBezTo>
                    <a:pt x="441" y="229"/>
                    <a:pt x="443" y="226"/>
                    <a:pt x="443" y="224"/>
                  </a:cubicBezTo>
                  <a:cubicBezTo>
                    <a:pt x="441" y="228"/>
                    <a:pt x="434" y="230"/>
                    <a:pt x="435" y="235"/>
                  </a:cubicBezTo>
                  <a:close/>
                  <a:moveTo>
                    <a:pt x="431" y="235"/>
                  </a:moveTo>
                  <a:cubicBezTo>
                    <a:pt x="423" y="244"/>
                    <a:pt x="415" y="253"/>
                    <a:pt x="406" y="262"/>
                  </a:cubicBezTo>
                  <a:cubicBezTo>
                    <a:pt x="405" y="263"/>
                    <a:pt x="405" y="264"/>
                    <a:pt x="404" y="266"/>
                  </a:cubicBezTo>
                  <a:cubicBezTo>
                    <a:pt x="402" y="268"/>
                    <a:pt x="399" y="269"/>
                    <a:pt x="398" y="273"/>
                  </a:cubicBezTo>
                  <a:cubicBezTo>
                    <a:pt x="392" y="278"/>
                    <a:pt x="387" y="283"/>
                    <a:pt x="383" y="290"/>
                  </a:cubicBezTo>
                  <a:cubicBezTo>
                    <a:pt x="379" y="292"/>
                    <a:pt x="376" y="295"/>
                    <a:pt x="373" y="299"/>
                  </a:cubicBezTo>
                  <a:cubicBezTo>
                    <a:pt x="385" y="292"/>
                    <a:pt x="392" y="282"/>
                    <a:pt x="401" y="272"/>
                  </a:cubicBezTo>
                  <a:cubicBezTo>
                    <a:pt x="411" y="265"/>
                    <a:pt x="418" y="254"/>
                    <a:pt x="426" y="245"/>
                  </a:cubicBezTo>
                  <a:cubicBezTo>
                    <a:pt x="428" y="242"/>
                    <a:pt x="433" y="240"/>
                    <a:pt x="433" y="235"/>
                  </a:cubicBezTo>
                  <a:cubicBezTo>
                    <a:pt x="432" y="235"/>
                    <a:pt x="432" y="235"/>
                    <a:pt x="431" y="235"/>
                  </a:cubicBezTo>
                  <a:close/>
                  <a:moveTo>
                    <a:pt x="32" y="251"/>
                  </a:moveTo>
                  <a:cubicBezTo>
                    <a:pt x="34" y="248"/>
                    <a:pt x="38" y="247"/>
                    <a:pt x="39" y="243"/>
                  </a:cubicBezTo>
                  <a:cubicBezTo>
                    <a:pt x="41" y="242"/>
                    <a:pt x="44" y="239"/>
                    <a:pt x="44" y="237"/>
                  </a:cubicBezTo>
                  <a:cubicBezTo>
                    <a:pt x="40" y="242"/>
                    <a:pt x="34" y="246"/>
                    <a:pt x="32" y="251"/>
                  </a:cubicBezTo>
                  <a:close/>
                  <a:moveTo>
                    <a:pt x="78" y="243"/>
                  </a:moveTo>
                  <a:cubicBezTo>
                    <a:pt x="76" y="243"/>
                    <a:pt x="76" y="240"/>
                    <a:pt x="74" y="239"/>
                  </a:cubicBezTo>
                  <a:cubicBezTo>
                    <a:pt x="75" y="241"/>
                    <a:pt x="77" y="244"/>
                    <a:pt x="78" y="243"/>
                  </a:cubicBezTo>
                  <a:close/>
                  <a:moveTo>
                    <a:pt x="618" y="285"/>
                  </a:moveTo>
                  <a:cubicBezTo>
                    <a:pt x="625" y="281"/>
                    <a:pt x="628" y="272"/>
                    <a:pt x="636" y="270"/>
                  </a:cubicBezTo>
                  <a:cubicBezTo>
                    <a:pt x="636" y="267"/>
                    <a:pt x="642" y="266"/>
                    <a:pt x="640" y="264"/>
                  </a:cubicBezTo>
                  <a:cubicBezTo>
                    <a:pt x="636" y="264"/>
                    <a:pt x="636" y="269"/>
                    <a:pt x="631" y="270"/>
                  </a:cubicBezTo>
                  <a:cubicBezTo>
                    <a:pt x="638" y="263"/>
                    <a:pt x="646" y="255"/>
                    <a:pt x="653" y="248"/>
                  </a:cubicBezTo>
                  <a:cubicBezTo>
                    <a:pt x="651" y="248"/>
                    <a:pt x="650" y="247"/>
                    <a:pt x="647" y="248"/>
                  </a:cubicBezTo>
                  <a:cubicBezTo>
                    <a:pt x="629" y="267"/>
                    <a:pt x="610" y="285"/>
                    <a:pt x="590" y="303"/>
                  </a:cubicBezTo>
                  <a:cubicBezTo>
                    <a:pt x="590" y="304"/>
                    <a:pt x="591" y="304"/>
                    <a:pt x="590" y="305"/>
                  </a:cubicBezTo>
                  <a:cubicBezTo>
                    <a:pt x="585" y="308"/>
                    <a:pt x="580" y="312"/>
                    <a:pt x="577" y="318"/>
                  </a:cubicBezTo>
                  <a:cubicBezTo>
                    <a:pt x="576" y="317"/>
                    <a:pt x="576" y="317"/>
                    <a:pt x="575" y="318"/>
                  </a:cubicBezTo>
                  <a:cubicBezTo>
                    <a:pt x="566" y="327"/>
                    <a:pt x="557" y="337"/>
                    <a:pt x="548" y="345"/>
                  </a:cubicBezTo>
                  <a:cubicBezTo>
                    <a:pt x="548" y="347"/>
                    <a:pt x="545" y="349"/>
                    <a:pt x="543" y="350"/>
                  </a:cubicBezTo>
                  <a:cubicBezTo>
                    <a:pt x="543" y="352"/>
                    <a:pt x="540" y="352"/>
                    <a:pt x="540" y="354"/>
                  </a:cubicBezTo>
                  <a:cubicBezTo>
                    <a:pt x="526" y="368"/>
                    <a:pt x="514" y="383"/>
                    <a:pt x="502" y="398"/>
                  </a:cubicBezTo>
                  <a:cubicBezTo>
                    <a:pt x="505" y="398"/>
                    <a:pt x="506" y="395"/>
                    <a:pt x="508" y="393"/>
                  </a:cubicBezTo>
                  <a:cubicBezTo>
                    <a:pt x="512" y="388"/>
                    <a:pt x="518" y="384"/>
                    <a:pt x="524" y="379"/>
                  </a:cubicBezTo>
                  <a:cubicBezTo>
                    <a:pt x="524" y="377"/>
                    <a:pt x="526" y="376"/>
                    <a:pt x="527" y="375"/>
                  </a:cubicBezTo>
                  <a:cubicBezTo>
                    <a:pt x="528" y="374"/>
                    <a:pt x="528" y="374"/>
                    <a:pt x="529" y="375"/>
                  </a:cubicBezTo>
                  <a:cubicBezTo>
                    <a:pt x="530" y="372"/>
                    <a:pt x="532" y="370"/>
                    <a:pt x="536" y="370"/>
                  </a:cubicBezTo>
                  <a:cubicBezTo>
                    <a:pt x="535" y="372"/>
                    <a:pt x="533" y="374"/>
                    <a:pt x="530" y="374"/>
                  </a:cubicBezTo>
                  <a:cubicBezTo>
                    <a:pt x="531" y="374"/>
                    <a:pt x="531" y="374"/>
                    <a:pt x="531" y="375"/>
                  </a:cubicBezTo>
                  <a:cubicBezTo>
                    <a:pt x="530" y="376"/>
                    <a:pt x="528" y="378"/>
                    <a:pt x="527" y="380"/>
                  </a:cubicBezTo>
                  <a:cubicBezTo>
                    <a:pt x="529" y="380"/>
                    <a:pt x="531" y="378"/>
                    <a:pt x="531" y="380"/>
                  </a:cubicBezTo>
                  <a:cubicBezTo>
                    <a:pt x="528" y="384"/>
                    <a:pt x="524" y="385"/>
                    <a:pt x="520" y="386"/>
                  </a:cubicBezTo>
                  <a:cubicBezTo>
                    <a:pt x="520" y="385"/>
                    <a:pt x="521" y="385"/>
                    <a:pt x="520" y="385"/>
                  </a:cubicBezTo>
                  <a:cubicBezTo>
                    <a:pt x="515" y="390"/>
                    <a:pt x="511" y="391"/>
                    <a:pt x="507" y="398"/>
                  </a:cubicBezTo>
                  <a:cubicBezTo>
                    <a:pt x="510" y="398"/>
                    <a:pt x="511" y="395"/>
                    <a:pt x="514" y="396"/>
                  </a:cubicBezTo>
                  <a:cubicBezTo>
                    <a:pt x="514" y="397"/>
                    <a:pt x="515" y="397"/>
                    <a:pt x="515" y="399"/>
                  </a:cubicBezTo>
                  <a:cubicBezTo>
                    <a:pt x="513" y="401"/>
                    <a:pt x="510" y="401"/>
                    <a:pt x="506" y="401"/>
                  </a:cubicBezTo>
                  <a:cubicBezTo>
                    <a:pt x="504" y="399"/>
                    <a:pt x="499" y="399"/>
                    <a:pt x="496" y="399"/>
                  </a:cubicBezTo>
                  <a:cubicBezTo>
                    <a:pt x="461" y="401"/>
                    <a:pt x="408" y="411"/>
                    <a:pt x="373" y="413"/>
                  </a:cubicBezTo>
                  <a:cubicBezTo>
                    <a:pt x="370" y="415"/>
                    <a:pt x="366" y="414"/>
                    <a:pt x="362" y="414"/>
                  </a:cubicBezTo>
                  <a:cubicBezTo>
                    <a:pt x="357" y="415"/>
                    <a:pt x="353" y="416"/>
                    <a:pt x="348" y="416"/>
                  </a:cubicBezTo>
                  <a:cubicBezTo>
                    <a:pt x="342" y="416"/>
                    <a:pt x="336" y="420"/>
                    <a:pt x="331" y="419"/>
                  </a:cubicBezTo>
                  <a:cubicBezTo>
                    <a:pt x="329" y="422"/>
                    <a:pt x="323" y="420"/>
                    <a:pt x="323" y="423"/>
                  </a:cubicBezTo>
                  <a:cubicBezTo>
                    <a:pt x="328" y="421"/>
                    <a:pt x="334" y="421"/>
                    <a:pt x="338" y="419"/>
                  </a:cubicBezTo>
                  <a:cubicBezTo>
                    <a:pt x="339" y="419"/>
                    <a:pt x="340" y="420"/>
                    <a:pt x="341" y="420"/>
                  </a:cubicBezTo>
                  <a:cubicBezTo>
                    <a:pt x="361" y="415"/>
                    <a:pt x="386" y="415"/>
                    <a:pt x="410" y="413"/>
                  </a:cubicBezTo>
                  <a:cubicBezTo>
                    <a:pt x="412" y="413"/>
                    <a:pt x="414" y="412"/>
                    <a:pt x="417" y="412"/>
                  </a:cubicBezTo>
                  <a:cubicBezTo>
                    <a:pt x="418" y="413"/>
                    <a:pt x="420" y="414"/>
                    <a:pt x="422" y="414"/>
                  </a:cubicBezTo>
                  <a:cubicBezTo>
                    <a:pt x="436" y="414"/>
                    <a:pt x="451" y="406"/>
                    <a:pt x="464" y="410"/>
                  </a:cubicBezTo>
                  <a:cubicBezTo>
                    <a:pt x="464" y="411"/>
                    <a:pt x="463" y="412"/>
                    <a:pt x="463" y="412"/>
                  </a:cubicBezTo>
                  <a:cubicBezTo>
                    <a:pt x="460" y="412"/>
                    <a:pt x="457" y="411"/>
                    <a:pt x="455" y="410"/>
                  </a:cubicBezTo>
                  <a:cubicBezTo>
                    <a:pt x="412" y="419"/>
                    <a:pt x="376" y="417"/>
                    <a:pt x="328" y="424"/>
                  </a:cubicBezTo>
                  <a:cubicBezTo>
                    <a:pt x="321" y="430"/>
                    <a:pt x="306" y="426"/>
                    <a:pt x="300" y="432"/>
                  </a:cubicBezTo>
                  <a:cubicBezTo>
                    <a:pt x="323" y="428"/>
                    <a:pt x="346" y="430"/>
                    <a:pt x="368" y="429"/>
                  </a:cubicBezTo>
                  <a:cubicBezTo>
                    <a:pt x="382" y="429"/>
                    <a:pt x="395" y="427"/>
                    <a:pt x="409" y="428"/>
                  </a:cubicBezTo>
                  <a:cubicBezTo>
                    <a:pt x="433" y="429"/>
                    <a:pt x="463" y="432"/>
                    <a:pt x="486" y="437"/>
                  </a:cubicBezTo>
                  <a:cubicBezTo>
                    <a:pt x="498" y="440"/>
                    <a:pt x="509" y="444"/>
                    <a:pt x="518" y="444"/>
                  </a:cubicBezTo>
                  <a:cubicBezTo>
                    <a:pt x="518" y="444"/>
                    <a:pt x="518" y="445"/>
                    <a:pt x="519" y="445"/>
                  </a:cubicBezTo>
                  <a:cubicBezTo>
                    <a:pt x="525" y="445"/>
                    <a:pt x="530" y="437"/>
                    <a:pt x="534" y="433"/>
                  </a:cubicBezTo>
                  <a:cubicBezTo>
                    <a:pt x="542" y="425"/>
                    <a:pt x="553" y="417"/>
                    <a:pt x="560" y="410"/>
                  </a:cubicBezTo>
                  <a:cubicBezTo>
                    <a:pt x="578" y="392"/>
                    <a:pt x="600" y="374"/>
                    <a:pt x="618" y="356"/>
                  </a:cubicBezTo>
                  <a:cubicBezTo>
                    <a:pt x="625" y="349"/>
                    <a:pt x="632" y="344"/>
                    <a:pt x="639" y="339"/>
                  </a:cubicBezTo>
                  <a:cubicBezTo>
                    <a:pt x="644" y="334"/>
                    <a:pt x="649" y="328"/>
                    <a:pt x="655" y="326"/>
                  </a:cubicBezTo>
                  <a:cubicBezTo>
                    <a:pt x="659" y="320"/>
                    <a:pt x="664" y="316"/>
                    <a:pt x="669" y="312"/>
                  </a:cubicBezTo>
                  <a:cubicBezTo>
                    <a:pt x="675" y="305"/>
                    <a:pt x="682" y="298"/>
                    <a:pt x="687" y="291"/>
                  </a:cubicBezTo>
                  <a:cubicBezTo>
                    <a:pt x="694" y="285"/>
                    <a:pt x="698" y="277"/>
                    <a:pt x="706" y="272"/>
                  </a:cubicBezTo>
                  <a:cubicBezTo>
                    <a:pt x="705" y="271"/>
                    <a:pt x="706" y="271"/>
                    <a:pt x="706" y="269"/>
                  </a:cubicBezTo>
                  <a:cubicBezTo>
                    <a:pt x="710" y="267"/>
                    <a:pt x="713" y="263"/>
                    <a:pt x="716" y="259"/>
                  </a:cubicBezTo>
                  <a:cubicBezTo>
                    <a:pt x="706" y="256"/>
                    <a:pt x="688" y="252"/>
                    <a:pt x="677" y="251"/>
                  </a:cubicBezTo>
                  <a:cubicBezTo>
                    <a:pt x="676" y="251"/>
                    <a:pt x="676" y="253"/>
                    <a:pt x="675" y="254"/>
                  </a:cubicBezTo>
                  <a:cubicBezTo>
                    <a:pt x="665" y="257"/>
                    <a:pt x="657" y="262"/>
                    <a:pt x="648" y="267"/>
                  </a:cubicBezTo>
                  <a:cubicBezTo>
                    <a:pt x="648" y="266"/>
                    <a:pt x="648" y="265"/>
                    <a:pt x="648" y="265"/>
                  </a:cubicBezTo>
                  <a:cubicBezTo>
                    <a:pt x="638" y="267"/>
                    <a:pt x="635" y="278"/>
                    <a:pt x="625" y="283"/>
                  </a:cubicBezTo>
                  <a:cubicBezTo>
                    <a:pt x="624" y="288"/>
                    <a:pt x="619" y="291"/>
                    <a:pt x="615" y="295"/>
                  </a:cubicBezTo>
                  <a:cubicBezTo>
                    <a:pt x="614" y="295"/>
                    <a:pt x="613" y="295"/>
                    <a:pt x="612" y="296"/>
                  </a:cubicBezTo>
                  <a:cubicBezTo>
                    <a:pt x="615" y="293"/>
                    <a:pt x="619" y="289"/>
                    <a:pt x="618" y="285"/>
                  </a:cubicBezTo>
                  <a:close/>
                  <a:moveTo>
                    <a:pt x="13" y="277"/>
                  </a:moveTo>
                  <a:cubicBezTo>
                    <a:pt x="15" y="277"/>
                    <a:pt x="16" y="278"/>
                    <a:pt x="17" y="279"/>
                  </a:cubicBezTo>
                  <a:cubicBezTo>
                    <a:pt x="26" y="268"/>
                    <a:pt x="38" y="259"/>
                    <a:pt x="45" y="248"/>
                  </a:cubicBezTo>
                  <a:cubicBezTo>
                    <a:pt x="37" y="253"/>
                    <a:pt x="30" y="260"/>
                    <a:pt x="23" y="266"/>
                  </a:cubicBezTo>
                  <a:cubicBezTo>
                    <a:pt x="23" y="267"/>
                    <a:pt x="24" y="268"/>
                    <a:pt x="23" y="268"/>
                  </a:cubicBezTo>
                  <a:cubicBezTo>
                    <a:pt x="22" y="266"/>
                    <a:pt x="19" y="269"/>
                    <a:pt x="21" y="271"/>
                  </a:cubicBezTo>
                  <a:cubicBezTo>
                    <a:pt x="18" y="270"/>
                    <a:pt x="20" y="274"/>
                    <a:pt x="17" y="274"/>
                  </a:cubicBezTo>
                  <a:cubicBezTo>
                    <a:pt x="17" y="273"/>
                    <a:pt x="19" y="272"/>
                    <a:pt x="17" y="271"/>
                  </a:cubicBezTo>
                  <a:cubicBezTo>
                    <a:pt x="16" y="272"/>
                    <a:pt x="15" y="274"/>
                    <a:pt x="13" y="273"/>
                  </a:cubicBezTo>
                  <a:cubicBezTo>
                    <a:pt x="13" y="274"/>
                    <a:pt x="11" y="275"/>
                    <a:pt x="12" y="276"/>
                  </a:cubicBezTo>
                  <a:cubicBezTo>
                    <a:pt x="12" y="275"/>
                    <a:pt x="14" y="273"/>
                    <a:pt x="14" y="274"/>
                  </a:cubicBezTo>
                  <a:cubicBezTo>
                    <a:pt x="14" y="275"/>
                    <a:pt x="13" y="275"/>
                    <a:pt x="13" y="277"/>
                  </a:cubicBezTo>
                  <a:close/>
                  <a:moveTo>
                    <a:pt x="654" y="251"/>
                  </a:moveTo>
                  <a:cubicBezTo>
                    <a:pt x="652" y="256"/>
                    <a:pt x="648" y="257"/>
                    <a:pt x="645" y="262"/>
                  </a:cubicBezTo>
                  <a:cubicBezTo>
                    <a:pt x="648" y="263"/>
                    <a:pt x="647" y="261"/>
                    <a:pt x="649" y="261"/>
                  </a:cubicBezTo>
                  <a:cubicBezTo>
                    <a:pt x="650" y="263"/>
                    <a:pt x="647" y="263"/>
                    <a:pt x="648" y="264"/>
                  </a:cubicBezTo>
                  <a:cubicBezTo>
                    <a:pt x="657" y="260"/>
                    <a:pt x="664" y="257"/>
                    <a:pt x="670" y="251"/>
                  </a:cubicBezTo>
                  <a:cubicBezTo>
                    <a:pt x="667" y="250"/>
                    <a:pt x="663" y="250"/>
                    <a:pt x="660" y="249"/>
                  </a:cubicBezTo>
                  <a:cubicBezTo>
                    <a:pt x="659" y="252"/>
                    <a:pt x="658" y="251"/>
                    <a:pt x="654" y="251"/>
                  </a:cubicBezTo>
                  <a:close/>
                  <a:moveTo>
                    <a:pt x="26" y="257"/>
                  </a:moveTo>
                  <a:cubicBezTo>
                    <a:pt x="28" y="256"/>
                    <a:pt x="30" y="254"/>
                    <a:pt x="31" y="252"/>
                  </a:cubicBezTo>
                  <a:cubicBezTo>
                    <a:pt x="28" y="252"/>
                    <a:pt x="27" y="255"/>
                    <a:pt x="26" y="257"/>
                  </a:cubicBezTo>
                  <a:close/>
                  <a:moveTo>
                    <a:pt x="99" y="262"/>
                  </a:moveTo>
                  <a:cubicBezTo>
                    <a:pt x="100" y="262"/>
                    <a:pt x="100" y="263"/>
                    <a:pt x="102" y="262"/>
                  </a:cubicBezTo>
                  <a:cubicBezTo>
                    <a:pt x="111" y="273"/>
                    <a:pt x="122" y="283"/>
                    <a:pt x="133" y="293"/>
                  </a:cubicBezTo>
                  <a:cubicBezTo>
                    <a:pt x="133" y="295"/>
                    <a:pt x="136" y="297"/>
                    <a:pt x="137" y="297"/>
                  </a:cubicBezTo>
                  <a:cubicBezTo>
                    <a:pt x="132" y="290"/>
                    <a:pt x="126" y="283"/>
                    <a:pt x="118" y="278"/>
                  </a:cubicBezTo>
                  <a:cubicBezTo>
                    <a:pt x="110" y="269"/>
                    <a:pt x="102" y="258"/>
                    <a:pt x="92" y="253"/>
                  </a:cubicBezTo>
                  <a:cubicBezTo>
                    <a:pt x="95" y="256"/>
                    <a:pt x="97" y="258"/>
                    <a:pt x="99" y="262"/>
                  </a:cubicBezTo>
                  <a:close/>
                  <a:moveTo>
                    <a:pt x="642" y="260"/>
                  </a:moveTo>
                  <a:cubicBezTo>
                    <a:pt x="642" y="262"/>
                    <a:pt x="643" y="262"/>
                    <a:pt x="641" y="261"/>
                  </a:cubicBezTo>
                  <a:cubicBezTo>
                    <a:pt x="641" y="262"/>
                    <a:pt x="641" y="263"/>
                    <a:pt x="641" y="263"/>
                  </a:cubicBezTo>
                  <a:cubicBezTo>
                    <a:pt x="642" y="264"/>
                    <a:pt x="641" y="262"/>
                    <a:pt x="643" y="262"/>
                  </a:cubicBezTo>
                  <a:cubicBezTo>
                    <a:pt x="642" y="261"/>
                    <a:pt x="644" y="260"/>
                    <a:pt x="643" y="260"/>
                  </a:cubicBezTo>
                  <a:cubicBezTo>
                    <a:pt x="643" y="260"/>
                    <a:pt x="642" y="260"/>
                    <a:pt x="642" y="260"/>
                  </a:cubicBezTo>
                  <a:close/>
                  <a:moveTo>
                    <a:pt x="719" y="266"/>
                  </a:moveTo>
                  <a:cubicBezTo>
                    <a:pt x="720" y="263"/>
                    <a:pt x="723" y="263"/>
                    <a:pt x="724" y="261"/>
                  </a:cubicBezTo>
                  <a:cubicBezTo>
                    <a:pt x="723" y="260"/>
                    <a:pt x="722" y="260"/>
                    <a:pt x="721" y="260"/>
                  </a:cubicBezTo>
                  <a:cubicBezTo>
                    <a:pt x="721" y="263"/>
                    <a:pt x="718" y="264"/>
                    <a:pt x="719" y="266"/>
                  </a:cubicBezTo>
                  <a:close/>
                  <a:moveTo>
                    <a:pt x="26" y="276"/>
                  </a:moveTo>
                  <a:cubicBezTo>
                    <a:pt x="25" y="276"/>
                    <a:pt x="25" y="277"/>
                    <a:pt x="24" y="276"/>
                  </a:cubicBezTo>
                  <a:cubicBezTo>
                    <a:pt x="24" y="278"/>
                    <a:pt x="22" y="277"/>
                    <a:pt x="23" y="279"/>
                  </a:cubicBezTo>
                  <a:cubicBezTo>
                    <a:pt x="22" y="280"/>
                    <a:pt x="20" y="279"/>
                    <a:pt x="20" y="281"/>
                  </a:cubicBezTo>
                  <a:cubicBezTo>
                    <a:pt x="21" y="281"/>
                    <a:pt x="21" y="283"/>
                    <a:pt x="23" y="283"/>
                  </a:cubicBezTo>
                  <a:cubicBezTo>
                    <a:pt x="28" y="277"/>
                    <a:pt x="32" y="271"/>
                    <a:pt x="35" y="265"/>
                  </a:cubicBezTo>
                  <a:cubicBezTo>
                    <a:pt x="33" y="267"/>
                    <a:pt x="25" y="273"/>
                    <a:pt x="26" y="276"/>
                  </a:cubicBezTo>
                  <a:close/>
                  <a:moveTo>
                    <a:pt x="697" y="287"/>
                  </a:moveTo>
                  <a:cubicBezTo>
                    <a:pt x="704" y="283"/>
                    <a:pt x="710" y="277"/>
                    <a:pt x="716" y="272"/>
                  </a:cubicBezTo>
                  <a:cubicBezTo>
                    <a:pt x="716" y="270"/>
                    <a:pt x="717" y="269"/>
                    <a:pt x="716" y="268"/>
                  </a:cubicBezTo>
                  <a:cubicBezTo>
                    <a:pt x="710" y="275"/>
                    <a:pt x="702" y="280"/>
                    <a:pt x="697" y="287"/>
                  </a:cubicBezTo>
                  <a:close/>
                  <a:moveTo>
                    <a:pt x="180" y="390"/>
                  </a:moveTo>
                  <a:cubicBezTo>
                    <a:pt x="174" y="388"/>
                    <a:pt x="170" y="384"/>
                    <a:pt x="165" y="380"/>
                  </a:cubicBezTo>
                  <a:cubicBezTo>
                    <a:pt x="154" y="371"/>
                    <a:pt x="143" y="364"/>
                    <a:pt x="133" y="354"/>
                  </a:cubicBezTo>
                  <a:cubicBezTo>
                    <a:pt x="102" y="333"/>
                    <a:pt x="75" y="308"/>
                    <a:pt x="47" y="283"/>
                  </a:cubicBezTo>
                  <a:cubicBezTo>
                    <a:pt x="44" y="281"/>
                    <a:pt x="39" y="274"/>
                    <a:pt x="34" y="271"/>
                  </a:cubicBezTo>
                  <a:cubicBezTo>
                    <a:pt x="32" y="274"/>
                    <a:pt x="31" y="277"/>
                    <a:pt x="29" y="279"/>
                  </a:cubicBezTo>
                  <a:cubicBezTo>
                    <a:pt x="30" y="279"/>
                    <a:pt x="31" y="279"/>
                    <a:pt x="33" y="279"/>
                  </a:cubicBezTo>
                  <a:cubicBezTo>
                    <a:pt x="32" y="277"/>
                    <a:pt x="33" y="276"/>
                    <a:pt x="34" y="276"/>
                  </a:cubicBezTo>
                  <a:cubicBezTo>
                    <a:pt x="38" y="277"/>
                    <a:pt x="41" y="280"/>
                    <a:pt x="41" y="283"/>
                  </a:cubicBezTo>
                  <a:cubicBezTo>
                    <a:pt x="47" y="286"/>
                    <a:pt x="52" y="291"/>
                    <a:pt x="57" y="293"/>
                  </a:cubicBezTo>
                  <a:cubicBezTo>
                    <a:pt x="57" y="295"/>
                    <a:pt x="59" y="294"/>
                    <a:pt x="58" y="296"/>
                  </a:cubicBezTo>
                  <a:cubicBezTo>
                    <a:pt x="68" y="302"/>
                    <a:pt x="77" y="310"/>
                    <a:pt x="84" y="319"/>
                  </a:cubicBezTo>
                  <a:cubicBezTo>
                    <a:pt x="93" y="324"/>
                    <a:pt x="100" y="332"/>
                    <a:pt x="107" y="338"/>
                  </a:cubicBezTo>
                  <a:cubicBezTo>
                    <a:pt x="113" y="342"/>
                    <a:pt x="119" y="346"/>
                    <a:pt x="123" y="351"/>
                  </a:cubicBezTo>
                  <a:cubicBezTo>
                    <a:pt x="134" y="357"/>
                    <a:pt x="140" y="366"/>
                    <a:pt x="151" y="372"/>
                  </a:cubicBezTo>
                  <a:cubicBezTo>
                    <a:pt x="156" y="377"/>
                    <a:pt x="162" y="381"/>
                    <a:pt x="168" y="386"/>
                  </a:cubicBezTo>
                  <a:cubicBezTo>
                    <a:pt x="175" y="390"/>
                    <a:pt x="181" y="395"/>
                    <a:pt x="188" y="399"/>
                  </a:cubicBezTo>
                  <a:cubicBezTo>
                    <a:pt x="194" y="403"/>
                    <a:pt x="199" y="406"/>
                    <a:pt x="204" y="411"/>
                  </a:cubicBezTo>
                  <a:cubicBezTo>
                    <a:pt x="209" y="414"/>
                    <a:pt x="213" y="420"/>
                    <a:pt x="220" y="420"/>
                  </a:cubicBezTo>
                  <a:cubicBezTo>
                    <a:pt x="208" y="409"/>
                    <a:pt x="192" y="401"/>
                    <a:pt x="180" y="390"/>
                  </a:cubicBezTo>
                  <a:close/>
                  <a:moveTo>
                    <a:pt x="40" y="288"/>
                  </a:moveTo>
                  <a:cubicBezTo>
                    <a:pt x="41" y="287"/>
                    <a:pt x="44" y="290"/>
                    <a:pt x="46" y="291"/>
                  </a:cubicBezTo>
                  <a:cubicBezTo>
                    <a:pt x="42" y="287"/>
                    <a:pt x="37" y="283"/>
                    <a:pt x="33" y="279"/>
                  </a:cubicBezTo>
                  <a:cubicBezTo>
                    <a:pt x="34" y="283"/>
                    <a:pt x="39" y="285"/>
                    <a:pt x="40" y="288"/>
                  </a:cubicBezTo>
                  <a:close/>
                  <a:moveTo>
                    <a:pt x="27" y="285"/>
                  </a:moveTo>
                  <a:cubicBezTo>
                    <a:pt x="30" y="285"/>
                    <a:pt x="31" y="289"/>
                    <a:pt x="35" y="288"/>
                  </a:cubicBezTo>
                  <a:cubicBezTo>
                    <a:pt x="33" y="286"/>
                    <a:pt x="29" y="282"/>
                    <a:pt x="27" y="285"/>
                  </a:cubicBezTo>
                  <a:close/>
                  <a:moveTo>
                    <a:pt x="368" y="301"/>
                  </a:moveTo>
                  <a:cubicBezTo>
                    <a:pt x="372" y="296"/>
                    <a:pt x="379" y="292"/>
                    <a:pt x="381" y="286"/>
                  </a:cubicBezTo>
                  <a:cubicBezTo>
                    <a:pt x="377" y="291"/>
                    <a:pt x="370" y="295"/>
                    <a:pt x="368" y="301"/>
                  </a:cubicBezTo>
                  <a:close/>
                  <a:moveTo>
                    <a:pt x="46" y="303"/>
                  </a:moveTo>
                  <a:cubicBezTo>
                    <a:pt x="52" y="303"/>
                    <a:pt x="56" y="311"/>
                    <a:pt x="62" y="312"/>
                  </a:cubicBezTo>
                  <a:cubicBezTo>
                    <a:pt x="61" y="310"/>
                    <a:pt x="60" y="309"/>
                    <a:pt x="58" y="309"/>
                  </a:cubicBezTo>
                  <a:cubicBezTo>
                    <a:pt x="58" y="309"/>
                    <a:pt x="59" y="309"/>
                    <a:pt x="59" y="308"/>
                  </a:cubicBezTo>
                  <a:cubicBezTo>
                    <a:pt x="50" y="302"/>
                    <a:pt x="44" y="294"/>
                    <a:pt x="33" y="291"/>
                  </a:cubicBezTo>
                  <a:cubicBezTo>
                    <a:pt x="37" y="296"/>
                    <a:pt x="42" y="297"/>
                    <a:pt x="46" y="303"/>
                  </a:cubicBezTo>
                  <a:close/>
                  <a:moveTo>
                    <a:pt x="56" y="298"/>
                  </a:moveTo>
                  <a:cubicBezTo>
                    <a:pt x="54" y="295"/>
                    <a:pt x="50" y="292"/>
                    <a:pt x="47" y="292"/>
                  </a:cubicBezTo>
                  <a:cubicBezTo>
                    <a:pt x="61" y="303"/>
                    <a:pt x="70" y="317"/>
                    <a:pt x="86" y="324"/>
                  </a:cubicBezTo>
                  <a:cubicBezTo>
                    <a:pt x="78" y="314"/>
                    <a:pt x="67" y="305"/>
                    <a:pt x="56" y="298"/>
                  </a:cubicBezTo>
                  <a:close/>
                  <a:moveTo>
                    <a:pt x="520" y="447"/>
                  </a:moveTo>
                  <a:cubicBezTo>
                    <a:pt x="521" y="447"/>
                    <a:pt x="521" y="447"/>
                    <a:pt x="521" y="447"/>
                  </a:cubicBezTo>
                  <a:cubicBezTo>
                    <a:pt x="520" y="447"/>
                    <a:pt x="519" y="447"/>
                    <a:pt x="517" y="447"/>
                  </a:cubicBezTo>
                  <a:cubicBezTo>
                    <a:pt x="517" y="450"/>
                    <a:pt x="522" y="449"/>
                    <a:pt x="520" y="451"/>
                  </a:cubicBezTo>
                  <a:cubicBezTo>
                    <a:pt x="523" y="451"/>
                    <a:pt x="521" y="448"/>
                    <a:pt x="520" y="447"/>
                  </a:cubicBezTo>
                  <a:close/>
                  <a:moveTo>
                    <a:pt x="599" y="382"/>
                  </a:moveTo>
                  <a:cubicBezTo>
                    <a:pt x="605" y="375"/>
                    <a:pt x="613" y="370"/>
                    <a:pt x="619" y="363"/>
                  </a:cubicBezTo>
                  <a:cubicBezTo>
                    <a:pt x="633" y="355"/>
                    <a:pt x="644" y="342"/>
                    <a:pt x="656" y="331"/>
                  </a:cubicBezTo>
                  <a:cubicBezTo>
                    <a:pt x="657" y="331"/>
                    <a:pt x="658" y="331"/>
                    <a:pt x="658" y="332"/>
                  </a:cubicBezTo>
                  <a:cubicBezTo>
                    <a:pt x="658" y="333"/>
                    <a:pt x="657" y="334"/>
                    <a:pt x="658" y="335"/>
                  </a:cubicBezTo>
                  <a:cubicBezTo>
                    <a:pt x="656" y="335"/>
                    <a:pt x="655" y="336"/>
                    <a:pt x="653" y="337"/>
                  </a:cubicBezTo>
                  <a:cubicBezTo>
                    <a:pt x="653" y="336"/>
                    <a:pt x="654" y="336"/>
                    <a:pt x="653" y="335"/>
                  </a:cubicBezTo>
                  <a:cubicBezTo>
                    <a:pt x="652" y="336"/>
                    <a:pt x="650" y="337"/>
                    <a:pt x="651" y="338"/>
                  </a:cubicBezTo>
                  <a:cubicBezTo>
                    <a:pt x="652" y="337"/>
                    <a:pt x="654" y="337"/>
                    <a:pt x="654" y="338"/>
                  </a:cubicBezTo>
                  <a:cubicBezTo>
                    <a:pt x="643" y="347"/>
                    <a:pt x="633" y="355"/>
                    <a:pt x="623" y="364"/>
                  </a:cubicBezTo>
                  <a:cubicBezTo>
                    <a:pt x="625" y="365"/>
                    <a:pt x="626" y="362"/>
                    <a:pt x="627" y="363"/>
                  </a:cubicBezTo>
                  <a:cubicBezTo>
                    <a:pt x="623" y="367"/>
                    <a:pt x="621" y="371"/>
                    <a:pt x="615" y="372"/>
                  </a:cubicBezTo>
                  <a:cubicBezTo>
                    <a:pt x="617" y="370"/>
                    <a:pt x="622" y="368"/>
                    <a:pt x="622" y="365"/>
                  </a:cubicBezTo>
                  <a:cubicBezTo>
                    <a:pt x="617" y="368"/>
                    <a:pt x="613" y="375"/>
                    <a:pt x="608" y="375"/>
                  </a:cubicBezTo>
                  <a:cubicBezTo>
                    <a:pt x="608" y="377"/>
                    <a:pt x="607" y="377"/>
                    <a:pt x="607" y="378"/>
                  </a:cubicBezTo>
                  <a:cubicBezTo>
                    <a:pt x="610" y="378"/>
                    <a:pt x="610" y="375"/>
                    <a:pt x="611" y="376"/>
                  </a:cubicBezTo>
                  <a:cubicBezTo>
                    <a:pt x="611" y="379"/>
                    <a:pt x="608" y="379"/>
                    <a:pt x="607" y="381"/>
                  </a:cubicBezTo>
                  <a:cubicBezTo>
                    <a:pt x="623" y="370"/>
                    <a:pt x="638" y="357"/>
                    <a:pt x="652" y="344"/>
                  </a:cubicBezTo>
                  <a:cubicBezTo>
                    <a:pt x="646" y="347"/>
                    <a:pt x="641" y="353"/>
                    <a:pt x="635" y="357"/>
                  </a:cubicBezTo>
                  <a:cubicBezTo>
                    <a:pt x="635" y="357"/>
                    <a:pt x="635" y="356"/>
                    <a:pt x="635" y="356"/>
                  </a:cubicBezTo>
                  <a:cubicBezTo>
                    <a:pt x="632" y="360"/>
                    <a:pt x="631" y="361"/>
                    <a:pt x="627" y="363"/>
                  </a:cubicBezTo>
                  <a:cubicBezTo>
                    <a:pt x="641" y="349"/>
                    <a:pt x="658" y="337"/>
                    <a:pt x="672" y="323"/>
                  </a:cubicBezTo>
                  <a:cubicBezTo>
                    <a:pt x="673" y="322"/>
                    <a:pt x="671" y="322"/>
                    <a:pt x="672" y="321"/>
                  </a:cubicBezTo>
                  <a:cubicBezTo>
                    <a:pt x="675" y="320"/>
                    <a:pt x="679" y="316"/>
                    <a:pt x="683" y="315"/>
                  </a:cubicBezTo>
                  <a:cubicBezTo>
                    <a:pt x="682" y="312"/>
                    <a:pt x="681" y="311"/>
                    <a:pt x="680" y="308"/>
                  </a:cubicBezTo>
                  <a:cubicBezTo>
                    <a:pt x="681" y="308"/>
                    <a:pt x="681" y="309"/>
                    <a:pt x="683" y="309"/>
                  </a:cubicBezTo>
                  <a:cubicBezTo>
                    <a:pt x="683" y="307"/>
                    <a:pt x="686" y="305"/>
                    <a:pt x="684" y="303"/>
                  </a:cubicBezTo>
                  <a:cubicBezTo>
                    <a:pt x="684" y="303"/>
                    <a:pt x="683" y="304"/>
                    <a:pt x="683" y="304"/>
                  </a:cubicBezTo>
                  <a:cubicBezTo>
                    <a:pt x="682" y="306"/>
                    <a:pt x="684" y="305"/>
                    <a:pt x="684" y="306"/>
                  </a:cubicBezTo>
                  <a:cubicBezTo>
                    <a:pt x="682" y="307"/>
                    <a:pt x="682" y="306"/>
                    <a:pt x="680" y="306"/>
                  </a:cubicBezTo>
                  <a:cubicBezTo>
                    <a:pt x="676" y="313"/>
                    <a:pt x="668" y="316"/>
                    <a:pt x="664" y="322"/>
                  </a:cubicBezTo>
                  <a:cubicBezTo>
                    <a:pt x="663" y="322"/>
                    <a:pt x="662" y="322"/>
                    <a:pt x="661" y="321"/>
                  </a:cubicBezTo>
                  <a:cubicBezTo>
                    <a:pt x="661" y="322"/>
                    <a:pt x="660" y="322"/>
                    <a:pt x="659" y="323"/>
                  </a:cubicBezTo>
                  <a:cubicBezTo>
                    <a:pt x="629" y="349"/>
                    <a:pt x="597" y="377"/>
                    <a:pt x="568" y="405"/>
                  </a:cubicBezTo>
                  <a:cubicBezTo>
                    <a:pt x="567" y="405"/>
                    <a:pt x="567" y="405"/>
                    <a:pt x="566" y="405"/>
                  </a:cubicBezTo>
                  <a:cubicBezTo>
                    <a:pt x="563" y="411"/>
                    <a:pt x="556" y="414"/>
                    <a:pt x="552" y="421"/>
                  </a:cubicBezTo>
                  <a:cubicBezTo>
                    <a:pt x="540" y="429"/>
                    <a:pt x="533" y="442"/>
                    <a:pt x="522" y="449"/>
                  </a:cubicBezTo>
                  <a:cubicBezTo>
                    <a:pt x="527" y="450"/>
                    <a:pt x="530" y="445"/>
                    <a:pt x="533" y="442"/>
                  </a:cubicBezTo>
                  <a:cubicBezTo>
                    <a:pt x="544" y="433"/>
                    <a:pt x="556" y="424"/>
                    <a:pt x="567" y="414"/>
                  </a:cubicBezTo>
                  <a:cubicBezTo>
                    <a:pt x="571" y="411"/>
                    <a:pt x="575" y="406"/>
                    <a:pt x="579" y="402"/>
                  </a:cubicBezTo>
                  <a:cubicBezTo>
                    <a:pt x="581" y="403"/>
                    <a:pt x="580" y="401"/>
                    <a:pt x="582" y="401"/>
                  </a:cubicBezTo>
                  <a:cubicBezTo>
                    <a:pt x="587" y="396"/>
                    <a:pt x="592" y="391"/>
                    <a:pt x="598" y="386"/>
                  </a:cubicBezTo>
                  <a:cubicBezTo>
                    <a:pt x="599" y="386"/>
                    <a:pt x="598" y="387"/>
                    <a:pt x="599" y="387"/>
                  </a:cubicBezTo>
                  <a:cubicBezTo>
                    <a:pt x="598" y="384"/>
                    <a:pt x="601" y="382"/>
                    <a:pt x="603" y="380"/>
                  </a:cubicBezTo>
                  <a:cubicBezTo>
                    <a:pt x="601" y="380"/>
                    <a:pt x="601" y="384"/>
                    <a:pt x="599" y="382"/>
                  </a:cubicBezTo>
                  <a:close/>
                  <a:moveTo>
                    <a:pt x="364" y="307"/>
                  </a:moveTo>
                  <a:cubicBezTo>
                    <a:pt x="365" y="307"/>
                    <a:pt x="367" y="306"/>
                    <a:pt x="368" y="306"/>
                  </a:cubicBezTo>
                  <a:cubicBezTo>
                    <a:pt x="368" y="305"/>
                    <a:pt x="369" y="304"/>
                    <a:pt x="368" y="303"/>
                  </a:cubicBezTo>
                  <a:cubicBezTo>
                    <a:pt x="367" y="305"/>
                    <a:pt x="365" y="305"/>
                    <a:pt x="364" y="307"/>
                  </a:cubicBezTo>
                  <a:close/>
                  <a:moveTo>
                    <a:pt x="364" y="310"/>
                  </a:moveTo>
                  <a:cubicBezTo>
                    <a:pt x="363" y="311"/>
                    <a:pt x="364" y="308"/>
                    <a:pt x="362" y="308"/>
                  </a:cubicBezTo>
                  <a:cubicBezTo>
                    <a:pt x="358" y="312"/>
                    <a:pt x="353" y="315"/>
                    <a:pt x="348" y="320"/>
                  </a:cubicBezTo>
                  <a:cubicBezTo>
                    <a:pt x="348" y="321"/>
                    <a:pt x="350" y="322"/>
                    <a:pt x="349" y="323"/>
                  </a:cubicBezTo>
                  <a:cubicBezTo>
                    <a:pt x="348" y="323"/>
                    <a:pt x="348" y="322"/>
                    <a:pt x="347" y="322"/>
                  </a:cubicBezTo>
                  <a:cubicBezTo>
                    <a:pt x="342" y="329"/>
                    <a:pt x="333" y="335"/>
                    <a:pt x="330" y="342"/>
                  </a:cubicBezTo>
                  <a:cubicBezTo>
                    <a:pt x="340" y="331"/>
                    <a:pt x="355" y="321"/>
                    <a:pt x="364" y="310"/>
                  </a:cubicBezTo>
                  <a:close/>
                  <a:moveTo>
                    <a:pt x="64" y="318"/>
                  </a:moveTo>
                  <a:cubicBezTo>
                    <a:pt x="65" y="319"/>
                    <a:pt x="64" y="320"/>
                    <a:pt x="64" y="320"/>
                  </a:cubicBezTo>
                  <a:cubicBezTo>
                    <a:pt x="70" y="325"/>
                    <a:pt x="78" y="329"/>
                    <a:pt x="84" y="334"/>
                  </a:cubicBezTo>
                  <a:cubicBezTo>
                    <a:pt x="93" y="341"/>
                    <a:pt x="102" y="348"/>
                    <a:pt x="110" y="352"/>
                  </a:cubicBezTo>
                  <a:cubicBezTo>
                    <a:pt x="109" y="352"/>
                    <a:pt x="111" y="350"/>
                    <a:pt x="108" y="351"/>
                  </a:cubicBezTo>
                  <a:cubicBezTo>
                    <a:pt x="90" y="336"/>
                    <a:pt x="73" y="322"/>
                    <a:pt x="53" y="309"/>
                  </a:cubicBezTo>
                  <a:cubicBezTo>
                    <a:pt x="55" y="314"/>
                    <a:pt x="61" y="315"/>
                    <a:pt x="64" y="318"/>
                  </a:cubicBezTo>
                  <a:close/>
                  <a:moveTo>
                    <a:pt x="347" y="441"/>
                  </a:moveTo>
                  <a:cubicBezTo>
                    <a:pt x="341" y="442"/>
                    <a:pt x="329" y="440"/>
                    <a:pt x="323" y="441"/>
                  </a:cubicBezTo>
                  <a:cubicBezTo>
                    <a:pt x="334" y="444"/>
                    <a:pt x="349" y="445"/>
                    <a:pt x="363" y="447"/>
                  </a:cubicBezTo>
                  <a:cubicBezTo>
                    <a:pt x="370" y="447"/>
                    <a:pt x="378" y="451"/>
                    <a:pt x="384" y="449"/>
                  </a:cubicBezTo>
                  <a:cubicBezTo>
                    <a:pt x="380" y="449"/>
                    <a:pt x="374" y="449"/>
                    <a:pt x="375" y="446"/>
                  </a:cubicBezTo>
                  <a:cubicBezTo>
                    <a:pt x="380" y="446"/>
                    <a:pt x="383" y="449"/>
                    <a:pt x="389" y="450"/>
                  </a:cubicBezTo>
                  <a:cubicBezTo>
                    <a:pt x="394" y="451"/>
                    <a:pt x="401" y="450"/>
                    <a:pt x="404" y="454"/>
                  </a:cubicBezTo>
                  <a:cubicBezTo>
                    <a:pt x="401" y="457"/>
                    <a:pt x="397" y="454"/>
                    <a:pt x="394" y="454"/>
                  </a:cubicBezTo>
                  <a:cubicBezTo>
                    <a:pt x="385" y="452"/>
                    <a:pt x="374" y="451"/>
                    <a:pt x="365" y="450"/>
                  </a:cubicBezTo>
                  <a:cubicBezTo>
                    <a:pt x="373" y="453"/>
                    <a:pt x="386" y="452"/>
                    <a:pt x="389" y="459"/>
                  </a:cubicBezTo>
                  <a:cubicBezTo>
                    <a:pt x="382" y="462"/>
                    <a:pt x="375" y="457"/>
                    <a:pt x="368" y="455"/>
                  </a:cubicBezTo>
                  <a:cubicBezTo>
                    <a:pt x="353" y="452"/>
                    <a:pt x="337" y="448"/>
                    <a:pt x="321" y="445"/>
                  </a:cubicBezTo>
                  <a:cubicBezTo>
                    <a:pt x="319" y="447"/>
                    <a:pt x="315" y="445"/>
                    <a:pt x="313" y="446"/>
                  </a:cubicBezTo>
                  <a:cubicBezTo>
                    <a:pt x="329" y="451"/>
                    <a:pt x="346" y="456"/>
                    <a:pt x="362" y="460"/>
                  </a:cubicBezTo>
                  <a:cubicBezTo>
                    <a:pt x="364" y="460"/>
                    <a:pt x="367" y="462"/>
                    <a:pt x="369" y="460"/>
                  </a:cubicBezTo>
                  <a:cubicBezTo>
                    <a:pt x="358" y="456"/>
                    <a:pt x="347" y="455"/>
                    <a:pt x="335" y="449"/>
                  </a:cubicBezTo>
                  <a:cubicBezTo>
                    <a:pt x="353" y="452"/>
                    <a:pt x="368" y="458"/>
                    <a:pt x="384" y="463"/>
                  </a:cubicBezTo>
                  <a:cubicBezTo>
                    <a:pt x="384" y="464"/>
                    <a:pt x="386" y="464"/>
                    <a:pt x="386" y="466"/>
                  </a:cubicBezTo>
                  <a:cubicBezTo>
                    <a:pt x="386" y="466"/>
                    <a:pt x="384" y="466"/>
                    <a:pt x="383" y="467"/>
                  </a:cubicBezTo>
                  <a:cubicBezTo>
                    <a:pt x="389" y="469"/>
                    <a:pt x="396" y="472"/>
                    <a:pt x="400" y="473"/>
                  </a:cubicBezTo>
                  <a:cubicBezTo>
                    <a:pt x="407" y="476"/>
                    <a:pt x="414" y="478"/>
                    <a:pt x="421" y="480"/>
                  </a:cubicBezTo>
                  <a:cubicBezTo>
                    <a:pt x="427" y="482"/>
                    <a:pt x="432" y="483"/>
                    <a:pt x="438" y="485"/>
                  </a:cubicBezTo>
                  <a:cubicBezTo>
                    <a:pt x="457" y="491"/>
                    <a:pt x="475" y="503"/>
                    <a:pt x="495" y="507"/>
                  </a:cubicBezTo>
                  <a:cubicBezTo>
                    <a:pt x="497" y="509"/>
                    <a:pt x="499" y="510"/>
                    <a:pt x="501" y="512"/>
                  </a:cubicBezTo>
                  <a:cubicBezTo>
                    <a:pt x="534" y="478"/>
                    <a:pt x="571" y="449"/>
                    <a:pt x="601" y="412"/>
                  </a:cubicBezTo>
                  <a:cubicBezTo>
                    <a:pt x="614" y="403"/>
                    <a:pt x="624" y="391"/>
                    <a:pt x="636" y="382"/>
                  </a:cubicBezTo>
                  <a:cubicBezTo>
                    <a:pt x="642" y="376"/>
                    <a:pt x="648" y="370"/>
                    <a:pt x="655" y="365"/>
                  </a:cubicBezTo>
                  <a:cubicBezTo>
                    <a:pt x="661" y="359"/>
                    <a:pt x="670" y="354"/>
                    <a:pt x="676" y="347"/>
                  </a:cubicBezTo>
                  <a:cubicBezTo>
                    <a:pt x="677" y="347"/>
                    <a:pt x="677" y="346"/>
                    <a:pt x="678" y="347"/>
                  </a:cubicBezTo>
                  <a:cubicBezTo>
                    <a:pt x="684" y="342"/>
                    <a:pt x="689" y="335"/>
                    <a:pt x="695" y="330"/>
                  </a:cubicBezTo>
                  <a:cubicBezTo>
                    <a:pt x="696" y="327"/>
                    <a:pt x="698" y="327"/>
                    <a:pt x="699" y="324"/>
                  </a:cubicBezTo>
                  <a:cubicBezTo>
                    <a:pt x="695" y="321"/>
                    <a:pt x="691" y="317"/>
                    <a:pt x="685" y="315"/>
                  </a:cubicBezTo>
                  <a:cubicBezTo>
                    <a:pt x="683" y="317"/>
                    <a:pt x="681" y="319"/>
                    <a:pt x="678" y="320"/>
                  </a:cubicBezTo>
                  <a:cubicBezTo>
                    <a:pt x="675" y="326"/>
                    <a:pt x="669" y="329"/>
                    <a:pt x="664" y="334"/>
                  </a:cubicBezTo>
                  <a:cubicBezTo>
                    <a:pt x="661" y="339"/>
                    <a:pt x="656" y="343"/>
                    <a:pt x="651" y="347"/>
                  </a:cubicBezTo>
                  <a:cubicBezTo>
                    <a:pt x="645" y="354"/>
                    <a:pt x="633" y="362"/>
                    <a:pt x="626" y="369"/>
                  </a:cubicBezTo>
                  <a:cubicBezTo>
                    <a:pt x="596" y="391"/>
                    <a:pt x="568" y="416"/>
                    <a:pt x="543" y="441"/>
                  </a:cubicBezTo>
                  <a:cubicBezTo>
                    <a:pt x="540" y="442"/>
                    <a:pt x="538" y="445"/>
                    <a:pt x="537" y="447"/>
                  </a:cubicBezTo>
                  <a:cubicBezTo>
                    <a:pt x="535" y="446"/>
                    <a:pt x="535" y="447"/>
                    <a:pt x="534" y="447"/>
                  </a:cubicBezTo>
                  <a:cubicBezTo>
                    <a:pt x="531" y="454"/>
                    <a:pt x="520" y="454"/>
                    <a:pt x="515" y="459"/>
                  </a:cubicBezTo>
                  <a:cubicBezTo>
                    <a:pt x="508" y="459"/>
                    <a:pt x="505" y="459"/>
                    <a:pt x="499" y="456"/>
                  </a:cubicBezTo>
                  <a:cubicBezTo>
                    <a:pt x="499" y="454"/>
                    <a:pt x="498" y="454"/>
                    <a:pt x="499" y="452"/>
                  </a:cubicBezTo>
                  <a:cubicBezTo>
                    <a:pt x="493" y="449"/>
                    <a:pt x="482" y="451"/>
                    <a:pt x="475" y="449"/>
                  </a:cubicBezTo>
                  <a:cubicBezTo>
                    <a:pt x="475" y="448"/>
                    <a:pt x="478" y="449"/>
                    <a:pt x="477" y="447"/>
                  </a:cubicBezTo>
                  <a:cubicBezTo>
                    <a:pt x="472" y="448"/>
                    <a:pt x="472" y="448"/>
                    <a:pt x="469" y="447"/>
                  </a:cubicBezTo>
                  <a:cubicBezTo>
                    <a:pt x="462" y="446"/>
                    <a:pt x="448" y="448"/>
                    <a:pt x="440" y="444"/>
                  </a:cubicBezTo>
                  <a:cubicBezTo>
                    <a:pt x="443" y="443"/>
                    <a:pt x="450" y="445"/>
                    <a:pt x="451" y="443"/>
                  </a:cubicBezTo>
                  <a:cubicBezTo>
                    <a:pt x="449" y="442"/>
                    <a:pt x="448" y="441"/>
                    <a:pt x="445" y="442"/>
                  </a:cubicBezTo>
                  <a:cubicBezTo>
                    <a:pt x="439" y="440"/>
                    <a:pt x="431" y="440"/>
                    <a:pt x="423" y="439"/>
                  </a:cubicBezTo>
                  <a:cubicBezTo>
                    <a:pt x="423" y="437"/>
                    <a:pt x="421" y="437"/>
                    <a:pt x="419" y="436"/>
                  </a:cubicBezTo>
                  <a:cubicBezTo>
                    <a:pt x="413" y="439"/>
                    <a:pt x="406" y="437"/>
                    <a:pt x="401" y="439"/>
                  </a:cubicBezTo>
                  <a:cubicBezTo>
                    <a:pt x="402" y="443"/>
                    <a:pt x="409" y="441"/>
                    <a:pt x="414" y="441"/>
                  </a:cubicBezTo>
                  <a:cubicBezTo>
                    <a:pt x="421" y="442"/>
                    <a:pt x="430" y="444"/>
                    <a:pt x="437" y="445"/>
                  </a:cubicBezTo>
                  <a:cubicBezTo>
                    <a:pt x="428" y="445"/>
                    <a:pt x="419" y="444"/>
                    <a:pt x="412" y="444"/>
                  </a:cubicBezTo>
                  <a:cubicBezTo>
                    <a:pt x="408" y="447"/>
                    <a:pt x="403" y="443"/>
                    <a:pt x="397" y="443"/>
                  </a:cubicBezTo>
                  <a:cubicBezTo>
                    <a:pt x="395" y="443"/>
                    <a:pt x="394" y="442"/>
                    <a:pt x="393" y="442"/>
                  </a:cubicBezTo>
                  <a:cubicBezTo>
                    <a:pt x="389" y="442"/>
                    <a:pt x="385" y="444"/>
                    <a:pt x="382" y="443"/>
                  </a:cubicBezTo>
                  <a:cubicBezTo>
                    <a:pt x="380" y="443"/>
                    <a:pt x="379" y="442"/>
                    <a:pt x="377" y="442"/>
                  </a:cubicBezTo>
                  <a:cubicBezTo>
                    <a:pt x="369" y="445"/>
                    <a:pt x="362" y="440"/>
                    <a:pt x="353" y="438"/>
                  </a:cubicBezTo>
                  <a:cubicBezTo>
                    <a:pt x="351" y="439"/>
                    <a:pt x="346" y="440"/>
                    <a:pt x="343" y="438"/>
                  </a:cubicBezTo>
                  <a:cubicBezTo>
                    <a:pt x="342" y="441"/>
                    <a:pt x="348" y="438"/>
                    <a:pt x="347" y="441"/>
                  </a:cubicBezTo>
                  <a:close/>
                  <a:moveTo>
                    <a:pt x="131" y="363"/>
                  </a:moveTo>
                  <a:cubicBezTo>
                    <a:pt x="126" y="359"/>
                    <a:pt x="122" y="353"/>
                    <a:pt x="117" y="349"/>
                  </a:cubicBezTo>
                  <a:cubicBezTo>
                    <a:pt x="115" y="348"/>
                    <a:pt x="114" y="348"/>
                    <a:pt x="113" y="347"/>
                  </a:cubicBezTo>
                  <a:cubicBezTo>
                    <a:pt x="112" y="346"/>
                    <a:pt x="111" y="344"/>
                    <a:pt x="110" y="343"/>
                  </a:cubicBezTo>
                  <a:cubicBezTo>
                    <a:pt x="109" y="342"/>
                    <a:pt x="107" y="342"/>
                    <a:pt x="106" y="341"/>
                  </a:cubicBezTo>
                  <a:cubicBezTo>
                    <a:pt x="96" y="333"/>
                    <a:pt x="85" y="324"/>
                    <a:pt x="73" y="320"/>
                  </a:cubicBezTo>
                  <a:cubicBezTo>
                    <a:pt x="76" y="321"/>
                    <a:pt x="78" y="324"/>
                    <a:pt x="80" y="326"/>
                  </a:cubicBezTo>
                  <a:cubicBezTo>
                    <a:pt x="85" y="326"/>
                    <a:pt x="84" y="332"/>
                    <a:pt x="90" y="332"/>
                  </a:cubicBezTo>
                  <a:cubicBezTo>
                    <a:pt x="100" y="342"/>
                    <a:pt x="114" y="348"/>
                    <a:pt x="122" y="358"/>
                  </a:cubicBezTo>
                  <a:cubicBezTo>
                    <a:pt x="119" y="356"/>
                    <a:pt x="115" y="352"/>
                    <a:pt x="112" y="352"/>
                  </a:cubicBezTo>
                  <a:cubicBezTo>
                    <a:pt x="123" y="360"/>
                    <a:pt x="138" y="372"/>
                    <a:pt x="150" y="379"/>
                  </a:cubicBezTo>
                  <a:cubicBezTo>
                    <a:pt x="145" y="375"/>
                    <a:pt x="139" y="371"/>
                    <a:pt x="135" y="366"/>
                  </a:cubicBezTo>
                  <a:cubicBezTo>
                    <a:pt x="131" y="366"/>
                    <a:pt x="126" y="362"/>
                    <a:pt x="123" y="358"/>
                  </a:cubicBezTo>
                  <a:cubicBezTo>
                    <a:pt x="127" y="359"/>
                    <a:pt x="129" y="363"/>
                    <a:pt x="131" y="363"/>
                  </a:cubicBezTo>
                  <a:close/>
                  <a:moveTo>
                    <a:pt x="160" y="322"/>
                  </a:moveTo>
                  <a:cubicBezTo>
                    <a:pt x="160" y="320"/>
                    <a:pt x="162" y="323"/>
                    <a:pt x="162" y="321"/>
                  </a:cubicBezTo>
                  <a:cubicBezTo>
                    <a:pt x="161" y="321"/>
                    <a:pt x="160" y="318"/>
                    <a:pt x="159" y="320"/>
                  </a:cubicBezTo>
                  <a:cubicBezTo>
                    <a:pt x="160" y="320"/>
                    <a:pt x="159" y="322"/>
                    <a:pt x="160" y="322"/>
                  </a:cubicBezTo>
                  <a:close/>
                  <a:moveTo>
                    <a:pt x="328" y="336"/>
                  </a:moveTo>
                  <a:cubicBezTo>
                    <a:pt x="325" y="339"/>
                    <a:pt x="320" y="342"/>
                    <a:pt x="322" y="346"/>
                  </a:cubicBezTo>
                  <a:cubicBezTo>
                    <a:pt x="327" y="339"/>
                    <a:pt x="336" y="332"/>
                    <a:pt x="340" y="325"/>
                  </a:cubicBezTo>
                  <a:cubicBezTo>
                    <a:pt x="337" y="329"/>
                    <a:pt x="332" y="332"/>
                    <a:pt x="328" y="336"/>
                  </a:cubicBezTo>
                  <a:close/>
                  <a:moveTo>
                    <a:pt x="706" y="328"/>
                  </a:moveTo>
                  <a:cubicBezTo>
                    <a:pt x="706" y="327"/>
                    <a:pt x="706" y="327"/>
                    <a:pt x="706" y="327"/>
                  </a:cubicBezTo>
                  <a:cubicBezTo>
                    <a:pt x="705" y="327"/>
                    <a:pt x="705" y="326"/>
                    <a:pt x="704" y="326"/>
                  </a:cubicBezTo>
                  <a:cubicBezTo>
                    <a:pt x="704" y="327"/>
                    <a:pt x="704" y="328"/>
                    <a:pt x="706" y="328"/>
                  </a:cubicBezTo>
                  <a:close/>
                  <a:moveTo>
                    <a:pt x="447" y="340"/>
                  </a:moveTo>
                  <a:cubicBezTo>
                    <a:pt x="448" y="340"/>
                    <a:pt x="447" y="338"/>
                    <a:pt x="447" y="337"/>
                  </a:cubicBezTo>
                  <a:cubicBezTo>
                    <a:pt x="451" y="335"/>
                    <a:pt x="455" y="330"/>
                    <a:pt x="456" y="327"/>
                  </a:cubicBezTo>
                  <a:cubicBezTo>
                    <a:pt x="454" y="332"/>
                    <a:pt x="445" y="335"/>
                    <a:pt x="447" y="340"/>
                  </a:cubicBezTo>
                  <a:close/>
                  <a:moveTo>
                    <a:pt x="207" y="376"/>
                  </a:moveTo>
                  <a:cubicBezTo>
                    <a:pt x="201" y="365"/>
                    <a:pt x="192" y="358"/>
                    <a:pt x="185" y="348"/>
                  </a:cubicBezTo>
                  <a:cubicBezTo>
                    <a:pt x="177" y="344"/>
                    <a:pt x="173" y="333"/>
                    <a:pt x="165" y="330"/>
                  </a:cubicBezTo>
                  <a:cubicBezTo>
                    <a:pt x="179" y="347"/>
                    <a:pt x="192" y="362"/>
                    <a:pt x="207" y="376"/>
                  </a:cubicBezTo>
                  <a:close/>
                  <a:moveTo>
                    <a:pt x="694" y="337"/>
                  </a:moveTo>
                  <a:cubicBezTo>
                    <a:pt x="696" y="336"/>
                    <a:pt x="697" y="334"/>
                    <a:pt x="699" y="332"/>
                  </a:cubicBezTo>
                  <a:cubicBezTo>
                    <a:pt x="697" y="334"/>
                    <a:pt x="695" y="335"/>
                    <a:pt x="694" y="337"/>
                  </a:cubicBezTo>
                  <a:close/>
                  <a:moveTo>
                    <a:pt x="655" y="341"/>
                  </a:moveTo>
                  <a:cubicBezTo>
                    <a:pt x="656" y="341"/>
                    <a:pt x="656" y="340"/>
                    <a:pt x="657" y="339"/>
                  </a:cubicBezTo>
                  <a:cubicBezTo>
                    <a:pt x="656" y="339"/>
                    <a:pt x="655" y="340"/>
                    <a:pt x="655" y="341"/>
                  </a:cubicBezTo>
                  <a:close/>
                  <a:moveTo>
                    <a:pt x="304" y="364"/>
                  </a:moveTo>
                  <a:cubicBezTo>
                    <a:pt x="309" y="358"/>
                    <a:pt x="316" y="354"/>
                    <a:pt x="319" y="346"/>
                  </a:cubicBezTo>
                  <a:cubicBezTo>
                    <a:pt x="312" y="349"/>
                    <a:pt x="307" y="358"/>
                    <a:pt x="304" y="364"/>
                  </a:cubicBezTo>
                  <a:close/>
                  <a:moveTo>
                    <a:pt x="675" y="351"/>
                  </a:moveTo>
                  <a:cubicBezTo>
                    <a:pt x="676" y="351"/>
                    <a:pt x="676" y="350"/>
                    <a:pt x="678" y="350"/>
                  </a:cubicBezTo>
                  <a:cubicBezTo>
                    <a:pt x="677" y="349"/>
                    <a:pt x="678" y="349"/>
                    <a:pt x="679" y="348"/>
                  </a:cubicBezTo>
                  <a:cubicBezTo>
                    <a:pt x="677" y="348"/>
                    <a:pt x="674" y="350"/>
                    <a:pt x="675" y="351"/>
                  </a:cubicBezTo>
                  <a:close/>
                  <a:moveTo>
                    <a:pt x="685" y="351"/>
                  </a:moveTo>
                  <a:cubicBezTo>
                    <a:pt x="687" y="351"/>
                    <a:pt x="688" y="350"/>
                    <a:pt x="688" y="349"/>
                  </a:cubicBezTo>
                  <a:cubicBezTo>
                    <a:pt x="687" y="349"/>
                    <a:pt x="685" y="349"/>
                    <a:pt x="685" y="351"/>
                  </a:cubicBezTo>
                  <a:close/>
                  <a:moveTo>
                    <a:pt x="661" y="362"/>
                  </a:moveTo>
                  <a:cubicBezTo>
                    <a:pt x="664" y="362"/>
                    <a:pt x="665" y="360"/>
                    <a:pt x="667" y="358"/>
                  </a:cubicBezTo>
                  <a:cubicBezTo>
                    <a:pt x="669" y="357"/>
                    <a:pt x="674" y="353"/>
                    <a:pt x="673" y="352"/>
                  </a:cubicBezTo>
                  <a:cubicBezTo>
                    <a:pt x="669" y="356"/>
                    <a:pt x="664" y="358"/>
                    <a:pt x="661" y="362"/>
                  </a:cubicBezTo>
                  <a:close/>
                  <a:moveTo>
                    <a:pt x="691" y="365"/>
                  </a:moveTo>
                  <a:cubicBezTo>
                    <a:pt x="689" y="369"/>
                    <a:pt x="687" y="372"/>
                    <a:pt x="684" y="375"/>
                  </a:cubicBezTo>
                  <a:cubicBezTo>
                    <a:pt x="693" y="373"/>
                    <a:pt x="694" y="364"/>
                    <a:pt x="699" y="358"/>
                  </a:cubicBezTo>
                  <a:cubicBezTo>
                    <a:pt x="699" y="358"/>
                    <a:pt x="699" y="357"/>
                    <a:pt x="698" y="357"/>
                  </a:cubicBezTo>
                  <a:cubicBezTo>
                    <a:pt x="696" y="360"/>
                    <a:pt x="695" y="364"/>
                    <a:pt x="691" y="365"/>
                  </a:cubicBezTo>
                  <a:close/>
                  <a:moveTo>
                    <a:pt x="702" y="369"/>
                  </a:moveTo>
                  <a:cubicBezTo>
                    <a:pt x="706" y="368"/>
                    <a:pt x="708" y="364"/>
                    <a:pt x="711" y="362"/>
                  </a:cubicBezTo>
                  <a:cubicBezTo>
                    <a:pt x="710" y="360"/>
                    <a:pt x="709" y="359"/>
                    <a:pt x="707" y="358"/>
                  </a:cubicBezTo>
                  <a:cubicBezTo>
                    <a:pt x="706" y="363"/>
                    <a:pt x="703" y="365"/>
                    <a:pt x="702" y="369"/>
                  </a:cubicBezTo>
                  <a:close/>
                  <a:moveTo>
                    <a:pt x="131" y="371"/>
                  </a:moveTo>
                  <a:cubicBezTo>
                    <a:pt x="148" y="381"/>
                    <a:pt x="163" y="399"/>
                    <a:pt x="181" y="404"/>
                  </a:cubicBezTo>
                  <a:cubicBezTo>
                    <a:pt x="158" y="391"/>
                    <a:pt x="138" y="373"/>
                    <a:pt x="116" y="361"/>
                  </a:cubicBezTo>
                  <a:cubicBezTo>
                    <a:pt x="121" y="364"/>
                    <a:pt x="126" y="368"/>
                    <a:pt x="131" y="371"/>
                  </a:cubicBezTo>
                  <a:close/>
                  <a:moveTo>
                    <a:pt x="700" y="367"/>
                  </a:moveTo>
                  <a:cubicBezTo>
                    <a:pt x="701" y="366"/>
                    <a:pt x="703" y="361"/>
                    <a:pt x="702" y="361"/>
                  </a:cubicBezTo>
                  <a:cubicBezTo>
                    <a:pt x="701" y="363"/>
                    <a:pt x="699" y="365"/>
                    <a:pt x="700" y="367"/>
                  </a:cubicBezTo>
                  <a:close/>
                  <a:moveTo>
                    <a:pt x="657" y="366"/>
                  </a:moveTo>
                  <a:cubicBezTo>
                    <a:pt x="658" y="367"/>
                    <a:pt x="658" y="365"/>
                    <a:pt x="659" y="365"/>
                  </a:cubicBezTo>
                  <a:cubicBezTo>
                    <a:pt x="659" y="365"/>
                    <a:pt x="660" y="364"/>
                    <a:pt x="659" y="363"/>
                  </a:cubicBezTo>
                  <a:cubicBezTo>
                    <a:pt x="659" y="365"/>
                    <a:pt x="657" y="365"/>
                    <a:pt x="657" y="366"/>
                  </a:cubicBezTo>
                  <a:close/>
                  <a:moveTo>
                    <a:pt x="170" y="391"/>
                  </a:moveTo>
                  <a:cubicBezTo>
                    <a:pt x="171" y="392"/>
                    <a:pt x="171" y="393"/>
                    <a:pt x="170" y="393"/>
                  </a:cubicBezTo>
                  <a:cubicBezTo>
                    <a:pt x="177" y="395"/>
                    <a:pt x="183" y="400"/>
                    <a:pt x="188" y="405"/>
                  </a:cubicBezTo>
                  <a:cubicBezTo>
                    <a:pt x="193" y="404"/>
                    <a:pt x="196" y="411"/>
                    <a:pt x="201" y="411"/>
                  </a:cubicBezTo>
                  <a:cubicBezTo>
                    <a:pt x="197" y="408"/>
                    <a:pt x="193" y="405"/>
                    <a:pt x="190" y="401"/>
                  </a:cubicBezTo>
                  <a:cubicBezTo>
                    <a:pt x="182" y="397"/>
                    <a:pt x="175" y="392"/>
                    <a:pt x="168" y="387"/>
                  </a:cubicBezTo>
                  <a:cubicBezTo>
                    <a:pt x="157" y="380"/>
                    <a:pt x="148" y="370"/>
                    <a:pt x="136" y="364"/>
                  </a:cubicBezTo>
                  <a:cubicBezTo>
                    <a:pt x="147" y="374"/>
                    <a:pt x="159" y="383"/>
                    <a:pt x="170" y="391"/>
                  </a:cubicBezTo>
                  <a:close/>
                  <a:moveTo>
                    <a:pt x="718" y="366"/>
                  </a:moveTo>
                  <a:cubicBezTo>
                    <a:pt x="712" y="366"/>
                    <a:pt x="708" y="371"/>
                    <a:pt x="705" y="375"/>
                  </a:cubicBezTo>
                  <a:cubicBezTo>
                    <a:pt x="706" y="376"/>
                    <a:pt x="709" y="379"/>
                    <a:pt x="710" y="376"/>
                  </a:cubicBezTo>
                  <a:cubicBezTo>
                    <a:pt x="709" y="375"/>
                    <a:pt x="709" y="376"/>
                    <a:pt x="708" y="375"/>
                  </a:cubicBezTo>
                  <a:cubicBezTo>
                    <a:pt x="712" y="372"/>
                    <a:pt x="715" y="370"/>
                    <a:pt x="718" y="366"/>
                  </a:cubicBezTo>
                  <a:close/>
                  <a:moveTo>
                    <a:pt x="649" y="372"/>
                  </a:moveTo>
                  <a:cubicBezTo>
                    <a:pt x="651" y="371"/>
                    <a:pt x="651" y="372"/>
                    <a:pt x="653" y="372"/>
                  </a:cubicBezTo>
                  <a:cubicBezTo>
                    <a:pt x="654" y="370"/>
                    <a:pt x="654" y="369"/>
                    <a:pt x="656" y="369"/>
                  </a:cubicBezTo>
                  <a:cubicBezTo>
                    <a:pt x="656" y="368"/>
                    <a:pt x="656" y="368"/>
                    <a:pt x="656" y="367"/>
                  </a:cubicBezTo>
                  <a:cubicBezTo>
                    <a:pt x="653" y="368"/>
                    <a:pt x="651" y="370"/>
                    <a:pt x="649" y="372"/>
                  </a:cubicBezTo>
                  <a:close/>
                  <a:moveTo>
                    <a:pt x="690" y="384"/>
                  </a:moveTo>
                  <a:cubicBezTo>
                    <a:pt x="692" y="382"/>
                    <a:pt x="696" y="377"/>
                    <a:pt x="693" y="373"/>
                  </a:cubicBezTo>
                  <a:cubicBezTo>
                    <a:pt x="694" y="378"/>
                    <a:pt x="689" y="380"/>
                    <a:pt x="690" y="384"/>
                  </a:cubicBezTo>
                  <a:close/>
                  <a:moveTo>
                    <a:pt x="561" y="457"/>
                  </a:moveTo>
                  <a:cubicBezTo>
                    <a:pt x="566" y="457"/>
                    <a:pt x="565" y="452"/>
                    <a:pt x="568" y="451"/>
                  </a:cubicBezTo>
                  <a:cubicBezTo>
                    <a:pt x="568" y="451"/>
                    <a:pt x="568" y="452"/>
                    <a:pt x="569" y="452"/>
                  </a:cubicBezTo>
                  <a:cubicBezTo>
                    <a:pt x="575" y="445"/>
                    <a:pt x="580" y="438"/>
                    <a:pt x="588" y="434"/>
                  </a:cubicBezTo>
                  <a:cubicBezTo>
                    <a:pt x="588" y="434"/>
                    <a:pt x="587" y="435"/>
                    <a:pt x="588" y="435"/>
                  </a:cubicBezTo>
                  <a:cubicBezTo>
                    <a:pt x="590" y="434"/>
                    <a:pt x="587" y="433"/>
                    <a:pt x="588" y="433"/>
                  </a:cubicBezTo>
                  <a:cubicBezTo>
                    <a:pt x="589" y="433"/>
                    <a:pt x="590" y="433"/>
                    <a:pt x="590" y="433"/>
                  </a:cubicBezTo>
                  <a:cubicBezTo>
                    <a:pt x="591" y="431"/>
                    <a:pt x="589" y="432"/>
                    <a:pt x="589" y="431"/>
                  </a:cubicBezTo>
                  <a:cubicBezTo>
                    <a:pt x="596" y="426"/>
                    <a:pt x="601" y="420"/>
                    <a:pt x="607" y="415"/>
                  </a:cubicBezTo>
                  <a:cubicBezTo>
                    <a:pt x="608" y="415"/>
                    <a:pt x="608" y="414"/>
                    <a:pt x="609" y="415"/>
                  </a:cubicBezTo>
                  <a:cubicBezTo>
                    <a:pt x="610" y="411"/>
                    <a:pt x="614" y="408"/>
                    <a:pt x="617" y="407"/>
                  </a:cubicBezTo>
                  <a:cubicBezTo>
                    <a:pt x="616" y="405"/>
                    <a:pt x="619" y="406"/>
                    <a:pt x="618" y="403"/>
                  </a:cubicBezTo>
                  <a:cubicBezTo>
                    <a:pt x="626" y="398"/>
                    <a:pt x="631" y="390"/>
                    <a:pt x="639" y="385"/>
                  </a:cubicBezTo>
                  <a:cubicBezTo>
                    <a:pt x="639" y="381"/>
                    <a:pt x="645" y="379"/>
                    <a:pt x="647" y="375"/>
                  </a:cubicBezTo>
                  <a:cubicBezTo>
                    <a:pt x="647" y="374"/>
                    <a:pt x="646" y="374"/>
                    <a:pt x="646" y="374"/>
                  </a:cubicBezTo>
                  <a:cubicBezTo>
                    <a:pt x="616" y="400"/>
                    <a:pt x="588" y="428"/>
                    <a:pt x="561" y="457"/>
                  </a:cubicBezTo>
                  <a:close/>
                  <a:moveTo>
                    <a:pt x="493" y="578"/>
                  </a:moveTo>
                  <a:cubicBezTo>
                    <a:pt x="507" y="556"/>
                    <a:pt x="526" y="541"/>
                    <a:pt x="541" y="521"/>
                  </a:cubicBezTo>
                  <a:cubicBezTo>
                    <a:pt x="557" y="509"/>
                    <a:pt x="567" y="492"/>
                    <a:pt x="583" y="479"/>
                  </a:cubicBezTo>
                  <a:cubicBezTo>
                    <a:pt x="583" y="476"/>
                    <a:pt x="588" y="474"/>
                    <a:pt x="588" y="471"/>
                  </a:cubicBezTo>
                  <a:cubicBezTo>
                    <a:pt x="584" y="475"/>
                    <a:pt x="581" y="479"/>
                    <a:pt x="575" y="482"/>
                  </a:cubicBezTo>
                  <a:cubicBezTo>
                    <a:pt x="575" y="483"/>
                    <a:pt x="575" y="483"/>
                    <a:pt x="575" y="484"/>
                  </a:cubicBezTo>
                  <a:cubicBezTo>
                    <a:pt x="563" y="493"/>
                    <a:pt x="556" y="503"/>
                    <a:pt x="543" y="513"/>
                  </a:cubicBezTo>
                  <a:cubicBezTo>
                    <a:pt x="537" y="522"/>
                    <a:pt x="528" y="528"/>
                    <a:pt x="522" y="537"/>
                  </a:cubicBezTo>
                  <a:cubicBezTo>
                    <a:pt x="521" y="537"/>
                    <a:pt x="521" y="537"/>
                    <a:pt x="520" y="536"/>
                  </a:cubicBezTo>
                  <a:cubicBezTo>
                    <a:pt x="519" y="540"/>
                    <a:pt x="517" y="543"/>
                    <a:pt x="514" y="544"/>
                  </a:cubicBezTo>
                  <a:cubicBezTo>
                    <a:pt x="513" y="548"/>
                    <a:pt x="510" y="548"/>
                    <a:pt x="509" y="552"/>
                  </a:cubicBezTo>
                  <a:cubicBezTo>
                    <a:pt x="506" y="554"/>
                    <a:pt x="505" y="564"/>
                    <a:pt x="500" y="560"/>
                  </a:cubicBezTo>
                  <a:cubicBezTo>
                    <a:pt x="501" y="558"/>
                    <a:pt x="503" y="556"/>
                    <a:pt x="503" y="553"/>
                  </a:cubicBezTo>
                  <a:cubicBezTo>
                    <a:pt x="501" y="554"/>
                    <a:pt x="501" y="552"/>
                    <a:pt x="500" y="553"/>
                  </a:cubicBezTo>
                  <a:cubicBezTo>
                    <a:pt x="495" y="547"/>
                    <a:pt x="489" y="545"/>
                    <a:pt x="482" y="543"/>
                  </a:cubicBezTo>
                  <a:cubicBezTo>
                    <a:pt x="482" y="543"/>
                    <a:pt x="482" y="542"/>
                    <a:pt x="482" y="542"/>
                  </a:cubicBezTo>
                  <a:cubicBezTo>
                    <a:pt x="465" y="533"/>
                    <a:pt x="447" y="526"/>
                    <a:pt x="431" y="516"/>
                  </a:cubicBezTo>
                  <a:cubicBezTo>
                    <a:pt x="431" y="516"/>
                    <a:pt x="432" y="516"/>
                    <a:pt x="432" y="515"/>
                  </a:cubicBezTo>
                  <a:cubicBezTo>
                    <a:pt x="431" y="515"/>
                    <a:pt x="431" y="516"/>
                    <a:pt x="430" y="516"/>
                  </a:cubicBezTo>
                  <a:cubicBezTo>
                    <a:pt x="417" y="509"/>
                    <a:pt x="406" y="504"/>
                    <a:pt x="393" y="500"/>
                  </a:cubicBezTo>
                  <a:cubicBezTo>
                    <a:pt x="380" y="494"/>
                    <a:pt x="369" y="487"/>
                    <a:pt x="355" y="483"/>
                  </a:cubicBezTo>
                  <a:cubicBezTo>
                    <a:pt x="349" y="481"/>
                    <a:pt x="344" y="478"/>
                    <a:pt x="337" y="477"/>
                  </a:cubicBezTo>
                  <a:cubicBezTo>
                    <a:pt x="350" y="486"/>
                    <a:pt x="364" y="493"/>
                    <a:pt x="376" y="503"/>
                  </a:cubicBezTo>
                  <a:cubicBezTo>
                    <a:pt x="400" y="517"/>
                    <a:pt x="415" y="538"/>
                    <a:pt x="440" y="552"/>
                  </a:cubicBezTo>
                  <a:cubicBezTo>
                    <a:pt x="444" y="556"/>
                    <a:pt x="451" y="557"/>
                    <a:pt x="454" y="561"/>
                  </a:cubicBezTo>
                  <a:cubicBezTo>
                    <a:pt x="464" y="566"/>
                    <a:pt x="473" y="576"/>
                    <a:pt x="485" y="580"/>
                  </a:cubicBezTo>
                  <a:cubicBezTo>
                    <a:pt x="486" y="581"/>
                    <a:pt x="487" y="582"/>
                    <a:pt x="488" y="583"/>
                  </a:cubicBezTo>
                  <a:cubicBezTo>
                    <a:pt x="491" y="584"/>
                    <a:pt x="492" y="585"/>
                    <a:pt x="494" y="586"/>
                  </a:cubicBezTo>
                  <a:cubicBezTo>
                    <a:pt x="495" y="587"/>
                    <a:pt x="493" y="587"/>
                    <a:pt x="494" y="589"/>
                  </a:cubicBezTo>
                  <a:cubicBezTo>
                    <a:pt x="499" y="588"/>
                    <a:pt x="497" y="582"/>
                    <a:pt x="502" y="581"/>
                  </a:cubicBezTo>
                  <a:cubicBezTo>
                    <a:pt x="509" y="571"/>
                    <a:pt x="517" y="562"/>
                    <a:pt x="526" y="554"/>
                  </a:cubicBezTo>
                  <a:cubicBezTo>
                    <a:pt x="533" y="544"/>
                    <a:pt x="540" y="536"/>
                    <a:pt x="549" y="528"/>
                  </a:cubicBezTo>
                  <a:cubicBezTo>
                    <a:pt x="547" y="534"/>
                    <a:pt x="540" y="536"/>
                    <a:pt x="538" y="543"/>
                  </a:cubicBezTo>
                  <a:cubicBezTo>
                    <a:pt x="527" y="553"/>
                    <a:pt x="521" y="565"/>
                    <a:pt x="510" y="574"/>
                  </a:cubicBezTo>
                  <a:cubicBezTo>
                    <a:pt x="511" y="576"/>
                    <a:pt x="509" y="577"/>
                    <a:pt x="508" y="578"/>
                  </a:cubicBezTo>
                  <a:cubicBezTo>
                    <a:pt x="515" y="575"/>
                    <a:pt x="517" y="566"/>
                    <a:pt x="525" y="563"/>
                  </a:cubicBezTo>
                  <a:cubicBezTo>
                    <a:pt x="532" y="554"/>
                    <a:pt x="538" y="543"/>
                    <a:pt x="547" y="536"/>
                  </a:cubicBezTo>
                  <a:cubicBezTo>
                    <a:pt x="565" y="513"/>
                    <a:pt x="587" y="494"/>
                    <a:pt x="605" y="471"/>
                  </a:cubicBezTo>
                  <a:cubicBezTo>
                    <a:pt x="610" y="469"/>
                    <a:pt x="612" y="462"/>
                    <a:pt x="617" y="461"/>
                  </a:cubicBezTo>
                  <a:cubicBezTo>
                    <a:pt x="602" y="479"/>
                    <a:pt x="586" y="494"/>
                    <a:pt x="571" y="512"/>
                  </a:cubicBezTo>
                  <a:cubicBezTo>
                    <a:pt x="586" y="498"/>
                    <a:pt x="604" y="485"/>
                    <a:pt x="615" y="468"/>
                  </a:cubicBezTo>
                  <a:cubicBezTo>
                    <a:pt x="633" y="453"/>
                    <a:pt x="646" y="433"/>
                    <a:pt x="663" y="417"/>
                  </a:cubicBezTo>
                  <a:cubicBezTo>
                    <a:pt x="666" y="412"/>
                    <a:pt x="671" y="409"/>
                    <a:pt x="674" y="405"/>
                  </a:cubicBezTo>
                  <a:cubicBezTo>
                    <a:pt x="675" y="404"/>
                    <a:pt x="676" y="404"/>
                    <a:pt x="677" y="403"/>
                  </a:cubicBezTo>
                  <a:cubicBezTo>
                    <a:pt x="677" y="399"/>
                    <a:pt x="681" y="398"/>
                    <a:pt x="680" y="395"/>
                  </a:cubicBezTo>
                  <a:cubicBezTo>
                    <a:pt x="672" y="402"/>
                    <a:pt x="665" y="411"/>
                    <a:pt x="659" y="420"/>
                  </a:cubicBezTo>
                  <a:cubicBezTo>
                    <a:pt x="649" y="428"/>
                    <a:pt x="640" y="437"/>
                    <a:pt x="633" y="447"/>
                  </a:cubicBezTo>
                  <a:cubicBezTo>
                    <a:pt x="632" y="447"/>
                    <a:pt x="632" y="446"/>
                    <a:pt x="631" y="446"/>
                  </a:cubicBezTo>
                  <a:cubicBezTo>
                    <a:pt x="627" y="452"/>
                    <a:pt x="623" y="457"/>
                    <a:pt x="617" y="460"/>
                  </a:cubicBezTo>
                  <a:cubicBezTo>
                    <a:pt x="617" y="458"/>
                    <a:pt x="621" y="457"/>
                    <a:pt x="620" y="455"/>
                  </a:cubicBezTo>
                  <a:cubicBezTo>
                    <a:pt x="598" y="475"/>
                    <a:pt x="579" y="497"/>
                    <a:pt x="559" y="517"/>
                  </a:cubicBezTo>
                  <a:cubicBezTo>
                    <a:pt x="557" y="521"/>
                    <a:pt x="553" y="526"/>
                    <a:pt x="550" y="527"/>
                  </a:cubicBezTo>
                  <a:cubicBezTo>
                    <a:pt x="554" y="520"/>
                    <a:pt x="559" y="515"/>
                    <a:pt x="564" y="509"/>
                  </a:cubicBezTo>
                  <a:cubicBezTo>
                    <a:pt x="575" y="498"/>
                    <a:pt x="586" y="486"/>
                    <a:pt x="596" y="475"/>
                  </a:cubicBezTo>
                  <a:cubicBezTo>
                    <a:pt x="605" y="466"/>
                    <a:pt x="614" y="457"/>
                    <a:pt x="624" y="449"/>
                  </a:cubicBezTo>
                  <a:cubicBezTo>
                    <a:pt x="624" y="448"/>
                    <a:pt x="625" y="447"/>
                    <a:pt x="626" y="446"/>
                  </a:cubicBezTo>
                  <a:cubicBezTo>
                    <a:pt x="648" y="427"/>
                    <a:pt x="667" y="405"/>
                    <a:pt x="685" y="381"/>
                  </a:cubicBezTo>
                  <a:cubicBezTo>
                    <a:pt x="687" y="380"/>
                    <a:pt x="689" y="379"/>
                    <a:pt x="689" y="375"/>
                  </a:cubicBezTo>
                  <a:cubicBezTo>
                    <a:pt x="683" y="378"/>
                    <a:pt x="678" y="386"/>
                    <a:pt x="673" y="391"/>
                  </a:cubicBezTo>
                  <a:cubicBezTo>
                    <a:pt x="672" y="394"/>
                    <a:pt x="670" y="395"/>
                    <a:pt x="669" y="397"/>
                  </a:cubicBezTo>
                  <a:cubicBezTo>
                    <a:pt x="660" y="405"/>
                    <a:pt x="652" y="413"/>
                    <a:pt x="643" y="421"/>
                  </a:cubicBezTo>
                  <a:cubicBezTo>
                    <a:pt x="638" y="426"/>
                    <a:pt x="632" y="430"/>
                    <a:pt x="627" y="435"/>
                  </a:cubicBezTo>
                  <a:cubicBezTo>
                    <a:pt x="612" y="448"/>
                    <a:pt x="600" y="464"/>
                    <a:pt x="586" y="478"/>
                  </a:cubicBezTo>
                  <a:cubicBezTo>
                    <a:pt x="581" y="482"/>
                    <a:pt x="576" y="487"/>
                    <a:pt x="572" y="492"/>
                  </a:cubicBezTo>
                  <a:cubicBezTo>
                    <a:pt x="568" y="496"/>
                    <a:pt x="565" y="501"/>
                    <a:pt x="562" y="505"/>
                  </a:cubicBezTo>
                  <a:cubicBezTo>
                    <a:pt x="555" y="511"/>
                    <a:pt x="549" y="517"/>
                    <a:pt x="543" y="523"/>
                  </a:cubicBezTo>
                  <a:cubicBezTo>
                    <a:pt x="534" y="532"/>
                    <a:pt x="526" y="543"/>
                    <a:pt x="517" y="551"/>
                  </a:cubicBezTo>
                  <a:cubicBezTo>
                    <a:pt x="517" y="553"/>
                    <a:pt x="515" y="554"/>
                    <a:pt x="515" y="556"/>
                  </a:cubicBezTo>
                  <a:cubicBezTo>
                    <a:pt x="508" y="561"/>
                    <a:pt x="503" y="569"/>
                    <a:pt x="497" y="576"/>
                  </a:cubicBezTo>
                  <a:cubicBezTo>
                    <a:pt x="497" y="577"/>
                    <a:pt x="497" y="578"/>
                    <a:pt x="497" y="579"/>
                  </a:cubicBezTo>
                  <a:cubicBezTo>
                    <a:pt x="495" y="580"/>
                    <a:pt x="495" y="582"/>
                    <a:pt x="491" y="582"/>
                  </a:cubicBezTo>
                  <a:cubicBezTo>
                    <a:pt x="491" y="581"/>
                    <a:pt x="491" y="580"/>
                    <a:pt x="491" y="579"/>
                  </a:cubicBezTo>
                  <a:cubicBezTo>
                    <a:pt x="493" y="580"/>
                    <a:pt x="492" y="577"/>
                    <a:pt x="493" y="578"/>
                  </a:cubicBezTo>
                  <a:close/>
                  <a:moveTo>
                    <a:pt x="677" y="382"/>
                  </a:moveTo>
                  <a:cubicBezTo>
                    <a:pt x="679" y="382"/>
                    <a:pt x="682" y="380"/>
                    <a:pt x="681" y="378"/>
                  </a:cubicBezTo>
                  <a:cubicBezTo>
                    <a:pt x="680" y="380"/>
                    <a:pt x="678" y="381"/>
                    <a:pt x="677" y="382"/>
                  </a:cubicBezTo>
                  <a:close/>
                  <a:moveTo>
                    <a:pt x="683" y="396"/>
                  </a:moveTo>
                  <a:cubicBezTo>
                    <a:pt x="682" y="397"/>
                    <a:pt x="681" y="400"/>
                    <a:pt x="682" y="400"/>
                  </a:cubicBezTo>
                  <a:cubicBezTo>
                    <a:pt x="686" y="396"/>
                    <a:pt x="693" y="390"/>
                    <a:pt x="697" y="384"/>
                  </a:cubicBezTo>
                  <a:cubicBezTo>
                    <a:pt x="696" y="384"/>
                    <a:pt x="697" y="382"/>
                    <a:pt x="695" y="382"/>
                  </a:cubicBezTo>
                  <a:cubicBezTo>
                    <a:pt x="692" y="387"/>
                    <a:pt x="685" y="391"/>
                    <a:pt x="683" y="396"/>
                  </a:cubicBezTo>
                  <a:close/>
                  <a:moveTo>
                    <a:pt x="602" y="386"/>
                  </a:moveTo>
                  <a:cubicBezTo>
                    <a:pt x="602" y="385"/>
                    <a:pt x="604" y="385"/>
                    <a:pt x="604" y="384"/>
                  </a:cubicBezTo>
                  <a:cubicBezTo>
                    <a:pt x="603" y="384"/>
                    <a:pt x="601" y="385"/>
                    <a:pt x="602" y="386"/>
                  </a:cubicBezTo>
                  <a:close/>
                  <a:moveTo>
                    <a:pt x="624" y="435"/>
                  </a:moveTo>
                  <a:cubicBezTo>
                    <a:pt x="638" y="424"/>
                    <a:pt x="651" y="411"/>
                    <a:pt x="664" y="399"/>
                  </a:cubicBezTo>
                  <a:cubicBezTo>
                    <a:pt x="665" y="396"/>
                    <a:pt x="667" y="395"/>
                    <a:pt x="668" y="393"/>
                  </a:cubicBezTo>
                  <a:cubicBezTo>
                    <a:pt x="668" y="392"/>
                    <a:pt x="668" y="392"/>
                    <a:pt x="667" y="392"/>
                  </a:cubicBezTo>
                  <a:cubicBezTo>
                    <a:pt x="652" y="405"/>
                    <a:pt x="637" y="418"/>
                    <a:pt x="624" y="435"/>
                  </a:cubicBezTo>
                  <a:close/>
                  <a:moveTo>
                    <a:pt x="225" y="401"/>
                  </a:moveTo>
                  <a:cubicBezTo>
                    <a:pt x="224" y="398"/>
                    <a:pt x="222" y="396"/>
                    <a:pt x="220" y="394"/>
                  </a:cubicBezTo>
                  <a:cubicBezTo>
                    <a:pt x="220" y="398"/>
                    <a:pt x="224" y="398"/>
                    <a:pt x="225" y="401"/>
                  </a:cubicBezTo>
                  <a:close/>
                  <a:moveTo>
                    <a:pt x="673" y="419"/>
                  </a:moveTo>
                  <a:cubicBezTo>
                    <a:pt x="673" y="424"/>
                    <a:pt x="665" y="426"/>
                    <a:pt x="665" y="432"/>
                  </a:cubicBezTo>
                  <a:cubicBezTo>
                    <a:pt x="675" y="423"/>
                    <a:pt x="684" y="414"/>
                    <a:pt x="691" y="403"/>
                  </a:cubicBezTo>
                  <a:cubicBezTo>
                    <a:pt x="691" y="402"/>
                    <a:pt x="691" y="402"/>
                    <a:pt x="691" y="402"/>
                  </a:cubicBezTo>
                  <a:cubicBezTo>
                    <a:pt x="684" y="407"/>
                    <a:pt x="680" y="413"/>
                    <a:pt x="673" y="419"/>
                  </a:cubicBezTo>
                  <a:close/>
                  <a:moveTo>
                    <a:pt x="638" y="412"/>
                  </a:moveTo>
                  <a:cubicBezTo>
                    <a:pt x="640" y="410"/>
                    <a:pt x="641" y="408"/>
                    <a:pt x="644" y="407"/>
                  </a:cubicBezTo>
                  <a:cubicBezTo>
                    <a:pt x="644" y="406"/>
                    <a:pt x="646" y="404"/>
                    <a:pt x="644" y="404"/>
                  </a:cubicBezTo>
                  <a:cubicBezTo>
                    <a:pt x="643" y="407"/>
                    <a:pt x="638" y="409"/>
                    <a:pt x="638" y="412"/>
                  </a:cubicBezTo>
                  <a:close/>
                  <a:moveTo>
                    <a:pt x="261" y="409"/>
                  </a:moveTo>
                  <a:cubicBezTo>
                    <a:pt x="262" y="407"/>
                    <a:pt x="264" y="407"/>
                    <a:pt x="265" y="405"/>
                  </a:cubicBezTo>
                  <a:cubicBezTo>
                    <a:pt x="264" y="405"/>
                    <a:pt x="264" y="404"/>
                    <a:pt x="263" y="404"/>
                  </a:cubicBezTo>
                  <a:cubicBezTo>
                    <a:pt x="263" y="406"/>
                    <a:pt x="259" y="407"/>
                    <a:pt x="261" y="409"/>
                  </a:cubicBezTo>
                  <a:close/>
                  <a:moveTo>
                    <a:pt x="671" y="418"/>
                  </a:moveTo>
                  <a:cubicBezTo>
                    <a:pt x="673" y="414"/>
                    <a:pt x="677" y="412"/>
                    <a:pt x="679" y="409"/>
                  </a:cubicBezTo>
                  <a:cubicBezTo>
                    <a:pt x="676" y="410"/>
                    <a:pt x="672" y="415"/>
                    <a:pt x="671" y="418"/>
                  </a:cubicBezTo>
                  <a:close/>
                  <a:moveTo>
                    <a:pt x="662" y="423"/>
                  </a:moveTo>
                  <a:cubicBezTo>
                    <a:pt x="658" y="427"/>
                    <a:pt x="652" y="431"/>
                    <a:pt x="651" y="435"/>
                  </a:cubicBezTo>
                  <a:cubicBezTo>
                    <a:pt x="629" y="458"/>
                    <a:pt x="607" y="483"/>
                    <a:pt x="587" y="506"/>
                  </a:cubicBezTo>
                  <a:cubicBezTo>
                    <a:pt x="617" y="475"/>
                    <a:pt x="647" y="445"/>
                    <a:pt x="673" y="412"/>
                  </a:cubicBezTo>
                  <a:cubicBezTo>
                    <a:pt x="668" y="414"/>
                    <a:pt x="665" y="419"/>
                    <a:pt x="662" y="423"/>
                  </a:cubicBezTo>
                  <a:close/>
                  <a:moveTo>
                    <a:pt x="595" y="456"/>
                  </a:moveTo>
                  <a:cubicBezTo>
                    <a:pt x="597" y="457"/>
                    <a:pt x="598" y="452"/>
                    <a:pt x="601" y="452"/>
                  </a:cubicBezTo>
                  <a:cubicBezTo>
                    <a:pt x="612" y="439"/>
                    <a:pt x="626" y="426"/>
                    <a:pt x="636" y="413"/>
                  </a:cubicBezTo>
                  <a:cubicBezTo>
                    <a:pt x="637" y="413"/>
                    <a:pt x="637" y="413"/>
                    <a:pt x="636" y="413"/>
                  </a:cubicBezTo>
                  <a:cubicBezTo>
                    <a:pt x="622" y="427"/>
                    <a:pt x="608" y="441"/>
                    <a:pt x="595" y="456"/>
                  </a:cubicBezTo>
                  <a:close/>
                  <a:moveTo>
                    <a:pt x="251" y="418"/>
                  </a:moveTo>
                  <a:cubicBezTo>
                    <a:pt x="252" y="416"/>
                    <a:pt x="255" y="416"/>
                    <a:pt x="255" y="413"/>
                  </a:cubicBezTo>
                  <a:cubicBezTo>
                    <a:pt x="252" y="413"/>
                    <a:pt x="251" y="417"/>
                    <a:pt x="251" y="418"/>
                  </a:cubicBezTo>
                  <a:close/>
                  <a:moveTo>
                    <a:pt x="347" y="415"/>
                  </a:moveTo>
                  <a:cubicBezTo>
                    <a:pt x="350" y="416"/>
                    <a:pt x="354" y="413"/>
                    <a:pt x="353" y="414"/>
                  </a:cubicBezTo>
                  <a:cubicBezTo>
                    <a:pt x="351" y="414"/>
                    <a:pt x="348" y="414"/>
                    <a:pt x="347" y="415"/>
                  </a:cubicBezTo>
                  <a:close/>
                  <a:moveTo>
                    <a:pt x="232" y="435"/>
                  </a:moveTo>
                  <a:cubicBezTo>
                    <a:pt x="234" y="435"/>
                    <a:pt x="233" y="433"/>
                    <a:pt x="235" y="434"/>
                  </a:cubicBezTo>
                  <a:cubicBezTo>
                    <a:pt x="235" y="431"/>
                    <a:pt x="235" y="430"/>
                    <a:pt x="236" y="429"/>
                  </a:cubicBezTo>
                  <a:cubicBezTo>
                    <a:pt x="234" y="428"/>
                    <a:pt x="233" y="425"/>
                    <a:pt x="234" y="422"/>
                  </a:cubicBezTo>
                  <a:cubicBezTo>
                    <a:pt x="230" y="421"/>
                    <a:pt x="226" y="416"/>
                    <a:pt x="222" y="416"/>
                  </a:cubicBezTo>
                  <a:cubicBezTo>
                    <a:pt x="226" y="420"/>
                    <a:pt x="230" y="422"/>
                    <a:pt x="233" y="427"/>
                  </a:cubicBezTo>
                  <a:cubicBezTo>
                    <a:pt x="229" y="430"/>
                    <a:pt x="224" y="428"/>
                    <a:pt x="221" y="428"/>
                  </a:cubicBezTo>
                  <a:cubicBezTo>
                    <a:pt x="225" y="430"/>
                    <a:pt x="229" y="432"/>
                    <a:pt x="232" y="435"/>
                  </a:cubicBezTo>
                  <a:close/>
                  <a:moveTo>
                    <a:pt x="252" y="423"/>
                  </a:moveTo>
                  <a:cubicBezTo>
                    <a:pt x="250" y="422"/>
                    <a:pt x="251" y="421"/>
                    <a:pt x="249" y="421"/>
                  </a:cubicBezTo>
                  <a:cubicBezTo>
                    <a:pt x="249" y="424"/>
                    <a:pt x="251" y="424"/>
                    <a:pt x="251" y="425"/>
                  </a:cubicBezTo>
                  <a:cubicBezTo>
                    <a:pt x="252" y="423"/>
                    <a:pt x="254" y="422"/>
                    <a:pt x="255" y="420"/>
                  </a:cubicBezTo>
                  <a:cubicBezTo>
                    <a:pt x="253" y="420"/>
                    <a:pt x="253" y="422"/>
                    <a:pt x="252" y="423"/>
                  </a:cubicBezTo>
                  <a:close/>
                  <a:moveTo>
                    <a:pt x="661" y="430"/>
                  </a:moveTo>
                  <a:cubicBezTo>
                    <a:pt x="664" y="427"/>
                    <a:pt x="668" y="424"/>
                    <a:pt x="668" y="421"/>
                  </a:cubicBezTo>
                  <a:cubicBezTo>
                    <a:pt x="665" y="424"/>
                    <a:pt x="662" y="427"/>
                    <a:pt x="661" y="430"/>
                  </a:cubicBezTo>
                  <a:close/>
                  <a:moveTo>
                    <a:pt x="223" y="425"/>
                  </a:moveTo>
                  <a:cubicBezTo>
                    <a:pt x="221" y="424"/>
                    <a:pt x="217" y="422"/>
                    <a:pt x="215" y="422"/>
                  </a:cubicBezTo>
                  <a:cubicBezTo>
                    <a:pt x="217" y="423"/>
                    <a:pt x="220" y="424"/>
                    <a:pt x="223" y="425"/>
                  </a:cubicBezTo>
                  <a:close/>
                  <a:moveTo>
                    <a:pt x="269" y="423"/>
                  </a:moveTo>
                  <a:cubicBezTo>
                    <a:pt x="271" y="424"/>
                    <a:pt x="273" y="422"/>
                    <a:pt x="272" y="422"/>
                  </a:cubicBezTo>
                  <a:cubicBezTo>
                    <a:pt x="271" y="423"/>
                    <a:pt x="269" y="422"/>
                    <a:pt x="269" y="423"/>
                  </a:cubicBezTo>
                  <a:close/>
                  <a:moveTo>
                    <a:pt x="606" y="426"/>
                  </a:moveTo>
                  <a:cubicBezTo>
                    <a:pt x="607" y="425"/>
                    <a:pt x="610" y="423"/>
                    <a:pt x="609" y="422"/>
                  </a:cubicBezTo>
                  <a:cubicBezTo>
                    <a:pt x="608" y="424"/>
                    <a:pt x="605" y="425"/>
                    <a:pt x="606" y="426"/>
                  </a:cubicBezTo>
                  <a:close/>
                  <a:moveTo>
                    <a:pt x="239" y="424"/>
                  </a:moveTo>
                  <a:cubicBezTo>
                    <a:pt x="240" y="428"/>
                    <a:pt x="241" y="431"/>
                    <a:pt x="245" y="432"/>
                  </a:cubicBezTo>
                  <a:cubicBezTo>
                    <a:pt x="245" y="428"/>
                    <a:pt x="242" y="424"/>
                    <a:pt x="239" y="424"/>
                  </a:cubicBezTo>
                  <a:close/>
                  <a:moveTo>
                    <a:pt x="594" y="429"/>
                  </a:moveTo>
                  <a:cubicBezTo>
                    <a:pt x="595" y="429"/>
                    <a:pt x="597" y="427"/>
                    <a:pt x="597" y="426"/>
                  </a:cubicBezTo>
                  <a:cubicBezTo>
                    <a:pt x="596" y="428"/>
                    <a:pt x="595" y="428"/>
                    <a:pt x="594" y="429"/>
                  </a:cubicBezTo>
                  <a:close/>
                  <a:moveTo>
                    <a:pt x="254" y="432"/>
                  </a:moveTo>
                  <a:cubicBezTo>
                    <a:pt x="254" y="432"/>
                    <a:pt x="255" y="432"/>
                    <a:pt x="255" y="433"/>
                  </a:cubicBezTo>
                  <a:cubicBezTo>
                    <a:pt x="256" y="432"/>
                    <a:pt x="257" y="431"/>
                    <a:pt x="258" y="430"/>
                  </a:cubicBezTo>
                  <a:cubicBezTo>
                    <a:pt x="256" y="430"/>
                    <a:pt x="255" y="430"/>
                    <a:pt x="254" y="432"/>
                  </a:cubicBezTo>
                  <a:close/>
                  <a:moveTo>
                    <a:pt x="371" y="431"/>
                  </a:moveTo>
                  <a:cubicBezTo>
                    <a:pt x="369" y="431"/>
                    <a:pt x="369" y="432"/>
                    <a:pt x="368" y="433"/>
                  </a:cubicBezTo>
                  <a:cubicBezTo>
                    <a:pt x="361" y="432"/>
                    <a:pt x="354" y="433"/>
                    <a:pt x="348" y="432"/>
                  </a:cubicBezTo>
                  <a:cubicBezTo>
                    <a:pt x="349" y="432"/>
                    <a:pt x="348" y="431"/>
                    <a:pt x="347" y="431"/>
                  </a:cubicBezTo>
                  <a:cubicBezTo>
                    <a:pt x="343" y="430"/>
                    <a:pt x="332" y="431"/>
                    <a:pt x="327" y="433"/>
                  </a:cubicBezTo>
                  <a:cubicBezTo>
                    <a:pt x="329" y="432"/>
                    <a:pt x="335" y="434"/>
                    <a:pt x="338" y="435"/>
                  </a:cubicBezTo>
                  <a:cubicBezTo>
                    <a:pt x="337" y="434"/>
                    <a:pt x="337" y="434"/>
                    <a:pt x="337" y="434"/>
                  </a:cubicBezTo>
                  <a:cubicBezTo>
                    <a:pt x="338" y="434"/>
                    <a:pt x="340" y="434"/>
                    <a:pt x="339" y="435"/>
                  </a:cubicBezTo>
                  <a:cubicBezTo>
                    <a:pt x="351" y="430"/>
                    <a:pt x="367" y="436"/>
                    <a:pt x="381" y="434"/>
                  </a:cubicBezTo>
                  <a:cubicBezTo>
                    <a:pt x="379" y="432"/>
                    <a:pt x="377" y="434"/>
                    <a:pt x="376" y="433"/>
                  </a:cubicBezTo>
                  <a:cubicBezTo>
                    <a:pt x="380" y="430"/>
                    <a:pt x="389" y="433"/>
                    <a:pt x="394" y="433"/>
                  </a:cubicBezTo>
                  <a:cubicBezTo>
                    <a:pt x="393" y="434"/>
                    <a:pt x="393" y="435"/>
                    <a:pt x="395" y="435"/>
                  </a:cubicBezTo>
                  <a:cubicBezTo>
                    <a:pt x="397" y="435"/>
                    <a:pt x="395" y="434"/>
                    <a:pt x="396" y="433"/>
                  </a:cubicBezTo>
                  <a:cubicBezTo>
                    <a:pt x="399" y="434"/>
                    <a:pt x="404" y="436"/>
                    <a:pt x="406" y="434"/>
                  </a:cubicBezTo>
                  <a:cubicBezTo>
                    <a:pt x="406" y="434"/>
                    <a:pt x="406" y="435"/>
                    <a:pt x="406" y="435"/>
                  </a:cubicBezTo>
                  <a:cubicBezTo>
                    <a:pt x="412" y="431"/>
                    <a:pt x="423" y="435"/>
                    <a:pt x="434" y="435"/>
                  </a:cubicBezTo>
                  <a:cubicBezTo>
                    <a:pt x="449" y="436"/>
                    <a:pt x="464" y="438"/>
                    <a:pt x="476" y="440"/>
                  </a:cubicBezTo>
                  <a:cubicBezTo>
                    <a:pt x="473" y="446"/>
                    <a:pt x="463" y="440"/>
                    <a:pt x="457" y="442"/>
                  </a:cubicBezTo>
                  <a:cubicBezTo>
                    <a:pt x="467" y="445"/>
                    <a:pt x="481" y="446"/>
                    <a:pt x="493" y="445"/>
                  </a:cubicBezTo>
                  <a:cubicBezTo>
                    <a:pt x="495" y="445"/>
                    <a:pt x="495" y="447"/>
                    <a:pt x="497" y="447"/>
                  </a:cubicBezTo>
                  <a:cubicBezTo>
                    <a:pt x="502" y="445"/>
                    <a:pt x="507" y="449"/>
                    <a:pt x="510" y="446"/>
                  </a:cubicBezTo>
                  <a:cubicBezTo>
                    <a:pt x="467" y="430"/>
                    <a:pt x="423" y="429"/>
                    <a:pt x="371" y="431"/>
                  </a:cubicBezTo>
                  <a:close/>
                  <a:moveTo>
                    <a:pt x="311" y="435"/>
                  </a:moveTo>
                  <a:cubicBezTo>
                    <a:pt x="316" y="434"/>
                    <a:pt x="321" y="435"/>
                    <a:pt x="324" y="433"/>
                  </a:cubicBezTo>
                  <a:cubicBezTo>
                    <a:pt x="320" y="432"/>
                    <a:pt x="315" y="433"/>
                    <a:pt x="311" y="435"/>
                  </a:cubicBezTo>
                  <a:close/>
                  <a:moveTo>
                    <a:pt x="306" y="435"/>
                  </a:moveTo>
                  <a:cubicBezTo>
                    <a:pt x="307" y="434"/>
                    <a:pt x="309" y="435"/>
                    <a:pt x="310" y="435"/>
                  </a:cubicBezTo>
                  <a:cubicBezTo>
                    <a:pt x="311" y="433"/>
                    <a:pt x="304" y="434"/>
                    <a:pt x="306" y="435"/>
                  </a:cubicBezTo>
                  <a:close/>
                  <a:moveTo>
                    <a:pt x="657" y="439"/>
                  </a:moveTo>
                  <a:cubicBezTo>
                    <a:pt x="658" y="437"/>
                    <a:pt x="661" y="437"/>
                    <a:pt x="661" y="434"/>
                  </a:cubicBezTo>
                  <a:cubicBezTo>
                    <a:pt x="659" y="435"/>
                    <a:pt x="655" y="438"/>
                    <a:pt x="657" y="439"/>
                  </a:cubicBezTo>
                  <a:close/>
                  <a:moveTo>
                    <a:pt x="299" y="436"/>
                  </a:moveTo>
                  <a:cubicBezTo>
                    <a:pt x="302" y="436"/>
                    <a:pt x="306" y="437"/>
                    <a:pt x="308" y="435"/>
                  </a:cubicBezTo>
                  <a:cubicBezTo>
                    <a:pt x="305" y="435"/>
                    <a:pt x="298" y="433"/>
                    <a:pt x="299" y="436"/>
                  </a:cubicBezTo>
                  <a:close/>
                  <a:moveTo>
                    <a:pt x="385" y="438"/>
                  </a:moveTo>
                  <a:cubicBezTo>
                    <a:pt x="379" y="436"/>
                    <a:pt x="368" y="437"/>
                    <a:pt x="359" y="435"/>
                  </a:cubicBezTo>
                  <a:cubicBezTo>
                    <a:pt x="357" y="437"/>
                    <a:pt x="354" y="434"/>
                    <a:pt x="353" y="436"/>
                  </a:cubicBezTo>
                  <a:cubicBezTo>
                    <a:pt x="361" y="436"/>
                    <a:pt x="375" y="440"/>
                    <a:pt x="389" y="439"/>
                  </a:cubicBezTo>
                  <a:cubicBezTo>
                    <a:pt x="386" y="438"/>
                    <a:pt x="390" y="438"/>
                    <a:pt x="388" y="437"/>
                  </a:cubicBezTo>
                  <a:cubicBezTo>
                    <a:pt x="387" y="438"/>
                    <a:pt x="386" y="437"/>
                    <a:pt x="385" y="438"/>
                  </a:cubicBezTo>
                  <a:close/>
                  <a:moveTo>
                    <a:pt x="405" y="437"/>
                  </a:moveTo>
                  <a:cubicBezTo>
                    <a:pt x="406" y="437"/>
                    <a:pt x="407" y="437"/>
                    <a:pt x="408" y="437"/>
                  </a:cubicBezTo>
                  <a:cubicBezTo>
                    <a:pt x="408" y="436"/>
                    <a:pt x="407" y="436"/>
                    <a:pt x="406" y="435"/>
                  </a:cubicBezTo>
                  <a:cubicBezTo>
                    <a:pt x="406" y="436"/>
                    <a:pt x="405" y="437"/>
                    <a:pt x="405" y="437"/>
                  </a:cubicBezTo>
                  <a:close/>
                  <a:moveTo>
                    <a:pt x="579" y="447"/>
                  </a:moveTo>
                  <a:cubicBezTo>
                    <a:pt x="574" y="450"/>
                    <a:pt x="569" y="455"/>
                    <a:pt x="564" y="460"/>
                  </a:cubicBezTo>
                  <a:cubicBezTo>
                    <a:pt x="562" y="462"/>
                    <a:pt x="559" y="463"/>
                    <a:pt x="559" y="466"/>
                  </a:cubicBezTo>
                  <a:cubicBezTo>
                    <a:pt x="557" y="467"/>
                    <a:pt x="556" y="469"/>
                    <a:pt x="554" y="470"/>
                  </a:cubicBezTo>
                  <a:cubicBezTo>
                    <a:pt x="568" y="459"/>
                    <a:pt x="580" y="448"/>
                    <a:pt x="593" y="437"/>
                  </a:cubicBezTo>
                  <a:cubicBezTo>
                    <a:pt x="589" y="433"/>
                    <a:pt x="582" y="445"/>
                    <a:pt x="579" y="447"/>
                  </a:cubicBezTo>
                  <a:close/>
                  <a:moveTo>
                    <a:pt x="394" y="437"/>
                  </a:moveTo>
                  <a:cubicBezTo>
                    <a:pt x="395" y="438"/>
                    <a:pt x="399" y="439"/>
                    <a:pt x="399" y="437"/>
                  </a:cubicBezTo>
                  <a:cubicBezTo>
                    <a:pt x="397" y="436"/>
                    <a:pt x="395" y="436"/>
                    <a:pt x="394" y="437"/>
                  </a:cubicBezTo>
                  <a:close/>
                  <a:moveTo>
                    <a:pt x="541" y="440"/>
                  </a:moveTo>
                  <a:cubicBezTo>
                    <a:pt x="542" y="440"/>
                    <a:pt x="544" y="438"/>
                    <a:pt x="543" y="437"/>
                  </a:cubicBezTo>
                  <a:cubicBezTo>
                    <a:pt x="543" y="438"/>
                    <a:pt x="540" y="438"/>
                    <a:pt x="541" y="440"/>
                  </a:cubicBezTo>
                  <a:close/>
                  <a:moveTo>
                    <a:pt x="443" y="439"/>
                  </a:moveTo>
                  <a:cubicBezTo>
                    <a:pt x="443" y="437"/>
                    <a:pt x="439" y="438"/>
                    <a:pt x="439" y="438"/>
                  </a:cubicBezTo>
                  <a:cubicBezTo>
                    <a:pt x="441" y="438"/>
                    <a:pt x="441" y="439"/>
                    <a:pt x="443" y="439"/>
                  </a:cubicBezTo>
                  <a:close/>
                  <a:moveTo>
                    <a:pt x="456" y="439"/>
                  </a:moveTo>
                  <a:cubicBezTo>
                    <a:pt x="452" y="440"/>
                    <a:pt x="449" y="438"/>
                    <a:pt x="444" y="438"/>
                  </a:cubicBezTo>
                  <a:cubicBezTo>
                    <a:pt x="448" y="441"/>
                    <a:pt x="454" y="442"/>
                    <a:pt x="456" y="439"/>
                  </a:cubicBezTo>
                  <a:close/>
                  <a:moveTo>
                    <a:pt x="219" y="447"/>
                  </a:moveTo>
                  <a:cubicBezTo>
                    <a:pt x="225" y="453"/>
                    <a:pt x="232" y="459"/>
                    <a:pt x="240" y="464"/>
                  </a:cubicBezTo>
                  <a:cubicBezTo>
                    <a:pt x="240" y="464"/>
                    <a:pt x="240" y="465"/>
                    <a:pt x="239" y="465"/>
                  </a:cubicBezTo>
                  <a:cubicBezTo>
                    <a:pt x="244" y="468"/>
                    <a:pt x="247" y="471"/>
                    <a:pt x="252" y="471"/>
                  </a:cubicBezTo>
                  <a:cubicBezTo>
                    <a:pt x="254" y="469"/>
                    <a:pt x="256" y="466"/>
                    <a:pt x="257" y="463"/>
                  </a:cubicBezTo>
                  <a:cubicBezTo>
                    <a:pt x="250" y="462"/>
                    <a:pt x="244" y="461"/>
                    <a:pt x="239" y="457"/>
                  </a:cubicBezTo>
                  <a:cubicBezTo>
                    <a:pt x="234" y="454"/>
                    <a:pt x="230" y="451"/>
                    <a:pt x="231" y="446"/>
                  </a:cubicBezTo>
                  <a:cubicBezTo>
                    <a:pt x="232" y="445"/>
                    <a:pt x="233" y="445"/>
                    <a:pt x="234" y="445"/>
                  </a:cubicBezTo>
                  <a:cubicBezTo>
                    <a:pt x="230" y="437"/>
                    <a:pt x="221" y="438"/>
                    <a:pt x="219" y="447"/>
                  </a:cubicBezTo>
                  <a:close/>
                  <a:moveTo>
                    <a:pt x="652" y="442"/>
                  </a:moveTo>
                  <a:cubicBezTo>
                    <a:pt x="651" y="443"/>
                    <a:pt x="652" y="442"/>
                    <a:pt x="652" y="444"/>
                  </a:cubicBezTo>
                  <a:cubicBezTo>
                    <a:pt x="651" y="444"/>
                    <a:pt x="651" y="444"/>
                    <a:pt x="651" y="444"/>
                  </a:cubicBezTo>
                  <a:cubicBezTo>
                    <a:pt x="653" y="444"/>
                    <a:pt x="655" y="442"/>
                    <a:pt x="654" y="441"/>
                  </a:cubicBezTo>
                  <a:cubicBezTo>
                    <a:pt x="654" y="442"/>
                    <a:pt x="653" y="442"/>
                    <a:pt x="652" y="442"/>
                  </a:cubicBezTo>
                  <a:close/>
                  <a:moveTo>
                    <a:pt x="265" y="448"/>
                  </a:moveTo>
                  <a:cubicBezTo>
                    <a:pt x="266" y="448"/>
                    <a:pt x="267" y="447"/>
                    <a:pt x="267" y="445"/>
                  </a:cubicBezTo>
                  <a:cubicBezTo>
                    <a:pt x="266" y="443"/>
                    <a:pt x="262" y="442"/>
                    <a:pt x="260" y="442"/>
                  </a:cubicBezTo>
                  <a:cubicBezTo>
                    <a:pt x="261" y="444"/>
                    <a:pt x="264" y="445"/>
                    <a:pt x="265" y="448"/>
                  </a:cubicBezTo>
                  <a:close/>
                  <a:moveTo>
                    <a:pt x="297" y="443"/>
                  </a:moveTo>
                  <a:cubicBezTo>
                    <a:pt x="301" y="444"/>
                    <a:pt x="306" y="446"/>
                    <a:pt x="310" y="446"/>
                  </a:cubicBezTo>
                  <a:cubicBezTo>
                    <a:pt x="306" y="445"/>
                    <a:pt x="301" y="441"/>
                    <a:pt x="297" y="443"/>
                  </a:cubicBezTo>
                  <a:close/>
                  <a:moveTo>
                    <a:pt x="311" y="445"/>
                  </a:moveTo>
                  <a:cubicBezTo>
                    <a:pt x="312" y="445"/>
                    <a:pt x="311" y="444"/>
                    <a:pt x="312" y="444"/>
                  </a:cubicBezTo>
                  <a:cubicBezTo>
                    <a:pt x="312" y="442"/>
                    <a:pt x="308" y="442"/>
                    <a:pt x="307" y="443"/>
                  </a:cubicBezTo>
                  <a:cubicBezTo>
                    <a:pt x="309" y="443"/>
                    <a:pt x="310" y="445"/>
                    <a:pt x="311" y="445"/>
                  </a:cubicBezTo>
                  <a:close/>
                  <a:moveTo>
                    <a:pt x="362" y="451"/>
                  </a:moveTo>
                  <a:cubicBezTo>
                    <a:pt x="359" y="450"/>
                    <a:pt x="356" y="448"/>
                    <a:pt x="354" y="448"/>
                  </a:cubicBezTo>
                  <a:cubicBezTo>
                    <a:pt x="353" y="449"/>
                    <a:pt x="353" y="449"/>
                    <a:pt x="352" y="449"/>
                  </a:cubicBezTo>
                  <a:cubicBezTo>
                    <a:pt x="349" y="449"/>
                    <a:pt x="346" y="446"/>
                    <a:pt x="343" y="448"/>
                  </a:cubicBezTo>
                  <a:cubicBezTo>
                    <a:pt x="352" y="450"/>
                    <a:pt x="361" y="452"/>
                    <a:pt x="370" y="453"/>
                  </a:cubicBezTo>
                  <a:cubicBezTo>
                    <a:pt x="369" y="450"/>
                    <a:pt x="365" y="452"/>
                    <a:pt x="362" y="451"/>
                  </a:cubicBezTo>
                  <a:close/>
                  <a:moveTo>
                    <a:pt x="503" y="451"/>
                  </a:moveTo>
                  <a:cubicBezTo>
                    <a:pt x="503" y="452"/>
                    <a:pt x="503" y="453"/>
                    <a:pt x="503" y="454"/>
                  </a:cubicBezTo>
                  <a:cubicBezTo>
                    <a:pt x="509" y="453"/>
                    <a:pt x="512" y="458"/>
                    <a:pt x="515" y="455"/>
                  </a:cubicBezTo>
                  <a:cubicBezTo>
                    <a:pt x="513" y="453"/>
                    <a:pt x="517" y="451"/>
                    <a:pt x="518" y="449"/>
                  </a:cubicBezTo>
                  <a:cubicBezTo>
                    <a:pt x="515" y="451"/>
                    <a:pt x="508" y="450"/>
                    <a:pt x="503" y="451"/>
                  </a:cubicBezTo>
                  <a:close/>
                  <a:moveTo>
                    <a:pt x="303" y="459"/>
                  </a:moveTo>
                  <a:cubicBezTo>
                    <a:pt x="299" y="455"/>
                    <a:pt x="291" y="452"/>
                    <a:pt x="286" y="452"/>
                  </a:cubicBezTo>
                  <a:cubicBezTo>
                    <a:pt x="292" y="454"/>
                    <a:pt x="296" y="462"/>
                    <a:pt x="303" y="459"/>
                  </a:cubicBezTo>
                  <a:close/>
                  <a:moveTo>
                    <a:pt x="614" y="480"/>
                  </a:moveTo>
                  <a:cubicBezTo>
                    <a:pt x="600" y="497"/>
                    <a:pt x="580" y="514"/>
                    <a:pt x="565" y="532"/>
                  </a:cubicBezTo>
                  <a:cubicBezTo>
                    <a:pt x="564" y="532"/>
                    <a:pt x="564" y="533"/>
                    <a:pt x="563" y="533"/>
                  </a:cubicBezTo>
                  <a:cubicBezTo>
                    <a:pt x="563" y="535"/>
                    <a:pt x="561" y="534"/>
                    <a:pt x="562" y="536"/>
                  </a:cubicBezTo>
                  <a:cubicBezTo>
                    <a:pt x="553" y="540"/>
                    <a:pt x="550" y="550"/>
                    <a:pt x="542" y="553"/>
                  </a:cubicBezTo>
                  <a:cubicBezTo>
                    <a:pt x="540" y="557"/>
                    <a:pt x="536" y="559"/>
                    <a:pt x="535" y="563"/>
                  </a:cubicBezTo>
                  <a:cubicBezTo>
                    <a:pt x="534" y="563"/>
                    <a:pt x="533" y="564"/>
                    <a:pt x="532" y="564"/>
                  </a:cubicBezTo>
                  <a:cubicBezTo>
                    <a:pt x="525" y="574"/>
                    <a:pt x="516" y="583"/>
                    <a:pt x="505" y="591"/>
                  </a:cubicBezTo>
                  <a:cubicBezTo>
                    <a:pt x="505" y="589"/>
                    <a:pt x="504" y="589"/>
                    <a:pt x="503" y="588"/>
                  </a:cubicBezTo>
                  <a:cubicBezTo>
                    <a:pt x="500" y="591"/>
                    <a:pt x="497" y="594"/>
                    <a:pt x="493" y="596"/>
                  </a:cubicBezTo>
                  <a:cubicBezTo>
                    <a:pt x="493" y="598"/>
                    <a:pt x="495" y="598"/>
                    <a:pt x="494" y="600"/>
                  </a:cubicBezTo>
                  <a:cubicBezTo>
                    <a:pt x="493" y="600"/>
                    <a:pt x="493" y="601"/>
                    <a:pt x="492" y="601"/>
                  </a:cubicBezTo>
                  <a:cubicBezTo>
                    <a:pt x="489" y="600"/>
                    <a:pt x="487" y="597"/>
                    <a:pt x="483" y="599"/>
                  </a:cubicBezTo>
                  <a:cubicBezTo>
                    <a:pt x="473" y="592"/>
                    <a:pt x="461" y="588"/>
                    <a:pt x="453" y="580"/>
                  </a:cubicBezTo>
                  <a:cubicBezTo>
                    <a:pt x="452" y="580"/>
                    <a:pt x="452" y="581"/>
                    <a:pt x="451" y="581"/>
                  </a:cubicBezTo>
                  <a:cubicBezTo>
                    <a:pt x="444" y="576"/>
                    <a:pt x="438" y="571"/>
                    <a:pt x="430" y="567"/>
                  </a:cubicBezTo>
                  <a:cubicBezTo>
                    <a:pt x="430" y="567"/>
                    <a:pt x="430" y="567"/>
                    <a:pt x="430" y="566"/>
                  </a:cubicBezTo>
                  <a:cubicBezTo>
                    <a:pt x="423" y="564"/>
                    <a:pt x="420" y="558"/>
                    <a:pt x="414" y="556"/>
                  </a:cubicBezTo>
                  <a:cubicBezTo>
                    <a:pt x="412" y="552"/>
                    <a:pt x="407" y="551"/>
                    <a:pt x="404" y="549"/>
                  </a:cubicBezTo>
                  <a:cubicBezTo>
                    <a:pt x="396" y="543"/>
                    <a:pt x="386" y="537"/>
                    <a:pt x="377" y="531"/>
                  </a:cubicBezTo>
                  <a:cubicBezTo>
                    <a:pt x="373" y="527"/>
                    <a:pt x="368" y="525"/>
                    <a:pt x="363" y="523"/>
                  </a:cubicBezTo>
                  <a:cubicBezTo>
                    <a:pt x="346" y="512"/>
                    <a:pt x="332" y="500"/>
                    <a:pt x="316" y="491"/>
                  </a:cubicBezTo>
                  <a:cubicBezTo>
                    <a:pt x="316" y="490"/>
                    <a:pt x="316" y="489"/>
                    <a:pt x="315" y="488"/>
                  </a:cubicBezTo>
                  <a:cubicBezTo>
                    <a:pt x="312" y="487"/>
                    <a:pt x="310" y="485"/>
                    <a:pt x="307" y="483"/>
                  </a:cubicBezTo>
                  <a:cubicBezTo>
                    <a:pt x="305" y="483"/>
                    <a:pt x="306" y="485"/>
                    <a:pt x="304" y="485"/>
                  </a:cubicBezTo>
                  <a:cubicBezTo>
                    <a:pt x="292" y="474"/>
                    <a:pt x="278" y="463"/>
                    <a:pt x="263" y="454"/>
                  </a:cubicBezTo>
                  <a:cubicBezTo>
                    <a:pt x="262" y="454"/>
                    <a:pt x="262" y="456"/>
                    <a:pt x="261" y="455"/>
                  </a:cubicBezTo>
                  <a:cubicBezTo>
                    <a:pt x="260" y="453"/>
                    <a:pt x="256" y="452"/>
                    <a:pt x="255" y="453"/>
                  </a:cubicBezTo>
                  <a:cubicBezTo>
                    <a:pt x="256" y="455"/>
                    <a:pt x="258" y="457"/>
                    <a:pt x="257" y="459"/>
                  </a:cubicBezTo>
                  <a:cubicBezTo>
                    <a:pt x="261" y="461"/>
                    <a:pt x="265" y="461"/>
                    <a:pt x="268" y="464"/>
                  </a:cubicBezTo>
                  <a:cubicBezTo>
                    <a:pt x="268" y="463"/>
                    <a:pt x="269" y="463"/>
                    <a:pt x="270" y="462"/>
                  </a:cubicBezTo>
                  <a:cubicBezTo>
                    <a:pt x="270" y="464"/>
                    <a:pt x="272" y="465"/>
                    <a:pt x="273" y="464"/>
                  </a:cubicBezTo>
                  <a:cubicBezTo>
                    <a:pt x="277" y="468"/>
                    <a:pt x="283" y="469"/>
                    <a:pt x="286" y="473"/>
                  </a:cubicBezTo>
                  <a:cubicBezTo>
                    <a:pt x="287" y="474"/>
                    <a:pt x="286" y="474"/>
                    <a:pt x="286" y="475"/>
                  </a:cubicBezTo>
                  <a:cubicBezTo>
                    <a:pt x="301" y="487"/>
                    <a:pt x="319" y="496"/>
                    <a:pt x="335" y="508"/>
                  </a:cubicBezTo>
                  <a:cubicBezTo>
                    <a:pt x="344" y="516"/>
                    <a:pt x="353" y="525"/>
                    <a:pt x="366" y="531"/>
                  </a:cubicBezTo>
                  <a:cubicBezTo>
                    <a:pt x="367" y="533"/>
                    <a:pt x="370" y="534"/>
                    <a:pt x="372" y="535"/>
                  </a:cubicBezTo>
                  <a:cubicBezTo>
                    <a:pt x="372" y="536"/>
                    <a:pt x="373" y="536"/>
                    <a:pt x="373" y="537"/>
                  </a:cubicBezTo>
                  <a:cubicBezTo>
                    <a:pt x="379" y="538"/>
                    <a:pt x="382" y="543"/>
                    <a:pt x="385" y="546"/>
                  </a:cubicBezTo>
                  <a:cubicBezTo>
                    <a:pt x="393" y="549"/>
                    <a:pt x="397" y="556"/>
                    <a:pt x="405" y="558"/>
                  </a:cubicBezTo>
                  <a:cubicBezTo>
                    <a:pt x="405" y="560"/>
                    <a:pt x="406" y="560"/>
                    <a:pt x="406" y="561"/>
                  </a:cubicBezTo>
                  <a:cubicBezTo>
                    <a:pt x="412" y="565"/>
                    <a:pt x="422" y="568"/>
                    <a:pt x="424" y="574"/>
                  </a:cubicBezTo>
                  <a:cubicBezTo>
                    <a:pt x="427" y="575"/>
                    <a:pt x="430" y="576"/>
                    <a:pt x="431" y="579"/>
                  </a:cubicBezTo>
                  <a:cubicBezTo>
                    <a:pt x="434" y="578"/>
                    <a:pt x="434" y="581"/>
                    <a:pt x="437" y="580"/>
                  </a:cubicBezTo>
                  <a:cubicBezTo>
                    <a:pt x="438" y="581"/>
                    <a:pt x="437" y="581"/>
                    <a:pt x="437" y="582"/>
                  </a:cubicBezTo>
                  <a:cubicBezTo>
                    <a:pt x="455" y="592"/>
                    <a:pt x="473" y="603"/>
                    <a:pt x="492" y="614"/>
                  </a:cubicBezTo>
                  <a:cubicBezTo>
                    <a:pt x="499" y="607"/>
                    <a:pt x="506" y="600"/>
                    <a:pt x="512" y="592"/>
                  </a:cubicBezTo>
                  <a:cubicBezTo>
                    <a:pt x="513" y="592"/>
                    <a:pt x="514" y="590"/>
                    <a:pt x="516" y="591"/>
                  </a:cubicBezTo>
                  <a:cubicBezTo>
                    <a:pt x="516" y="589"/>
                    <a:pt x="517" y="589"/>
                    <a:pt x="517" y="587"/>
                  </a:cubicBezTo>
                  <a:cubicBezTo>
                    <a:pt x="552" y="557"/>
                    <a:pt x="579" y="519"/>
                    <a:pt x="611" y="487"/>
                  </a:cubicBezTo>
                  <a:cubicBezTo>
                    <a:pt x="614" y="482"/>
                    <a:pt x="620" y="480"/>
                    <a:pt x="622" y="474"/>
                  </a:cubicBezTo>
                  <a:cubicBezTo>
                    <a:pt x="627" y="470"/>
                    <a:pt x="632" y="465"/>
                    <a:pt x="636" y="459"/>
                  </a:cubicBezTo>
                  <a:cubicBezTo>
                    <a:pt x="628" y="465"/>
                    <a:pt x="621" y="474"/>
                    <a:pt x="614" y="480"/>
                  </a:cubicBezTo>
                  <a:close/>
                  <a:moveTo>
                    <a:pt x="515" y="595"/>
                  </a:moveTo>
                  <a:cubicBezTo>
                    <a:pt x="515" y="592"/>
                    <a:pt x="520" y="591"/>
                    <a:pt x="519" y="589"/>
                  </a:cubicBezTo>
                  <a:cubicBezTo>
                    <a:pt x="517" y="590"/>
                    <a:pt x="513" y="592"/>
                    <a:pt x="515" y="595"/>
                  </a:cubicBezTo>
                  <a:close/>
                  <a:moveTo>
                    <a:pt x="581" y="475"/>
                  </a:moveTo>
                  <a:cubicBezTo>
                    <a:pt x="588" y="469"/>
                    <a:pt x="596" y="462"/>
                    <a:pt x="601" y="455"/>
                  </a:cubicBezTo>
                  <a:cubicBezTo>
                    <a:pt x="595" y="462"/>
                    <a:pt x="587" y="468"/>
                    <a:pt x="581" y="475"/>
                  </a:cubicBezTo>
                  <a:close/>
                  <a:moveTo>
                    <a:pt x="636" y="464"/>
                  </a:moveTo>
                  <a:cubicBezTo>
                    <a:pt x="638" y="462"/>
                    <a:pt x="640" y="461"/>
                    <a:pt x="641" y="459"/>
                  </a:cubicBezTo>
                  <a:cubicBezTo>
                    <a:pt x="641" y="458"/>
                    <a:pt x="640" y="458"/>
                    <a:pt x="639" y="458"/>
                  </a:cubicBezTo>
                  <a:cubicBezTo>
                    <a:pt x="638" y="460"/>
                    <a:pt x="637" y="462"/>
                    <a:pt x="636" y="464"/>
                  </a:cubicBezTo>
                  <a:close/>
                  <a:moveTo>
                    <a:pt x="326" y="468"/>
                  </a:moveTo>
                  <a:cubicBezTo>
                    <a:pt x="333" y="468"/>
                    <a:pt x="338" y="472"/>
                    <a:pt x="344" y="474"/>
                  </a:cubicBezTo>
                  <a:cubicBezTo>
                    <a:pt x="349" y="476"/>
                    <a:pt x="355" y="477"/>
                    <a:pt x="360" y="478"/>
                  </a:cubicBezTo>
                  <a:cubicBezTo>
                    <a:pt x="362" y="479"/>
                    <a:pt x="363" y="480"/>
                    <a:pt x="365" y="481"/>
                  </a:cubicBezTo>
                  <a:cubicBezTo>
                    <a:pt x="374" y="484"/>
                    <a:pt x="382" y="488"/>
                    <a:pt x="391" y="492"/>
                  </a:cubicBezTo>
                  <a:cubicBezTo>
                    <a:pt x="412" y="504"/>
                    <a:pt x="436" y="517"/>
                    <a:pt x="459" y="525"/>
                  </a:cubicBezTo>
                  <a:cubicBezTo>
                    <a:pt x="441" y="512"/>
                    <a:pt x="418" y="504"/>
                    <a:pt x="399" y="494"/>
                  </a:cubicBezTo>
                  <a:cubicBezTo>
                    <a:pt x="398" y="494"/>
                    <a:pt x="398" y="494"/>
                    <a:pt x="396" y="494"/>
                  </a:cubicBezTo>
                  <a:cubicBezTo>
                    <a:pt x="374" y="482"/>
                    <a:pt x="349" y="473"/>
                    <a:pt x="325" y="463"/>
                  </a:cubicBezTo>
                  <a:cubicBezTo>
                    <a:pt x="321" y="463"/>
                    <a:pt x="318" y="460"/>
                    <a:pt x="314" y="460"/>
                  </a:cubicBezTo>
                  <a:cubicBezTo>
                    <a:pt x="318" y="462"/>
                    <a:pt x="323" y="464"/>
                    <a:pt x="326" y="468"/>
                  </a:cubicBezTo>
                  <a:close/>
                  <a:moveTo>
                    <a:pt x="308" y="466"/>
                  </a:moveTo>
                  <a:cubicBezTo>
                    <a:pt x="312" y="472"/>
                    <a:pt x="318" y="475"/>
                    <a:pt x="324" y="480"/>
                  </a:cubicBezTo>
                  <a:cubicBezTo>
                    <a:pt x="331" y="485"/>
                    <a:pt x="339" y="491"/>
                    <a:pt x="347" y="495"/>
                  </a:cubicBezTo>
                  <a:cubicBezTo>
                    <a:pt x="348" y="498"/>
                    <a:pt x="352" y="498"/>
                    <a:pt x="354" y="501"/>
                  </a:cubicBezTo>
                  <a:cubicBezTo>
                    <a:pt x="355" y="501"/>
                    <a:pt x="356" y="503"/>
                    <a:pt x="358" y="503"/>
                  </a:cubicBezTo>
                  <a:cubicBezTo>
                    <a:pt x="362" y="509"/>
                    <a:pt x="372" y="511"/>
                    <a:pt x="380" y="516"/>
                  </a:cubicBezTo>
                  <a:cubicBezTo>
                    <a:pt x="389" y="521"/>
                    <a:pt x="399" y="528"/>
                    <a:pt x="408" y="531"/>
                  </a:cubicBezTo>
                  <a:cubicBezTo>
                    <a:pt x="392" y="516"/>
                    <a:pt x="374" y="503"/>
                    <a:pt x="355" y="491"/>
                  </a:cubicBezTo>
                  <a:cubicBezTo>
                    <a:pt x="354" y="491"/>
                    <a:pt x="353" y="493"/>
                    <a:pt x="352" y="491"/>
                  </a:cubicBezTo>
                  <a:cubicBezTo>
                    <a:pt x="352" y="490"/>
                    <a:pt x="352" y="490"/>
                    <a:pt x="353" y="490"/>
                  </a:cubicBezTo>
                  <a:cubicBezTo>
                    <a:pt x="337" y="482"/>
                    <a:pt x="326" y="468"/>
                    <a:pt x="308" y="464"/>
                  </a:cubicBezTo>
                  <a:cubicBezTo>
                    <a:pt x="310" y="465"/>
                    <a:pt x="307" y="465"/>
                    <a:pt x="307" y="465"/>
                  </a:cubicBezTo>
                  <a:cubicBezTo>
                    <a:pt x="309" y="467"/>
                    <a:pt x="314" y="469"/>
                    <a:pt x="314" y="471"/>
                  </a:cubicBezTo>
                  <a:cubicBezTo>
                    <a:pt x="312" y="469"/>
                    <a:pt x="310" y="468"/>
                    <a:pt x="308" y="466"/>
                  </a:cubicBezTo>
                  <a:close/>
                  <a:moveTo>
                    <a:pt x="265" y="465"/>
                  </a:moveTo>
                  <a:cubicBezTo>
                    <a:pt x="266" y="465"/>
                    <a:pt x="265" y="466"/>
                    <a:pt x="266" y="466"/>
                  </a:cubicBezTo>
                  <a:cubicBezTo>
                    <a:pt x="283" y="480"/>
                    <a:pt x="302" y="494"/>
                    <a:pt x="323" y="503"/>
                  </a:cubicBezTo>
                  <a:cubicBezTo>
                    <a:pt x="304" y="490"/>
                    <a:pt x="284" y="478"/>
                    <a:pt x="265" y="465"/>
                  </a:cubicBezTo>
                  <a:close/>
                  <a:moveTo>
                    <a:pt x="632" y="469"/>
                  </a:moveTo>
                  <a:cubicBezTo>
                    <a:pt x="632" y="468"/>
                    <a:pt x="635" y="467"/>
                    <a:pt x="634" y="466"/>
                  </a:cubicBezTo>
                  <a:cubicBezTo>
                    <a:pt x="633" y="467"/>
                    <a:pt x="631" y="468"/>
                    <a:pt x="632" y="469"/>
                  </a:cubicBezTo>
                  <a:close/>
                  <a:moveTo>
                    <a:pt x="303" y="471"/>
                  </a:moveTo>
                  <a:cubicBezTo>
                    <a:pt x="302" y="470"/>
                    <a:pt x="300" y="468"/>
                    <a:pt x="299" y="469"/>
                  </a:cubicBezTo>
                  <a:cubicBezTo>
                    <a:pt x="300" y="469"/>
                    <a:pt x="301" y="470"/>
                    <a:pt x="303" y="471"/>
                  </a:cubicBezTo>
                  <a:close/>
                  <a:moveTo>
                    <a:pt x="297" y="471"/>
                  </a:moveTo>
                  <a:cubicBezTo>
                    <a:pt x="297" y="470"/>
                    <a:pt x="293" y="469"/>
                    <a:pt x="294" y="470"/>
                  </a:cubicBezTo>
                  <a:cubicBezTo>
                    <a:pt x="295" y="470"/>
                    <a:pt x="296" y="471"/>
                    <a:pt x="297" y="471"/>
                  </a:cubicBezTo>
                  <a:close/>
                  <a:moveTo>
                    <a:pt x="537" y="507"/>
                  </a:moveTo>
                  <a:cubicBezTo>
                    <a:pt x="535" y="508"/>
                    <a:pt x="533" y="511"/>
                    <a:pt x="531" y="513"/>
                  </a:cubicBezTo>
                  <a:cubicBezTo>
                    <a:pt x="529" y="515"/>
                    <a:pt x="526" y="518"/>
                    <a:pt x="527" y="520"/>
                  </a:cubicBezTo>
                  <a:cubicBezTo>
                    <a:pt x="529" y="520"/>
                    <a:pt x="527" y="519"/>
                    <a:pt x="528" y="517"/>
                  </a:cubicBezTo>
                  <a:cubicBezTo>
                    <a:pt x="532" y="514"/>
                    <a:pt x="535" y="511"/>
                    <a:pt x="538" y="507"/>
                  </a:cubicBezTo>
                  <a:cubicBezTo>
                    <a:pt x="550" y="496"/>
                    <a:pt x="563" y="483"/>
                    <a:pt x="575" y="472"/>
                  </a:cubicBezTo>
                  <a:cubicBezTo>
                    <a:pt x="575" y="472"/>
                    <a:pt x="576" y="472"/>
                    <a:pt x="576" y="470"/>
                  </a:cubicBezTo>
                  <a:cubicBezTo>
                    <a:pt x="561" y="482"/>
                    <a:pt x="549" y="493"/>
                    <a:pt x="537" y="507"/>
                  </a:cubicBezTo>
                  <a:close/>
                  <a:moveTo>
                    <a:pt x="574" y="475"/>
                  </a:moveTo>
                  <a:cubicBezTo>
                    <a:pt x="575" y="475"/>
                    <a:pt x="577" y="473"/>
                    <a:pt x="576" y="473"/>
                  </a:cubicBezTo>
                  <a:cubicBezTo>
                    <a:pt x="575" y="474"/>
                    <a:pt x="574" y="474"/>
                    <a:pt x="574" y="475"/>
                  </a:cubicBezTo>
                  <a:close/>
                  <a:moveTo>
                    <a:pt x="300" y="477"/>
                  </a:moveTo>
                  <a:cubicBezTo>
                    <a:pt x="301" y="477"/>
                    <a:pt x="301" y="477"/>
                    <a:pt x="302" y="477"/>
                  </a:cubicBezTo>
                  <a:cubicBezTo>
                    <a:pt x="302" y="475"/>
                    <a:pt x="300" y="475"/>
                    <a:pt x="299" y="476"/>
                  </a:cubicBezTo>
                  <a:cubicBezTo>
                    <a:pt x="300" y="476"/>
                    <a:pt x="300" y="476"/>
                    <a:pt x="300" y="477"/>
                  </a:cubicBezTo>
                  <a:close/>
                  <a:moveTo>
                    <a:pt x="307" y="476"/>
                  </a:moveTo>
                  <a:cubicBezTo>
                    <a:pt x="305" y="477"/>
                    <a:pt x="305" y="474"/>
                    <a:pt x="303" y="476"/>
                  </a:cubicBezTo>
                  <a:cubicBezTo>
                    <a:pt x="308" y="480"/>
                    <a:pt x="315" y="485"/>
                    <a:pt x="321" y="487"/>
                  </a:cubicBezTo>
                  <a:cubicBezTo>
                    <a:pt x="317" y="483"/>
                    <a:pt x="311" y="480"/>
                    <a:pt x="307" y="476"/>
                  </a:cubicBezTo>
                  <a:close/>
                  <a:moveTo>
                    <a:pt x="622" y="481"/>
                  </a:moveTo>
                  <a:cubicBezTo>
                    <a:pt x="622" y="478"/>
                    <a:pt x="624" y="478"/>
                    <a:pt x="625" y="476"/>
                  </a:cubicBezTo>
                  <a:cubicBezTo>
                    <a:pt x="623" y="477"/>
                    <a:pt x="621" y="479"/>
                    <a:pt x="622" y="481"/>
                  </a:cubicBezTo>
                  <a:close/>
                  <a:moveTo>
                    <a:pt x="534" y="483"/>
                  </a:moveTo>
                  <a:cubicBezTo>
                    <a:pt x="536" y="482"/>
                    <a:pt x="537" y="482"/>
                    <a:pt x="538" y="480"/>
                  </a:cubicBezTo>
                  <a:cubicBezTo>
                    <a:pt x="536" y="480"/>
                    <a:pt x="535" y="482"/>
                    <a:pt x="534" y="483"/>
                  </a:cubicBezTo>
                  <a:close/>
                  <a:moveTo>
                    <a:pt x="380" y="490"/>
                  </a:moveTo>
                  <a:cubicBezTo>
                    <a:pt x="382" y="491"/>
                    <a:pt x="383" y="493"/>
                    <a:pt x="386" y="492"/>
                  </a:cubicBezTo>
                  <a:cubicBezTo>
                    <a:pt x="378" y="487"/>
                    <a:pt x="368" y="482"/>
                    <a:pt x="359" y="481"/>
                  </a:cubicBezTo>
                  <a:cubicBezTo>
                    <a:pt x="363" y="485"/>
                    <a:pt x="373" y="487"/>
                    <a:pt x="380" y="490"/>
                  </a:cubicBezTo>
                  <a:close/>
                  <a:moveTo>
                    <a:pt x="599" y="505"/>
                  </a:moveTo>
                  <a:cubicBezTo>
                    <a:pt x="606" y="497"/>
                    <a:pt x="615" y="489"/>
                    <a:pt x="620" y="481"/>
                  </a:cubicBezTo>
                  <a:cubicBezTo>
                    <a:pt x="613" y="489"/>
                    <a:pt x="604" y="497"/>
                    <a:pt x="599" y="505"/>
                  </a:cubicBezTo>
                  <a:close/>
                  <a:moveTo>
                    <a:pt x="562" y="487"/>
                  </a:moveTo>
                  <a:cubicBezTo>
                    <a:pt x="564" y="487"/>
                    <a:pt x="567" y="484"/>
                    <a:pt x="566" y="483"/>
                  </a:cubicBezTo>
                  <a:cubicBezTo>
                    <a:pt x="564" y="485"/>
                    <a:pt x="563" y="486"/>
                    <a:pt x="562" y="487"/>
                  </a:cubicBezTo>
                  <a:close/>
                  <a:moveTo>
                    <a:pt x="516" y="499"/>
                  </a:moveTo>
                  <a:cubicBezTo>
                    <a:pt x="516" y="502"/>
                    <a:pt x="515" y="503"/>
                    <a:pt x="513" y="503"/>
                  </a:cubicBezTo>
                  <a:cubicBezTo>
                    <a:pt x="512" y="503"/>
                    <a:pt x="512" y="505"/>
                    <a:pt x="512" y="506"/>
                  </a:cubicBezTo>
                  <a:cubicBezTo>
                    <a:pt x="509" y="506"/>
                    <a:pt x="509" y="508"/>
                    <a:pt x="506" y="509"/>
                  </a:cubicBezTo>
                  <a:cubicBezTo>
                    <a:pt x="506" y="511"/>
                    <a:pt x="502" y="513"/>
                    <a:pt x="503" y="514"/>
                  </a:cubicBezTo>
                  <a:cubicBezTo>
                    <a:pt x="512" y="504"/>
                    <a:pt x="526" y="495"/>
                    <a:pt x="534" y="483"/>
                  </a:cubicBezTo>
                  <a:cubicBezTo>
                    <a:pt x="528" y="488"/>
                    <a:pt x="523" y="495"/>
                    <a:pt x="516" y="499"/>
                  </a:cubicBezTo>
                  <a:close/>
                  <a:moveTo>
                    <a:pt x="324" y="491"/>
                  </a:moveTo>
                  <a:cubicBezTo>
                    <a:pt x="327" y="491"/>
                    <a:pt x="322" y="487"/>
                    <a:pt x="321" y="488"/>
                  </a:cubicBezTo>
                  <a:cubicBezTo>
                    <a:pt x="322" y="489"/>
                    <a:pt x="324" y="489"/>
                    <a:pt x="324" y="491"/>
                  </a:cubicBezTo>
                  <a:close/>
                  <a:moveTo>
                    <a:pt x="554" y="496"/>
                  </a:moveTo>
                  <a:cubicBezTo>
                    <a:pt x="555" y="495"/>
                    <a:pt x="555" y="494"/>
                    <a:pt x="556" y="493"/>
                  </a:cubicBezTo>
                  <a:cubicBezTo>
                    <a:pt x="554" y="494"/>
                    <a:pt x="549" y="498"/>
                    <a:pt x="554" y="496"/>
                  </a:cubicBezTo>
                  <a:close/>
                  <a:moveTo>
                    <a:pt x="341" y="498"/>
                  </a:moveTo>
                  <a:cubicBezTo>
                    <a:pt x="343" y="500"/>
                    <a:pt x="347" y="505"/>
                    <a:pt x="349" y="504"/>
                  </a:cubicBezTo>
                  <a:cubicBezTo>
                    <a:pt x="345" y="501"/>
                    <a:pt x="340" y="497"/>
                    <a:pt x="336" y="495"/>
                  </a:cubicBezTo>
                  <a:cubicBezTo>
                    <a:pt x="337" y="497"/>
                    <a:pt x="338" y="498"/>
                    <a:pt x="341" y="498"/>
                  </a:cubicBezTo>
                  <a:close/>
                  <a:moveTo>
                    <a:pt x="591" y="496"/>
                  </a:moveTo>
                  <a:cubicBezTo>
                    <a:pt x="587" y="502"/>
                    <a:pt x="580" y="504"/>
                    <a:pt x="576" y="511"/>
                  </a:cubicBezTo>
                  <a:cubicBezTo>
                    <a:pt x="562" y="522"/>
                    <a:pt x="552" y="537"/>
                    <a:pt x="539" y="549"/>
                  </a:cubicBezTo>
                  <a:cubicBezTo>
                    <a:pt x="539" y="552"/>
                    <a:pt x="534" y="556"/>
                    <a:pt x="531" y="559"/>
                  </a:cubicBezTo>
                  <a:cubicBezTo>
                    <a:pt x="530" y="561"/>
                    <a:pt x="529" y="563"/>
                    <a:pt x="527" y="565"/>
                  </a:cubicBezTo>
                  <a:cubicBezTo>
                    <a:pt x="526" y="566"/>
                    <a:pt x="522" y="568"/>
                    <a:pt x="524" y="570"/>
                  </a:cubicBezTo>
                  <a:cubicBezTo>
                    <a:pt x="545" y="546"/>
                    <a:pt x="570" y="521"/>
                    <a:pt x="592" y="496"/>
                  </a:cubicBezTo>
                  <a:cubicBezTo>
                    <a:pt x="592" y="496"/>
                    <a:pt x="591" y="496"/>
                    <a:pt x="591" y="496"/>
                  </a:cubicBezTo>
                  <a:close/>
                  <a:moveTo>
                    <a:pt x="594" y="509"/>
                  </a:moveTo>
                  <a:cubicBezTo>
                    <a:pt x="596" y="508"/>
                    <a:pt x="596" y="507"/>
                    <a:pt x="598" y="506"/>
                  </a:cubicBezTo>
                  <a:cubicBezTo>
                    <a:pt x="596" y="506"/>
                    <a:pt x="595" y="508"/>
                    <a:pt x="594" y="509"/>
                  </a:cubicBezTo>
                  <a:close/>
                  <a:moveTo>
                    <a:pt x="411" y="546"/>
                  </a:moveTo>
                  <a:cubicBezTo>
                    <a:pt x="411" y="545"/>
                    <a:pt x="412" y="545"/>
                    <a:pt x="412" y="544"/>
                  </a:cubicBezTo>
                  <a:cubicBezTo>
                    <a:pt x="420" y="549"/>
                    <a:pt x="432" y="557"/>
                    <a:pt x="439" y="563"/>
                  </a:cubicBezTo>
                  <a:cubicBezTo>
                    <a:pt x="441" y="564"/>
                    <a:pt x="441" y="564"/>
                    <a:pt x="440" y="565"/>
                  </a:cubicBezTo>
                  <a:cubicBezTo>
                    <a:pt x="441" y="565"/>
                    <a:pt x="443" y="566"/>
                    <a:pt x="443" y="565"/>
                  </a:cubicBezTo>
                  <a:cubicBezTo>
                    <a:pt x="448" y="569"/>
                    <a:pt x="455" y="571"/>
                    <a:pt x="458" y="576"/>
                  </a:cubicBezTo>
                  <a:cubicBezTo>
                    <a:pt x="459" y="576"/>
                    <a:pt x="460" y="576"/>
                    <a:pt x="461" y="576"/>
                  </a:cubicBezTo>
                  <a:cubicBezTo>
                    <a:pt x="461" y="577"/>
                    <a:pt x="461" y="577"/>
                    <a:pt x="461" y="578"/>
                  </a:cubicBezTo>
                  <a:cubicBezTo>
                    <a:pt x="469" y="581"/>
                    <a:pt x="475" y="586"/>
                    <a:pt x="484" y="589"/>
                  </a:cubicBezTo>
                  <a:cubicBezTo>
                    <a:pt x="480" y="583"/>
                    <a:pt x="471" y="581"/>
                    <a:pt x="467" y="575"/>
                  </a:cubicBezTo>
                  <a:cubicBezTo>
                    <a:pt x="466" y="575"/>
                    <a:pt x="465" y="576"/>
                    <a:pt x="465" y="576"/>
                  </a:cubicBezTo>
                  <a:cubicBezTo>
                    <a:pt x="456" y="569"/>
                    <a:pt x="446" y="563"/>
                    <a:pt x="436" y="557"/>
                  </a:cubicBezTo>
                  <a:cubicBezTo>
                    <a:pt x="412" y="539"/>
                    <a:pt x="385" y="523"/>
                    <a:pt x="358" y="508"/>
                  </a:cubicBezTo>
                  <a:cubicBezTo>
                    <a:pt x="367" y="515"/>
                    <a:pt x="377" y="522"/>
                    <a:pt x="387" y="528"/>
                  </a:cubicBezTo>
                  <a:cubicBezTo>
                    <a:pt x="387" y="530"/>
                    <a:pt x="389" y="530"/>
                    <a:pt x="389" y="532"/>
                  </a:cubicBezTo>
                  <a:cubicBezTo>
                    <a:pt x="391" y="532"/>
                    <a:pt x="393" y="533"/>
                    <a:pt x="394" y="533"/>
                  </a:cubicBezTo>
                  <a:cubicBezTo>
                    <a:pt x="394" y="533"/>
                    <a:pt x="394" y="532"/>
                    <a:pt x="395" y="531"/>
                  </a:cubicBezTo>
                  <a:cubicBezTo>
                    <a:pt x="396" y="533"/>
                    <a:pt x="398" y="533"/>
                    <a:pt x="400" y="534"/>
                  </a:cubicBezTo>
                  <a:cubicBezTo>
                    <a:pt x="402" y="540"/>
                    <a:pt x="410" y="539"/>
                    <a:pt x="411" y="545"/>
                  </a:cubicBezTo>
                  <a:cubicBezTo>
                    <a:pt x="407" y="543"/>
                    <a:pt x="407" y="545"/>
                    <a:pt x="411" y="546"/>
                  </a:cubicBezTo>
                  <a:close/>
                  <a:moveTo>
                    <a:pt x="433" y="551"/>
                  </a:moveTo>
                  <a:cubicBezTo>
                    <a:pt x="430" y="547"/>
                    <a:pt x="424" y="546"/>
                    <a:pt x="421" y="542"/>
                  </a:cubicBezTo>
                  <a:cubicBezTo>
                    <a:pt x="411" y="537"/>
                    <a:pt x="400" y="528"/>
                    <a:pt x="391" y="525"/>
                  </a:cubicBezTo>
                  <a:cubicBezTo>
                    <a:pt x="405" y="535"/>
                    <a:pt x="422" y="542"/>
                    <a:pt x="434" y="554"/>
                  </a:cubicBezTo>
                  <a:cubicBezTo>
                    <a:pt x="439" y="554"/>
                    <a:pt x="444" y="562"/>
                    <a:pt x="449" y="561"/>
                  </a:cubicBezTo>
                  <a:cubicBezTo>
                    <a:pt x="444" y="558"/>
                    <a:pt x="439" y="554"/>
                    <a:pt x="433" y="551"/>
                  </a:cubicBezTo>
                  <a:close/>
                  <a:moveTo>
                    <a:pt x="381" y="546"/>
                  </a:moveTo>
                  <a:cubicBezTo>
                    <a:pt x="372" y="540"/>
                    <a:pt x="362" y="533"/>
                    <a:pt x="353" y="529"/>
                  </a:cubicBezTo>
                  <a:cubicBezTo>
                    <a:pt x="362" y="535"/>
                    <a:pt x="372" y="543"/>
                    <a:pt x="381" y="546"/>
                  </a:cubicBezTo>
                  <a:close/>
                  <a:moveTo>
                    <a:pt x="479" y="537"/>
                  </a:moveTo>
                  <a:cubicBezTo>
                    <a:pt x="475" y="534"/>
                    <a:pt x="468" y="530"/>
                    <a:pt x="462" y="529"/>
                  </a:cubicBezTo>
                  <a:cubicBezTo>
                    <a:pt x="467" y="532"/>
                    <a:pt x="473" y="535"/>
                    <a:pt x="479" y="537"/>
                  </a:cubicBezTo>
                  <a:close/>
                  <a:moveTo>
                    <a:pt x="562" y="545"/>
                  </a:moveTo>
                  <a:cubicBezTo>
                    <a:pt x="555" y="558"/>
                    <a:pt x="541" y="567"/>
                    <a:pt x="533" y="577"/>
                  </a:cubicBezTo>
                  <a:cubicBezTo>
                    <a:pt x="547" y="565"/>
                    <a:pt x="561" y="551"/>
                    <a:pt x="571" y="536"/>
                  </a:cubicBezTo>
                  <a:cubicBezTo>
                    <a:pt x="567" y="538"/>
                    <a:pt x="566" y="543"/>
                    <a:pt x="562" y="545"/>
                  </a:cubicBezTo>
                  <a:close/>
                  <a:moveTo>
                    <a:pt x="509" y="547"/>
                  </a:moveTo>
                  <a:cubicBezTo>
                    <a:pt x="510" y="545"/>
                    <a:pt x="511" y="544"/>
                    <a:pt x="512" y="542"/>
                  </a:cubicBezTo>
                  <a:cubicBezTo>
                    <a:pt x="510" y="542"/>
                    <a:pt x="507" y="545"/>
                    <a:pt x="509" y="547"/>
                  </a:cubicBezTo>
                  <a:close/>
                  <a:moveTo>
                    <a:pt x="498" y="547"/>
                  </a:moveTo>
                  <a:cubicBezTo>
                    <a:pt x="498" y="546"/>
                    <a:pt x="495" y="544"/>
                    <a:pt x="494" y="545"/>
                  </a:cubicBezTo>
                  <a:cubicBezTo>
                    <a:pt x="496" y="546"/>
                    <a:pt x="496" y="547"/>
                    <a:pt x="498" y="547"/>
                  </a:cubicBezTo>
                  <a:close/>
                  <a:moveTo>
                    <a:pt x="505" y="552"/>
                  </a:moveTo>
                  <a:cubicBezTo>
                    <a:pt x="505" y="551"/>
                    <a:pt x="507" y="550"/>
                    <a:pt x="507" y="549"/>
                  </a:cubicBezTo>
                  <a:cubicBezTo>
                    <a:pt x="505" y="548"/>
                    <a:pt x="503" y="552"/>
                    <a:pt x="505" y="552"/>
                  </a:cubicBezTo>
                  <a:close/>
                  <a:moveTo>
                    <a:pt x="437" y="564"/>
                  </a:moveTo>
                  <a:cubicBezTo>
                    <a:pt x="436" y="564"/>
                    <a:pt x="436" y="562"/>
                    <a:pt x="435" y="562"/>
                  </a:cubicBezTo>
                  <a:cubicBezTo>
                    <a:pt x="435" y="564"/>
                    <a:pt x="437" y="565"/>
                    <a:pt x="437" y="564"/>
                  </a:cubicBezTo>
                  <a:close/>
                  <a:moveTo>
                    <a:pt x="452" y="564"/>
                  </a:moveTo>
                  <a:cubicBezTo>
                    <a:pt x="452" y="563"/>
                    <a:pt x="450" y="562"/>
                    <a:pt x="449" y="562"/>
                  </a:cubicBezTo>
                  <a:cubicBezTo>
                    <a:pt x="449" y="564"/>
                    <a:pt x="451" y="563"/>
                    <a:pt x="452" y="564"/>
                  </a:cubicBezTo>
                  <a:close/>
                  <a:moveTo>
                    <a:pt x="518" y="575"/>
                  </a:moveTo>
                  <a:cubicBezTo>
                    <a:pt x="520" y="574"/>
                    <a:pt x="521" y="574"/>
                    <a:pt x="521" y="572"/>
                  </a:cubicBezTo>
                  <a:cubicBezTo>
                    <a:pt x="520" y="573"/>
                    <a:pt x="519" y="574"/>
                    <a:pt x="518" y="575"/>
                  </a:cubicBezTo>
                  <a:close/>
                  <a:moveTo>
                    <a:pt x="515" y="576"/>
                  </a:moveTo>
                  <a:cubicBezTo>
                    <a:pt x="515" y="578"/>
                    <a:pt x="513" y="578"/>
                    <a:pt x="511" y="579"/>
                  </a:cubicBezTo>
                  <a:cubicBezTo>
                    <a:pt x="511" y="583"/>
                    <a:pt x="504" y="584"/>
                    <a:pt x="506" y="587"/>
                  </a:cubicBezTo>
                  <a:cubicBezTo>
                    <a:pt x="510" y="583"/>
                    <a:pt x="514" y="580"/>
                    <a:pt x="518" y="576"/>
                  </a:cubicBezTo>
                  <a:cubicBezTo>
                    <a:pt x="517" y="575"/>
                    <a:pt x="517" y="577"/>
                    <a:pt x="515" y="57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323"/>
            <p:cNvSpPr>
              <a:spLocks/>
            </p:cNvSpPr>
            <p:nvPr/>
          </p:nvSpPr>
          <p:spPr bwMode="auto">
            <a:xfrm>
              <a:off x="6738938" y="836614"/>
              <a:ext cx="6350" cy="7938"/>
            </a:xfrm>
            <a:custGeom>
              <a:avLst/>
              <a:gdLst>
                <a:gd name="T0" fmla="*/ 0 w 4"/>
                <a:gd name="T1" fmla="*/ 2 h 5"/>
                <a:gd name="T2" fmla="*/ 1 w 4"/>
                <a:gd name="T3" fmla="*/ 3 h 5"/>
                <a:gd name="T4" fmla="*/ 4 w 4"/>
                <a:gd name="T5" fmla="*/ 4 h 5"/>
                <a:gd name="T6" fmla="*/ 2 w 4"/>
                <a:gd name="T7" fmla="*/ 5 h 5"/>
                <a:gd name="T8" fmla="*/ 0 w 4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0" y="2"/>
                  </a:moveTo>
                  <a:cubicBezTo>
                    <a:pt x="1" y="0"/>
                    <a:pt x="3" y="2"/>
                    <a:pt x="1" y="3"/>
                  </a:cubicBezTo>
                  <a:cubicBezTo>
                    <a:pt x="3" y="3"/>
                    <a:pt x="3" y="3"/>
                    <a:pt x="4" y="4"/>
                  </a:cubicBezTo>
                  <a:cubicBezTo>
                    <a:pt x="4" y="4"/>
                    <a:pt x="3" y="5"/>
                    <a:pt x="2" y="5"/>
                  </a:cubicBezTo>
                  <a:cubicBezTo>
                    <a:pt x="2" y="3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324"/>
            <p:cNvSpPr>
              <a:spLocks/>
            </p:cNvSpPr>
            <p:nvPr/>
          </p:nvSpPr>
          <p:spPr bwMode="auto">
            <a:xfrm>
              <a:off x="6689726" y="933451"/>
              <a:ext cx="7938" cy="4763"/>
            </a:xfrm>
            <a:custGeom>
              <a:avLst/>
              <a:gdLst>
                <a:gd name="T0" fmla="*/ 0 w 4"/>
                <a:gd name="T1" fmla="*/ 1 h 3"/>
                <a:gd name="T2" fmla="*/ 3 w 4"/>
                <a:gd name="T3" fmla="*/ 0 h 3"/>
                <a:gd name="T4" fmla="*/ 4 w 4"/>
                <a:gd name="T5" fmla="*/ 2 h 3"/>
                <a:gd name="T6" fmla="*/ 0 w 4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1"/>
                  </a:moveTo>
                  <a:cubicBezTo>
                    <a:pt x="0" y="0"/>
                    <a:pt x="2" y="1"/>
                    <a:pt x="3" y="0"/>
                  </a:cubicBezTo>
                  <a:cubicBezTo>
                    <a:pt x="2" y="2"/>
                    <a:pt x="4" y="1"/>
                    <a:pt x="4" y="2"/>
                  </a:cubicBezTo>
                  <a:cubicBezTo>
                    <a:pt x="3" y="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325"/>
            <p:cNvSpPr>
              <a:spLocks/>
            </p:cNvSpPr>
            <p:nvPr/>
          </p:nvSpPr>
          <p:spPr bwMode="auto">
            <a:xfrm>
              <a:off x="7175501" y="1016001"/>
              <a:ext cx="15875" cy="6350"/>
            </a:xfrm>
            <a:custGeom>
              <a:avLst/>
              <a:gdLst>
                <a:gd name="T0" fmla="*/ 4 w 9"/>
                <a:gd name="T1" fmla="*/ 4 h 4"/>
                <a:gd name="T2" fmla="*/ 0 w 9"/>
                <a:gd name="T3" fmla="*/ 4 h 4"/>
                <a:gd name="T4" fmla="*/ 8 w 9"/>
                <a:gd name="T5" fmla="*/ 1 h 4"/>
                <a:gd name="T6" fmla="*/ 4 w 9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4" y="4"/>
                  </a:moveTo>
                  <a:cubicBezTo>
                    <a:pt x="2" y="4"/>
                    <a:pt x="2" y="3"/>
                    <a:pt x="0" y="4"/>
                  </a:cubicBezTo>
                  <a:cubicBezTo>
                    <a:pt x="3" y="3"/>
                    <a:pt x="5" y="0"/>
                    <a:pt x="8" y="1"/>
                  </a:cubicBezTo>
                  <a:cubicBezTo>
                    <a:pt x="9" y="1"/>
                    <a:pt x="4" y="2"/>
                    <a:pt x="4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326"/>
            <p:cNvSpPr>
              <a:spLocks/>
            </p:cNvSpPr>
            <p:nvPr/>
          </p:nvSpPr>
          <p:spPr bwMode="auto">
            <a:xfrm>
              <a:off x="7359651" y="1058864"/>
              <a:ext cx="26988" cy="7938"/>
            </a:xfrm>
            <a:custGeom>
              <a:avLst/>
              <a:gdLst>
                <a:gd name="T0" fmla="*/ 0 w 15"/>
                <a:gd name="T1" fmla="*/ 1 h 4"/>
                <a:gd name="T2" fmla="*/ 15 w 15"/>
                <a:gd name="T3" fmla="*/ 2 h 4"/>
                <a:gd name="T4" fmla="*/ 13 w 15"/>
                <a:gd name="T5" fmla="*/ 2 h 4"/>
                <a:gd name="T6" fmla="*/ 0 w 15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4">
                  <a:moveTo>
                    <a:pt x="0" y="1"/>
                  </a:moveTo>
                  <a:cubicBezTo>
                    <a:pt x="4" y="0"/>
                    <a:pt x="11" y="1"/>
                    <a:pt x="15" y="2"/>
                  </a:cubicBezTo>
                  <a:cubicBezTo>
                    <a:pt x="15" y="4"/>
                    <a:pt x="14" y="2"/>
                    <a:pt x="13" y="2"/>
                  </a:cubicBezTo>
                  <a:cubicBezTo>
                    <a:pt x="8" y="2"/>
                    <a:pt x="2" y="2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327"/>
            <p:cNvSpPr>
              <a:spLocks/>
            </p:cNvSpPr>
            <p:nvPr/>
          </p:nvSpPr>
          <p:spPr bwMode="auto">
            <a:xfrm>
              <a:off x="6584951" y="1130301"/>
              <a:ext cx="11113" cy="17463"/>
            </a:xfrm>
            <a:custGeom>
              <a:avLst/>
              <a:gdLst>
                <a:gd name="T0" fmla="*/ 0 w 7"/>
                <a:gd name="T1" fmla="*/ 1 h 10"/>
                <a:gd name="T2" fmla="*/ 3 w 7"/>
                <a:gd name="T3" fmla="*/ 1 h 10"/>
                <a:gd name="T4" fmla="*/ 5 w 7"/>
                <a:gd name="T5" fmla="*/ 4 h 10"/>
                <a:gd name="T6" fmla="*/ 6 w 7"/>
                <a:gd name="T7" fmla="*/ 10 h 10"/>
                <a:gd name="T8" fmla="*/ 0 w 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0" y="1"/>
                  </a:moveTo>
                  <a:cubicBezTo>
                    <a:pt x="0" y="0"/>
                    <a:pt x="2" y="0"/>
                    <a:pt x="3" y="1"/>
                  </a:cubicBezTo>
                  <a:cubicBezTo>
                    <a:pt x="2" y="3"/>
                    <a:pt x="3" y="3"/>
                    <a:pt x="5" y="4"/>
                  </a:cubicBezTo>
                  <a:cubicBezTo>
                    <a:pt x="3" y="5"/>
                    <a:pt x="7" y="7"/>
                    <a:pt x="6" y="10"/>
                  </a:cubicBezTo>
                  <a:cubicBezTo>
                    <a:pt x="3" y="8"/>
                    <a:pt x="0" y="4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328"/>
            <p:cNvSpPr>
              <a:spLocks/>
            </p:cNvSpPr>
            <p:nvPr/>
          </p:nvSpPr>
          <p:spPr bwMode="auto">
            <a:xfrm>
              <a:off x="6556376" y="1138239"/>
              <a:ext cx="69850" cy="104775"/>
            </a:xfrm>
            <a:custGeom>
              <a:avLst/>
              <a:gdLst>
                <a:gd name="T0" fmla="*/ 3 w 40"/>
                <a:gd name="T1" fmla="*/ 0 h 61"/>
                <a:gd name="T2" fmla="*/ 13 w 40"/>
                <a:gd name="T3" fmla="*/ 15 h 61"/>
                <a:gd name="T4" fmla="*/ 17 w 40"/>
                <a:gd name="T5" fmla="*/ 23 h 61"/>
                <a:gd name="T6" fmla="*/ 25 w 40"/>
                <a:gd name="T7" fmla="*/ 36 h 61"/>
                <a:gd name="T8" fmla="*/ 24 w 40"/>
                <a:gd name="T9" fmla="*/ 36 h 61"/>
                <a:gd name="T10" fmla="*/ 34 w 40"/>
                <a:gd name="T11" fmla="*/ 49 h 61"/>
                <a:gd name="T12" fmla="*/ 40 w 40"/>
                <a:gd name="T13" fmla="*/ 61 h 61"/>
                <a:gd name="T14" fmla="*/ 31 w 40"/>
                <a:gd name="T15" fmla="*/ 48 h 61"/>
                <a:gd name="T16" fmla="*/ 3 w 40"/>
                <a:gd name="T17" fmla="*/ 3 h 61"/>
                <a:gd name="T18" fmla="*/ 1 w 40"/>
                <a:gd name="T19" fmla="*/ 2 h 61"/>
                <a:gd name="T20" fmla="*/ 3 w 40"/>
                <a:gd name="T2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61">
                  <a:moveTo>
                    <a:pt x="3" y="0"/>
                  </a:moveTo>
                  <a:cubicBezTo>
                    <a:pt x="8" y="3"/>
                    <a:pt x="10" y="10"/>
                    <a:pt x="13" y="15"/>
                  </a:cubicBezTo>
                  <a:cubicBezTo>
                    <a:pt x="14" y="18"/>
                    <a:pt x="18" y="20"/>
                    <a:pt x="17" y="23"/>
                  </a:cubicBezTo>
                  <a:cubicBezTo>
                    <a:pt x="21" y="26"/>
                    <a:pt x="22" y="32"/>
                    <a:pt x="25" y="36"/>
                  </a:cubicBezTo>
                  <a:cubicBezTo>
                    <a:pt x="25" y="35"/>
                    <a:pt x="25" y="35"/>
                    <a:pt x="24" y="36"/>
                  </a:cubicBezTo>
                  <a:cubicBezTo>
                    <a:pt x="29" y="38"/>
                    <a:pt x="29" y="46"/>
                    <a:pt x="34" y="49"/>
                  </a:cubicBezTo>
                  <a:cubicBezTo>
                    <a:pt x="35" y="54"/>
                    <a:pt x="40" y="56"/>
                    <a:pt x="40" y="61"/>
                  </a:cubicBezTo>
                  <a:cubicBezTo>
                    <a:pt x="35" y="58"/>
                    <a:pt x="33" y="53"/>
                    <a:pt x="31" y="48"/>
                  </a:cubicBezTo>
                  <a:cubicBezTo>
                    <a:pt x="22" y="33"/>
                    <a:pt x="13" y="17"/>
                    <a:pt x="3" y="3"/>
                  </a:cubicBezTo>
                  <a:cubicBezTo>
                    <a:pt x="3" y="3"/>
                    <a:pt x="1" y="3"/>
                    <a:pt x="1" y="2"/>
                  </a:cubicBezTo>
                  <a:cubicBezTo>
                    <a:pt x="0" y="0"/>
                    <a:pt x="5" y="1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329"/>
            <p:cNvSpPr>
              <a:spLocks/>
            </p:cNvSpPr>
            <p:nvPr/>
          </p:nvSpPr>
          <p:spPr bwMode="auto">
            <a:xfrm>
              <a:off x="7229476" y="1182689"/>
              <a:ext cx="11113" cy="4763"/>
            </a:xfrm>
            <a:custGeom>
              <a:avLst/>
              <a:gdLst>
                <a:gd name="T0" fmla="*/ 7 w 7"/>
                <a:gd name="T1" fmla="*/ 1 h 3"/>
                <a:gd name="T2" fmla="*/ 0 w 7"/>
                <a:gd name="T3" fmla="*/ 0 h 3"/>
                <a:gd name="T4" fmla="*/ 7 w 7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7" y="1"/>
                  </a:moveTo>
                  <a:cubicBezTo>
                    <a:pt x="7" y="2"/>
                    <a:pt x="1" y="3"/>
                    <a:pt x="0" y="0"/>
                  </a:cubicBezTo>
                  <a:cubicBezTo>
                    <a:pt x="2" y="0"/>
                    <a:pt x="6" y="1"/>
                    <a:pt x="7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330"/>
            <p:cNvSpPr>
              <a:spLocks noEditPoints="1"/>
            </p:cNvSpPr>
            <p:nvPr/>
          </p:nvSpPr>
          <p:spPr bwMode="auto">
            <a:xfrm>
              <a:off x="7258051" y="1204914"/>
              <a:ext cx="47625" cy="42863"/>
            </a:xfrm>
            <a:custGeom>
              <a:avLst/>
              <a:gdLst>
                <a:gd name="T0" fmla="*/ 23 w 27"/>
                <a:gd name="T1" fmla="*/ 2 h 25"/>
                <a:gd name="T2" fmla="*/ 20 w 27"/>
                <a:gd name="T3" fmla="*/ 4 h 25"/>
                <a:gd name="T4" fmla="*/ 18 w 27"/>
                <a:gd name="T5" fmla="*/ 4 h 25"/>
                <a:gd name="T6" fmla="*/ 18 w 27"/>
                <a:gd name="T7" fmla="*/ 6 h 25"/>
                <a:gd name="T8" fmla="*/ 15 w 27"/>
                <a:gd name="T9" fmla="*/ 7 h 25"/>
                <a:gd name="T10" fmla="*/ 21 w 27"/>
                <a:gd name="T11" fmla="*/ 0 h 25"/>
                <a:gd name="T12" fmla="*/ 24 w 27"/>
                <a:gd name="T13" fmla="*/ 1 h 25"/>
                <a:gd name="T14" fmla="*/ 24 w 27"/>
                <a:gd name="T15" fmla="*/ 3 h 25"/>
                <a:gd name="T16" fmla="*/ 27 w 27"/>
                <a:gd name="T17" fmla="*/ 3 h 25"/>
                <a:gd name="T18" fmla="*/ 19 w 27"/>
                <a:gd name="T19" fmla="*/ 12 h 25"/>
                <a:gd name="T20" fmla="*/ 16 w 27"/>
                <a:gd name="T21" fmla="*/ 14 h 25"/>
                <a:gd name="T22" fmla="*/ 0 w 27"/>
                <a:gd name="T23" fmla="*/ 25 h 25"/>
                <a:gd name="T24" fmla="*/ 3 w 27"/>
                <a:gd name="T25" fmla="*/ 22 h 25"/>
                <a:gd name="T26" fmla="*/ 1 w 27"/>
                <a:gd name="T27" fmla="*/ 21 h 25"/>
                <a:gd name="T28" fmla="*/ 14 w 27"/>
                <a:gd name="T29" fmla="*/ 9 h 25"/>
                <a:gd name="T30" fmla="*/ 20 w 27"/>
                <a:gd name="T31" fmla="*/ 6 h 25"/>
                <a:gd name="T32" fmla="*/ 19 w 27"/>
                <a:gd name="T33" fmla="*/ 9 h 25"/>
                <a:gd name="T34" fmla="*/ 22 w 27"/>
                <a:gd name="T35" fmla="*/ 6 h 25"/>
                <a:gd name="T36" fmla="*/ 20 w 27"/>
                <a:gd name="T37" fmla="*/ 6 h 25"/>
                <a:gd name="T38" fmla="*/ 23 w 27"/>
                <a:gd name="T39" fmla="*/ 3 h 25"/>
                <a:gd name="T40" fmla="*/ 22 w 27"/>
                <a:gd name="T41" fmla="*/ 5 h 25"/>
                <a:gd name="T42" fmla="*/ 23 w 27"/>
                <a:gd name="T43" fmla="*/ 2 h 25"/>
                <a:gd name="T44" fmla="*/ 16 w 27"/>
                <a:gd name="T45" fmla="*/ 11 h 25"/>
                <a:gd name="T46" fmla="*/ 19 w 27"/>
                <a:gd name="T47" fmla="*/ 10 h 25"/>
                <a:gd name="T48" fmla="*/ 16 w 27"/>
                <a:gd name="T49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" h="25">
                  <a:moveTo>
                    <a:pt x="23" y="2"/>
                  </a:moveTo>
                  <a:cubicBezTo>
                    <a:pt x="21" y="2"/>
                    <a:pt x="20" y="2"/>
                    <a:pt x="20" y="4"/>
                  </a:cubicBezTo>
                  <a:cubicBezTo>
                    <a:pt x="19" y="3"/>
                    <a:pt x="19" y="5"/>
                    <a:pt x="18" y="4"/>
                  </a:cubicBezTo>
                  <a:cubicBezTo>
                    <a:pt x="18" y="4"/>
                    <a:pt x="18" y="5"/>
                    <a:pt x="18" y="6"/>
                  </a:cubicBezTo>
                  <a:cubicBezTo>
                    <a:pt x="16" y="5"/>
                    <a:pt x="15" y="6"/>
                    <a:pt x="15" y="7"/>
                  </a:cubicBezTo>
                  <a:cubicBezTo>
                    <a:pt x="15" y="4"/>
                    <a:pt x="20" y="3"/>
                    <a:pt x="21" y="0"/>
                  </a:cubicBezTo>
                  <a:cubicBezTo>
                    <a:pt x="21" y="1"/>
                    <a:pt x="23" y="2"/>
                    <a:pt x="24" y="1"/>
                  </a:cubicBezTo>
                  <a:cubicBezTo>
                    <a:pt x="25" y="2"/>
                    <a:pt x="24" y="2"/>
                    <a:pt x="24" y="3"/>
                  </a:cubicBezTo>
                  <a:cubicBezTo>
                    <a:pt x="25" y="3"/>
                    <a:pt x="26" y="2"/>
                    <a:pt x="27" y="3"/>
                  </a:cubicBezTo>
                  <a:cubicBezTo>
                    <a:pt x="26" y="7"/>
                    <a:pt x="20" y="8"/>
                    <a:pt x="19" y="12"/>
                  </a:cubicBezTo>
                  <a:cubicBezTo>
                    <a:pt x="17" y="12"/>
                    <a:pt x="18" y="14"/>
                    <a:pt x="16" y="14"/>
                  </a:cubicBezTo>
                  <a:cubicBezTo>
                    <a:pt x="12" y="20"/>
                    <a:pt x="6" y="21"/>
                    <a:pt x="0" y="25"/>
                  </a:cubicBezTo>
                  <a:cubicBezTo>
                    <a:pt x="0" y="23"/>
                    <a:pt x="2" y="23"/>
                    <a:pt x="3" y="22"/>
                  </a:cubicBezTo>
                  <a:cubicBezTo>
                    <a:pt x="3" y="21"/>
                    <a:pt x="2" y="22"/>
                    <a:pt x="1" y="21"/>
                  </a:cubicBezTo>
                  <a:cubicBezTo>
                    <a:pt x="3" y="17"/>
                    <a:pt x="16" y="13"/>
                    <a:pt x="14" y="9"/>
                  </a:cubicBezTo>
                  <a:cubicBezTo>
                    <a:pt x="16" y="8"/>
                    <a:pt x="18" y="7"/>
                    <a:pt x="20" y="6"/>
                  </a:cubicBezTo>
                  <a:cubicBezTo>
                    <a:pt x="20" y="7"/>
                    <a:pt x="20" y="9"/>
                    <a:pt x="19" y="9"/>
                  </a:cubicBezTo>
                  <a:cubicBezTo>
                    <a:pt x="20" y="10"/>
                    <a:pt x="21" y="7"/>
                    <a:pt x="22" y="6"/>
                  </a:cubicBezTo>
                  <a:cubicBezTo>
                    <a:pt x="22" y="6"/>
                    <a:pt x="21" y="6"/>
                    <a:pt x="20" y="6"/>
                  </a:cubicBezTo>
                  <a:cubicBezTo>
                    <a:pt x="21" y="4"/>
                    <a:pt x="22" y="4"/>
                    <a:pt x="23" y="3"/>
                  </a:cubicBezTo>
                  <a:cubicBezTo>
                    <a:pt x="24" y="4"/>
                    <a:pt x="22" y="5"/>
                    <a:pt x="22" y="5"/>
                  </a:cubicBezTo>
                  <a:cubicBezTo>
                    <a:pt x="24" y="5"/>
                    <a:pt x="23" y="3"/>
                    <a:pt x="23" y="2"/>
                  </a:cubicBezTo>
                  <a:close/>
                  <a:moveTo>
                    <a:pt x="16" y="11"/>
                  </a:moveTo>
                  <a:cubicBezTo>
                    <a:pt x="17" y="11"/>
                    <a:pt x="18" y="10"/>
                    <a:pt x="19" y="10"/>
                  </a:cubicBezTo>
                  <a:cubicBezTo>
                    <a:pt x="19" y="7"/>
                    <a:pt x="15" y="11"/>
                    <a:pt x="16" y="1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331"/>
            <p:cNvSpPr>
              <a:spLocks/>
            </p:cNvSpPr>
            <p:nvPr/>
          </p:nvSpPr>
          <p:spPr bwMode="auto">
            <a:xfrm>
              <a:off x="7272338" y="1211264"/>
              <a:ext cx="7938" cy="7938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5 w 5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5" y="1"/>
                    <a:pt x="2" y="3"/>
                    <a:pt x="0" y="4"/>
                  </a:cubicBezTo>
                  <a:cubicBezTo>
                    <a:pt x="1" y="2"/>
                    <a:pt x="3" y="1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332"/>
            <p:cNvSpPr>
              <a:spLocks/>
            </p:cNvSpPr>
            <p:nvPr/>
          </p:nvSpPr>
          <p:spPr bwMode="auto">
            <a:xfrm>
              <a:off x="7259638" y="1228726"/>
              <a:ext cx="11113" cy="9525"/>
            </a:xfrm>
            <a:custGeom>
              <a:avLst/>
              <a:gdLst>
                <a:gd name="T0" fmla="*/ 6 w 6"/>
                <a:gd name="T1" fmla="*/ 0 h 5"/>
                <a:gd name="T2" fmla="*/ 0 w 6"/>
                <a:gd name="T3" fmla="*/ 5 h 5"/>
                <a:gd name="T4" fmla="*/ 6 w 6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cubicBezTo>
                    <a:pt x="6" y="3"/>
                    <a:pt x="2" y="2"/>
                    <a:pt x="0" y="5"/>
                  </a:cubicBezTo>
                  <a:cubicBezTo>
                    <a:pt x="1" y="4"/>
                    <a:pt x="3" y="0"/>
                    <a:pt x="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333"/>
            <p:cNvSpPr>
              <a:spLocks/>
            </p:cNvSpPr>
            <p:nvPr/>
          </p:nvSpPr>
          <p:spPr bwMode="auto">
            <a:xfrm>
              <a:off x="6816726" y="1241426"/>
              <a:ext cx="109538" cy="61913"/>
            </a:xfrm>
            <a:custGeom>
              <a:avLst/>
              <a:gdLst>
                <a:gd name="T0" fmla="*/ 2 w 63"/>
                <a:gd name="T1" fmla="*/ 36 h 36"/>
                <a:gd name="T2" fmla="*/ 0 w 63"/>
                <a:gd name="T3" fmla="*/ 32 h 36"/>
                <a:gd name="T4" fmla="*/ 24 w 63"/>
                <a:gd name="T5" fmla="*/ 22 h 36"/>
                <a:gd name="T6" fmla="*/ 56 w 63"/>
                <a:gd name="T7" fmla="*/ 2 h 36"/>
                <a:gd name="T8" fmla="*/ 62 w 63"/>
                <a:gd name="T9" fmla="*/ 1 h 36"/>
                <a:gd name="T10" fmla="*/ 63 w 63"/>
                <a:gd name="T11" fmla="*/ 0 h 36"/>
                <a:gd name="T12" fmla="*/ 58 w 63"/>
                <a:gd name="T13" fmla="*/ 4 h 36"/>
                <a:gd name="T14" fmla="*/ 44 w 63"/>
                <a:gd name="T15" fmla="*/ 12 h 36"/>
                <a:gd name="T16" fmla="*/ 27 w 63"/>
                <a:gd name="T17" fmla="*/ 22 h 36"/>
                <a:gd name="T18" fmla="*/ 2 w 63"/>
                <a:gd name="T1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36">
                  <a:moveTo>
                    <a:pt x="2" y="36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8" y="30"/>
                    <a:pt x="16" y="26"/>
                    <a:pt x="24" y="22"/>
                  </a:cubicBezTo>
                  <a:cubicBezTo>
                    <a:pt x="35" y="15"/>
                    <a:pt x="46" y="9"/>
                    <a:pt x="56" y="2"/>
                  </a:cubicBezTo>
                  <a:cubicBezTo>
                    <a:pt x="59" y="2"/>
                    <a:pt x="60" y="0"/>
                    <a:pt x="62" y="1"/>
                  </a:cubicBezTo>
                  <a:cubicBezTo>
                    <a:pt x="62" y="1"/>
                    <a:pt x="63" y="0"/>
                    <a:pt x="63" y="0"/>
                  </a:cubicBezTo>
                  <a:cubicBezTo>
                    <a:pt x="63" y="0"/>
                    <a:pt x="60" y="4"/>
                    <a:pt x="58" y="4"/>
                  </a:cubicBezTo>
                  <a:cubicBezTo>
                    <a:pt x="54" y="7"/>
                    <a:pt x="49" y="10"/>
                    <a:pt x="44" y="12"/>
                  </a:cubicBezTo>
                  <a:cubicBezTo>
                    <a:pt x="41" y="16"/>
                    <a:pt x="32" y="19"/>
                    <a:pt x="27" y="22"/>
                  </a:cubicBezTo>
                  <a:cubicBezTo>
                    <a:pt x="21" y="27"/>
                    <a:pt x="10" y="31"/>
                    <a:pt x="2" y="3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334"/>
            <p:cNvSpPr>
              <a:spLocks/>
            </p:cNvSpPr>
            <p:nvPr/>
          </p:nvSpPr>
          <p:spPr bwMode="auto">
            <a:xfrm>
              <a:off x="7400926" y="1246189"/>
              <a:ext cx="6350" cy="9525"/>
            </a:xfrm>
            <a:custGeom>
              <a:avLst/>
              <a:gdLst>
                <a:gd name="T0" fmla="*/ 4 w 4"/>
                <a:gd name="T1" fmla="*/ 2 h 5"/>
                <a:gd name="T2" fmla="*/ 2 w 4"/>
                <a:gd name="T3" fmla="*/ 5 h 5"/>
                <a:gd name="T4" fmla="*/ 0 w 4"/>
                <a:gd name="T5" fmla="*/ 5 h 5"/>
                <a:gd name="T6" fmla="*/ 3 w 4"/>
                <a:gd name="T7" fmla="*/ 0 h 5"/>
                <a:gd name="T8" fmla="*/ 4 w 4"/>
                <a:gd name="T9" fmla="*/ 2 h 5"/>
                <a:gd name="T10" fmla="*/ 4 w 4"/>
                <a:gd name="T1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cubicBezTo>
                    <a:pt x="3" y="3"/>
                    <a:pt x="2" y="4"/>
                    <a:pt x="2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3"/>
                    <a:pt x="2" y="2"/>
                    <a:pt x="3" y="0"/>
                  </a:cubicBezTo>
                  <a:cubicBezTo>
                    <a:pt x="4" y="0"/>
                    <a:pt x="3" y="2"/>
                    <a:pt x="4" y="2"/>
                  </a:cubicBezTo>
                  <a:cubicBezTo>
                    <a:pt x="4" y="3"/>
                    <a:pt x="4" y="3"/>
                    <a:pt x="4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335"/>
            <p:cNvSpPr>
              <a:spLocks/>
            </p:cNvSpPr>
            <p:nvPr/>
          </p:nvSpPr>
          <p:spPr bwMode="auto">
            <a:xfrm>
              <a:off x="7243763" y="1247776"/>
              <a:ext cx="17463" cy="14288"/>
            </a:xfrm>
            <a:custGeom>
              <a:avLst/>
              <a:gdLst>
                <a:gd name="T0" fmla="*/ 7 w 10"/>
                <a:gd name="T1" fmla="*/ 3 h 8"/>
                <a:gd name="T2" fmla="*/ 10 w 10"/>
                <a:gd name="T3" fmla="*/ 2 h 8"/>
                <a:gd name="T4" fmla="*/ 3 w 10"/>
                <a:gd name="T5" fmla="*/ 8 h 8"/>
                <a:gd name="T6" fmla="*/ 6 w 10"/>
                <a:gd name="T7" fmla="*/ 4 h 8"/>
                <a:gd name="T8" fmla="*/ 5 w 10"/>
                <a:gd name="T9" fmla="*/ 4 h 8"/>
                <a:gd name="T10" fmla="*/ 5 w 10"/>
                <a:gd name="T11" fmla="*/ 3 h 8"/>
                <a:gd name="T12" fmla="*/ 4 w 10"/>
                <a:gd name="T13" fmla="*/ 3 h 8"/>
                <a:gd name="T14" fmla="*/ 3 w 10"/>
                <a:gd name="T15" fmla="*/ 5 h 8"/>
                <a:gd name="T16" fmla="*/ 0 w 10"/>
                <a:gd name="T17" fmla="*/ 5 h 8"/>
                <a:gd name="T18" fmla="*/ 5 w 10"/>
                <a:gd name="T19" fmla="*/ 2 h 8"/>
                <a:gd name="T20" fmla="*/ 6 w 10"/>
                <a:gd name="T21" fmla="*/ 1 h 8"/>
                <a:gd name="T22" fmla="*/ 8 w 10"/>
                <a:gd name="T23" fmla="*/ 1 h 8"/>
                <a:gd name="T24" fmla="*/ 7 w 10"/>
                <a:gd name="T2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7" y="3"/>
                  </a:moveTo>
                  <a:cubicBezTo>
                    <a:pt x="8" y="4"/>
                    <a:pt x="8" y="1"/>
                    <a:pt x="10" y="2"/>
                  </a:cubicBezTo>
                  <a:cubicBezTo>
                    <a:pt x="9" y="5"/>
                    <a:pt x="6" y="6"/>
                    <a:pt x="3" y="8"/>
                  </a:cubicBezTo>
                  <a:cubicBezTo>
                    <a:pt x="4" y="7"/>
                    <a:pt x="5" y="5"/>
                    <a:pt x="6" y="4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5" y="4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4" y="4"/>
                    <a:pt x="3" y="5"/>
                  </a:cubicBezTo>
                  <a:cubicBezTo>
                    <a:pt x="2" y="5"/>
                    <a:pt x="1" y="5"/>
                    <a:pt x="0" y="5"/>
                  </a:cubicBezTo>
                  <a:cubicBezTo>
                    <a:pt x="1" y="4"/>
                    <a:pt x="4" y="0"/>
                    <a:pt x="5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8" y="2"/>
                    <a:pt x="7" y="2"/>
                    <a:pt x="7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336"/>
            <p:cNvSpPr>
              <a:spLocks/>
            </p:cNvSpPr>
            <p:nvPr/>
          </p:nvSpPr>
          <p:spPr bwMode="auto">
            <a:xfrm>
              <a:off x="7385051" y="1258889"/>
              <a:ext cx="11113" cy="12700"/>
            </a:xfrm>
            <a:custGeom>
              <a:avLst/>
              <a:gdLst>
                <a:gd name="T0" fmla="*/ 7 w 7"/>
                <a:gd name="T1" fmla="*/ 2 h 7"/>
                <a:gd name="T2" fmla="*/ 0 w 7"/>
                <a:gd name="T3" fmla="*/ 7 h 7"/>
                <a:gd name="T4" fmla="*/ 7 w 7"/>
                <a:gd name="T5" fmla="*/ 0 h 7"/>
                <a:gd name="T6" fmla="*/ 7 w 7"/>
                <a:gd name="T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7" y="2"/>
                  </a:moveTo>
                  <a:cubicBezTo>
                    <a:pt x="5" y="3"/>
                    <a:pt x="3" y="7"/>
                    <a:pt x="0" y="7"/>
                  </a:cubicBezTo>
                  <a:cubicBezTo>
                    <a:pt x="2" y="5"/>
                    <a:pt x="4" y="1"/>
                    <a:pt x="7" y="0"/>
                  </a:cubicBezTo>
                  <a:cubicBezTo>
                    <a:pt x="7" y="0"/>
                    <a:pt x="6" y="3"/>
                    <a:pt x="7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37"/>
            <p:cNvSpPr>
              <a:spLocks/>
            </p:cNvSpPr>
            <p:nvPr/>
          </p:nvSpPr>
          <p:spPr bwMode="auto">
            <a:xfrm>
              <a:off x="6764338" y="1263651"/>
              <a:ext cx="158750" cy="85725"/>
            </a:xfrm>
            <a:custGeom>
              <a:avLst/>
              <a:gdLst>
                <a:gd name="T0" fmla="*/ 21 w 92"/>
                <a:gd name="T1" fmla="*/ 41 h 49"/>
                <a:gd name="T2" fmla="*/ 12 w 92"/>
                <a:gd name="T3" fmla="*/ 43 h 49"/>
                <a:gd name="T4" fmla="*/ 1 w 92"/>
                <a:gd name="T5" fmla="*/ 47 h 49"/>
                <a:gd name="T6" fmla="*/ 3 w 92"/>
                <a:gd name="T7" fmla="*/ 47 h 49"/>
                <a:gd name="T8" fmla="*/ 4 w 92"/>
                <a:gd name="T9" fmla="*/ 45 h 49"/>
                <a:gd name="T10" fmla="*/ 91 w 92"/>
                <a:gd name="T11" fmla="*/ 0 h 49"/>
                <a:gd name="T12" fmla="*/ 92 w 92"/>
                <a:gd name="T13" fmla="*/ 1 h 49"/>
                <a:gd name="T14" fmla="*/ 87 w 92"/>
                <a:gd name="T15" fmla="*/ 3 h 49"/>
                <a:gd name="T16" fmla="*/ 77 w 92"/>
                <a:gd name="T17" fmla="*/ 10 h 49"/>
                <a:gd name="T18" fmla="*/ 76 w 92"/>
                <a:gd name="T19" fmla="*/ 11 h 49"/>
                <a:gd name="T20" fmla="*/ 63 w 92"/>
                <a:gd name="T21" fmla="*/ 18 h 49"/>
                <a:gd name="T22" fmla="*/ 57 w 92"/>
                <a:gd name="T23" fmla="*/ 22 h 49"/>
                <a:gd name="T24" fmla="*/ 44 w 92"/>
                <a:gd name="T25" fmla="*/ 28 h 49"/>
                <a:gd name="T26" fmla="*/ 36 w 92"/>
                <a:gd name="T27" fmla="*/ 32 h 49"/>
                <a:gd name="T28" fmla="*/ 21 w 92"/>
                <a:gd name="T29" fmla="*/ 39 h 49"/>
                <a:gd name="T30" fmla="*/ 21 w 92"/>
                <a:gd name="T3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49">
                  <a:moveTo>
                    <a:pt x="21" y="41"/>
                  </a:moveTo>
                  <a:cubicBezTo>
                    <a:pt x="17" y="40"/>
                    <a:pt x="15" y="44"/>
                    <a:pt x="12" y="43"/>
                  </a:cubicBezTo>
                  <a:cubicBezTo>
                    <a:pt x="12" y="46"/>
                    <a:pt x="4" y="49"/>
                    <a:pt x="1" y="47"/>
                  </a:cubicBezTo>
                  <a:cubicBezTo>
                    <a:pt x="0" y="46"/>
                    <a:pt x="3" y="47"/>
                    <a:pt x="3" y="47"/>
                  </a:cubicBezTo>
                  <a:cubicBezTo>
                    <a:pt x="4" y="46"/>
                    <a:pt x="3" y="46"/>
                    <a:pt x="4" y="45"/>
                  </a:cubicBezTo>
                  <a:cubicBezTo>
                    <a:pt x="35" y="31"/>
                    <a:pt x="63" y="16"/>
                    <a:pt x="91" y="0"/>
                  </a:cubicBezTo>
                  <a:cubicBezTo>
                    <a:pt x="91" y="1"/>
                    <a:pt x="91" y="1"/>
                    <a:pt x="92" y="1"/>
                  </a:cubicBezTo>
                  <a:cubicBezTo>
                    <a:pt x="91" y="1"/>
                    <a:pt x="90" y="3"/>
                    <a:pt x="87" y="3"/>
                  </a:cubicBezTo>
                  <a:cubicBezTo>
                    <a:pt x="85" y="5"/>
                    <a:pt x="82" y="8"/>
                    <a:pt x="77" y="10"/>
                  </a:cubicBezTo>
                  <a:cubicBezTo>
                    <a:pt x="76" y="10"/>
                    <a:pt x="76" y="10"/>
                    <a:pt x="76" y="11"/>
                  </a:cubicBezTo>
                  <a:cubicBezTo>
                    <a:pt x="72" y="13"/>
                    <a:pt x="68" y="15"/>
                    <a:pt x="63" y="18"/>
                  </a:cubicBezTo>
                  <a:cubicBezTo>
                    <a:pt x="62" y="19"/>
                    <a:pt x="60" y="21"/>
                    <a:pt x="57" y="22"/>
                  </a:cubicBezTo>
                  <a:cubicBezTo>
                    <a:pt x="53" y="24"/>
                    <a:pt x="48" y="25"/>
                    <a:pt x="44" y="28"/>
                  </a:cubicBezTo>
                  <a:cubicBezTo>
                    <a:pt x="42" y="29"/>
                    <a:pt x="39" y="30"/>
                    <a:pt x="36" y="32"/>
                  </a:cubicBezTo>
                  <a:cubicBezTo>
                    <a:pt x="33" y="34"/>
                    <a:pt x="26" y="38"/>
                    <a:pt x="21" y="39"/>
                  </a:cubicBezTo>
                  <a:cubicBezTo>
                    <a:pt x="20" y="40"/>
                    <a:pt x="21" y="40"/>
                    <a:pt x="21" y="4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38"/>
            <p:cNvSpPr>
              <a:spLocks/>
            </p:cNvSpPr>
            <p:nvPr/>
          </p:nvSpPr>
          <p:spPr bwMode="auto">
            <a:xfrm>
              <a:off x="6523038" y="1289051"/>
              <a:ext cx="9525" cy="11113"/>
            </a:xfrm>
            <a:custGeom>
              <a:avLst/>
              <a:gdLst>
                <a:gd name="T0" fmla="*/ 0 w 5"/>
                <a:gd name="T1" fmla="*/ 1 h 7"/>
                <a:gd name="T2" fmla="*/ 5 w 5"/>
                <a:gd name="T3" fmla="*/ 5 h 7"/>
                <a:gd name="T4" fmla="*/ 0 w 5"/>
                <a:gd name="T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7">
                  <a:moveTo>
                    <a:pt x="0" y="1"/>
                  </a:moveTo>
                  <a:cubicBezTo>
                    <a:pt x="1" y="0"/>
                    <a:pt x="3" y="4"/>
                    <a:pt x="5" y="5"/>
                  </a:cubicBezTo>
                  <a:cubicBezTo>
                    <a:pt x="2" y="7"/>
                    <a:pt x="1" y="2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39"/>
            <p:cNvSpPr>
              <a:spLocks/>
            </p:cNvSpPr>
            <p:nvPr/>
          </p:nvSpPr>
          <p:spPr bwMode="auto">
            <a:xfrm>
              <a:off x="7215188" y="1289051"/>
              <a:ext cx="4763" cy="7938"/>
            </a:xfrm>
            <a:custGeom>
              <a:avLst/>
              <a:gdLst>
                <a:gd name="T0" fmla="*/ 2 w 3"/>
                <a:gd name="T1" fmla="*/ 0 h 5"/>
                <a:gd name="T2" fmla="*/ 2 w 3"/>
                <a:gd name="T3" fmla="*/ 5 h 5"/>
                <a:gd name="T4" fmla="*/ 0 w 3"/>
                <a:gd name="T5" fmla="*/ 4 h 5"/>
                <a:gd name="T6" fmla="*/ 0 w 3"/>
                <a:gd name="T7" fmla="*/ 2 h 5"/>
                <a:gd name="T8" fmla="*/ 2 w 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cubicBezTo>
                    <a:pt x="3" y="2"/>
                    <a:pt x="1" y="3"/>
                    <a:pt x="2" y="5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2" y="3"/>
                    <a:pt x="2" y="1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40"/>
            <p:cNvSpPr>
              <a:spLocks/>
            </p:cNvSpPr>
            <p:nvPr/>
          </p:nvSpPr>
          <p:spPr bwMode="auto">
            <a:xfrm>
              <a:off x="7169151" y="1303339"/>
              <a:ext cx="34925" cy="36513"/>
            </a:xfrm>
            <a:custGeom>
              <a:avLst/>
              <a:gdLst>
                <a:gd name="T0" fmla="*/ 19 w 20"/>
                <a:gd name="T1" fmla="*/ 7 h 21"/>
                <a:gd name="T2" fmla="*/ 12 w 20"/>
                <a:gd name="T3" fmla="*/ 15 h 21"/>
                <a:gd name="T4" fmla="*/ 12 w 20"/>
                <a:gd name="T5" fmla="*/ 12 h 21"/>
                <a:gd name="T6" fmla="*/ 2 w 20"/>
                <a:gd name="T7" fmla="*/ 20 h 21"/>
                <a:gd name="T8" fmla="*/ 5 w 20"/>
                <a:gd name="T9" fmla="*/ 17 h 21"/>
                <a:gd name="T10" fmla="*/ 0 w 20"/>
                <a:gd name="T11" fmla="*/ 18 h 21"/>
                <a:gd name="T12" fmla="*/ 6 w 20"/>
                <a:gd name="T13" fmla="*/ 9 h 21"/>
                <a:gd name="T14" fmla="*/ 20 w 20"/>
                <a:gd name="T15" fmla="*/ 0 h 21"/>
                <a:gd name="T16" fmla="*/ 16 w 20"/>
                <a:gd name="T17" fmla="*/ 3 h 21"/>
                <a:gd name="T18" fmla="*/ 5 w 20"/>
                <a:gd name="T19" fmla="*/ 12 h 21"/>
                <a:gd name="T20" fmla="*/ 4 w 20"/>
                <a:gd name="T21" fmla="*/ 16 h 21"/>
                <a:gd name="T22" fmla="*/ 14 w 20"/>
                <a:gd name="T23" fmla="*/ 9 h 21"/>
                <a:gd name="T24" fmla="*/ 14 w 20"/>
                <a:gd name="T25" fmla="*/ 10 h 21"/>
                <a:gd name="T26" fmla="*/ 19 w 20"/>
                <a:gd name="T27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9" y="7"/>
                  </a:moveTo>
                  <a:cubicBezTo>
                    <a:pt x="19" y="11"/>
                    <a:pt x="14" y="12"/>
                    <a:pt x="12" y="15"/>
                  </a:cubicBezTo>
                  <a:cubicBezTo>
                    <a:pt x="11" y="14"/>
                    <a:pt x="12" y="13"/>
                    <a:pt x="12" y="12"/>
                  </a:cubicBezTo>
                  <a:cubicBezTo>
                    <a:pt x="8" y="14"/>
                    <a:pt x="6" y="21"/>
                    <a:pt x="2" y="20"/>
                  </a:cubicBezTo>
                  <a:cubicBezTo>
                    <a:pt x="3" y="19"/>
                    <a:pt x="5" y="19"/>
                    <a:pt x="5" y="17"/>
                  </a:cubicBezTo>
                  <a:cubicBezTo>
                    <a:pt x="4" y="16"/>
                    <a:pt x="2" y="19"/>
                    <a:pt x="0" y="18"/>
                  </a:cubicBezTo>
                  <a:cubicBezTo>
                    <a:pt x="1" y="14"/>
                    <a:pt x="4" y="12"/>
                    <a:pt x="6" y="9"/>
                  </a:cubicBezTo>
                  <a:cubicBezTo>
                    <a:pt x="14" y="8"/>
                    <a:pt x="14" y="1"/>
                    <a:pt x="20" y="0"/>
                  </a:cubicBezTo>
                  <a:cubicBezTo>
                    <a:pt x="20" y="2"/>
                    <a:pt x="18" y="4"/>
                    <a:pt x="16" y="3"/>
                  </a:cubicBezTo>
                  <a:cubicBezTo>
                    <a:pt x="15" y="5"/>
                    <a:pt x="10" y="11"/>
                    <a:pt x="5" y="12"/>
                  </a:cubicBezTo>
                  <a:cubicBezTo>
                    <a:pt x="6" y="14"/>
                    <a:pt x="6" y="14"/>
                    <a:pt x="4" y="16"/>
                  </a:cubicBezTo>
                  <a:cubicBezTo>
                    <a:pt x="9" y="15"/>
                    <a:pt x="10" y="11"/>
                    <a:pt x="14" y="9"/>
                  </a:cubicBezTo>
                  <a:cubicBezTo>
                    <a:pt x="14" y="9"/>
                    <a:pt x="14" y="10"/>
                    <a:pt x="14" y="10"/>
                  </a:cubicBezTo>
                  <a:cubicBezTo>
                    <a:pt x="16" y="9"/>
                    <a:pt x="17" y="7"/>
                    <a:pt x="19" y="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1"/>
            <p:cNvSpPr>
              <a:spLocks/>
            </p:cNvSpPr>
            <p:nvPr/>
          </p:nvSpPr>
          <p:spPr bwMode="auto">
            <a:xfrm>
              <a:off x="7135813" y="1330326"/>
              <a:ext cx="52388" cy="71438"/>
            </a:xfrm>
            <a:custGeom>
              <a:avLst/>
              <a:gdLst>
                <a:gd name="T0" fmla="*/ 29 w 31"/>
                <a:gd name="T1" fmla="*/ 2 h 41"/>
                <a:gd name="T2" fmla="*/ 30 w 31"/>
                <a:gd name="T3" fmla="*/ 2 h 41"/>
                <a:gd name="T4" fmla="*/ 15 w 31"/>
                <a:gd name="T5" fmla="*/ 23 h 41"/>
                <a:gd name="T6" fmla="*/ 8 w 31"/>
                <a:gd name="T7" fmla="*/ 30 h 41"/>
                <a:gd name="T8" fmla="*/ 4 w 31"/>
                <a:gd name="T9" fmla="*/ 34 h 41"/>
                <a:gd name="T10" fmla="*/ 3 w 31"/>
                <a:gd name="T11" fmla="*/ 36 h 41"/>
                <a:gd name="T12" fmla="*/ 4 w 31"/>
                <a:gd name="T13" fmla="*/ 39 h 41"/>
                <a:gd name="T14" fmla="*/ 0 w 31"/>
                <a:gd name="T15" fmla="*/ 41 h 41"/>
                <a:gd name="T16" fmla="*/ 13 w 31"/>
                <a:gd name="T17" fmla="*/ 23 h 41"/>
                <a:gd name="T18" fmla="*/ 13 w 31"/>
                <a:gd name="T19" fmla="*/ 21 h 41"/>
                <a:gd name="T20" fmla="*/ 16 w 31"/>
                <a:gd name="T21" fmla="*/ 19 h 41"/>
                <a:gd name="T22" fmla="*/ 23 w 31"/>
                <a:gd name="T23" fmla="*/ 10 h 41"/>
                <a:gd name="T24" fmla="*/ 31 w 31"/>
                <a:gd name="T25" fmla="*/ 0 h 41"/>
                <a:gd name="T26" fmla="*/ 29 w 31"/>
                <a:gd name="T27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1">
                  <a:moveTo>
                    <a:pt x="29" y="2"/>
                  </a:moveTo>
                  <a:cubicBezTo>
                    <a:pt x="29" y="3"/>
                    <a:pt x="30" y="2"/>
                    <a:pt x="30" y="2"/>
                  </a:cubicBezTo>
                  <a:cubicBezTo>
                    <a:pt x="25" y="9"/>
                    <a:pt x="19" y="14"/>
                    <a:pt x="15" y="23"/>
                  </a:cubicBezTo>
                  <a:cubicBezTo>
                    <a:pt x="12" y="24"/>
                    <a:pt x="11" y="29"/>
                    <a:pt x="8" y="30"/>
                  </a:cubicBezTo>
                  <a:cubicBezTo>
                    <a:pt x="8" y="32"/>
                    <a:pt x="6" y="34"/>
                    <a:pt x="4" y="34"/>
                  </a:cubicBezTo>
                  <a:cubicBezTo>
                    <a:pt x="5" y="36"/>
                    <a:pt x="4" y="35"/>
                    <a:pt x="3" y="36"/>
                  </a:cubicBezTo>
                  <a:cubicBezTo>
                    <a:pt x="3" y="38"/>
                    <a:pt x="5" y="37"/>
                    <a:pt x="4" y="39"/>
                  </a:cubicBezTo>
                  <a:cubicBezTo>
                    <a:pt x="3" y="40"/>
                    <a:pt x="1" y="40"/>
                    <a:pt x="0" y="41"/>
                  </a:cubicBezTo>
                  <a:cubicBezTo>
                    <a:pt x="2" y="33"/>
                    <a:pt x="8" y="29"/>
                    <a:pt x="13" y="23"/>
                  </a:cubicBezTo>
                  <a:cubicBezTo>
                    <a:pt x="13" y="23"/>
                    <a:pt x="13" y="21"/>
                    <a:pt x="13" y="21"/>
                  </a:cubicBezTo>
                  <a:cubicBezTo>
                    <a:pt x="14" y="20"/>
                    <a:pt x="16" y="19"/>
                    <a:pt x="16" y="19"/>
                  </a:cubicBezTo>
                  <a:cubicBezTo>
                    <a:pt x="19" y="16"/>
                    <a:pt x="19" y="11"/>
                    <a:pt x="23" y="10"/>
                  </a:cubicBezTo>
                  <a:cubicBezTo>
                    <a:pt x="25" y="5"/>
                    <a:pt x="27" y="2"/>
                    <a:pt x="31" y="0"/>
                  </a:cubicBezTo>
                  <a:cubicBezTo>
                    <a:pt x="31" y="1"/>
                    <a:pt x="30" y="2"/>
                    <a:pt x="29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42"/>
            <p:cNvSpPr>
              <a:spLocks/>
            </p:cNvSpPr>
            <p:nvPr/>
          </p:nvSpPr>
          <p:spPr bwMode="auto">
            <a:xfrm>
              <a:off x="7302501" y="1341439"/>
              <a:ext cx="6350" cy="4763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2 h 2"/>
                <a:gd name="T4" fmla="*/ 3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43"/>
            <p:cNvSpPr>
              <a:spLocks/>
            </p:cNvSpPr>
            <p:nvPr/>
          </p:nvSpPr>
          <p:spPr bwMode="auto">
            <a:xfrm>
              <a:off x="7261226" y="1358901"/>
              <a:ext cx="17463" cy="14288"/>
            </a:xfrm>
            <a:custGeom>
              <a:avLst/>
              <a:gdLst>
                <a:gd name="T0" fmla="*/ 9 w 10"/>
                <a:gd name="T1" fmla="*/ 2 h 8"/>
                <a:gd name="T2" fmla="*/ 7 w 10"/>
                <a:gd name="T3" fmla="*/ 3 h 8"/>
                <a:gd name="T4" fmla="*/ 6 w 10"/>
                <a:gd name="T5" fmla="*/ 5 h 8"/>
                <a:gd name="T6" fmla="*/ 0 w 10"/>
                <a:gd name="T7" fmla="*/ 7 h 8"/>
                <a:gd name="T8" fmla="*/ 8 w 10"/>
                <a:gd name="T9" fmla="*/ 1 h 8"/>
                <a:gd name="T10" fmla="*/ 9 w 10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">
                  <a:moveTo>
                    <a:pt x="9" y="2"/>
                  </a:moveTo>
                  <a:cubicBezTo>
                    <a:pt x="10" y="2"/>
                    <a:pt x="8" y="3"/>
                    <a:pt x="7" y="3"/>
                  </a:cubicBezTo>
                  <a:cubicBezTo>
                    <a:pt x="8" y="4"/>
                    <a:pt x="6" y="3"/>
                    <a:pt x="6" y="5"/>
                  </a:cubicBezTo>
                  <a:cubicBezTo>
                    <a:pt x="4" y="4"/>
                    <a:pt x="4" y="8"/>
                    <a:pt x="0" y="7"/>
                  </a:cubicBezTo>
                  <a:cubicBezTo>
                    <a:pt x="3" y="5"/>
                    <a:pt x="6" y="3"/>
                    <a:pt x="8" y="1"/>
                  </a:cubicBezTo>
                  <a:cubicBezTo>
                    <a:pt x="9" y="0"/>
                    <a:pt x="8" y="3"/>
                    <a:pt x="9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44"/>
            <p:cNvSpPr>
              <a:spLocks/>
            </p:cNvSpPr>
            <p:nvPr/>
          </p:nvSpPr>
          <p:spPr bwMode="auto">
            <a:xfrm>
              <a:off x="7248526" y="1379539"/>
              <a:ext cx="7938" cy="635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5" y="1"/>
                    <a:pt x="2" y="2"/>
                    <a:pt x="0" y="3"/>
                  </a:cubicBezTo>
                  <a:cubicBezTo>
                    <a:pt x="1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45"/>
            <p:cNvSpPr>
              <a:spLocks/>
            </p:cNvSpPr>
            <p:nvPr/>
          </p:nvSpPr>
          <p:spPr bwMode="auto">
            <a:xfrm>
              <a:off x="7218363" y="1398589"/>
              <a:ext cx="7938" cy="11113"/>
            </a:xfrm>
            <a:custGeom>
              <a:avLst/>
              <a:gdLst>
                <a:gd name="T0" fmla="*/ 5 w 5"/>
                <a:gd name="T1" fmla="*/ 3 h 6"/>
                <a:gd name="T2" fmla="*/ 0 w 5"/>
                <a:gd name="T3" fmla="*/ 6 h 6"/>
                <a:gd name="T4" fmla="*/ 5 w 5"/>
                <a:gd name="T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6">
                  <a:moveTo>
                    <a:pt x="5" y="3"/>
                  </a:moveTo>
                  <a:cubicBezTo>
                    <a:pt x="3" y="2"/>
                    <a:pt x="2" y="5"/>
                    <a:pt x="0" y="6"/>
                  </a:cubicBezTo>
                  <a:cubicBezTo>
                    <a:pt x="0" y="4"/>
                    <a:pt x="4" y="0"/>
                    <a:pt x="5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46"/>
            <p:cNvSpPr>
              <a:spLocks/>
            </p:cNvSpPr>
            <p:nvPr/>
          </p:nvSpPr>
          <p:spPr bwMode="auto">
            <a:xfrm>
              <a:off x="7275513" y="1041401"/>
              <a:ext cx="127000" cy="11113"/>
            </a:xfrm>
            <a:custGeom>
              <a:avLst/>
              <a:gdLst>
                <a:gd name="T0" fmla="*/ 0 w 73"/>
                <a:gd name="T1" fmla="*/ 0 h 6"/>
                <a:gd name="T2" fmla="*/ 73 w 73"/>
                <a:gd name="T3" fmla="*/ 4 h 6"/>
                <a:gd name="T4" fmla="*/ 72 w 73"/>
                <a:gd name="T5" fmla="*/ 5 h 6"/>
                <a:gd name="T6" fmla="*/ 55 w 73"/>
                <a:gd name="T7" fmla="*/ 5 h 6"/>
                <a:gd name="T8" fmla="*/ 7 w 73"/>
                <a:gd name="T9" fmla="*/ 3 h 6"/>
                <a:gd name="T10" fmla="*/ 5 w 73"/>
                <a:gd name="T11" fmla="*/ 5 h 6"/>
                <a:gd name="T12" fmla="*/ 0 w 73"/>
                <a:gd name="T13" fmla="*/ 3 h 6"/>
                <a:gd name="T14" fmla="*/ 0 w 73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6">
                  <a:moveTo>
                    <a:pt x="0" y="0"/>
                  </a:moveTo>
                  <a:cubicBezTo>
                    <a:pt x="23" y="1"/>
                    <a:pt x="52" y="2"/>
                    <a:pt x="73" y="4"/>
                  </a:cubicBezTo>
                  <a:cubicBezTo>
                    <a:pt x="73" y="4"/>
                    <a:pt x="72" y="5"/>
                    <a:pt x="72" y="5"/>
                  </a:cubicBezTo>
                  <a:cubicBezTo>
                    <a:pt x="68" y="6"/>
                    <a:pt x="61" y="4"/>
                    <a:pt x="55" y="5"/>
                  </a:cubicBezTo>
                  <a:cubicBezTo>
                    <a:pt x="40" y="3"/>
                    <a:pt x="23" y="4"/>
                    <a:pt x="7" y="3"/>
                  </a:cubicBezTo>
                  <a:cubicBezTo>
                    <a:pt x="6" y="4"/>
                    <a:pt x="5" y="3"/>
                    <a:pt x="5" y="5"/>
                  </a:cubicBezTo>
                  <a:cubicBezTo>
                    <a:pt x="3" y="4"/>
                    <a:pt x="1" y="3"/>
                    <a:pt x="0" y="3"/>
                  </a:cubicBezTo>
                  <a:cubicBezTo>
                    <a:pt x="0" y="2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41" name="组合 140"/>
          <p:cNvGrpSpPr/>
          <p:nvPr/>
        </p:nvGrpSpPr>
        <p:grpSpPr>
          <a:xfrm>
            <a:off x="1198662" y="3783606"/>
            <a:ext cx="1359180" cy="1374380"/>
            <a:chOff x="4738813" y="1413570"/>
            <a:chExt cx="1028089" cy="1039586"/>
          </a:xfrm>
        </p:grpSpPr>
        <p:grpSp>
          <p:nvGrpSpPr>
            <p:cNvPr id="142" name="组合 141"/>
            <p:cNvGrpSpPr/>
            <p:nvPr/>
          </p:nvGrpSpPr>
          <p:grpSpPr>
            <a:xfrm>
              <a:off x="4738813" y="1413570"/>
              <a:ext cx="1028089" cy="1030957"/>
              <a:chOff x="808906" y="1899284"/>
              <a:chExt cx="1369516" cy="1373336"/>
            </a:xfrm>
          </p:grpSpPr>
          <p:sp>
            <p:nvSpPr>
              <p:cNvPr id="144" name="矩形 143"/>
              <p:cNvSpPr/>
              <p:nvPr/>
            </p:nvSpPr>
            <p:spPr>
              <a:xfrm>
                <a:off x="808906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145" name="矩形 144"/>
              <p:cNvSpPr/>
              <p:nvPr/>
            </p:nvSpPr>
            <p:spPr>
              <a:xfrm>
                <a:off x="808906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146" name="矩形 145"/>
              <p:cNvSpPr/>
              <p:nvPr/>
            </p:nvSpPr>
            <p:spPr>
              <a:xfrm>
                <a:off x="1493664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147" name="矩形 146"/>
              <p:cNvSpPr/>
              <p:nvPr/>
            </p:nvSpPr>
            <p:spPr>
              <a:xfrm>
                <a:off x="1493664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143" name="TextBox 142"/>
            <p:cNvSpPr txBox="1"/>
            <p:nvPr/>
          </p:nvSpPr>
          <p:spPr>
            <a:xfrm>
              <a:off x="4806293" y="1452102"/>
              <a:ext cx="908088" cy="1001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b="1" dirty="0" smtClean="0">
                  <a:blipFill>
                    <a:blip r:embed="rId3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节</a:t>
              </a:r>
              <a:endParaRPr lang="zh-CN" altLang="en-US" sz="8000" b="1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48" name="组合 147"/>
          <p:cNvGrpSpPr/>
          <p:nvPr/>
        </p:nvGrpSpPr>
        <p:grpSpPr>
          <a:xfrm>
            <a:off x="1198662" y="1485578"/>
            <a:ext cx="1359180" cy="1374380"/>
            <a:chOff x="3340537" y="1413570"/>
            <a:chExt cx="1028089" cy="1039586"/>
          </a:xfrm>
        </p:grpSpPr>
        <p:grpSp>
          <p:nvGrpSpPr>
            <p:cNvPr id="149" name="组合 148"/>
            <p:cNvGrpSpPr/>
            <p:nvPr/>
          </p:nvGrpSpPr>
          <p:grpSpPr>
            <a:xfrm>
              <a:off x="3340537" y="1413570"/>
              <a:ext cx="1028089" cy="1030957"/>
              <a:chOff x="808906" y="1899284"/>
              <a:chExt cx="1369516" cy="1373336"/>
            </a:xfrm>
          </p:grpSpPr>
          <p:sp>
            <p:nvSpPr>
              <p:cNvPr id="151" name="矩形 150"/>
              <p:cNvSpPr/>
              <p:nvPr/>
            </p:nvSpPr>
            <p:spPr>
              <a:xfrm>
                <a:off x="808906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152" name="矩形 151"/>
              <p:cNvSpPr/>
              <p:nvPr/>
            </p:nvSpPr>
            <p:spPr>
              <a:xfrm>
                <a:off x="808906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153" name="矩形 152"/>
              <p:cNvSpPr/>
              <p:nvPr/>
            </p:nvSpPr>
            <p:spPr>
              <a:xfrm>
                <a:off x="1493664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154" name="矩形 153"/>
              <p:cNvSpPr/>
              <p:nvPr/>
            </p:nvSpPr>
            <p:spPr>
              <a:xfrm>
                <a:off x="1493664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150" name="TextBox 149"/>
            <p:cNvSpPr txBox="1"/>
            <p:nvPr/>
          </p:nvSpPr>
          <p:spPr>
            <a:xfrm>
              <a:off x="3408017" y="1452102"/>
              <a:ext cx="908088" cy="1001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b="1" dirty="0" smtClean="0">
                  <a:blipFill>
                    <a:blip r:embed="rId3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章</a:t>
              </a:r>
              <a:endParaRPr lang="zh-CN" altLang="en-US" sz="8000" b="1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55" name="Freeform 8"/>
          <p:cNvSpPr>
            <a:spLocks noEditPoints="1" noChangeArrowheads="1"/>
          </p:cNvSpPr>
          <p:nvPr/>
        </p:nvSpPr>
        <p:spPr bwMode="auto">
          <a:xfrm>
            <a:off x="3286894" y="2709714"/>
            <a:ext cx="6876000" cy="1836000"/>
          </a:xfrm>
          <a:custGeom>
            <a:avLst/>
            <a:gdLst>
              <a:gd name="T0" fmla="*/ 1789 w 2270"/>
              <a:gd name="T1" fmla="*/ 99 h 1630"/>
              <a:gd name="T2" fmla="*/ 1899 w 2270"/>
              <a:gd name="T3" fmla="*/ 223 h 1630"/>
              <a:gd name="T4" fmla="*/ 2001 w 2270"/>
              <a:gd name="T5" fmla="*/ 410 h 1630"/>
              <a:gd name="T6" fmla="*/ 2135 w 2270"/>
              <a:gd name="T7" fmla="*/ 493 h 1630"/>
              <a:gd name="T8" fmla="*/ 2163 w 2270"/>
              <a:gd name="T9" fmla="*/ 848 h 1630"/>
              <a:gd name="T10" fmla="*/ 1905 w 2270"/>
              <a:gd name="T11" fmla="*/ 1194 h 1630"/>
              <a:gd name="T12" fmla="*/ 468 w 2270"/>
              <a:gd name="T13" fmla="*/ 1406 h 1630"/>
              <a:gd name="T14" fmla="*/ 291 w 2270"/>
              <a:gd name="T15" fmla="*/ 1441 h 1630"/>
              <a:gd name="T16" fmla="*/ 1137 w 2270"/>
              <a:gd name="T17" fmla="*/ 1476 h 1630"/>
              <a:gd name="T18" fmla="*/ 1010 w 2270"/>
              <a:gd name="T19" fmla="*/ 1479 h 1630"/>
              <a:gd name="T20" fmla="*/ 1995 w 2270"/>
              <a:gd name="T21" fmla="*/ 1498 h 1630"/>
              <a:gd name="T22" fmla="*/ 1649 w 2270"/>
              <a:gd name="T23" fmla="*/ 1530 h 1630"/>
              <a:gd name="T24" fmla="*/ 1597 w 2270"/>
              <a:gd name="T25" fmla="*/ 1546 h 1630"/>
              <a:gd name="T26" fmla="*/ 404 w 2270"/>
              <a:gd name="T27" fmla="*/ 1573 h 1630"/>
              <a:gd name="T28" fmla="*/ 302 w 2270"/>
              <a:gd name="T29" fmla="*/ 1588 h 1630"/>
              <a:gd name="T30" fmla="*/ 729 w 2270"/>
              <a:gd name="T31" fmla="*/ 1585 h 1630"/>
              <a:gd name="T32" fmla="*/ 1111 w 2270"/>
              <a:gd name="T33" fmla="*/ 1604 h 1630"/>
              <a:gd name="T34" fmla="*/ 40 w 2270"/>
              <a:gd name="T35" fmla="*/ 1008 h 1630"/>
              <a:gd name="T36" fmla="*/ 59 w 2270"/>
              <a:gd name="T37" fmla="*/ 1197 h 1630"/>
              <a:gd name="T38" fmla="*/ 189 w 2270"/>
              <a:gd name="T39" fmla="*/ 1290 h 1630"/>
              <a:gd name="T40" fmla="*/ 457 w 2270"/>
              <a:gd name="T41" fmla="*/ 1454 h 1630"/>
              <a:gd name="T42" fmla="*/ 908 w 2270"/>
              <a:gd name="T43" fmla="*/ 1435 h 1630"/>
              <a:gd name="T44" fmla="*/ 1534 w 2270"/>
              <a:gd name="T45" fmla="*/ 1424 h 1630"/>
              <a:gd name="T46" fmla="*/ 1968 w 2270"/>
              <a:gd name="T47" fmla="*/ 1430 h 1630"/>
              <a:gd name="T48" fmla="*/ 1958 w 2270"/>
              <a:gd name="T49" fmla="*/ 1373 h 1630"/>
              <a:gd name="T50" fmla="*/ 1894 w 2270"/>
              <a:gd name="T51" fmla="*/ 1197 h 1630"/>
              <a:gd name="T52" fmla="*/ 2072 w 2270"/>
              <a:gd name="T53" fmla="*/ 1010 h 1630"/>
              <a:gd name="T54" fmla="*/ 2113 w 2270"/>
              <a:gd name="T55" fmla="*/ 822 h 1630"/>
              <a:gd name="T56" fmla="*/ 1977 w 2270"/>
              <a:gd name="T57" fmla="*/ 707 h 1630"/>
              <a:gd name="T58" fmla="*/ 2121 w 2270"/>
              <a:gd name="T59" fmla="*/ 529 h 1630"/>
              <a:gd name="T60" fmla="*/ 1832 w 2270"/>
              <a:gd name="T61" fmla="*/ 399 h 1630"/>
              <a:gd name="T62" fmla="*/ 1814 w 2270"/>
              <a:gd name="T63" fmla="*/ 305 h 1630"/>
              <a:gd name="T64" fmla="*/ 1883 w 2270"/>
              <a:gd name="T65" fmla="*/ 221 h 1630"/>
              <a:gd name="T66" fmla="*/ 1815 w 2270"/>
              <a:gd name="T67" fmla="*/ 87 h 1630"/>
              <a:gd name="T68" fmla="*/ 1259 w 2270"/>
              <a:gd name="T69" fmla="*/ 34 h 1630"/>
              <a:gd name="T70" fmla="*/ 694 w 2270"/>
              <a:gd name="T71" fmla="*/ 66 h 1630"/>
              <a:gd name="T72" fmla="*/ 140 w 2270"/>
              <a:gd name="T73" fmla="*/ 218 h 1630"/>
              <a:gd name="T74" fmla="*/ 134 w 2270"/>
              <a:gd name="T75" fmla="*/ 431 h 1630"/>
              <a:gd name="T76" fmla="*/ 295 w 2270"/>
              <a:gd name="T77" fmla="*/ 459 h 1630"/>
              <a:gd name="T78" fmla="*/ 36 w 2270"/>
              <a:gd name="T79" fmla="*/ 672 h 1630"/>
              <a:gd name="T80" fmla="*/ 1748 w 2270"/>
              <a:gd name="T81" fmla="*/ 253 h 1630"/>
              <a:gd name="T82" fmla="*/ 1594 w 2270"/>
              <a:gd name="T83" fmla="*/ 88 h 1630"/>
              <a:gd name="T84" fmla="*/ 361 w 2270"/>
              <a:gd name="T85" fmla="*/ 180 h 1630"/>
              <a:gd name="T86" fmla="*/ 1692 w 2270"/>
              <a:gd name="T87" fmla="*/ 264 h 1630"/>
              <a:gd name="T88" fmla="*/ 163 w 2270"/>
              <a:gd name="T89" fmla="*/ 364 h 1630"/>
              <a:gd name="T90" fmla="*/ 1916 w 2270"/>
              <a:gd name="T91" fmla="*/ 428 h 1630"/>
              <a:gd name="T92" fmla="*/ 131 w 2270"/>
              <a:gd name="T93" fmla="*/ 542 h 1630"/>
              <a:gd name="T94" fmla="*/ 158 w 2270"/>
              <a:gd name="T95" fmla="*/ 623 h 1630"/>
              <a:gd name="T96" fmla="*/ 160 w 2270"/>
              <a:gd name="T97" fmla="*/ 891 h 1630"/>
              <a:gd name="T98" fmla="*/ 1748 w 2270"/>
              <a:gd name="T99" fmla="*/ 1195 h 1630"/>
              <a:gd name="T100" fmla="*/ 1418 w 2270"/>
              <a:gd name="T101" fmla="*/ 1301 h 1630"/>
              <a:gd name="T102" fmla="*/ 1343 w 2270"/>
              <a:gd name="T103" fmla="*/ 1362 h 1630"/>
              <a:gd name="T104" fmla="*/ 962 w 2270"/>
              <a:gd name="T105" fmla="*/ 1406 h 1630"/>
              <a:gd name="T106" fmla="*/ 1504 w 2270"/>
              <a:gd name="T107" fmla="*/ 1412 h 1630"/>
              <a:gd name="T108" fmla="*/ 1685 w 2270"/>
              <a:gd name="T109" fmla="*/ 1454 h 1630"/>
              <a:gd name="T110" fmla="*/ 1895 w 2270"/>
              <a:gd name="T111" fmla="*/ 209 h 1630"/>
              <a:gd name="T112" fmla="*/ 26 w 2270"/>
              <a:gd name="T113" fmla="*/ 808 h 1630"/>
              <a:gd name="T114" fmla="*/ 365 w 2270"/>
              <a:gd name="T115" fmla="*/ 1404 h 1630"/>
              <a:gd name="T116" fmla="*/ 1298 w 2270"/>
              <a:gd name="T117" fmla="*/ 1484 h 1630"/>
              <a:gd name="T118" fmla="*/ 873 w 2270"/>
              <a:gd name="T119" fmla="*/ 1493 h 1630"/>
              <a:gd name="T120" fmla="*/ 407 w 2270"/>
              <a:gd name="T121" fmla="*/ 1474 h 1630"/>
              <a:gd name="T122" fmla="*/ 319 w 2270"/>
              <a:gd name="T123" fmla="*/ 1560 h 1630"/>
              <a:gd name="T124" fmla="*/ 368 w 2270"/>
              <a:gd name="T125" fmla="*/ 1458 h 163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270"/>
              <a:gd name="T190" fmla="*/ 0 h 1630"/>
              <a:gd name="T191" fmla="*/ 2270 w 2270"/>
              <a:gd name="T192" fmla="*/ 1630 h 163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270" h="1630">
                <a:moveTo>
                  <a:pt x="1191" y="3"/>
                </a:moveTo>
                <a:cubicBezTo>
                  <a:pt x="1190" y="1"/>
                  <a:pt x="1196" y="0"/>
                  <a:pt x="1197" y="1"/>
                </a:cubicBezTo>
                <a:cubicBezTo>
                  <a:pt x="1198" y="2"/>
                  <a:pt x="1193" y="6"/>
                  <a:pt x="1191" y="3"/>
                </a:cubicBezTo>
                <a:close/>
                <a:moveTo>
                  <a:pt x="1234" y="23"/>
                </a:moveTo>
                <a:cubicBezTo>
                  <a:pt x="1240" y="23"/>
                  <a:pt x="1247" y="23"/>
                  <a:pt x="1247" y="17"/>
                </a:cubicBezTo>
                <a:cubicBezTo>
                  <a:pt x="1245" y="17"/>
                  <a:pt x="1242" y="17"/>
                  <a:pt x="1239" y="17"/>
                </a:cubicBezTo>
                <a:cubicBezTo>
                  <a:pt x="1239" y="19"/>
                  <a:pt x="1239" y="21"/>
                  <a:pt x="1236" y="20"/>
                </a:cubicBezTo>
                <a:cubicBezTo>
                  <a:pt x="1238" y="16"/>
                  <a:pt x="1240" y="14"/>
                  <a:pt x="1236" y="11"/>
                </a:cubicBezTo>
                <a:cubicBezTo>
                  <a:pt x="1238" y="10"/>
                  <a:pt x="1240" y="9"/>
                  <a:pt x="1241" y="7"/>
                </a:cubicBezTo>
                <a:cubicBezTo>
                  <a:pt x="1237" y="8"/>
                  <a:pt x="1229" y="5"/>
                  <a:pt x="1227" y="9"/>
                </a:cubicBezTo>
                <a:cubicBezTo>
                  <a:pt x="1233" y="11"/>
                  <a:pt x="1230" y="20"/>
                  <a:pt x="1234" y="23"/>
                </a:cubicBezTo>
                <a:close/>
                <a:moveTo>
                  <a:pt x="1172" y="15"/>
                </a:moveTo>
                <a:cubicBezTo>
                  <a:pt x="1170" y="15"/>
                  <a:pt x="1170" y="14"/>
                  <a:pt x="1167" y="14"/>
                </a:cubicBezTo>
                <a:cubicBezTo>
                  <a:pt x="1164" y="13"/>
                  <a:pt x="1156" y="13"/>
                  <a:pt x="1159" y="15"/>
                </a:cubicBezTo>
                <a:cubicBezTo>
                  <a:pt x="1167" y="13"/>
                  <a:pt x="1166" y="19"/>
                  <a:pt x="1166" y="25"/>
                </a:cubicBezTo>
                <a:cubicBezTo>
                  <a:pt x="1174" y="25"/>
                  <a:pt x="1175" y="20"/>
                  <a:pt x="1181" y="18"/>
                </a:cubicBezTo>
                <a:cubicBezTo>
                  <a:pt x="1187" y="17"/>
                  <a:pt x="1191" y="21"/>
                  <a:pt x="1194" y="18"/>
                </a:cubicBezTo>
                <a:cubicBezTo>
                  <a:pt x="1198" y="13"/>
                  <a:pt x="1191" y="13"/>
                  <a:pt x="1194" y="9"/>
                </a:cubicBezTo>
                <a:cubicBezTo>
                  <a:pt x="1187" y="9"/>
                  <a:pt x="1192" y="17"/>
                  <a:pt x="1189" y="17"/>
                </a:cubicBezTo>
                <a:cubicBezTo>
                  <a:pt x="1186" y="14"/>
                  <a:pt x="1178" y="16"/>
                  <a:pt x="1172" y="15"/>
                </a:cubicBezTo>
                <a:close/>
                <a:moveTo>
                  <a:pt x="1384" y="18"/>
                </a:moveTo>
                <a:cubicBezTo>
                  <a:pt x="1380" y="18"/>
                  <a:pt x="1376" y="18"/>
                  <a:pt x="1376" y="22"/>
                </a:cubicBezTo>
                <a:cubicBezTo>
                  <a:pt x="1380" y="23"/>
                  <a:pt x="1380" y="19"/>
                  <a:pt x="1384" y="20"/>
                </a:cubicBezTo>
                <a:cubicBezTo>
                  <a:pt x="1385" y="23"/>
                  <a:pt x="1379" y="25"/>
                  <a:pt x="1385" y="25"/>
                </a:cubicBezTo>
                <a:cubicBezTo>
                  <a:pt x="1389" y="24"/>
                  <a:pt x="1386" y="19"/>
                  <a:pt x="1387" y="17"/>
                </a:cubicBezTo>
                <a:cubicBezTo>
                  <a:pt x="1388" y="16"/>
                  <a:pt x="1392" y="15"/>
                  <a:pt x="1391" y="12"/>
                </a:cubicBezTo>
                <a:cubicBezTo>
                  <a:pt x="1387" y="12"/>
                  <a:pt x="1386" y="10"/>
                  <a:pt x="1382" y="9"/>
                </a:cubicBezTo>
                <a:cubicBezTo>
                  <a:pt x="1384" y="15"/>
                  <a:pt x="1383" y="13"/>
                  <a:pt x="1384" y="18"/>
                </a:cubicBezTo>
                <a:close/>
                <a:moveTo>
                  <a:pt x="1116" y="18"/>
                </a:moveTo>
                <a:cubicBezTo>
                  <a:pt x="1121" y="20"/>
                  <a:pt x="1120" y="16"/>
                  <a:pt x="1124" y="17"/>
                </a:cubicBezTo>
                <a:cubicBezTo>
                  <a:pt x="1122" y="19"/>
                  <a:pt x="1121" y="28"/>
                  <a:pt x="1126" y="28"/>
                </a:cubicBezTo>
                <a:cubicBezTo>
                  <a:pt x="1126" y="23"/>
                  <a:pt x="1125" y="18"/>
                  <a:pt x="1128" y="15"/>
                </a:cubicBezTo>
                <a:cubicBezTo>
                  <a:pt x="1123" y="15"/>
                  <a:pt x="1122" y="11"/>
                  <a:pt x="1118" y="11"/>
                </a:cubicBezTo>
                <a:cubicBezTo>
                  <a:pt x="1119" y="15"/>
                  <a:pt x="1115" y="15"/>
                  <a:pt x="1116" y="18"/>
                </a:cubicBezTo>
                <a:close/>
                <a:moveTo>
                  <a:pt x="1334" y="20"/>
                </a:moveTo>
                <a:cubicBezTo>
                  <a:pt x="1333" y="20"/>
                  <a:pt x="1332" y="21"/>
                  <a:pt x="1332" y="23"/>
                </a:cubicBezTo>
                <a:cubicBezTo>
                  <a:pt x="1335" y="23"/>
                  <a:pt x="1337" y="23"/>
                  <a:pt x="1339" y="22"/>
                </a:cubicBezTo>
                <a:cubicBezTo>
                  <a:pt x="1339" y="16"/>
                  <a:pt x="1337" y="16"/>
                  <a:pt x="1339" y="11"/>
                </a:cubicBezTo>
                <a:cubicBezTo>
                  <a:pt x="1336" y="10"/>
                  <a:pt x="1336" y="13"/>
                  <a:pt x="1334" y="14"/>
                </a:cubicBezTo>
                <a:cubicBezTo>
                  <a:pt x="1331" y="16"/>
                  <a:pt x="1323" y="18"/>
                  <a:pt x="1327" y="22"/>
                </a:cubicBezTo>
                <a:cubicBezTo>
                  <a:pt x="1328" y="20"/>
                  <a:pt x="1335" y="17"/>
                  <a:pt x="1334" y="20"/>
                </a:cubicBezTo>
                <a:close/>
                <a:moveTo>
                  <a:pt x="1431" y="12"/>
                </a:moveTo>
                <a:cubicBezTo>
                  <a:pt x="1430" y="12"/>
                  <a:pt x="1428" y="12"/>
                  <a:pt x="1427" y="12"/>
                </a:cubicBezTo>
                <a:cubicBezTo>
                  <a:pt x="1418" y="12"/>
                  <a:pt x="1431" y="17"/>
                  <a:pt x="1431" y="12"/>
                </a:cubicBezTo>
                <a:close/>
                <a:moveTo>
                  <a:pt x="1316" y="23"/>
                </a:moveTo>
                <a:cubicBezTo>
                  <a:pt x="1314" y="19"/>
                  <a:pt x="1319" y="20"/>
                  <a:pt x="1319" y="17"/>
                </a:cubicBezTo>
                <a:cubicBezTo>
                  <a:pt x="1316" y="16"/>
                  <a:pt x="1314" y="13"/>
                  <a:pt x="1309" y="14"/>
                </a:cubicBezTo>
                <a:cubicBezTo>
                  <a:pt x="1311" y="17"/>
                  <a:pt x="1309" y="24"/>
                  <a:pt x="1316" y="23"/>
                </a:cubicBezTo>
                <a:close/>
                <a:moveTo>
                  <a:pt x="1351" y="23"/>
                </a:moveTo>
                <a:cubicBezTo>
                  <a:pt x="1356" y="23"/>
                  <a:pt x="1363" y="25"/>
                  <a:pt x="1362" y="18"/>
                </a:cubicBezTo>
                <a:cubicBezTo>
                  <a:pt x="1357" y="17"/>
                  <a:pt x="1356" y="20"/>
                  <a:pt x="1352" y="20"/>
                </a:cubicBezTo>
                <a:cubicBezTo>
                  <a:pt x="1352" y="18"/>
                  <a:pt x="1353" y="16"/>
                  <a:pt x="1351" y="15"/>
                </a:cubicBezTo>
                <a:cubicBezTo>
                  <a:pt x="1347" y="18"/>
                  <a:pt x="1352" y="18"/>
                  <a:pt x="1351" y="23"/>
                </a:cubicBezTo>
                <a:close/>
                <a:moveTo>
                  <a:pt x="1421" y="18"/>
                </a:moveTo>
                <a:cubicBezTo>
                  <a:pt x="1426" y="18"/>
                  <a:pt x="1428" y="21"/>
                  <a:pt x="1434" y="20"/>
                </a:cubicBezTo>
                <a:cubicBezTo>
                  <a:pt x="1433" y="22"/>
                  <a:pt x="1419" y="24"/>
                  <a:pt x="1421" y="18"/>
                </a:cubicBezTo>
                <a:close/>
                <a:moveTo>
                  <a:pt x="1452" y="25"/>
                </a:moveTo>
                <a:cubicBezTo>
                  <a:pt x="1456" y="25"/>
                  <a:pt x="1458" y="24"/>
                  <a:pt x="1459" y="22"/>
                </a:cubicBezTo>
                <a:cubicBezTo>
                  <a:pt x="1456" y="22"/>
                  <a:pt x="1454" y="21"/>
                  <a:pt x="1452" y="20"/>
                </a:cubicBezTo>
                <a:cubicBezTo>
                  <a:pt x="1452" y="22"/>
                  <a:pt x="1452" y="23"/>
                  <a:pt x="1452" y="25"/>
                </a:cubicBezTo>
                <a:close/>
                <a:moveTo>
                  <a:pt x="1434" y="39"/>
                </a:moveTo>
                <a:cubicBezTo>
                  <a:pt x="1433" y="43"/>
                  <a:pt x="1428" y="42"/>
                  <a:pt x="1424" y="42"/>
                </a:cubicBezTo>
                <a:cubicBezTo>
                  <a:pt x="1425" y="39"/>
                  <a:pt x="1429" y="39"/>
                  <a:pt x="1434" y="39"/>
                </a:cubicBezTo>
                <a:close/>
                <a:moveTo>
                  <a:pt x="1439" y="39"/>
                </a:moveTo>
                <a:cubicBezTo>
                  <a:pt x="1443" y="41"/>
                  <a:pt x="1444" y="38"/>
                  <a:pt x="1449" y="41"/>
                </a:cubicBezTo>
                <a:cubicBezTo>
                  <a:pt x="1448" y="43"/>
                  <a:pt x="1436" y="44"/>
                  <a:pt x="1439" y="39"/>
                </a:cubicBezTo>
                <a:close/>
                <a:moveTo>
                  <a:pt x="1570" y="39"/>
                </a:moveTo>
                <a:cubicBezTo>
                  <a:pt x="1569" y="44"/>
                  <a:pt x="1560" y="42"/>
                  <a:pt x="1555" y="42"/>
                </a:cubicBezTo>
                <a:cubicBezTo>
                  <a:pt x="1556" y="37"/>
                  <a:pt x="1565" y="40"/>
                  <a:pt x="1570" y="39"/>
                </a:cubicBezTo>
                <a:close/>
                <a:moveTo>
                  <a:pt x="1573" y="41"/>
                </a:moveTo>
                <a:cubicBezTo>
                  <a:pt x="1575" y="37"/>
                  <a:pt x="1583" y="40"/>
                  <a:pt x="1587" y="39"/>
                </a:cubicBezTo>
                <a:cubicBezTo>
                  <a:pt x="1585" y="45"/>
                  <a:pt x="1580" y="39"/>
                  <a:pt x="1573" y="41"/>
                </a:cubicBezTo>
                <a:close/>
                <a:moveTo>
                  <a:pt x="1618" y="41"/>
                </a:moveTo>
                <a:cubicBezTo>
                  <a:pt x="1621" y="37"/>
                  <a:pt x="1631" y="40"/>
                  <a:pt x="1636" y="39"/>
                </a:cubicBezTo>
                <a:cubicBezTo>
                  <a:pt x="1634" y="43"/>
                  <a:pt x="1624" y="40"/>
                  <a:pt x="1618" y="41"/>
                </a:cubicBezTo>
                <a:close/>
                <a:moveTo>
                  <a:pt x="1470" y="42"/>
                </a:moveTo>
                <a:cubicBezTo>
                  <a:pt x="1470" y="42"/>
                  <a:pt x="1470" y="44"/>
                  <a:pt x="1470" y="44"/>
                </a:cubicBezTo>
                <a:cubicBezTo>
                  <a:pt x="1472" y="46"/>
                  <a:pt x="1479" y="42"/>
                  <a:pt x="1480" y="42"/>
                </a:cubicBezTo>
                <a:cubicBezTo>
                  <a:pt x="1482" y="42"/>
                  <a:pt x="1482" y="44"/>
                  <a:pt x="1485" y="44"/>
                </a:cubicBezTo>
                <a:cubicBezTo>
                  <a:pt x="1487" y="44"/>
                  <a:pt x="1488" y="43"/>
                  <a:pt x="1490" y="42"/>
                </a:cubicBezTo>
                <a:cubicBezTo>
                  <a:pt x="1492" y="42"/>
                  <a:pt x="1495" y="43"/>
                  <a:pt x="1495" y="41"/>
                </a:cubicBezTo>
                <a:cubicBezTo>
                  <a:pt x="1486" y="41"/>
                  <a:pt x="1476" y="41"/>
                  <a:pt x="1467" y="41"/>
                </a:cubicBezTo>
                <a:cubicBezTo>
                  <a:pt x="1466" y="41"/>
                  <a:pt x="1464" y="41"/>
                  <a:pt x="1463" y="42"/>
                </a:cubicBezTo>
                <a:cubicBezTo>
                  <a:pt x="1466" y="46"/>
                  <a:pt x="1468" y="42"/>
                  <a:pt x="1470" y="42"/>
                </a:cubicBezTo>
                <a:close/>
                <a:moveTo>
                  <a:pt x="1523" y="41"/>
                </a:moveTo>
                <a:cubicBezTo>
                  <a:pt x="1522" y="41"/>
                  <a:pt x="1520" y="41"/>
                  <a:pt x="1518" y="41"/>
                </a:cubicBezTo>
                <a:cubicBezTo>
                  <a:pt x="1517" y="41"/>
                  <a:pt x="1515" y="41"/>
                  <a:pt x="1515" y="42"/>
                </a:cubicBezTo>
                <a:cubicBezTo>
                  <a:pt x="1517" y="41"/>
                  <a:pt x="1524" y="44"/>
                  <a:pt x="1523" y="41"/>
                </a:cubicBezTo>
                <a:close/>
                <a:moveTo>
                  <a:pt x="1418" y="47"/>
                </a:moveTo>
                <a:cubicBezTo>
                  <a:pt x="1417" y="47"/>
                  <a:pt x="1415" y="47"/>
                  <a:pt x="1413" y="47"/>
                </a:cubicBezTo>
                <a:cubicBezTo>
                  <a:pt x="1412" y="47"/>
                  <a:pt x="1409" y="47"/>
                  <a:pt x="1409" y="49"/>
                </a:cubicBezTo>
                <a:cubicBezTo>
                  <a:pt x="1411" y="48"/>
                  <a:pt x="1418" y="51"/>
                  <a:pt x="1418" y="47"/>
                </a:cubicBezTo>
                <a:close/>
                <a:moveTo>
                  <a:pt x="1430" y="57"/>
                </a:moveTo>
                <a:cubicBezTo>
                  <a:pt x="1429" y="57"/>
                  <a:pt x="1428" y="57"/>
                  <a:pt x="1427" y="57"/>
                </a:cubicBezTo>
                <a:cubicBezTo>
                  <a:pt x="1418" y="56"/>
                  <a:pt x="1430" y="61"/>
                  <a:pt x="1430" y="57"/>
                </a:cubicBezTo>
                <a:close/>
                <a:moveTo>
                  <a:pt x="1373" y="60"/>
                </a:moveTo>
                <a:cubicBezTo>
                  <a:pt x="1373" y="57"/>
                  <a:pt x="1384" y="56"/>
                  <a:pt x="1382" y="61"/>
                </a:cubicBezTo>
                <a:cubicBezTo>
                  <a:pt x="1378" y="62"/>
                  <a:pt x="1378" y="58"/>
                  <a:pt x="1373" y="60"/>
                </a:cubicBezTo>
                <a:close/>
                <a:moveTo>
                  <a:pt x="1420" y="63"/>
                </a:moveTo>
                <a:cubicBezTo>
                  <a:pt x="1425" y="67"/>
                  <a:pt x="1412" y="68"/>
                  <a:pt x="1407" y="68"/>
                </a:cubicBezTo>
                <a:cubicBezTo>
                  <a:pt x="1408" y="62"/>
                  <a:pt x="1416" y="68"/>
                  <a:pt x="1420" y="63"/>
                </a:cubicBezTo>
                <a:close/>
                <a:moveTo>
                  <a:pt x="1433" y="64"/>
                </a:moveTo>
                <a:cubicBezTo>
                  <a:pt x="1434" y="64"/>
                  <a:pt x="1441" y="64"/>
                  <a:pt x="1440" y="63"/>
                </a:cubicBezTo>
                <a:cubicBezTo>
                  <a:pt x="1438" y="60"/>
                  <a:pt x="1437" y="64"/>
                  <a:pt x="1430" y="63"/>
                </a:cubicBezTo>
                <a:cubicBezTo>
                  <a:pt x="1427" y="66"/>
                  <a:pt x="1425" y="61"/>
                  <a:pt x="1423" y="66"/>
                </a:cubicBezTo>
                <a:cubicBezTo>
                  <a:pt x="1426" y="67"/>
                  <a:pt x="1430" y="65"/>
                  <a:pt x="1433" y="64"/>
                </a:cubicBezTo>
                <a:close/>
                <a:moveTo>
                  <a:pt x="1694" y="82"/>
                </a:moveTo>
                <a:cubicBezTo>
                  <a:pt x="1692" y="82"/>
                  <a:pt x="1682" y="80"/>
                  <a:pt x="1682" y="85"/>
                </a:cubicBezTo>
                <a:cubicBezTo>
                  <a:pt x="1688" y="84"/>
                  <a:pt x="1705" y="83"/>
                  <a:pt x="1694" y="82"/>
                </a:cubicBezTo>
                <a:close/>
                <a:moveTo>
                  <a:pt x="1794" y="102"/>
                </a:moveTo>
                <a:cubicBezTo>
                  <a:pt x="1798" y="102"/>
                  <a:pt x="1805" y="104"/>
                  <a:pt x="1806" y="101"/>
                </a:cubicBezTo>
                <a:cubicBezTo>
                  <a:pt x="1801" y="101"/>
                  <a:pt x="1798" y="101"/>
                  <a:pt x="1794" y="101"/>
                </a:cubicBezTo>
                <a:cubicBezTo>
                  <a:pt x="1792" y="101"/>
                  <a:pt x="1790" y="99"/>
                  <a:pt x="1789" y="99"/>
                </a:cubicBezTo>
                <a:cubicBezTo>
                  <a:pt x="1790" y="99"/>
                  <a:pt x="1788" y="101"/>
                  <a:pt x="1788" y="101"/>
                </a:cubicBezTo>
                <a:cubicBezTo>
                  <a:pt x="1782" y="102"/>
                  <a:pt x="1783" y="98"/>
                  <a:pt x="1779" y="99"/>
                </a:cubicBezTo>
                <a:cubicBezTo>
                  <a:pt x="1779" y="103"/>
                  <a:pt x="1773" y="101"/>
                  <a:pt x="1773" y="104"/>
                </a:cubicBezTo>
                <a:cubicBezTo>
                  <a:pt x="1780" y="104"/>
                  <a:pt x="1785" y="102"/>
                  <a:pt x="1794" y="102"/>
                </a:cubicBezTo>
                <a:close/>
                <a:moveTo>
                  <a:pt x="1807" y="106"/>
                </a:moveTo>
                <a:cubicBezTo>
                  <a:pt x="1814" y="106"/>
                  <a:pt x="1818" y="105"/>
                  <a:pt x="1819" y="101"/>
                </a:cubicBezTo>
                <a:cubicBezTo>
                  <a:pt x="1816" y="102"/>
                  <a:pt x="1809" y="99"/>
                  <a:pt x="1809" y="102"/>
                </a:cubicBezTo>
                <a:cubicBezTo>
                  <a:pt x="1812" y="103"/>
                  <a:pt x="1808" y="104"/>
                  <a:pt x="1807" y="106"/>
                </a:cubicBezTo>
                <a:close/>
                <a:moveTo>
                  <a:pt x="1837" y="101"/>
                </a:moveTo>
                <a:cubicBezTo>
                  <a:pt x="1836" y="101"/>
                  <a:pt x="1835" y="101"/>
                  <a:pt x="1834" y="101"/>
                </a:cubicBezTo>
                <a:cubicBezTo>
                  <a:pt x="1833" y="101"/>
                  <a:pt x="1831" y="101"/>
                  <a:pt x="1831" y="102"/>
                </a:cubicBezTo>
                <a:cubicBezTo>
                  <a:pt x="1833" y="102"/>
                  <a:pt x="1837" y="103"/>
                  <a:pt x="1837" y="101"/>
                </a:cubicBezTo>
                <a:close/>
                <a:moveTo>
                  <a:pt x="1846" y="102"/>
                </a:moveTo>
                <a:cubicBezTo>
                  <a:pt x="1844" y="102"/>
                  <a:pt x="1843" y="102"/>
                  <a:pt x="1842" y="102"/>
                </a:cubicBezTo>
                <a:cubicBezTo>
                  <a:pt x="1833" y="102"/>
                  <a:pt x="1846" y="107"/>
                  <a:pt x="1846" y="102"/>
                </a:cubicBezTo>
                <a:close/>
                <a:moveTo>
                  <a:pt x="478" y="109"/>
                </a:moveTo>
                <a:cubicBezTo>
                  <a:pt x="481" y="110"/>
                  <a:pt x="478" y="112"/>
                  <a:pt x="478" y="114"/>
                </a:cubicBezTo>
                <a:cubicBezTo>
                  <a:pt x="475" y="112"/>
                  <a:pt x="478" y="111"/>
                  <a:pt x="478" y="109"/>
                </a:cubicBezTo>
                <a:close/>
                <a:moveTo>
                  <a:pt x="1775" y="117"/>
                </a:moveTo>
                <a:cubicBezTo>
                  <a:pt x="1774" y="118"/>
                  <a:pt x="1768" y="115"/>
                  <a:pt x="1769" y="118"/>
                </a:cubicBezTo>
                <a:cubicBezTo>
                  <a:pt x="1771" y="121"/>
                  <a:pt x="1770" y="122"/>
                  <a:pt x="1775" y="122"/>
                </a:cubicBezTo>
                <a:cubicBezTo>
                  <a:pt x="1779" y="121"/>
                  <a:pt x="1781" y="119"/>
                  <a:pt x="1782" y="117"/>
                </a:cubicBezTo>
                <a:cubicBezTo>
                  <a:pt x="1779" y="114"/>
                  <a:pt x="1776" y="116"/>
                  <a:pt x="1775" y="117"/>
                </a:cubicBezTo>
                <a:close/>
                <a:moveTo>
                  <a:pt x="1797" y="118"/>
                </a:moveTo>
                <a:cubicBezTo>
                  <a:pt x="1797" y="119"/>
                  <a:pt x="1797" y="120"/>
                  <a:pt x="1799" y="120"/>
                </a:cubicBezTo>
                <a:cubicBezTo>
                  <a:pt x="1798" y="115"/>
                  <a:pt x="1803" y="124"/>
                  <a:pt x="1804" y="118"/>
                </a:cubicBezTo>
                <a:cubicBezTo>
                  <a:pt x="1801" y="118"/>
                  <a:pt x="1799" y="116"/>
                  <a:pt x="1797" y="115"/>
                </a:cubicBezTo>
                <a:cubicBezTo>
                  <a:pt x="1797" y="116"/>
                  <a:pt x="1797" y="117"/>
                  <a:pt x="1797" y="118"/>
                </a:cubicBezTo>
                <a:close/>
                <a:moveTo>
                  <a:pt x="1726" y="122"/>
                </a:moveTo>
                <a:cubicBezTo>
                  <a:pt x="1734" y="123"/>
                  <a:pt x="1749" y="122"/>
                  <a:pt x="1752" y="122"/>
                </a:cubicBezTo>
                <a:cubicBezTo>
                  <a:pt x="1754" y="121"/>
                  <a:pt x="1757" y="122"/>
                  <a:pt x="1757" y="120"/>
                </a:cubicBezTo>
                <a:cubicBezTo>
                  <a:pt x="1752" y="119"/>
                  <a:pt x="1751" y="115"/>
                  <a:pt x="1744" y="117"/>
                </a:cubicBezTo>
                <a:cubicBezTo>
                  <a:pt x="1741" y="117"/>
                  <a:pt x="1743" y="121"/>
                  <a:pt x="1739" y="120"/>
                </a:cubicBezTo>
                <a:cubicBezTo>
                  <a:pt x="1737" y="120"/>
                  <a:pt x="1738" y="119"/>
                  <a:pt x="1737" y="118"/>
                </a:cubicBezTo>
                <a:cubicBezTo>
                  <a:pt x="1734" y="114"/>
                  <a:pt x="1726" y="120"/>
                  <a:pt x="1721" y="117"/>
                </a:cubicBezTo>
                <a:cubicBezTo>
                  <a:pt x="1720" y="120"/>
                  <a:pt x="1722" y="121"/>
                  <a:pt x="1726" y="122"/>
                </a:cubicBezTo>
                <a:close/>
                <a:moveTo>
                  <a:pt x="1719" y="126"/>
                </a:moveTo>
                <a:cubicBezTo>
                  <a:pt x="1718" y="126"/>
                  <a:pt x="1717" y="126"/>
                  <a:pt x="1716" y="126"/>
                </a:cubicBezTo>
                <a:cubicBezTo>
                  <a:pt x="1706" y="126"/>
                  <a:pt x="1719" y="131"/>
                  <a:pt x="1719" y="126"/>
                </a:cubicBezTo>
                <a:close/>
                <a:moveTo>
                  <a:pt x="1745" y="126"/>
                </a:moveTo>
                <a:cubicBezTo>
                  <a:pt x="1752" y="128"/>
                  <a:pt x="1754" y="127"/>
                  <a:pt x="1762" y="128"/>
                </a:cubicBezTo>
                <a:cubicBezTo>
                  <a:pt x="1762" y="130"/>
                  <a:pt x="1744" y="132"/>
                  <a:pt x="1745" y="126"/>
                </a:cubicBezTo>
                <a:close/>
                <a:moveTo>
                  <a:pt x="413" y="164"/>
                </a:moveTo>
                <a:cubicBezTo>
                  <a:pt x="421" y="165"/>
                  <a:pt x="412" y="174"/>
                  <a:pt x="413" y="164"/>
                </a:cubicBezTo>
                <a:close/>
                <a:moveTo>
                  <a:pt x="1873" y="168"/>
                </a:moveTo>
                <a:cubicBezTo>
                  <a:pt x="1878" y="162"/>
                  <a:pt x="1878" y="172"/>
                  <a:pt x="1873" y="168"/>
                </a:cubicBezTo>
                <a:close/>
                <a:moveTo>
                  <a:pt x="1876" y="171"/>
                </a:moveTo>
                <a:cubicBezTo>
                  <a:pt x="1876" y="174"/>
                  <a:pt x="1869" y="172"/>
                  <a:pt x="1868" y="175"/>
                </a:cubicBezTo>
                <a:cubicBezTo>
                  <a:pt x="1863" y="172"/>
                  <a:pt x="1871" y="169"/>
                  <a:pt x="1876" y="171"/>
                </a:cubicBezTo>
                <a:close/>
                <a:moveTo>
                  <a:pt x="1884" y="171"/>
                </a:moveTo>
                <a:cubicBezTo>
                  <a:pt x="1891" y="170"/>
                  <a:pt x="1891" y="173"/>
                  <a:pt x="1898" y="172"/>
                </a:cubicBezTo>
                <a:cubicBezTo>
                  <a:pt x="1897" y="174"/>
                  <a:pt x="1883" y="176"/>
                  <a:pt x="1884" y="171"/>
                </a:cubicBezTo>
                <a:close/>
                <a:moveTo>
                  <a:pt x="1947" y="172"/>
                </a:moveTo>
                <a:cubicBezTo>
                  <a:pt x="1940" y="174"/>
                  <a:pt x="1939" y="170"/>
                  <a:pt x="1932" y="171"/>
                </a:cubicBezTo>
                <a:cubicBezTo>
                  <a:pt x="1934" y="177"/>
                  <a:pt x="1926" y="173"/>
                  <a:pt x="1927" y="179"/>
                </a:cubicBezTo>
                <a:cubicBezTo>
                  <a:pt x="1932" y="179"/>
                  <a:pt x="1936" y="176"/>
                  <a:pt x="1940" y="175"/>
                </a:cubicBezTo>
                <a:cubicBezTo>
                  <a:pt x="1943" y="175"/>
                  <a:pt x="1944" y="177"/>
                  <a:pt x="1947" y="177"/>
                </a:cubicBezTo>
                <a:cubicBezTo>
                  <a:pt x="1951" y="178"/>
                  <a:pt x="1956" y="177"/>
                  <a:pt x="1960" y="179"/>
                </a:cubicBezTo>
                <a:cubicBezTo>
                  <a:pt x="1962" y="174"/>
                  <a:pt x="1957" y="177"/>
                  <a:pt x="1955" y="175"/>
                </a:cubicBezTo>
                <a:cubicBezTo>
                  <a:pt x="1954" y="175"/>
                  <a:pt x="1956" y="171"/>
                  <a:pt x="1952" y="172"/>
                </a:cubicBezTo>
                <a:cubicBezTo>
                  <a:pt x="1947" y="170"/>
                  <a:pt x="1951" y="177"/>
                  <a:pt x="1945" y="175"/>
                </a:cubicBezTo>
                <a:cubicBezTo>
                  <a:pt x="1945" y="174"/>
                  <a:pt x="1947" y="174"/>
                  <a:pt x="1947" y="172"/>
                </a:cubicBezTo>
                <a:close/>
                <a:moveTo>
                  <a:pt x="2111" y="171"/>
                </a:moveTo>
                <a:cubicBezTo>
                  <a:pt x="2110" y="171"/>
                  <a:pt x="2109" y="171"/>
                  <a:pt x="2108" y="171"/>
                </a:cubicBezTo>
                <a:cubicBezTo>
                  <a:pt x="2099" y="170"/>
                  <a:pt x="2111" y="175"/>
                  <a:pt x="2111" y="171"/>
                </a:cubicBezTo>
                <a:close/>
                <a:moveTo>
                  <a:pt x="1964" y="172"/>
                </a:moveTo>
                <a:cubicBezTo>
                  <a:pt x="1963" y="172"/>
                  <a:pt x="1962" y="172"/>
                  <a:pt x="1960" y="172"/>
                </a:cubicBezTo>
                <a:cubicBezTo>
                  <a:pt x="1959" y="173"/>
                  <a:pt x="1957" y="172"/>
                  <a:pt x="1957" y="174"/>
                </a:cubicBezTo>
                <a:cubicBezTo>
                  <a:pt x="1960" y="174"/>
                  <a:pt x="1963" y="174"/>
                  <a:pt x="1964" y="172"/>
                </a:cubicBezTo>
                <a:close/>
                <a:moveTo>
                  <a:pt x="1962" y="177"/>
                </a:moveTo>
                <a:cubicBezTo>
                  <a:pt x="1966" y="177"/>
                  <a:pt x="1969" y="176"/>
                  <a:pt x="1970" y="174"/>
                </a:cubicBezTo>
                <a:cubicBezTo>
                  <a:pt x="1968" y="174"/>
                  <a:pt x="1967" y="173"/>
                  <a:pt x="1965" y="172"/>
                </a:cubicBezTo>
                <a:cubicBezTo>
                  <a:pt x="1966" y="175"/>
                  <a:pt x="1963" y="175"/>
                  <a:pt x="1962" y="177"/>
                </a:cubicBezTo>
                <a:close/>
                <a:moveTo>
                  <a:pt x="2167" y="175"/>
                </a:moveTo>
                <a:cubicBezTo>
                  <a:pt x="2168" y="173"/>
                  <a:pt x="2175" y="176"/>
                  <a:pt x="2175" y="172"/>
                </a:cubicBezTo>
                <a:cubicBezTo>
                  <a:pt x="2170" y="173"/>
                  <a:pt x="2161" y="170"/>
                  <a:pt x="2159" y="174"/>
                </a:cubicBezTo>
                <a:cubicBezTo>
                  <a:pt x="2163" y="173"/>
                  <a:pt x="2163" y="176"/>
                  <a:pt x="2167" y="175"/>
                </a:cubicBezTo>
                <a:close/>
                <a:moveTo>
                  <a:pt x="2117" y="177"/>
                </a:moveTo>
                <a:cubicBezTo>
                  <a:pt x="2118" y="177"/>
                  <a:pt x="2119" y="177"/>
                  <a:pt x="2120" y="177"/>
                </a:cubicBezTo>
                <a:cubicBezTo>
                  <a:pt x="2121" y="176"/>
                  <a:pt x="2121" y="175"/>
                  <a:pt x="2121" y="174"/>
                </a:cubicBezTo>
                <a:cubicBezTo>
                  <a:pt x="2120" y="174"/>
                  <a:pt x="2118" y="174"/>
                  <a:pt x="2117" y="174"/>
                </a:cubicBezTo>
                <a:cubicBezTo>
                  <a:pt x="2117" y="175"/>
                  <a:pt x="2117" y="176"/>
                  <a:pt x="2117" y="177"/>
                </a:cubicBezTo>
                <a:close/>
                <a:moveTo>
                  <a:pt x="1971" y="193"/>
                </a:moveTo>
                <a:cubicBezTo>
                  <a:pt x="1970" y="194"/>
                  <a:pt x="1969" y="191"/>
                  <a:pt x="1970" y="191"/>
                </a:cubicBezTo>
                <a:cubicBezTo>
                  <a:pt x="1965" y="191"/>
                  <a:pt x="1957" y="191"/>
                  <a:pt x="1951" y="191"/>
                </a:cubicBezTo>
                <a:cubicBezTo>
                  <a:pt x="1946" y="192"/>
                  <a:pt x="1947" y="192"/>
                  <a:pt x="1943" y="191"/>
                </a:cubicBezTo>
                <a:cubicBezTo>
                  <a:pt x="1942" y="191"/>
                  <a:pt x="1940" y="192"/>
                  <a:pt x="1938" y="191"/>
                </a:cubicBezTo>
                <a:cubicBezTo>
                  <a:pt x="1937" y="189"/>
                  <a:pt x="1931" y="192"/>
                  <a:pt x="1935" y="190"/>
                </a:cubicBezTo>
                <a:cubicBezTo>
                  <a:pt x="1935" y="189"/>
                  <a:pt x="1935" y="189"/>
                  <a:pt x="1935" y="188"/>
                </a:cubicBezTo>
                <a:cubicBezTo>
                  <a:pt x="1927" y="189"/>
                  <a:pt x="1914" y="186"/>
                  <a:pt x="1910" y="190"/>
                </a:cubicBezTo>
                <a:cubicBezTo>
                  <a:pt x="1913" y="191"/>
                  <a:pt x="1919" y="188"/>
                  <a:pt x="1918" y="191"/>
                </a:cubicBezTo>
                <a:cubicBezTo>
                  <a:pt x="1914" y="191"/>
                  <a:pt x="1909" y="190"/>
                  <a:pt x="1908" y="194"/>
                </a:cubicBezTo>
                <a:cubicBezTo>
                  <a:pt x="1913" y="195"/>
                  <a:pt x="1918" y="194"/>
                  <a:pt x="1923" y="194"/>
                </a:cubicBezTo>
                <a:cubicBezTo>
                  <a:pt x="1930" y="195"/>
                  <a:pt x="1931" y="195"/>
                  <a:pt x="1936" y="194"/>
                </a:cubicBezTo>
                <a:cubicBezTo>
                  <a:pt x="1943" y="194"/>
                  <a:pt x="1950" y="195"/>
                  <a:pt x="1955" y="194"/>
                </a:cubicBezTo>
                <a:cubicBezTo>
                  <a:pt x="1960" y="194"/>
                  <a:pt x="1958" y="193"/>
                  <a:pt x="1961" y="194"/>
                </a:cubicBezTo>
                <a:cubicBezTo>
                  <a:pt x="1966" y="196"/>
                  <a:pt x="1972" y="195"/>
                  <a:pt x="1974" y="193"/>
                </a:cubicBezTo>
                <a:cubicBezTo>
                  <a:pt x="1972" y="193"/>
                  <a:pt x="1973" y="191"/>
                  <a:pt x="1971" y="193"/>
                </a:cubicBezTo>
                <a:close/>
                <a:moveTo>
                  <a:pt x="1930" y="191"/>
                </a:moveTo>
                <a:cubicBezTo>
                  <a:pt x="1925" y="197"/>
                  <a:pt x="1919" y="188"/>
                  <a:pt x="1930" y="191"/>
                </a:cubicBezTo>
                <a:close/>
                <a:moveTo>
                  <a:pt x="1989" y="193"/>
                </a:moveTo>
                <a:cubicBezTo>
                  <a:pt x="1988" y="196"/>
                  <a:pt x="1980" y="194"/>
                  <a:pt x="1976" y="194"/>
                </a:cubicBezTo>
                <a:cubicBezTo>
                  <a:pt x="1978" y="188"/>
                  <a:pt x="1984" y="193"/>
                  <a:pt x="1989" y="193"/>
                </a:cubicBezTo>
                <a:close/>
                <a:moveTo>
                  <a:pt x="2014" y="193"/>
                </a:moveTo>
                <a:cubicBezTo>
                  <a:pt x="2017" y="196"/>
                  <a:pt x="2022" y="193"/>
                  <a:pt x="2026" y="193"/>
                </a:cubicBezTo>
                <a:cubicBezTo>
                  <a:pt x="2028" y="195"/>
                  <a:pt x="2039" y="196"/>
                  <a:pt x="2040" y="193"/>
                </a:cubicBezTo>
                <a:cubicBezTo>
                  <a:pt x="2039" y="193"/>
                  <a:pt x="2036" y="193"/>
                  <a:pt x="2036" y="191"/>
                </a:cubicBezTo>
                <a:cubicBezTo>
                  <a:pt x="2026" y="193"/>
                  <a:pt x="2010" y="188"/>
                  <a:pt x="2014" y="193"/>
                </a:cubicBezTo>
                <a:close/>
                <a:moveTo>
                  <a:pt x="123" y="218"/>
                </a:moveTo>
                <a:cubicBezTo>
                  <a:pt x="125" y="224"/>
                  <a:pt x="118" y="221"/>
                  <a:pt x="115" y="221"/>
                </a:cubicBezTo>
                <a:cubicBezTo>
                  <a:pt x="117" y="219"/>
                  <a:pt x="119" y="218"/>
                  <a:pt x="123" y="218"/>
                </a:cubicBezTo>
                <a:close/>
                <a:moveTo>
                  <a:pt x="1897" y="221"/>
                </a:moveTo>
                <a:cubicBezTo>
                  <a:pt x="1898" y="221"/>
                  <a:pt x="1899" y="223"/>
                  <a:pt x="1899" y="223"/>
                </a:cubicBezTo>
                <a:cubicBezTo>
                  <a:pt x="1902" y="223"/>
                  <a:pt x="1903" y="222"/>
                  <a:pt x="1906" y="221"/>
                </a:cubicBezTo>
                <a:cubicBezTo>
                  <a:pt x="1908" y="221"/>
                  <a:pt x="1912" y="222"/>
                  <a:pt x="1912" y="220"/>
                </a:cubicBezTo>
                <a:cubicBezTo>
                  <a:pt x="1907" y="220"/>
                  <a:pt x="1901" y="218"/>
                  <a:pt x="1896" y="218"/>
                </a:cubicBezTo>
                <a:cubicBezTo>
                  <a:pt x="1893" y="218"/>
                  <a:pt x="1889" y="217"/>
                  <a:pt x="1886" y="220"/>
                </a:cubicBezTo>
                <a:cubicBezTo>
                  <a:pt x="1889" y="222"/>
                  <a:pt x="1894" y="221"/>
                  <a:pt x="1897" y="221"/>
                </a:cubicBezTo>
                <a:close/>
                <a:moveTo>
                  <a:pt x="1929" y="218"/>
                </a:moveTo>
                <a:cubicBezTo>
                  <a:pt x="1924" y="218"/>
                  <a:pt x="1909" y="216"/>
                  <a:pt x="1916" y="221"/>
                </a:cubicBezTo>
                <a:cubicBezTo>
                  <a:pt x="1920" y="217"/>
                  <a:pt x="1929" y="222"/>
                  <a:pt x="1935" y="221"/>
                </a:cubicBezTo>
                <a:cubicBezTo>
                  <a:pt x="1939" y="221"/>
                  <a:pt x="1940" y="220"/>
                  <a:pt x="1942" y="220"/>
                </a:cubicBezTo>
                <a:cubicBezTo>
                  <a:pt x="1944" y="219"/>
                  <a:pt x="1948" y="221"/>
                  <a:pt x="1949" y="218"/>
                </a:cubicBezTo>
                <a:cubicBezTo>
                  <a:pt x="1944" y="219"/>
                  <a:pt x="1936" y="218"/>
                  <a:pt x="1929" y="218"/>
                </a:cubicBezTo>
                <a:close/>
                <a:moveTo>
                  <a:pt x="1957" y="221"/>
                </a:moveTo>
                <a:cubicBezTo>
                  <a:pt x="1962" y="220"/>
                  <a:pt x="1970" y="221"/>
                  <a:pt x="1972" y="218"/>
                </a:cubicBezTo>
                <a:cubicBezTo>
                  <a:pt x="1966" y="219"/>
                  <a:pt x="1955" y="216"/>
                  <a:pt x="1952" y="220"/>
                </a:cubicBezTo>
                <a:cubicBezTo>
                  <a:pt x="1954" y="220"/>
                  <a:pt x="1957" y="220"/>
                  <a:pt x="1957" y="221"/>
                </a:cubicBezTo>
                <a:close/>
                <a:moveTo>
                  <a:pt x="1985" y="218"/>
                </a:moveTo>
                <a:cubicBezTo>
                  <a:pt x="1984" y="218"/>
                  <a:pt x="1983" y="218"/>
                  <a:pt x="1982" y="218"/>
                </a:cubicBezTo>
                <a:cubicBezTo>
                  <a:pt x="1973" y="218"/>
                  <a:pt x="1985" y="223"/>
                  <a:pt x="1985" y="218"/>
                </a:cubicBezTo>
                <a:close/>
                <a:moveTo>
                  <a:pt x="2028" y="220"/>
                </a:moveTo>
                <a:cubicBezTo>
                  <a:pt x="2029" y="216"/>
                  <a:pt x="2037" y="219"/>
                  <a:pt x="2041" y="218"/>
                </a:cubicBezTo>
                <a:cubicBezTo>
                  <a:pt x="2040" y="222"/>
                  <a:pt x="2032" y="219"/>
                  <a:pt x="2028" y="220"/>
                </a:cubicBezTo>
                <a:close/>
                <a:moveTo>
                  <a:pt x="2071" y="218"/>
                </a:moveTo>
                <a:cubicBezTo>
                  <a:pt x="2070" y="218"/>
                  <a:pt x="2068" y="218"/>
                  <a:pt x="2067" y="218"/>
                </a:cubicBezTo>
                <a:cubicBezTo>
                  <a:pt x="2058" y="218"/>
                  <a:pt x="2071" y="223"/>
                  <a:pt x="2071" y="218"/>
                </a:cubicBezTo>
                <a:close/>
                <a:moveTo>
                  <a:pt x="1892" y="242"/>
                </a:moveTo>
                <a:cubicBezTo>
                  <a:pt x="1891" y="246"/>
                  <a:pt x="1886" y="245"/>
                  <a:pt x="1882" y="245"/>
                </a:cubicBezTo>
                <a:cubicBezTo>
                  <a:pt x="1884" y="241"/>
                  <a:pt x="1885" y="244"/>
                  <a:pt x="1892" y="242"/>
                </a:cubicBezTo>
                <a:close/>
                <a:moveTo>
                  <a:pt x="132" y="248"/>
                </a:moveTo>
                <a:cubicBezTo>
                  <a:pt x="122" y="248"/>
                  <a:pt x="113" y="245"/>
                  <a:pt x="107" y="250"/>
                </a:cubicBezTo>
                <a:cubicBezTo>
                  <a:pt x="110" y="254"/>
                  <a:pt x="115" y="250"/>
                  <a:pt x="120" y="250"/>
                </a:cubicBezTo>
                <a:cubicBezTo>
                  <a:pt x="127" y="250"/>
                  <a:pt x="135" y="252"/>
                  <a:pt x="138" y="248"/>
                </a:cubicBezTo>
                <a:cubicBezTo>
                  <a:pt x="134" y="248"/>
                  <a:pt x="134" y="243"/>
                  <a:pt x="130" y="244"/>
                </a:cubicBezTo>
                <a:cubicBezTo>
                  <a:pt x="130" y="246"/>
                  <a:pt x="131" y="247"/>
                  <a:pt x="132" y="248"/>
                </a:cubicBezTo>
                <a:close/>
                <a:moveTo>
                  <a:pt x="1926" y="253"/>
                </a:moveTo>
                <a:cubicBezTo>
                  <a:pt x="1923" y="256"/>
                  <a:pt x="1919" y="253"/>
                  <a:pt x="1916" y="253"/>
                </a:cubicBezTo>
                <a:cubicBezTo>
                  <a:pt x="1913" y="253"/>
                  <a:pt x="1910" y="253"/>
                  <a:pt x="1908" y="253"/>
                </a:cubicBezTo>
                <a:cubicBezTo>
                  <a:pt x="1903" y="251"/>
                  <a:pt x="1924" y="251"/>
                  <a:pt x="1926" y="253"/>
                </a:cubicBezTo>
                <a:close/>
                <a:moveTo>
                  <a:pt x="1933" y="252"/>
                </a:moveTo>
                <a:cubicBezTo>
                  <a:pt x="1932" y="254"/>
                  <a:pt x="1930" y="255"/>
                  <a:pt x="1927" y="255"/>
                </a:cubicBezTo>
                <a:cubicBezTo>
                  <a:pt x="1927" y="251"/>
                  <a:pt x="1930" y="252"/>
                  <a:pt x="1933" y="252"/>
                </a:cubicBezTo>
                <a:close/>
                <a:moveTo>
                  <a:pt x="1820" y="256"/>
                </a:moveTo>
                <a:cubicBezTo>
                  <a:pt x="1822" y="256"/>
                  <a:pt x="1823" y="256"/>
                  <a:pt x="1824" y="256"/>
                </a:cubicBezTo>
                <a:cubicBezTo>
                  <a:pt x="1824" y="255"/>
                  <a:pt x="1824" y="254"/>
                  <a:pt x="1824" y="253"/>
                </a:cubicBezTo>
                <a:cubicBezTo>
                  <a:pt x="1823" y="253"/>
                  <a:pt x="1822" y="253"/>
                  <a:pt x="1821" y="253"/>
                </a:cubicBezTo>
                <a:cubicBezTo>
                  <a:pt x="1821" y="254"/>
                  <a:pt x="1820" y="255"/>
                  <a:pt x="1820" y="256"/>
                </a:cubicBezTo>
                <a:close/>
                <a:moveTo>
                  <a:pt x="1862" y="258"/>
                </a:moveTo>
                <a:cubicBezTo>
                  <a:pt x="1867" y="256"/>
                  <a:pt x="1864" y="261"/>
                  <a:pt x="1865" y="264"/>
                </a:cubicBezTo>
                <a:cubicBezTo>
                  <a:pt x="1862" y="264"/>
                  <a:pt x="1861" y="262"/>
                  <a:pt x="1862" y="258"/>
                </a:cubicBezTo>
                <a:close/>
                <a:moveTo>
                  <a:pt x="1965" y="264"/>
                </a:moveTo>
                <a:cubicBezTo>
                  <a:pt x="1966" y="260"/>
                  <a:pt x="1968" y="266"/>
                  <a:pt x="1971" y="264"/>
                </a:cubicBezTo>
                <a:cubicBezTo>
                  <a:pt x="1971" y="268"/>
                  <a:pt x="1966" y="265"/>
                  <a:pt x="1965" y="264"/>
                </a:cubicBezTo>
                <a:close/>
                <a:moveTo>
                  <a:pt x="1848" y="266"/>
                </a:moveTo>
                <a:cubicBezTo>
                  <a:pt x="1846" y="270"/>
                  <a:pt x="1838" y="269"/>
                  <a:pt x="1832" y="269"/>
                </a:cubicBezTo>
                <a:cubicBezTo>
                  <a:pt x="1834" y="265"/>
                  <a:pt x="1842" y="266"/>
                  <a:pt x="1848" y="266"/>
                </a:cubicBezTo>
                <a:close/>
                <a:moveTo>
                  <a:pt x="1794" y="271"/>
                </a:moveTo>
                <a:cubicBezTo>
                  <a:pt x="1797" y="267"/>
                  <a:pt x="1807" y="270"/>
                  <a:pt x="1813" y="269"/>
                </a:cubicBezTo>
                <a:cubicBezTo>
                  <a:pt x="1810" y="273"/>
                  <a:pt x="1800" y="270"/>
                  <a:pt x="1794" y="271"/>
                </a:cubicBezTo>
                <a:close/>
                <a:moveTo>
                  <a:pt x="1857" y="286"/>
                </a:moveTo>
                <a:cubicBezTo>
                  <a:pt x="1860" y="286"/>
                  <a:pt x="1863" y="287"/>
                  <a:pt x="1864" y="285"/>
                </a:cubicBezTo>
                <a:cubicBezTo>
                  <a:pt x="1855" y="284"/>
                  <a:pt x="1868" y="283"/>
                  <a:pt x="1869" y="282"/>
                </a:cubicBezTo>
                <a:cubicBezTo>
                  <a:pt x="1866" y="286"/>
                  <a:pt x="1876" y="286"/>
                  <a:pt x="1875" y="283"/>
                </a:cubicBezTo>
                <a:cubicBezTo>
                  <a:pt x="1873" y="283"/>
                  <a:pt x="1871" y="284"/>
                  <a:pt x="1871" y="282"/>
                </a:cubicBezTo>
                <a:cubicBezTo>
                  <a:pt x="1872" y="281"/>
                  <a:pt x="1874" y="282"/>
                  <a:pt x="1874" y="280"/>
                </a:cubicBezTo>
                <a:cubicBezTo>
                  <a:pt x="1868" y="280"/>
                  <a:pt x="1863" y="280"/>
                  <a:pt x="1857" y="280"/>
                </a:cubicBezTo>
                <a:cubicBezTo>
                  <a:pt x="1857" y="282"/>
                  <a:pt x="1857" y="284"/>
                  <a:pt x="1857" y="286"/>
                </a:cubicBezTo>
                <a:close/>
                <a:moveTo>
                  <a:pt x="1951" y="282"/>
                </a:moveTo>
                <a:cubicBezTo>
                  <a:pt x="1949" y="282"/>
                  <a:pt x="1948" y="282"/>
                  <a:pt x="1946" y="282"/>
                </a:cubicBezTo>
                <a:cubicBezTo>
                  <a:pt x="1945" y="282"/>
                  <a:pt x="1943" y="282"/>
                  <a:pt x="1943" y="283"/>
                </a:cubicBezTo>
                <a:cubicBezTo>
                  <a:pt x="1945" y="282"/>
                  <a:pt x="1951" y="285"/>
                  <a:pt x="1951" y="282"/>
                </a:cubicBezTo>
                <a:close/>
                <a:moveTo>
                  <a:pt x="1879" y="285"/>
                </a:moveTo>
                <a:cubicBezTo>
                  <a:pt x="1886" y="286"/>
                  <a:pt x="1877" y="294"/>
                  <a:pt x="1879" y="285"/>
                </a:cubicBezTo>
                <a:close/>
                <a:moveTo>
                  <a:pt x="1862" y="291"/>
                </a:moveTo>
                <a:cubicBezTo>
                  <a:pt x="1865" y="290"/>
                  <a:pt x="1872" y="293"/>
                  <a:pt x="1872" y="290"/>
                </a:cubicBezTo>
                <a:cubicBezTo>
                  <a:pt x="1867" y="291"/>
                  <a:pt x="1868" y="287"/>
                  <a:pt x="1865" y="286"/>
                </a:cubicBezTo>
                <a:cubicBezTo>
                  <a:pt x="1865" y="289"/>
                  <a:pt x="1863" y="289"/>
                  <a:pt x="1862" y="291"/>
                </a:cubicBezTo>
                <a:close/>
                <a:moveTo>
                  <a:pt x="115" y="288"/>
                </a:moveTo>
                <a:cubicBezTo>
                  <a:pt x="114" y="290"/>
                  <a:pt x="112" y="291"/>
                  <a:pt x="109" y="291"/>
                </a:cubicBezTo>
                <a:cubicBezTo>
                  <a:pt x="109" y="288"/>
                  <a:pt x="112" y="288"/>
                  <a:pt x="115" y="288"/>
                </a:cubicBezTo>
                <a:close/>
                <a:moveTo>
                  <a:pt x="1937" y="294"/>
                </a:moveTo>
                <a:cubicBezTo>
                  <a:pt x="1938" y="299"/>
                  <a:pt x="1930" y="293"/>
                  <a:pt x="1931" y="298"/>
                </a:cubicBezTo>
                <a:cubicBezTo>
                  <a:pt x="1925" y="295"/>
                  <a:pt x="1934" y="293"/>
                  <a:pt x="1937" y="294"/>
                </a:cubicBezTo>
                <a:close/>
                <a:moveTo>
                  <a:pt x="1888" y="299"/>
                </a:moveTo>
                <a:cubicBezTo>
                  <a:pt x="1886" y="299"/>
                  <a:pt x="1885" y="299"/>
                  <a:pt x="1883" y="299"/>
                </a:cubicBezTo>
                <a:cubicBezTo>
                  <a:pt x="1873" y="299"/>
                  <a:pt x="1888" y="303"/>
                  <a:pt x="1888" y="299"/>
                </a:cubicBezTo>
                <a:close/>
                <a:moveTo>
                  <a:pt x="123" y="313"/>
                </a:moveTo>
                <a:cubicBezTo>
                  <a:pt x="129" y="314"/>
                  <a:pt x="119" y="319"/>
                  <a:pt x="125" y="320"/>
                </a:cubicBezTo>
                <a:cubicBezTo>
                  <a:pt x="122" y="326"/>
                  <a:pt x="120" y="314"/>
                  <a:pt x="123" y="313"/>
                </a:cubicBezTo>
                <a:close/>
                <a:moveTo>
                  <a:pt x="1794" y="315"/>
                </a:moveTo>
                <a:cubicBezTo>
                  <a:pt x="1797" y="315"/>
                  <a:pt x="1797" y="317"/>
                  <a:pt x="1799" y="317"/>
                </a:cubicBezTo>
                <a:cubicBezTo>
                  <a:pt x="1799" y="320"/>
                  <a:pt x="1791" y="319"/>
                  <a:pt x="1794" y="315"/>
                </a:cubicBezTo>
                <a:close/>
                <a:moveTo>
                  <a:pt x="1780" y="325"/>
                </a:moveTo>
                <a:cubicBezTo>
                  <a:pt x="1780" y="326"/>
                  <a:pt x="1778" y="328"/>
                  <a:pt x="1775" y="328"/>
                </a:cubicBezTo>
                <a:cubicBezTo>
                  <a:pt x="1775" y="324"/>
                  <a:pt x="1778" y="325"/>
                  <a:pt x="1780" y="325"/>
                </a:cubicBezTo>
                <a:close/>
                <a:moveTo>
                  <a:pt x="1803" y="325"/>
                </a:moveTo>
                <a:cubicBezTo>
                  <a:pt x="1799" y="325"/>
                  <a:pt x="1791" y="322"/>
                  <a:pt x="1792" y="328"/>
                </a:cubicBezTo>
                <a:cubicBezTo>
                  <a:pt x="1796" y="327"/>
                  <a:pt x="1801" y="326"/>
                  <a:pt x="1807" y="326"/>
                </a:cubicBezTo>
                <a:cubicBezTo>
                  <a:pt x="1810" y="326"/>
                  <a:pt x="1815" y="329"/>
                  <a:pt x="1816" y="325"/>
                </a:cubicBezTo>
                <a:cubicBezTo>
                  <a:pt x="1813" y="325"/>
                  <a:pt x="1808" y="324"/>
                  <a:pt x="1803" y="325"/>
                </a:cubicBezTo>
                <a:close/>
                <a:moveTo>
                  <a:pt x="1769" y="331"/>
                </a:moveTo>
                <a:cubicBezTo>
                  <a:pt x="1767" y="331"/>
                  <a:pt x="1765" y="331"/>
                  <a:pt x="1764" y="331"/>
                </a:cubicBezTo>
                <a:cubicBezTo>
                  <a:pt x="1762" y="331"/>
                  <a:pt x="1759" y="331"/>
                  <a:pt x="1759" y="332"/>
                </a:cubicBezTo>
                <a:cubicBezTo>
                  <a:pt x="1762" y="332"/>
                  <a:pt x="1768" y="334"/>
                  <a:pt x="1769" y="331"/>
                </a:cubicBezTo>
                <a:close/>
                <a:moveTo>
                  <a:pt x="139" y="339"/>
                </a:moveTo>
                <a:cubicBezTo>
                  <a:pt x="144" y="333"/>
                  <a:pt x="145" y="344"/>
                  <a:pt x="139" y="339"/>
                </a:cubicBezTo>
                <a:close/>
                <a:moveTo>
                  <a:pt x="2069" y="393"/>
                </a:moveTo>
                <a:cubicBezTo>
                  <a:pt x="2070" y="389"/>
                  <a:pt x="2077" y="392"/>
                  <a:pt x="2081" y="391"/>
                </a:cubicBezTo>
                <a:cubicBezTo>
                  <a:pt x="2080" y="395"/>
                  <a:pt x="2073" y="392"/>
                  <a:pt x="2069" y="393"/>
                </a:cubicBezTo>
                <a:close/>
                <a:moveTo>
                  <a:pt x="2092" y="391"/>
                </a:moveTo>
                <a:cubicBezTo>
                  <a:pt x="2091" y="391"/>
                  <a:pt x="2090" y="391"/>
                  <a:pt x="2089" y="391"/>
                </a:cubicBezTo>
                <a:cubicBezTo>
                  <a:pt x="2080" y="391"/>
                  <a:pt x="2092" y="396"/>
                  <a:pt x="2092" y="391"/>
                </a:cubicBezTo>
                <a:close/>
                <a:moveTo>
                  <a:pt x="2011" y="409"/>
                </a:moveTo>
                <a:cubicBezTo>
                  <a:pt x="2011" y="409"/>
                  <a:pt x="2011" y="406"/>
                  <a:pt x="2010" y="407"/>
                </a:cubicBezTo>
                <a:cubicBezTo>
                  <a:pt x="2011" y="411"/>
                  <a:pt x="1996" y="407"/>
                  <a:pt x="2001" y="410"/>
                </a:cubicBezTo>
                <a:cubicBezTo>
                  <a:pt x="2007" y="410"/>
                  <a:pt x="2012" y="410"/>
                  <a:pt x="2018" y="410"/>
                </a:cubicBezTo>
                <a:cubicBezTo>
                  <a:pt x="2019" y="404"/>
                  <a:pt x="2014" y="409"/>
                  <a:pt x="2011" y="409"/>
                </a:cubicBezTo>
                <a:close/>
                <a:moveTo>
                  <a:pt x="2096" y="407"/>
                </a:moveTo>
                <a:cubicBezTo>
                  <a:pt x="2078" y="408"/>
                  <a:pt x="2105" y="410"/>
                  <a:pt x="2104" y="407"/>
                </a:cubicBezTo>
                <a:cubicBezTo>
                  <a:pt x="2102" y="407"/>
                  <a:pt x="2099" y="407"/>
                  <a:pt x="2096" y="407"/>
                </a:cubicBezTo>
                <a:close/>
                <a:moveTo>
                  <a:pt x="2114" y="407"/>
                </a:moveTo>
                <a:cubicBezTo>
                  <a:pt x="2113" y="407"/>
                  <a:pt x="2112" y="407"/>
                  <a:pt x="2111" y="407"/>
                </a:cubicBezTo>
                <a:cubicBezTo>
                  <a:pt x="2102" y="407"/>
                  <a:pt x="2114" y="411"/>
                  <a:pt x="2114" y="407"/>
                </a:cubicBezTo>
                <a:close/>
                <a:moveTo>
                  <a:pt x="1997" y="409"/>
                </a:moveTo>
                <a:cubicBezTo>
                  <a:pt x="1996" y="412"/>
                  <a:pt x="1992" y="412"/>
                  <a:pt x="1988" y="412"/>
                </a:cubicBezTo>
                <a:cubicBezTo>
                  <a:pt x="1989" y="408"/>
                  <a:pt x="1993" y="408"/>
                  <a:pt x="1997" y="409"/>
                </a:cubicBezTo>
                <a:close/>
                <a:moveTo>
                  <a:pt x="1952" y="420"/>
                </a:moveTo>
                <a:cubicBezTo>
                  <a:pt x="1950" y="420"/>
                  <a:pt x="1949" y="420"/>
                  <a:pt x="1947" y="420"/>
                </a:cubicBezTo>
                <a:cubicBezTo>
                  <a:pt x="1946" y="420"/>
                  <a:pt x="1944" y="420"/>
                  <a:pt x="1944" y="421"/>
                </a:cubicBezTo>
                <a:cubicBezTo>
                  <a:pt x="1946" y="420"/>
                  <a:pt x="1952" y="423"/>
                  <a:pt x="1952" y="420"/>
                </a:cubicBezTo>
                <a:close/>
                <a:moveTo>
                  <a:pt x="1978" y="426"/>
                </a:moveTo>
                <a:cubicBezTo>
                  <a:pt x="1975" y="429"/>
                  <a:pt x="1971" y="429"/>
                  <a:pt x="1970" y="428"/>
                </a:cubicBezTo>
                <a:cubicBezTo>
                  <a:pt x="1969" y="427"/>
                  <a:pt x="1976" y="423"/>
                  <a:pt x="1978" y="426"/>
                </a:cubicBezTo>
                <a:close/>
                <a:moveTo>
                  <a:pt x="182" y="437"/>
                </a:moveTo>
                <a:cubicBezTo>
                  <a:pt x="185" y="437"/>
                  <a:pt x="188" y="435"/>
                  <a:pt x="191" y="434"/>
                </a:cubicBezTo>
                <a:cubicBezTo>
                  <a:pt x="194" y="433"/>
                  <a:pt x="197" y="435"/>
                  <a:pt x="198" y="432"/>
                </a:cubicBezTo>
                <a:cubicBezTo>
                  <a:pt x="193" y="430"/>
                  <a:pt x="179" y="429"/>
                  <a:pt x="182" y="437"/>
                </a:cubicBezTo>
                <a:close/>
                <a:moveTo>
                  <a:pt x="203" y="442"/>
                </a:moveTo>
                <a:cubicBezTo>
                  <a:pt x="205" y="442"/>
                  <a:pt x="206" y="442"/>
                  <a:pt x="208" y="442"/>
                </a:cubicBezTo>
                <a:cubicBezTo>
                  <a:pt x="208" y="440"/>
                  <a:pt x="208" y="437"/>
                  <a:pt x="206" y="437"/>
                </a:cubicBezTo>
                <a:cubicBezTo>
                  <a:pt x="206" y="439"/>
                  <a:pt x="203" y="440"/>
                  <a:pt x="203" y="442"/>
                </a:cubicBezTo>
                <a:close/>
                <a:moveTo>
                  <a:pt x="2145" y="437"/>
                </a:moveTo>
                <a:cubicBezTo>
                  <a:pt x="2145" y="441"/>
                  <a:pt x="2141" y="441"/>
                  <a:pt x="2137" y="440"/>
                </a:cubicBezTo>
                <a:cubicBezTo>
                  <a:pt x="2139" y="438"/>
                  <a:pt x="2142" y="438"/>
                  <a:pt x="2145" y="437"/>
                </a:cubicBezTo>
                <a:close/>
                <a:moveTo>
                  <a:pt x="151" y="440"/>
                </a:moveTo>
                <a:cubicBezTo>
                  <a:pt x="150" y="443"/>
                  <a:pt x="147" y="442"/>
                  <a:pt x="146" y="443"/>
                </a:cubicBezTo>
                <a:cubicBezTo>
                  <a:pt x="143" y="444"/>
                  <a:pt x="135" y="441"/>
                  <a:pt x="135" y="445"/>
                </a:cubicBezTo>
                <a:cubicBezTo>
                  <a:pt x="145" y="446"/>
                  <a:pt x="150" y="443"/>
                  <a:pt x="159" y="443"/>
                </a:cubicBezTo>
                <a:cubicBezTo>
                  <a:pt x="160" y="438"/>
                  <a:pt x="154" y="441"/>
                  <a:pt x="151" y="440"/>
                </a:cubicBezTo>
                <a:close/>
                <a:moveTo>
                  <a:pt x="167" y="440"/>
                </a:moveTo>
                <a:cubicBezTo>
                  <a:pt x="166" y="440"/>
                  <a:pt x="165" y="440"/>
                  <a:pt x="164" y="440"/>
                </a:cubicBezTo>
                <a:cubicBezTo>
                  <a:pt x="155" y="440"/>
                  <a:pt x="168" y="445"/>
                  <a:pt x="167" y="440"/>
                </a:cubicBezTo>
                <a:close/>
                <a:moveTo>
                  <a:pt x="324" y="450"/>
                </a:moveTo>
                <a:cubicBezTo>
                  <a:pt x="324" y="450"/>
                  <a:pt x="323" y="449"/>
                  <a:pt x="322" y="448"/>
                </a:cubicBezTo>
                <a:cubicBezTo>
                  <a:pt x="319" y="438"/>
                  <a:pt x="322" y="446"/>
                  <a:pt x="325" y="442"/>
                </a:cubicBezTo>
                <a:cubicBezTo>
                  <a:pt x="319" y="437"/>
                  <a:pt x="318" y="445"/>
                  <a:pt x="312" y="445"/>
                </a:cubicBezTo>
                <a:cubicBezTo>
                  <a:pt x="314" y="450"/>
                  <a:pt x="310" y="449"/>
                  <a:pt x="311" y="453"/>
                </a:cubicBezTo>
                <a:cubicBezTo>
                  <a:pt x="317" y="453"/>
                  <a:pt x="313" y="445"/>
                  <a:pt x="319" y="445"/>
                </a:cubicBezTo>
                <a:cubicBezTo>
                  <a:pt x="319" y="449"/>
                  <a:pt x="319" y="451"/>
                  <a:pt x="321" y="453"/>
                </a:cubicBezTo>
                <a:cubicBezTo>
                  <a:pt x="315" y="451"/>
                  <a:pt x="320" y="458"/>
                  <a:pt x="314" y="456"/>
                </a:cubicBezTo>
                <a:cubicBezTo>
                  <a:pt x="314" y="458"/>
                  <a:pt x="315" y="460"/>
                  <a:pt x="316" y="461"/>
                </a:cubicBezTo>
                <a:cubicBezTo>
                  <a:pt x="313" y="460"/>
                  <a:pt x="316" y="473"/>
                  <a:pt x="317" y="467"/>
                </a:cubicBezTo>
                <a:cubicBezTo>
                  <a:pt x="315" y="461"/>
                  <a:pt x="321" y="462"/>
                  <a:pt x="319" y="456"/>
                </a:cubicBezTo>
                <a:cubicBezTo>
                  <a:pt x="321" y="456"/>
                  <a:pt x="324" y="456"/>
                  <a:pt x="324" y="455"/>
                </a:cubicBezTo>
                <a:cubicBezTo>
                  <a:pt x="321" y="454"/>
                  <a:pt x="324" y="451"/>
                  <a:pt x="324" y="450"/>
                </a:cubicBezTo>
                <a:close/>
                <a:moveTo>
                  <a:pt x="2042" y="443"/>
                </a:moveTo>
                <a:cubicBezTo>
                  <a:pt x="2042" y="441"/>
                  <a:pt x="2038" y="442"/>
                  <a:pt x="2036" y="442"/>
                </a:cubicBezTo>
                <a:cubicBezTo>
                  <a:pt x="2032" y="441"/>
                  <a:pt x="2026" y="439"/>
                  <a:pt x="2023" y="443"/>
                </a:cubicBezTo>
                <a:cubicBezTo>
                  <a:pt x="2029" y="443"/>
                  <a:pt x="2036" y="443"/>
                  <a:pt x="2042" y="443"/>
                </a:cubicBezTo>
                <a:close/>
                <a:moveTo>
                  <a:pt x="2051" y="442"/>
                </a:moveTo>
                <a:cubicBezTo>
                  <a:pt x="2047" y="447"/>
                  <a:pt x="2044" y="436"/>
                  <a:pt x="2051" y="442"/>
                </a:cubicBezTo>
                <a:close/>
                <a:moveTo>
                  <a:pt x="2127" y="442"/>
                </a:moveTo>
                <a:cubicBezTo>
                  <a:pt x="2130" y="442"/>
                  <a:pt x="2131" y="440"/>
                  <a:pt x="2127" y="440"/>
                </a:cubicBezTo>
                <a:cubicBezTo>
                  <a:pt x="2122" y="440"/>
                  <a:pt x="2116" y="440"/>
                  <a:pt x="2111" y="440"/>
                </a:cubicBezTo>
                <a:cubicBezTo>
                  <a:pt x="2111" y="443"/>
                  <a:pt x="2106" y="441"/>
                  <a:pt x="2106" y="443"/>
                </a:cubicBezTo>
                <a:cubicBezTo>
                  <a:pt x="2115" y="444"/>
                  <a:pt x="2118" y="441"/>
                  <a:pt x="2127" y="442"/>
                </a:cubicBezTo>
                <a:close/>
                <a:moveTo>
                  <a:pt x="275" y="442"/>
                </a:moveTo>
                <a:cubicBezTo>
                  <a:pt x="274" y="442"/>
                  <a:pt x="273" y="442"/>
                  <a:pt x="271" y="442"/>
                </a:cubicBezTo>
                <a:cubicBezTo>
                  <a:pt x="263" y="441"/>
                  <a:pt x="275" y="446"/>
                  <a:pt x="275" y="442"/>
                </a:cubicBezTo>
                <a:close/>
                <a:moveTo>
                  <a:pt x="296" y="447"/>
                </a:moveTo>
                <a:cubicBezTo>
                  <a:pt x="297" y="444"/>
                  <a:pt x="298" y="448"/>
                  <a:pt x="298" y="450"/>
                </a:cubicBezTo>
                <a:cubicBezTo>
                  <a:pt x="297" y="453"/>
                  <a:pt x="296" y="449"/>
                  <a:pt x="296" y="447"/>
                </a:cubicBezTo>
                <a:close/>
                <a:moveTo>
                  <a:pt x="334" y="447"/>
                </a:moveTo>
                <a:cubicBezTo>
                  <a:pt x="336" y="441"/>
                  <a:pt x="338" y="449"/>
                  <a:pt x="337" y="450"/>
                </a:cubicBezTo>
                <a:cubicBezTo>
                  <a:pt x="336" y="450"/>
                  <a:pt x="335" y="446"/>
                  <a:pt x="334" y="447"/>
                </a:cubicBezTo>
                <a:close/>
                <a:moveTo>
                  <a:pt x="233" y="456"/>
                </a:moveTo>
                <a:cubicBezTo>
                  <a:pt x="237" y="450"/>
                  <a:pt x="244" y="460"/>
                  <a:pt x="233" y="456"/>
                </a:cubicBezTo>
                <a:close/>
                <a:moveTo>
                  <a:pt x="290" y="458"/>
                </a:moveTo>
                <a:cubicBezTo>
                  <a:pt x="291" y="458"/>
                  <a:pt x="292" y="458"/>
                  <a:pt x="293" y="458"/>
                </a:cubicBezTo>
                <a:cubicBezTo>
                  <a:pt x="293" y="457"/>
                  <a:pt x="293" y="456"/>
                  <a:pt x="293" y="455"/>
                </a:cubicBezTo>
                <a:cubicBezTo>
                  <a:pt x="292" y="455"/>
                  <a:pt x="291" y="455"/>
                  <a:pt x="290" y="455"/>
                </a:cubicBezTo>
                <a:cubicBezTo>
                  <a:pt x="290" y="456"/>
                  <a:pt x="290" y="457"/>
                  <a:pt x="290" y="458"/>
                </a:cubicBezTo>
                <a:close/>
                <a:moveTo>
                  <a:pt x="2153" y="458"/>
                </a:moveTo>
                <a:cubicBezTo>
                  <a:pt x="2151" y="458"/>
                  <a:pt x="2150" y="458"/>
                  <a:pt x="2149" y="458"/>
                </a:cubicBezTo>
                <a:cubicBezTo>
                  <a:pt x="2140" y="457"/>
                  <a:pt x="2153" y="462"/>
                  <a:pt x="2153" y="458"/>
                </a:cubicBezTo>
                <a:close/>
                <a:moveTo>
                  <a:pt x="189" y="461"/>
                </a:moveTo>
                <a:cubicBezTo>
                  <a:pt x="188" y="464"/>
                  <a:pt x="184" y="464"/>
                  <a:pt x="180" y="464"/>
                </a:cubicBezTo>
                <a:cubicBezTo>
                  <a:pt x="181" y="462"/>
                  <a:pt x="185" y="461"/>
                  <a:pt x="189" y="461"/>
                </a:cubicBezTo>
                <a:close/>
                <a:moveTo>
                  <a:pt x="2120" y="462"/>
                </a:moveTo>
                <a:cubicBezTo>
                  <a:pt x="2117" y="463"/>
                  <a:pt x="2114" y="462"/>
                  <a:pt x="2113" y="464"/>
                </a:cubicBezTo>
                <a:cubicBezTo>
                  <a:pt x="2120" y="464"/>
                  <a:pt x="2130" y="466"/>
                  <a:pt x="2133" y="461"/>
                </a:cubicBezTo>
                <a:cubicBezTo>
                  <a:pt x="2128" y="460"/>
                  <a:pt x="2123" y="462"/>
                  <a:pt x="2120" y="462"/>
                </a:cubicBezTo>
                <a:close/>
                <a:moveTo>
                  <a:pt x="281" y="470"/>
                </a:moveTo>
                <a:cubicBezTo>
                  <a:pt x="282" y="467"/>
                  <a:pt x="291" y="470"/>
                  <a:pt x="295" y="469"/>
                </a:cubicBezTo>
                <a:cubicBezTo>
                  <a:pt x="293" y="474"/>
                  <a:pt x="286" y="473"/>
                  <a:pt x="281" y="470"/>
                </a:cubicBezTo>
                <a:close/>
                <a:moveTo>
                  <a:pt x="353" y="477"/>
                </a:moveTo>
                <a:cubicBezTo>
                  <a:pt x="346" y="476"/>
                  <a:pt x="353" y="468"/>
                  <a:pt x="356" y="472"/>
                </a:cubicBezTo>
                <a:cubicBezTo>
                  <a:pt x="355" y="474"/>
                  <a:pt x="353" y="474"/>
                  <a:pt x="353" y="477"/>
                </a:cubicBezTo>
                <a:close/>
                <a:moveTo>
                  <a:pt x="166" y="486"/>
                </a:moveTo>
                <a:cubicBezTo>
                  <a:pt x="165" y="489"/>
                  <a:pt x="163" y="492"/>
                  <a:pt x="160" y="489"/>
                </a:cubicBezTo>
                <a:cubicBezTo>
                  <a:pt x="161" y="487"/>
                  <a:pt x="163" y="486"/>
                  <a:pt x="166" y="486"/>
                </a:cubicBezTo>
                <a:close/>
                <a:moveTo>
                  <a:pt x="168" y="488"/>
                </a:moveTo>
                <a:cubicBezTo>
                  <a:pt x="167" y="485"/>
                  <a:pt x="177" y="485"/>
                  <a:pt x="174" y="489"/>
                </a:cubicBezTo>
                <a:cubicBezTo>
                  <a:pt x="173" y="488"/>
                  <a:pt x="171" y="488"/>
                  <a:pt x="168" y="488"/>
                </a:cubicBezTo>
                <a:close/>
                <a:moveTo>
                  <a:pt x="145" y="489"/>
                </a:moveTo>
                <a:cubicBezTo>
                  <a:pt x="145" y="486"/>
                  <a:pt x="150" y="489"/>
                  <a:pt x="151" y="489"/>
                </a:cubicBezTo>
                <a:cubicBezTo>
                  <a:pt x="151" y="494"/>
                  <a:pt x="148" y="488"/>
                  <a:pt x="145" y="489"/>
                </a:cubicBezTo>
                <a:close/>
                <a:moveTo>
                  <a:pt x="2146" y="494"/>
                </a:moveTo>
                <a:cubicBezTo>
                  <a:pt x="2150" y="494"/>
                  <a:pt x="2157" y="496"/>
                  <a:pt x="2156" y="491"/>
                </a:cubicBezTo>
                <a:cubicBezTo>
                  <a:pt x="2149" y="491"/>
                  <a:pt x="2141" y="495"/>
                  <a:pt x="2136" y="491"/>
                </a:cubicBezTo>
                <a:cubicBezTo>
                  <a:pt x="2134" y="496"/>
                  <a:pt x="2142" y="494"/>
                  <a:pt x="2146" y="494"/>
                </a:cubicBezTo>
                <a:close/>
                <a:moveTo>
                  <a:pt x="2107" y="494"/>
                </a:moveTo>
                <a:cubicBezTo>
                  <a:pt x="2107" y="494"/>
                  <a:pt x="2106" y="492"/>
                  <a:pt x="2105" y="493"/>
                </a:cubicBezTo>
                <a:cubicBezTo>
                  <a:pt x="2105" y="493"/>
                  <a:pt x="2104" y="496"/>
                  <a:pt x="2103" y="496"/>
                </a:cubicBezTo>
                <a:cubicBezTo>
                  <a:pt x="2108" y="494"/>
                  <a:pt x="2119" y="499"/>
                  <a:pt x="2118" y="493"/>
                </a:cubicBezTo>
                <a:cubicBezTo>
                  <a:pt x="2113" y="492"/>
                  <a:pt x="2110" y="493"/>
                  <a:pt x="2107" y="494"/>
                </a:cubicBezTo>
                <a:close/>
                <a:moveTo>
                  <a:pt x="2123" y="494"/>
                </a:moveTo>
                <a:cubicBezTo>
                  <a:pt x="2124" y="491"/>
                  <a:pt x="2131" y="494"/>
                  <a:pt x="2135" y="493"/>
                </a:cubicBezTo>
                <a:cubicBezTo>
                  <a:pt x="2134" y="496"/>
                  <a:pt x="2126" y="493"/>
                  <a:pt x="2123" y="494"/>
                </a:cubicBezTo>
                <a:close/>
                <a:moveTo>
                  <a:pt x="172" y="507"/>
                </a:moveTo>
                <a:cubicBezTo>
                  <a:pt x="168" y="507"/>
                  <a:pt x="166" y="507"/>
                  <a:pt x="164" y="505"/>
                </a:cubicBezTo>
                <a:cubicBezTo>
                  <a:pt x="165" y="502"/>
                  <a:pt x="172" y="500"/>
                  <a:pt x="172" y="507"/>
                </a:cubicBezTo>
                <a:close/>
                <a:moveTo>
                  <a:pt x="138" y="508"/>
                </a:moveTo>
                <a:cubicBezTo>
                  <a:pt x="138" y="508"/>
                  <a:pt x="141" y="506"/>
                  <a:pt x="143" y="507"/>
                </a:cubicBezTo>
                <a:cubicBezTo>
                  <a:pt x="144" y="508"/>
                  <a:pt x="136" y="512"/>
                  <a:pt x="138" y="508"/>
                </a:cubicBezTo>
                <a:close/>
                <a:moveTo>
                  <a:pt x="2084" y="524"/>
                </a:moveTo>
                <a:cubicBezTo>
                  <a:pt x="2082" y="523"/>
                  <a:pt x="2098" y="521"/>
                  <a:pt x="2092" y="524"/>
                </a:cubicBezTo>
                <a:cubicBezTo>
                  <a:pt x="2090" y="526"/>
                  <a:pt x="2090" y="525"/>
                  <a:pt x="2084" y="524"/>
                </a:cubicBezTo>
                <a:close/>
                <a:moveTo>
                  <a:pt x="267" y="556"/>
                </a:moveTo>
                <a:cubicBezTo>
                  <a:pt x="270" y="557"/>
                  <a:pt x="267" y="559"/>
                  <a:pt x="267" y="561"/>
                </a:cubicBezTo>
                <a:cubicBezTo>
                  <a:pt x="264" y="560"/>
                  <a:pt x="266" y="558"/>
                  <a:pt x="267" y="556"/>
                </a:cubicBezTo>
                <a:close/>
                <a:moveTo>
                  <a:pt x="139" y="570"/>
                </a:moveTo>
                <a:cubicBezTo>
                  <a:pt x="141" y="571"/>
                  <a:pt x="140" y="573"/>
                  <a:pt x="143" y="573"/>
                </a:cubicBezTo>
                <a:cubicBezTo>
                  <a:pt x="142" y="578"/>
                  <a:pt x="138" y="574"/>
                  <a:pt x="139" y="570"/>
                </a:cubicBezTo>
                <a:close/>
                <a:moveTo>
                  <a:pt x="1973" y="573"/>
                </a:moveTo>
                <a:cubicBezTo>
                  <a:pt x="1972" y="573"/>
                  <a:pt x="1971" y="573"/>
                  <a:pt x="1970" y="573"/>
                </a:cubicBezTo>
                <a:cubicBezTo>
                  <a:pt x="1961" y="573"/>
                  <a:pt x="1973" y="578"/>
                  <a:pt x="1973" y="573"/>
                </a:cubicBezTo>
                <a:close/>
                <a:moveTo>
                  <a:pt x="2072" y="578"/>
                </a:moveTo>
                <a:cubicBezTo>
                  <a:pt x="2071" y="581"/>
                  <a:pt x="2064" y="581"/>
                  <a:pt x="2059" y="581"/>
                </a:cubicBezTo>
                <a:cubicBezTo>
                  <a:pt x="2061" y="578"/>
                  <a:pt x="2066" y="578"/>
                  <a:pt x="2072" y="578"/>
                </a:cubicBezTo>
                <a:close/>
                <a:moveTo>
                  <a:pt x="139" y="600"/>
                </a:moveTo>
                <a:cubicBezTo>
                  <a:pt x="141" y="600"/>
                  <a:pt x="141" y="602"/>
                  <a:pt x="142" y="602"/>
                </a:cubicBezTo>
                <a:cubicBezTo>
                  <a:pt x="142" y="600"/>
                  <a:pt x="142" y="597"/>
                  <a:pt x="139" y="597"/>
                </a:cubicBezTo>
                <a:cubicBezTo>
                  <a:pt x="139" y="598"/>
                  <a:pt x="139" y="599"/>
                  <a:pt x="139" y="600"/>
                </a:cubicBezTo>
                <a:close/>
                <a:moveTo>
                  <a:pt x="2086" y="599"/>
                </a:moveTo>
                <a:cubicBezTo>
                  <a:pt x="2084" y="599"/>
                  <a:pt x="2082" y="599"/>
                  <a:pt x="2081" y="599"/>
                </a:cubicBezTo>
                <a:cubicBezTo>
                  <a:pt x="2071" y="599"/>
                  <a:pt x="2086" y="603"/>
                  <a:pt x="2086" y="599"/>
                </a:cubicBezTo>
                <a:close/>
                <a:moveTo>
                  <a:pt x="124" y="618"/>
                </a:moveTo>
                <a:cubicBezTo>
                  <a:pt x="129" y="621"/>
                  <a:pt x="122" y="622"/>
                  <a:pt x="121" y="621"/>
                </a:cubicBezTo>
                <a:cubicBezTo>
                  <a:pt x="120" y="620"/>
                  <a:pt x="125" y="619"/>
                  <a:pt x="124" y="618"/>
                </a:cubicBezTo>
                <a:close/>
                <a:moveTo>
                  <a:pt x="132" y="623"/>
                </a:moveTo>
                <a:cubicBezTo>
                  <a:pt x="132" y="623"/>
                  <a:pt x="139" y="622"/>
                  <a:pt x="137" y="621"/>
                </a:cubicBezTo>
                <a:cubicBezTo>
                  <a:pt x="135" y="620"/>
                  <a:pt x="126" y="621"/>
                  <a:pt x="127" y="623"/>
                </a:cubicBezTo>
                <a:cubicBezTo>
                  <a:pt x="131" y="623"/>
                  <a:pt x="131" y="624"/>
                  <a:pt x="132" y="623"/>
                </a:cubicBezTo>
                <a:close/>
                <a:moveTo>
                  <a:pt x="2042" y="640"/>
                </a:moveTo>
                <a:cubicBezTo>
                  <a:pt x="2041" y="645"/>
                  <a:pt x="2032" y="644"/>
                  <a:pt x="2030" y="642"/>
                </a:cubicBezTo>
                <a:cubicBezTo>
                  <a:pt x="2034" y="639"/>
                  <a:pt x="2038" y="639"/>
                  <a:pt x="2042" y="640"/>
                </a:cubicBezTo>
                <a:close/>
                <a:moveTo>
                  <a:pt x="2047" y="653"/>
                </a:moveTo>
                <a:cubicBezTo>
                  <a:pt x="2046" y="653"/>
                  <a:pt x="2044" y="653"/>
                  <a:pt x="2043" y="653"/>
                </a:cubicBezTo>
                <a:cubicBezTo>
                  <a:pt x="2041" y="653"/>
                  <a:pt x="2038" y="653"/>
                  <a:pt x="2038" y="654"/>
                </a:cubicBezTo>
                <a:cubicBezTo>
                  <a:pt x="2041" y="653"/>
                  <a:pt x="2047" y="656"/>
                  <a:pt x="2047" y="653"/>
                </a:cubicBezTo>
                <a:close/>
                <a:moveTo>
                  <a:pt x="1988" y="673"/>
                </a:moveTo>
                <a:cubicBezTo>
                  <a:pt x="1994" y="668"/>
                  <a:pt x="1994" y="678"/>
                  <a:pt x="1988" y="673"/>
                </a:cubicBezTo>
                <a:close/>
                <a:moveTo>
                  <a:pt x="35" y="678"/>
                </a:moveTo>
                <a:cubicBezTo>
                  <a:pt x="36" y="678"/>
                  <a:pt x="37" y="678"/>
                  <a:pt x="38" y="678"/>
                </a:cubicBezTo>
                <a:cubicBezTo>
                  <a:pt x="38" y="677"/>
                  <a:pt x="38" y="676"/>
                  <a:pt x="38" y="675"/>
                </a:cubicBezTo>
                <a:cubicBezTo>
                  <a:pt x="37" y="675"/>
                  <a:pt x="36" y="675"/>
                  <a:pt x="35" y="675"/>
                </a:cubicBezTo>
                <a:cubicBezTo>
                  <a:pt x="35" y="676"/>
                  <a:pt x="35" y="677"/>
                  <a:pt x="35" y="678"/>
                </a:cubicBezTo>
                <a:close/>
                <a:moveTo>
                  <a:pt x="42" y="686"/>
                </a:moveTo>
                <a:cubicBezTo>
                  <a:pt x="42" y="689"/>
                  <a:pt x="39" y="690"/>
                  <a:pt x="36" y="689"/>
                </a:cubicBezTo>
                <a:cubicBezTo>
                  <a:pt x="37" y="687"/>
                  <a:pt x="39" y="686"/>
                  <a:pt x="42" y="686"/>
                </a:cubicBezTo>
                <a:close/>
                <a:moveTo>
                  <a:pt x="39" y="694"/>
                </a:moveTo>
                <a:cubicBezTo>
                  <a:pt x="43" y="694"/>
                  <a:pt x="44" y="695"/>
                  <a:pt x="44" y="699"/>
                </a:cubicBezTo>
                <a:cubicBezTo>
                  <a:pt x="41" y="699"/>
                  <a:pt x="39" y="697"/>
                  <a:pt x="39" y="694"/>
                </a:cubicBezTo>
                <a:close/>
                <a:moveTo>
                  <a:pt x="39" y="700"/>
                </a:moveTo>
                <a:cubicBezTo>
                  <a:pt x="44" y="699"/>
                  <a:pt x="44" y="703"/>
                  <a:pt x="48" y="702"/>
                </a:cubicBezTo>
                <a:cubicBezTo>
                  <a:pt x="48" y="705"/>
                  <a:pt x="37" y="705"/>
                  <a:pt x="39" y="700"/>
                </a:cubicBezTo>
                <a:close/>
                <a:moveTo>
                  <a:pt x="39" y="715"/>
                </a:moveTo>
                <a:cubicBezTo>
                  <a:pt x="43" y="715"/>
                  <a:pt x="43" y="711"/>
                  <a:pt x="43" y="707"/>
                </a:cubicBezTo>
                <a:cubicBezTo>
                  <a:pt x="41" y="707"/>
                  <a:pt x="40" y="707"/>
                  <a:pt x="38" y="707"/>
                </a:cubicBezTo>
                <a:cubicBezTo>
                  <a:pt x="40" y="712"/>
                  <a:pt x="39" y="710"/>
                  <a:pt x="39" y="715"/>
                </a:cubicBezTo>
                <a:close/>
                <a:moveTo>
                  <a:pt x="1990" y="711"/>
                </a:moveTo>
                <a:cubicBezTo>
                  <a:pt x="1991" y="708"/>
                  <a:pt x="1999" y="711"/>
                  <a:pt x="2003" y="710"/>
                </a:cubicBezTo>
                <a:cubicBezTo>
                  <a:pt x="2002" y="713"/>
                  <a:pt x="1994" y="710"/>
                  <a:pt x="1990" y="711"/>
                </a:cubicBezTo>
                <a:close/>
                <a:moveTo>
                  <a:pt x="51" y="729"/>
                </a:moveTo>
                <a:cubicBezTo>
                  <a:pt x="51" y="732"/>
                  <a:pt x="47" y="732"/>
                  <a:pt x="43" y="732"/>
                </a:cubicBezTo>
                <a:cubicBezTo>
                  <a:pt x="44" y="729"/>
                  <a:pt x="48" y="726"/>
                  <a:pt x="51" y="729"/>
                </a:cubicBezTo>
                <a:close/>
                <a:moveTo>
                  <a:pt x="60" y="730"/>
                </a:moveTo>
                <a:cubicBezTo>
                  <a:pt x="61" y="730"/>
                  <a:pt x="64" y="728"/>
                  <a:pt x="65" y="729"/>
                </a:cubicBezTo>
                <a:cubicBezTo>
                  <a:pt x="69" y="732"/>
                  <a:pt x="59" y="736"/>
                  <a:pt x="60" y="730"/>
                </a:cubicBezTo>
                <a:close/>
                <a:moveTo>
                  <a:pt x="73" y="732"/>
                </a:moveTo>
                <a:cubicBezTo>
                  <a:pt x="76" y="732"/>
                  <a:pt x="79" y="732"/>
                  <a:pt x="78" y="729"/>
                </a:cubicBezTo>
                <a:cubicBezTo>
                  <a:pt x="77" y="729"/>
                  <a:pt x="76" y="729"/>
                  <a:pt x="75" y="729"/>
                </a:cubicBezTo>
                <a:cubicBezTo>
                  <a:pt x="75" y="731"/>
                  <a:pt x="74" y="731"/>
                  <a:pt x="73" y="732"/>
                </a:cubicBezTo>
                <a:close/>
                <a:moveTo>
                  <a:pt x="0" y="738"/>
                </a:moveTo>
                <a:cubicBezTo>
                  <a:pt x="1" y="738"/>
                  <a:pt x="2" y="740"/>
                  <a:pt x="3" y="740"/>
                </a:cubicBezTo>
                <a:cubicBezTo>
                  <a:pt x="3" y="738"/>
                  <a:pt x="3" y="735"/>
                  <a:pt x="0" y="735"/>
                </a:cubicBezTo>
                <a:cubicBezTo>
                  <a:pt x="0" y="736"/>
                  <a:pt x="0" y="737"/>
                  <a:pt x="0" y="738"/>
                </a:cubicBezTo>
                <a:close/>
                <a:moveTo>
                  <a:pt x="47" y="757"/>
                </a:moveTo>
                <a:cubicBezTo>
                  <a:pt x="48" y="756"/>
                  <a:pt x="47" y="754"/>
                  <a:pt x="49" y="754"/>
                </a:cubicBezTo>
                <a:cubicBezTo>
                  <a:pt x="50" y="757"/>
                  <a:pt x="51" y="757"/>
                  <a:pt x="49" y="759"/>
                </a:cubicBezTo>
                <a:cubicBezTo>
                  <a:pt x="51" y="759"/>
                  <a:pt x="52" y="759"/>
                  <a:pt x="54" y="759"/>
                </a:cubicBezTo>
                <a:cubicBezTo>
                  <a:pt x="53" y="755"/>
                  <a:pt x="51" y="752"/>
                  <a:pt x="46" y="753"/>
                </a:cubicBezTo>
                <a:cubicBezTo>
                  <a:pt x="46" y="755"/>
                  <a:pt x="45" y="757"/>
                  <a:pt x="47" y="757"/>
                </a:cubicBezTo>
                <a:close/>
                <a:moveTo>
                  <a:pt x="2232" y="753"/>
                </a:moveTo>
                <a:cubicBezTo>
                  <a:pt x="2221" y="753"/>
                  <a:pt x="2233" y="754"/>
                  <a:pt x="2239" y="754"/>
                </a:cubicBezTo>
                <a:cubicBezTo>
                  <a:pt x="2243" y="754"/>
                  <a:pt x="2247" y="756"/>
                  <a:pt x="2250" y="753"/>
                </a:cubicBezTo>
                <a:cubicBezTo>
                  <a:pt x="2244" y="753"/>
                  <a:pt x="2237" y="752"/>
                  <a:pt x="2232" y="753"/>
                </a:cubicBezTo>
                <a:close/>
                <a:moveTo>
                  <a:pt x="2166" y="791"/>
                </a:moveTo>
                <a:cubicBezTo>
                  <a:pt x="2174" y="790"/>
                  <a:pt x="2185" y="793"/>
                  <a:pt x="2189" y="788"/>
                </a:cubicBezTo>
                <a:cubicBezTo>
                  <a:pt x="2181" y="789"/>
                  <a:pt x="2169" y="785"/>
                  <a:pt x="2166" y="791"/>
                </a:cubicBezTo>
                <a:close/>
                <a:moveTo>
                  <a:pt x="60" y="792"/>
                </a:moveTo>
                <a:cubicBezTo>
                  <a:pt x="60" y="795"/>
                  <a:pt x="56" y="797"/>
                  <a:pt x="53" y="797"/>
                </a:cubicBezTo>
                <a:cubicBezTo>
                  <a:pt x="52" y="792"/>
                  <a:pt x="56" y="792"/>
                  <a:pt x="60" y="792"/>
                </a:cubicBezTo>
                <a:close/>
                <a:moveTo>
                  <a:pt x="61" y="802"/>
                </a:moveTo>
                <a:cubicBezTo>
                  <a:pt x="56" y="808"/>
                  <a:pt x="55" y="797"/>
                  <a:pt x="61" y="802"/>
                </a:cubicBezTo>
                <a:close/>
                <a:moveTo>
                  <a:pt x="2161" y="819"/>
                </a:moveTo>
                <a:cubicBezTo>
                  <a:pt x="2157" y="817"/>
                  <a:pt x="2157" y="820"/>
                  <a:pt x="2150" y="819"/>
                </a:cubicBezTo>
                <a:cubicBezTo>
                  <a:pt x="2150" y="815"/>
                  <a:pt x="2163" y="814"/>
                  <a:pt x="2161" y="819"/>
                </a:cubicBezTo>
                <a:close/>
                <a:moveTo>
                  <a:pt x="43" y="827"/>
                </a:moveTo>
                <a:cubicBezTo>
                  <a:pt x="47" y="828"/>
                  <a:pt x="50" y="825"/>
                  <a:pt x="53" y="824"/>
                </a:cubicBezTo>
                <a:cubicBezTo>
                  <a:pt x="55" y="823"/>
                  <a:pt x="58" y="825"/>
                  <a:pt x="57" y="821"/>
                </a:cubicBezTo>
                <a:cubicBezTo>
                  <a:pt x="52" y="823"/>
                  <a:pt x="45" y="823"/>
                  <a:pt x="43" y="827"/>
                </a:cubicBezTo>
                <a:close/>
                <a:moveTo>
                  <a:pt x="76" y="843"/>
                </a:moveTo>
                <a:cubicBezTo>
                  <a:pt x="76" y="842"/>
                  <a:pt x="76" y="841"/>
                  <a:pt x="76" y="840"/>
                </a:cubicBezTo>
                <a:cubicBezTo>
                  <a:pt x="73" y="835"/>
                  <a:pt x="68" y="845"/>
                  <a:pt x="76" y="843"/>
                </a:cubicBezTo>
                <a:close/>
                <a:moveTo>
                  <a:pt x="2184" y="851"/>
                </a:moveTo>
                <a:cubicBezTo>
                  <a:pt x="2184" y="849"/>
                  <a:pt x="2184" y="848"/>
                  <a:pt x="2182" y="848"/>
                </a:cubicBezTo>
                <a:cubicBezTo>
                  <a:pt x="2181" y="847"/>
                  <a:pt x="2181" y="849"/>
                  <a:pt x="2181" y="849"/>
                </a:cubicBezTo>
                <a:cubicBezTo>
                  <a:pt x="2179" y="850"/>
                  <a:pt x="2179" y="848"/>
                  <a:pt x="2179" y="848"/>
                </a:cubicBezTo>
                <a:cubicBezTo>
                  <a:pt x="2175" y="847"/>
                  <a:pt x="2169" y="848"/>
                  <a:pt x="2163" y="848"/>
                </a:cubicBezTo>
                <a:cubicBezTo>
                  <a:pt x="2157" y="848"/>
                  <a:pt x="2150" y="847"/>
                  <a:pt x="2147" y="849"/>
                </a:cubicBezTo>
                <a:cubicBezTo>
                  <a:pt x="2160" y="849"/>
                  <a:pt x="2173" y="849"/>
                  <a:pt x="2184" y="851"/>
                </a:cubicBezTo>
                <a:close/>
                <a:moveTo>
                  <a:pt x="2080" y="880"/>
                </a:moveTo>
                <a:cubicBezTo>
                  <a:pt x="2081" y="880"/>
                  <a:pt x="2082" y="880"/>
                  <a:pt x="2083" y="880"/>
                </a:cubicBezTo>
                <a:cubicBezTo>
                  <a:pt x="2083" y="879"/>
                  <a:pt x="2083" y="877"/>
                  <a:pt x="2084" y="876"/>
                </a:cubicBezTo>
                <a:cubicBezTo>
                  <a:pt x="2082" y="876"/>
                  <a:pt x="2081" y="876"/>
                  <a:pt x="2080" y="876"/>
                </a:cubicBezTo>
                <a:cubicBezTo>
                  <a:pt x="2080" y="877"/>
                  <a:pt x="2080" y="879"/>
                  <a:pt x="2080" y="880"/>
                </a:cubicBezTo>
                <a:close/>
                <a:moveTo>
                  <a:pt x="51" y="881"/>
                </a:moveTo>
                <a:cubicBezTo>
                  <a:pt x="56" y="883"/>
                  <a:pt x="51" y="889"/>
                  <a:pt x="50" y="891"/>
                </a:cubicBezTo>
                <a:cubicBezTo>
                  <a:pt x="45" y="888"/>
                  <a:pt x="52" y="885"/>
                  <a:pt x="51" y="881"/>
                </a:cubicBezTo>
                <a:close/>
                <a:moveTo>
                  <a:pt x="2110" y="881"/>
                </a:moveTo>
                <a:cubicBezTo>
                  <a:pt x="2111" y="885"/>
                  <a:pt x="2103" y="880"/>
                  <a:pt x="2104" y="884"/>
                </a:cubicBezTo>
                <a:cubicBezTo>
                  <a:pt x="2109" y="883"/>
                  <a:pt x="2117" y="886"/>
                  <a:pt x="2120" y="883"/>
                </a:cubicBezTo>
                <a:cubicBezTo>
                  <a:pt x="2115" y="884"/>
                  <a:pt x="2115" y="880"/>
                  <a:pt x="2110" y="881"/>
                </a:cubicBezTo>
                <a:close/>
                <a:moveTo>
                  <a:pt x="2145" y="883"/>
                </a:moveTo>
                <a:cubicBezTo>
                  <a:pt x="2144" y="883"/>
                  <a:pt x="2142" y="883"/>
                  <a:pt x="2141" y="883"/>
                </a:cubicBezTo>
                <a:cubicBezTo>
                  <a:pt x="2139" y="883"/>
                  <a:pt x="2136" y="882"/>
                  <a:pt x="2136" y="884"/>
                </a:cubicBezTo>
                <a:cubicBezTo>
                  <a:pt x="2139" y="883"/>
                  <a:pt x="2145" y="886"/>
                  <a:pt x="2145" y="883"/>
                </a:cubicBezTo>
                <a:close/>
                <a:moveTo>
                  <a:pt x="2172" y="892"/>
                </a:moveTo>
                <a:cubicBezTo>
                  <a:pt x="2169" y="892"/>
                  <a:pt x="2167" y="891"/>
                  <a:pt x="2164" y="891"/>
                </a:cubicBezTo>
                <a:cubicBezTo>
                  <a:pt x="2162" y="891"/>
                  <a:pt x="2161" y="892"/>
                  <a:pt x="2159" y="892"/>
                </a:cubicBezTo>
                <a:cubicBezTo>
                  <a:pt x="2155" y="893"/>
                  <a:pt x="2148" y="891"/>
                  <a:pt x="2148" y="895"/>
                </a:cubicBezTo>
                <a:cubicBezTo>
                  <a:pt x="2163" y="896"/>
                  <a:pt x="2169" y="892"/>
                  <a:pt x="2183" y="895"/>
                </a:cubicBezTo>
                <a:cubicBezTo>
                  <a:pt x="2184" y="890"/>
                  <a:pt x="2176" y="893"/>
                  <a:pt x="2172" y="892"/>
                </a:cubicBezTo>
                <a:close/>
                <a:moveTo>
                  <a:pt x="16" y="905"/>
                </a:moveTo>
                <a:cubicBezTo>
                  <a:pt x="15" y="907"/>
                  <a:pt x="14" y="908"/>
                  <a:pt x="11" y="908"/>
                </a:cubicBezTo>
                <a:cubicBezTo>
                  <a:pt x="12" y="906"/>
                  <a:pt x="13" y="905"/>
                  <a:pt x="16" y="905"/>
                </a:cubicBezTo>
                <a:close/>
                <a:moveTo>
                  <a:pt x="2077" y="945"/>
                </a:moveTo>
                <a:cubicBezTo>
                  <a:pt x="2071" y="946"/>
                  <a:pt x="2077" y="946"/>
                  <a:pt x="2082" y="946"/>
                </a:cubicBezTo>
                <a:cubicBezTo>
                  <a:pt x="2084" y="946"/>
                  <a:pt x="2087" y="950"/>
                  <a:pt x="2088" y="945"/>
                </a:cubicBezTo>
                <a:cubicBezTo>
                  <a:pt x="2083" y="945"/>
                  <a:pt x="2079" y="944"/>
                  <a:pt x="2077" y="945"/>
                </a:cubicBezTo>
                <a:close/>
                <a:moveTo>
                  <a:pt x="50" y="948"/>
                </a:moveTo>
                <a:cubicBezTo>
                  <a:pt x="51" y="953"/>
                  <a:pt x="43" y="950"/>
                  <a:pt x="41" y="953"/>
                </a:cubicBezTo>
                <a:cubicBezTo>
                  <a:pt x="41" y="949"/>
                  <a:pt x="46" y="949"/>
                  <a:pt x="50" y="948"/>
                </a:cubicBezTo>
                <a:close/>
                <a:moveTo>
                  <a:pt x="2023" y="970"/>
                </a:moveTo>
                <a:cubicBezTo>
                  <a:pt x="2023" y="967"/>
                  <a:pt x="2032" y="967"/>
                  <a:pt x="2030" y="972"/>
                </a:cubicBezTo>
                <a:cubicBezTo>
                  <a:pt x="2026" y="972"/>
                  <a:pt x="2026" y="970"/>
                  <a:pt x="2023" y="970"/>
                </a:cubicBezTo>
                <a:close/>
                <a:moveTo>
                  <a:pt x="26" y="976"/>
                </a:moveTo>
                <a:cubicBezTo>
                  <a:pt x="20" y="975"/>
                  <a:pt x="22" y="976"/>
                  <a:pt x="16" y="975"/>
                </a:cubicBezTo>
                <a:cubicBezTo>
                  <a:pt x="15" y="983"/>
                  <a:pt x="26" y="979"/>
                  <a:pt x="26" y="976"/>
                </a:cubicBezTo>
                <a:close/>
                <a:moveTo>
                  <a:pt x="2064" y="983"/>
                </a:moveTo>
                <a:cubicBezTo>
                  <a:pt x="2047" y="983"/>
                  <a:pt x="2073" y="986"/>
                  <a:pt x="2072" y="983"/>
                </a:cubicBezTo>
                <a:cubicBezTo>
                  <a:pt x="2069" y="983"/>
                  <a:pt x="2067" y="983"/>
                  <a:pt x="2064" y="983"/>
                </a:cubicBezTo>
                <a:close/>
                <a:moveTo>
                  <a:pt x="2049" y="1024"/>
                </a:moveTo>
                <a:cubicBezTo>
                  <a:pt x="2048" y="1024"/>
                  <a:pt x="2046" y="1024"/>
                  <a:pt x="2045" y="1024"/>
                </a:cubicBezTo>
                <a:cubicBezTo>
                  <a:pt x="2043" y="1024"/>
                  <a:pt x="2040" y="1024"/>
                  <a:pt x="2040" y="1025"/>
                </a:cubicBezTo>
                <a:cubicBezTo>
                  <a:pt x="2043" y="1025"/>
                  <a:pt x="2049" y="1027"/>
                  <a:pt x="2049" y="1024"/>
                </a:cubicBezTo>
                <a:close/>
                <a:moveTo>
                  <a:pt x="2050" y="1038"/>
                </a:moveTo>
                <a:cubicBezTo>
                  <a:pt x="2049" y="1038"/>
                  <a:pt x="2048" y="1038"/>
                  <a:pt x="2047" y="1038"/>
                </a:cubicBezTo>
                <a:cubicBezTo>
                  <a:pt x="2039" y="1038"/>
                  <a:pt x="2051" y="1043"/>
                  <a:pt x="2050" y="1038"/>
                </a:cubicBezTo>
                <a:close/>
                <a:moveTo>
                  <a:pt x="2059" y="1049"/>
                </a:moveTo>
                <a:cubicBezTo>
                  <a:pt x="2063" y="1049"/>
                  <a:pt x="2065" y="1050"/>
                  <a:pt x="2067" y="1051"/>
                </a:cubicBezTo>
                <a:cubicBezTo>
                  <a:pt x="2067" y="1053"/>
                  <a:pt x="2057" y="1054"/>
                  <a:pt x="2059" y="1049"/>
                </a:cubicBezTo>
                <a:close/>
                <a:moveTo>
                  <a:pt x="75" y="1059"/>
                </a:moveTo>
                <a:cubicBezTo>
                  <a:pt x="85" y="1062"/>
                  <a:pt x="79" y="1053"/>
                  <a:pt x="75" y="1059"/>
                </a:cubicBezTo>
                <a:close/>
                <a:moveTo>
                  <a:pt x="10" y="1060"/>
                </a:moveTo>
                <a:cubicBezTo>
                  <a:pt x="14" y="1061"/>
                  <a:pt x="14" y="1066"/>
                  <a:pt x="12" y="1068"/>
                </a:cubicBezTo>
                <a:cubicBezTo>
                  <a:pt x="9" y="1069"/>
                  <a:pt x="11" y="1063"/>
                  <a:pt x="10" y="1060"/>
                </a:cubicBezTo>
                <a:close/>
                <a:moveTo>
                  <a:pt x="62" y="1084"/>
                </a:moveTo>
                <a:cubicBezTo>
                  <a:pt x="59" y="1086"/>
                  <a:pt x="64" y="1088"/>
                  <a:pt x="61" y="1089"/>
                </a:cubicBezTo>
                <a:cubicBezTo>
                  <a:pt x="56" y="1090"/>
                  <a:pt x="54" y="1087"/>
                  <a:pt x="51" y="1086"/>
                </a:cubicBezTo>
                <a:cubicBezTo>
                  <a:pt x="52" y="1090"/>
                  <a:pt x="48" y="1089"/>
                  <a:pt x="48" y="1092"/>
                </a:cubicBezTo>
                <a:cubicBezTo>
                  <a:pt x="59" y="1090"/>
                  <a:pt x="61" y="1091"/>
                  <a:pt x="75" y="1090"/>
                </a:cubicBezTo>
                <a:cubicBezTo>
                  <a:pt x="75" y="1088"/>
                  <a:pt x="76" y="1087"/>
                  <a:pt x="76" y="1086"/>
                </a:cubicBezTo>
                <a:cubicBezTo>
                  <a:pt x="73" y="1086"/>
                  <a:pt x="65" y="1090"/>
                  <a:pt x="64" y="1087"/>
                </a:cubicBezTo>
                <a:cubicBezTo>
                  <a:pt x="63" y="1083"/>
                  <a:pt x="73" y="1089"/>
                  <a:pt x="70" y="1083"/>
                </a:cubicBezTo>
                <a:cubicBezTo>
                  <a:pt x="66" y="1082"/>
                  <a:pt x="67" y="1085"/>
                  <a:pt x="62" y="1084"/>
                </a:cubicBezTo>
                <a:close/>
                <a:moveTo>
                  <a:pt x="45" y="1089"/>
                </a:moveTo>
                <a:cubicBezTo>
                  <a:pt x="49" y="1090"/>
                  <a:pt x="45" y="1095"/>
                  <a:pt x="40" y="1094"/>
                </a:cubicBezTo>
                <a:cubicBezTo>
                  <a:pt x="40" y="1091"/>
                  <a:pt x="46" y="1093"/>
                  <a:pt x="45" y="1089"/>
                </a:cubicBezTo>
                <a:close/>
                <a:moveTo>
                  <a:pt x="73" y="1105"/>
                </a:moveTo>
                <a:cubicBezTo>
                  <a:pt x="79" y="1107"/>
                  <a:pt x="69" y="1107"/>
                  <a:pt x="70" y="1110"/>
                </a:cubicBezTo>
                <a:cubicBezTo>
                  <a:pt x="64" y="1107"/>
                  <a:pt x="73" y="1107"/>
                  <a:pt x="73" y="1105"/>
                </a:cubicBezTo>
                <a:close/>
                <a:moveTo>
                  <a:pt x="37" y="1148"/>
                </a:moveTo>
                <a:cubicBezTo>
                  <a:pt x="43" y="1152"/>
                  <a:pt x="33" y="1153"/>
                  <a:pt x="37" y="1148"/>
                </a:cubicBezTo>
                <a:close/>
                <a:moveTo>
                  <a:pt x="1982" y="1154"/>
                </a:moveTo>
                <a:cubicBezTo>
                  <a:pt x="1985" y="1155"/>
                  <a:pt x="1987" y="1153"/>
                  <a:pt x="1988" y="1152"/>
                </a:cubicBezTo>
                <a:cubicBezTo>
                  <a:pt x="1992" y="1152"/>
                  <a:pt x="1996" y="1154"/>
                  <a:pt x="1998" y="1151"/>
                </a:cubicBezTo>
                <a:cubicBezTo>
                  <a:pt x="1994" y="1151"/>
                  <a:pt x="1990" y="1151"/>
                  <a:pt x="1985" y="1151"/>
                </a:cubicBezTo>
                <a:cubicBezTo>
                  <a:pt x="1985" y="1153"/>
                  <a:pt x="1983" y="1152"/>
                  <a:pt x="1982" y="1154"/>
                </a:cubicBezTo>
                <a:close/>
                <a:moveTo>
                  <a:pt x="1999" y="1152"/>
                </a:moveTo>
                <a:cubicBezTo>
                  <a:pt x="2002" y="1149"/>
                  <a:pt x="2010" y="1152"/>
                  <a:pt x="2015" y="1151"/>
                </a:cubicBezTo>
                <a:cubicBezTo>
                  <a:pt x="2013" y="1154"/>
                  <a:pt x="2004" y="1151"/>
                  <a:pt x="1999" y="1152"/>
                </a:cubicBezTo>
                <a:close/>
                <a:moveTo>
                  <a:pt x="71" y="1160"/>
                </a:moveTo>
                <a:cubicBezTo>
                  <a:pt x="71" y="1164"/>
                  <a:pt x="65" y="1161"/>
                  <a:pt x="63" y="1162"/>
                </a:cubicBezTo>
                <a:cubicBezTo>
                  <a:pt x="64" y="1157"/>
                  <a:pt x="67" y="1160"/>
                  <a:pt x="71" y="1160"/>
                </a:cubicBezTo>
                <a:close/>
                <a:moveTo>
                  <a:pt x="1910" y="1173"/>
                </a:moveTo>
                <a:cubicBezTo>
                  <a:pt x="1911" y="1173"/>
                  <a:pt x="1913" y="1171"/>
                  <a:pt x="1912" y="1171"/>
                </a:cubicBezTo>
                <a:cubicBezTo>
                  <a:pt x="1914" y="1171"/>
                  <a:pt x="1915" y="1173"/>
                  <a:pt x="1918" y="1173"/>
                </a:cubicBezTo>
                <a:cubicBezTo>
                  <a:pt x="1921" y="1173"/>
                  <a:pt x="1921" y="1172"/>
                  <a:pt x="1925" y="1171"/>
                </a:cubicBezTo>
                <a:cubicBezTo>
                  <a:pt x="1929" y="1171"/>
                  <a:pt x="1935" y="1172"/>
                  <a:pt x="1939" y="1171"/>
                </a:cubicBezTo>
                <a:cubicBezTo>
                  <a:pt x="1949" y="1170"/>
                  <a:pt x="1943" y="1170"/>
                  <a:pt x="1937" y="1170"/>
                </a:cubicBezTo>
                <a:cubicBezTo>
                  <a:pt x="1934" y="1170"/>
                  <a:pt x="1930" y="1170"/>
                  <a:pt x="1926" y="1170"/>
                </a:cubicBezTo>
                <a:cubicBezTo>
                  <a:pt x="1926" y="1168"/>
                  <a:pt x="1926" y="1169"/>
                  <a:pt x="1925" y="1170"/>
                </a:cubicBezTo>
                <a:cubicBezTo>
                  <a:pt x="1922" y="1173"/>
                  <a:pt x="1903" y="1165"/>
                  <a:pt x="1907" y="1173"/>
                </a:cubicBezTo>
                <a:cubicBezTo>
                  <a:pt x="1908" y="1173"/>
                  <a:pt x="1909" y="1173"/>
                  <a:pt x="1910" y="1173"/>
                </a:cubicBezTo>
                <a:close/>
                <a:moveTo>
                  <a:pt x="1943" y="1178"/>
                </a:moveTo>
                <a:cubicBezTo>
                  <a:pt x="1943" y="1178"/>
                  <a:pt x="1943" y="1179"/>
                  <a:pt x="1943" y="1179"/>
                </a:cubicBezTo>
                <a:cubicBezTo>
                  <a:pt x="1941" y="1181"/>
                  <a:pt x="1935" y="1177"/>
                  <a:pt x="1935" y="1181"/>
                </a:cubicBezTo>
                <a:cubicBezTo>
                  <a:pt x="1940" y="1183"/>
                  <a:pt x="1953" y="1178"/>
                  <a:pt x="1959" y="1182"/>
                </a:cubicBezTo>
                <a:cubicBezTo>
                  <a:pt x="1960" y="1176"/>
                  <a:pt x="1949" y="1177"/>
                  <a:pt x="1943" y="1178"/>
                </a:cubicBezTo>
                <a:close/>
                <a:moveTo>
                  <a:pt x="1964" y="1179"/>
                </a:moveTo>
                <a:cubicBezTo>
                  <a:pt x="1963" y="1177"/>
                  <a:pt x="1974" y="1176"/>
                  <a:pt x="1971" y="1181"/>
                </a:cubicBezTo>
                <a:cubicBezTo>
                  <a:pt x="1968" y="1182"/>
                  <a:pt x="1968" y="1178"/>
                  <a:pt x="1964" y="1179"/>
                </a:cubicBezTo>
                <a:close/>
                <a:moveTo>
                  <a:pt x="1979" y="1178"/>
                </a:moveTo>
                <a:cubicBezTo>
                  <a:pt x="1978" y="1178"/>
                  <a:pt x="1977" y="1178"/>
                  <a:pt x="1976" y="1178"/>
                </a:cubicBezTo>
                <a:cubicBezTo>
                  <a:pt x="1968" y="1177"/>
                  <a:pt x="1980" y="1182"/>
                  <a:pt x="1979" y="1178"/>
                </a:cubicBezTo>
                <a:close/>
                <a:moveTo>
                  <a:pt x="59" y="1195"/>
                </a:moveTo>
                <a:cubicBezTo>
                  <a:pt x="56" y="1193"/>
                  <a:pt x="52" y="1197"/>
                  <a:pt x="46" y="1195"/>
                </a:cubicBezTo>
                <a:cubicBezTo>
                  <a:pt x="46" y="1192"/>
                  <a:pt x="59" y="1189"/>
                  <a:pt x="59" y="1195"/>
                </a:cubicBezTo>
                <a:close/>
                <a:moveTo>
                  <a:pt x="1905" y="1194"/>
                </a:moveTo>
                <a:cubicBezTo>
                  <a:pt x="1906" y="1191"/>
                  <a:pt x="1909" y="1192"/>
                  <a:pt x="1911" y="1192"/>
                </a:cubicBezTo>
                <a:cubicBezTo>
                  <a:pt x="1911" y="1196"/>
                  <a:pt x="1907" y="1196"/>
                  <a:pt x="1905" y="1194"/>
                </a:cubicBezTo>
                <a:close/>
                <a:moveTo>
                  <a:pt x="1894" y="1201"/>
                </a:moveTo>
                <a:cubicBezTo>
                  <a:pt x="1889" y="1201"/>
                  <a:pt x="1884" y="1201"/>
                  <a:pt x="1880" y="1201"/>
                </a:cubicBezTo>
                <a:cubicBezTo>
                  <a:pt x="1880" y="1209"/>
                  <a:pt x="1891" y="1205"/>
                  <a:pt x="1894" y="1201"/>
                </a:cubicBezTo>
                <a:close/>
                <a:moveTo>
                  <a:pt x="2058" y="1208"/>
                </a:moveTo>
                <a:cubicBezTo>
                  <a:pt x="2057" y="1210"/>
                  <a:pt x="2056" y="1211"/>
                  <a:pt x="2053" y="1211"/>
                </a:cubicBezTo>
                <a:cubicBezTo>
                  <a:pt x="2053" y="1208"/>
                  <a:pt x="2056" y="1208"/>
                  <a:pt x="2058" y="1208"/>
                </a:cubicBezTo>
                <a:close/>
                <a:moveTo>
                  <a:pt x="216" y="1232"/>
                </a:moveTo>
                <a:cubicBezTo>
                  <a:pt x="211" y="1232"/>
                  <a:pt x="206" y="1231"/>
                  <a:pt x="203" y="1230"/>
                </a:cubicBezTo>
                <a:cubicBezTo>
                  <a:pt x="203" y="1230"/>
                  <a:pt x="201" y="1228"/>
                  <a:pt x="202" y="1228"/>
                </a:cubicBezTo>
                <a:cubicBezTo>
                  <a:pt x="200" y="1228"/>
                  <a:pt x="200" y="1230"/>
                  <a:pt x="197" y="1230"/>
                </a:cubicBezTo>
                <a:cubicBezTo>
                  <a:pt x="197" y="1230"/>
                  <a:pt x="196" y="1229"/>
                  <a:pt x="195" y="1228"/>
                </a:cubicBezTo>
                <a:cubicBezTo>
                  <a:pt x="194" y="1228"/>
                  <a:pt x="192" y="1229"/>
                  <a:pt x="192" y="1230"/>
                </a:cubicBezTo>
                <a:cubicBezTo>
                  <a:pt x="197" y="1233"/>
                  <a:pt x="212" y="1238"/>
                  <a:pt x="216" y="1232"/>
                </a:cubicBezTo>
                <a:close/>
                <a:moveTo>
                  <a:pt x="227" y="1238"/>
                </a:moveTo>
                <a:cubicBezTo>
                  <a:pt x="228" y="1236"/>
                  <a:pt x="231" y="1237"/>
                  <a:pt x="233" y="1236"/>
                </a:cubicBezTo>
                <a:cubicBezTo>
                  <a:pt x="233" y="1240"/>
                  <a:pt x="229" y="1240"/>
                  <a:pt x="227" y="1238"/>
                </a:cubicBezTo>
                <a:close/>
                <a:moveTo>
                  <a:pt x="152" y="1243"/>
                </a:moveTo>
                <a:cubicBezTo>
                  <a:pt x="149" y="1247"/>
                  <a:pt x="143" y="1241"/>
                  <a:pt x="137" y="1243"/>
                </a:cubicBezTo>
                <a:cubicBezTo>
                  <a:pt x="139" y="1237"/>
                  <a:pt x="147" y="1241"/>
                  <a:pt x="152" y="1243"/>
                </a:cubicBezTo>
                <a:close/>
                <a:moveTo>
                  <a:pt x="156" y="1255"/>
                </a:moveTo>
                <a:cubicBezTo>
                  <a:pt x="156" y="1252"/>
                  <a:pt x="164" y="1254"/>
                  <a:pt x="159" y="1257"/>
                </a:cubicBezTo>
                <a:cubicBezTo>
                  <a:pt x="158" y="1257"/>
                  <a:pt x="158" y="1255"/>
                  <a:pt x="156" y="1255"/>
                </a:cubicBezTo>
                <a:close/>
                <a:moveTo>
                  <a:pt x="258" y="1255"/>
                </a:moveTo>
                <a:cubicBezTo>
                  <a:pt x="258" y="1251"/>
                  <a:pt x="261" y="1257"/>
                  <a:pt x="264" y="1255"/>
                </a:cubicBezTo>
                <a:cubicBezTo>
                  <a:pt x="264" y="1259"/>
                  <a:pt x="259" y="1256"/>
                  <a:pt x="258" y="1255"/>
                </a:cubicBezTo>
                <a:close/>
                <a:moveTo>
                  <a:pt x="114" y="1259"/>
                </a:moveTo>
                <a:cubicBezTo>
                  <a:pt x="115" y="1259"/>
                  <a:pt x="120" y="1260"/>
                  <a:pt x="120" y="1260"/>
                </a:cubicBezTo>
                <a:cubicBezTo>
                  <a:pt x="120" y="1260"/>
                  <a:pt x="120" y="1259"/>
                  <a:pt x="120" y="1259"/>
                </a:cubicBezTo>
                <a:cubicBezTo>
                  <a:pt x="123" y="1255"/>
                  <a:pt x="133" y="1261"/>
                  <a:pt x="134" y="1260"/>
                </a:cubicBezTo>
                <a:cubicBezTo>
                  <a:pt x="135" y="1255"/>
                  <a:pt x="128" y="1257"/>
                  <a:pt x="125" y="1257"/>
                </a:cubicBezTo>
                <a:cubicBezTo>
                  <a:pt x="120" y="1257"/>
                  <a:pt x="115" y="1257"/>
                  <a:pt x="112" y="1257"/>
                </a:cubicBezTo>
                <a:cubicBezTo>
                  <a:pt x="112" y="1256"/>
                  <a:pt x="112" y="1255"/>
                  <a:pt x="111" y="1255"/>
                </a:cubicBezTo>
                <a:cubicBezTo>
                  <a:pt x="111" y="1258"/>
                  <a:pt x="112" y="1258"/>
                  <a:pt x="114" y="1259"/>
                </a:cubicBezTo>
                <a:close/>
                <a:moveTo>
                  <a:pt x="163" y="1262"/>
                </a:moveTo>
                <a:cubicBezTo>
                  <a:pt x="161" y="1262"/>
                  <a:pt x="159" y="1262"/>
                  <a:pt x="158" y="1262"/>
                </a:cubicBezTo>
                <a:cubicBezTo>
                  <a:pt x="157" y="1262"/>
                  <a:pt x="155" y="1262"/>
                  <a:pt x="155" y="1263"/>
                </a:cubicBezTo>
                <a:cubicBezTo>
                  <a:pt x="157" y="1262"/>
                  <a:pt x="163" y="1265"/>
                  <a:pt x="163" y="1262"/>
                </a:cubicBezTo>
                <a:close/>
                <a:moveTo>
                  <a:pt x="174" y="1265"/>
                </a:moveTo>
                <a:cubicBezTo>
                  <a:pt x="173" y="1262"/>
                  <a:pt x="182" y="1263"/>
                  <a:pt x="178" y="1267"/>
                </a:cubicBezTo>
                <a:cubicBezTo>
                  <a:pt x="179" y="1266"/>
                  <a:pt x="174" y="1265"/>
                  <a:pt x="174" y="1265"/>
                </a:cubicBezTo>
                <a:close/>
                <a:moveTo>
                  <a:pt x="232" y="1267"/>
                </a:moveTo>
                <a:cubicBezTo>
                  <a:pt x="231" y="1267"/>
                  <a:pt x="229" y="1267"/>
                  <a:pt x="228" y="1267"/>
                </a:cubicBezTo>
                <a:cubicBezTo>
                  <a:pt x="220" y="1266"/>
                  <a:pt x="232" y="1271"/>
                  <a:pt x="232" y="1267"/>
                </a:cubicBezTo>
                <a:close/>
                <a:moveTo>
                  <a:pt x="202" y="1268"/>
                </a:moveTo>
                <a:cubicBezTo>
                  <a:pt x="205" y="1268"/>
                  <a:pt x="205" y="1270"/>
                  <a:pt x="208" y="1270"/>
                </a:cubicBezTo>
                <a:cubicBezTo>
                  <a:pt x="209" y="1272"/>
                  <a:pt x="200" y="1273"/>
                  <a:pt x="202" y="1268"/>
                </a:cubicBezTo>
                <a:close/>
                <a:moveTo>
                  <a:pt x="85" y="1276"/>
                </a:moveTo>
                <a:cubicBezTo>
                  <a:pt x="85" y="1276"/>
                  <a:pt x="85" y="1274"/>
                  <a:pt x="83" y="1274"/>
                </a:cubicBezTo>
                <a:cubicBezTo>
                  <a:pt x="83" y="1274"/>
                  <a:pt x="83" y="1278"/>
                  <a:pt x="82" y="1278"/>
                </a:cubicBezTo>
                <a:cubicBezTo>
                  <a:pt x="86" y="1277"/>
                  <a:pt x="93" y="1280"/>
                  <a:pt x="94" y="1276"/>
                </a:cubicBezTo>
                <a:cubicBezTo>
                  <a:pt x="93" y="1275"/>
                  <a:pt x="88" y="1276"/>
                  <a:pt x="85" y="1276"/>
                </a:cubicBezTo>
                <a:close/>
                <a:moveTo>
                  <a:pt x="230" y="1308"/>
                </a:moveTo>
                <a:cubicBezTo>
                  <a:pt x="229" y="1308"/>
                  <a:pt x="227" y="1308"/>
                  <a:pt x="227" y="1309"/>
                </a:cubicBezTo>
                <a:cubicBezTo>
                  <a:pt x="230" y="1308"/>
                  <a:pt x="235" y="1311"/>
                  <a:pt x="235" y="1308"/>
                </a:cubicBezTo>
                <a:cubicBezTo>
                  <a:pt x="231" y="1307"/>
                  <a:pt x="231" y="1302"/>
                  <a:pt x="225" y="1303"/>
                </a:cubicBezTo>
                <a:cubicBezTo>
                  <a:pt x="223" y="1309"/>
                  <a:pt x="231" y="1304"/>
                  <a:pt x="230" y="1308"/>
                </a:cubicBezTo>
                <a:close/>
                <a:moveTo>
                  <a:pt x="265" y="1319"/>
                </a:moveTo>
                <a:cubicBezTo>
                  <a:pt x="265" y="1321"/>
                  <a:pt x="263" y="1322"/>
                  <a:pt x="261" y="1322"/>
                </a:cubicBezTo>
                <a:cubicBezTo>
                  <a:pt x="261" y="1320"/>
                  <a:pt x="263" y="1319"/>
                  <a:pt x="265" y="1319"/>
                </a:cubicBezTo>
                <a:close/>
                <a:moveTo>
                  <a:pt x="297" y="1324"/>
                </a:moveTo>
                <a:cubicBezTo>
                  <a:pt x="293" y="1324"/>
                  <a:pt x="291" y="1323"/>
                  <a:pt x="289" y="1322"/>
                </a:cubicBezTo>
                <a:cubicBezTo>
                  <a:pt x="292" y="1328"/>
                  <a:pt x="289" y="1325"/>
                  <a:pt x="286" y="1328"/>
                </a:cubicBezTo>
                <a:cubicBezTo>
                  <a:pt x="288" y="1332"/>
                  <a:pt x="290" y="1326"/>
                  <a:pt x="291" y="1330"/>
                </a:cubicBezTo>
                <a:cubicBezTo>
                  <a:pt x="288" y="1332"/>
                  <a:pt x="283" y="1331"/>
                  <a:pt x="282" y="1335"/>
                </a:cubicBezTo>
                <a:cubicBezTo>
                  <a:pt x="285" y="1335"/>
                  <a:pt x="288" y="1335"/>
                  <a:pt x="291" y="1335"/>
                </a:cubicBezTo>
                <a:cubicBezTo>
                  <a:pt x="291" y="1333"/>
                  <a:pt x="291" y="1332"/>
                  <a:pt x="292" y="1332"/>
                </a:cubicBezTo>
                <a:cubicBezTo>
                  <a:pt x="295" y="1330"/>
                  <a:pt x="300" y="1330"/>
                  <a:pt x="301" y="1327"/>
                </a:cubicBezTo>
                <a:cubicBezTo>
                  <a:pt x="305" y="1326"/>
                  <a:pt x="312" y="1329"/>
                  <a:pt x="312" y="1325"/>
                </a:cubicBezTo>
                <a:cubicBezTo>
                  <a:pt x="309" y="1323"/>
                  <a:pt x="301" y="1325"/>
                  <a:pt x="298" y="1322"/>
                </a:cubicBezTo>
                <a:cubicBezTo>
                  <a:pt x="300" y="1326"/>
                  <a:pt x="294" y="1330"/>
                  <a:pt x="294" y="1327"/>
                </a:cubicBezTo>
                <a:cubicBezTo>
                  <a:pt x="295" y="1326"/>
                  <a:pt x="296" y="1325"/>
                  <a:pt x="297" y="1324"/>
                </a:cubicBezTo>
                <a:close/>
                <a:moveTo>
                  <a:pt x="280" y="1330"/>
                </a:moveTo>
                <a:cubicBezTo>
                  <a:pt x="281" y="1330"/>
                  <a:pt x="282" y="1330"/>
                  <a:pt x="283" y="1330"/>
                </a:cubicBezTo>
                <a:cubicBezTo>
                  <a:pt x="283" y="1329"/>
                  <a:pt x="283" y="1328"/>
                  <a:pt x="283" y="1327"/>
                </a:cubicBezTo>
                <a:cubicBezTo>
                  <a:pt x="282" y="1327"/>
                  <a:pt x="281" y="1327"/>
                  <a:pt x="280" y="1327"/>
                </a:cubicBezTo>
                <a:cubicBezTo>
                  <a:pt x="280" y="1328"/>
                  <a:pt x="280" y="1329"/>
                  <a:pt x="280" y="1330"/>
                </a:cubicBezTo>
                <a:close/>
                <a:moveTo>
                  <a:pt x="381" y="1333"/>
                </a:moveTo>
                <a:cubicBezTo>
                  <a:pt x="382" y="1330"/>
                  <a:pt x="390" y="1332"/>
                  <a:pt x="389" y="1336"/>
                </a:cubicBezTo>
                <a:cubicBezTo>
                  <a:pt x="384" y="1337"/>
                  <a:pt x="386" y="1332"/>
                  <a:pt x="381" y="1333"/>
                </a:cubicBezTo>
                <a:close/>
                <a:moveTo>
                  <a:pt x="427" y="1338"/>
                </a:moveTo>
                <a:cubicBezTo>
                  <a:pt x="425" y="1338"/>
                  <a:pt x="424" y="1338"/>
                  <a:pt x="424" y="1339"/>
                </a:cubicBezTo>
                <a:cubicBezTo>
                  <a:pt x="430" y="1341"/>
                  <a:pt x="429" y="1336"/>
                  <a:pt x="431" y="1333"/>
                </a:cubicBezTo>
                <a:cubicBezTo>
                  <a:pt x="428" y="1333"/>
                  <a:pt x="426" y="1333"/>
                  <a:pt x="425" y="1332"/>
                </a:cubicBezTo>
                <a:cubicBezTo>
                  <a:pt x="425" y="1335"/>
                  <a:pt x="427" y="1335"/>
                  <a:pt x="427" y="1338"/>
                </a:cubicBezTo>
                <a:close/>
                <a:moveTo>
                  <a:pt x="402" y="1338"/>
                </a:moveTo>
                <a:cubicBezTo>
                  <a:pt x="408" y="1340"/>
                  <a:pt x="419" y="1341"/>
                  <a:pt x="422" y="1336"/>
                </a:cubicBezTo>
                <a:cubicBezTo>
                  <a:pt x="414" y="1338"/>
                  <a:pt x="405" y="1336"/>
                  <a:pt x="397" y="1335"/>
                </a:cubicBezTo>
                <a:cubicBezTo>
                  <a:pt x="396" y="1339"/>
                  <a:pt x="399" y="1337"/>
                  <a:pt x="402" y="1338"/>
                </a:cubicBezTo>
                <a:close/>
                <a:moveTo>
                  <a:pt x="358" y="1343"/>
                </a:moveTo>
                <a:cubicBezTo>
                  <a:pt x="360" y="1342"/>
                  <a:pt x="366" y="1344"/>
                  <a:pt x="366" y="1341"/>
                </a:cubicBezTo>
                <a:cubicBezTo>
                  <a:pt x="365" y="1341"/>
                  <a:pt x="364" y="1340"/>
                  <a:pt x="364" y="1338"/>
                </a:cubicBezTo>
                <a:cubicBezTo>
                  <a:pt x="362" y="1338"/>
                  <a:pt x="358" y="1337"/>
                  <a:pt x="358" y="1339"/>
                </a:cubicBezTo>
                <a:cubicBezTo>
                  <a:pt x="360" y="1340"/>
                  <a:pt x="359" y="1341"/>
                  <a:pt x="358" y="1343"/>
                </a:cubicBezTo>
                <a:close/>
                <a:moveTo>
                  <a:pt x="2044" y="1346"/>
                </a:moveTo>
                <a:cubicBezTo>
                  <a:pt x="2042" y="1348"/>
                  <a:pt x="2038" y="1349"/>
                  <a:pt x="2034" y="1349"/>
                </a:cubicBezTo>
                <a:cubicBezTo>
                  <a:pt x="2033" y="1343"/>
                  <a:pt x="2041" y="1347"/>
                  <a:pt x="2044" y="1346"/>
                </a:cubicBezTo>
                <a:close/>
                <a:moveTo>
                  <a:pt x="401" y="1363"/>
                </a:moveTo>
                <a:cubicBezTo>
                  <a:pt x="399" y="1365"/>
                  <a:pt x="401" y="1369"/>
                  <a:pt x="397" y="1368"/>
                </a:cubicBezTo>
                <a:cubicBezTo>
                  <a:pt x="396" y="1365"/>
                  <a:pt x="398" y="1363"/>
                  <a:pt x="401" y="1363"/>
                </a:cubicBezTo>
                <a:close/>
                <a:moveTo>
                  <a:pt x="2019" y="1366"/>
                </a:moveTo>
                <a:cubicBezTo>
                  <a:pt x="2018" y="1366"/>
                  <a:pt x="2017" y="1366"/>
                  <a:pt x="2016" y="1366"/>
                </a:cubicBezTo>
                <a:cubicBezTo>
                  <a:pt x="2008" y="1366"/>
                  <a:pt x="2020" y="1371"/>
                  <a:pt x="2019" y="1366"/>
                </a:cubicBezTo>
                <a:close/>
                <a:moveTo>
                  <a:pt x="401" y="1368"/>
                </a:moveTo>
                <a:cubicBezTo>
                  <a:pt x="404" y="1368"/>
                  <a:pt x="404" y="1370"/>
                  <a:pt x="406" y="1370"/>
                </a:cubicBezTo>
                <a:cubicBezTo>
                  <a:pt x="407" y="1373"/>
                  <a:pt x="399" y="1372"/>
                  <a:pt x="401" y="1368"/>
                </a:cubicBezTo>
                <a:close/>
                <a:moveTo>
                  <a:pt x="909" y="1401"/>
                </a:moveTo>
                <a:cubicBezTo>
                  <a:pt x="909" y="1400"/>
                  <a:pt x="909" y="1399"/>
                  <a:pt x="909" y="1398"/>
                </a:cubicBezTo>
                <a:cubicBezTo>
                  <a:pt x="906" y="1393"/>
                  <a:pt x="901" y="1403"/>
                  <a:pt x="909" y="1401"/>
                </a:cubicBezTo>
                <a:close/>
                <a:moveTo>
                  <a:pt x="486" y="1401"/>
                </a:moveTo>
                <a:cubicBezTo>
                  <a:pt x="486" y="1405"/>
                  <a:pt x="481" y="1404"/>
                  <a:pt x="477" y="1404"/>
                </a:cubicBezTo>
                <a:cubicBezTo>
                  <a:pt x="477" y="1400"/>
                  <a:pt x="482" y="1401"/>
                  <a:pt x="486" y="1401"/>
                </a:cubicBezTo>
                <a:close/>
                <a:moveTo>
                  <a:pt x="476" y="1414"/>
                </a:moveTo>
                <a:cubicBezTo>
                  <a:pt x="473" y="1412"/>
                  <a:pt x="472" y="1407"/>
                  <a:pt x="468" y="1406"/>
                </a:cubicBezTo>
                <a:cubicBezTo>
                  <a:pt x="466" y="1413"/>
                  <a:pt x="473" y="1418"/>
                  <a:pt x="476" y="1414"/>
                </a:cubicBezTo>
                <a:close/>
                <a:moveTo>
                  <a:pt x="262" y="1412"/>
                </a:moveTo>
                <a:cubicBezTo>
                  <a:pt x="265" y="1414"/>
                  <a:pt x="266" y="1420"/>
                  <a:pt x="260" y="1420"/>
                </a:cubicBezTo>
                <a:cubicBezTo>
                  <a:pt x="260" y="1417"/>
                  <a:pt x="260" y="1414"/>
                  <a:pt x="262" y="1412"/>
                </a:cubicBezTo>
                <a:close/>
                <a:moveTo>
                  <a:pt x="1955" y="1416"/>
                </a:moveTo>
                <a:cubicBezTo>
                  <a:pt x="1960" y="1418"/>
                  <a:pt x="1953" y="1420"/>
                  <a:pt x="1952" y="1419"/>
                </a:cubicBezTo>
                <a:cubicBezTo>
                  <a:pt x="1951" y="1418"/>
                  <a:pt x="1956" y="1417"/>
                  <a:pt x="1955" y="1416"/>
                </a:cubicBezTo>
                <a:close/>
                <a:moveTo>
                  <a:pt x="1706" y="1425"/>
                </a:moveTo>
                <a:cubicBezTo>
                  <a:pt x="1713" y="1423"/>
                  <a:pt x="1715" y="1426"/>
                  <a:pt x="1717" y="1424"/>
                </a:cubicBezTo>
                <a:cubicBezTo>
                  <a:pt x="1714" y="1422"/>
                  <a:pt x="1707" y="1418"/>
                  <a:pt x="1706" y="1425"/>
                </a:cubicBezTo>
                <a:close/>
                <a:moveTo>
                  <a:pt x="1727" y="1425"/>
                </a:moveTo>
                <a:cubicBezTo>
                  <a:pt x="1728" y="1425"/>
                  <a:pt x="1729" y="1425"/>
                  <a:pt x="1730" y="1425"/>
                </a:cubicBezTo>
                <a:cubicBezTo>
                  <a:pt x="1730" y="1424"/>
                  <a:pt x="1730" y="1423"/>
                  <a:pt x="1730" y="1422"/>
                </a:cubicBezTo>
                <a:cubicBezTo>
                  <a:pt x="1729" y="1422"/>
                  <a:pt x="1728" y="1422"/>
                  <a:pt x="1727" y="1422"/>
                </a:cubicBezTo>
                <a:cubicBezTo>
                  <a:pt x="1727" y="1423"/>
                  <a:pt x="1727" y="1424"/>
                  <a:pt x="1727" y="1425"/>
                </a:cubicBezTo>
                <a:close/>
                <a:moveTo>
                  <a:pt x="1644" y="1424"/>
                </a:moveTo>
                <a:cubicBezTo>
                  <a:pt x="1648" y="1423"/>
                  <a:pt x="1649" y="1425"/>
                  <a:pt x="1649" y="1428"/>
                </a:cubicBezTo>
                <a:cubicBezTo>
                  <a:pt x="1646" y="1429"/>
                  <a:pt x="1644" y="1427"/>
                  <a:pt x="1644" y="1424"/>
                </a:cubicBezTo>
                <a:close/>
                <a:moveTo>
                  <a:pt x="1694" y="1425"/>
                </a:moveTo>
                <a:cubicBezTo>
                  <a:pt x="1696" y="1425"/>
                  <a:pt x="1700" y="1425"/>
                  <a:pt x="1697" y="1424"/>
                </a:cubicBezTo>
                <a:cubicBezTo>
                  <a:pt x="1690" y="1425"/>
                  <a:pt x="1678" y="1420"/>
                  <a:pt x="1675" y="1427"/>
                </a:cubicBezTo>
                <a:cubicBezTo>
                  <a:pt x="1683" y="1425"/>
                  <a:pt x="1685" y="1427"/>
                  <a:pt x="1694" y="1425"/>
                </a:cubicBezTo>
                <a:close/>
                <a:moveTo>
                  <a:pt x="542" y="1436"/>
                </a:moveTo>
                <a:cubicBezTo>
                  <a:pt x="540" y="1436"/>
                  <a:pt x="532" y="1436"/>
                  <a:pt x="537" y="1438"/>
                </a:cubicBezTo>
                <a:cubicBezTo>
                  <a:pt x="543" y="1437"/>
                  <a:pt x="546" y="1441"/>
                  <a:pt x="553" y="1439"/>
                </a:cubicBezTo>
                <a:cubicBezTo>
                  <a:pt x="555" y="1433"/>
                  <a:pt x="546" y="1439"/>
                  <a:pt x="546" y="1435"/>
                </a:cubicBezTo>
                <a:cubicBezTo>
                  <a:pt x="544" y="1432"/>
                  <a:pt x="548" y="1429"/>
                  <a:pt x="543" y="1427"/>
                </a:cubicBezTo>
                <a:cubicBezTo>
                  <a:pt x="541" y="1429"/>
                  <a:pt x="541" y="1432"/>
                  <a:pt x="542" y="1436"/>
                </a:cubicBezTo>
                <a:close/>
                <a:moveTo>
                  <a:pt x="1444" y="1449"/>
                </a:moveTo>
                <a:cubicBezTo>
                  <a:pt x="1441" y="1449"/>
                  <a:pt x="1439" y="1448"/>
                  <a:pt x="1438" y="1446"/>
                </a:cubicBezTo>
                <a:cubicBezTo>
                  <a:pt x="1442" y="1442"/>
                  <a:pt x="1437" y="1437"/>
                  <a:pt x="1435" y="1435"/>
                </a:cubicBezTo>
                <a:cubicBezTo>
                  <a:pt x="1438" y="1442"/>
                  <a:pt x="1430" y="1445"/>
                  <a:pt x="1436" y="1450"/>
                </a:cubicBezTo>
                <a:cubicBezTo>
                  <a:pt x="1433" y="1450"/>
                  <a:pt x="1432" y="1452"/>
                  <a:pt x="1431" y="1454"/>
                </a:cubicBezTo>
                <a:cubicBezTo>
                  <a:pt x="1430" y="1454"/>
                  <a:pt x="1428" y="1455"/>
                  <a:pt x="1427" y="1457"/>
                </a:cubicBezTo>
                <a:cubicBezTo>
                  <a:pt x="1429" y="1457"/>
                  <a:pt x="1428" y="1459"/>
                  <a:pt x="1428" y="1462"/>
                </a:cubicBezTo>
                <a:cubicBezTo>
                  <a:pt x="1426" y="1461"/>
                  <a:pt x="1421" y="1463"/>
                  <a:pt x="1419" y="1462"/>
                </a:cubicBezTo>
                <a:cubicBezTo>
                  <a:pt x="1418" y="1461"/>
                  <a:pt x="1419" y="1458"/>
                  <a:pt x="1417" y="1458"/>
                </a:cubicBezTo>
                <a:cubicBezTo>
                  <a:pt x="1416" y="1461"/>
                  <a:pt x="1413" y="1462"/>
                  <a:pt x="1413" y="1465"/>
                </a:cubicBezTo>
                <a:cubicBezTo>
                  <a:pt x="1424" y="1463"/>
                  <a:pt x="1412" y="1477"/>
                  <a:pt x="1417" y="1479"/>
                </a:cubicBezTo>
                <a:cubicBezTo>
                  <a:pt x="1418" y="1478"/>
                  <a:pt x="1418" y="1476"/>
                  <a:pt x="1419" y="1474"/>
                </a:cubicBezTo>
                <a:cubicBezTo>
                  <a:pt x="1419" y="1474"/>
                  <a:pt x="1420" y="1474"/>
                  <a:pt x="1420" y="1474"/>
                </a:cubicBezTo>
                <a:cubicBezTo>
                  <a:pt x="1421" y="1472"/>
                  <a:pt x="1419" y="1466"/>
                  <a:pt x="1422" y="1465"/>
                </a:cubicBezTo>
                <a:cubicBezTo>
                  <a:pt x="1425" y="1465"/>
                  <a:pt x="1426" y="1466"/>
                  <a:pt x="1427" y="1468"/>
                </a:cubicBezTo>
                <a:cubicBezTo>
                  <a:pt x="1427" y="1472"/>
                  <a:pt x="1424" y="1473"/>
                  <a:pt x="1423" y="1476"/>
                </a:cubicBezTo>
                <a:cubicBezTo>
                  <a:pt x="1427" y="1477"/>
                  <a:pt x="1427" y="1481"/>
                  <a:pt x="1429" y="1484"/>
                </a:cubicBezTo>
                <a:cubicBezTo>
                  <a:pt x="1426" y="1484"/>
                  <a:pt x="1428" y="1491"/>
                  <a:pt x="1431" y="1490"/>
                </a:cubicBezTo>
                <a:cubicBezTo>
                  <a:pt x="1432" y="1485"/>
                  <a:pt x="1429" y="1475"/>
                  <a:pt x="1436" y="1476"/>
                </a:cubicBezTo>
                <a:cubicBezTo>
                  <a:pt x="1436" y="1472"/>
                  <a:pt x="1433" y="1472"/>
                  <a:pt x="1434" y="1468"/>
                </a:cubicBezTo>
                <a:cubicBezTo>
                  <a:pt x="1438" y="1467"/>
                  <a:pt x="1439" y="1463"/>
                  <a:pt x="1444" y="1463"/>
                </a:cubicBezTo>
                <a:cubicBezTo>
                  <a:pt x="1448" y="1465"/>
                  <a:pt x="1451" y="1469"/>
                  <a:pt x="1450" y="1477"/>
                </a:cubicBezTo>
                <a:cubicBezTo>
                  <a:pt x="1458" y="1475"/>
                  <a:pt x="1463" y="1474"/>
                  <a:pt x="1471" y="1476"/>
                </a:cubicBezTo>
                <a:cubicBezTo>
                  <a:pt x="1473" y="1473"/>
                  <a:pt x="1473" y="1469"/>
                  <a:pt x="1478" y="1470"/>
                </a:cubicBezTo>
                <a:cubicBezTo>
                  <a:pt x="1480" y="1471"/>
                  <a:pt x="1484" y="1471"/>
                  <a:pt x="1485" y="1474"/>
                </a:cubicBezTo>
                <a:cubicBezTo>
                  <a:pt x="1488" y="1477"/>
                  <a:pt x="1486" y="1484"/>
                  <a:pt x="1490" y="1485"/>
                </a:cubicBezTo>
                <a:cubicBezTo>
                  <a:pt x="1491" y="1483"/>
                  <a:pt x="1491" y="1482"/>
                  <a:pt x="1493" y="1481"/>
                </a:cubicBezTo>
                <a:cubicBezTo>
                  <a:pt x="1492" y="1489"/>
                  <a:pt x="1498" y="1481"/>
                  <a:pt x="1499" y="1487"/>
                </a:cubicBezTo>
                <a:cubicBezTo>
                  <a:pt x="1497" y="1487"/>
                  <a:pt x="1495" y="1487"/>
                  <a:pt x="1494" y="1489"/>
                </a:cubicBezTo>
                <a:cubicBezTo>
                  <a:pt x="1499" y="1489"/>
                  <a:pt x="1492" y="1491"/>
                  <a:pt x="1493" y="1493"/>
                </a:cubicBezTo>
                <a:cubicBezTo>
                  <a:pt x="1499" y="1493"/>
                  <a:pt x="1494" y="1497"/>
                  <a:pt x="1494" y="1498"/>
                </a:cubicBezTo>
                <a:cubicBezTo>
                  <a:pt x="1494" y="1497"/>
                  <a:pt x="1496" y="1501"/>
                  <a:pt x="1496" y="1501"/>
                </a:cubicBezTo>
                <a:cubicBezTo>
                  <a:pt x="1496" y="1503"/>
                  <a:pt x="1497" y="1504"/>
                  <a:pt x="1499" y="1504"/>
                </a:cubicBezTo>
                <a:cubicBezTo>
                  <a:pt x="1499" y="1499"/>
                  <a:pt x="1499" y="1494"/>
                  <a:pt x="1497" y="1490"/>
                </a:cubicBezTo>
                <a:cubicBezTo>
                  <a:pt x="1499" y="1490"/>
                  <a:pt x="1501" y="1489"/>
                  <a:pt x="1502" y="1489"/>
                </a:cubicBezTo>
                <a:cubicBezTo>
                  <a:pt x="1502" y="1495"/>
                  <a:pt x="1507" y="1498"/>
                  <a:pt x="1513" y="1495"/>
                </a:cubicBezTo>
                <a:cubicBezTo>
                  <a:pt x="1512" y="1499"/>
                  <a:pt x="1506" y="1498"/>
                  <a:pt x="1506" y="1503"/>
                </a:cubicBezTo>
                <a:cubicBezTo>
                  <a:pt x="1510" y="1503"/>
                  <a:pt x="1511" y="1506"/>
                  <a:pt x="1516" y="1504"/>
                </a:cubicBezTo>
                <a:cubicBezTo>
                  <a:pt x="1517" y="1500"/>
                  <a:pt x="1514" y="1499"/>
                  <a:pt x="1514" y="1495"/>
                </a:cubicBezTo>
                <a:cubicBezTo>
                  <a:pt x="1518" y="1495"/>
                  <a:pt x="1519" y="1494"/>
                  <a:pt x="1519" y="1490"/>
                </a:cubicBezTo>
                <a:cubicBezTo>
                  <a:pt x="1515" y="1489"/>
                  <a:pt x="1516" y="1490"/>
                  <a:pt x="1510" y="1489"/>
                </a:cubicBezTo>
                <a:cubicBezTo>
                  <a:pt x="1509" y="1490"/>
                  <a:pt x="1510" y="1493"/>
                  <a:pt x="1508" y="1493"/>
                </a:cubicBezTo>
                <a:cubicBezTo>
                  <a:pt x="1504" y="1491"/>
                  <a:pt x="1503" y="1487"/>
                  <a:pt x="1502" y="1482"/>
                </a:cubicBezTo>
                <a:cubicBezTo>
                  <a:pt x="1500" y="1482"/>
                  <a:pt x="1498" y="1481"/>
                  <a:pt x="1498" y="1479"/>
                </a:cubicBezTo>
                <a:cubicBezTo>
                  <a:pt x="1499" y="1479"/>
                  <a:pt x="1499" y="1478"/>
                  <a:pt x="1499" y="1476"/>
                </a:cubicBezTo>
                <a:cubicBezTo>
                  <a:pt x="1497" y="1476"/>
                  <a:pt x="1495" y="1476"/>
                  <a:pt x="1495" y="1474"/>
                </a:cubicBezTo>
                <a:cubicBezTo>
                  <a:pt x="1498" y="1475"/>
                  <a:pt x="1495" y="1469"/>
                  <a:pt x="1496" y="1466"/>
                </a:cubicBezTo>
                <a:cubicBezTo>
                  <a:pt x="1499" y="1466"/>
                  <a:pt x="1501" y="1465"/>
                  <a:pt x="1503" y="1463"/>
                </a:cubicBezTo>
                <a:cubicBezTo>
                  <a:pt x="1493" y="1463"/>
                  <a:pt x="1497" y="1449"/>
                  <a:pt x="1495" y="1446"/>
                </a:cubicBezTo>
                <a:cubicBezTo>
                  <a:pt x="1489" y="1445"/>
                  <a:pt x="1490" y="1451"/>
                  <a:pt x="1483" y="1449"/>
                </a:cubicBezTo>
                <a:cubicBezTo>
                  <a:pt x="1482" y="1442"/>
                  <a:pt x="1475" y="1441"/>
                  <a:pt x="1478" y="1435"/>
                </a:cubicBezTo>
                <a:cubicBezTo>
                  <a:pt x="1476" y="1435"/>
                  <a:pt x="1473" y="1435"/>
                  <a:pt x="1471" y="1435"/>
                </a:cubicBezTo>
                <a:cubicBezTo>
                  <a:pt x="1469" y="1439"/>
                  <a:pt x="1473" y="1439"/>
                  <a:pt x="1472" y="1444"/>
                </a:cubicBezTo>
                <a:cubicBezTo>
                  <a:pt x="1474" y="1444"/>
                  <a:pt x="1476" y="1444"/>
                  <a:pt x="1477" y="1446"/>
                </a:cubicBezTo>
                <a:cubicBezTo>
                  <a:pt x="1477" y="1449"/>
                  <a:pt x="1475" y="1451"/>
                  <a:pt x="1475" y="1454"/>
                </a:cubicBezTo>
                <a:cubicBezTo>
                  <a:pt x="1474" y="1458"/>
                  <a:pt x="1477" y="1463"/>
                  <a:pt x="1473" y="1466"/>
                </a:cubicBezTo>
                <a:cubicBezTo>
                  <a:pt x="1468" y="1465"/>
                  <a:pt x="1467" y="1469"/>
                  <a:pt x="1462" y="1468"/>
                </a:cubicBezTo>
                <a:cubicBezTo>
                  <a:pt x="1462" y="1466"/>
                  <a:pt x="1464" y="1466"/>
                  <a:pt x="1464" y="1463"/>
                </a:cubicBezTo>
                <a:cubicBezTo>
                  <a:pt x="1459" y="1460"/>
                  <a:pt x="1456" y="1456"/>
                  <a:pt x="1453" y="1450"/>
                </a:cubicBezTo>
                <a:cubicBezTo>
                  <a:pt x="1452" y="1449"/>
                  <a:pt x="1454" y="1446"/>
                  <a:pt x="1453" y="1444"/>
                </a:cubicBezTo>
                <a:cubicBezTo>
                  <a:pt x="1453" y="1444"/>
                  <a:pt x="1452" y="1444"/>
                  <a:pt x="1452" y="1443"/>
                </a:cubicBezTo>
                <a:cubicBezTo>
                  <a:pt x="1452" y="1442"/>
                  <a:pt x="1452" y="1440"/>
                  <a:pt x="1452" y="1439"/>
                </a:cubicBezTo>
                <a:cubicBezTo>
                  <a:pt x="1451" y="1439"/>
                  <a:pt x="1448" y="1440"/>
                  <a:pt x="1449" y="1438"/>
                </a:cubicBezTo>
                <a:cubicBezTo>
                  <a:pt x="1451" y="1438"/>
                  <a:pt x="1454" y="1432"/>
                  <a:pt x="1449" y="1433"/>
                </a:cubicBezTo>
                <a:cubicBezTo>
                  <a:pt x="1446" y="1437"/>
                  <a:pt x="1450" y="1448"/>
                  <a:pt x="1444" y="1449"/>
                </a:cubicBezTo>
                <a:close/>
                <a:moveTo>
                  <a:pt x="1481" y="1455"/>
                </a:moveTo>
                <a:cubicBezTo>
                  <a:pt x="1482" y="1456"/>
                  <a:pt x="1483" y="1457"/>
                  <a:pt x="1484" y="1457"/>
                </a:cubicBezTo>
                <a:cubicBezTo>
                  <a:pt x="1484" y="1458"/>
                  <a:pt x="1482" y="1458"/>
                  <a:pt x="1482" y="1460"/>
                </a:cubicBezTo>
                <a:cubicBezTo>
                  <a:pt x="1481" y="1460"/>
                  <a:pt x="1481" y="1458"/>
                  <a:pt x="1479" y="1458"/>
                </a:cubicBezTo>
                <a:cubicBezTo>
                  <a:pt x="1480" y="1457"/>
                  <a:pt x="1481" y="1457"/>
                  <a:pt x="1481" y="1455"/>
                </a:cubicBezTo>
                <a:close/>
                <a:moveTo>
                  <a:pt x="1482" y="1462"/>
                </a:moveTo>
                <a:cubicBezTo>
                  <a:pt x="1484" y="1462"/>
                  <a:pt x="1487" y="1462"/>
                  <a:pt x="1489" y="1462"/>
                </a:cubicBezTo>
                <a:cubicBezTo>
                  <a:pt x="1489" y="1463"/>
                  <a:pt x="1489" y="1464"/>
                  <a:pt x="1489" y="1465"/>
                </a:cubicBezTo>
                <a:cubicBezTo>
                  <a:pt x="1487" y="1465"/>
                  <a:pt x="1484" y="1465"/>
                  <a:pt x="1482" y="1465"/>
                </a:cubicBezTo>
                <a:cubicBezTo>
                  <a:pt x="1482" y="1464"/>
                  <a:pt x="1482" y="1463"/>
                  <a:pt x="1482" y="1462"/>
                </a:cubicBezTo>
                <a:close/>
                <a:moveTo>
                  <a:pt x="1612" y="1435"/>
                </a:moveTo>
                <a:cubicBezTo>
                  <a:pt x="1610" y="1435"/>
                  <a:pt x="1609" y="1435"/>
                  <a:pt x="1607" y="1435"/>
                </a:cubicBezTo>
                <a:cubicBezTo>
                  <a:pt x="1606" y="1435"/>
                  <a:pt x="1604" y="1435"/>
                  <a:pt x="1604" y="1436"/>
                </a:cubicBezTo>
                <a:cubicBezTo>
                  <a:pt x="1606" y="1435"/>
                  <a:pt x="1612" y="1438"/>
                  <a:pt x="1612" y="1435"/>
                </a:cubicBezTo>
                <a:close/>
                <a:moveTo>
                  <a:pt x="567" y="1439"/>
                </a:moveTo>
                <a:cubicBezTo>
                  <a:pt x="568" y="1439"/>
                  <a:pt x="570" y="1439"/>
                  <a:pt x="571" y="1439"/>
                </a:cubicBezTo>
                <a:cubicBezTo>
                  <a:pt x="574" y="1438"/>
                  <a:pt x="579" y="1439"/>
                  <a:pt x="581" y="1436"/>
                </a:cubicBezTo>
                <a:cubicBezTo>
                  <a:pt x="576" y="1438"/>
                  <a:pt x="566" y="1433"/>
                  <a:pt x="567" y="1439"/>
                </a:cubicBezTo>
                <a:close/>
                <a:moveTo>
                  <a:pt x="288" y="1441"/>
                </a:moveTo>
                <a:cubicBezTo>
                  <a:pt x="289" y="1441"/>
                  <a:pt x="290" y="1441"/>
                  <a:pt x="291" y="1441"/>
                </a:cubicBezTo>
                <a:cubicBezTo>
                  <a:pt x="291" y="1440"/>
                  <a:pt x="291" y="1439"/>
                  <a:pt x="291" y="1438"/>
                </a:cubicBezTo>
                <a:cubicBezTo>
                  <a:pt x="290" y="1438"/>
                  <a:pt x="289" y="1438"/>
                  <a:pt x="288" y="1438"/>
                </a:cubicBezTo>
                <a:cubicBezTo>
                  <a:pt x="288" y="1439"/>
                  <a:pt x="288" y="1440"/>
                  <a:pt x="288" y="1441"/>
                </a:cubicBezTo>
                <a:close/>
                <a:moveTo>
                  <a:pt x="697" y="1449"/>
                </a:moveTo>
                <a:cubicBezTo>
                  <a:pt x="701" y="1450"/>
                  <a:pt x="709" y="1447"/>
                  <a:pt x="705" y="1444"/>
                </a:cubicBezTo>
                <a:cubicBezTo>
                  <a:pt x="705" y="1446"/>
                  <a:pt x="702" y="1446"/>
                  <a:pt x="700" y="1446"/>
                </a:cubicBezTo>
                <a:cubicBezTo>
                  <a:pt x="700" y="1445"/>
                  <a:pt x="700" y="1444"/>
                  <a:pt x="699" y="1444"/>
                </a:cubicBezTo>
                <a:cubicBezTo>
                  <a:pt x="699" y="1446"/>
                  <a:pt x="698" y="1448"/>
                  <a:pt x="697" y="1449"/>
                </a:cubicBezTo>
                <a:close/>
                <a:moveTo>
                  <a:pt x="988" y="1446"/>
                </a:moveTo>
                <a:cubicBezTo>
                  <a:pt x="990" y="1445"/>
                  <a:pt x="991" y="1451"/>
                  <a:pt x="990" y="1452"/>
                </a:cubicBezTo>
                <a:cubicBezTo>
                  <a:pt x="989" y="1453"/>
                  <a:pt x="985" y="1448"/>
                  <a:pt x="988" y="1446"/>
                </a:cubicBezTo>
                <a:close/>
                <a:moveTo>
                  <a:pt x="1170" y="1446"/>
                </a:moveTo>
                <a:cubicBezTo>
                  <a:pt x="1177" y="1447"/>
                  <a:pt x="1168" y="1455"/>
                  <a:pt x="1170" y="1446"/>
                </a:cubicBezTo>
                <a:close/>
                <a:moveTo>
                  <a:pt x="1261" y="1446"/>
                </a:moveTo>
                <a:cubicBezTo>
                  <a:pt x="1264" y="1448"/>
                  <a:pt x="1264" y="1452"/>
                  <a:pt x="1264" y="1457"/>
                </a:cubicBezTo>
                <a:cubicBezTo>
                  <a:pt x="1262" y="1454"/>
                  <a:pt x="1257" y="1450"/>
                  <a:pt x="1261" y="1446"/>
                </a:cubicBezTo>
                <a:close/>
                <a:moveTo>
                  <a:pt x="568" y="1447"/>
                </a:moveTo>
                <a:cubicBezTo>
                  <a:pt x="571" y="1447"/>
                  <a:pt x="572" y="1456"/>
                  <a:pt x="567" y="1454"/>
                </a:cubicBezTo>
                <a:cubicBezTo>
                  <a:pt x="568" y="1452"/>
                  <a:pt x="569" y="1450"/>
                  <a:pt x="568" y="1447"/>
                </a:cubicBezTo>
                <a:close/>
                <a:moveTo>
                  <a:pt x="287" y="1449"/>
                </a:moveTo>
                <a:cubicBezTo>
                  <a:pt x="296" y="1451"/>
                  <a:pt x="281" y="1456"/>
                  <a:pt x="287" y="1449"/>
                </a:cubicBezTo>
                <a:close/>
                <a:moveTo>
                  <a:pt x="598" y="1452"/>
                </a:moveTo>
                <a:cubicBezTo>
                  <a:pt x="599" y="1452"/>
                  <a:pt x="600" y="1452"/>
                  <a:pt x="601" y="1452"/>
                </a:cubicBezTo>
                <a:cubicBezTo>
                  <a:pt x="601" y="1451"/>
                  <a:pt x="601" y="1450"/>
                  <a:pt x="601" y="1449"/>
                </a:cubicBezTo>
                <a:cubicBezTo>
                  <a:pt x="600" y="1449"/>
                  <a:pt x="599" y="1449"/>
                  <a:pt x="598" y="1449"/>
                </a:cubicBezTo>
                <a:cubicBezTo>
                  <a:pt x="598" y="1450"/>
                  <a:pt x="598" y="1451"/>
                  <a:pt x="598" y="1452"/>
                </a:cubicBezTo>
                <a:close/>
                <a:moveTo>
                  <a:pt x="1067" y="1452"/>
                </a:moveTo>
                <a:cubicBezTo>
                  <a:pt x="1068" y="1448"/>
                  <a:pt x="1074" y="1451"/>
                  <a:pt x="1075" y="1452"/>
                </a:cubicBezTo>
                <a:cubicBezTo>
                  <a:pt x="1075" y="1456"/>
                  <a:pt x="1068" y="1453"/>
                  <a:pt x="1067" y="1452"/>
                </a:cubicBezTo>
                <a:close/>
                <a:moveTo>
                  <a:pt x="1275" y="1463"/>
                </a:moveTo>
                <a:cubicBezTo>
                  <a:pt x="1274" y="1464"/>
                  <a:pt x="1265" y="1462"/>
                  <a:pt x="1270" y="1465"/>
                </a:cubicBezTo>
                <a:cubicBezTo>
                  <a:pt x="1277" y="1464"/>
                  <a:pt x="1274" y="1470"/>
                  <a:pt x="1280" y="1466"/>
                </a:cubicBezTo>
                <a:cubicBezTo>
                  <a:pt x="1280" y="1468"/>
                  <a:pt x="1281" y="1468"/>
                  <a:pt x="1281" y="1470"/>
                </a:cubicBezTo>
                <a:cubicBezTo>
                  <a:pt x="1281" y="1472"/>
                  <a:pt x="1279" y="1473"/>
                  <a:pt x="1279" y="1476"/>
                </a:cubicBezTo>
                <a:cubicBezTo>
                  <a:pt x="1281" y="1476"/>
                  <a:pt x="1284" y="1476"/>
                  <a:pt x="1284" y="1477"/>
                </a:cubicBezTo>
                <a:cubicBezTo>
                  <a:pt x="1287" y="1481"/>
                  <a:pt x="1284" y="1484"/>
                  <a:pt x="1284" y="1485"/>
                </a:cubicBezTo>
                <a:cubicBezTo>
                  <a:pt x="1284" y="1486"/>
                  <a:pt x="1287" y="1488"/>
                  <a:pt x="1287" y="1489"/>
                </a:cubicBezTo>
                <a:cubicBezTo>
                  <a:pt x="1288" y="1491"/>
                  <a:pt x="1287" y="1493"/>
                  <a:pt x="1290" y="1493"/>
                </a:cubicBezTo>
                <a:cubicBezTo>
                  <a:pt x="1287" y="1487"/>
                  <a:pt x="1292" y="1486"/>
                  <a:pt x="1293" y="1481"/>
                </a:cubicBezTo>
                <a:cubicBezTo>
                  <a:pt x="1291" y="1481"/>
                  <a:pt x="1289" y="1479"/>
                  <a:pt x="1289" y="1477"/>
                </a:cubicBezTo>
                <a:cubicBezTo>
                  <a:pt x="1293" y="1473"/>
                  <a:pt x="1293" y="1473"/>
                  <a:pt x="1292" y="1465"/>
                </a:cubicBezTo>
                <a:cubicBezTo>
                  <a:pt x="1288" y="1462"/>
                  <a:pt x="1280" y="1458"/>
                  <a:pt x="1277" y="1455"/>
                </a:cubicBezTo>
                <a:cubicBezTo>
                  <a:pt x="1276" y="1454"/>
                  <a:pt x="1277" y="1450"/>
                  <a:pt x="1275" y="1454"/>
                </a:cubicBezTo>
                <a:cubicBezTo>
                  <a:pt x="1274" y="1458"/>
                  <a:pt x="1277" y="1460"/>
                  <a:pt x="1275" y="1463"/>
                </a:cubicBezTo>
                <a:close/>
                <a:moveTo>
                  <a:pt x="288" y="1457"/>
                </a:moveTo>
                <a:cubicBezTo>
                  <a:pt x="288" y="1456"/>
                  <a:pt x="294" y="1454"/>
                  <a:pt x="295" y="1455"/>
                </a:cubicBezTo>
                <a:cubicBezTo>
                  <a:pt x="295" y="1456"/>
                  <a:pt x="291" y="1460"/>
                  <a:pt x="288" y="1457"/>
                </a:cubicBezTo>
                <a:close/>
                <a:moveTo>
                  <a:pt x="1215" y="1468"/>
                </a:moveTo>
                <a:cubicBezTo>
                  <a:pt x="1213" y="1469"/>
                  <a:pt x="1211" y="1470"/>
                  <a:pt x="1210" y="1471"/>
                </a:cubicBezTo>
                <a:cubicBezTo>
                  <a:pt x="1216" y="1470"/>
                  <a:pt x="1215" y="1478"/>
                  <a:pt x="1219" y="1479"/>
                </a:cubicBezTo>
                <a:cubicBezTo>
                  <a:pt x="1220" y="1475"/>
                  <a:pt x="1219" y="1473"/>
                  <a:pt x="1218" y="1471"/>
                </a:cubicBezTo>
                <a:cubicBezTo>
                  <a:pt x="1219" y="1468"/>
                  <a:pt x="1225" y="1471"/>
                  <a:pt x="1225" y="1468"/>
                </a:cubicBezTo>
                <a:cubicBezTo>
                  <a:pt x="1215" y="1471"/>
                  <a:pt x="1223" y="1455"/>
                  <a:pt x="1216" y="1455"/>
                </a:cubicBezTo>
                <a:cubicBezTo>
                  <a:pt x="1216" y="1460"/>
                  <a:pt x="1213" y="1462"/>
                  <a:pt x="1215" y="1468"/>
                </a:cubicBezTo>
                <a:close/>
                <a:moveTo>
                  <a:pt x="1074" y="1489"/>
                </a:moveTo>
                <a:cubicBezTo>
                  <a:pt x="1071" y="1489"/>
                  <a:pt x="1073" y="1493"/>
                  <a:pt x="1071" y="1493"/>
                </a:cubicBezTo>
                <a:cubicBezTo>
                  <a:pt x="1067" y="1493"/>
                  <a:pt x="1066" y="1491"/>
                  <a:pt x="1061" y="1492"/>
                </a:cubicBezTo>
                <a:cubicBezTo>
                  <a:pt x="1061" y="1490"/>
                  <a:pt x="1059" y="1489"/>
                  <a:pt x="1058" y="1487"/>
                </a:cubicBezTo>
                <a:cubicBezTo>
                  <a:pt x="1057" y="1486"/>
                  <a:pt x="1058" y="1483"/>
                  <a:pt x="1057" y="1482"/>
                </a:cubicBezTo>
                <a:cubicBezTo>
                  <a:pt x="1056" y="1482"/>
                  <a:pt x="1054" y="1483"/>
                  <a:pt x="1054" y="1482"/>
                </a:cubicBezTo>
                <a:cubicBezTo>
                  <a:pt x="1051" y="1479"/>
                  <a:pt x="1050" y="1474"/>
                  <a:pt x="1046" y="1471"/>
                </a:cubicBezTo>
                <a:cubicBezTo>
                  <a:pt x="1047" y="1474"/>
                  <a:pt x="1044" y="1476"/>
                  <a:pt x="1044" y="1477"/>
                </a:cubicBezTo>
                <a:cubicBezTo>
                  <a:pt x="1044" y="1479"/>
                  <a:pt x="1046" y="1479"/>
                  <a:pt x="1046" y="1479"/>
                </a:cubicBezTo>
                <a:cubicBezTo>
                  <a:pt x="1046" y="1482"/>
                  <a:pt x="1047" y="1488"/>
                  <a:pt x="1047" y="1490"/>
                </a:cubicBezTo>
                <a:cubicBezTo>
                  <a:pt x="1049" y="1493"/>
                  <a:pt x="1054" y="1493"/>
                  <a:pt x="1052" y="1496"/>
                </a:cubicBezTo>
                <a:cubicBezTo>
                  <a:pt x="1057" y="1496"/>
                  <a:pt x="1065" y="1498"/>
                  <a:pt x="1068" y="1495"/>
                </a:cubicBezTo>
                <a:cubicBezTo>
                  <a:pt x="1071" y="1499"/>
                  <a:pt x="1081" y="1496"/>
                  <a:pt x="1083" y="1493"/>
                </a:cubicBezTo>
                <a:cubicBezTo>
                  <a:pt x="1083" y="1486"/>
                  <a:pt x="1079" y="1476"/>
                  <a:pt x="1083" y="1470"/>
                </a:cubicBezTo>
                <a:cubicBezTo>
                  <a:pt x="1081" y="1468"/>
                  <a:pt x="1078" y="1467"/>
                  <a:pt x="1077" y="1465"/>
                </a:cubicBezTo>
                <a:cubicBezTo>
                  <a:pt x="1078" y="1460"/>
                  <a:pt x="1073" y="1462"/>
                  <a:pt x="1074" y="1457"/>
                </a:cubicBezTo>
                <a:cubicBezTo>
                  <a:pt x="1072" y="1457"/>
                  <a:pt x="1071" y="1457"/>
                  <a:pt x="1069" y="1457"/>
                </a:cubicBezTo>
                <a:cubicBezTo>
                  <a:pt x="1070" y="1468"/>
                  <a:pt x="1074" y="1476"/>
                  <a:pt x="1074" y="1489"/>
                </a:cubicBezTo>
                <a:close/>
                <a:moveTo>
                  <a:pt x="1170" y="1463"/>
                </a:moveTo>
                <a:cubicBezTo>
                  <a:pt x="1170" y="1465"/>
                  <a:pt x="1171" y="1464"/>
                  <a:pt x="1171" y="1465"/>
                </a:cubicBezTo>
                <a:cubicBezTo>
                  <a:pt x="1173" y="1467"/>
                  <a:pt x="1172" y="1468"/>
                  <a:pt x="1173" y="1471"/>
                </a:cubicBezTo>
                <a:cubicBezTo>
                  <a:pt x="1173" y="1474"/>
                  <a:pt x="1176" y="1475"/>
                  <a:pt x="1176" y="1477"/>
                </a:cubicBezTo>
                <a:cubicBezTo>
                  <a:pt x="1176" y="1478"/>
                  <a:pt x="1174" y="1478"/>
                  <a:pt x="1174" y="1481"/>
                </a:cubicBezTo>
                <a:cubicBezTo>
                  <a:pt x="1174" y="1481"/>
                  <a:pt x="1177" y="1483"/>
                  <a:pt x="1177" y="1484"/>
                </a:cubicBezTo>
                <a:cubicBezTo>
                  <a:pt x="1178" y="1486"/>
                  <a:pt x="1177" y="1491"/>
                  <a:pt x="1180" y="1492"/>
                </a:cubicBezTo>
                <a:cubicBezTo>
                  <a:pt x="1183" y="1487"/>
                  <a:pt x="1191" y="1488"/>
                  <a:pt x="1197" y="1487"/>
                </a:cubicBezTo>
                <a:cubicBezTo>
                  <a:pt x="1196" y="1476"/>
                  <a:pt x="1206" y="1478"/>
                  <a:pt x="1207" y="1470"/>
                </a:cubicBezTo>
                <a:cubicBezTo>
                  <a:pt x="1207" y="1466"/>
                  <a:pt x="1204" y="1466"/>
                  <a:pt x="1205" y="1462"/>
                </a:cubicBezTo>
                <a:cubicBezTo>
                  <a:pt x="1203" y="1461"/>
                  <a:pt x="1201" y="1462"/>
                  <a:pt x="1199" y="1463"/>
                </a:cubicBezTo>
                <a:cubicBezTo>
                  <a:pt x="1198" y="1464"/>
                  <a:pt x="1199" y="1467"/>
                  <a:pt x="1198" y="1468"/>
                </a:cubicBezTo>
                <a:cubicBezTo>
                  <a:pt x="1197" y="1468"/>
                  <a:pt x="1195" y="1467"/>
                  <a:pt x="1194" y="1468"/>
                </a:cubicBezTo>
                <a:cubicBezTo>
                  <a:pt x="1193" y="1470"/>
                  <a:pt x="1195" y="1475"/>
                  <a:pt x="1191" y="1474"/>
                </a:cubicBezTo>
                <a:cubicBezTo>
                  <a:pt x="1189" y="1470"/>
                  <a:pt x="1186" y="1468"/>
                  <a:pt x="1180" y="1468"/>
                </a:cubicBezTo>
                <a:cubicBezTo>
                  <a:pt x="1182" y="1462"/>
                  <a:pt x="1176" y="1465"/>
                  <a:pt x="1174" y="1463"/>
                </a:cubicBezTo>
                <a:cubicBezTo>
                  <a:pt x="1173" y="1462"/>
                  <a:pt x="1174" y="1459"/>
                  <a:pt x="1173" y="1458"/>
                </a:cubicBezTo>
                <a:cubicBezTo>
                  <a:pt x="1172" y="1458"/>
                  <a:pt x="1170" y="1459"/>
                  <a:pt x="1170" y="1458"/>
                </a:cubicBezTo>
                <a:cubicBezTo>
                  <a:pt x="1169" y="1458"/>
                  <a:pt x="1167" y="1455"/>
                  <a:pt x="1167" y="1458"/>
                </a:cubicBezTo>
                <a:cubicBezTo>
                  <a:pt x="1169" y="1459"/>
                  <a:pt x="1170" y="1460"/>
                  <a:pt x="1170" y="1463"/>
                </a:cubicBezTo>
                <a:close/>
                <a:moveTo>
                  <a:pt x="1092" y="1474"/>
                </a:moveTo>
                <a:cubicBezTo>
                  <a:pt x="1092" y="1474"/>
                  <a:pt x="1090" y="1470"/>
                  <a:pt x="1088" y="1471"/>
                </a:cubicBezTo>
                <a:cubicBezTo>
                  <a:pt x="1088" y="1472"/>
                  <a:pt x="1088" y="1473"/>
                  <a:pt x="1088" y="1474"/>
                </a:cubicBezTo>
                <a:cubicBezTo>
                  <a:pt x="1087" y="1474"/>
                  <a:pt x="1086" y="1474"/>
                  <a:pt x="1086" y="1476"/>
                </a:cubicBezTo>
                <a:cubicBezTo>
                  <a:pt x="1091" y="1481"/>
                  <a:pt x="1096" y="1473"/>
                  <a:pt x="1102" y="1473"/>
                </a:cubicBezTo>
                <a:cubicBezTo>
                  <a:pt x="1107" y="1473"/>
                  <a:pt x="1110" y="1473"/>
                  <a:pt x="1114" y="1477"/>
                </a:cubicBezTo>
                <a:cubicBezTo>
                  <a:pt x="1114" y="1480"/>
                  <a:pt x="1111" y="1479"/>
                  <a:pt x="1111" y="1481"/>
                </a:cubicBezTo>
                <a:cubicBezTo>
                  <a:pt x="1114" y="1483"/>
                  <a:pt x="1114" y="1488"/>
                  <a:pt x="1115" y="1492"/>
                </a:cubicBezTo>
                <a:cubicBezTo>
                  <a:pt x="1123" y="1490"/>
                  <a:pt x="1122" y="1481"/>
                  <a:pt x="1120" y="1474"/>
                </a:cubicBezTo>
                <a:cubicBezTo>
                  <a:pt x="1120" y="1474"/>
                  <a:pt x="1117" y="1471"/>
                  <a:pt x="1117" y="1471"/>
                </a:cubicBezTo>
                <a:cubicBezTo>
                  <a:pt x="1115" y="1468"/>
                  <a:pt x="1113" y="1466"/>
                  <a:pt x="1114" y="1462"/>
                </a:cubicBezTo>
                <a:cubicBezTo>
                  <a:pt x="1108" y="1462"/>
                  <a:pt x="1110" y="1470"/>
                  <a:pt x="1103" y="1470"/>
                </a:cubicBezTo>
                <a:cubicBezTo>
                  <a:pt x="1099" y="1470"/>
                  <a:pt x="1100" y="1457"/>
                  <a:pt x="1095" y="1463"/>
                </a:cubicBezTo>
                <a:cubicBezTo>
                  <a:pt x="1100" y="1467"/>
                  <a:pt x="1096" y="1474"/>
                  <a:pt x="1092" y="1474"/>
                </a:cubicBezTo>
                <a:close/>
                <a:moveTo>
                  <a:pt x="1137" y="1476"/>
                </a:moveTo>
                <a:cubicBezTo>
                  <a:pt x="1137" y="1478"/>
                  <a:pt x="1134" y="1482"/>
                  <a:pt x="1139" y="1481"/>
                </a:cubicBezTo>
                <a:cubicBezTo>
                  <a:pt x="1142" y="1481"/>
                  <a:pt x="1139" y="1476"/>
                  <a:pt x="1140" y="1474"/>
                </a:cubicBezTo>
                <a:cubicBezTo>
                  <a:pt x="1141" y="1473"/>
                  <a:pt x="1144" y="1475"/>
                  <a:pt x="1143" y="1473"/>
                </a:cubicBezTo>
                <a:cubicBezTo>
                  <a:pt x="1142" y="1472"/>
                  <a:pt x="1141" y="1471"/>
                  <a:pt x="1140" y="1470"/>
                </a:cubicBezTo>
                <a:cubicBezTo>
                  <a:pt x="1137" y="1466"/>
                  <a:pt x="1143" y="1462"/>
                  <a:pt x="1137" y="1462"/>
                </a:cubicBezTo>
                <a:cubicBezTo>
                  <a:pt x="1137" y="1465"/>
                  <a:pt x="1137" y="1471"/>
                  <a:pt x="1137" y="1476"/>
                </a:cubicBezTo>
                <a:close/>
                <a:moveTo>
                  <a:pt x="1241" y="1476"/>
                </a:moveTo>
                <a:cubicBezTo>
                  <a:pt x="1243" y="1476"/>
                  <a:pt x="1245" y="1477"/>
                  <a:pt x="1245" y="1479"/>
                </a:cubicBezTo>
                <a:cubicBezTo>
                  <a:pt x="1244" y="1482"/>
                  <a:pt x="1236" y="1478"/>
                  <a:pt x="1235" y="1482"/>
                </a:cubicBezTo>
                <a:cubicBezTo>
                  <a:pt x="1237" y="1482"/>
                  <a:pt x="1236" y="1486"/>
                  <a:pt x="1236" y="1489"/>
                </a:cubicBezTo>
                <a:cubicBezTo>
                  <a:pt x="1246" y="1490"/>
                  <a:pt x="1250" y="1486"/>
                  <a:pt x="1252" y="1479"/>
                </a:cubicBezTo>
                <a:cubicBezTo>
                  <a:pt x="1243" y="1478"/>
                  <a:pt x="1249" y="1472"/>
                  <a:pt x="1249" y="1468"/>
                </a:cubicBezTo>
                <a:cubicBezTo>
                  <a:pt x="1248" y="1466"/>
                  <a:pt x="1246" y="1464"/>
                  <a:pt x="1246" y="1463"/>
                </a:cubicBezTo>
                <a:cubicBezTo>
                  <a:pt x="1245" y="1462"/>
                  <a:pt x="1245" y="1461"/>
                  <a:pt x="1242" y="1462"/>
                </a:cubicBezTo>
                <a:cubicBezTo>
                  <a:pt x="1242" y="1470"/>
                  <a:pt x="1242" y="1470"/>
                  <a:pt x="1241" y="1476"/>
                </a:cubicBezTo>
                <a:close/>
                <a:moveTo>
                  <a:pt x="1252" y="1471"/>
                </a:moveTo>
                <a:cubicBezTo>
                  <a:pt x="1253" y="1477"/>
                  <a:pt x="1257" y="1483"/>
                  <a:pt x="1252" y="1487"/>
                </a:cubicBezTo>
                <a:cubicBezTo>
                  <a:pt x="1256" y="1488"/>
                  <a:pt x="1256" y="1493"/>
                  <a:pt x="1262" y="1492"/>
                </a:cubicBezTo>
                <a:cubicBezTo>
                  <a:pt x="1263" y="1487"/>
                  <a:pt x="1262" y="1481"/>
                  <a:pt x="1269" y="1482"/>
                </a:cubicBezTo>
                <a:cubicBezTo>
                  <a:pt x="1269" y="1476"/>
                  <a:pt x="1261" y="1479"/>
                  <a:pt x="1261" y="1474"/>
                </a:cubicBezTo>
                <a:cubicBezTo>
                  <a:pt x="1260" y="1471"/>
                  <a:pt x="1261" y="1468"/>
                  <a:pt x="1263" y="1466"/>
                </a:cubicBezTo>
                <a:cubicBezTo>
                  <a:pt x="1265" y="1467"/>
                  <a:pt x="1263" y="1460"/>
                  <a:pt x="1259" y="1462"/>
                </a:cubicBezTo>
                <a:cubicBezTo>
                  <a:pt x="1257" y="1465"/>
                  <a:pt x="1253" y="1469"/>
                  <a:pt x="1252" y="1471"/>
                </a:cubicBezTo>
                <a:close/>
                <a:moveTo>
                  <a:pt x="865" y="1465"/>
                </a:moveTo>
                <a:cubicBezTo>
                  <a:pt x="870" y="1466"/>
                  <a:pt x="866" y="1471"/>
                  <a:pt x="862" y="1471"/>
                </a:cubicBezTo>
                <a:cubicBezTo>
                  <a:pt x="862" y="1469"/>
                  <a:pt x="864" y="1467"/>
                  <a:pt x="865" y="1465"/>
                </a:cubicBezTo>
                <a:close/>
                <a:moveTo>
                  <a:pt x="979" y="1476"/>
                </a:moveTo>
                <a:cubicBezTo>
                  <a:pt x="978" y="1476"/>
                  <a:pt x="975" y="1476"/>
                  <a:pt x="975" y="1477"/>
                </a:cubicBezTo>
                <a:cubicBezTo>
                  <a:pt x="978" y="1478"/>
                  <a:pt x="975" y="1483"/>
                  <a:pt x="973" y="1482"/>
                </a:cubicBezTo>
                <a:cubicBezTo>
                  <a:pt x="971" y="1482"/>
                  <a:pt x="967" y="1483"/>
                  <a:pt x="967" y="1481"/>
                </a:cubicBezTo>
                <a:cubicBezTo>
                  <a:pt x="968" y="1478"/>
                  <a:pt x="972" y="1476"/>
                  <a:pt x="967" y="1474"/>
                </a:cubicBezTo>
                <a:cubicBezTo>
                  <a:pt x="965" y="1478"/>
                  <a:pt x="962" y="1479"/>
                  <a:pt x="962" y="1485"/>
                </a:cubicBezTo>
                <a:cubicBezTo>
                  <a:pt x="960" y="1488"/>
                  <a:pt x="955" y="1489"/>
                  <a:pt x="953" y="1492"/>
                </a:cubicBezTo>
                <a:cubicBezTo>
                  <a:pt x="956" y="1493"/>
                  <a:pt x="959" y="1495"/>
                  <a:pt x="958" y="1500"/>
                </a:cubicBezTo>
                <a:cubicBezTo>
                  <a:pt x="961" y="1500"/>
                  <a:pt x="962" y="1496"/>
                  <a:pt x="964" y="1495"/>
                </a:cubicBezTo>
                <a:cubicBezTo>
                  <a:pt x="966" y="1494"/>
                  <a:pt x="968" y="1494"/>
                  <a:pt x="970" y="1493"/>
                </a:cubicBezTo>
                <a:cubicBezTo>
                  <a:pt x="970" y="1493"/>
                  <a:pt x="970" y="1492"/>
                  <a:pt x="970" y="1492"/>
                </a:cubicBezTo>
                <a:cubicBezTo>
                  <a:pt x="971" y="1490"/>
                  <a:pt x="975" y="1491"/>
                  <a:pt x="976" y="1490"/>
                </a:cubicBezTo>
                <a:cubicBezTo>
                  <a:pt x="979" y="1490"/>
                  <a:pt x="978" y="1494"/>
                  <a:pt x="979" y="1495"/>
                </a:cubicBezTo>
                <a:cubicBezTo>
                  <a:pt x="980" y="1495"/>
                  <a:pt x="982" y="1495"/>
                  <a:pt x="983" y="1495"/>
                </a:cubicBezTo>
                <a:cubicBezTo>
                  <a:pt x="983" y="1495"/>
                  <a:pt x="983" y="1498"/>
                  <a:pt x="984" y="1498"/>
                </a:cubicBezTo>
                <a:cubicBezTo>
                  <a:pt x="986" y="1499"/>
                  <a:pt x="988" y="1499"/>
                  <a:pt x="990" y="1500"/>
                </a:cubicBezTo>
                <a:cubicBezTo>
                  <a:pt x="992" y="1496"/>
                  <a:pt x="993" y="1493"/>
                  <a:pt x="995" y="1490"/>
                </a:cubicBezTo>
                <a:cubicBezTo>
                  <a:pt x="989" y="1491"/>
                  <a:pt x="994" y="1487"/>
                  <a:pt x="993" y="1484"/>
                </a:cubicBezTo>
                <a:cubicBezTo>
                  <a:pt x="991" y="1482"/>
                  <a:pt x="989" y="1482"/>
                  <a:pt x="987" y="1479"/>
                </a:cubicBezTo>
                <a:cubicBezTo>
                  <a:pt x="988" y="1480"/>
                  <a:pt x="989" y="1477"/>
                  <a:pt x="989" y="1476"/>
                </a:cubicBezTo>
                <a:cubicBezTo>
                  <a:pt x="989" y="1476"/>
                  <a:pt x="986" y="1474"/>
                  <a:pt x="986" y="1474"/>
                </a:cubicBezTo>
                <a:cubicBezTo>
                  <a:pt x="985" y="1474"/>
                  <a:pt x="984" y="1472"/>
                  <a:pt x="982" y="1471"/>
                </a:cubicBezTo>
                <a:cubicBezTo>
                  <a:pt x="986" y="1471"/>
                  <a:pt x="983" y="1464"/>
                  <a:pt x="981" y="1465"/>
                </a:cubicBezTo>
                <a:cubicBezTo>
                  <a:pt x="982" y="1470"/>
                  <a:pt x="979" y="1471"/>
                  <a:pt x="979" y="1476"/>
                </a:cubicBezTo>
                <a:close/>
                <a:moveTo>
                  <a:pt x="1030" y="1466"/>
                </a:moveTo>
                <a:cubicBezTo>
                  <a:pt x="1030" y="1469"/>
                  <a:pt x="1032" y="1470"/>
                  <a:pt x="1032" y="1473"/>
                </a:cubicBezTo>
                <a:cubicBezTo>
                  <a:pt x="1029" y="1475"/>
                  <a:pt x="1030" y="1473"/>
                  <a:pt x="1026" y="1473"/>
                </a:cubicBezTo>
                <a:cubicBezTo>
                  <a:pt x="1024" y="1475"/>
                  <a:pt x="1023" y="1479"/>
                  <a:pt x="1021" y="1482"/>
                </a:cubicBezTo>
                <a:cubicBezTo>
                  <a:pt x="1027" y="1481"/>
                  <a:pt x="1031" y="1477"/>
                  <a:pt x="1035" y="1482"/>
                </a:cubicBezTo>
                <a:cubicBezTo>
                  <a:pt x="1031" y="1474"/>
                  <a:pt x="1038" y="1474"/>
                  <a:pt x="1038" y="1466"/>
                </a:cubicBezTo>
                <a:cubicBezTo>
                  <a:pt x="1036" y="1464"/>
                  <a:pt x="1032" y="1464"/>
                  <a:pt x="1030" y="1466"/>
                </a:cubicBezTo>
                <a:close/>
                <a:moveTo>
                  <a:pt x="739" y="1473"/>
                </a:moveTo>
                <a:cubicBezTo>
                  <a:pt x="739" y="1471"/>
                  <a:pt x="746" y="1468"/>
                  <a:pt x="741" y="1466"/>
                </a:cubicBezTo>
                <a:cubicBezTo>
                  <a:pt x="742" y="1472"/>
                  <a:pt x="732" y="1467"/>
                  <a:pt x="732" y="1471"/>
                </a:cubicBezTo>
                <a:cubicBezTo>
                  <a:pt x="736" y="1470"/>
                  <a:pt x="736" y="1473"/>
                  <a:pt x="739" y="1473"/>
                </a:cubicBezTo>
                <a:close/>
                <a:moveTo>
                  <a:pt x="1154" y="1485"/>
                </a:moveTo>
                <a:cubicBezTo>
                  <a:pt x="1153" y="1485"/>
                  <a:pt x="1152" y="1485"/>
                  <a:pt x="1151" y="1485"/>
                </a:cubicBezTo>
                <a:cubicBezTo>
                  <a:pt x="1152" y="1489"/>
                  <a:pt x="1152" y="1494"/>
                  <a:pt x="1157" y="1493"/>
                </a:cubicBezTo>
                <a:cubicBezTo>
                  <a:pt x="1156" y="1489"/>
                  <a:pt x="1160" y="1490"/>
                  <a:pt x="1162" y="1489"/>
                </a:cubicBezTo>
                <a:cubicBezTo>
                  <a:pt x="1162" y="1479"/>
                  <a:pt x="1155" y="1478"/>
                  <a:pt x="1159" y="1470"/>
                </a:cubicBezTo>
                <a:cubicBezTo>
                  <a:pt x="1156" y="1470"/>
                  <a:pt x="1156" y="1467"/>
                  <a:pt x="1154" y="1466"/>
                </a:cubicBezTo>
                <a:cubicBezTo>
                  <a:pt x="1153" y="1473"/>
                  <a:pt x="1152" y="1478"/>
                  <a:pt x="1154" y="1485"/>
                </a:cubicBezTo>
                <a:close/>
                <a:moveTo>
                  <a:pt x="509" y="1470"/>
                </a:moveTo>
                <a:cubicBezTo>
                  <a:pt x="509" y="1473"/>
                  <a:pt x="503" y="1468"/>
                  <a:pt x="501" y="1468"/>
                </a:cubicBezTo>
                <a:cubicBezTo>
                  <a:pt x="500" y="1475"/>
                  <a:pt x="515" y="1475"/>
                  <a:pt x="509" y="1470"/>
                </a:cubicBezTo>
                <a:close/>
                <a:moveTo>
                  <a:pt x="893" y="1468"/>
                </a:moveTo>
                <a:cubicBezTo>
                  <a:pt x="895" y="1469"/>
                  <a:pt x="896" y="1470"/>
                  <a:pt x="896" y="1473"/>
                </a:cubicBezTo>
                <a:cubicBezTo>
                  <a:pt x="894" y="1472"/>
                  <a:pt x="893" y="1471"/>
                  <a:pt x="893" y="1468"/>
                </a:cubicBezTo>
                <a:close/>
                <a:moveTo>
                  <a:pt x="569" y="1471"/>
                </a:moveTo>
                <a:cubicBezTo>
                  <a:pt x="573" y="1471"/>
                  <a:pt x="573" y="1477"/>
                  <a:pt x="571" y="1479"/>
                </a:cubicBezTo>
                <a:cubicBezTo>
                  <a:pt x="569" y="1477"/>
                  <a:pt x="567" y="1473"/>
                  <a:pt x="569" y="1471"/>
                </a:cubicBezTo>
                <a:close/>
                <a:moveTo>
                  <a:pt x="295" y="1473"/>
                </a:moveTo>
                <a:cubicBezTo>
                  <a:pt x="298" y="1473"/>
                  <a:pt x="300" y="1473"/>
                  <a:pt x="303" y="1473"/>
                </a:cubicBezTo>
                <a:cubicBezTo>
                  <a:pt x="306" y="1478"/>
                  <a:pt x="293" y="1478"/>
                  <a:pt x="295" y="1473"/>
                </a:cubicBezTo>
                <a:close/>
                <a:moveTo>
                  <a:pt x="453" y="1474"/>
                </a:moveTo>
                <a:cubicBezTo>
                  <a:pt x="455" y="1469"/>
                  <a:pt x="458" y="1475"/>
                  <a:pt x="459" y="1476"/>
                </a:cubicBezTo>
                <a:cubicBezTo>
                  <a:pt x="458" y="1481"/>
                  <a:pt x="454" y="1475"/>
                  <a:pt x="453" y="1474"/>
                </a:cubicBezTo>
                <a:close/>
                <a:moveTo>
                  <a:pt x="938" y="1482"/>
                </a:moveTo>
                <a:cubicBezTo>
                  <a:pt x="939" y="1483"/>
                  <a:pt x="936" y="1489"/>
                  <a:pt x="939" y="1489"/>
                </a:cubicBezTo>
                <a:cubicBezTo>
                  <a:pt x="943" y="1486"/>
                  <a:pt x="943" y="1481"/>
                  <a:pt x="944" y="1476"/>
                </a:cubicBezTo>
                <a:cubicBezTo>
                  <a:pt x="941" y="1476"/>
                  <a:pt x="940" y="1474"/>
                  <a:pt x="938" y="1474"/>
                </a:cubicBezTo>
                <a:cubicBezTo>
                  <a:pt x="936" y="1479"/>
                  <a:pt x="936" y="1481"/>
                  <a:pt x="938" y="1482"/>
                </a:cubicBezTo>
                <a:close/>
                <a:moveTo>
                  <a:pt x="393" y="1482"/>
                </a:moveTo>
                <a:cubicBezTo>
                  <a:pt x="393" y="1480"/>
                  <a:pt x="393" y="1478"/>
                  <a:pt x="390" y="1479"/>
                </a:cubicBezTo>
                <a:cubicBezTo>
                  <a:pt x="389" y="1483"/>
                  <a:pt x="393" y="1482"/>
                  <a:pt x="393" y="1485"/>
                </a:cubicBezTo>
                <a:cubicBezTo>
                  <a:pt x="393" y="1487"/>
                  <a:pt x="389" y="1486"/>
                  <a:pt x="387" y="1487"/>
                </a:cubicBezTo>
                <a:cubicBezTo>
                  <a:pt x="386" y="1488"/>
                  <a:pt x="388" y="1492"/>
                  <a:pt x="387" y="1493"/>
                </a:cubicBezTo>
                <a:cubicBezTo>
                  <a:pt x="387" y="1495"/>
                  <a:pt x="381" y="1492"/>
                  <a:pt x="383" y="1496"/>
                </a:cubicBezTo>
                <a:cubicBezTo>
                  <a:pt x="390" y="1499"/>
                  <a:pt x="390" y="1496"/>
                  <a:pt x="397" y="1495"/>
                </a:cubicBezTo>
                <a:cubicBezTo>
                  <a:pt x="397" y="1491"/>
                  <a:pt x="394" y="1491"/>
                  <a:pt x="395" y="1487"/>
                </a:cubicBezTo>
                <a:cubicBezTo>
                  <a:pt x="396" y="1487"/>
                  <a:pt x="397" y="1486"/>
                  <a:pt x="398" y="1485"/>
                </a:cubicBezTo>
                <a:cubicBezTo>
                  <a:pt x="403" y="1484"/>
                  <a:pt x="401" y="1490"/>
                  <a:pt x="406" y="1489"/>
                </a:cubicBezTo>
                <a:cubicBezTo>
                  <a:pt x="406" y="1483"/>
                  <a:pt x="398" y="1486"/>
                  <a:pt x="398" y="1481"/>
                </a:cubicBezTo>
                <a:cubicBezTo>
                  <a:pt x="398" y="1478"/>
                  <a:pt x="398" y="1475"/>
                  <a:pt x="395" y="1476"/>
                </a:cubicBezTo>
                <a:cubicBezTo>
                  <a:pt x="389" y="1476"/>
                  <a:pt x="399" y="1482"/>
                  <a:pt x="393" y="1482"/>
                </a:cubicBezTo>
                <a:close/>
                <a:moveTo>
                  <a:pt x="1528" y="1484"/>
                </a:moveTo>
                <a:cubicBezTo>
                  <a:pt x="1534" y="1482"/>
                  <a:pt x="1531" y="1488"/>
                  <a:pt x="1531" y="1490"/>
                </a:cubicBezTo>
                <a:cubicBezTo>
                  <a:pt x="1532" y="1491"/>
                  <a:pt x="1534" y="1491"/>
                  <a:pt x="1534" y="1492"/>
                </a:cubicBezTo>
                <a:cubicBezTo>
                  <a:pt x="1535" y="1493"/>
                  <a:pt x="1534" y="1495"/>
                  <a:pt x="1534" y="1496"/>
                </a:cubicBezTo>
                <a:cubicBezTo>
                  <a:pt x="1535" y="1498"/>
                  <a:pt x="1538" y="1497"/>
                  <a:pt x="1539" y="1498"/>
                </a:cubicBezTo>
                <a:cubicBezTo>
                  <a:pt x="1540" y="1499"/>
                  <a:pt x="1539" y="1503"/>
                  <a:pt x="1542" y="1501"/>
                </a:cubicBezTo>
                <a:cubicBezTo>
                  <a:pt x="1545" y="1498"/>
                  <a:pt x="1543" y="1495"/>
                  <a:pt x="1542" y="1492"/>
                </a:cubicBezTo>
                <a:cubicBezTo>
                  <a:pt x="1540" y="1491"/>
                  <a:pt x="1539" y="1490"/>
                  <a:pt x="1538" y="1489"/>
                </a:cubicBezTo>
                <a:cubicBezTo>
                  <a:pt x="1539" y="1483"/>
                  <a:pt x="1535" y="1482"/>
                  <a:pt x="1536" y="1477"/>
                </a:cubicBezTo>
                <a:cubicBezTo>
                  <a:pt x="1536" y="1476"/>
                  <a:pt x="1536" y="1476"/>
                  <a:pt x="1535" y="1476"/>
                </a:cubicBezTo>
                <a:cubicBezTo>
                  <a:pt x="1534" y="1479"/>
                  <a:pt x="1529" y="1479"/>
                  <a:pt x="1528" y="1484"/>
                </a:cubicBezTo>
                <a:close/>
                <a:moveTo>
                  <a:pt x="342" y="1485"/>
                </a:moveTo>
                <a:cubicBezTo>
                  <a:pt x="351" y="1486"/>
                  <a:pt x="342" y="1496"/>
                  <a:pt x="350" y="1496"/>
                </a:cubicBezTo>
                <a:cubicBezTo>
                  <a:pt x="349" y="1491"/>
                  <a:pt x="353" y="1492"/>
                  <a:pt x="353" y="1489"/>
                </a:cubicBezTo>
                <a:cubicBezTo>
                  <a:pt x="346" y="1487"/>
                  <a:pt x="350" y="1484"/>
                  <a:pt x="350" y="1477"/>
                </a:cubicBezTo>
                <a:cubicBezTo>
                  <a:pt x="348" y="1477"/>
                  <a:pt x="347" y="1477"/>
                  <a:pt x="345" y="1477"/>
                </a:cubicBezTo>
                <a:cubicBezTo>
                  <a:pt x="347" y="1482"/>
                  <a:pt x="344" y="1483"/>
                  <a:pt x="342" y="1485"/>
                </a:cubicBezTo>
                <a:close/>
                <a:moveTo>
                  <a:pt x="1010" y="1479"/>
                </a:moveTo>
                <a:cubicBezTo>
                  <a:pt x="1009" y="1488"/>
                  <a:pt x="1017" y="1480"/>
                  <a:pt x="1010" y="1479"/>
                </a:cubicBezTo>
                <a:close/>
                <a:moveTo>
                  <a:pt x="1224" y="1489"/>
                </a:moveTo>
                <a:cubicBezTo>
                  <a:pt x="1225" y="1486"/>
                  <a:pt x="1227" y="1484"/>
                  <a:pt x="1228" y="1481"/>
                </a:cubicBezTo>
                <a:cubicBezTo>
                  <a:pt x="1225" y="1481"/>
                  <a:pt x="1225" y="1479"/>
                  <a:pt x="1222" y="1479"/>
                </a:cubicBezTo>
                <a:cubicBezTo>
                  <a:pt x="1220" y="1481"/>
                  <a:pt x="1219" y="1489"/>
                  <a:pt x="1224" y="1489"/>
                </a:cubicBezTo>
                <a:close/>
                <a:moveTo>
                  <a:pt x="1366" y="1492"/>
                </a:moveTo>
                <a:cubicBezTo>
                  <a:pt x="1366" y="1495"/>
                  <a:pt x="1362" y="1494"/>
                  <a:pt x="1363" y="1498"/>
                </a:cubicBezTo>
                <a:cubicBezTo>
                  <a:pt x="1366" y="1499"/>
                  <a:pt x="1366" y="1503"/>
                  <a:pt x="1370" y="1501"/>
                </a:cubicBezTo>
                <a:cubicBezTo>
                  <a:pt x="1369" y="1496"/>
                  <a:pt x="1373" y="1497"/>
                  <a:pt x="1372" y="1492"/>
                </a:cubicBezTo>
                <a:cubicBezTo>
                  <a:pt x="1370" y="1489"/>
                  <a:pt x="1368" y="1487"/>
                  <a:pt x="1366" y="1485"/>
                </a:cubicBezTo>
                <a:cubicBezTo>
                  <a:pt x="1366" y="1482"/>
                  <a:pt x="1366" y="1479"/>
                  <a:pt x="1363" y="1479"/>
                </a:cubicBezTo>
                <a:cubicBezTo>
                  <a:pt x="1365" y="1485"/>
                  <a:pt x="1361" y="1488"/>
                  <a:pt x="1366" y="1492"/>
                </a:cubicBezTo>
                <a:close/>
                <a:moveTo>
                  <a:pt x="1450" y="1479"/>
                </a:moveTo>
                <a:cubicBezTo>
                  <a:pt x="1454" y="1477"/>
                  <a:pt x="1454" y="1486"/>
                  <a:pt x="1450" y="1484"/>
                </a:cubicBezTo>
                <a:cubicBezTo>
                  <a:pt x="1450" y="1482"/>
                  <a:pt x="1450" y="1481"/>
                  <a:pt x="1450" y="1479"/>
                </a:cubicBezTo>
                <a:close/>
                <a:moveTo>
                  <a:pt x="1460" y="1485"/>
                </a:moveTo>
                <a:cubicBezTo>
                  <a:pt x="1465" y="1484"/>
                  <a:pt x="1465" y="1484"/>
                  <a:pt x="1470" y="1485"/>
                </a:cubicBezTo>
                <a:cubicBezTo>
                  <a:pt x="1472" y="1474"/>
                  <a:pt x="1462" y="1484"/>
                  <a:pt x="1457" y="1479"/>
                </a:cubicBezTo>
                <a:cubicBezTo>
                  <a:pt x="1455" y="1484"/>
                  <a:pt x="1462" y="1480"/>
                  <a:pt x="1460" y="1485"/>
                </a:cubicBezTo>
                <a:close/>
                <a:moveTo>
                  <a:pt x="1737" y="1484"/>
                </a:moveTo>
                <a:cubicBezTo>
                  <a:pt x="1737" y="1483"/>
                  <a:pt x="1737" y="1482"/>
                  <a:pt x="1739" y="1482"/>
                </a:cubicBezTo>
                <a:cubicBezTo>
                  <a:pt x="1739" y="1480"/>
                  <a:pt x="1738" y="1478"/>
                  <a:pt x="1736" y="1479"/>
                </a:cubicBezTo>
                <a:cubicBezTo>
                  <a:pt x="1736" y="1481"/>
                  <a:pt x="1735" y="1484"/>
                  <a:pt x="1737" y="1484"/>
                </a:cubicBezTo>
                <a:close/>
                <a:moveTo>
                  <a:pt x="561" y="1492"/>
                </a:moveTo>
                <a:cubicBezTo>
                  <a:pt x="560" y="1494"/>
                  <a:pt x="557" y="1495"/>
                  <a:pt x="558" y="1496"/>
                </a:cubicBezTo>
                <a:cubicBezTo>
                  <a:pt x="558" y="1497"/>
                  <a:pt x="561" y="1498"/>
                  <a:pt x="561" y="1498"/>
                </a:cubicBezTo>
                <a:cubicBezTo>
                  <a:pt x="561" y="1499"/>
                  <a:pt x="562" y="1503"/>
                  <a:pt x="562" y="1503"/>
                </a:cubicBezTo>
                <a:cubicBezTo>
                  <a:pt x="563" y="1504"/>
                  <a:pt x="562" y="1506"/>
                  <a:pt x="563" y="1508"/>
                </a:cubicBezTo>
                <a:cubicBezTo>
                  <a:pt x="565" y="1507"/>
                  <a:pt x="571" y="1509"/>
                  <a:pt x="570" y="1506"/>
                </a:cubicBezTo>
                <a:cubicBezTo>
                  <a:pt x="562" y="1508"/>
                  <a:pt x="567" y="1500"/>
                  <a:pt x="568" y="1498"/>
                </a:cubicBezTo>
                <a:cubicBezTo>
                  <a:pt x="565" y="1498"/>
                  <a:pt x="563" y="1497"/>
                  <a:pt x="564" y="1493"/>
                </a:cubicBezTo>
                <a:cubicBezTo>
                  <a:pt x="563" y="1489"/>
                  <a:pt x="571" y="1485"/>
                  <a:pt x="566" y="1482"/>
                </a:cubicBezTo>
                <a:cubicBezTo>
                  <a:pt x="565" y="1487"/>
                  <a:pt x="562" y="1480"/>
                  <a:pt x="560" y="1481"/>
                </a:cubicBezTo>
                <a:cubicBezTo>
                  <a:pt x="556" y="1484"/>
                  <a:pt x="561" y="1488"/>
                  <a:pt x="561" y="1492"/>
                </a:cubicBezTo>
                <a:close/>
                <a:moveTo>
                  <a:pt x="1088" y="1495"/>
                </a:moveTo>
                <a:cubicBezTo>
                  <a:pt x="1093" y="1497"/>
                  <a:pt x="1089" y="1489"/>
                  <a:pt x="1092" y="1490"/>
                </a:cubicBezTo>
                <a:cubicBezTo>
                  <a:pt x="1095" y="1493"/>
                  <a:pt x="1099" y="1492"/>
                  <a:pt x="1098" y="1487"/>
                </a:cubicBezTo>
                <a:cubicBezTo>
                  <a:pt x="1091" y="1489"/>
                  <a:pt x="1092" y="1483"/>
                  <a:pt x="1089" y="1481"/>
                </a:cubicBezTo>
                <a:cubicBezTo>
                  <a:pt x="1090" y="1487"/>
                  <a:pt x="1084" y="1491"/>
                  <a:pt x="1088" y="1495"/>
                </a:cubicBezTo>
                <a:close/>
                <a:moveTo>
                  <a:pt x="1170" y="1484"/>
                </a:moveTo>
                <a:cubicBezTo>
                  <a:pt x="1170" y="1484"/>
                  <a:pt x="1170" y="1482"/>
                  <a:pt x="1170" y="1482"/>
                </a:cubicBezTo>
                <a:cubicBezTo>
                  <a:pt x="1175" y="1483"/>
                  <a:pt x="1167" y="1487"/>
                  <a:pt x="1165" y="1485"/>
                </a:cubicBezTo>
                <a:cubicBezTo>
                  <a:pt x="1164" y="1484"/>
                  <a:pt x="1169" y="1484"/>
                  <a:pt x="1170" y="1484"/>
                </a:cubicBezTo>
                <a:close/>
                <a:moveTo>
                  <a:pt x="1618" y="1492"/>
                </a:moveTo>
                <a:cubicBezTo>
                  <a:pt x="1615" y="1491"/>
                  <a:pt x="1613" y="1492"/>
                  <a:pt x="1612" y="1493"/>
                </a:cubicBezTo>
                <a:cubicBezTo>
                  <a:pt x="1611" y="1495"/>
                  <a:pt x="1605" y="1492"/>
                  <a:pt x="1605" y="1495"/>
                </a:cubicBezTo>
                <a:cubicBezTo>
                  <a:pt x="1608" y="1497"/>
                  <a:pt x="1615" y="1494"/>
                  <a:pt x="1621" y="1495"/>
                </a:cubicBezTo>
                <a:cubicBezTo>
                  <a:pt x="1621" y="1494"/>
                  <a:pt x="1621" y="1492"/>
                  <a:pt x="1623" y="1492"/>
                </a:cubicBezTo>
                <a:cubicBezTo>
                  <a:pt x="1622" y="1488"/>
                  <a:pt x="1619" y="1487"/>
                  <a:pt x="1618" y="1485"/>
                </a:cubicBezTo>
                <a:cubicBezTo>
                  <a:pt x="1617" y="1484"/>
                  <a:pt x="1621" y="1482"/>
                  <a:pt x="1617" y="1482"/>
                </a:cubicBezTo>
                <a:cubicBezTo>
                  <a:pt x="1612" y="1486"/>
                  <a:pt x="1618" y="1487"/>
                  <a:pt x="1618" y="1492"/>
                </a:cubicBezTo>
                <a:close/>
                <a:moveTo>
                  <a:pt x="381" y="1490"/>
                </a:moveTo>
                <a:cubicBezTo>
                  <a:pt x="379" y="1490"/>
                  <a:pt x="380" y="1487"/>
                  <a:pt x="381" y="1485"/>
                </a:cubicBezTo>
                <a:cubicBezTo>
                  <a:pt x="374" y="1483"/>
                  <a:pt x="379" y="1497"/>
                  <a:pt x="381" y="1490"/>
                </a:cubicBezTo>
                <a:close/>
                <a:moveTo>
                  <a:pt x="1137" y="1490"/>
                </a:moveTo>
                <a:cubicBezTo>
                  <a:pt x="1139" y="1491"/>
                  <a:pt x="1143" y="1490"/>
                  <a:pt x="1142" y="1487"/>
                </a:cubicBezTo>
                <a:cubicBezTo>
                  <a:pt x="1142" y="1484"/>
                  <a:pt x="1132" y="1484"/>
                  <a:pt x="1133" y="1487"/>
                </a:cubicBezTo>
                <a:cubicBezTo>
                  <a:pt x="1136" y="1486"/>
                  <a:pt x="1135" y="1490"/>
                  <a:pt x="1137" y="1490"/>
                </a:cubicBezTo>
                <a:close/>
                <a:moveTo>
                  <a:pt x="1456" y="1485"/>
                </a:moveTo>
                <a:cubicBezTo>
                  <a:pt x="1459" y="1486"/>
                  <a:pt x="1457" y="1491"/>
                  <a:pt x="1460" y="1490"/>
                </a:cubicBezTo>
                <a:cubicBezTo>
                  <a:pt x="1458" y="1495"/>
                  <a:pt x="1454" y="1490"/>
                  <a:pt x="1456" y="1485"/>
                </a:cubicBezTo>
                <a:close/>
                <a:moveTo>
                  <a:pt x="1021" y="1489"/>
                </a:moveTo>
                <a:cubicBezTo>
                  <a:pt x="1023" y="1493"/>
                  <a:pt x="1018" y="1491"/>
                  <a:pt x="1015" y="1492"/>
                </a:cubicBezTo>
                <a:cubicBezTo>
                  <a:pt x="1016" y="1490"/>
                  <a:pt x="1018" y="1489"/>
                  <a:pt x="1021" y="1489"/>
                </a:cubicBezTo>
                <a:close/>
                <a:moveTo>
                  <a:pt x="370" y="1490"/>
                </a:moveTo>
                <a:cubicBezTo>
                  <a:pt x="370" y="1494"/>
                  <a:pt x="365" y="1493"/>
                  <a:pt x="361" y="1493"/>
                </a:cubicBezTo>
                <a:cubicBezTo>
                  <a:pt x="361" y="1489"/>
                  <a:pt x="366" y="1490"/>
                  <a:pt x="370" y="1490"/>
                </a:cubicBezTo>
                <a:close/>
                <a:moveTo>
                  <a:pt x="950" y="1490"/>
                </a:moveTo>
                <a:cubicBezTo>
                  <a:pt x="948" y="1492"/>
                  <a:pt x="944" y="1497"/>
                  <a:pt x="941" y="1493"/>
                </a:cubicBezTo>
                <a:cubicBezTo>
                  <a:pt x="943" y="1491"/>
                  <a:pt x="946" y="1490"/>
                  <a:pt x="950" y="1490"/>
                </a:cubicBezTo>
                <a:close/>
                <a:moveTo>
                  <a:pt x="1301" y="1492"/>
                </a:moveTo>
                <a:cubicBezTo>
                  <a:pt x="1302" y="1489"/>
                  <a:pt x="1303" y="1493"/>
                  <a:pt x="1303" y="1495"/>
                </a:cubicBezTo>
                <a:cubicBezTo>
                  <a:pt x="1302" y="1498"/>
                  <a:pt x="1301" y="1494"/>
                  <a:pt x="1301" y="1492"/>
                </a:cubicBezTo>
                <a:close/>
                <a:moveTo>
                  <a:pt x="326" y="1495"/>
                </a:moveTo>
                <a:cubicBezTo>
                  <a:pt x="327" y="1495"/>
                  <a:pt x="328" y="1495"/>
                  <a:pt x="329" y="1495"/>
                </a:cubicBezTo>
                <a:cubicBezTo>
                  <a:pt x="329" y="1494"/>
                  <a:pt x="329" y="1493"/>
                  <a:pt x="329" y="1492"/>
                </a:cubicBezTo>
                <a:cubicBezTo>
                  <a:pt x="328" y="1492"/>
                  <a:pt x="327" y="1492"/>
                  <a:pt x="326" y="1492"/>
                </a:cubicBezTo>
                <a:cubicBezTo>
                  <a:pt x="326" y="1493"/>
                  <a:pt x="326" y="1494"/>
                  <a:pt x="326" y="1495"/>
                </a:cubicBezTo>
                <a:close/>
                <a:moveTo>
                  <a:pt x="1262" y="1496"/>
                </a:moveTo>
                <a:cubicBezTo>
                  <a:pt x="1263" y="1496"/>
                  <a:pt x="1264" y="1496"/>
                  <a:pt x="1265" y="1496"/>
                </a:cubicBezTo>
                <a:cubicBezTo>
                  <a:pt x="1265" y="1495"/>
                  <a:pt x="1265" y="1494"/>
                  <a:pt x="1265" y="1493"/>
                </a:cubicBezTo>
                <a:cubicBezTo>
                  <a:pt x="1264" y="1493"/>
                  <a:pt x="1263" y="1493"/>
                  <a:pt x="1262" y="1493"/>
                </a:cubicBezTo>
                <a:cubicBezTo>
                  <a:pt x="1262" y="1494"/>
                  <a:pt x="1262" y="1495"/>
                  <a:pt x="1262" y="1496"/>
                </a:cubicBezTo>
                <a:close/>
                <a:moveTo>
                  <a:pt x="1432" y="1500"/>
                </a:moveTo>
                <a:cubicBezTo>
                  <a:pt x="1433" y="1500"/>
                  <a:pt x="1434" y="1500"/>
                  <a:pt x="1435" y="1500"/>
                </a:cubicBezTo>
                <a:cubicBezTo>
                  <a:pt x="1435" y="1498"/>
                  <a:pt x="1437" y="1498"/>
                  <a:pt x="1437" y="1496"/>
                </a:cubicBezTo>
                <a:cubicBezTo>
                  <a:pt x="1435" y="1496"/>
                  <a:pt x="1435" y="1494"/>
                  <a:pt x="1432" y="1495"/>
                </a:cubicBezTo>
                <a:cubicBezTo>
                  <a:pt x="1432" y="1496"/>
                  <a:pt x="1432" y="1498"/>
                  <a:pt x="1432" y="1500"/>
                </a:cubicBezTo>
                <a:close/>
                <a:moveTo>
                  <a:pt x="316" y="1496"/>
                </a:moveTo>
                <a:cubicBezTo>
                  <a:pt x="315" y="1496"/>
                  <a:pt x="313" y="1496"/>
                  <a:pt x="312" y="1496"/>
                </a:cubicBezTo>
                <a:cubicBezTo>
                  <a:pt x="310" y="1497"/>
                  <a:pt x="307" y="1496"/>
                  <a:pt x="307" y="1498"/>
                </a:cubicBezTo>
                <a:cubicBezTo>
                  <a:pt x="310" y="1497"/>
                  <a:pt x="316" y="1500"/>
                  <a:pt x="316" y="1496"/>
                </a:cubicBezTo>
                <a:close/>
                <a:moveTo>
                  <a:pt x="1456" y="1496"/>
                </a:moveTo>
                <a:cubicBezTo>
                  <a:pt x="1455" y="1500"/>
                  <a:pt x="1452" y="1500"/>
                  <a:pt x="1448" y="1500"/>
                </a:cubicBezTo>
                <a:cubicBezTo>
                  <a:pt x="1446" y="1494"/>
                  <a:pt x="1453" y="1497"/>
                  <a:pt x="1456" y="1496"/>
                </a:cubicBezTo>
                <a:close/>
                <a:moveTo>
                  <a:pt x="2004" y="1496"/>
                </a:moveTo>
                <a:cubicBezTo>
                  <a:pt x="2011" y="1496"/>
                  <a:pt x="2010" y="1499"/>
                  <a:pt x="2015" y="1496"/>
                </a:cubicBezTo>
                <a:cubicBezTo>
                  <a:pt x="2017" y="1501"/>
                  <a:pt x="2002" y="1501"/>
                  <a:pt x="2004" y="1496"/>
                </a:cubicBezTo>
                <a:close/>
                <a:moveTo>
                  <a:pt x="2027" y="1496"/>
                </a:moveTo>
                <a:cubicBezTo>
                  <a:pt x="2026" y="1496"/>
                  <a:pt x="2024" y="1496"/>
                  <a:pt x="2023" y="1496"/>
                </a:cubicBezTo>
                <a:cubicBezTo>
                  <a:pt x="2021" y="1497"/>
                  <a:pt x="2018" y="1496"/>
                  <a:pt x="2018" y="1498"/>
                </a:cubicBezTo>
                <a:cubicBezTo>
                  <a:pt x="2021" y="1497"/>
                  <a:pt x="2027" y="1500"/>
                  <a:pt x="2027" y="1496"/>
                </a:cubicBezTo>
                <a:close/>
                <a:moveTo>
                  <a:pt x="1967" y="1498"/>
                </a:moveTo>
                <a:cubicBezTo>
                  <a:pt x="1960" y="1499"/>
                  <a:pt x="1960" y="1499"/>
                  <a:pt x="1956" y="1498"/>
                </a:cubicBezTo>
                <a:cubicBezTo>
                  <a:pt x="1951" y="1497"/>
                  <a:pt x="1948" y="1499"/>
                  <a:pt x="1945" y="1500"/>
                </a:cubicBezTo>
                <a:cubicBezTo>
                  <a:pt x="1943" y="1500"/>
                  <a:pt x="1939" y="1499"/>
                  <a:pt x="1939" y="1503"/>
                </a:cubicBezTo>
                <a:cubicBezTo>
                  <a:pt x="1946" y="1506"/>
                  <a:pt x="1953" y="1502"/>
                  <a:pt x="1959" y="1503"/>
                </a:cubicBezTo>
                <a:cubicBezTo>
                  <a:pt x="1964" y="1503"/>
                  <a:pt x="1962" y="1504"/>
                  <a:pt x="1965" y="1503"/>
                </a:cubicBezTo>
                <a:cubicBezTo>
                  <a:pt x="1966" y="1503"/>
                  <a:pt x="1967" y="1503"/>
                  <a:pt x="1968" y="1503"/>
                </a:cubicBezTo>
                <a:cubicBezTo>
                  <a:pt x="1974" y="1502"/>
                  <a:pt x="1976" y="1502"/>
                  <a:pt x="1979" y="1501"/>
                </a:cubicBezTo>
                <a:cubicBezTo>
                  <a:pt x="1981" y="1501"/>
                  <a:pt x="1980" y="1503"/>
                  <a:pt x="1981" y="1503"/>
                </a:cubicBezTo>
                <a:cubicBezTo>
                  <a:pt x="1982" y="1503"/>
                  <a:pt x="1983" y="1501"/>
                  <a:pt x="1984" y="1501"/>
                </a:cubicBezTo>
                <a:cubicBezTo>
                  <a:pt x="1988" y="1501"/>
                  <a:pt x="1992" y="1501"/>
                  <a:pt x="1995" y="1498"/>
                </a:cubicBezTo>
                <a:cubicBezTo>
                  <a:pt x="1985" y="1498"/>
                  <a:pt x="1974" y="1498"/>
                  <a:pt x="1967" y="1498"/>
                </a:cubicBezTo>
                <a:close/>
                <a:moveTo>
                  <a:pt x="2003" y="1498"/>
                </a:moveTo>
                <a:cubicBezTo>
                  <a:pt x="2002" y="1498"/>
                  <a:pt x="2000" y="1498"/>
                  <a:pt x="1999" y="1498"/>
                </a:cubicBezTo>
                <a:cubicBezTo>
                  <a:pt x="1991" y="1498"/>
                  <a:pt x="2003" y="1503"/>
                  <a:pt x="2003" y="1498"/>
                </a:cubicBezTo>
                <a:close/>
                <a:moveTo>
                  <a:pt x="1457" y="1501"/>
                </a:moveTo>
                <a:cubicBezTo>
                  <a:pt x="1455" y="1505"/>
                  <a:pt x="1449" y="1509"/>
                  <a:pt x="1446" y="1506"/>
                </a:cubicBezTo>
                <a:cubicBezTo>
                  <a:pt x="1449" y="1500"/>
                  <a:pt x="1452" y="1503"/>
                  <a:pt x="1457" y="1501"/>
                </a:cubicBezTo>
                <a:close/>
                <a:moveTo>
                  <a:pt x="1411" y="1508"/>
                </a:moveTo>
                <a:cubicBezTo>
                  <a:pt x="1410" y="1510"/>
                  <a:pt x="1407" y="1509"/>
                  <a:pt x="1404" y="1509"/>
                </a:cubicBezTo>
                <a:cubicBezTo>
                  <a:pt x="1405" y="1505"/>
                  <a:pt x="1409" y="1505"/>
                  <a:pt x="1411" y="1508"/>
                </a:cubicBezTo>
                <a:close/>
                <a:moveTo>
                  <a:pt x="1889" y="1506"/>
                </a:moveTo>
                <a:cubicBezTo>
                  <a:pt x="1888" y="1506"/>
                  <a:pt x="1887" y="1506"/>
                  <a:pt x="1886" y="1506"/>
                </a:cubicBezTo>
                <a:cubicBezTo>
                  <a:pt x="1878" y="1506"/>
                  <a:pt x="1890" y="1510"/>
                  <a:pt x="1889" y="1506"/>
                </a:cubicBezTo>
                <a:close/>
                <a:moveTo>
                  <a:pt x="1381" y="1509"/>
                </a:moveTo>
                <a:cubicBezTo>
                  <a:pt x="1381" y="1516"/>
                  <a:pt x="1386" y="1512"/>
                  <a:pt x="1389" y="1511"/>
                </a:cubicBezTo>
                <a:cubicBezTo>
                  <a:pt x="1391" y="1510"/>
                  <a:pt x="1393" y="1510"/>
                  <a:pt x="1394" y="1508"/>
                </a:cubicBezTo>
                <a:cubicBezTo>
                  <a:pt x="1386" y="1508"/>
                  <a:pt x="1388" y="1509"/>
                  <a:pt x="1381" y="1509"/>
                </a:cubicBezTo>
                <a:close/>
                <a:moveTo>
                  <a:pt x="327" y="1515"/>
                </a:moveTo>
                <a:cubicBezTo>
                  <a:pt x="328" y="1515"/>
                  <a:pt x="329" y="1515"/>
                  <a:pt x="330" y="1515"/>
                </a:cubicBezTo>
                <a:cubicBezTo>
                  <a:pt x="331" y="1515"/>
                  <a:pt x="331" y="1515"/>
                  <a:pt x="331" y="1514"/>
                </a:cubicBezTo>
                <a:cubicBezTo>
                  <a:pt x="329" y="1514"/>
                  <a:pt x="330" y="1511"/>
                  <a:pt x="328" y="1511"/>
                </a:cubicBezTo>
                <a:cubicBezTo>
                  <a:pt x="328" y="1513"/>
                  <a:pt x="326" y="1513"/>
                  <a:pt x="327" y="1515"/>
                </a:cubicBezTo>
                <a:close/>
                <a:moveTo>
                  <a:pt x="356" y="1514"/>
                </a:moveTo>
                <a:cubicBezTo>
                  <a:pt x="358" y="1514"/>
                  <a:pt x="360" y="1514"/>
                  <a:pt x="361" y="1515"/>
                </a:cubicBezTo>
                <a:cubicBezTo>
                  <a:pt x="363" y="1514"/>
                  <a:pt x="368" y="1515"/>
                  <a:pt x="370" y="1512"/>
                </a:cubicBezTo>
                <a:cubicBezTo>
                  <a:pt x="364" y="1511"/>
                  <a:pt x="359" y="1510"/>
                  <a:pt x="356" y="1514"/>
                </a:cubicBezTo>
                <a:close/>
                <a:moveTo>
                  <a:pt x="399" y="1512"/>
                </a:moveTo>
                <a:cubicBezTo>
                  <a:pt x="399" y="1516"/>
                  <a:pt x="392" y="1513"/>
                  <a:pt x="390" y="1514"/>
                </a:cubicBezTo>
                <a:cubicBezTo>
                  <a:pt x="390" y="1510"/>
                  <a:pt x="397" y="1510"/>
                  <a:pt x="399" y="1512"/>
                </a:cubicBezTo>
                <a:close/>
                <a:moveTo>
                  <a:pt x="1336" y="1512"/>
                </a:moveTo>
                <a:cubicBezTo>
                  <a:pt x="1334" y="1513"/>
                  <a:pt x="1327" y="1511"/>
                  <a:pt x="1329" y="1515"/>
                </a:cubicBezTo>
                <a:cubicBezTo>
                  <a:pt x="1336" y="1516"/>
                  <a:pt x="1338" y="1513"/>
                  <a:pt x="1342" y="1515"/>
                </a:cubicBezTo>
                <a:cubicBezTo>
                  <a:pt x="1343" y="1508"/>
                  <a:pt x="1338" y="1512"/>
                  <a:pt x="1336" y="1512"/>
                </a:cubicBezTo>
                <a:close/>
                <a:moveTo>
                  <a:pt x="303" y="1515"/>
                </a:moveTo>
                <a:cubicBezTo>
                  <a:pt x="306" y="1515"/>
                  <a:pt x="311" y="1517"/>
                  <a:pt x="309" y="1512"/>
                </a:cubicBezTo>
                <a:cubicBezTo>
                  <a:pt x="306" y="1512"/>
                  <a:pt x="303" y="1512"/>
                  <a:pt x="300" y="1512"/>
                </a:cubicBezTo>
                <a:cubicBezTo>
                  <a:pt x="299" y="1515"/>
                  <a:pt x="304" y="1519"/>
                  <a:pt x="303" y="1515"/>
                </a:cubicBezTo>
                <a:close/>
                <a:moveTo>
                  <a:pt x="1278" y="1515"/>
                </a:moveTo>
                <a:cubicBezTo>
                  <a:pt x="1277" y="1521"/>
                  <a:pt x="1271" y="1520"/>
                  <a:pt x="1265" y="1520"/>
                </a:cubicBezTo>
                <a:cubicBezTo>
                  <a:pt x="1267" y="1517"/>
                  <a:pt x="1274" y="1517"/>
                  <a:pt x="1278" y="1515"/>
                </a:cubicBezTo>
                <a:close/>
                <a:moveTo>
                  <a:pt x="1757" y="1527"/>
                </a:moveTo>
                <a:cubicBezTo>
                  <a:pt x="1757" y="1527"/>
                  <a:pt x="1755" y="1526"/>
                  <a:pt x="1754" y="1527"/>
                </a:cubicBezTo>
                <a:cubicBezTo>
                  <a:pt x="1751" y="1530"/>
                  <a:pt x="1758" y="1534"/>
                  <a:pt x="1756" y="1538"/>
                </a:cubicBezTo>
                <a:cubicBezTo>
                  <a:pt x="1761" y="1541"/>
                  <a:pt x="1759" y="1531"/>
                  <a:pt x="1760" y="1528"/>
                </a:cubicBezTo>
                <a:cubicBezTo>
                  <a:pt x="1761" y="1528"/>
                  <a:pt x="1763" y="1529"/>
                  <a:pt x="1764" y="1528"/>
                </a:cubicBezTo>
                <a:cubicBezTo>
                  <a:pt x="1767" y="1525"/>
                  <a:pt x="1761" y="1516"/>
                  <a:pt x="1759" y="1517"/>
                </a:cubicBezTo>
                <a:cubicBezTo>
                  <a:pt x="1758" y="1520"/>
                  <a:pt x="1759" y="1524"/>
                  <a:pt x="1757" y="1527"/>
                </a:cubicBezTo>
                <a:close/>
                <a:moveTo>
                  <a:pt x="1864" y="1517"/>
                </a:moveTo>
                <a:cubicBezTo>
                  <a:pt x="1870" y="1520"/>
                  <a:pt x="1861" y="1520"/>
                  <a:pt x="1861" y="1522"/>
                </a:cubicBezTo>
                <a:cubicBezTo>
                  <a:pt x="1855" y="1519"/>
                  <a:pt x="1864" y="1519"/>
                  <a:pt x="1864" y="1517"/>
                </a:cubicBezTo>
                <a:close/>
                <a:moveTo>
                  <a:pt x="1840" y="1519"/>
                </a:moveTo>
                <a:cubicBezTo>
                  <a:pt x="1841" y="1524"/>
                  <a:pt x="1835" y="1521"/>
                  <a:pt x="1832" y="1522"/>
                </a:cubicBezTo>
                <a:cubicBezTo>
                  <a:pt x="1833" y="1519"/>
                  <a:pt x="1837" y="1520"/>
                  <a:pt x="1840" y="1519"/>
                </a:cubicBezTo>
                <a:close/>
                <a:moveTo>
                  <a:pt x="1245" y="1520"/>
                </a:moveTo>
                <a:cubicBezTo>
                  <a:pt x="1245" y="1523"/>
                  <a:pt x="1243" y="1524"/>
                  <a:pt x="1239" y="1523"/>
                </a:cubicBezTo>
                <a:cubicBezTo>
                  <a:pt x="1237" y="1519"/>
                  <a:pt x="1242" y="1521"/>
                  <a:pt x="1245" y="1520"/>
                </a:cubicBezTo>
                <a:close/>
                <a:moveTo>
                  <a:pt x="1795" y="1523"/>
                </a:moveTo>
                <a:cubicBezTo>
                  <a:pt x="1792" y="1524"/>
                  <a:pt x="1787" y="1522"/>
                  <a:pt x="1787" y="1525"/>
                </a:cubicBezTo>
                <a:cubicBezTo>
                  <a:pt x="1791" y="1527"/>
                  <a:pt x="1793" y="1527"/>
                  <a:pt x="1798" y="1525"/>
                </a:cubicBezTo>
                <a:cubicBezTo>
                  <a:pt x="1798" y="1527"/>
                  <a:pt x="1798" y="1529"/>
                  <a:pt x="1801" y="1528"/>
                </a:cubicBezTo>
                <a:cubicBezTo>
                  <a:pt x="1800" y="1524"/>
                  <a:pt x="1799" y="1521"/>
                  <a:pt x="1796" y="1520"/>
                </a:cubicBezTo>
                <a:cubicBezTo>
                  <a:pt x="1796" y="1521"/>
                  <a:pt x="1796" y="1523"/>
                  <a:pt x="1795" y="1523"/>
                </a:cubicBezTo>
                <a:close/>
                <a:moveTo>
                  <a:pt x="612" y="1525"/>
                </a:moveTo>
                <a:cubicBezTo>
                  <a:pt x="613" y="1525"/>
                  <a:pt x="614" y="1525"/>
                  <a:pt x="616" y="1525"/>
                </a:cubicBezTo>
                <a:cubicBezTo>
                  <a:pt x="615" y="1524"/>
                  <a:pt x="615" y="1523"/>
                  <a:pt x="615" y="1522"/>
                </a:cubicBezTo>
                <a:cubicBezTo>
                  <a:pt x="614" y="1522"/>
                  <a:pt x="613" y="1522"/>
                  <a:pt x="612" y="1522"/>
                </a:cubicBezTo>
                <a:cubicBezTo>
                  <a:pt x="612" y="1523"/>
                  <a:pt x="612" y="1524"/>
                  <a:pt x="612" y="1525"/>
                </a:cubicBezTo>
                <a:close/>
                <a:moveTo>
                  <a:pt x="1179" y="1523"/>
                </a:moveTo>
                <a:cubicBezTo>
                  <a:pt x="1178" y="1529"/>
                  <a:pt x="1171" y="1526"/>
                  <a:pt x="1168" y="1525"/>
                </a:cubicBezTo>
                <a:cubicBezTo>
                  <a:pt x="1169" y="1523"/>
                  <a:pt x="1176" y="1521"/>
                  <a:pt x="1179" y="1523"/>
                </a:cubicBezTo>
                <a:close/>
                <a:moveTo>
                  <a:pt x="1706" y="1528"/>
                </a:moveTo>
                <a:cubicBezTo>
                  <a:pt x="1703" y="1532"/>
                  <a:pt x="1702" y="1526"/>
                  <a:pt x="1700" y="1525"/>
                </a:cubicBezTo>
                <a:cubicBezTo>
                  <a:pt x="1696" y="1524"/>
                  <a:pt x="1695" y="1524"/>
                  <a:pt x="1691" y="1525"/>
                </a:cubicBezTo>
                <a:cubicBezTo>
                  <a:pt x="1690" y="1533"/>
                  <a:pt x="1693" y="1537"/>
                  <a:pt x="1694" y="1542"/>
                </a:cubicBezTo>
                <a:cubicBezTo>
                  <a:pt x="1699" y="1543"/>
                  <a:pt x="1697" y="1535"/>
                  <a:pt x="1702" y="1535"/>
                </a:cubicBezTo>
                <a:cubicBezTo>
                  <a:pt x="1707" y="1536"/>
                  <a:pt x="1708" y="1532"/>
                  <a:pt x="1713" y="1533"/>
                </a:cubicBezTo>
                <a:cubicBezTo>
                  <a:pt x="1713" y="1532"/>
                  <a:pt x="1714" y="1531"/>
                  <a:pt x="1716" y="1531"/>
                </a:cubicBezTo>
                <a:cubicBezTo>
                  <a:pt x="1716" y="1529"/>
                  <a:pt x="1717" y="1528"/>
                  <a:pt x="1719" y="1527"/>
                </a:cubicBezTo>
                <a:cubicBezTo>
                  <a:pt x="1722" y="1527"/>
                  <a:pt x="1722" y="1525"/>
                  <a:pt x="1725" y="1525"/>
                </a:cubicBezTo>
                <a:cubicBezTo>
                  <a:pt x="1730" y="1528"/>
                  <a:pt x="1726" y="1540"/>
                  <a:pt x="1734" y="1539"/>
                </a:cubicBezTo>
                <a:cubicBezTo>
                  <a:pt x="1736" y="1536"/>
                  <a:pt x="1736" y="1530"/>
                  <a:pt x="1739" y="1528"/>
                </a:cubicBezTo>
                <a:cubicBezTo>
                  <a:pt x="1736" y="1528"/>
                  <a:pt x="1734" y="1528"/>
                  <a:pt x="1731" y="1528"/>
                </a:cubicBezTo>
                <a:cubicBezTo>
                  <a:pt x="1732" y="1524"/>
                  <a:pt x="1728" y="1525"/>
                  <a:pt x="1725" y="1523"/>
                </a:cubicBezTo>
                <a:cubicBezTo>
                  <a:pt x="1722" y="1521"/>
                  <a:pt x="1714" y="1522"/>
                  <a:pt x="1708" y="1522"/>
                </a:cubicBezTo>
                <a:cubicBezTo>
                  <a:pt x="1708" y="1524"/>
                  <a:pt x="1709" y="1528"/>
                  <a:pt x="1706" y="1528"/>
                </a:cubicBezTo>
                <a:close/>
                <a:moveTo>
                  <a:pt x="290" y="1528"/>
                </a:moveTo>
                <a:cubicBezTo>
                  <a:pt x="291" y="1528"/>
                  <a:pt x="292" y="1528"/>
                  <a:pt x="293" y="1528"/>
                </a:cubicBezTo>
                <a:cubicBezTo>
                  <a:pt x="295" y="1524"/>
                  <a:pt x="288" y="1524"/>
                  <a:pt x="288" y="1527"/>
                </a:cubicBezTo>
                <a:cubicBezTo>
                  <a:pt x="289" y="1527"/>
                  <a:pt x="290" y="1527"/>
                  <a:pt x="290" y="1528"/>
                </a:cubicBezTo>
                <a:close/>
                <a:moveTo>
                  <a:pt x="329" y="1530"/>
                </a:moveTo>
                <a:cubicBezTo>
                  <a:pt x="331" y="1532"/>
                  <a:pt x="336" y="1532"/>
                  <a:pt x="336" y="1528"/>
                </a:cubicBezTo>
                <a:cubicBezTo>
                  <a:pt x="335" y="1528"/>
                  <a:pt x="332" y="1528"/>
                  <a:pt x="332" y="1527"/>
                </a:cubicBezTo>
                <a:cubicBezTo>
                  <a:pt x="333" y="1527"/>
                  <a:pt x="333" y="1525"/>
                  <a:pt x="330" y="1525"/>
                </a:cubicBezTo>
                <a:cubicBezTo>
                  <a:pt x="330" y="1527"/>
                  <a:pt x="329" y="1528"/>
                  <a:pt x="329" y="1530"/>
                </a:cubicBezTo>
                <a:close/>
                <a:moveTo>
                  <a:pt x="1116" y="1528"/>
                </a:moveTo>
                <a:cubicBezTo>
                  <a:pt x="1110" y="1527"/>
                  <a:pt x="1107" y="1531"/>
                  <a:pt x="1105" y="1528"/>
                </a:cubicBezTo>
                <a:cubicBezTo>
                  <a:pt x="1106" y="1527"/>
                  <a:pt x="1116" y="1521"/>
                  <a:pt x="1116" y="1528"/>
                </a:cubicBezTo>
                <a:close/>
                <a:moveTo>
                  <a:pt x="1773" y="1525"/>
                </a:moveTo>
                <a:cubicBezTo>
                  <a:pt x="1773" y="1529"/>
                  <a:pt x="1770" y="1530"/>
                  <a:pt x="1771" y="1535"/>
                </a:cubicBezTo>
                <a:cubicBezTo>
                  <a:pt x="1768" y="1533"/>
                  <a:pt x="1767" y="1525"/>
                  <a:pt x="1773" y="1525"/>
                </a:cubicBezTo>
                <a:close/>
                <a:moveTo>
                  <a:pt x="1898" y="1531"/>
                </a:moveTo>
                <a:cubicBezTo>
                  <a:pt x="1902" y="1532"/>
                  <a:pt x="1905" y="1532"/>
                  <a:pt x="1906" y="1528"/>
                </a:cubicBezTo>
                <a:cubicBezTo>
                  <a:pt x="1900" y="1530"/>
                  <a:pt x="1905" y="1523"/>
                  <a:pt x="1899" y="1525"/>
                </a:cubicBezTo>
                <a:cubicBezTo>
                  <a:pt x="1900" y="1528"/>
                  <a:pt x="1898" y="1529"/>
                  <a:pt x="1898" y="1531"/>
                </a:cubicBezTo>
                <a:close/>
                <a:moveTo>
                  <a:pt x="350" y="1533"/>
                </a:moveTo>
                <a:cubicBezTo>
                  <a:pt x="354" y="1533"/>
                  <a:pt x="355" y="1530"/>
                  <a:pt x="358" y="1533"/>
                </a:cubicBezTo>
                <a:cubicBezTo>
                  <a:pt x="358" y="1530"/>
                  <a:pt x="360" y="1529"/>
                  <a:pt x="359" y="1527"/>
                </a:cubicBezTo>
                <a:cubicBezTo>
                  <a:pt x="358" y="1527"/>
                  <a:pt x="355" y="1526"/>
                  <a:pt x="355" y="1528"/>
                </a:cubicBezTo>
                <a:cubicBezTo>
                  <a:pt x="359" y="1530"/>
                  <a:pt x="350" y="1527"/>
                  <a:pt x="350" y="1533"/>
                </a:cubicBezTo>
                <a:close/>
                <a:moveTo>
                  <a:pt x="1097" y="1527"/>
                </a:moveTo>
                <a:cubicBezTo>
                  <a:pt x="1100" y="1526"/>
                  <a:pt x="1100" y="1528"/>
                  <a:pt x="1102" y="1528"/>
                </a:cubicBezTo>
                <a:cubicBezTo>
                  <a:pt x="1102" y="1531"/>
                  <a:pt x="1095" y="1530"/>
                  <a:pt x="1097" y="1527"/>
                </a:cubicBezTo>
                <a:close/>
                <a:moveTo>
                  <a:pt x="1649" y="1530"/>
                </a:moveTo>
                <a:cubicBezTo>
                  <a:pt x="1650" y="1530"/>
                  <a:pt x="1651" y="1530"/>
                  <a:pt x="1652" y="1530"/>
                </a:cubicBezTo>
                <a:cubicBezTo>
                  <a:pt x="1655" y="1526"/>
                  <a:pt x="1647" y="1525"/>
                  <a:pt x="1648" y="1528"/>
                </a:cubicBezTo>
                <a:cubicBezTo>
                  <a:pt x="1649" y="1528"/>
                  <a:pt x="1650" y="1528"/>
                  <a:pt x="1649" y="1530"/>
                </a:cubicBezTo>
                <a:close/>
                <a:moveTo>
                  <a:pt x="1660" y="1536"/>
                </a:moveTo>
                <a:cubicBezTo>
                  <a:pt x="1660" y="1535"/>
                  <a:pt x="1663" y="1539"/>
                  <a:pt x="1663" y="1539"/>
                </a:cubicBezTo>
                <a:cubicBezTo>
                  <a:pt x="1665" y="1542"/>
                  <a:pt x="1666" y="1545"/>
                  <a:pt x="1669" y="1546"/>
                </a:cubicBezTo>
                <a:cubicBezTo>
                  <a:pt x="1671" y="1546"/>
                  <a:pt x="1673" y="1545"/>
                  <a:pt x="1674" y="1544"/>
                </a:cubicBezTo>
                <a:cubicBezTo>
                  <a:pt x="1672" y="1543"/>
                  <a:pt x="1670" y="1542"/>
                  <a:pt x="1669" y="1541"/>
                </a:cubicBezTo>
                <a:cubicBezTo>
                  <a:pt x="1670" y="1535"/>
                  <a:pt x="1670" y="1536"/>
                  <a:pt x="1669" y="1533"/>
                </a:cubicBezTo>
                <a:cubicBezTo>
                  <a:pt x="1669" y="1529"/>
                  <a:pt x="1671" y="1525"/>
                  <a:pt x="1666" y="1527"/>
                </a:cubicBezTo>
                <a:cubicBezTo>
                  <a:pt x="1666" y="1531"/>
                  <a:pt x="1660" y="1533"/>
                  <a:pt x="1660" y="1536"/>
                </a:cubicBezTo>
                <a:close/>
                <a:moveTo>
                  <a:pt x="1913" y="1530"/>
                </a:moveTo>
                <a:cubicBezTo>
                  <a:pt x="1916" y="1530"/>
                  <a:pt x="1919" y="1530"/>
                  <a:pt x="1918" y="1527"/>
                </a:cubicBezTo>
                <a:cubicBezTo>
                  <a:pt x="1917" y="1527"/>
                  <a:pt x="1916" y="1527"/>
                  <a:pt x="1915" y="1527"/>
                </a:cubicBezTo>
                <a:cubicBezTo>
                  <a:pt x="1915" y="1528"/>
                  <a:pt x="1914" y="1528"/>
                  <a:pt x="1913" y="1530"/>
                </a:cubicBezTo>
                <a:close/>
                <a:moveTo>
                  <a:pt x="1034" y="1533"/>
                </a:moveTo>
                <a:cubicBezTo>
                  <a:pt x="1035" y="1533"/>
                  <a:pt x="1037" y="1533"/>
                  <a:pt x="1038" y="1533"/>
                </a:cubicBezTo>
                <a:cubicBezTo>
                  <a:pt x="1038" y="1531"/>
                  <a:pt x="1038" y="1530"/>
                  <a:pt x="1038" y="1528"/>
                </a:cubicBezTo>
                <a:cubicBezTo>
                  <a:pt x="1037" y="1528"/>
                  <a:pt x="1035" y="1528"/>
                  <a:pt x="1034" y="1528"/>
                </a:cubicBezTo>
                <a:cubicBezTo>
                  <a:pt x="1034" y="1530"/>
                  <a:pt x="1034" y="1531"/>
                  <a:pt x="1034" y="1533"/>
                </a:cubicBezTo>
                <a:close/>
                <a:moveTo>
                  <a:pt x="1635" y="1530"/>
                </a:moveTo>
                <a:cubicBezTo>
                  <a:pt x="1634" y="1533"/>
                  <a:pt x="1638" y="1534"/>
                  <a:pt x="1638" y="1536"/>
                </a:cubicBezTo>
                <a:cubicBezTo>
                  <a:pt x="1638" y="1536"/>
                  <a:pt x="1635" y="1538"/>
                  <a:pt x="1635" y="1539"/>
                </a:cubicBezTo>
                <a:cubicBezTo>
                  <a:pt x="1635" y="1540"/>
                  <a:pt x="1638" y="1541"/>
                  <a:pt x="1638" y="1542"/>
                </a:cubicBezTo>
                <a:cubicBezTo>
                  <a:pt x="1638" y="1544"/>
                  <a:pt x="1634" y="1548"/>
                  <a:pt x="1638" y="1550"/>
                </a:cubicBezTo>
                <a:cubicBezTo>
                  <a:pt x="1640" y="1544"/>
                  <a:pt x="1645" y="1535"/>
                  <a:pt x="1642" y="1528"/>
                </a:cubicBezTo>
                <a:cubicBezTo>
                  <a:pt x="1639" y="1528"/>
                  <a:pt x="1637" y="1529"/>
                  <a:pt x="1635" y="1530"/>
                </a:cubicBezTo>
                <a:close/>
                <a:moveTo>
                  <a:pt x="482" y="1536"/>
                </a:moveTo>
                <a:cubicBezTo>
                  <a:pt x="482" y="1537"/>
                  <a:pt x="481" y="1540"/>
                  <a:pt x="483" y="1539"/>
                </a:cubicBezTo>
                <a:cubicBezTo>
                  <a:pt x="483" y="1537"/>
                  <a:pt x="487" y="1538"/>
                  <a:pt x="486" y="1535"/>
                </a:cubicBezTo>
                <a:cubicBezTo>
                  <a:pt x="480" y="1537"/>
                  <a:pt x="481" y="1531"/>
                  <a:pt x="477" y="1531"/>
                </a:cubicBezTo>
                <a:cubicBezTo>
                  <a:pt x="476" y="1536"/>
                  <a:pt x="480" y="1535"/>
                  <a:pt x="482" y="1536"/>
                </a:cubicBezTo>
                <a:close/>
                <a:moveTo>
                  <a:pt x="758" y="1533"/>
                </a:moveTo>
                <a:cubicBezTo>
                  <a:pt x="756" y="1538"/>
                  <a:pt x="761" y="1536"/>
                  <a:pt x="764" y="1536"/>
                </a:cubicBezTo>
                <a:cubicBezTo>
                  <a:pt x="764" y="1535"/>
                  <a:pt x="764" y="1533"/>
                  <a:pt x="764" y="1531"/>
                </a:cubicBezTo>
                <a:cubicBezTo>
                  <a:pt x="761" y="1531"/>
                  <a:pt x="760" y="1533"/>
                  <a:pt x="758" y="1533"/>
                </a:cubicBezTo>
                <a:close/>
                <a:moveTo>
                  <a:pt x="824" y="1533"/>
                </a:moveTo>
                <a:cubicBezTo>
                  <a:pt x="823" y="1534"/>
                  <a:pt x="818" y="1532"/>
                  <a:pt x="819" y="1536"/>
                </a:cubicBezTo>
                <a:cubicBezTo>
                  <a:pt x="826" y="1535"/>
                  <a:pt x="829" y="1540"/>
                  <a:pt x="832" y="1535"/>
                </a:cubicBezTo>
                <a:cubicBezTo>
                  <a:pt x="828" y="1533"/>
                  <a:pt x="825" y="1531"/>
                  <a:pt x="824" y="1533"/>
                </a:cubicBezTo>
                <a:close/>
                <a:moveTo>
                  <a:pt x="859" y="1531"/>
                </a:moveTo>
                <a:cubicBezTo>
                  <a:pt x="859" y="1534"/>
                  <a:pt x="854" y="1532"/>
                  <a:pt x="855" y="1536"/>
                </a:cubicBezTo>
                <a:cubicBezTo>
                  <a:pt x="851" y="1535"/>
                  <a:pt x="856" y="1530"/>
                  <a:pt x="859" y="1531"/>
                </a:cubicBezTo>
                <a:close/>
                <a:moveTo>
                  <a:pt x="869" y="1533"/>
                </a:moveTo>
                <a:cubicBezTo>
                  <a:pt x="868" y="1530"/>
                  <a:pt x="877" y="1530"/>
                  <a:pt x="875" y="1535"/>
                </a:cubicBezTo>
                <a:cubicBezTo>
                  <a:pt x="872" y="1535"/>
                  <a:pt x="871" y="1533"/>
                  <a:pt x="869" y="1533"/>
                </a:cubicBezTo>
                <a:close/>
                <a:moveTo>
                  <a:pt x="900" y="1531"/>
                </a:moveTo>
                <a:cubicBezTo>
                  <a:pt x="899" y="1534"/>
                  <a:pt x="897" y="1535"/>
                  <a:pt x="893" y="1535"/>
                </a:cubicBezTo>
                <a:cubicBezTo>
                  <a:pt x="892" y="1530"/>
                  <a:pt x="897" y="1532"/>
                  <a:pt x="900" y="1531"/>
                </a:cubicBezTo>
                <a:close/>
                <a:moveTo>
                  <a:pt x="934" y="1535"/>
                </a:moveTo>
                <a:cubicBezTo>
                  <a:pt x="935" y="1535"/>
                  <a:pt x="936" y="1535"/>
                  <a:pt x="937" y="1535"/>
                </a:cubicBezTo>
                <a:cubicBezTo>
                  <a:pt x="939" y="1531"/>
                  <a:pt x="931" y="1530"/>
                  <a:pt x="932" y="1533"/>
                </a:cubicBezTo>
                <a:cubicBezTo>
                  <a:pt x="933" y="1533"/>
                  <a:pt x="934" y="1533"/>
                  <a:pt x="934" y="1535"/>
                </a:cubicBezTo>
                <a:close/>
                <a:moveTo>
                  <a:pt x="1578" y="1539"/>
                </a:moveTo>
                <a:cubicBezTo>
                  <a:pt x="1583" y="1543"/>
                  <a:pt x="1573" y="1544"/>
                  <a:pt x="1575" y="1549"/>
                </a:cubicBezTo>
                <a:cubicBezTo>
                  <a:pt x="1579" y="1549"/>
                  <a:pt x="1580" y="1546"/>
                  <a:pt x="1581" y="1544"/>
                </a:cubicBezTo>
                <a:cubicBezTo>
                  <a:pt x="1582" y="1544"/>
                  <a:pt x="1584" y="1545"/>
                  <a:pt x="1584" y="1544"/>
                </a:cubicBezTo>
                <a:cubicBezTo>
                  <a:pt x="1585" y="1542"/>
                  <a:pt x="1583" y="1538"/>
                  <a:pt x="1586" y="1538"/>
                </a:cubicBezTo>
                <a:cubicBezTo>
                  <a:pt x="1591" y="1536"/>
                  <a:pt x="1588" y="1543"/>
                  <a:pt x="1592" y="1542"/>
                </a:cubicBezTo>
                <a:cubicBezTo>
                  <a:pt x="1591" y="1537"/>
                  <a:pt x="1594" y="1535"/>
                  <a:pt x="1595" y="1531"/>
                </a:cubicBezTo>
                <a:cubicBezTo>
                  <a:pt x="1589" y="1534"/>
                  <a:pt x="1582" y="1535"/>
                  <a:pt x="1578" y="1539"/>
                </a:cubicBezTo>
                <a:close/>
                <a:moveTo>
                  <a:pt x="789" y="1536"/>
                </a:moveTo>
                <a:cubicBezTo>
                  <a:pt x="790" y="1536"/>
                  <a:pt x="790" y="1537"/>
                  <a:pt x="792" y="1538"/>
                </a:cubicBezTo>
                <a:cubicBezTo>
                  <a:pt x="791" y="1535"/>
                  <a:pt x="792" y="1532"/>
                  <a:pt x="789" y="1533"/>
                </a:cubicBezTo>
                <a:cubicBezTo>
                  <a:pt x="789" y="1534"/>
                  <a:pt x="789" y="1535"/>
                  <a:pt x="789" y="1536"/>
                </a:cubicBezTo>
                <a:close/>
                <a:moveTo>
                  <a:pt x="1629" y="1536"/>
                </a:moveTo>
                <a:cubicBezTo>
                  <a:pt x="1630" y="1536"/>
                  <a:pt x="1631" y="1536"/>
                  <a:pt x="1632" y="1536"/>
                </a:cubicBezTo>
                <a:cubicBezTo>
                  <a:pt x="1632" y="1535"/>
                  <a:pt x="1632" y="1534"/>
                  <a:pt x="1632" y="1533"/>
                </a:cubicBezTo>
                <a:cubicBezTo>
                  <a:pt x="1631" y="1533"/>
                  <a:pt x="1630" y="1533"/>
                  <a:pt x="1629" y="1533"/>
                </a:cubicBezTo>
                <a:cubicBezTo>
                  <a:pt x="1629" y="1534"/>
                  <a:pt x="1629" y="1535"/>
                  <a:pt x="1629" y="1536"/>
                </a:cubicBezTo>
                <a:close/>
                <a:moveTo>
                  <a:pt x="468" y="1535"/>
                </a:moveTo>
                <a:cubicBezTo>
                  <a:pt x="470" y="1535"/>
                  <a:pt x="471" y="1537"/>
                  <a:pt x="471" y="1539"/>
                </a:cubicBezTo>
                <a:cubicBezTo>
                  <a:pt x="469" y="1539"/>
                  <a:pt x="468" y="1537"/>
                  <a:pt x="468" y="1535"/>
                </a:cubicBezTo>
                <a:close/>
                <a:moveTo>
                  <a:pt x="504" y="1544"/>
                </a:moveTo>
                <a:cubicBezTo>
                  <a:pt x="511" y="1544"/>
                  <a:pt x="506" y="1537"/>
                  <a:pt x="503" y="1535"/>
                </a:cubicBezTo>
                <a:cubicBezTo>
                  <a:pt x="503" y="1538"/>
                  <a:pt x="503" y="1541"/>
                  <a:pt x="504" y="1544"/>
                </a:cubicBezTo>
                <a:close/>
                <a:moveTo>
                  <a:pt x="610" y="1536"/>
                </a:moveTo>
                <a:cubicBezTo>
                  <a:pt x="609" y="1540"/>
                  <a:pt x="613" y="1540"/>
                  <a:pt x="616" y="1541"/>
                </a:cubicBezTo>
                <a:cubicBezTo>
                  <a:pt x="616" y="1538"/>
                  <a:pt x="616" y="1535"/>
                  <a:pt x="614" y="1535"/>
                </a:cubicBezTo>
                <a:cubicBezTo>
                  <a:pt x="614" y="1536"/>
                  <a:pt x="612" y="1536"/>
                  <a:pt x="610" y="1536"/>
                </a:cubicBezTo>
                <a:close/>
                <a:moveTo>
                  <a:pt x="690" y="1536"/>
                </a:moveTo>
                <a:cubicBezTo>
                  <a:pt x="689" y="1540"/>
                  <a:pt x="682" y="1537"/>
                  <a:pt x="679" y="1538"/>
                </a:cubicBezTo>
                <a:cubicBezTo>
                  <a:pt x="680" y="1532"/>
                  <a:pt x="685" y="1537"/>
                  <a:pt x="690" y="1536"/>
                </a:cubicBezTo>
                <a:close/>
                <a:moveTo>
                  <a:pt x="1831" y="1538"/>
                </a:moveTo>
                <a:cubicBezTo>
                  <a:pt x="1833" y="1538"/>
                  <a:pt x="1832" y="1540"/>
                  <a:pt x="1834" y="1541"/>
                </a:cubicBezTo>
                <a:cubicBezTo>
                  <a:pt x="1835" y="1539"/>
                  <a:pt x="1837" y="1538"/>
                  <a:pt x="1837" y="1536"/>
                </a:cubicBezTo>
                <a:cubicBezTo>
                  <a:pt x="1835" y="1536"/>
                  <a:pt x="1834" y="1535"/>
                  <a:pt x="1833" y="1535"/>
                </a:cubicBezTo>
                <a:cubicBezTo>
                  <a:pt x="1833" y="1536"/>
                  <a:pt x="1831" y="1536"/>
                  <a:pt x="1831" y="1538"/>
                </a:cubicBezTo>
                <a:close/>
                <a:moveTo>
                  <a:pt x="567" y="1539"/>
                </a:moveTo>
                <a:cubicBezTo>
                  <a:pt x="568" y="1539"/>
                  <a:pt x="569" y="1539"/>
                  <a:pt x="570" y="1539"/>
                </a:cubicBezTo>
                <a:cubicBezTo>
                  <a:pt x="570" y="1538"/>
                  <a:pt x="570" y="1537"/>
                  <a:pt x="570" y="1536"/>
                </a:cubicBezTo>
                <a:cubicBezTo>
                  <a:pt x="569" y="1536"/>
                  <a:pt x="568" y="1536"/>
                  <a:pt x="566" y="1536"/>
                </a:cubicBezTo>
                <a:cubicBezTo>
                  <a:pt x="567" y="1537"/>
                  <a:pt x="567" y="1538"/>
                  <a:pt x="567" y="1539"/>
                </a:cubicBezTo>
                <a:close/>
                <a:moveTo>
                  <a:pt x="583" y="1536"/>
                </a:moveTo>
                <a:cubicBezTo>
                  <a:pt x="587" y="1540"/>
                  <a:pt x="590" y="1535"/>
                  <a:pt x="593" y="1538"/>
                </a:cubicBezTo>
                <a:cubicBezTo>
                  <a:pt x="593" y="1543"/>
                  <a:pt x="583" y="1541"/>
                  <a:pt x="583" y="1536"/>
                </a:cubicBezTo>
                <a:close/>
                <a:moveTo>
                  <a:pt x="1559" y="1547"/>
                </a:moveTo>
                <a:cubicBezTo>
                  <a:pt x="1560" y="1549"/>
                  <a:pt x="1559" y="1551"/>
                  <a:pt x="1562" y="1550"/>
                </a:cubicBezTo>
                <a:cubicBezTo>
                  <a:pt x="1565" y="1551"/>
                  <a:pt x="1563" y="1547"/>
                  <a:pt x="1564" y="1546"/>
                </a:cubicBezTo>
                <a:cubicBezTo>
                  <a:pt x="1565" y="1544"/>
                  <a:pt x="1568" y="1544"/>
                  <a:pt x="1569" y="1542"/>
                </a:cubicBezTo>
                <a:cubicBezTo>
                  <a:pt x="1563" y="1543"/>
                  <a:pt x="1564" y="1537"/>
                  <a:pt x="1560" y="1536"/>
                </a:cubicBezTo>
                <a:cubicBezTo>
                  <a:pt x="1558" y="1541"/>
                  <a:pt x="1558" y="1544"/>
                  <a:pt x="1559" y="1547"/>
                </a:cubicBezTo>
                <a:close/>
                <a:moveTo>
                  <a:pt x="1472" y="1541"/>
                </a:moveTo>
                <a:cubicBezTo>
                  <a:pt x="1471" y="1544"/>
                  <a:pt x="1468" y="1546"/>
                  <a:pt x="1467" y="1549"/>
                </a:cubicBezTo>
                <a:cubicBezTo>
                  <a:pt x="1473" y="1548"/>
                  <a:pt x="1474" y="1556"/>
                  <a:pt x="1478" y="1552"/>
                </a:cubicBezTo>
                <a:cubicBezTo>
                  <a:pt x="1478" y="1548"/>
                  <a:pt x="1477" y="1543"/>
                  <a:pt x="1481" y="1542"/>
                </a:cubicBezTo>
                <a:cubicBezTo>
                  <a:pt x="1492" y="1541"/>
                  <a:pt x="1494" y="1548"/>
                  <a:pt x="1499" y="1552"/>
                </a:cubicBezTo>
                <a:cubicBezTo>
                  <a:pt x="1502" y="1549"/>
                  <a:pt x="1498" y="1543"/>
                  <a:pt x="1496" y="1539"/>
                </a:cubicBezTo>
                <a:cubicBezTo>
                  <a:pt x="1485" y="1540"/>
                  <a:pt x="1483" y="1541"/>
                  <a:pt x="1472" y="1541"/>
                </a:cubicBezTo>
                <a:close/>
                <a:moveTo>
                  <a:pt x="1597" y="1546"/>
                </a:moveTo>
                <a:cubicBezTo>
                  <a:pt x="1598" y="1546"/>
                  <a:pt x="1600" y="1546"/>
                  <a:pt x="1601" y="1546"/>
                </a:cubicBezTo>
                <a:cubicBezTo>
                  <a:pt x="1601" y="1542"/>
                  <a:pt x="1599" y="1541"/>
                  <a:pt x="1597" y="1539"/>
                </a:cubicBezTo>
                <a:cubicBezTo>
                  <a:pt x="1597" y="1541"/>
                  <a:pt x="1597" y="1544"/>
                  <a:pt x="1597" y="1546"/>
                </a:cubicBezTo>
                <a:close/>
                <a:moveTo>
                  <a:pt x="1624" y="1550"/>
                </a:moveTo>
                <a:cubicBezTo>
                  <a:pt x="1628" y="1547"/>
                  <a:pt x="1622" y="1543"/>
                  <a:pt x="1626" y="1539"/>
                </a:cubicBezTo>
                <a:cubicBezTo>
                  <a:pt x="1624" y="1539"/>
                  <a:pt x="1622" y="1539"/>
                  <a:pt x="1620" y="1539"/>
                </a:cubicBezTo>
                <a:cubicBezTo>
                  <a:pt x="1621" y="1543"/>
                  <a:pt x="1620" y="1550"/>
                  <a:pt x="1624" y="1550"/>
                </a:cubicBezTo>
                <a:close/>
                <a:moveTo>
                  <a:pt x="1809" y="1542"/>
                </a:moveTo>
                <a:cubicBezTo>
                  <a:pt x="1801" y="1543"/>
                  <a:pt x="1808" y="1543"/>
                  <a:pt x="1808" y="1547"/>
                </a:cubicBezTo>
                <a:cubicBezTo>
                  <a:pt x="1806" y="1545"/>
                  <a:pt x="1800" y="1545"/>
                  <a:pt x="1800" y="1549"/>
                </a:cubicBezTo>
                <a:cubicBezTo>
                  <a:pt x="1805" y="1548"/>
                  <a:pt x="1805" y="1552"/>
                  <a:pt x="1811" y="1550"/>
                </a:cubicBezTo>
                <a:cubicBezTo>
                  <a:pt x="1811" y="1549"/>
                  <a:pt x="1811" y="1548"/>
                  <a:pt x="1812" y="1547"/>
                </a:cubicBezTo>
                <a:cubicBezTo>
                  <a:pt x="1816" y="1545"/>
                  <a:pt x="1820" y="1544"/>
                  <a:pt x="1822" y="1539"/>
                </a:cubicBezTo>
                <a:cubicBezTo>
                  <a:pt x="1816" y="1539"/>
                  <a:pt x="1812" y="1540"/>
                  <a:pt x="1809" y="1542"/>
                </a:cubicBezTo>
                <a:close/>
                <a:moveTo>
                  <a:pt x="1455" y="1555"/>
                </a:moveTo>
                <a:cubicBezTo>
                  <a:pt x="1456" y="1553"/>
                  <a:pt x="1456" y="1549"/>
                  <a:pt x="1461" y="1550"/>
                </a:cubicBezTo>
                <a:cubicBezTo>
                  <a:pt x="1462" y="1546"/>
                  <a:pt x="1459" y="1546"/>
                  <a:pt x="1459" y="1542"/>
                </a:cubicBezTo>
                <a:cubicBezTo>
                  <a:pt x="1454" y="1542"/>
                  <a:pt x="1455" y="1545"/>
                  <a:pt x="1452" y="1542"/>
                </a:cubicBezTo>
                <a:cubicBezTo>
                  <a:pt x="1452" y="1547"/>
                  <a:pt x="1452" y="1554"/>
                  <a:pt x="1455" y="1555"/>
                </a:cubicBezTo>
                <a:close/>
                <a:moveTo>
                  <a:pt x="281" y="1544"/>
                </a:moveTo>
                <a:cubicBezTo>
                  <a:pt x="287" y="1549"/>
                  <a:pt x="277" y="1549"/>
                  <a:pt x="281" y="1544"/>
                </a:cubicBezTo>
                <a:close/>
                <a:moveTo>
                  <a:pt x="1430" y="1554"/>
                </a:moveTo>
                <a:cubicBezTo>
                  <a:pt x="1431" y="1555"/>
                  <a:pt x="1430" y="1557"/>
                  <a:pt x="1431" y="1558"/>
                </a:cubicBezTo>
                <a:cubicBezTo>
                  <a:pt x="1433" y="1560"/>
                  <a:pt x="1435" y="1560"/>
                  <a:pt x="1438" y="1560"/>
                </a:cubicBezTo>
                <a:cubicBezTo>
                  <a:pt x="1443" y="1551"/>
                  <a:pt x="1429" y="1555"/>
                  <a:pt x="1432" y="1544"/>
                </a:cubicBezTo>
                <a:cubicBezTo>
                  <a:pt x="1430" y="1544"/>
                  <a:pt x="1427" y="1544"/>
                  <a:pt x="1425" y="1544"/>
                </a:cubicBezTo>
                <a:cubicBezTo>
                  <a:pt x="1424" y="1548"/>
                  <a:pt x="1428" y="1551"/>
                  <a:pt x="1430" y="1554"/>
                </a:cubicBezTo>
                <a:close/>
                <a:moveTo>
                  <a:pt x="1405" y="1547"/>
                </a:moveTo>
                <a:cubicBezTo>
                  <a:pt x="1404" y="1547"/>
                  <a:pt x="1402" y="1547"/>
                  <a:pt x="1401" y="1547"/>
                </a:cubicBezTo>
                <a:cubicBezTo>
                  <a:pt x="1389" y="1547"/>
                  <a:pt x="1404" y="1552"/>
                  <a:pt x="1405" y="1547"/>
                </a:cubicBezTo>
                <a:close/>
                <a:moveTo>
                  <a:pt x="1356" y="1558"/>
                </a:moveTo>
                <a:cubicBezTo>
                  <a:pt x="1356" y="1559"/>
                  <a:pt x="1353" y="1558"/>
                  <a:pt x="1353" y="1558"/>
                </a:cubicBezTo>
                <a:cubicBezTo>
                  <a:pt x="1352" y="1559"/>
                  <a:pt x="1353" y="1562"/>
                  <a:pt x="1354" y="1561"/>
                </a:cubicBezTo>
                <a:cubicBezTo>
                  <a:pt x="1355" y="1560"/>
                  <a:pt x="1357" y="1560"/>
                  <a:pt x="1359" y="1560"/>
                </a:cubicBezTo>
                <a:cubicBezTo>
                  <a:pt x="1359" y="1561"/>
                  <a:pt x="1359" y="1562"/>
                  <a:pt x="1359" y="1563"/>
                </a:cubicBezTo>
                <a:cubicBezTo>
                  <a:pt x="1362" y="1565"/>
                  <a:pt x="1364" y="1563"/>
                  <a:pt x="1365" y="1563"/>
                </a:cubicBezTo>
                <a:cubicBezTo>
                  <a:pt x="1367" y="1564"/>
                  <a:pt x="1367" y="1568"/>
                  <a:pt x="1370" y="1565"/>
                </a:cubicBezTo>
                <a:cubicBezTo>
                  <a:pt x="1370" y="1558"/>
                  <a:pt x="1367" y="1554"/>
                  <a:pt x="1365" y="1552"/>
                </a:cubicBezTo>
                <a:cubicBezTo>
                  <a:pt x="1364" y="1551"/>
                  <a:pt x="1365" y="1548"/>
                  <a:pt x="1362" y="1549"/>
                </a:cubicBezTo>
                <a:cubicBezTo>
                  <a:pt x="1360" y="1551"/>
                  <a:pt x="1358" y="1555"/>
                  <a:pt x="1356" y="1558"/>
                </a:cubicBezTo>
                <a:close/>
                <a:moveTo>
                  <a:pt x="1767" y="1557"/>
                </a:moveTo>
                <a:cubicBezTo>
                  <a:pt x="1773" y="1555"/>
                  <a:pt x="1773" y="1561"/>
                  <a:pt x="1776" y="1561"/>
                </a:cubicBezTo>
                <a:cubicBezTo>
                  <a:pt x="1777" y="1555"/>
                  <a:pt x="1774" y="1553"/>
                  <a:pt x="1778" y="1549"/>
                </a:cubicBezTo>
                <a:cubicBezTo>
                  <a:pt x="1773" y="1550"/>
                  <a:pt x="1770" y="1553"/>
                  <a:pt x="1767" y="1557"/>
                </a:cubicBezTo>
                <a:close/>
                <a:moveTo>
                  <a:pt x="1399" y="1558"/>
                </a:moveTo>
                <a:cubicBezTo>
                  <a:pt x="1401" y="1558"/>
                  <a:pt x="1403" y="1558"/>
                  <a:pt x="1405" y="1558"/>
                </a:cubicBezTo>
                <a:cubicBezTo>
                  <a:pt x="1403" y="1554"/>
                  <a:pt x="1410" y="1552"/>
                  <a:pt x="1405" y="1550"/>
                </a:cubicBezTo>
                <a:cubicBezTo>
                  <a:pt x="1403" y="1553"/>
                  <a:pt x="1400" y="1554"/>
                  <a:pt x="1399" y="1558"/>
                </a:cubicBezTo>
                <a:close/>
                <a:moveTo>
                  <a:pt x="1320" y="1563"/>
                </a:moveTo>
                <a:cubicBezTo>
                  <a:pt x="1325" y="1563"/>
                  <a:pt x="1325" y="1568"/>
                  <a:pt x="1331" y="1566"/>
                </a:cubicBezTo>
                <a:cubicBezTo>
                  <a:pt x="1333" y="1563"/>
                  <a:pt x="1330" y="1560"/>
                  <a:pt x="1334" y="1557"/>
                </a:cubicBezTo>
                <a:cubicBezTo>
                  <a:pt x="1329" y="1557"/>
                  <a:pt x="1325" y="1548"/>
                  <a:pt x="1319" y="1554"/>
                </a:cubicBezTo>
                <a:cubicBezTo>
                  <a:pt x="1322" y="1554"/>
                  <a:pt x="1320" y="1560"/>
                  <a:pt x="1320" y="1563"/>
                </a:cubicBezTo>
                <a:close/>
                <a:moveTo>
                  <a:pt x="1299" y="1555"/>
                </a:moveTo>
                <a:cubicBezTo>
                  <a:pt x="1299" y="1553"/>
                  <a:pt x="1307" y="1553"/>
                  <a:pt x="1304" y="1557"/>
                </a:cubicBezTo>
                <a:cubicBezTo>
                  <a:pt x="1304" y="1556"/>
                  <a:pt x="1299" y="1555"/>
                  <a:pt x="1299" y="1555"/>
                </a:cubicBezTo>
                <a:close/>
                <a:moveTo>
                  <a:pt x="1345" y="1557"/>
                </a:moveTo>
                <a:cubicBezTo>
                  <a:pt x="1346" y="1557"/>
                  <a:pt x="1347" y="1557"/>
                  <a:pt x="1348" y="1557"/>
                </a:cubicBezTo>
                <a:cubicBezTo>
                  <a:pt x="1348" y="1556"/>
                  <a:pt x="1348" y="1555"/>
                  <a:pt x="1348" y="1554"/>
                </a:cubicBezTo>
                <a:cubicBezTo>
                  <a:pt x="1347" y="1554"/>
                  <a:pt x="1346" y="1554"/>
                  <a:pt x="1345" y="1554"/>
                </a:cubicBezTo>
                <a:cubicBezTo>
                  <a:pt x="1345" y="1555"/>
                  <a:pt x="1345" y="1556"/>
                  <a:pt x="1345" y="1557"/>
                </a:cubicBezTo>
                <a:close/>
                <a:moveTo>
                  <a:pt x="1394" y="1554"/>
                </a:moveTo>
                <a:cubicBezTo>
                  <a:pt x="1393" y="1554"/>
                  <a:pt x="1391" y="1554"/>
                  <a:pt x="1390" y="1554"/>
                </a:cubicBezTo>
                <a:cubicBezTo>
                  <a:pt x="1378" y="1553"/>
                  <a:pt x="1394" y="1558"/>
                  <a:pt x="1394" y="1554"/>
                </a:cubicBezTo>
                <a:close/>
                <a:moveTo>
                  <a:pt x="1448" y="1558"/>
                </a:moveTo>
                <a:cubicBezTo>
                  <a:pt x="1448" y="1557"/>
                  <a:pt x="1448" y="1556"/>
                  <a:pt x="1448" y="1555"/>
                </a:cubicBezTo>
                <a:cubicBezTo>
                  <a:pt x="1446" y="1550"/>
                  <a:pt x="1441" y="1560"/>
                  <a:pt x="1448" y="1558"/>
                </a:cubicBezTo>
                <a:close/>
                <a:moveTo>
                  <a:pt x="1744" y="1557"/>
                </a:moveTo>
                <a:cubicBezTo>
                  <a:pt x="1749" y="1555"/>
                  <a:pt x="1746" y="1562"/>
                  <a:pt x="1750" y="1561"/>
                </a:cubicBezTo>
                <a:cubicBezTo>
                  <a:pt x="1749" y="1557"/>
                  <a:pt x="1752" y="1557"/>
                  <a:pt x="1752" y="1554"/>
                </a:cubicBezTo>
                <a:cubicBezTo>
                  <a:pt x="1748" y="1553"/>
                  <a:pt x="1744" y="1553"/>
                  <a:pt x="1744" y="1557"/>
                </a:cubicBezTo>
                <a:close/>
                <a:moveTo>
                  <a:pt x="1260" y="1573"/>
                </a:moveTo>
                <a:cubicBezTo>
                  <a:pt x="1263" y="1570"/>
                  <a:pt x="1265" y="1566"/>
                  <a:pt x="1265" y="1560"/>
                </a:cubicBezTo>
                <a:cubicBezTo>
                  <a:pt x="1262" y="1558"/>
                  <a:pt x="1261" y="1556"/>
                  <a:pt x="1257" y="1555"/>
                </a:cubicBezTo>
                <a:cubicBezTo>
                  <a:pt x="1255" y="1561"/>
                  <a:pt x="1255" y="1571"/>
                  <a:pt x="1260" y="1573"/>
                </a:cubicBezTo>
                <a:close/>
                <a:moveTo>
                  <a:pt x="1285" y="1560"/>
                </a:moveTo>
                <a:cubicBezTo>
                  <a:pt x="1289" y="1563"/>
                  <a:pt x="1294" y="1564"/>
                  <a:pt x="1297" y="1568"/>
                </a:cubicBezTo>
                <a:cubicBezTo>
                  <a:pt x="1297" y="1564"/>
                  <a:pt x="1298" y="1562"/>
                  <a:pt x="1299" y="1560"/>
                </a:cubicBezTo>
                <a:cubicBezTo>
                  <a:pt x="1293" y="1561"/>
                  <a:pt x="1294" y="1555"/>
                  <a:pt x="1290" y="1555"/>
                </a:cubicBezTo>
                <a:cubicBezTo>
                  <a:pt x="1291" y="1564"/>
                  <a:pt x="1286" y="1556"/>
                  <a:pt x="1285" y="1560"/>
                </a:cubicBezTo>
                <a:close/>
                <a:moveTo>
                  <a:pt x="1234" y="1569"/>
                </a:moveTo>
                <a:cubicBezTo>
                  <a:pt x="1236" y="1569"/>
                  <a:pt x="1237" y="1570"/>
                  <a:pt x="1239" y="1571"/>
                </a:cubicBezTo>
                <a:cubicBezTo>
                  <a:pt x="1240" y="1568"/>
                  <a:pt x="1242" y="1566"/>
                  <a:pt x="1243" y="1563"/>
                </a:cubicBezTo>
                <a:cubicBezTo>
                  <a:pt x="1238" y="1564"/>
                  <a:pt x="1239" y="1558"/>
                  <a:pt x="1236" y="1557"/>
                </a:cubicBezTo>
                <a:cubicBezTo>
                  <a:pt x="1236" y="1562"/>
                  <a:pt x="1233" y="1563"/>
                  <a:pt x="1234" y="1569"/>
                </a:cubicBezTo>
                <a:close/>
                <a:moveTo>
                  <a:pt x="1498" y="1558"/>
                </a:moveTo>
                <a:cubicBezTo>
                  <a:pt x="1499" y="1554"/>
                  <a:pt x="1499" y="1562"/>
                  <a:pt x="1499" y="1563"/>
                </a:cubicBezTo>
                <a:cubicBezTo>
                  <a:pt x="1498" y="1566"/>
                  <a:pt x="1496" y="1564"/>
                  <a:pt x="1498" y="1558"/>
                </a:cubicBezTo>
                <a:close/>
                <a:moveTo>
                  <a:pt x="1732" y="1558"/>
                </a:moveTo>
                <a:cubicBezTo>
                  <a:pt x="1732" y="1553"/>
                  <a:pt x="1737" y="1562"/>
                  <a:pt x="1736" y="1557"/>
                </a:cubicBezTo>
                <a:cubicBezTo>
                  <a:pt x="1742" y="1559"/>
                  <a:pt x="1733" y="1561"/>
                  <a:pt x="1732" y="1558"/>
                </a:cubicBezTo>
                <a:close/>
                <a:moveTo>
                  <a:pt x="1686" y="1558"/>
                </a:moveTo>
                <a:cubicBezTo>
                  <a:pt x="1690" y="1559"/>
                  <a:pt x="1688" y="1566"/>
                  <a:pt x="1682" y="1565"/>
                </a:cubicBezTo>
                <a:cubicBezTo>
                  <a:pt x="1683" y="1562"/>
                  <a:pt x="1685" y="1561"/>
                  <a:pt x="1686" y="1558"/>
                </a:cubicBezTo>
                <a:close/>
                <a:moveTo>
                  <a:pt x="293" y="1563"/>
                </a:moveTo>
                <a:cubicBezTo>
                  <a:pt x="294" y="1563"/>
                  <a:pt x="295" y="1563"/>
                  <a:pt x="296" y="1563"/>
                </a:cubicBezTo>
                <a:cubicBezTo>
                  <a:pt x="296" y="1562"/>
                  <a:pt x="296" y="1561"/>
                  <a:pt x="296" y="1560"/>
                </a:cubicBezTo>
                <a:cubicBezTo>
                  <a:pt x="295" y="1560"/>
                  <a:pt x="294" y="1560"/>
                  <a:pt x="293" y="1560"/>
                </a:cubicBezTo>
                <a:cubicBezTo>
                  <a:pt x="293" y="1561"/>
                  <a:pt x="293" y="1562"/>
                  <a:pt x="293" y="1563"/>
                </a:cubicBezTo>
                <a:close/>
                <a:moveTo>
                  <a:pt x="1183" y="1565"/>
                </a:moveTo>
                <a:cubicBezTo>
                  <a:pt x="1183" y="1570"/>
                  <a:pt x="1188" y="1571"/>
                  <a:pt x="1191" y="1573"/>
                </a:cubicBezTo>
                <a:cubicBezTo>
                  <a:pt x="1193" y="1575"/>
                  <a:pt x="1194" y="1577"/>
                  <a:pt x="1196" y="1579"/>
                </a:cubicBezTo>
                <a:cubicBezTo>
                  <a:pt x="1198" y="1575"/>
                  <a:pt x="1199" y="1576"/>
                  <a:pt x="1197" y="1571"/>
                </a:cubicBezTo>
                <a:cubicBezTo>
                  <a:pt x="1202" y="1570"/>
                  <a:pt x="1206" y="1568"/>
                  <a:pt x="1208" y="1565"/>
                </a:cubicBezTo>
                <a:cubicBezTo>
                  <a:pt x="1204" y="1563"/>
                  <a:pt x="1200" y="1563"/>
                  <a:pt x="1196" y="1565"/>
                </a:cubicBezTo>
                <a:cubicBezTo>
                  <a:pt x="1196" y="1562"/>
                  <a:pt x="1194" y="1561"/>
                  <a:pt x="1193" y="1560"/>
                </a:cubicBezTo>
                <a:cubicBezTo>
                  <a:pt x="1190" y="1562"/>
                  <a:pt x="1185" y="1562"/>
                  <a:pt x="1183" y="1565"/>
                </a:cubicBezTo>
                <a:close/>
                <a:moveTo>
                  <a:pt x="1350" y="1561"/>
                </a:moveTo>
                <a:cubicBezTo>
                  <a:pt x="1348" y="1564"/>
                  <a:pt x="1345" y="1564"/>
                  <a:pt x="1342" y="1565"/>
                </a:cubicBezTo>
                <a:cubicBezTo>
                  <a:pt x="1343" y="1559"/>
                  <a:pt x="1346" y="1561"/>
                  <a:pt x="1350" y="1561"/>
                </a:cubicBezTo>
                <a:close/>
                <a:moveTo>
                  <a:pt x="1713" y="1560"/>
                </a:moveTo>
                <a:cubicBezTo>
                  <a:pt x="1718" y="1562"/>
                  <a:pt x="1713" y="1567"/>
                  <a:pt x="1708" y="1565"/>
                </a:cubicBezTo>
                <a:cubicBezTo>
                  <a:pt x="1708" y="1561"/>
                  <a:pt x="1713" y="1563"/>
                  <a:pt x="1713" y="1560"/>
                </a:cubicBezTo>
                <a:close/>
                <a:moveTo>
                  <a:pt x="395" y="1568"/>
                </a:moveTo>
                <a:cubicBezTo>
                  <a:pt x="393" y="1569"/>
                  <a:pt x="392" y="1571"/>
                  <a:pt x="392" y="1574"/>
                </a:cubicBezTo>
                <a:cubicBezTo>
                  <a:pt x="397" y="1575"/>
                  <a:pt x="401" y="1574"/>
                  <a:pt x="404" y="1573"/>
                </a:cubicBezTo>
                <a:cubicBezTo>
                  <a:pt x="407" y="1573"/>
                  <a:pt x="410" y="1572"/>
                  <a:pt x="407" y="1571"/>
                </a:cubicBezTo>
                <a:cubicBezTo>
                  <a:pt x="404" y="1571"/>
                  <a:pt x="400" y="1571"/>
                  <a:pt x="397" y="1571"/>
                </a:cubicBezTo>
                <a:cubicBezTo>
                  <a:pt x="396" y="1568"/>
                  <a:pt x="399" y="1560"/>
                  <a:pt x="393" y="1561"/>
                </a:cubicBezTo>
                <a:cubicBezTo>
                  <a:pt x="390" y="1562"/>
                  <a:pt x="395" y="1566"/>
                  <a:pt x="395" y="1568"/>
                </a:cubicBezTo>
                <a:close/>
                <a:moveTo>
                  <a:pt x="1220" y="1563"/>
                </a:moveTo>
                <a:cubicBezTo>
                  <a:pt x="1221" y="1566"/>
                  <a:pt x="1221" y="1570"/>
                  <a:pt x="1223" y="1571"/>
                </a:cubicBezTo>
                <a:cubicBezTo>
                  <a:pt x="1226" y="1569"/>
                  <a:pt x="1230" y="1569"/>
                  <a:pt x="1230" y="1563"/>
                </a:cubicBezTo>
                <a:cubicBezTo>
                  <a:pt x="1226" y="1563"/>
                  <a:pt x="1223" y="1560"/>
                  <a:pt x="1220" y="1563"/>
                </a:cubicBezTo>
                <a:close/>
                <a:moveTo>
                  <a:pt x="1467" y="1561"/>
                </a:moveTo>
                <a:cubicBezTo>
                  <a:pt x="1471" y="1561"/>
                  <a:pt x="1474" y="1561"/>
                  <a:pt x="1473" y="1566"/>
                </a:cubicBezTo>
                <a:cubicBezTo>
                  <a:pt x="1470" y="1566"/>
                  <a:pt x="1466" y="1566"/>
                  <a:pt x="1467" y="1561"/>
                </a:cubicBezTo>
                <a:close/>
                <a:moveTo>
                  <a:pt x="344" y="1566"/>
                </a:moveTo>
                <a:cubicBezTo>
                  <a:pt x="344" y="1566"/>
                  <a:pt x="343" y="1563"/>
                  <a:pt x="342" y="1563"/>
                </a:cubicBezTo>
                <a:cubicBezTo>
                  <a:pt x="340" y="1562"/>
                  <a:pt x="339" y="1565"/>
                  <a:pt x="336" y="1565"/>
                </a:cubicBezTo>
                <a:cubicBezTo>
                  <a:pt x="335" y="1564"/>
                  <a:pt x="336" y="1563"/>
                  <a:pt x="333" y="1563"/>
                </a:cubicBezTo>
                <a:cubicBezTo>
                  <a:pt x="333" y="1563"/>
                  <a:pt x="332" y="1564"/>
                  <a:pt x="332" y="1565"/>
                </a:cubicBezTo>
                <a:cubicBezTo>
                  <a:pt x="331" y="1565"/>
                  <a:pt x="329" y="1565"/>
                  <a:pt x="329" y="1566"/>
                </a:cubicBezTo>
                <a:cubicBezTo>
                  <a:pt x="331" y="1569"/>
                  <a:pt x="335" y="1566"/>
                  <a:pt x="338" y="1566"/>
                </a:cubicBezTo>
                <a:cubicBezTo>
                  <a:pt x="339" y="1566"/>
                  <a:pt x="340" y="1568"/>
                  <a:pt x="341" y="1568"/>
                </a:cubicBezTo>
                <a:cubicBezTo>
                  <a:pt x="347" y="1569"/>
                  <a:pt x="349" y="1566"/>
                  <a:pt x="350" y="1563"/>
                </a:cubicBezTo>
                <a:cubicBezTo>
                  <a:pt x="347" y="1561"/>
                  <a:pt x="347" y="1566"/>
                  <a:pt x="344" y="1566"/>
                </a:cubicBezTo>
                <a:close/>
                <a:moveTo>
                  <a:pt x="701" y="1563"/>
                </a:moveTo>
                <a:cubicBezTo>
                  <a:pt x="704" y="1563"/>
                  <a:pt x="705" y="1565"/>
                  <a:pt x="707" y="1565"/>
                </a:cubicBezTo>
                <a:cubicBezTo>
                  <a:pt x="708" y="1567"/>
                  <a:pt x="699" y="1567"/>
                  <a:pt x="701" y="1563"/>
                </a:cubicBezTo>
                <a:close/>
                <a:moveTo>
                  <a:pt x="1154" y="1568"/>
                </a:moveTo>
                <a:cubicBezTo>
                  <a:pt x="1160" y="1570"/>
                  <a:pt x="1160" y="1568"/>
                  <a:pt x="1166" y="1569"/>
                </a:cubicBezTo>
                <a:cubicBezTo>
                  <a:pt x="1167" y="1567"/>
                  <a:pt x="1172" y="1569"/>
                  <a:pt x="1173" y="1566"/>
                </a:cubicBezTo>
                <a:cubicBezTo>
                  <a:pt x="1168" y="1567"/>
                  <a:pt x="1169" y="1561"/>
                  <a:pt x="1163" y="1563"/>
                </a:cubicBezTo>
                <a:cubicBezTo>
                  <a:pt x="1163" y="1565"/>
                  <a:pt x="1163" y="1567"/>
                  <a:pt x="1160" y="1566"/>
                </a:cubicBezTo>
                <a:cubicBezTo>
                  <a:pt x="1158" y="1566"/>
                  <a:pt x="1159" y="1562"/>
                  <a:pt x="1156" y="1563"/>
                </a:cubicBezTo>
                <a:cubicBezTo>
                  <a:pt x="1156" y="1565"/>
                  <a:pt x="1155" y="1567"/>
                  <a:pt x="1154" y="1568"/>
                </a:cubicBezTo>
                <a:close/>
                <a:moveTo>
                  <a:pt x="1450" y="1563"/>
                </a:moveTo>
                <a:cubicBezTo>
                  <a:pt x="1450" y="1566"/>
                  <a:pt x="1446" y="1565"/>
                  <a:pt x="1447" y="1569"/>
                </a:cubicBezTo>
                <a:cubicBezTo>
                  <a:pt x="1442" y="1569"/>
                  <a:pt x="1444" y="1562"/>
                  <a:pt x="1450" y="1563"/>
                </a:cubicBezTo>
                <a:close/>
                <a:moveTo>
                  <a:pt x="1675" y="1566"/>
                </a:moveTo>
                <a:cubicBezTo>
                  <a:pt x="1678" y="1564"/>
                  <a:pt x="1681" y="1571"/>
                  <a:pt x="1682" y="1566"/>
                </a:cubicBezTo>
                <a:cubicBezTo>
                  <a:pt x="1680" y="1566"/>
                  <a:pt x="1680" y="1564"/>
                  <a:pt x="1678" y="1563"/>
                </a:cubicBezTo>
                <a:cubicBezTo>
                  <a:pt x="1679" y="1566"/>
                  <a:pt x="1669" y="1564"/>
                  <a:pt x="1675" y="1566"/>
                </a:cubicBezTo>
                <a:close/>
                <a:moveTo>
                  <a:pt x="360" y="1571"/>
                </a:moveTo>
                <a:cubicBezTo>
                  <a:pt x="361" y="1571"/>
                  <a:pt x="365" y="1570"/>
                  <a:pt x="364" y="1566"/>
                </a:cubicBezTo>
                <a:cubicBezTo>
                  <a:pt x="360" y="1565"/>
                  <a:pt x="360" y="1568"/>
                  <a:pt x="356" y="1568"/>
                </a:cubicBezTo>
                <a:cubicBezTo>
                  <a:pt x="359" y="1564"/>
                  <a:pt x="351" y="1563"/>
                  <a:pt x="352" y="1566"/>
                </a:cubicBezTo>
                <a:cubicBezTo>
                  <a:pt x="354" y="1568"/>
                  <a:pt x="356" y="1571"/>
                  <a:pt x="360" y="1571"/>
                </a:cubicBezTo>
                <a:close/>
                <a:moveTo>
                  <a:pt x="424" y="1565"/>
                </a:moveTo>
                <a:cubicBezTo>
                  <a:pt x="419" y="1563"/>
                  <a:pt x="422" y="1570"/>
                  <a:pt x="421" y="1573"/>
                </a:cubicBezTo>
                <a:cubicBezTo>
                  <a:pt x="419" y="1573"/>
                  <a:pt x="413" y="1571"/>
                  <a:pt x="414" y="1574"/>
                </a:cubicBezTo>
                <a:cubicBezTo>
                  <a:pt x="415" y="1576"/>
                  <a:pt x="430" y="1581"/>
                  <a:pt x="429" y="1574"/>
                </a:cubicBezTo>
                <a:cubicBezTo>
                  <a:pt x="427" y="1568"/>
                  <a:pt x="424" y="1579"/>
                  <a:pt x="423" y="1574"/>
                </a:cubicBezTo>
                <a:cubicBezTo>
                  <a:pt x="426" y="1574"/>
                  <a:pt x="423" y="1567"/>
                  <a:pt x="424" y="1565"/>
                </a:cubicBezTo>
                <a:close/>
                <a:moveTo>
                  <a:pt x="1051" y="1573"/>
                </a:moveTo>
                <a:cubicBezTo>
                  <a:pt x="1053" y="1574"/>
                  <a:pt x="1057" y="1574"/>
                  <a:pt x="1056" y="1579"/>
                </a:cubicBezTo>
                <a:cubicBezTo>
                  <a:pt x="1055" y="1581"/>
                  <a:pt x="1054" y="1581"/>
                  <a:pt x="1052" y="1582"/>
                </a:cubicBezTo>
                <a:cubicBezTo>
                  <a:pt x="1045" y="1579"/>
                  <a:pt x="1039" y="1582"/>
                  <a:pt x="1036" y="1588"/>
                </a:cubicBezTo>
                <a:cubicBezTo>
                  <a:pt x="1038" y="1591"/>
                  <a:pt x="1043" y="1589"/>
                  <a:pt x="1043" y="1593"/>
                </a:cubicBezTo>
                <a:cubicBezTo>
                  <a:pt x="1045" y="1596"/>
                  <a:pt x="1043" y="1602"/>
                  <a:pt x="1048" y="1601"/>
                </a:cubicBezTo>
                <a:cubicBezTo>
                  <a:pt x="1053" y="1600"/>
                  <a:pt x="1046" y="1592"/>
                  <a:pt x="1049" y="1593"/>
                </a:cubicBezTo>
                <a:cubicBezTo>
                  <a:pt x="1056" y="1593"/>
                  <a:pt x="1059" y="1589"/>
                  <a:pt x="1060" y="1584"/>
                </a:cubicBezTo>
                <a:cubicBezTo>
                  <a:pt x="1055" y="1579"/>
                  <a:pt x="1061" y="1571"/>
                  <a:pt x="1056" y="1565"/>
                </a:cubicBezTo>
                <a:cubicBezTo>
                  <a:pt x="1054" y="1567"/>
                  <a:pt x="1052" y="1569"/>
                  <a:pt x="1051" y="1573"/>
                </a:cubicBezTo>
                <a:close/>
                <a:moveTo>
                  <a:pt x="1043" y="1585"/>
                </a:moveTo>
                <a:cubicBezTo>
                  <a:pt x="1048" y="1590"/>
                  <a:pt x="1048" y="1579"/>
                  <a:pt x="1043" y="1585"/>
                </a:cubicBezTo>
                <a:close/>
                <a:moveTo>
                  <a:pt x="1068" y="1568"/>
                </a:moveTo>
                <a:cubicBezTo>
                  <a:pt x="1066" y="1575"/>
                  <a:pt x="1067" y="1581"/>
                  <a:pt x="1068" y="1588"/>
                </a:cubicBezTo>
                <a:cubicBezTo>
                  <a:pt x="1074" y="1591"/>
                  <a:pt x="1071" y="1582"/>
                  <a:pt x="1072" y="1579"/>
                </a:cubicBezTo>
                <a:cubicBezTo>
                  <a:pt x="1073" y="1579"/>
                  <a:pt x="1074" y="1579"/>
                  <a:pt x="1074" y="1579"/>
                </a:cubicBezTo>
                <a:cubicBezTo>
                  <a:pt x="1075" y="1578"/>
                  <a:pt x="1076" y="1574"/>
                  <a:pt x="1076" y="1573"/>
                </a:cubicBezTo>
                <a:cubicBezTo>
                  <a:pt x="1076" y="1571"/>
                  <a:pt x="1074" y="1571"/>
                  <a:pt x="1074" y="1569"/>
                </a:cubicBezTo>
                <a:cubicBezTo>
                  <a:pt x="1073" y="1568"/>
                  <a:pt x="1074" y="1565"/>
                  <a:pt x="1072" y="1565"/>
                </a:cubicBezTo>
                <a:cubicBezTo>
                  <a:pt x="1072" y="1567"/>
                  <a:pt x="1070" y="1568"/>
                  <a:pt x="1068" y="1568"/>
                </a:cubicBezTo>
                <a:close/>
                <a:moveTo>
                  <a:pt x="1131" y="1573"/>
                </a:moveTo>
                <a:cubicBezTo>
                  <a:pt x="1134" y="1573"/>
                  <a:pt x="1134" y="1570"/>
                  <a:pt x="1136" y="1569"/>
                </a:cubicBezTo>
                <a:cubicBezTo>
                  <a:pt x="1138" y="1569"/>
                  <a:pt x="1143" y="1571"/>
                  <a:pt x="1142" y="1566"/>
                </a:cubicBezTo>
                <a:cubicBezTo>
                  <a:pt x="1138" y="1566"/>
                  <a:pt x="1133" y="1567"/>
                  <a:pt x="1131" y="1565"/>
                </a:cubicBezTo>
                <a:cubicBezTo>
                  <a:pt x="1130" y="1570"/>
                  <a:pt x="1130" y="1568"/>
                  <a:pt x="1131" y="1573"/>
                </a:cubicBezTo>
                <a:close/>
                <a:moveTo>
                  <a:pt x="438" y="1576"/>
                </a:moveTo>
                <a:cubicBezTo>
                  <a:pt x="440" y="1573"/>
                  <a:pt x="445" y="1574"/>
                  <a:pt x="443" y="1568"/>
                </a:cubicBezTo>
                <a:cubicBezTo>
                  <a:pt x="440" y="1568"/>
                  <a:pt x="437" y="1567"/>
                  <a:pt x="437" y="1569"/>
                </a:cubicBezTo>
                <a:cubicBezTo>
                  <a:pt x="442" y="1570"/>
                  <a:pt x="433" y="1575"/>
                  <a:pt x="438" y="1576"/>
                </a:cubicBezTo>
                <a:close/>
                <a:moveTo>
                  <a:pt x="1005" y="1579"/>
                </a:moveTo>
                <a:cubicBezTo>
                  <a:pt x="1011" y="1578"/>
                  <a:pt x="1015" y="1575"/>
                  <a:pt x="1020" y="1574"/>
                </a:cubicBezTo>
                <a:cubicBezTo>
                  <a:pt x="1022" y="1576"/>
                  <a:pt x="1024" y="1577"/>
                  <a:pt x="1026" y="1577"/>
                </a:cubicBezTo>
                <a:cubicBezTo>
                  <a:pt x="1028" y="1578"/>
                  <a:pt x="1031" y="1580"/>
                  <a:pt x="1034" y="1579"/>
                </a:cubicBezTo>
                <a:cubicBezTo>
                  <a:pt x="1032" y="1573"/>
                  <a:pt x="1038" y="1576"/>
                  <a:pt x="1039" y="1573"/>
                </a:cubicBezTo>
                <a:cubicBezTo>
                  <a:pt x="1033" y="1568"/>
                  <a:pt x="1022" y="1567"/>
                  <a:pt x="1012" y="1568"/>
                </a:cubicBezTo>
                <a:cubicBezTo>
                  <a:pt x="1007" y="1568"/>
                  <a:pt x="1002" y="1574"/>
                  <a:pt x="999" y="1569"/>
                </a:cubicBezTo>
                <a:cubicBezTo>
                  <a:pt x="999" y="1571"/>
                  <a:pt x="999" y="1573"/>
                  <a:pt x="999" y="1574"/>
                </a:cubicBezTo>
                <a:cubicBezTo>
                  <a:pt x="1003" y="1574"/>
                  <a:pt x="1006" y="1574"/>
                  <a:pt x="1005" y="1579"/>
                </a:cubicBezTo>
                <a:close/>
                <a:moveTo>
                  <a:pt x="1106" y="1568"/>
                </a:moveTo>
                <a:cubicBezTo>
                  <a:pt x="1103" y="1571"/>
                  <a:pt x="1100" y="1571"/>
                  <a:pt x="1096" y="1569"/>
                </a:cubicBezTo>
                <a:cubicBezTo>
                  <a:pt x="1093" y="1572"/>
                  <a:pt x="1097" y="1576"/>
                  <a:pt x="1097" y="1581"/>
                </a:cubicBezTo>
                <a:cubicBezTo>
                  <a:pt x="1104" y="1581"/>
                  <a:pt x="1101" y="1572"/>
                  <a:pt x="1106" y="1571"/>
                </a:cubicBezTo>
                <a:cubicBezTo>
                  <a:pt x="1108" y="1572"/>
                  <a:pt x="1106" y="1575"/>
                  <a:pt x="1106" y="1577"/>
                </a:cubicBezTo>
                <a:cubicBezTo>
                  <a:pt x="1107" y="1579"/>
                  <a:pt x="1108" y="1579"/>
                  <a:pt x="1108" y="1581"/>
                </a:cubicBezTo>
                <a:cubicBezTo>
                  <a:pt x="1108" y="1581"/>
                  <a:pt x="1106" y="1582"/>
                  <a:pt x="1106" y="1584"/>
                </a:cubicBezTo>
                <a:cubicBezTo>
                  <a:pt x="1107" y="1585"/>
                  <a:pt x="1108" y="1586"/>
                  <a:pt x="1109" y="1587"/>
                </a:cubicBezTo>
                <a:cubicBezTo>
                  <a:pt x="1112" y="1584"/>
                  <a:pt x="1112" y="1578"/>
                  <a:pt x="1114" y="1574"/>
                </a:cubicBezTo>
                <a:cubicBezTo>
                  <a:pt x="1110" y="1573"/>
                  <a:pt x="1110" y="1569"/>
                  <a:pt x="1106" y="1568"/>
                </a:cubicBezTo>
                <a:close/>
                <a:moveTo>
                  <a:pt x="1116" y="1571"/>
                </a:moveTo>
                <a:cubicBezTo>
                  <a:pt x="1117" y="1571"/>
                  <a:pt x="1118" y="1571"/>
                  <a:pt x="1119" y="1571"/>
                </a:cubicBezTo>
                <a:cubicBezTo>
                  <a:pt x="1119" y="1570"/>
                  <a:pt x="1119" y="1569"/>
                  <a:pt x="1119" y="1568"/>
                </a:cubicBezTo>
                <a:cubicBezTo>
                  <a:pt x="1118" y="1568"/>
                  <a:pt x="1117" y="1568"/>
                  <a:pt x="1116" y="1568"/>
                </a:cubicBezTo>
                <a:cubicBezTo>
                  <a:pt x="1116" y="1569"/>
                  <a:pt x="1116" y="1570"/>
                  <a:pt x="1116" y="1571"/>
                </a:cubicBezTo>
                <a:close/>
                <a:moveTo>
                  <a:pt x="1268" y="1571"/>
                </a:moveTo>
                <a:cubicBezTo>
                  <a:pt x="1269" y="1571"/>
                  <a:pt x="1270" y="1571"/>
                  <a:pt x="1271" y="1571"/>
                </a:cubicBezTo>
                <a:cubicBezTo>
                  <a:pt x="1271" y="1570"/>
                  <a:pt x="1271" y="1569"/>
                  <a:pt x="1271" y="1568"/>
                </a:cubicBezTo>
                <a:cubicBezTo>
                  <a:pt x="1270" y="1568"/>
                  <a:pt x="1269" y="1568"/>
                  <a:pt x="1268" y="1568"/>
                </a:cubicBezTo>
                <a:cubicBezTo>
                  <a:pt x="1268" y="1569"/>
                  <a:pt x="1268" y="1570"/>
                  <a:pt x="1268" y="1571"/>
                </a:cubicBezTo>
                <a:close/>
                <a:moveTo>
                  <a:pt x="296" y="1569"/>
                </a:moveTo>
                <a:cubicBezTo>
                  <a:pt x="298" y="1574"/>
                  <a:pt x="294" y="1573"/>
                  <a:pt x="294" y="1576"/>
                </a:cubicBezTo>
                <a:cubicBezTo>
                  <a:pt x="295" y="1576"/>
                  <a:pt x="296" y="1578"/>
                  <a:pt x="297" y="1579"/>
                </a:cubicBezTo>
                <a:cubicBezTo>
                  <a:pt x="298" y="1580"/>
                  <a:pt x="301" y="1580"/>
                  <a:pt x="300" y="1584"/>
                </a:cubicBezTo>
                <a:cubicBezTo>
                  <a:pt x="298" y="1584"/>
                  <a:pt x="295" y="1584"/>
                  <a:pt x="293" y="1584"/>
                </a:cubicBezTo>
                <a:cubicBezTo>
                  <a:pt x="292" y="1589"/>
                  <a:pt x="297" y="1589"/>
                  <a:pt x="302" y="1588"/>
                </a:cubicBezTo>
                <a:cubicBezTo>
                  <a:pt x="302" y="1583"/>
                  <a:pt x="310" y="1585"/>
                  <a:pt x="311" y="1581"/>
                </a:cubicBezTo>
                <a:cubicBezTo>
                  <a:pt x="309" y="1579"/>
                  <a:pt x="308" y="1576"/>
                  <a:pt x="306" y="1574"/>
                </a:cubicBezTo>
                <a:cubicBezTo>
                  <a:pt x="304" y="1574"/>
                  <a:pt x="302" y="1574"/>
                  <a:pt x="300" y="1574"/>
                </a:cubicBezTo>
                <a:cubicBezTo>
                  <a:pt x="298" y="1574"/>
                  <a:pt x="297" y="1576"/>
                  <a:pt x="297" y="1574"/>
                </a:cubicBezTo>
                <a:cubicBezTo>
                  <a:pt x="300" y="1574"/>
                  <a:pt x="300" y="1570"/>
                  <a:pt x="296" y="1569"/>
                </a:cubicBezTo>
                <a:close/>
                <a:moveTo>
                  <a:pt x="380" y="1573"/>
                </a:moveTo>
                <a:cubicBezTo>
                  <a:pt x="383" y="1573"/>
                  <a:pt x="387" y="1573"/>
                  <a:pt x="391" y="1573"/>
                </a:cubicBezTo>
                <a:cubicBezTo>
                  <a:pt x="390" y="1572"/>
                  <a:pt x="390" y="1570"/>
                  <a:pt x="390" y="1569"/>
                </a:cubicBezTo>
                <a:cubicBezTo>
                  <a:pt x="387" y="1569"/>
                  <a:pt x="383" y="1569"/>
                  <a:pt x="380" y="1569"/>
                </a:cubicBezTo>
                <a:cubicBezTo>
                  <a:pt x="380" y="1570"/>
                  <a:pt x="380" y="1572"/>
                  <a:pt x="380" y="1573"/>
                </a:cubicBezTo>
                <a:close/>
                <a:moveTo>
                  <a:pt x="712" y="1571"/>
                </a:moveTo>
                <a:cubicBezTo>
                  <a:pt x="712" y="1575"/>
                  <a:pt x="713" y="1573"/>
                  <a:pt x="715" y="1573"/>
                </a:cubicBezTo>
                <a:cubicBezTo>
                  <a:pt x="718" y="1573"/>
                  <a:pt x="723" y="1574"/>
                  <a:pt x="723" y="1571"/>
                </a:cubicBezTo>
                <a:cubicBezTo>
                  <a:pt x="720" y="1568"/>
                  <a:pt x="716" y="1570"/>
                  <a:pt x="712" y="1571"/>
                </a:cubicBezTo>
                <a:close/>
                <a:moveTo>
                  <a:pt x="831" y="1584"/>
                </a:moveTo>
                <a:cubicBezTo>
                  <a:pt x="836" y="1583"/>
                  <a:pt x="836" y="1578"/>
                  <a:pt x="839" y="1574"/>
                </a:cubicBezTo>
                <a:cubicBezTo>
                  <a:pt x="834" y="1575"/>
                  <a:pt x="837" y="1568"/>
                  <a:pt x="832" y="1569"/>
                </a:cubicBezTo>
                <a:cubicBezTo>
                  <a:pt x="829" y="1574"/>
                  <a:pt x="827" y="1579"/>
                  <a:pt x="831" y="1584"/>
                </a:cubicBezTo>
                <a:close/>
                <a:moveTo>
                  <a:pt x="846" y="1577"/>
                </a:moveTo>
                <a:cubicBezTo>
                  <a:pt x="847" y="1574"/>
                  <a:pt x="852" y="1576"/>
                  <a:pt x="851" y="1571"/>
                </a:cubicBezTo>
                <a:cubicBezTo>
                  <a:pt x="849" y="1571"/>
                  <a:pt x="849" y="1569"/>
                  <a:pt x="846" y="1569"/>
                </a:cubicBezTo>
                <a:cubicBezTo>
                  <a:pt x="848" y="1573"/>
                  <a:pt x="842" y="1576"/>
                  <a:pt x="846" y="1577"/>
                </a:cubicBezTo>
                <a:close/>
                <a:moveTo>
                  <a:pt x="940" y="1571"/>
                </a:moveTo>
                <a:cubicBezTo>
                  <a:pt x="943" y="1577"/>
                  <a:pt x="933" y="1572"/>
                  <a:pt x="934" y="1576"/>
                </a:cubicBezTo>
                <a:cubicBezTo>
                  <a:pt x="937" y="1577"/>
                  <a:pt x="932" y="1578"/>
                  <a:pt x="936" y="1581"/>
                </a:cubicBezTo>
                <a:cubicBezTo>
                  <a:pt x="934" y="1582"/>
                  <a:pt x="930" y="1582"/>
                  <a:pt x="928" y="1584"/>
                </a:cubicBezTo>
                <a:cubicBezTo>
                  <a:pt x="926" y="1580"/>
                  <a:pt x="928" y="1572"/>
                  <a:pt x="923" y="1571"/>
                </a:cubicBezTo>
                <a:cubicBezTo>
                  <a:pt x="923" y="1574"/>
                  <a:pt x="918" y="1572"/>
                  <a:pt x="919" y="1576"/>
                </a:cubicBezTo>
                <a:cubicBezTo>
                  <a:pt x="923" y="1574"/>
                  <a:pt x="920" y="1579"/>
                  <a:pt x="922" y="1581"/>
                </a:cubicBezTo>
                <a:cubicBezTo>
                  <a:pt x="924" y="1584"/>
                  <a:pt x="930" y="1586"/>
                  <a:pt x="931" y="1592"/>
                </a:cubicBezTo>
                <a:cubicBezTo>
                  <a:pt x="939" y="1596"/>
                  <a:pt x="944" y="1589"/>
                  <a:pt x="951" y="1587"/>
                </a:cubicBezTo>
                <a:cubicBezTo>
                  <a:pt x="954" y="1580"/>
                  <a:pt x="948" y="1579"/>
                  <a:pt x="951" y="1574"/>
                </a:cubicBezTo>
                <a:cubicBezTo>
                  <a:pt x="955" y="1575"/>
                  <a:pt x="954" y="1580"/>
                  <a:pt x="960" y="1579"/>
                </a:cubicBezTo>
                <a:cubicBezTo>
                  <a:pt x="961" y="1581"/>
                  <a:pt x="962" y="1583"/>
                  <a:pt x="963" y="1584"/>
                </a:cubicBezTo>
                <a:cubicBezTo>
                  <a:pt x="965" y="1579"/>
                  <a:pt x="966" y="1575"/>
                  <a:pt x="966" y="1569"/>
                </a:cubicBezTo>
                <a:cubicBezTo>
                  <a:pt x="960" y="1568"/>
                  <a:pt x="955" y="1571"/>
                  <a:pt x="954" y="1571"/>
                </a:cubicBezTo>
                <a:cubicBezTo>
                  <a:pt x="952" y="1572"/>
                  <a:pt x="952" y="1571"/>
                  <a:pt x="951" y="1573"/>
                </a:cubicBezTo>
                <a:cubicBezTo>
                  <a:pt x="947" y="1576"/>
                  <a:pt x="946" y="1569"/>
                  <a:pt x="945" y="1569"/>
                </a:cubicBezTo>
                <a:cubicBezTo>
                  <a:pt x="944" y="1571"/>
                  <a:pt x="942" y="1571"/>
                  <a:pt x="940" y="1571"/>
                </a:cubicBezTo>
                <a:close/>
                <a:moveTo>
                  <a:pt x="1333" y="1574"/>
                </a:moveTo>
                <a:cubicBezTo>
                  <a:pt x="1334" y="1574"/>
                  <a:pt x="1337" y="1574"/>
                  <a:pt x="1337" y="1576"/>
                </a:cubicBezTo>
                <a:cubicBezTo>
                  <a:pt x="1342" y="1574"/>
                  <a:pt x="1346" y="1572"/>
                  <a:pt x="1350" y="1569"/>
                </a:cubicBezTo>
                <a:cubicBezTo>
                  <a:pt x="1342" y="1569"/>
                  <a:pt x="1336" y="1570"/>
                  <a:pt x="1333" y="1574"/>
                </a:cubicBezTo>
                <a:close/>
                <a:moveTo>
                  <a:pt x="1176" y="1590"/>
                </a:moveTo>
                <a:cubicBezTo>
                  <a:pt x="1176" y="1583"/>
                  <a:pt x="1183" y="1584"/>
                  <a:pt x="1185" y="1579"/>
                </a:cubicBezTo>
                <a:cubicBezTo>
                  <a:pt x="1180" y="1580"/>
                  <a:pt x="1184" y="1572"/>
                  <a:pt x="1180" y="1571"/>
                </a:cubicBezTo>
                <a:cubicBezTo>
                  <a:pt x="1180" y="1575"/>
                  <a:pt x="1178" y="1569"/>
                  <a:pt x="1174" y="1571"/>
                </a:cubicBezTo>
                <a:cubicBezTo>
                  <a:pt x="1175" y="1577"/>
                  <a:pt x="1172" y="1587"/>
                  <a:pt x="1176" y="1590"/>
                </a:cubicBezTo>
                <a:close/>
                <a:moveTo>
                  <a:pt x="1604" y="1571"/>
                </a:moveTo>
                <a:cubicBezTo>
                  <a:pt x="1607" y="1571"/>
                  <a:pt x="1604" y="1578"/>
                  <a:pt x="1603" y="1579"/>
                </a:cubicBezTo>
                <a:cubicBezTo>
                  <a:pt x="1599" y="1578"/>
                  <a:pt x="1605" y="1575"/>
                  <a:pt x="1604" y="1571"/>
                </a:cubicBezTo>
                <a:close/>
                <a:moveTo>
                  <a:pt x="488" y="1573"/>
                </a:moveTo>
                <a:cubicBezTo>
                  <a:pt x="495" y="1574"/>
                  <a:pt x="487" y="1582"/>
                  <a:pt x="488" y="1573"/>
                </a:cubicBezTo>
                <a:close/>
                <a:moveTo>
                  <a:pt x="505" y="1582"/>
                </a:moveTo>
                <a:cubicBezTo>
                  <a:pt x="506" y="1578"/>
                  <a:pt x="516" y="1583"/>
                  <a:pt x="514" y="1576"/>
                </a:cubicBezTo>
                <a:cubicBezTo>
                  <a:pt x="507" y="1579"/>
                  <a:pt x="501" y="1571"/>
                  <a:pt x="498" y="1574"/>
                </a:cubicBezTo>
                <a:cubicBezTo>
                  <a:pt x="500" y="1574"/>
                  <a:pt x="500" y="1577"/>
                  <a:pt x="500" y="1579"/>
                </a:cubicBezTo>
                <a:cubicBezTo>
                  <a:pt x="508" y="1576"/>
                  <a:pt x="501" y="1579"/>
                  <a:pt x="505" y="1582"/>
                </a:cubicBezTo>
                <a:close/>
                <a:moveTo>
                  <a:pt x="534" y="1576"/>
                </a:moveTo>
                <a:cubicBezTo>
                  <a:pt x="530" y="1576"/>
                  <a:pt x="526" y="1575"/>
                  <a:pt x="526" y="1579"/>
                </a:cubicBezTo>
                <a:cubicBezTo>
                  <a:pt x="528" y="1580"/>
                  <a:pt x="529" y="1582"/>
                  <a:pt x="529" y="1585"/>
                </a:cubicBezTo>
                <a:cubicBezTo>
                  <a:pt x="535" y="1585"/>
                  <a:pt x="537" y="1588"/>
                  <a:pt x="543" y="1587"/>
                </a:cubicBezTo>
                <a:cubicBezTo>
                  <a:pt x="542" y="1582"/>
                  <a:pt x="545" y="1581"/>
                  <a:pt x="546" y="1579"/>
                </a:cubicBezTo>
                <a:cubicBezTo>
                  <a:pt x="544" y="1579"/>
                  <a:pt x="545" y="1575"/>
                  <a:pt x="544" y="1573"/>
                </a:cubicBezTo>
                <a:cubicBezTo>
                  <a:pt x="540" y="1572"/>
                  <a:pt x="537" y="1575"/>
                  <a:pt x="534" y="1576"/>
                </a:cubicBezTo>
                <a:close/>
                <a:moveTo>
                  <a:pt x="997" y="1579"/>
                </a:moveTo>
                <a:cubicBezTo>
                  <a:pt x="994" y="1578"/>
                  <a:pt x="996" y="1573"/>
                  <a:pt x="991" y="1574"/>
                </a:cubicBezTo>
                <a:cubicBezTo>
                  <a:pt x="993" y="1569"/>
                  <a:pt x="1002" y="1575"/>
                  <a:pt x="997" y="1579"/>
                </a:cubicBezTo>
                <a:close/>
                <a:moveTo>
                  <a:pt x="651" y="1579"/>
                </a:moveTo>
                <a:cubicBezTo>
                  <a:pt x="652" y="1582"/>
                  <a:pt x="652" y="1588"/>
                  <a:pt x="656" y="1588"/>
                </a:cubicBezTo>
                <a:cubicBezTo>
                  <a:pt x="659" y="1584"/>
                  <a:pt x="662" y="1577"/>
                  <a:pt x="655" y="1574"/>
                </a:cubicBezTo>
                <a:cubicBezTo>
                  <a:pt x="656" y="1578"/>
                  <a:pt x="654" y="1579"/>
                  <a:pt x="651" y="1579"/>
                </a:cubicBezTo>
                <a:close/>
                <a:moveTo>
                  <a:pt x="785" y="1576"/>
                </a:moveTo>
                <a:cubicBezTo>
                  <a:pt x="787" y="1581"/>
                  <a:pt x="784" y="1592"/>
                  <a:pt x="791" y="1593"/>
                </a:cubicBezTo>
                <a:cubicBezTo>
                  <a:pt x="796" y="1595"/>
                  <a:pt x="793" y="1588"/>
                  <a:pt x="797" y="1588"/>
                </a:cubicBezTo>
                <a:cubicBezTo>
                  <a:pt x="797" y="1582"/>
                  <a:pt x="794" y="1580"/>
                  <a:pt x="799" y="1576"/>
                </a:cubicBezTo>
                <a:cubicBezTo>
                  <a:pt x="793" y="1577"/>
                  <a:pt x="789" y="1572"/>
                  <a:pt x="785" y="1576"/>
                </a:cubicBezTo>
                <a:close/>
                <a:moveTo>
                  <a:pt x="817" y="1577"/>
                </a:moveTo>
                <a:cubicBezTo>
                  <a:pt x="817" y="1579"/>
                  <a:pt x="817" y="1582"/>
                  <a:pt x="817" y="1584"/>
                </a:cubicBezTo>
                <a:cubicBezTo>
                  <a:pt x="817" y="1586"/>
                  <a:pt x="813" y="1585"/>
                  <a:pt x="814" y="1588"/>
                </a:cubicBezTo>
                <a:cubicBezTo>
                  <a:pt x="816" y="1591"/>
                  <a:pt x="819" y="1592"/>
                  <a:pt x="823" y="1592"/>
                </a:cubicBezTo>
                <a:cubicBezTo>
                  <a:pt x="827" y="1585"/>
                  <a:pt x="823" y="1580"/>
                  <a:pt x="822" y="1574"/>
                </a:cubicBezTo>
                <a:cubicBezTo>
                  <a:pt x="819" y="1575"/>
                  <a:pt x="814" y="1572"/>
                  <a:pt x="814" y="1576"/>
                </a:cubicBezTo>
                <a:cubicBezTo>
                  <a:pt x="815" y="1576"/>
                  <a:pt x="817" y="1576"/>
                  <a:pt x="817" y="1577"/>
                </a:cubicBezTo>
                <a:close/>
                <a:moveTo>
                  <a:pt x="1136" y="1587"/>
                </a:moveTo>
                <a:cubicBezTo>
                  <a:pt x="1138" y="1587"/>
                  <a:pt x="1140" y="1587"/>
                  <a:pt x="1142" y="1587"/>
                </a:cubicBezTo>
                <a:cubicBezTo>
                  <a:pt x="1142" y="1585"/>
                  <a:pt x="1142" y="1584"/>
                  <a:pt x="1142" y="1582"/>
                </a:cubicBezTo>
                <a:cubicBezTo>
                  <a:pt x="1142" y="1581"/>
                  <a:pt x="1140" y="1581"/>
                  <a:pt x="1140" y="1581"/>
                </a:cubicBezTo>
                <a:cubicBezTo>
                  <a:pt x="1140" y="1578"/>
                  <a:pt x="1142" y="1573"/>
                  <a:pt x="1137" y="1574"/>
                </a:cubicBezTo>
                <a:cubicBezTo>
                  <a:pt x="1134" y="1579"/>
                  <a:pt x="1138" y="1581"/>
                  <a:pt x="1136" y="1587"/>
                </a:cubicBezTo>
                <a:close/>
                <a:moveTo>
                  <a:pt x="1157" y="1577"/>
                </a:moveTo>
                <a:cubicBezTo>
                  <a:pt x="1159" y="1580"/>
                  <a:pt x="1157" y="1587"/>
                  <a:pt x="1160" y="1588"/>
                </a:cubicBezTo>
                <a:cubicBezTo>
                  <a:pt x="1160" y="1584"/>
                  <a:pt x="1163" y="1583"/>
                  <a:pt x="1163" y="1581"/>
                </a:cubicBezTo>
                <a:cubicBezTo>
                  <a:pt x="1163" y="1581"/>
                  <a:pt x="1162" y="1579"/>
                  <a:pt x="1162" y="1577"/>
                </a:cubicBezTo>
                <a:cubicBezTo>
                  <a:pt x="1162" y="1576"/>
                  <a:pt x="1163" y="1575"/>
                  <a:pt x="1163" y="1574"/>
                </a:cubicBezTo>
                <a:cubicBezTo>
                  <a:pt x="1159" y="1573"/>
                  <a:pt x="1160" y="1577"/>
                  <a:pt x="1157" y="1577"/>
                </a:cubicBezTo>
                <a:close/>
                <a:moveTo>
                  <a:pt x="1223" y="1574"/>
                </a:moveTo>
                <a:cubicBezTo>
                  <a:pt x="1229" y="1575"/>
                  <a:pt x="1225" y="1584"/>
                  <a:pt x="1220" y="1584"/>
                </a:cubicBezTo>
                <a:cubicBezTo>
                  <a:pt x="1219" y="1579"/>
                  <a:pt x="1225" y="1580"/>
                  <a:pt x="1223" y="1574"/>
                </a:cubicBezTo>
                <a:close/>
                <a:moveTo>
                  <a:pt x="640" y="1584"/>
                </a:moveTo>
                <a:cubicBezTo>
                  <a:pt x="635" y="1582"/>
                  <a:pt x="632" y="1588"/>
                  <a:pt x="637" y="1588"/>
                </a:cubicBezTo>
                <a:cubicBezTo>
                  <a:pt x="636" y="1580"/>
                  <a:pt x="644" y="1589"/>
                  <a:pt x="645" y="1588"/>
                </a:cubicBezTo>
                <a:cubicBezTo>
                  <a:pt x="649" y="1586"/>
                  <a:pt x="643" y="1584"/>
                  <a:pt x="643" y="1582"/>
                </a:cubicBezTo>
                <a:cubicBezTo>
                  <a:pt x="645" y="1582"/>
                  <a:pt x="648" y="1582"/>
                  <a:pt x="648" y="1581"/>
                </a:cubicBezTo>
                <a:cubicBezTo>
                  <a:pt x="644" y="1581"/>
                  <a:pt x="646" y="1576"/>
                  <a:pt x="643" y="1576"/>
                </a:cubicBezTo>
                <a:cubicBezTo>
                  <a:pt x="642" y="1579"/>
                  <a:pt x="639" y="1579"/>
                  <a:pt x="640" y="1584"/>
                </a:cubicBezTo>
                <a:close/>
                <a:moveTo>
                  <a:pt x="700" y="1590"/>
                </a:moveTo>
                <a:cubicBezTo>
                  <a:pt x="702" y="1591"/>
                  <a:pt x="707" y="1589"/>
                  <a:pt x="708" y="1590"/>
                </a:cubicBezTo>
                <a:cubicBezTo>
                  <a:pt x="708" y="1590"/>
                  <a:pt x="708" y="1593"/>
                  <a:pt x="708" y="1593"/>
                </a:cubicBezTo>
                <a:cubicBezTo>
                  <a:pt x="714" y="1595"/>
                  <a:pt x="722" y="1594"/>
                  <a:pt x="728" y="1595"/>
                </a:cubicBezTo>
                <a:cubicBezTo>
                  <a:pt x="732" y="1595"/>
                  <a:pt x="734" y="1598"/>
                  <a:pt x="737" y="1596"/>
                </a:cubicBezTo>
                <a:cubicBezTo>
                  <a:pt x="737" y="1594"/>
                  <a:pt x="737" y="1591"/>
                  <a:pt x="737" y="1588"/>
                </a:cubicBezTo>
                <a:cubicBezTo>
                  <a:pt x="732" y="1590"/>
                  <a:pt x="731" y="1587"/>
                  <a:pt x="729" y="1585"/>
                </a:cubicBezTo>
                <a:cubicBezTo>
                  <a:pt x="729" y="1585"/>
                  <a:pt x="727" y="1586"/>
                  <a:pt x="726" y="1585"/>
                </a:cubicBezTo>
                <a:cubicBezTo>
                  <a:pt x="723" y="1582"/>
                  <a:pt x="722" y="1577"/>
                  <a:pt x="720" y="1576"/>
                </a:cubicBezTo>
                <a:cubicBezTo>
                  <a:pt x="719" y="1578"/>
                  <a:pt x="718" y="1575"/>
                  <a:pt x="715" y="1576"/>
                </a:cubicBezTo>
                <a:cubicBezTo>
                  <a:pt x="713" y="1577"/>
                  <a:pt x="715" y="1582"/>
                  <a:pt x="712" y="1582"/>
                </a:cubicBezTo>
                <a:cubicBezTo>
                  <a:pt x="710" y="1582"/>
                  <a:pt x="707" y="1583"/>
                  <a:pt x="706" y="1585"/>
                </a:cubicBezTo>
                <a:cubicBezTo>
                  <a:pt x="708" y="1586"/>
                  <a:pt x="709" y="1585"/>
                  <a:pt x="710" y="1587"/>
                </a:cubicBezTo>
                <a:cubicBezTo>
                  <a:pt x="705" y="1585"/>
                  <a:pt x="702" y="1585"/>
                  <a:pt x="700" y="1590"/>
                </a:cubicBezTo>
                <a:close/>
                <a:moveTo>
                  <a:pt x="713" y="1590"/>
                </a:moveTo>
                <a:cubicBezTo>
                  <a:pt x="718" y="1591"/>
                  <a:pt x="719" y="1584"/>
                  <a:pt x="714" y="1584"/>
                </a:cubicBezTo>
                <a:cubicBezTo>
                  <a:pt x="714" y="1586"/>
                  <a:pt x="712" y="1587"/>
                  <a:pt x="713" y="1590"/>
                </a:cubicBezTo>
                <a:close/>
                <a:moveTo>
                  <a:pt x="750" y="1588"/>
                </a:moveTo>
                <a:cubicBezTo>
                  <a:pt x="747" y="1582"/>
                  <a:pt x="753" y="1583"/>
                  <a:pt x="754" y="1579"/>
                </a:cubicBezTo>
                <a:cubicBezTo>
                  <a:pt x="751" y="1578"/>
                  <a:pt x="744" y="1574"/>
                  <a:pt x="743" y="1577"/>
                </a:cubicBezTo>
                <a:cubicBezTo>
                  <a:pt x="747" y="1579"/>
                  <a:pt x="745" y="1587"/>
                  <a:pt x="750" y="1588"/>
                </a:cubicBezTo>
                <a:close/>
                <a:moveTo>
                  <a:pt x="574" y="1577"/>
                </a:moveTo>
                <a:cubicBezTo>
                  <a:pt x="573" y="1581"/>
                  <a:pt x="565" y="1577"/>
                  <a:pt x="566" y="1582"/>
                </a:cubicBezTo>
                <a:cubicBezTo>
                  <a:pt x="573" y="1582"/>
                  <a:pt x="574" y="1581"/>
                  <a:pt x="577" y="1585"/>
                </a:cubicBezTo>
                <a:cubicBezTo>
                  <a:pt x="577" y="1584"/>
                  <a:pt x="575" y="1590"/>
                  <a:pt x="579" y="1588"/>
                </a:cubicBezTo>
                <a:cubicBezTo>
                  <a:pt x="581" y="1588"/>
                  <a:pt x="580" y="1584"/>
                  <a:pt x="582" y="1584"/>
                </a:cubicBezTo>
                <a:cubicBezTo>
                  <a:pt x="584" y="1584"/>
                  <a:pt x="586" y="1584"/>
                  <a:pt x="588" y="1584"/>
                </a:cubicBezTo>
                <a:cubicBezTo>
                  <a:pt x="586" y="1586"/>
                  <a:pt x="586" y="1588"/>
                  <a:pt x="588" y="1590"/>
                </a:cubicBezTo>
                <a:cubicBezTo>
                  <a:pt x="594" y="1592"/>
                  <a:pt x="594" y="1588"/>
                  <a:pt x="596" y="1587"/>
                </a:cubicBezTo>
                <a:cubicBezTo>
                  <a:pt x="597" y="1586"/>
                  <a:pt x="603" y="1586"/>
                  <a:pt x="602" y="1582"/>
                </a:cubicBezTo>
                <a:cubicBezTo>
                  <a:pt x="595" y="1578"/>
                  <a:pt x="579" y="1584"/>
                  <a:pt x="574" y="1577"/>
                </a:cubicBezTo>
                <a:close/>
                <a:moveTo>
                  <a:pt x="676" y="1585"/>
                </a:moveTo>
                <a:cubicBezTo>
                  <a:pt x="676" y="1585"/>
                  <a:pt x="679" y="1588"/>
                  <a:pt x="679" y="1588"/>
                </a:cubicBezTo>
                <a:cubicBezTo>
                  <a:pt x="680" y="1590"/>
                  <a:pt x="682" y="1590"/>
                  <a:pt x="683" y="1592"/>
                </a:cubicBezTo>
                <a:cubicBezTo>
                  <a:pt x="682" y="1588"/>
                  <a:pt x="680" y="1582"/>
                  <a:pt x="683" y="1579"/>
                </a:cubicBezTo>
                <a:cubicBezTo>
                  <a:pt x="680" y="1579"/>
                  <a:pt x="677" y="1579"/>
                  <a:pt x="675" y="1577"/>
                </a:cubicBezTo>
                <a:cubicBezTo>
                  <a:pt x="678" y="1581"/>
                  <a:pt x="675" y="1584"/>
                  <a:pt x="676" y="1585"/>
                </a:cubicBezTo>
                <a:close/>
                <a:moveTo>
                  <a:pt x="852" y="1582"/>
                </a:moveTo>
                <a:cubicBezTo>
                  <a:pt x="854" y="1582"/>
                  <a:pt x="855" y="1582"/>
                  <a:pt x="856" y="1582"/>
                </a:cubicBezTo>
                <a:cubicBezTo>
                  <a:pt x="856" y="1581"/>
                  <a:pt x="856" y="1580"/>
                  <a:pt x="856" y="1579"/>
                </a:cubicBezTo>
                <a:cubicBezTo>
                  <a:pt x="854" y="1579"/>
                  <a:pt x="853" y="1579"/>
                  <a:pt x="852" y="1579"/>
                </a:cubicBezTo>
                <a:cubicBezTo>
                  <a:pt x="852" y="1580"/>
                  <a:pt x="852" y="1581"/>
                  <a:pt x="852" y="1582"/>
                </a:cubicBezTo>
                <a:close/>
                <a:moveTo>
                  <a:pt x="1580" y="1584"/>
                </a:moveTo>
                <a:cubicBezTo>
                  <a:pt x="1581" y="1584"/>
                  <a:pt x="1582" y="1584"/>
                  <a:pt x="1583" y="1584"/>
                </a:cubicBezTo>
                <a:cubicBezTo>
                  <a:pt x="1583" y="1583"/>
                  <a:pt x="1583" y="1582"/>
                  <a:pt x="1583" y="1581"/>
                </a:cubicBezTo>
                <a:cubicBezTo>
                  <a:pt x="1582" y="1581"/>
                  <a:pt x="1581" y="1581"/>
                  <a:pt x="1580" y="1581"/>
                </a:cubicBezTo>
                <a:cubicBezTo>
                  <a:pt x="1580" y="1582"/>
                  <a:pt x="1580" y="1583"/>
                  <a:pt x="1580" y="1584"/>
                </a:cubicBezTo>
                <a:close/>
                <a:moveTo>
                  <a:pt x="312" y="1582"/>
                </a:moveTo>
                <a:cubicBezTo>
                  <a:pt x="315" y="1588"/>
                  <a:pt x="308" y="1585"/>
                  <a:pt x="310" y="1590"/>
                </a:cubicBezTo>
                <a:cubicBezTo>
                  <a:pt x="315" y="1592"/>
                  <a:pt x="318" y="1591"/>
                  <a:pt x="324" y="1592"/>
                </a:cubicBezTo>
                <a:cubicBezTo>
                  <a:pt x="326" y="1592"/>
                  <a:pt x="337" y="1597"/>
                  <a:pt x="336" y="1590"/>
                </a:cubicBezTo>
                <a:cubicBezTo>
                  <a:pt x="327" y="1590"/>
                  <a:pt x="325" y="1589"/>
                  <a:pt x="317" y="1590"/>
                </a:cubicBezTo>
                <a:cubicBezTo>
                  <a:pt x="317" y="1588"/>
                  <a:pt x="316" y="1588"/>
                  <a:pt x="316" y="1587"/>
                </a:cubicBezTo>
                <a:cubicBezTo>
                  <a:pt x="315" y="1584"/>
                  <a:pt x="318" y="1584"/>
                  <a:pt x="319" y="1582"/>
                </a:cubicBezTo>
                <a:cubicBezTo>
                  <a:pt x="317" y="1582"/>
                  <a:pt x="314" y="1582"/>
                  <a:pt x="312" y="1582"/>
                </a:cubicBezTo>
                <a:close/>
                <a:moveTo>
                  <a:pt x="1346" y="1593"/>
                </a:moveTo>
                <a:cubicBezTo>
                  <a:pt x="1347" y="1591"/>
                  <a:pt x="1345" y="1591"/>
                  <a:pt x="1345" y="1590"/>
                </a:cubicBezTo>
                <a:cubicBezTo>
                  <a:pt x="1344" y="1588"/>
                  <a:pt x="1343" y="1579"/>
                  <a:pt x="1342" y="1584"/>
                </a:cubicBezTo>
                <a:cubicBezTo>
                  <a:pt x="1342" y="1590"/>
                  <a:pt x="1338" y="1594"/>
                  <a:pt x="1346" y="1593"/>
                </a:cubicBezTo>
                <a:close/>
                <a:moveTo>
                  <a:pt x="1445" y="1584"/>
                </a:moveTo>
                <a:cubicBezTo>
                  <a:pt x="1446" y="1584"/>
                  <a:pt x="1446" y="1587"/>
                  <a:pt x="1448" y="1587"/>
                </a:cubicBezTo>
                <a:cubicBezTo>
                  <a:pt x="1447" y="1591"/>
                  <a:pt x="1443" y="1587"/>
                  <a:pt x="1445" y="1584"/>
                </a:cubicBezTo>
                <a:close/>
                <a:moveTo>
                  <a:pt x="810" y="1590"/>
                </a:moveTo>
                <a:cubicBezTo>
                  <a:pt x="809" y="1592"/>
                  <a:pt x="808" y="1593"/>
                  <a:pt x="805" y="1593"/>
                </a:cubicBezTo>
                <a:cubicBezTo>
                  <a:pt x="804" y="1590"/>
                  <a:pt x="807" y="1590"/>
                  <a:pt x="810" y="1590"/>
                </a:cubicBezTo>
                <a:close/>
                <a:moveTo>
                  <a:pt x="1532" y="1593"/>
                </a:moveTo>
                <a:cubicBezTo>
                  <a:pt x="1533" y="1593"/>
                  <a:pt x="1534" y="1593"/>
                  <a:pt x="1535" y="1593"/>
                </a:cubicBezTo>
                <a:cubicBezTo>
                  <a:pt x="1535" y="1592"/>
                  <a:pt x="1535" y="1591"/>
                  <a:pt x="1535" y="1590"/>
                </a:cubicBezTo>
                <a:cubicBezTo>
                  <a:pt x="1534" y="1590"/>
                  <a:pt x="1533" y="1590"/>
                  <a:pt x="1532" y="1590"/>
                </a:cubicBezTo>
                <a:cubicBezTo>
                  <a:pt x="1532" y="1591"/>
                  <a:pt x="1532" y="1592"/>
                  <a:pt x="1532" y="1593"/>
                </a:cubicBezTo>
                <a:close/>
                <a:moveTo>
                  <a:pt x="358" y="1598"/>
                </a:moveTo>
                <a:cubicBezTo>
                  <a:pt x="359" y="1598"/>
                  <a:pt x="360" y="1598"/>
                  <a:pt x="361" y="1598"/>
                </a:cubicBezTo>
                <a:cubicBezTo>
                  <a:pt x="361" y="1597"/>
                  <a:pt x="361" y="1596"/>
                  <a:pt x="361" y="1595"/>
                </a:cubicBezTo>
                <a:cubicBezTo>
                  <a:pt x="360" y="1595"/>
                  <a:pt x="359" y="1595"/>
                  <a:pt x="358" y="1595"/>
                </a:cubicBezTo>
                <a:cubicBezTo>
                  <a:pt x="358" y="1596"/>
                  <a:pt x="358" y="1597"/>
                  <a:pt x="358" y="1598"/>
                </a:cubicBezTo>
                <a:close/>
                <a:moveTo>
                  <a:pt x="368" y="1595"/>
                </a:moveTo>
                <a:cubicBezTo>
                  <a:pt x="371" y="1595"/>
                  <a:pt x="372" y="1598"/>
                  <a:pt x="372" y="1601"/>
                </a:cubicBezTo>
                <a:cubicBezTo>
                  <a:pt x="369" y="1601"/>
                  <a:pt x="368" y="1598"/>
                  <a:pt x="368" y="1595"/>
                </a:cubicBezTo>
                <a:close/>
                <a:moveTo>
                  <a:pt x="415" y="1598"/>
                </a:moveTo>
                <a:cubicBezTo>
                  <a:pt x="416" y="1598"/>
                  <a:pt x="417" y="1598"/>
                  <a:pt x="418" y="1598"/>
                </a:cubicBezTo>
                <a:cubicBezTo>
                  <a:pt x="418" y="1597"/>
                  <a:pt x="418" y="1596"/>
                  <a:pt x="418" y="1595"/>
                </a:cubicBezTo>
                <a:cubicBezTo>
                  <a:pt x="417" y="1595"/>
                  <a:pt x="415" y="1595"/>
                  <a:pt x="414" y="1595"/>
                </a:cubicBezTo>
                <a:cubicBezTo>
                  <a:pt x="414" y="1596"/>
                  <a:pt x="415" y="1597"/>
                  <a:pt x="415" y="1598"/>
                </a:cubicBezTo>
                <a:close/>
                <a:moveTo>
                  <a:pt x="916" y="1607"/>
                </a:moveTo>
                <a:cubicBezTo>
                  <a:pt x="923" y="1610"/>
                  <a:pt x="924" y="1604"/>
                  <a:pt x="931" y="1607"/>
                </a:cubicBezTo>
                <a:cubicBezTo>
                  <a:pt x="932" y="1602"/>
                  <a:pt x="928" y="1600"/>
                  <a:pt x="931" y="1596"/>
                </a:cubicBezTo>
                <a:cubicBezTo>
                  <a:pt x="930" y="1596"/>
                  <a:pt x="929" y="1596"/>
                  <a:pt x="928" y="1596"/>
                </a:cubicBezTo>
                <a:cubicBezTo>
                  <a:pt x="927" y="1596"/>
                  <a:pt x="926" y="1597"/>
                  <a:pt x="927" y="1598"/>
                </a:cubicBezTo>
                <a:cubicBezTo>
                  <a:pt x="932" y="1603"/>
                  <a:pt x="912" y="1598"/>
                  <a:pt x="916" y="1607"/>
                </a:cubicBezTo>
                <a:close/>
                <a:moveTo>
                  <a:pt x="748" y="1601"/>
                </a:moveTo>
                <a:cubicBezTo>
                  <a:pt x="749" y="1601"/>
                  <a:pt x="750" y="1601"/>
                  <a:pt x="751" y="1601"/>
                </a:cubicBezTo>
                <a:cubicBezTo>
                  <a:pt x="751" y="1600"/>
                  <a:pt x="751" y="1599"/>
                  <a:pt x="751" y="1598"/>
                </a:cubicBezTo>
                <a:cubicBezTo>
                  <a:pt x="750" y="1598"/>
                  <a:pt x="749" y="1598"/>
                  <a:pt x="748" y="1598"/>
                </a:cubicBezTo>
                <a:cubicBezTo>
                  <a:pt x="748" y="1599"/>
                  <a:pt x="748" y="1600"/>
                  <a:pt x="748" y="1601"/>
                </a:cubicBezTo>
                <a:close/>
                <a:moveTo>
                  <a:pt x="1176" y="1601"/>
                </a:moveTo>
                <a:cubicBezTo>
                  <a:pt x="1177" y="1601"/>
                  <a:pt x="1177" y="1602"/>
                  <a:pt x="1179" y="1603"/>
                </a:cubicBezTo>
                <a:cubicBezTo>
                  <a:pt x="1178" y="1600"/>
                  <a:pt x="1179" y="1597"/>
                  <a:pt x="1176" y="1598"/>
                </a:cubicBezTo>
                <a:cubicBezTo>
                  <a:pt x="1176" y="1599"/>
                  <a:pt x="1176" y="1600"/>
                  <a:pt x="1176" y="1601"/>
                </a:cubicBezTo>
                <a:close/>
                <a:moveTo>
                  <a:pt x="505" y="1603"/>
                </a:moveTo>
                <a:cubicBezTo>
                  <a:pt x="506" y="1603"/>
                  <a:pt x="507" y="1603"/>
                  <a:pt x="509" y="1603"/>
                </a:cubicBezTo>
                <a:cubicBezTo>
                  <a:pt x="511" y="1599"/>
                  <a:pt x="503" y="1598"/>
                  <a:pt x="504" y="1601"/>
                </a:cubicBezTo>
                <a:cubicBezTo>
                  <a:pt x="505" y="1601"/>
                  <a:pt x="506" y="1601"/>
                  <a:pt x="505" y="1603"/>
                </a:cubicBezTo>
                <a:close/>
                <a:moveTo>
                  <a:pt x="653" y="1601"/>
                </a:moveTo>
                <a:cubicBezTo>
                  <a:pt x="654" y="1597"/>
                  <a:pt x="659" y="1602"/>
                  <a:pt x="658" y="1606"/>
                </a:cubicBezTo>
                <a:cubicBezTo>
                  <a:pt x="655" y="1606"/>
                  <a:pt x="656" y="1601"/>
                  <a:pt x="653" y="1601"/>
                </a:cubicBezTo>
                <a:close/>
                <a:moveTo>
                  <a:pt x="691" y="1601"/>
                </a:moveTo>
                <a:cubicBezTo>
                  <a:pt x="694" y="1596"/>
                  <a:pt x="696" y="1603"/>
                  <a:pt x="695" y="1604"/>
                </a:cubicBezTo>
                <a:cubicBezTo>
                  <a:pt x="694" y="1605"/>
                  <a:pt x="693" y="1600"/>
                  <a:pt x="691" y="1601"/>
                </a:cubicBezTo>
                <a:close/>
                <a:moveTo>
                  <a:pt x="830" y="1607"/>
                </a:moveTo>
                <a:cubicBezTo>
                  <a:pt x="833" y="1607"/>
                  <a:pt x="840" y="1609"/>
                  <a:pt x="841" y="1606"/>
                </a:cubicBezTo>
                <a:cubicBezTo>
                  <a:pt x="835" y="1606"/>
                  <a:pt x="835" y="1601"/>
                  <a:pt x="831" y="1600"/>
                </a:cubicBezTo>
                <a:cubicBezTo>
                  <a:pt x="834" y="1605"/>
                  <a:pt x="830" y="1602"/>
                  <a:pt x="830" y="1607"/>
                </a:cubicBezTo>
                <a:close/>
                <a:moveTo>
                  <a:pt x="1011" y="1600"/>
                </a:moveTo>
                <a:cubicBezTo>
                  <a:pt x="1014" y="1600"/>
                  <a:pt x="1014" y="1604"/>
                  <a:pt x="1014" y="1607"/>
                </a:cubicBezTo>
                <a:cubicBezTo>
                  <a:pt x="1009" y="1609"/>
                  <a:pt x="1012" y="1603"/>
                  <a:pt x="1011" y="1600"/>
                </a:cubicBezTo>
                <a:close/>
                <a:moveTo>
                  <a:pt x="1100" y="1603"/>
                </a:moveTo>
                <a:cubicBezTo>
                  <a:pt x="1100" y="1605"/>
                  <a:pt x="1096" y="1604"/>
                  <a:pt x="1094" y="1604"/>
                </a:cubicBezTo>
                <a:cubicBezTo>
                  <a:pt x="1095" y="1601"/>
                  <a:pt x="1098" y="1601"/>
                  <a:pt x="1100" y="1603"/>
                </a:cubicBezTo>
                <a:close/>
                <a:moveTo>
                  <a:pt x="1108" y="1604"/>
                </a:moveTo>
                <a:cubicBezTo>
                  <a:pt x="1109" y="1604"/>
                  <a:pt x="1110" y="1604"/>
                  <a:pt x="1111" y="1604"/>
                </a:cubicBezTo>
                <a:cubicBezTo>
                  <a:pt x="1111" y="1603"/>
                  <a:pt x="1111" y="1602"/>
                  <a:pt x="1111" y="1601"/>
                </a:cubicBezTo>
                <a:cubicBezTo>
                  <a:pt x="1110" y="1601"/>
                  <a:pt x="1109" y="1601"/>
                  <a:pt x="1108" y="1601"/>
                </a:cubicBezTo>
                <a:cubicBezTo>
                  <a:pt x="1108" y="1602"/>
                  <a:pt x="1108" y="1603"/>
                  <a:pt x="1108" y="1604"/>
                </a:cubicBezTo>
                <a:close/>
                <a:moveTo>
                  <a:pt x="547" y="1603"/>
                </a:moveTo>
                <a:cubicBezTo>
                  <a:pt x="548" y="1604"/>
                  <a:pt x="550" y="1604"/>
                  <a:pt x="553" y="1604"/>
                </a:cubicBezTo>
                <a:cubicBezTo>
                  <a:pt x="554" y="1607"/>
                  <a:pt x="545" y="1607"/>
                  <a:pt x="547" y="1603"/>
                </a:cubicBezTo>
                <a:close/>
                <a:moveTo>
                  <a:pt x="810" y="1603"/>
                </a:moveTo>
                <a:cubicBezTo>
                  <a:pt x="814" y="1600"/>
                  <a:pt x="814" y="1610"/>
                  <a:pt x="810" y="1607"/>
                </a:cubicBezTo>
                <a:cubicBezTo>
                  <a:pt x="810" y="1606"/>
                  <a:pt x="810" y="1604"/>
                  <a:pt x="810" y="1603"/>
                </a:cubicBezTo>
                <a:close/>
                <a:moveTo>
                  <a:pt x="976" y="1604"/>
                </a:moveTo>
                <a:cubicBezTo>
                  <a:pt x="976" y="1605"/>
                  <a:pt x="976" y="1606"/>
                  <a:pt x="976" y="1607"/>
                </a:cubicBezTo>
                <a:cubicBezTo>
                  <a:pt x="980" y="1610"/>
                  <a:pt x="980" y="1602"/>
                  <a:pt x="977" y="1603"/>
                </a:cubicBezTo>
                <a:cubicBezTo>
                  <a:pt x="977" y="1604"/>
                  <a:pt x="977" y="1605"/>
                  <a:pt x="976" y="1604"/>
                </a:cubicBezTo>
                <a:close/>
                <a:moveTo>
                  <a:pt x="456" y="1607"/>
                </a:moveTo>
                <a:cubicBezTo>
                  <a:pt x="460" y="1612"/>
                  <a:pt x="459" y="1605"/>
                  <a:pt x="458" y="1604"/>
                </a:cubicBezTo>
                <a:cubicBezTo>
                  <a:pt x="457" y="1604"/>
                  <a:pt x="455" y="1605"/>
                  <a:pt x="455" y="1606"/>
                </a:cubicBezTo>
                <a:cubicBezTo>
                  <a:pt x="455" y="1605"/>
                  <a:pt x="457" y="1608"/>
                  <a:pt x="456" y="1607"/>
                </a:cubicBezTo>
                <a:close/>
                <a:moveTo>
                  <a:pt x="936" y="1607"/>
                </a:moveTo>
                <a:cubicBezTo>
                  <a:pt x="938" y="1607"/>
                  <a:pt x="941" y="1608"/>
                  <a:pt x="940" y="1604"/>
                </a:cubicBezTo>
                <a:cubicBezTo>
                  <a:pt x="939" y="1604"/>
                  <a:pt x="938" y="1604"/>
                  <a:pt x="937" y="1604"/>
                </a:cubicBezTo>
                <a:cubicBezTo>
                  <a:pt x="937" y="1606"/>
                  <a:pt x="936" y="1606"/>
                  <a:pt x="936" y="1607"/>
                </a:cubicBezTo>
                <a:close/>
                <a:moveTo>
                  <a:pt x="573" y="1606"/>
                </a:moveTo>
                <a:cubicBezTo>
                  <a:pt x="572" y="1606"/>
                  <a:pt x="571" y="1606"/>
                  <a:pt x="570" y="1606"/>
                </a:cubicBezTo>
                <a:cubicBezTo>
                  <a:pt x="562" y="1605"/>
                  <a:pt x="574" y="1610"/>
                  <a:pt x="573" y="1606"/>
                </a:cubicBezTo>
                <a:close/>
                <a:moveTo>
                  <a:pt x="572" y="1623"/>
                </a:moveTo>
                <a:cubicBezTo>
                  <a:pt x="566" y="1624"/>
                  <a:pt x="565" y="1621"/>
                  <a:pt x="558" y="1622"/>
                </a:cubicBezTo>
                <a:cubicBezTo>
                  <a:pt x="552" y="1621"/>
                  <a:pt x="574" y="1617"/>
                  <a:pt x="572" y="1623"/>
                </a:cubicBezTo>
                <a:close/>
                <a:moveTo>
                  <a:pt x="615" y="1628"/>
                </a:moveTo>
                <a:cubicBezTo>
                  <a:pt x="617" y="1624"/>
                  <a:pt x="625" y="1627"/>
                  <a:pt x="629" y="1626"/>
                </a:cubicBezTo>
                <a:cubicBezTo>
                  <a:pt x="627" y="1630"/>
                  <a:pt x="619" y="1627"/>
                  <a:pt x="615" y="1628"/>
                </a:cubicBezTo>
                <a:close/>
                <a:moveTo>
                  <a:pt x="20" y="781"/>
                </a:moveTo>
                <a:cubicBezTo>
                  <a:pt x="22" y="781"/>
                  <a:pt x="20" y="783"/>
                  <a:pt x="22" y="783"/>
                </a:cubicBezTo>
                <a:cubicBezTo>
                  <a:pt x="27" y="782"/>
                  <a:pt x="35" y="780"/>
                  <a:pt x="36" y="780"/>
                </a:cubicBezTo>
                <a:cubicBezTo>
                  <a:pt x="36" y="780"/>
                  <a:pt x="38" y="776"/>
                  <a:pt x="39" y="780"/>
                </a:cubicBezTo>
                <a:cubicBezTo>
                  <a:pt x="37" y="781"/>
                  <a:pt x="33" y="781"/>
                  <a:pt x="29" y="781"/>
                </a:cubicBezTo>
                <a:cubicBezTo>
                  <a:pt x="29" y="784"/>
                  <a:pt x="27" y="785"/>
                  <a:pt x="25" y="786"/>
                </a:cubicBezTo>
                <a:cubicBezTo>
                  <a:pt x="21" y="788"/>
                  <a:pt x="13" y="785"/>
                  <a:pt x="14" y="791"/>
                </a:cubicBezTo>
                <a:cubicBezTo>
                  <a:pt x="18" y="790"/>
                  <a:pt x="20" y="788"/>
                  <a:pt x="25" y="789"/>
                </a:cubicBezTo>
                <a:cubicBezTo>
                  <a:pt x="27" y="788"/>
                  <a:pt x="28" y="786"/>
                  <a:pt x="30" y="784"/>
                </a:cubicBezTo>
                <a:cubicBezTo>
                  <a:pt x="33" y="783"/>
                  <a:pt x="36" y="784"/>
                  <a:pt x="39" y="783"/>
                </a:cubicBezTo>
                <a:cubicBezTo>
                  <a:pt x="40" y="783"/>
                  <a:pt x="41" y="780"/>
                  <a:pt x="42" y="780"/>
                </a:cubicBezTo>
                <a:cubicBezTo>
                  <a:pt x="47" y="778"/>
                  <a:pt x="52" y="780"/>
                  <a:pt x="55" y="776"/>
                </a:cubicBezTo>
                <a:cubicBezTo>
                  <a:pt x="55" y="776"/>
                  <a:pt x="57" y="777"/>
                  <a:pt x="58" y="776"/>
                </a:cubicBezTo>
                <a:cubicBezTo>
                  <a:pt x="58" y="776"/>
                  <a:pt x="58" y="775"/>
                  <a:pt x="58" y="775"/>
                </a:cubicBezTo>
                <a:cubicBezTo>
                  <a:pt x="59" y="773"/>
                  <a:pt x="66" y="776"/>
                  <a:pt x="68" y="775"/>
                </a:cubicBezTo>
                <a:cubicBezTo>
                  <a:pt x="67" y="779"/>
                  <a:pt x="71" y="778"/>
                  <a:pt x="71" y="781"/>
                </a:cubicBezTo>
                <a:cubicBezTo>
                  <a:pt x="67" y="781"/>
                  <a:pt x="66" y="778"/>
                  <a:pt x="66" y="784"/>
                </a:cubicBezTo>
                <a:cubicBezTo>
                  <a:pt x="68" y="788"/>
                  <a:pt x="73" y="782"/>
                  <a:pt x="75" y="788"/>
                </a:cubicBezTo>
                <a:cubicBezTo>
                  <a:pt x="76" y="794"/>
                  <a:pt x="71" y="796"/>
                  <a:pt x="66" y="797"/>
                </a:cubicBezTo>
                <a:cubicBezTo>
                  <a:pt x="67" y="801"/>
                  <a:pt x="63" y="800"/>
                  <a:pt x="63" y="803"/>
                </a:cubicBezTo>
                <a:cubicBezTo>
                  <a:pt x="65" y="804"/>
                  <a:pt x="66" y="804"/>
                  <a:pt x="66" y="807"/>
                </a:cubicBezTo>
                <a:cubicBezTo>
                  <a:pt x="63" y="808"/>
                  <a:pt x="57" y="805"/>
                  <a:pt x="57" y="808"/>
                </a:cubicBezTo>
                <a:cubicBezTo>
                  <a:pt x="63" y="810"/>
                  <a:pt x="65" y="807"/>
                  <a:pt x="70" y="811"/>
                </a:cubicBezTo>
                <a:cubicBezTo>
                  <a:pt x="63" y="811"/>
                  <a:pt x="69" y="815"/>
                  <a:pt x="68" y="818"/>
                </a:cubicBezTo>
                <a:cubicBezTo>
                  <a:pt x="61" y="817"/>
                  <a:pt x="65" y="827"/>
                  <a:pt x="63" y="830"/>
                </a:cubicBezTo>
                <a:cubicBezTo>
                  <a:pt x="71" y="828"/>
                  <a:pt x="67" y="838"/>
                  <a:pt x="73" y="838"/>
                </a:cubicBezTo>
                <a:cubicBezTo>
                  <a:pt x="73" y="835"/>
                  <a:pt x="79" y="838"/>
                  <a:pt x="79" y="840"/>
                </a:cubicBezTo>
                <a:cubicBezTo>
                  <a:pt x="76" y="844"/>
                  <a:pt x="80" y="842"/>
                  <a:pt x="81" y="845"/>
                </a:cubicBezTo>
                <a:cubicBezTo>
                  <a:pt x="80" y="845"/>
                  <a:pt x="78" y="845"/>
                  <a:pt x="78" y="846"/>
                </a:cubicBezTo>
                <a:cubicBezTo>
                  <a:pt x="78" y="848"/>
                  <a:pt x="75" y="848"/>
                  <a:pt x="75" y="849"/>
                </a:cubicBezTo>
                <a:cubicBezTo>
                  <a:pt x="79" y="851"/>
                  <a:pt x="82" y="846"/>
                  <a:pt x="83" y="849"/>
                </a:cubicBezTo>
                <a:cubicBezTo>
                  <a:pt x="83" y="855"/>
                  <a:pt x="77" y="853"/>
                  <a:pt x="75" y="856"/>
                </a:cubicBezTo>
                <a:cubicBezTo>
                  <a:pt x="74" y="855"/>
                  <a:pt x="66" y="852"/>
                  <a:pt x="66" y="856"/>
                </a:cubicBezTo>
                <a:cubicBezTo>
                  <a:pt x="71" y="858"/>
                  <a:pt x="78" y="857"/>
                  <a:pt x="79" y="864"/>
                </a:cubicBezTo>
                <a:cubicBezTo>
                  <a:pt x="75" y="863"/>
                  <a:pt x="73" y="864"/>
                  <a:pt x="72" y="867"/>
                </a:cubicBezTo>
                <a:cubicBezTo>
                  <a:pt x="75" y="867"/>
                  <a:pt x="76" y="865"/>
                  <a:pt x="77" y="867"/>
                </a:cubicBezTo>
                <a:cubicBezTo>
                  <a:pt x="75" y="869"/>
                  <a:pt x="74" y="870"/>
                  <a:pt x="73" y="873"/>
                </a:cubicBezTo>
                <a:cubicBezTo>
                  <a:pt x="72" y="874"/>
                  <a:pt x="73" y="876"/>
                  <a:pt x="71" y="876"/>
                </a:cubicBezTo>
                <a:cubicBezTo>
                  <a:pt x="69" y="874"/>
                  <a:pt x="68" y="870"/>
                  <a:pt x="62" y="872"/>
                </a:cubicBezTo>
                <a:cubicBezTo>
                  <a:pt x="60" y="876"/>
                  <a:pt x="63" y="877"/>
                  <a:pt x="60" y="878"/>
                </a:cubicBezTo>
                <a:cubicBezTo>
                  <a:pt x="59" y="878"/>
                  <a:pt x="58" y="877"/>
                  <a:pt x="57" y="876"/>
                </a:cubicBezTo>
                <a:cubicBezTo>
                  <a:pt x="55" y="884"/>
                  <a:pt x="68" y="876"/>
                  <a:pt x="68" y="881"/>
                </a:cubicBezTo>
                <a:cubicBezTo>
                  <a:pt x="65" y="885"/>
                  <a:pt x="62" y="880"/>
                  <a:pt x="59" y="881"/>
                </a:cubicBezTo>
                <a:cubicBezTo>
                  <a:pt x="58" y="882"/>
                  <a:pt x="60" y="885"/>
                  <a:pt x="57" y="884"/>
                </a:cubicBezTo>
                <a:cubicBezTo>
                  <a:pt x="57" y="884"/>
                  <a:pt x="56" y="881"/>
                  <a:pt x="54" y="881"/>
                </a:cubicBezTo>
                <a:cubicBezTo>
                  <a:pt x="57" y="887"/>
                  <a:pt x="53" y="889"/>
                  <a:pt x="53" y="895"/>
                </a:cubicBezTo>
                <a:cubicBezTo>
                  <a:pt x="52" y="896"/>
                  <a:pt x="50" y="895"/>
                  <a:pt x="50" y="897"/>
                </a:cubicBezTo>
                <a:cubicBezTo>
                  <a:pt x="52" y="897"/>
                  <a:pt x="54" y="897"/>
                  <a:pt x="54" y="900"/>
                </a:cubicBezTo>
                <a:cubicBezTo>
                  <a:pt x="56" y="900"/>
                  <a:pt x="59" y="900"/>
                  <a:pt x="59" y="903"/>
                </a:cubicBezTo>
                <a:cubicBezTo>
                  <a:pt x="67" y="902"/>
                  <a:pt x="77" y="901"/>
                  <a:pt x="82" y="902"/>
                </a:cubicBezTo>
                <a:cubicBezTo>
                  <a:pt x="84" y="902"/>
                  <a:pt x="87" y="901"/>
                  <a:pt x="87" y="903"/>
                </a:cubicBezTo>
                <a:cubicBezTo>
                  <a:pt x="77" y="907"/>
                  <a:pt x="68" y="904"/>
                  <a:pt x="59" y="908"/>
                </a:cubicBezTo>
                <a:cubicBezTo>
                  <a:pt x="59" y="915"/>
                  <a:pt x="65" y="910"/>
                  <a:pt x="65" y="913"/>
                </a:cubicBezTo>
                <a:cubicBezTo>
                  <a:pt x="63" y="916"/>
                  <a:pt x="64" y="922"/>
                  <a:pt x="61" y="924"/>
                </a:cubicBezTo>
                <a:cubicBezTo>
                  <a:pt x="59" y="923"/>
                  <a:pt x="58" y="925"/>
                  <a:pt x="57" y="926"/>
                </a:cubicBezTo>
                <a:cubicBezTo>
                  <a:pt x="55" y="926"/>
                  <a:pt x="55" y="924"/>
                  <a:pt x="55" y="924"/>
                </a:cubicBezTo>
                <a:cubicBezTo>
                  <a:pt x="53" y="924"/>
                  <a:pt x="54" y="926"/>
                  <a:pt x="53" y="926"/>
                </a:cubicBezTo>
                <a:cubicBezTo>
                  <a:pt x="51" y="926"/>
                  <a:pt x="47" y="925"/>
                  <a:pt x="47" y="927"/>
                </a:cubicBezTo>
                <a:cubicBezTo>
                  <a:pt x="53" y="927"/>
                  <a:pt x="59" y="927"/>
                  <a:pt x="65" y="927"/>
                </a:cubicBezTo>
                <a:cubicBezTo>
                  <a:pt x="65" y="929"/>
                  <a:pt x="66" y="931"/>
                  <a:pt x="66" y="932"/>
                </a:cubicBezTo>
                <a:cubicBezTo>
                  <a:pt x="72" y="931"/>
                  <a:pt x="70" y="936"/>
                  <a:pt x="71" y="937"/>
                </a:cubicBezTo>
                <a:cubicBezTo>
                  <a:pt x="72" y="937"/>
                  <a:pt x="74" y="936"/>
                  <a:pt x="75" y="937"/>
                </a:cubicBezTo>
                <a:cubicBezTo>
                  <a:pt x="76" y="938"/>
                  <a:pt x="75" y="941"/>
                  <a:pt x="76" y="941"/>
                </a:cubicBezTo>
                <a:cubicBezTo>
                  <a:pt x="72" y="938"/>
                  <a:pt x="70" y="943"/>
                  <a:pt x="66" y="945"/>
                </a:cubicBezTo>
                <a:cubicBezTo>
                  <a:pt x="68" y="944"/>
                  <a:pt x="57" y="944"/>
                  <a:pt x="59" y="946"/>
                </a:cubicBezTo>
                <a:cubicBezTo>
                  <a:pt x="64" y="948"/>
                  <a:pt x="57" y="950"/>
                  <a:pt x="60" y="954"/>
                </a:cubicBezTo>
                <a:cubicBezTo>
                  <a:pt x="54" y="955"/>
                  <a:pt x="51" y="957"/>
                  <a:pt x="49" y="959"/>
                </a:cubicBezTo>
                <a:cubicBezTo>
                  <a:pt x="47" y="960"/>
                  <a:pt x="45" y="959"/>
                  <a:pt x="43" y="960"/>
                </a:cubicBezTo>
                <a:cubicBezTo>
                  <a:pt x="42" y="961"/>
                  <a:pt x="40" y="963"/>
                  <a:pt x="40" y="964"/>
                </a:cubicBezTo>
                <a:cubicBezTo>
                  <a:pt x="38" y="965"/>
                  <a:pt x="35" y="964"/>
                  <a:pt x="35" y="967"/>
                </a:cubicBezTo>
                <a:cubicBezTo>
                  <a:pt x="36" y="967"/>
                  <a:pt x="38" y="967"/>
                  <a:pt x="38" y="968"/>
                </a:cubicBezTo>
                <a:cubicBezTo>
                  <a:pt x="37" y="970"/>
                  <a:pt x="27" y="972"/>
                  <a:pt x="32" y="975"/>
                </a:cubicBezTo>
                <a:cubicBezTo>
                  <a:pt x="32" y="972"/>
                  <a:pt x="35" y="974"/>
                  <a:pt x="37" y="973"/>
                </a:cubicBezTo>
                <a:cubicBezTo>
                  <a:pt x="38" y="972"/>
                  <a:pt x="38" y="971"/>
                  <a:pt x="40" y="970"/>
                </a:cubicBezTo>
                <a:cubicBezTo>
                  <a:pt x="42" y="969"/>
                  <a:pt x="48" y="968"/>
                  <a:pt x="49" y="970"/>
                </a:cubicBezTo>
                <a:cubicBezTo>
                  <a:pt x="48" y="972"/>
                  <a:pt x="48" y="976"/>
                  <a:pt x="45" y="976"/>
                </a:cubicBezTo>
                <a:cubicBezTo>
                  <a:pt x="48" y="982"/>
                  <a:pt x="42" y="983"/>
                  <a:pt x="42" y="984"/>
                </a:cubicBezTo>
                <a:cubicBezTo>
                  <a:pt x="42" y="985"/>
                  <a:pt x="44" y="987"/>
                  <a:pt x="44" y="987"/>
                </a:cubicBezTo>
                <a:cubicBezTo>
                  <a:pt x="43" y="988"/>
                  <a:pt x="42" y="986"/>
                  <a:pt x="41" y="986"/>
                </a:cubicBezTo>
                <a:cubicBezTo>
                  <a:pt x="39" y="991"/>
                  <a:pt x="40" y="990"/>
                  <a:pt x="43" y="994"/>
                </a:cubicBezTo>
                <a:cubicBezTo>
                  <a:pt x="41" y="994"/>
                  <a:pt x="39" y="994"/>
                  <a:pt x="36" y="994"/>
                </a:cubicBezTo>
                <a:cubicBezTo>
                  <a:pt x="39" y="998"/>
                  <a:pt x="34" y="1003"/>
                  <a:pt x="37" y="1003"/>
                </a:cubicBezTo>
                <a:cubicBezTo>
                  <a:pt x="39" y="998"/>
                  <a:pt x="39" y="1007"/>
                  <a:pt x="40" y="1008"/>
                </a:cubicBezTo>
                <a:cubicBezTo>
                  <a:pt x="42" y="1009"/>
                  <a:pt x="47" y="1007"/>
                  <a:pt x="47" y="1010"/>
                </a:cubicBezTo>
                <a:cubicBezTo>
                  <a:pt x="44" y="1013"/>
                  <a:pt x="35" y="1011"/>
                  <a:pt x="35" y="1018"/>
                </a:cubicBezTo>
                <a:cubicBezTo>
                  <a:pt x="37" y="1018"/>
                  <a:pt x="36" y="1020"/>
                  <a:pt x="38" y="1021"/>
                </a:cubicBezTo>
                <a:cubicBezTo>
                  <a:pt x="38" y="1017"/>
                  <a:pt x="44" y="1020"/>
                  <a:pt x="46" y="1019"/>
                </a:cubicBezTo>
                <a:cubicBezTo>
                  <a:pt x="48" y="1022"/>
                  <a:pt x="53" y="1023"/>
                  <a:pt x="54" y="1027"/>
                </a:cubicBezTo>
                <a:cubicBezTo>
                  <a:pt x="59" y="1027"/>
                  <a:pt x="62" y="1030"/>
                  <a:pt x="64" y="1032"/>
                </a:cubicBezTo>
                <a:cubicBezTo>
                  <a:pt x="64" y="1031"/>
                  <a:pt x="62" y="1034"/>
                  <a:pt x="63" y="1035"/>
                </a:cubicBezTo>
                <a:cubicBezTo>
                  <a:pt x="63" y="1036"/>
                  <a:pt x="66" y="1035"/>
                  <a:pt x="66" y="1037"/>
                </a:cubicBezTo>
                <a:cubicBezTo>
                  <a:pt x="60" y="1033"/>
                  <a:pt x="59" y="1038"/>
                  <a:pt x="56" y="1038"/>
                </a:cubicBezTo>
                <a:cubicBezTo>
                  <a:pt x="57" y="1038"/>
                  <a:pt x="55" y="1036"/>
                  <a:pt x="53" y="1037"/>
                </a:cubicBezTo>
                <a:cubicBezTo>
                  <a:pt x="51" y="1037"/>
                  <a:pt x="51" y="1038"/>
                  <a:pt x="50" y="1040"/>
                </a:cubicBezTo>
                <a:cubicBezTo>
                  <a:pt x="57" y="1040"/>
                  <a:pt x="64" y="1040"/>
                  <a:pt x="71" y="1040"/>
                </a:cubicBezTo>
                <a:cubicBezTo>
                  <a:pt x="68" y="1046"/>
                  <a:pt x="71" y="1043"/>
                  <a:pt x="74" y="1046"/>
                </a:cubicBezTo>
                <a:cubicBezTo>
                  <a:pt x="72" y="1046"/>
                  <a:pt x="73" y="1049"/>
                  <a:pt x="73" y="1051"/>
                </a:cubicBezTo>
                <a:cubicBezTo>
                  <a:pt x="70" y="1048"/>
                  <a:pt x="66" y="1050"/>
                  <a:pt x="65" y="1052"/>
                </a:cubicBezTo>
                <a:cubicBezTo>
                  <a:pt x="72" y="1051"/>
                  <a:pt x="73" y="1053"/>
                  <a:pt x="79" y="1051"/>
                </a:cubicBezTo>
                <a:cubicBezTo>
                  <a:pt x="81" y="1045"/>
                  <a:pt x="75" y="1048"/>
                  <a:pt x="76" y="1043"/>
                </a:cubicBezTo>
                <a:cubicBezTo>
                  <a:pt x="81" y="1044"/>
                  <a:pt x="85" y="1050"/>
                  <a:pt x="88" y="1044"/>
                </a:cubicBezTo>
                <a:cubicBezTo>
                  <a:pt x="92" y="1048"/>
                  <a:pt x="98" y="1050"/>
                  <a:pt x="102" y="1054"/>
                </a:cubicBezTo>
                <a:cubicBezTo>
                  <a:pt x="103" y="1054"/>
                  <a:pt x="105" y="1057"/>
                  <a:pt x="106" y="1054"/>
                </a:cubicBezTo>
                <a:cubicBezTo>
                  <a:pt x="105" y="1054"/>
                  <a:pt x="104" y="1053"/>
                  <a:pt x="105" y="1051"/>
                </a:cubicBezTo>
                <a:cubicBezTo>
                  <a:pt x="103" y="1051"/>
                  <a:pt x="101" y="1050"/>
                  <a:pt x="101" y="1048"/>
                </a:cubicBezTo>
                <a:cubicBezTo>
                  <a:pt x="104" y="1049"/>
                  <a:pt x="110" y="1049"/>
                  <a:pt x="108" y="1056"/>
                </a:cubicBezTo>
                <a:cubicBezTo>
                  <a:pt x="113" y="1058"/>
                  <a:pt x="114" y="1049"/>
                  <a:pt x="117" y="1054"/>
                </a:cubicBezTo>
                <a:cubicBezTo>
                  <a:pt x="117" y="1057"/>
                  <a:pt x="110" y="1054"/>
                  <a:pt x="111" y="1059"/>
                </a:cubicBezTo>
                <a:cubicBezTo>
                  <a:pt x="115" y="1057"/>
                  <a:pt x="122" y="1058"/>
                  <a:pt x="127" y="1057"/>
                </a:cubicBezTo>
                <a:cubicBezTo>
                  <a:pt x="130" y="1057"/>
                  <a:pt x="134" y="1053"/>
                  <a:pt x="135" y="1057"/>
                </a:cubicBezTo>
                <a:cubicBezTo>
                  <a:pt x="135" y="1063"/>
                  <a:pt x="127" y="1060"/>
                  <a:pt x="124" y="1060"/>
                </a:cubicBezTo>
                <a:cubicBezTo>
                  <a:pt x="117" y="1062"/>
                  <a:pt x="111" y="1065"/>
                  <a:pt x="104" y="1065"/>
                </a:cubicBezTo>
                <a:cubicBezTo>
                  <a:pt x="102" y="1067"/>
                  <a:pt x="102" y="1070"/>
                  <a:pt x="98" y="1070"/>
                </a:cubicBezTo>
                <a:cubicBezTo>
                  <a:pt x="85" y="1069"/>
                  <a:pt x="80" y="1074"/>
                  <a:pt x="69" y="1071"/>
                </a:cubicBezTo>
                <a:cubicBezTo>
                  <a:pt x="70" y="1074"/>
                  <a:pt x="67" y="1071"/>
                  <a:pt x="66" y="1071"/>
                </a:cubicBezTo>
                <a:cubicBezTo>
                  <a:pt x="64" y="1072"/>
                  <a:pt x="65" y="1076"/>
                  <a:pt x="62" y="1076"/>
                </a:cubicBezTo>
                <a:cubicBezTo>
                  <a:pt x="57" y="1075"/>
                  <a:pt x="56" y="1078"/>
                  <a:pt x="52" y="1078"/>
                </a:cubicBezTo>
                <a:cubicBezTo>
                  <a:pt x="51" y="1078"/>
                  <a:pt x="49" y="1078"/>
                  <a:pt x="49" y="1079"/>
                </a:cubicBezTo>
                <a:cubicBezTo>
                  <a:pt x="57" y="1079"/>
                  <a:pt x="67" y="1080"/>
                  <a:pt x="73" y="1078"/>
                </a:cubicBezTo>
                <a:cubicBezTo>
                  <a:pt x="75" y="1079"/>
                  <a:pt x="74" y="1081"/>
                  <a:pt x="78" y="1081"/>
                </a:cubicBezTo>
                <a:cubicBezTo>
                  <a:pt x="80" y="1081"/>
                  <a:pt x="80" y="1078"/>
                  <a:pt x="82" y="1078"/>
                </a:cubicBezTo>
                <a:cubicBezTo>
                  <a:pt x="82" y="1078"/>
                  <a:pt x="84" y="1081"/>
                  <a:pt x="86" y="1081"/>
                </a:cubicBezTo>
                <a:cubicBezTo>
                  <a:pt x="85" y="1081"/>
                  <a:pt x="87" y="1079"/>
                  <a:pt x="87" y="1079"/>
                </a:cubicBezTo>
                <a:cubicBezTo>
                  <a:pt x="91" y="1078"/>
                  <a:pt x="95" y="1080"/>
                  <a:pt x="98" y="1079"/>
                </a:cubicBezTo>
                <a:cubicBezTo>
                  <a:pt x="100" y="1079"/>
                  <a:pt x="100" y="1078"/>
                  <a:pt x="101" y="1078"/>
                </a:cubicBezTo>
                <a:cubicBezTo>
                  <a:pt x="103" y="1078"/>
                  <a:pt x="103" y="1080"/>
                  <a:pt x="106" y="1079"/>
                </a:cubicBezTo>
                <a:cubicBezTo>
                  <a:pt x="106" y="1079"/>
                  <a:pt x="107" y="1078"/>
                  <a:pt x="108" y="1078"/>
                </a:cubicBezTo>
                <a:cubicBezTo>
                  <a:pt x="109" y="1077"/>
                  <a:pt x="111" y="1078"/>
                  <a:pt x="112" y="1078"/>
                </a:cubicBezTo>
                <a:cubicBezTo>
                  <a:pt x="113" y="1078"/>
                  <a:pt x="114" y="1079"/>
                  <a:pt x="114" y="1079"/>
                </a:cubicBezTo>
                <a:cubicBezTo>
                  <a:pt x="116" y="1080"/>
                  <a:pt x="119" y="1076"/>
                  <a:pt x="120" y="1079"/>
                </a:cubicBezTo>
                <a:cubicBezTo>
                  <a:pt x="120" y="1081"/>
                  <a:pt x="119" y="1083"/>
                  <a:pt x="117" y="1084"/>
                </a:cubicBezTo>
                <a:cubicBezTo>
                  <a:pt x="108" y="1083"/>
                  <a:pt x="97" y="1086"/>
                  <a:pt x="92" y="1084"/>
                </a:cubicBezTo>
                <a:cubicBezTo>
                  <a:pt x="90" y="1088"/>
                  <a:pt x="84" y="1087"/>
                  <a:pt x="80" y="1089"/>
                </a:cubicBezTo>
                <a:cubicBezTo>
                  <a:pt x="77" y="1089"/>
                  <a:pt x="76" y="1091"/>
                  <a:pt x="80" y="1090"/>
                </a:cubicBezTo>
                <a:cubicBezTo>
                  <a:pt x="84" y="1092"/>
                  <a:pt x="84" y="1088"/>
                  <a:pt x="88" y="1089"/>
                </a:cubicBezTo>
                <a:cubicBezTo>
                  <a:pt x="88" y="1092"/>
                  <a:pt x="93" y="1090"/>
                  <a:pt x="93" y="1094"/>
                </a:cubicBezTo>
                <a:cubicBezTo>
                  <a:pt x="87" y="1093"/>
                  <a:pt x="81" y="1094"/>
                  <a:pt x="79" y="1097"/>
                </a:cubicBezTo>
                <a:cubicBezTo>
                  <a:pt x="83" y="1097"/>
                  <a:pt x="90" y="1096"/>
                  <a:pt x="93" y="1098"/>
                </a:cubicBezTo>
                <a:cubicBezTo>
                  <a:pt x="93" y="1096"/>
                  <a:pt x="95" y="1098"/>
                  <a:pt x="96" y="1097"/>
                </a:cubicBezTo>
                <a:cubicBezTo>
                  <a:pt x="97" y="1096"/>
                  <a:pt x="98" y="1095"/>
                  <a:pt x="99" y="1094"/>
                </a:cubicBezTo>
                <a:cubicBezTo>
                  <a:pt x="100" y="1097"/>
                  <a:pt x="103" y="1099"/>
                  <a:pt x="104" y="1102"/>
                </a:cubicBezTo>
                <a:cubicBezTo>
                  <a:pt x="104" y="1101"/>
                  <a:pt x="102" y="1102"/>
                  <a:pt x="103" y="1103"/>
                </a:cubicBezTo>
                <a:cubicBezTo>
                  <a:pt x="103" y="1106"/>
                  <a:pt x="105" y="1102"/>
                  <a:pt x="106" y="1105"/>
                </a:cubicBezTo>
                <a:cubicBezTo>
                  <a:pt x="105" y="1106"/>
                  <a:pt x="104" y="1108"/>
                  <a:pt x="103" y="1108"/>
                </a:cubicBezTo>
                <a:cubicBezTo>
                  <a:pt x="97" y="1109"/>
                  <a:pt x="99" y="1105"/>
                  <a:pt x="96" y="1108"/>
                </a:cubicBezTo>
                <a:cubicBezTo>
                  <a:pt x="94" y="1111"/>
                  <a:pt x="80" y="1106"/>
                  <a:pt x="81" y="1105"/>
                </a:cubicBezTo>
                <a:cubicBezTo>
                  <a:pt x="81" y="1103"/>
                  <a:pt x="87" y="1105"/>
                  <a:pt x="87" y="1102"/>
                </a:cubicBezTo>
                <a:cubicBezTo>
                  <a:pt x="84" y="1102"/>
                  <a:pt x="81" y="1102"/>
                  <a:pt x="79" y="1102"/>
                </a:cubicBezTo>
                <a:cubicBezTo>
                  <a:pt x="79" y="1105"/>
                  <a:pt x="79" y="1108"/>
                  <a:pt x="76" y="1108"/>
                </a:cubicBezTo>
                <a:cubicBezTo>
                  <a:pt x="76" y="1112"/>
                  <a:pt x="79" y="1113"/>
                  <a:pt x="80" y="1116"/>
                </a:cubicBezTo>
                <a:cubicBezTo>
                  <a:pt x="77" y="1116"/>
                  <a:pt x="76" y="1118"/>
                  <a:pt x="73" y="1117"/>
                </a:cubicBezTo>
                <a:cubicBezTo>
                  <a:pt x="73" y="1113"/>
                  <a:pt x="71" y="1114"/>
                  <a:pt x="73" y="1111"/>
                </a:cubicBezTo>
                <a:cubicBezTo>
                  <a:pt x="68" y="1110"/>
                  <a:pt x="67" y="1113"/>
                  <a:pt x="64" y="1114"/>
                </a:cubicBezTo>
                <a:cubicBezTo>
                  <a:pt x="62" y="1115"/>
                  <a:pt x="59" y="1114"/>
                  <a:pt x="59" y="1116"/>
                </a:cubicBezTo>
                <a:cubicBezTo>
                  <a:pt x="62" y="1116"/>
                  <a:pt x="64" y="1116"/>
                  <a:pt x="65" y="1117"/>
                </a:cubicBezTo>
                <a:cubicBezTo>
                  <a:pt x="66" y="1116"/>
                  <a:pt x="66" y="1114"/>
                  <a:pt x="68" y="1114"/>
                </a:cubicBezTo>
                <a:cubicBezTo>
                  <a:pt x="69" y="1117"/>
                  <a:pt x="64" y="1116"/>
                  <a:pt x="66" y="1121"/>
                </a:cubicBezTo>
                <a:cubicBezTo>
                  <a:pt x="69" y="1120"/>
                  <a:pt x="72" y="1121"/>
                  <a:pt x="72" y="1124"/>
                </a:cubicBezTo>
                <a:cubicBezTo>
                  <a:pt x="70" y="1124"/>
                  <a:pt x="70" y="1121"/>
                  <a:pt x="69" y="1124"/>
                </a:cubicBezTo>
                <a:cubicBezTo>
                  <a:pt x="71" y="1124"/>
                  <a:pt x="71" y="1126"/>
                  <a:pt x="74" y="1125"/>
                </a:cubicBezTo>
                <a:cubicBezTo>
                  <a:pt x="74" y="1124"/>
                  <a:pt x="76" y="1123"/>
                  <a:pt x="77" y="1125"/>
                </a:cubicBezTo>
                <a:cubicBezTo>
                  <a:pt x="75" y="1129"/>
                  <a:pt x="67" y="1127"/>
                  <a:pt x="68" y="1133"/>
                </a:cubicBezTo>
                <a:cubicBezTo>
                  <a:pt x="80" y="1136"/>
                  <a:pt x="99" y="1138"/>
                  <a:pt x="112" y="1135"/>
                </a:cubicBezTo>
                <a:cubicBezTo>
                  <a:pt x="112" y="1137"/>
                  <a:pt x="116" y="1136"/>
                  <a:pt x="115" y="1140"/>
                </a:cubicBezTo>
                <a:cubicBezTo>
                  <a:pt x="109" y="1139"/>
                  <a:pt x="105" y="1141"/>
                  <a:pt x="103" y="1144"/>
                </a:cubicBezTo>
                <a:cubicBezTo>
                  <a:pt x="96" y="1144"/>
                  <a:pt x="89" y="1144"/>
                  <a:pt x="83" y="1144"/>
                </a:cubicBezTo>
                <a:cubicBezTo>
                  <a:pt x="80" y="1145"/>
                  <a:pt x="82" y="1148"/>
                  <a:pt x="78" y="1148"/>
                </a:cubicBezTo>
                <a:cubicBezTo>
                  <a:pt x="78" y="1145"/>
                  <a:pt x="77" y="1145"/>
                  <a:pt x="75" y="1144"/>
                </a:cubicBezTo>
                <a:cubicBezTo>
                  <a:pt x="69" y="1143"/>
                  <a:pt x="58" y="1145"/>
                  <a:pt x="51" y="1144"/>
                </a:cubicBezTo>
                <a:cubicBezTo>
                  <a:pt x="49" y="1151"/>
                  <a:pt x="58" y="1145"/>
                  <a:pt x="58" y="1149"/>
                </a:cubicBezTo>
                <a:cubicBezTo>
                  <a:pt x="54" y="1152"/>
                  <a:pt x="52" y="1147"/>
                  <a:pt x="52" y="1152"/>
                </a:cubicBezTo>
                <a:cubicBezTo>
                  <a:pt x="56" y="1151"/>
                  <a:pt x="58" y="1155"/>
                  <a:pt x="63" y="1156"/>
                </a:cubicBezTo>
                <a:cubicBezTo>
                  <a:pt x="67" y="1156"/>
                  <a:pt x="71" y="1155"/>
                  <a:pt x="75" y="1156"/>
                </a:cubicBezTo>
                <a:cubicBezTo>
                  <a:pt x="79" y="1156"/>
                  <a:pt x="86" y="1153"/>
                  <a:pt x="87" y="1159"/>
                </a:cubicBezTo>
                <a:cubicBezTo>
                  <a:pt x="82" y="1159"/>
                  <a:pt x="73" y="1157"/>
                  <a:pt x="73" y="1162"/>
                </a:cubicBezTo>
                <a:cubicBezTo>
                  <a:pt x="74" y="1162"/>
                  <a:pt x="76" y="1162"/>
                  <a:pt x="76" y="1163"/>
                </a:cubicBezTo>
                <a:cubicBezTo>
                  <a:pt x="71" y="1163"/>
                  <a:pt x="66" y="1163"/>
                  <a:pt x="62" y="1163"/>
                </a:cubicBezTo>
                <a:cubicBezTo>
                  <a:pt x="62" y="1161"/>
                  <a:pt x="61" y="1160"/>
                  <a:pt x="60" y="1159"/>
                </a:cubicBezTo>
                <a:cubicBezTo>
                  <a:pt x="54" y="1157"/>
                  <a:pt x="53" y="1162"/>
                  <a:pt x="50" y="1159"/>
                </a:cubicBezTo>
                <a:cubicBezTo>
                  <a:pt x="50" y="1167"/>
                  <a:pt x="55" y="1160"/>
                  <a:pt x="57" y="1163"/>
                </a:cubicBezTo>
                <a:cubicBezTo>
                  <a:pt x="57" y="1165"/>
                  <a:pt x="58" y="1165"/>
                  <a:pt x="59" y="1167"/>
                </a:cubicBezTo>
                <a:cubicBezTo>
                  <a:pt x="56" y="1167"/>
                  <a:pt x="54" y="1171"/>
                  <a:pt x="59" y="1170"/>
                </a:cubicBezTo>
                <a:cubicBezTo>
                  <a:pt x="61" y="1170"/>
                  <a:pt x="60" y="1166"/>
                  <a:pt x="63" y="1167"/>
                </a:cubicBezTo>
                <a:cubicBezTo>
                  <a:pt x="63" y="1170"/>
                  <a:pt x="60" y="1171"/>
                  <a:pt x="61" y="1175"/>
                </a:cubicBezTo>
                <a:cubicBezTo>
                  <a:pt x="66" y="1175"/>
                  <a:pt x="62" y="1179"/>
                  <a:pt x="63" y="1179"/>
                </a:cubicBezTo>
                <a:cubicBezTo>
                  <a:pt x="63" y="1180"/>
                  <a:pt x="66" y="1179"/>
                  <a:pt x="66" y="1181"/>
                </a:cubicBezTo>
                <a:cubicBezTo>
                  <a:pt x="61" y="1181"/>
                  <a:pt x="55" y="1180"/>
                  <a:pt x="55" y="1184"/>
                </a:cubicBezTo>
                <a:cubicBezTo>
                  <a:pt x="61" y="1185"/>
                  <a:pt x="62" y="1181"/>
                  <a:pt x="67" y="1182"/>
                </a:cubicBezTo>
                <a:cubicBezTo>
                  <a:pt x="67" y="1187"/>
                  <a:pt x="75" y="1187"/>
                  <a:pt x="79" y="1187"/>
                </a:cubicBezTo>
                <a:cubicBezTo>
                  <a:pt x="86" y="1188"/>
                  <a:pt x="89" y="1188"/>
                  <a:pt x="93" y="1189"/>
                </a:cubicBezTo>
                <a:cubicBezTo>
                  <a:pt x="95" y="1189"/>
                  <a:pt x="97" y="1188"/>
                  <a:pt x="98" y="1190"/>
                </a:cubicBezTo>
                <a:cubicBezTo>
                  <a:pt x="92" y="1195"/>
                  <a:pt x="81" y="1190"/>
                  <a:pt x="77" y="1190"/>
                </a:cubicBezTo>
                <a:cubicBezTo>
                  <a:pt x="75" y="1191"/>
                  <a:pt x="75" y="1192"/>
                  <a:pt x="73" y="1192"/>
                </a:cubicBezTo>
                <a:cubicBezTo>
                  <a:pt x="68" y="1193"/>
                  <a:pt x="65" y="1193"/>
                  <a:pt x="63" y="1194"/>
                </a:cubicBezTo>
                <a:cubicBezTo>
                  <a:pt x="63" y="1194"/>
                  <a:pt x="61" y="1193"/>
                  <a:pt x="60" y="1194"/>
                </a:cubicBezTo>
                <a:cubicBezTo>
                  <a:pt x="59" y="1194"/>
                  <a:pt x="61" y="1197"/>
                  <a:pt x="59" y="1197"/>
                </a:cubicBezTo>
                <a:cubicBezTo>
                  <a:pt x="54" y="1197"/>
                  <a:pt x="54" y="1201"/>
                  <a:pt x="50" y="1201"/>
                </a:cubicBezTo>
                <a:cubicBezTo>
                  <a:pt x="50" y="1205"/>
                  <a:pt x="53" y="1208"/>
                  <a:pt x="50" y="1211"/>
                </a:cubicBezTo>
                <a:cubicBezTo>
                  <a:pt x="58" y="1211"/>
                  <a:pt x="66" y="1215"/>
                  <a:pt x="74" y="1214"/>
                </a:cubicBezTo>
                <a:cubicBezTo>
                  <a:pt x="76" y="1214"/>
                  <a:pt x="76" y="1213"/>
                  <a:pt x="79" y="1213"/>
                </a:cubicBezTo>
                <a:cubicBezTo>
                  <a:pt x="81" y="1212"/>
                  <a:pt x="84" y="1212"/>
                  <a:pt x="86" y="1213"/>
                </a:cubicBezTo>
                <a:cubicBezTo>
                  <a:pt x="89" y="1213"/>
                  <a:pt x="88" y="1215"/>
                  <a:pt x="90" y="1216"/>
                </a:cubicBezTo>
                <a:cubicBezTo>
                  <a:pt x="93" y="1217"/>
                  <a:pt x="97" y="1213"/>
                  <a:pt x="98" y="1217"/>
                </a:cubicBezTo>
                <a:cubicBezTo>
                  <a:pt x="98" y="1220"/>
                  <a:pt x="94" y="1219"/>
                  <a:pt x="95" y="1222"/>
                </a:cubicBezTo>
                <a:cubicBezTo>
                  <a:pt x="98" y="1222"/>
                  <a:pt x="101" y="1220"/>
                  <a:pt x="104" y="1219"/>
                </a:cubicBezTo>
                <a:cubicBezTo>
                  <a:pt x="113" y="1224"/>
                  <a:pt x="122" y="1217"/>
                  <a:pt x="131" y="1219"/>
                </a:cubicBezTo>
                <a:cubicBezTo>
                  <a:pt x="134" y="1220"/>
                  <a:pt x="133" y="1222"/>
                  <a:pt x="137" y="1222"/>
                </a:cubicBezTo>
                <a:cubicBezTo>
                  <a:pt x="143" y="1223"/>
                  <a:pt x="148" y="1223"/>
                  <a:pt x="151" y="1224"/>
                </a:cubicBezTo>
                <a:cubicBezTo>
                  <a:pt x="154" y="1224"/>
                  <a:pt x="156" y="1223"/>
                  <a:pt x="158" y="1225"/>
                </a:cubicBezTo>
                <a:cubicBezTo>
                  <a:pt x="158" y="1226"/>
                  <a:pt x="162" y="1225"/>
                  <a:pt x="162" y="1225"/>
                </a:cubicBezTo>
                <a:cubicBezTo>
                  <a:pt x="164" y="1225"/>
                  <a:pt x="164" y="1227"/>
                  <a:pt x="164" y="1227"/>
                </a:cubicBezTo>
                <a:cubicBezTo>
                  <a:pt x="166" y="1227"/>
                  <a:pt x="169" y="1226"/>
                  <a:pt x="172" y="1227"/>
                </a:cubicBezTo>
                <a:cubicBezTo>
                  <a:pt x="174" y="1228"/>
                  <a:pt x="177" y="1230"/>
                  <a:pt x="180" y="1230"/>
                </a:cubicBezTo>
                <a:cubicBezTo>
                  <a:pt x="180" y="1229"/>
                  <a:pt x="181" y="1228"/>
                  <a:pt x="183" y="1228"/>
                </a:cubicBezTo>
                <a:cubicBezTo>
                  <a:pt x="184" y="1222"/>
                  <a:pt x="175" y="1231"/>
                  <a:pt x="175" y="1224"/>
                </a:cubicBezTo>
                <a:cubicBezTo>
                  <a:pt x="181" y="1220"/>
                  <a:pt x="192" y="1223"/>
                  <a:pt x="195" y="1224"/>
                </a:cubicBezTo>
                <a:cubicBezTo>
                  <a:pt x="200" y="1225"/>
                  <a:pt x="206" y="1224"/>
                  <a:pt x="208" y="1227"/>
                </a:cubicBezTo>
                <a:cubicBezTo>
                  <a:pt x="208" y="1227"/>
                  <a:pt x="212" y="1227"/>
                  <a:pt x="213" y="1227"/>
                </a:cubicBezTo>
                <a:cubicBezTo>
                  <a:pt x="214" y="1227"/>
                  <a:pt x="214" y="1228"/>
                  <a:pt x="214" y="1228"/>
                </a:cubicBezTo>
                <a:cubicBezTo>
                  <a:pt x="220" y="1230"/>
                  <a:pt x="225" y="1229"/>
                  <a:pt x="230" y="1230"/>
                </a:cubicBezTo>
                <a:cubicBezTo>
                  <a:pt x="233" y="1230"/>
                  <a:pt x="238" y="1233"/>
                  <a:pt x="239" y="1233"/>
                </a:cubicBezTo>
                <a:cubicBezTo>
                  <a:pt x="243" y="1234"/>
                  <a:pt x="242" y="1235"/>
                  <a:pt x="244" y="1236"/>
                </a:cubicBezTo>
                <a:cubicBezTo>
                  <a:pt x="246" y="1237"/>
                  <a:pt x="248" y="1237"/>
                  <a:pt x="249" y="1238"/>
                </a:cubicBezTo>
                <a:cubicBezTo>
                  <a:pt x="250" y="1239"/>
                  <a:pt x="251" y="1240"/>
                  <a:pt x="252" y="1241"/>
                </a:cubicBezTo>
                <a:cubicBezTo>
                  <a:pt x="254" y="1242"/>
                  <a:pt x="255" y="1242"/>
                  <a:pt x="256" y="1244"/>
                </a:cubicBezTo>
                <a:cubicBezTo>
                  <a:pt x="254" y="1244"/>
                  <a:pt x="254" y="1246"/>
                  <a:pt x="257" y="1246"/>
                </a:cubicBezTo>
                <a:cubicBezTo>
                  <a:pt x="260" y="1246"/>
                  <a:pt x="256" y="1243"/>
                  <a:pt x="259" y="1243"/>
                </a:cubicBezTo>
                <a:cubicBezTo>
                  <a:pt x="261" y="1242"/>
                  <a:pt x="262" y="1240"/>
                  <a:pt x="265" y="1241"/>
                </a:cubicBezTo>
                <a:cubicBezTo>
                  <a:pt x="261" y="1246"/>
                  <a:pt x="267" y="1243"/>
                  <a:pt x="270" y="1244"/>
                </a:cubicBezTo>
                <a:cubicBezTo>
                  <a:pt x="272" y="1245"/>
                  <a:pt x="272" y="1250"/>
                  <a:pt x="273" y="1251"/>
                </a:cubicBezTo>
                <a:cubicBezTo>
                  <a:pt x="274" y="1252"/>
                  <a:pt x="278" y="1250"/>
                  <a:pt x="278" y="1252"/>
                </a:cubicBezTo>
                <a:cubicBezTo>
                  <a:pt x="271" y="1252"/>
                  <a:pt x="277" y="1259"/>
                  <a:pt x="277" y="1262"/>
                </a:cubicBezTo>
                <a:cubicBezTo>
                  <a:pt x="272" y="1258"/>
                  <a:pt x="276" y="1264"/>
                  <a:pt x="271" y="1263"/>
                </a:cubicBezTo>
                <a:cubicBezTo>
                  <a:pt x="272" y="1258"/>
                  <a:pt x="272" y="1260"/>
                  <a:pt x="269" y="1257"/>
                </a:cubicBezTo>
                <a:cubicBezTo>
                  <a:pt x="271" y="1257"/>
                  <a:pt x="274" y="1253"/>
                  <a:pt x="269" y="1254"/>
                </a:cubicBezTo>
                <a:cubicBezTo>
                  <a:pt x="264" y="1253"/>
                  <a:pt x="270" y="1261"/>
                  <a:pt x="266" y="1260"/>
                </a:cubicBezTo>
                <a:cubicBezTo>
                  <a:pt x="265" y="1257"/>
                  <a:pt x="261" y="1259"/>
                  <a:pt x="258" y="1259"/>
                </a:cubicBezTo>
                <a:cubicBezTo>
                  <a:pt x="256" y="1258"/>
                  <a:pt x="255" y="1257"/>
                  <a:pt x="251" y="1257"/>
                </a:cubicBezTo>
                <a:cubicBezTo>
                  <a:pt x="249" y="1257"/>
                  <a:pt x="246" y="1258"/>
                  <a:pt x="247" y="1262"/>
                </a:cubicBezTo>
                <a:cubicBezTo>
                  <a:pt x="249" y="1267"/>
                  <a:pt x="259" y="1267"/>
                  <a:pt x="260" y="1263"/>
                </a:cubicBezTo>
                <a:cubicBezTo>
                  <a:pt x="260" y="1263"/>
                  <a:pt x="256" y="1263"/>
                  <a:pt x="256" y="1262"/>
                </a:cubicBezTo>
                <a:cubicBezTo>
                  <a:pt x="260" y="1263"/>
                  <a:pt x="264" y="1257"/>
                  <a:pt x="266" y="1262"/>
                </a:cubicBezTo>
                <a:cubicBezTo>
                  <a:pt x="267" y="1264"/>
                  <a:pt x="261" y="1263"/>
                  <a:pt x="261" y="1265"/>
                </a:cubicBezTo>
                <a:cubicBezTo>
                  <a:pt x="261" y="1265"/>
                  <a:pt x="267" y="1265"/>
                  <a:pt x="267" y="1265"/>
                </a:cubicBezTo>
                <a:cubicBezTo>
                  <a:pt x="269" y="1266"/>
                  <a:pt x="269" y="1269"/>
                  <a:pt x="271" y="1270"/>
                </a:cubicBezTo>
                <a:cubicBezTo>
                  <a:pt x="271" y="1268"/>
                  <a:pt x="273" y="1266"/>
                  <a:pt x="275" y="1267"/>
                </a:cubicBezTo>
                <a:cubicBezTo>
                  <a:pt x="277" y="1270"/>
                  <a:pt x="275" y="1271"/>
                  <a:pt x="280" y="1273"/>
                </a:cubicBezTo>
                <a:cubicBezTo>
                  <a:pt x="282" y="1271"/>
                  <a:pt x="281" y="1266"/>
                  <a:pt x="286" y="1267"/>
                </a:cubicBezTo>
                <a:cubicBezTo>
                  <a:pt x="286" y="1268"/>
                  <a:pt x="288" y="1271"/>
                  <a:pt x="288" y="1268"/>
                </a:cubicBezTo>
                <a:cubicBezTo>
                  <a:pt x="288" y="1266"/>
                  <a:pt x="294" y="1265"/>
                  <a:pt x="296" y="1265"/>
                </a:cubicBezTo>
                <a:cubicBezTo>
                  <a:pt x="299" y="1264"/>
                  <a:pt x="299" y="1267"/>
                  <a:pt x="302" y="1267"/>
                </a:cubicBezTo>
                <a:cubicBezTo>
                  <a:pt x="304" y="1266"/>
                  <a:pt x="304" y="1265"/>
                  <a:pt x="307" y="1265"/>
                </a:cubicBezTo>
                <a:cubicBezTo>
                  <a:pt x="310" y="1265"/>
                  <a:pt x="313" y="1268"/>
                  <a:pt x="316" y="1268"/>
                </a:cubicBezTo>
                <a:cubicBezTo>
                  <a:pt x="322" y="1269"/>
                  <a:pt x="320" y="1266"/>
                  <a:pt x="322" y="1268"/>
                </a:cubicBezTo>
                <a:cubicBezTo>
                  <a:pt x="323" y="1268"/>
                  <a:pt x="325" y="1268"/>
                  <a:pt x="325" y="1268"/>
                </a:cubicBezTo>
                <a:cubicBezTo>
                  <a:pt x="331" y="1269"/>
                  <a:pt x="335" y="1268"/>
                  <a:pt x="337" y="1271"/>
                </a:cubicBezTo>
                <a:cubicBezTo>
                  <a:pt x="333" y="1271"/>
                  <a:pt x="332" y="1274"/>
                  <a:pt x="329" y="1273"/>
                </a:cubicBezTo>
                <a:cubicBezTo>
                  <a:pt x="328" y="1273"/>
                  <a:pt x="326" y="1271"/>
                  <a:pt x="327" y="1271"/>
                </a:cubicBezTo>
                <a:cubicBezTo>
                  <a:pt x="322" y="1271"/>
                  <a:pt x="323" y="1274"/>
                  <a:pt x="321" y="1271"/>
                </a:cubicBezTo>
                <a:cubicBezTo>
                  <a:pt x="320" y="1270"/>
                  <a:pt x="308" y="1272"/>
                  <a:pt x="305" y="1271"/>
                </a:cubicBezTo>
                <a:cubicBezTo>
                  <a:pt x="303" y="1271"/>
                  <a:pt x="301" y="1269"/>
                  <a:pt x="299" y="1270"/>
                </a:cubicBezTo>
                <a:cubicBezTo>
                  <a:pt x="298" y="1270"/>
                  <a:pt x="299" y="1275"/>
                  <a:pt x="296" y="1273"/>
                </a:cubicBezTo>
                <a:cubicBezTo>
                  <a:pt x="295" y="1272"/>
                  <a:pt x="291" y="1266"/>
                  <a:pt x="290" y="1271"/>
                </a:cubicBezTo>
                <a:cubicBezTo>
                  <a:pt x="293" y="1272"/>
                  <a:pt x="289" y="1272"/>
                  <a:pt x="288" y="1273"/>
                </a:cubicBezTo>
                <a:cubicBezTo>
                  <a:pt x="287" y="1274"/>
                  <a:pt x="289" y="1278"/>
                  <a:pt x="287" y="1278"/>
                </a:cubicBezTo>
                <a:cubicBezTo>
                  <a:pt x="281" y="1275"/>
                  <a:pt x="280" y="1278"/>
                  <a:pt x="274" y="1279"/>
                </a:cubicBezTo>
                <a:cubicBezTo>
                  <a:pt x="274" y="1278"/>
                  <a:pt x="273" y="1277"/>
                  <a:pt x="273" y="1276"/>
                </a:cubicBezTo>
                <a:cubicBezTo>
                  <a:pt x="274" y="1276"/>
                  <a:pt x="276" y="1276"/>
                  <a:pt x="276" y="1274"/>
                </a:cubicBezTo>
                <a:cubicBezTo>
                  <a:pt x="269" y="1273"/>
                  <a:pt x="272" y="1281"/>
                  <a:pt x="267" y="1281"/>
                </a:cubicBezTo>
                <a:cubicBezTo>
                  <a:pt x="262" y="1279"/>
                  <a:pt x="257" y="1279"/>
                  <a:pt x="252" y="1278"/>
                </a:cubicBezTo>
                <a:cubicBezTo>
                  <a:pt x="252" y="1279"/>
                  <a:pt x="253" y="1280"/>
                  <a:pt x="253" y="1281"/>
                </a:cubicBezTo>
                <a:cubicBezTo>
                  <a:pt x="252" y="1283"/>
                  <a:pt x="250" y="1281"/>
                  <a:pt x="250" y="1282"/>
                </a:cubicBezTo>
                <a:cubicBezTo>
                  <a:pt x="249" y="1284"/>
                  <a:pt x="251" y="1288"/>
                  <a:pt x="248" y="1289"/>
                </a:cubicBezTo>
                <a:cubicBezTo>
                  <a:pt x="248" y="1287"/>
                  <a:pt x="247" y="1285"/>
                  <a:pt x="246" y="1284"/>
                </a:cubicBezTo>
                <a:cubicBezTo>
                  <a:pt x="246" y="1281"/>
                  <a:pt x="250" y="1283"/>
                  <a:pt x="249" y="1279"/>
                </a:cubicBezTo>
                <a:cubicBezTo>
                  <a:pt x="245" y="1279"/>
                  <a:pt x="240" y="1279"/>
                  <a:pt x="238" y="1281"/>
                </a:cubicBezTo>
                <a:cubicBezTo>
                  <a:pt x="236" y="1276"/>
                  <a:pt x="226" y="1278"/>
                  <a:pt x="220" y="1278"/>
                </a:cubicBezTo>
                <a:cubicBezTo>
                  <a:pt x="218" y="1278"/>
                  <a:pt x="218" y="1280"/>
                  <a:pt x="217" y="1281"/>
                </a:cubicBezTo>
                <a:cubicBezTo>
                  <a:pt x="212" y="1279"/>
                  <a:pt x="210" y="1276"/>
                  <a:pt x="205" y="1274"/>
                </a:cubicBezTo>
                <a:cubicBezTo>
                  <a:pt x="204" y="1278"/>
                  <a:pt x="196" y="1275"/>
                  <a:pt x="191" y="1276"/>
                </a:cubicBezTo>
                <a:cubicBezTo>
                  <a:pt x="194" y="1281"/>
                  <a:pt x="192" y="1281"/>
                  <a:pt x="187" y="1282"/>
                </a:cubicBezTo>
                <a:cubicBezTo>
                  <a:pt x="187" y="1277"/>
                  <a:pt x="185" y="1276"/>
                  <a:pt x="182" y="1274"/>
                </a:cubicBezTo>
                <a:cubicBezTo>
                  <a:pt x="181" y="1277"/>
                  <a:pt x="177" y="1275"/>
                  <a:pt x="176" y="1274"/>
                </a:cubicBezTo>
                <a:cubicBezTo>
                  <a:pt x="173" y="1274"/>
                  <a:pt x="170" y="1275"/>
                  <a:pt x="168" y="1274"/>
                </a:cubicBezTo>
                <a:cubicBezTo>
                  <a:pt x="166" y="1274"/>
                  <a:pt x="166" y="1273"/>
                  <a:pt x="165" y="1273"/>
                </a:cubicBezTo>
                <a:cubicBezTo>
                  <a:pt x="163" y="1273"/>
                  <a:pt x="163" y="1271"/>
                  <a:pt x="163" y="1271"/>
                </a:cubicBezTo>
                <a:cubicBezTo>
                  <a:pt x="161" y="1271"/>
                  <a:pt x="157" y="1272"/>
                  <a:pt x="154" y="1271"/>
                </a:cubicBezTo>
                <a:cubicBezTo>
                  <a:pt x="151" y="1271"/>
                  <a:pt x="151" y="1269"/>
                  <a:pt x="147" y="1270"/>
                </a:cubicBezTo>
                <a:cubicBezTo>
                  <a:pt x="146" y="1270"/>
                  <a:pt x="146" y="1271"/>
                  <a:pt x="144" y="1271"/>
                </a:cubicBezTo>
                <a:cubicBezTo>
                  <a:pt x="139" y="1272"/>
                  <a:pt x="137" y="1270"/>
                  <a:pt x="133" y="1270"/>
                </a:cubicBezTo>
                <a:cubicBezTo>
                  <a:pt x="126" y="1269"/>
                  <a:pt x="119" y="1270"/>
                  <a:pt x="111" y="1270"/>
                </a:cubicBezTo>
                <a:cubicBezTo>
                  <a:pt x="110" y="1271"/>
                  <a:pt x="111" y="1276"/>
                  <a:pt x="107" y="1274"/>
                </a:cubicBezTo>
                <a:cubicBezTo>
                  <a:pt x="105" y="1272"/>
                  <a:pt x="103" y="1270"/>
                  <a:pt x="99" y="1271"/>
                </a:cubicBezTo>
                <a:cubicBezTo>
                  <a:pt x="98" y="1271"/>
                  <a:pt x="97" y="1273"/>
                  <a:pt x="97" y="1273"/>
                </a:cubicBezTo>
                <a:cubicBezTo>
                  <a:pt x="96" y="1273"/>
                  <a:pt x="94" y="1270"/>
                  <a:pt x="93" y="1273"/>
                </a:cubicBezTo>
                <a:cubicBezTo>
                  <a:pt x="98" y="1274"/>
                  <a:pt x="95" y="1279"/>
                  <a:pt x="95" y="1282"/>
                </a:cubicBezTo>
                <a:cubicBezTo>
                  <a:pt x="98" y="1281"/>
                  <a:pt x="101" y="1285"/>
                  <a:pt x="104" y="1286"/>
                </a:cubicBezTo>
                <a:cubicBezTo>
                  <a:pt x="106" y="1286"/>
                  <a:pt x="107" y="1284"/>
                  <a:pt x="111" y="1284"/>
                </a:cubicBezTo>
                <a:cubicBezTo>
                  <a:pt x="111" y="1284"/>
                  <a:pt x="110" y="1285"/>
                  <a:pt x="111" y="1286"/>
                </a:cubicBezTo>
                <a:cubicBezTo>
                  <a:pt x="111" y="1286"/>
                  <a:pt x="113" y="1286"/>
                  <a:pt x="114" y="1286"/>
                </a:cubicBezTo>
                <a:cubicBezTo>
                  <a:pt x="116" y="1286"/>
                  <a:pt x="115" y="1289"/>
                  <a:pt x="114" y="1290"/>
                </a:cubicBezTo>
                <a:cubicBezTo>
                  <a:pt x="120" y="1292"/>
                  <a:pt x="115" y="1283"/>
                  <a:pt x="120" y="1284"/>
                </a:cubicBezTo>
                <a:cubicBezTo>
                  <a:pt x="123" y="1283"/>
                  <a:pt x="132" y="1280"/>
                  <a:pt x="136" y="1284"/>
                </a:cubicBezTo>
                <a:cubicBezTo>
                  <a:pt x="138" y="1290"/>
                  <a:pt x="131" y="1287"/>
                  <a:pt x="133" y="1292"/>
                </a:cubicBezTo>
                <a:cubicBezTo>
                  <a:pt x="138" y="1291"/>
                  <a:pt x="138" y="1295"/>
                  <a:pt x="144" y="1293"/>
                </a:cubicBezTo>
                <a:cubicBezTo>
                  <a:pt x="146" y="1292"/>
                  <a:pt x="148" y="1290"/>
                  <a:pt x="151" y="1289"/>
                </a:cubicBezTo>
                <a:cubicBezTo>
                  <a:pt x="158" y="1286"/>
                  <a:pt x="163" y="1288"/>
                  <a:pt x="166" y="1290"/>
                </a:cubicBezTo>
                <a:cubicBezTo>
                  <a:pt x="166" y="1291"/>
                  <a:pt x="168" y="1290"/>
                  <a:pt x="169" y="1290"/>
                </a:cubicBezTo>
                <a:cubicBezTo>
                  <a:pt x="176" y="1291"/>
                  <a:pt x="184" y="1287"/>
                  <a:pt x="189" y="1290"/>
                </a:cubicBezTo>
                <a:cubicBezTo>
                  <a:pt x="192" y="1289"/>
                  <a:pt x="188" y="1283"/>
                  <a:pt x="192" y="1282"/>
                </a:cubicBezTo>
                <a:cubicBezTo>
                  <a:pt x="195" y="1283"/>
                  <a:pt x="198" y="1282"/>
                  <a:pt x="200" y="1284"/>
                </a:cubicBezTo>
                <a:cubicBezTo>
                  <a:pt x="201" y="1285"/>
                  <a:pt x="200" y="1289"/>
                  <a:pt x="201" y="1290"/>
                </a:cubicBezTo>
                <a:cubicBezTo>
                  <a:pt x="202" y="1291"/>
                  <a:pt x="205" y="1290"/>
                  <a:pt x="205" y="1292"/>
                </a:cubicBezTo>
                <a:cubicBezTo>
                  <a:pt x="213" y="1293"/>
                  <a:pt x="218" y="1289"/>
                  <a:pt x="222" y="1293"/>
                </a:cubicBezTo>
                <a:cubicBezTo>
                  <a:pt x="224" y="1291"/>
                  <a:pt x="222" y="1286"/>
                  <a:pt x="226" y="1286"/>
                </a:cubicBezTo>
                <a:cubicBezTo>
                  <a:pt x="231" y="1287"/>
                  <a:pt x="234" y="1287"/>
                  <a:pt x="239" y="1286"/>
                </a:cubicBezTo>
                <a:cubicBezTo>
                  <a:pt x="239" y="1287"/>
                  <a:pt x="240" y="1287"/>
                  <a:pt x="240" y="1289"/>
                </a:cubicBezTo>
                <a:cubicBezTo>
                  <a:pt x="241" y="1292"/>
                  <a:pt x="238" y="1292"/>
                  <a:pt x="238" y="1293"/>
                </a:cubicBezTo>
                <a:cubicBezTo>
                  <a:pt x="243" y="1295"/>
                  <a:pt x="251" y="1297"/>
                  <a:pt x="256" y="1297"/>
                </a:cubicBezTo>
                <a:cubicBezTo>
                  <a:pt x="266" y="1296"/>
                  <a:pt x="255" y="1294"/>
                  <a:pt x="263" y="1293"/>
                </a:cubicBezTo>
                <a:cubicBezTo>
                  <a:pt x="265" y="1302"/>
                  <a:pt x="257" y="1298"/>
                  <a:pt x="256" y="1298"/>
                </a:cubicBezTo>
                <a:cubicBezTo>
                  <a:pt x="256" y="1298"/>
                  <a:pt x="257" y="1302"/>
                  <a:pt x="255" y="1301"/>
                </a:cubicBezTo>
                <a:cubicBezTo>
                  <a:pt x="253" y="1302"/>
                  <a:pt x="251" y="1301"/>
                  <a:pt x="250" y="1303"/>
                </a:cubicBezTo>
                <a:cubicBezTo>
                  <a:pt x="255" y="1303"/>
                  <a:pt x="259" y="1304"/>
                  <a:pt x="261" y="1301"/>
                </a:cubicBezTo>
                <a:cubicBezTo>
                  <a:pt x="261" y="1306"/>
                  <a:pt x="269" y="1303"/>
                  <a:pt x="269" y="1308"/>
                </a:cubicBezTo>
                <a:cubicBezTo>
                  <a:pt x="267" y="1308"/>
                  <a:pt x="262" y="1306"/>
                  <a:pt x="263" y="1311"/>
                </a:cubicBezTo>
                <a:cubicBezTo>
                  <a:pt x="270" y="1308"/>
                  <a:pt x="267" y="1314"/>
                  <a:pt x="267" y="1314"/>
                </a:cubicBezTo>
                <a:cubicBezTo>
                  <a:pt x="268" y="1315"/>
                  <a:pt x="271" y="1313"/>
                  <a:pt x="273" y="1314"/>
                </a:cubicBezTo>
                <a:cubicBezTo>
                  <a:pt x="272" y="1317"/>
                  <a:pt x="278" y="1320"/>
                  <a:pt x="278" y="1317"/>
                </a:cubicBezTo>
                <a:cubicBezTo>
                  <a:pt x="275" y="1318"/>
                  <a:pt x="275" y="1310"/>
                  <a:pt x="277" y="1311"/>
                </a:cubicBezTo>
                <a:cubicBezTo>
                  <a:pt x="279" y="1311"/>
                  <a:pt x="279" y="1313"/>
                  <a:pt x="281" y="1314"/>
                </a:cubicBezTo>
                <a:cubicBezTo>
                  <a:pt x="282" y="1315"/>
                  <a:pt x="284" y="1315"/>
                  <a:pt x="284" y="1317"/>
                </a:cubicBezTo>
                <a:cubicBezTo>
                  <a:pt x="289" y="1315"/>
                  <a:pt x="294" y="1316"/>
                  <a:pt x="299" y="1317"/>
                </a:cubicBezTo>
                <a:cubicBezTo>
                  <a:pt x="303" y="1317"/>
                  <a:pt x="304" y="1313"/>
                  <a:pt x="309" y="1313"/>
                </a:cubicBezTo>
                <a:cubicBezTo>
                  <a:pt x="308" y="1317"/>
                  <a:pt x="316" y="1311"/>
                  <a:pt x="315" y="1316"/>
                </a:cubicBezTo>
                <a:cubicBezTo>
                  <a:pt x="313" y="1316"/>
                  <a:pt x="313" y="1318"/>
                  <a:pt x="315" y="1319"/>
                </a:cubicBezTo>
                <a:cubicBezTo>
                  <a:pt x="315" y="1318"/>
                  <a:pt x="315" y="1316"/>
                  <a:pt x="317" y="1316"/>
                </a:cubicBezTo>
                <a:cubicBezTo>
                  <a:pt x="318" y="1316"/>
                  <a:pt x="319" y="1317"/>
                  <a:pt x="320" y="1317"/>
                </a:cubicBezTo>
                <a:cubicBezTo>
                  <a:pt x="326" y="1320"/>
                  <a:pt x="322" y="1316"/>
                  <a:pt x="327" y="1316"/>
                </a:cubicBezTo>
                <a:cubicBezTo>
                  <a:pt x="331" y="1316"/>
                  <a:pt x="330" y="1320"/>
                  <a:pt x="334" y="1319"/>
                </a:cubicBezTo>
                <a:cubicBezTo>
                  <a:pt x="336" y="1319"/>
                  <a:pt x="335" y="1316"/>
                  <a:pt x="337" y="1316"/>
                </a:cubicBezTo>
                <a:cubicBezTo>
                  <a:pt x="337" y="1319"/>
                  <a:pt x="338" y="1319"/>
                  <a:pt x="340" y="1317"/>
                </a:cubicBezTo>
                <a:cubicBezTo>
                  <a:pt x="343" y="1322"/>
                  <a:pt x="338" y="1324"/>
                  <a:pt x="345" y="1325"/>
                </a:cubicBezTo>
                <a:cubicBezTo>
                  <a:pt x="348" y="1324"/>
                  <a:pt x="347" y="1319"/>
                  <a:pt x="351" y="1319"/>
                </a:cubicBezTo>
                <a:cubicBezTo>
                  <a:pt x="354" y="1319"/>
                  <a:pt x="356" y="1319"/>
                  <a:pt x="359" y="1319"/>
                </a:cubicBezTo>
                <a:cubicBezTo>
                  <a:pt x="359" y="1321"/>
                  <a:pt x="359" y="1324"/>
                  <a:pt x="359" y="1327"/>
                </a:cubicBezTo>
                <a:cubicBezTo>
                  <a:pt x="358" y="1326"/>
                  <a:pt x="350" y="1323"/>
                  <a:pt x="350" y="1327"/>
                </a:cubicBezTo>
                <a:cubicBezTo>
                  <a:pt x="353" y="1328"/>
                  <a:pt x="358" y="1328"/>
                  <a:pt x="361" y="1330"/>
                </a:cubicBezTo>
                <a:cubicBezTo>
                  <a:pt x="360" y="1326"/>
                  <a:pt x="361" y="1324"/>
                  <a:pt x="364" y="1324"/>
                </a:cubicBezTo>
                <a:cubicBezTo>
                  <a:pt x="364" y="1326"/>
                  <a:pt x="368" y="1325"/>
                  <a:pt x="370" y="1325"/>
                </a:cubicBezTo>
                <a:cubicBezTo>
                  <a:pt x="376" y="1325"/>
                  <a:pt x="379" y="1327"/>
                  <a:pt x="383" y="1327"/>
                </a:cubicBezTo>
                <a:cubicBezTo>
                  <a:pt x="388" y="1327"/>
                  <a:pt x="388" y="1324"/>
                  <a:pt x="390" y="1327"/>
                </a:cubicBezTo>
                <a:cubicBezTo>
                  <a:pt x="391" y="1327"/>
                  <a:pt x="393" y="1327"/>
                  <a:pt x="393" y="1327"/>
                </a:cubicBezTo>
                <a:cubicBezTo>
                  <a:pt x="398" y="1327"/>
                  <a:pt x="400" y="1328"/>
                  <a:pt x="401" y="1328"/>
                </a:cubicBezTo>
                <a:cubicBezTo>
                  <a:pt x="406" y="1330"/>
                  <a:pt x="406" y="1329"/>
                  <a:pt x="409" y="1330"/>
                </a:cubicBezTo>
                <a:cubicBezTo>
                  <a:pt x="412" y="1330"/>
                  <a:pt x="411" y="1326"/>
                  <a:pt x="415" y="1327"/>
                </a:cubicBezTo>
                <a:cubicBezTo>
                  <a:pt x="420" y="1326"/>
                  <a:pt x="420" y="1330"/>
                  <a:pt x="425" y="1330"/>
                </a:cubicBezTo>
                <a:cubicBezTo>
                  <a:pt x="424" y="1326"/>
                  <a:pt x="426" y="1325"/>
                  <a:pt x="429" y="1325"/>
                </a:cubicBezTo>
                <a:cubicBezTo>
                  <a:pt x="431" y="1326"/>
                  <a:pt x="430" y="1331"/>
                  <a:pt x="433" y="1332"/>
                </a:cubicBezTo>
                <a:cubicBezTo>
                  <a:pt x="433" y="1329"/>
                  <a:pt x="432" y="1326"/>
                  <a:pt x="434" y="1325"/>
                </a:cubicBezTo>
                <a:cubicBezTo>
                  <a:pt x="439" y="1325"/>
                  <a:pt x="444" y="1324"/>
                  <a:pt x="443" y="1330"/>
                </a:cubicBezTo>
                <a:cubicBezTo>
                  <a:pt x="445" y="1330"/>
                  <a:pt x="446" y="1329"/>
                  <a:pt x="446" y="1328"/>
                </a:cubicBezTo>
                <a:cubicBezTo>
                  <a:pt x="447" y="1327"/>
                  <a:pt x="449" y="1330"/>
                  <a:pt x="448" y="1330"/>
                </a:cubicBezTo>
                <a:cubicBezTo>
                  <a:pt x="451" y="1330"/>
                  <a:pt x="452" y="1328"/>
                  <a:pt x="453" y="1330"/>
                </a:cubicBezTo>
                <a:cubicBezTo>
                  <a:pt x="454" y="1334"/>
                  <a:pt x="450" y="1333"/>
                  <a:pt x="450" y="1336"/>
                </a:cubicBezTo>
                <a:cubicBezTo>
                  <a:pt x="454" y="1336"/>
                  <a:pt x="461" y="1329"/>
                  <a:pt x="464" y="1336"/>
                </a:cubicBezTo>
                <a:cubicBezTo>
                  <a:pt x="461" y="1338"/>
                  <a:pt x="456" y="1339"/>
                  <a:pt x="452" y="1339"/>
                </a:cubicBezTo>
                <a:cubicBezTo>
                  <a:pt x="449" y="1340"/>
                  <a:pt x="449" y="1337"/>
                  <a:pt x="447" y="1339"/>
                </a:cubicBezTo>
                <a:cubicBezTo>
                  <a:pt x="444" y="1343"/>
                  <a:pt x="426" y="1334"/>
                  <a:pt x="428" y="1344"/>
                </a:cubicBezTo>
                <a:cubicBezTo>
                  <a:pt x="433" y="1343"/>
                  <a:pt x="435" y="1340"/>
                  <a:pt x="438" y="1346"/>
                </a:cubicBezTo>
                <a:cubicBezTo>
                  <a:pt x="436" y="1345"/>
                  <a:pt x="432" y="1342"/>
                  <a:pt x="433" y="1347"/>
                </a:cubicBezTo>
                <a:cubicBezTo>
                  <a:pt x="438" y="1347"/>
                  <a:pt x="441" y="1349"/>
                  <a:pt x="443" y="1352"/>
                </a:cubicBezTo>
                <a:cubicBezTo>
                  <a:pt x="435" y="1352"/>
                  <a:pt x="431" y="1355"/>
                  <a:pt x="422" y="1354"/>
                </a:cubicBezTo>
                <a:cubicBezTo>
                  <a:pt x="422" y="1356"/>
                  <a:pt x="425" y="1358"/>
                  <a:pt x="423" y="1358"/>
                </a:cubicBezTo>
                <a:cubicBezTo>
                  <a:pt x="421" y="1356"/>
                  <a:pt x="418" y="1359"/>
                  <a:pt x="415" y="1358"/>
                </a:cubicBezTo>
                <a:cubicBezTo>
                  <a:pt x="413" y="1358"/>
                  <a:pt x="412" y="1356"/>
                  <a:pt x="410" y="1355"/>
                </a:cubicBezTo>
                <a:cubicBezTo>
                  <a:pt x="409" y="1358"/>
                  <a:pt x="398" y="1360"/>
                  <a:pt x="404" y="1365"/>
                </a:cubicBezTo>
                <a:cubicBezTo>
                  <a:pt x="406" y="1362"/>
                  <a:pt x="405" y="1358"/>
                  <a:pt x="410" y="1358"/>
                </a:cubicBezTo>
                <a:cubicBezTo>
                  <a:pt x="414" y="1359"/>
                  <a:pt x="416" y="1361"/>
                  <a:pt x="418" y="1363"/>
                </a:cubicBezTo>
                <a:cubicBezTo>
                  <a:pt x="413" y="1365"/>
                  <a:pt x="413" y="1361"/>
                  <a:pt x="410" y="1360"/>
                </a:cubicBezTo>
                <a:cubicBezTo>
                  <a:pt x="409" y="1363"/>
                  <a:pt x="405" y="1363"/>
                  <a:pt x="404" y="1366"/>
                </a:cubicBezTo>
                <a:cubicBezTo>
                  <a:pt x="407" y="1367"/>
                  <a:pt x="409" y="1366"/>
                  <a:pt x="410" y="1365"/>
                </a:cubicBezTo>
                <a:cubicBezTo>
                  <a:pt x="405" y="1368"/>
                  <a:pt x="416" y="1373"/>
                  <a:pt x="411" y="1376"/>
                </a:cubicBezTo>
                <a:cubicBezTo>
                  <a:pt x="413" y="1372"/>
                  <a:pt x="405" y="1371"/>
                  <a:pt x="406" y="1374"/>
                </a:cubicBezTo>
                <a:cubicBezTo>
                  <a:pt x="410" y="1375"/>
                  <a:pt x="407" y="1381"/>
                  <a:pt x="406" y="1382"/>
                </a:cubicBezTo>
                <a:cubicBezTo>
                  <a:pt x="408" y="1383"/>
                  <a:pt x="410" y="1382"/>
                  <a:pt x="410" y="1384"/>
                </a:cubicBezTo>
                <a:cubicBezTo>
                  <a:pt x="405" y="1384"/>
                  <a:pt x="402" y="1384"/>
                  <a:pt x="400" y="1387"/>
                </a:cubicBezTo>
                <a:cubicBezTo>
                  <a:pt x="403" y="1388"/>
                  <a:pt x="409" y="1385"/>
                  <a:pt x="410" y="1389"/>
                </a:cubicBezTo>
                <a:cubicBezTo>
                  <a:pt x="407" y="1392"/>
                  <a:pt x="405" y="1387"/>
                  <a:pt x="402" y="1390"/>
                </a:cubicBezTo>
                <a:cubicBezTo>
                  <a:pt x="402" y="1393"/>
                  <a:pt x="402" y="1395"/>
                  <a:pt x="402" y="1398"/>
                </a:cubicBezTo>
                <a:cubicBezTo>
                  <a:pt x="400" y="1398"/>
                  <a:pt x="398" y="1398"/>
                  <a:pt x="396" y="1400"/>
                </a:cubicBezTo>
                <a:cubicBezTo>
                  <a:pt x="395" y="1406"/>
                  <a:pt x="404" y="1408"/>
                  <a:pt x="395" y="1406"/>
                </a:cubicBezTo>
                <a:cubicBezTo>
                  <a:pt x="393" y="1410"/>
                  <a:pt x="399" y="1408"/>
                  <a:pt x="400" y="1409"/>
                </a:cubicBezTo>
                <a:cubicBezTo>
                  <a:pt x="400" y="1410"/>
                  <a:pt x="398" y="1412"/>
                  <a:pt x="398" y="1412"/>
                </a:cubicBezTo>
                <a:cubicBezTo>
                  <a:pt x="400" y="1413"/>
                  <a:pt x="403" y="1412"/>
                  <a:pt x="404" y="1412"/>
                </a:cubicBezTo>
                <a:cubicBezTo>
                  <a:pt x="404" y="1414"/>
                  <a:pt x="406" y="1414"/>
                  <a:pt x="406" y="1416"/>
                </a:cubicBezTo>
                <a:cubicBezTo>
                  <a:pt x="406" y="1418"/>
                  <a:pt x="409" y="1418"/>
                  <a:pt x="409" y="1419"/>
                </a:cubicBezTo>
                <a:cubicBezTo>
                  <a:pt x="410" y="1420"/>
                  <a:pt x="408" y="1422"/>
                  <a:pt x="408" y="1422"/>
                </a:cubicBezTo>
                <a:cubicBezTo>
                  <a:pt x="409" y="1423"/>
                  <a:pt x="414" y="1420"/>
                  <a:pt x="414" y="1425"/>
                </a:cubicBezTo>
                <a:cubicBezTo>
                  <a:pt x="413" y="1427"/>
                  <a:pt x="413" y="1429"/>
                  <a:pt x="416" y="1430"/>
                </a:cubicBezTo>
                <a:cubicBezTo>
                  <a:pt x="414" y="1425"/>
                  <a:pt x="417" y="1424"/>
                  <a:pt x="419" y="1422"/>
                </a:cubicBezTo>
                <a:cubicBezTo>
                  <a:pt x="416" y="1422"/>
                  <a:pt x="413" y="1422"/>
                  <a:pt x="413" y="1420"/>
                </a:cubicBezTo>
                <a:cubicBezTo>
                  <a:pt x="411" y="1415"/>
                  <a:pt x="413" y="1413"/>
                  <a:pt x="414" y="1409"/>
                </a:cubicBezTo>
                <a:cubicBezTo>
                  <a:pt x="412" y="1409"/>
                  <a:pt x="412" y="1408"/>
                  <a:pt x="412" y="1406"/>
                </a:cubicBezTo>
                <a:cubicBezTo>
                  <a:pt x="411" y="1402"/>
                  <a:pt x="406" y="1403"/>
                  <a:pt x="407" y="1398"/>
                </a:cubicBezTo>
                <a:cubicBezTo>
                  <a:pt x="410" y="1398"/>
                  <a:pt x="408" y="1393"/>
                  <a:pt x="412" y="1393"/>
                </a:cubicBezTo>
                <a:cubicBezTo>
                  <a:pt x="416" y="1393"/>
                  <a:pt x="421" y="1393"/>
                  <a:pt x="423" y="1397"/>
                </a:cubicBezTo>
                <a:cubicBezTo>
                  <a:pt x="422" y="1407"/>
                  <a:pt x="431" y="1408"/>
                  <a:pt x="436" y="1412"/>
                </a:cubicBezTo>
                <a:cubicBezTo>
                  <a:pt x="435" y="1414"/>
                  <a:pt x="434" y="1416"/>
                  <a:pt x="433" y="1417"/>
                </a:cubicBezTo>
                <a:cubicBezTo>
                  <a:pt x="431" y="1416"/>
                  <a:pt x="428" y="1415"/>
                  <a:pt x="425" y="1416"/>
                </a:cubicBezTo>
                <a:cubicBezTo>
                  <a:pt x="424" y="1423"/>
                  <a:pt x="432" y="1413"/>
                  <a:pt x="433" y="1420"/>
                </a:cubicBezTo>
                <a:cubicBezTo>
                  <a:pt x="428" y="1420"/>
                  <a:pt x="428" y="1425"/>
                  <a:pt x="428" y="1430"/>
                </a:cubicBezTo>
                <a:cubicBezTo>
                  <a:pt x="424" y="1429"/>
                  <a:pt x="424" y="1433"/>
                  <a:pt x="419" y="1433"/>
                </a:cubicBezTo>
                <a:cubicBezTo>
                  <a:pt x="420" y="1438"/>
                  <a:pt x="420" y="1443"/>
                  <a:pt x="424" y="1443"/>
                </a:cubicBezTo>
                <a:cubicBezTo>
                  <a:pt x="424" y="1443"/>
                  <a:pt x="425" y="1437"/>
                  <a:pt x="426" y="1441"/>
                </a:cubicBezTo>
                <a:cubicBezTo>
                  <a:pt x="428" y="1447"/>
                  <a:pt x="419" y="1441"/>
                  <a:pt x="421" y="1447"/>
                </a:cubicBezTo>
                <a:cubicBezTo>
                  <a:pt x="431" y="1443"/>
                  <a:pt x="424" y="1456"/>
                  <a:pt x="431" y="1455"/>
                </a:cubicBezTo>
                <a:cubicBezTo>
                  <a:pt x="435" y="1454"/>
                  <a:pt x="429" y="1451"/>
                  <a:pt x="431" y="1447"/>
                </a:cubicBezTo>
                <a:cubicBezTo>
                  <a:pt x="438" y="1448"/>
                  <a:pt x="435" y="1437"/>
                  <a:pt x="443" y="1438"/>
                </a:cubicBezTo>
                <a:cubicBezTo>
                  <a:pt x="446" y="1439"/>
                  <a:pt x="446" y="1444"/>
                  <a:pt x="448" y="1447"/>
                </a:cubicBezTo>
                <a:cubicBezTo>
                  <a:pt x="449" y="1449"/>
                  <a:pt x="452" y="1448"/>
                  <a:pt x="454" y="1449"/>
                </a:cubicBezTo>
                <a:cubicBezTo>
                  <a:pt x="456" y="1450"/>
                  <a:pt x="454" y="1453"/>
                  <a:pt x="457" y="1454"/>
                </a:cubicBezTo>
                <a:cubicBezTo>
                  <a:pt x="460" y="1454"/>
                  <a:pt x="461" y="1452"/>
                  <a:pt x="462" y="1450"/>
                </a:cubicBezTo>
                <a:cubicBezTo>
                  <a:pt x="453" y="1449"/>
                  <a:pt x="464" y="1446"/>
                  <a:pt x="463" y="1443"/>
                </a:cubicBezTo>
                <a:cubicBezTo>
                  <a:pt x="456" y="1444"/>
                  <a:pt x="459" y="1437"/>
                  <a:pt x="458" y="1435"/>
                </a:cubicBezTo>
                <a:cubicBezTo>
                  <a:pt x="457" y="1433"/>
                  <a:pt x="454" y="1433"/>
                  <a:pt x="453" y="1431"/>
                </a:cubicBezTo>
                <a:cubicBezTo>
                  <a:pt x="452" y="1430"/>
                  <a:pt x="453" y="1427"/>
                  <a:pt x="451" y="1425"/>
                </a:cubicBezTo>
                <a:cubicBezTo>
                  <a:pt x="454" y="1425"/>
                  <a:pt x="453" y="1422"/>
                  <a:pt x="454" y="1422"/>
                </a:cubicBezTo>
                <a:cubicBezTo>
                  <a:pt x="456" y="1422"/>
                  <a:pt x="457" y="1420"/>
                  <a:pt x="457" y="1419"/>
                </a:cubicBezTo>
                <a:cubicBezTo>
                  <a:pt x="455" y="1419"/>
                  <a:pt x="454" y="1417"/>
                  <a:pt x="454" y="1414"/>
                </a:cubicBezTo>
                <a:cubicBezTo>
                  <a:pt x="456" y="1414"/>
                  <a:pt x="458" y="1414"/>
                  <a:pt x="460" y="1414"/>
                </a:cubicBezTo>
                <a:cubicBezTo>
                  <a:pt x="463" y="1408"/>
                  <a:pt x="461" y="1400"/>
                  <a:pt x="457" y="1397"/>
                </a:cubicBezTo>
                <a:cubicBezTo>
                  <a:pt x="459" y="1392"/>
                  <a:pt x="471" y="1392"/>
                  <a:pt x="474" y="1397"/>
                </a:cubicBezTo>
                <a:cubicBezTo>
                  <a:pt x="476" y="1391"/>
                  <a:pt x="481" y="1396"/>
                  <a:pt x="486" y="1393"/>
                </a:cubicBezTo>
                <a:cubicBezTo>
                  <a:pt x="487" y="1394"/>
                  <a:pt x="487" y="1398"/>
                  <a:pt x="488" y="1398"/>
                </a:cubicBezTo>
                <a:cubicBezTo>
                  <a:pt x="489" y="1399"/>
                  <a:pt x="492" y="1397"/>
                  <a:pt x="492" y="1398"/>
                </a:cubicBezTo>
                <a:cubicBezTo>
                  <a:pt x="494" y="1399"/>
                  <a:pt x="493" y="1402"/>
                  <a:pt x="494" y="1403"/>
                </a:cubicBezTo>
                <a:cubicBezTo>
                  <a:pt x="495" y="1404"/>
                  <a:pt x="498" y="1404"/>
                  <a:pt x="499" y="1406"/>
                </a:cubicBezTo>
                <a:cubicBezTo>
                  <a:pt x="499" y="1408"/>
                  <a:pt x="499" y="1409"/>
                  <a:pt x="499" y="1411"/>
                </a:cubicBezTo>
                <a:cubicBezTo>
                  <a:pt x="499" y="1413"/>
                  <a:pt x="497" y="1413"/>
                  <a:pt x="496" y="1414"/>
                </a:cubicBezTo>
                <a:cubicBezTo>
                  <a:pt x="495" y="1415"/>
                  <a:pt x="494" y="1416"/>
                  <a:pt x="493" y="1417"/>
                </a:cubicBezTo>
                <a:cubicBezTo>
                  <a:pt x="491" y="1417"/>
                  <a:pt x="489" y="1417"/>
                  <a:pt x="489" y="1419"/>
                </a:cubicBezTo>
                <a:cubicBezTo>
                  <a:pt x="491" y="1419"/>
                  <a:pt x="494" y="1419"/>
                  <a:pt x="493" y="1422"/>
                </a:cubicBezTo>
                <a:cubicBezTo>
                  <a:pt x="490" y="1419"/>
                  <a:pt x="491" y="1422"/>
                  <a:pt x="487" y="1422"/>
                </a:cubicBezTo>
                <a:cubicBezTo>
                  <a:pt x="487" y="1420"/>
                  <a:pt x="487" y="1417"/>
                  <a:pt x="485" y="1417"/>
                </a:cubicBezTo>
                <a:cubicBezTo>
                  <a:pt x="483" y="1424"/>
                  <a:pt x="483" y="1426"/>
                  <a:pt x="483" y="1436"/>
                </a:cubicBezTo>
                <a:cubicBezTo>
                  <a:pt x="480" y="1440"/>
                  <a:pt x="480" y="1447"/>
                  <a:pt x="482" y="1449"/>
                </a:cubicBezTo>
                <a:cubicBezTo>
                  <a:pt x="488" y="1443"/>
                  <a:pt x="490" y="1455"/>
                  <a:pt x="497" y="1452"/>
                </a:cubicBezTo>
                <a:cubicBezTo>
                  <a:pt x="497" y="1447"/>
                  <a:pt x="501" y="1447"/>
                  <a:pt x="500" y="1443"/>
                </a:cubicBezTo>
                <a:cubicBezTo>
                  <a:pt x="496" y="1443"/>
                  <a:pt x="495" y="1442"/>
                  <a:pt x="495" y="1438"/>
                </a:cubicBezTo>
                <a:cubicBezTo>
                  <a:pt x="496" y="1435"/>
                  <a:pt x="502" y="1437"/>
                  <a:pt x="501" y="1433"/>
                </a:cubicBezTo>
                <a:cubicBezTo>
                  <a:pt x="495" y="1434"/>
                  <a:pt x="493" y="1431"/>
                  <a:pt x="493" y="1425"/>
                </a:cubicBezTo>
                <a:cubicBezTo>
                  <a:pt x="498" y="1423"/>
                  <a:pt x="504" y="1426"/>
                  <a:pt x="510" y="1424"/>
                </a:cubicBezTo>
                <a:cubicBezTo>
                  <a:pt x="512" y="1425"/>
                  <a:pt x="511" y="1427"/>
                  <a:pt x="512" y="1428"/>
                </a:cubicBezTo>
                <a:cubicBezTo>
                  <a:pt x="513" y="1430"/>
                  <a:pt x="515" y="1430"/>
                  <a:pt x="515" y="1431"/>
                </a:cubicBezTo>
                <a:cubicBezTo>
                  <a:pt x="516" y="1433"/>
                  <a:pt x="515" y="1436"/>
                  <a:pt x="515" y="1438"/>
                </a:cubicBezTo>
                <a:cubicBezTo>
                  <a:pt x="519" y="1437"/>
                  <a:pt x="521" y="1438"/>
                  <a:pt x="522" y="1441"/>
                </a:cubicBezTo>
                <a:cubicBezTo>
                  <a:pt x="521" y="1443"/>
                  <a:pt x="520" y="1445"/>
                  <a:pt x="521" y="1449"/>
                </a:cubicBezTo>
                <a:cubicBezTo>
                  <a:pt x="527" y="1447"/>
                  <a:pt x="524" y="1454"/>
                  <a:pt x="528" y="1454"/>
                </a:cubicBezTo>
                <a:cubicBezTo>
                  <a:pt x="528" y="1453"/>
                  <a:pt x="529" y="1452"/>
                  <a:pt x="530" y="1452"/>
                </a:cubicBezTo>
                <a:cubicBezTo>
                  <a:pt x="531" y="1452"/>
                  <a:pt x="537" y="1448"/>
                  <a:pt x="533" y="1447"/>
                </a:cubicBezTo>
                <a:cubicBezTo>
                  <a:pt x="532" y="1451"/>
                  <a:pt x="528" y="1446"/>
                  <a:pt x="528" y="1446"/>
                </a:cubicBezTo>
                <a:cubicBezTo>
                  <a:pt x="528" y="1443"/>
                  <a:pt x="524" y="1445"/>
                  <a:pt x="523" y="1443"/>
                </a:cubicBezTo>
                <a:cubicBezTo>
                  <a:pt x="522" y="1438"/>
                  <a:pt x="525" y="1438"/>
                  <a:pt x="525" y="1435"/>
                </a:cubicBezTo>
                <a:cubicBezTo>
                  <a:pt x="523" y="1434"/>
                  <a:pt x="521" y="1433"/>
                  <a:pt x="521" y="1430"/>
                </a:cubicBezTo>
                <a:cubicBezTo>
                  <a:pt x="525" y="1425"/>
                  <a:pt x="523" y="1419"/>
                  <a:pt x="521" y="1414"/>
                </a:cubicBezTo>
                <a:cubicBezTo>
                  <a:pt x="515" y="1410"/>
                  <a:pt x="510" y="1420"/>
                  <a:pt x="505" y="1412"/>
                </a:cubicBezTo>
                <a:cubicBezTo>
                  <a:pt x="506" y="1411"/>
                  <a:pt x="509" y="1412"/>
                  <a:pt x="510" y="1411"/>
                </a:cubicBezTo>
                <a:cubicBezTo>
                  <a:pt x="511" y="1409"/>
                  <a:pt x="509" y="1404"/>
                  <a:pt x="511" y="1404"/>
                </a:cubicBezTo>
                <a:cubicBezTo>
                  <a:pt x="514" y="1405"/>
                  <a:pt x="516" y="1404"/>
                  <a:pt x="517" y="1403"/>
                </a:cubicBezTo>
                <a:cubicBezTo>
                  <a:pt x="517" y="1406"/>
                  <a:pt x="518" y="1408"/>
                  <a:pt x="519" y="1409"/>
                </a:cubicBezTo>
                <a:cubicBezTo>
                  <a:pt x="524" y="1410"/>
                  <a:pt x="526" y="1408"/>
                  <a:pt x="530" y="1408"/>
                </a:cubicBezTo>
                <a:cubicBezTo>
                  <a:pt x="528" y="1403"/>
                  <a:pt x="528" y="1397"/>
                  <a:pt x="534" y="1397"/>
                </a:cubicBezTo>
                <a:cubicBezTo>
                  <a:pt x="536" y="1397"/>
                  <a:pt x="538" y="1399"/>
                  <a:pt x="538" y="1401"/>
                </a:cubicBezTo>
                <a:cubicBezTo>
                  <a:pt x="538" y="1404"/>
                  <a:pt x="541" y="1403"/>
                  <a:pt x="542" y="1404"/>
                </a:cubicBezTo>
                <a:cubicBezTo>
                  <a:pt x="543" y="1403"/>
                  <a:pt x="544" y="1403"/>
                  <a:pt x="545" y="1403"/>
                </a:cubicBezTo>
                <a:cubicBezTo>
                  <a:pt x="545" y="1398"/>
                  <a:pt x="545" y="1393"/>
                  <a:pt x="548" y="1392"/>
                </a:cubicBezTo>
                <a:cubicBezTo>
                  <a:pt x="553" y="1394"/>
                  <a:pt x="559" y="1399"/>
                  <a:pt x="562" y="1400"/>
                </a:cubicBezTo>
                <a:cubicBezTo>
                  <a:pt x="567" y="1401"/>
                  <a:pt x="567" y="1401"/>
                  <a:pt x="569" y="1403"/>
                </a:cubicBezTo>
                <a:cubicBezTo>
                  <a:pt x="570" y="1404"/>
                  <a:pt x="572" y="1405"/>
                  <a:pt x="573" y="1406"/>
                </a:cubicBezTo>
                <a:cubicBezTo>
                  <a:pt x="573" y="1406"/>
                  <a:pt x="575" y="1404"/>
                  <a:pt x="577" y="1404"/>
                </a:cubicBezTo>
                <a:cubicBezTo>
                  <a:pt x="577" y="1405"/>
                  <a:pt x="578" y="1408"/>
                  <a:pt x="578" y="1409"/>
                </a:cubicBezTo>
                <a:cubicBezTo>
                  <a:pt x="576" y="1409"/>
                  <a:pt x="577" y="1406"/>
                  <a:pt x="575" y="1406"/>
                </a:cubicBezTo>
                <a:cubicBezTo>
                  <a:pt x="574" y="1409"/>
                  <a:pt x="572" y="1412"/>
                  <a:pt x="567" y="1411"/>
                </a:cubicBezTo>
                <a:cubicBezTo>
                  <a:pt x="566" y="1413"/>
                  <a:pt x="565" y="1416"/>
                  <a:pt x="561" y="1416"/>
                </a:cubicBezTo>
                <a:cubicBezTo>
                  <a:pt x="561" y="1417"/>
                  <a:pt x="561" y="1419"/>
                  <a:pt x="561" y="1420"/>
                </a:cubicBezTo>
                <a:cubicBezTo>
                  <a:pt x="556" y="1420"/>
                  <a:pt x="555" y="1425"/>
                  <a:pt x="551" y="1427"/>
                </a:cubicBezTo>
                <a:cubicBezTo>
                  <a:pt x="550" y="1427"/>
                  <a:pt x="548" y="1427"/>
                  <a:pt x="548" y="1428"/>
                </a:cubicBezTo>
                <a:cubicBezTo>
                  <a:pt x="551" y="1429"/>
                  <a:pt x="560" y="1425"/>
                  <a:pt x="559" y="1431"/>
                </a:cubicBezTo>
                <a:cubicBezTo>
                  <a:pt x="562" y="1432"/>
                  <a:pt x="562" y="1429"/>
                  <a:pt x="563" y="1428"/>
                </a:cubicBezTo>
                <a:cubicBezTo>
                  <a:pt x="569" y="1429"/>
                  <a:pt x="579" y="1431"/>
                  <a:pt x="582" y="1431"/>
                </a:cubicBezTo>
                <a:cubicBezTo>
                  <a:pt x="584" y="1432"/>
                  <a:pt x="583" y="1433"/>
                  <a:pt x="584" y="1433"/>
                </a:cubicBezTo>
                <a:cubicBezTo>
                  <a:pt x="589" y="1435"/>
                  <a:pt x="590" y="1432"/>
                  <a:pt x="591" y="1436"/>
                </a:cubicBezTo>
                <a:cubicBezTo>
                  <a:pt x="591" y="1436"/>
                  <a:pt x="588" y="1438"/>
                  <a:pt x="588" y="1439"/>
                </a:cubicBezTo>
                <a:cubicBezTo>
                  <a:pt x="600" y="1442"/>
                  <a:pt x="616" y="1441"/>
                  <a:pt x="627" y="1439"/>
                </a:cubicBezTo>
                <a:cubicBezTo>
                  <a:pt x="630" y="1434"/>
                  <a:pt x="621" y="1433"/>
                  <a:pt x="625" y="1431"/>
                </a:cubicBezTo>
                <a:cubicBezTo>
                  <a:pt x="626" y="1433"/>
                  <a:pt x="628" y="1433"/>
                  <a:pt x="630" y="1433"/>
                </a:cubicBezTo>
                <a:cubicBezTo>
                  <a:pt x="630" y="1434"/>
                  <a:pt x="631" y="1435"/>
                  <a:pt x="633" y="1435"/>
                </a:cubicBezTo>
                <a:cubicBezTo>
                  <a:pt x="631" y="1440"/>
                  <a:pt x="641" y="1444"/>
                  <a:pt x="637" y="1441"/>
                </a:cubicBezTo>
                <a:cubicBezTo>
                  <a:pt x="633" y="1438"/>
                  <a:pt x="636" y="1435"/>
                  <a:pt x="636" y="1431"/>
                </a:cubicBezTo>
                <a:cubicBezTo>
                  <a:pt x="639" y="1432"/>
                  <a:pt x="639" y="1429"/>
                  <a:pt x="641" y="1428"/>
                </a:cubicBezTo>
                <a:cubicBezTo>
                  <a:pt x="643" y="1427"/>
                  <a:pt x="644" y="1426"/>
                  <a:pt x="647" y="1427"/>
                </a:cubicBezTo>
                <a:cubicBezTo>
                  <a:pt x="648" y="1431"/>
                  <a:pt x="653" y="1431"/>
                  <a:pt x="653" y="1436"/>
                </a:cubicBezTo>
                <a:cubicBezTo>
                  <a:pt x="656" y="1436"/>
                  <a:pt x="658" y="1436"/>
                  <a:pt x="660" y="1436"/>
                </a:cubicBezTo>
                <a:cubicBezTo>
                  <a:pt x="660" y="1440"/>
                  <a:pt x="662" y="1441"/>
                  <a:pt x="661" y="1446"/>
                </a:cubicBezTo>
                <a:cubicBezTo>
                  <a:pt x="663" y="1446"/>
                  <a:pt x="666" y="1446"/>
                  <a:pt x="668" y="1446"/>
                </a:cubicBezTo>
                <a:cubicBezTo>
                  <a:pt x="670" y="1446"/>
                  <a:pt x="669" y="1442"/>
                  <a:pt x="672" y="1443"/>
                </a:cubicBezTo>
                <a:cubicBezTo>
                  <a:pt x="669" y="1449"/>
                  <a:pt x="677" y="1445"/>
                  <a:pt x="683" y="1446"/>
                </a:cubicBezTo>
                <a:cubicBezTo>
                  <a:pt x="682" y="1440"/>
                  <a:pt x="685" y="1438"/>
                  <a:pt x="689" y="1438"/>
                </a:cubicBezTo>
                <a:cubicBezTo>
                  <a:pt x="692" y="1438"/>
                  <a:pt x="690" y="1443"/>
                  <a:pt x="694" y="1443"/>
                </a:cubicBezTo>
                <a:cubicBezTo>
                  <a:pt x="694" y="1441"/>
                  <a:pt x="694" y="1438"/>
                  <a:pt x="695" y="1438"/>
                </a:cubicBezTo>
                <a:cubicBezTo>
                  <a:pt x="697" y="1438"/>
                  <a:pt x="697" y="1441"/>
                  <a:pt x="699" y="1441"/>
                </a:cubicBezTo>
                <a:cubicBezTo>
                  <a:pt x="698" y="1435"/>
                  <a:pt x="699" y="1431"/>
                  <a:pt x="703" y="1430"/>
                </a:cubicBezTo>
                <a:cubicBezTo>
                  <a:pt x="707" y="1430"/>
                  <a:pt x="710" y="1430"/>
                  <a:pt x="714" y="1430"/>
                </a:cubicBezTo>
                <a:cubicBezTo>
                  <a:pt x="716" y="1433"/>
                  <a:pt x="714" y="1440"/>
                  <a:pt x="719" y="1441"/>
                </a:cubicBezTo>
                <a:cubicBezTo>
                  <a:pt x="718" y="1436"/>
                  <a:pt x="720" y="1439"/>
                  <a:pt x="723" y="1439"/>
                </a:cubicBezTo>
                <a:cubicBezTo>
                  <a:pt x="723" y="1439"/>
                  <a:pt x="724" y="1437"/>
                  <a:pt x="725" y="1439"/>
                </a:cubicBezTo>
                <a:cubicBezTo>
                  <a:pt x="725" y="1441"/>
                  <a:pt x="725" y="1443"/>
                  <a:pt x="725" y="1444"/>
                </a:cubicBezTo>
                <a:cubicBezTo>
                  <a:pt x="721" y="1445"/>
                  <a:pt x="714" y="1442"/>
                  <a:pt x="713" y="1446"/>
                </a:cubicBezTo>
                <a:cubicBezTo>
                  <a:pt x="721" y="1447"/>
                  <a:pt x="725" y="1446"/>
                  <a:pt x="733" y="1447"/>
                </a:cubicBezTo>
                <a:cubicBezTo>
                  <a:pt x="736" y="1445"/>
                  <a:pt x="731" y="1443"/>
                  <a:pt x="734" y="1443"/>
                </a:cubicBezTo>
                <a:cubicBezTo>
                  <a:pt x="738" y="1442"/>
                  <a:pt x="736" y="1449"/>
                  <a:pt x="740" y="1447"/>
                </a:cubicBezTo>
                <a:cubicBezTo>
                  <a:pt x="747" y="1447"/>
                  <a:pt x="752" y="1445"/>
                  <a:pt x="756" y="1443"/>
                </a:cubicBezTo>
                <a:cubicBezTo>
                  <a:pt x="756" y="1446"/>
                  <a:pt x="762" y="1444"/>
                  <a:pt x="762" y="1447"/>
                </a:cubicBezTo>
                <a:cubicBezTo>
                  <a:pt x="775" y="1446"/>
                  <a:pt x="792" y="1450"/>
                  <a:pt x="799" y="1444"/>
                </a:cubicBezTo>
                <a:cubicBezTo>
                  <a:pt x="801" y="1447"/>
                  <a:pt x="806" y="1445"/>
                  <a:pt x="809" y="1446"/>
                </a:cubicBezTo>
                <a:cubicBezTo>
                  <a:pt x="811" y="1446"/>
                  <a:pt x="811" y="1447"/>
                  <a:pt x="813" y="1447"/>
                </a:cubicBezTo>
                <a:cubicBezTo>
                  <a:pt x="819" y="1448"/>
                  <a:pt x="821" y="1446"/>
                  <a:pt x="824" y="1446"/>
                </a:cubicBezTo>
                <a:cubicBezTo>
                  <a:pt x="841" y="1446"/>
                  <a:pt x="859" y="1449"/>
                  <a:pt x="874" y="1444"/>
                </a:cubicBezTo>
                <a:cubicBezTo>
                  <a:pt x="875" y="1446"/>
                  <a:pt x="879" y="1446"/>
                  <a:pt x="881" y="1447"/>
                </a:cubicBezTo>
                <a:cubicBezTo>
                  <a:pt x="881" y="1445"/>
                  <a:pt x="884" y="1447"/>
                  <a:pt x="886" y="1446"/>
                </a:cubicBezTo>
                <a:cubicBezTo>
                  <a:pt x="887" y="1445"/>
                  <a:pt x="887" y="1443"/>
                  <a:pt x="889" y="1443"/>
                </a:cubicBezTo>
                <a:cubicBezTo>
                  <a:pt x="891" y="1442"/>
                  <a:pt x="893" y="1443"/>
                  <a:pt x="895" y="1443"/>
                </a:cubicBezTo>
                <a:cubicBezTo>
                  <a:pt x="896" y="1440"/>
                  <a:pt x="893" y="1434"/>
                  <a:pt x="897" y="1435"/>
                </a:cubicBezTo>
                <a:cubicBezTo>
                  <a:pt x="900" y="1435"/>
                  <a:pt x="904" y="1435"/>
                  <a:pt x="908" y="1435"/>
                </a:cubicBezTo>
                <a:cubicBezTo>
                  <a:pt x="909" y="1437"/>
                  <a:pt x="911" y="1440"/>
                  <a:pt x="915" y="1439"/>
                </a:cubicBezTo>
                <a:cubicBezTo>
                  <a:pt x="917" y="1443"/>
                  <a:pt x="920" y="1445"/>
                  <a:pt x="923" y="1447"/>
                </a:cubicBezTo>
                <a:cubicBezTo>
                  <a:pt x="923" y="1445"/>
                  <a:pt x="924" y="1444"/>
                  <a:pt x="926" y="1444"/>
                </a:cubicBezTo>
                <a:cubicBezTo>
                  <a:pt x="930" y="1447"/>
                  <a:pt x="938" y="1445"/>
                  <a:pt x="943" y="1446"/>
                </a:cubicBezTo>
                <a:cubicBezTo>
                  <a:pt x="945" y="1441"/>
                  <a:pt x="947" y="1441"/>
                  <a:pt x="950" y="1439"/>
                </a:cubicBezTo>
                <a:cubicBezTo>
                  <a:pt x="951" y="1439"/>
                  <a:pt x="951" y="1435"/>
                  <a:pt x="953" y="1435"/>
                </a:cubicBezTo>
                <a:cubicBezTo>
                  <a:pt x="954" y="1434"/>
                  <a:pt x="956" y="1435"/>
                  <a:pt x="957" y="1435"/>
                </a:cubicBezTo>
                <a:cubicBezTo>
                  <a:pt x="958" y="1439"/>
                  <a:pt x="956" y="1447"/>
                  <a:pt x="961" y="1447"/>
                </a:cubicBezTo>
                <a:cubicBezTo>
                  <a:pt x="963" y="1444"/>
                  <a:pt x="960" y="1444"/>
                  <a:pt x="960" y="1439"/>
                </a:cubicBezTo>
                <a:cubicBezTo>
                  <a:pt x="966" y="1437"/>
                  <a:pt x="969" y="1434"/>
                  <a:pt x="974" y="1435"/>
                </a:cubicBezTo>
                <a:cubicBezTo>
                  <a:pt x="979" y="1435"/>
                  <a:pt x="982" y="1439"/>
                  <a:pt x="987" y="1443"/>
                </a:cubicBezTo>
                <a:cubicBezTo>
                  <a:pt x="987" y="1443"/>
                  <a:pt x="987" y="1441"/>
                  <a:pt x="987" y="1441"/>
                </a:cubicBezTo>
                <a:cubicBezTo>
                  <a:pt x="988" y="1440"/>
                  <a:pt x="989" y="1446"/>
                  <a:pt x="991" y="1444"/>
                </a:cubicBezTo>
                <a:cubicBezTo>
                  <a:pt x="992" y="1439"/>
                  <a:pt x="995" y="1436"/>
                  <a:pt x="998" y="1433"/>
                </a:cubicBezTo>
                <a:cubicBezTo>
                  <a:pt x="1002" y="1434"/>
                  <a:pt x="1010" y="1431"/>
                  <a:pt x="1010" y="1436"/>
                </a:cubicBezTo>
                <a:cubicBezTo>
                  <a:pt x="1012" y="1439"/>
                  <a:pt x="1005" y="1441"/>
                  <a:pt x="1010" y="1443"/>
                </a:cubicBezTo>
                <a:cubicBezTo>
                  <a:pt x="1013" y="1441"/>
                  <a:pt x="1010" y="1435"/>
                  <a:pt x="1015" y="1436"/>
                </a:cubicBezTo>
                <a:cubicBezTo>
                  <a:pt x="1018" y="1438"/>
                  <a:pt x="1020" y="1441"/>
                  <a:pt x="1021" y="1446"/>
                </a:cubicBezTo>
                <a:cubicBezTo>
                  <a:pt x="1024" y="1446"/>
                  <a:pt x="1024" y="1444"/>
                  <a:pt x="1026" y="1443"/>
                </a:cubicBezTo>
                <a:cubicBezTo>
                  <a:pt x="1029" y="1442"/>
                  <a:pt x="1027" y="1447"/>
                  <a:pt x="1030" y="1447"/>
                </a:cubicBezTo>
                <a:cubicBezTo>
                  <a:pt x="1030" y="1443"/>
                  <a:pt x="1035" y="1443"/>
                  <a:pt x="1036" y="1441"/>
                </a:cubicBezTo>
                <a:cubicBezTo>
                  <a:pt x="1031" y="1438"/>
                  <a:pt x="1035" y="1436"/>
                  <a:pt x="1033" y="1430"/>
                </a:cubicBezTo>
                <a:cubicBezTo>
                  <a:pt x="1037" y="1428"/>
                  <a:pt x="1040" y="1426"/>
                  <a:pt x="1046" y="1427"/>
                </a:cubicBezTo>
                <a:cubicBezTo>
                  <a:pt x="1049" y="1430"/>
                  <a:pt x="1056" y="1435"/>
                  <a:pt x="1057" y="1438"/>
                </a:cubicBezTo>
                <a:cubicBezTo>
                  <a:pt x="1057" y="1437"/>
                  <a:pt x="1049" y="1443"/>
                  <a:pt x="1055" y="1443"/>
                </a:cubicBezTo>
                <a:cubicBezTo>
                  <a:pt x="1055" y="1440"/>
                  <a:pt x="1058" y="1439"/>
                  <a:pt x="1061" y="1439"/>
                </a:cubicBezTo>
                <a:cubicBezTo>
                  <a:pt x="1064" y="1444"/>
                  <a:pt x="1075" y="1442"/>
                  <a:pt x="1078" y="1446"/>
                </a:cubicBezTo>
                <a:cubicBezTo>
                  <a:pt x="1081" y="1442"/>
                  <a:pt x="1090" y="1442"/>
                  <a:pt x="1095" y="1444"/>
                </a:cubicBezTo>
                <a:cubicBezTo>
                  <a:pt x="1099" y="1445"/>
                  <a:pt x="1097" y="1438"/>
                  <a:pt x="1102" y="1439"/>
                </a:cubicBezTo>
                <a:cubicBezTo>
                  <a:pt x="1104" y="1439"/>
                  <a:pt x="1103" y="1443"/>
                  <a:pt x="1105" y="1444"/>
                </a:cubicBezTo>
                <a:cubicBezTo>
                  <a:pt x="1105" y="1445"/>
                  <a:pt x="1108" y="1443"/>
                  <a:pt x="1109" y="1444"/>
                </a:cubicBezTo>
                <a:cubicBezTo>
                  <a:pt x="1110" y="1445"/>
                  <a:pt x="1109" y="1448"/>
                  <a:pt x="1111" y="1447"/>
                </a:cubicBezTo>
                <a:cubicBezTo>
                  <a:pt x="1111" y="1446"/>
                  <a:pt x="1112" y="1444"/>
                  <a:pt x="1112" y="1444"/>
                </a:cubicBezTo>
                <a:cubicBezTo>
                  <a:pt x="1114" y="1443"/>
                  <a:pt x="1114" y="1446"/>
                  <a:pt x="1114" y="1446"/>
                </a:cubicBezTo>
                <a:cubicBezTo>
                  <a:pt x="1116" y="1446"/>
                  <a:pt x="1115" y="1444"/>
                  <a:pt x="1115" y="1444"/>
                </a:cubicBezTo>
                <a:cubicBezTo>
                  <a:pt x="1121" y="1443"/>
                  <a:pt x="1128" y="1443"/>
                  <a:pt x="1134" y="1443"/>
                </a:cubicBezTo>
                <a:cubicBezTo>
                  <a:pt x="1135" y="1437"/>
                  <a:pt x="1139" y="1435"/>
                  <a:pt x="1142" y="1431"/>
                </a:cubicBezTo>
                <a:cubicBezTo>
                  <a:pt x="1148" y="1434"/>
                  <a:pt x="1157" y="1433"/>
                  <a:pt x="1157" y="1441"/>
                </a:cubicBezTo>
                <a:cubicBezTo>
                  <a:pt x="1168" y="1444"/>
                  <a:pt x="1177" y="1440"/>
                  <a:pt x="1188" y="1439"/>
                </a:cubicBezTo>
                <a:cubicBezTo>
                  <a:pt x="1192" y="1441"/>
                  <a:pt x="1193" y="1444"/>
                  <a:pt x="1198" y="1444"/>
                </a:cubicBezTo>
                <a:cubicBezTo>
                  <a:pt x="1199" y="1436"/>
                  <a:pt x="1202" y="1429"/>
                  <a:pt x="1207" y="1424"/>
                </a:cubicBezTo>
                <a:cubicBezTo>
                  <a:pt x="1209" y="1421"/>
                  <a:pt x="1216" y="1424"/>
                  <a:pt x="1218" y="1427"/>
                </a:cubicBezTo>
                <a:cubicBezTo>
                  <a:pt x="1216" y="1434"/>
                  <a:pt x="1222" y="1432"/>
                  <a:pt x="1221" y="1438"/>
                </a:cubicBezTo>
                <a:cubicBezTo>
                  <a:pt x="1224" y="1439"/>
                  <a:pt x="1230" y="1438"/>
                  <a:pt x="1233" y="1439"/>
                </a:cubicBezTo>
                <a:cubicBezTo>
                  <a:pt x="1235" y="1440"/>
                  <a:pt x="1235" y="1442"/>
                  <a:pt x="1236" y="1443"/>
                </a:cubicBezTo>
                <a:cubicBezTo>
                  <a:pt x="1237" y="1441"/>
                  <a:pt x="1238" y="1439"/>
                  <a:pt x="1241" y="1439"/>
                </a:cubicBezTo>
                <a:cubicBezTo>
                  <a:pt x="1244" y="1437"/>
                  <a:pt x="1244" y="1432"/>
                  <a:pt x="1249" y="1431"/>
                </a:cubicBezTo>
                <a:cubicBezTo>
                  <a:pt x="1252" y="1433"/>
                  <a:pt x="1254" y="1435"/>
                  <a:pt x="1257" y="1438"/>
                </a:cubicBezTo>
                <a:cubicBezTo>
                  <a:pt x="1259" y="1438"/>
                  <a:pt x="1262" y="1438"/>
                  <a:pt x="1264" y="1438"/>
                </a:cubicBezTo>
                <a:cubicBezTo>
                  <a:pt x="1265" y="1440"/>
                  <a:pt x="1264" y="1444"/>
                  <a:pt x="1266" y="1444"/>
                </a:cubicBezTo>
                <a:cubicBezTo>
                  <a:pt x="1266" y="1441"/>
                  <a:pt x="1267" y="1439"/>
                  <a:pt x="1270" y="1439"/>
                </a:cubicBezTo>
                <a:cubicBezTo>
                  <a:pt x="1273" y="1439"/>
                  <a:pt x="1272" y="1442"/>
                  <a:pt x="1274" y="1443"/>
                </a:cubicBezTo>
                <a:cubicBezTo>
                  <a:pt x="1274" y="1440"/>
                  <a:pt x="1278" y="1441"/>
                  <a:pt x="1278" y="1443"/>
                </a:cubicBezTo>
                <a:cubicBezTo>
                  <a:pt x="1276" y="1442"/>
                  <a:pt x="1274" y="1445"/>
                  <a:pt x="1277" y="1446"/>
                </a:cubicBezTo>
                <a:cubicBezTo>
                  <a:pt x="1277" y="1443"/>
                  <a:pt x="1278" y="1446"/>
                  <a:pt x="1280" y="1446"/>
                </a:cubicBezTo>
                <a:cubicBezTo>
                  <a:pt x="1286" y="1446"/>
                  <a:pt x="1289" y="1447"/>
                  <a:pt x="1292" y="1447"/>
                </a:cubicBezTo>
                <a:cubicBezTo>
                  <a:pt x="1297" y="1448"/>
                  <a:pt x="1301" y="1447"/>
                  <a:pt x="1304" y="1449"/>
                </a:cubicBezTo>
                <a:cubicBezTo>
                  <a:pt x="1306" y="1443"/>
                  <a:pt x="1303" y="1442"/>
                  <a:pt x="1301" y="1439"/>
                </a:cubicBezTo>
                <a:cubicBezTo>
                  <a:pt x="1308" y="1437"/>
                  <a:pt x="1314" y="1434"/>
                  <a:pt x="1323" y="1435"/>
                </a:cubicBezTo>
                <a:cubicBezTo>
                  <a:pt x="1324" y="1437"/>
                  <a:pt x="1326" y="1437"/>
                  <a:pt x="1326" y="1439"/>
                </a:cubicBezTo>
                <a:cubicBezTo>
                  <a:pt x="1323" y="1438"/>
                  <a:pt x="1319" y="1442"/>
                  <a:pt x="1325" y="1441"/>
                </a:cubicBezTo>
                <a:cubicBezTo>
                  <a:pt x="1326" y="1441"/>
                  <a:pt x="1327" y="1439"/>
                  <a:pt x="1328" y="1438"/>
                </a:cubicBezTo>
                <a:cubicBezTo>
                  <a:pt x="1330" y="1438"/>
                  <a:pt x="1329" y="1433"/>
                  <a:pt x="1331" y="1433"/>
                </a:cubicBezTo>
                <a:cubicBezTo>
                  <a:pt x="1332" y="1436"/>
                  <a:pt x="1341" y="1432"/>
                  <a:pt x="1342" y="1436"/>
                </a:cubicBezTo>
                <a:cubicBezTo>
                  <a:pt x="1342" y="1437"/>
                  <a:pt x="1342" y="1439"/>
                  <a:pt x="1343" y="1439"/>
                </a:cubicBezTo>
                <a:cubicBezTo>
                  <a:pt x="1344" y="1437"/>
                  <a:pt x="1342" y="1431"/>
                  <a:pt x="1345" y="1431"/>
                </a:cubicBezTo>
                <a:cubicBezTo>
                  <a:pt x="1349" y="1436"/>
                  <a:pt x="1355" y="1431"/>
                  <a:pt x="1360" y="1431"/>
                </a:cubicBezTo>
                <a:cubicBezTo>
                  <a:pt x="1364" y="1431"/>
                  <a:pt x="1362" y="1436"/>
                  <a:pt x="1365" y="1436"/>
                </a:cubicBezTo>
                <a:cubicBezTo>
                  <a:pt x="1365" y="1434"/>
                  <a:pt x="1369" y="1435"/>
                  <a:pt x="1371" y="1435"/>
                </a:cubicBezTo>
                <a:cubicBezTo>
                  <a:pt x="1376" y="1434"/>
                  <a:pt x="1379" y="1432"/>
                  <a:pt x="1377" y="1436"/>
                </a:cubicBezTo>
                <a:cubicBezTo>
                  <a:pt x="1381" y="1437"/>
                  <a:pt x="1386" y="1431"/>
                  <a:pt x="1387" y="1435"/>
                </a:cubicBezTo>
                <a:cubicBezTo>
                  <a:pt x="1384" y="1438"/>
                  <a:pt x="1380" y="1436"/>
                  <a:pt x="1385" y="1439"/>
                </a:cubicBezTo>
                <a:cubicBezTo>
                  <a:pt x="1380" y="1438"/>
                  <a:pt x="1378" y="1443"/>
                  <a:pt x="1374" y="1439"/>
                </a:cubicBezTo>
                <a:cubicBezTo>
                  <a:pt x="1373" y="1445"/>
                  <a:pt x="1379" y="1442"/>
                  <a:pt x="1382" y="1443"/>
                </a:cubicBezTo>
                <a:cubicBezTo>
                  <a:pt x="1381" y="1446"/>
                  <a:pt x="1385" y="1446"/>
                  <a:pt x="1383" y="1450"/>
                </a:cubicBezTo>
                <a:cubicBezTo>
                  <a:pt x="1380" y="1452"/>
                  <a:pt x="1376" y="1453"/>
                  <a:pt x="1374" y="1449"/>
                </a:cubicBezTo>
                <a:cubicBezTo>
                  <a:pt x="1375" y="1445"/>
                  <a:pt x="1377" y="1443"/>
                  <a:pt x="1371" y="1443"/>
                </a:cubicBezTo>
                <a:cubicBezTo>
                  <a:pt x="1369" y="1443"/>
                  <a:pt x="1370" y="1444"/>
                  <a:pt x="1371" y="1446"/>
                </a:cubicBezTo>
                <a:cubicBezTo>
                  <a:pt x="1373" y="1446"/>
                  <a:pt x="1373" y="1448"/>
                  <a:pt x="1373" y="1450"/>
                </a:cubicBezTo>
                <a:cubicBezTo>
                  <a:pt x="1372" y="1460"/>
                  <a:pt x="1368" y="1472"/>
                  <a:pt x="1361" y="1476"/>
                </a:cubicBezTo>
                <a:cubicBezTo>
                  <a:pt x="1358" y="1472"/>
                  <a:pt x="1346" y="1469"/>
                  <a:pt x="1351" y="1462"/>
                </a:cubicBezTo>
                <a:cubicBezTo>
                  <a:pt x="1345" y="1463"/>
                  <a:pt x="1345" y="1458"/>
                  <a:pt x="1342" y="1457"/>
                </a:cubicBezTo>
                <a:cubicBezTo>
                  <a:pt x="1342" y="1465"/>
                  <a:pt x="1345" y="1471"/>
                  <a:pt x="1348" y="1477"/>
                </a:cubicBezTo>
                <a:cubicBezTo>
                  <a:pt x="1353" y="1479"/>
                  <a:pt x="1349" y="1472"/>
                  <a:pt x="1354" y="1474"/>
                </a:cubicBezTo>
                <a:cubicBezTo>
                  <a:pt x="1355" y="1474"/>
                  <a:pt x="1355" y="1475"/>
                  <a:pt x="1355" y="1476"/>
                </a:cubicBezTo>
                <a:cubicBezTo>
                  <a:pt x="1359" y="1480"/>
                  <a:pt x="1372" y="1476"/>
                  <a:pt x="1377" y="1476"/>
                </a:cubicBezTo>
                <a:cubicBezTo>
                  <a:pt x="1381" y="1480"/>
                  <a:pt x="1394" y="1484"/>
                  <a:pt x="1397" y="1476"/>
                </a:cubicBezTo>
                <a:cubicBezTo>
                  <a:pt x="1391" y="1477"/>
                  <a:pt x="1392" y="1471"/>
                  <a:pt x="1391" y="1468"/>
                </a:cubicBezTo>
                <a:cubicBezTo>
                  <a:pt x="1391" y="1462"/>
                  <a:pt x="1395" y="1460"/>
                  <a:pt x="1394" y="1454"/>
                </a:cubicBezTo>
                <a:cubicBezTo>
                  <a:pt x="1392" y="1454"/>
                  <a:pt x="1394" y="1451"/>
                  <a:pt x="1393" y="1450"/>
                </a:cubicBezTo>
                <a:cubicBezTo>
                  <a:pt x="1392" y="1450"/>
                  <a:pt x="1390" y="1451"/>
                  <a:pt x="1390" y="1450"/>
                </a:cubicBezTo>
                <a:cubicBezTo>
                  <a:pt x="1389" y="1449"/>
                  <a:pt x="1390" y="1444"/>
                  <a:pt x="1387" y="1444"/>
                </a:cubicBezTo>
                <a:cubicBezTo>
                  <a:pt x="1387" y="1445"/>
                  <a:pt x="1385" y="1446"/>
                  <a:pt x="1385" y="1444"/>
                </a:cubicBezTo>
                <a:cubicBezTo>
                  <a:pt x="1386" y="1442"/>
                  <a:pt x="1389" y="1441"/>
                  <a:pt x="1393" y="1441"/>
                </a:cubicBezTo>
                <a:cubicBezTo>
                  <a:pt x="1395" y="1434"/>
                  <a:pt x="1396" y="1435"/>
                  <a:pt x="1395" y="1427"/>
                </a:cubicBezTo>
                <a:cubicBezTo>
                  <a:pt x="1401" y="1428"/>
                  <a:pt x="1403" y="1424"/>
                  <a:pt x="1406" y="1422"/>
                </a:cubicBezTo>
                <a:cubicBezTo>
                  <a:pt x="1403" y="1422"/>
                  <a:pt x="1405" y="1419"/>
                  <a:pt x="1407" y="1419"/>
                </a:cubicBezTo>
                <a:cubicBezTo>
                  <a:pt x="1411" y="1415"/>
                  <a:pt x="1411" y="1422"/>
                  <a:pt x="1416" y="1419"/>
                </a:cubicBezTo>
                <a:cubicBezTo>
                  <a:pt x="1415" y="1424"/>
                  <a:pt x="1419" y="1423"/>
                  <a:pt x="1419" y="1425"/>
                </a:cubicBezTo>
                <a:cubicBezTo>
                  <a:pt x="1428" y="1425"/>
                  <a:pt x="1434" y="1427"/>
                  <a:pt x="1441" y="1428"/>
                </a:cubicBezTo>
                <a:cubicBezTo>
                  <a:pt x="1442" y="1425"/>
                  <a:pt x="1444" y="1422"/>
                  <a:pt x="1449" y="1424"/>
                </a:cubicBezTo>
                <a:cubicBezTo>
                  <a:pt x="1453" y="1423"/>
                  <a:pt x="1450" y="1429"/>
                  <a:pt x="1454" y="1430"/>
                </a:cubicBezTo>
                <a:cubicBezTo>
                  <a:pt x="1454" y="1427"/>
                  <a:pt x="1458" y="1429"/>
                  <a:pt x="1458" y="1427"/>
                </a:cubicBezTo>
                <a:cubicBezTo>
                  <a:pt x="1458" y="1424"/>
                  <a:pt x="1460" y="1423"/>
                  <a:pt x="1461" y="1422"/>
                </a:cubicBezTo>
                <a:cubicBezTo>
                  <a:pt x="1462" y="1425"/>
                  <a:pt x="1463" y="1422"/>
                  <a:pt x="1466" y="1422"/>
                </a:cubicBezTo>
                <a:cubicBezTo>
                  <a:pt x="1468" y="1422"/>
                  <a:pt x="1468" y="1425"/>
                  <a:pt x="1469" y="1427"/>
                </a:cubicBezTo>
                <a:cubicBezTo>
                  <a:pt x="1478" y="1424"/>
                  <a:pt x="1481" y="1415"/>
                  <a:pt x="1493" y="1416"/>
                </a:cubicBezTo>
                <a:cubicBezTo>
                  <a:pt x="1496" y="1417"/>
                  <a:pt x="1498" y="1422"/>
                  <a:pt x="1503" y="1422"/>
                </a:cubicBezTo>
                <a:cubicBezTo>
                  <a:pt x="1505" y="1422"/>
                  <a:pt x="1505" y="1419"/>
                  <a:pt x="1506" y="1419"/>
                </a:cubicBezTo>
                <a:cubicBezTo>
                  <a:pt x="1509" y="1419"/>
                  <a:pt x="1509" y="1423"/>
                  <a:pt x="1514" y="1422"/>
                </a:cubicBezTo>
                <a:cubicBezTo>
                  <a:pt x="1514" y="1425"/>
                  <a:pt x="1515" y="1427"/>
                  <a:pt x="1517" y="1428"/>
                </a:cubicBezTo>
                <a:cubicBezTo>
                  <a:pt x="1520" y="1426"/>
                  <a:pt x="1517" y="1419"/>
                  <a:pt x="1522" y="1419"/>
                </a:cubicBezTo>
                <a:cubicBezTo>
                  <a:pt x="1529" y="1418"/>
                  <a:pt x="1532" y="1421"/>
                  <a:pt x="1534" y="1424"/>
                </a:cubicBezTo>
                <a:cubicBezTo>
                  <a:pt x="1533" y="1428"/>
                  <a:pt x="1537" y="1427"/>
                  <a:pt x="1537" y="1430"/>
                </a:cubicBezTo>
                <a:cubicBezTo>
                  <a:pt x="1537" y="1432"/>
                  <a:pt x="1534" y="1433"/>
                  <a:pt x="1537" y="1435"/>
                </a:cubicBezTo>
                <a:cubicBezTo>
                  <a:pt x="1537" y="1433"/>
                  <a:pt x="1540" y="1433"/>
                  <a:pt x="1540" y="1435"/>
                </a:cubicBezTo>
                <a:cubicBezTo>
                  <a:pt x="1540" y="1437"/>
                  <a:pt x="1540" y="1439"/>
                  <a:pt x="1540" y="1441"/>
                </a:cubicBezTo>
                <a:cubicBezTo>
                  <a:pt x="1535" y="1447"/>
                  <a:pt x="1536" y="1458"/>
                  <a:pt x="1530" y="1463"/>
                </a:cubicBezTo>
                <a:cubicBezTo>
                  <a:pt x="1538" y="1461"/>
                  <a:pt x="1528" y="1469"/>
                  <a:pt x="1533" y="1470"/>
                </a:cubicBezTo>
                <a:cubicBezTo>
                  <a:pt x="1535" y="1467"/>
                  <a:pt x="1540" y="1468"/>
                  <a:pt x="1543" y="1466"/>
                </a:cubicBezTo>
                <a:cubicBezTo>
                  <a:pt x="1545" y="1461"/>
                  <a:pt x="1543" y="1461"/>
                  <a:pt x="1543" y="1455"/>
                </a:cubicBezTo>
                <a:cubicBezTo>
                  <a:pt x="1546" y="1455"/>
                  <a:pt x="1548" y="1455"/>
                  <a:pt x="1549" y="1454"/>
                </a:cubicBezTo>
                <a:cubicBezTo>
                  <a:pt x="1553" y="1459"/>
                  <a:pt x="1558" y="1464"/>
                  <a:pt x="1560" y="1471"/>
                </a:cubicBezTo>
                <a:cubicBezTo>
                  <a:pt x="1558" y="1472"/>
                  <a:pt x="1556" y="1473"/>
                  <a:pt x="1555" y="1474"/>
                </a:cubicBezTo>
                <a:cubicBezTo>
                  <a:pt x="1557" y="1477"/>
                  <a:pt x="1559" y="1478"/>
                  <a:pt x="1559" y="1482"/>
                </a:cubicBezTo>
                <a:cubicBezTo>
                  <a:pt x="1557" y="1483"/>
                  <a:pt x="1560" y="1490"/>
                  <a:pt x="1555" y="1489"/>
                </a:cubicBezTo>
                <a:cubicBezTo>
                  <a:pt x="1550" y="1484"/>
                  <a:pt x="1559" y="1485"/>
                  <a:pt x="1558" y="1479"/>
                </a:cubicBezTo>
                <a:cubicBezTo>
                  <a:pt x="1555" y="1479"/>
                  <a:pt x="1555" y="1475"/>
                  <a:pt x="1552" y="1474"/>
                </a:cubicBezTo>
                <a:cubicBezTo>
                  <a:pt x="1551" y="1477"/>
                  <a:pt x="1554" y="1477"/>
                  <a:pt x="1555" y="1479"/>
                </a:cubicBezTo>
                <a:cubicBezTo>
                  <a:pt x="1555" y="1483"/>
                  <a:pt x="1552" y="1484"/>
                  <a:pt x="1552" y="1487"/>
                </a:cubicBezTo>
                <a:cubicBezTo>
                  <a:pt x="1553" y="1488"/>
                  <a:pt x="1555" y="1491"/>
                  <a:pt x="1556" y="1493"/>
                </a:cubicBezTo>
                <a:cubicBezTo>
                  <a:pt x="1557" y="1495"/>
                  <a:pt x="1555" y="1500"/>
                  <a:pt x="1559" y="1500"/>
                </a:cubicBezTo>
                <a:cubicBezTo>
                  <a:pt x="1561" y="1496"/>
                  <a:pt x="1569" y="1499"/>
                  <a:pt x="1573" y="1498"/>
                </a:cubicBezTo>
                <a:cubicBezTo>
                  <a:pt x="1575" y="1496"/>
                  <a:pt x="1575" y="1492"/>
                  <a:pt x="1575" y="1489"/>
                </a:cubicBezTo>
                <a:cubicBezTo>
                  <a:pt x="1578" y="1489"/>
                  <a:pt x="1581" y="1488"/>
                  <a:pt x="1582" y="1487"/>
                </a:cubicBezTo>
                <a:cubicBezTo>
                  <a:pt x="1584" y="1480"/>
                  <a:pt x="1585" y="1473"/>
                  <a:pt x="1594" y="1474"/>
                </a:cubicBezTo>
                <a:cubicBezTo>
                  <a:pt x="1592" y="1482"/>
                  <a:pt x="1600" y="1480"/>
                  <a:pt x="1598" y="1489"/>
                </a:cubicBezTo>
                <a:cubicBezTo>
                  <a:pt x="1603" y="1489"/>
                  <a:pt x="1606" y="1488"/>
                  <a:pt x="1607" y="1487"/>
                </a:cubicBezTo>
                <a:cubicBezTo>
                  <a:pt x="1609" y="1485"/>
                  <a:pt x="1616" y="1490"/>
                  <a:pt x="1613" y="1484"/>
                </a:cubicBezTo>
                <a:cubicBezTo>
                  <a:pt x="1609" y="1482"/>
                  <a:pt x="1609" y="1486"/>
                  <a:pt x="1606" y="1485"/>
                </a:cubicBezTo>
                <a:cubicBezTo>
                  <a:pt x="1606" y="1483"/>
                  <a:pt x="1602" y="1482"/>
                  <a:pt x="1603" y="1481"/>
                </a:cubicBezTo>
                <a:cubicBezTo>
                  <a:pt x="1603" y="1480"/>
                  <a:pt x="1605" y="1481"/>
                  <a:pt x="1604" y="1479"/>
                </a:cubicBezTo>
                <a:cubicBezTo>
                  <a:pt x="1603" y="1476"/>
                  <a:pt x="1598" y="1477"/>
                  <a:pt x="1601" y="1474"/>
                </a:cubicBezTo>
                <a:cubicBezTo>
                  <a:pt x="1602" y="1473"/>
                  <a:pt x="1600" y="1473"/>
                  <a:pt x="1600" y="1473"/>
                </a:cubicBezTo>
                <a:cubicBezTo>
                  <a:pt x="1597" y="1467"/>
                  <a:pt x="1599" y="1464"/>
                  <a:pt x="1597" y="1457"/>
                </a:cubicBezTo>
                <a:cubicBezTo>
                  <a:pt x="1600" y="1457"/>
                  <a:pt x="1603" y="1457"/>
                  <a:pt x="1606" y="1457"/>
                </a:cubicBezTo>
                <a:cubicBezTo>
                  <a:pt x="1608" y="1454"/>
                  <a:pt x="1608" y="1449"/>
                  <a:pt x="1614" y="1450"/>
                </a:cubicBezTo>
                <a:cubicBezTo>
                  <a:pt x="1615" y="1455"/>
                  <a:pt x="1609" y="1459"/>
                  <a:pt x="1614" y="1462"/>
                </a:cubicBezTo>
                <a:cubicBezTo>
                  <a:pt x="1613" y="1456"/>
                  <a:pt x="1620" y="1460"/>
                  <a:pt x="1619" y="1463"/>
                </a:cubicBezTo>
                <a:cubicBezTo>
                  <a:pt x="1618" y="1465"/>
                  <a:pt x="1617" y="1464"/>
                  <a:pt x="1616" y="1463"/>
                </a:cubicBezTo>
                <a:cubicBezTo>
                  <a:pt x="1615" y="1468"/>
                  <a:pt x="1621" y="1469"/>
                  <a:pt x="1617" y="1473"/>
                </a:cubicBezTo>
                <a:cubicBezTo>
                  <a:pt x="1625" y="1471"/>
                  <a:pt x="1623" y="1478"/>
                  <a:pt x="1620" y="1481"/>
                </a:cubicBezTo>
                <a:cubicBezTo>
                  <a:pt x="1625" y="1482"/>
                  <a:pt x="1631" y="1483"/>
                  <a:pt x="1637" y="1484"/>
                </a:cubicBezTo>
                <a:cubicBezTo>
                  <a:pt x="1639" y="1486"/>
                  <a:pt x="1637" y="1491"/>
                  <a:pt x="1640" y="1493"/>
                </a:cubicBezTo>
                <a:cubicBezTo>
                  <a:pt x="1643" y="1494"/>
                  <a:pt x="1647" y="1494"/>
                  <a:pt x="1647" y="1490"/>
                </a:cubicBezTo>
                <a:cubicBezTo>
                  <a:pt x="1644" y="1490"/>
                  <a:pt x="1644" y="1489"/>
                  <a:pt x="1644" y="1485"/>
                </a:cubicBezTo>
                <a:cubicBezTo>
                  <a:pt x="1644" y="1481"/>
                  <a:pt x="1648" y="1474"/>
                  <a:pt x="1649" y="1473"/>
                </a:cubicBezTo>
                <a:cubicBezTo>
                  <a:pt x="1651" y="1471"/>
                  <a:pt x="1649" y="1466"/>
                  <a:pt x="1654" y="1468"/>
                </a:cubicBezTo>
                <a:cubicBezTo>
                  <a:pt x="1657" y="1470"/>
                  <a:pt x="1660" y="1472"/>
                  <a:pt x="1662" y="1474"/>
                </a:cubicBezTo>
                <a:cubicBezTo>
                  <a:pt x="1663" y="1475"/>
                  <a:pt x="1662" y="1478"/>
                  <a:pt x="1663" y="1479"/>
                </a:cubicBezTo>
                <a:cubicBezTo>
                  <a:pt x="1664" y="1479"/>
                  <a:pt x="1666" y="1479"/>
                  <a:pt x="1666" y="1479"/>
                </a:cubicBezTo>
                <a:cubicBezTo>
                  <a:pt x="1667" y="1480"/>
                  <a:pt x="1668" y="1483"/>
                  <a:pt x="1668" y="1485"/>
                </a:cubicBezTo>
                <a:cubicBezTo>
                  <a:pt x="1674" y="1483"/>
                  <a:pt x="1671" y="1491"/>
                  <a:pt x="1677" y="1490"/>
                </a:cubicBezTo>
                <a:cubicBezTo>
                  <a:pt x="1678" y="1485"/>
                  <a:pt x="1672" y="1488"/>
                  <a:pt x="1672" y="1484"/>
                </a:cubicBezTo>
                <a:cubicBezTo>
                  <a:pt x="1673" y="1481"/>
                  <a:pt x="1677" y="1481"/>
                  <a:pt x="1677" y="1477"/>
                </a:cubicBezTo>
                <a:cubicBezTo>
                  <a:pt x="1673" y="1478"/>
                  <a:pt x="1670" y="1477"/>
                  <a:pt x="1671" y="1473"/>
                </a:cubicBezTo>
                <a:cubicBezTo>
                  <a:pt x="1679" y="1475"/>
                  <a:pt x="1672" y="1469"/>
                  <a:pt x="1674" y="1468"/>
                </a:cubicBezTo>
                <a:cubicBezTo>
                  <a:pt x="1677" y="1466"/>
                  <a:pt x="1688" y="1470"/>
                  <a:pt x="1682" y="1466"/>
                </a:cubicBezTo>
                <a:cubicBezTo>
                  <a:pt x="1680" y="1466"/>
                  <a:pt x="1676" y="1467"/>
                  <a:pt x="1676" y="1465"/>
                </a:cubicBezTo>
                <a:cubicBezTo>
                  <a:pt x="1674" y="1464"/>
                  <a:pt x="1668" y="1467"/>
                  <a:pt x="1668" y="1463"/>
                </a:cubicBezTo>
                <a:cubicBezTo>
                  <a:pt x="1668" y="1457"/>
                  <a:pt x="1674" y="1458"/>
                  <a:pt x="1679" y="1458"/>
                </a:cubicBezTo>
                <a:cubicBezTo>
                  <a:pt x="1681" y="1459"/>
                  <a:pt x="1681" y="1461"/>
                  <a:pt x="1682" y="1462"/>
                </a:cubicBezTo>
                <a:cubicBezTo>
                  <a:pt x="1684" y="1463"/>
                  <a:pt x="1688" y="1460"/>
                  <a:pt x="1688" y="1463"/>
                </a:cubicBezTo>
                <a:cubicBezTo>
                  <a:pt x="1689" y="1466"/>
                  <a:pt x="1686" y="1466"/>
                  <a:pt x="1685" y="1468"/>
                </a:cubicBezTo>
                <a:cubicBezTo>
                  <a:pt x="1687" y="1468"/>
                  <a:pt x="1689" y="1468"/>
                  <a:pt x="1690" y="1470"/>
                </a:cubicBezTo>
                <a:cubicBezTo>
                  <a:pt x="1692" y="1474"/>
                  <a:pt x="1690" y="1484"/>
                  <a:pt x="1689" y="1487"/>
                </a:cubicBezTo>
                <a:cubicBezTo>
                  <a:pt x="1696" y="1486"/>
                  <a:pt x="1695" y="1485"/>
                  <a:pt x="1694" y="1479"/>
                </a:cubicBezTo>
                <a:cubicBezTo>
                  <a:pt x="1696" y="1478"/>
                  <a:pt x="1698" y="1477"/>
                  <a:pt x="1702" y="1477"/>
                </a:cubicBezTo>
                <a:cubicBezTo>
                  <a:pt x="1702" y="1480"/>
                  <a:pt x="1700" y="1481"/>
                  <a:pt x="1700" y="1484"/>
                </a:cubicBezTo>
                <a:cubicBezTo>
                  <a:pt x="1702" y="1483"/>
                  <a:pt x="1708" y="1486"/>
                  <a:pt x="1708" y="1482"/>
                </a:cubicBezTo>
                <a:cubicBezTo>
                  <a:pt x="1711" y="1480"/>
                  <a:pt x="1713" y="1482"/>
                  <a:pt x="1714" y="1479"/>
                </a:cubicBezTo>
                <a:cubicBezTo>
                  <a:pt x="1714" y="1480"/>
                  <a:pt x="1713" y="1478"/>
                  <a:pt x="1713" y="1477"/>
                </a:cubicBezTo>
                <a:cubicBezTo>
                  <a:pt x="1713" y="1476"/>
                  <a:pt x="1714" y="1476"/>
                  <a:pt x="1714" y="1474"/>
                </a:cubicBezTo>
                <a:cubicBezTo>
                  <a:pt x="1715" y="1475"/>
                  <a:pt x="1722" y="1478"/>
                  <a:pt x="1721" y="1473"/>
                </a:cubicBezTo>
                <a:cubicBezTo>
                  <a:pt x="1716" y="1471"/>
                  <a:pt x="1711" y="1478"/>
                  <a:pt x="1708" y="1473"/>
                </a:cubicBezTo>
                <a:cubicBezTo>
                  <a:pt x="1709" y="1468"/>
                  <a:pt x="1715" y="1471"/>
                  <a:pt x="1719" y="1470"/>
                </a:cubicBezTo>
                <a:cubicBezTo>
                  <a:pt x="1721" y="1469"/>
                  <a:pt x="1723" y="1465"/>
                  <a:pt x="1725" y="1466"/>
                </a:cubicBezTo>
                <a:cubicBezTo>
                  <a:pt x="1728" y="1469"/>
                  <a:pt x="1732" y="1470"/>
                  <a:pt x="1734" y="1473"/>
                </a:cubicBezTo>
                <a:cubicBezTo>
                  <a:pt x="1735" y="1474"/>
                  <a:pt x="1732" y="1475"/>
                  <a:pt x="1734" y="1476"/>
                </a:cubicBezTo>
                <a:cubicBezTo>
                  <a:pt x="1734" y="1474"/>
                  <a:pt x="1736" y="1475"/>
                  <a:pt x="1738" y="1474"/>
                </a:cubicBezTo>
                <a:cubicBezTo>
                  <a:pt x="1741" y="1472"/>
                  <a:pt x="1738" y="1465"/>
                  <a:pt x="1744" y="1466"/>
                </a:cubicBezTo>
                <a:cubicBezTo>
                  <a:pt x="1746" y="1466"/>
                  <a:pt x="1749" y="1468"/>
                  <a:pt x="1748" y="1470"/>
                </a:cubicBezTo>
                <a:cubicBezTo>
                  <a:pt x="1748" y="1472"/>
                  <a:pt x="1746" y="1472"/>
                  <a:pt x="1750" y="1473"/>
                </a:cubicBezTo>
                <a:cubicBezTo>
                  <a:pt x="1754" y="1474"/>
                  <a:pt x="1753" y="1482"/>
                  <a:pt x="1757" y="1481"/>
                </a:cubicBezTo>
                <a:cubicBezTo>
                  <a:pt x="1760" y="1481"/>
                  <a:pt x="1758" y="1476"/>
                  <a:pt x="1761" y="1476"/>
                </a:cubicBezTo>
                <a:cubicBezTo>
                  <a:pt x="1765" y="1477"/>
                  <a:pt x="1767" y="1477"/>
                  <a:pt x="1772" y="1476"/>
                </a:cubicBezTo>
                <a:cubicBezTo>
                  <a:pt x="1770" y="1481"/>
                  <a:pt x="1775" y="1479"/>
                  <a:pt x="1778" y="1479"/>
                </a:cubicBezTo>
                <a:cubicBezTo>
                  <a:pt x="1781" y="1476"/>
                  <a:pt x="1777" y="1476"/>
                  <a:pt x="1778" y="1471"/>
                </a:cubicBezTo>
                <a:cubicBezTo>
                  <a:pt x="1781" y="1468"/>
                  <a:pt x="1783" y="1468"/>
                  <a:pt x="1781" y="1463"/>
                </a:cubicBezTo>
                <a:cubicBezTo>
                  <a:pt x="1789" y="1461"/>
                  <a:pt x="1796" y="1463"/>
                  <a:pt x="1801" y="1466"/>
                </a:cubicBezTo>
                <a:cubicBezTo>
                  <a:pt x="1802" y="1465"/>
                  <a:pt x="1801" y="1463"/>
                  <a:pt x="1803" y="1463"/>
                </a:cubicBezTo>
                <a:cubicBezTo>
                  <a:pt x="1806" y="1468"/>
                  <a:pt x="1807" y="1464"/>
                  <a:pt x="1811" y="1465"/>
                </a:cubicBezTo>
                <a:cubicBezTo>
                  <a:pt x="1811" y="1465"/>
                  <a:pt x="1810" y="1466"/>
                  <a:pt x="1811" y="1466"/>
                </a:cubicBezTo>
                <a:cubicBezTo>
                  <a:pt x="1811" y="1467"/>
                  <a:pt x="1813" y="1466"/>
                  <a:pt x="1814" y="1466"/>
                </a:cubicBezTo>
                <a:cubicBezTo>
                  <a:pt x="1823" y="1467"/>
                  <a:pt x="1835" y="1466"/>
                  <a:pt x="1845" y="1466"/>
                </a:cubicBezTo>
                <a:cubicBezTo>
                  <a:pt x="1845" y="1464"/>
                  <a:pt x="1846" y="1463"/>
                  <a:pt x="1848" y="1462"/>
                </a:cubicBezTo>
                <a:cubicBezTo>
                  <a:pt x="1852" y="1464"/>
                  <a:pt x="1860" y="1463"/>
                  <a:pt x="1866" y="1463"/>
                </a:cubicBezTo>
                <a:cubicBezTo>
                  <a:pt x="1865" y="1458"/>
                  <a:pt x="1871" y="1460"/>
                  <a:pt x="1873" y="1460"/>
                </a:cubicBezTo>
                <a:cubicBezTo>
                  <a:pt x="1876" y="1460"/>
                  <a:pt x="1876" y="1459"/>
                  <a:pt x="1877" y="1460"/>
                </a:cubicBezTo>
                <a:cubicBezTo>
                  <a:pt x="1879" y="1463"/>
                  <a:pt x="1890" y="1458"/>
                  <a:pt x="1890" y="1458"/>
                </a:cubicBezTo>
                <a:cubicBezTo>
                  <a:pt x="1895" y="1457"/>
                  <a:pt x="1897" y="1457"/>
                  <a:pt x="1898" y="1458"/>
                </a:cubicBezTo>
                <a:cubicBezTo>
                  <a:pt x="1899" y="1460"/>
                  <a:pt x="1903" y="1457"/>
                  <a:pt x="1904" y="1457"/>
                </a:cubicBezTo>
                <a:cubicBezTo>
                  <a:pt x="1907" y="1456"/>
                  <a:pt x="1908" y="1457"/>
                  <a:pt x="1910" y="1455"/>
                </a:cubicBezTo>
                <a:cubicBezTo>
                  <a:pt x="1910" y="1455"/>
                  <a:pt x="1913" y="1455"/>
                  <a:pt x="1913" y="1455"/>
                </a:cubicBezTo>
                <a:cubicBezTo>
                  <a:pt x="1924" y="1454"/>
                  <a:pt x="1938" y="1456"/>
                  <a:pt x="1946" y="1454"/>
                </a:cubicBezTo>
                <a:cubicBezTo>
                  <a:pt x="1949" y="1456"/>
                  <a:pt x="1956" y="1456"/>
                  <a:pt x="1959" y="1458"/>
                </a:cubicBezTo>
                <a:cubicBezTo>
                  <a:pt x="1959" y="1456"/>
                  <a:pt x="1962" y="1458"/>
                  <a:pt x="1963" y="1457"/>
                </a:cubicBezTo>
                <a:cubicBezTo>
                  <a:pt x="1963" y="1456"/>
                  <a:pt x="1962" y="1454"/>
                  <a:pt x="1963" y="1454"/>
                </a:cubicBezTo>
                <a:cubicBezTo>
                  <a:pt x="1964" y="1452"/>
                  <a:pt x="1966" y="1452"/>
                  <a:pt x="1968" y="1450"/>
                </a:cubicBezTo>
                <a:cubicBezTo>
                  <a:pt x="1975" y="1449"/>
                  <a:pt x="1981" y="1447"/>
                  <a:pt x="1985" y="1443"/>
                </a:cubicBezTo>
                <a:cubicBezTo>
                  <a:pt x="1983" y="1442"/>
                  <a:pt x="1981" y="1442"/>
                  <a:pt x="1982" y="1439"/>
                </a:cubicBezTo>
                <a:cubicBezTo>
                  <a:pt x="1988" y="1439"/>
                  <a:pt x="1990" y="1436"/>
                  <a:pt x="1993" y="1433"/>
                </a:cubicBezTo>
                <a:cubicBezTo>
                  <a:pt x="1988" y="1433"/>
                  <a:pt x="1984" y="1433"/>
                  <a:pt x="1979" y="1433"/>
                </a:cubicBezTo>
                <a:cubicBezTo>
                  <a:pt x="1977" y="1433"/>
                  <a:pt x="1976" y="1431"/>
                  <a:pt x="1973" y="1430"/>
                </a:cubicBezTo>
                <a:cubicBezTo>
                  <a:pt x="1974" y="1430"/>
                  <a:pt x="1972" y="1431"/>
                  <a:pt x="1971" y="1431"/>
                </a:cubicBezTo>
                <a:cubicBezTo>
                  <a:pt x="1971" y="1431"/>
                  <a:pt x="1971" y="1430"/>
                  <a:pt x="1968" y="1430"/>
                </a:cubicBezTo>
                <a:cubicBezTo>
                  <a:pt x="1966" y="1430"/>
                  <a:pt x="1966" y="1432"/>
                  <a:pt x="1964" y="1430"/>
                </a:cubicBezTo>
                <a:cubicBezTo>
                  <a:pt x="1962" y="1427"/>
                  <a:pt x="1950" y="1431"/>
                  <a:pt x="1950" y="1431"/>
                </a:cubicBezTo>
                <a:cubicBezTo>
                  <a:pt x="1941" y="1432"/>
                  <a:pt x="1929" y="1431"/>
                  <a:pt x="1923" y="1433"/>
                </a:cubicBezTo>
                <a:cubicBezTo>
                  <a:pt x="1919" y="1434"/>
                  <a:pt x="1914" y="1434"/>
                  <a:pt x="1909" y="1435"/>
                </a:cubicBezTo>
                <a:cubicBezTo>
                  <a:pt x="1907" y="1435"/>
                  <a:pt x="1907" y="1436"/>
                  <a:pt x="1905" y="1436"/>
                </a:cubicBezTo>
                <a:cubicBezTo>
                  <a:pt x="1896" y="1437"/>
                  <a:pt x="1890" y="1437"/>
                  <a:pt x="1886" y="1438"/>
                </a:cubicBezTo>
                <a:cubicBezTo>
                  <a:pt x="1882" y="1438"/>
                  <a:pt x="1876" y="1439"/>
                  <a:pt x="1874" y="1438"/>
                </a:cubicBezTo>
                <a:cubicBezTo>
                  <a:pt x="1873" y="1438"/>
                  <a:pt x="1874" y="1435"/>
                  <a:pt x="1874" y="1435"/>
                </a:cubicBezTo>
                <a:cubicBezTo>
                  <a:pt x="1873" y="1434"/>
                  <a:pt x="1871" y="1435"/>
                  <a:pt x="1871" y="1435"/>
                </a:cubicBezTo>
                <a:cubicBezTo>
                  <a:pt x="1867" y="1434"/>
                  <a:pt x="1862" y="1438"/>
                  <a:pt x="1860" y="1433"/>
                </a:cubicBezTo>
                <a:cubicBezTo>
                  <a:pt x="1864" y="1431"/>
                  <a:pt x="1869" y="1432"/>
                  <a:pt x="1871" y="1430"/>
                </a:cubicBezTo>
                <a:cubicBezTo>
                  <a:pt x="1871" y="1429"/>
                  <a:pt x="1873" y="1430"/>
                  <a:pt x="1874" y="1430"/>
                </a:cubicBezTo>
                <a:cubicBezTo>
                  <a:pt x="1877" y="1429"/>
                  <a:pt x="1880" y="1427"/>
                  <a:pt x="1882" y="1430"/>
                </a:cubicBezTo>
                <a:cubicBezTo>
                  <a:pt x="1880" y="1425"/>
                  <a:pt x="1884" y="1426"/>
                  <a:pt x="1883" y="1422"/>
                </a:cubicBezTo>
                <a:cubicBezTo>
                  <a:pt x="1880" y="1421"/>
                  <a:pt x="1878" y="1419"/>
                  <a:pt x="1873" y="1420"/>
                </a:cubicBezTo>
                <a:cubicBezTo>
                  <a:pt x="1870" y="1423"/>
                  <a:pt x="1864" y="1423"/>
                  <a:pt x="1865" y="1417"/>
                </a:cubicBezTo>
                <a:cubicBezTo>
                  <a:pt x="1872" y="1417"/>
                  <a:pt x="1881" y="1419"/>
                  <a:pt x="1882" y="1412"/>
                </a:cubicBezTo>
                <a:cubicBezTo>
                  <a:pt x="1879" y="1410"/>
                  <a:pt x="1875" y="1416"/>
                  <a:pt x="1875" y="1412"/>
                </a:cubicBezTo>
                <a:cubicBezTo>
                  <a:pt x="1876" y="1412"/>
                  <a:pt x="1878" y="1410"/>
                  <a:pt x="1876" y="1409"/>
                </a:cubicBezTo>
                <a:cubicBezTo>
                  <a:pt x="1875" y="1412"/>
                  <a:pt x="1874" y="1412"/>
                  <a:pt x="1871" y="1414"/>
                </a:cubicBezTo>
                <a:cubicBezTo>
                  <a:pt x="1872" y="1414"/>
                  <a:pt x="1871" y="1412"/>
                  <a:pt x="1870" y="1412"/>
                </a:cubicBezTo>
                <a:cubicBezTo>
                  <a:pt x="1869" y="1413"/>
                  <a:pt x="1868" y="1415"/>
                  <a:pt x="1867" y="1416"/>
                </a:cubicBezTo>
                <a:cubicBezTo>
                  <a:pt x="1865" y="1416"/>
                  <a:pt x="1863" y="1415"/>
                  <a:pt x="1862" y="1416"/>
                </a:cubicBezTo>
                <a:cubicBezTo>
                  <a:pt x="1864" y="1423"/>
                  <a:pt x="1855" y="1426"/>
                  <a:pt x="1852" y="1422"/>
                </a:cubicBezTo>
                <a:cubicBezTo>
                  <a:pt x="1853" y="1420"/>
                  <a:pt x="1855" y="1419"/>
                  <a:pt x="1856" y="1417"/>
                </a:cubicBezTo>
                <a:cubicBezTo>
                  <a:pt x="1844" y="1414"/>
                  <a:pt x="1829" y="1418"/>
                  <a:pt x="1817" y="1419"/>
                </a:cubicBezTo>
                <a:cubicBezTo>
                  <a:pt x="1814" y="1419"/>
                  <a:pt x="1814" y="1417"/>
                  <a:pt x="1812" y="1419"/>
                </a:cubicBezTo>
                <a:cubicBezTo>
                  <a:pt x="1810" y="1421"/>
                  <a:pt x="1806" y="1418"/>
                  <a:pt x="1804" y="1420"/>
                </a:cubicBezTo>
                <a:cubicBezTo>
                  <a:pt x="1804" y="1421"/>
                  <a:pt x="1802" y="1419"/>
                  <a:pt x="1803" y="1419"/>
                </a:cubicBezTo>
                <a:cubicBezTo>
                  <a:pt x="1801" y="1419"/>
                  <a:pt x="1801" y="1421"/>
                  <a:pt x="1798" y="1420"/>
                </a:cubicBezTo>
                <a:cubicBezTo>
                  <a:pt x="1796" y="1419"/>
                  <a:pt x="1794" y="1419"/>
                  <a:pt x="1793" y="1422"/>
                </a:cubicBezTo>
                <a:cubicBezTo>
                  <a:pt x="1795" y="1422"/>
                  <a:pt x="1798" y="1422"/>
                  <a:pt x="1798" y="1424"/>
                </a:cubicBezTo>
                <a:cubicBezTo>
                  <a:pt x="1793" y="1423"/>
                  <a:pt x="1789" y="1421"/>
                  <a:pt x="1784" y="1420"/>
                </a:cubicBezTo>
                <a:cubicBezTo>
                  <a:pt x="1784" y="1425"/>
                  <a:pt x="1780" y="1421"/>
                  <a:pt x="1778" y="1424"/>
                </a:cubicBezTo>
                <a:cubicBezTo>
                  <a:pt x="1773" y="1428"/>
                  <a:pt x="1761" y="1423"/>
                  <a:pt x="1755" y="1424"/>
                </a:cubicBezTo>
                <a:cubicBezTo>
                  <a:pt x="1755" y="1422"/>
                  <a:pt x="1756" y="1422"/>
                  <a:pt x="1756" y="1420"/>
                </a:cubicBezTo>
                <a:cubicBezTo>
                  <a:pt x="1752" y="1420"/>
                  <a:pt x="1748" y="1421"/>
                  <a:pt x="1747" y="1424"/>
                </a:cubicBezTo>
                <a:cubicBezTo>
                  <a:pt x="1750" y="1423"/>
                  <a:pt x="1752" y="1425"/>
                  <a:pt x="1751" y="1428"/>
                </a:cubicBezTo>
                <a:cubicBezTo>
                  <a:pt x="1743" y="1426"/>
                  <a:pt x="1750" y="1437"/>
                  <a:pt x="1746" y="1438"/>
                </a:cubicBezTo>
                <a:cubicBezTo>
                  <a:pt x="1745" y="1438"/>
                  <a:pt x="1743" y="1438"/>
                  <a:pt x="1742" y="1438"/>
                </a:cubicBezTo>
                <a:cubicBezTo>
                  <a:pt x="1739" y="1434"/>
                  <a:pt x="1744" y="1431"/>
                  <a:pt x="1741" y="1428"/>
                </a:cubicBezTo>
                <a:cubicBezTo>
                  <a:pt x="1740" y="1431"/>
                  <a:pt x="1737" y="1429"/>
                  <a:pt x="1736" y="1428"/>
                </a:cubicBezTo>
                <a:cubicBezTo>
                  <a:pt x="1735" y="1433"/>
                  <a:pt x="1734" y="1438"/>
                  <a:pt x="1729" y="1438"/>
                </a:cubicBezTo>
                <a:cubicBezTo>
                  <a:pt x="1731" y="1431"/>
                  <a:pt x="1724" y="1433"/>
                  <a:pt x="1723" y="1428"/>
                </a:cubicBezTo>
                <a:cubicBezTo>
                  <a:pt x="1720" y="1428"/>
                  <a:pt x="1717" y="1428"/>
                  <a:pt x="1714" y="1428"/>
                </a:cubicBezTo>
                <a:cubicBezTo>
                  <a:pt x="1714" y="1430"/>
                  <a:pt x="1714" y="1433"/>
                  <a:pt x="1712" y="1433"/>
                </a:cubicBezTo>
                <a:cubicBezTo>
                  <a:pt x="1711" y="1436"/>
                  <a:pt x="1717" y="1440"/>
                  <a:pt x="1712" y="1441"/>
                </a:cubicBezTo>
                <a:cubicBezTo>
                  <a:pt x="1709" y="1440"/>
                  <a:pt x="1705" y="1439"/>
                  <a:pt x="1700" y="1439"/>
                </a:cubicBezTo>
                <a:cubicBezTo>
                  <a:pt x="1698" y="1438"/>
                  <a:pt x="1698" y="1434"/>
                  <a:pt x="1699" y="1430"/>
                </a:cubicBezTo>
                <a:cubicBezTo>
                  <a:pt x="1689" y="1430"/>
                  <a:pt x="1680" y="1430"/>
                  <a:pt x="1671" y="1430"/>
                </a:cubicBezTo>
                <a:cubicBezTo>
                  <a:pt x="1668" y="1434"/>
                  <a:pt x="1667" y="1440"/>
                  <a:pt x="1664" y="1444"/>
                </a:cubicBezTo>
                <a:cubicBezTo>
                  <a:pt x="1656" y="1445"/>
                  <a:pt x="1658" y="1440"/>
                  <a:pt x="1657" y="1436"/>
                </a:cubicBezTo>
                <a:cubicBezTo>
                  <a:pt x="1654" y="1437"/>
                  <a:pt x="1653" y="1434"/>
                  <a:pt x="1650" y="1435"/>
                </a:cubicBezTo>
                <a:cubicBezTo>
                  <a:pt x="1652" y="1432"/>
                  <a:pt x="1643" y="1432"/>
                  <a:pt x="1644" y="1435"/>
                </a:cubicBezTo>
                <a:cubicBezTo>
                  <a:pt x="1650" y="1433"/>
                  <a:pt x="1646" y="1439"/>
                  <a:pt x="1647" y="1441"/>
                </a:cubicBezTo>
                <a:cubicBezTo>
                  <a:pt x="1648" y="1442"/>
                  <a:pt x="1651" y="1441"/>
                  <a:pt x="1650" y="1443"/>
                </a:cubicBezTo>
                <a:cubicBezTo>
                  <a:pt x="1648" y="1443"/>
                  <a:pt x="1649" y="1446"/>
                  <a:pt x="1650" y="1447"/>
                </a:cubicBezTo>
                <a:cubicBezTo>
                  <a:pt x="1648" y="1447"/>
                  <a:pt x="1648" y="1445"/>
                  <a:pt x="1645" y="1446"/>
                </a:cubicBezTo>
                <a:cubicBezTo>
                  <a:pt x="1646" y="1449"/>
                  <a:pt x="1648" y="1452"/>
                  <a:pt x="1647" y="1457"/>
                </a:cubicBezTo>
                <a:cubicBezTo>
                  <a:pt x="1643" y="1456"/>
                  <a:pt x="1638" y="1463"/>
                  <a:pt x="1634" y="1458"/>
                </a:cubicBezTo>
                <a:cubicBezTo>
                  <a:pt x="1636" y="1455"/>
                  <a:pt x="1641" y="1455"/>
                  <a:pt x="1644" y="1452"/>
                </a:cubicBezTo>
                <a:cubicBezTo>
                  <a:pt x="1639" y="1451"/>
                  <a:pt x="1629" y="1455"/>
                  <a:pt x="1630" y="1449"/>
                </a:cubicBezTo>
                <a:cubicBezTo>
                  <a:pt x="1632" y="1444"/>
                  <a:pt x="1644" y="1451"/>
                  <a:pt x="1644" y="1444"/>
                </a:cubicBezTo>
                <a:cubicBezTo>
                  <a:pt x="1638" y="1444"/>
                  <a:pt x="1629" y="1449"/>
                  <a:pt x="1624" y="1444"/>
                </a:cubicBezTo>
                <a:cubicBezTo>
                  <a:pt x="1621" y="1436"/>
                  <a:pt x="1631" y="1440"/>
                  <a:pt x="1633" y="1436"/>
                </a:cubicBezTo>
                <a:cubicBezTo>
                  <a:pt x="1629" y="1433"/>
                  <a:pt x="1628" y="1438"/>
                  <a:pt x="1626" y="1435"/>
                </a:cubicBezTo>
                <a:cubicBezTo>
                  <a:pt x="1623" y="1431"/>
                  <a:pt x="1626" y="1433"/>
                  <a:pt x="1626" y="1428"/>
                </a:cubicBezTo>
                <a:cubicBezTo>
                  <a:pt x="1623" y="1428"/>
                  <a:pt x="1622" y="1426"/>
                  <a:pt x="1623" y="1422"/>
                </a:cubicBezTo>
                <a:cubicBezTo>
                  <a:pt x="1626" y="1422"/>
                  <a:pt x="1626" y="1420"/>
                  <a:pt x="1629" y="1420"/>
                </a:cubicBezTo>
                <a:cubicBezTo>
                  <a:pt x="1629" y="1417"/>
                  <a:pt x="1630" y="1414"/>
                  <a:pt x="1632" y="1414"/>
                </a:cubicBezTo>
                <a:cubicBezTo>
                  <a:pt x="1635" y="1415"/>
                  <a:pt x="1636" y="1412"/>
                  <a:pt x="1639" y="1412"/>
                </a:cubicBezTo>
                <a:cubicBezTo>
                  <a:pt x="1643" y="1413"/>
                  <a:pt x="1640" y="1417"/>
                  <a:pt x="1643" y="1414"/>
                </a:cubicBezTo>
                <a:cubicBezTo>
                  <a:pt x="1648" y="1410"/>
                  <a:pt x="1657" y="1413"/>
                  <a:pt x="1663" y="1414"/>
                </a:cubicBezTo>
                <a:cubicBezTo>
                  <a:pt x="1666" y="1414"/>
                  <a:pt x="1669" y="1413"/>
                  <a:pt x="1671" y="1414"/>
                </a:cubicBezTo>
                <a:cubicBezTo>
                  <a:pt x="1675" y="1415"/>
                  <a:pt x="1679" y="1416"/>
                  <a:pt x="1680" y="1419"/>
                </a:cubicBezTo>
                <a:cubicBezTo>
                  <a:pt x="1682" y="1415"/>
                  <a:pt x="1688" y="1415"/>
                  <a:pt x="1691" y="1414"/>
                </a:cubicBezTo>
                <a:cubicBezTo>
                  <a:pt x="1712" y="1411"/>
                  <a:pt x="1741" y="1415"/>
                  <a:pt x="1763" y="1412"/>
                </a:cubicBezTo>
                <a:cubicBezTo>
                  <a:pt x="1765" y="1412"/>
                  <a:pt x="1768" y="1409"/>
                  <a:pt x="1771" y="1411"/>
                </a:cubicBezTo>
                <a:cubicBezTo>
                  <a:pt x="1774" y="1412"/>
                  <a:pt x="1775" y="1416"/>
                  <a:pt x="1780" y="1416"/>
                </a:cubicBezTo>
                <a:cubicBezTo>
                  <a:pt x="1780" y="1413"/>
                  <a:pt x="1781" y="1412"/>
                  <a:pt x="1783" y="1411"/>
                </a:cubicBezTo>
                <a:cubicBezTo>
                  <a:pt x="1789" y="1412"/>
                  <a:pt x="1797" y="1409"/>
                  <a:pt x="1799" y="1409"/>
                </a:cubicBezTo>
                <a:cubicBezTo>
                  <a:pt x="1801" y="1409"/>
                  <a:pt x="1801" y="1411"/>
                  <a:pt x="1803" y="1411"/>
                </a:cubicBezTo>
                <a:cubicBezTo>
                  <a:pt x="1805" y="1411"/>
                  <a:pt x="1806" y="1408"/>
                  <a:pt x="1808" y="1408"/>
                </a:cubicBezTo>
                <a:cubicBezTo>
                  <a:pt x="1807" y="1408"/>
                  <a:pt x="1810" y="1409"/>
                  <a:pt x="1811" y="1409"/>
                </a:cubicBezTo>
                <a:cubicBezTo>
                  <a:pt x="1816" y="1410"/>
                  <a:pt x="1817" y="1408"/>
                  <a:pt x="1820" y="1408"/>
                </a:cubicBezTo>
                <a:cubicBezTo>
                  <a:pt x="1824" y="1407"/>
                  <a:pt x="1829" y="1408"/>
                  <a:pt x="1833" y="1406"/>
                </a:cubicBezTo>
                <a:cubicBezTo>
                  <a:pt x="1834" y="1409"/>
                  <a:pt x="1837" y="1410"/>
                  <a:pt x="1839" y="1408"/>
                </a:cubicBezTo>
                <a:cubicBezTo>
                  <a:pt x="1839" y="1409"/>
                  <a:pt x="1839" y="1411"/>
                  <a:pt x="1840" y="1411"/>
                </a:cubicBezTo>
                <a:cubicBezTo>
                  <a:pt x="1841" y="1409"/>
                  <a:pt x="1840" y="1406"/>
                  <a:pt x="1842" y="1406"/>
                </a:cubicBezTo>
                <a:cubicBezTo>
                  <a:pt x="1864" y="1406"/>
                  <a:pt x="1880" y="1400"/>
                  <a:pt x="1901" y="1400"/>
                </a:cubicBezTo>
                <a:cubicBezTo>
                  <a:pt x="1904" y="1397"/>
                  <a:pt x="1909" y="1397"/>
                  <a:pt x="1912" y="1397"/>
                </a:cubicBezTo>
                <a:cubicBezTo>
                  <a:pt x="1915" y="1396"/>
                  <a:pt x="1914" y="1395"/>
                  <a:pt x="1916" y="1397"/>
                </a:cubicBezTo>
                <a:cubicBezTo>
                  <a:pt x="1916" y="1397"/>
                  <a:pt x="1918" y="1397"/>
                  <a:pt x="1919" y="1397"/>
                </a:cubicBezTo>
                <a:cubicBezTo>
                  <a:pt x="1921" y="1397"/>
                  <a:pt x="1922" y="1397"/>
                  <a:pt x="1923" y="1398"/>
                </a:cubicBezTo>
                <a:cubicBezTo>
                  <a:pt x="1924" y="1399"/>
                  <a:pt x="1928" y="1398"/>
                  <a:pt x="1929" y="1398"/>
                </a:cubicBezTo>
                <a:cubicBezTo>
                  <a:pt x="1930" y="1398"/>
                  <a:pt x="1929" y="1401"/>
                  <a:pt x="1929" y="1401"/>
                </a:cubicBezTo>
                <a:cubicBezTo>
                  <a:pt x="1930" y="1402"/>
                  <a:pt x="1932" y="1401"/>
                  <a:pt x="1932" y="1401"/>
                </a:cubicBezTo>
                <a:cubicBezTo>
                  <a:pt x="1934" y="1402"/>
                  <a:pt x="1934" y="1402"/>
                  <a:pt x="1935" y="1403"/>
                </a:cubicBezTo>
                <a:cubicBezTo>
                  <a:pt x="1935" y="1406"/>
                  <a:pt x="1940" y="1404"/>
                  <a:pt x="1940" y="1406"/>
                </a:cubicBezTo>
                <a:cubicBezTo>
                  <a:pt x="1938" y="1407"/>
                  <a:pt x="1932" y="1404"/>
                  <a:pt x="1932" y="1408"/>
                </a:cubicBezTo>
                <a:cubicBezTo>
                  <a:pt x="1938" y="1408"/>
                  <a:pt x="1929" y="1413"/>
                  <a:pt x="1933" y="1412"/>
                </a:cubicBezTo>
                <a:cubicBezTo>
                  <a:pt x="1934" y="1408"/>
                  <a:pt x="1941" y="1408"/>
                  <a:pt x="1941" y="1412"/>
                </a:cubicBezTo>
                <a:cubicBezTo>
                  <a:pt x="1938" y="1413"/>
                  <a:pt x="1937" y="1408"/>
                  <a:pt x="1937" y="1414"/>
                </a:cubicBezTo>
                <a:cubicBezTo>
                  <a:pt x="1941" y="1414"/>
                  <a:pt x="1945" y="1414"/>
                  <a:pt x="1949" y="1414"/>
                </a:cubicBezTo>
                <a:cubicBezTo>
                  <a:pt x="1949" y="1413"/>
                  <a:pt x="1950" y="1412"/>
                  <a:pt x="1952" y="1412"/>
                </a:cubicBezTo>
                <a:cubicBezTo>
                  <a:pt x="1954" y="1410"/>
                  <a:pt x="1955" y="1408"/>
                  <a:pt x="1957" y="1406"/>
                </a:cubicBezTo>
                <a:cubicBezTo>
                  <a:pt x="1958" y="1403"/>
                  <a:pt x="1964" y="1406"/>
                  <a:pt x="1965" y="1403"/>
                </a:cubicBezTo>
                <a:cubicBezTo>
                  <a:pt x="1961" y="1402"/>
                  <a:pt x="1955" y="1400"/>
                  <a:pt x="1950" y="1400"/>
                </a:cubicBezTo>
                <a:cubicBezTo>
                  <a:pt x="1943" y="1399"/>
                  <a:pt x="1936" y="1402"/>
                  <a:pt x="1933" y="1398"/>
                </a:cubicBezTo>
                <a:cubicBezTo>
                  <a:pt x="1938" y="1388"/>
                  <a:pt x="1954" y="1397"/>
                  <a:pt x="1959" y="1389"/>
                </a:cubicBezTo>
                <a:cubicBezTo>
                  <a:pt x="1955" y="1388"/>
                  <a:pt x="1957" y="1381"/>
                  <a:pt x="1954" y="1379"/>
                </a:cubicBezTo>
                <a:cubicBezTo>
                  <a:pt x="1955" y="1379"/>
                  <a:pt x="1955" y="1377"/>
                  <a:pt x="1955" y="1374"/>
                </a:cubicBezTo>
                <a:cubicBezTo>
                  <a:pt x="1957" y="1374"/>
                  <a:pt x="1957" y="1373"/>
                  <a:pt x="1958" y="1373"/>
                </a:cubicBezTo>
                <a:cubicBezTo>
                  <a:pt x="1971" y="1373"/>
                  <a:pt x="1982" y="1372"/>
                  <a:pt x="1993" y="1370"/>
                </a:cubicBezTo>
                <a:cubicBezTo>
                  <a:pt x="1995" y="1370"/>
                  <a:pt x="2002" y="1369"/>
                  <a:pt x="1998" y="1368"/>
                </a:cubicBezTo>
                <a:cubicBezTo>
                  <a:pt x="1991" y="1368"/>
                  <a:pt x="1985" y="1367"/>
                  <a:pt x="1980" y="1368"/>
                </a:cubicBezTo>
                <a:cubicBezTo>
                  <a:pt x="1977" y="1368"/>
                  <a:pt x="1977" y="1369"/>
                  <a:pt x="1976" y="1368"/>
                </a:cubicBezTo>
                <a:cubicBezTo>
                  <a:pt x="1976" y="1368"/>
                  <a:pt x="1973" y="1368"/>
                  <a:pt x="1973" y="1368"/>
                </a:cubicBezTo>
                <a:cubicBezTo>
                  <a:pt x="1970" y="1368"/>
                  <a:pt x="1969" y="1368"/>
                  <a:pt x="1968" y="1366"/>
                </a:cubicBezTo>
                <a:cubicBezTo>
                  <a:pt x="1967" y="1365"/>
                  <a:pt x="1961" y="1368"/>
                  <a:pt x="1962" y="1365"/>
                </a:cubicBezTo>
                <a:cubicBezTo>
                  <a:pt x="1965" y="1362"/>
                  <a:pt x="1969" y="1361"/>
                  <a:pt x="1975" y="1362"/>
                </a:cubicBezTo>
                <a:cubicBezTo>
                  <a:pt x="1975" y="1359"/>
                  <a:pt x="1975" y="1356"/>
                  <a:pt x="1975" y="1354"/>
                </a:cubicBezTo>
                <a:cubicBezTo>
                  <a:pt x="1977" y="1354"/>
                  <a:pt x="1978" y="1353"/>
                  <a:pt x="1980" y="1352"/>
                </a:cubicBezTo>
                <a:cubicBezTo>
                  <a:pt x="1992" y="1353"/>
                  <a:pt x="2006" y="1350"/>
                  <a:pt x="2017" y="1349"/>
                </a:cubicBezTo>
                <a:cubicBezTo>
                  <a:pt x="2018" y="1349"/>
                  <a:pt x="2021" y="1349"/>
                  <a:pt x="2022" y="1349"/>
                </a:cubicBezTo>
                <a:cubicBezTo>
                  <a:pt x="2025" y="1350"/>
                  <a:pt x="2023" y="1350"/>
                  <a:pt x="2026" y="1349"/>
                </a:cubicBezTo>
                <a:cubicBezTo>
                  <a:pt x="2030" y="1348"/>
                  <a:pt x="2034" y="1351"/>
                  <a:pt x="2033" y="1346"/>
                </a:cubicBezTo>
                <a:cubicBezTo>
                  <a:pt x="2026" y="1350"/>
                  <a:pt x="2018" y="1346"/>
                  <a:pt x="2014" y="1346"/>
                </a:cubicBezTo>
                <a:cubicBezTo>
                  <a:pt x="2009" y="1346"/>
                  <a:pt x="2010" y="1349"/>
                  <a:pt x="2008" y="1346"/>
                </a:cubicBezTo>
                <a:cubicBezTo>
                  <a:pt x="2008" y="1346"/>
                  <a:pt x="2005" y="1346"/>
                  <a:pt x="2005" y="1346"/>
                </a:cubicBezTo>
                <a:cubicBezTo>
                  <a:pt x="1996" y="1345"/>
                  <a:pt x="1986" y="1345"/>
                  <a:pt x="1977" y="1346"/>
                </a:cubicBezTo>
                <a:cubicBezTo>
                  <a:pt x="1974" y="1346"/>
                  <a:pt x="1967" y="1350"/>
                  <a:pt x="1964" y="1346"/>
                </a:cubicBezTo>
                <a:cubicBezTo>
                  <a:pt x="1964" y="1340"/>
                  <a:pt x="1973" y="1342"/>
                  <a:pt x="1973" y="1336"/>
                </a:cubicBezTo>
                <a:cubicBezTo>
                  <a:pt x="1970" y="1336"/>
                  <a:pt x="1967" y="1337"/>
                  <a:pt x="1968" y="1333"/>
                </a:cubicBezTo>
                <a:cubicBezTo>
                  <a:pt x="1962" y="1333"/>
                  <a:pt x="1955" y="1334"/>
                  <a:pt x="1956" y="1328"/>
                </a:cubicBezTo>
                <a:cubicBezTo>
                  <a:pt x="1959" y="1328"/>
                  <a:pt x="1962" y="1328"/>
                  <a:pt x="1965" y="1328"/>
                </a:cubicBezTo>
                <a:cubicBezTo>
                  <a:pt x="1968" y="1327"/>
                  <a:pt x="1969" y="1325"/>
                  <a:pt x="1973" y="1324"/>
                </a:cubicBezTo>
                <a:cubicBezTo>
                  <a:pt x="1975" y="1323"/>
                  <a:pt x="1975" y="1325"/>
                  <a:pt x="1976" y="1325"/>
                </a:cubicBezTo>
                <a:cubicBezTo>
                  <a:pt x="1976" y="1325"/>
                  <a:pt x="1977" y="1324"/>
                  <a:pt x="1978" y="1324"/>
                </a:cubicBezTo>
                <a:cubicBezTo>
                  <a:pt x="1983" y="1322"/>
                  <a:pt x="1988" y="1324"/>
                  <a:pt x="1992" y="1324"/>
                </a:cubicBezTo>
                <a:cubicBezTo>
                  <a:pt x="1993" y="1323"/>
                  <a:pt x="1994" y="1322"/>
                  <a:pt x="1995" y="1322"/>
                </a:cubicBezTo>
                <a:cubicBezTo>
                  <a:pt x="1997" y="1322"/>
                  <a:pt x="1996" y="1323"/>
                  <a:pt x="1996" y="1324"/>
                </a:cubicBezTo>
                <a:cubicBezTo>
                  <a:pt x="1998" y="1324"/>
                  <a:pt x="1999" y="1322"/>
                  <a:pt x="2000" y="1322"/>
                </a:cubicBezTo>
                <a:cubicBezTo>
                  <a:pt x="2007" y="1322"/>
                  <a:pt x="2012" y="1322"/>
                  <a:pt x="2015" y="1319"/>
                </a:cubicBezTo>
                <a:cubicBezTo>
                  <a:pt x="2002" y="1321"/>
                  <a:pt x="1986" y="1319"/>
                  <a:pt x="1973" y="1320"/>
                </a:cubicBezTo>
                <a:cubicBezTo>
                  <a:pt x="1971" y="1321"/>
                  <a:pt x="1971" y="1322"/>
                  <a:pt x="1968" y="1322"/>
                </a:cubicBezTo>
                <a:cubicBezTo>
                  <a:pt x="1966" y="1322"/>
                  <a:pt x="1965" y="1321"/>
                  <a:pt x="1962" y="1320"/>
                </a:cubicBezTo>
                <a:cubicBezTo>
                  <a:pt x="1960" y="1320"/>
                  <a:pt x="1960" y="1322"/>
                  <a:pt x="1958" y="1322"/>
                </a:cubicBezTo>
                <a:cubicBezTo>
                  <a:pt x="1958" y="1322"/>
                  <a:pt x="1957" y="1321"/>
                  <a:pt x="1956" y="1320"/>
                </a:cubicBezTo>
                <a:cubicBezTo>
                  <a:pt x="1952" y="1319"/>
                  <a:pt x="1950" y="1322"/>
                  <a:pt x="1948" y="1322"/>
                </a:cubicBezTo>
                <a:cubicBezTo>
                  <a:pt x="1946" y="1322"/>
                  <a:pt x="1947" y="1321"/>
                  <a:pt x="1947" y="1320"/>
                </a:cubicBezTo>
                <a:cubicBezTo>
                  <a:pt x="1946" y="1320"/>
                  <a:pt x="1943" y="1322"/>
                  <a:pt x="1944" y="1322"/>
                </a:cubicBezTo>
                <a:cubicBezTo>
                  <a:pt x="1940" y="1321"/>
                  <a:pt x="1938" y="1321"/>
                  <a:pt x="1939" y="1317"/>
                </a:cubicBezTo>
                <a:cubicBezTo>
                  <a:pt x="1944" y="1315"/>
                  <a:pt x="1945" y="1318"/>
                  <a:pt x="1952" y="1317"/>
                </a:cubicBezTo>
                <a:cubicBezTo>
                  <a:pt x="1953" y="1317"/>
                  <a:pt x="1955" y="1315"/>
                  <a:pt x="1958" y="1314"/>
                </a:cubicBezTo>
                <a:cubicBezTo>
                  <a:pt x="1958" y="1314"/>
                  <a:pt x="1960" y="1316"/>
                  <a:pt x="1961" y="1316"/>
                </a:cubicBezTo>
                <a:cubicBezTo>
                  <a:pt x="1963" y="1316"/>
                  <a:pt x="1963" y="1314"/>
                  <a:pt x="1966" y="1314"/>
                </a:cubicBezTo>
                <a:cubicBezTo>
                  <a:pt x="1970" y="1314"/>
                  <a:pt x="1976" y="1316"/>
                  <a:pt x="1978" y="1311"/>
                </a:cubicBezTo>
                <a:cubicBezTo>
                  <a:pt x="1974" y="1305"/>
                  <a:pt x="1963" y="1305"/>
                  <a:pt x="1954" y="1305"/>
                </a:cubicBezTo>
                <a:cubicBezTo>
                  <a:pt x="1954" y="1302"/>
                  <a:pt x="1954" y="1301"/>
                  <a:pt x="1955" y="1300"/>
                </a:cubicBezTo>
                <a:cubicBezTo>
                  <a:pt x="1953" y="1300"/>
                  <a:pt x="1950" y="1300"/>
                  <a:pt x="1949" y="1298"/>
                </a:cubicBezTo>
                <a:cubicBezTo>
                  <a:pt x="1944" y="1298"/>
                  <a:pt x="1937" y="1299"/>
                  <a:pt x="1932" y="1298"/>
                </a:cubicBezTo>
                <a:cubicBezTo>
                  <a:pt x="1931" y="1298"/>
                  <a:pt x="1930" y="1297"/>
                  <a:pt x="1931" y="1297"/>
                </a:cubicBezTo>
                <a:cubicBezTo>
                  <a:pt x="1927" y="1296"/>
                  <a:pt x="1921" y="1298"/>
                  <a:pt x="1921" y="1293"/>
                </a:cubicBezTo>
                <a:cubicBezTo>
                  <a:pt x="1928" y="1290"/>
                  <a:pt x="1941" y="1292"/>
                  <a:pt x="1947" y="1287"/>
                </a:cubicBezTo>
                <a:cubicBezTo>
                  <a:pt x="1939" y="1284"/>
                  <a:pt x="1931" y="1284"/>
                  <a:pt x="1922" y="1286"/>
                </a:cubicBezTo>
                <a:cubicBezTo>
                  <a:pt x="1920" y="1284"/>
                  <a:pt x="1917" y="1283"/>
                  <a:pt x="1919" y="1278"/>
                </a:cubicBezTo>
                <a:cubicBezTo>
                  <a:pt x="1915" y="1278"/>
                  <a:pt x="1916" y="1275"/>
                  <a:pt x="1911" y="1276"/>
                </a:cubicBezTo>
                <a:cubicBezTo>
                  <a:pt x="1915" y="1273"/>
                  <a:pt x="1909" y="1272"/>
                  <a:pt x="1908" y="1270"/>
                </a:cubicBezTo>
                <a:cubicBezTo>
                  <a:pt x="1908" y="1266"/>
                  <a:pt x="1912" y="1263"/>
                  <a:pt x="1909" y="1260"/>
                </a:cubicBezTo>
                <a:cubicBezTo>
                  <a:pt x="1911" y="1260"/>
                  <a:pt x="1911" y="1258"/>
                  <a:pt x="1913" y="1257"/>
                </a:cubicBezTo>
                <a:cubicBezTo>
                  <a:pt x="1920" y="1258"/>
                  <a:pt x="1928" y="1256"/>
                  <a:pt x="1931" y="1255"/>
                </a:cubicBezTo>
                <a:cubicBezTo>
                  <a:pt x="1938" y="1254"/>
                  <a:pt x="1948" y="1254"/>
                  <a:pt x="1956" y="1254"/>
                </a:cubicBezTo>
                <a:cubicBezTo>
                  <a:pt x="1957" y="1254"/>
                  <a:pt x="1958" y="1252"/>
                  <a:pt x="1959" y="1252"/>
                </a:cubicBezTo>
                <a:cubicBezTo>
                  <a:pt x="1960" y="1252"/>
                  <a:pt x="1960" y="1254"/>
                  <a:pt x="1962" y="1254"/>
                </a:cubicBezTo>
                <a:cubicBezTo>
                  <a:pt x="1963" y="1254"/>
                  <a:pt x="1963" y="1251"/>
                  <a:pt x="1965" y="1252"/>
                </a:cubicBezTo>
                <a:cubicBezTo>
                  <a:pt x="1967" y="1252"/>
                  <a:pt x="1971" y="1252"/>
                  <a:pt x="1968" y="1251"/>
                </a:cubicBezTo>
                <a:cubicBezTo>
                  <a:pt x="1958" y="1250"/>
                  <a:pt x="1945" y="1252"/>
                  <a:pt x="1940" y="1252"/>
                </a:cubicBezTo>
                <a:cubicBezTo>
                  <a:pt x="1935" y="1253"/>
                  <a:pt x="1931" y="1250"/>
                  <a:pt x="1928" y="1251"/>
                </a:cubicBezTo>
                <a:cubicBezTo>
                  <a:pt x="1924" y="1251"/>
                  <a:pt x="1923" y="1256"/>
                  <a:pt x="1920" y="1254"/>
                </a:cubicBezTo>
                <a:cubicBezTo>
                  <a:pt x="1921" y="1249"/>
                  <a:pt x="1916" y="1251"/>
                  <a:pt x="1917" y="1246"/>
                </a:cubicBezTo>
                <a:cubicBezTo>
                  <a:pt x="1925" y="1245"/>
                  <a:pt x="1934" y="1243"/>
                  <a:pt x="1942" y="1243"/>
                </a:cubicBezTo>
                <a:cubicBezTo>
                  <a:pt x="1944" y="1243"/>
                  <a:pt x="1945" y="1244"/>
                  <a:pt x="1947" y="1244"/>
                </a:cubicBezTo>
                <a:cubicBezTo>
                  <a:pt x="1950" y="1245"/>
                  <a:pt x="1955" y="1246"/>
                  <a:pt x="1956" y="1241"/>
                </a:cubicBezTo>
                <a:cubicBezTo>
                  <a:pt x="1950" y="1243"/>
                  <a:pt x="1942" y="1243"/>
                  <a:pt x="1938" y="1240"/>
                </a:cubicBezTo>
                <a:cubicBezTo>
                  <a:pt x="1935" y="1228"/>
                  <a:pt x="1947" y="1232"/>
                  <a:pt x="1955" y="1232"/>
                </a:cubicBezTo>
                <a:cubicBezTo>
                  <a:pt x="1959" y="1229"/>
                  <a:pt x="1953" y="1228"/>
                  <a:pt x="1957" y="1227"/>
                </a:cubicBezTo>
                <a:cubicBezTo>
                  <a:pt x="1963" y="1226"/>
                  <a:pt x="1971" y="1225"/>
                  <a:pt x="1977" y="1225"/>
                </a:cubicBezTo>
                <a:cubicBezTo>
                  <a:pt x="1981" y="1225"/>
                  <a:pt x="1986" y="1227"/>
                  <a:pt x="1988" y="1224"/>
                </a:cubicBezTo>
                <a:cubicBezTo>
                  <a:pt x="1986" y="1224"/>
                  <a:pt x="1985" y="1223"/>
                  <a:pt x="1985" y="1221"/>
                </a:cubicBezTo>
                <a:cubicBezTo>
                  <a:pt x="1989" y="1222"/>
                  <a:pt x="1993" y="1222"/>
                  <a:pt x="1995" y="1221"/>
                </a:cubicBezTo>
                <a:cubicBezTo>
                  <a:pt x="1998" y="1219"/>
                  <a:pt x="2001" y="1220"/>
                  <a:pt x="2004" y="1219"/>
                </a:cubicBezTo>
                <a:cubicBezTo>
                  <a:pt x="2005" y="1218"/>
                  <a:pt x="2004" y="1214"/>
                  <a:pt x="2008" y="1216"/>
                </a:cubicBezTo>
                <a:cubicBezTo>
                  <a:pt x="2011" y="1215"/>
                  <a:pt x="2011" y="1219"/>
                  <a:pt x="2015" y="1217"/>
                </a:cubicBezTo>
                <a:cubicBezTo>
                  <a:pt x="2018" y="1214"/>
                  <a:pt x="2023" y="1214"/>
                  <a:pt x="2028" y="1213"/>
                </a:cubicBezTo>
                <a:cubicBezTo>
                  <a:pt x="2034" y="1214"/>
                  <a:pt x="2036" y="1218"/>
                  <a:pt x="2039" y="1211"/>
                </a:cubicBezTo>
                <a:cubicBezTo>
                  <a:pt x="2038" y="1209"/>
                  <a:pt x="2035" y="1211"/>
                  <a:pt x="2033" y="1211"/>
                </a:cubicBezTo>
                <a:cubicBezTo>
                  <a:pt x="2021" y="1212"/>
                  <a:pt x="2006" y="1212"/>
                  <a:pt x="1998" y="1213"/>
                </a:cubicBezTo>
                <a:cubicBezTo>
                  <a:pt x="1993" y="1213"/>
                  <a:pt x="1987" y="1212"/>
                  <a:pt x="1986" y="1211"/>
                </a:cubicBezTo>
                <a:cubicBezTo>
                  <a:pt x="1984" y="1210"/>
                  <a:pt x="1983" y="1210"/>
                  <a:pt x="1983" y="1208"/>
                </a:cubicBezTo>
                <a:cubicBezTo>
                  <a:pt x="1983" y="1205"/>
                  <a:pt x="1997" y="1208"/>
                  <a:pt x="1992" y="1205"/>
                </a:cubicBezTo>
                <a:cubicBezTo>
                  <a:pt x="1988" y="1205"/>
                  <a:pt x="1984" y="1205"/>
                  <a:pt x="1980" y="1205"/>
                </a:cubicBezTo>
                <a:cubicBezTo>
                  <a:pt x="1980" y="1212"/>
                  <a:pt x="1971" y="1211"/>
                  <a:pt x="1964" y="1211"/>
                </a:cubicBezTo>
                <a:cubicBezTo>
                  <a:pt x="1965" y="1208"/>
                  <a:pt x="1966" y="1209"/>
                  <a:pt x="1962" y="1208"/>
                </a:cubicBezTo>
                <a:cubicBezTo>
                  <a:pt x="1959" y="1207"/>
                  <a:pt x="1953" y="1205"/>
                  <a:pt x="1948" y="1206"/>
                </a:cubicBezTo>
                <a:cubicBezTo>
                  <a:pt x="1948" y="1208"/>
                  <a:pt x="1948" y="1211"/>
                  <a:pt x="1947" y="1211"/>
                </a:cubicBezTo>
                <a:cubicBezTo>
                  <a:pt x="1944" y="1207"/>
                  <a:pt x="1932" y="1212"/>
                  <a:pt x="1929" y="1208"/>
                </a:cubicBezTo>
                <a:cubicBezTo>
                  <a:pt x="1928" y="1210"/>
                  <a:pt x="1928" y="1215"/>
                  <a:pt x="1923" y="1214"/>
                </a:cubicBezTo>
                <a:cubicBezTo>
                  <a:pt x="1918" y="1214"/>
                  <a:pt x="1917" y="1209"/>
                  <a:pt x="1912" y="1208"/>
                </a:cubicBezTo>
                <a:cubicBezTo>
                  <a:pt x="1908" y="1211"/>
                  <a:pt x="1902" y="1209"/>
                  <a:pt x="1898" y="1209"/>
                </a:cubicBezTo>
                <a:cubicBezTo>
                  <a:pt x="1896" y="1210"/>
                  <a:pt x="1896" y="1211"/>
                  <a:pt x="1893" y="1211"/>
                </a:cubicBezTo>
                <a:cubicBezTo>
                  <a:pt x="1890" y="1211"/>
                  <a:pt x="1889" y="1209"/>
                  <a:pt x="1887" y="1209"/>
                </a:cubicBezTo>
                <a:cubicBezTo>
                  <a:pt x="1888" y="1209"/>
                  <a:pt x="1886" y="1211"/>
                  <a:pt x="1885" y="1211"/>
                </a:cubicBezTo>
                <a:cubicBezTo>
                  <a:pt x="1882" y="1212"/>
                  <a:pt x="1879" y="1211"/>
                  <a:pt x="1876" y="1211"/>
                </a:cubicBezTo>
                <a:cubicBezTo>
                  <a:pt x="1875" y="1211"/>
                  <a:pt x="1874" y="1213"/>
                  <a:pt x="1873" y="1213"/>
                </a:cubicBezTo>
                <a:cubicBezTo>
                  <a:pt x="1871" y="1213"/>
                  <a:pt x="1870" y="1211"/>
                  <a:pt x="1868" y="1211"/>
                </a:cubicBezTo>
                <a:cubicBezTo>
                  <a:pt x="1865" y="1211"/>
                  <a:pt x="1859" y="1212"/>
                  <a:pt x="1857" y="1208"/>
                </a:cubicBezTo>
                <a:cubicBezTo>
                  <a:pt x="1859" y="1208"/>
                  <a:pt x="1862" y="1208"/>
                  <a:pt x="1864" y="1208"/>
                </a:cubicBezTo>
                <a:cubicBezTo>
                  <a:pt x="1865" y="1208"/>
                  <a:pt x="1865" y="1206"/>
                  <a:pt x="1865" y="1206"/>
                </a:cubicBezTo>
                <a:cubicBezTo>
                  <a:pt x="1867" y="1206"/>
                  <a:pt x="1872" y="1211"/>
                  <a:pt x="1872" y="1205"/>
                </a:cubicBezTo>
                <a:cubicBezTo>
                  <a:pt x="1869" y="1202"/>
                  <a:pt x="1863" y="1203"/>
                  <a:pt x="1857" y="1203"/>
                </a:cubicBezTo>
                <a:cubicBezTo>
                  <a:pt x="1852" y="1203"/>
                  <a:pt x="1846" y="1205"/>
                  <a:pt x="1843" y="1201"/>
                </a:cubicBezTo>
                <a:cubicBezTo>
                  <a:pt x="1845" y="1200"/>
                  <a:pt x="1850" y="1199"/>
                  <a:pt x="1853" y="1198"/>
                </a:cubicBezTo>
                <a:cubicBezTo>
                  <a:pt x="1860" y="1198"/>
                  <a:pt x="1869" y="1199"/>
                  <a:pt x="1877" y="1198"/>
                </a:cubicBezTo>
                <a:cubicBezTo>
                  <a:pt x="1879" y="1198"/>
                  <a:pt x="1879" y="1197"/>
                  <a:pt x="1881" y="1197"/>
                </a:cubicBezTo>
                <a:cubicBezTo>
                  <a:pt x="1886" y="1196"/>
                  <a:pt x="1890" y="1197"/>
                  <a:pt x="1894" y="1197"/>
                </a:cubicBezTo>
                <a:cubicBezTo>
                  <a:pt x="1892" y="1191"/>
                  <a:pt x="1901" y="1196"/>
                  <a:pt x="1900" y="1192"/>
                </a:cubicBezTo>
                <a:cubicBezTo>
                  <a:pt x="1898" y="1192"/>
                  <a:pt x="1897" y="1192"/>
                  <a:pt x="1897" y="1189"/>
                </a:cubicBezTo>
                <a:cubicBezTo>
                  <a:pt x="1900" y="1186"/>
                  <a:pt x="1908" y="1188"/>
                  <a:pt x="1913" y="1187"/>
                </a:cubicBezTo>
                <a:cubicBezTo>
                  <a:pt x="1914" y="1185"/>
                  <a:pt x="1915" y="1184"/>
                  <a:pt x="1916" y="1182"/>
                </a:cubicBezTo>
                <a:cubicBezTo>
                  <a:pt x="1919" y="1186"/>
                  <a:pt x="1924" y="1186"/>
                  <a:pt x="1930" y="1186"/>
                </a:cubicBezTo>
                <a:cubicBezTo>
                  <a:pt x="1930" y="1184"/>
                  <a:pt x="1931" y="1181"/>
                  <a:pt x="1931" y="1179"/>
                </a:cubicBezTo>
                <a:cubicBezTo>
                  <a:pt x="1922" y="1177"/>
                  <a:pt x="1909" y="1179"/>
                  <a:pt x="1901" y="1176"/>
                </a:cubicBezTo>
                <a:cubicBezTo>
                  <a:pt x="1902" y="1174"/>
                  <a:pt x="1903" y="1173"/>
                  <a:pt x="1903" y="1170"/>
                </a:cubicBezTo>
                <a:cubicBezTo>
                  <a:pt x="1898" y="1170"/>
                  <a:pt x="1894" y="1169"/>
                  <a:pt x="1892" y="1167"/>
                </a:cubicBezTo>
                <a:cubicBezTo>
                  <a:pt x="1900" y="1164"/>
                  <a:pt x="1910" y="1156"/>
                  <a:pt x="1920" y="1160"/>
                </a:cubicBezTo>
                <a:cubicBezTo>
                  <a:pt x="1922" y="1158"/>
                  <a:pt x="1924" y="1158"/>
                  <a:pt x="1927" y="1157"/>
                </a:cubicBezTo>
                <a:cubicBezTo>
                  <a:pt x="1936" y="1155"/>
                  <a:pt x="1950" y="1157"/>
                  <a:pt x="1958" y="1154"/>
                </a:cubicBezTo>
                <a:cubicBezTo>
                  <a:pt x="1960" y="1154"/>
                  <a:pt x="1963" y="1154"/>
                  <a:pt x="1963" y="1152"/>
                </a:cubicBezTo>
                <a:cubicBezTo>
                  <a:pt x="1961" y="1152"/>
                  <a:pt x="1959" y="1152"/>
                  <a:pt x="1957" y="1152"/>
                </a:cubicBezTo>
                <a:cubicBezTo>
                  <a:pt x="1949" y="1153"/>
                  <a:pt x="1942" y="1151"/>
                  <a:pt x="1938" y="1151"/>
                </a:cubicBezTo>
                <a:cubicBezTo>
                  <a:pt x="1933" y="1150"/>
                  <a:pt x="1926" y="1150"/>
                  <a:pt x="1922" y="1151"/>
                </a:cubicBezTo>
                <a:cubicBezTo>
                  <a:pt x="1920" y="1151"/>
                  <a:pt x="1919" y="1153"/>
                  <a:pt x="1918" y="1151"/>
                </a:cubicBezTo>
                <a:cubicBezTo>
                  <a:pt x="1917" y="1150"/>
                  <a:pt x="1916" y="1152"/>
                  <a:pt x="1916" y="1152"/>
                </a:cubicBezTo>
                <a:cubicBezTo>
                  <a:pt x="1914" y="1152"/>
                  <a:pt x="1914" y="1151"/>
                  <a:pt x="1911" y="1151"/>
                </a:cubicBezTo>
                <a:cubicBezTo>
                  <a:pt x="1909" y="1150"/>
                  <a:pt x="1905" y="1152"/>
                  <a:pt x="1904" y="1149"/>
                </a:cubicBezTo>
                <a:cubicBezTo>
                  <a:pt x="1904" y="1147"/>
                  <a:pt x="1906" y="1148"/>
                  <a:pt x="1908" y="1148"/>
                </a:cubicBezTo>
                <a:cubicBezTo>
                  <a:pt x="1913" y="1147"/>
                  <a:pt x="1917" y="1146"/>
                  <a:pt x="1923" y="1146"/>
                </a:cubicBezTo>
                <a:cubicBezTo>
                  <a:pt x="1924" y="1146"/>
                  <a:pt x="1925" y="1144"/>
                  <a:pt x="1926" y="1144"/>
                </a:cubicBezTo>
                <a:cubicBezTo>
                  <a:pt x="1927" y="1144"/>
                  <a:pt x="1926" y="1146"/>
                  <a:pt x="1929" y="1146"/>
                </a:cubicBezTo>
                <a:cubicBezTo>
                  <a:pt x="1929" y="1146"/>
                  <a:pt x="1929" y="1145"/>
                  <a:pt x="1929" y="1144"/>
                </a:cubicBezTo>
                <a:cubicBezTo>
                  <a:pt x="1930" y="1144"/>
                  <a:pt x="1934" y="1143"/>
                  <a:pt x="1935" y="1143"/>
                </a:cubicBezTo>
                <a:cubicBezTo>
                  <a:pt x="1939" y="1143"/>
                  <a:pt x="1943" y="1146"/>
                  <a:pt x="1948" y="1144"/>
                </a:cubicBezTo>
                <a:cubicBezTo>
                  <a:pt x="1953" y="1142"/>
                  <a:pt x="1960" y="1139"/>
                  <a:pt x="1969" y="1138"/>
                </a:cubicBezTo>
                <a:cubicBezTo>
                  <a:pt x="1971" y="1138"/>
                  <a:pt x="1975" y="1139"/>
                  <a:pt x="1978" y="1138"/>
                </a:cubicBezTo>
                <a:cubicBezTo>
                  <a:pt x="1980" y="1138"/>
                  <a:pt x="1980" y="1137"/>
                  <a:pt x="1983" y="1136"/>
                </a:cubicBezTo>
                <a:cubicBezTo>
                  <a:pt x="1989" y="1136"/>
                  <a:pt x="1997" y="1137"/>
                  <a:pt x="2003" y="1136"/>
                </a:cubicBezTo>
                <a:cubicBezTo>
                  <a:pt x="2005" y="1136"/>
                  <a:pt x="2005" y="1135"/>
                  <a:pt x="2006" y="1135"/>
                </a:cubicBezTo>
                <a:cubicBezTo>
                  <a:pt x="2008" y="1134"/>
                  <a:pt x="2011" y="1136"/>
                  <a:pt x="2013" y="1135"/>
                </a:cubicBezTo>
                <a:cubicBezTo>
                  <a:pt x="2014" y="1134"/>
                  <a:pt x="2014" y="1130"/>
                  <a:pt x="2016" y="1130"/>
                </a:cubicBezTo>
                <a:cubicBezTo>
                  <a:pt x="2019" y="1130"/>
                  <a:pt x="2024" y="1132"/>
                  <a:pt x="2023" y="1127"/>
                </a:cubicBezTo>
                <a:cubicBezTo>
                  <a:pt x="2013" y="1126"/>
                  <a:pt x="2000" y="1127"/>
                  <a:pt x="1994" y="1129"/>
                </a:cubicBezTo>
                <a:cubicBezTo>
                  <a:pt x="1993" y="1129"/>
                  <a:pt x="1993" y="1130"/>
                  <a:pt x="1993" y="1130"/>
                </a:cubicBezTo>
                <a:cubicBezTo>
                  <a:pt x="1991" y="1131"/>
                  <a:pt x="1990" y="1129"/>
                  <a:pt x="1989" y="1129"/>
                </a:cubicBezTo>
                <a:cubicBezTo>
                  <a:pt x="1991" y="1129"/>
                  <a:pt x="1993" y="1128"/>
                  <a:pt x="1993" y="1127"/>
                </a:cubicBezTo>
                <a:cubicBezTo>
                  <a:pt x="1989" y="1127"/>
                  <a:pt x="1985" y="1127"/>
                  <a:pt x="1982" y="1127"/>
                </a:cubicBezTo>
                <a:cubicBezTo>
                  <a:pt x="1981" y="1126"/>
                  <a:pt x="1980" y="1125"/>
                  <a:pt x="1979" y="1125"/>
                </a:cubicBezTo>
                <a:cubicBezTo>
                  <a:pt x="1977" y="1123"/>
                  <a:pt x="1977" y="1119"/>
                  <a:pt x="1974" y="1119"/>
                </a:cubicBezTo>
                <a:cubicBezTo>
                  <a:pt x="1972" y="1121"/>
                  <a:pt x="1963" y="1124"/>
                  <a:pt x="1960" y="1121"/>
                </a:cubicBezTo>
                <a:cubicBezTo>
                  <a:pt x="1970" y="1113"/>
                  <a:pt x="1989" y="1117"/>
                  <a:pt x="2006" y="1116"/>
                </a:cubicBezTo>
                <a:cubicBezTo>
                  <a:pt x="2007" y="1116"/>
                  <a:pt x="2008" y="1114"/>
                  <a:pt x="2009" y="1114"/>
                </a:cubicBezTo>
                <a:cubicBezTo>
                  <a:pt x="2011" y="1114"/>
                  <a:pt x="2011" y="1116"/>
                  <a:pt x="2012" y="1116"/>
                </a:cubicBezTo>
                <a:cubicBezTo>
                  <a:pt x="2012" y="1116"/>
                  <a:pt x="2013" y="1114"/>
                  <a:pt x="2014" y="1114"/>
                </a:cubicBezTo>
                <a:cubicBezTo>
                  <a:pt x="2021" y="1113"/>
                  <a:pt x="2020" y="1118"/>
                  <a:pt x="2023" y="1114"/>
                </a:cubicBezTo>
                <a:cubicBezTo>
                  <a:pt x="2026" y="1111"/>
                  <a:pt x="2046" y="1115"/>
                  <a:pt x="2050" y="1114"/>
                </a:cubicBezTo>
                <a:cubicBezTo>
                  <a:pt x="2051" y="1114"/>
                  <a:pt x="2051" y="1113"/>
                  <a:pt x="2052" y="1113"/>
                </a:cubicBezTo>
                <a:cubicBezTo>
                  <a:pt x="2053" y="1112"/>
                  <a:pt x="2053" y="1114"/>
                  <a:pt x="2055" y="1114"/>
                </a:cubicBezTo>
                <a:cubicBezTo>
                  <a:pt x="2055" y="1114"/>
                  <a:pt x="2055" y="1113"/>
                  <a:pt x="2055" y="1113"/>
                </a:cubicBezTo>
                <a:cubicBezTo>
                  <a:pt x="2057" y="1111"/>
                  <a:pt x="2061" y="1113"/>
                  <a:pt x="2063" y="1111"/>
                </a:cubicBezTo>
                <a:cubicBezTo>
                  <a:pt x="2068" y="1106"/>
                  <a:pt x="2082" y="1112"/>
                  <a:pt x="2090" y="1110"/>
                </a:cubicBezTo>
                <a:cubicBezTo>
                  <a:pt x="2091" y="1105"/>
                  <a:pt x="2085" y="1107"/>
                  <a:pt x="2083" y="1106"/>
                </a:cubicBezTo>
                <a:cubicBezTo>
                  <a:pt x="2078" y="1106"/>
                  <a:pt x="2072" y="1108"/>
                  <a:pt x="2071" y="1108"/>
                </a:cubicBezTo>
                <a:cubicBezTo>
                  <a:pt x="2071" y="1108"/>
                  <a:pt x="2071" y="1106"/>
                  <a:pt x="2069" y="1106"/>
                </a:cubicBezTo>
                <a:cubicBezTo>
                  <a:pt x="2069" y="1106"/>
                  <a:pt x="2069" y="1108"/>
                  <a:pt x="2068" y="1108"/>
                </a:cubicBezTo>
                <a:cubicBezTo>
                  <a:pt x="2066" y="1108"/>
                  <a:pt x="2065" y="1107"/>
                  <a:pt x="2063" y="1106"/>
                </a:cubicBezTo>
                <a:cubicBezTo>
                  <a:pt x="2057" y="1106"/>
                  <a:pt x="2055" y="1105"/>
                  <a:pt x="2052" y="1105"/>
                </a:cubicBezTo>
                <a:cubicBezTo>
                  <a:pt x="2046" y="1104"/>
                  <a:pt x="2047" y="1107"/>
                  <a:pt x="2046" y="1105"/>
                </a:cubicBezTo>
                <a:cubicBezTo>
                  <a:pt x="2045" y="1104"/>
                  <a:pt x="2039" y="1105"/>
                  <a:pt x="2038" y="1105"/>
                </a:cubicBezTo>
                <a:cubicBezTo>
                  <a:pt x="2033" y="1105"/>
                  <a:pt x="2033" y="1106"/>
                  <a:pt x="2030" y="1105"/>
                </a:cubicBezTo>
                <a:cubicBezTo>
                  <a:pt x="2024" y="1103"/>
                  <a:pt x="2020" y="1104"/>
                  <a:pt x="2019" y="1105"/>
                </a:cubicBezTo>
                <a:cubicBezTo>
                  <a:pt x="2018" y="1105"/>
                  <a:pt x="2017" y="1105"/>
                  <a:pt x="2016" y="1105"/>
                </a:cubicBezTo>
                <a:cubicBezTo>
                  <a:pt x="2010" y="1105"/>
                  <a:pt x="2006" y="1107"/>
                  <a:pt x="2005" y="1105"/>
                </a:cubicBezTo>
                <a:cubicBezTo>
                  <a:pt x="2004" y="1103"/>
                  <a:pt x="1992" y="1105"/>
                  <a:pt x="1990" y="1105"/>
                </a:cubicBezTo>
                <a:cubicBezTo>
                  <a:pt x="1987" y="1105"/>
                  <a:pt x="1984" y="1106"/>
                  <a:pt x="1981" y="1105"/>
                </a:cubicBezTo>
                <a:cubicBezTo>
                  <a:pt x="1983" y="1104"/>
                  <a:pt x="1982" y="1099"/>
                  <a:pt x="1984" y="1098"/>
                </a:cubicBezTo>
                <a:cubicBezTo>
                  <a:pt x="1992" y="1097"/>
                  <a:pt x="1992" y="1101"/>
                  <a:pt x="1997" y="1102"/>
                </a:cubicBezTo>
                <a:cubicBezTo>
                  <a:pt x="2001" y="1102"/>
                  <a:pt x="1999" y="1097"/>
                  <a:pt x="2002" y="1097"/>
                </a:cubicBezTo>
                <a:cubicBezTo>
                  <a:pt x="2005" y="1097"/>
                  <a:pt x="2005" y="1095"/>
                  <a:pt x="2008" y="1095"/>
                </a:cubicBezTo>
                <a:cubicBezTo>
                  <a:pt x="2014" y="1098"/>
                  <a:pt x="2019" y="1096"/>
                  <a:pt x="2024" y="1095"/>
                </a:cubicBezTo>
                <a:cubicBezTo>
                  <a:pt x="2030" y="1095"/>
                  <a:pt x="2037" y="1096"/>
                  <a:pt x="2041" y="1095"/>
                </a:cubicBezTo>
                <a:cubicBezTo>
                  <a:pt x="2044" y="1095"/>
                  <a:pt x="2044" y="1092"/>
                  <a:pt x="2046" y="1092"/>
                </a:cubicBezTo>
                <a:cubicBezTo>
                  <a:pt x="2046" y="1092"/>
                  <a:pt x="2049" y="1095"/>
                  <a:pt x="2051" y="1094"/>
                </a:cubicBezTo>
                <a:cubicBezTo>
                  <a:pt x="2051" y="1088"/>
                  <a:pt x="2045" y="1090"/>
                  <a:pt x="2042" y="1090"/>
                </a:cubicBezTo>
                <a:cubicBezTo>
                  <a:pt x="2036" y="1092"/>
                  <a:pt x="2026" y="1093"/>
                  <a:pt x="2018" y="1092"/>
                </a:cubicBezTo>
                <a:cubicBezTo>
                  <a:pt x="2016" y="1092"/>
                  <a:pt x="2016" y="1090"/>
                  <a:pt x="2013" y="1090"/>
                </a:cubicBezTo>
                <a:cubicBezTo>
                  <a:pt x="2011" y="1090"/>
                  <a:pt x="2011" y="1092"/>
                  <a:pt x="2008" y="1092"/>
                </a:cubicBezTo>
                <a:cubicBezTo>
                  <a:pt x="2005" y="1093"/>
                  <a:pt x="2001" y="1092"/>
                  <a:pt x="1997" y="1092"/>
                </a:cubicBezTo>
                <a:cubicBezTo>
                  <a:pt x="1995" y="1092"/>
                  <a:pt x="1988" y="1094"/>
                  <a:pt x="1990" y="1089"/>
                </a:cubicBezTo>
                <a:cubicBezTo>
                  <a:pt x="1992" y="1085"/>
                  <a:pt x="1997" y="1088"/>
                  <a:pt x="2001" y="1087"/>
                </a:cubicBezTo>
                <a:cubicBezTo>
                  <a:pt x="2003" y="1087"/>
                  <a:pt x="2003" y="1086"/>
                  <a:pt x="2006" y="1086"/>
                </a:cubicBezTo>
                <a:cubicBezTo>
                  <a:pt x="2014" y="1085"/>
                  <a:pt x="2022" y="1085"/>
                  <a:pt x="2026" y="1084"/>
                </a:cubicBezTo>
                <a:cubicBezTo>
                  <a:pt x="2032" y="1083"/>
                  <a:pt x="2038" y="1084"/>
                  <a:pt x="2042" y="1083"/>
                </a:cubicBezTo>
                <a:cubicBezTo>
                  <a:pt x="2043" y="1082"/>
                  <a:pt x="2045" y="1080"/>
                  <a:pt x="2045" y="1079"/>
                </a:cubicBezTo>
                <a:cubicBezTo>
                  <a:pt x="2047" y="1079"/>
                  <a:pt x="2050" y="1080"/>
                  <a:pt x="2050" y="1078"/>
                </a:cubicBezTo>
                <a:cubicBezTo>
                  <a:pt x="2047" y="1075"/>
                  <a:pt x="2040" y="1077"/>
                  <a:pt x="2034" y="1076"/>
                </a:cubicBezTo>
                <a:cubicBezTo>
                  <a:pt x="2031" y="1076"/>
                  <a:pt x="2032" y="1071"/>
                  <a:pt x="2027" y="1071"/>
                </a:cubicBezTo>
                <a:cubicBezTo>
                  <a:pt x="2019" y="1075"/>
                  <a:pt x="2008" y="1072"/>
                  <a:pt x="1998" y="1071"/>
                </a:cubicBezTo>
                <a:cubicBezTo>
                  <a:pt x="1993" y="1071"/>
                  <a:pt x="1984" y="1074"/>
                  <a:pt x="1981" y="1068"/>
                </a:cubicBezTo>
                <a:cubicBezTo>
                  <a:pt x="1986" y="1067"/>
                  <a:pt x="1992" y="1064"/>
                  <a:pt x="1999" y="1064"/>
                </a:cubicBezTo>
                <a:cubicBezTo>
                  <a:pt x="2009" y="1062"/>
                  <a:pt x="2019" y="1064"/>
                  <a:pt x="2026" y="1062"/>
                </a:cubicBezTo>
                <a:cubicBezTo>
                  <a:pt x="2029" y="1061"/>
                  <a:pt x="2034" y="1058"/>
                  <a:pt x="2038" y="1059"/>
                </a:cubicBezTo>
                <a:cubicBezTo>
                  <a:pt x="2039" y="1052"/>
                  <a:pt x="2050" y="1055"/>
                  <a:pt x="2051" y="1049"/>
                </a:cubicBezTo>
                <a:cubicBezTo>
                  <a:pt x="2044" y="1049"/>
                  <a:pt x="2035" y="1052"/>
                  <a:pt x="2029" y="1049"/>
                </a:cubicBezTo>
                <a:cubicBezTo>
                  <a:pt x="2028" y="1049"/>
                  <a:pt x="2030" y="1044"/>
                  <a:pt x="2026" y="1046"/>
                </a:cubicBezTo>
                <a:cubicBezTo>
                  <a:pt x="2015" y="1048"/>
                  <a:pt x="1994" y="1048"/>
                  <a:pt x="1982" y="1048"/>
                </a:cubicBezTo>
                <a:cubicBezTo>
                  <a:pt x="1979" y="1047"/>
                  <a:pt x="1972" y="1050"/>
                  <a:pt x="1973" y="1044"/>
                </a:cubicBezTo>
                <a:cubicBezTo>
                  <a:pt x="1981" y="1043"/>
                  <a:pt x="1991" y="1044"/>
                  <a:pt x="2001" y="1043"/>
                </a:cubicBezTo>
                <a:cubicBezTo>
                  <a:pt x="2003" y="1043"/>
                  <a:pt x="2003" y="1041"/>
                  <a:pt x="2006" y="1041"/>
                </a:cubicBezTo>
                <a:cubicBezTo>
                  <a:pt x="2018" y="1041"/>
                  <a:pt x="2031" y="1043"/>
                  <a:pt x="2036" y="1038"/>
                </a:cubicBezTo>
                <a:cubicBezTo>
                  <a:pt x="2031" y="1035"/>
                  <a:pt x="2030" y="1039"/>
                  <a:pt x="2025" y="1040"/>
                </a:cubicBezTo>
                <a:cubicBezTo>
                  <a:pt x="2025" y="1038"/>
                  <a:pt x="2025" y="1037"/>
                  <a:pt x="2025" y="1035"/>
                </a:cubicBezTo>
                <a:cubicBezTo>
                  <a:pt x="2018" y="1034"/>
                  <a:pt x="2004" y="1038"/>
                  <a:pt x="2002" y="1032"/>
                </a:cubicBezTo>
                <a:cubicBezTo>
                  <a:pt x="2012" y="1029"/>
                  <a:pt x="2026" y="1029"/>
                  <a:pt x="2038" y="1027"/>
                </a:cubicBezTo>
                <a:cubicBezTo>
                  <a:pt x="2040" y="1022"/>
                  <a:pt x="2032" y="1025"/>
                  <a:pt x="2034" y="1019"/>
                </a:cubicBezTo>
                <a:cubicBezTo>
                  <a:pt x="2040" y="1018"/>
                  <a:pt x="2040" y="1018"/>
                  <a:pt x="2047" y="1019"/>
                </a:cubicBezTo>
                <a:cubicBezTo>
                  <a:pt x="2049" y="1017"/>
                  <a:pt x="2053" y="1016"/>
                  <a:pt x="2056" y="1014"/>
                </a:cubicBezTo>
                <a:cubicBezTo>
                  <a:pt x="2069" y="1014"/>
                  <a:pt x="2086" y="1016"/>
                  <a:pt x="2091" y="1011"/>
                </a:cubicBezTo>
                <a:cubicBezTo>
                  <a:pt x="2086" y="1012"/>
                  <a:pt x="2082" y="1010"/>
                  <a:pt x="2077" y="1010"/>
                </a:cubicBezTo>
                <a:cubicBezTo>
                  <a:pt x="2074" y="1009"/>
                  <a:pt x="2074" y="1011"/>
                  <a:pt x="2072" y="1010"/>
                </a:cubicBezTo>
                <a:cubicBezTo>
                  <a:pt x="2072" y="1009"/>
                  <a:pt x="2067" y="1010"/>
                  <a:pt x="2066" y="1010"/>
                </a:cubicBezTo>
                <a:cubicBezTo>
                  <a:pt x="2058" y="1008"/>
                  <a:pt x="2049" y="1008"/>
                  <a:pt x="2039" y="1006"/>
                </a:cubicBezTo>
                <a:cubicBezTo>
                  <a:pt x="2042" y="999"/>
                  <a:pt x="2035" y="1000"/>
                  <a:pt x="2035" y="995"/>
                </a:cubicBezTo>
                <a:cubicBezTo>
                  <a:pt x="2027" y="992"/>
                  <a:pt x="2023" y="1002"/>
                  <a:pt x="2017" y="997"/>
                </a:cubicBezTo>
                <a:cubicBezTo>
                  <a:pt x="2021" y="992"/>
                  <a:pt x="2026" y="989"/>
                  <a:pt x="2034" y="989"/>
                </a:cubicBezTo>
                <a:cubicBezTo>
                  <a:pt x="2034" y="986"/>
                  <a:pt x="2034" y="983"/>
                  <a:pt x="2037" y="984"/>
                </a:cubicBezTo>
                <a:cubicBezTo>
                  <a:pt x="2041" y="984"/>
                  <a:pt x="2038" y="990"/>
                  <a:pt x="2042" y="991"/>
                </a:cubicBezTo>
                <a:cubicBezTo>
                  <a:pt x="2044" y="988"/>
                  <a:pt x="2048" y="986"/>
                  <a:pt x="2051" y="984"/>
                </a:cubicBezTo>
                <a:cubicBezTo>
                  <a:pt x="2053" y="984"/>
                  <a:pt x="2054" y="984"/>
                  <a:pt x="2055" y="983"/>
                </a:cubicBezTo>
                <a:cubicBezTo>
                  <a:pt x="2046" y="982"/>
                  <a:pt x="2033" y="984"/>
                  <a:pt x="2031" y="981"/>
                </a:cubicBezTo>
                <a:cubicBezTo>
                  <a:pt x="2030" y="980"/>
                  <a:pt x="2026" y="980"/>
                  <a:pt x="2025" y="979"/>
                </a:cubicBezTo>
                <a:cubicBezTo>
                  <a:pt x="2019" y="979"/>
                  <a:pt x="2010" y="984"/>
                  <a:pt x="2007" y="978"/>
                </a:cubicBezTo>
                <a:cubicBezTo>
                  <a:pt x="2011" y="978"/>
                  <a:pt x="2011" y="973"/>
                  <a:pt x="2014" y="972"/>
                </a:cubicBezTo>
                <a:cubicBezTo>
                  <a:pt x="2012" y="978"/>
                  <a:pt x="2021" y="974"/>
                  <a:pt x="2025" y="975"/>
                </a:cubicBezTo>
                <a:cubicBezTo>
                  <a:pt x="2025" y="967"/>
                  <a:pt x="2017" y="977"/>
                  <a:pt x="2017" y="970"/>
                </a:cubicBezTo>
                <a:cubicBezTo>
                  <a:pt x="2020" y="968"/>
                  <a:pt x="2019" y="962"/>
                  <a:pt x="2024" y="962"/>
                </a:cubicBezTo>
                <a:cubicBezTo>
                  <a:pt x="2029" y="966"/>
                  <a:pt x="2034" y="960"/>
                  <a:pt x="2040" y="959"/>
                </a:cubicBezTo>
                <a:cubicBezTo>
                  <a:pt x="2046" y="959"/>
                  <a:pt x="2052" y="959"/>
                  <a:pt x="2056" y="957"/>
                </a:cubicBezTo>
                <a:cubicBezTo>
                  <a:pt x="2067" y="956"/>
                  <a:pt x="2054" y="957"/>
                  <a:pt x="2053" y="954"/>
                </a:cubicBezTo>
                <a:cubicBezTo>
                  <a:pt x="2053" y="952"/>
                  <a:pt x="2055" y="952"/>
                  <a:pt x="2058" y="953"/>
                </a:cubicBezTo>
                <a:cubicBezTo>
                  <a:pt x="2056" y="943"/>
                  <a:pt x="2072" y="953"/>
                  <a:pt x="2072" y="945"/>
                </a:cubicBezTo>
                <a:cubicBezTo>
                  <a:pt x="2064" y="945"/>
                  <a:pt x="2064" y="945"/>
                  <a:pt x="2058" y="946"/>
                </a:cubicBezTo>
                <a:cubicBezTo>
                  <a:pt x="2056" y="946"/>
                  <a:pt x="2055" y="944"/>
                  <a:pt x="2055" y="941"/>
                </a:cubicBezTo>
                <a:cubicBezTo>
                  <a:pt x="2057" y="941"/>
                  <a:pt x="2058" y="941"/>
                  <a:pt x="2060" y="940"/>
                </a:cubicBezTo>
                <a:cubicBezTo>
                  <a:pt x="2065" y="941"/>
                  <a:pt x="2070" y="939"/>
                  <a:pt x="2071" y="938"/>
                </a:cubicBezTo>
                <a:cubicBezTo>
                  <a:pt x="2073" y="938"/>
                  <a:pt x="2074" y="938"/>
                  <a:pt x="2076" y="937"/>
                </a:cubicBezTo>
                <a:cubicBezTo>
                  <a:pt x="2079" y="934"/>
                  <a:pt x="2082" y="936"/>
                  <a:pt x="2085" y="935"/>
                </a:cubicBezTo>
                <a:cubicBezTo>
                  <a:pt x="2088" y="935"/>
                  <a:pt x="2088" y="934"/>
                  <a:pt x="2090" y="933"/>
                </a:cubicBezTo>
                <a:cubicBezTo>
                  <a:pt x="2092" y="933"/>
                  <a:pt x="2093" y="935"/>
                  <a:pt x="2095" y="935"/>
                </a:cubicBezTo>
                <a:cubicBezTo>
                  <a:pt x="2102" y="936"/>
                  <a:pt x="2110" y="934"/>
                  <a:pt x="2113" y="933"/>
                </a:cubicBezTo>
                <a:cubicBezTo>
                  <a:pt x="2118" y="932"/>
                  <a:pt x="2117" y="933"/>
                  <a:pt x="2119" y="930"/>
                </a:cubicBezTo>
                <a:cubicBezTo>
                  <a:pt x="2126" y="931"/>
                  <a:pt x="2134" y="935"/>
                  <a:pt x="2137" y="927"/>
                </a:cubicBezTo>
                <a:cubicBezTo>
                  <a:pt x="2131" y="926"/>
                  <a:pt x="2121" y="933"/>
                  <a:pt x="2121" y="924"/>
                </a:cubicBezTo>
                <a:cubicBezTo>
                  <a:pt x="2123" y="922"/>
                  <a:pt x="2129" y="923"/>
                  <a:pt x="2134" y="922"/>
                </a:cubicBezTo>
                <a:cubicBezTo>
                  <a:pt x="2143" y="923"/>
                  <a:pt x="2136" y="920"/>
                  <a:pt x="2131" y="921"/>
                </a:cubicBezTo>
                <a:cubicBezTo>
                  <a:pt x="2128" y="917"/>
                  <a:pt x="2124" y="921"/>
                  <a:pt x="2123" y="921"/>
                </a:cubicBezTo>
                <a:cubicBezTo>
                  <a:pt x="2123" y="921"/>
                  <a:pt x="2122" y="919"/>
                  <a:pt x="2121" y="919"/>
                </a:cubicBezTo>
                <a:cubicBezTo>
                  <a:pt x="2114" y="917"/>
                  <a:pt x="2107" y="921"/>
                  <a:pt x="2104" y="921"/>
                </a:cubicBezTo>
                <a:cubicBezTo>
                  <a:pt x="2099" y="921"/>
                  <a:pt x="2094" y="921"/>
                  <a:pt x="2089" y="921"/>
                </a:cubicBezTo>
                <a:cubicBezTo>
                  <a:pt x="2086" y="920"/>
                  <a:pt x="2079" y="922"/>
                  <a:pt x="2080" y="916"/>
                </a:cubicBezTo>
                <a:cubicBezTo>
                  <a:pt x="2088" y="915"/>
                  <a:pt x="2089" y="919"/>
                  <a:pt x="2093" y="916"/>
                </a:cubicBezTo>
                <a:cubicBezTo>
                  <a:pt x="2097" y="912"/>
                  <a:pt x="2102" y="916"/>
                  <a:pt x="2105" y="916"/>
                </a:cubicBezTo>
                <a:cubicBezTo>
                  <a:pt x="2111" y="916"/>
                  <a:pt x="2117" y="915"/>
                  <a:pt x="2120" y="911"/>
                </a:cubicBezTo>
                <a:cubicBezTo>
                  <a:pt x="2120" y="912"/>
                  <a:pt x="2118" y="910"/>
                  <a:pt x="2120" y="910"/>
                </a:cubicBezTo>
                <a:cubicBezTo>
                  <a:pt x="2127" y="906"/>
                  <a:pt x="2135" y="914"/>
                  <a:pt x="2139" y="907"/>
                </a:cubicBezTo>
                <a:cubicBezTo>
                  <a:pt x="2129" y="905"/>
                  <a:pt x="2117" y="904"/>
                  <a:pt x="2106" y="905"/>
                </a:cubicBezTo>
                <a:cubicBezTo>
                  <a:pt x="2104" y="905"/>
                  <a:pt x="2103" y="907"/>
                  <a:pt x="2100" y="907"/>
                </a:cubicBezTo>
                <a:cubicBezTo>
                  <a:pt x="2097" y="906"/>
                  <a:pt x="2096" y="905"/>
                  <a:pt x="2093" y="905"/>
                </a:cubicBezTo>
                <a:cubicBezTo>
                  <a:pt x="2090" y="905"/>
                  <a:pt x="2086" y="905"/>
                  <a:pt x="2082" y="905"/>
                </a:cubicBezTo>
                <a:cubicBezTo>
                  <a:pt x="2081" y="905"/>
                  <a:pt x="2080" y="903"/>
                  <a:pt x="2081" y="903"/>
                </a:cubicBezTo>
                <a:cubicBezTo>
                  <a:pt x="2077" y="903"/>
                  <a:pt x="2070" y="905"/>
                  <a:pt x="2071" y="899"/>
                </a:cubicBezTo>
                <a:cubicBezTo>
                  <a:pt x="2085" y="897"/>
                  <a:pt x="2100" y="898"/>
                  <a:pt x="2114" y="897"/>
                </a:cubicBezTo>
                <a:cubicBezTo>
                  <a:pt x="2116" y="897"/>
                  <a:pt x="2117" y="896"/>
                  <a:pt x="2119" y="895"/>
                </a:cubicBezTo>
                <a:cubicBezTo>
                  <a:pt x="2123" y="895"/>
                  <a:pt x="2127" y="896"/>
                  <a:pt x="2130" y="895"/>
                </a:cubicBezTo>
                <a:cubicBezTo>
                  <a:pt x="2134" y="895"/>
                  <a:pt x="2138" y="897"/>
                  <a:pt x="2140" y="894"/>
                </a:cubicBezTo>
                <a:cubicBezTo>
                  <a:pt x="2134" y="895"/>
                  <a:pt x="2131" y="890"/>
                  <a:pt x="2124" y="889"/>
                </a:cubicBezTo>
                <a:cubicBezTo>
                  <a:pt x="2121" y="889"/>
                  <a:pt x="2118" y="890"/>
                  <a:pt x="2115" y="891"/>
                </a:cubicBezTo>
                <a:cubicBezTo>
                  <a:pt x="2111" y="891"/>
                  <a:pt x="2099" y="892"/>
                  <a:pt x="2099" y="892"/>
                </a:cubicBezTo>
                <a:cubicBezTo>
                  <a:pt x="2097" y="890"/>
                  <a:pt x="2095" y="891"/>
                  <a:pt x="2092" y="889"/>
                </a:cubicBezTo>
                <a:cubicBezTo>
                  <a:pt x="2089" y="887"/>
                  <a:pt x="2084" y="889"/>
                  <a:pt x="2081" y="886"/>
                </a:cubicBezTo>
                <a:cubicBezTo>
                  <a:pt x="2083" y="881"/>
                  <a:pt x="2095" y="887"/>
                  <a:pt x="2096" y="883"/>
                </a:cubicBezTo>
                <a:cubicBezTo>
                  <a:pt x="2089" y="880"/>
                  <a:pt x="2085" y="883"/>
                  <a:pt x="2077" y="883"/>
                </a:cubicBezTo>
                <a:cubicBezTo>
                  <a:pt x="2077" y="881"/>
                  <a:pt x="2078" y="881"/>
                  <a:pt x="2079" y="880"/>
                </a:cubicBezTo>
                <a:cubicBezTo>
                  <a:pt x="2076" y="881"/>
                  <a:pt x="2062" y="885"/>
                  <a:pt x="2062" y="883"/>
                </a:cubicBezTo>
                <a:cubicBezTo>
                  <a:pt x="2063" y="881"/>
                  <a:pt x="2063" y="880"/>
                  <a:pt x="2063" y="878"/>
                </a:cubicBezTo>
                <a:cubicBezTo>
                  <a:pt x="2068" y="878"/>
                  <a:pt x="2073" y="878"/>
                  <a:pt x="2079" y="878"/>
                </a:cubicBezTo>
                <a:cubicBezTo>
                  <a:pt x="2079" y="876"/>
                  <a:pt x="2079" y="875"/>
                  <a:pt x="2080" y="875"/>
                </a:cubicBezTo>
                <a:cubicBezTo>
                  <a:pt x="2086" y="872"/>
                  <a:pt x="2097" y="872"/>
                  <a:pt x="2108" y="872"/>
                </a:cubicBezTo>
                <a:cubicBezTo>
                  <a:pt x="2110" y="872"/>
                  <a:pt x="2115" y="875"/>
                  <a:pt x="2116" y="870"/>
                </a:cubicBezTo>
                <a:cubicBezTo>
                  <a:pt x="2106" y="868"/>
                  <a:pt x="2096" y="867"/>
                  <a:pt x="2087" y="868"/>
                </a:cubicBezTo>
                <a:cubicBezTo>
                  <a:pt x="2085" y="869"/>
                  <a:pt x="2085" y="870"/>
                  <a:pt x="2082" y="870"/>
                </a:cubicBezTo>
                <a:cubicBezTo>
                  <a:pt x="2083" y="870"/>
                  <a:pt x="2081" y="869"/>
                  <a:pt x="2081" y="868"/>
                </a:cubicBezTo>
                <a:cubicBezTo>
                  <a:pt x="2073" y="866"/>
                  <a:pt x="2071" y="868"/>
                  <a:pt x="2066" y="868"/>
                </a:cubicBezTo>
                <a:cubicBezTo>
                  <a:pt x="2061" y="869"/>
                  <a:pt x="2051" y="869"/>
                  <a:pt x="2050" y="867"/>
                </a:cubicBezTo>
                <a:cubicBezTo>
                  <a:pt x="2046" y="867"/>
                  <a:pt x="2046" y="872"/>
                  <a:pt x="2039" y="870"/>
                </a:cubicBezTo>
                <a:cubicBezTo>
                  <a:pt x="2041" y="868"/>
                  <a:pt x="2041" y="863"/>
                  <a:pt x="2041" y="859"/>
                </a:cubicBezTo>
                <a:cubicBezTo>
                  <a:pt x="2046" y="855"/>
                  <a:pt x="2050" y="857"/>
                  <a:pt x="2054" y="857"/>
                </a:cubicBezTo>
                <a:cubicBezTo>
                  <a:pt x="2057" y="858"/>
                  <a:pt x="2063" y="858"/>
                  <a:pt x="2067" y="857"/>
                </a:cubicBezTo>
                <a:cubicBezTo>
                  <a:pt x="2071" y="856"/>
                  <a:pt x="2070" y="857"/>
                  <a:pt x="2073" y="857"/>
                </a:cubicBezTo>
                <a:cubicBezTo>
                  <a:pt x="2081" y="859"/>
                  <a:pt x="2084" y="855"/>
                  <a:pt x="2089" y="854"/>
                </a:cubicBezTo>
                <a:cubicBezTo>
                  <a:pt x="2095" y="853"/>
                  <a:pt x="2102" y="855"/>
                  <a:pt x="2109" y="854"/>
                </a:cubicBezTo>
                <a:cubicBezTo>
                  <a:pt x="2113" y="854"/>
                  <a:pt x="2116" y="851"/>
                  <a:pt x="2120" y="851"/>
                </a:cubicBezTo>
                <a:cubicBezTo>
                  <a:pt x="2127" y="850"/>
                  <a:pt x="2132" y="850"/>
                  <a:pt x="2136" y="849"/>
                </a:cubicBezTo>
                <a:cubicBezTo>
                  <a:pt x="2139" y="849"/>
                  <a:pt x="2142" y="851"/>
                  <a:pt x="2144" y="848"/>
                </a:cubicBezTo>
                <a:cubicBezTo>
                  <a:pt x="2140" y="847"/>
                  <a:pt x="2132" y="848"/>
                  <a:pt x="2130" y="848"/>
                </a:cubicBezTo>
                <a:cubicBezTo>
                  <a:pt x="2129" y="848"/>
                  <a:pt x="2128" y="846"/>
                  <a:pt x="2128" y="846"/>
                </a:cubicBezTo>
                <a:cubicBezTo>
                  <a:pt x="2126" y="846"/>
                  <a:pt x="2123" y="848"/>
                  <a:pt x="2120" y="848"/>
                </a:cubicBezTo>
                <a:cubicBezTo>
                  <a:pt x="2118" y="848"/>
                  <a:pt x="2118" y="846"/>
                  <a:pt x="2115" y="846"/>
                </a:cubicBezTo>
                <a:cubicBezTo>
                  <a:pt x="2113" y="846"/>
                  <a:pt x="2112" y="848"/>
                  <a:pt x="2110" y="848"/>
                </a:cubicBezTo>
                <a:cubicBezTo>
                  <a:pt x="2111" y="848"/>
                  <a:pt x="2110" y="846"/>
                  <a:pt x="2109" y="846"/>
                </a:cubicBezTo>
                <a:cubicBezTo>
                  <a:pt x="2108" y="846"/>
                  <a:pt x="2107" y="846"/>
                  <a:pt x="2106" y="846"/>
                </a:cubicBezTo>
                <a:cubicBezTo>
                  <a:pt x="2097" y="846"/>
                  <a:pt x="2089" y="845"/>
                  <a:pt x="2085" y="845"/>
                </a:cubicBezTo>
                <a:cubicBezTo>
                  <a:pt x="2082" y="844"/>
                  <a:pt x="2077" y="845"/>
                  <a:pt x="2076" y="842"/>
                </a:cubicBezTo>
                <a:cubicBezTo>
                  <a:pt x="2077" y="834"/>
                  <a:pt x="2083" y="843"/>
                  <a:pt x="2085" y="838"/>
                </a:cubicBezTo>
                <a:cubicBezTo>
                  <a:pt x="2082" y="838"/>
                  <a:pt x="2082" y="834"/>
                  <a:pt x="2083" y="830"/>
                </a:cubicBezTo>
                <a:cubicBezTo>
                  <a:pt x="2086" y="830"/>
                  <a:pt x="2090" y="830"/>
                  <a:pt x="2094" y="830"/>
                </a:cubicBezTo>
                <a:cubicBezTo>
                  <a:pt x="2093" y="833"/>
                  <a:pt x="2090" y="834"/>
                  <a:pt x="2090" y="838"/>
                </a:cubicBezTo>
                <a:cubicBezTo>
                  <a:pt x="2095" y="837"/>
                  <a:pt x="2093" y="842"/>
                  <a:pt x="2096" y="843"/>
                </a:cubicBezTo>
                <a:cubicBezTo>
                  <a:pt x="2096" y="838"/>
                  <a:pt x="2113" y="842"/>
                  <a:pt x="2109" y="838"/>
                </a:cubicBezTo>
                <a:cubicBezTo>
                  <a:pt x="2103" y="839"/>
                  <a:pt x="2102" y="836"/>
                  <a:pt x="2103" y="830"/>
                </a:cubicBezTo>
                <a:cubicBezTo>
                  <a:pt x="2113" y="827"/>
                  <a:pt x="2135" y="831"/>
                  <a:pt x="2147" y="826"/>
                </a:cubicBezTo>
                <a:cubicBezTo>
                  <a:pt x="2147" y="826"/>
                  <a:pt x="2145" y="829"/>
                  <a:pt x="2145" y="829"/>
                </a:cubicBezTo>
                <a:cubicBezTo>
                  <a:pt x="2150" y="831"/>
                  <a:pt x="2159" y="829"/>
                  <a:pt x="2159" y="829"/>
                </a:cubicBezTo>
                <a:cubicBezTo>
                  <a:pt x="2161" y="828"/>
                  <a:pt x="2163" y="829"/>
                  <a:pt x="2164" y="829"/>
                </a:cubicBezTo>
                <a:cubicBezTo>
                  <a:pt x="2168" y="828"/>
                  <a:pt x="2171" y="827"/>
                  <a:pt x="2175" y="827"/>
                </a:cubicBezTo>
                <a:cubicBezTo>
                  <a:pt x="2181" y="828"/>
                  <a:pt x="2180" y="829"/>
                  <a:pt x="2182" y="827"/>
                </a:cubicBezTo>
                <a:cubicBezTo>
                  <a:pt x="2182" y="827"/>
                  <a:pt x="2185" y="827"/>
                  <a:pt x="2185" y="827"/>
                </a:cubicBezTo>
                <a:cubicBezTo>
                  <a:pt x="2191" y="827"/>
                  <a:pt x="2191" y="826"/>
                  <a:pt x="2196" y="826"/>
                </a:cubicBezTo>
                <a:cubicBezTo>
                  <a:pt x="2203" y="825"/>
                  <a:pt x="2207" y="831"/>
                  <a:pt x="2211" y="824"/>
                </a:cubicBezTo>
                <a:cubicBezTo>
                  <a:pt x="2195" y="825"/>
                  <a:pt x="2175" y="824"/>
                  <a:pt x="2165" y="822"/>
                </a:cubicBezTo>
                <a:cubicBezTo>
                  <a:pt x="2159" y="822"/>
                  <a:pt x="2156" y="824"/>
                  <a:pt x="2150" y="824"/>
                </a:cubicBezTo>
                <a:cubicBezTo>
                  <a:pt x="2141" y="825"/>
                  <a:pt x="2130" y="825"/>
                  <a:pt x="2121" y="824"/>
                </a:cubicBezTo>
                <a:cubicBezTo>
                  <a:pt x="2118" y="824"/>
                  <a:pt x="2116" y="822"/>
                  <a:pt x="2113" y="822"/>
                </a:cubicBezTo>
                <a:cubicBezTo>
                  <a:pt x="2110" y="823"/>
                  <a:pt x="2108" y="824"/>
                  <a:pt x="2105" y="824"/>
                </a:cubicBezTo>
                <a:cubicBezTo>
                  <a:pt x="2103" y="824"/>
                  <a:pt x="2100" y="823"/>
                  <a:pt x="2097" y="822"/>
                </a:cubicBezTo>
                <a:cubicBezTo>
                  <a:pt x="2094" y="822"/>
                  <a:pt x="2090" y="823"/>
                  <a:pt x="2086" y="822"/>
                </a:cubicBezTo>
                <a:cubicBezTo>
                  <a:pt x="2085" y="822"/>
                  <a:pt x="2077" y="825"/>
                  <a:pt x="2078" y="819"/>
                </a:cubicBezTo>
                <a:cubicBezTo>
                  <a:pt x="2092" y="817"/>
                  <a:pt x="2113" y="818"/>
                  <a:pt x="2126" y="818"/>
                </a:cubicBezTo>
                <a:cubicBezTo>
                  <a:pt x="2130" y="818"/>
                  <a:pt x="2134" y="819"/>
                  <a:pt x="2136" y="816"/>
                </a:cubicBezTo>
                <a:cubicBezTo>
                  <a:pt x="2135" y="816"/>
                  <a:pt x="2134" y="815"/>
                  <a:pt x="2135" y="813"/>
                </a:cubicBezTo>
                <a:cubicBezTo>
                  <a:pt x="2131" y="811"/>
                  <a:pt x="2130" y="816"/>
                  <a:pt x="2128" y="816"/>
                </a:cubicBezTo>
                <a:cubicBezTo>
                  <a:pt x="2126" y="817"/>
                  <a:pt x="2125" y="815"/>
                  <a:pt x="2123" y="815"/>
                </a:cubicBezTo>
                <a:cubicBezTo>
                  <a:pt x="2122" y="814"/>
                  <a:pt x="2121" y="817"/>
                  <a:pt x="2120" y="815"/>
                </a:cubicBezTo>
                <a:cubicBezTo>
                  <a:pt x="2124" y="815"/>
                  <a:pt x="2122" y="810"/>
                  <a:pt x="2125" y="810"/>
                </a:cubicBezTo>
                <a:cubicBezTo>
                  <a:pt x="2130" y="808"/>
                  <a:pt x="2135" y="808"/>
                  <a:pt x="2140" y="810"/>
                </a:cubicBezTo>
                <a:cubicBezTo>
                  <a:pt x="2140" y="808"/>
                  <a:pt x="2141" y="808"/>
                  <a:pt x="2143" y="808"/>
                </a:cubicBezTo>
                <a:cubicBezTo>
                  <a:pt x="2150" y="807"/>
                  <a:pt x="2152" y="808"/>
                  <a:pt x="2154" y="808"/>
                </a:cubicBezTo>
                <a:cubicBezTo>
                  <a:pt x="2161" y="810"/>
                  <a:pt x="2174" y="809"/>
                  <a:pt x="2181" y="808"/>
                </a:cubicBezTo>
                <a:cubicBezTo>
                  <a:pt x="2183" y="808"/>
                  <a:pt x="2183" y="807"/>
                  <a:pt x="2185" y="807"/>
                </a:cubicBezTo>
                <a:cubicBezTo>
                  <a:pt x="2186" y="807"/>
                  <a:pt x="2187" y="808"/>
                  <a:pt x="2189" y="808"/>
                </a:cubicBezTo>
                <a:cubicBezTo>
                  <a:pt x="2202" y="809"/>
                  <a:pt x="2218" y="809"/>
                  <a:pt x="2229" y="808"/>
                </a:cubicBezTo>
                <a:cubicBezTo>
                  <a:pt x="2231" y="808"/>
                  <a:pt x="2233" y="807"/>
                  <a:pt x="2234" y="807"/>
                </a:cubicBezTo>
                <a:cubicBezTo>
                  <a:pt x="2236" y="807"/>
                  <a:pt x="2236" y="808"/>
                  <a:pt x="2239" y="808"/>
                </a:cubicBezTo>
                <a:cubicBezTo>
                  <a:pt x="2247" y="809"/>
                  <a:pt x="2240" y="806"/>
                  <a:pt x="2244" y="805"/>
                </a:cubicBezTo>
                <a:cubicBezTo>
                  <a:pt x="2248" y="809"/>
                  <a:pt x="2258" y="808"/>
                  <a:pt x="2266" y="808"/>
                </a:cubicBezTo>
                <a:cubicBezTo>
                  <a:pt x="2266" y="805"/>
                  <a:pt x="2268" y="805"/>
                  <a:pt x="2270" y="803"/>
                </a:cubicBezTo>
                <a:cubicBezTo>
                  <a:pt x="2263" y="805"/>
                  <a:pt x="2259" y="802"/>
                  <a:pt x="2254" y="802"/>
                </a:cubicBezTo>
                <a:cubicBezTo>
                  <a:pt x="2254" y="802"/>
                  <a:pt x="2254" y="803"/>
                  <a:pt x="2254" y="803"/>
                </a:cubicBezTo>
                <a:cubicBezTo>
                  <a:pt x="2253" y="804"/>
                  <a:pt x="2252" y="802"/>
                  <a:pt x="2252" y="802"/>
                </a:cubicBezTo>
                <a:cubicBezTo>
                  <a:pt x="2251" y="802"/>
                  <a:pt x="2250" y="804"/>
                  <a:pt x="2249" y="803"/>
                </a:cubicBezTo>
                <a:cubicBezTo>
                  <a:pt x="2246" y="803"/>
                  <a:pt x="2247" y="802"/>
                  <a:pt x="2246" y="803"/>
                </a:cubicBezTo>
                <a:cubicBezTo>
                  <a:pt x="2243" y="806"/>
                  <a:pt x="2231" y="802"/>
                  <a:pt x="2231" y="802"/>
                </a:cubicBezTo>
                <a:cubicBezTo>
                  <a:pt x="2229" y="801"/>
                  <a:pt x="2223" y="801"/>
                  <a:pt x="2220" y="802"/>
                </a:cubicBezTo>
                <a:cubicBezTo>
                  <a:pt x="2219" y="802"/>
                  <a:pt x="2220" y="806"/>
                  <a:pt x="2218" y="805"/>
                </a:cubicBezTo>
                <a:cubicBezTo>
                  <a:pt x="2221" y="800"/>
                  <a:pt x="2216" y="804"/>
                  <a:pt x="2214" y="803"/>
                </a:cubicBezTo>
                <a:cubicBezTo>
                  <a:pt x="2210" y="803"/>
                  <a:pt x="2207" y="801"/>
                  <a:pt x="2202" y="802"/>
                </a:cubicBezTo>
                <a:cubicBezTo>
                  <a:pt x="2199" y="802"/>
                  <a:pt x="2197" y="806"/>
                  <a:pt x="2194" y="805"/>
                </a:cubicBezTo>
                <a:cubicBezTo>
                  <a:pt x="2191" y="803"/>
                  <a:pt x="2188" y="800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77" y="797"/>
                  <a:pt x="2171" y="800"/>
                  <a:pt x="2166" y="800"/>
                </a:cubicBezTo>
                <a:cubicBezTo>
                  <a:pt x="2163" y="800"/>
                  <a:pt x="2162" y="799"/>
                  <a:pt x="2159" y="799"/>
                </a:cubicBezTo>
                <a:cubicBezTo>
                  <a:pt x="2154" y="798"/>
                  <a:pt x="2148" y="799"/>
                  <a:pt x="2142" y="799"/>
                </a:cubicBezTo>
                <a:cubicBezTo>
                  <a:pt x="2139" y="798"/>
                  <a:pt x="2138" y="797"/>
                  <a:pt x="2137" y="799"/>
                </a:cubicBezTo>
                <a:cubicBezTo>
                  <a:pt x="2136" y="800"/>
                  <a:pt x="2131" y="797"/>
                  <a:pt x="2131" y="797"/>
                </a:cubicBezTo>
                <a:cubicBezTo>
                  <a:pt x="2131" y="797"/>
                  <a:pt x="2130" y="798"/>
                  <a:pt x="2129" y="799"/>
                </a:cubicBezTo>
                <a:cubicBezTo>
                  <a:pt x="2124" y="800"/>
                  <a:pt x="2123" y="797"/>
                  <a:pt x="2121" y="797"/>
                </a:cubicBezTo>
                <a:cubicBezTo>
                  <a:pt x="2121" y="797"/>
                  <a:pt x="2120" y="799"/>
                  <a:pt x="2119" y="799"/>
                </a:cubicBezTo>
                <a:cubicBezTo>
                  <a:pt x="2113" y="801"/>
                  <a:pt x="2105" y="797"/>
                  <a:pt x="2103" y="797"/>
                </a:cubicBezTo>
                <a:cubicBezTo>
                  <a:pt x="2098" y="796"/>
                  <a:pt x="2095" y="798"/>
                  <a:pt x="2092" y="799"/>
                </a:cubicBezTo>
                <a:cubicBezTo>
                  <a:pt x="2084" y="800"/>
                  <a:pt x="2072" y="798"/>
                  <a:pt x="2068" y="797"/>
                </a:cubicBezTo>
                <a:cubicBezTo>
                  <a:pt x="2066" y="797"/>
                  <a:pt x="2060" y="799"/>
                  <a:pt x="2062" y="794"/>
                </a:cubicBezTo>
                <a:cubicBezTo>
                  <a:pt x="2065" y="790"/>
                  <a:pt x="2071" y="794"/>
                  <a:pt x="2075" y="794"/>
                </a:cubicBezTo>
                <a:cubicBezTo>
                  <a:pt x="2078" y="794"/>
                  <a:pt x="2081" y="794"/>
                  <a:pt x="2084" y="794"/>
                </a:cubicBezTo>
                <a:cubicBezTo>
                  <a:pt x="2085" y="791"/>
                  <a:pt x="2082" y="790"/>
                  <a:pt x="2085" y="789"/>
                </a:cubicBezTo>
                <a:cubicBezTo>
                  <a:pt x="2085" y="791"/>
                  <a:pt x="2087" y="790"/>
                  <a:pt x="2089" y="791"/>
                </a:cubicBezTo>
                <a:cubicBezTo>
                  <a:pt x="2096" y="792"/>
                  <a:pt x="2095" y="791"/>
                  <a:pt x="2100" y="791"/>
                </a:cubicBezTo>
                <a:cubicBezTo>
                  <a:pt x="2110" y="790"/>
                  <a:pt x="2125" y="791"/>
                  <a:pt x="2129" y="792"/>
                </a:cubicBezTo>
                <a:cubicBezTo>
                  <a:pt x="2136" y="794"/>
                  <a:pt x="2138" y="789"/>
                  <a:pt x="2142" y="789"/>
                </a:cubicBezTo>
                <a:cubicBezTo>
                  <a:pt x="2142" y="789"/>
                  <a:pt x="2144" y="791"/>
                  <a:pt x="2145" y="791"/>
                </a:cubicBezTo>
                <a:cubicBezTo>
                  <a:pt x="2152" y="792"/>
                  <a:pt x="2159" y="790"/>
                  <a:pt x="2165" y="791"/>
                </a:cubicBezTo>
                <a:cubicBezTo>
                  <a:pt x="2165" y="785"/>
                  <a:pt x="2158" y="788"/>
                  <a:pt x="2155" y="788"/>
                </a:cubicBezTo>
                <a:cubicBezTo>
                  <a:pt x="2147" y="787"/>
                  <a:pt x="2140" y="787"/>
                  <a:pt x="2136" y="786"/>
                </a:cubicBezTo>
                <a:cubicBezTo>
                  <a:pt x="2129" y="785"/>
                  <a:pt x="2126" y="788"/>
                  <a:pt x="2121" y="788"/>
                </a:cubicBezTo>
                <a:cubicBezTo>
                  <a:pt x="2118" y="788"/>
                  <a:pt x="2118" y="786"/>
                  <a:pt x="2115" y="786"/>
                </a:cubicBezTo>
                <a:cubicBezTo>
                  <a:pt x="2110" y="785"/>
                  <a:pt x="2103" y="785"/>
                  <a:pt x="2097" y="786"/>
                </a:cubicBezTo>
                <a:cubicBezTo>
                  <a:pt x="2095" y="786"/>
                  <a:pt x="2095" y="788"/>
                  <a:pt x="2093" y="788"/>
                </a:cubicBezTo>
                <a:cubicBezTo>
                  <a:pt x="2087" y="787"/>
                  <a:pt x="2082" y="785"/>
                  <a:pt x="2077" y="784"/>
                </a:cubicBezTo>
                <a:cubicBezTo>
                  <a:pt x="2073" y="784"/>
                  <a:pt x="2068" y="784"/>
                  <a:pt x="2064" y="784"/>
                </a:cubicBezTo>
                <a:cubicBezTo>
                  <a:pt x="2062" y="784"/>
                  <a:pt x="2054" y="787"/>
                  <a:pt x="2056" y="781"/>
                </a:cubicBezTo>
                <a:cubicBezTo>
                  <a:pt x="2066" y="779"/>
                  <a:pt x="2078" y="781"/>
                  <a:pt x="2082" y="776"/>
                </a:cubicBezTo>
                <a:cubicBezTo>
                  <a:pt x="2075" y="775"/>
                  <a:pt x="2065" y="779"/>
                  <a:pt x="2061" y="775"/>
                </a:cubicBezTo>
                <a:cubicBezTo>
                  <a:pt x="2062" y="773"/>
                  <a:pt x="2065" y="773"/>
                  <a:pt x="2066" y="772"/>
                </a:cubicBezTo>
                <a:cubicBezTo>
                  <a:pt x="2089" y="770"/>
                  <a:pt x="2099" y="771"/>
                  <a:pt x="2121" y="770"/>
                </a:cubicBezTo>
                <a:cubicBezTo>
                  <a:pt x="2121" y="765"/>
                  <a:pt x="2114" y="767"/>
                  <a:pt x="2111" y="767"/>
                </a:cubicBezTo>
                <a:cubicBezTo>
                  <a:pt x="2106" y="767"/>
                  <a:pt x="2102" y="767"/>
                  <a:pt x="2097" y="767"/>
                </a:cubicBezTo>
                <a:cubicBezTo>
                  <a:pt x="2095" y="767"/>
                  <a:pt x="2095" y="766"/>
                  <a:pt x="2092" y="765"/>
                </a:cubicBezTo>
                <a:cubicBezTo>
                  <a:pt x="2085" y="765"/>
                  <a:pt x="2072" y="766"/>
                  <a:pt x="2071" y="759"/>
                </a:cubicBezTo>
                <a:cubicBezTo>
                  <a:pt x="2094" y="756"/>
                  <a:pt x="2126" y="757"/>
                  <a:pt x="2149" y="759"/>
                </a:cubicBezTo>
                <a:cubicBezTo>
                  <a:pt x="2150" y="757"/>
                  <a:pt x="2152" y="756"/>
                  <a:pt x="2154" y="754"/>
                </a:cubicBezTo>
                <a:cubicBezTo>
                  <a:pt x="2180" y="754"/>
                  <a:pt x="2198" y="757"/>
                  <a:pt x="2221" y="754"/>
                </a:cubicBezTo>
                <a:cubicBezTo>
                  <a:pt x="2223" y="754"/>
                  <a:pt x="2226" y="755"/>
                  <a:pt x="2226" y="753"/>
                </a:cubicBezTo>
                <a:cubicBezTo>
                  <a:pt x="2214" y="752"/>
                  <a:pt x="2201" y="754"/>
                  <a:pt x="2189" y="753"/>
                </a:cubicBezTo>
                <a:cubicBezTo>
                  <a:pt x="2183" y="752"/>
                  <a:pt x="2186" y="752"/>
                  <a:pt x="2183" y="753"/>
                </a:cubicBezTo>
                <a:cubicBezTo>
                  <a:pt x="2172" y="755"/>
                  <a:pt x="2158" y="752"/>
                  <a:pt x="2152" y="751"/>
                </a:cubicBezTo>
                <a:cubicBezTo>
                  <a:pt x="2144" y="750"/>
                  <a:pt x="2136" y="751"/>
                  <a:pt x="2128" y="751"/>
                </a:cubicBezTo>
                <a:cubicBezTo>
                  <a:pt x="2126" y="751"/>
                  <a:pt x="2126" y="750"/>
                  <a:pt x="2123" y="750"/>
                </a:cubicBezTo>
                <a:cubicBezTo>
                  <a:pt x="2116" y="748"/>
                  <a:pt x="2113" y="752"/>
                  <a:pt x="2110" y="750"/>
                </a:cubicBezTo>
                <a:cubicBezTo>
                  <a:pt x="2108" y="746"/>
                  <a:pt x="2097" y="753"/>
                  <a:pt x="2101" y="745"/>
                </a:cubicBezTo>
                <a:cubicBezTo>
                  <a:pt x="2109" y="745"/>
                  <a:pt x="2117" y="745"/>
                  <a:pt x="2125" y="745"/>
                </a:cubicBezTo>
                <a:cubicBezTo>
                  <a:pt x="2127" y="745"/>
                  <a:pt x="2131" y="744"/>
                  <a:pt x="2128" y="743"/>
                </a:cubicBezTo>
                <a:cubicBezTo>
                  <a:pt x="2126" y="743"/>
                  <a:pt x="2124" y="743"/>
                  <a:pt x="2122" y="743"/>
                </a:cubicBezTo>
                <a:cubicBezTo>
                  <a:pt x="2122" y="740"/>
                  <a:pt x="2121" y="741"/>
                  <a:pt x="2119" y="740"/>
                </a:cubicBezTo>
                <a:cubicBezTo>
                  <a:pt x="2115" y="739"/>
                  <a:pt x="2110" y="739"/>
                  <a:pt x="2105" y="738"/>
                </a:cubicBezTo>
                <a:cubicBezTo>
                  <a:pt x="2102" y="738"/>
                  <a:pt x="2102" y="737"/>
                  <a:pt x="2098" y="737"/>
                </a:cubicBezTo>
                <a:cubicBezTo>
                  <a:pt x="2095" y="737"/>
                  <a:pt x="2091" y="739"/>
                  <a:pt x="2089" y="738"/>
                </a:cubicBezTo>
                <a:cubicBezTo>
                  <a:pt x="2087" y="738"/>
                  <a:pt x="2086" y="737"/>
                  <a:pt x="2084" y="737"/>
                </a:cubicBezTo>
                <a:cubicBezTo>
                  <a:pt x="2081" y="736"/>
                  <a:pt x="2078" y="735"/>
                  <a:pt x="2076" y="735"/>
                </a:cubicBezTo>
                <a:cubicBezTo>
                  <a:pt x="2074" y="735"/>
                  <a:pt x="2072" y="737"/>
                  <a:pt x="2071" y="737"/>
                </a:cubicBezTo>
                <a:cubicBezTo>
                  <a:pt x="2071" y="737"/>
                  <a:pt x="2069" y="734"/>
                  <a:pt x="2066" y="735"/>
                </a:cubicBezTo>
                <a:cubicBezTo>
                  <a:pt x="2065" y="739"/>
                  <a:pt x="2071" y="740"/>
                  <a:pt x="2064" y="740"/>
                </a:cubicBezTo>
                <a:cubicBezTo>
                  <a:pt x="2062" y="741"/>
                  <a:pt x="2065" y="737"/>
                  <a:pt x="2065" y="737"/>
                </a:cubicBezTo>
                <a:cubicBezTo>
                  <a:pt x="2062" y="735"/>
                  <a:pt x="2058" y="737"/>
                  <a:pt x="2055" y="735"/>
                </a:cubicBezTo>
                <a:cubicBezTo>
                  <a:pt x="2055" y="735"/>
                  <a:pt x="2055" y="732"/>
                  <a:pt x="2055" y="732"/>
                </a:cubicBezTo>
                <a:cubicBezTo>
                  <a:pt x="2055" y="732"/>
                  <a:pt x="2053" y="732"/>
                  <a:pt x="2052" y="732"/>
                </a:cubicBezTo>
                <a:cubicBezTo>
                  <a:pt x="2050" y="732"/>
                  <a:pt x="2049" y="731"/>
                  <a:pt x="2047" y="730"/>
                </a:cubicBezTo>
                <a:cubicBezTo>
                  <a:pt x="2044" y="730"/>
                  <a:pt x="2047" y="727"/>
                  <a:pt x="2046" y="724"/>
                </a:cubicBezTo>
                <a:cubicBezTo>
                  <a:pt x="2045" y="723"/>
                  <a:pt x="2042" y="724"/>
                  <a:pt x="2043" y="723"/>
                </a:cubicBezTo>
                <a:cubicBezTo>
                  <a:pt x="2047" y="722"/>
                  <a:pt x="2050" y="722"/>
                  <a:pt x="2052" y="719"/>
                </a:cubicBezTo>
                <a:cubicBezTo>
                  <a:pt x="2046" y="719"/>
                  <a:pt x="2040" y="719"/>
                  <a:pt x="2033" y="719"/>
                </a:cubicBezTo>
                <a:cubicBezTo>
                  <a:pt x="2029" y="725"/>
                  <a:pt x="2022" y="723"/>
                  <a:pt x="2014" y="724"/>
                </a:cubicBezTo>
                <a:cubicBezTo>
                  <a:pt x="2012" y="725"/>
                  <a:pt x="2011" y="726"/>
                  <a:pt x="2009" y="726"/>
                </a:cubicBezTo>
                <a:cubicBezTo>
                  <a:pt x="2006" y="726"/>
                  <a:pt x="2005" y="725"/>
                  <a:pt x="2002" y="724"/>
                </a:cubicBezTo>
                <a:cubicBezTo>
                  <a:pt x="2000" y="724"/>
                  <a:pt x="1996" y="725"/>
                  <a:pt x="1996" y="723"/>
                </a:cubicBezTo>
                <a:cubicBezTo>
                  <a:pt x="1999" y="718"/>
                  <a:pt x="2012" y="721"/>
                  <a:pt x="2016" y="718"/>
                </a:cubicBezTo>
                <a:cubicBezTo>
                  <a:pt x="2005" y="715"/>
                  <a:pt x="1991" y="716"/>
                  <a:pt x="1979" y="715"/>
                </a:cubicBezTo>
                <a:cubicBezTo>
                  <a:pt x="1981" y="710"/>
                  <a:pt x="1980" y="710"/>
                  <a:pt x="1977" y="707"/>
                </a:cubicBezTo>
                <a:cubicBezTo>
                  <a:pt x="1984" y="705"/>
                  <a:pt x="1990" y="703"/>
                  <a:pt x="1997" y="702"/>
                </a:cubicBezTo>
                <a:cubicBezTo>
                  <a:pt x="1998" y="702"/>
                  <a:pt x="2000" y="702"/>
                  <a:pt x="2000" y="700"/>
                </a:cubicBezTo>
                <a:cubicBezTo>
                  <a:pt x="1989" y="703"/>
                  <a:pt x="1976" y="702"/>
                  <a:pt x="1965" y="704"/>
                </a:cubicBezTo>
                <a:cubicBezTo>
                  <a:pt x="1963" y="704"/>
                  <a:pt x="1963" y="705"/>
                  <a:pt x="1961" y="705"/>
                </a:cubicBezTo>
                <a:cubicBezTo>
                  <a:pt x="1958" y="706"/>
                  <a:pt x="1957" y="705"/>
                  <a:pt x="1955" y="707"/>
                </a:cubicBezTo>
                <a:cubicBezTo>
                  <a:pt x="1952" y="710"/>
                  <a:pt x="1939" y="705"/>
                  <a:pt x="1939" y="705"/>
                </a:cubicBezTo>
                <a:cubicBezTo>
                  <a:pt x="1936" y="705"/>
                  <a:pt x="1932" y="706"/>
                  <a:pt x="1929" y="704"/>
                </a:cubicBezTo>
                <a:cubicBezTo>
                  <a:pt x="1921" y="711"/>
                  <a:pt x="1908" y="704"/>
                  <a:pt x="1897" y="707"/>
                </a:cubicBezTo>
                <a:cubicBezTo>
                  <a:pt x="1897" y="705"/>
                  <a:pt x="1896" y="705"/>
                  <a:pt x="1894" y="705"/>
                </a:cubicBezTo>
                <a:cubicBezTo>
                  <a:pt x="1894" y="703"/>
                  <a:pt x="1894" y="701"/>
                  <a:pt x="1894" y="699"/>
                </a:cubicBezTo>
                <a:cubicBezTo>
                  <a:pt x="1892" y="699"/>
                  <a:pt x="1889" y="699"/>
                  <a:pt x="1889" y="697"/>
                </a:cubicBezTo>
                <a:cubicBezTo>
                  <a:pt x="1898" y="696"/>
                  <a:pt x="1899" y="702"/>
                  <a:pt x="1908" y="700"/>
                </a:cubicBezTo>
                <a:cubicBezTo>
                  <a:pt x="1909" y="698"/>
                  <a:pt x="1908" y="696"/>
                  <a:pt x="1910" y="696"/>
                </a:cubicBezTo>
                <a:cubicBezTo>
                  <a:pt x="1913" y="695"/>
                  <a:pt x="1914" y="697"/>
                  <a:pt x="1917" y="697"/>
                </a:cubicBezTo>
                <a:cubicBezTo>
                  <a:pt x="1917" y="697"/>
                  <a:pt x="1917" y="694"/>
                  <a:pt x="1918" y="694"/>
                </a:cubicBezTo>
                <a:cubicBezTo>
                  <a:pt x="1918" y="694"/>
                  <a:pt x="1919" y="695"/>
                  <a:pt x="1920" y="696"/>
                </a:cubicBezTo>
                <a:cubicBezTo>
                  <a:pt x="1924" y="697"/>
                  <a:pt x="1925" y="694"/>
                  <a:pt x="1928" y="694"/>
                </a:cubicBezTo>
                <a:cubicBezTo>
                  <a:pt x="1931" y="694"/>
                  <a:pt x="1935" y="696"/>
                  <a:pt x="1938" y="692"/>
                </a:cubicBezTo>
                <a:cubicBezTo>
                  <a:pt x="1937" y="692"/>
                  <a:pt x="1936" y="691"/>
                  <a:pt x="1936" y="689"/>
                </a:cubicBezTo>
                <a:cubicBezTo>
                  <a:pt x="1940" y="692"/>
                  <a:pt x="1942" y="688"/>
                  <a:pt x="1943" y="686"/>
                </a:cubicBezTo>
                <a:cubicBezTo>
                  <a:pt x="1945" y="682"/>
                  <a:pt x="1947" y="685"/>
                  <a:pt x="1949" y="683"/>
                </a:cubicBezTo>
                <a:cubicBezTo>
                  <a:pt x="1950" y="682"/>
                  <a:pt x="1949" y="679"/>
                  <a:pt x="1951" y="680"/>
                </a:cubicBezTo>
                <a:cubicBezTo>
                  <a:pt x="1957" y="680"/>
                  <a:pt x="1960" y="679"/>
                  <a:pt x="1964" y="678"/>
                </a:cubicBezTo>
                <a:cubicBezTo>
                  <a:pt x="1965" y="674"/>
                  <a:pt x="1962" y="673"/>
                  <a:pt x="1961" y="670"/>
                </a:cubicBezTo>
                <a:cubicBezTo>
                  <a:pt x="1974" y="667"/>
                  <a:pt x="1984" y="663"/>
                  <a:pt x="1999" y="662"/>
                </a:cubicBezTo>
                <a:cubicBezTo>
                  <a:pt x="1998" y="658"/>
                  <a:pt x="2005" y="661"/>
                  <a:pt x="2005" y="658"/>
                </a:cubicBezTo>
                <a:cubicBezTo>
                  <a:pt x="1998" y="659"/>
                  <a:pt x="1990" y="661"/>
                  <a:pt x="1983" y="661"/>
                </a:cubicBezTo>
                <a:cubicBezTo>
                  <a:pt x="1980" y="661"/>
                  <a:pt x="1976" y="662"/>
                  <a:pt x="1975" y="659"/>
                </a:cubicBezTo>
                <a:cubicBezTo>
                  <a:pt x="1979" y="654"/>
                  <a:pt x="1993" y="656"/>
                  <a:pt x="1996" y="653"/>
                </a:cubicBezTo>
                <a:cubicBezTo>
                  <a:pt x="1996" y="652"/>
                  <a:pt x="1999" y="653"/>
                  <a:pt x="1999" y="653"/>
                </a:cubicBezTo>
                <a:cubicBezTo>
                  <a:pt x="2003" y="652"/>
                  <a:pt x="2010" y="650"/>
                  <a:pt x="2012" y="650"/>
                </a:cubicBezTo>
                <a:cubicBezTo>
                  <a:pt x="2013" y="649"/>
                  <a:pt x="2015" y="650"/>
                  <a:pt x="2015" y="648"/>
                </a:cubicBezTo>
                <a:cubicBezTo>
                  <a:pt x="2012" y="647"/>
                  <a:pt x="2017" y="646"/>
                  <a:pt x="2017" y="645"/>
                </a:cubicBezTo>
                <a:cubicBezTo>
                  <a:pt x="2018" y="643"/>
                  <a:pt x="2016" y="641"/>
                  <a:pt x="2016" y="640"/>
                </a:cubicBezTo>
                <a:cubicBezTo>
                  <a:pt x="2016" y="640"/>
                  <a:pt x="2019" y="638"/>
                  <a:pt x="2018" y="635"/>
                </a:cubicBezTo>
                <a:cubicBezTo>
                  <a:pt x="2014" y="635"/>
                  <a:pt x="2014" y="637"/>
                  <a:pt x="2013" y="639"/>
                </a:cubicBezTo>
                <a:cubicBezTo>
                  <a:pt x="2008" y="635"/>
                  <a:pt x="1999" y="638"/>
                  <a:pt x="1996" y="639"/>
                </a:cubicBezTo>
                <a:cubicBezTo>
                  <a:pt x="1993" y="639"/>
                  <a:pt x="1992" y="638"/>
                  <a:pt x="1990" y="640"/>
                </a:cubicBezTo>
                <a:cubicBezTo>
                  <a:pt x="1988" y="642"/>
                  <a:pt x="1976" y="641"/>
                  <a:pt x="1977" y="637"/>
                </a:cubicBezTo>
                <a:cubicBezTo>
                  <a:pt x="1983" y="635"/>
                  <a:pt x="1998" y="634"/>
                  <a:pt x="2003" y="632"/>
                </a:cubicBezTo>
                <a:cubicBezTo>
                  <a:pt x="2007" y="631"/>
                  <a:pt x="2010" y="630"/>
                  <a:pt x="2013" y="629"/>
                </a:cubicBezTo>
                <a:cubicBezTo>
                  <a:pt x="2015" y="629"/>
                  <a:pt x="2015" y="631"/>
                  <a:pt x="2018" y="631"/>
                </a:cubicBezTo>
                <a:cubicBezTo>
                  <a:pt x="2018" y="631"/>
                  <a:pt x="2018" y="629"/>
                  <a:pt x="2019" y="629"/>
                </a:cubicBezTo>
                <a:cubicBezTo>
                  <a:pt x="2022" y="628"/>
                  <a:pt x="2023" y="628"/>
                  <a:pt x="2024" y="627"/>
                </a:cubicBezTo>
                <a:cubicBezTo>
                  <a:pt x="2027" y="626"/>
                  <a:pt x="2031" y="625"/>
                  <a:pt x="2033" y="624"/>
                </a:cubicBezTo>
                <a:cubicBezTo>
                  <a:pt x="2042" y="622"/>
                  <a:pt x="2034" y="625"/>
                  <a:pt x="2033" y="621"/>
                </a:cubicBezTo>
                <a:cubicBezTo>
                  <a:pt x="2043" y="625"/>
                  <a:pt x="2053" y="621"/>
                  <a:pt x="2065" y="621"/>
                </a:cubicBezTo>
                <a:cubicBezTo>
                  <a:pt x="2067" y="619"/>
                  <a:pt x="2071" y="618"/>
                  <a:pt x="2070" y="613"/>
                </a:cubicBezTo>
                <a:cubicBezTo>
                  <a:pt x="2050" y="617"/>
                  <a:pt x="2020" y="619"/>
                  <a:pt x="2004" y="623"/>
                </a:cubicBezTo>
                <a:cubicBezTo>
                  <a:pt x="2002" y="623"/>
                  <a:pt x="2000" y="622"/>
                  <a:pt x="1999" y="623"/>
                </a:cubicBezTo>
                <a:cubicBezTo>
                  <a:pt x="1996" y="623"/>
                  <a:pt x="1997" y="624"/>
                  <a:pt x="1996" y="623"/>
                </a:cubicBezTo>
                <a:cubicBezTo>
                  <a:pt x="1994" y="622"/>
                  <a:pt x="1990" y="624"/>
                  <a:pt x="1991" y="621"/>
                </a:cubicBezTo>
                <a:cubicBezTo>
                  <a:pt x="1991" y="616"/>
                  <a:pt x="1997" y="619"/>
                  <a:pt x="1999" y="618"/>
                </a:cubicBezTo>
                <a:cubicBezTo>
                  <a:pt x="1999" y="618"/>
                  <a:pt x="1999" y="616"/>
                  <a:pt x="1999" y="616"/>
                </a:cubicBezTo>
                <a:cubicBezTo>
                  <a:pt x="1999" y="616"/>
                  <a:pt x="2002" y="616"/>
                  <a:pt x="2002" y="616"/>
                </a:cubicBezTo>
                <a:cubicBezTo>
                  <a:pt x="2007" y="615"/>
                  <a:pt x="2015" y="615"/>
                  <a:pt x="2017" y="613"/>
                </a:cubicBezTo>
                <a:cubicBezTo>
                  <a:pt x="2021" y="611"/>
                  <a:pt x="2021" y="614"/>
                  <a:pt x="2023" y="613"/>
                </a:cubicBezTo>
                <a:cubicBezTo>
                  <a:pt x="2024" y="613"/>
                  <a:pt x="2025" y="610"/>
                  <a:pt x="2027" y="610"/>
                </a:cubicBezTo>
                <a:cubicBezTo>
                  <a:pt x="2032" y="609"/>
                  <a:pt x="2040" y="609"/>
                  <a:pt x="2042" y="607"/>
                </a:cubicBezTo>
                <a:cubicBezTo>
                  <a:pt x="2044" y="604"/>
                  <a:pt x="2054" y="609"/>
                  <a:pt x="2058" y="607"/>
                </a:cubicBezTo>
                <a:cubicBezTo>
                  <a:pt x="2058" y="604"/>
                  <a:pt x="2063" y="606"/>
                  <a:pt x="2063" y="602"/>
                </a:cubicBezTo>
                <a:cubicBezTo>
                  <a:pt x="2055" y="600"/>
                  <a:pt x="2047" y="605"/>
                  <a:pt x="2042" y="604"/>
                </a:cubicBezTo>
                <a:cubicBezTo>
                  <a:pt x="2038" y="603"/>
                  <a:pt x="2040" y="603"/>
                  <a:pt x="2037" y="604"/>
                </a:cubicBezTo>
                <a:cubicBezTo>
                  <a:pt x="2033" y="604"/>
                  <a:pt x="2035" y="602"/>
                  <a:pt x="2034" y="600"/>
                </a:cubicBezTo>
                <a:cubicBezTo>
                  <a:pt x="2033" y="600"/>
                  <a:pt x="2031" y="601"/>
                  <a:pt x="2030" y="600"/>
                </a:cubicBezTo>
                <a:cubicBezTo>
                  <a:pt x="2025" y="600"/>
                  <a:pt x="2025" y="603"/>
                  <a:pt x="2022" y="600"/>
                </a:cubicBezTo>
                <a:cubicBezTo>
                  <a:pt x="2022" y="600"/>
                  <a:pt x="2020" y="601"/>
                  <a:pt x="2019" y="600"/>
                </a:cubicBezTo>
                <a:cubicBezTo>
                  <a:pt x="2014" y="600"/>
                  <a:pt x="2013" y="599"/>
                  <a:pt x="2009" y="599"/>
                </a:cubicBezTo>
                <a:cubicBezTo>
                  <a:pt x="2003" y="598"/>
                  <a:pt x="1998" y="600"/>
                  <a:pt x="1995" y="600"/>
                </a:cubicBezTo>
                <a:cubicBezTo>
                  <a:pt x="1992" y="601"/>
                  <a:pt x="1988" y="602"/>
                  <a:pt x="1985" y="599"/>
                </a:cubicBezTo>
                <a:cubicBezTo>
                  <a:pt x="1987" y="596"/>
                  <a:pt x="1989" y="594"/>
                  <a:pt x="1992" y="593"/>
                </a:cubicBezTo>
                <a:cubicBezTo>
                  <a:pt x="1993" y="596"/>
                  <a:pt x="2000" y="593"/>
                  <a:pt x="2003" y="594"/>
                </a:cubicBezTo>
                <a:cubicBezTo>
                  <a:pt x="2006" y="590"/>
                  <a:pt x="1995" y="590"/>
                  <a:pt x="2000" y="588"/>
                </a:cubicBezTo>
                <a:cubicBezTo>
                  <a:pt x="2004" y="592"/>
                  <a:pt x="2008" y="587"/>
                  <a:pt x="2012" y="588"/>
                </a:cubicBezTo>
                <a:cubicBezTo>
                  <a:pt x="2012" y="588"/>
                  <a:pt x="2011" y="593"/>
                  <a:pt x="2015" y="591"/>
                </a:cubicBezTo>
                <a:cubicBezTo>
                  <a:pt x="2020" y="590"/>
                  <a:pt x="2015" y="587"/>
                  <a:pt x="2018" y="586"/>
                </a:cubicBezTo>
                <a:cubicBezTo>
                  <a:pt x="2032" y="587"/>
                  <a:pt x="2041" y="583"/>
                  <a:pt x="2052" y="581"/>
                </a:cubicBezTo>
                <a:cubicBezTo>
                  <a:pt x="2055" y="582"/>
                  <a:pt x="2059" y="581"/>
                  <a:pt x="2056" y="580"/>
                </a:cubicBezTo>
                <a:cubicBezTo>
                  <a:pt x="2045" y="579"/>
                  <a:pt x="2040" y="582"/>
                  <a:pt x="2033" y="583"/>
                </a:cubicBezTo>
                <a:cubicBezTo>
                  <a:pt x="2030" y="583"/>
                  <a:pt x="2027" y="583"/>
                  <a:pt x="2025" y="583"/>
                </a:cubicBezTo>
                <a:cubicBezTo>
                  <a:pt x="2023" y="583"/>
                  <a:pt x="2023" y="585"/>
                  <a:pt x="2021" y="585"/>
                </a:cubicBezTo>
                <a:cubicBezTo>
                  <a:pt x="2021" y="585"/>
                  <a:pt x="2021" y="583"/>
                  <a:pt x="2018" y="583"/>
                </a:cubicBezTo>
                <a:cubicBezTo>
                  <a:pt x="2018" y="583"/>
                  <a:pt x="2018" y="584"/>
                  <a:pt x="2018" y="585"/>
                </a:cubicBezTo>
                <a:cubicBezTo>
                  <a:pt x="2018" y="585"/>
                  <a:pt x="2016" y="584"/>
                  <a:pt x="2015" y="585"/>
                </a:cubicBezTo>
                <a:cubicBezTo>
                  <a:pt x="2010" y="586"/>
                  <a:pt x="2008" y="585"/>
                  <a:pt x="2007" y="586"/>
                </a:cubicBezTo>
                <a:cubicBezTo>
                  <a:pt x="2007" y="586"/>
                  <a:pt x="2004" y="586"/>
                  <a:pt x="2004" y="586"/>
                </a:cubicBezTo>
                <a:cubicBezTo>
                  <a:pt x="1997" y="587"/>
                  <a:pt x="1994" y="587"/>
                  <a:pt x="1991" y="588"/>
                </a:cubicBezTo>
                <a:cubicBezTo>
                  <a:pt x="1984" y="588"/>
                  <a:pt x="1978" y="589"/>
                  <a:pt x="1974" y="589"/>
                </a:cubicBezTo>
                <a:cubicBezTo>
                  <a:pt x="1972" y="590"/>
                  <a:pt x="1967" y="589"/>
                  <a:pt x="1965" y="589"/>
                </a:cubicBezTo>
                <a:cubicBezTo>
                  <a:pt x="1961" y="589"/>
                  <a:pt x="1957" y="591"/>
                  <a:pt x="1955" y="588"/>
                </a:cubicBezTo>
                <a:cubicBezTo>
                  <a:pt x="1958" y="584"/>
                  <a:pt x="1968" y="586"/>
                  <a:pt x="1971" y="581"/>
                </a:cubicBezTo>
                <a:cubicBezTo>
                  <a:pt x="1966" y="581"/>
                  <a:pt x="1957" y="584"/>
                  <a:pt x="1957" y="578"/>
                </a:cubicBezTo>
                <a:cubicBezTo>
                  <a:pt x="1962" y="577"/>
                  <a:pt x="1960" y="577"/>
                  <a:pt x="1963" y="580"/>
                </a:cubicBezTo>
                <a:cubicBezTo>
                  <a:pt x="1965" y="573"/>
                  <a:pt x="1956" y="576"/>
                  <a:pt x="1951" y="575"/>
                </a:cubicBezTo>
                <a:cubicBezTo>
                  <a:pt x="1947" y="577"/>
                  <a:pt x="1952" y="579"/>
                  <a:pt x="1949" y="580"/>
                </a:cubicBezTo>
                <a:cubicBezTo>
                  <a:pt x="1948" y="579"/>
                  <a:pt x="1947" y="579"/>
                  <a:pt x="1947" y="577"/>
                </a:cubicBezTo>
                <a:cubicBezTo>
                  <a:pt x="1945" y="576"/>
                  <a:pt x="1939" y="579"/>
                  <a:pt x="1939" y="575"/>
                </a:cubicBezTo>
                <a:cubicBezTo>
                  <a:pt x="1945" y="569"/>
                  <a:pt x="1955" y="572"/>
                  <a:pt x="1964" y="570"/>
                </a:cubicBezTo>
                <a:cubicBezTo>
                  <a:pt x="1967" y="570"/>
                  <a:pt x="1971" y="568"/>
                  <a:pt x="1975" y="567"/>
                </a:cubicBezTo>
                <a:cubicBezTo>
                  <a:pt x="1983" y="566"/>
                  <a:pt x="1991" y="567"/>
                  <a:pt x="1998" y="566"/>
                </a:cubicBezTo>
                <a:cubicBezTo>
                  <a:pt x="2001" y="563"/>
                  <a:pt x="2003" y="561"/>
                  <a:pt x="2006" y="559"/>
                </a:cubicBezTo>
                <a:cubicBezTo>
                  <a:pt x="2012" y="559"/>
                  <a:pt x="2021" y="553"/>
                  <a:pt x="2026" y="558"/>
                </a:cubicBezTo>
                <a:cubicBezTo>
                  <a:pt x="2025" y="558"/>
                  <a:pt x="2024" y="559"/>
                  <a:pt x="2026" y="559"/>
                </a:cubicBezTo>
                <a:cubicBezTo>
                  <a:pt x="2028" y="556"/>
                  <a:pt x="2025" y="555"/>
                  <a:pt x="2028" y="550"/>
                </a:cubicBezTo>
                <a:cubicBezTo>
                  <a:pt x="2035" y="547"/>
                  <a:pt x="2043" y="547"/>
                  <a:pt x="2051" y="547"/>
                </a:cubicBezTo>
                <a:cubicBezTo>
                  <a:pt x="2054" y="546"/>
                  <a:pt x="2061" y="544"/>
                  <a:pt x="2062" y="543"/>
                </a:cubicBezTo>
                <a:cubicBezTo>
                  <a:pt x="2065" y="543"/>
                  <a:pt x="2066" y="543"/>
                  <a:pt x="2067" y="542"/>
                </a:cubicBezTo>
                <a:cubicBezTo>
                  <a:pt x="2074" y="538"/>
                  <a:pt x="2084" y="540"/>
                  <a:pt x="2092" y="539"/>
                </a:cubicBezTo>
                <a:cubicBezTo>
                  <a:pt x="2095" y="538"/>
                  <a:pt x="2097" y="536"/>
                  <a:pt x="2100" y="535"/>
                </a:cubicBezTo>
                <a:cubicBezTo>
                  <a:pt x="2103" y="535"/>
                  <a:pt x="2108" y="536"/>
                  <a:pt x="2111" y="535"/>
                </a:cubicBezTo>
                <a:cubicBezTo>
                  <a:pt x="2112" y="535"/>
                  <a:pt x="2114" y="533"/>
                  <a:pt x="2115" y="532"/>
                </a:cubicBezTo>
                <a:cubicBezTo>
                  <a:pt x="2117" y="531"/>
                  <a:pt x="2119" y="532"/>
                  <a:pt x="2121" y="531"/>
                </a:cubicBezTo>
                <a:cubicBezTo>
                  <a:pt x="2122" y="531"/>
                  <a:pt x="2123" y="529"/>
                  <a:pt x="2121" y="529"/>
                </a:cubicBezTo>
                <a:cubicBezTo>
                  <a:pt x="2112" y="531"/>
                  <a:pt x="2097" y="533"/>
                  <a:pt x="2090" y="534"/>
                </a:cubicBezTo>
                <a:cubicBezTo>
                  <a:pt x="2084" y="535"/>
                  <a:pt x="2080" y="535"/>
                  <a:pt x="2077" y="535"/>
                </a:cubicBezTo>
                <a:cubicBezTo>
                  <a:pt x="2070" y="536"/>
                  <a:pt x="2062" y="535"/>
                  <a:pt x="2056" y="535"/>
                </a:cubicBezTo>
                <a:cubicBezTo>
                  <a:pt x="2053" y="536"/>
                  <a:pt x="2052" y="539"/>
                  <a:pt x="2050" y="535"/>
                </a:cubicBezTo>
                <a:cubicBezTo>
                  <a:pt x="2051" y="531"/>
                  <a:pt x="2062" y="530"/>
                  <a:pt x="2065" y="529"/>
                </a:cubicBezTo>
                <a:cubicBezTo>
                  <a:pt x="2069" y="527"/>
                  <a:pt x="2076" y="527"/>
                  <a:pt x="2079" y="526"/>
                </a:cubicBezTo>
                <a:cubicBezTo>
                  <a:pt x="2081" y="525"/>
                  <a:pt x="2084" y="525"/>
                  <a:pt x="2081" y="523"/>
                </a:cubicBezTo>
                <a:cubicBezTo>
                  <a:pt x="2079" y="526"/>
                  <a:pt x="2075" y="524"/>
                  <a:pt x="2071" y="524"/>
                </a:cubicBezTo>
                <a:cubicBezTo>
                  <a:pt x="2067" y="525"/>
                  <a:pt x="2061" y="529"/>
                  <a:pt x="2058" y="524"/>
                </a:cubicBezTo>
                <a:cubicBezTo>
                  <a:pt x="2061" y="519"/>
                  <a:pt x="2067" y="522"/>
                  <a:pt x="2071" y="521"/>
                </a:cubicBezTo>
                <a:cubicBezTo>
                  <a:pt x="2073" y="521"/>
                  <a:pt x="2074" y="520"/>
                  <a:pt x="2076" y="520"/>
                </a:cubicBezTo>
                <a:cubicBezTo>
                  <a:pt x="2083" y="518"/>
                  <a:pt x="2088" y="519"/>
                  <a:pt x="2094" y="518"/>
                </a:cubicBezTo>
                <a:cubicBezTo>
                  <a:pt x="2096" y="518"/>
                  <a:pt x="2097" y="517"/>
                  <a:pt x="2099" y="516"/>
                </a:cubicBezTo>
                <a:cubicBezTo>
                  <a:pt x="2106" y="516"/>
                  <a:pt x="2110" y="516"/>
                  <a:pt x="2114" y="515"/>
                </a:cubicBezTo>
                <a:cubicBezTo>
                  <a:pt x="2115" y="515"/>
                  <a:pt x="2117" y="515"/>
                  <a:pt x="2119" y="515"/>
                </a:cubicBezTo>
                <a:cubicBezTo>
                  <a:pt x="2120" y="515"/>
                  <a:pt x="2121" y="513"/>
                  <a:pt x="2122" y="513"/>
                </a:cubicBezTo>
                <a:cubicBezTo>
                  <a:pt x="2125" y="513"/>
                  <a:pt x="2124" y="516"/>
                  <a:pt x="2127" y="513"/>
                </a:cubicBezTo>
                <a:cubicBezTo>
                  <a:pt x="2127" y="513"/>
                  <a:pt x="2130" y="513"/>
                  <a:pt x="2130" y="513"/>
                </a:cubicBezTo>
                <a:cubicBezTo>
                  <a:pt x="2133" y="513"/>
                  <a:pt x="2134" y="513"/>
                  <a:pt x="2135" y="512"/>
                </a:cubicBezTo>
                <a:cubicBezTo>
                  <a:pt x="2136" y="511"/>
                  <a:pt x="2138" y="512"/>
                  <a:pt x="2138" y="512"/>
                </a:cubicBezTo>
                <a:cubicBezTo>
                  <a:pt x="2144" y="510"/>
                  <a:pt x="2151" y="511"/>
                  <a:pt x="2155" y="507"/>
                </a:cubicBezTo>
                <a:cubicBezTo>
                  <a:pt x="2138" y="509"/>
                  <a:pt x="2121" y="507"/>
                  <a:pt x="2104" y="508"/>
                </a:cubicBezTo>
                <a:cubicBezTo>
                  <a:pt x="2102" y="509"/>
                  <a:pt x="2101" y="510"/>
                  <a:pt x="2098" y="510"/>
                </a:cubicBezTo>
                <a:cubicBezTo>
                  <a:pt x="2095" y="510"/>
                  <a:pt x="2094" y="509"/>
                  <a:pt x="2091" y="508"/>
                </a:cubicBezTo>
                <a:cubicBezTo>
                  <a:pt x="2085" y="508"/>
                  <a:pt x="2080" y="510"/>
                  <a:pt x="2078" y="510"/>
                </a:cubicBezTo>
                <a:cubicBezTo>
                  <a:pt x="2076" y="510"/>
                  <a:pt x="2077" y="508"/>
                  <a:pt x="2075" y="510"/>
                </a:cubicBezTo>
                <a:cubicBezTo>
                  <a:pt x="2075" y="510"/>
                  <a:pt x="2072" y="510"/>
                  <a:pt x="2072" y="510"/>
                </a:cubicBezTo>
                <a:cubicBezTo>
                  <a:pt x="2065" y="510"/>
                  <a:pt x="2060" y="511"/>
                  <a:pt x="2057" y="512"/>
                </a:cubicBezTo>
                <a:cubicBezTo>
                  <a:pt x="2052" y="513"/>
                  <a:pt x="2048" y="513"/>
                  <a:pt x="2048" y="507"/>
                </a:cubicBezTo>
                <a:cubicBezTo>
                  <a:pt x="2056" y="503"/>
                  <a:pt x="2065" y="505"/>
                  <a:pt x="2074" y="504"/>
                </a:cubicBezTo>
                <a:cubicBezTo>
                  <a:pt x="2082" y="502"/>
                  <a:pt x="2089" y="498"/>
                  <a:pt x="2097" y="497"/>
                </a:cubicBezTo>
                <a:cubicBezTo>
                  <a:pt x="2097" y="488"/>
                  <a:pt x="2078" y="496"/>
                  <a:pt x="2073" y="491"/>
                </a:cubicBezTo>
                <a:cubicBezTo>
                  <a:pt x="2073" y="488"/>
                  <a:pt x="2077" y="489"/>
                  <a:pt x="2076" y="485"/>
                </a:cubicBezTo>
                <a:cubicBezTo>
                  <a:pt x="2072" y="483"/>
                  <a:pt x="2066" y="486"/>
                  <a:pt x="2062" y="486"/>
                </a:cubicBezTo>
                <a:cubicBezTo>
                  <a:pt x="2058" y="486"/>
                  <a:pt x="2050" y="489"/>
                  <a:pt x="2050" y="483"/>
                </a:cubicBezTo>
                <a:cubicBezTo>
                  <a:pt x="2051" y="481"/>
                  <a:pt x="2052" y="482"/>
                  <a:pt x="2054" y="482"/>
                </a:cubicBezTo>
                <a:cubicBezTo>
                  <a:pt x="2058" y="480"/>
                  <a:pt x="2062" y="479"/>
                  <a:pt x="2067" y="480"/>
                </a:cubicBezTo>
                <a:cubicBezTo>
                  <a:pt x="2068" y="474"/>
                  <a:pt x="2076" y="476"/>
                  <a:pt x="2080" y="475"/>
                </a:cubicBezTo>
                <a:cubicBezTo>
                  <a:pt x="2081" y="475"/>
                  <a:pt x="2082" y="472"/>
                  <a:pt x="2083" y="472"/>
                </a:cubicBezTo>
                <a:cubicBezTo>
                  <a:pt x="2086" y="471"/>
                  <a:pt x="2091" y="473"/>
                  <a:pt x="2090" y="469"/>
                </a:cubicBezTo>
                <a:cubicBezTo>
                  <a:pt x="2087" y="470"/>
                  <a:pt x="2080" y="471"/>
                  <a:pt x="2079" y="472"/>
                </a:cubicBezTo>
                <a:cubicBezTo>
                  <a:pt x="2074" y="476"/>
                  <a:pt x="2070" y="471"/>
                  <a:pt x="2067" y="474"/>
                </a:cubicBezTo>
                <a:cubicBezTo>
                  <a:pt x="2067" y="474"/>
                  <a:pt x="2064" y="473"/>
                  <a:pt x="2064" y="474"/>
                </a:cubicBezTo>
                <a:cubicBezTo>
                  <a:pt x="2059" y="475"/>
                  <a:pt x="2060" y="474"/>
                  <a:pt x="2057" y="474"/>
                </a:cubicBezTo>
                <a:cubicBezTo>
                  <a:pt x="2049" y="472"/>
                  <a:pt x="2037" y="475"/>
                  <a:pt x="2033" y="475"/>
                </a:cubicBezTo>
                <a:cubicBezTo>
                  <a:pt x="2030" y="476"/>
                  <a:pt x="2027" y="475"/>
                  <a:pt x="2025" y="475"/>
                </a:cubicBezTo>
                <a:cubicBezTo>
                  <a:pt x="2017" y="476"/>
                  <a:pt x="2004" y="480"/>
                  <a:pt x="2000" y="474"/>
                </a:cubicBezTo>
                <a:cubicBezTo>
                  <a:pt x="2005" y="474"/>
                  <a:pt x="2009" y="471"/>
                  <a:pt x="2013" y="470"/>
                </a:cubicBezTo>
                <a:cubicBezTo>
                  <a:pt x="2018" y="470"/>
                  <a:pt x="2022" y="471"/>
                  <a:pt x="2027" y="470"/>
                </a:cubicBezTo>
                <a:cubicBezTo>
                  <a:pt x="2028" y="470"/>
                  <a:pt x="2028" y="469"/>
                  <a:pt x="2030" y="469"/>
                </a:cubicBezTo>
                <a:cubicBezTo>
                  <a:pt x="2043" y="466"/>
                  <a:pt x="2058" y="468"/>
                  <a:pt x="2074" y="467"/>
                </a:cubicBezTo>
                <a:cubicBezTo>
                  <a:pt x="2074" y="464"/>
                  <a:pt x="2080" y="466"/>
                  <a:pt x="2081" y="462"/>
                </a:cubicBezTo>
                <a:cubicBezTo>
                  <a:pt x="2077" y="459"/>
                  <a:pt x="2066" y="463"/>
                  <a:pt x="2063" y="459"/>
                </a:cubicBezTo>
                <a:cubicBezTo>
                  <a:pt x="2063" y="455"/>
                  <a:pt x="2066" y="454"/>
                  <a:pt x="2068" y="451"/>
                </a:cubicBezTo>
                <a:cubicBezTo>
                  <a:pt x="2078" y="451"/>
                  <a:pt x="2091" y="453"/>
                  <a:pt x="2093" y="445"/>
                </a:cubicBezTo>
                <a:cubicBezTo>
                  <a:pt x="2084" y="445"/>
                  <a:pt x="2071" y="448"/>
                  <a:pt x="2065" y="448"/>
                </a:cubicBezTo>
                <a:cubicBezTo>
                  <a:pt x="2058" y="449"/>
                  <a:pt x="2051" y="448"/>
                  <a:pt x="2044" y="448"/>
                </a:cubicBezTo>
                <a:cubicBezTo>
                  <a:pt x="2042" y="448"/>
                  <a:pt x="2041" y="450"/>
                  <a:pt x="2039" y="450"/>
                </a:cubicBezTo>
                <a:cubicBezTo>
                  <a:pt x="2025" y="451"/>
                  <a:pt x="2011" y="450"/>
                  <a:pt x="2000" y="450"/>
                </a:cubicBezTo>
                <a:cubicBezTo>
                  <a:pt x="1997" y="450"/>
                  <a:pt x="1988" y="452"/>
                  <a:pt x="1988" y="447"/>
                </a:cubicBezTo>
                <a:cubicBezTo>
                  <a:pt x="1992" y="443"/>
                  <a:pt x="1999" y="445"/>
                  <a:pt x="2005" y="445"/>
                </a:cubicBezTo>
                <a:cubicBezTo>
                  <a:pt x="2011" y="445"/>
                  <a:pt x="2017" y="446"/>
                  <a:pt x="2020" y="442"/>
                </a:cubicBezTo>
                <a:cubicBezTo>
                  <a:pt x="2013" y="440"/>
                  <a:pt x="2007" y="440"/>
                  <a:pt x="2002" y="440"/>
                </a:cubicBezTo>
                <a:cubicBezTo>
                  <a:pt x="1995" y="441"/>
                  <a:pt x="1997" y="441"/>
                  <a:pt x="1994" y="440"/>
                </a:cubicBezTo>
                <a:cubicBezTo>
                  <a:pt x="1987" y="439"/>
                  <a:pt x="1980" y="441"/>
                  <a:pt x="1974" y="440"/>
                </a:cubicBezTo>
                <a:cubicBezTo>
                  <a:pt x="1972" y="440"/>
                  <a:pt x="1971" y="439"/>
                  <a:pt x="1968" y="439"/>
                </a:cubicBezTo>
                <a:cubicBezTo>
                  <a:pt x="1964" y="439"/>
                  <a:pt x="1962" y="440"/>
                  <a:pt x="1959" y="440"/>
                </a:cubicBezTo>
                <a:cubicBezTo>
                  <a:pt x="1953" y="441"/>
                  <a:pt x="1947" y="439"/>
                  <a:pt x="1940" y="439"/>
                </a:cubicBezTo>
                <a:cubicBezTo>
                  <a:pt x="1937" y="439"/>
                  <a:pt x="1935" y="440"/>
                  <a:pt x="1932" y="440"/>
                </a:cubicBezTo>
                <a:cubicBezTo>
                  <a:pt x="1929" y="440"/>
                  <a:pt x="1926" y="439"/>
                  <a:pt x="1924" y="439"/>
                </a:cubicBezTo>
                <a:cubicBezTo>
                  <a:pt x="1913" y="438"/>
                  <a:pt x="1900" y="438"/>
                  <a:pt x="1891" y="439"/>
                </a:cubicBezTo>
                <a:cubicBezTo>
                  <a:pt x="1888" y="439"/>
                  <a:pt x="1886" y="441"/>
                  <a:pt x="1883" y="440"/>
                </a:cubicBezTo>
                <a:cubicBezTo>
                  <a:pt x="1880" y="440"/>
                  <a:pt x="1876" y="439"/>
                  <a:pt x="1875" y="436"/>
                </a:cubicBezTo>
                <a:cubicBezTo>
                  <a:pt x="1876" y="435"/>
                  <a:pt x="1877" y="434"/>
                  <a:pt x="1876" y="432"/>
                </a:cubicBezTo>
                <a:cubicBezTo>
                  <a:pt x="1880" y="433"/>
                  <a:pt x="1885" y="434"/>
                  <a:pt x="1889" y="434"/>
                </a:cubicBezTo>
                <a:cubicBezTo>
                  <a:pt x="1893" y="434"/>
                  <a:pt x="1893" y="432"/>
                  <a:pt x="1894" y="434"/>
                </a:cubicBezTo>
                <a:cubicBezTo>
                  <a:pt x="1897" y="437"/>
                  <a:pt x="1909" y="432"/>
                  <a:pt x="1909" y="432"/>
                </a:cubicBezTo>
                <a:cubicBezTo>
                  <a:pt x="1914" y="432"/>
                  <a:pt x="1916" y="431"/>
                  <a:pt x="1917" y="431"/>
                </a:cubicBezTo>
                <a:cubicBezTo>
                  <a:pt x="1927" y="429"/>
                  <a:pt x="1936" y="429"/>
                  <a:pt x="1945" y="428"/>
                </a:cubicBezTo>
                <a:cubicBezTo>
                  <a:pt x="1948" y="421"/>
                  <a:pt x="1938" y="427"/>
                  <a:pt x="1939" y="423"/>
                </a:cubicBezTo>
                <a:cubicBezTo>
                  <a:pt x="1940" y="422"/>
                  <a:pt x="1942" y="423"/>
                  <a:pt x="1942" y="421"/>
                </a:cubicBezTo>
                <a:cubicBezTo>
                  <a:pt x="1940" y="421"/>
                  <a:pt x="1938" y="421"/>
                  <a:pt x="1939" y="418"/>
                </a:cubicBezTo>
                <a:cubicBezTo>
                  <a:pt x="1933" y="416"/>
                  <a:pt x="1938" y="423"/>
                  <a:pt x="1934" y="423"/>
                </a:cubicBezTo>
                <a:cubicBezTo>
                  <a:pt x="1932" y="419"/>
                  <a:pt x="1925" y="420"/>
                  <a:pt x="1926" y="413"/>
                </a:cubicBezTo>
                <a:cubicBezTo>
                  <a:pt x="1930" y="415"/>
                  <a:pt x="1935" y="412"/>
                  <a:pt x="1939" y="412"/>
                </a:cubicBezTo>
                <a:cubicBezTo>
                  <a:pt x="1946" y="411"/>
                  <a:pt x="1955" y="414"/>
                  <a:pt x="1957" y="409"/>
                </a:cubicBezTo>
                <a:cubicBezTo>
                  <a:pt x="1953" y="410"/>
                  <a:pt x="1949" y="408"/>
                  <a:pt x="1948" y="410"/>
                </a:cubicBezTo>
                <a:cubicBezTo>
                  <a:pt x="1947" y="411"/>
                  <a:pt x="1937" y="410"/>
                  <a:pt x="1939" y="409"/>
                </a:cubicBezTo>
                <a:cubicBezTo>
                  <a:pt x="1944" y="410"/>
                  <a:pt x="1952" y="407"/>
                  <a:pt x="1948" y="404"/>
                </a:cubicBezTo>
                <a:cubicBezTo>
                  <a:pt x="1946" y="410"/>
                  <a:pt x="1938" y="400"/>
                  <a:pt x="1936" y="405"/>
                </a:cubicBezTo>
                <a:cubicBezTo>
                  <a:pt x="1938" y="406"/>
                  <a:pt x="1940" y="406"/>
                  <a:pt x="1939" y="409"/>
                </a:cubicBezTo>
                <a:cubicBezTo>
                  <a:pt x="1936" y="413"/>
                  <a:pt x="1931" y="407"/>
                  <a:pt x="1931" y="410"/>
                </a:cubicBezTo>
                <a:cubicBezTo>
                  <a:pt x="1929" y="410"/>
                  <a:pt x="1929" y="408"/>
                  <a:pt x="1928" y="407"/>
                </a:cubicBezTo>
                <a:cubicBezTo>
                  <a:pt x="1930" y="407"/>
                  <a:pt x="1932" y="407"/>
                  <a:pt x="1931" y="404"/>
                </a:cubicBezTo>
                <a:cubicBezTo>
                  <a:pt x="1913" y="404"/>
                  <a:pt x="1895" y="404"/>
                  <a:pt x="1878" y="404"/>
                </a:cubicBezTo>
                <a:cubicBezTo>
                  <a:pt x="1876" y="404"/>
                  <a:pt x="1876" y="405"/>
                  <a:pt x="1874" y="405"/>
                </a:cubicBezTo>
                <a:cubicBezTo>
                  <a:pt x="1874" y="405"/>
                  <a:pt x="1874" y="404"/>
                  <a:pt x="1873" y="404"/>
                </a:cubicBezTo>
                <a:cubicBezTo>
                  <a:pt x="1871" y="404"/>
                  <a:pt x="1873" y="406"/>
                  <a:pt x="1871" y="404"/>
                </a:cubicBezTo>
                <a:cubicBezTo>
                  <a:pt x="1871" y="404"/>
                  <a:pt x="1868" y="404"/>
                  <a:pt x="1868" y="404"/>
                </a:cubicBezTo>
                <a:cubicBezTo>
                  <a:pt x="1858" y="404"/>
                  <a:pt x="1847" y="405"/>
                  <a:pt x="1842" y="405"/>
                </a:cubicBezTo>
                <a:cubicBezTo>
                  <a:pt x="1837" y="406"/>
                  <a:pt x="1820" y="406"/>
                  <a:pt x="1819" y="405"/>
                </a:cubicBezTo>
                <a:cubicBezTo>
                  <a:pt x="1816" y="403"/>
                  <a:pt x="1816" y="405"/>
                  <a:pt x="1812" y="405"/>
                </a:cubicBezTo>
                <a:cubicBezTo>
                  <a:pt x="1812" y="405"/>
                  <a:pt x="1811" y="404"/>
                  <a:pt x="1811" y="404"/>
                </a:cubicBezTo>
                <a:cubicBezTo>
                  <a:pt x="1808" y="404"/>
                  <a:pt x="1809" y="406"/>
                  <a:pt x="1807" y="404"/>
                </a:cubicBezTo>
                <a:cubicBezTo>
                  <a:pt x="1804" y="400"/>
                  <a:pt x="1794" y="408"/>
                  <a:pt x="1793" y="405"/>
                </a:cubicBezTo>
                <a:cubicBezTo>
                  <a:pt x="1792" y="403"/>
                  <a:pt x="1786" y="405"/>
                  <a:pt x="1786" y="402"/>
                </a:cubicBezTo>
                <a:cubicBezTo>
                  <a:pt x="1788" y="402"/>
                  <a:pt x="1788" y="399"/>
                  <a:pt x="1789" y="399"/>
                </a:cubicBezTo>
                <a:cubicBezTo>
                  <a:pt x="1798" y="400"/>
                  <a:pt x="1806" y="398"/>
                  <a:pt x="1814" y="399"/>
                </a:cubicBezTo>
                <a:cubicBezTo>
                  <a:pt x="1816" y="399"/>
                  <a:pt x="1816" y="400"/>
                  <a:pt x="1817" y="401"/>
                </a:cubicBezTo>
                <a:cubicBezTo>
                  <a:pt x="1817" y="401"/>
                  <a:pt x="1818" y="399"/>
                  <a:pt x="1819" y="399"/>
                </a:cubicBezTo>
                <a:cubicBezTo>
                  <a:pt x="1819" y="399"/>
                  <a:pt x="1819" y="401"/>
                  <a:pt x="1819" y="401"/>
                </a:cubicBezTo>
                <a:cubicBezTo>
                  <a:pt x="1820" y="402"/>
                  <a:pt x="1824" y="399"/>
                  <a:pt x="1824" y="399"/>
                </a:cubicBezTo>
                <a:cubicBezTo>
                  <a:pt x="1829" y="396"/>
                  <a:pt x="1828" y="400"/>
                  <a:pt x="1832" y="399"/>
                </a:cubicBezTo>
                <a:cubicBezTo>
                  <a:pt x="1831" y="399"/>
                  <a:pt x="1834" y="397"/>
                  <a:pt x="1834" y="397"/>
                </a:cubicBezTo>
                <a:cubicBezTo>
                  <a:pt x="1835" y="396"/>
                  <a:pt x="1834" y="396"/>
                  <a:pt x="1837" y="396"/>
                </a:cubicBezTo>
                <a:cubicBezTo>
                  <a:pt x="1851" y="394"/>
                  <a:pt x="1866" y="397"/>
                  <a:pt x="1879" y="396"/>
                </a:cubicBezTo>
                <a:cubicBezTo>
                  <a:pt x="1881" y="396"/>
                  <a:pt x="1882" y="395"/>
                  <a:pt x="1884" y="394"/>
                </a:cubicBezTo>
                <a:cubicBezTo>
                  <a:pt x="1910" y="392"/>
                  <a:pt x="1940" y="397"/>
                  <a:pt x="1963" y="394"/>
                </a:cubicBezTo>
                <a:cubicBezTo>
                  <a:pt x="1969" y="394"/>
                  <a:pt x="1966" y="393"/>
                  <a:pt x="1969" y="394"/>
                </a:cubicBezTo>
                <a:cubicBezTo>
                  <a:pt x="1974" y="395"/>
                  <a:pt x="1974" y="393"/>
                  <a:pt x="1978" y="393"/>
                </a:cubicBezTo>
                <a:cubicBezTo>
                  <a:pt x="1981" y="392"/>
                  <a:pt x="1992" y="393"/>
                  <a:pt x="1992" y="393"/>
                </a:cubicBezTo>
                <a:cubicBezTo>
                  <a:pt x="1995" y="395"/>
                  <a:pt x="1995" y="393"/>
                  <a:pt x="1999" y="393"/>
                </a:cubicBezTo>
                <a:cubicBezTo>
                  <a:pt x="2015" y="391"/>
                  <a:pt x="2034" y="393"/>
                  <a:pt x="2048" y="393"/>
                </a:cubicBezTo>
                <a:cubicBezTo>
                  <a:pt x="2055" y="393"/>
                  <a:pt x="2061" y="394"/>
                  <a:pt x="2064" y="391"/>
                </a:cubicBezTo>
                <a:cubicBezTo>
                  <a:pt x="2058" y="389"/>
                  <a:pt x="2052" y="391"/>
                  <a:pt x="2046" y="391"/>
                </a:cubicBezTo>
                <a:cubicBezTo>
                  <a:pt x="2046" y="391"/>
                  <a:pt x="2044" y="390"/>
                  <a:pt x="2045" y="390"/>
                </a:cubicBezTo>
                <a:cubicBezTo>
                  <a:pt x="2039" y="390"/>
                  <a:pt x="2035" y="392"/>
                  <a:pt x="2030" y="391"/>
                </a:cubicBezTo>
                <a:cubicBezTo>
                  <a:pt x="2028" y="391"/>
                  <a:pt x="2028" y="390"/>
                  <a:pt x="2025" y="390"/>
                </a:cubicBezTo>
                <a:cubicBezTo>
                  <a:pt x="2022" y="389"/>
                  <a:pt x="2022" y="391"/>
                  <a:pt x="2019" y="391"/>
                </a:cubicBezTo>
                <a:cubicBezTo>
                  <a:pt x="2016" y="391"/>
                  <a:pt x="2016" y="389"/>
                  <a:pt x="2012" y="390"/>
                </a:cubicBezTo>
                <a:cubicBezTo>
                  <a:pt x="2008" y="390"/>
                  <a:pt x="2003" y="391"/>
                  <a:pt x="1999" y="391"/>
                </a:cubicBezTo>
                <a:cubicBezTo>
                  <a:pt x="1994" y="391"/>
                  <a:pt x="1990" y="390"/>
                  <a:pt x="1986" y="390"/>
                </a:cubicBezTo>
                <a:cubicBezTo>
                  <a:pt x="1979" y="389"/>
                  <a:pt x="1973" y="391"/>
                  <a:pt x="1970" y="391"/>
                </a:cubicBezTo>
                <a:cubicBezTo>
                  <a:pt x="1966" y="391"/>
                  <a:pt x="1966" y="390"/>
                  <a:pt x="1963" y="390"/>
                </a:cubicBezTo>
                <a:cubicBezTo>
                  <a:pt x="1961" y="389"/>
                  <a:pt x="1961" y="391"/>
                  <a:pt x="1958" y="391"/>
                </a:cubicBezTo>
                <a:cubicBezTo>
                  <a:pt x="1958" y="391"/>
                  <a:pt x="1957" y="390"/>
                  <a:pt x="1957" y="390"/>
                </a:cubicBezTo>
                <a:cubicBezTo>
                  <a:pt x="1956" y="389"/>
                  <a:pt x="1954" y="389"/>
                  <a:pt x="1953" y="390"/>
                </a:cubicBezTo>
                <a:cubicBezTo>
                  <a:pt x="1948" y="390"/>
                  <a:pt x="1948" y="391"/>
                  <a:pt x="1945" y="390"/>
                </a:cubicBezTo>
                <a:cubicBezTo>
                  <a:pt x="1940" y="388"/>
                  <a:pt x="1937" y="391"/>
                  <a:pt x="1934" y="391"/>
                </a:cubicBezTo>
                <a:cubicBezTo>
                  <a:pt x="1932" y="391"/>
                  <a:pt x="1932" y="390"/>
                  <a:pt x="1930" y="390"/>
                </a:cubicBezTo>
                <a:cubicBezTo>
                  <a:pt x="1931" y="390"/>
                  <a:pt x="1929" y="391"/>
                  <a:pt x="1929" y="391"/>
                </a:cubicBezTo>
                <a:cubicBezTo>
                  <a:pt x="1924" y="392"/>
                  <a:pt x="1923" y="389"/>
                  <a:pt x="1921" y="390"/>
                </a:cubicBezTo>
                <a:cubicBezTo>
                  <a:pt x="1920" y="390"/>
                  <a:pt x="1918" y="393"/>
                  <a:pt x="1916" y="391"/>
                </a:cubicBezTo>
                <a:cubicBezTo>
                  <a:pt x="1919" y="388"/>
                  <a:pt x="1917" y="386"/>
                  <a:pt x="1919" y="385"/>
                </a:cubicBezTo>
                <a:cubicBezTo>
                  <a:pt x="1922" y="385"/>
                  <a:pt x="1922" y="387"/>
                  <a:pt x="1924" y="385"/>
                </a:cubicBezTo>
                <a:cubicBezTo>
                  <a:pt x="1924" y="384"/>
                  <a:pt x="1927" y="385"/>
                  <a:pt x="1927" y="385"/>
                </a:cubicBezTo>
                <a:cubicBezTo>
                  <a:pt x="1928" y="385"/>
                  <a:pt x="1927" y="383"/>
                  <a:pt x="1927" y="383"/>
                </a:cubicBezTo>
                <a:cubicBezTo>
                  <a:pt x="1929" y="381"/>
                  <a:pt x="1944" y="384"/>
                  <a:pt x="1947" y="383"/>
                </a:cubicBezTo>
                <a:cubicBezTo>
                  <a:pt x="1949" y="383"/>
                  <a:pt x="1949" y="382"/>
                  <a:pt x="1952" y="382"/>
                </a:cubicBezTo>
                <a:cubicBezTo>
                  <a:pt x="1955" y="382"/>
                  <a:pt x="1957" y="383"/>
                  <a:pt x="1960" y="383"/>
                </a:cubicBezTo>
                <a:cubicBezTo>
                  <a:pt x="1962" y="383"/>
                  <a:pt x="1963" y="381"/>
                  <a:pt x="1967" y="382"/>
                </a:cubicBezTo>
                <a:cubicBezTo>
                  <a:pt x="1968" y="382"/>
                  <a:pt x="1968" y="383"/>
                  <a:pt x="1968" y="383"/>
                </a:cubicBezTo>
                <a:cubicBezTo>
                  <a:pt x="1973" y="384"/>
                  <a:pt x="1972" y="380"/>
                  <a:pt x="1975" y="383"/>
                </a:cubicBezTo>
                <a:cubicBezTo>
                  <a:pt x="1976" y="385"/>
                  <a:pt x="1994" y="384"/>
                  <a:pt x="1991" y="380"/>
                </a:cubicBezTo>
                <a:cubicBezTo>
                  <a:pt x="1987" y="379"/>
                  <a:pt x="1980" y="382"/>
                  <a:pt x="1977" y="380"/>
                </a:cubicBezTo>
                <a:cubicBezTo>
                  <a:pt x="1976" y="380"/>
                  <a:pt x="1977" y="377"/>
                  <a:pt x="1977" y="377"/>
                </a:cubicBezTo>
                <a:cubicBezTo>
                  <a:pt x="1974" y="376"/>
                  <a:pt x="1970" y="379"/>
                  <a:pt x="1968" y="377"/>
                </a:cubicBezTo>
                <a:cubicBezTo>
                  <a:pt x="1972" y="374"/>
                  <a:pt x="1982" y="377"/>
                  <a:pt x="1985" y="374"/>
                </a:cubicBezTo>
                <a:cubicBezTo>
                  <a:pt x="1980" y="370"/>
                  <a:pt x="1976" y="374"/>
                  <a:pt x="1970" y="374"/>
                </a:cubicBezTo>
                <a:cubicBezTo>
                  <a:pt x="1964" y="374"/>
                  <a:pt x="1964" y="372"/>
                  <a:pt x="1962" y="374"/>
                </a:cubicBezTo>
                <a:cubicBezTo>
                  <a:pt x="1962" y="374"/>
                  <a:pt x="1959" y="374"/>
                  <a:pt x="1959" y="374"/>
                </a:cubicBezTo>
                <a:cubicBezTo>
                  <a:pt x="1950" y="375"/>
                  <a:pt x="1940" y="373"/>
                  <a:pt x="1936" y="372"/>
                </a:cubicBezTo>
                <a:cubicBezTo>
                  <a:pt x="1927" y="371"/>
                  <a:pt x="1922" y="374"/>
                  <a:pt x="1916" y="374"/>
                </a:cubicBezTo>
                <a:cubicBezTo>
                  <a:pt x="1914" y="373"/>
                  <a:pt x="1912" y="372"/>
                  <a:pt x="1911" y="372"/>
                </a:cubicBezTo>
                <a:cubicBezTo>
                  <a:pt x="1910" y="372"/>
                  <a:pt x="1910" y="374"/>
                  <a:pt x="1910" y="374"/>
                </a:cubicBezTo>
                <a:cubicBezTo>
                  <a:pt x="1906" y="374"/>
                  <a:pt x="1907" y="372"/>
                  <a:pt x="1905" y="374"/>
                </a:cubicBezTo>
                <a:cubicBezTo>
                  <a:pt x="1905" y="374"/>
                  <a:pt x="1902" y="374"/>
                  <a:pt x="1902" y="374"/>
                </a:cubicBezTo>
                <a:cubicBezTo>
                  <a:pt x="1896" y="375"/>
                  <a:pt x="1891" y="375"/>
                  <a:pt x="1890" y="374"/>
                </a:cubicBezTo>
                <a:cubicBezTo>
                  <a:pt x="1890" y="373"/>
                  <a:pt x="1887" y="374"/>
                  <a:pt x="1887" y="374"/>
                </a:cubicBezTo>
                <a:cubicBezTo>
                  <a:pt x="1871" y="373"/>
                  <a:pt x="1852" y="373"/>
                  <a:pt x="1834" y="374"/>
                </a:cubicBezTo>
                <a:cubicBezTo>
                  <a:pt x="1832" y="374"/>
                  <a:pt x="1832" y="375"/>
                  <a:pt x="1829" y="375"/>
                </a:cubicBezTo>
                <a:cubicBezTo>
                  <a:pt x="1826" y="376"/>
                  <a:pt x="1817" y="376"/>
                  <a:pt x="1816" y="375"/>
                </a:cubicBezTo>
                <a:cubicBezTo>
                  <a:pt x="1815" y="374"/>
                  <a:pt x="1814" y="374"/>
                  <a:pt x="1810" y="374"/>
                </a:cubicBezTo>
                <a:cubicBezTo>
                  <a:pt x="1809" y="374"/>
                  <a:pt x="1809" y="372"/>
                  <a:pt x="1808" y="372"/>
                </a:cubicBezTo>
                <a:cubicBezTo>
                  <a:pt x="1805" y="371"/>
                  <a:pt x="1798" y="374"/>
                  <a:pt x="1797" y="369"/>
                </a:cubicBezTo>
                <a:cubicBezTo>
                  <a:pt x="1795" y="364"/>
                  <a:pt x="1802" y="368"/>
                  <a:pt x="1800" y="363"/>
                </a:cubicBezTo>
                <a:cubicBezTo>
                  <a:pt x="1794" y="362"/>
                  <a:pt x="1795" y="368"/>
                  <a:pt x="1790" y="367"/>
                </a:cubicBezTo>
                <a:cubicBezTo>
                  <a:pt x="1785" y="363"/>
                  <a:pt x="1775" y="364"/>
                  <a:pt x="1768" y="364"/>
                </a:cubicBezTo>
                <a:cubicBezTo>
                  <a:pt x="1766" y="370"/>
                  <a:pt x="1761" y="371"/>
                  <a:pt x="1758" y="372"/>
                </a:cubicBezTo>
                <a:cubicBezTo>
                  <a:pt x="1751" y="375"/>
                  <a:pt x="1751" y="372"/>
                  <a:pt x="1745" y="371"/>
                </a:cubicBezTo>
                <a:cubicBezTo>
                  <a:pt x="1740" y="370"/>
                  <a:pt x="1737" y="371"/>
                  <a:pt x="1733" y="371"/>
                </a:cubicBezTo>
                <a:cubicBezTo>
                  <a:pt x="1734" y="369"/>
                  <a:pt x="1737" y="365"/>
                  <a:pt x="1732" y="366"/>
                </a:cubicBezTo>
                <a:cubicBezTo>
                  <a:pt x="1726" y="364"/>
                  <a:pt x="1730" y="373"/>
                  <a:pt x="1725" y="372"/>
                </a:cubicBezTo>
                <a:cubicBezTo>
                  <a:pt x="1720" y="374"/>
                  <a:pt x="1706" y="376"/>
                  <a:pt x="1704" y="371"/>
                </a:cubicBezTo>
                <a:cubicBezTo>
                  <a:pt x="1706" y="370"/>
                  <a:pt x="1706" y="367"/>
                  <a:pt x="1707" y="366"/>
                </a:cubicBezTo>
                <a:cubicBezTo>
                  <a:pt x="1704" y="366"/>
                  <a:pt x="1703" y="364"/>
                  <a:pt x="1704" y="361"/>
                </a:cubicBezTo>
                <a:cubicBezTo>
                  <a:pt x="1684" y="360"/>
                  <a:pt x="1656" y="363"/>
                  <a:pt x="1637" y="361"/>
                </a:cubicBezTo>
                <a:cubicBezTo>
                  <a:pt x="1637" y="361"/>
                  <a:pt x="1635" y="361"/>
                  <a:pt x="1635" y="361"/>
                </a:cubicBezTo>
                <a:cubicBezTo>
                  <a:pt x="1633" y="358"/>
                  <a:pt x="1631" y="361"/>
                  <a:pt x="1627" y="359"/>
                </a:cubicBezTo>
                <a:cubicBezTo>
                  <a:pt x="1627" y="359"/>
                  <a:pt x="1625" y="357"/>
                  <a:pt x="1624" y="356"/>
                </a:cubicBezTo>
                <a:cubicBezTo>
                  <a:pt x="1622" y="355"/>
                  <a:pt x="1620" y="356"/>
                  <a:pt x="1621" y="353"/>
                </a:cubicBezTo>
                <a:cubicBezTo>
                  <a:pt x="1627" y="354"/>
                  <a:pt x="1635" y="352"/>
                  <a:pt x="1639" y="355"/>
                </a:cubicBezTo>
                <a:cubicBezTo>
                  <a:pt x="1639" y="352"/>
                  <a:pt x="1645" y="352"/>
                  <a:pt x="1645" y="351"/>
                </a:cubicBezTo>
                <a:cubicBezTo>
                  <a:pt x="1646" y="351"/>
                  <a:pt x="1647" y="350"/>
                  <a:pt x="1647" y="350"/>
                </a:cubicBezTo>
                <a:cubicBezTo>
                  <a:pt x="1648" y="350"/>
                  <a:pt x="1649" y="352"/>
                  <a:pt x="1650" y="351"/>
                </a:cubicBezTo>
                <a:cubicBezTo>
                  <a:pt x="1651" y="351"/>
                  <a:pt x="1651" y="349"/>
                  <a:pt x="1652" y="348"/>
                </a:cubicBezTo>
                <a:cubicBezTo>
                  <a:pt x="1653" y="347"/>
                  <a:pt x="1656" y="348"/>
                  <a:pt x="1657" y="347"/>
                </a:cubicBezTo>
                <a:cubicBezTo>
                  <a:pt x="1661" y="347"/>
                  <a:pt x="1666" y="346"/>
                  <a:pt x="1668" y="348"/>
                </a:cubicBezTo>
                <a:cubicBezTo>
                  <a:pt x="1672" y="345"/>
                  <a:pt x="1684" y="344"/>
                  <a:pt x="1688" y="344"/>
                </a:cubicBezTo>
                <a:cubicBezTo>
                  <a:pt x="1691" y="343"/>
                  <a:pt x="1696" y="345"/>
                  <a:pt x="1696" y="342"/>
                </a:cubicBezTo>
                <a:cubicBezTo>
                  <a:pt x="1695" y="342"/>
                  <a:pt x="1694" y="341"/>
                  <a:pt x="1695" y="339"/>
                </a:cubicBezTo>
                <a:cubicBezTo>
                  <a:pt x="1698" y="342"/>
                  <a:pt x="1703" y="342"/>
                  <a:pt x="1709" y="342"/>
                </a:cubicBezTo>
                <a:cubicBezTo>
                  <a:pt x="1711" y="342"/>
                  <a:pt x="1712" y="339"/>
                  <a:pt x="1716" y="339"/>
                </a:cubicBezTo>
                <a:cubicBezTo>
                  <a:pt x="1719" y="338"/>
                  <a:pt x="1722" y="340"/>
                  <a:pt x="1724" y="339"/>
                </a:cubicBezTo>
                <a:cubicBezTo>
                  <a:pt x="1725" y="339"/>
                  <a:pt x="1727" y="336"/>
                  <a:pt x="1728" y="336"/>
                </a:cubicBezTo>
                <a:cubicBezTo>
                  <a:pt x="1729" y="335"/>
                  <a:pt x="1732" y="336"/>
                  <a:pt x="1733" y="334"/>
                </a:cubicBezTo>
                <a:cubicBezTo>
                  <a:pt x="1737" y="338"/>
                  <a:pt x="1745" y="337"/>
                  <a:pt x="1754" y="337"/>
                </a:cubicBezTo>
                <a:cubicBezTo>
                  <a:pt x="1756" y="332"/>
                  <a:pt x="1748" y="336"/>
                  <a:pt x="1749" y="332"/>
                </a:cubicBezTo>
                <a:cubicBezTo>
                  <a:pt x="1752" y="331"/>
                  <a:pt x="1759" y="330"/>
                  <a:pt x="1754" y="326"/>
                </a:cubicBezTo>
                <a:cubicBezTo>
                  <a:pt x="1761" y="327"/>
                  <a:pt x="1761" y="321"/>
                  <a:pt x="1766" y="320"/>
                </a:cubicBezTo>
                <a:cubicBezTo>
                  <a:pt x="1768" y="320"/>
                  <a:pt x="1769" y="322"/>
                  <a:pt x="1772" y="321"/>
                </a:cubicBezTo>
                <a:cubicBezTo>
                  <a:pt x="1774" y="317"/>
                  <a:pt x="1779" y="320"/>
                  <a:pt x="1779" y="317"/>
                </a:cubicBezTo>
                <a:cubicBezTo>
                  <a:pt x="1779" y="314"/>
                  <a:pt x="1783" y="316"/>
                  <a:pt x="1784" y="313"/>
                </a:cubicBezTo>
                <a:cubicBezTo>
                  <a:pt x="1780" y="310"/>
                  <a:pt x="1788" y="305"/>
                  <a:pt x="1784" y="301"/>
                </a:cubicBezTo>
                <a:cubicBezTo>
                  <a:pt x="1788" y="300"/>
                  <a:pt x="1786" y="293"/>
                  <a:pt x="1790" y="293"/>
                </a:cubicBezTo>
                <a:cubicBezTo>
                  <a:pt x="1792" y="294"/>
                  <a:pt x="1795" y="296"/>
                  <a:pt x="1794" y="301"/>
                </a:cubicBezTo>
                <a:cubicBezTo>
                  <a:pt x="1790" y="300"/>
                  <a:pt x="1787" y="297"/>
                  <a:pt x="1786" y="302"/>
                </a:cubicBezTo>
                <a:cubicBezTo>
                  <a:pt x="1788" y="303"/>
                  <a:pt x="1792" y="302"/>
                  <a:pt x="1793" y="304"/>
                </a:cubicBezTo>
                <a:cubicBezTo>
                  <a:pt x="1794" y="307"/>
                  <a:pt x="1789" y="307"/>
                  <a:pt x="1789" y="307"/>
                </a:cubicBezTo>
                <a:cubicBezTo>
                  <a:pt x="1788" y="309"/>
                  <a:pt x="1789" y="313"/>
                  <a:pt x="1791" y="313"/>
                </a:cubicBezTo>
                <a:cubicBezTo>
                  <a:pt x="1793" y="309"/>
                  <a:pt x="1795" y="314"/>
                  <a:pt x="1799" y="313"/>
                </a:cubicBezTo>
                <a:cubicBezTo>
                  <a:pt x="1799" y="313"/>
                  <a:pt x="1799" y="312"/>
                  <a:pt x="1799" y="312"/>
                </a:cubicBezTo>
                <a:cubicBezTo>
                  <a:pt x="1799" y="311"/>
                  <a:pt x="1802" y="312"/>
                  <a:pt x="1802" y="312"/>
                </a:cubicBezTo>
                <a:cubicBezTo>
                  <a:pt x="1803" y="311"/>
                  <a:pt x="1804" y="309"/>
                  <a:pt x="1806" y="309"/>
                </a:cubicBezTo>
                <a:cubicBezTo>
                  <a:pt x="1807" y="308"/>
                  <a:pt x="1809" y="309"/>
                  <a:pt x="1810" y="309"/>
                </a:cubicBezTo>
                <a:cubicBezTo>
                  <a:pt x="1812" y="308"/>
                  <a:pt x="1812" y="306"/>
                  <a:pt x="1814" y="305"/>
                </a:cubicBezTo>
                <a:cubicBezTo>
                  <a:pt x="1816" y="305"/>
                  <a:pt x="1819" y="306"/>
                  <a:pt x="1822" y="305"/>
                </a:cubicBezTo>
                <a:cubicBezTo>
                  <a:pt x="1819" y="296"/>
                  <a:pt x="1832" y="304"/>
                  <a:pt x="1834" y="299"/>
                </a:cubicBezTo>
                <a:cubicBezTo>
                  <a:pt x="1832" y="299"/>
                  <a:pt x="1833" y="297"/>
                  <a:pt x="1834" y="296"/>
                </a:cubicBezTo>
                <a:cubicBezTo>
                  <a:pt x="1831" y="296"/>
                  <a:pt x="1832" y="292"/>
                  <a:pt x="1832" y="290"/>
                </a:cubicBezTo>
                <a:cubicBezTo>
                  <a:pt x="1835" y="290"/>
                  <a:pt x="1834" y="287"/>
                  <a:pt x="1836" y="286"/>
                </a:cubicBezTo>
                <a:cubicBezTo>
                  <a:pt x="1840" y="284"/>
                  <a:pt x="1848" y="288"/>
                  <a:pt x="1852" y="283"/>
                </a:cubicBezTo>
                <a:cubicBezTo>
                  <a:pt x="1848" y="284"/>
                  <a:pt x="1846" y="282"/>
                  <a:pt x="1843" y="282"/>
                </a:cubicBezTo>
                <a:cubicBezTo>
                  <a:pt x="1843" y="282"/>
                  <a:pt x="1842" y="283"/>
                  <a:pt x="1841" y="283"/>
                </a:cubicBezTo>
                <a:cubicBezTo>
                  <a:pt x="1840" y="283"/>
                  <a:pt x="1840" y="281"/>
                  <a:pt x="1838" y="282"/>
                </a:cubicBezTo>
                <a:cubicBezTo>
                  <a:pt x="1837" y="282"/>
                  <a:pt x="1838" y="287"/>
                  <a:pt x="1834" y="285"/>
                </a:cubicBezTo>
                <a:cubicBezTo>
                  <a:pt x="1834" y="282"/>
                  <a:pt x="1834" y="282"/>
                  <a:pt x="1831" y="282"/>
                </a:cubicBezTo>
                <a:cubicBezTo>
                  <a:pt x="1824" y="281"/>
                  <a:pt x="1811" y="282"/>
                  <a:pt x="1803" y="282"/>
                </a:cubicBezTo>
                <a:cubicBezTo>
                  <a:pt x="1803" y="284"/>
                  <a:pt x="1803" y="286"/>
                  <a:pt x="1801" y="286"/>
                </a:cubicBezTo>
                <a:cubicBezTo>
                  <a:pt x="1799" y="283"/>
                  <a:pt x="1793" y="283"/>
                  <a:pt x="1792" y="279"/>
                </a:cubicBezTo>
                <a:cubicBezTo>
                  <a:pt x="1797" y="277"/>
                  <a:pt x="1799" y="280"/>
                  <a:pt x="1802" y="277"/>
                </a:cubicBezTo>
                <a:cubicBezTo>
                  <a:pt x="1797" y="273"/>
                  <a:pt x="1789" y="281"/>
                  <a:pt x="1787" y="274"/>
                </a:cubicBezTo>
                <a:cubicBezTo>
                  <a:pt x="1787" y="271"/>
                  <a:pt x="1792" y="273"/>
                  <a:pt x="1792" y="269"/>
                </a:cubicBezTo>
                <a:cubicBezTo>
                  <a:pt x="1791" y="269"/>
                  <a:pt x="1790" y="268"/>
                  <a:pt x="1792" y="267"/>
                </a:cubicBezTo>
                <a:cubicBezTo>
                  <a:pt x="1791" y="263"/>
                  <a:pt x="1791" y="264"/>
                  <a:pt x="1792" y="259"/>
                </a:cubicBezTo>
                <a:cubicBezTo>
                  <a:pt x="1799" y="261"/>
                  <a:pt x="1799" y="257"/>
                  <a:pt x="1801" y="256"/>
                </a:cubicBezTo>
                <a:cubicBezTo>
                  <a:pt x="1804" y="255"/>
                  <a:pt x="1808" y="257"/>
                  <a:pt x="1809" y="253"/>
                </a:cubicBezTo>
                <a:cubicBezTo>
                  <a:pt x="1804" y="254"/>
                  <a:pt x="1806" y="254"/>
                  <a:pt x="1801" y="253"/>
                </a:cubicBezTo>
                <a:cubicBezTo>
                  <a:pt x="1800" y="255"/>
                  <a:pt x="1798" y="255"/>
                  <a:pt x="1796" y="255"/>
                </a:cubicBezTo>
                <a:cubicBezTo>
                  <a:pt x="1796" y="256"/>
                  <a:pt x="1793" y="257"/>
                  <a:pt x="1792" y="255"/>
                </a:cubicBezTo>
                <a:cubicBezTo>
                  <a:pt x="1793" y="253"/>
                  <a:pt x="1795" y="253"/>
                  <a:pt x="1796" y="252"/>
                </a:cubicBezTo>
                <a:cubicBezTo>
                  <a:pt x="1793" y="252"/>
                  <a:pt x="1790" y="253"/>
                  <a:pt x="1789" y="255"/>
                </a:cubicBezTo>
                <a:cubicBezTo>
                  <a:pt x="1791" y="255"/>
                  <a:pt x="1793" y="257"/>
                  <a:pt x="1791" y="258"/>
                </a:cubicBezTo>
                <a:cubicBezTo>
                  <a:pt x="1788" y="258"/>
                  <a:pt x="1785" y="257"/>
                  <a:pt x="1784" y="255"/>
                </a:cubicBezTo>
                <a:cubicBezTo>
                  <a:pt x="1787" y="254"/>
                  <a:pt x="1788" y="252"/>
                  <a:pt x="1789" y="250"/>
                </a:cubicBezTo>
                <a:cubicBezTo>
                  <a:pt x="1787" y="250"/>
                  <a:pt x="1783" y="251"/>
                  <a:pt x="1783" y="248"/>
                </a:cubicBezTo>
                <a:cubicBezTo>
                  <a:pt x="1787" y="248"/>
                  <a:pt x="1791" y="245"/>
                  <a:pt x="1794" y="247"/>
                </a:cubicBezTo>
                <a:cubicBezTo>
                  <a:pt x="1795" y="247"/>
                  <a:pt x="1794" y="252"/>
                  <a:pt x="1798" y="250"/>
                </a:cubicBezTo>
                <a:cubicBezTo>
                  <a:pt x="1805" y="250"/>
                  <a:pt x="1807" y="246"/>
                  <a:pt x="1814" y="247"/>
                </a:cubicBezTo>
                <a:cubicBezTo>
                  <a:pt x="1814" y="249"/>
                  <a:pt x="1811" y="249"/>
                  <a:pt x="1811" y="252"/>
                </a:cubicBezTo>
                <a:cubicBezTo>
                  <a:pt x="1817" y="253"/>
                  <a:pt x="1814" y="246"/>
                  <a:pt x="1818" y="245"/>
                </a:cubicBezTo>
                <a:cubicBezTo>
                  <a:pt x="1817" y="249"/>
                  <a:pt x="1823" y="246"/>
                  <a:pt x="1826" y="247"/>
                </a:cubicBezTo>
                <a:cubicBezTo>
                  <a:pt x="1829" y="244"/>
                  <a:pt x="1837" y="246"/>
                  <a:pt x="1842" y="245"/>
                </a:cubicBezTo>
                <a:cubicBezTo>
                  <a:pt x="1842" y="248"/>
                  <a:pt x="1842" y="250"/>
                  <a:pt x="1844" y="252"/>
                </a:cubicBezTo>
                <a:cubicBezTo>
                  <a:pt x="1837" y="253"/>
                  <a:pt x="1843" y="257"/>
                  <a:pt x="1840" y="259"/>
                </a:cubicBezTo>
                <a:cubicBezTo>
                  <a:pt x="1841" y="261"/>
                  <a:pt x="1842" y="263"/>
                  <a:pt x="1843" y="264"/>
                </a:cubicBezTo>
                <a:cubicBezTo>
                  <a:pt x="1844" y="262"/>
                  <a:pt x="1843" y="258"/>
                  <a:pt x="1845" y="258"/>
                </a:cubicBezTo>
                <a:cubicBezTo>
                  <a:pt x="1848" y="258"/>
                  <a:pt x="1852" y="258"/>
                  <a:pt x="1855" y="258"/>
                </a:cubicBezTo>
                <a:cubicBezTo>
                  <a:pt x="1855" y="256"/>
                  <a:pt x="1854" y="256"/>
                  <a:pt x="1853" y="255"/>
                </a:cubicBezTo>
                <a:cubicBezTo>
                  <a:pt x="1854" y="255"/>
                  <a:pt x="1855" y="253"/>
                  <a:pt x="1853" y="253"/>
                </a:cubicBezTo>
                <a:cubicBezTo>
                  <a:pt x="1853" y="255"/>
                  <a:pt x="1845" y="259"/>
                  <a:pt x="1844" y="255"/>
                </a:cubicBezTo>
                <a:cubicBezTo>
                  <a:pt x="1850" y="255"/>
                  <a:pt x="1843" y="251"/>
                  <a:pt x="1845" y="247"/>
                </a:cubicBezTo>
                <a:cubicBezTo>
                  <a:pt x="1854" y="246"/>
                  <a:pt x="1859" y="246"/>
                  <a:pt x="1864" y="247"/>
                </a:cubicBezTo>
                <a:cubicBezTo>
                  <a:pt x="1864" y="247"/>
                  <a:pt x="1866" y="247"/>
                  <a:pt x="1867" y="247"/>
                </a:cubicBezTo>
                <a:cubicBezTo>
                  <a:pt x="1867" y="247"/>
                  <a:pt x="1869" y="245"/>
                  <a:pt x="1869" y="245"/>
                </a:cubicBezTo>
                <a:cubicBezTo>
                  <a:pt x="1871" y="245"/>
                  <a:pt x="1871" y="248"/>
                  <a:pt x="1873" y="247"/>
                </a:cubicBezTo>
                <a:cubicBezTo>
                  <a:pt x="1873" y="247"/>
                  <a:pt x="1875" y="245"/>
                  <a:pt x="1875" y="245"/>
                </a:cubicBezTo>
                <a:cubicBezTo>
                  <a:pt x="1877" y="244"/>
                  <a:pt x="1878" y="244"/>
                  <a:pt x="1879" y="242"/>
                </a:cubicBezTo>
                <a:cubicBezTo>
                  <a:pt x="1866" y="241"/>
                  <a:pt x="1852" y="245"/>
                  <a:pt x="1839" y="244"/>
                </a:cubicBezTo>
                <a:cubicBezTo>
                  <a:pt x="1833" y="243"/>
                  <a:pt x="1836" y="243"/>
                  <a:pt x="1832" y="244"/>
                </a:cubicBezTo>
                <a:cubicBezTo>
                  <a:pt x="1831" y="244"/>
                  <a:pt x="1830" y="244"/>
                  <a:pt x="1829" y="244"/>
                </a:cubicBezTo>
                <a:cubicBezTo>
                  <a:pt x="1817" y="244"/>
                  <a:pt x="1802" y="244"/>
                  <a:pt x="1794" y="245"/>
                </a:cubicBezTo>
                <a:cubicBezTo>
                  <a:pt x="1792" y="246"/>
                  <a:pt x="1790" y="245"/>
                  <a:pt x="1788" y="245"/>
                </a:cubicBezTo>
                <a:cubicBezTo>
                  <a:pt x="1782" y="246"/>
                  <a:pt x="1783" y="247"/>
                  <a:pt x="1781" y="245"/>
                </a:cubicBezTo>
                <a:cubicBezTo>
                  <a:pt x="1781" y="245"/>
                  <a:pt x="1778" y="245"/>
                  <a:pt x="1778" y="245"/>
                </a:cubicBezTo>
                <a:cubicBezTo>
                  <a:pt x="1769" y="244"/>
                  <a:pt x="1761" y="247"/>
                  <a:pt x="1757" y="247"/>
                </a:cubicBezTo>
                <a:cubicBezTo>
                  <a:pt x="1748" y="247"/>
                  <a:pt x="1739" y="246"/>
                  <a:pt x="1730" y="247"/>
                </a:cubicBezTo>
                <a:cubicBezTo>
                  <a:pt x="1728" y="247"/>
                  <a:pt x="1728" y="248"/>
                  <a:pt x="1725" y="248"/>
                </a:cubicBezTo>
                <a:cubicBezTo>
                  <a:pt x="1723" y="248"/>
                  <a:pt x="1723" y="247"/>
                  <a:pt x="1720" y="247"/>
                </a:cubicBezTo>
                <a:cubicBezTo>
                  <a:pt x="1718" y="247"/>
                  <a:pt x="1718" y="248"/>
                  <a:pt x="1715" y="248"/>
                </a:cubicBezTo>
                <a:cubicBezTo>
                  <a:pt x="1702" y="250"/>
                  <a:pt x="1684" y="249"/>
                  <a:pt x="1676" y="250"/>
                </a:cubicBezTo>
                <a:cubicBezTo>
                  <a:pt x="1673" y="250"/>
                  <a:pt x="1668" y="250"/>
                  <a:pt x="1666" y="250"/>
                </a:cubicBezTo>
                <a:cubicBezTo>
                  <a:pt x="1661" y="249"/>
                  <a:pt x="1663" y="249"/>
                  <a:pt x="1658" y="250"/>
                </a:cubicBezTo>
                <a:cubicBezTo>
                  <a:pt x="1653" y="250"/>
                  <a:pt x="1647" y="249"/>
                  <a:pt x="1643" y="250"/>
                </a:cubicBezTo>
                <a:cubicBezTo>
                  <a:pt x="1640" y="250"/>
                  <a:pt x="1639" y="251"/>
                  <a:pt x="1638" y="250"/>
                </a:cubicBezTo>
                <a:cubicBezTo>
                  <a:pt x="1636" y="248"/>
                  <a:pt x="1631" y="251"/>
                  <a:pt x="1630" y="252"/>
                </a:cubicBezTo>
                <a:cubicBezTo>
                  <a:pt x="1618" y="253"/>
                  <a:pt x="1604" y="251"/>
                  <a:pt x="1598" y="250"/>
                </a:cubicBezTo>
                <a:cubicBezTo>
                  <a:pt x="1590" y="249"/>
                  <a:pt x="1587" y="248"/>
                  <a:pt x="1582" y="250"/>
                </a:cubicBezTo>
                <a:cubicBezTo>
                  <a:pt x="1578" y="251"/>
                  <a:pt x="1564" y="254"/>
                  <a:pt x="1562" y="250"/>
                </a:cubicBezTo>
                <a:cubicBezTo>
                  <a:pt x="1562" y="248"/>
                  <a:pt x="1562" y="247"/>
                  <a:pt x="1562" y="245"/>
                </a:cubicBezTo>
                <a:cubicBezTo>
                  <a:pt x="1565" y="245"/>
                  <a:pt x="1567" y="245"/>
                  <a:pt x="1569" y="244"/>
                </a:cubicBezTo>
                <a:cubicBezTo>
                  <a:pt x="1573" y="242"/>
                  <a:pt x="1577" y="245"/>
                  <a:pt x="1580" y="245"/>
                </a:cubicBezTo>
                <a:cubicBezTo>
                  <a:pt x="1583" y="245"/>
                  <a:pt x="1585" y="243"/>
                  <a:pt x="1587" y="244"/>
                </a:cubicBezTo>
                <a:cubicBezTo>
                  <a:pt x="1588" y="244"/>
                  <a:pt x="1587" y="248"/>
                  <a:pt x="1589" y="247"/>
                </a:cubicBezTo>
                <a:cubicBezTo>
                  <a:pt x="1589" y="244"/>
                  <a:pt x="1593" y="245"/>
                  <a:pt x="1595" y="245"/>
                </a:cubicBezTo>
                <a:cubicBezTo>
                  <a:pt x="1602" y="245"/>
                  <a:pt x="1605" y="244"/>
                  <a:pt x="1608" y="244"/>
                </a:cubicBezTo>
                <a:cubicBezTo>
                  <a:pt x="1611" y="243"/>
                  <a:pt x="1614" y="244"/>
                  <a:pt x="1617" y="244"/>
                </a:cubicBezTo>
                <a:cubicBezTo>
                  <a:pt x="1620" y="243"/>
                  <a:pt x="1619" y="241"/>
                  <a:pt x="1623" y="240"/>
                </a:cubicBezTo>
                <a:cubicBezTo>
                  <a:pt x="1625" y="240"/>
                  <a:pt x="1627" y="242"/>
                  <a:pt x="1630" y="242"/>
                </a:cubicBezTo>
                <a:cubicBezTo>
                  <a:pt x="1630" y="242"/>
                  <a:pt x="1630" y="241"/>
                  <a:pt x="1630" y="240"/>
                </a:cubicBezTo>
                <a:cubicBezTo>
                  <a:pt x="1630" y="240"/>
                  <a:pt x="1633" y="241"/>
                  <a:pt x="1633" y="240"/>
                </a:cubicBezTo>
                <a:cubicBezTo>
                  <a:pt x="1636" y="239"/>
                  <a:pt x="1636" y="237"/>
                  <a:pt x="1640" y="237"/>
                </a:cubicBezTo>
                <a:cubicBezTo>
                  <a:pt x="1641" y="240"/>
                  <a:pt x="1646" y="240"/>
                  <a:pt x="1646" y="244"/>
                </a:cubicBezTo>
                <a:cubicBezTo>
                  <a:pt x="1652" y="242"/>
                  <a:pt x="1650" y="243"/>
                  <a:pt x="1656" y="244"/>
                </a:cubicBezTo>
                <a:cubicBezTo>
                  <a:pt x="1660" y="243"/>
                  <a:pt x="1660" y="238"/>
                  <a:pt x="1666" y="239"/>
                </a:cubicBezTo>
                <a:cubicBezTo>
                  <a:pt x="1666" y="237"/>
                  <a:pt x="1667" y="235"/>
                  <a:pt x="1670" y="236"/>
                </a:cubicBezTo>
                <a:cubicBezTo>
                  <a:pt x="1673" y="236"/>
                  <a:pt x="1672" y="241"/>
                  <a:pt x="1678" y="240"/>
                </a:cubicBezTo>
                <a:cubicBezTo>
                  <a:pt x="1683" y="235"/>
                  <a:pt x="1687" y="240"/>
                  <a:pt x="1696" y="239"/>
                </a:cubicBezTo>
                <a:cubicBezTo>
                  <a:pt x="1696" y="234"/>
                  <a:pt x="1701" y="235"/>
                  <a:pt x="1703" y="233"/>
                </a:cubicBezTo>
                <a:cubicBezTo>
                  <a:pt x="1706" y="233"/>
                  <a:pt x="1709" y="233"/>
                  <a:pt x="1712" y="233"/>
                </a:cubicBezTo>
                <a:cubicBezTo>
                  <a:pt x="1716" y="230"/>
                  <a:pt x="1709" y="228"/>
                  <a:pt x="1716" y="228"/>
                </a:cubicBezTo>
                <a:cubicBezTo>
                  <a:pt x="1718" y="231"/>
                  <a:pt x="1722" y="234"/>
                  <a:pt x="1729" y="233"/>
                </a:cubicBezTo>
                <a:cubicBezTo>
                  <a:pt x="1729" y="234"/>
                  <a:pt x="1728" y="234"/>
                  <a:pt x="1727" y="236"/>
                </a:cubicBezTo>
                <a:cubicBezTo>
                  <a:pt x="1729" y="236"/>
                  <a:pt x="1729" y="237"/>
                  <a:pt x="1730" y="237"/>
                </a:cubicBezTo>
                <a:cubicBezTo>
                  <a:pt x="1733" y="231"/>
                  <a:pt x="1741" y="236"/>
                  <a:pt x="1744" y="236"/>
                </a:cubicBezTo>
                <a:cubicBezTo>
                  <a:pt x="1746" y="235"/>
                  <a:pt x="1748" y="233"/>
                  <a:pt x="1750" y="233"/>
                </a:cubicBezTo>
                <a:cubicBezTo>
                  <a:pt x="1753" y="232"/>
                  <a:pt x="1756" y="233"/>
                  <a:pt x="1759" y="233"/>
                </a:cubicBezTo>
                <a:cubicBezTo>
                  <a:pt x="1759" y="233"/>
                  <a:pt x="1759" y="231"/>
                  <a:pt x="1760" y="231"/>
                </a:cubicBezTo>
                <a:cubicBezTo>
                  <a:pt x="1761" y="231"/>
                  <a:pt x="1763" y="231"/>
                  <a:pt x="1764" y="231"/>
                </a:cubicBezTo>
                <a:cubicBezTo>
                  <a:pt x="1769" y="230"/>
                  <a:pt x="1768" y="230"/>
                  <a:pt x="1770" y="233"/>
                </a:cubicBezTo>
                <a:cubicBezTo>
                  <a:pt x="1774" y="225"/>
                  <a:pt x="1789" y="228"/>
                  <a:pt x="1800" y="228"/>
                </a:cubicBezTo>
                <a:cubicBezTo>
                  <a:pt x="1800" y="230"/>
                  <a:pt x="1800" y="232"/>
                  <a:pt x="1803" y="231"/>
                </a:cubicBezTo>
                <a:cubicBezTo>
                  <a:pt x="1811" y="233"/>
                  <a:pt x="1810" y="226"/>
                  <a:pt x="1817" y="226"/>
                </a:cubicBezTo>
                <a:cubicBezTo>
                  <a:pt x="1824" y="228"/>
                  <a:pt x="1833" y="225"/>
                  <a:pt x="1840" y="225"/>
                </a:cubicBezTo>
                <a:cubicBezTo>
                  <a:pt x="1842" y="225"/>
                  <a:pt x="1842" y="226"/>
                  <a:pt x="1845" y="226"/>
                </a:cubicBezTo>
                <a:cubicBezTo>
                  <a:pt x="1854" y="227"/>
                  <a:pt x="1859" y="224"/>
                  <a:pt x="1866" y="223"/>
                </a:cubicBezTo>
                <a:cubicBezTo>
                  <a:pt x="1869" y="223"/>
                  <a:pt x="1871" y="223"/>
                  <a:pt x="1873" y="221"/>
                </a:cubicBezTo>
                <a:cubicBezTo>
                  <a:pt x="1873" y="221"/>
                  <a:pt x="1875" y="222"/>
                  <a:pt x="1876" y="221"/>
                </a:cubicBezTo>
                <a:cubicBezTo>
                  <a:pt x="1879" y="220"/>
                  <a:pt x="1881" y="220"/>
                  <a:pt x="1883" y="221"/>
                </a:cubicBezTo>
                <a:cubicBezTo>
                  <a:pt x="1884" y="216"/>
                  <a:pt x="1877" y="218"/>
                  <a:pt x="1874" y="218"/>
                </a:cubicBezTo>
                <a:cubicBezTo>
                  <a:pt x="1872" y="218"/>
                  <a:pt x="1865" y="218"/>
                  <a:pt x="1863" y="218"/>
                </a:cubicBezTo>
                <a:cubicBezTo>
                  <a:pt x="1858" y="220"/>
                  <a:pt x="1861" y="223"/>
                  <a:pt x="1858" y="220"/>
                </a:cubicBezTo>
                <a:cubicBezTo>
                  <a:pt x="1857" y="219"/>
                  <a:pt x="1855" y="219"/>
                  <a:pt x="1853" y="218"/>
                </a:cubicBezTo>
                <a:cubicBezTo>
                  <a:pt x="1850" y="218"/>
                  <a:pt x="1844" y="218"/>
                  <a:pt x="1840" y="218"/>
                </a:cubicBezTo>
                <a:cubicBezTo>
                  <a:pt x="1838" y="219"/>
                  <a:pt x="1838" y="220"/>
                  <a:pt x="1836" y="220"/>
                </a:cubicBezTo>
                <a:cubicBezTo>
                  <a:pt x="1834" y="220"/>
                  <a:pt x="1834" y="218"/>
                  <a:pt x="1830" y="218"/>
                </a:cubicBezTo>
                <a:cubicBezTo>
                  <a:pt x="1827" y="219"/>
                  <a:pt x="1825" y="222"/>
                  <a:pt x="1822" y="221"/>
                </a:cubicBezTo>
                <a:cubicBezTo>
                  <a:pt x="1820" y="219"/>
                  <a:pt x="1816" y="219"/>
                  <a:pt x="1813" y="218"/>
                </a:cubicBezTo>
                <a:cubicBezTo>
                  <a:pt x="1811" y="218"/>
                  <a:pt x="1812" y="220"/>
                  <a:pt x="1810" y="218"/>
                </a:cubicBezTo>
                <a:cubicBezTo>
                  <a:pt x="1810" y="218"/>
                  <a:pt x="1807" y="218"/>
                  <a:pt x="1807" y="218"/>
                </a:cubicBezTo>
                <a:cubicBezTo>
                  <a:pt x="1797" y="217"/>
                  <a:pt x="1788" y="220"/>
                  <a:pt x="1782" y="220"/>
                </a:cubicBezTo>
                <a:cubicBezTo>
                  <a:pt x="1783" y="217"/>
                  <a:pt x="1780" y="216"/>
                  <a:pt x="1781" y="214"/>
                </a:cubicBezTo>
                <a:cubicBezTo>
                  <a:pt x="1786" y="213"/>
                  <a:pt x="1787" y="209"/>
                  <a:pt x="1794" y="210"/>
                </a:cubicBezTo>
                <a:cubicBezTo>
                  <a:pt x="1796" y="210"/>
                  <a:pt x="1795" y="213"/>
                  <a:pt x="1797" y="214"/>
                </a:cubicBezTo>
                <a:cubicBezTo>
                  <a:pt x="1799" y="213"/>
                  <a:pt x="1801" y="212"/>
                  <a:pt x="1802" y="210"/>
                </a:cubicBezTo>
                <a:cubicBezTo>
                  <a:pt x="1793" y="211"/>
                  <a:pt x="1802" y="207"/>
                  <a:pt x="1802" y="204"/>
                </a:cubicBezTo>
                <a:cubicBezTo>
                  <a:pt x="1799" y="201"/>
                  <a:pt x="1790" y="204"/>
                  <a:pt x="1788" y="201"/>
                </a:cubicBezTo>
                <a:cubicBezTo>
                  <a:pt x="1788" y="199"/>
                  <a:pt x="1791" y="199"/>
                  <a:pt x="1793" y="198"/>
                </a:cubicBezTo>
                <a:cubicBezTo>
                  <a:pt x="1802" y="201"/>
                  <a:pt x="1808" y="197"/>
                  <a:pt x="1819" y="198"/>
                </a:cubicBezTo>
                <a:cubicBezTo>
                  <a:pt x="1819" y="201"/>
                  <a:pt x="1820" y="203"/>
                  <a:pt x="1824" y="202"/>
                </a:cubicBezTo>
                <a:cubicBezTo>
                  <a:pt x="1826" y="202"/>
                  <a:pt x="1826" y="200"/>
                  <a:pt x="1827" y="199"/>
                </a:cubicBezTo>
                <a:cubicBezTo>
                  <a:pt x="1833" y="197"/>
                  <a:pt x="1841" y="198"/>
                  <a:pt x="1849" y="198"/>
                </a:cubicBezTo>
                <a:cubicBezTo>
                  <a:pt x="1851" y="197"/>
                  <a:pt x="1852" y="196"/>
                  <a:pt x="1855" y="196"/>
                </a:cubicBezTo>
                <a:cubicBezTo>
                  <a:pt x="1859" y="196"/>
                  <a:pt x="1859" y="198"/>
                  <a:pt x="1862" y="198"/>
                </a:cubicBezTo>
                <a:cubicBezTo>
                  <a:pt x="1864" y="198"/>
                  <a:pt x="1865" y="196"/>
                  <a:pt x="1867" y="196"/>
                </a:cubicBezTo>
                <a:cubicBezTo>
                  <a:pt x="1871" y="196"/>
                  <a:pt x="1876" y="198"/>
                  <a:pt x="1879" y="194"/>
                </a:cubicBezTo>
                <a:cubicBezTo>
                  <a:pt x="1877" y="194"/>
                  <a:pt x="1875" y="192"/>
                  <a:pt x="1877" y="191"/>
                </a:cubicBezTo>
                <a:cubicBezTo>
                  <a:pt x="1878" y="191"/>
                  <a:pt x="1880" y="191"/>
                  <a:pt x="1880" y="190"/>
                </a:cubicBezTo>
                <a:cubicBezTo>
                  <a:pt x="1861" y="186"/>
                  <a:pt x="1827" y="190"/>
                  <a:pt x="1813" y="187"/>
                </a:cubicBezTo>
                <a:cubicBezTo>
                  <a:pt x="1811" y="191"/>
                  <a:pt x="1796" y="192"/>
                  <a:pt x="1795" y="187"/>
                </a:cubicBezTo>
                <a:cubicBezTo>
                  <a:pt x="1796" y="184"/>
                  <a:pt x="1798" y="182"/>
                  <a:pt x="1800" y="180"/>
                </a:cubicBezTo>
                <a:cubicBezTo>
                  <a:pt x="1808" y="177"/>
                  <a:pt x="1821" y="179"/>
                  <a:pt x="1825" y="180"/>
                </a:cubicBezTo>
                <a:cubicBezTo>
                  <a:pt x="1825" y="177"/>
                  <a:pt x="1823" y="177"/>
                  <a:pt x="1822" y="175"/>
                </a:cubicBezTo>
                <a:cubicBezTo>
                  <a:pt x="1826" y="177"/>
                  <a:pt x="1830" y="171"/>
                  <a:pt x="1831" y="175"/>
                </a:cubicBezTo>
                <a:cubicBezTo>
                  <a:pt x="1829" y="175"/>
                  <a:pt x="1827" y="177"/>
                  <a:pt x="1826" y="179"/>
                </a:cubicBezTo>
                <a:cubicBezTo>
                  <a:pt x="1830" y="180"/>
                  <a:pt x="1834" y="179"/>
                  <a:pt x="1838" y="179"/>
                </a:cubicBezTo>
                <a:cubicBezTo>
                  <a:pt x="1841" y="179"/>
                  <a:pt x="1841" y="180"/>
                  <a:pt x="1843" y="179"/>
                </a:cubicBezTo>
                <a:cubicBezTo>
                  <a:pt x="1843" y="178"/>
                  <a:pt x="1846" y="179"/>
                  <a:pt x="1846" y="179"/>
                </a:cubicBezTo>
                <a:cubicBezTo>
                  <a:pt x="1862" y="177"/>
                  <a:pt x="1877" y="180"/>
                  <a:pt x="1891" y="179"/>
                </a:cubicBezTo>
                <a:cubicBezTo>
                  <a:pt x="1892" y="178"/>
                  <a:pt x="1893" y="177"/>
                  <a:pt x="1894" y="177"/>
                </a:cubicBezTo>
                <a:cubicBezTo>
                  <a:pt x="1896" y="177"/>
                  <a:pt x="1897" y="179"/>
                  <a:pt x="1901" y="179"/>
                </a:cubicBezTo>
                <a:cubicBezTo>
                  <a:pt x="1903" y="179"/>
                  <a:pt x="1903" y="177"/>
                  <a:pt x="1906" y="177"/>
                </a:cubicBezTo>
                <a:cubicBezTo>
                  <a:pt x="1912" y="176"/>
                  <a:pt x="1920" y="178"/>
                  <a:pt x="1926" y="177"/>
                </a:cubicBezTo>
                <a:cubicBezTo>
                  <a:pt x="1928" y="171"/>
                  <a:pt x="1918" y="176"/>
                  <a:pt x="1919" y="172"/>
                </a:cubicBezTo>
                <a:cubicBezTo>
                  <a:pt x="1929" y="172"/>
                  <a:pt x="1913" y="167"/>
                  <a:pt x="1909" y="168"/>
                </a:cubicBezTo>
                <a:cubicBezTo>
                  <a:pt x="1907" y="168"/>
                  <a:pt x="1901" y="169"/>
                  <a:pt x="1903" y="172"/>
                </a:cubicBezTo>
                <a:cubicBezTo>
                  <a:pt x="1908" y="172"/>
                  <a:pt x="1914" y="172"/>
                  <a:pt x="1916" y="175"/>
                </a:cubicBezTo>
                <a:cubicBezTo>
                  <a:pt x="1903" y="175"/>
                  <a:pt x="1897" y="176"/>
                  <a:pt x="1883" y="175"/>
                </a:cubicBezTo>
                <a:cubicBezTo>
                  <a:pt x="1882" y="173"/>
                  <a:pt x="1879" y="174"/>
                  <a:pt x="1878" y="172"/>
                </a:cubicBezTo>
                <a:cubicBezTo>
                  <a:pt x="1877" y="175"/>
                  <a:pt x="1880" y="175"/>
                  <a:pt x="1881" y="177"/>
                </a:cubicBezTo>
                <a:cubicBezTo>
                  <a:pt x="1877" y="178"/>
                  <a:pt x="1876" y="175"/>
                  <a:pt x="1873" y="175"/>
                </a:cubicBezTo>
                <a:cubicBezTo>
                  <a:pt x="1870" y="176"/>
                  <a:pt x="1869" y="178"/>
                  <a:pt x="1866" y="177"/>
                </a:cubicBezTo>
                <a:cubicBezTo>
                  <a:pt x="1864" y="177"/>
                  <a:pt x="1865" y="173"/>
                  <a:pt x="1861" y="174"/>
                </a:cubicBezTo>
                <a:cubicBezTo>
                  <a:pt x="1861" y="174"/>
                  <a:pt x="1861" y="178"/>
                  <a:pt x="1859" y="177"/>
                </a:cubicBezTo>
                <a:cubicBezTo>
                  <a:pt x="1857" y="173"/>
                  <a:pt x="1864" y="171"/>
                  <a:pt x="1860" y="171"/>
                </a:cubicBezTo>
                <a:cubicBezTo>
                  <a:pt x="1860" y="173"/>
                  <a:pt x="1856" y="171"/>
                  <a:pt x="1853" y="171"/>
                </a:cubicBezTo>
                <a:cubicBezTo>
                  <a:pt x="1850" y="171"/>
                  <a:pt x="1846" y="171"/>
                  <a:pt x="1843" y="171"/>
                </a:cubicBezTo>
                <a:cubicBezTo>
                  <a:pt x="1844" y="167"/>
                  <a:pt x="1843" y="165"/>
                  <a:pt x="1840" y="164"/>
                </a:cubicBezTo>
                <a:cubicBezTo>
                  <a:pt x="1840" y="166"/>
                  <a:pt x="1837" y="166"/>
                  <a:pt x="1835" y="166"/>
                </a:cubicBezTo>
                <a:cubicBezTo>
                  <a:pt x="1835" y="169"/>
                  <a:pt x="1834" y="170"/>
                  <a:pt x="1832" y="171"/>
                </a:cubicBezTo>
                <a:cubicBezTo>
                  <a:pt x="1828" y="171"/>
                  <a:pt x="1825" y="173"/>
                  <a:pt x="1820" y="172"/>
                </a:cubicBezTo>
                <a:cubicBezTo>
                  <a:pt x="1819" y="169"/>
                  <a:pt x="1820" y="165"/>
                  <a:pt x="1815" y="166"/>
                </a:cubicBezTo>
                <a:cubicBezTo>
                  <a:pt x="1812" y="165"/>
                  <a:pt x="1812" y="168"/>
                  <a:pt x="1810" y="169"/>
                </a:cubicBezTo>
                <a:cubicBezTo>
                  <a:pt x="1813" y="160"/>
                  <a:pt x="1803" y="170"/>
                  <a:pt x="1802" y="163"/>
                </a:cubicBezTo>
                <a:cubicBezTo>
                  <a:pt x="1811" y="160"/>
                  <a:pt x="1820" y="165"/>
                  <a:pt x="1827" y="156"/>
                </a:cubicBezTo>
                <a:cubicBezTo>
                  <a:pt x="1821" y="157"/>
                  <a:pt x="1827" y="155"/>
                  <a:pt x="1826" y="152"/>
                </a:cubicBezTo>
                <a:cubicBezTo>
                  <a:pt x="1828" y="152"/>
                  <a:pt x="1831" y="152"/>
                  <a:pt x="1834" y="152"/>
                </a:cubicBezTo>
                <a:cubicBezTo>
                  <a:pt x="1832" y="157"/>
                  <a:pt x="1836" y="156"/>
                  <a:pt x="1837" y="158"/>
                </a:cubicBezTo>
                <a:cubicBezTo>
                  <a:pt x="1842" y="157"/>
                  <a:pt x="1848" y="157"/>
                  <a:pt x="1849" y="155"/>
                </a:cubicBezTo>
                <a:cubicBezTo>
                  <a:pt x="1849" y="151"/>
                  <a:pt x="1859" y="154"/>
                  <a:pt x="1859" y="150"/>
                </a:cubicBezTo>
                <a:cubicBezTo>
                  <a:pt x="1847" y="150"/>
                  <a:pt x="1834" y="150"/>
                  <a:pt x="1822" y="150"/>
                </a:cubicBezTo>
                <a:cubicBezTo>
                  <a:pt x="1822" y="148"/>
                  <a:pt x="1823" y="144"/>
                  <a:pt x="1821" y="144"/>
                </a:cubicBezTo>
                <a:cubicBezTo>
                  <a:pt x="1821" y="145"/>
                  <a:pt x="1821" y="147"/>
                  <a:pt x="1819" y="147"/>
                </a:cubicBezTo>
                <a:cubicBezTo>
                  <a:pt x="1813" y="149"/>
                  <a:pt x="1813" y="145"/>
                  <a:pt x="1811" y="144"/>
                </a:cubicBezTo>
                <a:cubicBezTo>
                  <a:pt x="1811" y="144"/>
                  <a:pt x="1809" y="146"/>
                  <a:pt x="1808" y="145"/>
                </a:cubicBezTo>
                <a:cubicBezTo>
                  <a:pt x="1806" y="145"/>
                  <a:pt x="1807" y="141"/>
                  <a:pt x="1804" y="144"/>
                </a:cubicBezTo>
                <a:cubicBezTo>
                  <a:pt x="1803" y="145"/>
                  <a:pt x="1802" y="142"/>
                  <a:pt x="1803" y="142"/>
                </a:cubicBezTo>
                <a:cubicBezTo>
                  <a:pt x="1799" y="142"/>
                  <a:pt x="1794" y="143"/>
                  <a:pt x="1796" y="139"/>
                </a:cubicBezTo>
                <a:cubicBezTo>
                  <a:pt x="1780" y="140"/>
                  <a:pt x="1774" y="137"/>
                  <a:pt x="1763" y="139"/>
                </a:cubicBezTo>
                <a:cubicBezTo>
                  <a:pt x="1764" y="137"/>
                  <a:pt x="1765" y="136"/>
                  <a:pt x="1763" y="134"/>
                </a:cubicBezTo>
                <a:cubicBezTo>
                  <a:pt x="1759" y="133"/>
                  <a:pt x="1757" y="135"/>
                  <a:pt x="1753" y="136"/>
                </a:cubicBezTo>
                <a:cubicBezTo>
                  <a:pt x="1744" y="137"/>
                  <a:pt x="1734" y="134"/>
                  <a:pt x="1730" y="134"/>
                </a:cubicBezTo>
                <a:cubicBezTo>
                  <a:pt x="1727" y="134"/>
                  <a:pt x="1725" y="134"/>
                  <a:pt x="1722" y="134"/>
                </a:cubicBezTo>
                <a:cubicBezTo>
                  <a:pt x="1716" y="135"/>
                  <a:pt x="1717" y="136"/>
                  <a:pt x="1715" y="134"/>
                </a:cubicBezTo>
                <a:cubicBezTo>
                  <a:pt x="1715" y="134"/>
                  <a:pt x="1713" y="134"/>
                  <a:pt x="1712" y="134"/>
                </a:cubicBezTo>
                <a:cubicBezTo>
                  <a:pt x="1712" y="134"/>
                  <a:pt x="1712" y="133"/>
                  <a:pt x="1712" y="133"/>
                </a:cubicBezTo>
                <a:cubicBezTo>
                  <a:pt x="1710" y="130"/>
                  <a:pt x="1696" y="134"/>
                  <a:pt x="1694" y="134"/>
                </a:cubicBezTo>
                <a:cubicBezTo>
                  <a:pt x="1692" y="134"/>
                  <a:pt x="1692" y="131"/>
                  <a:pt x="1691" y="131"/>
                </a:cubicBezTo>
                <a:cubicBezTo>
                  <a:pt x="1688" y="136"/>
                  <a:pt x="1677" y="134"/>
                  <a:pt x="1676" y="129"/>
                </a:cubicBezTo>
                <a:cubicBezTo>
                  <a:pt x="1681" y="128"/>
                  <a:pt x="1690" y="131"/>
                  <a:pt x="1692" y="128"/>
                </a:cubicBezTo>
                <a:cubicBezTo>
                  <a:pt x="1690" y="127"/>
                  <a:pt x="1689" y="126"/>
                  <a:pt x="1687" y="125"/>
                </a:cubicBezTo>
                <a:cubicBezTo>
                  <a:pt x="1697" y="120"/>
                  <a:pt x="1709" y="127"/>
                  <a:pt x="1717" y="120"/>
                </a:cubicBezTo>
                <a:cubicBezTo>
                  <a:pt x="1715" y="120"/>
                  <a:pt x="1712" y="120"/>
                  <a:pt x="1709" y="120"/>
                </a:cubicBezTo>
                <a:cubicBezTo>
                  <a:pt x="1711" y="115"/>
                  <a:pt x="1707" y="116"/>
                  <a:pt x="1706" y="114"/>
                </a:cubicBezTo>
                <a:cubicBezTo>
                  <a:pt x="1700" y="116"/>
                  <a:pt x="1695" y="113"/>
                  <a:pt x="1693" y="115"/>
                </a:cubicBezTo>
                <a:cubicBezTo>
                  <a:pt x="1691" y="117"/>
                  <a:pt x="1685" y="114"/>
                  <a:pt x="1684" y="114"/>
                </a:cubicBezTo>
                <a:cubicBezTo>
                  <a:pt x="1673" y="113"/>
                  <a:pt x="1656" y="114"/>
                  <a:pt x="1650" y="115"/>
                </a:cubicBezTo>
                <a:cubicBezTo>
                  <a:pt x="1645" y="116"/>
                  <a:pt x="1641" y="115"/>
                  <a:pt x="1638" y="112"/>
                </a:cubicBezTo>
                <a:cubicBezTo>
                  <a:pt x="1641" y="107"/>
                  <a:pt x="1651" y="109"/>
                  <a:pt x="1660" y="109"/>
                </a:cubicBezTo>
                <a:cubicBezTo>
                  <a:pt x="1672" y="109"/>
                  <a:pt x="1686" y="111"/>
                  <a:pt x="1690" y="106"/>
                </a:cubicBezTo>
                <a:cubicBezTo>
                  <a:pt x="1694" y="112"/>
                  <a:pt x="1710" y="107"/>
                  <a:pt x="1714" y="107"/>
                </a:cubicBezTo>
                <a:cubicBezTo>
                  <a:pt x="1719" y="107"/>
                  <a:pt x="1734" y="106"/>
                  <a:pt x="1734" y="107"/>
                </a:cubicBezTo>
                <a:cubicBezTo>
                  <a:pt x="1737" y="110"/>
                  <a:pt x="1737" y="108"/>
                  <a:pt x="1741" y="107"/>
                </a:cubicBezTo>
                <a:cubicBezTo>
                  <a:pt x="1747" y="107"/>
                  <a:pt x="1751" y="106"/>
                  <a:pt x="1754" y="106"/>
                </a:cubicBezTo>
                <a:cubicBezTo>
                  <a:pt x="1758" y="105"/>
                  <a:pt x="1762" y="106"/>
                  <a:pt x="1766" y="106"/>
                </a:cubicBezTo>
                <a:cubicBezTo>
                  <a:pt x="1767" y="104"/>
                  <a:pt x="1769" y="102"/>
                  <a:pt x="1771" y="101"/>
                </a:cubicBezTo>
                <a:cubicBezTo>
                  <a:pt x="1773" y="101"/>
                  <a:pt x="1775" y="100"/>
                  <a:pt x="1774" y="98"/>
                </a:cubicBezTo>
                <a:cubicBezTo>
                  <a:pt x="1769" y="100"/>
                  <a:pt x="1762" y="103"/>
                  <a:pt x="1761" y="95"/>
                </a:cubicBezTo>
                <a:cubicBezTo>
                  <a:pt x="1772" y="93"/>
                  <a:pt x="1788" y="93"/>
                  <a:pt x="1794" y="91"/>
                </a:cubicBezTo>
                <a:cubicBezTo>
                  <a:pt x="1802" y="90"/>
                  <a:pt x="1814" y="89"/>
                  <a:pt x="1819" y="88"/>
                </a:cubicBezTo>
                <a:cubicBezTo>
                  <a:pt x="1824" y="88"/>
                  <a:pt x="1830" y="90"/>
                  <a:pt x="1830" y="83"/>
                </a:cubicBezTo>
                <a:cubicBezTo>
                  <a:pt x="1824" y="83"/>
                  <a:pt x="1820" y="86"/>
                  <a:pt x="1815" y="87"/>
                </a:cubicBezTo>
                <a:cubicBezTo>
                  <a:pt x="1806" y="87"/>
                  <a:pt x="1801" y="85"/>
                  <a:pt x="1796" y="85"/>
                </a:cubicBezTo>
                <a:cubicBezTo>
                  <a:pt x="1794" y="85"/>
                  <a:pt x="1794" y="86"/>
                  <a:pt x="1791" y="87"/>
                </a:cubicBezTo>
                <a:cubicBezTo>
                  <a:pt x="1789" y="87"/>
                  <a:pt x="1788" y="87"/>
                  <a:pt x="1786" y="88"/>
                </a:cubicBezTo>
                <a:cubicBezTo>
                  <a:pt x="1786" y="89"/>
                  <a:pt x="1783" y="88"/>
                  <a:pt x="1783" y="88"/>
                </a:cubicBezTo>
                <a:cubicBezTo>
                  <a:pt x="1773" y="89"/>
                  <a:pt x="1761" y="87"/>
                  <a:pt x="1750" y="88"/>
                </a:cubicBezTo>
                <a:cubicBezTo>
                  <a:pt x="1748" y="88"/>
                  <a:pt x="1747" y="89"/>
                  <a:pt x="1745" y="90"/>
                </a:cubicBezTo>
                <a:cubicBezTo>
                  <a:pt x="1733" y="91"/>
                  <a:pt x="1720" y="90"/>
                  <a:pt x="1708" y="91"/>
                </a:cubicBezTo>
                <a:cubicBezTo>
                  <a:pt x="1706" y="92"/>
                  <a:pt x="1706" y="93"/>
                  <a:pt x="1703" y="93"/>
                </a:cubicBezTo>
                <a:cubicBezTo>
                  <a:pt x="1700" y="93"/>
                  <a:pt x="1700" y="91"/>
                  <a:pt x="1697" y="91"/>
                </a:cubicBezTo>
                <a:cubicBezTo>
                  <a:pt x="1695" y="91"/>
                  <a:pt x="1694" y="93"/>
                  <a:pt x="1692" y="93"/>
                </a:cubicBezTo>
                <a:cubicBezTo>
                  <a:pt x="1682" y="94"/>
                  <a:pt x="1673" y="93"/>
                  <a:pt x="1667" y="95"/>
                </a:cubicBezTo>
                <a:cubicBezTo>
                  <a:pt x="1664" y="95"/>
                  <a:pt x="1661" y="97"/>
                  <a:pt x="1658" y="96"/>
                </a:cubicBezTo>
                <a:cubicBezTo>
                  <a:pt x="1656" y="91"/>
                  <a:pt x="1654" y="86"/>
                  <a:pt x="1659" y="83"/>
                </a:cubicBezTo>
                <a:cubicBezTo>
                  <a:pt x="1651" y="82"/>
                  <a:pt x="1644" y="85"/>
                  <a:pt x="1640" y="85"/>
                </a:cubicBezTo>
                <a:cubicBezTo>
                  <a:pt x="1638" y="85"/>
                  <a:pt x="1638" y="84"/>
                  <a:pt x="1635" y="83"/>
                </a:cubicBezTo>
                <a:cubicBezTo>
                  <a:pt x="1631" y="83"/>
                  <a:pt x="1623" y="84"/>
                  <a:pt x="1619" y="83"/>
                </a:cubicBezTo>
                <a:cubicBezTo>
                  <a:pt x="1616" y="83"/>
                  <a:pt x="1616" y="81"/>
                  <a:pt x="1614" y="80"/>
                </a:cubicBezTo>
                <a:cubicBezTo>
                  <a:pt x="1614" y="82"/>
                  <a:pt x="1613" y="81"/>
                  <a:pt x="1612" y="82"/>
                </a:cubicBezTo>
                <a:cubicBezTo>
                  <a:pt x="1609" y="83"/>
                  <a:pt x="1605" y="84"/>
                  <a:pt x="1602" y="85"/>
                </a:cubicBezTo>
                <a:cubicBezTo>
                  <a:pt x="1600" y="86"/>
                  <a:pt x="1596" y="87"/>
                  <a:pt x="1595" y="87"/>
                </a:cubicBezTo>
                <a:cubicBezTo>
                  <a:pt x="1594" y="87"/>
                  <a:pt x="1594" y="85"/>
                  <a:pt x="1592" y="85"/>
                </a:cubicBezTo>
                <a:cubicBezTo>
                  <a:pt x="1591" y="85"/>
                  <a:pt x="1591" y="84"/>
                  <a:pt x="1591" y="83"/>
                </a:cubicBezTo>
                <a:cubicBezTo>
                  <a:pt x="1588" y="83"/>
                  <a:pt x="1586" y="86"/>
                  <a:pt x="1586" y="83"/>
                </a:cubicBezTo>
                <a:cubicBezTo>
                  <a:pt x="1586" y="81"/>
                  <a:pt x="1588" y="81"/>
                  <a:pt x="1587" y="79"/>
                </a:cubicBezTo>
                <a:cubicBezTo>
                  <a:pt x="1591" y="79"/>
                  <a:pt x="1595" y="79"/>
                  <a:pt x="1596" y="76"/>
                </a:cubicBezTo>
                <a:cubicBezTo>
                  <a:pt x="1584" y="75"/>
                  <a:pt x="1573" y="72"/>
                  <a:pt x="1563" y="74"/>
                </a:cubicBezTo>
                <a:cubicBezTo>
                  <a:pt x="1560" y="74"/>
                  <a:pt x="1560" y="76"/>
                  <a:pt x="1558" y="76"/>
                </a:cubicBezTo>
                <a:cubicBezTo>
                  <a:pt x="1554" y="76"/>
                  <a:pt x="1552" y="74"/>
                  <a:pt x="1549" y="74"/>
                </a:cubicBezTo>
                <a:cubicBezTo>
                  <a:pt x="1547" y="74"/>
                  <a:pt x="1547" y="75"/>
                  <a:pt x="1544" y="76"/>
                </a:cubicBezTo>
                <a:cubicBezTo>
                  <a:pt x="1543" y="76"/>
                  <a:pt x="1541" y="76"/>
                  <a:pt x="1539" y="76"/>
                </a:cubicBezTo>
                <a:cubicBezTo>
                  <a:pt x="1534" y="75"/>
                  <a:pt x="1536" y="75"/>
                  <a:pt x="1533" y="76"/>
                </a:cubicBezTo>
                <a:cubicBezTo>
                  <a:pt x="1532" y="76"/>
                  <a:pt x="1530" y="75"/>
                  <a:pt x="1529" y="76"/>
                </a:cubicBezTo>
                <a:cubicBezTo>
                  <a:pt x="1522" y="76"/>
                  <a:pt x="1516" y="77"/>
                  <a:pt x="1513" y="77"/>
                </a:cubicBezTo>
                <a:cubicBezTo>
                  <a:pt x="1510" y="77"/>
                  <a:pt x="1507" y="77"/>
                  <a:pt x="1504" y="77"/>
                </a:cubicBezTo>
                <a:cubicBezTo>
                  <a:pt x="1503" y="77"/>
                  <a:pt x="1502" y="76"/>
                  <a:pt x="1503" y="76"/>
                </a:cubicBezTo>
                <a:cubicBezTo>
                  <a:pt x="1500" y="76"/>
                  <a:pt x="1497" y="77"/>
                  <a:pt x="1494" y="77"/>
                </a:cubicBezTo>
                <a:cubicBezTo>
                  <a:pt x="1492" y="77"/>
                  <a:pt x="1491" y="76"/>
                  <a:pt x="1488" y="76"/>
                </a:cubicBezTo>
                <a:cubicBezTo>
                  <a:pt x="1485" y="76"/>
                  <a:pt x="1484" y="77"/>
                  <a:pt x="1481" y="77"/>
                </a:cubicBezTo>
                <a:cubicBezTo>
                  <a:pt x="1473" y="78"/>
                  <a:pt x="1465" y="76"/>
                  <a:pt x="1461" y="76"/>
                </a:cubicBezTo>
                <a:cubicBezTo>
                  <a:pt x="1452" y="75"/>
                  <a:pt x="1443" y="78"/>
                  <a:pt x="1433" y="77"/>
                </a:cubicBezTo>
                <a:cubicBezTo>
                  <a:pt x="1434" y="74"/>
                  <a:pt x="1431" y="74"/>
                  <a:pt x="1430" y="72"/>
                </a:cubicBezTo>
                <a:cubicBezTo>
                  <a:pt x="1412" y="72"/>
                  <a:pt x="1405" y="73"/>
                  <a:pt x="1390" y="74"/>
                </a:cubicBezTo>
                <a:cubicBezTo>
                  <a:pt x="1390" y="71"/>
                  <a:pt x="1385" y="72"/>
                  <a:pt x="1387" y="68"/>
                </a:cubicBezTo>
                <a:cubicBezTo>
                  <a:pt x="1388" y="65"/>
                  <a:pt x="1393" y="67"/>
                  <a:pt x="1393" y="64"/>
                </a:cubicBezTo>
                <a:cubicBezTo>
                  <a:pt x="1386" y="63"/>
                  <a:pt x="1387" y="68"/>
                  <a:pt x="1382" y="68"/>
                </a:cubicBezTo>
                <a:cubicBezTo>
                  <a:pt x="1380" y="63"/>
                  <a:pt x="1372" y="61"/>
                  <a:pt x="1368" y="64"/>
                </a:cubicBezTo>
                <a:cubicBezTo>
                  <a:pt x="1368" y="63"/>
                  <a:pt x="1369" y="60"/>
                  <a:pt x="1367" y="60"/>
                </a:cubicBezTo>
                <a:cubicBezTo>
                  <a:pt x="1365" y="60"/>
                  <a:pt x="1366" y="59"/>
                  <a:pt x="1365" y="58"/>
                </a:cubicBezTo>
                <a:cubicBezTo>
                  <a:pt x="1362" y="56"/>
                  <a:pt x="1356" y="54"/>
                  <a:pt x="1355" y="58"/>
                </a:cubicBezTo>
                <a:cubicBezTo>
                  <a:pt x="1358" y="58"/>
                  <a:pt x="1361" y="58"/>
                  <a:pt x="1362" y="60"/>
                </a:cubicBezTo>
                <a:cubicBezTo>
                  <a:pt x="1358" y="59"/>
                  <a:pt x="1360" y="62"/>
                  <a:pt x="1358" y="63"/>
                </a:cubicBezTo>
                <a:cubicBezTo>
                  <a:pt x="1358" y="63"/>
                  <a:pt x="1356" y="62"/>
                  <a:pt x="1355" y="63"/>
                </a:cubicBezTo>
                <a:cubicBezTo>
                  <a:pt x="1353" y="64"/>
                  <a:pt x="1353" y="68"/>
                  <a:pt x="1348" y="68"/>
                </a:cubicBezTo>
                <a:cubicBezTo>
                  <a:pt x="1349" y="65"/>
                  <a:pt x="1353" y="66"/>
                  <a:pt x="1352" y="63"/>
                </a:cubicBezTo>
                <a:cubicBezTo>
                  <a:pt x="1349" y="62"/>
                  <a:pt x="1343" y="64"/>
                  <a:pt x="1345" y="60"/>
                </a:cubicBezTo>
                <a:cubicBezTo>
                  <a:pt x="1338" y="60"/>
                  <a:pt x="1332" y="59"/>
                  <a:pt x="1327" y="61"/>
                </a:cubicBezTo>
                <a:cubicBezTo>
                  <a:pt x="1326" y="56"/>
                  <a:pt x="1318" y="57"/>
                  <a:pt x="1312" y="57"/>
                </a:cubicBezTo>
                <a:cubicBezTo>
                  <a:pt x="1311" y="62"/>
                  <a:pt x="1318" y="59"/>
                  <a:pt x="1314" y="63"/>
                </a:cubicBezTo>
                <a:cubicBezTo>
                  <a:pt x="1308" y="62"/>
                  <a:pt x="1309" y="55"/>
                  <a:pt x="1307" y="52"/>
                </a:cubicBezTo>
                <a:cubicBezTo>
                  <a:pt x="1313" y="51"/>
                  <a:pt x="1313" y="50"/>
                  <a:pt x="1319" y="52"/>
                </a:cubicBezTo>
                <a:cubicBezTo>
                  <a:pt x="1322" y="49"/>
                  <a:pt x="1332" y="49"/>
                  <a:pt x="1334" y="47"/>
                </a:cubicBezTo>
                <a:cubicBezTo>
                  <a:pt x="1336" y="45"/>
                  <a:pt x="1342" y="44"/>
                  <a:pt x="1344" y="49"/>
                </a:cubicBezTo>
                <a:cubicBezTo>
                  <a:pt x="1338" y="49"/>
                  <a:pt x="1337" y="46"/>
                  <a:pt x="1334" y="50"/>
                </a:cubicBezTo>
                <a:cubicBezTo>
                  <a:pt x="1344" y="51"/>
                  <a:pt x="1350" y="52"/>
                  <a:pt x="1359" y="49"/>
                </a:cubicBezTo>
                <a:cubicBezTo>
                  <a:pt x="1359" y="51"/>
                  <a:pt x="1359" y="52"/>
                  <a:pt x="1360" y="50"/>
                </a:cubicBezTo>
                <a:cubicBezTo>
                  <a:pt x="1361" y="49"/>
                  <a:pt x="1362" y="52"/>
                  <a:pt x="1362" y="52"/>
                </a:cubicBezTo>
                <a:cubicBezTo>
                  <a:pt x="1365" y="52"/>
                  <a:pt x="1367" y="52"/>
                  <a:pt x="1370" y="52"/>
                </a:cubicBezTo>
                <a:cubicBezTo>
                  <a:pt x="1371" y="46"/>
                  <a:pt x="1360" y="51"/>
                  <a:pt x="1364" y="42"/>
                </a:cubicBezTo>
                <a:cubicBezTo>
                  <a:pt x="1360" y="41"/>
                  <a:pt x="1360" y="45"/>
                  <a:pt x="1359" y="45"/>
                </a:cubicBezTo>
                <a:cubicBezTo>
                  <a:pt x="1354" y="47"/>
                  <a:pt x="1344" y="46"/>
                  <a:pt x="1344" y="44"/>
                </a:cubicBezTo>
                <a:cubicBezTo>
                  <a:pt x="1347" y="44"/>
                  <a:pt x="1345" y="39"/>
                  <a:pt x="1349" y="39"/>
                </a:cubicBezTo>
                <a:cubicBezTo>
                  <a:pt x="1352" y="39"/>
                  <a:pt x="1353" y="41"/>
                  <a:pt x="1357" y="41"/>
                </a:cubicBezTo>
                <a:cubicBezTo>
                  <a:pt x="1359" y="40"/>
                  <a:pt x="1359" y="39"/>
                  <a:pt x="1362" y="39"/>
                </a:cubicBezTo>
                <a:cubicBezTo>
                  <a:pt x="1365" y="39"/>
                  <a:pt x="1365" y="42"/>
                  <a:pt x="1369" y="42"/>
                </a:cubicBezTo>
                <a:cubicBezTo>
                  <a:pt x="1371" y="42"/>
                  <a:pt x="1372" y="42"/>
                  <a:pt x="1374" y="41"/>
                </a:cubicBezTo>
                <a:cubicBezTo>
                  <a:pt x="1374" y="44"/>
                  <a:pt x="1378" y="43"/>
                  <a:pt x="1377" y="47"/>
                </a:cubicBezTo>
                <a:cubicBezTo>
                  <a:pt x="1377" y="50"/>
                  <a:pt x="1371" y="48"/>
                  <a:pt x="1372" y="52"/>
                </a:cubicBezTo>
                <a:cubicBezTo>
                  <a:pt x="1376" y="51"/>
                  <a:pt x="1384" y="54"/>
                  <a:pt x="1385" y="50"/>
                </a:cubicBezTo>
                <a:cubicBezTo>
                  <a:pt x="1383" y="48"/>
                  <a:pt x="1380" y="46"/>
                  <a:pt x="1380" y="42"/>
                </a:cubicBezTo>
                <a:cubicBezTo>
                  <a:pt x="1385" y="40"/>
                  <a:pt x="1390" y="40"/>
                  <a:pt x="1394" y="41"/>
                </a:cubicBezTo>
                <a:cubicBezTo>
                  <a:pt x="1399" y="41"/>
                  <a:pt x="1396" y="42"/>
                  <a:pt x="1400" y="41"/>
                </a:cubicBezTo>
                <a:cubicBezTo>
                  <a:pt x="1405" y="39"/>
                  <a:pt x="1412" y="43"/>
                  <a:pt x="1415" y="39"/>
                </a:cubicBezTo>
                <a:cubicBezTo>
                  <a:pt x="1410" y="36"/>
                  <a:pt x="1403" y="39"/>
                  <a:pt x="1400" y="39"/>
                </a:cubicBezTo>
                <a:cubicBezTo>
                  <a:pt x="1400" y="39"/>
                  <a:pt x="1400" y="37"/>
                  <a:pt x="1399" y="37"/>
                </a:cubicBezTo>
                <a:cubicBezTo>
                  <a:pt x="1398" y="38"/>
                  <a:pt x="1399" y="39"/>
                  <a:pt x="1397" y="39"/>
                </a:cubicBezTo>
                <a:cubicBezTo>
                  <a:pt x="1395" y="39"/>
                  <a:pt x="1394" y="38"/>
                  <a:pt x="1392" y="37"/>
                </a:cubicBezTo>
                <a:cubicBezTo>
                  <a:pt x="1386" y="37"/>
                  <a:pt x="1378" y="37"/>
                  <a:pt x="1372" y="37"/>
                </a:cubicBezTo>
                <a:cubicBezTo>
                  <a:pt x="1370" y="38"/>
                  <a:pt x="1369" y="39"/>
                  <a:pt x="1365" y="39"/>
                </a:cubicBezTo>
                <a:cubicBezTo>
                  <a:pt x="1362" y="39"/>
                  <a:pt x="1358" y="36"/>
                  <a:pt x="1355" y="36"/>
                </a:cubicBezTo>
                <a:cubicBezTo>
                  <a:pt x="1353" y="36"/>
                  <a:pt x="1350" y="37"/>
                  <a:pt x="1347" y="37"/>
                </a:cubicBezTo>
                <a:cubicBezTo>
                  <a:pt x="1344" y="38"/>
                  <a:pt x="1343" y="36"/>
                  <a:pt x="1340" y="36"/>
                </a:cubicBezTo>
                <a:cubicBezTo>
                  <a:pt x="1338" y="36"/>
                  <a:pt x="1339" y="38"/>
                  <a:pt x="1337" y="36"/>
                </a:cubicBezTo>
                <a:cubicBezTo>
                  <a:pt x="1336" y="35"/>
                  <a:pt x="1322" y="36"/>
                  <a:pt x="1322" y="36"/>
                </a:cubicBezTo>
                <a:cubicBezTo>
                  <a:pt x="1319" y="36"/>
                  <a:pt x="1319" y="37"/>
                  <a:pt x="1317" y="36"/>
                </a:cubicBezTo>
                <a:cubicBezTo>
                  <a:pt x="1315" y="34"/>
                  <a:pt x="1302" y="36"/>
                  <a:pt x="1302" y="37"/>
                </a:cubicBezTo>
                <a:cubicBezTo>
                  <a:pt x="1306" y="38"/>
                  <a:pt x="1310" y="38"/>
                  <a:pt x="1312" y="41"/>
                </a:cubicBezTo>
                <a:cubicBezTo>
                  <a:pt x="1307" y="42"/>
                  <a:pt x="1305" y="40"/>
                  <a:pt x="1302" y="42"/>
                </a:cubicBezTo>
                <a:cubicBezTo>
                  <a:pt x="1298" y="45"/>
                  <a:pt x="1300" y="41"/>
                  <a:pt x="1295" y="42"/>
                </a:cubicBezTo>
                <a:cubicBezTo>
                  <a:pt x="1295" y="42"/>
                  <a:pt x="1296" y="44"/>
                  <a:pt x="1295" y="44"/>
                </a:cubicBezTo>
                <a:cubicBezTo>
                  <a:pt x="1295" y="44"/>
                  <a:pt x="1293" y="44"/>
                  <a:pt x="1292" y="44"/>
                </a:cubicBezTo>
                <a:cubicBezTo>
                  <a:pt x="1292" y="44"/>
                  <a:pt x="1292" y="45"/>
                  <a:pt x="1292" y="45"/>
                </a:cubicBezTo>
                <a:cubicBezTo>
                  <a:pt x="1289" y="49"/>
                  <a:pt x="1275" y="43"/>
                  <a:pt x="1269" y="45"/>
                </a:cubicBezTo>
                <a:cubicBezTo>
                  <a:pt x="1270" y="40"/>
                  <a:pt x="1263" y="43"/>
                  <a:pt x="1264" y="39"/>
                </a:cubicBezTo>
                <a:cubicBezTo>
                  <a:pt x="1266" y="37"/>
                  <a:pt x="1269" y="41"/>
                  <a:pt x="1272" y="41"/>
                </a:cubicBezTo>
                <a:cubicBezTo>
                  <a:pt x="1272" y="41"/>
                  <a:pt x="1272" y="39"/>
                  <a:pt x="1272" y="39"/>
                </a:cubicBezTo>
                <a:cubicBezTo>
                  <a:pt x="1274" y="37"/>
                  <a:pt x="1286" y="39"/>
                  <a:pt x="1287" y="39"/>
                </a:cubicBezTo>
                <a:cubicBezTo>
                  <a:pt x="1290" y="39"/>
                  <a:pt x="1290" y="37"/>
                  <a:pt x="1294" y="37"/>
                </a:cubicBezTo>
                <a:cubicBezTo>
                  <a:pt x="1296" y="38"/>
                  <a:pt x="1295" y="41"/>
                  <a:pt x="1299" y="41"/>
                </a:cubicBezTo>
                <a:cubicBezTo>
                  <a:pt x="1301" y="35"/>
                  <a:pt x="1293" y="38"/>
                  <a:pt x="1292" y="34"/>
                </a:cubicBezTo>
                <a:cubicBezTo>
                  <a:pt x="1288" y="33"/>
                  <a:pt x="1289" y="37"/>
                  <a:pt x="1286" y="37"/>
                </a:cubicBezTo>
                <a:cubicBezTo>
                  <a:pt x="1281" y="34"/>
                  <a:pt x="1278" y="39"/>
                  <a:pt x="1276" y="36"/>
                </a:cubicBezTo>
                <a:cubicBezTo>
                  <a:pt x="1274" y="34"/>
                  <a:pt x="1266" y="38"/>
                  <a:pt x="1264" y="36"/>
                </a:cubicBezTo>
                <a:cubicBezTo>
                  <a:pt x="1262" y="36"/>
                  <a:pt x="1262" y="34"/>
                  <a:pt x="1259" y="34"/>
                </a:cubicBezTo>
                <a:cubicBezTo>
                  <a:pt x="1259" y="37"/>
                  <a:pt x="1256" y="35"/>
                  <a:pt x="1254" y="36"/>
                </a:cubicBezTo>
                <a:cubicBezTo>
                  <a:pt x="1253" y="37"/>
                  <a:pt x="1252" y="40"/>
                  <a:pt x="1249" y="39"/>
                </a:cubicBezTo>
                <a:cubicBezTo>
                  <a:pt x="1251" y="34"/>
                  <a:pt x="1246" y="35"/>
                  <a:pt x="1246" y="33"/>
                </a:cubicBezTo>
                <a:cubicBezTo>
                  <a:pt x="1238" y="32"/>
                  <a:pt x="1236" y="37"/>
                  <a:pt x="1231" y="37"/>
                </a:cubicBezTo>
                <a:cubicBezTo>
                  <a:pt x="1219" y="36"/>
                  <a:pt x="1210" y="36"/>
                  <a:pt x="1199" y="39"/>
                </a:cubicBezTo>
                <a:cubicBezTo>
                  <a:pt x="1194" y="38"/>
                  <a:pt x="1191" y="35"/>
                  <a:pt x="1186" y="34"/>
                </a:cubicBezTo>
                <a:cubicBezTo>
                  <a:pt x="1187" y="41"/>
                  <a:pt x="1181" y="34"/>
                  <a:pt x="1176" y="36"/>
                </a:cubicBezTo>
                <a:cubicBezTo>
                  <a:pt x="1176" y="41"/>
                  <a:pt x="1176" y="45"/>
                  <a:pt x="1172" y="47"/>
                </a:cubicBezTo>
                <a:cubicBezTo>
                  <a:pt x="1170" y="46"/>
                  <a:pt x="1170" y="45"/>
                  <a:pt x="1167" y="47"/>
                </a:cubicBezTo>
                <a:cubicBezTo>
                  <a:pt x="1167" y="48"/>
                  <a:pt x="1167" y="50"/>
                  <a:pt x="1166" y="50"/>
                </a:cubicBezTo>
                <a:cubicBezTo>
                  <a:pt x="1165" y="53"/>
                  <a:pt x="1168" y="53"/>
                  <a:pt x="1169" y="55"/>
                </a:cubicBezTo>
                <a:cubicBezTo>
                  <a:pt x="1168" y="56"/>
                  <a:pt x="1160" y="58"/>
                  <a:pt x="1159" y="55"/>
                </a:cubicBezTo>
                <a:cubicBezTo>
                  <a:pt x="1160" y="50"/>
                  <a:pt x="1158" y="42"/>
                  <a:pt x="1161" y="39"/>
                </a:cubicBezTo>
                <a:cubicBezTo>
                  <a:pt x="1145" y="36"/>
                  <a:pt x="1124" y="39"/>
                  <a:pt x="1109" y="42"/>
                </a:cubicBezTo>
                <a:cubicBezTo>
                  <a:pt x="1104" y="44"/>
                  <a:pt x="1100" y="38"/>
                  <a:pt x="1098" y="42"/>
                </a:cubicBezTo>
                <a:cubicBezTo>
                  <a:pt x="1100" y="42"/>
                  <a:pt x="1100" y="51"/>
                  <a:pt x="1098" y="50"/>
                </a:cubicBezTo>
                <a:cubicBezTo>
                  <a:pt x="1094" y="54"/>
                  <a:pt x="1087" y="46"/>
                  <a:pt x="1091" y="42"/>
                </a:cubicBezTo>
                <a:cubicBezTo>
                  <a:pt x="1087" y="43"/>
                  <a:pt x="1083" y="41"/>
                  <a:pt x="1079" y="41"/>
                </a:cubicBezTo>
                <a:cubicBezTo>
                  <a:pt x="1074" y="40"/>
                  <a:pt x="1068" y="42"/>
                  <a:pt x="1064" y="39"/>
                </a:cubicBezTo>
                <a:cubicBezTo>
                  <a:pt x="1063" y="36"/>
                  <a:pt x="1067" y="36"/>
                  <a:pt x="1068" y="36"/>
                </a:cubicBezTo>
                <a:cubicBezTo>
                  <a:pt x="1069" y="34"/>
                  <a:pt x="1067" y="30"/>
                  <a:pt x="1068" y="28"/>
                </a:cubicBezTo>
                <a:cubicBezTo>
                  <a:pt x="1071" y="26"/>
                  <a:pt x="1075" y="26"/>
                  <a:pt x="1079" y="25"/>
                </a:cubicBezTo>
                <a:cubicBezTo>
                  <a:pt x="1077" y="29"/>
                  <a:pt x="1073" y="30"/>
                  <a:pt x="1073" y="36"/>
                </a:cubicBezTo>
                <a:cubicBezTo>
                  <a:pt x="1079" y="36"/>
                  <a:pt x="1084" y="34"/>
                  <a:pt x="1088" y="31"/>
                </a:cubicBezTo>
                <a:cubicBezTo>
                  <a:pt x="1085" y="30"/>
                  <a:pt x="1082" y="28"/>
                  <a:pt x="1083" y="23"/>
                </a:cubicBezTo>
                <a:cubicBezTo>
                  <a:pt x="1085" y="21"/>
                  <a:pt x="1088" y="21"/>
                  <a:pt x="1093" y="22"/>
                </a:cubicBezTo>
                <a:cubicBezTo>
                  <a:pt x="1094" y="31"/>
                  <a:pt x="1094" y="29"/>
                  <a:pt x="1089" y="33"/>
                </a:cubicBezTo>
                <a:cubicBezTo>
                  <a:pt x="1092" y="33"/>
                  <a:pt x="1095" y="33"/>
                  <a:pt x="1098" y="33"/>
                </a:cubicBezTo>
                <a:cubicBezTo>
                  <a:pt x="1096" y="25"/>
                  <a:pt x="1103" y="26"/>
                  <a:pt x="1101" y="18"/>
                </a:cubicBezTo>
                <a:cubicBezTo>
                  <a:pt x="1098" y="16"/>
                  <a:pt x="1090" y="17"/>
                  <a:pt x="1084" y="17"/>
                </a:cubicBezTo>
                <a:cubicBezTo>
                  <a:pt x="1084" y="14"/>
                  <a:pt x="1083" y="13"/>
                  <a:pt x="1081" y="12"/>
                </a:cubicBezTo>
                <a:cubicBezTo>
                  <a:pt x="1082" y="15"/>
                  <a:pt x="1079" y="15"/>
                  <a:pt x="1078" y="17"/>
                </a:cubicBezTo>
                <a:cubicBezTo>
                  <a:pt x="1076" y="18"/>
                  <a:pt x="1076" y="21"/>
                  <a:pt x="1074" y="22"/>
                </a:cubicBezTo>
                <a:cubicBezTo>
                  <a:pt x="1070" y="24"/>
                  <a:pt x="1063" y="23"/>
                  <a:pt x="1059" y="26"/>
                </a:cubicBezTo>
                <a:cubicBezTo>
                  <a:pt x="1064" y="22"/>
                  <a:pt x="1057" y="25"/>
                  <a:pt x="1058" y="20"/>
                </a:cubicBezTo>
                <a:cubicBezTo>
                  <a:pt x="1053" y="20"/>
                  <a:pt x="1050" y="18"/>
                  <a:pt x="1048" y="15"/>
                </a:cubicBezTo>
                <a:cubicBezTo>
                  <a:pt x="1047" y="17"/>
                  <a:pt x="1048" y="20"/>
                  <a:pt x="1046" y="20"/>
                </a:cubicBezTo>
                <a:cubicBezTo>
                  <a:pt x="1039" y="20"/>
                  <a:pt x="1032" y="20"/>
                  <a:pt x="1028" y="18"/>
                </a:cubicBezTo>
                <a:cubicBezTo>
                  <a:pt x="1025" y="21"/>
                  <a:pt x="1025" y="26"/>
                  <a:pt x="1023" y="28"/>
                </a:cubicBezTo>
                <a:cubicBezTo>
                  <a:pt x="1017" y="29"/>
                  <a:pt x="1018" y="25"/>
                  <a:pt x="1014" y="25"/>
                </a:cubicBezTo>
                <a:cubicBezTo>
                  <a:pt x="1016" y="30"/>
                  <a:pt x="1016" y="28"/>
                  <a:pt x="1014" y="33"/>
                </a:cubicBezTo>
                <a:cubicBezTo>
                  <a:pt x="1017" y="34"/>
                  <a:pt x="1021" y="28"/>
                  <a:pt x="1023" y="33"/>
                </a:cubicBezTo>
                <a:cubicBezTo>
                  <a:pt x="1021" y="35"/>
                  <a:pt x="1013" y="33"/>
                  <a:pt x="1013" y="37"/>
                </a:cubicBezTo>
                <a:cubicBezTo>
                  <a:pt x="1018" y="39"/>
                  <a:pt x="1019" y="36"/>
                  <a:pt x="1023" y="36"/>
                </a:cubicBezTo>
                <a:cubicBezTo>
                  <a:pt x="1023" y="37"/>
                  <a:pt x="1024" y="38"/>
                  <a:pt x="1024" y="36"/>
                </a:cubicBezTo>
                <a:cubicBezTo>
                  <a:pt x="1026" y="37"/>
                  <a:pt x="1028" y="38"/>
                  <a:pt x="1028" y="41"/>
                </a:cubicBezTo>
                <a:cubicBezTo>
                  <a:pt x="1022" y="39"/>
                  <a:pt x="1021" y="45"/>
                  <a:pt x="1018" y="45"/>
                </a:cubicBezTo>
                <a:cubicBezTo>
                  <a:pt x="1015" y="46"/>
                  <a:pt x="1013" y="42"/>
                  <a:pt x="1008" y="44"/>
                </a:cubicBezTo>
                <a:cubicBezTo>
                  <a:pt x="1007" y="41"/>
                  <a:pt x="1004" y="39"/>
                  <a:pt x="1004" y="34"/>
                </a:cubicBezTo>
                <a:cubicBezTo>
                  <a:pt x="1007" y="34"/>
                  <a:pt x="1013" y="36"/>
                  <a:pt x="1011" y="31"/>
                </a:cubicBezTo>
                <a:cubicBezTo>
                  <a:pt x="1008" y="28"/>
                  <a:pt x="1005" y="32"/>
                  <a:pt x="1003" y="34"/>
                </a:cubicBezTo>
                <a:cubicBezTo>
                  <a:pt x="1002" y="31"/>
                  <a:pt x="993" y="35"/>
                  <a:pt x="993" y="31"/>
                </a:cubicBezTo>
                <a:cubicBezTo>
                  <a:pt x="995" y="31"/>
                  <a:pt x="1002" y="29"/>
                  <a:pt x="998" y="28"/>
                </a:cubicBezTo>
                <a:cubicBezTo>
                  <a:pt x="993" y="29"/>
                  <a:pt x="993" y="34"/>
                  <a:pt x="986" y="33"/>
                </a:cubicBezTo>
                <a:cubicBezTo>
                  <a:pt x="986" y="34"/>
                  <a:pt x="986" y="36"/>
                  <a:pt x="984" y="36"/>
                </a:cubicBezTo>
                <a:cubicBezTo>
                  <a:pt x="983" y="42"/>
                  <a:pt x="989" y="40"/>
                  <a:pt x="988" y="45"/>
                </a:cubicBezTo>
                <a:cubicBezTo>
                  <a:pt x="988" y="48"/>
                  <a:pt x="984" y="48"/>
                  <a:pt x="985" y="50"/>
                </a:cubicBezTo>
                <a:cubicBezTo>
                  <a:pt x="985" y="51"/>
                  <a:pt x="987" y="50"/>
                  <a:pt x="986" y="52"/>
                </a:cubicBezTo>
                <a:cubicBezTo>
                  <a:pt x="986" y="52"/>
                  <a:pt x="983" y="51"/>
                  <a:pt x="983" y="52"/>
                </a:cubicBezTo>
                <a:cubicBezTo>
                  <a:pt x="982" y="54"/>
                  <a:pt x="984" y="58"/>
                  <a:pt x="981" y="58"/>
                </a:cubicBezTo>
                <a:cubicBezTo>
                  <a:pt x="976" y="58"/>
                  <a:pt x="975" y="54"/>
                  <a:pt x="975" y="49"/>
                </a:cubicBezTo>
                <a:cubicBezTo>
                  <a:pt x="970" y="49"/>
                  <a:pt x="966" y="49"/>
                  <a:pt x="961" y="49"/>
                </a:cubicBezTo>
                <a:cubicBezTo>
                  <a:pt x="961" y="43"/>
                  <a:pt x="955" y="43"/>
                  <a:pt x="955" y="37"/>
                </a:cubicBezTo>
                <a:cubicBezTo>
                  <a:pt x="956" y="33"/>
                  <a:pt x="952" y="33"/>
                  <a:pt x="953" y="30"/>
                </a:cubicBezTo>
                <a:cubicBezTo>
                  <a:pt x="954" y="30"/>
                  <a:pt x="955" y="27"/>
                  <a:pt x="953" y="26"/>
                </a:cubicBezTo>
                <a:cubicBezTo>
                  <a:pt x="953" y="36"/>
                  <a:pt x="944" y="25"/>
                  <a:pt x="941" y="30"/>
                </a:cubicBezTo>
                <a:cubicBezTo>
                  <a:pt x="942" y="33"/>
                  <a:pt x="939" y="33"/>
                  <a:pt x="940" y="36"/>
                </a:cubicBezTo>
                <a:cubicBezTo>
                  <a:pt x="942" y="36"/>
                  <a:pt x="944" y="36"/>
                  <a:pt x="945" y="37"/>
                </a:cubicBezTo>
                <a:cubicBezTo>
                  <a:pt x="942" y="37"/>
                  <a:pt x="939" y="37"/>
                  <a:pt x="936" y="37"/>
                </a:cubicBezTo>
                <a:cubicBezTo>
                  <a:pt x="937" y="31"/>
                  <a:pt x="927" y="36"/>
                  <a:pt x="925" y="36"/>
                </a:cubicBezTo>
                <a:cubicBezTo>
                  <a:pt x="923" y="36"/>
                  <a:pt x="921" y="36"/>
                  <a:pt x="920" y="36"/>
                </a:cubicBezTo>
                <a:cubicBezTo>
                  <a:pt x="918" y="36"/>
                  <a:pt x="915" y="37"/>
                  <a:pt x="918" y="37"/>
                </a:cubicBezTo>
                <a:cubicBezTo>
                  <a:pt x="922" y="38"/>
                  <a:pt x="928" y="37"/>
                  <a:pt x="928" y="41"/>
                </a:cubicBezTo>
                <a:cubicBezTo>
                  <a:pt x="926" y="39"/>
                  <a:pt x="920" y="40"/>
                  <a:pt x="918" y="42"/>
                </a:cubicBezTo>
                <a:cubicBezTo>
                  <a:pt x="920" y="43"/>
                  <a:pt x="920" y="45"/>
                  <a:pt x="920" y="47"/>
                </a:cubicBezTo>
                <a:cubicBezTo>
                  <a:pt x="917" y="51"/>
                  <a:pt x="913" y="45"/>
                  <a:pt x="913" y="49"/>
                </a:cubicBezTo>
                <a:cubicBezTo>
                  <a:pt x="917" y="49"/>
                  <a:pt x="915" y="57"/>
                  <a:pt x="911" y="57"/>
                </a:cubicBezTo>
                <a:cubicBezTo>
                  <a:pt x="903" y="57"/>
                  <a:pt x="901" y="54"/>
                  <a:pt x="893" y="57"/>
                </a:cubicBezTo>
                <a:cubicBezTo>
                  <a:pt x="890" y="54"/>
                  <a:pt x="892" y="49"/>
                  <a:pt x="890" y="45"/>
                </a:cubicBezTo>
                <a:cubicBezTo>
                  <a:pt x="889" y="44"/>
                  <a:pt x="886" y="44"/>
                  <a:pt x="886" y="41"/>
                </a:cubicBezTo>
                <a:cubicBezTo>
                  <a:pt x="886" y="38"/>
                  <a:pt x="891" y="38"/>
                  <a:pt x="888" y="36"/>
                </a:cubicBezTo>
                <a:cubicBezTo>
                  <a:pt x="887" y="38"/>
                  <a:pt x="886" y="39"/>
                  <a:pt x="883" y="39"/>
                </a:cubicBezTo>
                <a:cubicBezTo>
                  <a:pt x="881" y="42"/>
                  <a:pt x="888" y="44"/>
                  <a:pt x="883" y="45"/>
                </a:cubicBezTo>
                <a:cubicBezTo>
                  <a:pt x="881" y="46"/>
                  <a:pt x="881" y="44"/>
                  <a:pt x="880" y="44"/>
                </a:cubicBezTo>
                <a:cubicBezTo>
                  <a:pt x="878" y="43"/>
                  <a:pt x="879" y="43"/>
                  <a:pt x="876" y="42"/>
                </a:cubicBezTo>
                <a:cubicBezTo>
                  <a:pt x="873" y="42"/>
                  <a:pt x="869" y="43"/>
                  <a:pt x="865" y="42"/>
                </a:cubicBezTo>
                <a:cubicBezTo>
                  <a:pt x="863" y="45"/>
                  <a:pt x="860" y="46"/>
                  <a:pt x="862" y="52"/>
                </a:cubicBezTo>
                <a:cubicBezTo>
                  <a:pt x="857" y="56"/>
                  <a:pt x="853" y="54"/>
                  <a:pt x="845" y="53"/>
                </a:cubicBezTo>
                <a:cubicBezTo>
                  <a:pt x="845" y="55"/>
                  <a:pt x="844" y="55"/>
                  <a:pt x="842" y="55"/>
                </a:cubicBezTo>
                <a:cubicBezTo>
                  <a:pt x="840" y="57"/>
                  <a:pt x="840" y="61"/>
                  <a:pt x="837" y="63"/>
                </a:cubicBezTo>
                <a:cubicBezTo>
                  <a:pt x="833" y="64"/>
                  <a:pt x="829" y="66"/>
                  <a:pt x="824" y="66"/>
                </a:cubicBezTo>
                <a:cubicBezTo>
                  <a:pt x="823" y="64"/>
                  <a:pt x="821" y="65"/>
                  <a:pt x="820" y="63"/>
                </a:cubicBezTo>
                <a:cubicBezTo>
                  <a:pt x="821" y="59"/>
                  <a:pt x="823" y="57"/>
                  <a:pt x="822" y="52"/>
                </a:cubicBezTo>
                <a:cubicBezTo>
                  <a:pt x="817" y="51"/>
                  <a:pt x="817" y="54"/>
                  <a:pt x="812" y="53"/>
                </a:cubicBezTo>
                <a:cubicBezTo>
                  <a:pt x="811" y="51"/>
                  <a:pt x="809" y="51"/>
                  <a:pt x="808" y="49"/>
                </a:cubicBezTo>
                <a:cubicBezTo>
                  <a:pt x="808" y="47"/>
                  <a:pt x="809" y="44"/>
                  <a:pt x="807" y="44"/>
                </a:cubicBezTo>
                <a:cubicBezTo>
                  <a:pt x="801" y="48"/>
                  <a:pt x="813" y="55"/>
                  <a:pt x="805" y="57"/>
                </a:cubicBezTo>
                <a:cubicBezTo>
                  <a:pt x="805" y="54"/>
                  <a:pt x="803" y="53"/>
                  <a:pt x="800" y="53"/>
                </a:cubicBezTo>
                <a:cubicBezTo>
                  <a:pt x="797" y="56"/>
                  <a:pt x="795" y="59"/>
                  <a:pt x="790" y="60"/>
                </a:cubicBezTo>
                <a:cubicBezTo>
                  <a:pt x="790" y="58"/>
                  <a:pt x="790" y="56"/>
                  <a:pt x="787" y="57"/>
                </a:cubicBezTo>
                <a:cubicBezTo>
                  <a:pt x="782" y="58"/>
                  <a:pt x="775" y="58"/>
                  <a:pt x="770" y="60"/>
                </a:cubicBezTo>
                <a:cubicBezTo>
                  <a:pt x="768" y="57"/>
                  <a:pt x="769" y="51"/>
                  <a:pt x="763" y="52"/>
                </a:cubicBezTo>
                <a:cubicBezTo>
                  <a:pt x="758" y="53"/>
                  <a:pt x="760" y="62"/>
                  <a:pt x="750" y="60"/>
                </a:cubicBezTo>
                <a:cubicBezTo>
                  <a:pt x="749" y="55"/>
                  <a:pt x="753" y="56"/>
                  <a:pt x="752" y="52"/>
                </a:cubicBezTo>
                <a:cubicBezTo>
                  <a:pt x="748" y="52"/>
                  <a:pt x="745" y="51"/>
                  <a:pt x="744" y="50"/>
                </a:cubicBezTo>
                <a:cubicBezTo>
                  <a:pt x="746" y="61"/>
                  <a:pt x="732" y="57"/>
                  <a:pt x="724" y="58"/>
                </a:cubicBezTo>
                <a:cubicBezTo>
                  <a:pt x="724" y="62"/>
                  <a:pt x="724" y="66"/>
                  <a:pt x="721" y="66"/>
                </a:cubicBezTo>
                <a:cubicBezTo>
                  <a:pt x="720" y="65"/>
                  <a:pt x="720" y="61"/>
                  <a:pt x="719" y="61"/>
                </a:cubicBezTo>
                <a:cubicBezTo>
                  <a:pt x="718" y="61"/>
                  <a:pt x="719" y="66"/>
                  <a:pt x="719" y="66"/>
                </a:cubicBezTo>
                <a:cubicBezTo>
                  <a:pt x="718" y="67"/>
                  <a:pt x="714" y="66"/>
                  <a:pt x="712" y="66"/>
                </a:cubicBezTo>
                <a:cubicBezTo>
                  <a:pt x="711" y="67"/>
                  <a:pt x="710" y="72"/>
                  <a:pt x="706" y="69"/>
                </a:cubicBezTo>
                <a:cubicBezTo>
                  <a:pt x="702" y="69"/>
                  <a:pt x="704" y="63"/>
                  <a:pt x="699" y="64"/>
                </a:cubicBezTo>
                <a:cubicBezTo>
                  <a:pt x="697" y="65"/>
                  <a:pt x="697" y="66"/>
                  <a:pt x="694" y="66"/>
                </a:cubicBezTo>
                <a:cubicBezTo>
                  <a:pt x="693" y="69"/>
                  <a:pt x="690" y="73"/>
                  <a:pt x="689" y="76"/>
                </a:cubicBezTo>
                <a:cubicBezTo>
                  <a:pt x="688" y="80"/>
                  <a:pt x="685" y="79"/>
                  <a:pt x="681" y="79"/>
                </a:cubicBezTo>
                <a:cubicBezTo>
                  <a:pt x="680" y="74"/>
                  <a:pt x="679" y="69"/>
                  <a:pt x="676" y="66"/>
                </a:cubicBezTo>
                <a:cubicBezTo>
                  <a:pt x="679" y="66"/>
                  <a:pt x="680" y="65"/>
                  <a:pt x="681" y="63"/>
                </a:cubicBezTo>
                <a:cubicBezTo>
                  <a:pt x="676" y="61"/>
                  <a:pt x="675" y="66"/>
                  <a:pt x="672" y="68"/>
                </a:cubicBezTo>
                <a:cubicBezTo>
                  <a:pt x="671" y="69"/>
                  <a:pt x="669" y="68"/>
                  <a:pt x="667" y="69"/>
                </a:cubicBezTo>
                <a:cubicBezTo>
                  <a:pt x="666" y="70"/>
                  <a:pt x="666" y="75"/>
                  <a:pt x="663" y="74"/>
                </a:cubicBezTo>
                <a:cubicBezTo>
                  <a:pt x="660" y="75"/>
                  <a:pt x="662" y="71"/>
                  <a:pt x="661" y="71"/>
                </a:cubicBezTo>
                <a:cubicBezTo>
                  <a:pt x="660" y="70"/>
                  <a:pt x="656" y="72"/>
                  <a:pt x="656" y="69"/>
                </a:cubicBezTo>
                <a:cubicBezTo>
                  <a:pt x="649" y="70"/>
                  <a:pt x="648" y="77"/>
                  <a:pt x="641" y="77"/>
                </a:cubicBezTo>
                <a:cubicBezTo>
                  <a:pt x="635" y="78"/>
                  <a:pt x="632" y="75"/>
                  <a:pt x="629" y="72"/>
                </a:cubicBezTo>
                <a:cubicBezTo>
                  <a:pt x="629" y="75"/>
                  <a:pt x="627" y="75"/>
                  <a:pt x="626" y="77"/>
                </a:cubicBezTo>
                <a:cubicBezTo>
                  <a:pt x="629" y="77"/>
                  <a:pt x="631" y="79"/>
                  <a:pt x="628" y="80"/>
                </a:cubicBezTo>
                <a:cubicBezTo>
                  <a:pt x="624" y="80"/>
                  <a:pt x="623" y="77"/>
                  <a:pt x="621" y="76"/>
                </a:cubicBezTo>
                <a:cubicBezTo>
                  <a:pt x="618" y="79"/>
                  <a:pt x="614" y="80"/>
                  <a:pt x="608" y="80"/>
                </a:cubicBezTo>
                <a:cubicBezTo>
                  <a:pt x="603" y="81"/>
                  <a:pt x="605" y="76"/>
                  <a:pt x="600" y="77"/>
                </a:cubicBezTo>
                <a:cubicBezTo>
                  <a:pt x="598" y="79"/>
                  <a:pt x="592" y="79"/>
                  <a:pt x="591" y="80"/>
                </a:cubicBezTo>
                <a:cubicBezTo>
                  <a:pt x="588" y="83"/>
                  <a:pt x="584" y="81"/>
                  <a:pt x="580" y="82"/>
                </a:cubicBezTo>
                <a:cubicBezTo>
                  <a:pt x="576" y="83"/>
                  <a:pt x="576" y="85"/>
                  <a:pt x="573" y="85"/>
                </a:cubicBezTo>
                <a:cubicBezTo>
                  <a:pt x="571" y="85"/>
                  <a:pt x="570" y="82"/>
                  <a:pt x="567" y="83"/>
                </a:cubicBezTo>
                <a:cubicBezTo>
                  <a:pt x="563" y="84"/>
                  <a:pt x="566" y="89"/>
                  <a:pt x="562" y="88"/>
                </a:cubicBezTo>
                <a:cubicBezTo>
                  <a:pt x="561" y="86"/>
                  <a:pt x="559" y="84"/>
                  <a:pt x="557" y="83"/>
                </a:cubicBezTo>
                <a:cubicBezTo>
                  <a:pt x="555" y="85"/>
                  <a:pt x="553" y="86"/>
                  <a:pt x="550" y="87"/>
                </a:cubicBezTo>
                <a:cubicBezTo>
                  <a:pt x="548" y="87"/>
                  <a:pt x="544" y="88"/>
                  <a:pt x="542" y="88"/>
                </a:cubicBezTo>
                <a:cubicBezTo>
                  <a:pt x="533" y="90"/>
                  <a:pt x="521" y="88"/>
                  <a:pt x="512" y="90"/>
                </a:cubicBezTo>
                <a:cubicBezTo>
                  <a:pt x="509" y="90"/>
                  <a:pt x="508" y="93"/>
                  <a:pt x="505" y="93"/>
                </a:cubicBezTo>
                <a:cubicBezTo>
                  <a:pt x="500" y="93"/>
                  <a:pt x="494" y="93"/>
                  <a:pt x="489" y="93"/>
                </a:cubicBezTo>
                <a:cubicBezTo>
                  <a:pt x="486" y="93"/>
                  <a:pt x="487" y="91"/>
                  <a:pt x="486" y="93"/>
                </a:cubicBezTo>
                <a:cubicBezTo>
                  <a:pt x="485" y="94"/>
                  <a:pt x="483" y="91"/>
                  <a:pt x="484" y="91"/>
                </a:cubicBezTo>
                <a:cubicBezTo>
                  <a:pt x="481" y="91"/>
                  <a:pt x="480" y="93"/>
                  <a:pt x="477" y="93"/>
                </a:cubicBezTo>
                <a:cubicBezTo>
                  <a:pt x="479" y="93"/>
                  <a:pt x="471" y="91"/>
                  <a:pt x="472" y="95"/>
                </a:cubicBezTo>
                <a:cubicBezTo>
                  <a:pt x="477" y="96"/>
                  <a:pt x="485" y="93"/>
                  <a:pt x="487" y="96"/>
                </a:cubicBezTo>
                <a:cubicBezTo>
                  <a:pt x="482" y="96"/>
                  <a:pt x="479" y="98"/>
                  <a:pt x="479" y="102"/>
                </a:cubicBezTo>
                <a:cubicBezTo>
                  <a:pt x="480" y="107"/>
                  <a:pt x="484" y="109"/>
                  <a:pt x="486" y="112"/>
                </a:cubicBezTo>
                <a:cubicBezTo>
                  <a:pt x="486" y="115"/>
                  <a:pt x="488" y="115"/>
                  <a:pt x="490" y="117"/>
                </a:cubicBezTo>
                <a:cubicBezTo>
                  <a:pt x="483" y="119"/>
                  <a:pt x="480" y="121"/>
                  <a:pt x="471" y="118"/>
                </a:cubicBezTo>
                <a:cubicBezTo>
                  <a:pt x="471" y="122"/>
                  <a:pt x="472" y="124"/>
                  <a:pt x="473" y="126"/>
                </a:cubicBezTo>
                <a:cubicBezTo>
                  <a:pt x="467" y="127"/>
                  <a:pt x="473" y="131"/>
                  <a:pt x="470" y="136"/>
                </a:cubicBezTo>
                <a:cubicBezTo>
                  <a:pt x="474" y="136"/>
                  <a:pt x="475" y="133"/>
                  <a:pt x="480" y="134"/>
                </a:cubicBezTo>
                <a:cubicBezTo>
                  <a:pt x="481" y="127"/>
                  <a:pt x="475" y="135"/>
                  <a:pt x="475" y="131"/>
                </a:cubicBezTo>
                <a:cubicBezTo>
                  <a:pt x="476" y="130"/>
                  <a:pt x="476" y="128"/>
                  <a:pt x="477" y="126"/>
                </a:cubicBezTo>
                <a:cubicBezTo>
                  <a:pt x="477" y="126"/>
                  <a:pt x="480" y="127"/>
                  <a:pt x="480" y="126"/>
                </a:cubicBezTo>
                <a:cubicBezTo>
                  <a:pt x="481" y="125"/>
                  <a:pt x="478" y="124"/>
                  <a:pt x="478" y="123"/>
                </a:cubicBezTo>
                <a:cubicBezTo>
                  <a:pt x="479" y="122"/>
                  <a:pt x="483" y="123"/>
                  <a:pt x="483" y="122"/>
                </a:cubicBezTo>
                <a:cubicBezTo>
                  <a:pt x="479" y="126"/>
                  <a:pt x="486" y="124"/>
                  <a:pt x="487" y="128"/>
                </a:cubicBezTo>
                <a:cubicBezTo>
                  <a:pt x="485" y="129"/>
                  <a:pt x="485" y="132"/>
                  <a:pt x="484" y="134"/>
                </a:cubicBezTo>
                <a:cubicBezTo>
                  <a:pt x="483" y="136"/>
                  <a:pt x="476" y="139"/>
                  <a:pt x="482" y="141"/>
                </a:cubicBezTo>
                <a:cubicBezTo>
                  <a:pt x="482" y="138"/>
                  <a:pt x="485" y="137"/>
                  <a:pt x="489" y="137"/>
                </a:cubicBezTo>
                <a:cubicBezTo>
                  <a:pt x="489" y="139"/>
                  <a:pt x="487" y="139"/>
                  <a:pt x="487" y="141"/>
                </a:cubicBezTo>
                <a:cubicBezTo>
                  <a:pt x="494" y="140"/>
                  <a:pt x="494" y="144"/>
                  <a:pt x="496" y="148"/>
                </a:cubicBezTo>
                <a:cubicBezTo>
                  <a:pt x="492" y="149"/>
                  <a:pt x="491" y="152"/>
                  <a:pt x="489" y="152"/>
                </a:cubicBezTo>
                <a:cubicBezTo>
                  <a:pt x="488" y="151"/>
                  <a:pt x="489" y="147"/>
                  <a:pt x="486" y="148"/>
                </a:cubicBezTo>
                <a:cubicBezTo>
                  <a:pt x="485" y="153"/>
                  <a:pt x="483" y="156"/>
                  <a:pt x="478" y="156"/>
                </a:cubicBezTo>
                <a:cubicBezTo>
                  <a:pt x="471" y="156"/>
                  <a:pt x="469" y="150"/>
                  <a:pt x="459" y="152"/>
                </a:cubicBezTo>
                <a:cubicBezTo>
                  <a:pt x="460" y="147"/>
                  <a:pt x="455" y="146"/>
                  <a:pt x="454" y="150"/>
                </a:cubicBezTo>
                <a:cubicBezTo>
                  <a:pt x="456" y="150"/>
                  <a:pt x="458" y="150"/>
                  <a:pt x="458" y="152"/>
                </a:cubicBezTo>
                <a:cubicBezTo>
                  <a:pt x="455" y="154"/>
                  <a:pt x="447" y="154"/>
                  <a:pt x="444" y="152"/>
                </a:cubicBezTo>
                <a:cubicBezTo>
                  <a:pt x="445" y="158"/>
                  <a:pt x="443" y="161"/>
                  <a:pt x="440" y="164"/>
                </a:cubicBezTo>
                <a:cubicBezTo>
                  <a:pt x="431" y="167"/>
                  <a:pt x="424" y="156"/>
                  <a:pt x="420" y="164"/>
                </a:cubicBezTo>
                <a:cubicBezTo>
                  <a:pt x="421" y="165"/>
                  <a:pt x="423" y="164"/>
                  <a:pt x="423" y="166"/>
                </a:cubicBezTo>
                <a:cubicBezTo>
                  <a:pt x="416" y="167"/>
                  <a:pt x="418" y="175"/>
                  <a:pt x="419" y="180"/>
                </a:cubicBezTo>
                <a:cubicBezTo>
                  <a:pt x="416" y="183"/>
                  <a:pt x="416" y="187"/>
                  <a:pt x="411" y="188"/>
                </a:cubicBezTo>
                <a:cubicBezTo>
                  <a:pt x="409" y="189"/>
                  <a:pt x="406" y="188"/>
                  <a:pt x="404" y="188"/>
                </a:cubicBezTo>
                <a:cubicBezTo>
                  <a:pt x="403" y="188"/>
                  <a:pt x="402" y="187"/>
                  <a:pt x="403" y="187"/>
                </a:cubicBezTo>
                <a:cubicBezTo>
                  <a:pt x="400" y="186"/>
                  <a:pt x="397" y="188"/>
                  <a:pt x="396" y="187"/>
                </a:cubicBezTo>
                <a:cubicBezTo>
                  <a:pt x="392" y="179"/>
                  <a:pt x="401" y="178"/>
                  <a:pt x="402" y="171"/>
                </a:cubicBezTo>
                <a:cubicBezTo>
                  <a:pt x="399" y="167"/>
                  <a:pt x="392" y="166"/>
                  <a:pt x="392" y="160"/>
                </a:cubicBezTo>
                <a:cubicBezTo>
                  <a:pt x="390" y="159"/>
                  <a:pt x="389" y="160"/>
                  <a:pt x="388" y="161"/>
                </a:cubicBezTo>
                <a:cubicBezTo>
                  <a:pt x="385" y="164"/>
                  <a:pt x="384" y="168"/>
                  <a:pt x="379" y="169"/>
                </a:cubicBezTo>
                <a:cubicBezTo>
                  <a:pt x="377" y="166"/>
                  <a:pt x="374" y="165"/>
                  <a:pt x="374" y="163"/>
                </a:cubicBezTo>
                <a:cubicBezTo>
                  <a:pt x="373" y="162"/>
                  <a:pt x="374" y="160"/>
                  <a:pt x="372" y="160"/>
                </a:cubicBezTo>
                <a:cubicBezTo>
                  <a:pt x="368" y="163"/>
                  <a:pt x="373" y="165"/>
                  <a:pt x="372" y="171"/>
                </a:cubicBezTo>
                <a:cubicBezTo>
                  <a:pt x="371" y="171"/>
                  <a:pt x="370" y="172"/>
                  <a:pt x="371" y="174"/>
                </a:cubicBezTo>
                <a:cubicBezTo>
                  <a:pt x="367" y="174"/>
                  <a:pt x="366" y="177"/>
                  <a:pt x="364" y="179"/>
                </a:cubicBezTo>
                <a:cubicBezTo>
                  <a:pt x="364" y="176"/>
                  <a:pt x="362" y="180"/>
                  <a:pt x="361" y="177"/>
                </a:cubicBezTo>
                <a:cubicBezTo>
                  <a:pt x="361" y="175"/>
                  <a:pt x="368" y="174"/>
                  <a:pt x="362" y="172"/>
                </a:cubicBezTo>
                <a:cubicBezTo>
                  <a:pt x="362" y="175"/>
                  <a:pt x="358" y="174"/>
                  <a:pt x="356" y="174"/>
                </a:cubicBezTo>
                <a:cubicBezTo>
                  <a:pt x="356" y="172"/>
                  <a:pt x="357" y="170"/>
                  <a:pt x="357" y="169"/>
                </a:cubicBezTo>
                <a:cubicBezTo>
                  <a:pt x="352" y="169"/>
                  <a:pt x="350" y="165"/>
                  <a:pt x="344" y="164"/>
                </a:cubicBezTo>
                <a:cubicBezTo>
                  <a:pt x="344" y="168"/>
                  <a:pt x="341" y="170"/>
                  <a:pt x="339" y="172"/>
                </a:cubicBezTo>
                <a:cubicBezTo>
                  <a:pt x="331" y="175"/>
                  <a:pt x="334" y="166"/>
                  <a:pt x="326" y="168"/>
                </a:cubicBezTo>
                <a:cubicBezTo>
                  <a:pt x="323" y="168"/>
                  <a:pt x="325" y="173"/>
                  <a:pt x="321" y="172"/>
                </a:cubicBezTo>
                <a:cubicBezTo>
                  <a:pt x="316" y="171"/>
                  <a:pt x="318" y="171"/>
                  <a:pt x="313" y="172"/>
                </a:cubicBezTo>
                <a:cubicBezTo>
                  <a:pt x="311" y="170"/>
                  <a:pt x="311" y="166"/>
                  <a:pt x="308" y="166"/>
                </a:cubicBezTo>
                <a:cubicBezTo>
                  <a:pt x="308" y="168"/>
                  <a:pt x="306" y="168"/>
                  <a:pt x="304" y="169"/>
                </a:cubicBezTo>
                <a:cubicBezTo>
                  <a:pt x="303" y="170"/>
                  <a:pt x="302" y="171"/>
                  <a:pt x="301" y="172"/>
                </a:cubicBezTo>
                <a:cubicBezTo>
                  <a:pt x="300" y="172"/>
                  <a:pt x="299" y="174"/>
                  <a:pt x="298" y="174"/>
                </a:cubicBezTo>
                <a:cubicBezTo>
                  <a:pt x="291" y="174"/>
                  <a:pt x="284" y="174"/>
                  <a:pt x="277" y="174"/>
                </a:cubicBezTo>
                <a:cubicBezTo>
                  <a:pt x="276" y="176"/>
                  <a:pt x="275" y="177"/>
                  <a:pt x="272" y="177"/>
                </a:cubicBezTo>
                <a:cubicBezTo>
                  <a:pt x="270" y="179"/>
                  <a:pt x="271" y="184"/>
                  <a:pt x="265" y="183"/>
                </a:cubicBezTo>
                <a:cubicBezTo>
                  <a:pt x="259" y="175"/>
                  <a:pt x="247" y="181"/>
                  <a:pt x="241" y="187"/>
                </a:cubicBezTo>
                <a:cubicBezTo>
                  <a:pt x="241" y="184"/>
                  <a:pt x="241" y="182"/>
                  <a:pt x="240" y="180"/>
                </a:cubicBezTo>
                <a:cubicBezTo>
                  <a:pt x="231" y="183"/>
                  <a:pt x="218" y="185"/>
                  <a:pt x="204" y="187"/>
                </a:cubicBezTo>
                <a:cubicBezTo>
                  <a:pt x="200" y="187"/>
                  <a:pt x="196" y="186"/>
                  <a:pt x="191" y="187"/>
                </a:cubicBezTo>
                <a:cubicBezTo>
                  <a:pt x="190" y="187"/>
                  <a:pt x="189" y="188"/>
                  <a:pt x="188" y="188"/>
                </a:cubicBezTo>
                <a:cubicBezTo>
                  <a:pt x="185" y="189"/>
                  <a:pt x="183" y="188"/>
                  <a:pt x="181" y="190"/>
                </a:cubicBezTo>
                <a:cubicBezTo>
                  <a:pt x="180" y="192"/>
                  <a:pt x="168" y="189"/>
                  <a:pt x="165" y="190"/>
                </a:cubicBezTo>
                <a:cubicBezTo>
                  <a:pt x="163" y="190"/>
                  <a:pt x="163" y="191"/>
                  <a:pt x="162" y="191"/>
                </a:cubicBezTo>
                <a:cubicBezTo>
                  <a:pt x="157" y="192"/>
                  <a:pt x="155" y="193"/>
                  <a:pt x="154" y="193"/>
                </a:cubicBezTo>
                <a:cubicBezTo>
                  <a:pt x="148" y="194"/>
                  <a:pt x="148" y="192"/>
                  <a:pt x="150" y="196"/>
                </a:cubicBezTo>
                <a:cubicBezTo>
                  <a:pt x="151" y="199"/>
                  <a:pt x="152" y="195"/>
                  <a:pt x="154" y="194"/>
                </a:cubicBezTo>
                <a:cubicBezTo>
                  <a:pt x="156" y="193"/>
                  <a:pt x="158" y="194"/>
                  <a:pt x="159" y="194"/>
                </a:cubicBezTo>
                <a:cubicBezTo>
                  <a:pt x="161" y="197"/>
                  <a:pt x="170" y="188"/>
                  <a:pt x="170" y="194"/>
                </a:cubicBezTo>
                <a:cubicBezTo>
                  <a:pt x="159" y="193"/>
                  <a:pt x="163" y="205"/>
                  <a:pt x="156" y="207"/>
                </a:cubicBezTo>
                <a:cubicBezTo>
                  <a:pt x="151" y="207"/>
                  <a:pt x="152" y="210"/>
                  <a:pt x="148" y="210"/>
                </a:cubicBezTo>
                <a:cubicBezTo>
                  <a:pt x="144" y="211"/>
                  <a:pt x="137" y="205"/>
                  <a:pt x="136" y="212"/>
                </a:cubicBezTo>
                <a:cubicBezTo>
                  <a:pt x="139" y="213"/>
                  <a:pt x="142" y="207"/>
                  <a:pt x="143" y="212"/>
                </a:cubicBezTo>
                <a:cubicBezTo>
                  <a:pt x="142" y="214"/>
                  <a:pt x="141" y="216"/>
                  <a:pt x="140" y="217"/>
                </a:cubicBezTo>
                <a:cubicBezTo>
                  <a:pt x="138" y="212"/>
                  <a:pt x="119" y="212"/>
                  <a:pt x="118" y="217"/>
                </a:cubicBezTo>
                <a:cubicBezTo>
                  <a:pt x="124" y="216"/>
                  <a:pt x="130" y="213"/>
                  <a:pt x="133" y="218"/>
                </a:cubicBezTo>
                <a:cubicBezTo>
                  <a:pt x="129" y="217"/>
                  <a:pt x="122" y="221"/>
                  <a:pt x="127" y="223"/>
                </a:cubicBezTo>
                <a:cubicBezTo>
                  <a:pt x="128" y="218"/>
                  <a:pt x="131" y="222"/>
                  <a:pt x="132" y="221"/>
                </a:cubicBezTo>
                <a:cubicBezTo>
                  <a:pt x="133" y="221"/>
                  <a:pt x="137" y="213"/>
                  <a:pt x="140" y="218"/>
                </a:cubicBezTo>
                <a:cubicBezTo>
                  <a:pt x="140" y="225"/>
                  <a:pt x="135" y="219"/>
                  <a:pt x="135" y="223"/>
                </a:cubicBezTo>
                <a:cubicBezTo>
                  <a:pt x="135" y="226"/>
                  <a:pt x="129" y="227"/>
                  <a:pt x="134" y="228"/>
                </a:cubicBezTo>
                <a:cubicBezTo>
                  <a:pt x="134" y="226"/>
                  <a:pt x="136" y="225"/>
                  <a:pt x="139" y="225"/>
                </a:cubicBezTo>
                <a:cubicBezTo>
                  <a:pt x="139" y="226"/>
                  <a:pt x="136" y="227"/>
                  <a:pt x="139" y="228"/>
                </a:cubicBezTo>
                <a:cubicBezTo>
                  <a:pt x="141" y="228"/>
                  <a:pt x="141" y="230"/>
                  <a:pt x="142" y="231"/>
                </a:cubicBezTo>
                <a:cubicBezTo>
                  <a:pt x="137" y="231"/>
                  <a:pt x="143" y="234"/>
                  <a:pt x="142" y="237"/>
                </a:cubicBezTo>
                <a:cubicBezTo>
                  <a:pt x="142" y="240"/>
                  <a:pt x="140" y="240"/>
                  <a:pt x="143" y="242"/>
                </a:cubicBezTo>
                <a:cubicBezTo>
                  <a:pt x="143" y="242"/>
                  <a:pt x="142" y="245"/>
                  <a:pt x="143" y="245"/>
                </a:cubicBezTo>
                <a:cubicBezTo>
                  <a:pt x="144" y="246"/>
                  <a:pt x="146" y="245"/>
                  <a:pt x="146" y="247"/>
                </a:cubicBezTo>
                <a:cubicBezTo>
                  <a:pt x="144" y="247"/>
                  <a:pt x="142" y="247"/>
                  <a:pt x="141" y="248"/>
                </a:cubicBezTo>
                <a:cubicBezTo>
                  <a:pt x="148" y="252"/>
                  <a:pt x="152" y="248"/>
                  <a:pt x="160" y="248"/>
                </a:cubicBezTo>
                <a:cubicBezTo>
                  <a:pt x="160" y="243"/>
                  <a:pt x="153" y="246"/>
                  <a:pt x="153" y="242"/>
                </a:cubicBezTo>
                <a:cubicBezTo>
                  <a:pt x="155" y="242"/>
                  <a:pt x="156" y="240"/>
                  <a:pt x="159" y="240"/>
                </a:cubicBezTo>
                <a:cubicBezTo>
                  <a:pt x="157" y="246"/>
                  <a:pt x="165" y="241"/>
                  <a:pt x="164" y="245"/>
                </a:cubicBezTo>
                <a:cubicBezTo>
                  <a:pt x="156" y="246"/>
                  <a:pt x="165" y="249"/>
                  <a:pt x="166" y="250"/>
                </a:cubicBezTo>
                <a:cubicBezTo>
                  <a:pt x="165" y="250"/>
                  <a:pt x="164" y="251"/>
                  <a:pt x="165" y="253"/>
                </a:cubicBezTo>
                <a:cubicBezTo>
                  <a:pt x="160" y="249"/>
                  <a:pt x="153" y="257"/>
                  <a:pt x="148" y="253"/>
                </a:cubicBezTo>
                <a:cubicBezTo>
                  <a:pt x="149" y="260"/>
                  <a:pt x="154" y="253"/>
                  <a:pt x="158" y="255"/>
                </a:cubicBezTo>
                <a:cubicBezTo>
                  <a:pt x="160" y="260"/>
                  <a:pt x="160" y="258"/>
                  <a:pt x="157" y="261"/>
                </a:cubicBezTo>
                <a:cubicBezTo>
                  <a:pt x="159" y="261"/>
                  <a:pt x="161" y="262"/>
                  <a:pt x="160" y="264"/>
                </a:cubicBezTo>
                <a:cubicBezTo>
                  <a:pt x="162" y="264"/>
                  <a:pt x="162" y="267"/>
                  <a:pt x="160" y="267"/>
                </a:cubicBezTo>
                <a:cubicBezTo>
                  <a:pt x="160" y="267"/>
                  <a:pt x="160" y="264"/>
                  <a:pt x="159" y="264"/>
                </a:cubicBezTo>
                <a:cubicBezTo>
                  <a:pt x="159" y="264"/>
                  <a:pt x="157" y="270"/>
                  <a:pt x="157" y="269"/>
                </a:cubicBezTo>
                <a:cubicBezTo>
                  <a:pt x="157" y="271"/>
                  <a:pt x="159" y="271"/>
                  <a:pt x="159" y="274"/>
                </a:cubicBezTo>
                <a:cubicBezTo>
                  <a:pt x="156" y="273"/>
                  <a:pt x="156" y="276"/>
                  <a:pt x="153" y="275"/>
                </a:cubicBezTo>
                <a:cubicBezTo>
                  <a:pt x="152" y="273"/>
                  <a:pt x="153" y="270"/>
                  <a:pt x="154" y="269"/>
                </a:cubicBezTo>
                <a:cubicBezTo>
                  <a:pt x="151" y="269"/>
                  <a:pt x="148" y="268"/>
                  <a:pt x="147" y="271"/>
                </a:cubicBezTo>
                <a:cubicBezTo>
                  <a:pt x="149" y="271"/>
                  <a:pt x="151" y="271"/>
                  <a:pt x="151" y="274"/>
                </a:cubicBezTo>
                <a:cubicBezTo>
                  <a:pt x="144" y="272"/>
                  <a:pt x="147" y="278"/>
                  <a:pt x="143" y="279"/>
                </a:cubicBezTo>
                <a:cubicBezTo>
                  <a:pt x="142" y="279"/>
                  <a:pt x="140" y="279"/>
                  <a:pt x="140" y="280"/>
                </a:cubicBezTo>
                <a:cubicBezTo>
                  <a:pt x="142" y="280"/>
                  <a:pt x="144" y="281"/>
                  <a:pt x="143" y="283"/>
                </a:cubicBezTo>
                <a:cubicBezTo>
                  <a:pt x="143" y="285"/>
                  <a:pt x="146" y="285"/>
                  <a:pt x="147" y="286"/>
                </a:cubicBezTo>
                <a:cubicBezTo>
                  <a:pt x="144" y="285"/>
                  <a:pt x="144" y="291"/>
                  <a:pt x="143" y="291"/>
                </a:cubicBezTo>
                <a:cubicBezTo>
                  <a:pt x="143" y="292"/>
                  <a:pt x="140" y="289"/>
                  <a:pt x="140" y="290"/>
                </a:cubicBezTo>
                <a:cubicBezTo>
                  <a:pt x="139" y="291"/>
                  <a:pt x="139" y="294"/>
                  <a:pt x="139" y="296"/>
                </a:cubicBezTo>
                <a:cubicBezTo>
                  <a:pt x="139" y="296"/>
                  <a:pt x="138" y="296"/>
                  <a:pt x="137" y="298"/>
                </a:cubicBezTo>
                <a:cubicBezTo>
                  <a:pt x="137" y="299"/>
                  <a:pt x="138" y="301"/>
                  <a:pt x="137" y="302"/>
                </a:cubicBezTo>
                <a:cubicBezTo>
                  <a:pt x="139" y="305"/>
                  <a:pt x="144" y="303"/>
                  <a:pt x="144" y="305"/>
                </a:cubicBezTo>
                <a:cubicBezTo>
                  <a:pt x="141" y="305"/>
                  <a:pt x="141" y="308"/>
                  <a:pt x="139" y="309"/>
                </a:cubicBezTo>
                <a:cubicBezTo>
                  <a:pt x="139" y="306"/>
                  <a:pt x="135" y="308"/>
                  <a:pt x="134" y="305"/>
                </a:cubicBezTo>
                <a:cubicBezTo>
                  <a:pt x="134" y="304"/>
                  <a:pt x="137" y="303"/>
                  <a:pt x="134" y="302"/>
                </a:cubicBezTo>
                <a:cubicBezTo>
                  <a:pt x="132" y="307"/>
                  <a:pt x="124" y="299"/>
                  <a:pt x="129" y="296"/>
                </a:cubicBezTo>
                <a:cubicBezTo>
                  <a:pt x="124" y="296"/>
                  <a:pt x="123" y="300"/>
                  <a:pt x="123" y="304"/>
                </a:cubicBezTo>
                <a:cubicBezTo>
                  <a:pt x="125" y="304"/>
                  <a:pt x="125" y="306"/>
                  <a:pt x="125" y="309"/>
                </a:cubicBezTo>
                <a:cubicBezTo>
                  <a:pt x="129" y="308"/>
                  <a:pt x="129" y="313"/>
                  <a:pt x="132" y="315"/>
                </a:cubicBezTo>
                <a:cubicBezTo>
                  <a:pt x="127" y="316"/>
                  <a:pt x="130" y="325"/>
                  <a:pt x="127" y="328"/>
                </a:cubicBezTo>
                <a:cubicBezTo>
                  <a:pt x="132" y="330"/>
                  <a:pt x="131" y="319"/>
                  <a:pt x="134" y="325"/>
                </a:cubicBezTo>
                <a:cubicBezTo>
                  <a:pt x="134" y="330"/>
                  <a:pt x="129" y="328"/>
                  <a:pt x="132" y="331"/>
                </a:cubicBezTo>
                <a:cubicBezTo>
                  <a:pt x="133" y="332"/>
                  <a:pt x="129" y="335"/>
                  <a:pt x="129" y="336"/>
                </a:cubicBezTo>
                <a:cubicBezTo>
                  <a:pt x="131" y="335"/>
                  <a:pt x="132" y="338"/>
                  <a:pt x="133" y="336"/>
                </a:cubicBezTo>
                <a:cubicBezTo>
                  <a:pt x="135" y="336"/>
                  <a:pt x="134" y="340"/>
                  <a:pt x="138" y="339"/>
                </a:cubicBezTo>
                <a:cubicBezTo>
                  <a:pt x="138" y="337"/>
                  <a:pt x="137" y="336"/>
                  <a:pt x="137" y="334"/>
                </a:cubicBezTo>
                <a:cubicBezTo>
                  <a:pt x="137" y="333"/>
                  <a:pt x="139" y="333"/>
                  <a:pt x="139" y="332"/>
                </a:cubicBezTo>
                <a:cubicBezTo>
                  <a:pt x="139" y="329"/>
                  <a:pt x="137" y="324"/>
                  <a:pt x="140" y="323"/>
                </a:cubicBezTo>
                <a:cubicBezTo>
                  <a:pt x="144" y="323"/>
                  <a:pt x="147" y="325"/>
                  <a:pt x="149" y="328"/>
                </a:cubicBezTo>
                <a:cubicBezTo>
                  <a:pt x="149" y="328"/>
                  <a:pt x="148" y="330"/>
                  <a:pt x="149" y="331"/>
                </a:cubicBezTo>
                <a:cubicBezTo>
                  <a:pt x="149" y="332"/>
                  <a:pt x="152" y="331"/>
                  <a:pt x="152" y="332"/>
                </a:cubicBezTo>
                <a:cubicBezTo>
                  <a:pt x="150" y="333"/>
                  <a:pt x="148" y="334"/>
                  <a:pt x="147" y="336"/>
                </a:cubicBezTo>
                <a:cubicBezTo>
                  <a:pt x="147" y="338"/>
                  <a:pt x="152" y="341"/>
                  <a:pt x="152" y="337"/>
                </a:cubicBezTo>
                <a:cubicBezTo>
                  <a:pt x="151" y="337"/>
                  <a:pt x="149" y="337"/>
                  <a:pt x="149" y="336"/>
                </a:cubicBezTo>
                <a:cubicBezTo>
                  <a:pt x="154" y="335"/>
                  <a:pt x="154" y="339"/>
                  <a:pt x="154" y="344"/>
                </a:cubicBezTo>
                <a:cubicBezTo>
                  <a:pt x="159" y="345"/>
                  <a:pt x="160" y="342"/>
                  <a:pt x="164" y="342"/>
                </a:cubicBezTo>
                <a:cubicBezTo>
                  <a:pt x="164" y="346"/>
                  <a:pt x="169" y="344"/>
                  <a:pt x="169" y="347"/>
                </a:cubicBezTo>
                <a:cubicBezTo>
                  <a:pt x="173" y="344"/>
                  <a:pt x="175" y="347"/>
                  <a:pt x="177" y="347"/>
                </a:cubicBezTo>
                <a:cubicBezTo>
                  <a:pt x="178" y="347"/>
                  <a:pt x="179" y="345"/>
                  <a:pt x="179" y="345"/>
                </a:cubicBezTo>
                <a:cubicBezTo>
                  <a:pt x="181" y="345"/>
                  <a:pt x="181" y="347"/>
                  <a:pt x="184" y="347"/>
                </a:cubicBezTo>
                <a:cubicBezTo>
                  <a:pt x="186" y="347"/>
                  <a:pt x="188" y="345"/>
                  <a:pt x="190" y="345"/>
                </a:cubicBezTo>
                <a:cubicBezTo>
                  <a:pt x="192" y="345"/>
                  <a:pt x="192" y="347"/>
                  <a:pt x="194" y="347"/>
                </a:cubicBezTo>
                <a:cubicBezTo>
                  <a:pt x="194" y="347"/>
                  <a:pt x="194" y="345"/>
                  <a:pt x="195" y="345"/>
                </a:cubicBezTo>
                <a:cubicBezTo>
                  <a:pt x="202" y="343"/>
                  <a:pt x="215" y="343"/>
                  <a:pt x="215" y="350"/>
                </a:cubicBezTo>
                <a:cubicBezTo>
                  <a:pt x="208" y="348"/>
                  <a:pt x="206" y="353"/>
                  <a:pt x="204" y="353"/>
                </a:cubicBezTo>
                <a:cubicBezTo>
                  <a:pt x="204" y="353"/>
                  <a:pt x="204" y="350"/>
                  <a:pt x="204" y="350"/>
                </a:cubicBezTo>
                <a:cubicBezTo>
                  <a:pt x="203" y="349"/>
                  <a:pt x="198" y="350"/>
                  <a:pt x="197" y="350"/>
                </a:cubicBezTo>
                <a:cubicBezTo>
                  <a:pt x="197" y="350"/>
                  <a:pt x="195" y="351"/>
                  <a:pt x="196" y="351"/>
                </a:cubicBezTo>
                <a:cubicBezTo>
                  <a:pt x="193" y="352"/>
                  <a:pt x="193" y="349"/>
                  <a:pt x="191" y="351"/>
                </a:cubicBezTo>
                <a:cubicBezTo>
                  <a:pt x="190" y="352"/>
                  <a:pt x="185" y="353"/>
                  <a:pt x="184" y="353"/>
                </a:cubicBezTo>
                <a:cubicBezTo>
                  <a:pt x="182" y="353"/>
                  <a:pt x="179" y="353"/>
                  <a:pt x="176" y="351"/>
                </a:cubicBezTo>
                <a:cubicBezTo>
                  <a:pt x="174" y="353"/>
                  <a:pt x="173" y="355"/>
                  <a:pt x="171" y="356"/>
                </a:cubicBezTo>
                <a:cubicBezTo>
                  <a:pt x="169" y="356"/>
                  <a:pt x="168" y="353"/>
                  <a:pt x="165" y="353"/>
                </a:cubicBezTo>
                <a:cubicBezTo>
                  <a:pt x="163" y="353"/>
                  <a:pt x="162" y="355"/>
                  <a:pt x="160" y="355"/>
                </a:cubicBezTo>
                <a:cubicBezTo>
                  <a:pt x="151" y="355"/>
                  <a:pt x="137" y="353"/>
                  <a:pt x="134" y="358"/>
                </a:cubicBezTo>
                <a:cubicBezTo>
                  <a:pt x="141" y="362"/>
                  <a:pt x="125" y="365"/>
                  <a:pt x="131" y="367"/>
                </a:cubicBezTo>
                <a:cubicBezTo>
                  <a:pt x="131" y="365"/>
                  <a:pt x="133" y="367"/>
                  <a:pt x="134" y="366"/>
                </a:cubicBezTo>
                <a:cubicBezTo>
                  <a:pt x="136" y="365"/>
                  <a:pt x="134" y="364"/>
                  <a:pt x="135" y="363"/>
                </a:cubicBezTo>
                <a:cubicBezTo>
                  <a:pt x="136" y="362"/>
                  <a:pt x="138" y="362"/>
                  <a:pt x="139" y="361"/>
                </a:cubicBezTo>
                <a:cubicBezTo>
                  <a:pt x="140" y="360"/>
                  <a:pt x="138" y="357"/>
                  <a:pt x="142" y="358"/>
                </a:cubicBezTo>
                <a:cubicBezTo>
                  <a:pt x="143" y="360"/>
                  <a:pt x="136" y="362"/>
                  <a:pt x="140" y="363"/>
                </a:cubicBezTo>
                <a:cubicBezTo>
                  <a:pt x="142" y="360"/>
                  <a:pt x="146" y="362"/>
                  <a:pt x="147" y="363"/>
                </a:cubicBezTo>
                <a:cubicBezTo>
                  <a:pt x="145" y="368"/>
                  <a:pt x="150" y="366"/>
                  <a:pt x="151" y="369"/>
                </a:cubicBezTo>
                <a:cubicBezTo>
                  <a:pt x="143" y="367"/>
                  <a:pt x="142" y="372"/>
                  <a:pt x="139" y="372"/>
                </a:cubicBezTo>
                <a:cubicBezTo>
                  <a:pt x="140" y="372"/>
                  <a:pt x="138" y="371"/>
                  <a:pt x="138" y="371"/>
                </a:cubicBezTo>
                <a:cubicBezTo>
                  <a:pt x="132" y="369"/>
                  <a:pt x="132" y="369"/>
                  <a:pt x="129" y="371"/>
                </a:cubicBezTo>
                <a:cubicBezTo>
                  <a:pt x="128" y="378"/>
                  <a:pt x="137" y="370"/>
                  <a:pt x="136" y="374"/>
                </a:cubicBezTo>
                <a:cubicBezTo>
                  <a:pt x="137" y="380"/>
                  <a:pt x="128" y="377"/>
                  <a:pt x="128" y="382"/>
                </a:cubicBezTo>
                <a:cubicBezTo>
                  <a:pt x="134" y="379"/>
                  <a:pt x="128" y="393"/>
                  <a:pt x="133" y="388"/>
                </a:cubicBezTo>
                <a:cubicBezTo>
                  <a:pt x="129" y="384"/>
                  <a:pt x="143" y="378"/>
                  <a:pt x="145" y="385"/>
                </a:cubicBezTo>
                <a:cubicBezTo>
                  <a:pt x="139" y="387"/>
                  <a:pt x="146" y="391"/>
                  <a:pt x="140" y="393"/>
                </a:cubicBezTo>
                <a:cubicBezTo>
                  <a:pt x="140" y="391"/>
                  <a:pt x="140" y="389"/>
                  <a:pt x="137" y="390"/>
                </a:cubicBezTo>
                <a:cubicBezTo>
                  <a:pt x="137" y="395"/>
                  <a:pt x="136" y="399"/>
                  <a:pt x="129" y="397"/>
                </a:cubicBezTo>
                <a:cubicBezTo>
                  <a:pt x="127" y="402"/>
                  <a:pt x="132" y="401"/>
                  <a:pt x="133" y="404"/>
                </a:cubicBezTo>
                <a:cubicBezTo>
                  <a:pt x="131" y="404"/>
                  <a:pt x="128" y="404"/>
                  <a:pt x="128" y="405"/>
                </a:cubicBezTo>
                <a:cubicBezTo>
                  <a:pt x="131" y="407"/>
                  <a:pt x="139" y="404"/>
                  <a:pt x="146" y="405"/>
                </a:cubicBezTo>
                <a:cubicBezTo>
                  <a:pt x="146" y="408"/>
                  <a:pt x="146" y="411"/>
                  <a:pt x="146" y="413"/>
                </a:cubicBezTo>
                <a:cubicBezTo>
                  <a:pt x="152" y="416"/>
                  <a:pt x="147" y="408"/>
                  <a:pt x="151" y="409"/>
                </a:cubicBezTo>
                <a:cubicBezTo>
                  <a:pt x="151" y="410"/>
                  <a:pt x="151" y="413"/>
                  <a:pt x="149" y="413"/>
                </a:cubicBezTo>
                <a:cubicBezTo>
                  <a:pt x="149" y="416"/>
                  <a:pt x="152" y="417"/>
                  <a:pt x="150" y="418"/>
                </a:cubicBezTo>
                <a:cubicBezTo>
                  <a:pt x="146" y="414"/>
                  <a:pt x="140" y="421"/>
                  <a:pt x="136" y="415"/>
                </a:cubicBezTo>
                <a:cubicBezTo>
                  <a:pt x="141" y="415"/>
                  <a:pt x="142" y="411"/>
                  <a:pt x="144" y="409"/>
                </a:cubicBezTo>
                <a:cubicBezTo>
                  <a:pt x="141" y="411"/>
                  <a:pt x="133" y="409"/>
                  <a:pt x="131" y="412"/>
                </a:cubicBezTo>
                <a:cubicBezTo>
                  <a:pt x="134" y="414"/>
                  <a:pt x="133" y="420"/>
                  <a:pt x="135" y="423"/>
                </a:cubicBezTo>
                <a:cubicBezTo>
                  <a:pt x="133" y="423"/>
                  <a:pt x="131" y="420"/>
                  <a:pt x="130" y="423"/>
                </a:cubicBezTo>
                <a:cubicBezTo>
                  <a:pt x="131" y="425"/>
                  <a:pt x="137" y="423"/>
                  <a:pt x="137" y="426"/>
                </a:cubicBezTo>
                <a:cubicBezTo>
                  <a:pt x="138" y="429"/>
                  <a:pt x="135" y="429"/>
                  <a:pt x="134" y="431"/>
                </a:cubicBezTo>
                <a:cubicBezTo>
                  <a:pt x="139" y="429"/>
                  <a:pt x="140" y="429"/>
                  <a:pt x="142" y="432"/>
                </a:cubicBezTo>
                <a:cubicBezTo>
                  <a:pt x="143" y="433"/>
                  <a:pt x="145" y="432"/>
                  <a:pt x="145" y="432"/>
                </a:cubicBezTo>
                <a:cubicBezTo>
                  <a:pt x="149" y="435"/>
                  <a:pt x="148" y="438"/>
                  <a:pt x="151" y="439"/>
                </a:cubicBezTo>
                <a:cubicBezTo>
                  <a:pt x="150" y="438"/>
                  <a:pt x="152" y="436"/>
                  <a:pt x="152" y="436"/>
                </a:cubicBezTo>
                <a:cubicBezTo>
                  <a:pt x="157" y="434"/>
                  <a:pt x="159" y="440"/>
                  <a:pt x="160" y="436"/>
                </a:cubicBezTo>
                <a:cubicBezTo>
                  <a:pt x="158" y="435"/>
                  <a:pt x="158" y="434"/>
                  <a:pt x="157" y="432"/>
                </a:cubicBezTo>
                <a:cubicBezTo>
                  <a:pt x="158" y="433"/>
                  <a:pt x="163" y="436"/>
                  <a:pt x="163" y="432"/>
                </a:cubicBezTo>
                <a:cubicBezTo>
                  <a:pt x="160" y="432"/>
                  <a:pt x="165" y="427"/>
                  <a:pt x="168" y="428"/>
                </a:cubicBezTo>
                <a:cubicBezTo>
                  <a:pt x="169" y="428"/>
                  <a:pt x="170" y="429"/>
                  <a:pt x="170" y="431"/>
                </a:cubicBezTo>
                <a:cubicBezTo>
                  <a:pt x="173" y="431"/>
                  <a:pt x="174" y="428"/>
                  <a:pt x="178" y="428"/>
                </a:cubicBezTo>
                <a:cubicBezTo>
                  <a:pt x="183" y="426"/>
                  <a:pt x="191" y="427"/>
                  <a:pt x="197" y="426"/>
                </a:cubicBezTo>
                <a:cubicBezTo>
                  <a:pt x="200" y="426"/>
                  <a:pt x="200" y="429"/>
                  <a:pt x="202" y="429"/>
                </a:cubicBezTo>
                <a:cubicBezTo>
                  <a:pt x="208" y="430"/>
                  <a:pt x="205" y="432"/>
                  <a:pt x="209" y="434"/>
                </a:cubicBezTo>
                <a:cubicBezTo>
                  <a:pt x="206" y="428"/>
                  <a:pt x="215" y="425"/>
                  <a:pt x="217" y="429"/>
                </a:cubicBezTo>
                <a:cubicBezTo>
                  <a:pt x="218" y="433"/>
                  <a:pt x="211" y="430"/>
                  <a:pt x="212" y="436"/>
                </a:cubicBezTo>
                <a:cubicBezTo>
                  <a:pt x="214" y="435"/>
                  <a:pt x="216" y="435"/>
                  <a:pt x="216" y="432"/>
                </a:cubicBezTo>
                <a:cubicBezTo>
                  <a:pt x="219" y="433"/>
                  <a:pt x="219" y="430"/>
                  <a:pt x="220" y="429"/>
                </a:cubicBezTo>
                <a:cubicBezTo>
                  <a:pt x="224" y="431"/>
                  <a:pt x="227" y="428"/>
                  <a:pt x="230" y="428"/>
                </a:cubicBezTo>
                <a:cubicBezTo>
                  <a:pt x="238" y="427"/>
                  <a:pt x="249" y="427"/>
                  <a:pt x="259" y="428"/>
                </a:cubicBezTo>
                <a:cubicBezTo>
                  <a:pt x="265" y="428"/>
                  <a:pt x="262" y="429"/>
                  <a:pt x="266" y="428"/>
                </a:cubicBezTo>
                <a:cubicBezTo>
                  <a:pt x="273" y="426"/>
                  <a:pt x="286" y="427"/>
                  <a:pt x="292" y="428"/>
                </a:cubicBezTo>
                <a:cubicBezTo>
                  <a:pt x="294" y="428"/>
                  <a:pt x="294" y="429"/>
                  <a:pt x="297" y="429"/>
                </a:cubicBezTo>
                <a:cubicBezTo>
                  <a:pt x="299" y="429"/>
                  <a:pt x="300" y="427"/>
                  <a:pt x="304" y="428"/>
                </a:cubicBezTo>
                <a:cubicBezTo>
                  <a:pt x="305" y="428"/>
                  <a:pt x="305" y="429"/>
                  <a:pt x="305" y="429"/>
                </a:cubicBezTo>
                <a:cubicBezTo>
                  <a:pt x="308" y="430"/>
                  <a:pt x="309" y="427"/>
                  <a:pt x="312" y="428"/>
                </a:cubicBezTo>
                <a:cubicBezTo>
                  <a:pt x="315" y="428"/>
                  <a:pt x="318" y="431"/>
                  <a:pt x="322" y="429"/>
                </a:cubicBezTo>
                <a:cubicBezTo>
                  <a:pt x="324" y="426"/>
                  <a:pt x="332" y="429"/>
                  <a:pt x="334" y="426"/>
                </a:cubicBezTo>
                <a:cubicBezTo>
                  <a:pt x="335" y="428"/>
                  <a:pt x="337" y="430"/>
                  <a:pt x="338" y="432"/>
                </a:cubicBezTo>
                <a:cubicBezTo>
                  <a:pt x="335" y="432"/>
                  <a:pt x="333" y="437"/>
                  <a:pt x="338" y="436"/>
                </a:cubicBezTo>
                <a:cubicBezTo>
                  <a:pt x="337" y="432"/>
                  <a:pt x="340" y="432"/>
                  <a:pt x="341" y="431"/>
                </a:cubicBezTo>
                <a:cubicBezTo>
                  <a:pt x="339" y="431"/>
                  <a:pt x="337" y="430"/>
                  <a:pt x="338" y="428"/>
                </a:cubicBezTo>
                <a:cubicBezTo>
                  <a:pt x="345" y="425"/>
                  <a:pt x="343" y="432"/>
                  <a:pt x="349" y="431"/>
                </a:cubicBezTo>
                <a:cubicBezTo>
                  <a:pt x="351" y="429"/>
                  <a:pt x="352" y="426"/>
                  <a:pt x="356" y="426"/>
                </a:cubicBezTo>
                <a:cubicBezTo>
                  <a:pt x="356" y="428"/>
                  <a:pt x="355" y="429"/>
                  <a:pt x="354" y="431"/>
                </a:cubicBezTo>
                <a:cubicBezTo>
                  <a:pt x="358" y="431"/>
                  <a:pt x="358" y="428"/>
                  <a:pt x="362" y="429"/>
                </a:cubicBezTo>
                <a:cubicBezTo>
                  <a:pt x="362" y="424"/>
                  <a:pt x="360" y="420"/>
                  <a:pt x="359" y="417"/>
                </a:cubicBezTo>
                <a:cubicBezTo>
                  <a:pt x="361" y="419"/>
                  <a:pt x="366" y="413"/>
                  <a:pt x="372" y="415"/>
                </a:cubicBezTo>
                <a:cubicBezTo>
                  <a:pt x="375" y="416"/>
                  <a:pt x="373" y="417"/>
                  <a:pt x="377" y="420"/>
                </a:cubicBezTo>
                <a:cubicBezTo>
                  <a:pt x="377" y="417"/>
                  <a:pt x="379" y="416"/>
                  <a:pt x="383" y="417"/>
                </a:cubicBezTo>
                <a:cubicBezTo>
                  <a:pt x="383" y="421"/>
                  <a:pt x="375" y="424"/>
                  <a:pt x="382" y="426"/>
                </a:cubicBezTo>
                <a:cubicBezTo>
                  <a:pt x="382" y="424"/>
                  <a:pt x="382" y="422"/>
                  <a:pt x="385" y="423"/>
                </a:cubicBezTo>
                <a:cubicBezTo>
                  <a:pt x="384" y="418"/>
                  <a:pt x="386" y="411"/>
                  <a:pt x="383" y="409"/>
                </a:cubicBezTo>
                <a:cubicBezTo>
                  <a:pt x="386" y="409"/>
                  <a:pt x="385" y="413"/>
                  <a:pt x="389" y="412"/>
                </a:cubicBezTo>
                <a:cubicBezTo>
                  <a:pt x="389" y="409"/>
                  <a:pt x="389" y="408"/>
                  <a:pt x="391" y="407"/>
                </a:cubicBezTo>
                <a:cubicBezTo>
                  <a:pt x="393" y="406"/>
                  <a:pt x="407" y="406"/>
                  <a:pt x="404" y="410"/>
                </a:cubicBezTo>
                <a:cubicBezTo>
                  <a:pt x="400" y="414"/>
                  <a:pt x="397" y="412"/>
                  <a:pt x="391" y="412"/>
                </a:cubicBezTo>
                <a:cubicBezTo>
                  <a:pt x="390" y="418"/>
                  <a:pt x="402" y="412"/>
                  <a:pt x="399" y="420"/>
                </a:cubicBezTo>
                <a:cubicBezTo>
                  <a:pt x="399" y="424"/>
                  <a:pt x="391" y="419"/>
                  <a:pt x="393" y="423"/>
                </a:cubicBezTo>
                <a:cubicBezTo>
                  <a:pt x="394" y="424"/>
                  <a:pt x="400" y="422"/>
                  <a:pt x="400" y="424"/>
                </a:cubicBezTo>
                <a:cubicBezTo>
                  <a:pt x="395" y="426"/>
                  <a:pt x="393" y="424"/>
                  <a:pt x="388" y="428"/>
                </a:cubicBezTo>
                <a:cubicBezTo>
                  <a:pt x="393" y="429"/>
                  <a:pt x="402" y="426"/>
                  <a:pt x="405" y="429"/>
                </a:cubicBezTo>
                <a:cubicBezTo>
                  <a:pt x="403" y="432"/>
                  <a:pt x="399" y="433"/>
                  <a:pt x="395" y="434"/>
                </a:cubicBezTo>
                <a:cubicBezTo>
                  <a:pt x="394" y="436"/>
                  <a:pt x="394" y="438"/>
                  <a:pt x="392" y="439"/>
                </a:cubicBezTo>
                <a:cubicBezTo>
                  <a:pt x="387" y="441"/>
                  <a:pt x="384" y="434"/>
                  <a:pt x="382" y="439"/>
                </a:cubicBezTo>
                <a:cubicBezTo>
                  <a:pt x="389" y="438"/>
                  <a:pt x="382" y="441"/>
                  <a:pt x="384" y="445"/>
                </a:cubicBezTo>
                <a:cubicBezTo>
                  <a:pt x="386" y="445"/>
                  <a:pt x="388" y="446"/>
                  <a:pt x="387" y="448"/>
                </a:cubicBezTo>
                <a:cubicBezTo>
                  <a:pt x="386" y="447"/>
                  <a:pt x="384" y="448"/>
                  <a:pt x="383" y="447"/>
                </a:cubicBezTo>
                <a:cubicBezTo>
                  <a:pt x="381" y="446"/>
                  <a:pt x="381" y="445"/>
                  <a:pt x="379" y="443"/>
                </a:cubicBezTo>
                <a:cubicBezTo>
                  <a:pt x="379" y="449"/>
                  <a:pt x="371" y="446"/>
                  <a:pt x="371" y="451"/>
                </a:cubicBezTo>
                <a:cubicBezTo>
                  <a:pt x="377" y="452"/>
                  <a:pt x="377" y="448"/>
                  <a:pt x="383" y="448"/>
                </a:cubicBezTo>
                <a:cubicBezTo>
                  <a:pt x="383" y="450"/>
                  <a:pt x="383" y="451"/>
                  <a:pt x="383" y="453"/>
                </a:cubicBezTo>
                <a:cubicBezTo>
                  <a:pt x="388" y="455"/>
                  <a:pt x="389" y="451"/>
                  <a:pt x="392" y="450"/>
                </a:cubicBezTo>
                <a:cubicBezTo>
                  <a:pt x="393" y="449"/>
                  <a:pt x="395" y="450"/>
                  <a:pt x="396" y="450"/>
                </a:cubicBezTo>
                <a:cubicBezTo>
                  <a:pt x="398" y="449"/>
                  <a:pt x="403" y="447"/>
                  <a:pt x="404" y="447"/>
                </a:cubicBezTo>
                <a:cubicBezTo>
                  <a:pt x="404" y="447"/>
                  <a:pt x="405" y="450"/>
                  <a:pt x="407" y="450"/>
                </a:cubicBezTo>
                <a:cubicBezTo>
                  <a:pt x="406" y="450"/>
                  <a:pt x="409" y="448"/>
                  <a:pt x="409" y="448"/>
                </a:cubicBezTo>
                <a:cubicBezTo>
                  <a:pt x="413" y="444"/>
                  <a:pt x="421" y="445"/>
                  <a:pt x="427" y="445"/>
                </a:cubicBezTo>
                <a:cubicBezTo>
                  <a:pt x="427" y="448"/>
                  <a:pt x="430" y="449"/>
                  <a:pt x="432" y="451"/>
                </a:cubicBezTo>
                <a:cubicBezTo>
                  <a:pt x="426" y="451"/>
                  <a:pt x="427" y="458"/>
                  <a:pt x="422" y="458"/>
                </a:cubicBezTo>
                <a:cubicBezTo>
                  <a:pt x="421" y="454"/>
                  <a:pt x="414" y="457"/>
                  <a:pt x="411" y="456"/>
                </a:cubicBezTo>
                <a:cubicBezTo>
                  <a:pt x="410" y="461"/>
                  <a:pt x="407" y="463"/>
                  <a:pt x="403" y="464"/>
                </a:cubicBezTo>
                <a:cubicBezTo>
                  <a:pt x="398" y="460"/>
                  <a:pt x="392" y="466"/>
                  <a:pt x="385" y="464"/>
                </a:cubicBezTo>
                <a:cubicBezTo>
                  <a:pt x="385" y="462"/>
                  <a:pt x="382" y="463"/>
                  <a:pt x="381" y="461"/>
                </a:cubicBezTo>
                <a:cubicBezTo>
                  <a:pt x="382" y="457"/>
                  <a:pt x="380" y="454"/>
                  <a:pt x="378" y="453"/>
                </a:cubicBezTo>
                <a:cubicBezTo>
                  <a:pt x="376" y="459"/>
                  <a:pt x="383" y="465"/>
                  <a:pt x="378" y="469"/>
                </a:cubicBezTo>
                <a:cubicBezTo>
                  <a:pt x="373" y="470"/>
                  <a:pt x="373" y="466"/>
                  <a:pt x="372" y="464"/>
                </a:cubicBezTo>
                <a:cubicBezTo>
                  <a:pt x="367" y="465"/>
                  <a:pt x="369" y="465"/>
                  <a:pt x="364" y="464"/>
                </a:cubicBezTo>
                <a:cubicBezTo>
                  <a:pt x="363" y="467"/>
                  <a:pt x="366" y="468"/>
                  <a:pt x="366" y="470"/>
                </a:cubicBezTo>
                <a:cubicBezTo>
                  <a:pt x="360" y="469"/>
                  <a:pt x="363" y="476"/>
                  <a:pt x="359" y="475"/>
                </a:cubicBezTo>
                <a:cubicBezTo>
                  <a:pt x="358" y="475"/>
                  <a:pt x="356" y="475"/>
                  <a:pt x="354" y="475"/>
                </a:cubicBezTo>
                <a:cubicBezTo>
                  <a:pt x="355" y="478"/>
                  <a:pt x="349" y="481"/>
                  <a:pt x="350" y="483"/>
                </a:cubicBezTo>
                <a:cubicBezTo>
                  <a:pt x="350" y="484"/>
                  <a:pt x="354" y="483"/>
                  <a:pt x="353" y="485"/>
                </a:cubicBezTo>
                <a:cubicBezTo>
                  <a:pt x="349" y="485"/>
                  <a:pt x="345" y="485"/>
                  <a:pt x="345" y="482"/>
                </a:cubicBezTo>
                <a:cubicBezTo>
                  <a:pt x="347" y="478"/>
                  <a:pt x="349" y="475"/>
                  <a:pt x="349" y="470"/>
                </a:cubicBezTo>
                <a:cubicBezTo>
                  <a:pt x="351" y="470"/>
                  <a:pt x="359" y="467"/>
                  <a:pt x="354" y="464"/>
                </a:cubicBezTo>
                <a:cubicBezTo>
                  <a:pt x="353" y="467"/>
                  <a:pt x="345" y="468"/>
                  <a:pt x="343" y="466"/>
                </a:cubicBezTo>
                <a:cubicBezTo>
                  <a:pt x="342" y="467"/>
                  <a:pt x="343" y="468"/>
                  <a:pt x="343" y="469"/>
                </a:cubicBezTo>
                <a:cubicBezTo>
                  <a:pt x="342" y="471"/>
                  <a:pt x="340" y="469"/>
                  <a:pt x="339" y="470"/>
                </a:cubicBezTo>
                <a:cubicBezTo>
                  <a:pt x="338" y="473"/>
                  <a:pt x="338" y="478"/>
                  <a:pt x="340" y="478"/>
                </a:cubicBezTo>
                <a:cubicBezTo>
                  <a:pt x="340" y="477"/>
                  <a:pt x="341" y="476"/>
                  <a:pt x="343" y="475"/>
                </a:cubicBezTo>
                <a:cubicBezTo>
                  <a:pt x="341" y="477"/>
                  <a:pt x="341" y="481"/>
                  <a:pt x="342" y="485"/>
                </a:cubicBezTo>
                <a:cubicBezTo>
                  <a:pt x="339" y="483"/>
                  <a:pt x="336" y="489"/>
                  <a:pt x="335" y="485"/>
                </a:cubicBezTo>
                <a:cubicBezTo>
                  <a:pt x="334" y="479"/>
                  <a:pt x="338" y="482"/>
                  <a:pt x="340" y="483"/>
                </a:cubicBezTo>
                <a:cubicBezTo>
                  <a:pt x="339" y="479"/>
                  <a:pt x="335" y="478"/>
                  <a:pt x="332" y="477"/>
                </a:cubicBezTo>
                <a:cubicBezTo>
                  <a:pt x="329" y="477"/>
                  <a:pt x="330" y="480"/>
                  <a:pt x="328" y="480"/>
                </a:cubicBezTo>
                <a:cubicBezTo>
                  <a:pt x="326" y="475"/>
                  <a:pt x="322" y="480"/>
                  <a:pt x="320" y="477"/>
                </a:cubicBezTo>
                <a:cubicBezTo>
                  <a:pt x="319" y="471"/>
                  <a:pt x="326" y="473"/>
                  <a:pt x="326" y="469"/>
                </a:cubicBezTo>
                <a:cubicBezTo>
                  <a:pt x="325" y="468"/>
                  <a:pt x="324" y="470"/>
                  <a:pt x="323" y="470"/>
                </a:cubicBezTo>
                <a:cubicBezTo>
                  <a:pt x="323" y="471"/>
                  <a:pt x="319" y="471"/>
                  <a:pt x="318" y="472"/>
                </a:cubicBezTo>
                <a:cubicBezTo>
                  <a:pt x="317" y="473"/>
                  <a:pt x="319" y="477"/>
                  <a:pt x="317" y="477"/>
                </a:cubicBezTo>
                <a:cubicBezTo>
                  <a:pt x="317" y="475"/>
                  <a:pt x="314" y="475"/>
                  <a:pt x="314" y="474"/>
                </a:cubicBezTo>
                <a:cubicBezTo>
                  <a:pt x="315" y="474"/>
                  <a:pt x="315" y="471"/>
                  <a:pt x="313" y="470"/>
                </a:cubicBezTo>
                <a:cubicBezTo>
                  <a:pt x="312" y="473"/>
                  <a:pt x="311" y="475"/>
                  <a:pt x="309" y="477"/>
                </a:cubicBezTo>
                <a:cubicBezTo>
                  <a:pt x="304" y="475"/>
                  <a:pt x="298" y="479"/>
                  <a:pt x="297" y="477"/>
                </a:cubicBezTo>
                <a:cubicBezTo>
                  <a:pt x="297" y="475"/>
                  <a:pt x="299" y="475"/>
                  <a:pt x="301" y="474"/>
                </a:cubicBezTo>
                <a:cubicBezTo>
                  <a:pt x="302" y="473"/>
                  <a:pt x="303" y="472"/>
                  <a:pt x="304" y="470"/>
                </a:cubicBezTo>
                <a:cubicBezTo>
                  <a:pt x="303" y="465"/>
                  <a:pt x="299" y="468"/>
                  <a:pt x="298" y="464"/>
                </a:cubicBezTo>
                <a:cubicBezTo>
                  <a:pt x="299" y="464"/>
                  <a:pt x="302" y="463"/>
                  <a:pt x="302" y="462"/>
                </a:cubicBezTo>
                <a:cubicBezTo>
                  <a:pt x="303" y="460"/>
                  <a:pt x="299" y="459"/>
                  <a:pt x="300" y="456"/>
                </a:cubicBezTo>
                <a:cubicBezTo>
                  <a:pt x="302" y="452"/>
                  <a:pt x="306" y="459"/>
                  <a:pt x="308" y="455"/>
                </a:cubicBezTo>
                <a:cubicBezTo>
                  <a:pt x="303" y="456"/>
                  <a:pt x="304" y="452"/>
                  <a:pt x="300" y="453"/>
                </a:cubicBezTo>
                <a:cubicBezTo>
                  <a:pt x="297" y="457"/>
                  <a:pt x="296" y="456"/>
                  <a:pt x="298" y="461"/>
                </a:cubicBezTo>
                <a:cubicBezTo>
                  <a:pt x="297" y="461"/>
                  <a:pt x="296" y="460"/>
                  <a:pt x="295" y="459"/>
                </a:cubicBezTo>
                <a:cubicBezTo>
                  <a:pt x="294" y="466"/>
                  <a:pt x="301" y="465"/>
                  <a:pt x="300" y="470"/>
                </a:cubicBezTo>
                <a:cubicBezTo>
                  <a:pt x="298" y="472"/>
                  <a:pt x="298" y="474"/>
                  <a:pt x="294" y="475"/>
                </a:cubicBezTo>
                <a:cubicBezTo>
                  <a:pt x="291" y="476"/>
                  <a:pt x="288" y="474"/>
                  <a:pt x="284" y="474"/>
                </a:cubicBezTo>
                <a:cubicBezTo>
                  <a:pt x="284" y="475"/>
                  <a:pt x="285" y="478"/>
                  <a:pt x="283" y="478"/>
                </a:cubicBezTo>
                <a:cubicBezTo>
                  <a:pt x="283" y="477"/>
                  <a:pt x="283" y="475"/>
                  <a:pt x="283" y="474"/>
                </a:cubicBezTo>
                <a:cubicBezTo>
                  <a:pt x="279" y="474"/>
                  <a:pt x="278" y="476"/>
                  <a:pt x="273" y="475"/>
                </a:cubicBezTo>
                <a:cubicBezTo>
                  <a:pt x="273" y="484"/>
                  <a:pt x="269" y="477"/>
                  <a:pt x="266" y="477"/>
                </a:cubicBezTo>
                <a:cubicBezTo>
                  <a:pt x="267" y="477"/>
                  <a:pt x="265" y="478"/>
                  <a:pt x="265" y="478"/>
                </a:cubicBezTo>
                <a:cubicBezTo>
                  <a:pt x="263" y="479"/>
                  <a:pt x="262" y="481"/>
                  <a:pt x="260" y="482"/>
                </a:cubicBezTo>
                <a:cubicBezTo>
                  <a:pt x="259" y="482"/>
                  <a:pt x="257" y="481"/>
                  <a:pt x="255" y="482"/>
                </a:cubicBezTo>
                <a:cubicBezTo>
                  <a:pt x="256" y="477"/>
                  <a:pt x="253" y="476"/>
                  <a:pt x="253" y="472"/>
                </a:cubicBezTo>
                <a:cubicBezTo>
                  <a:pt x="259" y="471"/>
                  <a:pt x="264" y="468"/>
                  <a:pt x="271" y="467"/>
                </a:cubicBezTo>
                <a:cubicBezTo>
                  <a:pt x="274" y="467"/>
                  <a:pt x="272" y="472"/>
                  <a:pt x="276" y="472"/>
                </a:cubicBezTo>
                <a:cubicBezTo>
                  <a:pt x="275" y="466"/>
                  <a:pt x="277" y="463"/>
                  <a:pt x="277" y="458"/>
                </a:cubicBezTo>
                <a:cubicBezTo>
                  <a:pt x="279" y="458"/>
                  <a:pt x="281" y="457"/>
                  <a:pt x="282" y="456"/>
                </a:cubicBezTo>
                <a:cubicBezTo>
                  <a:pt x="284" y="457"/>
                  <a:pt x="292" y="456"/>
                  <a:pt x="287" y="455"/>
                </a:cubicBezTo>
                <a:cubicBezTo>
                  <a:pt x="278" y="456"/>
                  <a:pt x="275" y="452"/>
                  <a:pt x="270" y="451"/>
                </a:cubicBezTo>
                <a:cubicBezTo>
                  <a:pt x="271" y="451"/>
                  <a:pt x="268" y="453"/>
                  <a:pt x="267" y="453"/>
                </a:cubicBezTo>
                <a:cubicBezTo>
                  <a:pt x="260" y="454"/>
                  <a:pt x="258" y="452"/>
                  <a:pt x="256" y="450"/>
                </a:cubicBezTo>
                <a:cubicBezTo>
                  <a:pt x="254" y="452"/>
                  <a:pt x="255" y="457"/>
                  <a:pt x="251" y="458"/>
                </a:cubicBezTo>
                <a:cubicBezTo>
                  <a:pt x="246" y="458"/>
                  <a:pt x="249" y="464"/>
                  <a:pt x="245" y="464"/>
                </a:cubicBezTo>
                <a:cubicBezTo>
                  <a:pt x="244" y="462"/>
                  <a:pt x="238" y="457"/>
                  <a:pt x="236" y="461"/>
                </a:cubicBezTo>
                <a:cubicBezTo>
                  <a:pt x="239" y="461"/>
                  <a:pt x="237" y="463"/>
                  <a:pt x="238" y="464"/>
                </a:cubicBezTo>
                <a:cubicBezTo>
                  <a:pt x="239" y="465"/>
                  <a:pt x="241" y="464"/>
                  <a:pt x="241" y="464"/>
                </a:cubicBezTo>
                <a:cubicBezTo>
                  <a:pt x="243" y="465"/>
                  <a:pt x="247" y="469"/>
                  <a:pt x="243" y="469"/>
                </a:cubicBezTo>
                <a:cubicBezTo>
                  <a:pt x="241" y="469"/>
                  <a:pt x="242" y="466"/>
                  <a:pt x="240" y="466"/>
                </a:cubicBezTo>
                <a:cubicBezTo>
                  <a:pt x="240" y="466"/>
                  <a:pt x="238" y="469"/>
                  <a:pt x="237" y="469"/>
                </a:cubicBezTo>
                <a:cubicBezTo>
                  <a:pt x="239" y="467"/>
                  <a:pt x="239" y="463"/>
                  <a:pt x="235" y="462"/>
                </a:cubicBezTo>
                <a:cubicBezTo>
                  <a:pt x="234" y="464"/>
                  <a:pt x="230" y="464"/>
                  <a:pt x="227" y="462"/>
                </a:cubicBezTo>
                <a:cubicBezTo>
                  <a:pt x="226" y="464"/>
                  <a:pt x="227" y="466"/>
                  <a:pt x="225" y="466"/>
                </a:cubicBezTo>
                <a:cubicBezTo>
                  <a:pt x="222" y="465"/>
                  <a:pt x="222" y="461"/>
                  <a:pt x="217" y="462"/>
                </a:cubicBezTo>
                <a:cubicBezTo>
                  <a:pt x="217" y="465"/>
                  <a:pt x="217" y="467"/>
                  <a:pt x="217" y="469"/>
                </a:cubicBezTo>
                <a:cubicBezTo>
                  <a:pt x="220" y="469"/>
                  <a:pt x="220" y="467"/>
                  <a:pt x="222" y="466"/>
                </a:cubicBezTo>
                <a:cubicBezTo>
                  <a:pt x="221" y="472"/>
                  <a:pt x="228" y="469"/>
                  <a:pt x="229" y="472"/>
                </a:cubicBezTo>
                <a:cubicBezTo>
                  <a:pt x="226" y="472"/>
                  <a:pt x="225" y="473"/>
                  <a:pt x="224" y="475"/>
                </a:cubicBezTo>
                <a:cubicBezTo>
                  <a:pt x="226" y="475"/>
                  <a:pt x="228" y="476"/>
                  <a:pt x="227" y="478"/>
                </a:cubicBezTo>
                <a:cubicBezTo>
                  <a:pt x="225" y="480"/>
                  <a:pt x="215" y="482"/>
                  <a:pt x="213" y="478"/>
                </a:cubicBezTo>
                <a:cubicBezTo>
                  <a:pt x="212" y="473"/>
                  <a:pt x="220" y="477"/>
                  <a:pt x="221" y="474"/>
                </a:cubicBezTo>
                <a:cubicBezTo>
                  <a:pt x="217" y="474"/>
                  <a:pt x="214" y="474"/>
                  <a:pt x="211" y="474"/>
                </a:cubicBezTo>
                <a:cubicBezTo>
                  <a:pt x="212" y="480"/>
                  <a:pt x="208" y="473"/>
                  <a:pt x="206" y="477"/>
                </a:cubicBezTo>
                <a:cubicBezTo>
                  <a:pt x="206" y="479"/>
                  <a:pt x="207" y="483"/>
                  <a:pt x="205" y="483"/>
                </a:cubicBezTo>
                <a:cubicBezTo>
                  <a:pt x="198" y="480"/>
                  <a:pt x="188" y="486"/>
                  <a:pt x="177" y="485"/>
                </a:cubicBezTo>
                <a:cubicBezTo>
                  <a:pt x="177" y="491"/>
                  <a:pt x="184" y="483"/>
                  <a:pt x="186" y="489"/>
                </a:cubicBezTo>
                <a:cubicBezTo>
                  <a:pt x="180" y="488"/>
                  <a:pt x="180" y="492"/>
                  <a:pt x="179" y="494"/>
                </a:cubicBezTo>
                <a:cubicBezTo>
                  <a:pt x="179" y="495"/>
                  <a:pt x="176" y="497"/>
                  <a:pt x="180" y="497"/>
                </a:cubicBezTo>
                <a:cubicBezTo>
                  <a:pt x="180" y="496"/>
                  <a:pt x="184" y="490"/>
                  <a:pt x="186" y="494"/>
                </a:cubicBezTo>
                <a:cubicBezTo>
                  <a:pt x="185" y="499"/>
                  <a:pt x="181" y="501"/>
                  <a:pt x="173" y="501"/>
                </a:cubicBezTo>
                <a:cubicBezTo>
                  <a:pt x="173" y="508"/>
                  <a:pt x="178" y="501"/>
                  <a:pt x="180" y="505"/>
                </a:cubicBezTo>
                <a:cubicBezTo>
                  <a:pt x="178" y="506"/>
                  <a:pt x="179" y="507"/>
                  <a:pt x="180" y="508"/>
                </a:cubicBezTo>
                <a:cubicBezTo>
                  <a:pt x="172" y="506"/>
                  <a:pt x="175" y="514"/>
                  <a:pt x="171" y="515"/>
                </a:cubicBezTo>
                <a:cubicBezTo>
                  <a:pt x="165" y="515"/>
                  <a:pt x="159" y="515"/>
                  <a:pt x="153" y="515"/>
                </a:cubicBezTo>
                <a:cubicBezTo>
                  <a:pt x="153" y="518"/>
                  <a:pt x="155" y="519"/>
                  <a:pt x="158" y="518"/>
                </a:cubicBezTo>
                <a:cubicBezTo>
                  <a:pt x="158" y="521"/>
                  <a:pt x="160" y="521"/>
                  <a:pt x="160" y="524"/>
                </a:cubicBezTo>
                <a:cubicBezTo>
                  <a:pt x="158" y="524"/>
                  <a:pt x="157" y="523"/>
                  <a:pt x="156" y="521"/>
                </a:cubicBezTo>
                <a:cubicBezTo>
                  <a:pt x="154" y="521"/>
                  <a:pt x="150" y="522"/>
                  <a:pt x="150" y="520"/>
                </a:cubicBezTo>
                <a:cubicBezTo>
                  <a:pt x="152" y="519"/>
                  <a:pt x="151" y="517"/>
                  <a:pt x="151" y="515"/>
                </a:cubicBezTo>
                <a:cubicBezTo>
                  <a:pt x="148" y="514"/>
                  <a:pt x="148" y="517"/>
                  <a:pt x="146" y="518"/>
                </a:cubicBezTo>
                <a:cubicBezTo>
                  <a:pt x="140" y="514"/>
                  <a:pt x="134" y="517"/>
                  <a:pt x="130" y="518"/>
                </a:cubicBezTo>
                <a:cubicBezTo>
                  <a:pt x="126" y="519"/>
                  <a:pt x="122" y="519"/>
                  <a:pt x="119" y="520"/>
                </a:cubicBezTo>
                <a:cubicBezTo>
                  <a:pt x="118" y="526"/>
                  <a:pt x="121" y="528"/>
                  <a:pt x="119" y="529"/>
                </a:cubicBezTo>
                <a:cubicBezTo>
                  <a:pt x="119" y="529"/>
                  <a:pt x="120" y="532"/>
                  <a:pt x="119" y="532"/>
                </a:cubicBezTo>
                <a:cubicBezTo>
                  <a:pt x="118" y="537"/>
                  <a:pt x="120" y="533"/>
                  <a:pt x="121" y="537"/>
                </a:cubicBezTo>
                <a:cubicBezTo>
                  <a:pt x="119" y="537"/>
                  <a:pt x="120" y="541"/>
                  <a:pt x="122" y="542"/>
                </a:cubicBezTo>
                <a:cubicBezTo>
                  <a:pt x="121" y="537"/>
                  <a:pt x="125" y="537"/>
                  <a:pt x="128" y="535"/>
                </a:cubicBezTo>
                <a:cubicBezTo>
                  <a:pt x="128" y="537"/>
                  <a:pt x="130" y="538"/>
                  <a:pt x="130" y="540"/>
                </a:cubicBezTo>
                <a:cubicBezTo>
                  <a:pt x="129" y="544"/>
                  <a:pt x="121" y="542"/>
                  <a:pt x="120" y="545"/>
                </a:cubicBezTo>
                <a:cubicBezTo>
                  <a:pt x="125" y="547"/>
                  <a:pt x="130" y="545"/>
                  <a:pt x="135" y="545"/>
                </a:cubicBezTo>
                <a:cubicBezTo>
                  <a:pt x="137" y="545"/>
                  <a:pt x="138" y="543"/>
                  <a:pt x="140" y="543"/>
                </a:cubicBezTo>
                <a:cubicBezTo>
                  <a:pt x="142" y="543"/>
                  <a:pt x="143" y="545"/>
                  <a:pt x="146" y="545"/>
                </a:cubicBezTo>
                <a:cubicBezTo>
                  <a:pt x="148" y="545"/>
                  <a:pt x="148" y="544"/>
                  <a:pt x="149" y="543"/>
                </a:cubicBezTo>
                <a:cubicBezTo>
                  <a:pt x="152" y="543"/>
                  <a:pt x="154" y="544"/>
                  <a:pt x="156" y="542"/>
                </a:cubicBezTo>
                <a:cubicBezTo>
                  <a:pt x="156" y="541"/>
                  <a:pt x="158" y="542"/>
                  <a:pt x="159" y="542"/>
                </a:cubicBezTo>
                <a:cubicBezTo>
                  <a:pt x="163" y="540"/>
                  <a:pt x="162" y="541"/>
                  <a:pt x="167" y="542"/>
                </a:cubicBezTo>
                <a:cubicBezTo>
                  <a:pt x="175" y="542"/>
                  <a:pt x="190" y="540"/>
                  <a:pt x="193" y="543"/>
                </a:cubicBezTo>
                <a:cubicBezTo>
                  <a:pt x="191" y="543"/>
                  <a:pt x="192" y="546"/>
                  <a:pt x="190" y="547"/>
                </a:cubicBezTo>
                <a:cubicBezTo>
                  <a:pt x="186" y="547"/>
                  <a:pt x="171" y="545"/>
                  <a:pt x="175" y="548"/>
                </a:cubicBezTo>
                <a:cubicBezTo>
                  <a:pt x="178" y="548"/>
                  <a:pt x="183" y="547"/>
                  <a:pt x="182" y="551"/>
                </a:cubicBezTo>
                <a:cubicBezTo>
                  <a:pt x="180" y="549"/>
                  <a:pt x="175" y="550"/>
                  <a:pt x="171" y="550"/>
                </a:cubicBezTo>
                <a:cubicBezTo>
                  <a:pt x="169" y="555"/>
                  <a:pt x="176" y="551"/>
                  <a:pt x="174" y="556"/>
                </a:cubicBezTo>
                <a:cubicBezTo>
                  <a:pt x="170" y="551"/>
                  <a:pt x="165" y="555"/>
                  <a:pt x="163" y="559"/>
                </a:cubicBezTo>
                <a:cubicBezTo>
                  <a:pt x="167" y="562"/>
                  <a:pt x="162" y="563"/>
                  <a:pt x="165" y="567"/>
                </a:cubicBezTo>
                <a:cubicBezTo>
                  <a:pt x="161" y="566"/>
                  <a:pt x="159" y="564"/>
                  <a:pt x="159" y="570"/>
                </a:cubicBezTo>
                <a:cubicBezTo>
                  <a:pt x="159" y="576"/>
                  <a:pt x="165" y="566"/>
                  <a:pt x="165" y="572"/>
                </a:cubicBezTo>
                <a:cubicBezTo>
                  <a:pt x="159" y="574"/>
                  <a:pt x="165" y="580"/>
                  <a:pt x="159" y="581"/>
                </a:cubicBezTo>
                <a:cubicBezTo>
                  <a:pt x="153" y="581"/>
                  <a:pt x="159" y="575"/>
                  <a:pt x="156" y="575"/>
                </a:cubicBezTo>
                <a:cubicBezTo>
                  <a:pt x="155" y="579"/>
                  <a:pt x="149" y="579"/>
                  <a:pt x="146" y="581"/>
                </a:cubicBezTo>
                <a:cubicBezTo>
                  <a:pt x="146" y="579"/>
                  <a:pt x="148" y="579"/>
                  <a:pt x="148" y="577"/>
                </a:cubicBezTo>
                <a:cubicBezTo>
                  <a:pt x="143" y="576"/>
                  <a:pt x="145" y="582"/>
                  <a:pt x="138" y="580"/>
                </a:cubicBezTo>
                <a:cubicBezTo>
                  <a:pt x="137" y="586"/>
                  <a:pt x="141" y="588"/>
                  <a:pt x="139" y="591"/>
                </a:cubicBezTo>
                <a:cubicBezTo>
                  <a:pt x="144" y="590"/>
                  <a:pt x="141" y="596"/>
                  <a:pt x="145" y="596"/>
                </a:cubicBezTo>
                <a:cubicBezTo>
                  <a:pt x="146" y="594"/>
                  <a:pt x="147" y="593"/>
                  <a:pt x="148" y="593"/>
                </a:cubicBezTo>
                <a:cubicBezTo>
                  <a:pt x="148" y="596"/>
                  <a:pt x="152" y="596"/>
                  <a:pt x="150" y="600"/>
                </a:cubicBezTo>
                <a:cubicBezTo>
                  <a:pt x="152" y="603"/>
                  <a:pt x="157" y="601"/>
                  <a:pt x="157" y="604"/>
                </a:cubicBezTo>
                <a:cubicBezTo>
                  <a:pt x="158" y="611"/>
                  <a:pt x="158" y="602"/>
                  <a:pt x="160" y="602"/>
                </a:cubicBezTo>
                <a:cubicBezTo>
                  <a:pt x="159" y="607"/>
                  <a:pt x="166" y="604"/>
                  <a:pt x="165" y="608"/>
                </a:cubicBezTo>
                <a:cubicBezTo>
                  <a:pt x="165" y="612"/>
                  <a:pt x="161" y="612"/>
                  <a:pt x="159" y="615"/>
                </a:cubicBezTo>
                <a:cubicBezTo>
                  <a:pt x="163" y="615"/>
                  <a:pt x="163" y="619"/>
                  <a:pt x="161" y="621"/>
                </a:cubicBezTo>
                <a:cubicBezTo>
                  <a:pt x="158" y="620"/>
                  <a:pt x="156" y="617"/>
                  <a:pt x="151" y="618"/>
                </a:cubicBezTo>
                <a:cubicBezTo>
                  <a:pt x="149" y="620"/>
                  <a:pt x="151" y="625"/>
                  <a:pt x="149" y="627"/>
                </a:cubicBezTo>
                <a:cubicBezTo>
                  <a:pt x="145" y="626"/>
                  <a:pt x="142" y="630"/>
                  <a:pt x="139" y="631"/>
                </a:cubicBezTo>
                <a:cubicBezTo>
                  <a:pt x="133" y="632"/>
                  <a:pt x="134" y="631"/>
                  <a:pt x="131" y="634"/>
                </a:cubicBezTo>
                <a:cubicBezTo>
                  <a:pt x="131" y="634"/>
                  <a:pt x="128" y="633"/>
                  <a:pt x="128" y="634"/>
                </a:cubicBezTo>
                <a:cubicBezTo>
                  <a:pt x="126" y="635"/>
                  <a:pt x="125" y="636"/>
                  <a:pt x="123" y="637"/>
                </a:cubicBezTo>
                <a:cubicBezTo>
                  <a:pt x="121" y="638"/>
                  <a:pt x="119" y="636"/>
                  <a:pt x="117" y="637"/>
                </a:cubicBezTo>
                <a:cubicBezTo>
                  <a:pt x="116" y="637"/>
                  <a:pt x="116" y="638"/>
                  <a:pt x="115" y="639"/>
                </a:cubicBezTo>
                <a:cubicBezTo>
                  <a:pt x="111" y="640"/>
                  <a:pt x="112" y="641"/>
                  <a:pt x="109" y="642"/>
                </a:cubicBezTo>
                <a:cubicBezTo>
                  <a:pt x="107" y="642"/>
                  <a:pt x="104" y="641"/>
                  <a:pt x="102" y="642"/>
                </a:cubicBezTo>
                <a:cubicBezTo>
                  <a:pt x="102" y="642"/>
                  <a:pt x="100" y="645"/>
                  <a:pt x="99" y="645"/>
                </a:cubicBezTo>
                <a:cubicBezTo>
                  <a:pt x="97" y="645"/>
                  <a:pt x="95" y="644"/>
                  <a:pt x="93" y="645"/>
                </a:cubicBezTo>
                <a:cubicBezTo>
                  <a:pt x="93" y="649"/>
                  <a:pt x="88" y="649"/>
                  <a:pt x="87" y="650"/>
                </a:cubicBezTo>
                <a:cubicBezTo>
                  <a:pt x="83" y="651"/>
                  <a:pt x="80" y="652"/>
                  <a:pt x="75" y="651"/>
                </a:cubicBezTo>
                <a:cubicBezTo>
                  <a:pt x="71" y="657"/>
                  <a:pt x="62" y="658"/>
                  <a:pt x="55" y="661"/>
                </a:cubicBezTo>
                <a:cubicBezTo>
                  <a:pt x="47" y="664"/>
                  <a:pt x="41" y="666"/>
                  <a:pt x="36" y="672"/>
                </a:cubicBezTo>
                <a:cubicBezTo>
                  <a:pt x="38" y="673"/>
                  <a:pt x="40" y="674"/>
                  <a:pt x="41" y="675"/>
                </a:cubicBezTo>
                <a:cubicBezTo>
                  <a:pt x="37" y="676"/>
                  <a:pt x="41" y="681"/>
                  <a:pt x="42" y="681"/>
                </a:cubicBezTo>
                <a:cubicBezTo>
                  <a:pt x="44" y="684"/>
                  <a:pt x="43" y="690"/>
                  <a:pt x="45" y="691"/>
                </a:cubicBezTo>
                <a:cubicBezTo>
                  <a:pt x="46" y="689"/>
                  <a:pt x="48" y="687"/>
                  <a:pt x="48" y="689"/>
                </a:cubicBezTo>
                <a:cubicBezTo>
                  <a:pt x="50" y="694"/>
                  <a:pt x="45" y="692"/>
                  <a:pt x="46" y="696"/>
                </a:cubicBezTo>
                <a:cubicBezTo>
                  <a:pt x="51" y="696"/>
                  <a:pt x="52" y="692"/>
                  <a:pt x="54" y="697"/>
                </a:cubicBezTo>
                <a:cubicBezTo>
                  <a:pt x="50" y="700"/>
                  <a:pt x="47" y="697"/>
                  <a:pt x="46" y="699"/>
                </a:cubicBezTo>
                <a:cubicBezTo>
                  <a:pt x="48" y="700"/>
                  <a:pt x="52" y="700"/>
                  <a:pt x="52" y="704"/>
                </a:cubicBezTo>
                <a:cubicBezTo>
                  <a:pt x="45" y="704"/>
                  <a:pt x="54" y="706"/>
                  <a:pt x="54" y="708"/>
                </a:cubicBezTo>
                <a:cubicBezTo>
                  <a:pt x="51" y="708"/>
                  <a:pt x="48" y="709"/>
                  <a:pt x="48" y="711"/>
                </a:cubicBezTo>
                <a:cubicBezTo>
                  <a:pt x="50" y="712"/>
                  <a:pt x="53" y="711"/>
                  <a:pt x="53" y="713"/>
                </a:cubicBezTo>
                <a:cubicBezTo>
                  <a:pt x="53" y="715"/>
                  <a:pt x="51" y="715"/>
                  <a:pt x="52" y="718"/>
                </a:cubicBezTo>
                <a:cubicBezTo>
                  <a:pt x="50" y="720"/>
                  <a:pt x="48" y="717"/>
                  <a:pt x="45" y="718"/>
                </a:cubicBezTo>
                <a:cubicBezTo>
                  <a:pt x="45" y="718"/>
                  <a:pt x="41" y="725"/>
                  <a:pt x="40" y="719"/>
                </a:cubicBezTo>
                <a:cubicBezTo>
                  <a:pt x="40" y="717"/>
                  <a:pt x="43" y="718"/>
                  <a:pt x="44" y="716"/>
                </a:cubicBezTo>
                <a:cubicBezTo>
                  <a:pt x="38" y="715"/>
                  <a:pt x="36" y="718"/>
                  <a:pt x="32" y="719"/>
                </a:cubicBezTo>
                <a:cubicBezTo>
                  <a:pt x="31" y="720"/>
                  <a:pt x="29" y="719"/>
                  <a:pt x="29" y="721"/>
                </a:cubicBezTo>
                <a:cubicBezTo>
                  <a:pt x="35" y="722"/>
                  <a:pt x="39" y="716"/>
                  <a:pt x="41" y="723"/>
                </a:cubicBezTo>
                <a:cubicBezTo>
                  <a:pt x="34" y="723"/>
                  <a:pt x="41" y="724"/>
                  <a:pt x="41" y="726"/>
                </a:cubicBezTo>
                <a:cubicBezTo>
                  <a:pt x="41" y="728"/>
                  <a:pt x="36" y="730"/>
                  <a:pt x="39" y="730"/>
                </a:cubicBezTo>
                <a:cubicBezTo>
                  <a:pt x="40" y="728"/>
                  <a:pt x="41" y="727"/>
                  <a:pt x="43" y="729"/>
                </a:cubicBezTo>
                <a:cubicBezTo>
                  <a:pt x="43" y="729"/>
                  <a:pt x="49" y="726"/>
                  <a:pt x="49" y="726"/>
                </a:cubicBezTo>
                <a:cubicBezTo>
                  <a:pt x="50" y="726"/>
                  <a:pt x="51" y="728"/>
                  <a:pt x="52" y="727"/>
                </a:cubicBezTo>
                <a:cubicBezTo>
                  <a:pt x="53" y="727"/>
                  <a:pt x="52" y="722"/>
                  <a:pt x="55" y="724"/>
                </a:cubicBezTo>
                <a:cubicBezTo>
                  <a:pt x="58" y="724"/>
                  <a:pt x="56" y="729"/>
                  <a:pt x="59" y="729"/>
                </a:cubicBezTo>
                <a:cubicBezTo>
                  <a:pt x="61" y="725"/>
                  <a:pt x="62" y="724"/>
                  <a:pt x="60" y="719"/>
                </a:cubicBezTo>
                <a:cubicBezTo>
                  <a:pt x="56" y="718"/>
                  <a:pt x="53" y="726"/>
                  <a:pt x="50" y="721"/>
                </a:cubicBezTo>
                <a:cubicBezTo>
                  <a:pt x="55" y="719"/>
                  <a:pt x="57" y="715"/>
                  <a:pt x="63" y="718"/>
                </a:cubicBezTo>
                <a:cubicBezTo>
                  <a:pt x="63" y="721"/>
                  <a:pt x="63" y="724"/>
                  <a:pt x="65" y="726"/>
                </a:cubicBezTo>
                <a:cubicBezTo>
                  <a:pt x="71" y="727"/>
                  <a:pt x="66" y="719"/>
                  <a:pt x="71" y="719"/>
                </a:cubicBezTo>
                <a:cubicBezTo>
                  <a:pt x="73" y="723"/>
                  <a:pt x="73" y="727"/>
                  <a:pt x="78" y="727"/>
                </a:cubicBezTo>
                <a:cubicBezTo>
                  <a:pt x="78" y="726"/>
                  <a:pt x="78" y="724"/>
                  <a:pt x="79" y="724"/>
                </a:cubicBezTo>
                <a:cubicBezTo>
                  <a:pt x="80" y="724"/>
                  <a:pt x="79" y="727"/>
                  <a:pt x="79" y="727"/>
                </a:cubicBezTo>
                <a:cubicBezTo>
                  <a:pt x="82" y="728"/>
                  <a:pt x="91" y="727"/>
                  <a:pt x="88" y="730"/>
                </a:cubicBezTo>
                <a:cubicBezTo>
                  <a:pt x="86" y="733"/>
                  <a:pt x="81" y="733"/>
                  <a:pt x="85" y="737"/>
                </a:cubicBezTo>
                <a:cubicBezTo>
                  <a:pt x="80" y="737"/>
                  <a:pt x="80" y="741"/>
                  <a:pt x="77" y="742"/>
                </a:cubicBezTo>
                <a:cubicBezTo>
                  <a:pt x="75" y="742"/>
                  <a:pt x="74" y="739"/>
                  <a:pt x="74" y="742"/>
                </a:cubicBezTo>
                <a:cubicBezTo>
                  <a:pt x="76" y="742"/>
                  <a:pt x="74" y="744"/>
                  <a:pt x="72" y="745"/>
                </a:cubicBezTo>
                <a:cubicBezTo>
                  <a:pt x="67" y="743"/>
                  <a:pt x="68" y="747"/>
                  <a:pt x="65" y="748"/>
                </a:cubicBezTo>
                <a:cubicBezTo>
                  <a:pt x="65" y="745"/>
                  <a:pt x="66" y="743"/>
                  <a:pt x="64" y="742"/>
                </a:cubicBezTo>
                <a:cubicBezTo>
                  <a:pt x="64" y="743"/>
                  <a:pt x="63" y="743"/>
                  <a:pt x="61" y="743"/>
                </a:cubicBezTo>
                <a:cubicBezTo>
                  <a:pt x="63" y="749"/>
                  <a:pt x="59" y="748"/>
                  <a:pt x="56" y="748"/>
                </a:cubicBezTo>
                <a:cubicBezTo>
                  <a:pt x="47" y="748"/>
                  <a:pt x="60" y="749"/>
                  <a:pt x="60" y="751"/>
                </a:cubicBezTo>
                <a:cubicBezTo>
                  <a:pt x="60" y="751"/>
                  <a:pt x="55" y="752"/>
                  <a:pt x="55" y="753"/>
                </a:cubicBezTo>
                <a:cubicBezTo>
                  <a:pt x="54" y="754"/>
                  <a:pt x="57" y="764"/>
                  <a:pt x="52" y="762"/>
                </a:cubicBezTo>
                <a:cubicBezTo>
                  <a:pt x="51" y="762"/>
                  <a:pt x="50" y="762"/>
                  <a:pt x="49" y="762"/>
                </a:cubicBezTo>
                <a:cubicBezTo>
                  <a:pt x="49" y="762"/>
                  <a:pt x="47" y="761"/>
                  <a:pt x="48" y="761"/>
                </a:cubicBezTo>
                <a:cubicBezTo>
                  <a:pt x="46" y="761"/>
                  <a:pt x="43" y="762"/>
                  <a:pt x="43" y="762"/>
                </a:cubicBezTo>
                <a:cubicBezTo>
                  <a:pt x="42" y="762"/>
                  <a:pt x="41" y="758"/>
                  <a:pt x="38" y="759"/>
                </a:cubicBezTo>
                <a:cubicBezTo>
                  <a:pt x="38" y="760"/>
                  <a:pt x="38" y="762"/>
                  <a:pt x="36" y="762"/>
                </a:cubicBezTo>
                <a:lnTo>
                  <a:pt x="20" y="781"/>
                </a:lnTo>
                <a:close/>
                <a:moveTo>
                  <a:pt x="73" y="659"/>
                </a:moveTo>
                <a:cubicBezTo>
                  <a:pt x="72" y="655"/>
                  <a:pt x="80" y="660"/>
                  <a:pt x="77" y="654"/>
                </a:cubicBezTo>
                <a:cubicBezTo>
                  <a:pt x="74" y="654"/>
                  <a:pt x="69" y="659"/>
                  <a:pt x="73" y="659"/>
                </a:cubicBezTo>
                <a:close/>
                <a:moveTo>
                  <a:pt x="95" y="651"/>
                </a:moveTo>
                <a:cubicBezTo>
                  <a:pt x="95" y="649"/>
                  <a:pt x="97" y="649"/>
                  <a:pt x="98" y="646"/>
                </a:cubicBezTo>
                <a:cubicBezTo>
                  <a:pt x="94" y="645"/>
                  <a:pt x="91" y="651"/>
                  <a:pt x="95" y="651"/>
                </a:cubicBezTo>
                <a:close/>
                <a:moveTo>
                  <a:pt x="145" y="432"/>
                </a:moveTo>
                <a:cubicBezTo>
                  <a:pt x="145" y="430"/>
                  <a:pt x="147" y="429"/>
                  <a:pt x="147" y="426"/>
                </a:cubicBezTo>
                <a:cubicBezTo>
                  <a:pt x="149" y="426"/>
                  <a:pt x="148" y="431"/>
                  <a:pt x="150" y="431"/>
                </a:cubicBezTo>
                <a:cubicBezTo>
                  <a:pt x="150" y="433"/>
                  <a:pt x="147" y="432"/>
                  <a:pt x="145" y="432"/>
                </a:cubicBezTo>
                <a:close/>
                <a:moveTo>
                  <a:pt x="181" y="358"/>
                </a:moveTo>
                <a:cubicBezTo>
                  <a:pt x="181" y="362"/>
                  <a:pt x="176" y="358"/>
                  <a:pt x="175" y="358"/>
                </a:cubicBezTo>
                <a:cubicBezTo>
                  <a:pt x="174" y="359"/>
                  <a:pt x="175" y="359"/>
                  <a:pt x="176" y="359"/>
                </a:cubicBezTo>
                <a:cubicBezTo>
                  <a:pt x="176" y="361"/>
                  <a:pt x="174" y="361"/>
                  <a:pt x="173" y="361"/>
                </a:cubicBezTo>
                <a:cubicBezTo>
                  <a:pt x="173" y="360"/>
                  <a:pt x="172" y="359"/>
                  <a:pt x="171" y="359"/>
                </a:cubicBezTo>
                <a:cubicBezTo>
                  <a:pt x="171" y="355"/>
                  <a:pt x="179" y="356"/>
                  <a:pt x="181" y="358"/>
                </a:cubicBezTo>
                <a:close/>
                <a:moveTo>
                  <a:pt x="143" y="214"/>
                </a:moveTo>
                <a:cubicBezTo>
                  <a:pt x="143" y="213"/>
                  <a:pt x="146" y="212"/>
                  <a:pt x="146" y="212"/>
                </a:cubicBezTo>
                <a:cubicBezTo>
                  <a:pt x="145" y="212"/>
                  <a:pt x="148" y="215"/>
                  <a:pt x="148" y="214"/>
                </a:cubicBezTo>
                <a:cubicBezTo>
                  <a:pt x="149" y="217"/>
                  <a:pt x="141" y="218"/>
                  <a:pt x="143" y="214"/>
                </a:cubicBezTo>
                <a:close/>
                <a:moveTo>
                  <a:pt x="582" y="88"/>
                </a:moveTo>
                <a:cubicBezTo>
                  <a:pt x="582" y="85"/>
                  <a:pt x="580" y="84"/>
                  <a:pt x="578" y="83"/>
                </a:cubicBezTo>
                <a:cubicBezTo>
                  <a:pt x="578" y="86"/>
                  <a:pt x="580" y="88"/>
                  <a:pt x="582" y="88"/>
                </a:cubicBezTo>
                <a:close/>
                <a:moveTo>
                  <a:pt x="702" y="66"/>
                </a:moveTo>
                <a:cubicBezTo>
                  <a:pt x="702" y="69"/>
                  <a:pt x="702" y="71"/>
                  <a:pt x="702" y="74"/>
                </a:cubicBezTo>
                <a:cubicBezTo>
                  <a:pt x="699" y="77"/>
                  <a:pt x="700" y="74"/>
                  <a:pt x="696" y="74"/>
                </a:cubicBezTo>
                <a:cubicBezTo>
                  <a:pt x="698" y="81"/>
                  <a:pt x="697" y="81"/>
                  <a:pt x="696" y="87"/>
                </a:cubicBezTo>
                <a:cubicBezTo>
                  <a:pt x="690" y="87"/>
                  <a:pt x="685" y="89"/>
                  <a:pt x="678" y="88"/>
                </a:cubicBezTo>
                <a:cubicBezTo>
                  <a:pt x="679" y="81"/>
                  <a:pt x="685" y="80"/>
                  <a:pt x="694" y="80"/>
                </a:cubicBezTo>
                <a:cubicBezTo>
                  <a:pt x="691" y="75"/>
                  <a:pt x="695" y="74"/>
                  <a:pt x="694" y="68"/>
                </a:cubicBezTo>
                <a:cubicBezTo>
                  <a:pt x="699" y="69"/>
                  <a:pt x="698" y="65"/>
                  <a:pt x="702" y="66"/>
                </a:cubicBezTo>
                <a:close/>
                <a:moveTo>
                  <a:pt x="835" y="64"/>
                </a:moveTo>
                <a:cubicBezTo>
                  <a:pt x="836" y="64"/>
                  <a:pt x="837" y="64"/>
                  <a:pt x="838" y="64"/>
                </a:cubicBezTo>
                <a:cubicBezTo>
                  <a:pt x="838" y="65"/>
                  <a:pt x="839" y="67"/>
                  <a:pt x="839" y="68"/>
                </a:cubicBezTo>
                <a:cubicBezTo>
                  <a:pt x="837" y="68"/>
                  <a:pt x="836" y="68"/>
                  <a:pt x="835" y="68"/>
                </a:cubicBezTo>
                <a:cubicBezTo>
                  <a:pt x="835" y="67"/>
                  <a:pt x="835" y="65"/>
                  <a:pt x="835" y="64"/>
                </a:cubicBezTo>
                <a:close/>
                <a:moveTo>
                  <a:pt x="1292" y="45"/>
                </a:moveTo>
                <a:cubicBezTo>
                  <a:pt x="1294" y="46"/>
                  <a:pt x="1294" y="48"/>
                  <a:pt x="1294" y="50"/>
                </a:cubicBezTo>
                <a:cubicBezTo>
                  <a:pt x="1290" y="51"/>
                  <a:pt x="1290" y="47"/>
                  <a:pt x="1285" y="49"/>
                </a:cubicBezTo>
                <a:cubicBezTo>
                  <a:pt x="1284" y="44"/>
                  <a:pt x="1293" y="50"/>
                  <a:pt x="1292" y="45"/>
                </a:cubicBezTo>
                <a:close/>
                <a:moveTo>
                  <a:pt x="1344" y="37"/>
                </a:moveTo>
                <a:cubicBezTo>
                  <a:pt x="1344" y="40"/>
                  <a:pt x="1342" y="41"/>
                  <a:pt x="1342" y="44"/>
                </a:cubicBezTo>
                <a:cubicBezTo>
                  <a:pt x="1340" y="42"/>
                  <a:pt x="1334" y="41"/>
                  <a:pt x="1334" y="45"/>
                </a:cubicBezTo>
                <a:cubicBezTo>
                  <a:pt x="1330" y="46"/>
                  <a:pt x="1333" y="40"/>
                  <a:pt x="1332" y="37"/>
                </a:cubicBezTo>
                <a:cubicBezTo>
                  <a:pt x="1337" y="41"/>
                  <a:pt x="1338" y="39"/>
                  <a:pt x="1344" y="37"/>
                </a:cubicBezTo>
                <a:close/>
                <a:moveTo>
                  <a:pt x="1842" y="153"/>
                </a:moveTo>
                <a:cubicBezTo>
                  <a:pt x="1839" y="153"/>
                  <a:pt x="1837" y="153"/>
                  <a:pt x="1836" y="152"/>
                </a:cubicBezTo>
                <a:cubicBezTo>
                  <a:pt x="1834" y="157"/>
                  <a:pt x="1842" y="158"/>
                  <a:pt x="1842" y="153"/>
                </a:cubicBezTo>
                <a:close/>
                <a:moveTo>
                  <a:pt x="1805" y="161"/>
                </a:moveTo>
                <a:cubicBezTo>
                  <a:pt x="1803" y="160"/>
                  <a:pt x="1802" y="159"/>
                  <a:pt x="1802" y="156"/>
                </a:cubicBezTo>
                <a:cubicBezTo>
                  <a:pt x="1805" y="156"/>
                  <a:pt x="1805" y="158"/>
                  <a:pt x="1807" y="158"/>
                </a:cubicBezTo>
                <a:cubicBezTo>
                  <a:pt x="1807" y="159"/>
                  <a:pt x="1806" y="160"/>
                  <a:pt x="1805" y="161"/>
                </a:cubicBezTo>
                <a:close/>
                <a:moveTo>
                  <a:pt x="1858" y="172"/>
                </a:moveTo>
                <a:cubicBezTo>
                  <a:pt x="1860" y="179"/>
                  <a:pt x="1849" y="172"/>
                  <a:pt x="1855" y="175"/>
                </a:cubicBezTo>
                <a:cubicBezTo>
                  <a:pt x="1854" y="179"/>
                  <a:pt x="1847" y="176"/>
                  <a:pt x="1848" y="172"/>
                </a:cubicBezTo>
                <a:cubicBezTo>
                  <a:pt x="1851" y="175"/>
                  <a:pt x="1852" y="171"/>
                  <a:pt x="1858" y="172"/>
                </a:cubicBezTo>
                <a:close/>
                <a:moveTo>
                  <a:pt x="1773" y="252"/>
                </a:moveTo>
                <a:cubicBezTo>
                  <a:pt x="1770" y="255"/>
                  <a:pt x="1767" y="252"/>
                  <a:pt x="1769" y="258"/>
                </a:cubicBezTo>
                <a:cubicBezTo>
                  <a:pt x="1763" y="257"/>
                  <a:pt x="1761" y="255"/>
                  <a:pt x="1756" y="259"/>
                </a:cubicBezTo>
                <a:cubicBezTo>
                  <a:pt x="1754" y="259"/>
                  <a:pt x="1756" y="258"/>
                  <a:pt x="1758" y="258"/>
                </a:cubicBezTo>
                <a:cubicBezTo>
                  <a:pt x="1758" y="255"/>
                  <a:pt x="1753" y="257"/>
                  <a:pt x="1751" y="256"/>
                </a:cubicBezTo>
                <a:cubicBezTo>
                  <a:pt x="1751" y="256"/>
                  <a:pt x="1751" y="252"/>
                  <a:pt x="1748" y="253"/>
                </a:cubicBezTo>
                <a:cubicBezTo>
                  <a:pt x="1748" y="249"/>
                  <a:pt x="1753" y="251"/>
                  <a:pt x="1756" y="250"/>
                </a:cubicBezTo>
                <a:cubicBezTo>
                  <a:pt x="1757" y="250"/>
                  <a:pt x="1761" y="246"/>
                  <a:pt x="1761" y="247"/>
                </a:cubicBezTo>
                <a:cubicBezTo>
                  <a:pt x="1762" y="247"/>
                  <a:pt x="1761" y="248"/>
                  <a:pt x="1761" y="248"/>
                </a:cubicBezTo>
                <a:cubicBezTo>
                  <a:pt x="1765" y="249"/>
                  <a:pt x="1770" y="249"/>
                  <a:pt x="1773" y="252"/>
                </a:cubicBezTo>
                <a:close/>
                <a:moveTo>
                  <a:pt x="1830" y="299"/>
                </a:moveTo>
                <a:cubicBezTo>
                  <a:pt x="1825" y="297"/>
                  <a:pt x="1825" y="299"/>
                  <a:pt x="1819" y="299"/>
                </a:cubicBezTo>
                <a:cubicBezTo>
                  <a:pt x="1821" y="294"/>
                  <a:pt x="1820" y="292"/>
                  <a:pt x="1819" y="286"/>
                </a:cubicBezTo>
                <a:cubicBezTo>
                  <a:pt x="1823" y="283"/>
                  <a:pt x="1826" y="289"/>
                  <a:pt x="1828" y="283"/>
                </a:cubicBezTo>
                <a:cubicBezTo>
                  <a:pt x="1829" y="284"/>
                  <a:pt x="1830" y="288"/>
                  <a:pt x="1831" y="285"/>
                </a:cubicBezTo>
                <a:cubicBezTo>
                  <a:pt x="1835" y="285"/>
                  <a:pt x="1832" y="292"/>
                  <a:pt x="1829" y="291"/>
                </a:cubicBezTo>
                <a:cubicBezTo>
                  <a:pt x="1830" y="293"/>
                  <a:pt x="1831" y="295"/>
                  <a:pt x="1830" y="299"/>
                </a:cubicBezTo>
                <a:close/>
                <a:moveTo>
                  <a:pt x="2055" y="619"/>
                </a:moveTo>
                <a:cubicBezTo>
                  <a:pt x="2060" y="620"/>
                  <a:pt x="2064" y="619"/>
                  <a:pt x="2065" y="616"/>
                </a:cubicBezTo>
                <a:cubicBezTo>
                  <a:pt x="2062" y="617"/>
                  <a:pt x="2054" y="614"/>
                  <a:pt x="2055" y="619"/>
                </a:cubicBezTo>
                <a:close/>
                <a:moveTo>
                  <a:pt x="1438" y="1419"/>
                </a:moveTo>
                <a:cubicBezTo>
                  <a:pt x="1438" y="1413"/>
                  <a:pt x="1439" y="1409"/>
                  <a:pt x="1443" y="1408"/>
                </a:cubicBezTo>
                <a:cubicBezTo>
                  <a:pt x="1450" y="1409"/>
                  <a:pt x="1453" y="1414"/>
                  <a:pt x="1452" y="1424"/>
                </a:cubicBezTo>
                <a:cubicBezTo>
                  <a:pt x="1448" y="1421"/>
                  <a:pt x="1442" y="1421"/>
                  <a:pt x="1438" y="1419"/>
                </a:cubicBezTo>
                <a:close/>
                <a:moveTo>
                  <a:pt x="270" y="1244"/>
                </a:moveTo>
                <a:cubicBezTo>
                  <a:pt x="268" y="1237"/>
                  <a:pt x="277" y="1245"/>
                  <a:pt x="276" y="1241"/>
                </a:cubicBezTo>
                <a:cubicBezTo>
                  <a:pt x="281" y="1244"/>
                  <a:pt x="273" y="1245"/>
                  <a:pt x="270" y="1244"/>
                </a:cubicBezTo>
                <a:close/>
                <a:moveTo>
                  <a:pt x="53" y="1203"/>
                </a:moveTo>
                <a:cubicBezTo>
                  <a:pt x="56" y="1202"/>
                  <a:pt x="59" y="1202"/>
                  <a:pt x="61" y="1200"/>
                </a:cubicBezTo>
                <a:cubicBezTo>
                  <a:pt x="57" y="1200"/>
                  <a:pt x="53" y="1200"/>
                  <a:pt x="53" y="1203"/>
                </a:cubicBezTo>
                <a:close/>
                <a:moveTo>
                  <a:pt x="77" y="859"/>
                </a:moveTo>
                <a:cubicBezTo>
                  <a:pt x="78" y="857"/>
                  <a:pt x="80" y="856"/>
                  <a:pt x="83" y="856"/>
                </a:cubicBezTo>
                <a:cubicBezTo>
                  <a:pt x="83" y="857"/>
                  <a:pt x="83" y="857"/>
                  <a:pt x="82" y="857"/>
                </a:cubicBezTo>
                <a:cubicBezTo>
                  <a:pt x="83" y="859"/>
                  <a:pt x="85" y="860"/>
                  <a:pt x="88" y="861"/>
                </a:cubicBezTo>
                <a:cubicBezTo>
                  <a:pt x="87" y="867"/>
                  <a:pt x="81" y="860"/>
                  <a:pt x="77" y="859"/>
                </a:cubicBezTo>
                <a:close/>
                <a:moveTo>
                  <a:pt x="1029" y="26"/>
                </a:moveTo>
                <a:cubicBezTo>
                  <a:pt x="1030" y="24"/>
                  <a:pt x="1032" y="24"/>
                  <a:pt x="1033" y="22"/>
                </a:cubicBezTo>
                <a:cubicBezTo>
                  <a:pt x="1029" y="20"/>
                  <a:pt x="1025" y="26"/>
                  <a:pt x="1029" y="26"/>
                </a:cubicBezTo>
                <a:close/>
                <a:moveTo>
                  <a:pt x="944" y="31"/>
                </a:moveTo>
                <a:cubicBezTo>
                  <a:pt x="946" y="32"/>
                  <a:pt x="947" y="33"/>
                  <a:pt x="949" y="33"/>
                </a:cubicBezTo>
                <a:cubicBezTo>
                  <a:pt x="949" y="36"/>
                  <a:pt x="947" y="36"/>
                  <a:pt x="945" y="34"/>
                </a:cubicBezTo>
                <a:cubicBezTo>
                  <a:pt x="945" y="33"/>
                  <a:pt x="945" y="32"/>
                  <a:pt x="944" y="31"/>
                </a:cubicBezTo>
                <a:close/>
                <a:moveTo>
                  <a:pt x="1056" y="36"/>
                </a:moveTo>
                <a:cubicBezTo>
                  <a:pt x="1056" y="39"/>
                  <a:pt x="1054" y="39"/>
                  <a:pt x="1054" y="42"/>
                </a:cubicBezTo>
                <a:cubicBezTo>
                  <a:pt x="1050" y="42"/>
                  <a:pt x="1047" y="42"/>
                  <a:pt x="1043" y="42"/>
                </a:cubicBezTo>
                <a:cubicBezTo>
                  <a:pt x="1040" y="33"/>
                  <a:pt x="1052" y="33"/>
                  <a:pt x="1056" y="36"/>
                </a:cubicBezTo>
                <a:close/>
                <a:moveTo>
                  <a:pt x="1330" y="45"/>
                </a:moveTo>
                <a:cubicBezTo>
                  <a:pt x="1331" y="41"/>
                  <a:pt x="1330" y="39"/>
                  <a:pt x="1327" y="37"/>
                </a:cubicBezTo>
                <a:cubicBezTo>
                  <a:pt x="1325" y="40"/>
                  <a:pt x="1325" y="46"/>
                  <a:pt x="1330" y="45"/>
                </a:cubicBezTo>
                <a:close/>
                <a:moveTo>
                  <a:pt x="1219" y="39"/>
                </a:moveTo>
                <a:cubicBezTo>
                  <a:pt x="1221" y="47"/>
                  <a:pt x="1213" y="45"/>
                  <a:pt x="1209" y="47"/>
                </a:cubicBezTo>
                <a:cubicBezTo>
                  <a:pt x="1208" y="47"/>
                  <a:pt x="1207" y="49"/>
                  <a:pt x="1206" y="49"/>
                </a:cubicBezTo>
                <a:cubicBezTo>
                  <a:pt x="1204" y="47"/>
                  <a:pt x="1203" y="44"/>
                  <a:pt x="1204" y="41"/>
                </a:cubicBezTo>
                <a:cubicBezTo>
                  <a:pt x="1210" y="41"/>
                  <a:pt x="1212" y="38"/>
                  <a:pt x="1219" y="39"/>
                </a:cubicBezTo>
                <a:close/>
                <a:moveTo>
                  <a:pt x="1317" y="42"/>
                </a:moveTo>
                <a:cubicBezTo>
                  <a:pt x="1320" y="42"/>
                  <a:pt x="1321" y="41"/>
                  <a:pt x="1322" y="39"/>
                </a:cubicBezTo>
                <a:cubicBezTo>
                  <a:pt x="1320" y="39"/>
                  <a:pt x="1316" y="39"/>
                  <a:pt x="1317" y="42"/>
                </a:cubicBezTo>
                <a:close/>
                <a:moveTo>
                  <a:pt x="1221" y="41"/>
                </a:moveTo>
                <a:cubicBezTo>
                  <a:pt x="1222" y="41"/>
                  <a:pt x="1224" y="41"/>
                  <a:pt x="1226" y="41"/>
                </a:cubicBezTo>
                <a:cubicBezTo>
                  <a:pt x="1223" y="42"/>
                  <a:pt x="1226" y="48"/>
                  <a:pt x="1221" y="47"/>
                </a:cubicBezTo>
                <a:cubicBezTo>
                  <a:pt x="1221" y="45"/>
                  <a:pt x="1221" y="43"/>
                  <a:pt x="1221" y="41"/>
                </a:cubicBezTo>
                <a:close/>
                <a:moveTo>
                  <a:pt x="1044" y="55"/>
                </a:moveTo>
                <a:cubicBezTo>
                  <a:pt x="1049" y="55"/>
                  <a:pt x="1054" y="54"/>
                  <a:pt x="1053" y="49"/>
                </a:cubicBezTo>
                <a:cubicBezTo>
                  <a:pt x="1048" y="49"/>
                  <a:pt x="1043" y="49"/>
                  <a:pt x="1044" y="55"/>
                </a:cubicBezTo>
                <a:close/>
                <a:moveTo>
                  <a:pt x="1272" y="57"/>
                </a:moveTo>
                <a:cubicBezTo>
                  <a:pt x="1276" y="58"/>
                  <a:pt x="1285" y="60"/>
                  <a:pt x="1285" y="53"/>
                </a:cubicBezTo>
                <a:cubicBezTo>
                  <a:pt x="1284" y="48"/>
                  <a:pt x="1272" y="51"/>
                  <a:pt x="1272" y="57"/>
                </a:cubicBezTo>
                <a:close/>
                <a:moveTo>
                  <a:pt x="1217" y="52"/>
                </a:moveTo>
                <a:cubicBezTo>
                  <a:pt x="1214" y="57"/>
                  <a:pt x="1218" y="57"/>
                  <a:pt x="1219" y="63"/>
                </a:cubicBezTo>
                <a:cubicBezTo>
                  <a:pt x="1217" y="63"/>
                  <a:pt x="1215" y="63"/>
                  <a:pt x="1214" y="63"/>
                </a:cubicBezTo>
                <a:cubicBezTo>
                  <a:pt x="1213" y="63"/>
                  <a:pt x="1212" y="61"/>
                  <a:pt x="1212" y="61"/>
                </a:cubicBezTo>
                <a:cubicBezTo>
                  <a:pt x="1207" y="61"/>
                  <a:pt x="1206" y="64"/>
                  <a:pt x="1201" y="60"/>
                </a:cubicBezTo>
                <a:cubicBezTo>
                  <a:pt x="1199" y="58"/>
                  <a:pt x="1197" y="58"/>
                  <a:pt x="1197" y="55"/>
                </a:cubicBezTo>
                <a:cubicBezTo>
                  <a:pt x="1202" y="52"/>
                  <a:pt x="1212" y="54"/>
                  <a:pt x="1217" y="52"/>
                </a:cubicBezTo>
                <a:close/>
                <a:moveTo>
                  <a:pt x="946" y="55"/>
                </a:moveTo>
                <a:cubicBezTo>
                  <a:pt x="952" y="56"/>
                  <a:pt x="958" y="57"/>
                  <a:pt x="963" y="58"/>
                </a:cubicBezTo>
                <a:cubicBezTo>
                  <a:pt x="960" y="61"/>
                  <a:pt x="954" y="62"/>
                  <a:pt x="948" y="61"/>
                </a:cubicBezTo>
                <a:cubicBezTo>
                  <a:pt x="947" y="60"/>
                  <a:pt x="946" y="58"/>
                  <a:pt x="946" y="55"/>
                </a:cubicBezTo>
                <a:close/>
                <a:moveTo>
                  <a:pt x="1147" y="60"/>
                </a:moveTo>
                <a:cubicBezTo>
                  <a:pt x="1148" y="66"/>
                  <a:pt x="1131" y="62"/>
                  <a:pt x="1128" y="61"/>
                </a:cubicBezTo>
                <a:cubicBezTo>
                  <a:pt x="1128" y="60"/>
                  <a:pt x="1128" y="58"/>
                  <a:pt x="1128" y="57"/>
                </a:cubicBezTo>
                <a:cubicBezTo>
                  <a:pt x="1130" y="54"/>
                  <a:pt x="1137" y="55"/>
                  <a:pt x="1142" y="55"/>
                </a:cubicBezTo>
                <a:cubicBezTo>
                  <a:pt x="1140" y="61"/>
                  <a:pt x="1148" y="56"/>
                  <a:pt x="1147" y="60"/>
                </a:cubicBezTo>
                <a:close/>
                <a:moveTo>
                  <a:pt x="1249" y="63"/>
                </a:moveTo>
                <a:cubicBezTo>
                  <a:pt x="1254" y="66"/>
                  <a:pt x="1266" y="59"/>
                  <a:pt x="1262" y="57"/>
                </a:cubicBezTo>
                <a:cubicBezTo>
                  <a:pt x="1259" y="60"/>
                  <a:pt x="1249" y="57"/>
                  <a:pt x="1249" y="63"/>
                </a:cubicBezTo>
                <a:close/>
                <a:moveTo>
                  <a:pt x="775" y="72"/>
                </a:moveTo>
                <a:cubicBezTo>
                  <a:pt x="774" y="71"/>
                  <a:pt x="774" y="68"/>
                  <a:pt x="772" y="68"/>
                </a:cubicBezTo>
                <a:cubicBezTo>
                  <a:pt x="773" y="65"/>
                  <a:pt x="777" y="65"/>
                  <a:pt x="779" y="64"/>
                </a:cubicBezTo>
                <a:cubicBezTo>
                  <a:pt x="781" y="63"/>
                  <a:pt x="781" y="60"/>
                  <a:pt x="787" y="60"/>
                </a:cubicBezTo>
                <a:cubicBezTo>
                  <a:pt x="788" y="63"/>
                  <a:pt x="788" y="64"/>
                  <a:pt x="787" y="68"/>
                </a:cubicBezTo>
                <a:cubicBezTo>
                  <a:pt x="787" y="69"/>
                  <a:pt x="789" y="69"/>
                  <a:pt x="790" y="69"/>
                </a:cubicBezTo>
                <a:cubicBezTo>
                  <a:pt x="789" y="74"/>
                  <a:pt x="787" y="68"/>
                  <a:pt x="784" y="69"/>
                </a:cubicBezTo>
                <a:cubicBezTo>
                  <a:pt x="779" y="68"/>
                  <a:pt x="781" y="74"/>
                  <a:pt x="775" y="72"/>
                </a:cubicBezTo>
                <a:close/>
                <a:moveTo>
                  <a:pt x="1033" y="60"/>
                </a:moveTo>
                <a:cubicBezTo>
                  <a:pt x="1032" y="61"/>
                  <a:pt x="1031" y="63"/>
                  <a:pt x="1031" y="66"/>
                </a:cubicBezTo>
                <a:cubicBezTo>
                  <a:pt x="1027" y="66"/>
                  <a:pt x="1022" y="66"/>
                  <a:pt x="1018" y="66"/>
                </a:cubicBezTo>
                <a:cubicBezTo>
                  <a:pt x="1018" y="64"/>
                  <a:pt x="1018" y="63"/>
                  <a:pt x="1018" y="61"/>
                </a:cubicBezTo>
                <a:cubicBezTo>
                  <a:pt x="1021" y="59"/>
                  <a:pt x="1028" y="60"/>
                  <a:pt x="1033" y="60"/>
                </a:cubicBezTo>
                <a:close/>
                <a:moveTo>
                  <a:pt x="1116" y="69"/>
                </a:moveTo>
                <a:cubicBezTo>
                  <a:pt x="1118" y="74"/>
                  <a:pt x="1121" y="77"/>
                  <a:pt x="1126" y="79"/>
                </a:cubicBezTo>
                <a:cubicBezTo>
                  <a:pt x="1126" y="84"/>
                  <a:pt x="1121" y="83"/>
                  <a:pt x="1123" y="90"/>
                </a:cubicBezTo>
                <a:cubicBezTo>
                  <a:pt x="1116" y="89"/>
                  <a:pt x="1115" y="93"/>
                  <a:pt x="1109" y="91"/>
                </a:cubicBezTo>
                <a:cubicBezTo>
                  <a:pt x="1105" y="88"/>
                  <a:pt x="1108" y="87"/>
                  <a:pt x="1108" y="80"/>
                </a:cubicBezTo>
                <a:cubicBezTo>
                  <a:pt x="1112" y="81"/>
                  <a:pt x="1111" y="77"/>
                  <a:pt x="1116" y="79"/>
                </a:cubicBezTo>
                <a:cubicBezTo>
                  <a:pt x="1116" y="74"/>
                  <a:pt x="1106" y="78"/>
                  <a:pt x="1108" y="71"/>
                </a:cubicBezTo>
                <a:cubicBezTo>
                  <a:pt x="1110" y="69"/>
                  <a:pt x="1112" y="69"/>
                  <a:pt x="1116" y="69"/>
                </a:cubicBezTo>
                <a:close/>
                <a:moveTo>
                  <a:pt x="1566" y="77"/>
                </a:moveTo>
                <a:cubicBezTo>
                  <a:pt x="1563" y="87"/>
                  <a:pt x="1553" y="87"/>
                  <a:pt x="1542" y="85"/>
                </a:cubicBezTo>
                <a:cubicBezTo>
                  <a:pt x="1542" y="77"/>
                  <a:pt x="1552" y="82"/>
                  <a:pt x="1557" y="80"/>
                </a:cubicBezTo>
                <a:cubicBezTo>
                  <a:pt x="1561" y="80"/>
                  <a:pt x="1563" y="76"/>
                  <a:pt x="1566" y="77"/>
                </a:cubicBezTo>
                <a:close/>
                <a:moveTo>
                  <a:pt x="737" y="82"/>
                </a:moveTo>
                <a:cubicBezTo>
                  <a:pt x="739" y="88"/>
                  <a:pt x="736" y="91"/>
                  <a:pt x="734" y="95"/>
                </a:cubicBezTo>
                <a:cubicBezTo>
                  <a:pt x="732" y="92"/>
                  <a:pt x="727" y="94"/>
                  <a:pt x="724" y="91"/>
                </a:cubicBezTo>
                <a:cubicBezTo>
                  <a:pt x="724" y="84"/>
                  <a:pt x="729" y="81"/>
                  <a:pt x="737" y="82"/>
                </a:cubicBezTo>
                <a:close/>
                <a:moveTo>
                  <a:pt x="1609" y="93"/>
                </a:moveTo>
                <a:cubicBezTo>
                  <a:pt x="1609" y="101"/>
                  <a:pt x="1596" y="96"/>
                  <a:pt x="1589" y="98"/>
                </a:cubicBezTo>
                <a:cubicBezTo>
                  <a:pt x="1588" y="94"/>
                  <a:pt x="1588" y="90"/>
                  <a:pt x="1592" y="90"/>
                </a:cubicBezTo>
                <a:cubicBezTo>
                  <a:pt x="1594" y="90"/>
                  <a:pt x="1594" y="89"/>
                  <a:pt x="1594" y="88"/>
                </a:cubicBezTo>
                <a:cubicBezTo>
                  <a:pt x="1597" y="88"/>
                  <a:pt x="1599" y="90"/>
                  <a:pt x="1599" y="93"/>
                </a:cubicBezTo>
                <a:cubicBezTo>
                  <a:pt x="1602" y="93"/>
                  <a:pt x="1605" y="93"/>
                  <a:pt x="1609" y="93"/>
                </a:cubicBezTo>
                <a:close/>
                <a:moveTo>
                  <a:pt x="1625" y="95"/>
                </a:moveTo>
                <a:cubicBezTo>
                  <a:pt x="1631" y="94"/>
                  <a:pt x="1637" y="95"/>
                  <a:pt x="1637" y="90"/>
                </a:cubicBezTo>
                <a:cubicBezTo>
                  <a:pt x="1633" y="92"/>
                  <a:pt x="1626" y="90"/>
                  <a:pt x="1625" y="95"/>
                </a:cubicBezTo>
                <a:close/>
                <a:moveTo>
                  <a:pt x="1640" y="90"/>
                </a:moveTo>
                <a:cubicBezTo>
                  <a:pt x="1644" y="90"/>
                  <a:pt x="1647" y="90"/>
                  <a:pt x="1650" y="90"/>
                </a:cubicBezTo>
                <a:cubicBezTo>
                  <a:pt x="1650" y="95"/>
                  <a:pt x="1646" y="97"/>
                  <a:pt x="1640" y="96"/>
                </a:cubicBezTo>
                <a:cubicBezTo>
                  <a:pt x="1640" y="94"/>
                  <a:pt x="1640" y="92"/>
                  <a:pt x="1640" y="90"/>
                </a:cubicBezTo>
                <a:close/>
                <a:moveTo>
                  <a:pt x="862" y="93"/>
                </a:moveTo>
                <a:cubicBezTo>
                  <a:pt x="861" y="97"/>
                  <a:pt x="864" y="97"/>
                  <a:pt x="864" y="101"/>
                </a:cubicBezTo>
                <a:cubicBezTo>
                  <a:pt x="856" y="104"/>
                  <a:pt x="841" y="107"/>
                  <a:pt x="842" y="95"/>
                </a:cubicBezTo>
                <a:cubicBezTo>
                  <a:pt x="847" y="90"/>
                  <a:pt x="854" y="92"/>
                  <a:pt x="862" y="93"/>
                </a:cubicBezTo>
                <a:close/>
                <a:moveTo>
                  <a:pt x="496" y="95"/>
                </a:moveTo>
                <a:cubicBezTo>
                  <a:pt x="493" y="95"/>
                  <a:pt x="489" y="94"/>
                  <a:pt x="489" y="96"/>
                </a:cubicBezTo>
                <a:cubicBezTo>
                  <a:pt x="491" y="98"/>
                  <a:pt x="495" y="98"/>
                  <a:pt x="496" y="95"/>
                </a:cubicBezTo>
                <a:close/>
                <a:moveTo>
                  <a:pt x="507" y="95"/>
                </a:moveTo>
                <a:cubicBezTo>
                  <a:pt x="508" y="95"/>
                  <a:pt x="509" y="95"/>
                  <a:pt x="510" y="95"/>
                </a:cubicBezTo>
                <a:cubicBezTo>
                  <a:pt x="510" y="96"/>
                  <a:pt x="511" y="97"/>
                  <a:pt x="511" y="98"/>
                </a:cubicBezTo>
                <a:cubicBezTo>
                  <a:pt x="509" y="98"/>
                  <a:pt x="508" y="98"/>
                  <a:pt x="507" y="98"/>
                </a:cubicBezTo>
                <a:cubicBezTo>
                  <a:pt x="507" y="97"/>
                  <a:pt x="507" y="96"/>
                  <a:pt x="507" y="95"/>
                </a:cubicBezTo>
                <a:close/>
                <a:moveTo>
                  <a:pt x="1517" y="96"/>
                </a:moveTo>
                <a:cubicBezTo>
                  <a:pt x="1524" y="96"/>
                  <a:pt x="1526" y="99"/>
                  <a:pt x="1534" y="98"/>
                </a:cubicBezTo>
                <a:cubicBezTo>
                  <a:pt x="1532" y="101"/>
                  <a:pt x="1529" y="101"/>
                  <a:pt x="1524" y="101"/>
                </a:cubicBezTo>
                <a:cubicBezTo>
                  <a:pt x="1523" y="98"/>
                  <a:pt x="1516" y="101"/>
                  <a:pt x="1517" y="96"/>
                </a:cubicBezTo>
                <a:close/>
                <a:moveTo>
                  <a:pt x="493" y="106"/>
                </a:moveTo>
                <a:cubicBezTo>
                  <a:pt x="493" y="104"/>
                  <a:pt x="495" y="103"/>
                  <a:pt x="494" y="99"/>
                </a:cubicBezTo>
                <a:cubicBezTo>
                  <a:pt x="488" y="98"/>
                  <a:pt x="488" y="105"/>
                  <a:pt x="493" y="106"/>
                </a:cubicBezTo>
                <a:close/>
                <a:moveTo>
                  <a:pt x="1456" y="101"/>
                </a:moveTo>
                <a:cubicBezTo>
                  <a:pt x="1454" y="100"/>
                  <a:pt x="1453" y="99"/>
                  <a:pt x="1449" y="99"/>
                </a:cubicBezTo>
                <a:cubicBezTo>
                  <a:pt x="1447" y="104"/>
                  <a:pt x="1456" y="104"/>
                  <a:pt x="1456" y="101"/>
                </a:cubicBezTo>
                <a:close/>
                <a:moveTo>
                  <a:pt x="784" y="109"/>
                </a:moveTo>
                <a:cubicBezTo>
                  <a:pt x="785" y="114"/>
                  <a:pt x="781" y="114"/>
                  <a:pt x="776" y="114"/>
                </a:cubicBezTo>
                <a:cubicBezTo>
                  <a:pt x="776" y="112"/>
                  <a:pt x="776" y="111"/>
                  <a:pt x="774" y="110"/>
                </a:cubicBezTo>
                <a:cubicBezTo>
                  <a:pt x="774" y="106"/>
                  <a:pt x="782" y="107"/>
                  <a:pt x="784" y="109"/>
                </a:cubicBezTo>
                <a:close/>
                <a:moveTo>
                  <a:pt x="1667" y="129"/>
                </a:moveTo>
                <a:cubicBezTo>
                  <a:pt x="1670" y="129"/>
                  <a:pt x="1672" y="129"/>
                  <a:pt x="1674" y="129"/>
                </a:cubicBezTo>
                <a:cubicBezTo>
                  <a:pt x="1674" y="131"/>
                  <a:pt x="1674" y="132"/>
                  <a:pt x="1674" y="133"/>
                </a:cubicBezTo>
                <a:cubicBezTo>
                  <a:pt x="1672" y="133"/>
                  <a:pt x="1670" y="133"/>
                  <a:pt x="1667" y="133"/>
                </a:cubicBezTo>
                <a:cubicBezTo>
                  <a:pt x="1667" y="132"/>
                  <a:pt x="1667" y="131"/>
                  <a:pt x="1667" y="129"/>
                </a:cubicBezTo>
                <a:close/>
                <a:moveTo>
                  <a:pt x="1434" y="136"/>
                </a:moveTo>
                <a:cubicBezTo>
                  <a:pt x="1438" y="136"/>
                  <a:pt x="1442" y="136"/>
                  <a:pt x="1442" y="133"/>
                </a:cubicBezTo>
                <a:cubicBezTo>
                  <a:pt x="1439" y="133"/>
                  <a:pt x="1432" y="130"/>
                  <a:pt x="1434" y="136"/>
                </a:cubicBezTo>
                <a:close/>
                <a:moveTo>
                  <a:pt x="853" y="136"/>
                </a:moveTo>
                <a:cubicBezTo>
                  <a:pt x="853" y="140"/>
                  <a:pt x="852" y="143"/>
                  <a:pt x="848" y="142"/>
                </a:cubicBezTo>
                <a:cubicBezTo>
                  <a:pt x="847" y="141"/>
                  <a:pt x="846" y="140"/>
                  <a:pt x="846" y="137"/>
                </a:cubicBezTo>
                <a:cubicBezTo>
                  <a:pt x="848" y="136"/>
                  <a:pt x="850" y="136"/>
                  <a:pt x="853" y="136"/>
                </a:cubicBezTo>
                <a:close/>
                <a:moveTo>
                  <a:pt x="881" y="141"/>
                </a:moveTo>
                <a:cubicBezTo>
                  <a:pt x="880" y="145"/>
                  <a:pt x="874" y="148"/>
                  <a:pt x="869" y="148"/>
                </a:cubicBezTo>
                <a:cubicBezTo>
                  <a:pt x="867" y="144"/>
                  <a:pt x="868" y="142"/>
                  <a:pt x="871" y="139"/>
                </a:cubicBezTo>
                <a:cubicBezTo>
                  <a:pt x="875" y="139"/>
                  <a:pt x="879" y="139"/>
                  <a:pt x="881" y="141"/>
                </a:cubicBezTo>
                <a:close/>
                <a:moveTo>
                  <a:pt x="1722" y="147"/>
                </a:moveTo>
                <a:cubicBezTo>
                  <a:pt x="1719" y="155"/>
                  <a:pt x="1725" y="156"/>
                  <a:pt x="1724" y="163"/>
                </a:cubicBezTo>
                <a:cubicBezTo>
                  <a:pt x="1729" y="161"/>
                  <a:pt x="1731" y="162"/>
                  <a:pt x="1734" y="164"/>
                </a:cubicBezTo>
                <a:cubicBezTo>
                  <a:pt x="1734" y="167"/>
                  <a:pt x="1729" y="165"/>
                  <a:pt x="1729" y="169"/>
                </a:cubicBezTo>
                <a:cubicBezTo>
                  <a:pt x="1728" y="169"/>
                  <a:pt x="1728" y="167"/>
                  <a:pt x="1728" y="166"/>
                </a:cubicBezTo>
                <a:cubicBezTo>
                  <a:pt x="1723" y="169"/>
                  <a:pt x="1725" y="169"/>
                  <a:pt x="1719" y="168"/>
                </a:cubicBezTo>
                <a:cubicBezTo>
                  <a:pt x="1714" y="166"/>
                  <a:pt x="1709" y="168"/>
                  <a:pt x="1704" y="169"/>
                </a:cubicBezTo>
                <a:cubicBezTo>
                  <a:pt x="1703" y="162"/>
                  <a:pt x="1711" y="165"/>
                  <a:pt x="1714" y="163"/>
                </a:cubicBezTo>
                <a:cubicBezTo>
                  <a:pt x="1715" y="159"/>
                  <a:pt x="1711" y="159"/>
                  <a:pt x="1708" y="158"/>
                </a:cubicBezTo>
                <a:cubicBezTo>
                  <a:pt x="1708" y="152"/>
                  <a:pt x="1715" y="153"/>
                  <a:pt x="1715" y="147"/>
                </a:cubicBezTo>
                <a:cubicBezTo>
                  <a:pt x="1717" y="147"/>
                  <a:pt x="1719" y="147"/>
                  <a:pt x="1722" y="147"/>
                </a:cubicBezTo>
                <a:close/>
                <a:moveTo>
                  <a:pt x="540" y="155"/>
                </a:moveTo>
                <a:cubicBezTo>
                  <a:pt x="540" y="152"/>
                  <a:pt x="539" y="150"/>
                  <a:pt x="537" y="148"/>
                </a:cubicBezTo>
                <a:cubicBezTo>
                  <a:pt x="537" y="151"/>
                  <a:pt x="535" y="156"/>
                  <a:pt x="540" y="155"/>
                </a:cubicBezTo>
                <a:close/>
                <a:moveTo>
                  <a:pt x="1821" y="150"/>
                </a:moveTo>
                <a:cubicBezTo>
                  <a:pt x="1819" y="155"/>
                  <a:pt x="1821" y="154"/>
                  <a:pt x="1819" y="158"/>
                </a:cubicBezTo>
                <a:cubicBezTo>
                  <a:pt x="1816" y="154"/>
                  <a:pt x="1804" y="160"/>
                  <a:pt x="1806" y="152"/>
                </a:cubicBezTo>
                <a:cubicBezTo>
                  <a:pt x="1813" y="154"/>
                  <a:pt x="1816" y="146"/>
                  <a:pt x="1821" y="150"/>
                </a:cubicBezTo>
                <a:close/>
                <a:moveTo>
                  <a:pt x="1799" y="155"/>
                </a:moveTo>
                <a:cubicBezTo>
                  <a:pt x="1799" y="157"/>
                  <a:pt x="1799" y="158"/>
                  <a:pt x="1801" y="158"/>
                </a:cubicBezTo>
                <a:cubicBezTo>
                  <a:pt x="1799" y="164"/>
                  <a:pt x="1795" y="167"/>
                  <a:pt x="1789" y="169"/>
                </a:cubicBezTo>
                <a:cubicBezTo>
                  <a:pt x="1789" y="168"/>
                  <a:pt x="1790" y="168"/>
                  <a:pt x="1790" y="166"/>
                </a:cubicBezTo>
                <a:cubicBezTo>
                  <a:pt x="1785" y="165"/>
                  <a:pt x="1783" y="168"/>
                  <a:pt x="1780" y="169"/>
                </a:cubicBezTo>
                <a:cubicBezTo>
                  <a:pt x="1781" y="172"/>
                  <a:pt x="1780" y="174"/>
                  <a:pt x="1777" y="174"/>
                </a:cubicBezTo>
                <a:cubicBezTo>
                  <a:pt x="1777" y="172"/>
                  <a:pt x="1777" y="171"/>
                  <a:pt x="1779" y="171"/>
                </a:cubicBezTo>
                <a:cubicBezTo>
                  <a:pt x="1778" y="169"/>
                  <a:pt x="1775" y="168"/>
                  <a:pt x="1772" y="168"/>
                </a:cubicBezTo>
                <a:cubicBezTo>
                  <a:pt x="1772" y="165"/>
                  <a:pt x="1767" y="167"/>
                  <a:pt x="1767" y="164"/>
                </a:cubicBezTo>
                <a:cubicBezTo>
                  <a:pt x="1764" y="164"/>
                  <a:pt x="1762" y="167"/>
                  <a:pt x="1759" y="168"/>
                </a:cubicBezTo>
                <a:cubicBezTo>
                  <a:pt x="1755" y="168"/>
                  <a:pt x="1755" y="166"/>
                  <a:pt x="1752" y="166"/>
                </a:cubicBezTo>
                <a:cubicBezTo>
                  <a:pt x="1750" y="166"/>
                  <a:pt x="1749" y="168"/>
                  <a:pt x="1744" y="168"/>
                </a:cubicBezTo>
                <a:cubicBezTo>
                  <a:pt x="1745" y="168"/>
                  <a:pt x="1743" y="166"/>
                  <a:pt x="1742" y="166"/>
                </a:cubicBezTo>
                <a:cubicBezTo>
                  <a:pt x="1741" y="166"/>
                  <a:pt x="1740" y="166"/>
                  <a:pt x="1739" y="166"/>
                </a:cubicBezTo>
                <a:cubicBezTo>
                  <a:pt x="1739" y="163"/>
                  <a:pt x="1742" y="162"/>
                  <a:pt x="1739" y="161"/>
                </a:cubicBezTo>
                <a:cubicBezTo>
                  <a:pt x="1742" y="157"/>
                  <a:pt x="1743" y="162"/>
                  <a:pt x="1746" y="163"/>
                </a:cubicBezTo>
                <a:cubicBezTo>
                  <a:pt x="1754" y="165"/>
                  <a:pt x="1764" y="162"/>
                  <a:pt x="1772" y="161"/>
                </a:cubicBezTo>
                <a:cubicBezTo>
                  <a:pt x="1774" y="161"/>
                  <a:pt x="1774" y="158"/>
                  <a:pt x="1774" y="156"/>
                </a:cubicBezTo>
                <a:cubicBezTo>
                  <a:pt x="1783" y="158"/>
                  <a:pt x="1786" y="150"/>
                  <a:pt x="1791" y="156"/>
                </a:cubicBezTo>
                <a:cubicBezTo>
                  <a:pt x="1795" y="157"/>
                  <a:pt x="1794" y="154"/>
                  <a:pt x="1799" y="155"/>
                </a:cubicBezTo>
                <a:close/>
                <a:moveTo>
                  <a:pt x="1807" y="172"/>
                </a:moveTo>
                <a:cubicBezTo>
                  <a:pt x="1808" y="172"/>
                  <a:pt x="1810" y="172"/>
                  <a:pt x="1812" y="172"/>
                </a:cubicBezTo>
                <a:cubicBezTo>
                  <a:pt x="1812" y="173"/>
                  <a:pt x="1812" y="174"/>
                  <a:pt x="1812" y="175"/>
                </a:cubicBezTo>
                <a:cubicBezTo>
                  <a:pt x="1810" y="175"/>
                  <a:pt x="1808" y="175"/>
                  <a:pt x="1807" y="175"/>
                </a:cubicBezTo>
                <a:cubicBezTo>
                  <a:pt x="1807" y="174"/>
                  <a:pt x="1807" y="173"/>
                  <a:pt x="1807" y="172"/>
                </a:cubicBezTo>
                <a:close/>
                <a:moveTo>
                  <a:pt x="359" y="177"/>
                </a:moveTo>
                <a:cubicBezTo>
                  <a:pt x="354" y="172"/>
                  <a:pt x="355" y="183"/>
                  <a:pt x="359" y="177"/>
                </a:cubicBezTo>
                <a:close/>
                <a:moveTo>
                  <a:pt x="1778" y="187"/>
                </a:moveTo>
                <a:cubicBezTo>
                  <a:pt x="1776" y="188"/>
                  <a:pt x="1770" y="188"/>
                  <a:pt x="1765" y="188"/>
                </a:cubicBezTo>
                <a:cubicBezTo>
                  <a:pt x="1761" y="188"/>
                  <a:pt x="1753" y="189"/>
                  <a:pt x="1752" y="187"/>
                </a:cubicBezTo>
                <a:cubicBezTo>
                  <a:pt x="1747" y="176"/>
                  <a:pt x="1767" y="183"/>
                  <a:pt x="1770" y="180"/>
                </a:cubicBezTo>
                <a:cubicBezTo>
                  <a:pt x="1771" y="179"/>
                  <a:pt x="1773" y="178"/>
                  <a:pt x="1773" y="180"/>
                </a:cubicBezTo>
                <a:cubicBezTo>
                  <a:pt x="1773" y="184"/>
                  <a:pt x="1780" y="181"/>
                  <a:pt x="1778" y="187"/>
                </a:cubicBezTo>
                <a:close/>
                <a:moveTo>
                  <a:pt x="351" y="183"/>
                </a:moveTo>
                <a:cubicBezTo>
                  <a:pt x="353" y="191"/>
                  <a:pt x="346" y="191"/>
                  <a:pt x="342" y="194"/>
                </a:cubicBezTo>
                <a:cubicBezTo>
                  <a:pt x="338" y="194"/>
                  <a:pt x="336" y="191"/>
                  <a:pt x="333" y="190"/>
                </a:cubicBezTo>
                <a:cubicBezTo>
                  <a:pt x="331" y="188"/>
                  <a:pt x="329" y="187"/>
                  <a:pt x="327" y="185"/>
                </a:cubicBezTo>
                <a:cubicBezTo>
                  <a:pt x="328" y="175"/>
                  <a:pt x="345" y="183"/>
                  <a:pt x="351" y="183"/>
                </a:cubicBezTo>
                <a:close/>
                <a:moveTo>
                  <a:pt x="361" y="180"/>
                </a:moveTo>
                <a:cubicBezTo>
                  <a:pt x="366" y="180"/>
                  <a:pt x="365" y="185"/>
                  <a:pt x="366" y="188"/>
                </a:cubicBezTo>
                <a:cubicBezTo>
                  <a:pt x="365" y="188"/>
                  <a:pt x="365" y="190"/>
                  <a:pt x="363" y="190"/>
                </a:cubicBezTo>
                <a:cubicBezTo>
                  <a:pt x="362" y="190"/>
                  <a:pt x="362" y="187"/>
                  <a:pt x="361" y="187"/>
                </a:cubicBezTo>
                <a:cubicBezTo>
                  <a:pt x="359" y="186"/>
                  <a:pt x="354" y="188"/>
                  <a:pt x="353" y="185"/>
                </a:cubicBezTo>
                <a:cubicBezTo>
                  <a:pt x="350" y="178"/>
                  <a:pt x="362" y="185"/>
                  <a:pt x="361" y="180"/>
                </a:cubicBezTo>
                <a:close/>
                <a:moveTo>
                  <a:pt x="1641" y="182"/>
                </a:moveTo>
                <a:cubicBezTo>
                  <a:pt x="1643" y="182"/>
                  <a:pt x="1646" y="182"/>
                  <a:pt x="1648" y="182"/>
                </a:cubicBezTo>
                <a:cubicBezTo>
                  <a:pt x="1648" y="183"/>
                  <a:pt x="1648" y="184"/>
                  <a:pt x="1648" y="185"/>
                </a:cubicBezTo>
                <a:cubicBezTo>
                  <a:pt x="1646" y="185"/>
                  <a:pt x="1643" y="185"/>
                  <a:pt x="1641" y="185"/>
                </a:cubicBezTo>
                <a:cubicBezTo>
                  <a:pt x="1641" y="184"/>
                  <a:pt x="1641" y="183"/>
                  <a:pt x="1641" y="182"/>
                </a:cubicBezTo>
                <a:close/>
                <a:moveTo>
                  <a:pt x="455" y="187"/>
                </a:moveTo>
                <a:cubicBezTo>
                  <a:pt x="456" y="189"/>
                  <a:pt x="456" y="191"/>
                  <a:pt x="456" y="193"/>
                </a:cubicBezTo>
                <a:cubicBezTo>
                  <a:pt x="450" y="192"/>
                  <a:pt x="448" y="196"/>
                  <a:pt x="444" y="193"/>
                </a:cubicBezTo>
                <a:cubicBezTo>
                  <a:pt x="445" y="188"/>
                  <a:pt x="449" y="186"/>
                  <a:pt x="455" y="187"/>
                </a:cubicBezTo>
                <a:close/>
                <a:moveTo>
                  <a:pt x="182" y="194"/>
                </a:moveTo>
                <a:cubicBezTo>
                  <a:pt x="181" y="192"/>
                  <a:pt x="191" y="192"/>
                  <a:pt x="185" y="190"/>
                </a:cubicBezTo>
                <a:cubicBezTo>
                  <a:pt x="185" y="192"/>
                  <a:pt x="177" y="193"/>
                  <a:pt x="182" y="194"/>
                </a:cubicBezTo>
                <a:close/>
                <a:moveTo>
                  <a:pt x="388" y="194"/>
                </a:moveTo>
                <a:cubicBezTo>
                  <a:pt x="388" y="200"/>
                  <a:pt x="382" y="199"/>
                  <a:pt x="377" y="199"/>
                </a:cubicBezTo>
                <a:cubicBezTo>
                  <a:pt x="377" y="196"/>
                  <a:pt x="375" y="196"/>
                  <a:pt x="375" y="193"/>
                </a:cubicBezTo>
                <a:cubicBezTo>
                  <a:pt x="376" y="192"/>
                  <a:pt x="378" y="191"/>
                  <a:pt x="378" y="193"/>
                </a:cubicBezTo>
                <a:cubicBezTo>
                  <a:pt x="381" y="194"/>
                  <a:pt x="388" y="191"/>
                  <a:pt x="388" y="194"/>
                </a:cubicBezTo>
                <a:close/>
                <a:moveTo>
                  <a:pt x="1824" y="191"/>
                </a:moveTo>
                <a:cubicBezTo>
                  <a:pt x="1831" y="191"/>
                  <a:pt x="1838" y="191"/>
                  <a:pt x="1842" y="193"/>
                </a:cubicBezTo>
                <a:cubicBezTo>
                  <a:pt x="1842" y="195"/>
                  <a:pt x="1838" y="194"/>
                  <a:pt x="1836" y="194"/>
                </a:cubicBezTo>
                <a:cubicBezTo>
                  <a:pt x="1831" y="194"/>
                  <a:pt x="1832" y="199"/>
                  <a:pt x="1826" y="198"/>
                </a:cubicBezTo>
                <a:cubicBezTo>
                  <a:pt x="1824" y="196"/>
                  <a:pt x="1824" y="194"/>
                  <a:pt x="1824" y="191"/>
                </a:cubicBezTo>
                <a:close/>
                <a:moveTo>
                  <a:pt x="244" y="194"/>
                </a:moveTo>
                <a:cubicBezTo>
                  <a:pt x="248" y="195"/>
                  <a:pt x="251" y="194"/>
                  <a:pt x="254" y="194"/>
                </a:cubicBezTo>
                <a:cubicBezTo>
                  <a:pt x="255" y="195"/>
                  <a:pt x="254" y="198"/>
                  <a:pt x="254" y="198"/>
                </a:cubicBezTo>
                <a:cubicBezTo>
                  <a:pt x="255" y="198"/>
                  <a:pt x="260" y="194"/>
                  <a:pt x="261" y="196"/>
                </a:cubicBezTo>
                <a:cubicBezTo>
                  <a:pt x="261" y="196"/>
                  <a:pt x="263" y="199"/>
                  <a:pt x="264" y="198"/>
                </a:cubicBezTo>
                <a:cubicBezTo>
                  <a:pt x="266" y="195"/>
                  <a:pt x="267" y="198"/>
                  <a:pt x="269" y="198"/>
                </a:cubicBezTo>
                <a:cubicBezTo>
                  <a:pt x="272" y="198"/>
                  <a:pt x="276" y="194"/>
                  <a:pt x="279" y="198"/>
                </a:cubicBezTo>
                <a:cubicBezTo>
                  <a:pt x="278" y="201"/>
                  <a:pt x="279" y="207"/>
                  <a:pt x="276" y="210"/>
                </a:cubicBezTo>
                <a:cubicBezTo>
                  <a:pt x="272" y="213"/>
                  <a:pt x="269" y="209"/>
                  <a:pt x="262" y="210"/>
                </a:cubicBezTo>
                <a:cubicBezTo>
                  <a:pt x="263" y="206"/>
                  <a:pt x="259" y="206"/>
                  <a:pt x="260" y="202"/>
                </a:cubicBezTo>
                <a:cubicBezTo>
                  <a:pt x="257" y="203"/>
                  <a:pt x="259" y="208"/>
                  <a:pt x="257" y="209"/>
                </a:cubicBezTo>
                <a:cubicBezTo>
                  <a:pt x="254" y="209"/>
                  <a:pt x="251" y="209"/>
                  <a:pt x="248" y="209"/>
                </a:cubicBezTo>
                <a:cubicBezTo>
                  <a:pt x="249" y="207"/>
                  <a:pt x="248" y="206"/>
                  <a:pt x="247" y="206"/>
                </a:cubicBezTo>
                <a:cubicBezTo>
                  <a:pt x="246" y="202"/>
                  <a:pt x="248" y="201"/>
                  <a:pt x="251" y="201"/>
                </a:cubicBezTo>
                <a:cubicBezTo>
                  <a:pt x="250" y="197"/>
                  <a:pt x="242" y="202"/>
                  <a:pt x="244" y="194"/>
                </a:cubicBezTo>
                <a:close/>
                <a:moveTo>
                  <a:pt x="317" y="201"/>
                </a:moveTo>
                <a:cubicBezTo>
                  <a:pt x="319" y="196"/>
                  <a:pt x="315" y="196"/>
                  <a:pt x="311" y="196"/>
                </a:cubicBezTo>
                <a:cubicBezTo>
                  <a:pt x="310" y="200"/>
                  <a:pt x="313" y="201"/>
                  <a:pt x="317" y="201"/>
                </a:cubicBezTo>
                <a:close/>
                <a:moveTo>
                  <a:pt x="1761" y="199"/>
                </a:moveTo>
                <a:cubicBezTo>
                  <a:pt x="1766" y="198"/>
                  <a:pt x="1766" y="202"/>
                  <a:pt x="1771" y="201"/>
                </a:cubicBezTo>
                <a:cubicBezTo>
                  <a:pt x="1770" y="206"/>
                  <a:pt x="1760" y="207"/>
                  <a:pt x="1761" y="199"/>
                </a:cubicBezTo>
                <a:close/>
                <a:moveTo>
                  <a:pt x="1740" y="210"/>
                </a:moveTo>
                <a:cubicBezTo>
                  <a:pt x="1744" y="213"/>
                  <a:pt x="1750" y="207"/>
                  <a:pt x="1745" y="206"/>
                </a:cubicBezTo>
                <a:cubicBezTo>
                  <a:pt x="1744" y="209"/>
                  <a:pt x="1739" y="207"/>
                  <a:pt x="1740" y="210"/>
                </a:cubicBezTo>
                <a:close/>
                <a:moveTo>
                  <a:pt x="435" y="212"/>
                </a:moveTo>
                <a:cubicBezTo>
                  <a:pt x="435" y="216"/>
                  <a:pt x="435" y="218"/>
                  <a:pt x="433" y="220"/>
                </a:cubicBezTo>
                <a:cubicBezTo>
                  <a:pt x="430" y="222"/>
                  <a:pt x="429" y="218"/>
                  <a:pt x="427" y="217"/>
                </a:cubicBezTo>
                <a:cubicBezTo>
                  <a:pt x="424" y="215"/>
                  <a:pt x="421" y="218"/>
                  <a:pt x="422" y="214"/>
                </a:cubicBezTo>
                <a:cubicBezTo>
                  <a:pt x="427" y="214"/>
                  <a:pt x="429" y="211"/>
                  <a:pt x="435" y="212"/>
                </a:cubicBezTo>
                <a:close/>
                <a:moveTo>
                  <a:pt x="1754" y="215"/>
                </a:moveTo>
                <a:cubicBezTo>
                  <a:pt x="1752" y="221"/>
                  <a:pt x="1737" y="224"/>
                  <a:pt x="1733" y="218"/>
                </a:cubicBezTo>
                <a:cubicBezTo>
                  <a:pt x="1726" y="218"/>
                  <a:pt x="1726" y="220"/>
                  <a:pt x="1721" y="218"/>
                </a:cubicBezTo>
                <a:cubicBezTo>
                  <a:pt x="1720" y="213"/>
                  <a:pt x="1729" y="217"/>
                  <a:pt x="1731" y="215"/>
                </a:cubicBezTo>
                <a:cubicBezTo>
                  <a:pt x="1731" y="215"/>
                  <a:pt x="1731" y="214"/>
                  <a:pt x="1731" y="214"/>
                </a:cubicBezTo>
                <a:cubicBezTo>
                  <a:pt x="1739" y="212"/>
                  <a:pt x="1748" y="214"/>
                  <a:pt x="1754" y="215"/>
                </a:cubicBezTo>
                <a:close/>
                <a:moveTo>
                  <a:pt x="1769" y="217"/>
                </a:moveTo>
                <a:cubicBezTo>
                  <a:pt x="1768" y="220"/>
                  <a:pt x="1760" y="217"/>
                  <a:pt x="1756" y="218"/>
                </a:cubicBezTo>
                <a:cubicBezTo>
                  <a:pt x="1755" y="214"/>
                  <a:pt x="1758" y="214"/>
                  <a:pt x="1761" y="214"/>
                </a:cubicBezTo>
                <a:cubicBezTo>
                  <a:pt x="1766" y="213"/>
                  <a:pt x="1767" y="214"/>
                  <a:pt x="1769" y="217"/>
                </a:cubicBezTo>
                <a:close/>
                <a:moveTo>
                  <a:pt x="1695" y="215"/>
                </a:moveTo>
                <a:cubicBezTo>
                  <a:pt x="1699" y="215"/>
                  <a:pt x="1701" y="215"/>
                  <a:pt x="1703" y="217"/>
                </a:cubicBezTo>
                <a:cubicBezTo>
                  <a:pt x="1703" y="221"/>
                  <a:pt x="1692" y="222"/>
                  <a:pt x="1695" y="215"/>
                </a:cubicBezTo>
                <a:close/>
                <a:moveTo>
                  <a:pt x="1710" y="220"/>
                </a:moveTo>
                <a:cubicBezTo>
                  <a:pt x="1708" y="216"/>
                  <a:pt x="1717" y="221"/>
                  <a:pt x="1716" y="217"/>
                </a:cubicBezTo>
                <a:cubicBezTo>
                  <a:pt x="1714" y="213"/>
                  <a:pt x="1704" y="217"/>
                  <a:pt x="1710" y="220"/>
                </a:cubicBezTo>
                <a:close/>
                <a:moveTo>
                  <a:pt x="1663" y="220"/>
                </a:moveTo>
                <a:cubicBezTo>
                  <a:pt x="1668" y="219"/>
                  <a:pt x="1676" y="222"/>
                  <a:pt x="1677" y="217"/>
                </a:cubicBezTo>
                <a:cubicBezTo>
                  <a:pt x="1672" y="217"/>
                  <a:pt x="1664" y="215"/>
                  <a:pt x="1663" y="220"/>
                </a:cubicBezTo>
                <a:close/>
                <a:moveTo>
                  <a:pt x="1553" y="221"/>
                </a:moveTo>
                <a:cubicBezTo>
                  <a:pt x="1555" y="221"/>
                  <a:pt x="1556" y="221"/>
                  <a:pt x="1558" y="221"/>
                </a:cubicBezTo>
                <a:cubicBezTo>
                  <a:pt x="1558" y="222"/>
                  <a:pt x="1558" y="224"/>
                  <a:pt x="1558" y="225"/>
                </a:cubicBezTo>
                <a:cubicBezTo>
                  <a:pt x="1556" y="225"/>
                  <a:pt x="1554" y="225"/>
                  <a:pt x="1553" y="225"/>
                </a:cubicBezTo>
                <a:cubicBezTo>
                  <a:pt x="1553" y="224"/>
                  <a:pt x="1553" y="222"/>
                  <a:pt x="1553" y="221"/>
                </a:cubicBezTo>
                <a:close/>
                <a:moveTo>
                  <a:pt x="1831" y="221"/>
                </a:moveTo>
                <a:cubicBezTo>
                  <a:pt x="1833" y="221"/>
                  <a:pt x="1834" y="221"/>
                  <a:pt x="1835" y="221"/>
                </a:cubicBezTo>
                <a:cubicBezTo>
                  <a:pt x="1835" y="226"/>
                  <a:pt x="1822" y="221"/>
                  <a:pt x="1831" y="221"/>
                </a:cubicBezTo>
                <a:close/>
                <a:moveTo>
                  <a:pt x="1647" y="226"/>
                </a:moveTo>
                <a:cubicBezTo>
                  <a:pt x="1647" y="228"/>
                  <a:pt x="1647" y="229"/>
                  <a:pt x="1647" y="231"/>
                </a:cubicBezTo>
                <a:cubicBezTo>
                  <a:pt x="1644" y="231"/>
                  <a:pt x="1638" y="233"/>
                  <a:pt x="1640" y="228"/>
                </a:cubicBezTo>
                <a:cubicBezTo>
                  <a:pt x="1642" y="227"/>
                  <a:pt x="1644" y="226"/>
                  <a:pt x="1647" y="226"/>
                </a:cubicBezTo>
                <a:close/>
                <a:moveTo>
                  <a:pt x="181" y="250"/>
                </a:moveTo>
                <a:cubicBezTo>
                  <a:pt x="184" y="250"/>
                  <a:pt x="185" y="249"/>
                  <a:pt x="186" y="247"/>
                </a:cubicBezTo>
                <a:cubicBezTo>
                  <a:pt x="183" y="247"/>
                  <a:pt x="182" y="248"/>
                  <a:pt x="181" y="250"/>
                </a:cubicBezTo>
                <a:close/>
                <a:moveTo>
                  <a:pt x="1516" y="252"/>
                </a:moveTo>
                <a:cubicBezTo>
                  <a:pt x="1515" y="257"/>
                  <a:pt x="1501" y="255"/>
                  <a:pt x="1498" y="253"/>
                </a:cubicBezTo>
                <a:cubicBezTo>
                  <a:pt x="1498" y="252"/>
                  <a:pt x="1498" y="250"/>
                  <a:pt x="1498" y="248"/>
                </a:cubicBezTo>
                <a:cubicBezTo>
                  <a:pt x="1504" y="244"/>
                  <a:pt x="1511" y="250"/>
                  <a:pt x="1516" y="252"/>
                </a:cubicBezTo>
                <a:close/>
                <a:moveTo>
                  <a:pt x="1460" y="248"/>
                </a:moveTo>
                <a:cubicBezTo>
                  <a:pt x="1464" y="248"/>
                  <a:pt x="1464" y="249"/>
                  <a:pt x="1467" y="250"/>
                </a:cubicBezTo>
                <a:cubicBezTo>
                  <a:pt x="1467" y="252"/>
                  <a:pt x="1467" y="253"/>
                  <a:pt x="1467" y="255"/>
                </a:cubicBezTo>
                <a:cubicBezTo>
                  <a:pt x="1464" y="257"/>
                  <a:pt x="1461" y="257"/>
                  <a:pt x="1458" y="255"/>
                </a:cubicBezTo>
                <a:cubicBezTo>
                  <a:pt x="1458" y="252"/>
                  <a:pt x="1460" y="251"/>
                  <a:pt x="1460" y="248"/>
                </a:cubicBezTo>
                <a:close/>
                <a:moveTo>
                  <a:pt x="413" y="255"/>
                </a:moveTo>
                <a:cubicBezTo>
                  <a:pt x="416" y="254"/>
                  <a:pt x="416" y="256"/>
                  <a:pt x="418" y="256"/>
                </a:cubicBezTo>
                <a:cubicBezTo>
                  <a:pt x="418" y="258"/>
                  <a:pt x="417" y="258"/>
                  <a:pt x="417" y="259"/>
                </a:cubicBezTo>
                <a:cubicBezTo>
                  <a:pt x="416" y="259"/>
                  <a:pt x="415" y="259"/>
                  <a:pt x="413" y="259"/>
                </a:cubicBezTo>
                <a:cubicBezTo>
                  <a:pt x="413" y="258"/>
                  <a:pt x="413" y="256"/>
                  <a:pt x="413" y="255"/>
                </a:cubicBezTo>
                <a:close/>
                <a:moveTo>
                  <a:pt x="1768" y="263"/>
                </a:moveTo>
                <a:cubicBezTo>
                  <a:pt x="1768" y="269"/>
                  <a:pt x="1757" y="265"/>
                  <a:pt x="1753" y="267"/>
                </a:cubicBezTo>
                <a:cubicBezTo>
                  <a:pt x="1753" y="266"/>
                  <a:pt x="1752" y="265"/>
                  <a:pt x="1751" y="264"/>
                </a:cubicBezTo>
                <a:cubicBezTo>
                  <a:pt x="1752" y="261"/>
                  <a:pt x="1765" y="259"/>
                  <a:pt x="1768" y="263"/>
                </a:cubicBezTo>
                <a:close/>
                <a:moveTo>
                  <a:pt x="1743" y="266"/>
                </a:moveTo>
                <a:cubicBezTo>
                  <a:pt x="1743" y="269"/>
                  <a:pt x="1737" y="266"/>
                  <a:pt x="1736" y="267"/>
                </a:cubicBezTo>
                <a:cubicBezTo>
                  <a:pt x="1736" y="268"/>
                  <a:pt x="1732" y="272"/>
                  <a:pt x="1728" y="271"/>
                </a:cubicBezTo>
                <a:cubicBezTo>
                  <a:pt x="1726" y="264"/>
                  <a:pt x="1733" y="267"/>
                  <a:pt x="1733" y="263"/>
                </a:cubicBezTo>
                <a:cubicBezTo>
                  <a:pt x="1735" y="263"/>
                  <a:pt x="1737" y="263"/>
                  <a:pt x="1740" y="263"/>
                </a:cubicBezTo>
                <a:cubicBezTo>
                  <a:pt x="1741" y="263"/>
                  <a:pt x="1741" y="266"/>
                  <a:pt x="1743" y="266"/>
                </a:cubicBezTo>
                <a:close/>
                <a:moveTo>
                  <a:pt x="1692" y="264"/>
                </a:moveTo>
                <a:cubicBezTo>
                  <a:pt x="1692" y="266"/>
                  <a:pt x="1692" y="268"/>
                  <a:pt x="1692" y="271"/>
                </a:cubicBezTo>
                <a:cubicBezTo>
                  <a:pt x="1689" y="271"/>
                  <a:pt x="1687" y="271"/>
                  <a:pt x="1685" y="271"/>
                </a:cubicBezTo>
                <a:cubicBezTo>
                  <a:pt x="1685" y="267"/>
                  <a:pt x="1688" y="264"/>
                  <a:pt x="1692" y="264"/>
                </a:cubicBezTo>
                <a:close/>
                <a:moveTo>
                  <a:pt x="1626" y="269"/>
                </a:moveTo>
                <a:cubicBezTo>
                  <a:pt x="1621" y="270"/>
                  <a:pt x="1627" y="272"/>
                  <a:pt x="1626" y="275"/>
                </a:cubicBezTo>
                <a:cubicBezTo>
                  <a:pt x="1621" y="279"/>
                  <a:pt x="1616" y="275"/>
                  <a:pt x="1609" y="275"/>
                </a:cubicBezTo>
                <a:cubicBezTo>
                  <a:pt x="1610" y="271"/>
                  <a:pt x="1616" y="272"/>
                  <a:pt x="1614" y="266"/>
                </a:cubicBezTo>
                <a:cubicBezTo>
                  <a:pt x="1620" y="268"/>
                  <a:pt x="1630" y="266"/>
                  <a:pt x="1629" y="274"/>
                </a:cubicBezTo>
                <a:cubicBezTo>
                  <a:pt x="1627" y="273"/>
                  <a:pt x="1626" y="272"/>
                  <a:pt x="1626" y="269"/>
                </a:cubicBezTo>
                <a:close/>
                <a:moveTo>
                  <a:pt x="1734" y="274"/>
                </a:moveTo>
                <a:cubicBezTo>
                  <a:pt x="1737" y="273"/>
                  <a:pt x="1741" y="273"/>
                  <a:pt x="1743" y="271"/>
                </a:cubicBezTo>
                <a:cubicBezTo>
                  <a:pt x="1739" y="270"/>
                  <a:pt x="1735" y="270"/>
                  <a:pt x="1734" y="274"/>
                </a:cubicBezTo>
                <a:close/>
                <a:moveTo>
                  <a:pt x="1399" y="274"/>
                </a:moveTo>
                <a:cubicBezTo>
                  <a:pt x="1397" y="280"/>
                  <a:pt x="1393" y="283"/>
                  <a:pt x="1386" y="283"/>
                </a:cubicBezTo>
                <a:cubicBezTo>
                  <a:pt x="1386" y="276"/>
                  <a:pt x="1392" y="269"/>
                  <a:pt x="1399" y="274"/>
                </a:cubicBezTo>
                <a:close/>
                <a:moveTo>
                  <a:pt x="1754" y="275"/>
                </a:moveTo>
                <a:cubicBezTo>
                  <a:pt x="1753" y="281"/>
                  <a:pt x="1739" y="279"/>
                  <a:pt x="1736" y="277"/>
                </a:cubicBezTo>
                <a:cubicBezTo>
                  <a:pt x="1736" y="274"/>
                  <a:pt x="1741" y="277"/>
                  <a:pt x="1742" y="275"/>
                </a:cubicBezTo>
                <a:cubicBezTo>
                  <a:pt x="1743" y="275"/>
                  <a:pt x="1742" y="274"/>
                  <a:pt x="1743" y="274"/>
                </a:cubicBezTo>
                <a:cubicBezTo>
                  <a:pt x="1747" y="273"/>
                  <a:pt x="1751" y="274"/>
                  <a:pt x="1754" y="275"/>
                </a:cubicBezTo>
                <a:close/>
                <a:moveTo>
                  <a:pt x="1670" y="275"/>
                </a:moveTo>
                <a:cubicBezTo>
                  <a:pt x="1674" y="274"/>
                  <a:pt x="1671" y="282"/>
                  <a:pt x="1675" y="282"/>
                </a:cubicBezTo>
                <a:cubicBezTo>
                  <a:pt x="1675" y="282"/>
                  <a:pt x="1675" y="279"/>
                  <a:pt x="1677" y="280"/>
                </a:cubicBezTo>
                <a:cubicBezTo>
                  <a:pt x="1677" y="281"/>
                  <a:pt x="1676" y="284"/>
                  <a:pt x="1678" y="283"/>
                </a:cubicBezTo>
                <a:cubicBezTo>
                  <a:pt x="1676" y="290"/>
                  <a:pt x="1664" y="288"/>
                  <a:pt x="1657" y="286"/>
                </a:cubicBezTo>
                <a:cubicBezTo>
                  <a:pt x="1657" y="284"/>
                  <a:pt x="1657" y="281"/>
                  <a:pt x="1657" y="279"/>
                </a:cubicBezTo>
                <a:cubicBezTo>
                  <a:pt x="1664" y="279"/>
                  <a:pt x="1667" y="281"/>
                  <a:pt x="1670" y="275"/>
                </a:cubicBezTo>
                <a:close/>
                <a:moveTo>
                  <a:pt x="1374" y="282"/>
                </a:moveTo>
                <a:cubicBezTo>
                  <a:pt x="1376" y="287"/>
                  <a:pt x="1368" y="284"/>
                  <a:pt x="1364" y="285"/>
                </a:cubicBezTo>
                <a:cubicBezTo>
                  <a:pt x="1363" y="277"/>
                  <a:pt x="1371" y="278"/>
                  <a:pt x="1374" y="282"/>
                </a:cubicBezTo>
                <a:close/>
                <a:moveTo>
                  <a:pt x="150" y="282"/>
                </a:moveTo>
                <a:cubicBezTo>
                  <a:pt x="144" y="277"/>
                  <a:pt x="145" y="288"/>
                  <a:pt x="150" y="282"/>
                </a:cubicBezTo>
                <a:close/>
                <a:moveTo>
                  <a:pt x="1299" y="282"/>
                </a:moveTo>
                <a:cubicBezTo>
                  <a:pt x="1302" y="282"/>
                  <a:pt x="1306" y="282"/>
                  <a:pt x="1310" y="282"/>
                </a:cubicBezTo>
                <a:cubicBezTo>
                  <a:pt x="1311" y="285"/>
                  <a:pt x="1309" y="284"/>
                  <a:pt x="1307" y="285"/>
                </a:cubicBezTo>
                <a:cubicBezTo>
                  <a:pt x="1304" y="286"/>
                  <a:pt x="1298" y="288"/>
                  <a:pt x="1299" y="282"/>
                </a:cubicBezTo>
                <a:close/>
                <a:moveTo>
                  <a:pt x="1328" y="282"/>
                </a:moveTo>
                <a:cubicBezTo>
                  <a:pt x="1331" y="282"/>
                  <a:pt x="1335" y="282"/>
                  <a:pt x="1338" y="282"/>
                </a:cubicBezTo>
                <a:cubicBezTo>
                  <a:pt x="1337" y="286"/>
                  <a:pt x="1327" y="289"/>
                  <a:pt x="1328" y="282"/>
                </a:cubicBezTo>
                <a:close/>
                <a:moveTo>
                  <a:pt x="1607" y="286"/>
                </a:moveTo>
                <a:cubicBezTo>
                  <a:pt x="1604" y="292"/>
                  <a:pt x="1598" y="286"/>
                  <a:pt x="1593" y="285"/>
                </a:cubicBezTo>
                <a:cubicBezTo>
                  <a:pt x="1593" y="281"/>
                  <a:pt x="1598" y="281"/>
                  <a:pt x="1601" y="282"/>
                </a:cubicBezTo>
                <a:cubicBezTo>
                  <a:pt x="1606" y="282"/>
                  <a:pt x="1605" y="284"/>
                  <a:pt x="1607" y="286"/>
                </a:cubicBezTo>
                <a:close/>
                <a:moveTo>
                  <a:pt x="1790" y="291"/>
                </a:moveTo>
                <a:cubicBezTo>
                  <a:pt x="1795" y="294"/>
                  <a:pt x="1794" y="283"/>
                  <a:pt x="1792" y="283"/>
                </a:cubicBezTo>
                <a:cubicBezTo>
                  <a:pt x="1788" y="287"/>
                  <a:pt x="1793" y="288"/>
                  <a:pt x="1790" y="291"/>
                </a:cubicBezTo>
                <a:close/>
                <a:moveTo>
                  <a:pt x="306" y="290"/>
                </a:moveTo>
                <a:cubicBezTo>
                  <a:pt x="303" y="290"/>
                  <a:pt x="305" y="285"/>
                  <a:pt x="303" y="285"/>
                </a:cubicBezTo>
                <a:cubicBezTo>
                  <a:pt x="301" y="288"/>
                  <a:pt x="306" y="294"/>
                  <a:pt x="306" y="290"/>
                </a:cubicBezTo>
                <a:close/>
                <a:moveTo>
                  <a:pt x="1233" y="285"/>
                </a:moveTo>
                <a:cubicBezTo>
                  <a:pt x="1232" y="287"/>
                  <a:pt x="1231" y="289"/>
                  <a:pt x="1228" y="290"/>
                </a:cubicBezTo>
                <a:cubicBezTo>
                  <a:pt x="1225" y="290"/>
                  <a:pt x="1220" y="291"/>
                  <a:pt x="1221" y="286"/>
                </a:cubicBezTo>
                <a:cubicBezTo>
                  <a:pt x="1223" y="284"/>
                  <a:pt x="1228" y="285"/>
                  <a:pt x="1233" y="285"/>
                </a:cubicBezTo>
                <a:close/>
                <a:moveTo>
                  <a:pt x="263" y="288"/>
                </a:moveTo>
                <a:cubicBezTo>
                  <a:pt x="261" y="294"/>
                  <a:pt x="253" y="291"/>
                  <a:pt x="247" y="291"/>
                </a:cubicBezTo>
                <a:cubicBezTo>
                  <a:pt x="241" y="292"/>
                  <a:pt x="233" y="294"/>
                  <a:pt x="227" y="293"/>
                </a:cubicBezTo>
                <a:cubicBezTo>
                  <a:pt x="226" y="291"/>
                  <a:pt x="225" y="290"/>
                  <a:pt x="227" y="290"/>
                </a:cubicBezTo>
                <a:cubicBezTo>
                  <a:pt x="227" y="288"/>
                  <a:pt x="227" y="287"/>
                  <a:pt x="229" y="286"/>
                </a:cubicBezTo>
                <a:cubicBezTo>
                  <a:pt x="238" y="288"/>
                  <a:pt x="253" y="284"/>
                  <a:pt x="263" y="288"/>
                </a:cubicBezTo>
                <a:close/>
                <a:moveTo>
                  <a:pt x="216" y="290"/>
                </a:moveTo>
                <a:cubicBezTo>
                  <a:pt x="217" y="294"/>
                  <a:pt x="210" y="293"/>
                  <a:pt x="208" y="294"/>
                </a:cubicBezTo>
                <a:cubicBezTo>
                  <a:pt x="207" y="293"/>
                  <a:pt x="206" y="292"/>
                  <a:pt x="206" y="290"/>
                </a:cubicBezTo>
                <a:cubicBezTo>
                  <a:pt x="207" y="288"/>
                  <a:pt x="215" y="286"/>
                  <a:pt x="216" y="290"/>
                </a:cubicBezTo>
                <a:close/>
                <a:moveTo>
                  <a:pt x="195" y="294"/>
                </a:moveTo>
                <a:cubicBezTo>
                  <a:pt x="188" y="294"/>
                  <a:pt x="182" y="294"/>
                  <a:pt x="178" y="296"/>
                </a:cubicBezTo>
                <a:cubicBezTo>
                  <a:pt x="174" y="287"/>
                  <a:pt x="196" y="287"/>
                  <a:pt x="195" y="294"/>
                </a:cubicBezTo>
                <a:close/>
                <a:moveTo>
                  <a:pt x="1712" y="296"/>
                </a:moveTo>
                <a:cubicBezTo>
                  <a:pt x="1717" y="295"/>
                  <a:pt x="1715" y="300"/>
                  <a:pt x="1720" y="299"/>
                </a:cubicBezTo>
                <a:cubicBezTo>
                  <a:pt x="1720" y="301"/>
                  <a:pt x="1718" y="303"/>
                  <a:pt x="1717" y="305"/>
                </a:cubicBezTo>
                <a:cubicBezTo>
                  <a:pt x="1713" y="305"/>
                  <a:pt x="1708" y="300"/>
                  <a:pt x="1712" y="296"/>
                </a:cubicBezTo>
                <a:close/>
                <a:moveTo>
                  <a:pt x="1733" y="302"/>
                </a:moveTo>
                <a:cubicBezTo>
                  <a:pt x="1737" y="302"/>
                  <a:pt x="1741" y="301"/>
                  <a:pt x="1740" y="296"/>
                </a:cubicBezTo>
                <a:cubicBezTo>
                  <a:pt x="1735" y="295"/>
                  <a:pt x="1733" y="297"/>
                  <a:pt x="1733" y="302"/>
                </a:cubicBezTo>
                <a:close/>
                <a:moveTo>
                  <a:pt x="379" y="304"/>
                </a:moveTo>
                <a:cubicBezTo>
                  <a:pt x="379" y="307"/>
                  <a:pt x="379" y="309"/>
                  <a:pt x="379" y="312"/>
                </a:cubicBezTo>
                <a:cubicBezTo>
                  <a:pt x="376" y="312"/>
                  <a:pt x="375" y="311"/>
                  <a:pt x="373" y="310"/>
                </a:cubicBezTo>
                <a:cubicBezTo>
                  <a:pt x="373" y="306"/>
                  <a:pt x="375" y="304"/>
                  <a:pt x="379" y="304"/>
                </a:cubicBezTo>
                <a:close/>
                <a:moveTo>
                  <a:pt x="134" y="309"/>
                </a:moveTo>
                <a:cubicBezTo>
                  <a:pt x="135" y="308"/>
                  <a:pt x="140" y="315"/>
                  <a:pt x="140" y="315"/>
                </a:cubicBezTo>
                <a:cubicBezTo>
                  <a:pt x="136" y="318"/>
                  <a:pt x="143" y="314"/>
                  <a:pt x="142" y="321"/>
                </a:cubicBezTo>
                <a:cubicBezTo>
                  <a:pt x="138" y="318"/>
                  <a:pt x="134" y="316"/>
                  <a:pt x="134" y="309"/>
                </a:cubicBezTo>
                <a:close/>
                <a:moveTo>
                  <a:pt x="1756" y="315"/>
                </a:moveTo>
                <a:cubicBezTo>
                  <a:pt x="1760" y="315"/>
                  <a:pt x="1765" y="315"/>
                  <a:pt x="1764" y="310"/>
                </a:cubicBezTo>
                <a:cubicBezTo>
                  <a:pt x="1760" y="310"/>
                  <a:pt x="1756" y="311"/>
                  <a:pt x="1756" y="315"/>
                </a:cubicBezTo>
                <a:close/>
                <a:moveTo>
                  <a:pt x="266" y="321"/>
                </a:moveTo>
                <a:cubicBezTo>
                  <a:pt x="270" y="322"/>
                  <a:pt x="272" y="321"/>
                  <a:pt x="273" y="318"/>
                </a:cubicBezTo>
                <a:cubicBezTo>
                  <a:pt x="269" y="318"/>
                  <a:pt x="267" y="319"/>
                  <a:pt x="266" y="321"/>
                </a:cubicBezTo>
                <a:close/>
                <a:moveTo>
                  <a:pt x="1693" y="326"/>
                </a:moveTo>
                <a:cubicBezTo>
                  <a:pt x="1693" y="333"/>
                  <a:pt x="1684" y="327"/>
                  <a:pt x="1680" y="328"/>
                </a:cubicBezTo>
                <a:cubicBezTo>
                  <a:pt x="1680" y="323"/>
                  <a:pt x="1692" y="323"/>
                  <a:pt x="1693" y="326"/>
                </a:cubicBezTo>
                <a:close/>
                <a:moveTo>
                  <a:pt x="1621" y="339"/>
                </a:moveTo>
                <a:cubicBezTo>
                  <a:pt x="1616" y="334"/>
                  <a:pt x="1616" y="345"/>
                  <a:pt x="1621" y="339"/>
                </a:cubicBezTo>
                <a:close/>
                <a:moveTo>
                  <a:pt x="186" y="358"/>
                </a:moveTo>
                <a:cubicBezTo>
                  <a:pt x="189" y="358"/>
                  <a:pt x="196" y="355"/>
                  <a:pt x="191" y="353"/>
                </a:cubicBezTo>
                <a:cubicBezTo>
                  <a:pt x="191" y="356"/>
                  <a:pt x="185" y="354"/>
                  <a:pt x="186" y="358"/>
                </a:cubicBezTo>
                <a:close/>
                <a:moveTo>
                  <a:pt x="312" y="359"/>
                </a:moveTo>
                <a:cubicBezTo>
                  <a:pt x="313" y="362"/>
                  <a:pt x="326" y="363"/>
                  <a:pt x="324" y="358"/>
                </a:cubicBezTo>
                <a:cubicBezTo>
                  <a:pt x="322" y="354"/>
                  <a:pt x="312" y="353"/>
                  <a:pt x="312" y="359"/>
                </a:cubicBezTo>
                <a:close/>
                <a:moveTo>
                  <a:pt x="166" y="359"/>
                </a:moveTo>
                <a:cubicBezTo>
                  <a:pt x="170" y="356"/>
                  <a:pt x="161" y="355"/>
                  <a:pt x="161" y="358"/>
                </a:cubicBezTo>
                <a:cubicBezTo>
                  <a:pt x="161" y="358"/>
                  <a:pt x="167" y="359"/>
                  <a:pt x="166" y="359"/>
                </a:cubicBezTo>
                <a:close/>
                <a:moveTo>
                  <a:pt x="155" y="358"/>
                </a:moveTo>
                <a:cubicBezTo>
                  <a:pt x="158" y="359"/>
                  <a:pt x="156" y="361"/>
                  <a:pt x="153" y="361"/>
                </a:cubicBezTo>
                <a:cubicBezTo>
                  <a:pt x="154" y="364"/>
                  <a:pt x="152" y="364"/>
                  <a:pt x="150" y="364"/>
                </a:cubicBezTo>
                <a:cubicBezTo>
                  <a:pt x="151" y="361"/>
                  <a:pt x="155" y="361"/>
                  <a:pt x="155" y="358"/>
                </a:cubicBezTo>
                <a:close/>
                <a:moveTo>
                  <a:pt x="258" y="358"/>
                </a:moveTo>
                <a:cubicBezTo>
                  <a:pt x="258" y="360"/>
                  <a:pt x="258" y="362"/>
                  <a:pt x="258" y="364"/>
                </a:cubicBezTo>
                <a:cubicBezTo>
                  <a:pt x="255" y="365"/>
                  <a:pt x="253" y="364"/>
                  <a:pt x="250" y="363"/>
                </a:cubicBezTo>
                <a:cubicBezTo>
                  <a:pt x="247" y="362"/>
                  <a:pt x="245" y="363"/>
                  <a:pt x="245" y="359"/>
                </a:cubicBezTo>
                <a:cubicBezTo>
                  <a:pt x="249" y="358"/>
                  <a:pt x="252" y="357"/>
                  <a:pt x="258" y="358"/>
                </a:cubicBezTo>
                <a:close/>
                <a:moveTo>
                  <a:pt x="216" y="359"/>
                </a:moveTo>
                <a:cubicBezTo>
                  <a:pt x="217" y="359"/>
                  <a:pt x="218" y="359"/>
                  <a:pt x="219" y="359"/>
                </a:cubicBezTo>
                <a:cubicBezTo>
                  <a:pt x="219" y="360"/>
                  <a:pt x="219" y="362"/>
                  <a:pt x="219" y="363"/>
                </a:cubicBezTo>
                <a:cubicBezTo>
                  <a:pt x="218" y="363"/>
                  <a:pt x="217" y="363"/>
                  <a:pt x="216" y="363"/>
                </a:cubicBezTo>
                <a:cubicBezTo>
                  <a:pt x="216" y="362"/>
                  <a:pt x="216" y="360"/>
                  <a:pt x="216" y="359"/>
                </a:cubicBezTo>
                <a:close/>
                <a:moveTo>
                  <a:pt x="163" y="364"/>
                </a:moveTo>
                <a:cubicBezTo>
                  <a:pt x="162" y="363"/>
                  <a:pt x="159" y="365"/>
                  <a:pt x="159" y="366"/>
                </a:cubicBezTo>
                <a:cubicBezTo>
                  <a:pt x="157" y="369"/>
                  <a:pt x="165" y="365"/>
                  <a:pt x="163" y="364"/>
                </a:cubicBezTo>
                <a:close/>
                <a:moveTo>
                  <a:pt x="162" y="369"/>
                </a:moveTo>
                <a:cubicBezTo>
                  <a:pt x="164" y="369"/>
                  <a:pt x="165" y="369"/>
                  <a:pt x="167" y="369"/>
                </a:cubicBezTo>
                <a:cubicBezTo>
                  <a:pt x="166" y="372"/>
                  <a:pt x="165" y="375"/>
                  <a:pt x="159" y="374"/>
                </a:cubicBezTo>
                <a:cubicBezTo>
                  <a:pt x="160" y="372"/>
                  <a:pt x="163" y="372"/>
                  <a:pt x="162" y="369"/>
                </a:cubicBezTo>
                <a:close/>
                <a:moveTo>
                  <a:pt x="143" y="380"/>
                </a:moveTo>
                <a:cubicBezTo>
                  <a:pt x="144" y="377"/>
                  <a:pt x="145" y="371"/>
                  <a:pt x="141" y="375"/>
                </a:cubicBezTo>
                <a:cubicBezTo>
                  <a:pt x="146" y="375"/>
                  <a:pt x="137" y="380"/>
                  <a:pt x="143" y="380"/>
                </a:cubicBezTo>
                <a:close/>
                <a:moveTo>
                  <a:pt x="170" y="374"/>
                </a:moveTo>
                <a:cubicBezTo>
                  <a:pt x="173" y="373"/>
                  <a:pt x="174" y="375"/>
                  <a:pt x="174" y="377"/>
                </a:cubicBezTo>
                <a:cubicBezTo>
                  <a:pt x="172" y="377"/>
                  <a:pt x="172" y="377"/>
                  <a:pt x="172" y="378"/>
                </a:cubicBezTo>
                <a:cubicBezTo>
                  <a:pt x="170" y="378"/>
                  <a:pt x="171" y="376"/>
                  <a:pt x="170" y="374"/>
                </a:cubicBezTo>
                <a:close/>
                <a:moveTo>
                  <a:pt x="301" y="377"/>
                </a:moveTo>
                <a:cubicBezTo>
                  <a:pt x="303" y="378"/>
                  <a:pt x="311" y="381"/>
                  <a:pt x="310" y="375"/>
                </a:cubicBezTo>
                <a:cubicBezTo>
                  <a:pt x="309" y="372"/>
                  <a:pt x="301" y="374"/>
                  <a:pt x="301" y="377"/>
                </a:cubicBezTo>
                <a:close/>
                <a:moveTo>
                  <a:pt x="169" y="375"/>
                </a:moveTo>
                <a:cubicBezTo>
                  <a:pt x="173" y="384"/>
                  <a:pt x="156" y="384"/>
                  <a:pt x="157" y="377"/>
                </a:cubicBezTo>
                <a:cubicBezTo>
                  <a:pt x="161" y="374"/>
                  <a:pt x="164" y="378"/>
                  <a:pt x="169" y="375"/>
                </a:cubicBezTo>
                <a:close/>
                <a:moveTo>
                  <a:pt x="1960" y="375"/>
                </a:moveTo>
                <a:cubicBezTo>
                  <a:pt x="1953" y="381"/>
                  <a:pt x="1963" y="374"/>
                  <a:pt x="1967" y="378"/>
                </a:cubicBezTo>
                <a:cubicBezTo>
                  <a:pt x="1966" y="382"/>
                  <a:pt x="1963" y="378"/>
                  <a:pt x="1964" y="378"/>
                </a:cubicBezTo>
                <a:cubicBezTo>
                  <a:pt x="1962" y="379"/>
                  <a:pt x="1961" y="380"/>
                  <a:pt x="1959" y="380"/>
                </a:cubicBezTo>
                <a:cubicBezTo>
                  <a:pt x="1956" y="380"/>
                  <a:pt x="1953" y="378"/>
                  <a:pt x="1950" y="378"/>
                </a:cubicBezTo>
                <a:cubicBezTo>
                  <a:pt x="1949" y="379"/>
                  <a:pt x="1944" y="379"/>
                  <a:pt x="1944" y="380"/>
                </a:cubicBezTo>
                <a:cubicBezTo>
                  <a:pt x="1942" y="382"/>
                  <a:pt x="1943" y="380"/>
                  <a:pt x="1941" y="380"/>
                </a:cubicBezTo>
                <a:cubicBezTo>
                  <a:pt x="1938" y="380"/>
                  <a:pt x="1938" y="381"/>
                  <a:pt x="1932" y="380"/>
                </a:cubicBezTo>
                <a:cubicBezTo>
                  <a:pt x="1933" y="376"/>
                  <a:pt x="1937" y="376"/>
                  <a:pt x="1939" y="378"/>
                </a:cubicBezTo>
                <a:cubicBezTo>
                  <a:pt x="1940" y="375"/>
                  <a:pt x="1943" y="379"/>
                  <a:pt x="1944" y="378"/>
                </a:cubicBezTo>
                <a:cubicBezTo>
                  <a:pt x="1945" y="377"/>
                  <a:pt x="1941" y="376"/>
                  <a:pt x="1946" y="375"/>
                </a:cubicBezTo>
                <a:cubicBezTo>
                  <a:pt x="1950" y="375"/>
                  <a:pt x="1953" y="376"/>
                  <a:pt x="1960" y="375"/>
                </a:cubicBezTo>
                <a:close/>
                <a:moveTo>
                  <a:pt x="341" y="385"/>
                </a:moveTo>
                <a:cubicBezTo>
                  <a:pt x="343" y="387"/>
                  <a:pt x="348" y="386"/>
                  <a:pt x="353" y="386"/>
                </a:cubicBezTo>
                <a:cubicBezTo>
                  <a:pt x="354" y="380"/>
                  <a:pt x="341" y="380"/>
                  <a:pt x="341" y="385"/>
                </a:cubicBezTo>
                <a:close/>
                <a:moveTo>
                  <a:pt x="405" y="382"/>
                </a:moveTo>
                <a:cubicBezTo>
                  <a:pt x="411" y="383"/>
                  <a:pt x="422" y="379"/>
                  <a:pt x="421" y="386"/>
                </a:cubicBezTo>
                <a:cubicBezTo>
                  <a:pt x="415" y="386"/>
                  <a:pt x="412" y="389"/>
                  <a:pt x="405" y="388"/>
                </a:cubicBezTo>
                <a:cubicBezTo>
                  <a:pt x="405" y="386"/>
                  <a:pt x="405" y="384"/>
                  <a:pt x="405" y="382"/>
                </a:cubicBezTo>
                <a:close/>
                <a:moveTo>
                  <a:pt x="1891" y="391"/>
                </a:moveTo>
                <a:cubicBezTo>
                  <a:pt x="1892" y="387"/>
                  <a:pt x="1888" y="388"/>
                  <a:pt x="1890" y="383"/>
                </a:cubicBezTo>
                <a:cubicBezTo>
                  <a:pt x="1892" y="383"/>
                  <a:pt x="1895" y="383"/>
                  <a:pt x="1898" y="383"/>
                </a:cubicBezTo>
                <a:cubicBezTo>
                  <a:pt x="1898" y="385"/>
                  <a:pt x="1898" y="387"/>
                  <a:pt x="1898" y="390"/>
                </a:cubicBezTo>
                <a:cubicBezTo>
                  <a:pt x="1907" y="385"/>
                  <a:pt x="1898" y="393"/>
                  <a:pt x="1891" y="391"/>
                </a:cubicBezTo>
                <a:close/>
                <a:moveTo>
                  <a:pt x="176" y="385"/>
                </a:moveTo>
                <a:cubicBezTo>
                  <a:pt x="177" y="385"/>
                  <a:pt x="179" y="385"/>
                  <a:pt x="181" y="385"/>
                </a:cubicBezTo>
                <a:cubicBezTo>
                  <a:pt x="178" y="386"/>
                  <a:pt x="181" y="393"/>
                  <a:pt x="176" y="391"/>
                </a:cubicBezTo>
                <a:cubicBezTo>
                  <a:pt x="176" y="389"/>
                  <a:pt x="176" y="387"/>
                  <a:pt x="176" y="385"/>
                </a:cubicBezTo>
                <a:close/>
                <a:moveTo>
                  <a:pt x="1849" y="386"/>
                </a:moveTo>
                <a:cubicBezTo>
                  <a:pt x="1850" y="391"/>
                  <a:pt x="1846" y="390"/>
                  <a:pt x="1847" y="394"/>
                </a:cubicBezTo>
                <a:cubicBezTo>
                  <a:pt x="1844" y="393"/>
                  <a:pt x="1842" y="392"/>
                  <a:pt x="1842" y="388"/>
                </a:cubicBezTo>
                <a:cubicBezTo>
                  <a:pt x="1844" y="387"/>
                  <a:pt x="1846" y="386"/>
                  <a:pt x="1849" y="386"/>
                </a:cubicBezTo>
                <a:close/>
                <a:moveTo>
                  <a:pt x="188" y="397"/>
                </a:moveTo>
                <a:cubicBezTo>
                  <a:pt x="188" y="397"/>
                  <a:pt x="190" y="388"/>
                  <a:pt x="186" y="388"/>
                </a:cubicBezTo>
                <a:cubicBezTo>
                  <a:pt x="186" y="394"/>
                  <a:pt x="186" y="401"/>
                  <a:pt x="188" y="397"/>
                </a:cubicBezTo>
                <a:close/>
                <a:moveTo>
                  <a:pt x="1692" y="390"/>
                </a:moveTo>
                <a:cubicBezTo>
                  <a:pt x="1695" y="398"/>
                  <a:pt x="1678" y="398"/>
                  <a:pt x="1680" y="391"/>
                </a:cubicBezTo>
                <a:cubicBezTo>
                  <a:pt x="1682" y="389"/>
                  <a:pt x="1687" y="390"/>
                  <a:pt x="1692" y="390"/>
                </a:cubicBezTo>
                <a:close/>
                <a:moveTo>
                  <a:pt x="142" y="397"/>
                </a:moveTo>
                <a:cubicBezTo>
                  <a:pt x="144" y="399"/>
                  <a:pt x="141" y="403"/>
                  <a:pt x="147" y="397"/>
                </a:cubicBezTo>
                <a:cubicBezTo>
                  <a:pt x="152" y="400"/>
                  <a:pt x="145" y="405"/>
                  <a:pt x="141" y="404"/>
                </a:cubicBezTo>
                <a:cubicBezTo>
                  <a:pt x="141" y="400"/>
                  <a:pt x="138" y="401"/>
                  <a:pt x="136" y="401"/>
                </a:cubicBezTo>
                <a:cubicBezTo>
                  <a:pt x="134" y="396"/>
                  <a:pt x="143" y="402"/>
                  <a:pt x="142" y="397"/>
                </a:cubicBezTo>
                <a:close/>
                <a:moveTo>
                  <a:pt x="1742" y="404"/>
                </a:moveTo>
                <a:cubicBezTo>
                  <a:pt x="1739" y="406"/>
                  <a:pt x="1730" y="406"/>
                  <a:pt x="1727" y="404"/>
                </a:cubicBezTo>
                <a:cubicBezTo>
                  <a:pt x="1730" y="398"/>
                  <a:pt x="1741" y="395"/>
                  <a:pt x="1742" y="404"/>
                </a:cubicBezTo>
                <a:close/>
                <a:moveTo>
                  <a:pt x="1611" y="399"/>
                </a:moveTo>
                <a:cubicBezTo>
                  <a:pt x="1613" y="400"/>
                  <a:pt x="1616" y="398"/>
                  <a:pt x="1618" y="399"/>
                </a:cubicBezTo>
                <a:cubicBezTo>
                  <a:pt x="1620" y="400"/>
                  <a:pt x="1619" y="402"/>
                  <a:pt x="1621" y="402"/>
                </a:cubicBezTo>
                <a:cubicBezTo>
                  <a:pt x="1619" y="406"/>
                  <a:pt x="1609" y="404"/>
                  <a:pt x="1611" y="399"/>
                </a:cubicBezTo>
                <a:close/>
                <a:moveTo>
                  <a:pt x="215" y="409"/>
                </a:moveTo>
                <a:cubicBezTo>
                  <a:pt x="216" y="413"/>
                  <a:pt x="211" y="410"/>
                  <a:pt x="210" y="412"/>
                </a:cubicBezTo>
                <a:cubicBezTo>
                  <a:pt x="208" y="413"/>
                  <a:pt x="209" y="412"/>
                  <a:pt x="208" y="412"/>
                </a:cubicBezTo>
                <a:cubicBezTo>
                  <a:pt x="205" y="411"/>
                  <a:pt x="203" y="412"/>
                  <a:pt x="202" y="410"/>
                </a:cubicBezTo>
                <a:cubicBezTo>
                  <a:pt x="203" y="404"/>
                  <a:pt x="208" y="410"/>
                  <a:pt x="215" y="409"/>
                </a:cubicBezTo>
                <a:close/>
                <a:moveTo>
                  <a:pt x="317" y="407"/>
                </a:moveTo>
                <a:cubicBezTo>
                  <a:pt x="323" y="407"/>
                  <a:pt x="328" y="407"/>
                  <a:pt x="334" y="407"/>
                </a:cubicBezTo>
                <a:cubicBezTo>
                  <a:pt x="334" y="410"/>
                  <a:pt x="336" y="410"/>
                  <a:pt x="336" y="413"/>
                </a:cubicBezTo>
                <a:cubicBezTo>
                  <a:pt x="333" y="413"/>
                  <a:pt x="330" y="413"/>
                  <a:pt x="327" y="413"/>
                </a:cubicBezTo>
                <a:cubicBezTo>
                  <a:pt x="328" y="417"/>
                  <a:pt x="335" y="414"/>
                  <a:pt x="336" y="417"/>
                </a:cubicBezTo>
                <a:cubicBezTo>
                  <a:pt x="336" y="423"/>
                  <a:pt x="330" y="415"/>
                  <a:pt x="328" y="420"/>
                </a:cubicBezTo>
                <a:cubicBezTo>
                  <a:pt x="326" y="420"/>
                  <a:pt x="327" y="417"/>
                  <a:pt x="326" y="417"/>
                </a:cubicBezTo>
                <a:cubicBezTo>
                  <a:pt x="323" y="413"/>
                  <a:pt x="318" y="412"/>
                  <a:pt x="317" y="407"/>
                </a:cubicBezTo>
                <a:close/>
                <a:moveTo>
                  <a:pt x="1841" y="409"/>
                </a:moveTo>
                <a:cubicBezTo>
                  <a:pt x="1843" y="409"/>
                  <a:pt x="1845" y="409"/>
                  <a:pt x="1846" y="409"/>
                </a:cubicBezTo>
                <a:cubicBezTo>
                  <a:pt x="1846" y="410"/>
                  <a:pt x="1846" y="411"/>
                  <a:pt x="1846" y="412"/>
                </a:cubicBezTo>
                <a:cubicBezTo>
                  <a:pt x="1845" y="412"/>
                  <a:pt x="1843" y="412"/>
                  <a:pt x="1841" y="412"/>
                </a:cubicBezTo>
                <a:cubicBezTo>
                  <a:pt x="1841" y="411"/>
                  <a:pt x="1841" y="410"/>
                  <a:pt x="1841" y="409"/>
                </a:cubicBezTo>
                <a:close/>
                <a:moveTo>
                  <a:pt x="1907" y="413"/>
                </a:moveTo>
                <a:cubicBezTo>
                  <a:pt x="1910" y="412"/>
                  <a:pt x="1912" y="415"/>
                  <a:pt x="1915" y="415"/>
                </a:cubicBezTo>
                <a:cubicBezTo>
                  <a:pt x="1918" y="415"/>
                  <a:pt x="1922" y="411"/>
                  <a:pt x="1924" y="415"/>
                </a:cubicBezTo>
                <a:cubicBezTo>
                  <a:pt x="1926" y="422"/>
                  <a:pt x="1912" y="415"/>
                  <a:pt x="1911" y="420"/>
                </a:cubicBezTo>
                <a:cubicBezTo>
                  <a:pt x="1910" y="418"/>
                  <a:pt x="1908" y="418"/>
                  <a:pt x="1905" y="418"/>
                </a:cubicBezTo>
                <a:cubicBezTo>
                  <a:pt x="1906" y="417"/>
                  <a:pt x="1907" y="416"/>
                  <a:pt x="1907" y="413"/>
                </a:cubicBezTo>
                <a:close/>
                <a:moveTo>
                  <a:pt x="1839" y="420"/>
                </a:moveTo>
                <a:cubicBezTo>
                  <a:pt x="1844" y="424"/>
                  <a:pt x="1851" y="419"/>
                  <a:pt x="1853" y="415"/>
                </a:cubicBezTo>
                <a:cubicBezTo>
                  <a:pt x="1847" y="415"/>
                  <a:pt x="1840" y="414"/>
                  <a:pt x="1839" y="420"/>
                </a:cubicBezTo>
                <a:close/>
                <a:moveTo>
                  <a:pt x="351" y="420"/>
                </a:moveTo>
                <a:cubicBezTo>
                  <a:pt x="353" y="420"/>
                  <a:pt x="354" y="422"/>
                  <a:pt x="354" y="424"/>
                </a:cubicBezTo>
                <a:cubicBezTo>
                  <a:pt x="349" y="426"/>
                  <a:pt x="350" y="425"/>
                  <a:pt x="344" y="424"/>
                </a:cubicBezTo>
                <a:cubicBezTo>
                  <a:pt x="344" y="423"/>
                  <a:pt x="347" y="423"/>
                  <a:pt x="349" y="423"/>
                </a:cubicBezTo>
                <a:cubicBezTo>
                  <a:pt x="351" y="423"/>
                  <a:pt x="350" y="421"/>
                  <a:pt x="351" y="420"/>
                </a:cubicBezTo>
                <a:close/>
                <a:moveTo>
                  <a:pt x="142" y="423"/>
                </a:moveTo>
                <a:cubicBezTo>
                  <a:pt x="147" y="428"/>
                  <a:pt x="146" y="417"/>
                  <a:pt x="142" y="423"/>
                </a:cubicBezTo>
                <a:close/>
                <a:moveTo>
                  <a:pt x="1919" y="421"/>
                </a:moveTo>
                <a:cubicBezTo>
                  <a:pt x="1918" y="423"/>
                  <a:pt x="1918" y="424"/>
                  <a:pt x="1918" y="426"/>
                </a:cubicBezTo>
                <a:cubicBezTo>
                  <a:pt x="1919" y="426"/>
                  <a:pt x="1920" y="426"/>
                  <a:pt x="1921" y="424"/>
                </a:cubicBezTo>
                <a:cubicBezTo>
                  <a:pt x="1922" y="422"/>
                  <a:pt x="1923" y="424"/>
                  <a:pt x="1922" y="426"/>
                </a:cubicBezTo>
                <a:cubicBezTo>
                  <a:pt x="1921" y="427"/>
                  <a:pt x="1920" y="428"/>
                  <a:pt x="1917" y="428"/>
                </a:cubicBezTo>
                <a:cubicBezTo>
                  <a:pt x="1915" y="425"/>
                  <a:pt x="1912" y="421"/>
                  <a:pt x="1919" y="421"/>
                </a:cubicBezTo>
                <a:close/>
                <a:moveTo>
                  <a:pt x="1916" y="428"/>
                </a:moveTo>
                <a:cubicBezTo>
                  <a:pt x="1911" y="433"/>
                  <a:pt x="1904" y="426"/>
                  <a:pt x="1905" y="421"/>
                </a:cubicBezTo>
                <a:cubicBezTo>
                  <a:pt x="1908" y="421"/>
                  <a:pt x="1911" y="421"/>
                  <a:pt x="1914" y="421"/>
                </a:cubicBezTo>
                <a:cubicBezTo>
                  <a:pt x="1912" y="423"/>
                  <a:pt x="1913" y="426"/>
                  <a:pt x="1916" y="428"/>
                </a:cubicBezTo>
                <a:close/>
                <a:moveTo>
                  <a:pt x="1887" y="426"/>
                </a:moveTo>
                <a:cubicBezTo>
                  <a:pt x="1889" y="426"/>
                  <a:pt x="1895" y="428"/>
                  <a:pt x="1893" y="423"/>
                </a:cubicBezTo>
                <a:cubicBezTo>
                  <a:pt x="1889" y="422"/>
                  <a:pt x="1887" y="423"/>
                  <a:pt x="1887" y="426"/>
                </a:cubicBezTo>
                <a:close/>
                <a:moveTo>
                  <a:pt x="1926" y="428"/>
                </a:moveTo>
                <a:cubicBezTo>
                  <a:pt x="1930" y="428"/>
                  <a:pt x="1934" y="427"/>
                  <a:pt x="1936" y="424"/>
                </a:cubicBezTo>
                <a:cubicBezTo>
                  <a:pt x="1931" y="424"/>
                  <a:pt x="1927" y="425"/>
                  <a:pt x="1926" y="428"/>
                </a:cubicBezTo>
                <a:close/>
                <a:moveTo>
                  <a:pt x="1974" y="447"/>
                </a:moveTo>
                <a:cubicBezTo>
                  <a:pt x="1973" y="452"/>
                  <a:pt x="1966" y="451"/>
                  <a:pt x="1961" y="451"/>
                </a:cubicBezTo>
                <a:cubicBezTo>
                  <a:pt x="1960" y="448"/>
                  <a:pt x="1963" y="448"/>
                  <a:pt x="1966" y="448"/>
                </a:cubicBezTo>
                <a:cubicBezTo>
                  <a:pt x="1968" y="448"/>
                  <a:pt x="1972" y="442"/>
                  <a:pt x="1974" y="447"/>
                </a:cubicBezTo>
                <a:close/>
                <a:moveTo>
                  <a:pt x="1894" y="450"/>
                </a:moveTo>
                <a:cubicBezTo>
                  <a:pt x="1897" y="450"/>
                  <a:pt x="1898" y="449"/>
                  <a:pt x="1899" y="447"/>
                </a:cubicBezTo>
                <a:cubicBezTo>
                  <a:pt x="1896" y="447"/>
                  <a:pt x="1893" y="446"/>
                  <a:pt x="1894" y="450"/>
                </a:cubicBezTo>
                <a:close/>
                <a:moveTo>
                  <a:pt x="262" y="458"/>
                </a:moveTo>
                <a:cubicBezTo>
                  <a:pt x="263" y="458"/>
                  <a:pt x="265" y="458"/>
                  <a:pt x="266" y="458"/>
                </a:cubicBezTo>
                <a:cubicBezTo>
                  <a:pt x="266" y="459"/>
                  <a:pt x="266" y="460"/>
                  <a:pt x="266" y="461"/>
                </a:cubicBezTo>
                <a:cubicBezTo>
                  <a:pt x="265" y="461"/>
                  <a:pt x="264" y="461"/>
                  <a:pt x="263" y="461"/>
                </a:cubicBezTo>
                <a:cubicBezTo>
                  <a:pt x="262" y="460"/>
                  <a:pt x="262" y="459"/>
                  <a:pt x="262" y="458"/>
                </a:cubicBezTo>
                <a:close/>
                <a:moveTo>
                  <a:pt x="363" y="485"/>
                </a:moveTo>
                <a:cubicBezTo>
                  <a:pt x="366" y="484"/>
                  <a:pt x="365" y="492"/>
                  <a:pt x="361" y="489"/>
                </a:cubicBezTo>
                <a:cubicBezTo>
                  <a:pt x="361" y="488"/>
                  <a:pt x="361" y="487"/>
                  <a:pt x="361" y="486"/>
                </a:cubicBezTo>
                <a:cubicBezTo>
                  <a:pt x="363" y="487"/>
                  <a:pt x="363" y="486"/>
                  <a:pt x="363" y="485"/>
                </a:cubicBezTo>
                <a:close/>
                <a:moveTo>
                  <a:pt x="1878" y="485"/>
                </a:moveTo>
                <a:cubicBezTo>
                  <a:pt x="1879" y="485"/>
                  <a:pt x="1880" y="485"/>
                  <a:pt x="1881" y="485"/>
                </a:cubicBezTo>
                <a:cubicBezTo>
                  <a:pt x="1881" y="486"/>
                  <a:pt x="1881" y="487"/>
                  <a:pt x="1881" y="488"/>
                </a:cubicBezTo>
                <a:cubicBezTo>
                  <a:pt x="1880" y="488"/>
                  <a:pt x="1879" y="488"/>
                  <a:pt x="1878" y="488"/>
                </a:cubicBezTo>
                <a:cubicBezTo>
                  <a:pt x="1878" y="487"/>
                  <a:pt x="1878" y="486"/>
                  <a:pt x="1878" y="485"/>
                </a:cubicBezTo>
                <a:close/>
                <a:moveTo>
                  <a:pt x="269" y="493"/>
                </a:moveTo>
                <a:cubicBezTo>
                  <a:pt x="269" y="499"/>
                  <a:pt x="261" y="501"/>
                  <a:pt x="258" y="499"/>
                </a:cubicBezTo>
                <a:cubicBezTo>
                  <a:pt x="256" y="492"/>
                  <a:pt x="265" y="489"/>
                  <a:pt x="269" y="493"/>
                </a:cubicBezTo>
                <a:close/>
                <a:moveTo>
                  <a:pt x="194" y="493"/>
                </a:moveTo>
                <a:cubicBezTo>
                  <a:pt x="198" y="492"/>
                  <a:pt x="198" y="496"/>
                  <a:pt x="202" y="494"/>
                </a:cubicBezTo>
                <a:cubicBezTo>
                  <a:pt x="202" y="496"/>
                  <a:pt x="200" y="495"/>
                  <a:pt x="199" y="496"/>
                </a:cubicBezTo>
                <a:cubicBezTo>
                  <a:pt x="200" y="499"/>
                  <a:pt x="199" y="501"/>
                  <a:pt x="196" y="501"/>
                </a:cubicBezTo>
                <a:cubicBezTo>
                  <a:pt x="197" y="496"/>
                  <a:pt x="193" y="496"/>
                  <a:pt x="194" y="493"/>
                </a:cubicBezTo>
                <a:close/>
                <a:moveTo>
                  <a:pt x="218" y="494"/>
                </a:moveTo>
                <a:cubicBezTo>
                  <a:pt x="220" y="494"/>
                  <a:pt x="221" y="494"/>
                  <a:pt x="222" y="494"/>
                </a:cubicBezTo>
                <a:cubicBezTo>
                  <a:pt x="222" y="495"/>
                  <a:pt x="222" y="496"/>
                  <a:pt x="222" y="497"/>
                </a:cubicBezTo>
                <a:cubicBezTo>
                  <a:pt x="221" y="497"/>
                  <a:pt x="220" y="497"/>
                  <a:pt x="219" y="497"/>
                </a:cubicBezTo>
                <a:cubicBezTo>
                  <a:pt x="219" y="496"/>
                  <a:pt x="218" y="495"/>
                  <a:pt x="218" y="494"/>
                </a:cubicBezTo>
                <a:close/>
                <a:moveTo>
                  <a:pt x="261" y="508"/>
                </a:moveTo>
                <a:cubicBezTo>
                  <a:pt x="261" y="504"/>
                  <a:pt x="262" y="502"/>
                  <a:pt x="266" y="502"/>
                </a:cubicBezTo>
                <a:cubicBezTo>
                  <a:pt x="265" y="507"/>
                  <a:pt x="263" y="509"/>
                  <a:pt x="269" y="507"/>
                </a:cubicBezTo>
                <a:cubicBezTo>
                  <a:pt x="268" y="512"/>
                  <a:pt x="265" y="509"/>
                  <a:pt x="261" y="508"/>
                </a:cubicBezTo>
                <a:close/>
                <a:moveTo>
                  <a:pt x="315" y="508"/>
                </a:moveTo>
                <a:cubicBezTo>
                  <a:pt x="311" y="508"/>
                  <a:pt x="307" y="508"/>
                  <a:pt x="305" y="505"/>
                </a:cubicBezTo>
                <a:cubicBezTo>
                  <a:pt x="304" y="499"/>
                  <a:pt x="319" y="501"/>
                  <a:pt x="315" y="508"/>
                </a:cubicBezTo>
                <a:close/>
                <a:moveTo>
                  <a:pt x="137" y="523"/>
                </a:moveTo>
                <a:cubicBezTo>
                  <a:pt x="137" y="521"/>
                  <a:pt x="135" y="522"/>
                  <a:pt x="134" y="521"/>
                </a:cubicBezTo>
                <a:cubicBezTo>
                  <a:pt x="134" y="519"/>
                  <a:pt x="136" y="520"/>
                  <a:pt x="138" y="520"/>
                </a:cubicBezTo>
                <a:cubicBezTo>
                  <a:pt x="140" y="525"/>
                  <a:pt x="130" y="527"/>
                  <a:pt x="137" y="529"/>
                </a:cubicBezTo>
                <a:cubicBezTo>
                  <a:pt x="136" y="534"/>
                  <a:pt x="133" y="527"/>
                  <a:pt x="131" y="528"/>
                </a:cubicBezTo>
                <a:cubicBezTo>
                  <a:pt x="132" y="525"/>
                  <a:pt x="133" y="522"/>
                  <a:pt x="137" y="523"/>
                </a:cubicBezTo>
                <a:close/>
                <a:moveTo>
                  <a:pt x="124" y="521"/>
                </a:moveTo>
                <a:cubicBezTo>
                  <a:pt x="125" y="521"/>
                  <a:pt x="127" y="521"/>
                  <a:pt x="129" y="521"/>
                </a:cubicBezTo>
                <a:cubicBezTo>
                  <a:pt x="129" y="523"/>
                  <a:pt x="129" y="524"/>
                  <a:pt x="129" y="526"/>
                </a:cubicBezTo>
                <a:cubicBezTo>
                  <a:pt x="127" y="526"/>
                  <a:pt x="125" y="526"/>
                  <a:pt x="122" y="526"/>
                </a:cubicBezTo>
                <a:cubicBezTo>
                  <a:pt x="123" y="525"/>
                  <a:pt x="124" y="523"/>
                  <a:pt x="124" y="521"/>
                </a:cubicBezTo>
                <a:close/>
                <a:moveTo>
                  <a:pt x="200" y="526"/>
                </a:moveTo>
                <a:cubicBezTo>
                  <a:pt x="200" y="526"/>
                  <a:pt x="200" y="524"/>
                  <a:pt x="200" y="524"/>
                </a:cubicBezTo>
                <a:cubicBezTo>
                  <a:pt x="205" y="528"/>
                  <a:pt x="197" y="528"/>
                  <a:pt x="196" y="528"/>
                </a:cubicBezTo>
                <a:cubicBezTo>
                  <a:pt x="196" y="528"/>
                  <a:pt x="197" y="524"/>
                  <a:pt x="197" y="524"/>
                </a:cubicBezTo>
                <a:cubicBezTo>
                  <a:pt x="198" y="524"/>
                  <a:pt x="199" y="526"/>
                  <a:pt x="200" y="526"/>
                </a:cubicBezTo>
                <a:close/>
                <a:moveTo>
                  <a:pt x="215" y="526"/>
                </a:moveTo>
                <a:cubicBezTo>
                  <a:pt x="211" y="523"/>
                  <a:pt x="218" y="526"/>
                  <a:pt x="220" y="526"/>
                </a:cubicBezTo>
                <a:cubicBezTo>
                  <a:pt x="220" y="528"/>
                  <a:pt x="219" y="532"/>
                  <a:pt x="222" y="532"/>
                </a:cubicBezTo>
                <a:cubicBezTo>
                  <a:pt x="221" y="537"/>
                  <a:pt x="218" y="531"/>
                  <a:pt x="215" y="532"/>
                </a:cubicBezTo>
                <a:cubicBezTo>
                  <a:pt x="215" y="530"/>
                  <a:pt x="217" y="530"/>
                  <a:pt x="217" y="528"/>
                </a:cubicBezTo>
                <a:cubicBezTo>
                  <a:pt x="217" y="526"/>
                  <a:pt x="216" y="526"/>
                  <a:pt x="215" y="526"/>
                </a:cubicBezTo>
                <a:close/>
                <a:moveTo>
                  <a:pt x="354" y="547"/>
                </a:moveTo>
                <a:cubicBezTo>
                  <a:pt x="355" y="551"/>
                  <a:pt x="357" y="545"/>
                  <a:pt x="360" y="547"/>
                </a:cubicBezTo>
                <a:cubicBezTo>
                  <a:pt x="363" y="552"/>
                  <a:pt x="361" y="554"/>
                  <a:pt x="361" y="559"/>
                </a:cubicBezTo>
                <a:cubicBezTo>
                  <a:pt x="360" y="565"/>
                  <a:pt x="357" y="553"/>
                  <a:pt x="361" y="554"/>
                </a:cubicBezTo>
                <a:cubicBezTo>
                  <a:pt x="359" y="552"/>
                  <a:pt x="355" y="552"/>
                  <a:pt x="352" y="550"/>
                </a:cubicBezTo>
                <a:cubicBezTo>
                  <a:pt x="350" y="548"/>
                  <a:pt x="349" y="548"/>
                  <a:pt x="344" y="550"/>
                </a:cubicBezTo>
                <a:cubicBezTo>
                  <a:pt x="342" y="550"/>
                  <a:pt x="343" y="553"/>
                  <a:pt x="343" y="554"/>
                </a:cubicBezTo>
                <a:cubicBezTo>
                  <a:pt x="341" y="555"/>
                  <a:pt x="338" y="548"/>
                  <a:pt x="336" y="553"/>
                </a:cubicBezTo>
                <a:cubicBezTo>
                  <a:pt x="334" y="552"/>
                  <a:pt x="334" y="550"/>
                  <a:pt x="336" y="550"/>
                </a:cubicBezTo>
                <a:cubicBezTo>
                  <a:pt x="334" y="549"/>
                  <a:pt x="336" y="546"/>
                  <a:pt x="336" y="547"/>
                </a:cubicBezTo>
                <a:cubicBezTo>
                  <a:pt x="335" y="545"/>
                  <a:pt x="334" y="545"/>
                  <a:pt x="333" y="543"/>
                </a:cubicBezTo>
                <a:cubicBezTo>
                  <a:pt x="332" y="543"/>
                  <a:pt x="333" y="541"/>
                  <a:pt x="332" y="540"/>
                </a:cubicBezTo>
                <a:cubicBezTo>
                  <a:pt x="331" y="539"/>
                  <a:pt x="331" y="537"/>
                  <a:pt x="329" y="534"/>
                </a:cubicBezTo>
                <a:cubicBezTo>
                  <a:pt x="328" y="534"/>
                  <a:pt x="327" y="534"/>
                  <a:pt x="327" y="535"/>
                </a:cubicBezTo>
                <a:cubicBezTo>
                  <a:pt x="323" y="533"/>
                  <a:pt x="333" y="531"/>
                  <a:pt x="337" y="532"/>
                </a:cubicBezTo>
                <a:cubicBezTo>
                  <a:pt x="337" y="535"/>
                  <a:pt x="339" y="540"/>
                  <a:pt x="334" y="539"/>
                </a:cubicBezTo>
                <a:cubicBezTo>
                  <a:pt x="337" y="542"/>
                  <a:pt x="338" y="537"/>
                  <a:pt x="342" y="540"/>
                </a:cubicBezTo>
                <a:cubicBezTo>
                  <a:pt x="342" y="539"/>
                  <a:pt x="340" y="539"/>
                  <a:pt x="339" y="539"/>
                </a:cubicBezTo>
                <a:cubicBezTo>
                  <a:pt x="342" y="536"/>
                  <a:pt x="339" y="533"/>
                  <a:pt x="339" y="529"/>
                </a:cubicBezTo>
                <a:cubicBezTo>
                  <a:pt x="342" y="527"/>
                  <a:pt x="341" y="532"/>
                  <a:pt x="342" y="532"/>
                </a:cubicBezTo>
                <a:cubicBezTo>
                  <a:pt x="344" y="534"/>
                  <a:pt x="347" y="532"/>
                  <a:pt x="348" y="534"/>
                </a:cubicBezTo>
                <a:cubicBezTo>
                  <a:pt x="349" y="537"/>
                  <a:pt x="347" y="537"/>
                  <a:pt x="347" y="540"/>
                </a:cubicBezTo>
                <a:cubicBezTo>
                  <a:pt x="348" y="542"/>
                  <a:pt x="351" y="542"/>
                  <a:pt x="351" y="545"/>
                </a:cubicBezTo>
                <a:cubicBezTo>
                  <a:pt x="354" y="546"/>
                  <a:pt x="354" y="542"/>
                  <a:pt x="359" y="543"/>
                </a:cubicBezTo>
                <a:cubicBezTo>
                  <a:pt x="358" y="545"/>
                  <a:pt x="357" y="547"/>
                  <a:pt x="354" y="547"/>
                </a:cubicBezTo>
                <a:close/>
                <a:moveTo>
                  <a:pt x="131" y="532"/>
                </a:moveTo>
                <a:cubicBezTo>
                  <a:pt x="131" y="533"/>
                  <a:pt x="135" y="535"/>
                  <a:pt x="136" y="535"/>
                </a:cubicBezTo>
                <a:cubicBezTo>
                  <a:pt x="136" y="530"/>
                  <a:pt x="130" y="530"/>
                  <a:pt x="131" y="532"/>
                </a:cubicBezTo>
                <a:close/>
                <a:moveTo>
                  <a:pt x="197" y="532"/>
                </a:moveTo>
                <a:cubicBezTo>
                  <a:pt x="199" y="532"/>
                  <a:pt x="201" y="532"/>
                  <a:pt x="202" y="532"/>
                </a:cubicBezTo>
                <a:cubicBezTo>
                  <a:pt x="202" y="533"/>
                  <a:pt x="202" y="534"/>
                  <a:pt x="202" y="535"/>
                </a:cubicBezTo>
                <a:cubicBezTo>
                  <a:pt x="201" y="535"/>
                  <a:pt x="199" y="535"/>
                  <a:pt x="198" y="535"/>
                </a:cubicBezTo>
                <a:cubicBezTo>
                  <a:pt x="198" y="534"/>
                  <a:pt x="197" y="533"/>
                  <a:pt x="197" y="532"/>
                </a:cubicBezTo>
                <a:close/>
                <a:moveTo>
                  <a:pt x="287" y="539"/>
                </a:moveTo>
                <a:cubicBezTo>
                  <a:pt x="292" y="539"/>
                  <a:pt x="294" y="537"/>
                  <a:pt x="293" y="532"/>
                </a:cubicBezTo>
                <a:cubicBezTo>
                  <a:pt x="289" y="532"/>
                  <a:pt x="287" y="535"/>
                  <a:pt x="287" y="539"/>
                </a:cubicBezTo>
                <a:close/>
                <a:moveTo>
                  <a:pt x="2043" y="534"/>
                </a:moveTo>
                <a:cubicBezTo>
                  <a:pt x="2044" y="534"/>
                  <a:pt x="2045" y="534"/>
                  <a:pt x="2046" y="534"/>
                </a:cubicBezTo>
                <a:cubicBezTo>
                  <a:pt x="2046" y="535"/>
                  <a:pt x="2046" y="536"/>
                  <a:pt x="2046" y="537"/>
                </a:cubicBezTo>
                <a:cubicBezTo>
                  <a:pt x="2045" y="537"/>
                  <a:pt x="2044" y="537"/>
                  <a:pt x="2043" y="537"/>
                </a:cubicBezTo>
                <a:cubicBezTo>
                  <a:pt x="2043" y="536"/>
                  <a:pt x="2043" y="535"/>
                  <a:pt x="2043" y="534"/>
                </a:cubicBezTo>
                <a:close/>
                <a:moveTo>
                  <a:pt x="133" y="539"/>
                </a:moveTo>
                <a:cubicBezTo>
                  <a:pt x="134" y="539"/>
                  <a:pt x="135" y="539"/>
                  <a:pt x="136" y="539"/>
                </a:cubicBezTo>
                <a:cubicBezTo>
                  <a:pt x="137" y="542"/>
                  <a:pt x="134" y="542"/>
                  <a:pt x="131" y="542"/>
                </a:cubicBezTo>
                <a:cubicBezTo>
                  <a:pt x="132" y="540"/>
                  <a:pt x="133" y="540"/>
                  <a:pt x="133" y="539"/>
                </a:cubicBezTo>
                <a:close/>
                <a:moveTo>
                  <a:pt x="271" y="540"/>
                </a:moveTo>
                <a:cubicBezTo>
                  <a:pt x="274" y="539"/>
                  <a:pt x="277" y="543"/>
                  <a:pt x="274" y="545"/>
                </a:cubicBezTo>
                <a:cubicBezTo>
                  <a:pt x="273" y="546"/>
                  <a:pt x="273" y="543"/>
                  <a:pt x="274" y="543"/>
                </a:cubicBezTo>
                <a:cubicBezTo>
                  <a:pt x="273" y="543"/>
                  <a:pt x="274" y="542"/>
                  <a:pt x="273" y="542"/>
                </a:cubicBezTo>
                <a:cubicBezTo>
                  <a:pt x="271" y="542"/>
                  <a:pt x="268" y="537"/>
                  <a:pt x="271" y="540"/>
                </a:cubicBezTo>
                <a:close/>
                <a:moveTo>
                  <a:pt x="316" y="545"/>
                </a:moveTo>
                <a:cubicBezTo>
                  <a:pt x="316" y="542"/>
                  <a:pt x="318" y="537"/>
                  <a:pt x="313" y="539"/>
                </a:cubicBezTo>
                <a:cubicBezTo>
                  <a:pt x="313" y="542"/>
                  <a:pt x="314" y="544"/>
                  <a:pt x="316" y="545"/>
                </a:cubicBezTo>
                <a:close/>
                <a:moveTo>
                  <a:pt x="206" y="543"/>
                </a:moveTo>
                <a:cubicBezTo>
                  <a:pt x="206" y="544"/>
                  <a:pt x="209" y="545"/>
                  <a:pt x="209" y="545"/>
                </a:cubicBezTo>
                <a:cubicBezTo>
                  <a:pt x="210" y="546"/>
                  <a:pt x="208" y="547"/>
                  <a:pt x="208" y="547"/>
                </a:cubicBezTo>
                <a:cubicBezTo>
                  <a:pt x="209" y="549"/>
                  <a:pt x="212" y="550"/>
                  <a:pt x="210" y="553"/>
                </a:cubicBezTo>
                <a:cubicBezTo>
                  <a:pt x="207" y="551"/>
                  <a:pt x="206" y="547"/>
                  <a:pt x="206" y="543"/>
                </a:cubicBezTo>
                <a:close/>
                <a:moveTo>
                  <a:pt x="219" y="545"/>
                </a:moveTo>
                <a:cubicBezTo>
                  <a:pt x="219" y="543"/>
                  <a:pt x="223" y="544"/>
                  <a:pt x="226" y="543"/>
                </a:cubicBezTo>
                <a:cubicBezTo>
                  <a:pt x="226" y="544"/>
                  <a:pt x="226" y="545"/>
                  <a:pt x="226" y="547"/>
                </a:cubicBezTo>
                <a:cubicBezTo>
                  <a:pt x="224" y="546"/>
                  <a:pt x="224" y="547"/>
                  <a:pt x="224" y="548"/>
                </a:cubicBezTo>
                <a:cubicBezTo>
                  <a:pt x="222" y="547"/>
                  <a:pt x="222" y="544"/>
                  <a:pt x="219" y="545"/>
                </a:cubicBezTo>
                <a:close/>
                <a:moveTo>
                  <a:pt x="260" y="561"/>
                </a:moveTo>
                <a:cubicBezTo>
                  <a:pt x="260" y="562"/>
                  <a:pt x="262" y="562"/>
                  <a:pt x="264" y="562"/>
                </a:cubicBezTo>
                <a:cubicBezTo>
                  <a:pt x="263" y="567"/>
                  <a:pt x="258" y="566"/>
                  <a:pt x="259" y="561"/>
                </a:cubicBezTo>
                <a:cubicBezTo>
                  <a:pt x="252" y="560"/>
                  <a:pt x="251" y="563"/>
                  <a:pt x="246" y="561"/>
                </a:cubicBezTo>
                <a:cubicBezTo>
                  <a:pt x="244" y="562"/>
                  <a:pt x="244" y="564"/>
                  <a:pt x="241" y="564"/>
                </a:cubicBezTo>
                <a:cubicBezTo>
                  <a:pt x="243" y="562"/>
                  <a:pt x="242" y="557"/>
                  <a:pt x="242" y="553"/>
                </a:cubicBezTo>
                <a:cubicBezTo>
                  <a:pt x="246" y="554"/>
                  <a:pt x="246" y="550"/>
                  <a:pt x="250" y="551"/>
                </a:cubicBezTo>
                <a:cubicBezTo>
                  <a:pt x="250" y="554"/>
                  <a:pt x="252" y="555"/>
                  <a:pt x="252" y="558"/>
                </a:cubicBezTo>
                <a:cubicBezTo>
                  <a:pt x="257" y="556"/>
                  <a:pt x="254" y="555"/>
                  <a:pt x="253" y="551"/>
                </a:cubicBezTo>
                <a:cubicBezTo>
                  <a:pt x="255" y="551"/>
                  <a:pt x="255" y="553"/>
                  <a:pt x="257" y="553"/>
                </a:cubicBezTo>
                <a:cubicBezTo>
                  <a:pt x="261" y="552"/>
                  <a:pt x="260" y="547"/>
                  <a:pt x="261" y="547"/>
                </a:cubicBezTo>
                <a:cubicBezTo>
                  <a:pt x="264" y="545"/>
                  <a:pt x="264" y="549"/>
                  <a:pt x="265" y="550"/>
                </a:cubicBezTo>
                <a:cubicBezTo>
                  <a:pt x="266" y="550"/>
                  <a:pt x="273" y="546"/>
                  <a:pt x="278" y="548"/>
                </a:cubicBezTo>
                <a:cubicBezTo>
                  <a:pt x="279" y="552"/>
                  <a:pt x="278" y="558"/>
                  <a:pt x="277" y="562"/>
                </a:cubicBezTo>
                <a:cubicBezTo>
                  <a:pt x="270" y="563"/>
                  <a:pt x="265" y="562"/>
                  <a:pt x="260" y="561"/>
                </a:cubicBezTo>
                <a:close/>
                <a:moveTo>
                  <a:pt x="182" y="554"/>
                </a:moveTo>
                <a:cubicBezTo>
                  <a:pt x="184" y="552"/>
                  <a:pt x="184" y="549"/>
                  <a:pt x="188" y="550"/>
                </a:cubicBezTo>
                <a:cubicBezTo>
                  <a:pt x="187" y="551"/>
                  <a:pt x="186" y="554"/>
                  <a:pt x="189" y="554"/>
                </a:cubicBezTo>
                <a:cubicBezTo>
                  <a:pt x="190" y="557"/>
                  <a:pt x="185" y="557"/>
                  <a:pt x="184" y="559"/>
                </a:cubicBezTo>
                <a:cubicBezTo>
                  <a:pt x="183" y="561"/>
                  <a:pt x="185" y="564"/>
                  <a:pt x="183" y="564"/>
                </a:cubicBezTo>
                <a:cubicBezTo>
                  <a:pt x="182" y="564"/>
                  <a:pt x="181" y="564"/>
                  <a:pt x="179" y="564"/>
                </a:cubicBezTo>
                <a:cubicBezTo>
                  <a:pt x="179" y="562"/>
                  <a:pt x="179" y="560"/>
                  <a:pt x="179" y="558"/>
                </a:cubicBezTo>
                <a:cubicBezTo>
                  <a:pt x="183" y="561"/>
                  <a:pt x="184" y="557"/>
                  <a:pt x="187" y="556"/>
                </a:cubicBezTo>
                <a:cubicBezTo>
                  <a:pt x="187" y="554"/>
                  <a:pt x="184" y="555"/>
                  <a:pt x="182" y="554"/>
                </a:cubicBezTo>
                <a:close/>
                <a:moveTo>
                  <a:pt x="208" y="559"/>
                </a:moveTo>
                <a:cubicBezTo>
                  <a:pt x="208" y="561"/>
                  <a:pt x="204" y="561"/>
                  <a:pt x="204" y="562"/>
                </a:cubicBezTo>
                <a:cubicBezTo>
                  <a:pt x="203" y="564"/>
                  <a:pt x="208" y="566"/>
                  <a:pt x="207" y="570"/>
                </a:cubicBezTo>
                <a:cubicBezTo>
                  <a:pt x="203" y="567"/>
                  <a:pt x="198" y="572"/>
                  <a:pt x="193" y="573"/>
                </a:cubicBezTo>
                <a:cubicBezTo>
                  <a:pt x="194" y="569"/>
                  <a:pt x="189" y="570"/>
                  <a:pt x="188" y="569"/>
                </a:cubicBezTo>
                <a:cubicBezTo>
                  <a:pt x="188" y="564"/>
                  <a:pt x="192" y="564"/>
                  <a:pt x="196" y="562"/>
                </a:cubicBezTo>
                <a:cubicBezTo>
                  <a:pt x="195" y="560"/>
                  <a:pt x="190" y="561"/>
                  <a:pt x="192" y="556"/>
                </a:cubicBezTo>
                <a:cubicBezTo>
                  <a:pt x="196" y="558"/>
                  <a:pt x="197" y="555"/>
                  <a:pt x="202" y="558"/>
                </a:cubicBezTo>
                <a:cubicBezTo>
                  <a:pt x="201" y="560"/>
                  <a:pt x="199" y="560"/>
                  <a:pt x="199" y="562"/>
                </a:cubicBezTo>
                <a:cubicBezTo>
                  <a:pt x="204" y="563"/>
                  <a:pt x="204" y="559"/>
                  <a:pt x="208" y="559"/>
                </a:cubicBezTo>
                <a:close/>
                <a:moveTo>
                  <a:pt x="168" y="562"/>
                </a:moveTo>
                <a:cubicBezTo>
                  <a:pt x="170" y="564"/>
                  <a:pt x="173" y="565"/>
                  <a:pt x="173" y="569"/>
                </a:cubicBezTo>
                <a:cubicBezTo>
                  <a:pt x="171" y="569"/>
                  <a:pt x="169" y="569"/>
                  <a:pt x="167" y="569"/>
                </a:cubicBezTo>
                <a:cubicBezTo>
                  <a:pt x="168" y="567"/>
                  <a:pt x="168" y="565"/>
                  <a:pt x="168" y="562"/>
                </a:cubicBezTo>
                <a:close/>
                <a:moveTo>
                  <a:pt x="279" y="570"/>
                </a:moveTo>
                <a:cubicBezTo>
                  <a:pt x="280" y="566"/>
                  <a:pt x="273" y="563"/>
                  <a:pt x="272" y="567"/>
                </a:cubicBezTo>
                <a:cubicBezTo>
                  <a:pt x="274" y="568"/>
                  <a:pt x="276" y="570"/>
                  <a:pt x="279" y="570"/>
                </a:cubicBezTo>
                <a:close/>
                <a:moveTo>
                  <a:pt x="264" y="570"/>
                </a:moveTo>
                <a:cubicBezTo>
                  <a:pt x="267" y="570"/>
                  <a:pt x="267" y="578"/>
                  <a:pt x="263" y="575"/>
                </a:cubicBezTo>
                <a:cubicBezTo>
                  <a:pt x="263" y="574"/>
                  <a:pt x="262" y="573"/>
                  <a:pt x="262" y="572"/>
                </a:cubicBezTo>
                <a:cubicBezTo>
                  <a:pt x="264" y="572"/>
                  <a:pt x="264" y="571"/>
                  <a:pt x="264" y="570"/>
                </a:cubicBezTo>
                <a:close/>
                <a:moveTo>
                  <a:pt x="188" y="583"/>
                </a:moveTo>
                <a:cubicBezTo>
                  <a:pt x="187" y="585"/>
                  <a:pt x="187" y="589"/>
                  <a:pt x="186" y="591"/>
                </a:cubicBezTo>
                <a:cubicBezTo>
                  <a:pt x="187" y="593"/>
                  <a:pt x="189" y="593"/>
                  <a:pt x="189" y="596"/>
                </a:cubicBezTo>
                <a:cubicBezTo>
                  <a:pt x="188" y="595"/>
                  <a:pt x="187" y="594"/>
                  <a:pt x="186" y="594"/>
                </a:cubicBezTo>
                <a:cubicBezTo>
                  <a:pt x="183" y="594"/>
                  <a:pt x="185" y="598"/>
                  <a:pt x="184" y="600"/>
                </a:cubicBezTo>
                <a:cubicBezTo>
                  <a:pt x="183" y="602"/>
                  <a:pt x="180" y="602"/>
                  <a:pt x="178" y="604"/>
                </a:cubicBezTo>
                <a:cubicBezTo>
                  <a:pt x="177" y="605"/>
                  <a:pt x="175" y="607"/>
                  <a:pt x="173" y="608"/>
                </a:cubicBezTo>
                <a:cubicBezTo>
                  <a:pt x="168" y="609"/>
                  <a:pt x="177" y="604"/>
                  <a:pt x="172" y="604"/>
                </a:cubicBezTo>
                <a:cubicBezTo>
                  <a:pt x="172" y="601"/>
                  <a:pt x="174" y="604"/>
                  <a:pt x="176" y="604"/>
                </a:cubicBezTo>
                <a:cubicBezTo>
                  <a:pt x="177" y="599"/>
                  <a:pt x="172" y="601"/>
                  <a:pt x="173" y="596"/>
                </a:cubicBezTo>
                <a:cubicBezTo>
                  <a:pt x="182" y="600"/>
                  <a:pt x="172" y="591"/>
                  <a:pt x="182" y="593"/>
                </a:cubicBezTo>
                <a:cubicBezTo>
                  <a:pt x="180" y="590"/>
                  <a:pt x="180" y="589"/>
                  <a:pt x="184" y="588"/>
                </a:cubicBezTo>
                <a:cubicBezTo>
                  <a:pt x="183" y="586"/>
                  <a:pt x="182" y="586"/>
                  <a:pt x="182" y="585"/>
                </a:cubicBezTo>
                <a:cubicBezTo>
                  <a:pt x="180" y="585"/>
                  <a:pt x="180" y="588"/>
                  <a:pt x="179" y="589"/>
                </a:cubicBezTo>
                <a:cubicBezTo>
                  <a:pt x="176" y="591"/>
                  <a:pt x="171" y="589"/>
                  <a:pt x="169" y="593"/>
                </a:cubicBezTo>
                <a:cubicBezTo>
                  <a:pt x="166" y="592"/>
                  <a:pt x="171" y="589"/>
                  <a:pt x="169" y="585"/>
                </a:cubicBezTo>
                <a:cubicBezTo>
                  <a:pt x="174" y="584"/>
                  <a:pt x="174" y="580"/>
                  <a:pt x="180" y="583"/>
                </a:cubicBezTo>
                <a:cubicBezTo>
                  <a:pt x="179" y="580"/>
                  <a:pt x="175" y="580"/>
                  <a:pt x="170" y="580"/>
                </a:cubicBezTo>
                <a:cubicBezTo>
                  <a:pt x="170" y="577"/>
                  <a:pt x="175" y="578"/>
                  <a:pt x="173" y="573"/>
                </a:cubicBezTo>
                <a:cubicBezTo>
                  <a:pt x="177" y="572"/>
                  <a:pt x="176" y="576"/>
                  <a:pt x="177" y="577"/>
                </a:cubicBezTo>
                <a:cubicBezTo>
                  <a:pt x="179" y="578"/>
                  <a:pt x="183" y="576"/>
                  <a:pt x="180" y="578"/>
                </a:cubicBezTo>
                <a:cubicBezTo>
                  <a:pt x="181" y="580"/>
                  <a:pt x="182" y="579"/>
                  <a:pt x="182" y="578"/>
                </a:cubicBezTo>
                <a:cubicBezTo>
                  <a:pt x="184" y="580"/>
                  <a:pt x="185" y="583"/>
                  <a:pt x="188" y="583"/>
                </a:cubicBezTo>
                <a:close/>
                <a:moveTo>
                  <a:pt x="167" y="583"/>
                </a:moveTo>
                <a:cubicBezTo>
                  <a:pt x="169" y="583"/>
                  <a:pt x="168" y="574"/>
                  <a:pt x="166" y="580"/>
                </a:cubicBezTo>
                <a:cubicBezTo>
                  <a:pt x="165" y="581"/>
                  <a:pt x="166" y="583"/>
                  <a:pt x="167" y="583"/>
                </a:cubicBezTo>
                <a:close/>
                <a:moveTo>
                  <a:pt x="1902" y="581"/>
                </a:moveTo>
                <a:cubicBezTo>
                  <a:pt x="1906" y="582"/>
                  <a:pt x="1910" y="582"/>
                  <a:pt x="1910" y="578"/>
                </a:cubicBezTo>
                <a:cubicBezTo>
                  <a:pt x="1907" y="579"/>
                  <a:pt x="1900" y="576"/>
                  <a:pt x="1902" y="581"/>
                </a:cubicBezTo>
                <a:close/>
                <a:moveTo>
                  <a:pt x="153" y="586"/>
                </a:moveTo>
                <a:cubicBezTo>
                  <a:pt x="153" y="584"/>
                  <a:pt x="155" y="585"/>
                  <a:pt x="155" y="586"/>
                </a:cubicBezTo>
                <a:cubicBezTo>
                  <a:pt x="160" y="588"/>
                  <a:pt x="156" y="581"/>
                  <a:pt x="161" y="583"/>
                </a:cubicBezTo>
                <a:cubicBezTo>
                  <a:pt x="161" y="586"/>
                  <a:pt x="160" y="586"/>
                  <a:pt x="160" y="588"/>
                </a:cubicBezTo>
                <a:cubicBezTo>
                  <a:pt x="165" y="590"/>
                  <a:pt x="161" y="583"/>
                  <a:pt x="166" y="585"/>
                </a:cubicBezTo>
                <a:cubicBezTo>
                  <a:pt x="166" y="586"/>
                  <a:pt x="166" y="588"/>
                  <a:pt x="166" y="589"/>
                </a:cubicBezTo>
                <a:cubicBezTo>
                  <a:pt x="161" y="588"/>
                  <a:pt x="159" y="590"/>
                  <a:pt x="155" y="591"/>
                </a:cubicBezTo>
                <a:cubicBezTo>
                  <a:pt x="155" y="589"/>
                  <a:pt x="155" y="586"/>
                  <a:pt x="153" y="586"/>
                </a:cubicBezTo>
                <a:close/>
                <a:moveTo>
                  <a:pt x="142" y="589"/>
                </a:moveTo>
                <a:cubicBezTo>
                  <a:pt x="143" y="591"/>
                  <a:pt x="151" y="589"/>
                  <a:pt x="145" y="586"/>
                </a:cubicBezTo>
                <a:cubicBezTo>
                  <a:pt x="146" y="587"/>
                  <a:pt x="141" y="589"/>
                  <a:pt x="142" y="589"/>
                </a:cubicBezTo>
                <a:close/>
                <a:moveTo>
                  <a:pt x="154" y="599"/>
                </a:moveTo>
                <a:cubicBezTo>
                  <a:pt x="156" y="595"/>
                  <a:pt x="159" y="591"/>
                  <a:pt x="166" y="591"/>
                </a:cubicBezTo>
                <a:cubicBezTo>
                  <a:pt x="167" y="595"/>
                  <a:pt x="157" y="596"/>
                  <a:pt x="163" y="600"/>
                </a:cubicBezTo>
                <a:cubicBezTo>
                  <a:pt x="163" y="602"/>
                  <a:pt x="162" y="601"/>
                  <a:pt x="162" y="600"/>
                </a:cubicBezTo>
                <a:cubicBezTo>
                  <a:pt x="157" y="599"/>
                  <a:pt x="158" y="601"/>
                  <a:pt x="154" y="599"/>
                </a:cubicBezTo>
                <a:close/>
                <a:moveTo>
                  <a:pt x="1974" y="607"/>
                </a:moveTo>
                <a:cubicBezTo>
                  <a:pt x="1976" y="609"/>
                  <a:pt x="1984" y="609"/>
                  <a:pt x="1983" y="604"/>
                </a:cubicBezTo>
                <a:cubicBezTo>
                  <a:pt x="1979" y="604"/>
                  <a:pt x="1974" y="603"/>
                  <a:pt x="1974" y="607"/>
                </a:cubicBezTo>
                <a:close/>
                <a:moveTo>
                  <a:pt x="158" y="623"/>
                </a:moveTo>
                <a:cubicBezTo>
                  <a:pt x="159" y="623"/>
                  <a:pt x="160" y="623"/>
                  <a:pt x="161" y="623"/>
                </a:cubicBezTo>
                <a:cubicBezTo>
                  <a:pt x="161" y="624"/>
                  <a:pt x="161" y="625"/>
                  <a:pt x="161" y="626"/>
                </a:cubicBezTo>
                <a:cubicBezTo>
                  <a:pt x="160" y="626"/>
                  <a:pt x="159" y="626"/>
                  <a:pt x="158" y="626"/>
                </a:cubicBezTo>
                <a:cubicBezTo>
                  <a:pt x="158" y="625"/>
                  <a:pt x="158" y="624"/>
                  <a:pt x="158" y="623"/>
                </a:cubicBezTo>
                <a:close/>
                <a:moveTo>
                  <a:pt x="1972" y="640"/>
                </a:moveTo>
                <a:cubicBezTo>
                  <a:pt x="1971" y="640"/>
                  <a:pt x="1970" y="639"/>
                  <a:pt x="1969" y="639"/>
                </a:cubicBezTo>
                <a:cubicBezTo>
                  <a:pt x="1964" y="642"/>
                  <a:pt x="1972" y="644"/>
                  <a:pt x="1972" y="640"/>
                </a:cubicBezTo>
                <a:close/>
                <a:moveTo>
                  <a:pt x="46" y="677"/>
                </a:moveTo>
                <a:cubicBezTo>
                  <a:pt x="47" y="675"/>
                  <a:pt x="51" y="675"/>
                  <a:pt x="54" y="677"/>
                </a:cubicBezTo>
                <a:cubicBezTo>
                  <a:pt x="54" y="679"/>
                  <a:pt x="49" y="678"/>
                  <a:pt x="51" y="683"/>
                </a:cubicBezTo>
                <a:cubicBezTo>
                  <a:pt x="45" y="684"/>
                  <a:pt x="43" y="681"/>
                  <a:pt x="43" y="677"/>
                </a:cubicBezTo>
                <a:cubicBezTo>
                  <a:pt x="45" y="677"/>
                  <a:pt x="44" y="680"/>
                  <a:pt x="46" y="680"/>
                </a:cubicBezTo>
                <a:cubicBezTo>
                  <a:pt x="48" y="679"/>
                  <a:pt x="48" y="677"/>
                  <a:pt x="46" y="677"/>
                </a:cubicBezTo>
                <a:close/>
                <a:moveTo>
                  <a:pt x="96" y="699"/>
                </a:moveTo>
                <a:cubicBezTo>
                  <a:pt x="95" y="697"/>
                  <a:pt x="94" y="695"/>
                  <a:pt x="92" y="694"/>
                </a:cubicBezTo>
                <a:cubicBezTo>
                  <a:pt x="92" y="696"/>
                  <a:pt x="95" y="703"/>
                  <a:pt x="96" y="699"/>
                </a:cubicBezTo>
                <a:close/>
                <a:moveTo>
                  <a:pt x="61" y="715"/>
                </a:moveTo>
                <a:cubicBezTo>
                  <a:pt x="60" y="712"/>
                  <a:pt x="63" y="711"/>
                  <a:pt x="64" y="710"/>
                </a:cubicBezTo>
                <a:cubicBezTo>
                  <a:pt x="61" y="708"/>
                  <a:pt x="57" y="714"/>
                  <a:pt x="61" y="715"/>
                </a:cubicBezTo>
                <a:close/>
                <a:moveTo>
                  <a:pt x="71" y="711"/>
                </a:moveTo>
                <a:cubicBezTo>
                  <a:pt x="72" y="711"/>
                  <a:pt x="73" y="711"/>
                  <a:pt x="74" y="711"/>
                </a:cubicBezTo>
                <a:cubicBezTo>
                  <a:pt x="74" y="713"/>
                  <a:pt x="74" y="714"/>
                  <a:pt x="74" y="715"/>
                </a:cubicBezTo>
                <a:cubicBezTo>
                  <a:pt x="73" y="715"/>
                  <a:pt x="72" y="715"/>
                  <a:pt x="71" y="715"/>
                </a:cubicBezTo>
                <a:cubicBezTo>
                  <a:pt x="71" y="714"/>
                  <a:pt x="71" y="713"/>
                  <a:pt x="71" y="711"/>
                </a:cubicBezTo>
                <a:close/>
                <a:moveTo>
                  <a:pt x="1973" y="724"/>
                </a:moveTo>
                <a:cubicBezTo>
                  <a:pt x="1974" y="726"/>
                  <a:pt x="1969" y="729"/>
                  <a:pt x="1965" y="729"/>
                </a:cubicBezTo>
                <a:cubicBezTo>
                  <a:pt x="1963" y="729"/>
                  <a:pt x="1957" y="730"/>
                  <a:pt x="1959" y="726"/>
                </a:cubicBezTo>
                <a:cubicBezTo>
                  <a:pt x="1962" y="723"/>
                  <a:pt x="1968" y="724"/>
                  <a:pt x="1973" y="724"/>
                </a:cubicBezTo>
                <a:close/>
                <a:moveTo>
                  <a:pt x="2034" y="727"/>
                </a:moveTo>
                <a:cubicBezTo>
                  <a:pt x="2034" y="724"/>
                  <a:pt x="2040" y="727"/>
                  <a:pt x="2043" y="726"/>
                </a:cubicBezTo>
                <a:cubicBezTo>
                  <a:pt x="2041" y="728"/>
                  <a:pt x="2041" y="730"/>
                  <a:pt x="2044" y="730"/>
                </a:cubicBezTo>
                <a:cubicBezTo>
                  <a:pt x="2041" y="735"/>
                  <a:pt x="2041" y="725"/>
                  <a:pt x="2034" y="727"/>
                </a:cubicBezTo>
                <a:close/>
                <a:moveTo>
                  <a:pt x="294" y="735"/>
                </a:moveTo>
                <a:cubicBezTo>
                  <a:pt x="291" y="731"/>
                  <a:pt x="298" y="729"/>
                  <a:pt x="293" y="727"/>
                </a:cubicBezTo>
                <a:cubicBezTo>
                  <a:pt x="292" y="728"/>
                  <a:pt x="290" y="735"/>
                  <a:pt x="294" y="735"/>
                </a:cubicBezTo>
                <a:close/>
                <a:moveTo>
                  <a:pt x="281" y="729"/>
                </a:moveTo>
                <a:cubicBezTo>
                  <a:pt x="282" y="729"/>
                  <a:pt x="284" y="729"/>
                  <a:pt x="285" y="729"/>
                </a:cubicBezTo>
                <a:cubicBezTo>
                  <a:pt x="285" y="730"/>
                  <a:pt x="285" y="731"/>
                  <a:pt x="285" y="732"/>
                </a:cubicBezTo>
                <a:cubicBezTo>
                  <a:pt x="284" y="732"/>
                  <a:pt x="282" y="732"/>
                  <a:pt x="281" y="732"/>
                </a:cubicBezTo>
                <a:cubicBezTo>
                  <a:pt x="281" y="731"/>
                  <a:pt x="281" y="730"/>
                  <a:pt x="281" y="729"/>
                </a:cubicBezTo>
                <a:close/>
                <a:moveTo>
                  <a:pt x="99" y="730"/>
                </a:moveTo>
                <a:cubicBezTo>
                  <a:pt x="96" y="734"/>
                  <a:pt x="99" y="734"/>
                  <a:pt x="99" y="738"/>
                </a:cubicBezTo>
                <a:cubicBezTo>
                  <a:pt x="98" y="738"/>
                  <a:pt x="97" y="737"/>
                  <a:pt x="94" y="737"/>
                </a:cubicBezTo>
                <a:cubicBezTo>
                  <a:pt x="97" y="736"/>
                  <a:pt x="94" y="729"/>
                  <a:pt x="99" y="730"/>
                </a:cubicBezTo>
                <a:close/>
                <a:moveTo>
                  <a:pt x="247" y="732"/>
                </a:moveTo>
                <a:cubicBezTo>
                  <a:pt x="248" y="732"/>
                  <a:pt x="250" y="732"/>
                  <a:pt x="252" y="732"/>
                </a:cubicBezTo>
                <a:cubicBezTo>
                  <a:pt x="252" y="733"/>
                  <a:pt x="252" y="734"/>
                  <a:pt x="252" y="735"/>
                </a:cubicBezTo>
                <a:cubicBezTo>
                  <a:pt x="250" y="735"/>
                  <a:pt x="249" y="735"/>
                  <a:pt x="247" y="735"/>
                </a:cubicBezTo>
                <a:cubicBezTo>
                  <a:pt x="247" y="734"/>
                  <a:pt x="247" y="733"/>
                  <a:pt x="247" y="732"/>
                </a:cubicBezTo>
                <a:close/>
                <a:moveTo>
                  <a:pt x="295" y="740"/>
                </a:moveTo>
                <a:cubicBezTo>
                  <a:pt x="298" y="739"/>
                  <a:pt x="302" y="739"/>
                  <a:pt x="303" y="737"/>
                </a:cubicBezTo>
                <a:cubicBezTo>
                  <a:pt x="300" y="738"/>
                  <a:pt x="294" y="735"/>
                  <a:pt x="295" y="740"/>
                </a:cubicBezTo>
                <a:close/>
                <a:moveTo>
                  <a:pt x="286" y="738"/>
                </a:moveTo>
                <a:cubicBezTo>
                  <a:pt x="287" y="738"/>
                  <a:pt x="287" y="739"/>
                  <a:pt x="287" y="740"/>
                </a:cubicBezTo>
                <a:cubicBezTo>
                  <a:pt x="287" y="744"/>
                  <a:pt x="294" y="741"/>
                  <a:pt x="293" y="746"/>
                </a:cubicBezTo>
                <a:cubicBezTo>
                  <a:pt x="287" y="747"/>
                  <a:pt x="288" y="741"/>
                  <a:pt x="284" y="745"/>
                </a:cubicBezTo>
                <a:cubicBezTo>
                  <a:pt x="280" y="743"/>
                  <a:pt x="289" y="743"/>
                  <a:pt x="286" y="738"/>
                </a:cubicBezTo>
                <a:close/>
                <a:moveTo>
                  <a:pt x="120" y="757"/>
                </a:moveTo>
                <a:cubicBezTo>
                  <a:pt x="123" y="757"/>
                  <a:pt x="123" y="760"/>
                  <a:pt x="123" y="762"/>
                </a:cubicBezTo>
                <a:cubicBezTo>
                  <a:pt x="122" y="762"/>
                  <a:pt x="121" y="761"/>
                  <a:pt x="120" y="761"/>
                </a:cubicBezTo>
                <a:cubicBezTo>
                  <a:pt x="120" y="760"/>
                  <a:pt x="120" y="759"/>
                  <a:pt x="120" y="757"/>
                </a:cubicBezTo>
                <a:close/>
                <a:moveTo>
                  <a:pt x="126" y="757"/>
                </a:moveTo>
                <a:cubicBezTo>
                  <a:pt x="129" y="757"/>
                  <a:pt x="129" y="765"/>
                  <a:pt x="125" y="762"/>
                </a:cubicBezTo>
                <a:cubicBezTo>
                  <a:pt x="125" y="761"/>
                  <a:pt x="125" y="760"/>
                  <a:pt x="125" y="759"/>
                </a:cubicBezTo>
                <a:cubicBezTo>
                  <a:pt x="126" y="759"/>
                  <a:pt x="126" y="758"/>
                  <a:pt x="126" y="757"/>
                </a:cubicBezTo>
                <a:close/>
                <a:moveTo>
                  <a:pt x="2051" y="761"/>
                </a:moveTo>
                <a:cubicBezTo>
                  <a:pt x="2053" y="756"/>
                  <a:pt x="2041" y="757"/>
                  <a:pt x="2041" y="759"/>
                </a:cubicBezTo>
                <a:cubicBezTo>
                  <a:pt x="2043" y="761"/>
                  <a:pt x="2047" y="761"/>
                  <a:pt x="2051" y="761"/>
                </a:cubicBezTo>
                <a:close/>
                <a:moveTo>
                  <a:pt x="75" y="794"/>
                </a:moveTo>
                <a:cubicBezTo>
                  <a:pt x="76" y="794"/>
                  <a:pt x="77" y="794"/>
                  <a:pt x="78" y="794"/>
                </a:cubicBezTo>
                <a:cubicBezTo>
                  <a:pt x="78" y="795"/>
                  <a:pt x="78" y="796"/>
                  <a:pt x="78" y="797"/>
                </a:cubicBezTo>
                <a:cubicBezTo>
                  <a:pt x="77" y="797"/>
                  <a:pt x="76" y="797"/>
                  <a:pt x="75" y="797"/>
                </a:cubicBezTo>
                <a:cubicBezTo>
                  <a:pt x="75" y="796"/>
                  <a:pt x="75" y="795"/>
                  <a:pt x="75" y="794"/>
                </a:cubicBezTo>
                <a:close/>
                <a:moveTo>
                  <a:pt x="2157" y="805"/>
                </a:moveTo>
                <a:cubicBezTo>
                  <a:pt x="2160" y="800"/>
                  <a:pt x="2149" y="801"/>
                  <a:pt x="2149" y="803"/>
                </a:cubicBezTo>
                <a:cubicBezTo>
                  <a:pt x="2154" y="802"/>
                  <a:pt x="2154" y="806"/>
                  <a:pt x="2157" y="805"/>
                </a:cubicBezTo>
                <a:close/>
                <a:moveTo>
                  <a:pt x="76" y="807"/>
                </a:moveTo>
                <a:cubicBezTo>
                  <a:pt x="77" y="808"/>
                  <a:pt x="84" y="806"/>
                  <a:pt x="79" y="803"/>
                </a:cubicBezTo>
                <a:cubicBezTo>
                  <a:pt x="80" y="805"/>
                  <a:pt x="75" y="806"/>
                  <a:pt x="76" y="807"/>
                </a:cubicBezTo>
                <a:close/>
                <a:moveTo>
                  <a:pt x="2119" y="808"/>
                </a:moveTo>
                <a:cubicBezTo>
                  <a:pt x="2119" y="810"/>
                  <a:pt x="2119" y="811"/>
                  <a:pt x="2119" y="813"/>
                </a:cubicBezTo>
                <a:cubicBezTo>
                  <a:pt x="2115" y="816"/>
                  <a:pt x="2112" y="811"/>
                  <a:pt x="2109" y="815"/>
                </a:cubicBezTo>
                <a:cubicBezTo>
                  <a:pt x="2108" y="815"/>
                  <a:pt x="2107" y="814"/>
                  <a:pt x="2107" y="813"/>
                </a:cubicBezTo>
                <a:cubicBezTo>
                  <a:pt x="2108" y="812"/>
                  <a:pt x="2107" y="811"/>
                  <a:pt x="2106" y="811"/>
                </a:cubicBezTo>
                <a:cubicBezTo>
                  <a:pt x="2109" y="809"/>
                  <a:pt x="2113" y="808"/>
                  <a:pt x="2119" y="808"/>
                </a:cubicBezTo>
                <a:close/>
                <a:moveTo>
                  <a:pt x="298" y="849"/>
                </a:moveTo>
                <a:cubicBezTo>
                  <a:pt x="308" y="848"/>
                  <a:pt x="311" y="853"/>
                  <a:pt x="310" y="862"/>
                </a:cubicBezTo>
                <a:cubicBezTo>
                  <a:pt x="305" y="861"/>
                  <a:pt x="307" y="866"/>
                  <a:pt x="302" y="865"/>
                </a:cubicBezTo>
                <a:cubicBezTo>
                  <a:pt x="297" y="862"/>
                  <a:pt x="297" y="856"/>
                  <a:pt x="298" y="849"/>
                </a:cubicBezTo>
                <a:close/>
                <a:moveTo>
                  <a:pt x="245" y="859"/>
                </a:moveTo>
                <a:cubicBezTo>
                  <a:pt x="245" y="856"/>
                  <a:pt x="239" y="858"/>
                  <a:pt x="236" y="857"/>
                </a:cubicBezTo>
                <a:cubicBezTo>
                  <a:pt x="235" y="861"/>
                  <a:pt x="246" y="865"/>
                  <a:pt x="245" y="859"/>
                </a:cubicBezTo>
                <a:close/>
                <a:moveTo>
                  <a:pt x="2037" y="883"/>
                </a:moveTo>
                <a:cubicBezTo>
                  <a:pt x="2039" y="885"/>
                  <a:pt x="2043" y="885"/>
                  <a:pt x="2043" y="881"/>
                </a:cubicBezTo>
                <a:cubicBezTo>
                  <a:pt x="2041" y="879"/>
                  <a:pt x="2038" y="879"/>
                  <a:pt x="2037" y="883"/>
                </a:cubicBezTo>
                <a:close/>
                <a:moveTo>
                  <a:pt x="113" y="886"/>
                </a:moveTo>
                <a:cubicBezTo>
                  <a:pt x="111" y="890"/>
                  <a:pt x="118" y="892"/>
                  <a:pt x="114" y="892"/>
                </a:cubicBezTo>
                <a:cubicBezTo>
                  <a:pt x="110" y="892"/>
                  <a:pt x="112" y="891"/>
                  <a:pt x="112" y="889"/>
                </a:cubicBezTo>
                <a:cubicBezTo>
                  <a:pt x="106" y="888"/>
                  <a:pt x="103" y="890"/>
                  <a:pt x="99" y="891"/>
                </a:cubicBezTo>
                <a:cubicBezTo>
                  <a:pt x="96" y="883"/>
                  <a:pt x="103" y="888"/>
                  <a:pt x="105" y="886"/>
                </a:cubicBezTo>
                <a:cubicBezTo>
                  <a:pt x="107" y="884"/>
                  <a:pt x="109" y="886"/>
                  <a:pt x="113" y="886"/>
                </a:cubicBezTo>
                <a:close/>
                <a:moveTo>
                  <a:pt x="117" y="886"/>
                </a:moveTo>
                <a:cubicBezTo>
                  <a:pt x="123" y="886"/>
                  <a:pt x="121" y="888"/>
                  <a:pt x="126" y="886"/>
                </a:cubicBezTo>
                <a:cubicBezTo>
                  <a:pt x="125" y="887"/>
                  <a:pt x="125" y="888"/>
                  <a:pt x="125" y="891"/>
                </a:cubicBezTo>
                <a:cubicBezTo>
                  <a:pt x="121" y="891"/>
                  <a:pt x="115" y="892"/>
                  <a:pt x="117" y="886"/>
                </a:cubicBezTo>
                <a:close/>
                <a:moveTo>
                  <a:pt x="96" y="891"/>
                </a:moveTo>
                <a:cubicBezTo>
                  <a:pt x="98" y="892"/>
                  <a:pt x="100" y="893"/>
                  <a:pt x="104" y="892"/>
                </a:cubicBezTo>
                <a:cubicBezTo>
                  <a:pt x="103" y="894"/>
                  <a:pt x="94" y="899"/>
                  <a:pt x="96" y="891"/>
                </a:cubicBezTo>
                <a:close/>
                <a:moveTo>
                  <a:pt x="160" y="891"/>
                </a:moveTo>
                <a:cubicBezTo>
                  <a:pt x="161" y="891"/>
                  <a:pt x="162" y="891"/>
                  <a:pt x="163" y="891"/>
                </a:cubicBezTo>
                <a:cubicBezTo>
                  <a:pt x="163" y="892"/>
                  <a:pt x="163" y="893"/>
                  <a:pt x="163" y="894"/>
                </a:cubicBezTo>
                <a:cubicBezTo>
                  <a:pt x="162" y="894"/>
                  <a:pt x="161" y="894"/>
                  <a:pt x="160" y="894"/>
                </a:cubicBezTo>
                <a:cubicBezTo>
                  <a:pt x="160" y="893"/>
                  <a:pt x="160" y="892"/>
                  <a:pt x="160" y="891"/>
                </a:cubicBezTo>
                <a:close/>
                <a:moveTo>
                  <a:pt x="55" y="892"/>
                </a:moveTo>
                <a:cubicBezTo>
                  <a:pt x="56" y="892"/>
                  <a:pt x="57" y="892"/>
                  <a:pt x="58" y="892"/>
                </a:cubicBezTo>
                <a:cubicBezTo>
                  <a:pt x="58" y="893"/>
                  <a:pt x="58" y="894"/>
                  <a:pt x="58" y="895"/>
                </a:cubicBezTo>
                <a:cubicBezTo>
                  <a:pt x="57" y="895"/>
                  <a:pt x="56" y="895"/>
                  <a:pt x="55" y="895"/>
                </a:cubicBezTo>
                <a:cubicBezTo>
                  <a:pt x="55" y="894"/>
                  <a:pt x="55" y="893"/>
                  <a:pt x="55" y="892"/>
                </a:cubicBezTo>
                <a:close/>
                <a:moveTo>
                  <a:pt x="109" y="894"/>
                </a:moveTo>
                <a:cubicBezTo>
                  <a:pt x="108" y="896"/>
                  <a:pt x="107" y="899"/>
                  <a:pt x="103" y="899"/>
                </a:cubicBezTo>
                <a:cubicBezTo>
                  <a:pt x="103" y="897"/>
                  <a:pt x="105" y="895"/>
                  <a:pt x="107" y="895"/>
                </a:cubicBezTo>
                <a:cubicBezTo>
                  <a:pt x="106" y="892"/>
                  <a:pt x="106" y="892"/>
                  <a:pt x="109" y="894"/>
                </a:cubicBezTo>
                <a:close/>
                <a:moveTo>
                  <a:pt x="2057" y="903"/>
                </a:moveTo>
                <a:cubicBezTo>
                  <a:pt x="2059" y="908"/>
                  <a:pt x="2071" y="902"/>
                  <a:pt x="2066" y="900"/>
                </a:cubicBezTo>
                <a:cubicBezTo>
                  <a:pt x="2066" y="905"/>
                  <a:pt x="2057" y="899"/>
                  <a:pt x="2057" y="903"/>
                </a:cubicBezTo>
                <a:close/>
                <a:moveTo>
                  <a:pt x="2002" y="995"/>
                </a:moveTo>
                <a:cubicBezTo>
                  <a:pt x="2000" y="1000"/>
                  <a:pt x="1995" y="998"/>
                  <a:pt x="1992" y="999"/>
                </a:cubicBezTo>
                <a:cubicBezTo>
                  <a:pt x="1985" y="1000"/>
                  <a:pt x="1976" y="1002"/>
                  <a:pt x="1968" y="1002"/>
                </a:cubicBezTo>
                <a:cubicBezTo>
                  <a:pt x="1969" y="998"/>
                  <a:pt x="1973" y="996"/>
                  <a:pt x="1979" y="997"/>
                </a:cubicBezTo>
                <a:cubicBezTo>
                  <a:pt x="1982" y="998"/>
                  <a:pt x="1982" y="993"/>
                  <a:pt x="1984" y="992"/>
                </a:cubicBezTo>
                <a:cubicBezTo>
                  <a:pt x="1990" y="990"/>
                  <a:pt x="1996" y="995"/>
                  <a:pt x="2002" y="995"/>
                </a:cubicBezTo>
                <a:close/>
                <a:moveTo>
                  <a:pt x="96" y="1032"/>
                </a:moveTo>
                <a:cubicBezTo>
                  <a:pt x="98" y="1027"/>
                  <a:pt x="87" y="1028"/>
                  <a:pt x="88" y="1030"/>
                </a:cubicBezTo>
                <a:cubicBezTo>
                  <a:pt x="89" y="1032"/>
                  <a:pt x="92" y="1032"/>
                  <a:pt x="96" y="1032"/>
                </a:cubicBezTo>
                <a:close/>
                <a:moveTo>
                  <a:pt x="85" y="1037"/>
                </a:moveTo>
                <a:cubicBezTo>
                  <a:pt x="80" y="1031"/>
                  <a:pt x="70" y="1039"/>
                  <a:pt x="67" y="1035"/>
                </a:cubicBezTo>
                <a:cubicBezTo>
                  <a:pt x="65" y="1031"/>
                  <a:pt x="73" y="1032"/>
                  <a:pt x="77" y="1032"/>
                </a:cubicBezTo>
                <a:cubicBezTo>
                  <a:pt x="81" y="1032"/>
                  <a:pt x="86" y="1032"/>
                  <a:pt x="85" y="1037"/>
                </a:cubicBezTo>
                <a:close/>
                <a:moveTo>
                  <a:pt x="435" y="1052"/>
                </a:moveTo>
                <a:cubicBezTo>
                  <a:pt x="436" y="1052"/>
                  <a:pt x="437" y="1052"/>
                  <a:pt x="438" y="1052"/>
                </a:cubicBezTo>
                <a:cubicBezTo>
                  <a:pt x="438" y="1053"/>
                  <a:pt x="438" y="1055"/>
                  <a:pt x="438" y="1056"/>
                </a:cubicBezTo>
                <a:cubicBezTo>
                  <a:pt x="437" y="1056"/>
                  <a:pt x="436" y="1056"/>
                  <a:pt x="435" y="1056"/>
                </a:cubicBezTo>
                <a:cubicBezTo>
                  <a:pt x="435" y="1055"/>
                  <a:pt x="435" y="1053"/>
                  <a:pt x="435" y="1052"/>
                </a:cubicBezTo>
                <a:close/>
                <a:moveTo>
                  <a:pt x="259" y="1065"/>
                </a:moveTo>
                <a:cubicBezTo>
                  <a:pt x="234" y="1067"/>
                  <a:pt x="210" y="1063"/>
                  <a:pt x="189" y="1065"/>
                </a:cubicBezTo>
                <a:cubicBezTo>
                  <a:pt x="189" y="1060"/>
                  <a:pt x="191" y="1058"/>
                  <a:pt x="192" y="1054"/>
                </a:cubicBezTo>
                <a:cubicBezTo>
                  <a:pt x="198" y="1053"/>
                  <a:pt x="209" y="1056"/>
                  <a:pt x="216" y="1057"/>
                </a:cubicBezTo>
                <a:cubicBezTo>
                  <a:pt x="219" y="1058"/>
                  <a:pt x="219" y="1057"/>
                  <a:pt x="220" y="1059"/>
                </a:cubicBezTo>
                <a:cubicBezTo>
                  <a:pt x="222" y="1060"/>
                  <a:pt x="225" y="1057"/>
                  <a:pt x="228" y="1057"/>
                </a:cubicBezTo>
                <a:cubicBezTo>
                  <a:pt x="231" y="1057"/>
                  <a:pt x="232" y="1059"/>
                  <a:pt x="235" y="1059"/>
                </a:cubicBezTo>
                <a:cubicBezTo>
                  <a:pt x="239" y="1059"/>
                  <a:pt x="241" y="1057"/>
                  <a:pt x="246" y="1057"/>
                </a:cubicBezTo>
                <a:cubicBezTo>
                  <a:pt x="249" y="1057"/>
                  <a:pt x="252" y="1059"/>
                  <a:pt x="255" y="1057"/>
                </a:cubicBezTo>
                <a:cubicBezTo>
                  <a:pt x="254" y="1062"/>
                  <a:pt x="260" y="1060"/>
                  <a:pt x="259" y="1065"/>
                </a:cubicBezTo>
                <a:close/>
                <a:moveTo>
                  <a:pt x="274" y="1057"/>
                </a:moveTo>
                <a:cubicBezTo>
                  <a:pt x="275" y="1051"/>
                  <a:pt x="268" y="1055"/>
                  <a:pt x="264" y="1054"/>
                </a:cubicBezTo>
                <a:cubicBezTo>
                  <a:pt x="263" y="1060"/>
                  <a:pt x="271" y="1056"/>
                  <a:pt x="274" y="1057"/>
                </a:cubicBezTo>
                <a:close/>
                <a:moveTo>
                  <a:pt x="183" y="1062"/>
                </a:moveTo>
                <a:cubicBezTo>
                  <a:pt x="184" y="1062"/>
                  <a:pt x="186" y="1062"/>
                  <a:pt x="187" y="1062"/>
                </a:cubicBezTo>
                <a:cubicBezTo>
                  <a:pt x="187" y="1063"/>
                  <a:pt x="187" y="1064"/>
                  <a:pt x="187" y="1065"/>
                </a:cubicBezTo>
                <a:cubicBezTo>
                  <a:pt x="186" y="1065"/>
                  <a:pt x="184" y="1065"/>
                  <a:pt x="183" y="1065"/>
                </a:cubicBezTo>
                <a:cubicBezTo>
                  <a:pt x="183" y="1064"/>
                  <a:pt x="183" y="1063"/>
                  <a:pt x="183" y="1062"/>
                </a:cubicBezTo>
                <a:close/>
                <a:moveTo>
                  <a:pt x="312" y="1064"/>
                </a:moveTo>
                <a:cubicBezTo>
                  <a:pt x="313" y="1070"/>
                  <a:pt x="304" y="1065"/>
                  <a:pt x="300" y="1067"/>
                </a:cubicBezTo>
                <a:cubicBezTo>
                  <a:pt x="299" y="1065"/>
                  <a:pt x="297" y="1065"/>
                  <a:pt x="295" y="1065"/>
                </a:cubicBezTo>
                <a:cubicBezTo>
                  <a:pt x="296" y="1059"/>
                  <a:pt x="305" y="1066"/>
                  <a:pt x="312" y="1064"/>
                </a:cubicBezTo>
                <a:close/>
                <a:moveTo>
                  <a:pt x="256" y="1079"/>
                </a:moveTo>
                <a:cubicBezTo>
                  <a:pt x="251" y="1075"/>
                  <a:pt x="252" y="1085"/>
                  <a:pt x="256" y="1079"/>
                </a:cubicBezTo>
                <a:close/>
                <a:moveTo>
                  <a:pt x="110" y="1092"/>
                </a:moveTo>
                <a:cubicBezTo>
                  <a:pt x="114" y="1092"/>
                  <a:pt x="117" y="1092"/>
                  <a:pt x="121" y="1092"/>
                </a:cubicBezTo>
                <a:cubicBezTo>
                  <a:pt x="121" y="1095"/>
                  <a:pt x="123" y="1095"/>
                  <a:pt x="123" y="1098"/>
                </a:cubicBezTo>
                <a:cubicBezTo>
                  <a:pt x="121" y="1100"/>
                  <a:pt x="119" y="1100"/>
                  <a:pt x="117" y="1100"/>
                </a:cubicBezTo>
                <a:cubicBezTo>
                  <a:pt x="126" y="1092"/>
                  <a:pt x="109" y="1101"/>
                  <a:pt x="110" y="1092"/>
                </a:cubicBezTo>
                <a:close/>
                <a:moveTo>
                  <a:pt x="112" y="1103"/>
                </a:moveTo>
                <a:cubicBezTo>
                  <a:pt x="110" y="1103"/>
                  <a:pt x="110" y="1101"/>
                  <a:pt x="107" y="1102"/>
                </a:cubicBezTo>
                <a:cubicBezTo>
                  <a:pt x="105" y="1105"/>
                  <a:pt x="113" y="1106"/>
                  <a:pt x="112" y="1103"/>
                </a:cubicBezTo>
                <a:close/>
                <a:moveTo>
                  <a:pt x="1970" y="1102"/>
                </a:moveTo>
                <a:cubicBezTo>
                  <a:pt x="1972" y="1102"/>
                  <a:pt x="1973" y="1102"/>
                  <a:pt x="1975" y="1102"/>
                </a:cubicBezTo>
                <a:cubicBezTo>
                  <a:pt x="1975" y="1103"/>
                  <a:pt x="1975" y="1104"/>
                  <a:pt x="1975" y="1105"/>
                </a:cubicBezTo>
                <a:cubicBezTo>
                  <a:pt x="1973" y="1105"/>
                  <a:pt x="1972" y="1105"/>
                  <a:pt x="1970" y="1105"/>
                </a:cubicBezTo>
                <a:cubicBezTo>
                  <a:pt x="1970" y="1104"/>
                  <a:pt x="1970" y="1103"/>
                  <a:pt x="1970" y="1102"/>
                </a:cubicBezTo>
                <a:close/>
                <a:moveTo>
                  <a:pt x="80" y="1124"/>
                </a:moveTo>
                <a:cubicBezTo>
                  <a:pt x="81" y="1124"/>
                  <a:pt x="82" y="1124"/>
                  <a:pt x="83" y="1124"/>
                </a:cubicBezTo>
                <a:cubicBezTo>
                  <a:pt x="83" y="1125"/>
                  <a:pt x="83" y="1126"/>
                  <a:pt x="83" y="1127"/>
                </a:cubicBezTo>
                <a:cubicBezTo>
                  <a:pt x="82" y="1127"/>
                  <a:pt x="81" y="1127"/>
                  <a:pt x="80" y="1127"/>
                </a:cubicBezTo>
                <a:cubicBezTo>
                  <a:pt x="80" y="1126"/>
                  <a:pt x="80" y="1125"/>
                  <a:pt x="80" y="1124"/>
                </a:cubicBezTo>
                <a:close/>
                <a:moveTo>
                  <a:pt x="88" y="1132"/>
                </a:moveTo>
                <a:cubicBezTo>
                  <a:pt x="85" y="1132"/>
                  <a:pt x="85" y="1130"/>
                  <a:pt x="82" y="1130"/>
                </a:cubicBezTo>
                <a:cubicBezTo>
                  <a:pt x="80" y="1135"/>
                  <a:pt x="89" y="1135"/>
                  <a:pt x="88" y="1132"/>
                </a:cubicBezTo>
                <a:close/>
                <a:moveTo>
                  <a:pt x="132" y="1163"/>
                </a:moveTo>
                <a:cubicBezTo>
                  <a:pt x="134" y="1168"/>
                  <a:pt x="130" y="1165"/>
                  <a:pt x="128" y="1167"/>
                </a:cubicBezTo>
                <a:cubicBezTo>
                  <a:pt x="127" y="1168"/>
                  <a:pt x="127" y="1169"/>
                  <a:pt x="125" y="1170"/>
                </a:cubicBezTo>
                <a:cubicBezTo>
                  <a:pt x="123" y="1170"/>
                  <a:pt x="119" y="1170"/>
                  <a:pt x="115" y="1170"/>
                </a:cubicBezTo>
                <a:cubicBezTo>
                  <a:pt x="114" y="1170"/>
                  <a:pt x="114" y="1168"/>
                  <a:pt x="112" y="1168"/>
                </a:cubicBezTo>
                <a:cubicBezTo>
                  <a:pt x="112" y="1168"/>
                  <a:pt x="112" y="1170"/>
                  <a:pt x="111" y="1170"/>
                </a:cubicBezTo>
                <a:cubicBezTo>
                  <a:pt x="105" y="1169"/>
                  <a:pt x="98" y="1168"/>
                  <a:pt x="95" y="1165"/>
                </a:cubicBezTo>
                <a:cubicBezTo>
                  <a:pt x="92" y="1165"/>
                  <a:pt x="92" y="1167"/>
                  <a:pt x="89" y="1167"/>
                </a:cubicBezTo>
                <a:cubicBezTo>
                  <a:pt x="87" y="1161"/>
                  <a:pt x="94" y="1164"/>
                  <a:pt x="95" y="1160"/>
                </a:cubicBezTo>
                <a:cubicBezTo>
                  <a:pt x="106" y="1163"/>
                  <a:pt x="121" y="1161"/>
                  <a:pt x="132" y="1163"/>
                </a:cubicBezTo>
                <a:close/>
                <a:moveTo>
                  <a:pt x="238" y="1162"/>
                </a:moveTo>
                <a:cubicBezTo>
                  <a:pt x="243" y="1161"/>
                  <a:pt x="242" y="1167"/>
                  <a:pt x="247" y="1165"/>
                </a:cubicBezTo>
                <a:cubicBezTo>
                  <a:pt x="246" y="1166"/>
                  <a:pt x="238" y="1169"/>
                  <a:pt x="243" y="1171"/>
                </a:cubicBezTo>
                <a:cubicBezTo>
                  <a:pt x="243" y="1173"/>
                  <a:pt x="240" y="1173"/>
                  <a:pt x="240" y="1171"/>
                </a:cubicBezTo>
                <a:cubicBezTo>
                  <a:pt x="239" y="1170"/>
                  <a:pt x="237" y="1170"/>
                  <a:pt x="236" y="1168"/>
                </a:cubicBezTo>
                <a:cubicBezTo>
                  <a:pt x="234" y="1171"/>
                  <a:pt x="234" y="1175"/>
                  <a:pt x="234" y="1179"/>
                </a:cubicBezTo>
                <a:cubicBezTo>
                  <a:pt x="230" y="1182"/>
                  <a:pt x="229" y="1177"/>
                  <a:pt x="227" y="1176"/>
                </a:cubicBezTo>
                <a:cubicBezTo>
                  <a:pt x="225" y="1175"/>
                  <a:pt x="221" y="1177"/>
                  <a:pt x="221" y="1175"/>
                </a:cubicBezTo>
                <a:cubicBezTo>
                  <a:pt x="219" y="1173"/>
                  <a:pt x="218" y="1176"/>
                  <a:pt x="218" y="1176"/>
                </a:cubicBezTo>
                <a:cubicBezTo>
                  <a:pt x="218" y="1176"/>
                  <a:pt x="213" y="1173"/>
                  <a:pt x="212" y="1175"/>
                </a:cubicBezTo>
                <a:cubicBezTo>
                  <a:pt x="211" y="1176"/>
                  <a:pt x="211" y="1175"/>
                  <a:pt x="205" y="1175"/>
                </a:cubicBezTo>
                <a:cubicBezTo>
                  <a:pt x="203" y="1174"/>
                  <a:pt x="199" y="1175"/>
                  <a:pt x="199" y="1173"/>
                </a:cubicBezTo>
                <a:cubicBezTo>
                  <a:pt x="198" y="1167"/>
                  <a:pt x="205" y="1170"/>
                  <a:pt x="210" y="1170"/>
                </a:cubicBezTo>
                <a:cubicBezTo>
                  <a:pt x="217" y="1169"/>
                  <a:pt x="226" y="1170"/>
                  <a:pt x="232" y="1168"/>
                </a:cubicBezTo>
                <a:cubicBezTo>
                  <a:pt x="234" y="1167"/>
                  <a:pt x="236" y="1165"/>
                  <a:pt x="238" y="1162"/>
                </a:cubicBezTo>
                <a:close/>
                <a:moveTo>
                  <a:pt x="1777" y="1170"/>
                </a:moveTo>
                <a:cubicBezTo>
                  <a:pt x="1772" y="1165"/>
                  <a:pt x="1772" y="1176"/>
                  <a:pt x="1777" y="1170"/>
                </a:cubicBezTo>
                <a:close/>
                <a:moveTo>
                  <a:pt x="174" y="1170"/>
                </a:moveTo>
                <a:cubicBezTo>
                  <a:pt x="168" y="1171"/>
                  <a:pt x="159" y="1168"/>
                  <a:pt x="156" y="1171"/>
                </a:cubicBezTo>
                <a:cubicBezTo>
                  <a:pt x="160" y="1173"/>
                  <a:pt x="173" y="1175"/>
                  <a:pt x="174" y="1170"/>
                </a:cubicBezTo>
                <a:close/>
                <a:moveTo>
                  <a:pt x="250" y="1181"/>
                </a:moveTo>
                <a:cubicBezTo>
                  <a:pt x="248" y="1181"/>
                  <a:pt x="247" y="1179"/>
                  <a:pt x="245" y="1179"/>
                </a:cubicBezTo>
                <a:cubicBezTo>
                  <a:pt x="243" y="1183"/>
                  <a:pt x="250" y="1184"/>
                  <a:pt x="250" y="1181"/>
                </a:cubicBezTo>
                <a:close/>
                <a:moveTo>
                  <a:pt x="74" y="1194"/>
                </a:moveTo>
                <a:cubicBezTo>
                  <a:pt x="78" y="1194"/>
                  <a:pt x="82" y="1194"/>
                  <a:pt x="85" y="1194"/>
                </a:cubicBezTo>
                <a:cubicBezTo>
                  <a:pt x="86" y="1198"/>
                  <a:pt x="74" y="1201"/>
                  <a:pt x="74" y="1194"/>
                </a:cubicBezTo>
                <a:close/>
                <a:moveTo>
                  <a:pt x="1754" y="1197"/>
                </a:moveTo>
                <a:cubicBezTo>
                  <a:pt x="1754" y="1194"/>
                  <a:pt x="1750" y="1195"/>
                  <a:pt x="1748" y="1195"/>
                </a:cubicBezTo>
                <a:cubicBezTo>
                  <a:pt x="1744" y="1201"/>
                  <a:pt x="1756" y="1202"/>
                  <a:pt x="1754" y="1197"/>
                </a:cubicBezTo>
                <a:close/>
                <a:moveTo>
                  <a:pt x="142" y="1200"/>
                </a:moveTo>
                <a:cubicBezTo>
                  <a:pt x="145" y="1199"/>
                  <a:pt x="147" y="1201"/>
                  <a:pt x="150" y="1201"/>
                </a:cubicBezTo>
                <a:cubicBezTo>
                  <a:pt x="153" y="1202"/>
                  <a:pt x="156" y="1201"/>
                  <a:pt x="156" y="1203"/>
                </a:cubicBezTo>
                <a:cubicBezTo>
                  <a:pt x="157" y="1210"/>
                  <a:pt x="146" y="1205"/>
                  <a:pt x="144" y="1203"/>
                </a:cubicBezTo>
                <a:cubicBezTo>
                  <a:pt x="143" y="1202"/>
                  <a:pt x="142" y="1202"/>
                  <a:pt x="142" y="1200"/>
                </a:cubicBezTo>
                <a:close/>
                <a:moveTo>
                  <a:pt x="218" y="1211"/>
                </a:moveTo>
                <a:cubicBezTo>
                  <a:pt x="212" y="1208"/>
                  <a:pt x="205" y="1210"/>
                  <a:pt x="199" y="1211"/>
                </a:cubicBezTo>
                <a:cubicBezTo>
                  <a:pt x="194" y="1212"/>
                  <a:pt x="194" y="1214"/>
                  <a:pt x="190" y="1214"/>
                </a:cubicBezTo>
                <a:cubicBezTo>
                  <a:pt x="183" y="1214"/>
                  <a:pt x="183" y="1207"/>
                  <a:pt x="177" y="1206"/>
                </a:cubicBezTo>
                <a:cubicBezTo>
                  <a:pt x="177" y="1205"/>
                  <a:pt x="177" y="1203"/>
                  <a:pt x="177" y="1201"/>
                </a:cubicBezTo>
                <a:cubicBezTo>
                  <a:pt x="181" y="1199"/>
                  <a:pt x="185" y="1202"/>
                  <a:pt x="191" y="1200"/>
                </a:cubicBezTo>
                <a:cubicBezTo>
                  <a:pt x="193" y="1202"/>
                  <a:pt x="197" y="1202"/>
                  <a:pt x="197" y="1206"/>
                </a:cubicBezTo>
                <a:cubicBezTo>
                  <a:pt x="204" y="1208"/>
                  <a:pt x="218" y="1202"/>
                  <a:pt x="218" y="1211"/>
                </a:cubicBezTo>
                <a:close/>
                <a:moveTo>
                  <a:pt x="160" y="1203"/>
                </a:moveTo>
                <a:cubicBezTo>
                  <a:pt x="161" y="1198"/>
                  <a:pt x="165" y="1204"/>
                  <a:pt x="166" y="1205"/>
                </a:cubicBezTo>
                <a:cubicBezTo>
                  <a:pt x="168" y="1206"/>
                  <a:pt x="173" y="1206"/>
                  <a:pt x="171" y="1209"/>
                </a:cubicBezTo>
                <a:cubicBezTo>
                  <a:pt x="166" y="1211"/>
                  <a:pt x="165" y="1208"/>
                  <a:pt x="161" y="1208"/>
                </a:cubicBezTo>
                <a:cubicBezTo>
                  <a:pt x="161" y="1206"/>
                  <a:pt x="161" y="1203"/>
                  <a:pt x="160" y="1203"/>
                </a:cubicBezTo>
                <a:close/>
                <a:moveTo>
                  <a:pt x="1616" y="1205"/>
                </a:moveTo>
                <a:cubicBezTo>
                  <a:pt x="1621" y="1206"/>
                  <a:pt x="1627" y="1205"/>
                  <a:pt x="1627" y="1211"/>
                </a:cubicBezTo>
                <a:cubicBezTo>
                  <a:pt x="1622" y="1213"/>
                  <a:pt x="1614" y="1213"/>
                  <a:pt x="1616" y="1205"/>
                </a:cubicBezTo>
                <a:close/>
                <a:moveTo>
                  <a:pt x="1506" y="1206"/>
                </a:moveTo>
                <a:cubicBezTo>
                  <a:pt x="1511" y="1205"/>
                  <a:pt x="1512" y="1209"/>
                  <a:pt x="1515" y="1209"/>
                </a:cubicBezTo>
                <a:cubicBezTo>
                  <a:pt x="1514" y="1212"/>
                  <a:pt x="1514" y="1215"/>
                  <a:pt x="1512" y="1217"/>
                </a:cubicBezTo>
                <a:cubicBezTo>
                  <a:pt x="1508" y="1217"/>
                  <a:pt x="1506" y="1215"/>
                  <a:pt x="1503" y="1214"/>
                </a:cubicBezTo>
                <a:cubicBezTo>
                  <a:pt x="1502" y="1210"/>
                  <a:pt x="1505" y="1209"/>
                  <a:pt x="1506" y="1206"/>
                </a:cubicBezTo>
                <a:close/>
                <a:moveTo>
                  <a:pt x="223" y="1208"/>
                </a:moveTo>
                <a:cubicBezTo>
                  <a:pt x="229" y="1208"/>
                  <a:pt x="238" y="1206"/>
                  <a:pt x="241" y="1209"/>
                </a:cubicBezTo>
                <a:cubicBezTo>
                  <a:pt x="240" y="1211"/>
                  <a:pt x="240" y="1213"/>
                  <a:pt x="240" y="1216"/>
                </a:cubicBezTo>
                <a:cubicBezTo>
                  <a:pt x="231" y="1216"/>
                  <a:pt x="224" y="1216"/>
                  <a:pt x="223" y="1208"/>
                </a:cubicBezTo>
                <a:close/>
                <a:moveTo>
                  <a:pt x="1940" y="1224"/>
                </a:moveTo>
                <a:cubicBezTo>
                  <a:pt x="1942" y="1224"/>
                  <a:pt x="1945" y="1224"/>
                  <a:pt x="1948" y="1224"/>
                </a:cubicBezTo>
                <a:cubicBezTo>
                  <a:pt x="1947" y="1228"/>
                  <a:pt x="1939" y="1231"/>
                  <a:pt x="1940" y="1224"/>
                </a:cubicBezTo>
                <a:close/>
                <a:moveTo>
                  <a:pt x="1794" y="1225"/>
                </a:moveTo>
                <a:cubicBezTo>
                  <a:pt x="1794" y="1227"/>
                  <a:pt x="1794" y="1228"/>
                  <a:pt x="1794" y="1230"/>
                </a:cubicBezTo>
                <a:cubicBezTo>
                  <a:pt x="1791" y="1230"/>
                  <a:pt x="1791" y="1228"/>
                  <a:pt x="1788" y="1228"/>
                </a:cubicBezTo>
                <a:cubicBezTo>
                  <a:pt x="1788" y="1226"/>
                  <a:pt x="1790" y="1225"/>
                  <a:pt x="1794" y="1225"/>
                </a:cubicBezTo>
                <a:close/>
                <a:moveTo>
                  <a:pt x="252" y="1230"/>
                </a:moveTo>
                <a:cubicBezTo>
                  <a:pt x="255" y="1230"/>
                  <a:pt x="256" y="1229"/>
                  <a:pt x="256" y="1227"/>
                </a:cubicBezTo>
                <a:cubicBezTo>
                  <a:pt x="254" y="1227"/>
                  <a:pt x="252" y="1228"/>
                  <a:pt x="252" y="1230"/>
                </a:cubicBezTo>
                <a:close/>
                <a:moveTo>
                  <a:pt x="1595" y="1233"/>
                </a:moveTo>
                <a:cubicBezTo>
                  <a:pt x="1600" y="1232"/>
                  <a:pt x="1599" y="1236"/>
                  <a:pt x="1602" y="1236"/>
                </a:cubicBezTo>
                <a:cubicBezTo>
                  <a:pt x="1602" y="1240"/>
                  <a:pt x="1598" y="1240"/>
                  <a:pt x="1595" y="1240"/>
                </a:cubicBezTo>
                <a:cubicBezTo>
                  <a:pt x="1595" y="1237"/>
                  <a:pt x="1595" y="1235"/>
                  <a:pt x="1595" y="1233"/>
                </a:cubicBezTo>
                <a:close/>
                <a:moveTo>
                  <a:pt x="1933" y="1236"/>
                </a:moveTo>
                <a:cubicBezTo>
                  <a:pt x="1931" y="1246"/>
                  <a:pt x="1940" y="1237"/>
                  <a:pt x="1933" y="1236"/>
                </a:cubicBezTo>
                <a:close/>
                <a:moveTo>
                  <a:pt x="1541" y="1240"/>
                </a:moveTo>
                <a:cubicBezTo>
                  <a:pt x="1541" y="1244"/>
                  <a:pt x="1537" y="1245"/>
                  <a:pt x="1533" y="1246"/>
                </a:cubicBezTo>
                <a:cubicBezTo>
                  <a:pt x="1532" y="1244"/>
                  <a:pt x="1530" y="1244"/>
                  <a:pt x="1530" y="1241"/>
                </a:cubicBezTo>
                <a:cubicBezTo>
                  <a:pt x="1534" y="1241"/>
                  <a:pt x="1536" y="1239"/>
                  <a:pt x="1541" y="1240"/>
                </a:cubicBezTo>
                <a:close/>
                <a:moveTo>
                  <a:pt x="1150" y="1252"/>
                </a:moveTo>
                <a:cubicBezTo>
                  <a:pt x="1148" y="1252"/>
                  <a:pt x="1146" y="1252"/>
                  <a:pt x="1143" y="1252"/>
                </a:cubicBezTo>
                <a:cubicBezTo>
                  <a:pt x="1142" y="1245"/>
                  <a:pt x="1152" y="1244"/>
                  <a:pt x="1150" y="1252"/>
                </a:cubicBezTo>
                <a:close/>
                <a:moveTo>
                  <a:pt x="1912" y="1246"/>
                </a:moveTo>
                <a:cubicBezTo>
                  <a:pt x="1917" y="1249"/>
                  <a:pt x="1903" y="1259"/>
                  <a:pt x="1904" y="1249"/>
                </a:cubicBezTo>
                <a:cubicBezTo>
                  <a:pt x="1908" y="1249"/>
                  <a:pt x="1911" y="1248"/>
                  <a:pt x="1912" y="1246"/>
                </a:cubicBezTo>
                <a:close/>
                <a:moveTo>
                  <a:pt x="287" y="1255"/>
                </a:moveTo>
                <a:cubicBezTo>
                  <a:pt x="288" y="1251"/>
                  <a:pt x="282" y="1246"/>
                  <a:pt x="281" y="1249"/>
                </a:cubicBezTo>
                <a:cubicBezTo>
                  <a:pt x="285" y="1250"/>
                  <a:pt x="282" y="1257"/>
                  <a:pt x="287" y="1255"/>
                </a:cubicBezTo>
                <a:close/>
                <a:moveTo>
                  <a:pt x="1417" y="1257"/>
                </a:moveTo>
                <a:cubicBezTo>
                  <a:pt x="1420" y="1260"/>
                  <a:pt x="1430" y="1260"/>
                  <a:pt x="1430" y="1254"/>
                </a:cubicBezTo>
                <a:cubicBezTo>
                  <a:pt x="1427" y="1251"/>
                  <a:pt x="1417" y="1251"/>
                  <a:pt x="1417" y="1257"/>
                </a:cubicBezTo>
                <a:close/>
                <a:moveTo>
                  <a:pt x="1472" y="1259"/>
                </a:moveTo>
                <a:cubicBezTo>
                  <a:pt x="1473" y="1254"/>
                  <a:pt x="1471" y="1252"/>
                  <a:pt x="1466" y="1252"/>
                </a:cubicBezTo>
                <a:cubicBezTo>
                  <a:pt x="1466" y="1256"/>
                  <a:pt x="1467" y="1260"/>
                  <a:pt x="1472" y="1259"/>
                </a:cubicBezTo>
                <a:close/>
                <a:moveTo>
                  <a:pt x="281" y="1255"/>
                </a:moveTo>
                <a:cubicBezTo>
                  <a:pt x="275" y="1250"/>
                  <a:pt x="278" y="1261"/>
                  <a:pt x="281" y="1255"/>
                </a:cubicBezTo>
                <a:close/>
                <a:moveTo>
                  <a:pt x="286" y="1257"/>
                </a:moveTo>
                <a:cubicBezTo>
                  <a:pt x="291" y="1258"/>
                  <a:pt x="284" y="1261"/>
                  <a:pt x="286" y="1265"/>
                </a:cubicBezTo>
                <a:cubicBezTo>
                  <a:pt x="283" y="1266"/>
                  <a:pt x="281" y="1260"/>
                  <a:pt x="282" y="1267"/>
                </a:cubicBezTo>
                <a:cubicBezTo>
                  <a:pt x="277" y="1264"/>
                  <a:pt x="284" y="1259"/>
                  <a:pt x="286" y="1257"/>
                </a:cubicBezTo>
                <a:close/>
                <a:moveTo>
                  <a:pt x="1358" y="1260"/>
                </a:moveTo>
                <a:cubicBezTo>
                  <a:pt x="1361" y="1261"/>
                  <a:pt x="1364" y="1260"/>
                  <a:pt x="1364" y="1257"/>
                </a:cubicBezTo>
                <a:cubicBezTo>
                  <a:pt x="1361" y="1257"/>
                  <a:pt x="1358" y="1257"/>
                  <a:pt x="1358" y="1260"/>
                </a:cubicBezTo>
                <a:close/>
                <a:moveTo>
                  <a:pt x="332" y="1276"/>
                </a:moveTo>
                <a:cubicBezTo>
                  <a:pt x="330" y="1276"/>
                  <a:pt x="330" y="1274"/>
                  <a:pt x="327" y="1274"/>
                </a:cubicBezTo>
                <a:cubicBezTo>
                  <a:pt x="325" y="1278"/>
                  <a:pt x="333" y="1279"/>
                  <a:pt x="332" y="1276"/>
                </a:cubicBezTo>
                <a:close/>
                <a:moveTo>
                  <a:pt x="335" y="1274"/>
                </a:moveTo>
                <a:cubicBezTo>
                  <a:pt x="336" y="1274"/>
                  <a:pt x="337" y="1274"/>
                  <a:pt x="338" y="1274"/>
                </a:cubicBezTo>
                <a:cubicBezTo>
                  <a:pt x="338" y="1277"/>
                  <a:pt x="338" y="1279"/>
                  <a:pt x="339" y="1281"/>
                </a:cubicBezTo>
                <a:cubicBezTo>
                  <a:pt x="337" y="1281"/>
                  <a:pt x="336" y="1281"/>
                  <a:pt x="335" y="1281"/>
                </a:cubicBezTo>
                <a:cubicBezTo>
                  <a:pt x="335" y="1279"/>
                  <a:pt x="335" y="1277"/>
                  <a:pt x="335" y="1274"/>
                </a:cubicBezTo>
                <a:close/>
                <a:moveTo>
                  <a:pt x="296" y="1276"/>
                </a:moveTo>
                <a:cubicBezTo>
                  <a:pt x="300" y="1276"/>
                  <a:pt x="297" y="1281"/>
                  <a:pt x="296" y="1282"/>
                </a:cubicBezTo>
                <a:cubicBezTo>
                  <a:pt x="295" y="1282"/>
                  <a:pt x="295" y="1281"/>
                  <a:pt x="293" y="1281"/>
                </a:cubicBezTo>
                <a:cubicBezTo>
                  <a:pt x="293" y="1280"/>
                  <a:pt x="293" y="1279"/>
                  <a:pt x="293" y="1278"/>
                </a:cubicBezTo>
                <a:cubicBezTo>
                  <a:pt x="295" y="1278"/>
                  <a:pt x="296" y="1277"/>
                  <a:pt x="296" y="1276"/>
                </a:cubicBezTo>
                <a:close/>
                <a:moveTo>
                  <a:pt x="1554" y="1282"/>
                </a:moveTo>
                <a:cubicBezTo>
                  <a:pt x="1556" y="1277"/>
                  <a:pt x="1552" y="1275"/>
                  <a:pt x="1547" y="1276"/>
                </a:cubicBezTo>
                <a:cubicBezTo>
                  <a:pt x="1546" y="1282"/>
                  <a:pt x="1552" y="1280"/>
                  <a:pt x="1554" y="1282"/>
                </a:cubicBezTo>
                <a:close/>
                <a:moveTo>
                  <a:pt x="1517" y="1282"/>
                </a:moveTo>
                <a:cubicBezTo>
                  <a:pt x="1519" y="1277"/>
                  <a:pt x="1511" y="1280"/>
                  <a:pt x="1508" y="1279"/>
                </a:cubicBezTo>
                <a:cubicBezTo>
                  <a:pt x="1506" y="1285"/>
                  <a:pt x="1514" y="1281"/>
                  <a:pt x="1517" y="1282"/>
                </a:cubicBezTo>
                <a:close/>
                <a:moveTo>
                  <a:pt x="245" y="1286"/>
                </a:moveTo>
                <a:cubicBezTo>
                  <a:pt x="243" y="1286"/>
                  <a:pt x="240" y="1279"/>
                  <a:pt x="239" y="1284"/>
                </a:cubicBezTo>
                <a:cubicBezTo>
                  <a:pt x="241" y="1284"/>
                  <a:pt x="245" y="1289"/>
                  <a:pt x="245" y="1286"/>
                </a:cubicBezTo>
                <a:close/>
                <a:moveTo>
                  <a:pt x="1590" y="1284"/>
                </a:moveTo>
                <a:cubicBezTo>
                  <a:pt x="1594" y="1284"/>
                  <a:pt x="1595" y="1285"/>
                  <a:pt x="1595" y="1289"/>
                </a:cubicBezTo>
                <a:cubicBezTo>
                  <a:pt x="1593" y="1289"/>
                  <a:pt x="1592" y="1289"/>
                  <a:pt x="1590" y="1289"/>
                </a:cubicBezTo>
                <a:cubicBezTo>
                  <a:pt x="1590" y="1287"/>
                  <a:pt x="1590" y="1286"/>
                  <a:pt x="1590" y="1284"/>
                </a:cubicBezTo>
                <a:close/>
                <a:moveTo>
                  <a:pt x="1790" y="1289"/>
                </a:moveTo>
                <a:cubicBezTo>
                  <a:pt x="1785" y="1284"/>
                  <a:pt x="1785" y="1295"/>
                  <a:pt x="1790" y="1289"/>
                </a:cubicBezTo>
                <a:close/>
                <a:moveTo>
                  <a:pt x="248" y="1290"/>
                </a:moveTo>
                <a:cubicBezTo>
                  <a:pt x="247" y="1289"/>
                  <a:pt x="242" y="1291"/>
                  <a:pt x="242" y="1292"/>
                </a:cubicBezTo>
                <a:cubicBezTo>
                  <a:pt x="244" y="1295"/>
                  <a:pt x="249" y="1291"/>
                  <a:pt x="248" y="1290"/>
                </a:cubicBezTo>
                <a:close/>
                <a:moveTo>
                  <a:pt x="1737" y="1295"/>
                </a:moveTo>
                <a:cubicBezTo>
                  <a:pt x="1740" y="1291"/>
                  <a:pt x="1730" y="1291"/>
                  <a:pt x="1731" y="1293"/>
                </a:cubicBezTo>
                <a:cubicBezTo>
                  <a:pt x="1733" y="1294"/>
                  <a:pt x="1734" y="1296"/>
                  <a:pt x="1737" y="1295"/>
                </a:cubicBezTo>
                <a:close/>
                <a:moveTo>
                  <a:pt x="1526" y="1298"/>
                </a:moveTo>
                <a:cubicBezTo>
                  <a:pt x="1527" y="1294"/>
                  <a:pt x="1523" y="1294"/>
                  <a:pt x="1520" y="1293"/>
                </a:cubicBezTo>
                <a:cubicBezTo>
                  <a:pt x="1518" y="1299"/>
                  <a:pt x="1522" y="1299"/>
                  <a:pt x="1526" y="1298"/>
                </a:cubicBezTo>
                <a:close/>
                <a:moveTo>
                  <a:pt x="1418" y="1301"/>
                </a:moveTo>
                <a:cubicBezTo>
                  <a:pt x="1424" y="1302"/>
                  <a:pt x="1430" y="1301"/>
                  <a:pt x="1432" y="1298"/>
                </a:cubicBezTo>
                <a:cubicBezTo>
                  <a:pt x="1428" y="1300"/>
                  <a:pt x="1418" y="1295"/>
                  <a:pt x="1418" y="1301"/>
                </a:cubicBezTo>
                <a:close/>
                <a:moveTo>
                  <a:pt x="272" y="1306"/>
                </a:moveTo>
                <a:cubicBezTo>
                  <a:pt x="276" y="1307"/>
                  <a:pt x="279" y="1300"/>
                  <a:pt x="275" y="1300"/>
                </a:cubicBezTo>
                <a:cubicBezTo>
                  <a:pt x="275" y="1303"/>
                  <a:pt x="271" y="1302"/>
                  <a:pt x="272" y="1306"/>
                </a:cubicBezTo>
                <a:close/>
                <a:moveTo>
                  <a:pt x="1807" y="1309"/>
                </a:moveTo>
                <a:cubicBezTo>
                  <a:pt x="1812" y="1308"/>
                  <a:pt x="1813" y="1311"/>
                  <a:pt x="1816" y="1313"/>
                </a:cubicBezTo>
                <a:cubicBezTo>
                  <a:pt x="1816" y="1317"/>
                  <a:pt x="1811" y="1316"/>
                  <a:pt x="1806" y="1316"/>
                </a:cubicBezTo>
                <a:cubicBezTo>
                  <a:pt x="1807" y="1314"/>
                  <a:pt x="1807" y="1311"/>
                  <a:pt x="1807" y="1309"/>
                </a:cubicBezTo>
                <a:close/>
                <a:moveTo>
                  <a:pt x="1462" y="1314"/>
                </a:moveTo>
                <a:cubicBezTo>
                  <a:pt x="1464" y="1314"/>
                  <a:pt x="1464" y="1316"/>
                  <a:pt x="1466" y="1316"/>
                </a:cubicBezTo>
                <a:cubicBezTo>
                  <a:pt x="1466" y="1317"/>
                  <a:pt x="1465" y="1317"/>
                  <a:pt x="1465" y="1319"/>
                </a:cubicBezTo>
                <a:cubicBezTo>
                  <a:pt x="1464" y="1319"/>
                  <a:pt x="1463" y="1319"/>
                  <a:pt x="1462" y="1319"/>
                </a:cubicBezTo>
                <a:cubicBezTo>
                  <a:pt x="1462" y="1317"/>
                  <a:pt x="1462" y="1316"/>
                  <a:pt x="1462" y="1314"/>
                </a:cubicBezTo>
                <a:close/>
                <a:moveTo>
                  <a:pt x="513" y="1320"/>
                </a:moveTo>
                <a:cubicBezTo>
                  <a:pt x="508" y="1320"/>
                  <a:pt x="505" y="1321"/>
                  <a:pt x="501" y="1322"/>
                </a:cubicBezTo>
                <a:cubicBezTo>
                  <a:pt x="500" y="1318"/>
                  <a:pt x="502" y="1318"/>
                  <a:pt x="505" y="1317"/>
                </a:cubicBezTo>
                <a:cubicBezTo>
                  <a:pt x="506" y="1317"/>
                  <a:pt x="514" y="1313"/>
                  <a:pt x="513" y="1320"/>
                </a:cubicBezTo>
                <a:close/>
                <a:moveTo>
                  <a:pt x="1568" y="1316"/>
                </a:moveTo>
                <a:cubicBezTo>
                  <a:pt x="1569" y="1316"/>
                  <a:pt x="1570" y="1316"/>
                  <a:pt x="1571" y="1316"/>
                </a:cubicBezTo>
                <a:cubicBezTo>
                  <a:pt x="1571" y="1318"/>
                  <a:pt x="1569" y="1318"/>
                  <a:pt x="1569" y="1320"/>
                </a:cubicBezTo>
                <a:cubicBezTo>
                  <a:pt x="1568" y="1320"/>
                  <a:pt x="1567" y="1320"/>
                  <a:pt x="1566" y="1320"/>
                </a:cubicBezTo>
                <a:cubicBezTo>
                  <a:pt x="1566" y="1318"/>
                  <a:pt x="1568" y="1318"/>
                  <a:pt x="1568" y="1316"/>
                </a:cubicBezTo>
                <a:close/>
                <a:moveTo>
                  <a:pt x="1641" y="1319"/>
                </a:moveTo>
                <a:cubicBezTo>
                  <a:pt x="1641" y="1315"/>
                  <a:pt x="1636" y="1318"/>
                  <a:pt x="1633" y="1317"/>
                </a:cubicBezTo>
                <a:cubicBezTo>
                  <a:pt x="1630" y="1324"/>
                  <a:pt x="1643" y="1324"/>
                  <a:pt x="1641" y="1319"/>
                </a:cubicBezTo>
                <a:close/>
                <a:moveTo>
                  <a:pt x="612" y="1320"/>
                </a:moveTo>
                <a:cubicBezTo>
                  <a:pt x="612" y="1327"/>
                  <a:pt x="622" y="1322"/>
                  <a:pt x="622" y="1319"/>
                </a:cubicBezTo>
                <a:cubicBezTo>
                  <a:pt x="618" y="1319"/>
                  <a:pt x="614" y="1318"/>
                  <a:pt x="612" y="1320"/>
                </a:cubicBezTo>
                <a:close/>
                <a:moveTo>
                  <a:pt x="903" y="1325"/>
                </a:moveTo>
                <a:cubicBezTo>
                  <a:pt x="901" y="1325"/>
                  <a:pt x="901" y="1323"/>
                  <a:pt x="899" y="1324"/>
                </a:cubicBezTo>
                <a:cubicBezTo>
                  <a:pt x="896" y="1328"/>
                  <a:pt x="904" y="1328"/>
                  <a:pt x="903" y="1325"/>
                </a:cubicBezTo>
                <a:close/>
                <a:moveTo>
                  <a:pt x="730" y="1325"/>
                </a:moveTo>
                <a:cubicBezTo>
                  <a:pt x="728" y="1325"/>
                  <a:pt x="725" y="1325"/>
                  <a:pt x="722" y="1325"/>
                </a:cubicBezTo>
                <a:cubicBezTo>
                  <a:pt x="721" y="1332"/>
                  <a:pt x="732" y="1332"/>
                  <a:pt x="730" y="1325"/>
                </a:cubicBezTo>
                <a:close/>
                <a:moveTo>
                  <a:pt x="1295" y="1330"/>
                </a:moveTo>
                <a:cubicBezTo>
                  <a:pt x="1297" y="1330"/>
                  <a:pt x="1298" y="1332"/>
                  <a:pt x="1301" y="1332"/>
                </a:cubicBezTo>
                <a:cubicBezTo>
                  <a:pt x="1302" y="1326"/>
                  <a:pt x="1295" y="1325"/>
                  <a:pt x="1295" y="1330"/>
                </a:cubicBezTo>
                <a:close/>
                <a:moveTo>
                  <a:pt x="467" y="1328"/>
                </a:moveTo>
                <a:cubicBezTo>
                  <a:pt x="474" y="1327"/>
                  <a:pt x="472" y="1337"/>
                  <a:pt x="481" y="1335"/>
                </a:cubicBezTo>
                <a:cubicBezTo>
                  <a:pt x="483" y="1334"/>
                  <a:pt x="485" y="1332"/>
                  <a:pt x="482" y="1332"/>
                </a:cubicBezTo>
                <a:cubicBezTo>
                  <a:pt x="483" y="1330"/>
                  <a:pt x="486" y="1330"/>
                  <a:pt x="485" y="1328"/>
                </a:cubicBezTo>
                <a:cubicBezTo>
                  <a:pt x="488" y="1331"/>
                  <a:pt x="493" y="1336"/>
                  <a:pt x="489" y="1336"/>
                </a:cubicBezTo>
                <a:cubicBezTo>
                  <a:pt x="485" y="1336"/>
                  <a:pt x="491" y="1338"/>
                  <a:pt x="489" y="1344"/>
                </a:cubicBezTo>
                <a:cubicBezTo>
                  <a:pt x="482" y="1345"/>
                  <a:pt x="478" y="1341"/>
                  <a:pt x="470" y="1343"/>
                </a:cubicBezTo>
                <a:cubicBezTo>
                  <a:pt x="467" y="1336"/>
                  <a:pt x="468" y="1336"/>
                  <a:pt x="467" y="1328"/>
                </a:cubicBezTo>
                <a:close/>
                <a:moveTo>
                  <a:pt x="492" y="1332"/>
                </a:moveTo>
                <a:cubicBezTo>
                  <a:pt x="493" y="1332"/>
                  <a:pt x="494" y="1332"/>
                  <a:pt x="495" y="1332"/>
                </a:cubicBezTo>
                <a:cubicBezTo>
                  <a:pt x="495" y="1333"/>
                  <a:pt x="495" y="1334"/>
                  <a:pt x="495" y="1335"/>
                </a:cubicBezTo>
                <a:cubicBezTo>
                  <a:pt x="494" y="1335"/>
                  <a:pt x="493" y="1335"/>
                  <a:pt x="492" y="1335"/>
                </a:cubicBezTo>
                <a:cubicBezTo>
                  <a:pt x="492" y="1334"/>
                  <a:pt x="492" y="1333"/>
                  <a:pt x="492" y="1332"/>
                </a:cubicBezTo>
                <a:close/>
                <a:moveTo>
                  <a:pt x="665" y="1332"/>
                </a:moveTo>
                <a:cubicBezTo>
                  <a:pt x="665" y="1334"/>
                  <a:pt x="665" y="1336"/>
                  <a:pt x="663" y="1336"/>
                </a:cubicBezTo>
                <a:cubicBezTo>
                  <a:pt x="665" y="1338"/>
                  <a:pt x="668" y="1339"/>
                  <a:pt x="670" y="1341"/>
                </a:cubicBezTo>
                <a:cubicBezTo>
                  <a:pt x="668" y="1344"/>
                  <a:pt x="665" y="1346"/>
                  <a:pt x="661" y="1346"/>
                </a:cubicBezTo>
                <a:cubicBezTo>
                  <a:pt x="661" y="1349"/>
                  <a:pt x="667" y="1347"/>
                  <a:pt x="665" y="1352"/>
                </a:cubicBezTo>
                <a:cubicBezTo>
                  <a:pt x="659" y="1353"/>
                  <a:pt x="655" y="1351"/>
                  <a:pt x="651" y="1349"/>
                </a:cubicBezTo>
                <a:cubicBezTo>
                  <a:pt x="653" y="1344"/>
                  <a:pt x="653" y="1336"/>
                  <a:pt x="662" y="1338"/>
                </a:cubicBezTo>
                <a:cubicBezTo>
                  <a:pt x="662" y="1333"/>
                  <a:pt x="650" y="1340"/>
                  <a:pt x="652" y="1333"/>
                </a:cubicBezTo>
                <a:cubicBezTo>
                  <a:pt x="655" y="1331"/>
                  <a:pt x="660" y="1332"/>
                  <a:pt x="665" y="1332"/>
                </a:cubicBezTo>
                <a:close/>
                <a:moveTo>
                  <a:pt x="553" y="1336"/>
                </a:moveTo>
                <a:cubicBezTo>
                  <a:pt x="553" y="1339"/>
                  <a:pt x="553" y="1342"/>
                  <a:pt x="553" y="1344"/>
                </a:cubicBezTo>
                <a:cubicBezTo>
                  <a:pt x="548" y="1344"/>
                  <a:pt x="544" y="1344"/>
                  <a:pt x="545" y="1338"/>
                </a:cubicBezTo>
                <a:cubicBezTo>
                  <a:pt x="547" y="1337"/>
                  <a:pt x="549" y="1336"/>
                  <a:pt x="553" y="1336"/>
                </a:cubicBezTo>
                <a:close/>
                <a:moveTo>
                  <a:pt x="1514" y="1343"/>
                </a:moveTo>
                <a:cubicBezTo>
                  <a:pt x="1517" y="1338"/>
                  <a:pt x="1508" y="1338"/>
                  <a:pt x="1508" y="1341"/>
                </a:cubicBezTo>
                <a:cubicBezTo>
                  <a:pt x="1510" y="1342"/>
                  <a:pt x="1511" y="1343"/>
                  <a:pt x="1514" y="1343"/>
                </a:cubicBezTo>
                <a:close/>
                <a:moveTo>
                  <a:pt x="636" y="1343"/>
                </a:moveTo>
                <a:cubicBezTo>
                  <a:pt x="640" y="1341"/>
                  <a:pt x="640" y="1345"/>
                  <a:pt x="643" y="1346"/>
                </a:cubicBezTo>
                <a:cubicBezTo>
                  <a:pt x="643" y="1352"/>
                  <a:pt x="640" y="1355"/>
                  <a:pt x="639" y="1360"/>
                </a:cubicBezTo>
                <a:cubicBezTo>
                  <a:pt x="638" y="1359"/>
                  <a:pt x="637" y="1358"/>
                  <a:pt x="634" y="1358"/>
                </a:cubicBezTo>
                <a:cubicBezTo>
                  <a:pt x="636" y="1352"/>
                  <a:pt x="633" y="1350"/>
                  <a:pt x="636" y="1343"/>
                </a:cubicBezTo>
                <a:close/>
                <a:moveTo>
                  <a:pt x="466" y="1346"/>
                </a:moveTo>
                <a:cubicBezTo>
                  <a:pt x="465" y="1351"/>
                  <a:pt x="468" y="1352"/>
                  <a:pt x="468" y="1357"/>
                </a:cubicBezTo>
                <a:cubicBezTo>
                  <a:pt x="462" y="1356"/>
                  <a:pt x="460" y="1359"/>
                  <a:pt x="460" y="1363"/>
                </a:cubicBezTo>
                <a:cubicBezTo>
                  <a:pt x="459" y="1368"/>
                  <a:pt x="464" y="1367"/>
                  <a:pt x="465" y="1370"/>
                </a:cubicBezTo>
                <a:cubicBezTo>
                  <a:pt x="467" y="1374"/>
                  <a:pt x="463" y="1374"/>
                  <a:pt x="464" y="1378"/>
                </a:cubicBezTo>
                <a:cubicBezTo>
                  <a:pt x="459" y="1375"/>
                  <a:pt x="450" y="1376"/>
                  <a:pt x="449" y="1368"/>
                </a:cubicBezTo>
                <a:cubicBezTo>
                  <a:pt x="452" y="1368"/>
                  <a:pt x="453" y="1370"/>
                  <a:pt x="456" y="1370"/>
                </a:cubicBezTo>
                <a:cubicBezTo>
                  <a:pt x="456" y="1366"/>
                  <a:pt x="451" y="1368"/>
                  <a:pt x="451" y="1365"/>
                </a:cubicBezTo>
                <a:cubicBezTo>
                  <a:pt x="451" y="1362"/>
                  <a:pt x="451" y="1358"/>
                  <a:pt x="455" y="1358"/>
                </a:cubicBezTo>
                <a:cubicBezTo>
                  <a:pt x="456" y="1354"/>
                  <a:pt x="453" y="1354"/>
                  <a:pt x="453" y="1349"/>
                </a:cubicBezTo>
                <a:cubicBezTo>
                  <a:pt x="456" y="1350"/>
                  <a:pt x="456" y="1348"/>
                  <a:pt x="456" y="1346"/>
                </a:cubicBezTo>
                <a:cubicBezTo>
                  <a:pt x="460" y="1346"/>
                  <a:pt x="463" y="1346"/>
                  <a:pt x="466" y="1346"/>
                </a:cubicBezTo>
                <a:close/>
                <a:moveTo>
                  <a:pt x="486" y="1346"/>
                </a:moveTo>
                <a:cubicBezTo>
                  <a:pt x="486" y="1349"/>
                  <a:pt x="484" y="1349"/>
                  <a:pt x="485" y="1352"/>
                </a:cubicBezTo>
                <a:cubicBezTo>
                  <a:pt x="479" y="1353"/>
                  <a:pt x="478" y="1350"/>
                  <a:pt x="475" y="1349"/>
                </a:cubicBezTo>
                <a:cubicBezTo>
                  <a:pt x="475" y="1344"/>
                  <a:pt x="482" y="1346"/>
                  <a:pt x="486" y="1346"/>
                </a:cubicBezTo>
                <a:close/>
                <a:moveTo>
                  <a:pt x="528" y="1349"/>
                </a:moveTo>
                <a:cubicBezTo>
                  <a:pt x="526" y="1349"/>
                  <a:pt x="524" y="1349"/>
                  <a:pt x="522" y="1349"/>
                </a:cubicBezTo>
                <a:cubicBezTo>
                  <a:pt x="521" y="1355"/>
                  <a:pt x="530" y="1355"/>
                  <a:pt x="528" y="1349"/>
                </a:cubicBezTo>
                <a:close/>
                <a:moveTo>
                  <a:pt x="1492" y="1357"/>
                </a:moveTo>
                <a:cubicBezTo>
                  <a:pt x="1491" y="1360"/>
                  <a:pt x="1488" y="1361"/>
                  <a:pt x="1486" y="1362"/>
                </a:cubicBezTo>
                <a:cubicBezTo>
                  <a:pt x="1482" y="1362"/>
                  <a:pt x="1480" y="1357"/>
                  <a:pt x="1477" y="1360"/>
                </a:cubicBezTo>
                <a:cubicBezTo>
                  <a:pt x="1475" y="1352"/>
                  <a:pt x="1483" y="1356"/>
                  <a:pt x="1486" y="1357"/>
                </a:cubicBezTo>
                <a:cubicBezTo>
                  <a:pt x="1488" y="1352"/>
                  <a:pt x="1481" y="1356"/>
                  <a:pt x="1483" y="1351"/>
                </a:cubicBezTo>
                <a:cubicBezTo>
                  <a:pt x="1489" y="1345"/>
                  <a:pt x="1489" y="1355"/>
                  <a:pt x="1492" y="1357"/>
                </a:cubicBezTo>
                <a:close/>
                <a:moveTo>
                  <a:pt x="698" y="1351"/>
                </a:moveTo>
                <a:cubicBezTo>
                  <a:pt x="701" y="1349"/>
                  <a:pt x="700" y="1353"/>
                  <a:pt x="701" y="1354"/>
                </a:cubicBezTo>
                <a:cubicBezTo>
                  <a:pt x="703" y="1355"/>
                  <a:pt x="708" y="1357"/>
                  <a:pt x="708" y="1362"/>
                </a:cubicBezTo>
                <a:cubicBezTo>
                  <a:pt x="702" y="1365"/>
                  <a:pt x="701" y="1359"/>
                  <a:pt x="695" y="1358"/>
                </a:cubicBezTo>
                <a:cubicBezTo>
                  <a:pt x="695" y="1355"/>
                  <a:pt x="697" y="1354"/>
                  <a:pt x="698" y="1351"/>
                </a:cubicBezTo>
                <a:close/>
                <a:moveTo>
                  <a:pt x="1382" y="1354"/>
                </a:moveTo>
                <a:cubicBezTo>
                  <a:pt x="1392" y="1356"/>
                  <a:pt x="1389" y="1367"/>
                  <a:pt x="1386" y="1374"/>
                </a:cubicBezTo>
                <a:cubicBezTo>
                  <a:pt x="1380" y="1375"/>
                  <a:pt x="1380" y="1370"/>
                  <a:pt x="1375" y="1370"/>
                </a:cubicBezTo>
                <a:cubicBezTo>
                  <a:pt x="1377" y="1364"/>
                  <a:pt x="1377" y="1357"/>
                  <a:pt x="1382" y="1354"/>
                </a:cubicBezTo>
                <a:close/>
                <a:moveTo>
                  <a:pt x="1428" y="1373"/>
                </a:moveTo>
                <a:cubicBezTo>
                  <a:pt x="1423" y="1372"/>
                  <a:pt x="1421" y="1376"/>
                  <a:pt x="1416" y="1374"/>
                </a:cubicBezTo>
                <a:cubicBezTo>
                  <a:pt x="1411" y="1367"/>
                  <a:pt x="1413" y="1358"/>
                  <a:pt x="1424" y="1358"/>
                </a:cubicBezTo>
                <a:cubicBezTo>
                  <a:pt x="1425" y="1363"/>
                  <a:pt x="1430" y="1365"/>
                  <a:pt x="1428" y="1373"/>
                </a:cubicBezTo>
                <a:close/>
                <a:moveTo>
                  <a:pt x="1343" y="1362"/>
                </a:moveTo>
                <a:cubicBezTo>
                  <a:pt x="1341" y="1360"/>
                  <a:pt x="1338" y="1363"/>
                  <a:pt x="1338" y="1363"/>
                </a:cubicBezTo>
                <a:cubicBezTo>
                  <a:pt x="1336" y="1368"/>
                  <a:pt x="1346" y="1365"/>
                  <a:pt x="1343" y="1362"/>
                </a:cubicBezTo>
                <a:close/>
                <a:moveTo>
                  <a:pt x="566" y="1368"/>
                </a:moveTo>
                <a:cubicBezTo>
                  <a:pt x="566" y="1372"/>
                  <a:pt x="568" y="1373"/>
                  <a:pt x="573" y="1373"/>
                </a:cubicBezTo>
                <a:cubicBezTo>
                  <a:pt x="573" y="1366"/>
                  <a:pt x="570" y="1366"/>
                  <a:pt x="566" y="1368"/>
                </a:cubicBezTo>
                <a:close/>
                <a:moveTo>
                  <a:pt x="1033" y="1366"/>
                </a:moveTo>
                <a:cubicBezTo>
                  <a:pt x="1036" y="1366"/>
                  <a:pt x="1038" y="1366"/>
                  <a:pt x="1041" y="1366"/>
                </a:cubicBezTo>
                <a:cubicBezTo>
                  <a:pt x="1043" y="1372"/>
                  <a:pt x="1030" y="1374"/>
                  <a:pt x="1033" y="1366"/>
                </a:cubicBezTo>
                <a:close/>
                <a:moveTo>
                  <a:pt x="422" y="1374"/>
                </a:moveTo>
                <a:cubicBezTo>
                  <a:pt x="422" y="1372"/>
                  <a:pt x="424" y="1371"/>
                  <a:pt x="422" y="1370"/>
                </a:cubicBezTo>
                <a:cubicBezTo>
                  <a:pt x="421" y="1371"/>
                  <a:pt x="419" y="1373"/>
                  <a:pt x="422" y="1374"/>
                </a:cubicBezTo>
                <a:close/>
                <a:moveTo>
                  <a:pt x="429" y="1370"/>
                </a:moveTo>
                <a:cubicBezTo>
                  <a:pt x="432" y="1368"/>
                  <a:pt x="433" y="1372"/>
                  <a:pt x="434" y="1373"/>
                </a:cubicBezTo>
                <a:cubicBezTo>
                  <a:pt x="436" y="1373"/>
                  <a:pt x="439" y="1372"/>
                  <a:pt x="440" y="1373"/>
                </a:cubicBezTo>
                <a:cubicBezTo>
                  <a:pt x="441" y="1373"/>
                  <a:pt x="440" y="1375"/>
                  <a:pt x="440" y="1376"/>
                </a:cubicBezTo>
                <a:cubicBezTo>
                  <a:pt x="441" y="1378"/>
                  <a:pt x="444" y="1377"/>
                  <a:pt x="444" y="1381"/>
                </a:cubicBezTo>
                <a:cubicBezTo>
                  <a:pt x="440" y="1376"/>
                  <a:pt x="428" y="1380"/>
                  <a:pt x="429" y="1370"/>
                </a:cubicBezTo>
                <a:close/>
                <a:moveTo>
                  <a:pt x="1473" y="1376"/>
                </a:moveTo>
                <a:cubicBezTo>
                  <a:pt x="1469" y="1376"/>
                  <a:pt x="1466" y="1376"/>
                  <a:pt x="1464" y="1374"/>
                </a:cubicBezTo>
                <a:cubicBezTo>
                  <a:pt x="1466" y="1372"/>
                  <a:pt x="1474" y="1369"/>
                  <a:pt x="1473" y="1376"/>
                </a:cubicBezTo>
                <a:close/>
                <a:moveTo>
                  <a:pt x="1145" y="1373"/>
                </a:moveTo>
                <a:cubicBezTo>
                  <a:pt x="1147" y="1373"/>
                  <a:pt x="1148" y="1373"/>
                  <a:pt x="1150" y="1373"/>
                </a:cubicBezTo>
                <a:cubicBezTo>
                  <a:pt x="1151" y="1376"/>
                  <a:pt x="1153" y="1379"/>
                  <a:pt x="1153" y="1384"/>
                </a:cubicBezTo>
                <a:cubicBezTo>
                  <a:pt x="1150" y="1386"/>
                  <a:pt x="1148" y="1388"/>
                  <a:pt x="1142" y="1387"/>
                </a:cubicBezTo>
                <a:cubicBezTo>
                  <a:pt x="1140" y="1380"/>
                  <a:pt x="1144" y="1377"/>
                  <a:pt x="1145" y="1373"/>
                </a:cubicBezTo>
                <a:close/>
                <a:moveTo>
                  <a:pt x="519" y="1395"/>
                </a:moveTo>
                <a:cubicBezTo>
                  <a:pt x="517" y="1397"/>
                  <a:pt x="518" y="1401"/>
                  <a:pt x="514" y="1401"/>
                </a:cubicBezTo>
                <a:cubicBezTo>
                  <a:pt x="511" y="1403"/>
                  <a:pt x="512" y="1398"/>
                  <a:pt x="511" y="1398"/>
                </a:cubicBezTo>
                <a:cubicBezTo>
                  <a:pt x="507" y="1397"/>
                  <a:pt x="503" y="1398"/>
                  <a:pt x="500" y="1395"/>
                </a:cubicBezTo>
                <a:cubicBezTo>
                  <a:pt x="499" y="1394"/>
                  <a:pt x="498" y="1393"/>
                  <a:pt x="497" y="1392"/>
                </a:cubicBezTo>
                <a:cubicBezTo>
                  <a:pt x="496" y="1391"/>
                  <a:pt x="497" y="1388"/>
                  <a:pt x="497" y="1387"/>
                </a:cubicBezTo>
                <a:cubicBezTo>
                  <a:pt x="496" y="1386"/>
                  <a:pt x="491" y="1384"/>
                  <a:pt x="492" y="1379"/>
                </a:cubicBezTo>
                <a:cubicBezTo>
                  <a:pt x="494" y="1379"/>
                  <a:pt x="493" y="1376"/>
                  <a:pt x="493" y="1374"/>
                </a:cubicBezTo>
                <a:cubicBezTo>
                  <a:pt x="495" y="1375"/>
                  <a:pt x="498" y="1375"/>
                  <a:pt x="500" y="1376"/>
                </a:cubicBezTo>
                <a:cubicBezTo>
                  <a:pt x="500" y="1376"/>
                  <a:pt x="499" y="1377"/>
                  <a:pt x="500" y="1378"/>
                </a:cubicBezTo>
                <a:cubicBezTo>
                  <a:pt x="500" y="1378"/>
                  <a:pt x="505" y="1378"/>
                  <a:pt x="506" y="1379"/>
                </a:cubicBezTo>
                <a:cubicBezTo>
                  <a:pt x="506" y="1380"/>
                  <a:pt x="505" y="1382"/>
                  <a:pt x="506" y="1382"/>
                </a:cubicBezTo>
                <a:cubicBezTo>
                  <a:pt x="506" y="1383"/>
                  <a:pt x="509" y="1383"/>
                  <a:pt x="509" y="1384"/>
                </a:cubicBezTo>
                <a:cubicBezTo>
                  <a:pt x="510" y="1384"/>
                  <a:pt x="509" y="1387"/>
                  <a:pt x="509" y="1387"/>
                </a:cubicBezTo>
                <a:cubicBezTo>
                  <a:pt x="511" y="1388"/>
                  <a:pt x="514" y="1389"/>
                  <a:pt x="514" y="1393"/>
                </a:cubicBezTo>
                <a:cubicBezTo>
                  <a:pt x="514" y="1395"/>
                  <a:pt x="517" y="1395"/>
                  <a:pt x="519" y="1395"/>
                </a:cubicBezTo>
                <a:close/>
                <a:moveTo>
                  <a:pt x="1350" y="1379"/>
                </a:moveTo>
                <a:cubicBezTo>
                  <a:pt x="1359" y="1381"/>
                  <a:pt x="1344" y="1387"/>
                  <a:pt x="1350" y="1379"/>
                </a:cubicBezTo>
                <a:close/>
                <a:moveTo>
                  <a:pt x="445" y="1384"/>
                </a:moveTo>
                <a:cubicBezTo>
                  <a:pt x="447" y="1390"/>
                  <a:pt x="428" y="1387"/>
                  <a:pt x="430" y="1382"/>
                </a:cubicBezTo>
                <a:cubicBezTo>
                  <a:pt x="432" y="1384"/>
                  <a:pt x="432" y="1381"/>
                  <a:pt x="433" y="1381"/>
                </a:cubicBezTo>
                <a:cubicBezTo>
                  <a:pt x="434" y="1381"/>
                  <a:pt x="434" y="1382"/>
                  <a:pt x="434" y="1382"/>
                </a:cubicBezTo>
                <a:cubicBezTo>
                  <a:pt x="437" y="1382"/>
                  <a:pt x="443" y="1381"/>
                  <a:pt x="445" y="1384"/>
                </a:cubicBezTo>
                <a:close/>
                <a:moveTo>
                  <a:pt x="1182" y="1389"/>
                </a:moveTo>
                <a:cubicBezTo>
                  <a:pt x="1186" y="1389"/>
                  <a:pt x="1187" y="1392"/>
                  <a:pt x="1188" y="1387"/>
                </a:cubicBezTo>
                <a:cubicBezTo>
                  <a:pt x="1186" y="1385"/>
                  <a:pt x="1183" y="1385"/>
                  <a:pt x="1182" y="1389"/>
                </a:cubicBezTo>
                <a:close/>
                <a:moveTo>
                  <a:pt x="439" y="1389"/>
                </a:moveTo>
                <a:cubicBezTo>
                  <a:pt x="446" y="1388"/>
                  <a:pt x="446" y="1394"/>
                  <a:pt x="452" y="1395"/>
                </a:cubicBezTo>
                <a:cubicBezTo>
                  <a:pt x="455" y="1398"/>
                  <a:pt x="445" y="1400"/>
                  <a:pt x="449" y="1404"/>
                </a:cubicBezTo>
                <a:cubicBezTo>
                  <a:pt x="449" y="1405"/>
                  <a:pt x="452" y="1404"/>
                  <a:pt x="452" y="1404"/>
                </a:cubicBezTo>
                <a:cubicBezTo>
                  <a:pt x="452" y="1408"/>
                  <a:pt x="448" y="1409"/>
                  <a:pt x="451" y="1411"/>
                </a:cubicBezTo>
                <a:cubicBezTo>
                  <a:pt x="453" y="1415"/>
                  <a:pt x="441" y="1413"/>
                  <a:pt x="447" y="1416"/>
                </a:cubicBezTo>
                <a:cubicBezTo>
                  <a:pt x="442" y="1420"/>
                  <a:pt x="437" y="1413"/>
                  <a:pt x="438" y="1406"/>
                </a:cubicBezTo>
                <a:cubicBezTo>
                  <a:pt x="441" y="1405"/>
                  <a:pt x="442" y="1404"/>
                  <a:pt x="444" y="1403"/>
                </a:cubicBezTo>
                <a:cubicBezTo>
                  <a:pt x="443" y="1401"/>
                  <a:pt x="441" y="1401"/>
                  <a:pt x="441" y="1398"/>
                </a:cubicBezTo>
                <a:cubicBezTo>
                  <a:pt x="440" y="1398"/>
                  <a:pt x="438" y="1398"/>
                  <a:pt x="437" y="1398"/>
                </a:cubicBezTo>
                <a:cubicBezTo>
                  <a:pt x="436" y="1395"/>
                  <a:pt x="436" y="1393"/>
                  <a:pt x="436" y="1390"/>
                </a:cubicBezTo>
                <a:cubicBezTo>
                  <a:pt x="438" y="1390"/>
                  <a:pt x="439" y="1390"/>
                  <a:pt x="439" y="1389"/>
                </a:cubicBezTo>
                <a:close/>
                <a:moveTo>
                  <a:pt x="918" y="1393"/>
                </a:moveTo>
                <a:cubicBezTo>
                  <a:pt x="920" y="1401"/>
                  <a:pt x="915" y="1403"/>
                  <a:pt x="914" y="1408"/>
                </a:cubicBezTo>
                <a:cubicBezTo>
                  <a:pt x="911" y="1405"/>
                  <a:pt x="906" y="1406"/>
                  <a:pt x="901" y="1406"/>
                </a:cubicBezTo>
                <a:cubicBezTo>
                  <a:pt x="900" y="1405"/>
                  <a:pt x="900" y="1402"/>
                  <a:pt x="898" y="1401"/>
                </a:cubicBezTo>
                <a:cubicBezTo>
                  <a:pt x="896" y="1391"/>
                  <a:pt x="904" y="1386"/>
                  <a:pt x="912" y="1389"/>
                </a:cubicBezTo>
                <a:cubicBezTo>
                  <a:pt x="912" y="1389"/>
                  <a:pt x="912" y="1392"/>
                  <a:pt x="912" y="1392"/>
                </a:cubicBezTo>
                <a:cubicBezTo>
                  <a:pt x="913" y="1393"/>
                  <a:pt x="916" y="1393"/>
                  <a:pt x="918" y="1393"/>
                </a:cubicBezTo>
                <a:close/>
                <a:moveTo>
                  <a:pt x="1723" y="1390"/>
                </a:moveTo>
                <a:cubicBezTo>
                  <a:pt x="1728" y="1391"/>
                  <a:pt x="1733" y="1392"/>
                  <a:pt x="1734" y="1397"/>
                </a:cubicBezTo>
                <a:cubicBezTo>
                  <a:pt x="1730" y="1400"/>
                  <a:pt x="1724" y="1397"/>
                  <a:pt x="1721" y="1395"/>
                </a:cubicBezTo>
                <a:cubicBezTo>
                  <a:pt x="1722" y="1394"/>
                  <a:pt x="1723" y="1392"/>
                  <a:pt x="1723" y="1390"/>
                </a:cubicBezTo>
                <a:close/>
                <a:moveTo>
                  <a:pt x="621" y="1395"/>
                </a:moveTo>
                <a:cubicBezTo>
                  <a:pt x="622" y="1400"/>
                  <a:pt x="617" y="1399"/>
                  <a:pt x="619" y="1406"/>
                </a:cubicBezTo>
                <a:cubicBezTo>
                  <a:pt x="615" y="1406"/>
                  <a:pt x="614" y="1404"/>
                  <a:pt x="611" y="1403"/>
                </a:cubicBezTo>
                <a:cubicBezTo>
                  <a:pt x="609" y="1394"/>
                  <a:pt x="617" y="1390"/>
                  <a:pt x="621" y="1395"/>
                </a:cubicBezTo>
                <a:close/>
                <a:moveTo>
                  <a:pt x="1774" y="1393"/>
                </a:moveTo>
                <a:cubicBezTo>
                  <a:pt x="1774" y="1395"/>
                  <a:pt x="1773" y="1398"/>
                  <a:pt x="1773" y="1398"/>
                </a:cubicBezTo>
                <a:cubicBezTo>
                  <a:pt x="1772" y="1398"/>
                  <a:pt x="1770" y="1396"/>
                  <a:pt x="1768" y="1397"/>
                </a:cubicBezTo>
                <a:cubicBezTo>
                  <a:pt x="1765" y="1397"/>
                  <a:pt x="1761" y="1397"/>
                  <a:pt x="1755" y="1398"/>
                </a:cubicBezTo>
                <a:cubicBezTo>
                  <a:pt x="1755" y="1398"/>
                  <a:pt x="1750" y="1401"/>
                  <a:pt x="1749" y="1400"/>
                </a:cubicBezTo>
                <a:cubicBezTo>
                  <a:pt x="1749" y="1400"/>
                  <a:pt x="1749" y="1398"/>
                  <a:pt x="1749" y="1398"/>
                </a:cubicBezTo>
                <a:cubicBezTo>
                  <a:pt x="1747" y="1398"/>
                  <a:pt x="1746" y="1400"/>
                  <a:pt x="1746" y="1400"/>
                </a:cubicBezTo>
                <a:cubicBezTo>
                  <a:pt x="1743" y="1399"/>
                  <a:pt x="1741" y="1397"/>
                  <a:pt x="1738" y="1398"/>
                </a:cubicBezTo>
                <a:cubicBezTo>
                  <a:pt x="1738" y="1397"/>
                  <a:pt x="1738" y="1395"/>
                  <a:pt x="1739" y="1393"/>
                </a:cubicBezTo>
                <a:cubicBezTo>
                  <a:pt x="1753" y="1389"/>
                  <a:pt x="1759" y="1395"/>
                  <a:pt x="1774" y="1393"/>
                </a:cubicBezTo>
                <a:close/>
                <a:moveTo>
                  <a:pt x="1291" y="1395"/>
                </a:moveTo>
                <a:cubicBezTo>
                  <a:pt x="1290" y="1401"/>
                  <a:pt x="1303" y="1399"/>
                  <a:pt x="1300" y="1393"/>
                </a:cubicBezTo>
                <a:cubicBezTo>
                  <a:pt x="1296" y="1393"/>
                  <a:pt x="1293" y="1393"/>
                  <a:pt x="1291" y="1395"/>
                </a:cubicBezTo>
                <a:close/>
                <a:moveTo>
                  <a:pt x="1693" y="1398"/>
                </a:moveTo>
                <a:cubicBezTo>
                  <a:pt x="1688" y="1397"/>
                  <a:pt x="1687" y="1401"/>
                  <a:pt x="1681" y="1400"/>
                </a:cubicBezTo>
                <a:cubicBezTo>
                  <a:pt x="1681" y="1398"/>
                  <a:pt x="1681" y="1397"/>
                  <a:pt x="1681" y="1395"/>
                </a:cubicBezTo>
                <a:cubicBezTo>
                  <a:pt x="1684" y="1392"/>
                  <a:pt x="1694" y="1392"/>
                  <a:pt x="1693" y="1398"/>
                </a:cubicBezTo>
                <a:close/>
                <a:moveTo>
                  <a:pt x="1797" y="1397"/>
                </a:moveTo>
                <a:cubicBezTo>
                  <a:pt x="1800" y="1391"/>
                  <a:pt x="1787" y="1393"/>
                  <a:pt x="1787" y="1395"/>
                </a:cubicBezTo>
                <a:cubicBezTo>
                  <a:pt x="1789" y="1397"/>
                  <a:pt x="1793" y="1397"/>
                  <a:pt x="1797" y="1397"/>
                </a:cubicBezTo>
                <a:close/>
                <a:moveTo>
                  <a:pt x="651" y="1395"/>
                </a:moveTo>
                <a:cubicBezTo>
                  <a:pt x="653" y="1395"/>
                  <a:pt x="656" y="1395"/>
                  <a:pt x="659" y="1395"/>
                </a:cubicBezTo>
                <a:cubicBezTo>
                  <a:pt x="659" y="1401"/>
                  <a:pt x="664" y="1403"/>
                  <a:pt x="664" y="1409"/>
                </a:cubicBezTo>
                <a:cubicBezTo>
                  <a:pt x="661" y="1409"/>
                  <a:pt x="657" y="1409"/>
                  <a:pt x="654" y="1409"/>
                </a:cubicBezTo>
                <a:cubicBezTo>
                  <a:pt x="654" y="1407"/>
                  <a:pt x="655" y="1405"/>
                  <a:pt x="654" y="1403"/>
                </a:cubicBezTo>
                <a:cubicBezTo>
                  <a:pt x="653" y="1400"/>
                  <a:pt x="649" y="1401"/>
                  <a:pt x="651" y="1395"/>
                </a:cubicBezTo>
                <a:close/>
                <a:moveTo>
                  <a:pt x="1027" y="1401"/>
                </a:moveTo>
                <a:cubicBezTo>
                  <a:pt x="1023" y="1405"/>
                  <a:pt x="1019" y="1401"/>
                  <a:pt x="1014" y="1401"/>
                </a:cubicBezTo>
                <a:cubicBezTo>
                  <a:pt x="1014" y="1393"/>
                  <a:pt x="1026" y="1394"/>
                  <a:pt x="1027" y="1401"/>
                </a:cubicBezTo>
                <a:close/>
                <a:moveTo>
                  <a:pt x="1330" y="1395"/>
                </a:moveTo>
                <a:cubicBezTo>
                  <a:pt x="1333" y="1395"/>
                  <a:pt x="1336" y="1395"/>
                  <a:pt x="1339" y="1395"/>
                </a:cubicBezTo>
                <a:cubicBezTo>
                  <a:pt x="1340" y="1401"/>
                  <a:pt x="1337" y="1405"/>
                  <a:pt x="1331" y="1404"/>
                </a:cubicBezTo>
                <a:cubicBezTo>
                  <a:pt x="1329" y="1400"/>
                  <a:pt x="1332" y="1400"/>
                  <a:pt x="1330" y="1395"/>
                </a:cubicBezTo>
                <a:close/>
                <a:moveTo>
                  <a:pt x="1852" y="1398"/>
                </a:moveTo>
                <a:cubicBezTo>
                  <a:pt x="1854" y="1399"/>
                  <a:pt x="1855" y="1400"/>
                  <a:pt x="1858" y="1400"/>
                </a:cubicBezTo>
                <a:cubicBezTo>
                  <a:pt x="1859" y="1394"/>
                  <a:pt x="1852" y="1394"/>
                  <a:pt x="1852" y="1398"/>
                </a:cubicBezTo>
                <a:close/>
                <a:moveTo>
                  <a:pt x="962" y="1406"/>
                </a:moveTo>
                <a:cubicBezTo>
                  <a:pt x="955" y="1406"/>
                  <a:pt x="949" y="1406"/>
                  <a:pt x="945" y="1404"/>
                </a:cubicBezTo>
                <a:cubicBezTo>
                  <a:pt x="945" y="1403"/>
                  <a:pt x="945" y="1401"/>
                  <a:pt x="945" y="1400"/>
                </a:cubicBezTo>
                <a:cubicBezTo>
                  <a:pt x="949" y="1397"/>
                  <a:pt x="954" y="1398"/>
                  <a:pt x="959" y="1401"/>
                </a:cubicBezTo>
                <a:cubicBezTo>
                  <a:pt x="960" y="1402"/>
                  <a:pt x="962" y="1403"/>
                  <a:pt x="962" y="1406"/>
                </a:cubicBezTo>
                <a:close/>
                <a:moveTo>
                  <a:pt x="1395" y="1401"/>
                </a:moveTo>
                <a:cubicBezTo>
                  <a:pt x="1398" y="1403"/>
                  <a:pt x="1400" y="1401"/>
                  <a:pt x="1404" y="1403"/>
                </a:cubicBezTo>
                <a:cubicBezTo>
                  <a:pt x="1405" y="1398"/>
                  <a:pt x="1395" y="1396"/>
                  <a:pt x="1395" y="1401"/>
                </a:cubicBezTo>
                <a:close/>
                <a:moveTo>
                  <a:pt x="603" y="1412"/>
                </a:moveTo>
                <a:cubicBezTo>
                  <a:pt x="604" y="1414"/>
                  <a:pt x="606" y="1413"/>
                  <a:pt x="606" y="1416"/>
                </a:cubicBezTo>
                <a:cubicBezTo>
                  <a:pt x="608" y="1415"/>
                  <a:pt x="608" y="1412"/>
                  <a:pt x="611" y="1412"/>
                </a:cubicBezTo>
                <a:cubicBezTo>
                  <a:pt x="614" y="1415"/>
                  <a:pt x="611" y="1419"/>
                  <a:pt x="606" y="1419"/>
                </a:cubicBezTo>
                <a:cubicBezTo>
                  <a:pt x="607" y="1423"/>
                  <a:pt x="613" y="1426"/>
                  <a:pt x="605" y="1427"/>
                </a:cubicBezTo>
                <a:cubicBezTo>
                  <a:pt x="605" y="1423"/>
                  <a:pt x="608" y="1421"/>
                  <a:pt x="602" y="1422"/>
                </a:cubicBezTo>
                <a:cubicBezTo>
                  <a:pt x="602" y="1420"/>
                  <a:pt x="604" y="1421"/>
                  <a:pt x="605" y="1420"/>
                </a:cubicBezTo>
                <a:cubicBezTo>
                  <a:pt x="605" y="1419"/>
                  <a:pt x="603" y="1419"/>
                  <a:pt x="603" y="1417"/>
                </a:cubicBezTo>
                <a:cubicBezTo>
                  <a:pt x="600" y="1420"/>
                  <a:pt x="601" y="1421"/>
                  <a:pt x="602" y="1425"/>
                </a:cubicBezTo>
                <a:cubicBezTo>
                  <a:pt x="602" y="1429"/>
                  <a:pt x="608" y="1426"/>
                  <a:pt x="607" y="1431"/>
                </a:cubicBezTo>
                <a:cubicBezTo>
                  <a:pt x="600" y="1430"/>
                  <a:pt x="601" y="1433"/>
                  <a:pt x="602" y="1438"/>
                </a:cubicBezTo>
                <a:cubicBezTo>
                  <a:pt x="599" y="1438"/>
                  <a:pt x="598" y="1437"/>
                  <a:pt x="596" y="1436"/>
                </a:cubicBezTo>
                <a:cubicBezTo>
                  <a:pt x="595" y="1433"/>
                  <a:pt x="599" y="1434"/>
                  <a:pt x="599" y="1431"/>
                </a:cubicBezTo>
                <a:cubicBezTo>
                  <a:pt x="599" y="1428"/>
                  <a:pt x="595" y="1432"/>
                  <a:pt x="594" y="1431"/>
                </a:cubicBezTo>
                <a:cubicBezTo>
                  <a:pt x="593" y="1430"/>
                  <a:pt x="593" y="1432"/>
                  <a:pt x="590" y="1431"/>
                </a:cubicBezTo>
                <a:cubicBezTo>
                  <a:pt x="588" y="1431"/>
                  <a:pt x="587" y="1429"/>
                  <a:pt x="585" y="1430"/>
                </a:cubicBezTo>
                <a:cubicBezTo>
                  <a:pt x="585" y="1425"/>
                  <a:pt x="591" y="1427"/>
                  <a:pt x="596" y="1427"/>
                </a:cubicBezTo>
                <a:cubicBezTo>
                  <a:pt x="595" y="1425"/>
                  <a:pt x="592" y="1425"/>
                  <a:pt x="590" y="1425"/>
                </a:cubicBezTo>
                <a:cubicBezTo>
                  <a:pt x="589" y="1422"/>
                  <a:pt x="586" y="1421"/>
                  <a:pt x="586" y="1417"/>
                </a:cubicBezTo>
                <a:cubicBezTo>
                  <a:pt x="583" y="1417"/>
                  <a:pt x="581" y="1417"/>
                  <a:pt x="582" y="1420"/>
                </a:cubicBezTo>
                <a:cubicBezTo>
                  <a:pt x="578" y="1419"/>
                  <a:pt x="583" y="1413"/>
                  <a:pt x="583" y="1411"/>
                </a:cubicBezTo>
                <a:cubicBezTo>
                  <a:pt x="582" y="1408"/>
                  <a:pt x="579" y="1407"/>
                  <a:pt x="580" y="1403"/>
                </a:cubicBezTo>
                <a:cubicBezTo>
                  <a:pt x="582" y="1400"/>
                  <a:pt x="586" y="1399"/>
                  <a:pt x="592" y="1400"/>
                </a:cubicBezTo>
                <a:cubicBezTo>
                  <a:pt x="593" y="1405"/>
                  <a:pt x="603" y="1403"/>
                  <a:pt x="603" y="1409"/>
                </a:cubicBezTo>
                <a:cubicBezTo>
                  <a:pt x="605" y="1409"/>
                  <a:pt x="607" y="1410"/>
                  <a:pt x="608" y="1408"/>
                </a:cubicBezTo>
                <a:cubicBezTo>
                  <a:pt x="612" y="1412"/>
                  <a:pt x="605" y="1411"/>
                  <a:pt x="603" y="1412"/>
                </a:cubicBezTo>
                <a:close/>
                <a:moveTo>
                  <a:pt x="842" y="1401"/>
                </a:moveTo>
                <a:cubicBezTo>
                  <a:pt x="842" y="1404"/>
                  <a:pt x="840" y="1405"/>
                  <a:pt x="841" y="1408"/>
                </a:cubicBezTo>
                <a:cubicBezTo>
                  <a:pt x="838" y="1408"/>
                  <a:pt x="835" y="1408"/>
                  <a:pt x="833" y="1408"/>
                </a:cubicBezTo>
                <a:cubicBezTo>
                  <a:pt x="833" y="1406"/>
                  <a:pt x="833" y="1403"/>
                  <a:pt x="833" y="1401"/>
                </a:cubicBezTo>
                <a:cubicBezTo>
                  <a:pt x="835" y="1399"/>
                  <a:pt x="840" y="1399"/>
                  <a:pt x="842" y="1401"/>
                </a:cubicBezTo>
                <a:close/>
                <a:moveTo>
                  <a:pt x="1504" y="1403"/>
                </a:moveTo>
                <a:cubicBezTo>
                  <a:pt x="1506" y="1405"/>
                  <a:pt x="1511" y="1405"/>
                  <a:pt x="1511" y="1401"/>
                </a:cubicBezTo>
                <a:cubicBezTo>
                  <a:pt x="1510" y="1399"/>
                  <a:pt x="1504" y="1399"/>
                  <a:pt x="1504" y="1403"/>
                </a:cubicBezTo>
                <a:close/>
                <a:moveTo>
                  <a:pt x="1616" y="1400"/>
                </a:moveTo>
                <a:cubicBezTo>
                  <a:pt x="1622" y="1399"/>
                  <a:pt x="1625" y="1402"/>
                  <a:pt x="1623" y="1409"/>
                </a:cubicBezTo>
                <a:cubicBezTo>
                  <a:pt x="1619" y="1409"/>
                  <a:pt x="1615" y="1409"/>
                  <a:pt x="1611" y="1409"/>
                </a:cubicBezTo>
                <a:cubicBezTo>
                  <a:pt x="1610" y="1404"/>
                  <a:pt x="1616" y="1406"/>
                  <a:pt x="1616" y="1400"/>
                </a:cubicBezTo>
                <a:close/>
                <a:moveTo>
                  <a:pt x="1123" y="1403"/>
                </a:moveTo>
                <a:cubicBezTo>
                  <a:pt x="1129" y="1404"/>
                  <a:pt x="1124" y="1410"/>
                  <a:pt x="1119" y="1409"/>
                </a:cubicBezTo>
                <a:cubicBezTo>
                  <a:pt x="1119" y="1408"/>
                  <a:pt x="1119" y="1406"/>
                  <a:pt x="1119" y="1404"/>
                </a:cubicBezTo>
                <a:cubicBezTo>
                  <a:pt x="1121" y="1405"/>
                  <a:pt x="1123" y="1405"/>
                  <a:pt x="1123" y="1403"/>
                </a:cubicBezTo>
                <a:close/>
                <a:moveTo>
                  <a:pt x="407" y="1404"/>
                </a:moveTo>
                <a:cubicBezTo>
                  <a:pt x="414" y="1406"/>
                  <a:pt x="406" y="1414"/>
                  <a:pt x="407" y="1404"/>
                </a:cubicBezTo>
                <a:close/>
                <a:moveTo>
                  <a:pt x="704" y="1406"/>
                </a:moveTo>
                <a:cubicBezTo>
                  <a:pt x="702" y="1405"/>
                  <a:pt x="700" y="1404"/>
                  <a:pt x="696" y="1404"/>
                </a:cubicBezTo>
                <a:cubicBezTo>
                  <a:pt x="695" y="1410"/>
                  <a:pt x="704" y="1411"/>
                  <a:pt x="704" y="1406"/>
                </a:cubicBezTo>
                <a:close/>
                <a:moveTo>
                  <a:pt x="876" y="1408"/>
                </a:moveTo>
                <a:cubicBezTo>
                  <a:pt x="878" y="1409"/>
                  <a:pt x="884" y="1409"/>
                  <a:pt x="884" y="1404"/>
                </a:cubicBezTo>
                <a:cubicBezTo>
                  <a:pt x="880" y="1404"/>
                  <a:pt x="876" y="1404"/>
                  <a:pt x="876" y="1408"/>
                </a:cubicBezTo>
                <a:close/>
                <a:moveTo>
                  <a:pt x="1561" y="1409"/>
                </a:moveTo>
                <a:cubicBezTo>
                  <a:pt x="1561" y="1414"/>
                  <a:pt x="1552" y="1413"/>
                  <a:pt x="1550" y="1411"/>
                </a:cubicBezTo>
                <a:cubicBezTo>
                  <a:pt x="1549" y="1406"/>
                  <a:pt x="1553" y="1408"/>
                  <a:pt x="1553" y="1404"/>
                </a:cubicBezTo>
                <a:cubicBezTo>
                  <a:pt x="1559" y="1403"/>
                  <a:pt x="1558" y="1408"/>
                  <a:pt x="1561" y="1409"/>
                </a:cubicBezTo>
                <a:close/>
                <a:moveTo>
                  <a:pt x="1589" y="1463"/>
                </a:moveTo>
                <a:cubicBezTo>
                  <a:pt x="1589" y="1465"/>
                  <a:pt x="1597" y="1463"/>
                  <a:pt x="1595" y="1471"/>
                </a:cubicBezTo>
                <a:cubicBezTo>
                  <a:pt x="1589" y="1472"/>
                  <a:pt x="1578" y="1474"/>
                  <a:pt x="1581" y="1465"/>
                </a:cubicBezTo>
                <a:cubicBezTo>
                  <a:pt x="1582" y="1464"/>
                  <a:pt x="1586" y="1465"/>
                  <a:pt x="1586" y="1465"/>
                </a:cubicBezTo>
                <a:cubicBezTo>
                  <a:pt x="1585" y="1461"/>
                  <a:pt x="1575" y="1463"/>
                  <a:pt x="1574" y="1465"/>
                </a:cubicBezTo>
                <a:cubicBezTo>
                  <a:pt x="1573" y="1466"/>
                  <a:pt x="1577" y="1467"/>
                  <a:pt x="1577" y="1468"/>
                </a:cubicBezTo>
                <a:cubicBezTo>
                  <a:pt x="1577" y="1470"/>
                  <a:pt x="1572" y="1471"/>
                  <a:pt x="1572" y="1474"/>
                </a:cubicBezTo>
                <a:cubicBezTo>
                  <a:pt x="1569" y="1474"/>
                  <a:pt x="1567" y="1474"/>
                  <a:pt x="1564" y="1474"/>
                </a:cubicBezTo>
                <a:cubicBezTo>
                  <a:pt x="1563" y="1472"/>
                  <a:pt x="1560" y="1457"/>
                  <a:pt x="1568" y="1460"/>
                </a:cubicBezTo>
                <a:cubicBezTo>
                  <a:pt x="1567" y="1457"/>
                  <a:pt x="1562" y="1459"/>
                  <a:pt x="1562" y="1457"/>
                </a:cubicBezTo>
                <a:cubicBezTo>
                  <a:pt x="1564" y="1451"/>
                  <a:pt x="1563" y="1442"/>
                  <a:pt x="1571" y="1443"/>
                </a:cubicBezTo>
                <a:cubicBezTo>
                  <a:pt x="1570" y="1439"/>
                  <a:pt x="1560" y="1443"/>
                  <a:pt x="1562" y="1436"/>
                </a:cubicBezTo>
                <a:cubicBezTo>
                  <a:pt x="1569" y="1437"/>
                  <a:pt x="1572" y="1429"/>
                  <a:pt x="1567" y="1427"/>
                </a:cubicBezTo>
                <a:cubicBezTo>
                  <a:pt x="1570" y="1424"/>
                  <a:pt x="1569" y="1425"/>
                  <a:pt x="1569" y="1419"/>
                </a:cubicBezTo>
                <a:cubicBezTo>
                  <a:pt x="1577" y="1420"/>
                  <a:pt x="1584" y="1416"/>
                  <a:pt x="1581" y="1409"/>
                </a:cubicBezTo>
                <a:cubicBezTo>
                  <a:pt x="1583" y="1408"/>
                  <a:pt x="1584" y="1407"/>
                  <a:pt x="1584" y="1409"/>
                </a:cubicBezTo>
                <a:cubicBezTo>
                  <a:pt x="1588" y="1408"/>
                  <a:pt x="1588" y="1403"/>
                  <a:pt x="1594" y="1404"/>
                </a:cubicBezTo>
                <a:cubicBezTo>
                  <a:pt x="1594" y="1407"/>
                  <a:pt x="1594" y="1409"/>
                  <a:pt x="1594" y="1411"/>
                </a:cubicBezTo>
                <a:cubicBezTo>
                  <a:pt x="1590" y="1411"/>
                  <a:pt x="1586" y="1412"/>
                  <a:pt x="1584" y="1414"/>
                </a:cubicBezTo>
                <a:cubicBezTo>
                  <a:pt x="1587" y="1418"/>
                  <a:pt x="1589" y="1413"/>
                  <a:pt x="1594" y="1414"/>
                </a:cubicBezTo>
                <a:cubicBezTo>
                  <a:pt x="1594" y="1414"/>
                  <a:pt x="1591" y="1417"/>
                  <a:pt x="1592" y="1417"/>
                </a:cubicBezTo>
                <a:cubicBezTo>
                  <a:pt x="1594" y="1418"/>
                  <a:pt x="1603" y="1418"/>
                  <a:pt x="1609" y="1419"/>
                </a:cubicBezTo>
                <a:cubicBezTo>
                  <a:pt x="1609" y="1420"/>
                  <a:pt x="1609" y="1421"/>
                  <a:pt x="1609" y="1422"/>
                </a:cubicBezTo>
                <a:cubicBezTo>
                  <a:pt x="1611" y="1422"/>
                  <a:pt x="1610" y="1419"/>
                  <a:pt x="1611" y="1417"/>
                </a:cubicBezTo>
                <a:cubicBezTo>
                  <a:pt x="1616" y="1418"/>
                  <a:pt x="1617" y="1415"/>
                  <a:pt x="1621" y="1416"/>
                </a:cubicBezTo>
                <a:cubicBezTo>
                  <a:pt x="1623" y="1422"/>
                  <a:pt x="1616" y="1423"/>
                  <a:pt x="1614" y="1420"/>
                </a:cubicBezTo>
                <a:cubicBezTo>
                  <a:pt x="1612" y="1424"/>
                  <a:pt x="1618" y="1425"/>
                  <a:pt x="1612" y="1425"/>
                </a:cubicBezTo>
                <a:cubicBezTo>
                  <a:pt x="1612" y="1430"/>
                  <a:pt x="1619" y="1427"/>
                  <a:pt x="1621" y="1430"/>
                </a:cubicBezTo>
                <a:cubicBezTo>
                  <a:pt x="1621" y="1433"/>
                  <a:pt x="1617" y="1431"/>
                  <a:pt x="1616" y="1435"/>
                </a:cubicBezTo>
                <a:cubicBezTo>
                  <a:pt x="1616" y="1436"/>
                  <a:pt x="1613" y="1437"/>
                  <a:pt x="1612" y="1438"/>
                </a:cubicBezTo>
                <a:cubicBezTo>
                  <a:pt x="1611" y="1443"/>
                  <a:pt x="1612" y="1445"/>
                  <a:pt x="1613" y="1449"/>
                </a:cubicBezTo>
                <a:cubicBezTo>
                  <a:pt x="1611" y="1448"/>
                  <a:pt x="1610" y="1447"/>
                  <a:pt x="1610" y="1449"/>
                </a:cubicBezTo>
                <a:cubicBezTo>
                  <a:pt x="1607" y="1448"/>
                  <a:pt x="1606" y="1446"/>
                  <a:pt x="1608" y="1444"/>
                </a:cubicBezTo>
                <a:cubicBezTo>
                  <a:pt x="1605" y="1443"/>
                  <a:pt x="1605" y="1446"/>
                  <a:pt x="1605" y="1449"/>
                </a:cubicBezTo>
                <a:cubicBezTo>
                  <a:pt x="1598" y="1448"/>
                  <a:pt x="1595" y="1452"/>
                  <a:pt x="1588" y="1450"/>
                </a:cubicBezTo>
                <a:cubicBezTo>
                  <a:pt x="1590" y="1446"/>
                  <a:pt x="1583" y="1441"/>
                  <a:pt x="1590" y="1441"/>
                </a:cubicBezTo>
                <a:cubicBezTo>
                  <a:pt x="1589" y="1439"/>
                  <a:pt x="1586" y="1440"/>
                  <a:pt x="1584" y="1439"/>
                </a:cubicBezTo>
                <a:cubicBezTo>
                  <a:pt x="1581" y="1438"/>
                  <a:pt x="1584" y="1432"/>
                  <a:pt x="1579" y="1433"/>
                </a:cubicBezTo>
                <a:cubicBezTo>
                  <a:pt x="1578" y="1429"/>
                  <a:pt x="1579" y="1423"/>
                  <a:pt x="1575" y="1424"/>
                </a:cubicBezTo>
                <a:cubicBezTo>
                  <a:pt x="1571" y="1425"/>
                  <a:pt x="1573" y="1433"/>
                  <a:pt x="1570" y="1435"/>
                </a:cubicBezTo>
                <a:cubicBezTo>
                  <a:pt x="1571" y="1437"/>
                  <a:pt x="1575" y="1438"/>
                  <a:pt x="1577" y="1439"/>
                </a:cubicBezTo>
                <a:cubicBezTo>
                  <a:pt x="1575" y="1442"/>
                  <a:pt x="1576" y="1443"/>
                  <a:pt x="1577" y="1447"/>
                </a:cubicBezTo>
                <a:cubicBezTo>
                  <a:pt x="1577" y="1448"/>
                  <a:pt x="1579" y="1449"/>
                  <a:pt x="1579" y="1449"/>
                </a:cubicBezTo>
                <a:cubicBezTo>
                  <a:pt x="1579" y="1450"/>
                  <a:pt x="1578" y="1451"/>
                  <a:pt x="1577" y="1450"/>
                </a:cubicBezTo>
                <a:cubicBezTo>
                  <a:pt x="1580" y="1456"/>
                  <a:pt x="1584" y="1457"/>
                  <a:pt x="1592" y="1457"/>
                </a:cubicBezTo>
                <a:cubicBezTo>
                  <a:pt x="1593" y="1460"/>
                  <a:pt x="1592" y="1463"/>
                  <a:pt x="1589" y="1463"/>
                </a:cubicBezTo>
                <a:close/>
                <a:moveTo>
                  <a:pt x="1064" y="1408"/>
                </a:moveTo>
                <a:cubicBezTo>
                  <a:pt x="1064" y="1413"/>
                  <a:pt x="1063" y="1417"/>
                  <a:pt x="1056" y="1416"/>
                </a:cubicBezTo>
                <a:cubicBezTo>
                  <a:pt x="1056" y="1413"/>
                  <a:pt x="1056" y="1411"/>
                  <a:pt x="1056" y="1409"/>
                </a:cubicBezTo>
                <a:cubicBezTo>
                  <a:pt x="1058" y="1408"/>
                  <a:pt x="1061" y="1407"/>
                  <a:pt x="1064" y="1408"/>
                </a:cubicBezTo>
                <a:close/>
                <a:moveTo>
                  <a:pt x="1514" y="1416"/>
                </a:moveTo>
                <a:cubicBezTo>
                  <a:pt x="1509" y="1416"/>
                  <a:pt x="1506" y="1415"/>
                  <a:pt x="1504" y="1412"/>
                </a:cubicBezTo>
                <a:cubicBezTo>
                  <a:pt x="1504" y="1406"/>
                  <a:pt x="1516" y="1411"/>
                  <a:pt x="1514" y="1416"/>
                </a:cubicBezTo>
                <a:close/>
                <a:moveTo>
                  <a:pt x="574" y="1411"/>
                </a:moveTo>
                <a:cubicBezTo>
                  <a:pt x="575" y="1412"/>
                  <a:pt x="576" y="1412"/>
                  <a:pt x="578" y="1412"/>
                </a:cubicBezTo>
                <a:cubicBezTo>
                  <a:pt x="578" y="1416"/>
                  <a:pt x="576" y="1416"/>
                  <a:pt x="574" y="1414"/>
                </a:cubicBezTo>
                <a:cubicBezTo>
                  <a:pt x="574" y="1413"/>
                  <a:pt x="574" y="1412"/>
                  <a:pt x="574" y="1411"/>
                </a:cubicBezTo>
                <a:close/>
                <a:moveTo>
                  <a:pt x="665" y="1412"/>
                </a:moveTo>
                <a:cubicBezTo>
                  <a:pt x="665" y="1411"/>
                  <a:pt x="661" y="1410"/>
                  <a:pt x="661" y="1412"/>
                </a:cubicBezTo>
                <a:cubicBezTo>
                  <a:pt x="660" y="1416"/>
                  <a:pt x="667" y="1416"/>
                  <a:pt x="665" y="1412"/>
                </a:cubicBezTo>
                <a:close/>
                <a:moveTo>
                  <a:pt x="997" y="1411"/>
                </a:moveTo>
                <a:cubicBezTo>
                  <a:pt x="998" y="1414"/>
                  <a:pt x="1001" y="1415"/>
                  <a:pt x="1001" y="1420"/>
                </a:cubicBezTo>
                <a:cubicBezTo>
                  <a:pt x="996" y="1419"/>
                  <a:pt x="995" y="1422"/>
                  <a:pt x="991" y="1422"/>
                </a:cubicBezTo>
                <a:cubicBezTo>
                  <a:pt x="992" y="1417"/>
                  <a:pt x="987" y="1418"/>
                  <a:pt x="988" y="1412"/>
                </a:cubicBezTo>
                <a:cubicBezTo>
                  <a:pt x="990" y="1411"/>
                  <a:pt x="994" y="1411"/>
                  <a:pt x="997" y="1411"/>
                </a:cubicBezTo>
                <a:close/>
                <a:moveTo>
                  <a:pt x="889" y="1412"/>
                </a:moveTo>
                <a:cubicBezTo>
                  <a:pt x="890" y="1417"/>
                  <a:pt x="886" y="1418"/>
                  <a:pt x="887" y="1424"/>
                </a:cubicBezTo>
                <a:cubicBezTo>
                  <a:pt x="885" y="1424"/>
                  <a:pt x="882" y="1424"/>
                  <a:pt x="880" y="1424"/>
                </a:cubicBezTo>
                <a:cubicBezTo>
                  <a:pt x="880" y="1420"/>
                  <a:pt x="880" y="1417"/>
                  <a:pt x="880" y="1414"/>
                </a:cubicBezTo>
                <a:cubicBezTo>
                  <a:pt x="884" y="1415"/>
                  <a:pt x="884" y="1411"/>
                  <a:pt x="889" y="1412"/>
                </a:cubicBezTo>
                <a:close/>
                <a:moveTo>
                  <a:pt x="1345" y="1425"/>
                </a:moveTo>
                <a:cubicBezTo>
                  <a:pt x="1342" y="1425"/>
                  <a:pt x="1339" y="1425"/>
                  <a:pt x="1336" y="1425"/>
                </a:cubicBezTo>
                <a:cubicBezTo>
                  <a:pt x="1337" y="1420"/>
                  <a:pt x="1333" y="1420"/>
                  <a:pt x="1334" y="1416"/>
                </a:cubicBezTo>
                <a:cubicBezTo>
                  <a:pt x="1337" y="1414"/>
                  <a:pt x="1340" y="1411"/>
                  <a:pt x="1344" y="1414"/>
                </a:cubicBezTo>
                <a:cubicBezTo>
                  <a:pt x="1342" y="1420"/>
                  <a:pt x="1346" y="1420"/>
                  <a:pt x="1345" y="1425"/>
                </a:cubicBezTo>
                <a:close/>
                <a:moveTo>
                  <a:pt x="923" y="1416"/>
                </a:moveTo>
                <a:cubicBezTo>
                  <a:pt x="930" y="1415"/>
                  <a:pt x="931" y="1420"/>
                  <a:pt x="931" y="1427"/>
                </a:cubicBezTo>
                <a:cubicBezTo>
                  <a:pt x="925" y="1425"/>
                  <a:pt x="923" y="1429"/>
                  <a:pt x="918" y="1428"/>
                </a:cubicBezTo>
                <a:cubicBezTo>
                  <a:pt x="918" y="1422"/>
                  <a:pt x="922" y="1420"/>
                  <a:pt x="923" y="1416"/>
                </a:cubicBezTo>
                <a:close/>
                <a:moveTo>
                  <a:pt x="574" y="1417"/>
                </a:moveTo>
                <a:cubicBezTo>
                  <a:pt x="578" y="1417"/>
                  <a:pt x="577" y="1422"/>
                  <a:pt x="577" y="1427"/>
                </a:cubicBezTo>
                <a:cubicBezTo>
                  <a:pt x="576" y="1426"/>
                  <a:pt x="573" y="1424"/>
                  <a:pt x="573" y="1427"/>
                </a:cubicBezTo>
                <a:cubicBezTo>
                  <a:pt x="569" y="1427"/>
                  <a:pt x="572" y="1421"/>
                  <a:pt x="571" y="1419"/>
                </a:cubicBezTo>
                <a:cubicBezTo>
                  <a:pt x="573" y="1419"/>
                  <a:pt x="574" y="1418"/>
                  <a:pt x="574" y="1417"/>
                </a:cubicBezTo>
                <a:close/>
                <a:moveTo>
                  <a:pt x="819" y="1417"/>
                </a:moveTo>
                <a:cubicBezTo>
                  <a:pt x="820" y="1418"/>
                  <a:pt x="823" y="1419"/>
                  <a:pt x="825" y="1419"/>
                </a:cubicBezTo>
                <a:cubicBezTo>
                  <a:pt x="825" y="1424"/>
                  <a:pt x="831" y="1428"/>
                  <a:pt x="827" y="1431"/>
                </a:cubicBezTo>
                <a:cubicBezTo>
                  <a:pt x="818" y="1433"/>
                  <a:pt x="813" y="1422"/>
                  <a:pt x="819" y="1417"/>
                </a:cubicBezTo>
                <a:close/>
                <a:moveTo>
                  <a:pt x="1264" y="1419"/>
                </a:moveTo>
                <a:cubicBezTo>
                  <a:pt x="1263" y="1424"/>
                  <a:pt x="1271" y="1421"/>
                  <a:pt x="1274" y="1422"/>
                </a:cubicBezTo>
                <a:cubicBezTo>
                  <a:pt x="1275" y="1416"/>
                  <a:pt x="1267" y="1416"/>
                  <a:pt x="1264" y="1419"/>
                </a:cubicBezTo>
                <a:close/>
                <a:moveTo>
                  <a:pt x="436" y="1419"/>
                </a:moveTo>
                <a:cubicBezTo>
                  <a:pt x="439" y="1419"/>
                  <a:pt x="443" y="1419"/>
                  <a:pt x="447" y="1419"/>
                </a:cubicBezTo>
                <a:cubicBezTo>
                  <a:pt x="446" y="1425"/>
                  <a:pt x="436" y="1427"/>
                  <a:pt x="436" y="1419"/>
                </a:cubicBezTo>
                <a:close/>
                <a:moveTo>
                  <a:pt x="1379" y="1419"/>
                </a:moveTo>
                <a:cubicBezTo>
                  <a:pt x="1382" y="1419"/>
                  <a:pt x="1385" y="1419"/>
                  <a:pt x="1389" y="1419"/>
                </a:cubicBezTo>
                <a:cubicBezTo>
                  <a:pt x="1389" y="1426"/>
                  <a:pt x="1388" y="1432"/>
                  <a:pt x="1381" y="1431"/>
                </a:cubicBezTo>
                <a:cubicBezTo>
                  <a:pt x="1378" y="1426"/>
                  <a:pt x="1378" y="1425"/>
                  <a:pt x="1379" y="1419"/>
                </a:cubicBezTo>
                <a:close/>
                <a:moveTo>
                  <a:pt x="1562" y="1425"/>
                </a:moveTo>
                <a:cubicBezTo>
                  <a:pt x="1561" y="1425"/>
                  <a:pt x="1559" y="1425"/>
                  <a:pt x="1558" y="1425"/>
                </a:cubicBezTo>
                <a:cubicBezTo>
                  <a:pt x="1557" y="1428"/>
                  <a:pt x="1559" y="1428"/>
                  <a:pt x="1559" y="1430"/>
                </a:cubicBezTo>
                <a:cubicBezTo>
                  <a:pt x="1559" y="1435"/>
                  <a:pt x="1554" y="1434"/>
                  <a:pt x="1556" y="1441"/>
                </a:cubicBezTo>
                <a:cubicBezTo>
                  <a:pt x="1552" y="1441"/>
                  <a:pt x="1547" y="1441"/>
                  <a:pt x="1543" y="1441"/>
                </a:cubicBezTo>
                <a:cubicBezTo>
                  <a:pt x="1542" y="1436"/>
                  <a:pt x="1548" y="1438"/>
                  <a:pt x="1547" y="1433"/>
                </a:cubicBezTo>
                <a:cubicBezTo>
                  <a:pt x="1546" y="1429"/>
                  <a:pt x="1542" y="1429"/>
                  <a:pt x="1540" y="1431"/>
                </a:cubicBezTo>
                <a:cubicBezTo>
                  <a:pt x="1538" y="1430"/>
                  <a:pt x="1542" y="1430"/>
                  <a:pt x="1542" y="1428"/>
                </a:cubicBezTo>
                <a:cubicBezTo>
                  <a:pt x="1542" y="1426"/>
                  <a:pt x="1544" y="1423"/>
                  <a:pt x="1545" y="1420"/>
                </a:cubicBezTo>
                <a:cubicBezTo>
                  <a:pt x="1550" y="1420"/>
                  <a:pt x="1561" y="1415"/>
                  <a:pt x="1562" y="1425"/>
                </a:cubicBezTo>
                <a:close/>
                <a:moveTo>
                  <a:pt x="1038" y="1424"/>
                </a:moveTo>
                <a:cubicBezTo>
                  <a:pt x="1040" y="1426"/>
                  <a:pt x="1047" y="1426"/>
                  <a:pt x="1047" y="1422"/>
                </a:cubicBezTo>
                <a:cubicBezTo>
                  <a:pt x="1045" y="1420"/>
                  <a:pt x="1038" y="1419"/>
                  <a:pt x="1038" y="1424"/>
                </a:cubicBezTo>
                <a:close/>
                <a:moveTo>
                  <a:pt x="566" y="1425"/>
                </a:moveTo>
                <a:cubicBezTo>
                  <a:pt x="568" y="1424"/>
                  <a:pt x="567" y="1425"/>
                  <a:pt x="565" y="1424"/>
                </a:cubicBezTo>
                <a:cubicBezTo>
                  <a:pt x="565" y="1423"/>
                  <a:pt x="563" y="1421"/>
                  <a:pt x="563" y="1424"/>
                </a:cubicBezTo>
                <a:cubicBezTo>
                  <a:pt x="563" y="1424"/>
                  <a:pt x="565" y="1423"/>
                  <a:pt x="565" y="1424"/>
                </a:cubicBezTo>
                <a:cubicBezTo>
                  <a:pt x="566" y="1425"/>
                  <a:pt x="564" y="1427"/>
                  <a:pt x="566" y="1425"/>
                </a:cubicBezTo>
                <a:close/>
                <a:moveTo>
                  <a:pt x="1818" y="1428"/>
                </a:moveTo>
                <a:cubicBezTo>
                  <a:pt x="1812" y="1427"/>
                  <a:pt x="1805" y="1430"/>
                  <a:pt x="1803" y="1428"/>
                </a:cubicBezTo>
                <a:cubicBezTo>
                  <a:pt x="1800" y="1422"/>
                  <a:pt x="1810" y="1427"/>
                  <a:pt x="1812" y="1425"/>
                </a:cubicBezTo>
                <a:cubicBezTo>
                  <a:pt x="1812" y="1425"/>
                  <a:pt x="1812" y="1423"/>
                  <a:pt x="1812" y="1424"/>
                </a:cubicBezTo>
                <a:cubicBezTo>
                  <a:pt x="1815" y="1424"/>
                  <a:pt x="1819" y="1425"/>
                  <a:pt x="1818" y="1428"/>
                </a:cubicBezTo>
                <a:close/>
                <a:moveTo>
                  <a:pt x="1312" y="1425"/>
                </a:moveTo>
                <a:cubicBezTo>
                  <a:pt x="1315" y="1425"/>
                  <a:pt x="1315" y="1427"/>
                  <a:pt x="1317" y="1427"/>
                </a:cubicBezTo>
                <a:cubicBezTo>
                  <a:pt x="1316" y="1429"/>
                  <a:pt x="1316" y="1433"/>
                  <a:pt x="1311" y="1431"/>
                </a:cubicBezTo>
                <a:cubicBezTo>
                  <a:pt x="1310" y="1428"/>
                  <a:pt x="1312" y="1427"/>
                  <a:pt x="1312" y="1425"/>
                </a:cubicBezTo>
                <a:close/>
                <a:moveTo>
                  <a:pt x="1795" y="1427"/>
                </a:moveTo>
                <a:cubicBezTo>
                  <a:pt x="1795" y="1429"/>
                  <a:pt x="1795" y="1432"/>
                  <a:pt x="1795" y="1435"/>
                </a:cubicBezTo>
                <a:cubicBezTo>
                  <a:pt x="1791" y="1430"/>
                  <a:pt x="1788" y="1437"/>
                  <a:pt x="1793" y="1438"/>
                </a:cubicBezTo>
                <a:cubicBezTo>
                  <a:pt x="1790" y="1440"/>
                  <a:pt x="1788" y="1438"/>
                  <a:pt x="1785" y="1438"/>
                </a:cubicBezTo>
                <a:cubicBezTo>
                  <a:pt x="1786" y="1433"/>
                  <a:pt x="1784" y="1432"/>
                  <a:pt x="1784" y="1428"/>
                </a:cubicBezTo>
                <a:cubicBezTo>
                  <a:pt x="1786" y="1426"/>
                  <a:pt x="1791" y="1427"/>
                  <a:pt x="1795" y="1427"/>
                </a:cubicBezTo>
                <a:close/>
                <a:moveTo>
                  <a:pt x="1782" y="1431"/>
                </a:moveTo>
                <a:cubicBezTo>
                  <a:pt x="1777" y="1438"/>
                  <a:pt x="1768" y="1435"/>
                  <a:pt x="1759" y="1435"/>
                </a:cubicBezTo>
                <a:cubicBezTo>
                  <a:pt x="1759" y="1433"/>
                  <a:pt x="1759" y="1431"/>
                  <a:pt x="1759" y="1430"/>
                </a:cubicBezTo>
                <a:cubicBezTo>
                  <a:pt x="1764" y="1427"/>
                  <a:pt x="1779" y="1427"/>
                  <a:pt x="1782" y="1431"/>
                </a:cubicBezTo>
                <a:close/>
                <a:moveTo>
                  <a:pt x="1393" y="1433"/>
                </a:moveTo>
                <a:cubicBezTo>
                  <a:pt x="1391" y="1433"/>
                  <a:pt x="1391" y="1431"/>
                  <a:pt x="1388" y="1431"/>
                </a:cubicBezTo>
                <a:cubicBezTo>
                  <a:pt x="1386" y="1435"/>
                  <a:pt x="1394" y="1436"/>
                  <a:pt x="1393" y="1433"/>
                </a:cubicBezTo>
                <a:close/>
                <a:moveTo>
                  <a:pt x="756" y="1441"/>
                </a:moveTo>
                <a:cubicBezTo>
                  <a:pt x="751" y="1440"/>
                  <a:pt x="742" y="1443"/>
                  <a:pt x="743" y="1436"/>
                </a:cubicBezTo>
                <a:cubicBezTo>
                  <a:pt x="747" y="1434"/>
                  <a:pt x="758" y="1433"/>
                  <a:pt x="756" y="1441"/>
                </a:cubicBezTo>
                <a:close/>
                <a:moveTo>
                  <a:pt x="1844" y="1443"/>
                </a:moveTo>
                <a:cubicBezTo>
                  <a:pt x="1842" y="1447"/>
                  <a:pt x="1837" y="1442"/>
                  <a:pt x="1836" y="1439"/>
                </a:cubicBezTo>
                <a:cubicBezTo>
                  <a:pt x="1832" y="1439"/>
                  <a:pt x="1827" y="1440"/>
                  <a:pt x="1825" y="1438"/>
                </a:cubicBezTo>
                <a:cubicBezTo>
                  <a:pt x="1826" y="1432"/>
                  <a:pt x="1836" y="1435"/>
                  <a:pt x="1841" y="1435"/>
                </a:cubicBezTo>
                <a:cubicBezTo>
                  <a:pt x="1842" y="1436"/>
                  <a:pt x="1842" y="1437"/>
                  <a:pt x="1844" y="1438"/>
                </a:cubicBezTo>
                <a:cubicBezTo>
                  <a:pt x="1843" y="1439"/>
                  <a:pt x="1842" y="1442"/>
                  <a:pt x="1844" y="1443"/>
                </a:cubicBezTo>
                <a:close/>
                <a:moveTo>
                  <a:pt x="497" y="1446"/>
                </a:moveTo>
                <a:cubicBezTo>
                  <a:pt x="496" y="1444"/>
                  <a:pt x="489" y="1446"/>
                  <a:pt x="494" y="1449"/>
                </a:cubicBezTo>
                <a:cubicBezTo>
                  <a:pt x="493" y="1448"/>
                  <a:pt x="498" y="1446"/>
                  <a:pt x="497" y="1446"/>
                </a:cubicBezTo>
                <a:close/>
                <a:moveTo>
                  <a:pt x="1776" y="1447"/>
                </a:moveTo>
                <a:cubicBezTo>
                  <a:pt x="1774" y="1451"/>
                  <a:pt x="1770" y="1451"/>
                  <a:pt x="1769" y="1455"/>
                </a:cubicBezTo>
                <a:cubicBezTo>
                  <a:pt x="1768" y="1454"/>
                  <a:pt x="1762" y="1457"/>
                  <a:pt x="1761" y="1455"/>
                </a:cubicBezTo>
                <a:cubicBezTo>
                  <a:pt x="1760" y="1453"/>
                  <a:pt x="1760" y="1457"/>
                  <a:pt x="1757" y="1454"/>
                </a:cubicBezTo>
                <a:cubicBezTo>
                  <a:pt x="1754" y="1454"/>
                  <a:pt x="1756" y="1461"/>
                  <a:pt x="1753" y="1462"/>
                </a:cubicBezTo>
                <a:cubicBezTo>
                  <a:pt x="1750" y="1460"/>
                  <a:pt x="1743" y="1461"/>
                  <a:pt x="1740" y="1458"/>
                </a:cubicBezTo>
                <a:cubicBezTo>
                  <a:pt x="1740" y="1457"/>
                  <a:pt x="1739" y="1456"/>
                  <a:pt x="1738" y="1455"/>
                </a:cubicBezTo>
                <a:cubicBezTo>
                  <a:pt x="1739" y="1450"/>
                  <a:pt x="1749" y="1447"/>
                  <a:pt x="1755" y="1449"/>
                </a:cubicBezTo>
                <a:cubicBezTo>
                  <a:pt x="1758" y="1449"/>
                  <a:pt x="1758" y="1449"/>
                  <a:pt x="1758" y="1452"/>
                </a:cubicBezTo>
                <a:cubicBezTo>
                  <a:pt x="1765" y="1450"/>
                  <a:pt x="1769" y="1444"/>
                  <a:pt x="1776" y="1447"/>
                </a:cubicBezTo>
                <a:close/>
                <a:moveTo>
                  <a:pt x="1653" y="1447"/>
                </a:moveTo>
                <a:cubicBezTo>
                  <a:pt x="1654" y="1448"/>
                  <a:pt x="1656" y="1449"/>
                  <a:pt x="1658" y="1449"/>
                </a:cubicBezTo>
                <a:cubicBezTo>
                  <a:pt x="1655" y="1451"/>
                  <a:pt x="1656" y="1455"/>
                  <a:pt x="1651" y="1455"/>
                </a:cubicBezTo>
                <a:cubicBezTo>
                  <a:pt x="1651" y="1452"/>
                  <a:pt x="1652" y="1449"/>
                  <a:pt x="1653" y="1447"/>
                </a:cubicBezTo>
                <a:close/>
                <a:moveTo>
                  <a:pt x="1685" y="1454"/>
                </a:moveTo>
                <a:cubicBezTo>
                  <a:pt x="1684" y="1454"/>
                  <a:pt x="1684" y="1453"/>
                  <a:pt x="1684" y="1452"/>
                </a:cubicBezTo>
                <a:cubicBezTo>
                  <a:pt x="1681" y="1456"/>
                  <a:pt x="1676" y="1456"/>
                  <a:pt x="1672" y="1454"/>
                </a:cubicBezTo>
                <a:cubicBezTo>
                  <a:pt x="1672" y="1449"/>
                  <a:pt x="1679" y="1452"/>
                  <a:pt x="1679" y="1447"/>
                </a:cubicBezTo>
                <a:cubicBezTo>
                  <a:pt x="1681" y="1447"/>
                  <a:pt x="1683" y="1447"/>
                  <a:pt x="1684" y="1447"/>
                </a:cubicBezTo>
                <a:cubicBezTo>
                  <a:pt x="1684" y="1450"/>
                  <a:pt x="1686" y="1451"/>
                  <a:pt x="1685" y="1454"/>
                </a:cubicBezTo>
                <a:close/>
                <a:moveTo>
                  <a:pt x="1714" y="1449"/>
                </a:moveTo>
                <a:cubicBezTo>
                  <a:pt x="1711" y="1456"/>
                  <a:pt x="1706" y="1451"/>
                  <a:pt x="1701" y="1454"/>
                </a:cubicBezTo>
                <a:cubicBezTo>
                  <a:pt x="1699" y="1445"/>
                  <a:pt x="1709" y="1447"/>
                  <a:pt x="1714" y="1449"/>
                </a:cubicBezTo>
                <a:close/>
                <a:moveTo>
                  <a:pt x="1937" y="1449"/>
                </a:moveTo>
                <a:cubicBezTo>
                  <a:pt x="1934" y="1449"/>
                  <a:pt x="1931" y="1449"/>
                  <a:pt x="1929" y="1449"/>
                </a:cubicBezTo>
                <a:cubicBezTo>
                  <a:pt x="1926" y="1454"/>
                  <a:pt x="1939" y="1454"/>
                  <a:pt x="1937" y="1449"/>
                </a:cubicBezTo>
                <a:close/>
                <a:moveTo>
                  <a:pt x="1729" y="1458"/>
                </a:moveTo>
                <a:cubicBezTo>
                  <a:pt x="1723" y="1457"/>
                  <a:pt x="1724" y="1463"/>
                  <a:pt x="1718" y="1462"/>
                </a:cubicBezTo>
                <a:cubicBezTo>
                  <a:pt x="1718" y="1459"/>
                  <a:pt x="1718" y="1457"/>
                  <a:pt x="1716" y="1457"/>
                </a:cubicBezTo>
                <a:cubicBezTo>
                  <a:pt x="1718" y="1453"/>
                  <a:pt x="1729" y="1452"/>
                  <a:pt x="1729" y="1458"/>
                </a:cubicBezTo>
                <a:close/>
                <a:moveTo>
                  <a:pt x="1380" y="1463"/>
                </a:moveTo>
                <a:cubicBezTo>
                  <a:pt x="1381" y="1459"/>
                  <a:pt x="1378" y="1458"/>
                  <a:pt x="1374" y="1458"/>
                </a:cubicBezTo>
                <a:cubicBezTo>
                  <a:pt x="1374" y="1463"/>
                  <a:pt x="1376" y="1464"/>
                  <a:pt x="1380" y="1463"/>
                </a:cubicBezTo>
                <a:close/>
                <a:moveTo>
                  <a:pt x="1572" y="1479"/>
                </a:moveTo>
                <a:cubicBezTo>
                  <a:pt x="1572" y="1483"/>
                  <a:pt x="1575" y="1486"/>
                  <a:pt x="1572" y="1489"/>
                </a:cubicBezTo>
                <a:cubicBezTo>
                  <a:pt x="1566" y="1489"/>
                  <a:pt x="1564" y="1486"/>
                  <a:pt x="1564" y="1481"/>
                </a:cubicBezTo>
                <a:cubicBezTo>
                  <a:pt x="1568" y="1481"/>
                  <a:pt x="1567" y="1478"/>
                  <a:pt x="1572" y="1479"/>
                </a:cubicBezTo>
                <a:close/>
                <a:moveTo>
                  <a:pt x="104" y="1281"/>
                </a:moveTo>
                <a:cubicBezTo>
                  <a:pt x="107" y="1280"/>
                  <a:pt x="102" y="1271"/>
                  <a:pt x="101" y="1276"/>
                </a:cubicBezTo>
                <a:cubicBezTo>
                  <a:pt x="103" y="1276"/>
                  <a:pt x="102" y="1280"/>
                  <a:pt x="104" y="1281"/>
                </a:cubicBezTo>
                <a:close/>
                <a:moveTo>
                  <a:pt x="149" y="1276"/>
                </a:moveTo>
                <a:cubicBezTo>
                  <a:pt x="153" y="1279"/>
                  <a:pt x="164" y="1272"/>
                  <a:pt x="164" y="1282"/>
                </a:cubicBezTo>
                <a:cubicBezTo>
                  <a:pt x="159" y="1280"/>
                  <a:pt x="157" y="1283"/>
                  <a:pt x="149" y="1282"/>
                </a:cubicBezTo>
                <a:cubicBezTo>
                  <a:pt x="149" y="1280"/>
                  <a:pt x="149" y="1278"/>
                  <a:pt x="149" y="1276"/>
                </a:cubicBezTo>
                <a:close/>
                <a:moveTo>
                  <a:pt x="428" y="1422"/>
                </a:moveTo>
                <a:cubicBezTo>
                  <a:pt x="426" y="1424"/>
                  <a:pt x="423" y="1427"/>
                  <a:pt x="417" y="1427"/>
                </a:cubicBezTo>
                <a:cubicBezTo>
                  <a:pt x="418" y="1422"/>
                  <a:pt x="425" y="1424"/>
                  <a:pt x="428" y="1422"/>
                </a:cubicBezTo>
                <a:close/>
                <a:moveTo>
                  <a:pt x="1352" y="57"/>
                </a:moveTo>
                <a:cubicBezTo>
                  <a:pt x="1350" y="59"/>
                  <a:pt x="1346" y="61"/>
                  <a:pt x="1344" y="58"/>
                </a:cubicBezTo>
                <a:cubicBezTo>
                  <a:pt x="1346" y="55"/>
                  <a:pt x="1348" y="59"/>
                  <a:pt x="1352" y="57"/>
                </a:cubicBezTo>
                <a:close/>
                <a:moveTo>
                  <a:pt x="1011" y="20"/>
                </a:moveTo>
                <a:cubicBezTo>
                  <a:pt x="1015" y="23"/>
                  <a:pt x="1006" y="30"/>
                  <a:pt x="1001" y="31"/>
                </a:cubicBezTo>
                <a:cubicBezTo>
                  <a:pt x="1004" y="27"/>
                  <a:pt x="1010" y="26"/>
                  <a:pt x="1011" y="20"/>
                </a:cubicBezTo>
                <a:close/>
                <a:moveTo>
                  <a:pt x="151" y="608"/>
                </a:moveTo>
                <a:cubicBezTo>
                  <a:pt x="147" y="605"/>
                  <a:pt x="150" y="604"/>
                  <a:pt x="152" y="602"/>
                </a:cubicBezTo>
                <a:cubicBezTo>
                  <a:pt x="145" y="598"/>
                  <a:pt x="147" y="604"/>
                  <a:pt x="146" y="608"/>
                </a:cubicBezTo>
                <a:cubicBezTo>
                  <a:pt x="149" y="608"/>
                  <a:pt x="149" y="611"/>
                  <a:pt x="151" y="612"/>
                </a:cubicBezTo>
                <a:cubicBezTo>
                  <a:pt x="150" y="607"/>
                  <a:pt x="157" y="610"/>
                  <a:pt x="156" y="605"/>
                </a:cubicBezTo>
                <a:cubicBezTo>
                  <a:pt x="152" y="605"/>
                  <a:pt x="152" y="607"/>
                  <a:pt x="151" y="608"/>
                </a:cubicBezTo>
                <a:close/>
                <a:moveTo>
                  <a:pt x="1142" y="25"/>
                </a:moveTo>
                <a:cubicBezTo>
                  <a:pt x="1140" y="25"/>
                  <a:pt x="1138" y="26"/>
                  <a:pt x="1138" y="28"/>
                </a:cubicBezTo>
                <a:cubicBezTo>
                  <a:pt x="1139" y="28"/>
                  <a:pt x="1141" y="28"/>
                  <a:pt x="1141" y="30"/>
                </a:cubicBezTo>
                <a:cubicBezTo>
                  <a:pt x="1140" y="30"/>
                  <a:pt x="1138" y="30"/>
                  <a:pt x="1138" y="31"/>
                </a:cubicBezTo>
                <a:cubicBezTo>
                  <a:pt x="1144" y="31"/>
                  <a:pt x="1147" y="28"/>
                  <a:pt x="1148" y="22"/>
                </a:cubicBezTo>
                <a:cubicBezTo>
                  <a:pt x="1150" y="21"/>
                  <a:pt x="1151" y="19"/>
                  <a:pt x="1154" y="20"/>
                </a:cubicBezTo>
                <a:cubicBezTo>
                  <a:pt x="1153" y="15"/>
                  <a:pt x="1157" y="14"/>
                  <a:pt x="1156" y="9"/>
                </a:cubicBezTo>
                <a:cubicBezTo>
                  <a:pt x="1146" y="6"/>
                  <a:pt x="1150" y="17"/>
                  <a:pt x="1141" y="15"/>
                </a:cubicBezTo>
                <a:cubicBezTo>
                  <a:pt x="1140" y="20"/>
                  <a:pt x="1144" y="20"/>
                  <a:pt x="1142" y="25"/>
                </a:cubicBezTo>
                <a:close/>
                <a:moveTo>
                  <a:pt x="1142" y="20"/>
                </a:moveTo>
                <a:cubicBezTo>
                  <a:pt x="1142" y="17"/>
                  <a:pt x="1144" y="17"/>
                  <a:pt x="1146" y="17"/>
                </a:cubicBezTo>
                <a:cubicBezTo>
                  <a:pt x="1146" y="18"/>
                  <a:pt x="1146" y="18"/>
                  <a:pt x="1148" y="18"/>
                </a:cubicBezTo>
                <a:cubicBezTo>
                  <a:pt x="1147" y="20"/>
                  <a:pt x="1144" y="20"/>
                  <a:pt x="1142" y="20"/>
                </a:cubicBezTo>
                <a:close/>
                <a:moveTo>
                  <a:pt x="983" y="31"/>
                </a:moveTo>
                <a:cubicBezTo>
                  <a:pt x="986" y="31"/>
                  <a:pt x="988" y="30"/>
                  <a:pt x="989" y="28"/>
                </a:cubicBezTo>
                <a:cubicBezTo>
                  <a:pt x="985" y="30"/>
                  <a:pt x="980" y="25"/>
                  <a:pt x="979" y="28"/>
                </a:cubicBezTo>
                <a:cubicBezTo>
                  <a:pt x="981" y="28"/>
                  <a:pt x="982" y="30"/>
                  <a:pt x="983" y="31"/>
                </a:cubicBezTo>
                <a:close/>
                <a:moveTo>
                  <a:pt x="1597" y="41"/>
                </a:moveTo>
                <a:cubicBezTo>
                  <a:pt x="1597" y="41"/>
                  <a:pt x="1600" y="38"/>
                  <a:pt x="1602" y="39"/>
                </a:cubicBezTo>
                <a:cubicBezTo>
                  <a:pt x="1602" y="40"/>
                  <a:pt x="1595" y="44"/>
                  <a:pt x="1593" y="41"/>
                </a:cubicBezTo>
                <a:cubicBezTo>
                  <a:pt x="1592" y="39"/>
                  <a:pt x="1597" y="39"/>
                  <a:pt x="1597" y="41"/>
                </a:cubicBezTo>
                <a:close/>
                <a:moveTo>
                  <a:pt x="1407" y="63"/>
                </a:moveTo>
                <a:cubicBezTo>
                  <a:pt x="1407" y="61"/>
                  <a:pt x="1408" y="59"/>
                  <a:pt x="1410" y="58"/>
                </a:cubicBezTo>
                <a:cubicBezTo>
                  <a:pt x="1412" y="65"/>
                  <a:pt x="1421" y="56"/>
                  <a:pt x="1413" y="60"/>
                </a:cubicBezTo>
                <a:cubicBezTo>
                  <a:pt x="1413" y="58"/>
                  <a:pt x="1411" y="56"/>
                  <a:pt x="1408" y="57"/>
                </a:cubicBezTo>
                <a:cubicBezTo>
                  <a:pt x="1409" y="59"/>
                  <a:pt x="1402" y="61"/>
                  <a:pt x="1407" y="63"/>
                </a:cubicBezTo>
                <a:close/>
                <a:moveTo>
                  <a:pt x="1814" y="141"/>
                </a:moveTo>
                <a:cubicBezTo>
                  <a:pt x="1810" y="140"/>
                  <a:pt x="1811" y="143"/>
                  <a:pt x="1808" y="141"/>
                </a:cubicBezTo>
                <a:cubicBezTo>
                  <a:pt x="1812" y="135"/>
                  <a:pt x="1817" y="143"/>
                  <a:pt x="1819" y="144"/>
                </a:cubicBezTo>
                <a:cubicBezTo>
                  <a:pt x="1818" y="148"/>
                  <a:pt x="1813" y="144"/>
                  <a:pt x="1814" y="141"/>
                </a:cubicBezTo>
                <a:close/>
                <a:moveTo>
                  <a:pt x="2041" y="175"/>
                </a:moveTo>
                <a:cubicBezTo>
                  <a:pt x="2043" y="171"/>
                  <a:pt x="2033" y="177"/>
                  <a:pt x="2035" y="172"/>
                </a:cubicBezTo>
                <a:cubicBezTo>
                  <a:pt x="2036" y="172"/>
                  <a:pt x="2038" y="172"/>
                  <a:pt x="2038" y="171"/>
                </a:cubicBezTo>
                <a:cubicBezTo>
                  <a:pt x="2036" y="170"/>
                  <a:pt x="2035" y="172"/>
                  <a:pt x="2033" y="172"/>
                </a:cubicBezTo>
                <a:cubicBezTo>
                  <a:pt x="2029" y="173"/>
                  <a:pt x="2025" y="173"/>
                  <a:pt x="2017" y="174"/>
                </a:cubicBezTo>
                <a:cubicBezTo>
                  <a:pt x="2017" y="172"/>
                  <a:pt x="2019" y="171"/>
                  <a:pt x="2015" y="171"/>
                </a:cubicBezTo>
                <a:cubicBezTo>
                  <a:pt x="2012" y="171"/>
                  <a:pt x="2014" y="175"/>
                  <a:pt x="2010" y="174"/>
                </a:cubicBezTo>
                <a:cubicBezTo>
                  <a:pt x="2010" y="172"/>
                  <a:pt x="2013" y="171"/>
                  <a:pt x="2008" y="171"/>
                </a:cubicBezTo>
                <a:cubicBezTo>
                  <a:pt x="2006" y="171"/>
                  <a:pt x="2007" y="175"/>
                  <a:pt x="2003" y="174"/>
                </a:cubicBezTo>
                <a:cubicBezTo>
                  <a:pt x="1996" y="172"/>
                  <a:pt x="1986" y="168"/>
                  <a:pt x="1983" y="177"/>
                </a:cubicBezTo>
                <a:cubicBezTo>
                  <a:pt x="1995" y="176"/>
                  <a:pt x="2006" y="178"/>
                  <a:pt x="2016" y="177"/>
                </a:cubicBezTo>
                <a:cubicBezTo>
                  <a:pt x="2019" y="177"/>
                  <a:pt x="2020" y="175"/>
                  <a:pt x="2021" y="175"/>
                </a:cubicBezTo>
                <a:cubicBezTo>
                  <a:pt x="2024" y="175"/>
                  <a:pt x="2024" y="177"/>
                  <a:pt x="2028" y="177"/>
                </a:cubicBezTo>
                <a:cubicBezTo>
                  <a:pt x="2030" y="177"/>
                  <a:pt x="2031" y="175"/>
                  <a:pt x="2035" y="175"/>
                </a:cubicBezTo>
                <a:cubicBezTo>
                  <a:pt x="2037" y="175"/>
                  <a:pt x="2037" y="177"/>
                  <a:pt x="2040" y="177"/>
                </a:cubicBezTo>
                <a:cubicBezTo>
                  <a:pt x="2050" y="178"/>
                  <a:pt x="2062" y="177"/>
                  <a:pt x="2071" y="177"/>
                </a:cubicBezTo>
                <a:cubicBezTo>
                  <a:pt x="2074" y="177"/>
                  <a:pt x="2078" y="179"/>
                  <a:pt x="2081" y="175"/>
                </a:cubicBezTo>
                <a:cubicBezTo>
                  <a:pt x="2074" y="173"/>
                  <a:pt x="2069" y="175"/>
                  <a:pt x="2059" y="175"/>
                </a:cubicBezTo>
                <a:cubicBezTo>
                  <a:pt x="2057" y="176"/>
                  <a:pt x="2055" y="174"/>
                  <a:pt x="2055" y="172"/>
                </a:cubicBezTo>
                <a:cubicBezTo>
                  <a:pt x="2057" y="172"/>
                  <a:pt x="2059" y="173"/>
                  <a:pt x="2060" y="171"/>
                </a:cubicBezTo>
                <a:cubicBezTo>
                  <a:pt x="2051" y="169"/>
                  <a:pt x="2047" y="174"/>
                  <a:pt x="2041" y="175"/>
                </a:cubicBezTo>
                <a:close/>
                <a:moveTo>
                  <a:pt x="2091" y="174"/>
                </a:moveTo>
                <a:cubicBezTo>
                  <a:pt x="2090" y="175"/>
                  <a:pt x="2088" y="176"/>
                  <a:pt x="2086" y="177"/>
                </a:cubicBezTo>
                <a:cubicBezTo>
                  <a:pt x="2082" y="176"/>
                  <a:pt x="2089" y="174"/>
                  <a:pt x="2091" y="174"/>
                </a:cubicBezTo>
                <a:close/>
                <a:moveTo>
                  <a:pt x="1991" y="193"/>
                </a:moveTo>
                <a:cubicBezTo>
                  <a:pt x="1996" y="188"/>
                  <a:pt x="2003" y="194"/>
                  <a:pt x="2009" y="193"/>
                </a:cubicBezTo>
                <a:cubicBezTo>
                  <a:pt x="2015" y="194"/>
                  <a:pt x="2001" y="196"/>
                  <a:pt x="2003" y="193"/>
                </a:cubicBezTo>
                <a:cubicBezTo>
                  <a:pt x="1997" y="192"/>
                  <a:pt x="1994" y="197"/>
                  <a:pt x="1991" y="193"/>
                </a:cubicBezTo>
                <a:close/>
                <a:moveTo>
                  <a:pt x="1867" y="209"/>
                </a:moveTo>
                <a:cubicBezTo>
                  <a:pt x="1861" y="211"/>
                  <a:pt x="1860" y="208"/>
                  <a:pt x="1857" y="210"/>
                </a:cubicBezTo>
                <a:cubicBezTo>
                  <a:pt x="1858" y="211"/>
                  <a:pt x="1860" y="210"/>
                  <a:pt x="1860" y="212"/>
                </a:cubicBezTo>
                <a:cubicBezTo>
                  <a:pt x="1863" y="209"/>
                  <a:pt x="1872" y="212"/>
                  <a:pt x="1875" y="209"/>
                </a:cubicBezTo>
                <a:cubicBezTo>
                  <a:pt x="1868" y="211"/>
                  <a:pt x="1867" y="199"/>
                  <a:pt x="1863" y="204"/>
                </a:cubicBezTo>
                <a:cubicBezTo>
                  <a:pt x="1865" y="205"/>
                  <a:pt x="1867" y="206"/>
                  <a:pt x="1867" y="209"/>
                </a:cubicBezTo>
                <a:close/>
                <a:moveTo>
                  <a:pt x="1895" y="209"/>
                </a:moveTo>
                <a:cubicBezTo>
                  <a:pt x="1893" y="209"/>
                  <a:pt x="1890" y="209"/>
                  <a:pt x="1893" y="210"/>
                </a:cubicBezTo>
                <a:cubicBezTo>
                  <a:pt x="1896" y="207"/>
                  <a:pt x="1915" y="211"/>
                  <a:pt x="1911" y="207"/>
                </a:cubicBezTo>
                <a:cubicBezTo>
                  <a:pt x="1904" y="210"/>
                  <a:pt x="1906" y="203"/>
                  <a:pt x="1900" y="204"/>
                </a:cubicBezTo>
                <a:cubicBezTo>
                  <a:pt x="1897" y="204"/>
                  <a:pt x="1898" y="209"/>
                  <a:pt x="1895" y="209"/>
                </a:cubicBezTo>
                <a:close/>
                <a:moveTo>
                  <a:pt x="2018" y="218"/>
                </a:moveTo>
                <a:cubicBezTo>
                  <a:pt x="2015" y="219"/>
                  <a:pt x="2015" y="220"/>
                  <a:pt x="2016" y="218"/>
                </a:cubicBezTo>
                <a:cubicBezTo>
                  <a:pt x="2018" y="216"/>
                  <a:pt x="2017" y="218"/>
                  <a:pt x="2018" y="218"/>
                </a:cubicBezTo>
                <a:close/>
                <a:moveTo>
                  <a:pt x="124" y="226"/>
                </a:moveTo>
                <a:cubicBezTo>
                  <a:pt x="128" y="227"/>
                  <a:pt x="121" y="230"/>
                  <a:pt x="123" y="234"/>
                </a:cubicBezTo>
                <a:cubicBezTo>
                  <a:pt x="117" y="232"/>
                  <a:pt x="123" y="228"/>
                  <a:pt x="124" y="226"/>
                </a:cubicBezTo>
                <a:close/>
                <a:moveTo>
                  <a:pt x="1881" y="255"/>
                </a:moveTo>
                <a:cubicBezTo>
                  <a:pt x="1881" y="256"/>
                  <a:pt x="1883" y="257"/>
                  <a:pt x="1883" y="255"/>
                </a:cubicBezTo>
                <a:cubicBezTo>
                  <a:pt x="1881" y="254"/>
                  <a:pt x="1877" y="252"/>
                  <a:pt x="1873" y="252"/>
                </a:cubicBezTo>
                <a:cubicBezTo>
                  <a:pt x="1869" y="251"/>
                  <a:pt x="1861" y="250"/>
                  <a:pt x="1862" y="255"/>
                </a:cubicBezTo>
                <a:cubicBezTo>
                  <a:pt x="1869" y="253"/>
                  <a:pt x="1873" y="253"/>
                  <a:pt x="1881" y="255"/>
                </a:cubicBezTo>
                <a:close/>
                <a:moveTo>
                  <a:pt x="1820" y="264"/>
                </a:moveTo>
                <a:cubicBezTo>
                  <a:pt x="1819" y="265"/>
                  <a:pt x="1816" y="271"/>
                  <a:pt x="1818" y="271"/>
                </a:cubicBezTo>
                <a:cubicBezTo>
                  <a:pt x="1822" y="268"/>
                  <a:pt x="1821" y="262"/>
                  <a:pt x="1825" y="259"/>
                </a:cubicBezTo>
                <a:cubicBezTo>
                  <a:pt x="1828" y="260"/>
                  <a:pt x="1832" y="259"/>
                  <a:pt x="1829" y="258"/>
                </a:cubicBezTo>
                <a:cubicBezTo>
                  <a:pt x="1824" y="260"/>
                  <a:pt x="1817" y="255"/>
                  <a:pt x="1817" y="258"/>
                </a:cubicBezTo>
                <a:cubicBezTo>
                  <a:pt x="1820" y="258"/>
                  <a:pt x="1818" y="263"/>
                  <a:pt x="1820" y="264"/>
                </a:cubicBezTo>
                <a:close/>
                <a:moveTo>
                  <a:pt x="1884" y="266"/>
                </a:moveTo>
                <a:cubicBezTo>
                  <a:pt x="1877" y="266"/>
                  <a:pt x="1869" y="266"/>
                  <a:pt x="1863" y="266"/>
                </a:cubicBezTo>
                <a:cubicBezTo>
                  <a:pt x="1863" y="266"/>
                  <a:pt x="1863" y="267"/>
                  <a:pt x="1863" y="267"/>
                </a:cubicBezTo>
                <a:cubicBezTo>
                  <a:pt x="1860" y="270"/>
                  <a:pt x="1851" y="262"/>
                  <a:pt x="1851" y="267"/>
                </a:cubicBezTo>
                <a:cubicBezTo>
                  <a:pt x="1853" y="268"/>
                  <a:pt x="1856" y="267"/>
                  <a:pt x="1856" y="269"/>
                </a:cubicBezTo>
                <a:cubicBezTo>
                  <a:pt x="1865" y="268"/>
                  <a:pt x="1876" y="268"/>
                  <a:pt x="1887" y="267"/>
                </a:cubicBezTo>
                <a:cubicBezTo>
                  <a:pt x="1892" y="267"/>
                  <a:pt x="1898" y="269"/>
                  <a:pt x="1901" y="266"/>
                </a:cubicBezTo>
                <a:cubicBezTo>
                  <a:pt x="1897" y="265"/>
                  <a:pt x="1891" y="266"/>
                  <a:pt x="1884" y="266"/>
                </a:cubicBezTo>
                <a:close/>
                <a:moveTo>
                  <a:pt x="1885" y="283"/>
                </a:moveTo>
                <a:cubicBezTo>
                  <a:pt x="1892" y="285"/>
                  <a:pt x="1895" y="284"/>
                  <a:pt x="1902" y="283"/>
                </a:cubicBezTo>
                <a:cubicBezTo>
                  <a:pt x="1907" y="283"/>
                  <a:pt x="1914" y="283"/>
                  <a:pt x="1920" y="283"/>
                </a:cubicBezTo>
                <a:cubicBezTo>
                  <a:pt x="1925" y="283"/>
                  <a:pt x="1926" y="281"/>
                  <a:pt x="1928" y="283"/>
                </a:cubicBezTo>
                <a:cubicBezTo>
                  <a:pt x="1931" y="286"/>
                  <a:pt x="1941" y="281"/>
                  <a:pt x="1940" y="280"/>
                </a:cubicBezTo>
                <a:cubicBezTo>
                  <a:pt x="1933" y="282"/>
                  <a:pt x="1928" y="280"/>
                  <a:pt x="1923" y="280"/>
                </a:cubicBezTo>
                <a:cubicBezTo>
                  <a:pt x="1921" y="280"/>
                  <a:pt x="1920" y="282"/>
                  <a:pt x="1917" y="282"/>
                </a:cubicBezTo>
                <a:cubicBezTo>
                  <a:pt x="1911" y="282"/>
                  <a:pt x="1900" y="282"/>
                  <a:pt x="1899" y="280"/>
                </a:cubicBezTo>
                <a:cubicBezTo>
                  <a:pt x="1898" y="279"/>
                  <a:pt x="1896" y="282"/>
                  <a:pt x="1897" y="282"/>
                </a:cubicBezTo>
                <a:cubicBezTo>
                  <a:pt x="1889" y="282"/>
                  <a:pt x="1884" y="280"/>
                  <a:pt x="1879" y="280"/>
                </a:cubicBezTo>
                <a:cubicBezTo>
                  <a:pt x="1877" y="285"/>
                  <a:pt x="1883" y="283"/>
                  <a:pt x="1885" y="283"/>
                </a:cubicBezTo>
                <a:close/>
                <a:moveTo>
                  <a:pt x="1898" y="298"/>
                </a:moveTo>
                <a:cubicBezTo>
                  <a:pt x="1892" y="299"/>
                  <a:pt x="1886" y="292"/>
                  <a:pt x="1883" y="298"/>
                </a:cubicBezTo>
                <a:cubicBezTo>
                  <a:pt x="1890" y="295"/>
                  <a:pt x="1888" y="301"/>
                  <a:pt x="1893" y="301"/>
                </a:cubicBezTo>
                <a:cubicBezTo>
                  <a:pt x="1897" y="300"/>
                  <a:pt x="1899" y="298"/>
                  <a:pt x="1901" y="298"/>
                </a:cubicBezTo>
                <a:cubicBezTo>
                  <a:pt x="1902" y="297"/>
                  <a:pt x="1904" y="298"/>
                  <a:pt x="1904" y="296"/>
                </a:cubicBezTo>
                <a:cubicBezTo>
                  <a:pt x="1903" y="293"/>
                  <a:pt x="1901" y="297"/>
                  <a:pt x="1898" y="298"/>
                </a:cubicBezTo>
                <a:close/>
                <a:moveTo>
                  <a:pt x="1867" y="301"/>
                </a:moveTo>
                <a:cubicBezTo>
                  <a:pt x="1865" y="300"/>
                  <a:pt x="1866" y="299"/>
                  <a:pt x="1867" y="298"/>
                </a:cubicBezTo>
                <a:cubicBezTo>
                  <a:pt x="1864" y="298"/>
                  <a:pt x="1858" y="296"/>
                  <a:pt x="1858" y="299"/>
                </a:cubicBezTo>
                <a:cubicBezTo>
                  <a:pt x="1864" y="297"/>
                  <a:pt x="1865" y="305"/>
                  <a:pt x="1867" y="301"/>
                </a:cubicBezTo>
                <a:close/>
                <a:moveTo>
                  <a:pt x="1865" y="304"/>
                </a:moveTo>
                <a:cubicBezTo>
                  <a:pt x="1864" y="306"/>
                  <a:pt x="1857" y="310"/>
                  <a:pt x="1858" y="304"/>
                </a:cubicBezTo>
                <a:cubicBezTo>
                  <a:pt x="1862" y="308"/>
                  <a:pt x="1861" y="300"/>
                  <a:pt x="1865" y="304"/>
                </a:cubicBezTo>
                <a:close/>
                <a:moveTo>
                  <a:pt x="2047" y="409"/>
                </a:moveTo>
                <a:cubicBezTo>
                  <a:pt x="2048" y="409"/>
                  <a:pt x="2048" y="411"/>
                  <a:pt x="2050" y="410"/>
                </a:cubicBezTo>
                <a:cubicBezTo>
                  <a:pt x="2052" y="410"/>
                  <a:pt x="2053" y="408"/>
                  <a:pt x="2051" y="407"/>
                </a:cubicBezTo>
                <a:cubicBezTo>
                  <a:pt x="2049" y="410"/>
                  <a:pt x="2042" y="405"/>
                  <a:pt x="2036" y="407"/>
                </a:cubicBezTo>
                <a:cubicBezTo>
                  <a:pt x="2034" y="413"/>
                  <a:pt x="2044" y="409"/>
                  <a:pt x="2047" y="409"/>
                </a:cubicBezTo>
                <a:close/>
                <a:moveTo>
                  <a:pt x="289" y="432"/>
                </a:moveTo>
                <a:cubicBezTo>
                  <a:pt x="285" y="430"/>
                  <a:pt x="277" y="434"/>
                  <a:pt x="274" y="434"/>
                </a:cubicBezTo>
                <a:cubicBezTo>
                  <a:pt x="274" y="434"/>
                  <a:pt x="273" y="432"/>
                  <a:pt x="271" y="432"/>
                </a:cubicBezTo>
                <a:cubicBezTo>
                  <a:pt x="269" y="433"/>
                  <a:pt x="269" y="434"/>
                  <a:pt x="266" y="434"/>
                </a:cubicBezTo>
                <a:cubicBezTo>
                  <a:pt x="264" y="434"/>
                  <a:pt x="263" y="432"/>
                  <a:pt x="260" y="432"/>
                </a:cubicBezTo>
                <a:cubicBezTo>
                  <a:pt x="260" y="432"/>
                  <a:pt x="260" y="434"/>
                  <a:pt x="260" y="434"/>
                </a:cubicBezTo>
                <a:cubicBezTo>
                  <a:pt x="258" y="436"/>
                  <a:pt x="251" y="432"/>
                  <a:pt x="250" y="432"/>
                </a:cubicBezTo>
                <a:cubicBezTo>
                  <a:pt x="247" y="432"/>
                  <a:pt x="245" y="434"/>
                  <a:pt x="243" y="434"/>
                </a:cubicBezTo>
                <a:cubicBezTo>
                  <a:pt x="244" y="434"/>
                  <a:pt x="242" y="432"/>
                  <a:pt x="242" y="432"/>
                </a:cubicBezTo>
                <a:cubicBezTo>
                  <a:pt x="237" y="431"/>
                  <a:pt x="232" y="434"/>
                  <a:pt x="230" y="431"/>
                </a:cubicBezTo>
                <a:cubicBezTo>
                  <a:pt x="232" y="436"/>
                  <a:pt x="225" y="433"/>
                  <a:pt x="226" y="437"/>
                </a:cubicBezTo>
                <a:cubicBezTo>
                  <a:pt x="228" y="437"/>
                  <a:pt x="230" y="437"/>
                  <a:pt x="232" y="437"/>
                </a:cubicBezTo>
                <a:cubicBezTo>
                  <a:pt x="232" y="435"/>
                  <a:pt x="232" y="433"/>
                  <a:pt x="235" y="434"/>
                </a:cubicBezTo>
                <a:cubicBezTo>
                  <a:pt x="239" y="436"/>
                  <a:pt x="245" y="435"/>
                  <a:pt x="248" y="437"/>
                </a:cubicBezTo>
                <a:cubicBezTo>
                  <a:pt x="249" y="435"/>
                  <a:pt x="249" y="433"/>
                  <a:pt x="252" y="434"/>
                </a:cubicBezTo>
                <a:cubicBezTo>
                  <a:pt x="248" y="441"/>
                  <a:pt x="260" y="434"/>
                  <a:pt x="263" y="434"/>
                </a:cubicBezTo>
                <a:cubicBezTo>
                  <a:pt x="264" y="433"/>
                  <a:pt x="265" y="437"/>
                  <a:pt x="265" y="437"/>
                </a:cubicBezTo>
                <a:cubicBezTo>
                  <a:pt x="266" y="437"/>
                  <a:pt x="270" y="436"/>
                  <a:pt x="273" y="436"/>
                </a:cubicBezTo>
                <a:cubicBezTo>
                  <a:pt x="278" y="435"/>
                  <a:pt x="283" y="436"/>
                  <a:pt x="288" y="436"/>
                </a:cubicBezTo>
                <a:cubicBezTo>
                  <a:pt x="289" y="435"/>
                  <a:pt x="290" y="438"/>
                  <a:pt x="291" y="436"/>
                </a:cubicBezTo>
                <a:cubicBezTo>
                  <a:pt x="289" y="436"/>
                  <a:pt x="290" y="433"/>
                  <a:pt x="289" y="432"/>
                </a:cubicBezTo>
                <a:close/>
                <a:moveTo>
                  <a:pt x="175" y="434"/>
                </a:moveTo>
                <a:cubicBezTo>
                  <a:pt x="176" y="434"/>
                  <a:pt x="181" y="434"/>
                  <a:pt x="180" y="432"/>
                </a:cubicBezTo>
                <a:cubicBezTo>
                  <a:pt x="179" y="432"/>
                  <a:pt x="174" y="432"/>
                  <a:pt x="173" y="432"/>
                </a:cubicBezTo>
                <a:cubicBezTo>
                  <a:pt x="173" y="432"/>
                  <a:pt x="173" y="434"/>
                  <a:pt x="173" y="434"/>
                </a:cubicBezTo>
                <a:cubicBezTo>
                  <a:pt x="171" y="435"/>
                  <a:pt x="173" y="434"/>
                  <a:pt x="175" y="434"/>
                </a:cubicBezTo>
                <a:close/>
                <a:moveTo>
                  <a:pt x="177" y="443"/>
                </a:moveTo>
                <a:cubicBezTo>
                  <a:pt x="177" y="441"/>
                  <a:pt x="181" y="443"/>
                  <a:pt x="182" y="440"/>
                </a:cubicBezTo>
                <a:cubicBezTo>
                  <a:pt x="180" y="440"/>
                  <a:pt x="180" y="438"/>
                  <a:pt x="178" y="437"/>
                </a:cubicBezTo>
                <a:cubicBezTo>
                  <a:pt x="179" y="439"/>
                  <a:pt x="173" y="443"/>
                  <a:pt x="177" y="443"/>
                </a:cubicBezTo>
                <a:close/>
                <a:moveTo>
                  <a:pt x="243" y="456"/>
                </a:moveTo>
                <a:cubicBezTo>
                  <a:pt x="243" y="454"/>
                  <a:pt x="244" y="455"/>
                  <a:pt x="244" y="456"/>
                </a:cubicBezTo>
                <a:cubicBezTo>
                  <a:pt x="246" y="456"/>
                  <a:pt x="246" y="456"/>
                  <a:pt x="246" y="455"/>
                </a:cubicBezTo>
                <a:cubicBezTo>
                  <a:pt x="251" y="457"/>
                  <a:pt x="244" y="459"/>
                  <a:pt x="243" y="456"/>
                </a:cubicBezTo>
                <a:close/>
                <a:moveTo>
                  <a:pt x="338" y="464"/>
                </a:moveTo>
                <a:cubicBezTo>
                  <a:pt x="336" y="466"/>
                  <a:pt x="335" y="466"/>
                  <a:pt x="333" y="467"/>
                </a:cubicBezTo>
                <a:cubicBezTo>
                  <a:pt x="329" y="467"/>
                  <a:pt x="335" y="464"/>
                  <a:pt x="338" y="464"/>
                </a:cubicBezTo>
                <a:close/>
                <a:moveTo>
                  <a:pt x="260" y="553"/>
                </a:moveTo>
                <a:cubicBezTo>
                  <a:pt x="262" y="553"/>
                  <a:pt x="267" y="560"/>
                  <a:pt x="260" y="559"/>
                </a:cubicBezTo>
                <a:cubicBezTo>
                  <a:pt x="263" y="556"/>
                  <a:pt x="260" y="557"/>
                  <a:pt x="260" y="553"/>
                </a:cubicBezTo>
                <a:close/>
                <a:moveTo>
                  <a:pt x="1991" y="570"/>
                </a:moveTo>
                <a:cubicBezTo>
                  <a:pt x="1988" y="571"/>
                  <a:pt x="1981" y="570"/>
                  <a:pt x="1988" y="572"/>
                </a:cubicBezTo>
                <a:cubicBezTo>
                  <a:pt x="1998" y="573"/>
                  <a:pt x="2004" y="570"/>
                  <a:pt x="2011" y="569"/>
                </a:cubicBezTo>
                <a:cubicBezTo>
                  <a:pt x="2012" y="569"/>
                  <a:pt x="2013" y="567"/>
                  <a:pt x="2011" y="567"/>
                </a:cubicBezTo>
                <a:cubicBezTo>
                  <a:pt x="2005" y="569"/>
                  <a:pt x="1999" y="569"/>
                  <a:pt x="1991" y="570"/>
                </a:cubicBezTo>
                <a:close/>
                <a:moveTo>
                  <a:pt x="2007" y="659"/>
                </a:moveTo>
                <a:cubicBezTo>
                  <a:pt x="2014" y="660"/>
                  <a:pt x="2017" y="656"/>
                  <a:pt x="2025" y="658"/>
                </a:cubicBezTo>
                <a:cubicBezTo>
                  <a:pt x="2025" y="656"/>
                  <a:pt x="2027" y="654"/>
                  <a:pt x="2025" y="656"/>
                </a:cubicBezTo>
                <a:cubicBezTo>
                  <a:pt x="2018" y="656"/>
                  <a:pt x="2009" y="654"/>
                  <a:pt x="2007" y="659"/>
                </a:cubicBezTo>
                <a:close/>
                <a:moveTo>
                  <a:pt x="1982" y="673"/>
                </a:moveTo>
                <a:cubicBezTo>
                  <a:pt x="1982" y="676"/>
                  <a:pt x="1977" y="674"/>
                  <a:pt x="1977" y="677"/>
                </a:cubicBezTo>
                <a:cubicBezTo>
                  <a:pt x="1973" y="676"/>
                  <a:pt x="1979" y="672"/>
                  <a:pt x="1982" y="673"/>
                </a:cubicBezTo>
                <a:close/>
                <a:moveTo>
                  <a:pt x="1957" y="686"/>
                </a:moveTo>
                <a:cubicBezTo>
                  <a:pt x="1955" y="688"/>
                  <a:pt x="1949" y="693"/>
                  <a:pt x="1946" y="689"/>
                </a:cubicBezTo>
                <a:cubicBezTo>
                  <a:pt x="1948" y="686"/>
                  <a:pt x="1954" y="688"/>
                  <a:pt x="1957" y="686"/>
                </a:cubicBezTo>
                <a:close/>
                <a:moveTo>
                  <a:pt x="39" y="753"/>
                </a:moveTo>
                <a:cubicBezTo>
                  <a:pt x="38" y="754"/>
                  <a:pt x="36" y="755"/>
                  <a:pt x="34" y="756"/>
                </a:cubicBezTo>
                <a:cubicBezTo>
                  <a:pt x="30" y="755"/>
                  <a:pt x="37" y="752"/>
                  <a:pt x="39" y="753"/>
                </a:cubicBezTo>
                <a:close/>
                <a:moveTo>
                  <a:pt x="26" y="808"/>
                </a:moveTo>
                <a:cubicBezTo>
                  <a:pt x="26" y="810"/>
                  <a:pt x="21" y="809"/>
                  <a:pt x="21" y="811"/>
                </a:cubicBezTo>
                <a:cubicBezTo>
                  <a:pt x="17" y="811"/>
                  <a:pt x="23" y="807"/>
                  <a:pt x="26" y="808"/>
                </a:cubicBezTo>
                <a:close/>
                <a:moveTo>
                  <a:pt x="2132" y="872"/>
                </a:moveTo>
                <a:cubicBezTo>
                  <a:pt x="2139" y="872"/>
                  <a:pt x="2140" y="869"/>
                  <a:pt x="2144" y="872"/>
                </a:cubicBezTo>
                <a:cubicBezTo>
                  <a:pt x="2145" y="869"/>
                  <a:pt x="2149" y="871"/>
                  <a:pt x="2149" y="868"/>
                </a:cubicBezTo>
                <a:cubicBezTo>
                  <a:pt x="2143" y="870"/>
                  <a:pt x="2137" y="867"/>
                  <a:pt x="2132" y="872"/>
                </a:cubicBezTo>
                <a:close/>
                <a:moveTo>
                  <a:pt x="2170" y="872"/>
                </a:moveTo>
                <a:cubicBezTo>
                  <a:pt x="2170" y="871"/>
                  <a:pt x="2169" y="869"/>
                  <a:pt x="2168" y="868"/>
                </a:cubicBezTo>
                <a:cubicBezTo>
                  <a:pt x="2166" y="867"/>
                  <a:pt x="2163" y="869"/>
                  <a:pt x="2165" y="870"/>
                </a:cubicBezTo>
                <a:cubicBezTo>
                  <a:pt x="2166" y="870"/>
                  <a:pt x="2168" y="870"/>
                  <a:pt x="2168" y="870"/>
                </a:cubicBezTo>
                <a:cubicBezTo>
                  <a:pt x="2168" y="870"/>
                  <a:pt x="2169" y="873"/>
                  <a:pt x="2170" y="872"/>
                </a:cubicBezTo>
                <a:close/>
                <a:moveTo>
                  <a:pt x="26" y="957"/>
                </a:moveTo>
                <a:cubicBezTo>
                  <a:pt x="27" y="960"/>
                  <a:pt x="27" y="963"/>
                  <a:pt x="27" y="965"/>
                </a:cubicBezTo>
                <a:cubicBezTo>
                  <a:pt x="32" y="967"/>
                  <a:pt x="30" y="962"/>
                  <a:pt x="30" y="959"/>
                </a:cubicBezTo>
                <a:cubicBezTo>
                  <a:pt x="31" y="958"/>
                  <a:pt x="33" y="956"/>
                  <a:pt x="31" y="956"/>
                </a:cubicBezTo>
                <a:cubicBezTo>
                  <a:pt x="31" y="958"/>
                  <a:pt x="29" y="957"/>
                  <a:pt x="26" y="957"/>
                </a:cubicBezTo>
                <a:close/>
                <a:moveTo>
                  <a:pt x="95" y="1054"/>
                </a:moveTo>
                <a:cubicBezTo>
                  <a:pt x="94" y="1058"/>
                  <a:pt x="86" y="1055"/>
                  <a:pt x="84" y="1059"/>
                </a:cubicBezTo>
                <a:cubicBezTo>
                  <a:pt x="81" y="1056"/>
                  <a:pt x="90" y="1054"/>
                  <a:pt x="95" y="1054"/>
                </a:cubicBezTo>
                <a:close/>
                <a:moveTo>
                  <a:pt x="57" y="1135"/>
                </a:moveTo>
                <a:cubicBezTo>
                  <a:pt x="56" y="1135"/>
                  <a:pt x="55" y="1135"/>
                  <a:pt x="55" y="1136"/>
                </a:cubicBezTo>
                <a:cubicBezTo>
                  <a:pt x="62" y="1136"/>
                  <a:pt x="63" y="1131"/>
                  <a:pt x="66" y="1129"/>
                </a:cubicBezTo>
                <a:cubicBezTo>
                  <a:pt x="61" y="1128"/>
                  <a:pt x="61" y="1134"/>
                  <a:pt x="57" y="1135"/>
                </a:cubicBezTo>
                <a:close/>
                <a:moveTo>
                  <a:pt x="43" y="1197"/>
                </a:moveTo>
                <a:cubicBezTo>
                  <a:pt x="45" y="1197"/>
                  <a:pt x="44" y="1198"/>
                  <a:pt x="43" y="1198"/>
                </a:cubicBezTo>
                <a:cubicBezTo>
                  <a:pt x="44" y="1200"/>
                  <a:pt x="47" y="1200"/>
                  <a:pt x="47" y="1203"/>
                </a:cubicBezTo>
                <a:cubicBezTo>
                  <a:pt x="44" y="1202"/>
                  <a:pt x="40" y="1200"/>
                  <a:pt x="43" y="1197"/>
                </a:cubicBezTo>
                <a:close/>
                <a:moveTo>
                  <a:pt x="1952" y="1235"/>
                </a:moveTo>
                <a:cubicBezTo>
                  <a:pt x="1951" y="1236"/>
                  <a:pt x="1949" y="1237"/>
                  <a:pt x="1947" y="1238"/>
                </a:cubicBezTo>
                <a:cubicBezTo>
                  <a:pt x="1943" y="1237"/>
                  <a:pt x="1950" y="1235"/>
                  <a:pt x="1952" y="1235"/>
                </a:cubicBezTo>
                <a:close/>
                <a:moveTo>
                  <a:pt x="388" y="1343"/>
                </a:moveTo>
                <a:cubicBezTo>
                  <a:pt x="388" y="1339"/>
                  <a:pt x="392" y="1344"/>
                  <a:pt x="394" y="1344"/>
                </a:cubicBezTo>
                <a:cubicBezTo>
                  <a:pt x="393" y="1349"/>
                  <a:pt x="390" y="1342"/>
                  <a:pt x="388" y="1343"/>
                </a:cubicBezTo>
                <a:close/>
                <a:moveTo>
                  <a:pt x="399" y="1343"/>
                </a:moveTo>
                <a:cubicBezTo>
                  <a:pt x="399" y="1345"/>
                  <a:pt x="399" y="1347"/>
                  <a:pt x="399" y="1349"/>
                </a:cubicBezTo>
                <a:cubicBezTo>
                  <a:pt x="402" y="1349"/>
                  <a:pt x="410" y="1346"/>
                  <a:pt x="407" y="1344"/>
                </a:cubicBezTo>
                <a:cubicBezTo>
                  <a:pt x="403" y="1348"/>
                  <a:pt x="405" y="1341"/>
                  <a:pt x="399" y="1343"/>
                </a:cubicBezTo>
                <a:close/>
                <a:moveTo>
                  <a:pt x="379" y="1346"/>
                </a:moveTo>
                <a:cubicBezTo>
                  <a:pt x="378" y="1348"/>
                  <a:pt x="376" y="1350"/>
                  <a:pt x="374" y="1351"/>
                </a:cubicBezTo>
                <a:cubicBezTo>
                  <a:pt x="369" y="1352"/>
                  <a:pt x="371" y="1346"/>
                  <a:pt x="366" y="1347"/>
                </a:cubicBezTo>
                <a:cubicBezTo>
                  <a:pt x="366" y="1349"/>
                  <a:pt x="365" y="1349"/>
                  <a:pt x="363" y="1349"/>
                </a:cubicBezTo>
                <a:cubicBezTo>
                  <a:pt x="363" y="1353"/>
                  <a:pt x="369" y="1358"/>
                  <a:pt x="371" y="1354"/>
                </a:cubicBezTo>
                <a:cubicBezTo>
                  <a:pt x="369" y="1353"/>
                  <a:pt x="367" y="1351"/>
                  <a:pt x="369" y="1351"/>
                </a:cubicBezTo>
                <a:cubicBezTo>
                  <a:pt x="373" y="1355"/>
                  <a:pt x="379" y="1348"/>
                  <a:pt x="387" y="1351"/>
                </a:cubicBezTo>
                <a:cubicBezTo>
                  <a:pt x="386" y="1348"/>
                  <a:pt x="385" y="1345"/>
                  <a:pt x="383" y="1344"/>
                </a:cubicBezTo>
                <a:cubicBezTo>
                  <a:pt x="383" y="1346"/>
                  <a:pt x="381" y="1346"/>
                  <a:pt x="379" y="1346"/>
                </a:cubicBezTo>
                <a:close/>
                <a:moveTo>
                  <a:pt x="264" y="1370"/>
                </a:moveTo>
                <a:cubicBezTo>
                  <a:pt x="265" y="1373"/>
                  <a:pt x="272" y="1363"/>
                  <a:pt x="275" y="1370"/>
                </a:cubicBezTo>
                <a:cubicBezTo>
                  <a:pt x="273" y="1371"/>
                  <a:pt x="271" y="1371"/>
                  <a:pt x="269" y="1370"/>
                </a:cubicBezTo>
                <a:cubicBezTo>
                  <a:pt x="267" y="1375"/>
                  <a:pt x="274" y="1371"/>
                  <a:pt x="274" y="1374"/>
                </a:cubicBezTo>
                <a:cubicBezTo>
                  <a:pt x="268" y="1373"/>
                  <a:pt x="268" y="1377"/>
                  <a:pt x="263" y="1376"/>
                </a:cubicBezTo>
                <a:cubicBezTo>
                  <a:pt x="265" y="1381"/>
                  <a:pt x="262" y="1383"/>
                  <a:pt x="262" y="1384"/>
                </a:cubicBezTo>
                <a:cubicBezTo>
                  <a:pt x="262" y="1387"/>
                  <a:pt x="265" y="1382"/>
                  <a:pt x="267" y="1384"/>
                </a:cubicBezTo>
                <a:cubicBezTo>
                  <a:pt x="267" y="1385"/>
                  <a:pt x="263" y="1390"/>
                  <a:pt x="264" y="1390"/>
                </a:cubicBezTo>
                <a:cubicBezTo>
                  <a:pt x="269" y="1391"/>
                  <a:pt x="266" y="1384"/>
                  <a:pt x="270" y="1384"/>
                </a:cubicBezTo>
                <a:cubicBezTo>
                  <a:pt x="270" y="1386"/>
                  <a:pt x="272" y="1386"/>
                  <a:pt x="273" y="1387"/>
                </a:cubicBezTo>
                <a:cubicBezTo>
                  <a:pt x="273" y="1385"/>
                  <a:pt x="275" y="1384"/>
                  <a:pt x="277" y="1384"/>
                </a:cubicBezTo>
                <a:cubicBezTo>
                  <a:pt x="278" y="1381"/>
                  <a:pt x="277" y="1378"/>
                  <a:pt x="279" y="1378"/>
                </a:cubicBezTo>
                <a:cubicBezTo>
                  <a:pt x="279" y="1380"/>
                  <a:pt x="282" y="1379"/>
                  <a:pt x="282" y="1381"/>
                </a:cubicBezTo>
                <a:cubicBezTo>
                  <a:pt x="279" y="1382"/>
                  <a:pt x="280" y="1388"/>
                  <a:pt x="278" y="1390"/>
                </a:cubicBezTo>
                <a:cubicBezTo>
                  <a:pt x="282" y="1389"/>
                  <a:pt x="281" y="1393"/>
                  <a:pt x="283" y="1395"/>
                </a:cubicBezTo>
                <a:cubicBezTo>
                  <a:pt x="280" y="1397"/>
                  <a:pt x="275" y="1397"/>
                  <a:pt x="275" y="1403"/>
                </a:cubicBezTo>
                <a:cubicBezTo>
                  <a:pt x="281" y="1403"/>
                  <a:pt x="275" y="1407"/>
                  <a:pt x="279" y="1411"/>
                </a:cubicBezTo>
                <a:cubicBezTo>
                  <a:pt x="275" y="1412"/>
                  <a:pt x="275" y="1415"/>
                  <a:pt x="273" y="1417"/>
                </a:cubicBezTo>
                <a:cubicBezTo>
                  <a:pt x="271" y="1418"/>
                  <a:pt x="268" y="1417"/>
                  <a:pt x="268" y="1420"/>
                </a:cubicBezTo>
                <a:cubicBezTo>
                  <a:pt x="271" y="1421"/>
                  <a:pt x="276" y="1418"/>
                  <a:pt x="276" y="1422"/>
                </a:cubicBezTo>
                <a:cubicBezTo>
                  <a:pt x="274" y="1422"/>
                  <a:pt x="274" y="1424"/>
                  <a:pt x="275" y="1427"/>
                </a:cubicBezTo>
                <a:cubicBezTo>
                  <a:pt x="277" y="1427"/>
                  <a:pt x="280" y="1426"/>
                  <a:pt x="280" y="1430"/>
                </a:cubicBezTo>
                <a:cubicBezTo>
                  <a:pt x="275" y="1427"/>
                  <a:pt x="274" y="1431"/>
                  <a:pt x="272" y="1431"/>
                </a:cubicBezTo>
                <a:cubicBezTo>
                  <a:pt x="272" y="1431"/>
                  <a:pt x="271" y="1428"/>
                  <a:pt x="270" y="1428"/>
                </a:cubicBezTo>
                <a:cubicBezTo>
                  <a:pt x="270" y="1428"/>
                  <a:pt x="269" y="1431"/>
                  <a:pt x="267" y="1430"/>
                </a:cubicBezTo>
                <a:cubicBezTo>
                  <a:pt x="266" y="1436"/>
                  <a:pt x="273" y="1432"/>
                  <a:pt x="277" y="1433"/>
                </a:cubicBezTo>
                <a:cubicBezTo>
                  <a:pt x="276" y="1431"/>
                  <a:pt x="278" y="1432"/>
                  <a:pt x="280" y="1431"/>
                </a:cubicBezTo>
                <a:cubicBezTo>
                  <a:pt x="280" y="1431"/>
                  <a:pt x="282" y="1429"/>
                  <a:pt x="283" y="1428"/>
                </a:cubicBezTo>
                <a:cubicBezTo>
                  <a:pt x="285" y="1427"/>
                  <a:pt x="287" y="1425"/>
                  <a:pt x="290" y="1425"/>
                </a:cubicBezTo>
                <a:cubicBezTo>
                  <a:pt x="290" y="1427"/>
                  <a:pt x="287" y="1427"/>
                  <a:pt x="287" y="1428"/>
                </a:cubicBezTo>
                <a:cubicBezTo>
                  <a:pt x="288" y="1430"/>
                  <a:pt x="291" y="1431"/>
                  <a:pt x="292" y="1433"/>
                </a:cubicBezTo>
                <a:cubicBezTo>
                  <a:pt x="293" y="1434"/>
                  <a:pt x="290" y="1435"/>
                  <a:pt x="291" y="1436"/>
                </a:cubicBezTo>
                <a:cubicBezTo>
                  <a:pt x="291" y="1436"/>
                  <a:pt x="294" y="1438"/>
                  <a:pt x="294" y="1438"/>
                </a:cubicBezTo>
                <a:cubicBezTo>
                  <a:pt x="295" y="1438"/>
                  <a:pt x="293" y="1440"/>
                  <a:pt x="292" y="1439"/>
                </a:cubicBezTo>
                <a:cubicBezTo>
                  <a:pt x="293" y="1441"/>
                  <a:pt x="295" y="1442"/>
                  <a:pt x="296" y="1444"/>
                </a:cubicBezTo>
                <a:cubicBezTo>
                  <a:pt x="296" y="1446"/>
                  <a:pt x="291" y="1449"/>
                  <a:pt x="296" y="1450"/>
                </a:cubicBezTo>
                <a:cubicBezTo>
                  <a:pt x="297" y="1447"/>
                  <a:pt x="305" y="1451"/>
                  <a:pt x="305" y="1454"/>
                </a:cubicBezTo>
                <a:cubicBezTo>
                  <a:pt x="305" y="1456"/>
                  <a:pt x="301" y="1455"/>
                  <a:pt x="302" y="1458"/>
                </a:cubicBezTo>
                <a:cubicBezTo>
                  <a:pt x="308" y="1460"/>
                  <a:pt x="310" y="1456"/>
                  <a:pt x="315" y="1457"/>
                </a:cubicBezTo>
                <a:cubicBezTo>
                  <a:pt x="325" y="1462"/>
                  <a:pt x="346" y="1455"/>
                  <a:pt x="360" y="1460"/>
                </a:cubicBezTo>
                <a:cubicBezTo>
                  <a:pt x="361" y="1453"/>
                  <a:pt x="357" y="1452"/>
                  <a:pt x="352" y="1452"/>
                </a:cubicBezTo>
                <a:cubicBezTo>
                  <a:pt x="352" y="1448"/>
                  <a:pt x="349" y="1447"/>
                  <a:pt x="347" y="1446"/>
                </a:cubicBezTo>
                <a:cubicBezTo>
                  <a:pt x="347" y="1449"/>
                  <a:pt x="347" y="1452"/>
                  <a:pt x="347" y="1455"/>
                </a:cubicBezTo>
                <a:cubicBezTo>
                  <a:pt x="340" y="1459"/>
                  <a:pt x="334" y="1454"/>
                  <a:pt x="326" y="1455"/>
                </a:cubicBezTo>
                <a:cubicBezTo>
                  <a:pt x="328" y="1450"/>
                  <a:pt x="325" y="1447"/>
                  <a:pt x="321" y="1446"/>
                </a:cubicBezTo>
                <a:cubicBezTo>
                  <a:pt x="321" y="1450"/>
                  <a:pt x="322" y="1455"/>
                  <a:pt x="318" y="1455"/>
                </a:cubicBezTo>
                <a:cubicBezTo>
                  <a:pt x="316" y="1455"/>
                  <a:pt x="312" y="1455"/>
                  <a:pt x="310" y="1454"/>
                </a:cubicBezTo>
                <a:cubicBezTo>
                  <a:pt x="309" y="1453"/>
                  <a:pt x="309" y="1450"/>
                  <a:pt x="308" y="1449"/>
                </a:cubicBezTo>
                <a:cubicBezTo>
                  <a:pt x="305" y="1446"/>
                  <a:pt x="299" y="1450"/>
                  <a:pt x="297" y="1444"/>
                </a:cubicBezTo>
                <a:cubicBezTo>
                  <a:pt x="303" y="1447"/>
                  <a:pt x="298" y="1439"/>
                  <a:pt x="302" y="1439"/>
                </a:cubicBezTo>
                <a:cubicBezTo>
                  <a:pt x="307" y="1441"/>
                  <a:pt x="314" y="1438"/>
                  <a:pt x="317" y="1438"/>
                </a:cubicBezTo>
                <a:cubicBezTo>
                  <a:pt x="323" y="1438"/>
                  <a:pt x="334" y="1441"/>
                  <a:pt x="332" y="1433"/>
                </a:cubicBezTo>
                <a:cubicBezTo>
                  <a:pt x="326" y="1436"/>
                  <a:pt x="323" y="1436"/>
                  <a:pt x="315" y="1435"/>
                </a:cubicBezTo>
                <a:cubicBezTo>
                  <a:pt x="314" y="1430"/>
                  <a:pt x="314" y="1430"/>
                  <a:pt x="315" y="1425"/>
                </a:cubicBezTo>
                <a:cubicBezTo>
                  <a:pt x="310" y="1428"/>
                  <a:pt x="311" y="1417"/>
                  <a:pt x="313" y="1417"/>
                </a:cubicBezTo>
                <a:cubicBezTo>
                  <a:pt x="318" y="1418"/>
                  <a:pt x="322" y="1418"/>
                  <a:pt x="324" y="1417"/>
                </a:cubicBezTo>
                <a:cubicBezTo>
                  <a:pt x="326" y="1417"/>
                  <a:pt x="329" y="1417"/>
                  <a:pt x="332" y="1417"/>
                </a:cubicBezTo>
                <a:cubicBezTo>
                  <a:pt x="333" y="1417"/>
                  <a:pt x="334" y="1419"/>
                  <a:pt x="333" y="1419"/>
                </a:cubicBezTo>
                <a:cubicBezTo>
                  <a:pt x="336" y="1419"/>
                  <a:pt x="337" y="1417"/>
                  <a:pt x="339" y="1417"/>
                </a:cubicBezTo>
                <a:cubicBezTo>
                  <a:pt x="349" y="1416"/>
                  <a:pt x="362" y="1419"/>
                  <a:pt x="367" y="1419"/>
                </a:cubicBezTo>
                <a:cubicBezTo>
                  <a:pt x="370" y="1419"/>
                  <a:pt x="372" y="1417"/>
                  <a:pt x="375" y="1417"/>
                </a:cubicBezTo>
                <a:cubicBezTo>
                  <a:pt x="379" y="1417"/>
                  <a:pt x="384" y="1420"/>
                  <a:pt x="388" y="1417"/>
                </a:cubicBezTo>
                <a:cubicBezTo>
                  <a:pt x="388" y="1418"/>
                  <a:pt x="389" y="1419"/>
                  <a:pt x="391" y="1419"/>
                </a:cubicBezTo>
                <a:cubicBezTo>
                  <a:pt x="392" y="1419"/>
                  <a:pt x="392" y="1417"/>
                  <a:pt x="389" y="1417"/>
                </a:cubicBezTo>
                <a:cubicBezTo>
                  <a:pt x="386" y="1414"/>
                  <a:pt x="379" y="1416"/>
                  <a:pt x="374" y="1416"/>
                </a:cubicBezTo>
                <a:cubicBezTo>
                  <a:pt x="373" y="1412"/>
                  <a:pt x="368" y="1414"/>
                  <a:pt x="367" y="1411"/>
                </a:cubicBezTo>
                <a:cubicBezTo>
                  <a:pt x="367" y="1408"/>
                  <a:pt x="367" y="1405"/>
                  <a:pt x="365" y="1404"/>
                </a:cubicBezTo>
                <a:cubicBezTo>
                  <a:pt x="362" y="1411"/>
                  <a:pt x="355" y="1404"/>
                  <a:pt x="347" y="1406"/>
                </a:cubicBezTo>
                <a:cubicBezTo>
                  <a:pt x="346" y="1408"/>
                  <a:pt x="345" y="1410"/>
                  <a:pt x="344" y="1411"/>
                </a:cubicBezTo>
                <a:cubicBezTo>
                  <a:pt x="341" y="1410"/>
                  <a:pt x="338" y="1412"/>
                  <a:pt x="335" y="1411"/>
                </a:cubicBezTo>
                <a:cubicBezTo>
                  <a:pt x="334" y="1411"/>
                  <a:pt x="332" y="1409"/>
                  <a:pt x="333" y="1409"/>
                </a:cubicBezTo>
                <a:cubicBezTo>
                  <a:pt x="328" y="1409"/>
                  <a:pt x="322" y="1412"/>
                  <a:pt x="318" y="1412"/>
                </a:cubicBezTo>
                <a:cubicBezTo>
                  <a:pt x="316" y="1412"/>
                  <a:pt x="312" y="1414"/>
                  <a:pt x="310" y="1411"/>
                </a:cubicBezTo>
                <a:cubicBezTo>
                  <a:pt x="313" y="1407"/>
                  <a:pt x="315" y="1405"/>
                  <a:pt x="319" y="1409"/>
                </a:cubicBezTo>
                <a:cubicBezTo>
                  <a:pt x="319" y="1407"/>
                  <a:pt x="318" y="1403"/>
                  <a:pt x="320" y="1403"/>
                </a:cubicBezTo>
                <a:cubicBezTo>
                  <a:pt x="323" y="1404"/>
                  <a:pt x="322" y="1405"/>
                  <a:pt x="323" y="1401"/>
                </a:cubicBezTo>
                <a:cubicBezTo>
                  <a:pt x="323" y="1401"/>
                  <a:pt x="326" y="1400"/>
                  <a:pt x="326" y="1400"/>
                </a:cubicBezTo>
                <a:cubicBezTo>
                  <a:pt x="327" y="1398"/>
                  <a:pt x="328" y="1396"/>
                  <a:pt x="329" y="1395"/>
                </a:cubicBezTo>
                <a:cubicBezTo>
                  <a:pt x="332" y="1393"/>
                  <a:pt x="336" y="1394"/>
                  <a:pt x="342" y="1392"/>
                </a:cubicBezTo>
                <a:cubicBezTo>
                  <a:pt x="342" y="1394"/>
                  <a:pt x="343" y="1393"/>
                  <a:pt x="345" y="1392"/>
                </a:cubicBezTo>
                <a:cubicBezTo>
                  <a:pt x="345" y="1393"/>
                  <a:pt x="345" y="1395"/>
                  <a:pt x="345" y="1397"/>
                </a:cubicBezTo>
                <a:cubicBezTo>
                  <a:pt x="348" y="1398"/>
                  <a:pt x="350" y="1392"/>
                  <a:pt x="350" y="1398"/>
                </a:cubicBezTo>
                <a:cubicBezTo>
                  <a:pt x="356" y="1397"/>
                  <a:pt x="356" y="1398"/>
                  <a:pt x="364" y="1398"/>
                </a:cubicBezTo>
                <a:cubicBezTo>
                  <a:pt x="364" y="1396"/>
                  <a:pt x="365" y="1395"/>
                  <a:pt x="366" y="1393"/>
                </a:cubicBezTo>
                <a:cubicBezTo>
                  <a:pt x="372" y="1395"/>
                  <a:pt x="375" y="1390"/>
                  <a:pt x="379" y="1390"/>
                </a:cubicBezTo>
                <a:cubicBezTo>
                  <a:pt x="382" y="1390"/>
                  <a:pt x="384" y="1394"/>
                  <a:pt x="387" y="1392"/>
                </a:cubicBezTo>
                <a:cubicBezTo>
                  <a:pt x="387" y="1396"/>
                  <a:pt x="389" y="1398"/>
                  <a:pt x="393" y="1398"/>
                </a:cubicBezTo>
                <a:cubicBezTo>
                  <a:pt x="392" y="1394"/>
                  <a:pt x="396" y="1395"/>
                  <a:pt x="394" y="1390"/>
                </a:cubicBezTo>
                <a:cubicBezTo>
                  <a:pt x="397" y="1390"/>
                  <a:pt x="400" y="1390"/>
                  <a:pt x="399" y="1387"/>
                </a:cubicBezTo>
                <a:cubicBezTo>
                  <a:pt x="398" y="1381"/>
                  <a:pt x="393" y="1391"/>
                  <a:pt x="393" y="1385"/>
                </a:cubicBezTo>
                <a:cubicBezTo>
                  <a:pt x="400" y="1386"/>
                  <a:pt x="391" y="1381"/>
                  <a:pt x="392" y="1378"/>
                </a:cubicBezTo>
                <a:cubicBezTo>
                  <a:pt x="390" y="1378"/>
                  <a:pt x="388" y="1378"/>
                  <a:pt x="386" y="1378"/>
                </a:cubicBezTo>
                <a:cubicBezTo>
                  <a:pt x="383" y="1382"/>
                  <a:pt x="388" y="1385"/>
                  <a:pt x="382" y="1387"/>
                </a:cubicBezTo>
                <a:cubicBezTo>
                  <a:pt x="378" y="1384"/>
                  <a:pt x="372" y="1386"/>
                  <a:pt x="368" y="1385"/>
                </a:cubicBezTo>
                <a:cubicBezTo>
                  <a:pt x="365" y="1385"/>
                  <a:pt x="365" y="1383"/>
                  <a:pt x="363" y="1385"/>
                </a:cubicBezTo>
                <a:cubicBezTo>
                  <a:pt x="361" y="1387"/>
                  <a:pt x="349" y="1385"/>
                  <a:pt x="349" y="1384"/>
                </a:cubicBezTo>
                <a:cubicBezTo>
                  <a:pt x="349" y="1380"/>
                  <a:pt x="350" y="1377"/>
                  <a:pt x="353" y="1376"/>
                </a:cubicBezTo>
                <a:cubicBezTo>
                  <a:pt x="359" y="1376"/>
                  <a:pt x="365" y="1376"/>
                  <a:pt x="370" y="1376"/>
                </a:cubicBezTo>
                <a:cubicBezTo>
                  <a:pt x="372" y="1374"/>
                  <a:pt x="371" y="1370"/>
                  <a:pt x="375" y="1371"/>
                </a:cubicBezTo>
                <a:cubicBezTo>
                  <a:pt x="381" y="1370"/>
                  <a:pt x="379" y="1377"/>
                  <a:pt x="383" y="1378"/>
                </a:cubicBezTo>
                <a:cubicBezTo>
                  <a:pt x="383" y="1375"/>
                  <a:pt x="383" y="1372"/>
                  <a:pt x="383" y="1370"/>
                </a:cubicBezTo>
                <a:cubicBezTo>
                  <a:pt x="384" y="1369"/>
                  <a:pt x="386" y="1368"/>
                  <a:pt x="387" y="1366"/>
                </a:cubicBezTo>
                <a:cubicBezTo>
                  <a:pt x="384" y="1366"/>
                  <a:pt x="384" y="1364"/>
                  <a:pt x="384" y="1360"/>
                </a:cubicBezTo>
                <a:cubicBezTo>
                  <a:pt x="378" y="1360"/>
                  <a:pt x="380" y="1366"/>
                  <a:pt x="375" y="1366"/>
                </a:cubicBezTo>
                <a:cubicBezTo>
                  <a:pt x="375" y="1364"/>
                  <a:pt x="373" y="1364"/>
                  <a:pt x="373" y="1362"/>
                </a:cubicBezTo>
                <a:cubicBezTo>
                  <a:pt x="369" y="1362"/>
                  <a:pt x="367" y="1364"/>
                  <a:pt x="362" y="1363"/>
                </a:cubicBezTo>
                <a:cubicBezTo>
                  <a:pt x="361" y="1365"/>
                  <a:pt x="361" y="1369"/>
                  <a:pt x="358" y="1370"/>
                </a:cubicBezTo>
                <a:cubicBezTo>
                  <a:pt x="346" y="1369"/>
                  <a:pt x="344" y="1367"/>
                  <a:pt x="336" y="1371"/>
                </a:cubicBezTo>
                <a:cubicBezTo>
                  <a:pt x="331" y="1370"/>
                  <a:pt x="328" y="1366"/>
                  <a:pt x="326" y="1362"/>
                </a:cubicBezTo>
                <a:cubicBezTo>
                  <a:pt x="330" y="1362"/>
                  <a:pt x="328" y="1357"/>
                  <a:pt x="329" y="1355"/>
                </a:cubicBezTo>
                <a:cubicBezTo>
                  <a:pt x="330" y="1353"/>
                  <a:pt x="334" y="1353"/>
                  <a:pt x="332" y="1349"/>
                </a:cubicBezTo>
                <a:cubicBezTo>
                  <a:pt x="329" y="1349"/>
                  <a:pt x="329" y="1351"/>
                  <a:pt x="327" y="1352"/>
                </a:cubicBezTo>
                <a:cubicBezTo>
                  <a:pt x="316" y="1352"/>
                  <a:pt x="307" y="1354"/>
                  <a:pt x="301" y="1358"/>
                </a:cubicBezTo>
                <a:cubicBezTo>
                  <a:pt x="295" y="1358"/>
                  <a:pt x="293" y="1361"/>
                  <a:pt x="287" y="1358"/>
                </a:cubicBezTo>
                <a:cubicBezTo>
                  <a:pt x="287" y="1361"/>
                  <a:pt x="290" y="1363"/>
                  <a:pt x="287" y="1363"/>
                </a:cubicBezTo>
                <a:cubicBezTo>
                  <a:pt x="285" y="1363"/>
                  <a:pt x="287" y="1368"/>
                  <a:pt x="285" y="1368"/>
                </a:cubicBezTo>
                <a:cubicBezTo>
                  <a:pt x="283" y="1366"/>
                  <a:pt x="283" y="1362"/>
                  <a:pt x="280" y="1362"/>
                </a:cubicBezTo>
                <a:cubicBezTo>
                  <a:pt x="281" y="1366"/>
                  <a:pt x="283" y="1371"/>
                  <a:pt x="277" y="1371"/>
                </a:cubicBezTo>
                <a:cubicBezTo>
                  <a:pt x="276" y="1369"/>
                  <a:pt x="283" y="1367"/>
                  <a:pt x="278" y="1366"/>
                </a:cubicBezTo>
                <a:cubicBezTo>
                  <a:pt x="278" y="1371"/>
                  <a:pt x="264" y="1361"/>
                  <a:pt x="264" y="1370"/>
                </a:cubicBezTo>
                <a:close/>
                <a:moveTo>
                  <a:pt x="346" y="1379"/>
                </a:moveTo>
                <a:cubicBezTo>
                  <a:pt x="349" y="1386"/>
                  <a:pt x="340" y="1382"/>
                  <a:pt x="340" y="1385"/>
                </a:cubicBezTo>
                <a:cubicBezTo>
                  <a:pt x="333" y="1387"/>
                  <a:pt x="326" y="1384"/>
                  <a:pt x="320" y="1385"/>
                </a:cubicBezTo>
                <a:cubicBezTo>
                  <a:pt x="317" y="1386"/>
                  <a:pt x="318" y="1389"/>
                  <a:pt x="313" y="1389"/>
                </a:cubicBezTo>
                <a:cubicBezTo>
                  <a:pt x="312" y="1380"/>
                  <a:pt x="319" y="1380"/>
                  <a:pt x="327" y="1381"/>
                </a:cubicBezTo>
                <a:cubicBezTo>
                  <a:pt x="330" y="1378"/>
                  <a:pt x="331" y="1377"/>
                  <a:pt x="339" y="1378"/>
                </a:cubicBezTo>
                <a:cubicBezTo>
                  <a:pt x="342" y="1378"/>
                  <a:pt x="345" y="1377"/>
                  <a:pt x="346" y="1379"/>
                </a:cubicBezTo>
                <a:close/>
                <a:moveTo>
                  <a:pt x="271" y="1379"/>
                </a:moveTo>
                <a:cubicBezTo>
                  <a:pt x="272" y="1379"/>
                  <a:pt x="273" y="1379"/>
                  <a:pt x="274" y="1379"/>
                </a:cubicBezTo>
                <a:cubicBezTo>
                  <a:pt x="273" y="1380"/>
                  <a:pt x="273" y="1382"/>
                  <a:pt x="273" y="1384"/>
                </a:cubicBezTo>
                <a:cubicBezTo>
                  <a:pt x="270" y="1383"/>
                  <a:pt x="269" y="1381"/>
                  <a:pt x="271" y="1379"/>
                </a:cubicBezTo>
                <a:close/>
                <a:moveTo>
                  <a:pt x="307" y="1382"/>
                </a:moveTo>
                <a:cubicBezTo>
                  <a:pt x="308" y="1383"/>
                  <a:pt x="309" y="1384"/>
                  <a:pt x="310" y="1384"/>
                </a:cubicBezTo>
                <a:cubicBezTo>
                  <a:pt x="310" y="1385"/>
                  <a:pt x="310" y="1386"/>
                  <a:pt x="310" y="1387"/>
                </a:cubicBezTo>
                <a:cubicBezTo>
                  <a:pt x="308" y="1387"/>
                  <a:pt x="306" y="1387"/>
                  <a:pt x="306" y="1389"/>
                </a:cubicBezTo>
                <a:cubicBezTo>
                  <a:pt x="301" y="1387"/>
                  <a:pt x="306" y="1383"/>
                  <a:pt x="307" y="1382"/>
                </a:cubicBezTo>
                <a:close/>
                <a:moveTo>
                  <a:pt x="371" y="1389"/>
                </a:moveTo>
                <a:cubicBezTo>
                  <a:pt x="372" y="1389"/>
                  <a:pt x="373" y="1389"/>
                  <a:pt x="374" y="1389"/>
                </a:cubicBezTo>
                <a:cubicBezTo>
                  <a:pt x="375" y="1393"/>
                  <a:pt x="362" y="1388"/>
                  <a:pt x="371" y="1389"/>
                </a:cubicBezTo>
                <a:close/>
                <a:moveTo>
                  <a:pt x="277" y="1416"/>
                </a:moveTo>
                <a:cubicBezTo>
                  <a:pt x="280" y="1416"/>
                  <a:pt x="281" y="1414"/>
                  <a:pt x="282" y="1412"/>
                </a:cubicBezTo>
                <a:cubicBezTo>
                  <a:pt x="279" y="1412"/>
                  <a:pt x="278" y="1414"/>
                  <a:pt x="277" y="1416"/>
                </a:cubicBezTo>
                <a:close/>
                <a:moveTo>
                  <a:pt x="253" y="1397"/>
                </a:moveTo>
                <a:cubicBezTo>
                  <a:pt x="253" y="1394"/>
                  <a:pt x="252" y="1393"/>
                  <a:pt x="250" y="1395"/>
                </a:cubicBezTo>
                <a:cubicBezTo>
                  <a:pt x="250" y="1392"/>
                  <a:pt x="245" y="1394"/>
                  <a:pt x="248" y="1395"/>
                </a:cubicBezTo>
                <a:cubicBezTo>
                  <a:pt x="250" y="1395"/>
                  <a:pt x="251" y="1397"/>
                  <a:pt x="253" y="1397"/>
                </a:cubicBezTo>
                <a:close/>
                <a:moveTo>
                  <a:pt x="1906" y="1412"/>
                </a:moveTo>
                <a:cubicBezTo>
                  <a:pt x="1910" y="1411"/>
                  <a:pt x="1915" y="1409"/>
                  <a:pt x="1920" y="1411"/>
                </a:cubicBezTo>
                <a:cubicBezTo>
                  <a:pt x="1920" y="1409"/>
                  <a:pt x="1917" y="1409"/>
                  <a:pt x="1917" y="1408"/>
                </a:cubicBezTo>
                <a:cubicBezTo>
                  <a:pt x="1910" y="1407"/>
                  <a:pt x="1906" y="1409"/>
                  <a:pt x="1903" y="1409"/>
                </a:cubicBezTo>
                <a:cubicBezTo>
                  <a:pt x="1900" y="1410"/>
                  <a:pt x="1897" y="1409"/>
                  <a:pt x="1896" y="1411"/>
                </a:cubicBezTo>
                <a:cubicBezTo>
                  <a:pt x="1901" y="1410"/>
                  <a:pt x="1901" y="1414"/>
                  <a:pt x="1906" y="1412"/>
                </a:cubicBezTo>
                <a:close/>
                <a:moveTo>
                  <a:pt x="270" y="1425"/>
                </a:moveTo>
                <a:cubicBezTo>
                  <a:pt x="267" y="1425"/>
                  <a:pt x="266" y="1423"/>
                  <a:pt x="264" y="1424"/>
                </a:cubicBezTo>
                <a:cubicBezTo>
                  <a:pt x="266" y="1428"/>
                  <a:pt x="257" y="1429"/>
                  <a:pt x="263" y="1431"/>
                </a:cubicBezTo>
                <a:cubicBezTo>
                  <a:pt x="263" y="1430"/>
                  <a:pt x="264" y="1430"/>
                  <a:pt x="266" y="1430"/>
                </a:cubicBezTo>
                <a:cubicBezTo>
                  <a:pt x="266" y="1428"/>
                  <a:pt x="265" y="1425"/>
                  <a:pt x="267" y="1425"/>
                </a:cubicBezTo>
                <a:cubicBezTo>
                  <a:pt x="267" y="1427"/>
                  <a:pt x="270" y="1427"/>
                  <a:pt x="270" y="1425"/>
                </a:cubicBezTo>
                <a:close/>
                <a:moveTo>
                  <a:pt x="343" y="1428"/>
                </a:moveTo>
                <a:cubicBezTo>
                  <a:pt x="345" y="1423"/>
                  <a:pt x="347" y="1432"/>
                  <a:pt x="348" y="1435"/>
                </a:cubicBezTo>
                <a:cubicBezTo>
                  <a:pt x="346" y="1439"/>
                  <a:pt x="346" y="1428"/>
                  <a:pt x="343" y="1428"/>
                </a:cubicBezTo>
                <a:close/>
                <a:moveTo>
                  <a:pt x="1413" y="1435"/>
                </a:moveTo>
                <a:cubicBezTo>
                  <a:pt x="1412" y="1434"/>
                  <a:pt x="1411" y="1433"/>
                  <a:pt x="1412" y="1431"/>
                </a:cubicBezTo>
                <a:cubicBezTo>
                  <a:pt x="1408" y="1431"/>
                  <a:pt x="1407" y="1433"/>
                  <a:pt x="1407" y="1436"/>
                </a:cubicBezTo>
                <a:cubicBezTo>
                  <a:pt x="1411" y="1434"/>
                  <a:pt x="1412" y="1437"/>
                  <a:pt x="1413" y="1435"/>
                </a:cubicBezTo>
                <a:close/>
                <a:moveTo>
                  <a:pt x="351" y="1443"/>
                </a:moveTo>
                <a:cubicBezTo>
                  <a:pt x="351" y="1440"/>
                  <a:pt x="347" y="1442"/>
                  <a:pt x="347" y="1439"/>
                </a:cubicBezTo>
                <a:cubicBezTo>
                  <a:pt x="346" y="1438"/>
                  <a:pt x="345" y="1438"/>
                  <a:pt x="345" y="1441"/>
                </a:cubicBezTo>
                <a:cubicBezTo>
                  <a:pt x="347" y="1441"/>
                  <a:pt x="348" y="1443"/>
                  <a:pt x="351" y="1443"/>
                </a:cubicBezTo>
                <a:close/>
                <a:moveTo>
                  <a:pt x="640" y="1443"/>
                </a:moveTo>
                <a:cubicBezTo>
                  <a:pt x="639" y="1444"/>
                  <a:pt x="640" y="1447"/>
                  <a:pt x="638" y="1447"/>
                </a:cubicBezTo>
                <a:cubicBezTo>
                  <a:pt x="638" y="1446"/>
                  <a:pt x="635" y="1445"/>
                  <a:pt x="635" y="1447"/>
                </a:cubicBezTo>
                <a:cubicBezTo>
                  <a:pt x="637" y="1447"/>
                  <a:pt x="639" y="1448"/>
                  <a:pt x="640" y="1449"/>
                </a:cubicBezTo>
                <a:cubicBezTo>
                  <a:pt x="639" y="1446"/>
                  <a:pt x="646" y="1442"/>
                  <a:pt x="643" y="1441"/>
                </a:cubicBezTo>
                <a:cubicBezTo>
                  <a:pt x="642" y="1442"/>
                  <a:pt x="641" y="1443"/>
                  <a:pt x="640" y="1443"/>
                </a:cubicBezTo>
                <a:close/>
                <a:moveTo>
                  <a:pt x="1308" y="1455"/>
                </a:moveTo>
                <a:cubicBezTo>
                  <a:pt x="1307" y="1459"/>
                  <a:pt x="1312" y="1462"/>
                  <a:pt x="1307" y="1462"/>
                </a:cubicBezTo>
                <a:cubicBezTo>
                  <a:pt x="1303" y="1462"/>
                  <a:pt x="1309" y="1466"/>
                  <a:pt x="1307" y="1470"/>
                </a:cubicBezTo>
                <a:cubicBezTo>
                  <a:pt x="1305" y="1470"/>
                  <a:pt x="1305" y="1472"/>
                  <a:pt x="1303" y="1471"/>
                </a:cubicBezTo>
                <a:cubicBezTo>
                  <a:pt x="1305" y="1476"/>
                  <a:pt x="1301" y="1480"/>
                  <a:pt x="1298" y="1484"/>
                </a:cubicBezTo>
                <a:cubicBezTo>
                  <a:pt x="1300" y="1484"/>
                  <a:pt x="1302" y="1484"/>
                  <a:pt x="1301" y="1487"/>
                </a:cubicBezTo>
                <a:cubicBezTo>
                  <a:pt x="1306" y="1488"/>
                  <a:pt x="1304" y="1483"/>
                  <a:pt x="1307" y="1482"/>
                </a:cubicBezTo>
                <a:cubicBezTo>
                  <a:pt x="1312" y="1484"/>
                  <a:pt x="1315" y="1480"/>
                  <a:pt x="1318" y="1481"/>
                </a:cubicBezTo>
                <a:cubicBezTo>
                  <a:pt x="1318" y="1481"/>
                  <a:pt x="1319" y="1484"/>
                  <a:pt x="1320" y="1484"/>
                </a:cubicBezTo>
                <a:cubicBezTo>
                  <a:pt x="1322" y="1485"/>
                  <a:pt x="1329" y="1484"/>
                  <a:pt x="1329" y="1489"/>
                </a:cubicBezTo>
                <a:cubicBezTo>
                  <a:pt x="1326" y="1489"/>
                  <a:pt x="1324" y="1488"/>
                  <a:pt x="1324" y="1492"/>
                </a:cubicBezTo>
                <a:cubicBezTo>
                  <a:pt x="1328" y="1496"/>
                  <a:pt x="1325" y="1489"/>
                  <a:pt x="1330" y="1490"/>
                </a:cubicBezTo>
                <a:cubicBezTo>
                  <a:pt x="1329" y="1495"/>
                  <a:pt x="1333" y="1501"/>
                  <a:pt x="1335" y="1496"/>
                </a:cubicBezTo>
                <a:cubicBezTo>
                  <a:pt x="1330" y="1496"/>
                  <a:pt x="1333" y="1489"/>
                  <a:pt x="1332" y="1485"/>
                </a:cubicBezTo>
                <a:cubicBezTo>
                  <a:pt x="1332" y="1485"/>
                  <a:pt x="1329" y="1484"/>
                  <a:pt x="1329" y="1482"/>
                </a:cubicBezTo>
                <a:cubicBezTo>
                  <a:pt x="1329" y="1478"/>
                  <a:pt x="1328" y="1475"/>
                  <a:pt x="1329" y="1473"/>
                </a:cubicBezTo>
                <a:cubicBezTo>
                  <a:pt x="1330" y="1467"/>
                  <a:pt x="1329" y="1469"/>
                  <a:pt x="1328" y="1463"/>
                </a:cubicBezTo>
                <a:cubicBezTo>
                  <a:pt x="1328" y="1461"/>
                  <a:pt x="1330" y="1462"/>
                  <a:pt x="1331" y="1460"/>
                </a:cubicBezTo>
                <a:cubicBezTo>
                  <a:pt x="1328" y="1460"/>
                  <a:pt x="1330" y="1455"/>
                  <a:pt x="1328" y="1454"/>
                </a:cubicBezTo>
                <a:cubicBezTo>
                  <a:pt x="1323" y="1454"/>
                  <a:pt x="1319" y="1459"/>
                  <a:pt x="1315" y="1455"/>
                </a:cubicBezTo>
                <a:cubicBezTo>
                  <a:pt x="1316" y="1456"/>
                  <a:pt x="1317" y="1454"/>
                  <a:pt x="1315" y="1454"/>
                </a:cubicBezTo>
                <a:cubicBezTo>
                  <a:pt x="1316" y="1457"/>
                  <a:pt x="1310" y="1454"/>
                  <a:pt x="1308" y="1455"/>
                </a:cubicBezTo>
                <a:close/>
                <a:moveTo>
                  <a:pt x="1311" y="1462"/>
                </a:moveTo>
                <a:cubicBezTo>
                  <a:pt x="1317" y="1460"/>
                  <a:pt x="1316" y="1474"/>
                  <a:pt x="1314" y="1476"/>
                </a:cubicBezTo>
                <a:cubicBezTo>
                  <a:pt x="1311" y="1477"/>
                  <a:pt x="1311" y="1474"/>
                  <a:pt x="1310" y="1473"/>
                </a:cubicBezTo>
                <a:cubicBezTo>
                  <a:pt x="1310" y="1471"/>
                  <a:pt x="1310" y="1467"/>
                  <a:pt x="1311" y="1462"/>
                </a:cubicBezTo>
                <a:close/>
                <a:moveTo>
                  <a:pt x="1006" y="1474"/>
                </a:moveTo>
                <a:cubicBezTo>
                  <a:pt x="1007" y="1473"/>
                  <a:pt x="1009" y="1467"/>
                  <a:pt x="1006" y="1466"/>
                </a:cubicBezTo>
                <a:cubicBezTo>
                  <a:pt x="1004" y="1464"/>
                  <a:pt x="1004" y="1460"/>
                  <a:pt x="1001" y="1458"/>
                </a:cubicBezTo>
                <a:cubicBezTo>
                  <a:pt x="1004" y="1462"/>
                  <a:pt x="1000" y="1473"/>
                  <a:pt x="1006" y="1474"/>
                </a:cubicBezTo>
                <a:close/>
                <a:moveTo>
                  <a:pt x="791" y="1476"/>
                </a:moveTo>
                <a:cubicBezTo>
                  <a:pt x="787" y="1475"/>
                  <a:pt x="785" y="1476"/>
                  <a:pt x="783" y="1477"/>
                </a:cubicBezTo>
                <a:cubicBezTo>
                  <a:pt x="783" y="1478"/>
                  <a:pt x="783" y="1480"/>
                  <a:pt x="783" y="1481"/>
                </a:cubicBezTo>
                <a:cubicBezTo>
                  <a:pt x="783" y="1481"/>
                  <a:pt x="785" y="1483"/>
                  <a:pt x="785" y="1482"/>
                </a:cubicBezTo>
                <a:cubicBezTo>
                  <a:pt x="785" y="1484"/>
                  <a:pt x="782" y="1484"/>
                  <a:pt x="783" y="1487"/>
                </a:cubicBezTo>
                <a:cubicBezTo>
                  <a:pt x="783" y="1487"/>
                  <a:pt x="786" y="1489"/>
                  <a:pt x="786" y="1490"/>
                </a:cubicBezTo>
                <a:cubicBezTo>
                  <a:pt x="787" y="1493"/>
                  <a:pt x="785" y="1496"/>
                  <a:pt x="788" y="1498"/>
                </a:cubicBezTo>
                <a:cubicBezTo>
                  <a:pt x="793" y="1498"/>
                  <a:pt x="795" y="1494"/>
                  <a:pt x="802" y="1495"/>
                </a:cubicBezTo>
                <a:cubicBezTo>
                  <a:pt x="802" y="1500"/>
                  <a:pt x="807" y="1500"/>
                  <a:pt x="811" y="1501"/>
                </a:cubicBezTo>
                <a:cubicBezTo>
                  <a:pt x="816" y="1497"/>
                  <a:pt x="806" y="1486"/>
                  <a:pt x="815" y="1485"/>
                </a:cubicBezTo>
                <a:cubicBezTo>
                  <a:pt x="817" y="1478"/>
                  <a:pt x="813" y="1476"/>
                  <a:pt x="812" y="1471"/>
                </a:cubicBezTo>
                <a:cubicBezTo>
                  <a:pt x="814" y="1470"/>
                  <a:pt x="818" y="1470"/>
                  <a:pt x="817" y="1465"/>
                </a:cubicBezTo>
                <a:cubicBezTo>
                  <a:pt x="814" y="1465"/>
                  <a:pt x="813" y="1467"/>
                  <a:pt x="812" y="1468"/>
                </a:cubicBezTo>
                <a:cubicBezTo>
                  <a:pt x="811" y="1469"/>
                  <a:pt x="808" y="1472"/>
                  <a:pt x="808" y="1473"/>
                </a:cubicBezTo>
                <a:cubicBezTo>
                  <a:pt x="807" y="1474"/>
                  <a:pt x="808" y="1477"/>
                  <a:pt x="806" y="1477"/>
                </a:cubicBezTo>
                <a:cubicBezTo>
                  <a:pt x="804" y="1475"/>
                  <a:pt x="795" y="1478"/>
                  <a:pt x="797" y="1471"/>
                </a:cubicBezTo>
                <a:cubicBezTo>
                  <a:pt x="791" y="1472"/>
                  <a:pt x="788" y="1471"/>
                  <a:pt x="789" y="1465"/>
                </a:cubicBezTo>
                <a:cubicBezTo>
                  <a:pt x="794" y="1465"/>
                  <a:pt x="801" y="1466"/>
                  <a:pt x="800" y="1460"/>
                </a:cubicBezTo>
                <a:cubicBezTo>
                  <a:pt x="783" y="1460"/>
                  <a:pt x="768" y="1460"/>
                  <a:pt x="753" y="1462"/>
                </a:cubicBezTo>
                <a:cubicBezTo>
                  <a:pt x="754" y="1466"/>
                  <a:pt x="756" y="1464"/>
                  <a:pt x="756" y="1468"/>
                </a:cubicBezTo>
                <a:cubicBezTo>
                  <a:pt x="757" y="1471"/>
                  <a:pt x="761" y="1470"/>
                  <a:pt x="760" y="1474"/>
                </a:cubicBezTo>
                <a:cubicBezTo>
                  <a:pt x="758" y="1474"/>
                  <a:pt x="758" y="1476"/>
                  <a:pt x="757" y="1476"/>
                </a:cubicBezTo>
                <a:cubicBezTo>
                  <a:pt x="755" y="1476"/>
                  <a:pt x="754" y="1473"/>
                  <a:pt x="753" y="1473"/>
                </a:cubicBezTo>
                <a:cubicBezTo>
                  <a:pt x="750" y="1471"/>
                  <a:pt x="745" y="1475"/>
                  <a:pt x="747" y="1470"/>
                </a:cubicBezTo>
                <a:cubicBezTo>
                  <a:pt x="742" y="1469"/>
                  <a:pt x="740" y="1473"/>
                  <a:pt x="738" y="1476"/>
                </a:cubicBezTo>
                <a:cubicBezTo>
                  <a:pt x="738" y="1474"/>
                  <a:pt x="736" y="1473"/>
                  <a:pt x="735" y="1473"/>
                </a:cubicBezTo>
                <a:cubicBezTo>
                  <a:pt x="734" y="1474"/>
                  <a:pt x="735" y="1476"/>
                  <a:pt x="733" y="1476"/>
                </a:cubicBezTo>
                <a:cubicBezTo>
                  <a:pt x="731" y="1476"/>
                  <a:pt x="732" y="1479"/>
                  <a:pt x="730" y="1479"/>
                </a:cubicBezTo>
                <a:cubicBezTo>
                  <a:pt x="729" y="1477"/>
                  <a:pt x="727" y="1476"/>
                  <a:pt x="726" y="1474"/>
                </a:cubicBezTo>
                <a:cubicBezTo>
                  <a:pt x="726" y="1477"/>
                  <a:pt x="726" y="1480"/>
                  <a:pt x="726" y="1482"/>
                </a:cubicBezTo>
                <a:cubicBezTo>
                  <a:pt x="722" y="1483"/>
                  <a:pt x="725" y="1490"/>
                  <a:pt x="720" y="1489"/>
                </a:cubicBezTo>
                <a:cubicBezTo>
                  <a:pt x="720" y="1490"/>
                  <a:pt x="720" y="1491"/>
                  <a:pt x="720" y="1492"/>
                </a:cubicBezTo>
                <a:cubicBezTo>
                  <a:pt x="720" y="1492"/>
                  <a:pt x="718" y="1494"/>
                  <a:pt x="718" y="1493"/>
                </a:cubicBezTo>
                <a:cubicBezTo>
                  <a:pt x="718" y="1496"/>
                  <a:pt x="720" y="1497"/>
                  <a:pt x="718" y="1498"/>
                </a:cubicBezTo>
                <a:cubicBezTo>
                  <a:pt x="717" y="1498"/>
                  <a:pt x="715" y="1498"/>
                  <a:pt x="715" y="1500"/>
                </a:cubicBezTo>
                <a:cubicBezTo>
                  <a:pt x="721" y="1501"/>
                  <a:pt x="726" y="1502"/>
                  <a:pt x="729" y="1498"/>
                </a:cubicBezTo>
                <a:cubicBezTo>
                  <a:pt x="723" y="1496"/>
                  <a:pt x="730" y="1485"/>
                  <a:pt x="738" y="1487"/>
                </a:cubicBezTo>
                <a:cubicBezTo>
                  <a:pt x="740" y="1495"/>
                  <a:pt x="739" y="1495"/>
                  <a:pt x="735" y="1500"/>
                </a:cubicBezTo>
                <a:cubicBezTo>
                  <a:pt x="740" y="1502"/>
                  <a:pt x="741" y="1499"/>
                  <a:pt x="748" y="1500"/>
                </a:cubicBezTo>
                <a:cubicBezTo>
                  <a:pt x="751" y="1498"/>
                  <a:pt x="744" y="1492"/>
                  <a:pt x="749" y="1490"/>
                </a:cubicBezTo>
                <a:cubicBezTo>
                  <a:pt x="753" y="1490"/>
                  <a:pt x="756" y="1491"/>
                  <a:pt x="758" y="1493"/>
                </a:cubicBezTo>
                <a:cubicBezTo>
                  <a:pt x="759" y="1497"/>
                  <a:pt x="751" y="1492"/>
                  <a:pt x="754" y="1498"/>
                </a:cubicBezTo>
                <a:cubicBezTo>
                  <a:pt x="755" y="1501"/>
                  <a:pt x="759" y="1499"/>
                  <a:pt x="762" y="1500"/>
                </a:cubicBezTo>
                <a:cubicBezTo>
                  <a:pt x="764" y="1500"/>
                  <a:pt x="764" y="1501"/>
                  <a:pt x="766" y="1501"/>
                </a:cubicBezTo>
                <a:cubicBezTo>
                  <a:pt x="772" y="1502"/>
                  <a:pt x="777" y="1500"/>
                  <a:pt x="779" y="1500"/>
                </a:cubicBezTo>
                <a:cubicBezTo>
                  <a:pt x="780" y="1499"/>
                  <a:pt x="782" y="1500"/>
                  <a:pt x="782" y="1498"/>
                </a:cubicBezTo>
                <a:cubicBezTo>
                  <a:pt x="784" y="1497"/>
                  <a:pt x="785" y="1496"/>
                  <a:pt x="785" y="1493"/>
                </a:cubicBezTo>
                <a:cubicBezTo>
                  <a:pt x="782" y="1493"/>
                  <a:pt x="780" y="1492"/>
                  <a:pt x="778" y="1490"/>
                </a:cubicBezTo>
                <a:cubicBezTo>
                  <a:pt x="780" y="1485"/>
                  <a:pt x="773" y="1488"/>
                  <a:pt x="774" y="1484"/>
                </a:cubicBezTo>
                <a:cubicBezTo>
                  <a:pt x="774" y="1482"/>
                  <a:pt x="774" y="1480"/>
                  <a:pt x="774" y="1477"/>
                </a:cubicBezTo>
                <a:cubicBezTo>
                  <a:pt x="768" y="1480"/>
                  <a:pt x="769" y="1474"/>
                  <a:pt x="767" y="1473"/>
                </a:cubicBezTo>
                <a:cubicBezTo>
                  <a:pt x="765" y="1471"/>
                  <a:pt x="761" y="1474"/>
                  <a:pt x="760" y="1470"/>
                </a:cubicBezTo>
                <a:cubicBezTo>
                  <a:pt x="759" y="1467"/>
                  <a:pt x="757" y="1467"/>
                  <a:pt x="758" y="1465"/>
                </a:cubicBezTo>
                <a:cubicBezTo>
                  <a:pt x="767" y="1462"/>
                  <a:pt x="775" y="1466"/>
                  <a:pt x="786" y="1463"/>
                </a:cubicBezTo>
                <a:cubicBezTo>
                  <a:pt x="783" y="1472"/>
                  <a:pt x="792" y="1469"/>
                  <a:pt x="791" y="1476"/>
                </a:cubicBezTo>
                <a:close/>
                <a:moveTo>
                  <a:pt x="684" y="1470"/>
                </a:moveTo>
                <a:cubicBezTo>
                  <a:pt x="686" y="1477"/>
                  <a:pt x="678" y="1478"/>
                  <a:pt x="676" y="1476"/>
                </a:cubicBezTo>
                <a:cubicBezTo>
                  <a:pt x="674" y="1479"/>
                  <a:pt x="676" y="1485"/>
                  <a:pt x="673" y="1487"/>
                </a:cubicBezTo>
                <a:cubicBezTo>
                  <a:pt x="671" y="1487"/>
                  <a:pt x="668" y="1488"/>
                  <a:pt x="667" y="1485"/>
                </a:cubicBezTo>
                <a:cubicBezTo>
                  <a:pt x="666" y="1483"/>
                  <a:pt x="669" y="1481"/>
                  <a:pt x="667" y="1481"/>
                </a:cubicBezTo>
                <a:cubicBezTo>
                  <a:pt x="666" y="1485"/>
                  <a:pt x="664" y="1479"/>
                  <a:pt x="661" y="1481"/>
                </a:cubicBezTo>
                <a:cubicBezTo>
                  <a:pt x="660" y="1483"/>
                  <a:pt x="660" y="1487"/>
                  <a:pt x="658" y="1489"/>
                </a:cubicBezTo>
                <a:cubicBezTo>
                  <a:pt x="656" y="1489"/>
                  <a:pt x="655" y="1486"/>
                  <a:pt x="655" y="1489"/>
                </a:cubicBezTo>
                <a:cubicBezTo>
                  <a:pt x="660" y="1490"/>
                  <a:pt x="660" y="1496"/>
                  <a:pt x="658" y="1501"/>
                </a:cubicBezTo>
                <a:cubicBezTo>
                  <a:pt x="664" y="1499"/>
                  <a:pt x="667" y="1503"/>
                  <a:pt x="671" y="1503"/>
                </a:cubicBezTo>
                <a:cubicBezTo>
                  <a:pt x="672" y="1503"/>
                  <a:pt x="673" y="1497"/>
                  <a:pt x="677" y="1500"/>
                </a:cubicBezTo>
                <a:cubicBezTo>
                  <a:pt x="674" y="1496"/>
                  <a:pt x="679" y="1495"/>
                  <a:pt x="680" y="1493"/>
                </a:cubicBezTo>
                <a:cubicBezTo>
                  <a:pt x="681" y="1491"/>
                  <a:pt x="680" y="1488"/>
                  <a:pt x="683" y="1487"/>
                </a:cubicBezTo>
                <a:cubicBezTo>
                  <a:pt x="683" y="1485"/>
                  <a:pt x="686" y="1485"/>
                  <a:pt x="689" y="1485"/>
                </a:cubicBezTo>
                <a:cubicBezTo>
                  <a:pt x="691" y="1492"/>
                  <a:pt x="692" y="1499"/>
                  <a:pt x="697" y="1503"/>
                </a:cubicBezTo>
                <a:cubicBezTo>
                  <a:pt x="700" y="1502"/>
                  <a:pt x="706" y="1505"/>
                  <a:pt x="706" y="1501"/>
                </a:cubicBezTo>
                <a:cubicBezTo>
                  <a:pt x="703" y="1501"/>
                  <a:pt x="705" y="1496"/>
                  <a:pt x="704" y="1493"/>
                </a:cubicBezTo>
                <a:cubicBezTo>
                  <a:pt x="700" y="1492"/>
                  <a:pt x="699" y="1487"/>
                  <a:pt x="696" y="1484"/>
                </a:cubicBezTo>
                <a:cubicBezTo>
                  <a:pt x="699" y="1481"/>
                  <a:pt x="697" y="1478"/>
                  <a:pt x="696" y="1474"/>
                </a:cubicBezTo>
                <a:cubicBezTo>
                  <a:pt x="699" y="1473"/>
                  <a:pt x="702" y="1471"/>
                  <a:pt x="699" y="1468"/>
                </a:cubicBezTo>
                <a:cubicBezTo>
                  <a:pt x="692" y="1467"/>
                  <a:pt x="690" y="1471"/>
                  <a:pt x="684" y="1470"/>
                </a:cubicBezTo>
                <a:close/>
                <a:moveTo>
                  <a:pt x="695" y="1471"/>
                </a:moveTo>
                <a:cubicBezTo>
                  <a:pt x="689" y="1466"/>
                  <a:pt x="690" y="1477"/>
                  <a:pt x="695" y="1471"/>
                </a:cubicBezTo>
                <a:close/>
                <a:moveTo>
                  <a:pt x="828" y="1476"/>
                </a:moveTo>
                <a:cubicBezTo>
                  <a:pt x="829" y="1476"/>
                  <a:pt x="830" y="1477"/>
                  <a:pt x="831" y="1477"/>
                </a:cubicBezTo>
                <a:cubicBezTo>
                  <a:pt x="833" y="1483"/>
                  <a:pt x="824" y="1485"/>
                  <a:pt x="829" y="1489"/>
                </a:cubicBezTo>
                <a:cubicBezTo>
                  <a:pt x="830" y="1486"/>
                  <a:pt x="832" y="1485"/>
                  <a:pt x="836" y="1485"/>
                </a:cubicBezTo>
                <a:cubicBezTo>
                  <a:pt x="837" y="1491"/>
                  <a:pt x="833" y="1493"/>
                  <a:pt x="834" y="1500"/>
                </a:cubicBezTo>
                <a:cubicBezTo>
                  <a:pt x="840" y="1498"/>
                  <a:pt x="842" y="1502"/>
                  <a:pt x="847" y="1501"/>
                </a:cubicBezTo>
                <a:cubicBezTo>
                  <a:pt x="849" y="1500"/>
                  <a:pt x="846" y="1494"/>
                  <a:pt x="850" y="1493"/>
                </a:cubicBezTo>
                <a:cubicBezTo>
                  <a:pt x="854" y="1495"/>
                  <a:pt x="857" y="1489"/>
                  <a:pt x="862" y="1489"/>
                </a:cubicBezTo>
                <a:cubicBezTo>
                  <a:pt x="867" y="1488"/>
                  <a:pt x="875" y="1488"/>
                  <a:pt x="876" y="1490"/>
                </a:cubicBezTo>
                <a:cubicBezTo>
                  <a:pt x="876" y="1492"/>
                  <a:pt x="873" y="1492"/>
                  <a:pt x="873" y="1493"/>
                </a:cubicBezTo>
                <a:cubicBezTo>
                  <a:pt x="874" y="1495"/>
                  <a:pt x="877" y="1494"/>
                  <a:pt x="879" y="1495"/>
                </a:cubicBezTo>
                <a:cubicBezTo>
                  <a:pt x="881" y="1497"/>
                  <a:pt x="879" y="1500"/>
                  <a:pt x="882" y="1501"/>
                </a:cubicBezTo>
                <a:cubicBezTo>
                  <a:pt x="885" y="1497"/>
                  <a:pt x="895" y="1501"/>
                  <a:pt x="899" y="1500"/>
                </a:cubicBezTo>
                <a:cubicBezTo>
                  <a:pt x="900" y="1499"/>
                  <a:pt x="899" y="1496"/>
                  <a:pt x="901" y="1496"/>
                </a:cubicBezTo>
                <a:cubicBezTo>
                  <a:pt x="905" y="1500"/>
                  <a:pt x="904" y="1498"/>
                  <a:pt x="908" y="1498"/>
                </a:cubicBezTo>
                <a:cubicBezTo>
                  <a:pt x="911" y="1498"/>
                  <a:pt x="912" y="1499"/>
                  <a:pt x="913" y="1500"/>
                </a:cubicBezTo>
                <a:cubicBezTo>
                  <a:pt x="913" y="1498"/>
                  <a:pt x="913" y="1495"/>
                  <a:pt x="913" y="1493"/>
                </a:cubicBezTo>
                <a:cubicBezTo>
                  <a:pt x="916" y="1493"/>
                  <a:pt x="916" y="1490"/>
                  <a:pt x="918" y="1489"/>
                </a:cubicBezTo>
                <a:cubicBezTo>
                  <a:pt x="919" y="1487"/>
                  <a:pt x="921" y="1485"/>
                  <a:pt x="922" y="1482"/>
                </a:cubicBezTo>
                <a:cubicBezTo>
                  <a:pt x="922" y="1482"/>
                  <a:pt x="921" y="1482"/>
                  <a:pt x="921" y="1482"/>
                </a:cubicBezTo>
                <a:cubicBezTo>
                  <a:pt x="920" y="1481"/>
                  <a:pt x="929" y="1475"/>
                  <a:pt x="925" y="1471"/>
                </a:cubicBezTo>
                <a:cubicBezTo>
                  <a:pt x="921" y="1472"/>
                  <a:pt x="922" y="1468"/>
                  <a:pt x="919" y="1468"/>
                </a:cubicBezTo>
                <a:cubicBezTo>
                  <a:pt x="919" y="1472"/>
                  <a:pt x="922" y="1473"/>
                  <a:pt x="917" y="1474"/>
                </a:cubicBezTo>
                <a:cubicBezTo>
                  <a:pt x="917" y="1473"/>
                  <a:pt x="917" y="1472"/>
                  <a:pt x="917" y="1471"/>
                </a:cubicBezTo>
                <a:cubicBezTo>
                  <a:pt x="915" y="1471"/>
                  <a:pt x="909" y="1476"/>
                  <a:pt x="908" y="1477"/>
                </a:cubicBezTo>
                <a:cubicBezTo>
                  <a:pt x="907" y="1480"/>
                  <a:pt x="910" y="1484"/>
                  <a:pt x="907" y="1485"/>
                </a:cubicBezTo>
                <a:cubicBezTo>
                  <a:pt x="902" y="1486"/>
                  <a:pt x="899" y="1479"/>
                  <a:pt x="902" y="1476"/>
                </a:cubicBezTo>
                <a:cubicBezTo>
                  <a:pt x="896" y="1475"/>
                  <a:pt x="894" y="1474"/>
                  <a:pt x="890" y="1477"/>
                </a:cubicBezTo>
                <a:cubicBezTo>
                  <a:pt x="889" y="1482"/>
                  <a:pt x="891" y="1483"/>
                  <a:pt x="891" y="1487"/>
                </a:cubicBezTo>
                <a:cubicBezTo>
                  <a:pt x="889" y="1486"/>
                  <a:pt x="886" y="1489"/>
                  <a:pt x="885" y="1489"/>
                </a:cubicBezTo>
                <a:cubicBezTo>
                  <a:pt x="885" y="1489"/>
                  <a:pt x="884" y="1486"/>
                  <a:pt x="884" y="1485"/>
                </a:cubicBezTo>
                <a:cubicBezTo>
                  <a:pt x="882" y="1484"/>
                  <a:pt x="877" y="1487"/>
                  <a:pt x="876" y="1485"/>
                </a:cubicBezTo>
                <a:cubicBezTo>
                  <a:pt x="875" y="1485"/>
                  <a:pt x="876" y="1481"/>
                  <a:pt x="876" y="1481"/>
                </a:cubicBezTo>
                <a:cubicBezTo>
                  <a:pt x="873" y="1480"/>
                  <a:pt x="869" y="1481"/>
                  <a:pt x="865" y="1481"/>
                </a:cubicBezTo>
                <a:cubicBezTo>
                  <a:pt x="865" y="1479"/>
                  <a:pt x="865" y="1476"/>
                  <a:pt x="863" y="1476"/>
                </a:cubicBezTo>
                <a:cubicBezTo>
                  <a:pt x="859" y="1476"/>
                  <a:pt x="857" y="1467"/>
                  <a:pt x="854" y="1468"/>
                </a:cubicBezTo>
                <a:cubicBezTo>
                  <a:pt x="854" y="1471"/>
                  <a:pt x="858" y="1476"/>
                  <a:pt x="854" y="1477"/>
                </a:cubicBezTo>
                <a:cubicBezTo>
                  <a:pt x="852" y="1476"/>
                  <a:pt x="850" y="1475"/>
                  <a:pt x="846" y="1476"/>
                </a:cubicBezTo>
                <a:cubicBezTo>
                  <a:pt x="844" y="1478"/>
                  <a:pt x="837" y="1477"/>
                  <a:pt x="832" y="1477"/>
                </a:cubicBezTo>
                <a:cubicBezTo>
                  <a:pt x="831" y="1477"/>
                  <a:pt x="825" y="1469"/>
                  <a:pt x="826" y="1476"/>
                </a:cubicBezTo>
                <a:cubicBezTo>
                  <a:pt x="826" y="1477"/>
                  <a:pt x="827" y="1478"/>
                  <a:pt x="828" y="1476"/>
                </a:cubicBezTo>
                <a:close/>
                <a:moveTo>
                  <a:pt x="588" y="1482"/>
                </a:moveTo>
                <a:cubicBezTo>
                  <a:pt x="586" y="1482"/>
                  <a:pt x="584" y="1479"/>
                  <a:pt x="583" y="1482"/>
                </a:cubicBezTo>
                <a:cubicBezTo>
                  <a:pt x="587" y="1485"/>
                  <a:pt x="590" y="1487"/>
                  <a:pt x="590" y="1493"/>
                </a:cubicBezTo>
                <a:cubicBezTo>
                  <a:pt x="591" y="1497"/>
                  <a:pt x="586" y="1495"/>
                  <a:pt x="585" y="1498"/>
                </a:cubicBezTo>
                <a:cubicBezTo>
                  <a:pt x="588" y="1500"/>
                  <a:pt x="589" y="1502"/>
                  <a:pt x="590" y="1504"/>
                </a:cubicBezTo>
                <a:cubicBezTo>
                  <a:pt x="597" y="1504"/>
                  <a:pt x="598" y="1499"/>
                  <a:pt x="604" y="1498"/>
                </a:cubicBezTo>
                <a:cubicBezTo>
                  <a:pt x="608" y="1503"/>
                  <a:pt x="609" y="1500"/>
                  <a:pt x="616" y="1501"/>
                </a:cubicBezTo>
                <a:cubicBezTo>
                  <a:pt x="617" y="1499"/>
                  <a:pt x="617" y="1497"/>
                  <a:pt x="619" y="1498"/>
                </a:cubicBezTo>
                <a:cubicBezTo>
                  <a:pt x="624" y="1498"/>
                  <a:pt x="629" y="1506"/>
                  <a:pt x="633" y="1501"/>
                </a:cubicBezTo>
                <a:cubicBezTo>
                  <a:pt x="631" y="1500"/>
                  <a:pt x="634" y="1490"/>
                  <a:pt x="636" y="1489"/>
                </a:cubicBezTo>
                <a:cubicBezTo>
                  <a:pt x="637" y="1485"/>
                  <a:pt x="633" y="1484"/>
                  <a:pt x="631" y="1482"/>
                </a:cubicBezTo>
                <a:cubicBezTo>
                  <a:pt x="630" y="1480"/>
                  <a:pt x="629" y="1478"/>
                  <a:pt x="627" y="1476"/>
                </a:cubicBezTo>
                <a:cubicBezTo>
                  <a:pt x="627" y="1478"/>
                  <a:pt x="627" y="1479"/>
                  <a:pt x="628" y="1481"/>
                </a:cubicBezTo>
                <a:cubicBezTo>
                  <a:pt x="622" y="1480"/>
                  <a:pt x="622" y="1487"/>
                  <a:pt x="618" y="1489"/>
                </a:cubicBezTo>
                <a:cubicBezTo>
                  <a:pt x="615" y="1489"/>
                  <a:pt x="616" y="1484"/>
                  <a:pt x="611" y="1485"/>
                </a:cubicBezTo>
                <a:cubicBezTo>
                  <a:pt x="610" y="1489"/>
                  <a:pt x="611" y="1494"/>
                  <a:pt x="607" y="1495"/>
                </a:cubicBezTo>
                <a:cubicBezTo>
                  <a:pt x="602" y="1497"/>
                  <a:pt x="600" y="1495"/>
                  <a:pt x="595" y="1495"/>
                </a:cubicBezTo>
                <a:cubicBezTo>
                  <a:pt x="596" y="1489"/>
                  <a:pt x="590" y="1490"/>
                  <a:pt x="590" y="1485"/>
                </a:cubicBezTo>
                <a:cubicBezTo>
                  <a:pt x="590" y="1482"/>
                  <a:pt x="592" y="1481"/>
                  <a:pt x="591" y="1476"/>
                </a:cubicBezTo>
                <a:cubicBezTo>
                  <a:pt x="586" y="1478"/>
                  <a:pt x="590" y="1470"/>
                  <a:pt x="586" y="1471"/>
                </a:cubicBezTo>
                <a:cubicBezTo>
                  <a:pt x="586" y="1476"/>
                  <a:pt x="589" y="1477"/>
                  <a:pt x="588" y="1482"/>
                </a:cubicBezTo>
                <a:close/>
                <a:moveTo>
                  <a:pt x="546" y="1508"/>
                </a:moveTo>
                <a:cubicBezTo>
                  <a:pt x="546" y="1506"/>
                  <a:pt x="547" y="1505"/>
                  <a:pt x="549" y="1504"/>
                </a:cubicBezTo>
                <a:cubicBezTo>
                  <a:pt x="549" y="1502"/>
                  <a:pt x="548" y="1499"/>
                  <a:pt x="550" y="1498"/>
                </a:cubicBezTo>
                <a:cubicBezTo>
                  <a:pt x="551" y="1495"/>
                  <a:pt x="545" y="1493"/>
                  <a:pt x="551" y="1493"/>
                </a:cubicBezTo>
                <a:cubicBezTo>
                  <a:pt x="552" y="1495"/>
                  <a:pt x="552" y="1497"/>
                  <a:pt x="554" y="1496"/>
                </a:cubicBezTo>
                <a:cubicBezTo>
                  <a:pt x="555" y="1493"/>
                  <a:pt x="552" y="1493"/>
                  <a:pt x="551" y="1492"/>
                </a:cubicBezTo>
                <a:cubicBezTo>
                  <a:pt x="551" y="1490"/>
                  <a:pt x="551" y="1488"/>
                  <a:pt x="551" y="1487"/>
                </a:cubicBezTo>
                <a:cubicBezTo>
                  <a:pt x="551" y="1485"/>
                  <a:pt x="549" y="1484"/>
                  <a:pt x="548" y="1482"/>
                </a:cubicBezTo>
                <a:cubicBezTo>
                  <a:pt x="550" y="1482"/>
                  <a:pt x="550" y="1479"/>
                  <a:pt x="551" y="1477"/>
                </a:cubicBezTo>
                <a:cubicBezTo>
                  <a:pt x="553" y="1477"/>
                  <a:pt x="556" y="1478"/>
                  <a:pt x="555" y="1474"/>
                </a:cubicBezTo>
                <a:cubicBezTo>
                  <a:pt x="553" y="1471"/>
                  <a:pt x="551" y="1476"/>
                  <a:pt x="548" y="1473"/>
                </a:cubicBezTo>
                <a:cubicBezTo>
                  <a:pt x="546" y="1479"/>
                  <a:pt x="547" y="1479"/>
                  <a:pt x="546" y="1485"/>
                </a:cubicBezTo>
                <a:cubicBezTo>
                  <a:pt x="546" y="1487"/>
                  <a:pt x="549" y="1487"/>
                  <a:pt x="550" y="1489"/>
                </a:cubicBezTo>
                <a:cubicBezTo>
                  <a:pt x="548" y="1490"/>
                  <a:pt x="549" y="1492"/>
                  <a:pt x="548" y="1493"/>
                </a:cubicBezTo>
                <a:cubicBezTo>
                  <a:pt x="547" y="1494"/>
                  <a:pt x="544" y="1494"/>
                  <a:pt x="544" y="1495"/>
                </a:cubicBezTo>
                <a:cubicBezTo>
                  <a:pt x="543" y="1496"/>
                  <a:pt x="545" y="1500"/>
                  <a:pt x="542" y="1500"/>
                </a:cubicBezTo>
                <a:cubicBezTo>
                  <a:pt x="539" y="1499"/>
                  <a:pt x="536" y="1500"/>
                  <a:pt x="533" y="1500"/>
                </a:cubicBezTo>
                <a:cubicBezTo>
                  <a:pt x="530" y="1499"/>
                  <a:pt x="529" y="1495"/>
                  <a:pt x="528" y="1495"/>
                </a:cubicBezTo>
                <a:cubicBezTo>
                  <a:pt x="527" y="1495"/>
                  <a:pt x="524" y="1496"/>
                  <a:pt x="524" y="1496"/>
                </a:cubicBezTo>
                <a:cubicBezTo>
                  <a:pt x="523" y="1496"/>
                  <a:pt x="525" y="1495"/>
                  <a:pt x="525" y="1495"/>
                </a:cubicBezTo>
                <a:cubicBezTo>
                  <a:pt x="525" y="1493"/>
                  <a:pt x="521" y="1490"/>
                  <a:pt x="520" y="1489"/>
                </a:cubicBezTo>
                <a:cubicBezTo>
                  <a:pt x="520" y="1487"/>
                  <a:pt x="519" y="1483"/>
                  <a:pt x="518" y="1481"/>
                </a:cubicBezTo>
                <a:cubicBezTo>
                  <a:pt x="518" y="1480"/>
                  <a:pt x="517" y="1475"/>
                  <a:pt x="515" y="1477"/>
                </a:cubicBezTo>
                <a:cubicBezTo>
                  <a:pt x="516" y="1478"/>
                  <a:pt x="519" y="1484"/>
                  <a:pt x="515" y="1484"/>
                </a:cubicBezTo>
                <a:cubicBezTo>
                  <a:pt x="510" y="1479"/>
                  <a:pt x="502" y="1490"/>
                  <a:pt x="495" y="1484"/>
                </a:cubicBezTo>
                <a:cubicBezTo>
                  <a:pt x="496" y="1488"/>
                  <a:pt x="495" y="1491"/>
                  <a:pt x="491" y="1490"/>
                </a:cubicBezTo>
                <a:cubicBezTo>
                  <a:pt x="489" y="1496"/>
                  <a:pt x="495" y="1495"/>
                  <a:pt x="494" y="1500"/>
                </a:cubicBezTo>
                <a:cubicBezTo>
                  <a:pt x="493" y="1500"/>
                  <a:pt x="493" y="1501"/>
                  <a:pt x="493" y="1503"/>
                </a:cubicBezTo>
                <a:cubicBezTo>
                  <a:pt x="490" y="1503"/>
                  <a:pt x="488" y="1503"/>
                  <a:pt x="488" y="1506"/>
                </a:cubicBezTo>
                <a:cubicBezTo>
                  <a:pt x="491" y="1506"/>
                  <a:pt x="493" y="1506"/>
                  <a:pt x="496" y="1506"/>
                </a:cubicBezTo>
                <a:cubicBezTo>
                  <a:pt x="496" y="1504"/>
                  <a:pt x="496" y="1502"/>
                  <a:pt x="496" y="1500"/>
                </a:cubicBezTo>
                <a:cubicBezTo>
                  <a:pt x="504" y="1500"/>
                  <a:pt x="504" y="1491"/>
                  <a:pt x="511" y="1490"/>
                </a:cubicBezTo>
                <a:cubicBezTo>
                  <a:pt x="513" y="1493"/>
                  <a:pt x="516" y="1494"/>
                  <a:pt x="517" y="1496"/>
                </a:cubicBezTo>
                <a:cubicBezTo>
                  <a:pt x="517" y="1498"/>
                  <a:pt x="517" y="1499"/>
                  <a:pt x="517" y="1500"/>
                </a:cubicBezTo>
                <a:cubicBezTo>
                  <a:pt x="520" y="1500"/>
                  <a:pt x="523" y="1499"/>
                  <a:pt x="524" y="1501"/>
                </a:cubicBezTo>
                <a:cubicBezTo>
                  <a:pt x="525" y="1504"/>
                  <a:pt x="522" y="1509"/>
                  <a:pt x="526" y="1509"/>
                </a:cubicBezTo>
                <a:cubicBezTo>
                  <a:pt x="529" y="1505"/>
                  <a:pt x="539" y="1509"/>
                  <a:pt x="546" y="1508"/>
                </a:cubicBezTo>
                <a:close/>
                <a:moveTo>
                  <a:pt x="497" y="1493"/>
                </a:moveTo>
                <a:cubicBezTo>
                  <a:pt x="503" y="1495"/>
                  <a:pt x="503" y="1486"/>
                  <a:pt x="497" y="1487"/>
                </a:cubicBezTo>
                <a:cubicBezTo>
                  <a:pt x="497" y="1489"/>
                  <a:pt x="497" y="1491"/>
                  <a:pt x="497" y="1493"/>
                </a:cubicBezTo>
                <a:close/>
                <a:moveTo>
                  <a:pt x="414" y="1500"/>
                </a:moveTo>
                <a:cubicBezTo>
                  <a:pt x="415" y="1500"/>
                  <a:pt x="416" y="1499"/>
                  <a:pt x="417" y="1500"/>
                </a:cubicBezTo>
                <a:cubicBezTo>
                  <a:pt x="418" y="1500"/>
                  <a:pt x="418" y="1502"/>
                  <a:pt x="420" y="1503"/>
                </a:cubicBezTo>
                <a:cubicBezTo>
                  <a:pt x="420" y="1503"/>
                  <a:pt x="425" y="1500"/>
                  <a:pt x="426" y="1501"/>
                </a:cubicBezTo>
                <a:cubicBezTo>
                  <a:pt x="430" y="1505"/>
                  <a:pt x="429" y="1499"/>
                  <a:pt x="433" y="1503"/>
                </a:cubicBezTo>
                <a:cubicBezTo>
                  <a:pt x="434" y="1504"/>
                  <a:pt x="440" y="1501"/>
                  <a:pt x="442" y="1501"/>
                </a:cubicBezTo>
                <a:cubicBezTo>
                  <a:pt x="444" y="1501"/>
                  <a:pt x="445" y="1504"/>
                  <a:pt x="446" y="1501"/>
                </a:cubicBezTo>
                <a:cubicBezTo>
                  <a:pt x="447" y="1500"/>
                  <a:pt x="448" y="1503"/>
                  <a:pt x="448" y="1503"/>
                </a:cubicBezTo>
                <a:cubicBezTo>
                  <a:pt x="456" y="1503"/>
                  <a:pt x="458" y="1504"/>
                  <a:pt x="462" y="1504"/>
                </a:cubicBezTo>
                <a:cubicBezTo>
                  <a:pt x="466" y="1505"/>
                  <a:pt x="470" y="1503"/>
                  <a:pt x="474" y="1506"/>
                </a:cubicBezTo>
                <a:cubicBezTo>
                  <a:pt x="475" y="1500"/>
                  <a:pt x="466" y="1504"/>
                  <a:pt x="462" y="1503"/>
                </a:cubicBezTo>
                <a:cubicBezTo>
                  <a:pt x="460" y="1498"/>
                  <a:pt x="460" y="1496"/>
                  <a:pt x="459" y="1495"/>
                </a:cubicBezTo>
                <a:cubicBezTo>
                  <a:pt x="458" y="1495"/>
                  <a:pt x="457" y="1490"/>
                  <a:pt x="457" y="1490"/>
                </a:cubicBezTo>
                <a:cubicBezTo>
                  <a:pt x="457" y="1489"/>
                  <a:pt x="457" y="1487"/>
                  <a:pt x="455" y="1487"/>
                </a:cubicBezTo>
                <a:cubicBezTo>
                  <a:pt x="450" y="1487"/>
                  <a:pt x="454" y="1476"/>
                  <a:pt x="449" y="1477"/>
                </a:cubicBezTo>
                <a:cubicBezTo>
                  <a:pt x="442" y="1476"/>
                  <a:pt x="449" y="1488"/>
                  <a:pt x="441" y="1485"/>
                </a:cubicBezTo>
                <a:cubicBezTo>
                  <a:pt x="441" y="1483"/>
                  <a:pt x="443" y="1483"/>
                  <a:pt x="443" y="1481"/>
                </a:cubicBezTo>
                <a:cubicBezTo>
                  <a:pt x="436" y="1481"/>
                  <a:pt x="437" y="1488"/>
                  <a:pt x="438" y="1492"/>
                </a:cubicBezTo>
                <a:cubicBezTo>
                  <a:pt x="432" y="1492"/>
                  <a:pt x="421" y="1496"/>
                  <a:pt x="417" y="1490"/>
                </a:cubicBezTo>
                <a:cubicBezTo>
                  <a:pt x="416" y="1486"/>
                  <a:pt x="414" y="1484"/>
                  <a:pt x="413" y="1479"/>
                </a:cubicBezTo>
                <a:cubicBezTo>
                  <a:pt x="407" y="1481"/>
                  <a:pt x="413" y="1472"/>
                  <a:pt x="407" y="1474"/>
                </a:cubicBezTo>
                <a:cubicBezTo>
                  <a:pt x="406" y="1479"/>
                  <a:pt x="406" y="1477"/>
                  <a:pt x="407" y="1482"/>
                </a:cubicBezTo>
                <a:cubicBezTo>
                  <a:pt x="409" y="1486"/>
                  <a:pt x="411" y="1480"/>
                  <a:pt x="412" y="1484"/>
                </a:cubicBezTo>
                <a:cubicBezTo>
                  <a:pt x="411" y="1488"/>
                  <a:pt x="411" y="1490"/>
                  <a:pt x="411" y="1496"/>
                </a:cubicBezTo>
                <a:cubicBezTo>
                  <a:pt x="414" y="1495"/>
                  <a:pt x="413" y="1499"/>
                  <a:pt x="414" y="1500"/>
                </a:cubicBezTo>
                <a:close/>
                <a:moveTo>
                  <a:pt x="414" y="1496"/>
                </a:moveTo>
                <a:cubicBezTo>
                  <a:pt x="414" y="1496"/>
                  <a:pt x="412" y="1494"/>
                  <a:pt x="412" y="1493"/>
                </a:cubicBezTo>
                <a:cubicBezTo>
                  <a:pt x="412" y="1494"/>
                  <a:pt x="415" y="1492"/>
                  <a:pt x="414" y="1492"/>
                </a:cubicBezTo>
                <a:cubicBezTo>
                  <a:pt x="417" y="1491"/>
                  <a:pt x="418" y="1498"/>
                  <a:pt x="414" y="1496"/>
                </a:cubicBezTo>
                <a:close/>
                <a:moveTo>
                  <a:pt x="440" y="1487"/>
                </a:moveTo>
                <a:cubicBezTo>
                  <a:pt x="442" y="1490"/>
                  <a:pt x="449" y="1487"/>
                  <a:pt x="449" y="1492"/>
                </a:cubicBezTo>
                <a:cubicBezTo>
                  <a:pt x="450" y="1496"/>
                  <a:pt x="446" y="1496"/>
                  <a:pt x="442" y="1496"/>
                </a:cubicBezTo>
                <a:cubicBezTo>
                  <a:pt x="443" y="1492"/>
                  <a:pt x="439" y="1492"/>
                  <a:pt x="440" y="1487"/>
                </a:cubicBezTo>
                <a:close/>
                <a:moveTo>
                  <a:pt x="719" y="1477"/>
                </a:moveTo>
                <a:cubicBezTo>
                  <a:pt x="720" y="1474"/>
                  <a:pt x="726" y="1480"/>
                  <a:pt x="723" y="1482"/>
                </a:cubicBezTo>
                <a:cubicBezTo>
                  <a:pt x="720" y="1482"/>
                  <a:pt x="722" y="1477"/>
                  <a:pt x="719" y="1477"/>
                </a:cubicBezTo>
                <a:close/>
                <a:moveTo>
                  <a:pt x="370" y="1477"/>
                </a:moveTo>
                <a:cubicBezTo>
                  <a:pt x="373" y="1477"/>
                  <a:pt x="372" y="1481"/>
                  <a:pt x="373" y="1482"/>
                </a:cubicBezTo>
                <a:cubicBezTo>
                  <a:pt x="373" y="1482"/>
                  <a:pt x="376" y="1482"/>
                  <a:pt x="376" y="1482"/>
                </a:cubicBezTo>
                <a:cubicBezTo>
                  <a:pt x="377" y="1486"/>
                  <a:pt x="370" y="1483"/>
                  <a:pt x="370" y="1477"/>
                </a:cubicBezTo>
                <a:close/>
                <a:moveTo>
                  <a:pt x="1392" y="1492"/>
                </a:moveTo>
                <a:cubicBezTo>
                  <a:pt x="1404" y="1491"/>
                  <a:pt x="1389" y="1480"/>
                  <a:pt x="1388" y="1484"/>
                </a:cubicBezTo>
                <a:cubicBezTo>
                  <a:pt x="1390" y="1485"/>
                  <a:pt x="1393" y="1487"/>
                  <a:pt x="1392" y="1492"/>
                </a:cubicBezTo>
                <a:close/>
                <a:moveTo>
                  <a:pt x="1400" y="1493"/>
                </a:moveTo>
                <a:cubicBezTo>
                  <a:pt x="1400" y="1499"/>
                  <a:pt x="1404" y="1500"/>
                  <a:pt x="1408" y="1503"/>
                </a:cubicBezTo>
                <a:cubicBezTo>
                  <a:pt x="1410" y="1496"/>
                  <a:pt x="1402" y="1499"/>
                  <a:pt x="1403" y="1493"/>
                </a:cubicBezTo>
                <a:cubicBezTo>
                  <a:pt x="1406" y="1492"/>
                  <a:pt x="1411" y="1493"/>
                  <a:pt x="1411" y="1489"/>
                </a:cubicBezTo>
                <a:cubicBezTo>
                  <a:pt x="1404" y="1487"/>
                  <a:pt x="1406" y="1494"/>
                  <a:pt x="1400" y="1493"/>
                </a:cubicBezTo>
                <a:close/>
                <a:moveTo>
                  <a:pt x="261" y="1503"/>
                </a:moveTo>
                <a:cubicBezTo>
                  <a:pt x="268" y="1503"/>
                  <a:pt x="265" y="1513"/>
                  <a:pt x="274" y="1511"/>
                </a:cubicBezTo>
                <a:cubicBezTo>
                  <a:pt x="275" y="1516"/>
                  <a:pt x="282" y="1515"/>
                  <a:pt x="288" y="1515"/>
                </a:cubicBezTo>
                <a:cubicBezTo>
                  <a:pt x="287" y="1509"/>
                  <a:pt x="288" y="1504"/>
                  <a:pt x="294" y="1504"/>
                </a:cubicBezTo>
                <a:cubicBezTo>
                  <a:pt x="297" y="1505"/>
                  <a:pt x="298" y="1508"/>
                  <a:pt x="301" y="1508"/>
                </a:cubicBezTo>
                <a:cubicBezTo>
                  <a:pt x="303" y="1506"/>
                  <a:pt x="311" y="1504"/>
                  <a:pt x="307" y="1503"/>
                </a:cubicBezTo>
                <a:cubicBezTo>
                  <a:pt x="302" y="1509"/>
                  <a:pt x="298" y="1501"/>
                  <a:pt x="290" y="1500"/>
                </a:cubicBezTo>
                <a:cubicBezTo>
                  <a:pt x="290" y="1501"/>
                  <a:pt x="290" y="1503"/>
                  <a:pt x="289" y="1503"/>
                </a:cubicBezTo>
                <a:cubicBezTo>
                  <a:pt x="283" y="1504"/>
                  <a:pt x="282" y="1500"/>
                  <a:pt x="277" y="1501"/>
                </a:cubicBezTo>
                <a:cubicBezTo>
                  <a:pt x="276" y="1500"/>
                  <a:pt x="276" y="1498"/>
                  <a:pt x="275" y="1498"/>
                </a:cubicBezTo>
                <a:cubicBezTo>
                  <a:pt x="275" y="1500"/>
                  <a:pt x="272" y="1501"/>
                  <a:pt x="272" y="1503"/>
                </a:cubicBezTo>
                <a:cubicBezTo>
                  <a:pt x="272" y="1505"/>
                  <a:pt x="277" y="1505"/>
                  <a:pt x="274" y="1506"/>
                </a:cubicBezTo>
                <a:cubicBezTo>
                  <a:pt x="269" y="1506"/>
                  <a:pt x="271" y="1498"/>
                  <a:pt x="266" y="1500"/>
                </a:cubicBezTo>
                <a:cubicBezTo>
                  <a:pt x="266" y="1502"/>
                  <a:pt x="261" y="1501"/>
                  <a:pt x="261" y="1503"/>
                </a:cubicBezTo>
                <a:close/>
                <a:moveTo>
                  <a:pt x="266" y="1501"/>
                </a:moveTo>
                <a:cubicBezTo>
                  <a:pt x="267" y="1501"/>
                  <a:pt x="268" y="1501"/>
                  <a:pt x="269" y="1501"/>
                </a:cubicBezTo>
                <a:cubicBezTo>
                  <a:pt x="269" y="1502"/>
                  <a:pt x="269" y="1503"/>
                  <a:pt x="269" y="1504"/>
                </a:cubicBezTo>
                <a:cubicBezTo>
                  <a:pt x="268" y="1504"/>
                  <a:pt x="267" y="1504"/>
                  <a:pt x="266" y="1504"/>
                </a:cubicBezTo>
                <a:cubicBezTo>
                  <a:pt x="266" y="1503"/>
                  <a:pt x="266" y="1502"/>
                  <a:pt x="266" y="1501"/>
                </a:cubicBezTo>
                <a:close/>
                <a:moveTo>
                  <a:pt x="259" y="1515"/>
                </a:moveTo>
                <a:cubicBezTo>
                  <a:pt x="257" y="1515"/>
                  <a:pt x="257" y="1516"/>
                  <a:pt x="257" y="1517"/>
                </a:cubicBezTo>
                <a:cubicBezTo>
                  <a:pt x="252" y="1515"/>
                  <a:pt x="259" y="1512"/>
                  <a:pt x="260" y="1515"/>
                </a:cubicBezTo>
                <a:cubicBezTo>
                  <a:pt x="260" y="1517"/>
                  <a:pt x="259" y="1516"/>
                  <a:pt x="259" y="1515"/>
                </a:cubicBezTo>
                <a:close/>
                <a:moveTo>
                  <a:pt x="1784" y="1525"/>
                </a:moveTo>
                <a:cubicBezTo>
                  <a:pt x="1777" y="1525"/>
                  <a:pt x="1784" y="1518"/>
                  <a:pt x="1784" y="1515"/>
                </a:cubicBezTo>
                <a:cubicBezTo>
                  <a:pt x="1782" y="1515"/>
                  <a:pt x="1780" y="1515"/>
                  <a:pt x="1778" y="1515"/>
                </a:cubicBezTo>
                <a:cubicBezTo>
                  <a:pt x="1780" y="1522"/>
                  <a:pt x="1773" y="1521"/>
                  <a:pt x="1771" y="1523"/>
                </a:cubicBezTo>
                <a:cubicBezTo>
                  <a:pt x="1775" y="1524"/>
                  <a:pt x="1774" y="1528"/>
                  <a:pt x="1777" y="1528"/>
                </a:cubicBezTo>
                <a:cubicBezTo>
                  <a:pt x="1777" y="1522"/>
                  <a:pt x="1787" y="1529"/>
                  <a:pt x="1784" y="1525"/>
                </a:cubicBezTo>
                <a:close/>
                <a:moveTo>
                  <a:pt x="299" y="1528"/>
                </a:moveTo>
                <a:cubicBezTo>
                  <a:pt x="299" y="1534"/>
                  <a:pt x="304" y="1530"/>
                  <a:pt x="307" y="1530"/>
                </a:cubicBezTo>
                <a:cubicBezTo>
                  <a:pt x="311" y="1530"/>
                  <a:pt x="314" y="1529"/>
                  <a:pt x="316" y="1531"/>
                </a:cubicBezTo>
                <a:cubicBezTo>
                  <a:pt x="317" y="1529"/>
                  <a:pt x="319" y="1529"/>
                  <a:pt x="319" y="1527"/>
                </a:cubicBezTo>
                <a:cubicBezTo>
                  <a:pt x="317" y="1526"/>
                  <a:pt x="318" y="1522"/>
                  <a:pt x="313" y="1523"/>
                </a:cubicBezTo>
                <a:cubicBezTo>
                  <a:pt x="313" y="1527"/>
                  <a:pt x="315" y="1527"/>
                  <a:pt x="316" y="1528"/>
                </a:cubicBezTo>
                <a:cubicBezTo>
                  <a:pt x="309" y="1525"/>
                  <a:pt x="306" y="1531"/>
                  <a:pt x="299" y="1528"/>
                </a:cubicBezTo>
                <a:close/>
                <a:moveTo>
                  <a:pt x="404" y="1531"/>
                </a:moveTo>
                <a:cubicBezTo>
                  <a:pt x="406" y="1531"/>
                  <a:pt x="407" y="1531"/>
                  <a:pt x="407" y="1530"/>
                </a:cubicBezTo>
                <a:cubicBezTo>
                  <a:pt x="405" y="1529"/>
                  <a:pt x="404" y="1528"/>
                  <a:pt x="401" y="1528"/>
                </a:cubicBezTo>
                <a:cubicBezTo>
                  <a:pt x="401" y="1531"/>
                  <a:pt x="401" y="1533"/>
                  <a:pt x="401" y="1536"/>
                </a:cubicBezTo>
                <a:cubicBezTo>
                  <a:pt x="405" y="1536"/>
                  <a:pt x="408" y="1536"/>
                  <a:pt x="411" y="1536"/>
                </a:cubicBezTo>
                <a:cubicBezTo>
                  <a:pt x="410" y="1534"/>
                  <a:pt x="416" y="1530"/>
                  <a:pt x="412" y="1530"/>
                </a:cubicBezTo>
                <a:cubicBezTo>
                  <a:pt x="412" y="1532"/>
                  <a:pt x="405" y="1535"/>
                  <a:pt x="404" y="1531"/>
                </a:cubicBezTo>
                <a:close/>
                <a:moveTo>
                  <a:pt x="440" y="1535"/>
                </a:moveTo>
                <a:cubicBezTo>
                  <a:pt x="434" y="1535"/>
                  <a:pt x="439" y="1533"/>
                  <a:pt x="438" y="1530"/>
                </a:cubicBezTo>
                <a:cubicBezTo>
                  <a:pt x="437" y="1530"/>
                  <a:pt x="436" y="1530"/>
                  <a:pt x="435" y="1530"/>
                </a:cubicBezTo>
                <a:cubicBezTo>
                  <a:pt x="435" y="1531"/>
                  <a:pt x="434" y="1532"/>
                  <a:pt x="434" y="1533"/>
                </a:cubicBezTo>
                <a:cubicBezTo>
                  <a:pt x="436" y="1533"/>
                  <a:pt x="439" y="1539"/>
                  <a:pt x="440" y="1535"/>
                </a:cubicBezTo>
                <a:close/>
                <a:moveTo>
                  <a:pt x="812" y="1533"/>
                </a:moveTo>
                <a:cubicBezTo>
                  <a:pt x="816" y="1535"/>
                  <a:pt x="810" y="1538"/>
                  <a:pt x="807" y="1538"/>
                </a:cubicBezTo>
                <a:cubicBezTo>
                  <a:pt x="806" y="1531"/>
                  <a:pt x="811" y="1539"/>
                  <a:pt x="812" y="1533"/>
                </a:cubicBezTo>
                <a:close/>
                <a:moveTo>
                  <a:pt x="545" y="1536"/>
                </a:moveTo>
                <a:cubicBezTo>
                  <a:pt x="547" y="1530"/>
                  <a:pt x="547" y="1540"/>
                  <a:pt x="551" y="1538"/>
                </a:cubicBezTo>
                <a:cubicBezTo>
                  <a:pt x="550" y="1543"/>
                  <a:pt x="547" y="1536"/>
                  <a:pt x="545" y="1536"/>
                </a:cubicBezTo>
                <a:close/>
                <a:moveTo>
                  <a:pt x="633" y="1536"/>
                </a:moveTo>
                <a:cubicBezTo>
                  <a:pt x="633" y="1537"/>
                  <a:pt x="633" y="1538"/>
                  <a:pt x="633" y="1539"/>
                </a:cubicBezTo>
                <a:cubicBezTo>
                  <a:pt x="637" y="1541"/>
                  <a:pt x="642" y="1536"/>
                  <a:pt x="637" y="1535"/>
                </a:cubicBezTo>
                <a:cubicBezTo>
                  <a:pt x="638" y="1537"/>
                  <a:pt x="635" y="1539"/>
                  <a:pt x="634" y="1536"/>
                </a:cubicBezTo>
                <a:cubicBezTo>
                  <a:pt x="635" y="1536"/>
                  <a:pt x="636" y="1535"/>
                  <a:pt x="634" y="1535"/>
                </a:cubicBezTo>
                <a:cubicBezTo>
                  <a:pt x="634" y="1535"/>
                  <a:pt x="634" y="1536"/>
                  <a:pt x="633" y="1536"/>
                </a:cubicBezTo>
                <a:close/>
                <a:moveTo>
                  <a:pt x="1532" y="1542"/>
                </a:moveTo>
                <a:cubicBezTo>
                  <a:pt x="1528" y="1543"/>
                  <a:pt x="1525" y="1544"/>
                  <a:pt x="1523" y="1546"/>
                </a:cubicBezTo>
                <a:cubicBezTo>
                  <a:pt x="1521" y="1544"/>
                  <a:pt x="1521" y="1541"/>
                  <a:pt x="1521" y="1538"/>
                </a:cubicBezTo>
                <a:cubicBezTo>
                  <a:pt x="1519" y="1538"/>
                  <a:pt x="1517" y="1538"/>
                  <a:pt x="1515" y="1538"/>
                </a:cubicBezTo>
                <a:cubicBezTo>
                  <a:pt x="1516" y="1542"/>
                  <a:pt x="1516" y="1548"/>
                  <a:pt x="1510" y="1549"/>
                </a:cubicBezTo>
                <a:cubicBezTo>
                  <a:pt x="1509" y="1552"/>
                  <a:pt x="1512" y="1560"/>
                  <a:pt x="1515" y="1555"/>
                </a:cubicBezTo>
                <a:cubicBezTo>
                  <a:pt x="1511" y="1554"/>
                  <a:pt x="1515" y="1551"/>
                  <a:pt x="1516" y="1550"/>
                </a:cubicBezTo>
                <a:cubicBezTo>
                  <a:pt x="1525" y="1548"/>
                  <a:pt x="1528" y="1549"/>
                  <a:pt x="1532" y="1552"/>
                </a:cubicBezTo>
                <a:cubicBezTo>
                  <a:pt x="1531" y="1546"/>
                  <a:pt x="1536" y="1546"/>
                  <a:pt x="1536" y="1541"/>
                </a:cubicBezTo>
                <a:cubicBezTo>
                  <a:pt x="1529" y="1544"/>
                  <a:pt x="1535" y="1535"/>
                  <a:pt x="1529" y="1536"/>
                </a:cubicBezTo>
                <a:cubicBezTo>
                  <a:pt x="1528" y="1540"/>
                  <a:pt x="1532" y="1539"/>
                  <a:pt x="1532" y="1542"/>
                </a:cubicBezTo>
                <a:close/>
                <a:moveTo>
                  <a:pt x="281" y="1541"/>
                </a:moveTo>
                <a:cubicBezTo>
                  <a:pt x="283" y="1536"/>
                  <a:pt x="284" y="1543"/>
                  <a:pt x="286" y="1542"/>
                </a:cubicBezTo>
                <a:cubicBezTo>
                  <a:pt x="285" y="1547"/>
                  <a:pt x="284" y="1540"/>
                  <a:pt x="281" y="1541"/>
                </a:cubicBezTo>
                <a:close/>
                <a:moveTo>
                  <a:pt x="311" y="1542"/>
                </a:moveTo>
                <a:cubicBezTo>
                  <a:pt x="308" y="1541"/>
                  <a:pt x="308" y="1545"/>
                  <a:pt x="308" y="1546"/>
                </a:cubicBezTo>
                <a:cubicBezTo>
                  <a:pt x="306" y="1546"/>
                  <a:pt x="303" y="1545"/>
                  <a:pt x="303" y="1544"/>
                </a:cubicBezTo>
                <a:cubicBezTo>
                  <a:pt x="303" y="1545"/>
                  <a:pt x="307" y="1542"/>
                  <a:pt x="306" y="1542"/>
                </a:cubicBezTo>
                <a:cubicBezTo>
                  <a:pt x="300" y="1544"/>
                  <a:pt x="297" y="1543"/>
                  <a:pt x="297" y="1546"/>
                </a:cubicBezTo>
                <a:cubicBezTo>
                  <a:pt x="297" y="1549"/>
                  <a:pt x="294" y="1546"/>
                  <a:pt x="292" y="1547"/>
                </a:cubicBezTo>
                <a:cubicBezTo>
                  <a:pt x="292" y="1548"/>
                  <a:pt x="293" y="1551"/>
                  <a:pt x="291" y="1550"/>
                </a:cubicBezTo>
                <a:cubicBezTo>
                  <a:pt x="289" y="1550"/>
                  <a:pt x="285" y="1551"/>
                  <a:pt x="288" y="1552"/>
                </a:cubicBezTo>
                <a:cubicBezTo>
                  <a:pt x="292" y="1553"/>
                  <a:pt x="293" y="1550"/>
                  <a:pt x="296" y="1550"/>
                </a:cubicBezTo>
                <a:cubicBezTo>
                  <a:pt x="301" y="1551"/>
                  <a:pt x="305" y="1557"/>
                  <a:pt x="310" y="1554"/>
                </a:cubicBezTo>
                <a:cubicBezTo>
                  <a:pt x="309" y="1558"/>
                  <a:pt x="313" y="1558"/>
                  <a:pt x="312" y="1563"/>
                </a:cubicBezTo>
                <a:cubicBezTo>
                  <a:pt x="315" y="1563"/>
                  <a:pt x="316" y="1561"/>
                  <a:pt x="319" y="1560"/>
                </a:cubicBezTo>
                <a:cubicBezTo>
                  <a:pt x="319" y="1555"/>
                  <a:pt x="316" y="1554"/>
                  <a:pt x="314" y="1552"/>
                </a:cubicBezTo>
                <a:cubicBezTo>
                  <a:pt x="320" y="1548"/>
                  <a:pt x="335" y="1553"/>
                  <a:pt x="339" y="1549"/>
                </a:cubicBezTo>
                <a:cubicBezTo>
                  <a:pt x="337" y="1551"/>
                  <a:pt x="333" y="1547"/>
                  <a:pt x="331" y="1547"/>
                </a:cubicBezTo>
                <a:cubicBezTo>
                  <a:pt x="331" y="1547"/>
                  <a:pt x="330" y="1549"/>
                  <a:pt x="329" y="1549"/>
                </a:cubicBezTo>
                <a:cubicBezTo>
                  <a:pt x="325" y="1550"/>
                  <a:pt x="321" y="1549"/>
                  <a:pt x="317" y="1549"/>
                </a:cubicBezTo>
                <a:cubicBezTo>
                  <a:pt x="312" y="1549"/>
                  <a:pt x="310" y="1551"/>
                  <a:pt x="309" y="1549"/>
                </a:cubicBezTo>
                <a:cubicBezTo>
                  <a:pt x="312" y="1549"/>
                  <a:pt x="311" y="1545"/>
                  <a:pt x="311" y="1542"/>
                </a:cubicBezTo>
                <a:close/>
                <a:moveTo>
                  <a:pt x="298" y="1558"/>
                </a:moveTo>
                <a:cubicBezTo>
                  <a:pt x="300" y="1553"/>
                  <a:pt x="303" y="1562"/>
                  <a:pt x="305" y="1561"/>
                </a:cubicBezTo>
                <a:cubicBezTo>
                  <a:pt x="304" y="1565"/>
                  <a:pt x="301" y="1558"/>
                  <a:pt x="298" y="1558"/>
                </a:cubicBezTo>
                <a:close/>
                <a:moveTo>
                  <a:pt x="1057" y="1558"/>
                </a:moveTo>
                <a:cubicBezTo>
                  <a:pt x="1052" y="1556"/>
                  <a:pt x="1066" y="1558"/>
                  <a:pt x="1060" y="1560"/>
                </a:cubicBezTo>
                <a:cubicBezTo>
                  <a:pt x="1058" y="1561"/>
                  <a:pt x="1058" y="1559"/>
                  <a:pt x="1057" y="1558"/>
                </a:cubicBezTo>
                <a:close/>
                <a:moveTo>
                  <a:pt x="611" y="1592"/>
                </a:moveTo>
                <a:cubicBezTo>
                  <a:pt x="614" y="1591"/>
                  <a:pt x="615" y="1593"/>
                  <a:pt x="617" y="1593"/>
                </a:cubicBezTo>
                <a:cubicBezTo>
                  <a:pt x="616" y="1586"/>
                  <a:pt x="622" y="1587"/>
                  <a:pt x="623" y="1582"/>
                </a:cubicBezTo>
                <a:cubicBezTo>
                  <a:pt x="618" y="1581"/>
                  <a:pt x="615" y="1583"/>
                  <a:pt x="611" y="1584"/>
                </a:cubicBezTo>
                <a:cubicBezTo>
                  <a:pt x="611" y="1583"/>
                  <a:pt x="610" y="1582"/>
                  <a:pt x="609" y="1584"/>
                </a:cubicBezTo>
                <a:cubicBezTo>
                  <a:pt x="613" y="1583"/>
                  <a:pt x="610" y="1589"/>
                  <a:pt x="611" y="1592"/>
                </a:cubicBezTo>
                <a:close/>
                <a:moveTo>
                  <a:pt x="634" y="1598"/>
                </a:moveTo>
                <a:cubicBezTo>
                  <a:pt x="633" y="1603"/>
                  <a:pt x="637" y="1603"/>
                  <a:pt x="639" y="1604"/>
                </a:cubicBezTo>
                <a:cubicBezTo>
                  <a:pt x="638" y="1600"/>
                  <a:pt x="642" y="1601"/>
                  <a:pt x="641" y="1596"/>
                </a:cubicBezTo>
                <a:cubicBezTo>
                  <a:pt x="638" y="1596"/>
                  <a:pt x="636" y="1597"/>
                  <a:pt x="634" y="1598"/>
                </a:cubicBezTo>
                <a:close/>
                <a:moveTo>
                  <a:pt x="1282" y="7"/>
                </a:moveTo>
                <a:cubicBezTo>
                  <a:pt x="1282" y="15"/>
                  <a:pt x="1280" y="16"/>
                  <a:pt x="1282" y="23"/>
                </a:cubicBezTo>
                <a:cubicBezTo>
                  <a:pt x="1285" y="23"/>
                  <a:pt x="1287" y="23"/>
                  <a:pt x="1289" y="23"/>
                </a:cubicBezTo>
                <a:cubicBezTo>
                  <a:pt x="1292" y="20"/>
                  <a:pt x="1288" y="19"/>
                  <a:pt x="1289" y="14"/>
                </a:cubicBezTo>
                <a:cubicBezTo>
                  <a:pt x="1291" y="12"/>
                  <a:pt x="1292" y="9"/>
                  <a:pt x="1294" y="7"/>
                </a:cubicBezTo>
                <a:cubicBezTo>
                  <a:pt x="1288" y="7"/>
                  <a:pt x="1288" y="5"/>
                  <a:pt x="1282" y="7"/>
                </a:cubicBezTo>
                <a:close/>
                <a:moveTo>
                  <a:pt x="1217" y="14"/>
                </a:moveTo>
                <a:cubicBezTo>
                  <a:pt x="1213" y="9"/>
                  <a:pt x="1211" y="16"/>
                  <a:pt x="1204" y="15"/>
                </a:cubicBezTo>
                <a:cubicBezTo>
                  <a:pt x="1204" y="17"/>
                  <a:pt x="1204" y="20"/>
                  <a:pt x="1204" y="22"/>
                </a:cubicBezTo>
                <a:cubicBezTo>
                  <a:pt x="1211" y="23"/>
                  <a:pt x="1211" y="22"/>
                  <a:pt x="1219" y="22"/>
                </a:cubicBezTo>
                <a:cubicBezTo>
                  <a:pt x="1219" y="16"/>
                  <a:pt x="1225" y="16"/>
                  <a:pt x="1224" y="11"/>
                </a:cubicBezTo>
                <a:cubicBezTo>
                  <a:pt x="1222" y="10"/>
                  <a:pt x="1222" y="8"/>
                  <a:pt x="1219" y="9"/>
                </a:cubicBezTo>
                <a:cubicBezTo>
                  <a:pt x="1219" y="11"/>
                  <a:pt x="1218" y="12"/>
                  <a:pt x="1217" y="14"/>
                </a:cubicBezTo>
                <a:close/>
                <a:moveTo>
                  <a:pt x="1261" y="14"/>
                </a:moveTo>
                <a:cubicBezTo>
                  <a:pt x="1259" y="16"/>
                  <a:pt x="1253" y="17"/>
                  <a:pt x="1256" y="22"/>
                </a:cubicBezTo>
                <a:cubicBezTo>
                  <a:pt x="1261" y="21"/>
                  <a:pt x="1262" y="24"/>
                  <a:pt x="1267" y="23"/>
                </a:cubicBezTo>
                <a:cubicBezTo>
                  <a:pt x="1269" y="21"/>
                  <a:pt x="1273" y="19"/>
                  <a:pt x="1272" y="15"/>
                </a:cubicBezTo>
                <a:cubicBezTo>
                  <a:pt x="1272" y="15"/>
                  <a:pt x="1269" y="13"/>
                  <a:pt x="1269" y="12"/>
                </a:cubicBezTo>
                <a:cubicBezTo>
                  <a:pt x="1270" y="13"/>
                  <a:pt x="1266" y="14"/>
                  <a:pt x="1266" y="12"/>
                </a:cubicBezTo>
                <a:cubicBezTo>
                  <a:pt x="1265" y="10"/>
                  <a:pt x="1267" y="8"/>
                  <a:pt x="1267" y="7"/>
                </a:cubicBezTo>
                <a:cubicBezTo>
                  <a:pt x="1261" y="5"/>
                  <a:pt x="1262" y="12"/>
                  <a:pt x="1261" y="14"/>
                </a:cubicBezTo>
                <a:close/>
                <a:moveTo>
                  <a:pt x="1890" y="193"/>
                </a:moveTo>
                <a:cubicBezTo>
                  <a:pt x="1888" y="192"/>
                  <a:pt x="1880" y="193"/>
                  <a:pt x="1885" y="194"/>
                </a:cubicBezTo>
                <a:cubicBezTo>
                  <a:pt x="1892" y="194"/>
                  <a:pt x="1900" y="194"/>
                  <a:pt x="1907" y="194"/>
                </a:cubicBezTo>
                <a:cubicBezTo>
                  <a:pt x="1908" y="187"/>
                  <a:pt x="1899" y="197"/>
                  <a:pt x="1899" y="190"/>
                </a:cubicBezTo>
                <a:cubicBezTo>
                  <a:pt x="1901" y="190"/>
                  <a:pt x="1911" y="190"/>
                  <a:pt x="1905" y="188"/>
                </a:cubicBezTo>
                <a:cubicBezTo>
                  <a:pt x="1900" y="189"/>
                  <a:pt x="1890" y="186"/>
                  <a:pt x="1887" y="190"/>
                </a:cubicBezTo>
                <a:cubicBezTo>
                  <a:pt x="1889" y="190"/>
                  <a:pt x="1890" y="191"/>
                  <a:pt x="1890" y="193"/>
                </a:cubicBezTo>
                <a:close/>
                <a:moveTo>
                  <a:pt x="1838" y="210"/>
                </a:moveTo>
                <a:cubicBezTo>
                  <a:pt x="1837" y="210"/>
                  <a:pt x="1849" y="215"/>
                  <a:pt x="1847" y="210"/>
                </a:cubicBezTo>
                <a:cubicBezTo>
                  <a:pt x="1838" y="207"/>
                  <a:pt x="1851" y="208"/>
                  <a:pt x="1850" y="202"/>
                </a:cubicBezTo>
                <a:cubicBezTo>
                  <a:pt x="1844" y="201"/>
                  <a:pt x="1837" y="201"/>
                  <a:pt x="1830" y="202"/>
                </a:cubicBezTo>
                <a:cubicBezTo>
                  <a:pt x="1832" y="211"/>
                  <a:pt x="1820" y="206"/>
                  <a:pt x="1819" y="210"/>
                </a:cubicBezTo>
                <a:cubicBezTo>
                  <a:pt x="1824" y="210"/>
                  <a:pt x="1828" y="211"/>
                  <a:pt x="1832" y="212"/>
                </a:cubicBezTo>
                <a:cubicBezTo>
                  <a:pt x="1831" y="209"/>
                  <a:pt x="1835" y="205"/>
                  <a:pt x="1835" y="209"/>
                </a:cubicBezTo>
                <a:cubicBezTo>
                  <a:pt x="1830" y="213"/>
                  <a:pt x="1838" y="210"/>
                  <a:pt x="1838" y="210"/>
                </a:cubicBezTo>
                <a:close/>
                <a:moveTo>
                  <a:pt x="2018" y="372"/>
                </a:moveTo>
                <a:cubicBezTo>
                  <a:pt x="2011" y="371"/>
                  <a:pt x="2004" y="373"/>
                  <a:pt x="1998" y="374"/>
                </a:cubicBezTo>
                <a:cubicBezTo>
                  <a:pt x="1994" y="374"/>
                  <a:pt x="1989" y="372"/>
                  <a:pt x="1987" y="375"/>
                </a:cubicBezTo>
                <a:cubicBezTo>
                  <a:pt x="1992" y="379"/>
                  <a:pt x="2007" y="370"/>
                  <a:pt x="2011" y="377"/>
                </a:cubicBezTo>
                <a:cubicBezTo>
                  <a:pt x="2009" y="377"/>
                  <a:pt x="2008" y="379"/>
                  <a:pt x="2008" y="380"/>
                </a:cubicBezTo>
                <a:cubicBezTo>
                  <a:pt x="2013" y="379"/>
                  <a:pt x="2014" y="381"/>
                  <a:pt x="2016" y="383"/>
                </a:cubicBezTo>
                <a:cubicBezTo>
                  <a:pt x="2017" y="377"/>
                  <a:pt x="2024" y="381"/>
                  <a:pt x="2029" y="380"/>
                </a:cubicBezTo>
                <a:cubicBezTo>
                  <a:pt x="2031" y="379"/>
                  <a:pt x="2032" y="378"/>
                  <a:pt x="2034" y="377"/>
                </a:cubicBezTo>
                <a:cubicBezTo>
                  <a:pt x="2036" y="376"/>
                  <a:pt x="2038" y="375"/>
                  <a:pt x="2039" y="374"/>
                </a:cubicBezTo>
                <a:cubicBezTo>
                  <a:pt x="2031" y="375"/>
                  <a:pt x="2021" y="371"/>
                  <a:pt x="2016" y="378"/>
                </a:cubicBezTo>
                <a:cubicBezTo>
                  <a:pt x="2016" y="376"/>
                  <a:pt x="2013" y="377"/>
                  <a:pt x="2013" y="375"/>
                </a:cubicBezTo>
                <a:cubicBezTo>
                  <a:pt x="2015" y="375"/>
                  <a:pt x="2018" y="375"/>
                  <a:pt x="2018" y="372"/>
                </a:cubicBezTo>
                <a:close/>
                <a:moveTo>
                  <a:pt x="182" y="472"/>
                </a:moveTo>
                <a:cubicBezTo>
                  <a:pt x="177" y="472"/>
                  <a:pt x="173" y="471"/>
                  <a:pt x="169" y="472"/>
                </a:cubicBezTo>
                <a:cubicBezTo>
                  <a:pt x="167" y="472"/>
                  <a:pt x="168" y="473"/>
                  <a:pt x="167" y="474"/>
                </a:cubicBezTo>
                <a:cubicBezTo>
                  <a:pt x="163" y="475"/>
                  <a:pt x="157" y="471"/>
                  <a:pt x="157" y="477"/>
                </a:cubicBezTo>
                <a:cubicBezTo>
                  <a:pt x="165" y="476"/>
                  <a:pt x="164" y="478"/>
                  <a:pt x="161" y="482"/>
                </a:cubicBezTo>
                <a:cubicBezTo>
                  <a:pt x="171" y="482"/>
                  <a:pt x="181" y="478"/>
                  <a:pt x="190" y="477"/>
                </a:cubicBezTo>
                <a:cubicBezTo>
                  <a:pt x="195" y="476"/>
                  <a:pt x="199" y="479"/>
                  <a:pt x="203" y="475"/>
                </a:cubicBezTo>
                <a:cubicBezTo>
                  <a:pt x="200" y="476"/>
                  <a:pt x="196" y="472"/>
                  <a:pt x="199" y="472"/>
                </a:cubicBezTo>
                <a:cubicBezTo>
                  <a:pt x="206" y="473"/>
                  <a:pt x="205" y="473"/>
                  <a:pt x="208" y="472"/>
                </a:cubicBezTo>
                <a:cubicBezTo>
                  <a:pt x="211" y="471"/>
                  <a:pt x="217" y="474"/>
                  <a:pt x="217" y="470"/>
                </a:cubicBezTo>
                <a:cubicBezTo>
                  <a:pt x="207" y="467"/>
                  <a:pt x="194" y="471"/>
                  <a:pt x="182" y="472"/>
                </a:cubicBezTo>
                <a:close/>
                <a:moveTo>
                  <a:pt x="180" y="475"/>
                </a:moveTo>
                <a:cubicBezTo>
                  <a:pt x="178" y="480"/>
                  <a:pt x="173" y="476"/>
                  <a:pt x="166" y="478"/>
                </a:cubicBezTo>
                <a:cubicBezTo>
                  <a:pt x="169" y="473"/>
                  <a:pt x="173" y="475"/>
                  <a:pt x="180" y="475"/>
                </a:cubicBezTo>
                <a:close/>
                <a:moveTo>
                  <a:pt x="53" y="781"/>
                </a:moveTo>
                <a:cubicBezTo>
                  <a:pt x="56" y="786"/>
                  <a:pt x="50" y="788"/>
                  <a:pt x="49" y="784"/>
                </a:cubicBezTo>
                <a:cubicBezTo>
                  <a:pt x="50" y="784"/>
                  <a:pt x="52" y="784"/>
                  <a:pt x="52" y="783"/>
                </a:cubicBezTo>
                <a:cubicBezTo>
                  <a:pt x="47" y="783"/>
                  <a:pt x="42" y="784"/>
                  <a:pt x="43" y="789"/>
                </a:cubicBezTo>
                <a:cubicBezTo>
                  <a:pt x="47" y="788"/>
                  <a:pt x="52" y="789"/>
                  <a:pt x="57" y="791"/>
                </a:cubicBezTo>
                <a:cubicBezTo>
                  <a:pt x="57" y="788"/>
                  <a:pt x="57" y="785"/>
                  <a:pt x="60" y="786"/>
                </a:cubicBezTo>
                <a:cubicBezTo>
                  <a:pt x="58" y="791"/>
                  <a:pt x="61" y="792"/>
                  <a:pt x="67" y="792"/>
                </a:cubicBezTo>
                <a:cubicBezTo>
                  <a:pt x="69" y="787"/>
                  <a:pt x="61" y="791"/>
                  <a:pt x="62" y="788"/>
                </a:cubicBezTo>
                <a:cubicBezTo>
                  <a:pt x="66" y="785"/>
                  <a:pt x="64" y="780"/>
                  <a:pt x="60" y="778"/>
                </a:cubicBezTo>
                <a:cubicBezTo>
                  <a:pt x="59" y="780"/>
                  <a:pt x="56" y="781"/>
                  <a:pt x="53" y="781"/>
                </a:cubicBezTo>
                <a:close/>
                <a:moveTo>
                  <a:pt x="396" y="1433"/>
                </a:moveTo>
                <a:cubicBezTo>
                  <a:pt x="390" y="1435"/>
                  <a:pt x="389" y="1422"/>
                  <a:pt x="385" y="1427"/>
                </a:cubicBezTo>
                <a:cubicBezTo>
                  <a:pt x="386" y="1426"/>
                  <a:pt x="386" y="1429"/>
                  <a:pt x="385" y="1428"/>
                </a:cubicBezTo>
                <a:cubicBezTo>
                  <a:pt x="384" y="1428"/>
                  <a:pt x="384" y="1425"/>
                  <a:pt x="383" y="1425"/>
                </a:cubicBezTo>
                <a:cubicBezTo>
                  <a:pt x="381" y="1424"/>
                  <a:pt x="380" y="1427"/>
                  <a:pt x="377" y="1427"/>
                </a:cubicBezTo>
                <a:cubicBezTo>
                  <a:pt x="377" y="1429"/>
                  <a:pt x="377" y="1432"/>
                  <a:pt x="377" y="1435"/>
                </a:cubicBezTo>
                <a:cubicBezTo>
                  <a:pt x="375" y="1433"/>
                  <a:pt x="372" y="1433"/>
                  <a:pt x="371" y="1436"/>
                </a:cubicBezTo>
                <a:cubicBezTo>
                  <a:pt x="375" y="1436"/>
                  <a:pt x="378" y="1437"/>
                  <a:pt x="379" y="1439"/>
                </a:cubicBezTo>
                <a:cubicBezTo>
                  <a:pt x="379" y="1441"/>
                  <a:pt x="376" y="1441"/>
                  <a:pt x="376" y="1443"/>
                </a:cubicBezTo>
                <a:cubicBezTo>
                  <a:pt x="377" y="1443"/>
                  <a:pt x="378" y="1444"/>
                  <a:pt x="376" y="1444"/>
                </a:cubicBezTo>
                <a:cubicBezTo>
                  <a:pt x="372" y="1441"/>
                  <a:pt x="369" y="1446"/>
                  <a:pt x="365" y="1441"/>
                </a:cubicBezTo>
                <a:cubicBezTo>
                  <a:pt x="366" y="1444"/>
                  <a:pt x="364" y="1445"/>
                  <a:pt x="361" y="1444"/>
                </a:cubicBezTo>
                <a:cubicBezTo>
                  <a:pt x="358" y="1440"/>
                  <a:pt x="361" y="1442"/>
                  <a:pt x="362" y="1439"/>
                </a:cubicBezTo>
                <a:cubicBezTo>
                  <a:pt x="358" y="1439"/>
                  <a:pt x="355" y="1436"/>
                  <a:pt x="354" y="1441"/>
                </a:cubicBezTo>
                <a:cubicBezTo>
                  <a:pt x="362" y="1442"/>
                  <a:pt x="351" y="1443"/>
                  <a:pt x="352" y="1446"/>
                </a:cubicBezTo>
                <a:cubicBezTo>
                  <a:pt x="358" y="1446"/>
                  <a:pt x="365" y="1445"/>
                  <a:pt x="369" y="1449"/>
                </a:cubicBezTo>
                <a:cubicBezTo>
                  <a:pt x="366" y="1449"/>
                  <a:pt x="365" y="1452"/>
                  <a:pt x="366" y="1455"/>
                </a:cubicBezTo>
                <a:cubicBezTo>
                  <a:pt x="367" y="1456"/>
                  <a:pt x="368" y="1457"/>
                  <a:pt x="368" y="1458"/>
                </a:cubicBezTo>
                <a:cubicBezTo>
                  <a:pt x="370" y="1458"/>
                  <a:pt x="373" y="1458"/>
                  <a:pt x="375" y="1458"/>
                </a:cubicBezTo>
                <a:cubicBezTo>
                  <a:pt x="377" y="1453"/>
                  <a:pt x="375" y="1454"/>
                  <a:pt x="375" y="1447"/>
                </a:cubicBezTo>
                <a:cubicBezTo>
                  <a:pt x="379" y="1447"/>
                  <a:pt x="385" y="1446"/>
                  <a:pt x="387" y="1449"/>
                </a:cubicBezTo>
                <a:cubicBezTo>
                  <a:pt x="388" y="1447"/>
                  <a:pt x="390" y="1446"/>
                  <a:pt x="393" y="1446"/>
                </a:cubicBezTo>
                <a:cubicBezTo>
                  <a:pt x="391" y="1439"/>
                  <a:pt x="393" y="1438"/>
                  <a:pt x="398" y="1441"/>
                </a:cubicBezTo>
                <a:cubicBezTo>
                  <a:pt x="398" y="1437"/>
                  <a:pt x="395" y="1438"/>
                  <a:pt x="396" y="1433"/>
                </a:cubicBezTo>
                <a:close/>
                <a:moveTo>
                  <a:pt x="1510" y="1454"/>
                </a:moveTo>
                <a:cubicBezTo>
                  <a:pt x="1512" y="1454"/>
                  <a:pt x="1512" y="1454"/>
                  <a:pt x="1512" y="1455"/>
                </a:cubicBezTo>
                <a:cubicBezTo>
                  <a:pt x="1513" y="1459"/>
                  <a:pt x="1514" y="1462"/>
                  <a:pt x="1515" y="1465"/>
                </a:cubicBezTo>
                <a:cubicBezTo>
                  <a:pt x="1512" y="1472"/>
                  <a:pt x="1512" y="1486"/>
                  <a:pt x="1521" y="1487"/>
                </a:cubicBezTo>
                <a:cubicBezTo>
                  <a:pt x="1523" y="1482"/>
                  <a:pt x="1521" y="1475"/>
                  <a:pt x="1521" y="1465"/>
                </a:cubicBezTo>
                <a:cubicBezTo>
                  <a:pt x="1524" y="1465"/>
                  <a:pt x="1526" y="1464"/>
                  <a:pt x="1527" y="1462"/>
                </a:cubicBezTo>
                <a:cubicBezTo>
                  <a:pt x="1523" y="1462"/>
                  <a:pt x="1525" y="1457"/>
                  <a:pt x="1524" y="1455"/>
                </a:cubicBezTo>
                <a:cubicBezTo>
                  <a:pt x="1523" y="1454"/>
                  <a:pt x="1519" y="1451"/>
                  <a:pt x="1518" y="1450"/>
                </a:cubicBezTo>
                <a:cubicBezTo>
                  <a:pt x="1518" y="1450"/>
                  <a:pt x="1519" y="1448"/>
                  <a:pt x="1518" y="1447"/>
                </a:cubicBezTo>
                <a:cubicBezTo>
                  <a:pt x="1517" y="1446"/>
                  <a:pt x="1516" y="1445"/>
                  <a:pt x="1515" y="1444"/>
                </a:cubicBezTo>
                <a:cubicBezTo>
                  <a:pt x="1514" y="1436"/>
                  <a:pt x="1520" y="1430"/>
                  <a:pt x="1513" y="1428"/>
                </a:cubicBezTo>
                <a:cubicBezTo>
                  <a:pt x="1514" y="1434"/>
                  <a:pt x="1512" y="1446"/>
                  <a:pt x="1510" y="1454"/>
                </a:cubicBezTo>
                <a:close/>
                <a:moveTo>
                  <a:pt x="655" y="1485"/>
                </a:moveTo>
                <a:cubicBezTo>
                  <a:pt x="654" y="1480"/>
                  <a:pt x="659" y="1474"/>
                  <a:pt x="656" y="1471"/>
                </a:cubicBezTo>
                <a:cubicBezTo>
                  <a:pt x="654" y="1471"/>
                  <a:pt x="652" y="1471"/>
                  <a:pt x="650" y="1471"/>
                </a:cubicBezTo>
                <a:cubicBezTo>
                  <a:pt x="650" y="1478"/>
                  <a:pt x="649" y="1484"/>
                  <a:pt x="655" y="1485"/>
                </a:cubicBezTo>
                <a:close/>
                <a:moveTo>
                  <a:pt x="305" y="1482"/>
                </a:moveTo>
                <a:cubicBezTo>
                  <a:pt x="302" y="1479"/>
                  <a:pt x="298" y="1482"/>
                  <a:pt x="296" y="1482"/>
                </a:cubicBezTo>
                <a:cubicBezTo>
                  <a:pt x="296" y="1482"/>
                  <a:pt x="295" y="1479"/>
                  <a:pt x="294" y="1479"/>
                </a:cubicBezTo>
                <a:cubicBezTo>
                  <a:pt x="292" y="1479"/>
                  <a:pt x="292" y="1481"/>
                  <a:pt x="291" y="1482"/>
                </a:cubicBezTo>
                <a:cubicBezTo>
                  <a:pt x="293" y="1482"/>
                  <a:pt x="295" y="1483"/>
                  <a:pt x="294" y="1485"/>
                </a:cubicBezTo>
                <a:cubicBezTo>
                  <a:pt x="298" y="1485"/>
                  <a:pt x="299" y="1483"/>
                  <a:pt x="304" y="1484"/>
                </a:cubicBezTo>
                <a:cubicBezTo>
                  <a:pt x="305" y="1487"/>
                  <a:pt x="306" y="1490"/>
                  <a:pt x="307" y="1493"/>
                </a:cubicBezTo>
                <a:cubicBezTo>
                  <a:pt x="310" y="1493"/>
                  <a:pt x="312" y="1493"/>
                  <a:pt x="315" y="1493"/>
                </a:cubicBezTo>
                <a:cubicBezTo>
                  <a:pt x="316" y="1488"/>
                  <a:pt x="310" y="1490"/>
                  <a:pt x="311" y="1485"/>
                </a:cubicBezTo>
                <a:cubicBezTo>
                  <a:pt x="315" y="1480"/>
                  <a:pt x="323" y="1485"/>
                  <a:pt x="330" y="1485"/>
                </a:cubicBezTo>
                <a:cubicBezTo>
                  <a:pt x="330" y="1480"/>
                  <a:pt x="321" y="1483"/>
                  <a:pt x="326" y="1477"/>
                </a:cubicBezTo>
                <a:cubicBezTo>
                  <a:pt x="321" y="1475"/>
                  <a:pt x="310" y="1482"/>
                  <a:pt x="314" y="1476"/>
                </a:cubicBezTo>
                <a:cubicBezTo>
                  <a:pt x="311" y="1476"/>
                  <a:pt x="308" y="1476"/>
                  <a:pt x="305" y="1476"/>
                </a:cubicBezTo>
                <a:cubicBezTo>
                  <a:pt x="305" y="1478"/>
                  <a:pt x="305" y="1480"/>
                  <a:pt x="305" y="1482"/>
                </a:cubicBezTo>
                <a:close/>
                <a:moveTo>
                  <a:pt x="471" y="1485"/>
                </a:moveTo>
                <a:cubicBezTo>
                  <a:pt x="471" y="1492"/>
                  <a:pt x="472" y="1501"/>
                  <a:pt x="476" y="1501"/>
                </a:cubicBezTo>
                <a:cubicBezTo>
                  <a:pt x="478" y="1501"/>
                  <a:pt x="477" y="1502"/>
                  <a:pt x="477" y="1503"/>
                </a:cubicBezTo>
                <a:cubicBezTo>
                  <a:pt x="480" y="1504"/>
                  <a:pt x="482" y="1507"/>
                  <a:pt x="484" y="1506"/>
                </a:cubicBezTo>
                <a:cubicBezTo>
                  <a:pt x="484" y="1502"/>
                  <a:pt x="481" y="1501"/>
                  <a:pt x="482" y="1496"/>
                </a:cubicBezTo>
                <a:cubicBezTo>
                  <a:pt x="482" y="1493"/>
                  <a:pt x="486" y="1494"/>
                  <a:pt x="485" y="1490"/>
                </a:cubicBezTo>
                <a:cubicBezTo>
                  <a:pt x="481" y="1489"/>
                  <a:pt x="482" y="1480"/>
                  <a:pt x="477" y="1481"/>
                </a:cubicBezTo>
                <a:cubicBezTo>
                  <a:pt x="478" y="1486"/>
                  <a:pt x="475" y="1486"/>
                  <a:pt x="471" y="1485"/>
                </a:cubicBezTo>
                <a:close/>
                <a:moveTo>
                  <a:pt x="377" y="1533"/>
                </a:moveTo>
                <a:cubicBezTo>
                  <a:pt x="375" y="1529"/>
                  <a:pt x="380" y="1530"/>
                  <a:pt x="379" y="1527"/>
                </a:cubicBezTo>
                <a:cubicBezTo>
                  <a:pt x="375" y="1527"/>
                  <a:pt x="371" y="1527"/>
                  <a:pt x="367" y="1527"/>
                </a:cubicBezTo>
                <a:cubicBezTo>
                  <a:pt x="366" y="1533"/>
                  <a:pt x="371" y="1533"/>
                  <a:pt x="377" y="1533"/>
                </a:cubicBezTo>
                <a:close/>
                <a:moveTo>
                  <a:pt x="1878" y="1527"/>
                </a:moveTo>
                <a:cubicBezTo>
                  <a:pt x="1875" y="1531"/>
                  <a:pt x="1872" y="1536"/>
                  <a:pt x="1864" y="1535"/>
                </a:cubicBezTo>
                <a:cubicBezTo>
                  <a:pt x="1864" y="1537"/>
                  <a:pt x="1863" y="1539"/>
                  <a:pt x="1863" y="1541"/>
                </a:cubicBezTo>
                <a:cubicBezTo>
                  <a:pt x="1867" y="1541"/>
                  <a:pt x="1871" y="1541"/>
                  <a:pt x="1873" y="1539"/>
                </a:cubicBezTo>
                <a:cubicBezTo>
                  <a:pt x="1875" y="1539"/>
                  <a:pt x="1877" y="1540"/>
                  <a:pt x="1877" y="1538"/>
                </a:cubicBezTo>
                <a:cubicBezTo>
                  <a:pt x="1875" y="1538"/>
                  <a:pt x="1873" y="1536"/>
                  <a:pt x="1873" y="1535"/>
                </a:cubicBezTo>
                <a:cubicBezTo>
                  <a:pt x="1875" y="1532"/>
                  <a:pt x="1880" y="1533"/>
                  <a:pt x="1884" y="1533"/>
                </a:cubicBezTo>
                <a:cubicBezTo>
                  <a:pt x="1884" y="1529"/>
                  <a:pt x="1882" y="1527"/>
                  <a:pt x="1878" y="1527"/>
                </a:cubicBezTo>
                <a:close/>
                <a:moveTo>
                  <a:pt x="460" y="1581"/>
                </a:moveTo>
                <a:cubicBezTo>
                  <a:pt x="465" y="1582"/>
                  <a:pt x="463" y="1576"/>
                  <a:pt x="466" y="1576"/>
                </a:cubicBezTo>
                <a:cubicBezTo>
                  <a:pt x="467" y="1575"/>
                  <a:pt x="469" y="1576"/>
                  <a:pt x="469" y="1574"/>
                </a:cubicBezTo>
                <a:cubicBezTo>
                  <a:pt x="467" y="1574"/>
                  <a:pt x="465" y="1574"/>
                  <a:pt x="466" y="1571"/>
                </a:cubicBezTo>
                <a:cubicBezTo>
                  <a:pt x="461" y="1572"/>
                  <a:pt x="460" y="1569"/>
                  <a:pt x="457" y="1569"/>
                </a:cubicBezTo>
                <a:cubicBezTo>
                  <a:pt x="457" y="1574"/>
                  <a:pt x="459" y="1577"/>
                  <a:pt x="460" y="1581"/>
                </a:cubicBezTo>
                <a:close/>
                <a:moveTo>
                  <a:pt x="891" y="1574"/>
                </a:moveTo>
                <a:cubicBezTo>
                  <a:pt x="889" y="1572"/>
                  <a:pt x="887" y="1570"/>
                  <a:pt x="883" y="1569"/>
                </a:cubicBezTo>
                <a:cubicBezTo>
                  <a:pt x="881" y="1570"/>
                  <a:pt x="880" y="1572"/>
                  <a:pt x="877" y="1571"/>
                </a:cubicBezTo>
                <a:cubicBezTo>
                  <a:pt x="877" y="1573"/>
                  <a:pt x="875" y="1573"/>
                  <a:pt x="875" y="1576"/>
                </a:cubicBezTo>
                <a:cubicBezTo>
                  <a:pt x="873" y="1575"/>
                  <a:pt x="873" y="1583"/>
                  <a:pt x="876" y="1582"/>
                </a:cubicBezTo>
                <a:cubicBezTo>
                  <a:pt x="877" y="1580"/>
                  <a:pt x="877" y="1575"/>
                  <a:pt x="882" y="1576"/>
                </a:cubicBezTo>
                <a:cubicBezTo>
                  <a:pt x="886" y="1576"/>
                  <a:pt x="885" y="1581"/>
                  <a:pt x="885" y="1585"/>
                </a:cubicBezTo>
                <a:cubicBezTo>
                  <a:pt x="883" y="1586"/>
                  <a:pt x="873" y="1587"/>
                  <a:pt x="877" y="1588"/>
                </a:cubicBezTo>
                <a:cubicBezTo>
                  <a:pt x="883" y="1587"/>
                  <a:pt x="884" y="1591"/>
                  <a:pt x="890" y="1590"/>
                </a:cubicBezTo>
                <a:cubicBezTo>
                  <a:pt x="889" y="1588"/>
                  <a:pt x="892" y="1589"/>
                  <a:pt x="893" y="1588"/>
                </a:cubicBezTo>
                <a:cubicBezTo>
                  <a:pt x="893" y="1588"/>
                  <a:pt x="892" y="1586"/>
                  <a:pt x="893" y="1585"/>
                </a:cubicBezTo>
                <a:cubicBezTo>
                  <a:pt x="893" y="1582"/>
                  <a:pt x="897" y="1582"/>
                  <a:pt x="899" y="1581"/>
                </a:cubicBezTo>
                <a:cubicBezTo>
                  <a:pt x="899" y="1582"/>
                  <a:pt x="899" y="1584"/>
                  <a:pt x="902" y="1584"/>
                </a:cubicBezTo>
                <a:cubicBezTo>
                  <a:pt x="905" y="1578"/>
                  <a:pt x="901" y="1575"/>
                  <a:pt x="898" y="1571"/>
                </a:cubicBezTo>
                <a:cubicBezTo>
                  <a:pt x="894" y="1570"/>
                  <a:pt x="896" y="1575"/>
                  <a:pt x="891" y="1574"/>
                </a:cubicBezTo>
                <a:close/>
                <a:moveTo>
                  <a:pt x="768" y="1574"/>
                </a:moveTo>
                <a:cubicBezTo>
                  <a:pt x="763" y="1578"/>
                  <a:pt x="766" y="1589"/>
                  <a:pt x="756" y="1587"/>
                </a:cubicBezTo>
                <a:cubicBezTo>
                  <a:pt x="754" y="1588"/>
                  <a:pt x="756" y="1593"/>
                  <a:pt x="753" y="1593"/>
                </a:cubicBezTo>
                <a:cubicBezTo>
                  <a:pt x="751" y="1593"/>
                  <a:pt x="750" y="1593"/>
                  <a:pt x="748" y="1593"/>
                </a:cubicBezTo>
                <a:cubicBezTo>
                  <a:pt x="746" y="1593"/>
                  <a:pt x="744" y="1594"/>
                  <a:pt x="747" y="1595"/>
                </a:cubicBezTo>
                <a:cubicBezTo>
                  <a:pt x="758" y="1595"/>
                  <a:pt x="762" y="1594"/>
                  <a:pt x="771" y="1595"/>
                </a:cubicBezTo>
                <a:cubicBezTo>
                  <a:pt x="773" y="1592"/>
                  <a:pt x="775" y="1590"/>
                  <a:pt x="776" y="1587"/>
                </a:cubicBezTo>
                <a:cubicBezTo>
                  <a:pt x="773" y="1587"/>
                  <a:pt x="772" y="1585"/>
                  <a:pt x="772" y="1582"/>
                </a:cubicBezTo>
                <a:cubicBezTo>
                  <a:pt x="773" y="1578"/>
                  <a:pt x="778" y="1580"/>
                  <a:pt x="779" y="1576"/>
                </a:cubicBezTo>
                <a:cubicBezTo>
                  <a:pt x="774" y="1577"/>
                  <a:pt x="773" y="1573"/>
                  <a:pt x="768" y="1574"/>
                </a:cubicBezTo>
                <a:close/>
                <a:moveTo>
                  <a:pt x="1033" y="1606"/>
                </a:moveTo>
                <a:cubicBezTo>
                  <a:pt x="1036" y="1606"/>
                  <a:pt x="1039" y="1606"/>
                  <a:pt x="1040" y="1604"/>
                </a:cubicBezTo>
                <a:cubicBezTo>
                  <a:pt x="1040" y="1606"/>
                  <a:pt x="1045" y="1606"/>
                  <a:pt x="1045" y="1604"/>
                </a:cubicBezTo>
                <a:cubicBezTo>
                  <a:pt x="1037" y="1605"/>
                  <a:pt x="1042" y="1592"/>
                  <a:pt x="1034" y="1592"/>
                </a:cubicBezTo>
                <a:cubicBezTo>
                  <a:pt x="1032" y="1594"/>
                  <a:pt x="1033" y="1601"/>
                  <a:pt x="1033" y="1606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/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56" name="矩形 155"/>
          <p:cNvSpPr/>
          <p:nvPr/>
        </p:nvSpPr>
        <p:spPr>
          <a:xfrm>
            <a:off x="4511030" y="3084558"/>
            <a:ext cx="40324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/>
            <a:r>
              <a:rPr lang="zh-CN" altLang="en-US" sz="6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粗黑简体"/>
              </a:rPr>
              <a:t>谈反思</a:t>
            </a:r>
            <a:endParaRPr lang="zh-CN" altLang="en-US" sz="6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正粗黑简体"/>
            </a:endParaRPr>
          </a:p>
        </p:txBody>
      </p:sp>
      <p:sp>
        <p:nvSpPr>
          <p:cNvPr id="157" name="矩形 156"/>
          <p:cNvSpPr/>
          <p:nvPr/>
        </p:nvSpPr>
        <p:spPr>
          <a:xfrm>
            <a:off x="4044742" y="1701602"/>
            <a:ext cx="4930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6000" b="1" dirty="0" smtClean="0">
                <a:blipFill>
                  <a:blip r:embed="rId5"/>
                  <a:stretch>
                    <a:fillRect/>
                  </a:stretch>
                </a:blipFill>
                <a:latin typeface="方正正粗黑简体"/>
              </a:rPr>
              <a:t>Part  Five</a:t>
            </a:r>
            <a:endParaRPr lang="zh-CN" altLang="en-US" sz="6000" b="1" dirty="0">
              <a:blipFill>
                <a:blip r:embed="rId5"/>
                <a:stretch>
                  <a:fillRect/>
                </a:stretch>
              </a:blipFill>
              <a:latin typeface="方正正粗黑简体"/>
            </a:endParaRPr>
          </a:p>
        </p:txBody>
      </p:sp>
    </p:spTree>
    <p:extLst>
      <p:ext uri="{BB962C8B-B14F-4D97-AF65-F5344CB8AC3E}">
        <p14:creationId xmlns:p14="http://schemas.microsoft.com/office/powerpoint/2010/main" val="327638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  <p:bldP spid="156" grpId="0"/>
      <p:bldP spid="15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+mn-ea"/>
              </a:rPr>
              <a:t>本课闪光点</a:t>
            </a:r>
            <a:endParaRPr lang="zh-CN" altLang="en-US" sz="3600" dirty="0">
              <a:ln w="3175">
                <a:solidFill>
                  <a:prstClr val="white"/>
                </a:solidFill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25" name="Freeform 5"/>
          <p:cNvSpPr>
            <a:spLocks noEditPoints="1"/>
          </p:cNvSpPr>
          <p:nvPr/>
        </p:nvSpPr>
        <p:spPr bwMode="auto">
          <a:xfrm>
            <a:off x="4302345" y="2015691"/>
            <a:ext cx="3512709" cy="4203987"/>
          </a:xfrm>
          <a:custGeom>
            <a:avLst/>
            <a:gdLst>
              <a:gd name="T0" fmla="*/ 509 w 1090"/>
              <a:gd name="T1" fmla="*/ 749 h 1303"/>
              <a:gd name="T2" fmla="*/ 495 w 1090"/>
              <a:gd name="T3" fmla="*/ 764 h 1303"/>
              <a:gd name="T4" fmla="*/ 476 w 1090"/>
              <a:gd name="T5" fmla="*/ 769 h 1303"/>
              <a:gd name="T6" fmla="*/ 476 w 1090"/>
              <a:gd name="T7" fmla="*/ 769 h 1303"/>
              <a:gd name="T8" fmla="*/ 458 w 1090"/>
              <a:gd name="T9" fmla="*/ 764 h 1303"/>
              <a:gd name="T10" fmla="*/ 375 w 1090"/>
              <a:gd name="T11" fmla="*/ 631 h 1303"/>
              <a:gd name="T12" fmla="*/ 389 w 1090"/>
              <a:gd name="T13" fmla="*/ 580 h 1303"/>
              <a:gd name="T14" fmla="*/ 476 w 1090"/>
              <a:gd name="T15" fmla="*/ 657 h 1303"/>
              <a:gd name="T16" fmla="*/ 513 w 1090"/>
              <a:gd name="T17" fmla="*/ 593 h 1303"/>
              <a:gd name="T18" fmla="*/ 513 w 1090"/>
              <a:gd name="T19" fmla="*/ 593 h 1303"/>
              <a:gd name="T20" fmla="*/ 514 w 1090"/>
              <a:gd name="T21" fmla="*/ 592 h 1303"/>
              <a:gd name="T22" fmla="*/ 526 w 1090"/>
              <a:gd name="T23" fmla="*/ 580 h 1303"/>
              <a:gd name="T24" fmla="*/ 545 w 1090"/>
              <a:gd name="T25" fmla="*/ 575 h 1303"/>
              <a:gd name="T26" fmla="*/ 546 w 1090"/>
              <a:gd name="T27" fmla="*/ 575 h 1303"/>
              <a:gd name="T28" fmla="*/ 564 w 1090"/>
              <a:gd name="T29" fmla="*/ 580 h 1303"/>
              <a:gd name="T30" fmla="*/ 576 w 1090"/>
              <a:gd name="T31" fmla="*/ 592 h 1303"/>
              <a:gd name="T32" fmla="*/ 577 w 1090"/>
              <a:gd name="T33" fmla="*/ 593 h 1303"/>
              <a:gd name="T34" fmla="*/ 577 w 1090"/>
              <a:gd name="T35" fmla="*/ 594 h 1303"/>
              <a:gd name="T36" fmla="*/ 650 w 1090"/>
              <a:gd name="T37" fmla="*/ 594 h 1303"/>
              <a:gd name="T38" fmla="*/ 701 w 1090"/>
              <a:gd name="T39" fmla="*/ 580 h 1303"/>
              <a:gd name="T40" fmla="*/ 646 w 1090"/>
              <a:gd name="T41" fmla="*/ 750 h 1303"/>
              <a:gd name="T42" fmla="*/ 645 w 1090"/>
              <a:gd name="T43" fmla="*/ 753 h 1303"/>
              <a:gd name="T44" fmla="*/ 644 w 1090"/>
              <a:gd name="T45" fmla="*/ 754 h 1303"/>
              <a:gd name="T46" fmla="*/ 632 w 1090"/>
              <a:gd name="T47" fmla="*/ 764 h 1303"/>
              <a:gd name="T48" fmla="*/ 615 w 1090"/>
              <a:gd name="T49" fmla="*/ 769 h 1303"/>
              <a:gd name="T50" fmla="*/ 614 w 1090"/>
              <a:gd name="T51" fmla="*/ 769 h 1303"/>
              <a:gd name="T52" fmla="*/ 595 w 1090"/>
              <a:gd name="T53" fmla="*/ 764 h 1303"/>
              <a:gd name="T54" fmla="*/ 584 w 1090"/>
              <a:gd name="T55" fmla="*/ 754 h 1303"/>
              <a:gd name="T56" fmla="*/ 584 w 1090"/>
              <a:gd name="T57" fmla="*/ 754 h 1303"/>
              <a:gd name="T58" fmla="*/ 583 w 1090"/>
              <a:gd name="T59" fmla="*/ 753 h 1303"/>
              <a:gd name="T60" fmla="*/ 582 w 1090"/>
              <a:gd name="T61" fmla="*/ 750 h 1303"/>
              <a:gd name="T62" fmla="*/ 402 w 1090"/>
              <a:gd name="T63" fmla="*/ 973 h 1303"/>
              <a:gd name="T64" fmla="*/ 719 w 1090"/>
              <a:gd name="T65" fmla="*/ 954 h 1303"/>
              <a:gd name="T66" fmla="*/ 688 w 1090"/>
              <a:gd name="T67" fmla="*/ 998 h 1303"/>
              <a:gd name="T68" fmla="*/ 371 w 1090"/>
              <a:gd name="T69" fmla="*/ 1016 h 1303"/>
              <a:gd name="T70" fmla="*/ 402 w 1090"/>
              <a:gd name="T71" fmla="*/ 973 h 1303"/>
              <a:gd name="T72" fmla="*/ 655 w 1090"/>
              <a:gd name="T73" fmla="*/ 1125 h 1303"/>
              <a:gd name="T74" fmla="*/ 698 w 1090"/>
              <a:gd name="T75" fmla="*/ 1156 h 1303"/>
              <a:gd name="T76" fmla="*/ 436 w 1090"/>
              <a:gd name="T77" fmla="*/ 1240 h 1303"/>
              <a:gd name="T78" fmla="*/ 392 w 1090"/>
              <a:gd name="T79" fmla="*/ 1209 h 1303"/>
              <a:gd name="T80" fmla="*/ 617 w 1090"/>
              <a:gd name="T81" fmla="*/ 1228 h 1303"/>
              <a:gd name="T82" fmla="*/ 473 w 1090"/>
              <a:gd name="T83" fmla="*/ 1254 h 1303"/>
              <a:gd name="T84" fmla="*/ 402 w 1090"/>
              <a:gd name="T85" fmla="*/ 1073 h 1303"/>
              <a:gd name="T86" fmla="*/ 719 w 1090"/>
              <a:gd name="T87" fmla="*/ 1055 h 1303"/>
              <a:gd name="T88" fmla="*/ 688 w 1090"/>
              <a:gd name="T89" fmla="*/ 1098 h 1303"/>
              <a:gd name="T90" fmla="*/ 371 w 1090"/>
              <a:gd name="T91" fmla="*/ 1116 h 1303"/>
              <a:gd name="T92" fmla="*/ 402 w 1090"/>
              <a:gd name="T93" fmla="*/ 1073 h 1303"/>
              <a:gd name="T94" fmla="*/ 199 w 1090"/>
              <a:gd name="T95" fmla="*/ 532 h 1303"/>
              <a:gd name="T96" fmla="*/ 364 w 1090"/>
              <a:gd name="T97" fmla="*/ 895 h 1303"/>
              <a:gd name="T98" fmla="*/ 302 w 1090"/>
              <a:gd name="T99" fmla="*/ 929 h 1303"/>
              <a:gd name="T100" fmla="*/ 63 w 1090"/>
              <a:gd name="T101" fmla="*/ 824 h 1303"/>
              <a:gd name="T102" fmla="*/ 191 w 1090"/>
              <a:gd name="T103" fmla="*/ 123 h 1303"/>
              <a:gd name="T104" fmla="*/ 899 w 1090"/>
              <a:gd name="T105" fmla="*/ 123 h 1303"/>
              <a:gd name="T106" fmla="*/ 1027 w 1090"/>
              <a:gd name="T107" fmla="*/ 824 h 1303"/>
              <a:gd name="T108" fmla="*/ 788 w 1090"/>
              <a:gd name="T109" fmla="*/ 929 h 1303"/>
              <a:gd name="T110" fmla="*/ 726 w 1090"/>
              <a:gd name="T111" fmla="*/ 895 h 1303"/>
              <a:gd name="T112" fmla="*/ 891 w 1090"/>
              <a:gd name="T113" fmla="*/ 532 h 1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90" h="1303">
                <a:moveTo>
                  <a:pt x="545" y="687"/>
                </a:moveTo>
                <a:cubicBezTo>
                  <a:pt x="509" y="749"/>
                  <a:pt x="509" y="749"/>
                  <a:pt x="509" y="749"/>
                </a:cubicBezTo>
                <a:cubicBezTo>
                  <a:pt x="506" y="755"/>
                  <a:pt x="501" y="760"/>
                  <a:pt x="495" y="764"/>
                </a:cubicBezTo>
                <a:cubicBezTo>
                  <a:pt x="495" y="764"/>
                  <a:pt x="495" y="764"/>
                  <a:pt x="495" y="764"/>
                </a:cubicBezTo>
                <a:cubicBezTo>
                  <a:pt x="489" y="767"/>
                  <a:pt x="483" y="769"/>
                  <a:pt x="477" y="769"/>
                </a:cubicBezTo>
                <a:cubicBezTo>
                  <a:pt x="476" y="769"/>
                  <a:pt x="476" y="769"/>
                  <a:pt x="476" y="769"/>
                </a:cubicBezTo>
                <a:cubicBezTo>
                  <a:pt x="476" y="769"/>
                  <a:pt x="476" y="769"/>
                  <a:pt x="476" y="769"/>
                </a:cubicBezTo>
                <a:cubicBezTo>
                  <a:pt x="476" y="769"/>
                  <a:pt x="476" y="769"/>
                  <a:pt x="476" y="769"/>
                </a:cubicBezTo>
                <a:cubicBezTo>
                  <a:pt x="469" y="769"/>
                  <a:pt x="463" y="767"/>
                  <a:pt x="458" y="764"/>
                </a:cubicBezTo>
                <a:cubicBezTo>
                  <a:pt x="458" y="764"/>
                  <a:pt x="458" y="764"/>
                  <a:pt x="458" y="764"/>
                </a:cubicBezTo>
                <a:cubicBezTo>
                  <a:pt x="451" y="760"/>
                  <a:pt x="447" y="755"/>
                  <a:pt x="443" y="749"/>
                </a:cubicBezTo>
                <a:cubicBezTo>
                  <a:pt x="375" y="631"/>
                  <a:pt x="375" y="631"/>
                  <a:pt x="375" y="631"/>
                </a:cubicBezTo>
                <a:cubicBezTo>
                  <a:pt x="365" y="613"/>
                  <a:pt x="371" y="591"/>
                  <a:pt x="389" y="580"/>
                </a:cubicBezTo>
                <a:cubicBezTo>
                  <a:pt x="389" y="580"/>
                  <a:pt x="389" y="580"/>
                  <a:pt x="389" y="580"/>
                </a:cubicBezTo>
                <a:cubicBezTo>
                  <a:pt x="407" y="570"/>
                  <a:pt x="430" y="576"/>
                  <a:pt x="440" y="594"/>
                </a:cubicBezTo>
                <a:cubicBezTo>
                  <a:pt x="476" y="657"/>
                  <a:pt x="476" y="657"/>
                  <a:pt x="476" y="657"/>
                </a:cubicBezTo>
                <a:cubicBezTo>
                  <a:pt x="513" y="594"/>
                  <a:pt x="513" y="594"/>
                  <a:pt x="513" y="594"/>
                </a:cubicBezTo>
                <a:cubicBezTo>
                  <a:pt x="513" y="593"/>
                  <a:pt x="513" y="593"/>
                  <a:pt x="513" y="593"/>
                </a:cubicBezTo>
                <a:cubicBezTo>
                  <a:pt x="513" y="593"/>
                  <a:pt x="513" y="593"/>
                  <a:pt x="513" y="593"/>
                </a:cubicBezTo>
                <a:cubicBezTo>
                  <a:pt x="513" y="593"/>
                  <a:pt x="513" y="593"/>
                  <a:pt x="513" y="593"/>
                </a:cubicBezTo>
                <a:cubicBezTo>
                  <a:pt x="514" y="592"/>
                  <a:pt x="514" y="592"/>
                  <a:pt x="514" y="592"/>
                </a:cubicBezTo>
                <a:cubicBezTo>
                  <a:pt x="514" y="592"/>
                  <a:pt x="514" y="592"/>
                  <a:pt x="514" y="592"/>
                </a:cubicBezTo>
                <a:cubicBezTo>
                  <a:pt x="517" y="588"/>
                  <a:pt x="521" y="583"/>
                  <a:pt x="526" y="580"/>
                </a:cubicBezTo>
                <a:cubicBezTo>
                  <a:pt x="526" y="580"/>
                  <a:pt x="526" y="580"/>
                  <a:pt x="526" y="580"/>
                </a:cubicBezTo>
                <a:cubicBezTo>
                  <a:pt x="532" y="577"/>
                  <a:pt x="538" y="575"/>
                  <a:pt x="544" y="575"/>
                </a:cubicBezTo>
                <a:cubicBezTo>
                  <a:pt x="545" y="575"/>
                  <a:pt x="545" y="575"/>
                  <a:pt x="545" y="575"/>
                </a:cubicBezTo>
                <a:cubicBezTo>
                  <a:pt x="545" y="575"/>
                  <a:pt x="545" y="575"/>
                  <a:pt x="545" y="575"/>
                </a:cubicBezTo>
                <a:cubicBezTo>
                  <a:pt x="546" y="575"/>
                  <a:pt x="546" y="575"/>
                  <a:pt x="546" y="575"/>
                </a:cubicBezTo>
                <a:cubicBezTo>
                  <a:pt x="552" y="575"/>
                  <a:pt x="558" y="577"/>
                  <a:pt x="564" y="580"/>
                </a:cubicBezTo>
                <a:cubicBezTo>
                  <a:pt x="564" y="580"/>
                  <a:pt x="564" y="580"/>
                  <a:pt x="564" y="580"/>
                </a:cubicBezTo>
                <a:cubicBezTo>
                  <a:pt x="569" y="583"/>
                  <a:pt x="573" y="588"/>
                  <a:pt x="576" y="592"/>
                </a:cubicBezTo>
                <a:cubicBezTo>
                  <a:pt x="576" y="592"/>
                  <a:pt x="576" y="592"/>
                  <a:pt x="576" y="592"/>
                </a:cubicBezTo>
                <a:cubicBezTo>
                  <a:pt x="577" y="593"/>
                  <a:pt x="577" y="593"/>
                  <a:pt x="577" y="593"/>
                </a:cubicBezTo>
                <a:cubicBezTo>
                  <a:pt x="577" y="593"/>
                  <a:pt x="577" y="593"/>
                  <a:pt x="577" y="593"/>
                </a:cubicBezTo>
                <a:cubicBezTo>
                  <a:pt x="577" y="594"/>
                  <a:pt x="577" y="594"/>
                  <a:pt x="577" y="594"/>
                </a:cubicBezTo>
                <a:cubicBezTo>
                  <a:pt x="577" y="594"/>
                  <a:pt x="577" y="594"/>
                  <a:pt x="577" y="594"/>
                </a:cubicBezTo>
                <a:cubicBezTo>
                  <a:pt x="614" y="657"/>
                  <a:pt x="614" y="657"/>
                  <a:pt x="614" y="657"/>
                </a:cubicBezTo>
                <a:cubicBezTo>
                  <a:pt x="650" y="594"/>
                  <a:pt x="650" y="594"/>
                  <a:pt x="650" y="594"/>
                </a:cubicBezTo>
                <a:cubicBezTo>
                  <a:pt x="661" y="576"/>
                  <a:pt x="683" y="570"/>
                  <a:pt x="701" y="580"/>
                </a:cubicBezTo>
                <a:cubicBezTo>
                  <a:pt x="701" y="580"/>
                  <a:pt x="701" y="580"/>
                  <a:pt x="701" y="580"/>
                </a:cubicBezTo>
                <a:cubicBezTo>
                  <a:pt x="719" y="591"/>
                  <a:pt x="725" y="613"/>
                  <a:pt x="715" y="631"/>
                </a:cubicBezTo>
                <a:cubicBezTo>
                  <a:pt x="646" y="750"/>
                  <a:pt x="646" y="750"/>
                  <a:pt x="646" y="750"/>
                </a:cubicBezTo>
                <a:cubicBezTo>
                  <a:pt x="646" y="751"/>
                  <a:pt x="645" y="752"/>
                  <a:pt x="645" y="752"/>
                </a:cubicBezTo>
                <a:cubicBezTo>
                  <a:pt x="645" y="753"/>
                  <a:pt x="645" y="753"/>
                  <a:pt x="645" y="753"/>
                </a:cubicBezTo>
                <a:cubicBezTo>
                  <a:pt x="644" y="754"/>
                  <a:pt x="644" y="754"/>
                  <a:pt x="644" y="754"/>
                </a:cubicBezTo>
                <a:cubicBezTo>
                  <a:pt x="644" y="754"/>
                  <a:pt x="644" y="754"/>
                  <a:pt x="644" y="754"/>
                </a:cubicBezTo>
                <a:cubicBezTo>
                  <a:pt x="644" y="754"/>
                  <a:pt x="644" y="754"/>
                  <a:pt x="644" y="754"/>
                </a:cubicBezTo>
                <a:cubicBezTo>
                  <a:pt x="641" y="758"/>
                  <a:pt x="637" y="761"/>
                  <a:pt x="632" y="764"/>
                </a:cubicBezTo>
                <a:cubicBezTo>
                  <a:pt x="632" y="764"/>
                  <a:pt x="632" y="764"/>
                  <a:pt x="632" y="764"/>
                </a:cubicBezTo>
                <a:cubicBezTo>
                  <a:pt x="627" y="767"/>
                  <a:pt x="621" y="769"/>
                  <a:pt x="615" y="769"/>
                </a:cubicBezTo>
                <a:cubicBezTo>
                  <a:pt x="614" y="769"/>
                  <a:pt x="614" y="769"/>
                  <a:pt x="614" y="769"/>
                </a:cubicBezTo>
                <a:cubicBezTo>
                  <a:pt x="614" y="769"/>
                  <a:pt x="614" y="769"/>
                  <a:pt x="614" y="769"/>
                </a:cubicBezTo>
                <a:cubicBezTo>
                  <a:pt x="613" y="769"/>
                  <a:pt x="613" y="769"/>
                  <a:pt x="613" y="769"/>
                </a:cubicBezTo>
                <a:cubicBezTo>
                  <a:pt x="607" y="769"/>
                  <a:pt x="601" y="767"/>
                  <a:pt x="595" y="764"/>
                </a:cubicBezTo>
                <a:cubicBezTo>
                  <a:pt x="595" y="764"/>
                  <a:pt x="595" y="764"/>
                  <a:pt x="595" y="764"/>
                </a:cubicBezTo>
                <a:cubicBezTo>
                  <a:pt x="591" y="762"/>
                  <a:pt x="587" y="758"/>
                  <a:pt x="584" y="754"/>
                </a:cubicBezTo>
                <a:cubicBezTo>
                  <a:pt x="584" y="754"/>
                  <a:pt x="584" y="754"/>
                  <a:pt x="584" y="754"/>
                </a:cubicBezTo>
                <a:cubicBezTo>
                  <a:pt x="584" y="754"/>
                  <a:pt x="584" y="754"/>
                  <a:pt x="584" y="754"/>
                </a:cubicBezTo>
                <a:cubicBezTo>
                  <a:pt x="584" y="754"/>
                  <a:pt x="584" y="754"/>
                  <a:pt x="584" y="754"/>
                </a:cubicBezTo>
                <a:cubicBezTo>
                  <a:pt x="583" y="753"/>
                  <a:pt x="583" y="753"/>
                  <a:pt x="583" y="753"/>
                </a:cubicBezTo>
                <a:cubicBezTo>
                  <a:pt x="583" y="753"/>
                  <a:pt x="583" y="753"/>
                  <a:pt x="583" y="753"/>
                </a:cubicBezTo>
                <a:cubicBezTo>
                  <a:pt x="582" y="752"/>
                  <a:pt x="582" y="751"/>
                  <a:pt x="582" y="750"/>
                </a:cubicBezTo>
                <a:cubicBezTo>
                  <a:pt x="545" y="687"/>
                  <a:pt x="545" y="687"/>
                  <a:pt x="545" y="687"/>
                </a:cubicBezTo>
                <a:close/>
                <a:moveTo>
                  <a:pt x="402" y="973"/>
                </a:moveTo>
                <a:cubicBezTo>
                  <a:pt x="675" y="924"/>
                  <a:pt x="675" y="924"/>
                  <a:pt x="675" y="924"/>
                </a:cubicBezTo>
                <a:cubicBezTo>
                  <a:pt x="696" y="921"/>
                  <a:pt x="715" y="93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2" y="975"/>
                  <a:pt x="709" y="994"/>
                  <a:pt x="688" y="998"/>
                </a:cubicBezTo>
                <a:cubicBezTo>
                  <a:pt x="415" y="1046"/>
                  <a:pt x="415" y="1046"/>
                  <a:pt x="415" y="1046"/>
                </a:cubicBezTo>
                <a:cubicBezTo>
                  <a:pt x="394" y="1049"/>
                  <a:pt x="375" y="1036"/>
                  <a:pt x="371" y="1016"/>
                </a:cubicBezTo>
                <a:cubicBezTo>
                  <a:pt x="371" y="1016"/>
                  <a:pt x="371" y="1016"/>
                  <a:pt x="371" y="1016"/>
                </a:cubicBezTo>
                <a:cubicBezTo>
                  <a:pt x="368" y="995"/>
                  <a:pt x="381" y="976"/>
                  <a:pt x="402" y="973"/>
                </a:cubicBezTo>
                <a:close/>
                <a:moveTo>
                  <a:pt x="423" y="1166"/>
                </a:moveTo>
                <a:cubicBezTo>
                  <a:pt x="655" y="1125"/>
                  <a:pt x="655" y="1125"/>
                  <a:pt x="655" y="1125"/>
                </a:cubicBezTo>
                <a:cubicBezTo>
                  <a:pt x="675" y="1122"/>
                  <a:pt x="694" y="1135"/>
                  <a:pt x="698" y="1156"/>
                </a:cubicBezTo>
                <a:cubicBezTo>
                  <a:pt x="698" y="1156"/>
                  <a:pt x="698" y="1156"/>
                  <a:pt x="698" y="1156"/>
                </a:cubicBezTo>
                <a:cubicBezTo>
                  <a:pt x="701" y="1176"/>
                  <a:pt x="688" y="1195"/>
                  <a:pt x="667" y="1199"/>
                </a:cubicBezTo>
                <a:cubicBezTo>
                  <a:pt x="436" y="1240"/>
                  <a:pt x="436" y="1240"/>
                  <a:pt x="436" y="1240"/>
                </a:cubicBezTo>
                <a:cubicBezTo>
                  <a:pt x="415" y="1243"/>
                  <a:pt x="396" y="1230"/>
                  <a:pt x="392" y="1209"/>
                </a:cubicBezTo>
                <a:cubicBezTo>
                  <a:pt x="392" y="1209"/>
                  <a:pt x="392" y="1209"/>
                  <a:pt x="392" y="1209"/>
                </a:cubicBezTo>
                <a:cubicBezTo>
                  <a:pt x="389" y="1189"/>
                  <a:pt x="402" y="1170"/>
                  <a:pt x="423" y="1166"/>
                </a:cubicBezTo>
                <a:close/>
                <a:moveTo>
                  <a:pt x="617" y="1228"/>
                </a:moveTo>
                <a:cubicBezTo>
                  <a:pt x="617" y="1270"/>
                  <a:pt x="584" y="1303"/>
                  <a:pt x="543" y="1303"/>
                </a:cubicBezTo>
                <a:cubicBezTo>
                  <a:pt x="511" y="1303"/>
                  <a:pt x="483" y="1282"/>
                  <a:pt x="473" y="1254"/>
                </a:cubicBezTo>
                <a:cubicBezTo>
                  <a:pt x="617" y="1228"/>
                  <a:pt x="617" y="1228"/>
                  <a:pt x="617" y="1228"/>
                </a:cubicBezTo>
                <a:close/>
                <a:moveTo>
                  <a:pt x="402" y="1073"/>
                </a:moveTo>
                <a:cubicBezTo>
                  <a:pt x="675" y="1025"/>
                  <a:pt x="675" y="1025"/>
                  <a:pt x="675" y="1025"/>
                </a:cubicBezTo>
                <a:cubicBezTo>
                  <a:pt x="696" y="1021"/>
                  <a:pt x="715" y="1035"/>
                  <a:pt x="719" y="1055"/>
                </a:cubicBezTo>
                <a:cubicBezTo>
                  <a:pt x="719" y="1055"/>
                  <a:pt x="719" y="1055"/>
                  <a:pt x="719" y="1055"/>
                </a:cubicBezTo>
                <a:cubicBezTo>
                  <a:pt x="722" y="1075"/>
                  <a:pt x="709" y="1095"/>
                  <a:pt x="688" y="1098"/>
                </a:cubicBezTo>
                <a:cubicBezTo>
                  <a:pt x="415" y="1147"/>
                  <a:pt x="415" y="1147"/>
                  <a:pt x="415" y="1147"/>
                </a:cubicBezTo>
                <a:cubicBezTo>
                  <a:pt x="394" y="1150"/>
                  <a:pt x="375" y="1137"/>
                  <a:pt x="371" y="1116"/>
                </a:cubicBezTo>
                <a:cubicBezTo>
                  <a:pt x="371" y="1116"/>
                  <a:pt x="371" y="1116"/>
                  <a:pt x="371" y="1116"/>
                </a:cubicBezTo>
                <a:cubicBezTo>
                  <a:pt x="368" y="1096"/>
                  <a:pt x="381" y="1077"/>
                  <a:pt x="402" y="1073"/>
                </a:cubicBezTo>
                <a:close/>
                <a:moveTo>
                  <a:pt x="545" y="186"/>
                </a:moveTo>
                <a:cubicBezTo>
                  <a:pt x="354" y="186"/>
                  <a:pt x="199" y="341"/>
                  <a:pt x="199" y="532"/>
                </a:cubicBezTo>
                <a:cubicBezTo>
                  <a:pt x="199" y="622"/>
                  <a:pt x="231" y="705"/>
                  <a:pt x="289" y="765"/>
                </a:cubicBezTo>
                <a:cubicBezTo>
                  <a:pt x="311" y="789"/>
                  <a:pt x="361" y="864"/>
                  <a:pt x="364" y="895"/>
                </a:cubicBezTo>
                <a:cubicBezTo>
                  <a:pt x="366" y="914"/>
                  <a:pt x="359" y="930"/>
                  <a:pt x="344" y="936"/>
                </a:cubicBezTo>
                <a:cubicBezTo>
                  <a:pt x="327" y="943"/>
                  <a:pt x="311" y="937"/>
                  <a:pt x="302" y="929"/>
                </a:cubicBezTo>
                <a:cubicBezTo>
                  <a:pt x="294" y="922"/>
                  <a:pt x="293" y="914"/>
                  <a:pt x="284" y="903"/>
                </a:cubicBezTo>
                <a:cubicBezTo>
                  <a:pt x="241" y="848"/>
                  <a:pt x="178" y="833"/>
                  <a:pt x="63" y="824"/>
                </a:cubicBezTo>
                <a:cubicBezTo>
                  <a:pt x="149" y="638"/>
                  <a:pt x="135" y="583"/>
                  <a:pt x="0" y="450"/>
                </a:cubicBezTo>
                <a:cubicBezTo>
                  <a:pt x="185" y="363"/>
                  <a:pt x="210" y="312"/>
                  <a:pt x="191" y="123"/>
                </a:cubicBezTo>
                <a:cubicBezTo>
                  <a:pt x="388" y="175"/>
                  <a:pt x="440" y="153"/>
                  <a:pt x="545" y="0"/>
                </a:cubicBezTo>
                <a:cubicBezTo>
                  <a:pt x="650" y="153"/>
                  <a:pt x="702" y="175"/>
                  <a:pt x="899" y="123"/>
                </a:cubicBezTo>
                <a:cubicBezTo>
                  <a:pt x="880" y="312"/>
                  <a:pt x="905" y="363"/>
                  <a:pt x="1090" y="450"/>
                </a:cubicBezTo>
                <a:cubicBezTo>
                  <a:pt x="955" y="583"/>
                  <a:pt x="941" y="638"/>
                  <a:pt x="1027" y="824"/>
                </a:cubicBezTo>
                <a:cubicBezTo>
                  <a:pt x="912" y="833"/>
                  <a:pt x="849" y="848"/>
                  <a:pt x="806" y="903"/>
                </a:cubicBezTo>
                <a:cubicBezTo>
                  <a:pt x="797" y="914"/>
                  <a:pt x="796" y="922"/>
                  <a:pt x="788" y="929"/>
                </a:cubicBezTo>
                <a:cubicBezTo>
                  <a:pt x="779" y="937"/>
                  <a:pt x="763" y="943"/>
                  <a:pt x="746" y="936"/>
                </a:cubicBezTo>
                <a:cubicBezTo>
                  <a:pt x="732" y="930"/>
                  <a:pt x="724" y="914"/>
                  <a:pt x="726" y="895"/>
                </a:cubicBezTo>
                <a:cubicBezTo>
                  <a:pt x="729" y="864"/>
                  <a:pt x="779" y="789"/>
                  <a:pt x="801" y="765"/>
                </a:cubicBezTo>
                <a:cubicBezTo>
                  <a:pt x="859" y="705"/>
                  <a:pt x="891" y="622"/>
                  <a:pt x="891" y="532"/>
                </a:cubicBezTo>
                <a:cubicBezTo>
                  <a:pt x="891" y="341"/>
                  <a:pt x="736" y="186"/>
                  <a:pt x="545" y="186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6" name="任意多边形 25"/>
          <p:cNvSpPr/>
          <p:nvPr/>
        </p:nvSpPr>
        <p:spPr bwMode="auto">
          <a:xfrm flipH="1">
            <a:off x="4160092" y="1950807"/>
            <a:ext cx="1359027" cy="304559"/>
          </a:xfrm>
          <a:custGeom>
            <a:avLst/>
            <a:gdLst>
              <a:gd name="connsiteX0" fmla="*/ 0 w 1600200"/>
              <a:gd name="connsiteY0" fmla="*/ 552450 h 552450"/>
              <a:gd name="connsiteX1" fmla="*/ 171450 w 1600200"/>
              <a:gd name="connsiteY1" fmla="*/ 0 h 552450"/>
              <a:gd name="connsiteX2" fmla="*/ 1600200 w 1600200"/>
              <a:gd name="connsiteY2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0" h="552450">
                <a:moveTo>
                  <a:pt x="0" y="552450"/>
                </a:moveTo>
                <a:lnTo>
                  <a:pt x="171450" y="0"/>
                </a:lnTo>
                <a:lnTo>
                  <a:pt x="1600200" y="0"/>
                </a:lnTo>
              </a:path>
            </a:pathLst>
          </a:custGeom>
          <a:noFill/>
          <a:ln w="12700" cap="flat" cmpd="sng" algn="ctr">
            <a:solidFill>
              <a:schemeClr val="bg1">
                <a:lumMod val="85000"/>
              </a:schemeClr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kern="0">
              <a:solidFill>
                <a:schemeClr val="bg1">
                  <a:lumMod val="95000"/>
                </a:schemeClr>
              </a:solidFill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952114" y="1589890"/>
            <a:ext cx="3140137" cy="1180729"/>
            <a:chOff x="658459" y="1183830"/>
            <a:chExt cx="3140137" cy="1180729"/>
          </a:xfrm>
        </p:grpSpPr>
        <p:grpSp>
          <p:nvGrpSpPr>
            <p:cNvPr id="28" name="组合 27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30" name="椭圆 29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grpSp>
            <p:nvGrpSpPr>
              <p:cNvPr id="31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32" name="TextBox 31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bg1">
                          <a:lumMod val="95000"/>
                        </a:schemeClr>
                      </a:solidFill>
                      <a:latin typeface="时尚中黑简体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bg1">
                          <a:lumMod val="95000"/>
                        </a:schemeClr>
                      </a:solidFill>
                      <a:latin typeface="时尚中黑简体"/>
                    </a:rPr>
                    <a:t>问题</a:t>
                  </a:r>
                  <a:endParaRPr lang="en-US" altLang="zh-CN" sz="13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sp>
              <p:nvSpPr>
                <p:cNvPr id="33" name="Rectangle 62"/>
                <p:cNvSpPr/>
                <p:nvPr/>
              </p:nvSpPr>
              <p:spPr>
                <a:xfrm>
                  <a:off x="7583876" y="3093071"/>
                  <a:ext cx="580406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bg1">
                          <a:lumMod val="95000"/>
                        </a:schemeClr>
                      </a:solidFill>
                    </a:rPr>
                    <a:t>文本标题一</a:t>
                  </a:r>
                  <a:endParaRPr lang="en-US" sz="1800" b="1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p:grpSp>
        </p:grpSp>
        <p:cxnSp>
          <p:nvCxnSpPr>
            <p:cNvPr id="29" name="直接连接符 28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任意多边形 33"/>
          <p:cNvSpPr/>
          <p:nvPr/>
        </p:nvSpPr>
        <p:spPr bwMode="auto">
          <a:xfrm flipH="1" flipV="1">
            <a:off x="3694658" y="4988339"/>
            <a:ext cx="1359027" cy="356164"/>
          </a:xfrm>
          <a:custGeom>
            <a:avLst/>
            <a:gdLst>
              <a:gd name="connsiteX0" fmla="*/ 0 w 1600200"/>
              <a:gd name="connsiteY0" fmla="*/ 552450 h 552450"/>
              <a:gd name="connsiteX1" fmla="*/ 171450 w 1600200"/>
              <a:gd name="connsiteY1" fmla="*/ 0 h 552450"/>
              <a:gd name="connsiteX2" fmla="*/ 1600200 w 1600200"/>
              <a:gd name="connsiteY2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0" h="552450">
                <a:moveTo>
                  <a:pt x="0" y="552450"/>
                </a:moveTo>
                <a:lnTo>
                  <a:pt x="171450" y="0"/>
                </a:lnTo>
                <a:lnTo>
                  <a:pt x="1600200" y="0"/>
                </a:lnTo>
              </a:path>
            </a:pathLst>
          </a:custGeom>
          <a:noFill/>
          <a:ln w="12700" cap="flat" cmpd="sng" algn="ctr">
            <a:solidFill>
              <a:schemeClr val="bg1">
                <a:lumMod val="85000"/>
              </a:schemeClr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kern="0">
              <a:solidFill>
                <a:schemeClr val="bg1">
                  <a:lumMod val="95000"/>
                </a:schemeClr>
              </a:solidFill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952114" y="3827312"/>
            <a:ext cx="3140137" cy="1180729"/>
            <a:chOff x="658459" y="1183830"/>
            <a:chExt cx="3140137" cy="1180729"/>
          </a:xfrm>
        </p:grpSpPr>
        <p:grpSp>
          <p:nvGrpSpPr>
            <p:cNvPr id="36" name="组合 35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38" name="椭圆 37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grpSp>
            <p:nvGrpSpPr>
              <p:cNvPr id="39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40" name="TextBox 39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bg1">
                          <a:lumMod val="95000"/>
                        </a:schemeClr>
                      </a:solidFill>
                      <a:latin typeface="时尚中黑简体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bg1">
                          <a:lumMod val="95000"/>
                        </a:schemeClr>
                      </a:solidFill>
                      <a:latin typeface="时尚中黑简体"/>
                    </a:rPr>
                    <a:t>问题</a:t>
                  </a:r>
                  <a:endParaRPr lang="en-US" altLang="zh-CN" sz="13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sp>
              <p:nvSpPr>
                <p:cNvPr id="41" name="Rectangle 62"/>
                <p:cNvSpPr/>
                <p:nvPr/>
              </p:nvSpPr>
              <p:spPr>
                <a:xfrm>
                  <a:off x="7583876" y="3093071"/>
                  <a:ext cx="580406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bg1">
                          <a:lumMod val="95000"/>
                        </a:schemeClr>
                      </a:solidFill>
                    </a:rPr>
                    <a:t>文本标题</a:t>
                  </a:r>
                  <a:r>
                    <a:rPr lang="zh-CN" altLang="en-US" sz="1800" b="1" dirty="0">
                      <a:solidFill>
                        <a:schemeClr val="bg1">
                          <a:lumMod val="95000"/>
                        </a:schemeClr>
                      </a:solidFill>
                    </a:rPr>
                    <a:t>二</a:t>
                  </a:r>
                  <a:endParaRPr lang="en-US" sz="1800" b="1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p:grpSp>
        </p:grpSp>
        <p:cxnSp>
          <p:nvCxnSpPr>
            <p:cNvPr id="37" name="直接连接符 36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任意多边形 41"/>
          <p:cNvSpPr/>
          <p:nvPr/>
        </p:nvSpPr>
        <p:spPr bwMode="auto">
          <a:xfrm>
            <a:off x="6636590" y="1950808"/>
            <a:ext cx="1463908" cy="317184"/>
          </a:xfrm>
          <a:custGeom>
            <a:avLst/>
            <a:gdLst>
              <a:gd name="connsiteX0" fmla="*/ 0 w 1600200"/>
              <a:gd name="connsiteY0" fmla="*/ 552450 h 552450"/>
              <a:gd name="connsiteX1" fmla="*/ 171450 w 1600200"/>
              <a:gd name="connsiteY1" fmla="*/ 0 h 552450"/>
              <a:gd name="connsiteX2" fmla="*/ 1600200 w 1600200"/>
              <a:gd name="connsiteY2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0" h="552450">
                <a:moveTo>
                  <a:pt x="0" y="552450"/>
                </a:moveTo>
                <a:lnTo>
                  <a:pt x="171450" y="0"/>
                </a:lnTo>
                <a:lnTo>
                  <a:pt x="1600200" y="0"/>
                </a:lnTo>
              </a:path>
            </a:pathLst>
          </a:custGeom>
          <a:noFill/>
          <a:ln w="12700" cap="flat" cmpd="sng" algn="ctr">
            <a:solidFill>
              <a:schemeClr val="bg1">
                <a:lumMod val="85000"/>
              </a:schemeClr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kern="0">
              <a:solidFill>
                <a:schemeClr val="bg1">
                  <a:lumMod val="95000"/>
                </a:schemeClr>
              </a:solidFill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8201069" y="1691364"/>
            <a:ext cx="3140137" cy="1180729"/>
            <a:chOff x="658459" y="1183830"/>
            <a:chExt cx="3140137" cy="1180729"/>
          </a:xfrm>
        </p:grpSpPr>
        <p:grpSp>
          <p:nvGrpSpPr>
            <p:cNvPr id="44" name="组合 43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46" name="椭圆 45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grpSp>
            <p:nvGrpSpPr>
              <p:cNvPr id="47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48" name="TextBox 47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bg1">
                          <a:lumMod val="95000"/>
                        </a:schemeClr>
                      </a:solidFill>
                      <a:latin typeface="时尚中黑简体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bg1">
                          <a:lumMod val="95000"/>
                        </a:schemeClr>
                      </a:solidFill>
                      <a:latin typeface="时尚中黑简体"/>
                    </a:rPr>
                    <a:t>问题</a:t>
                  </a:r>
                  <a:endParaRPr lang="en-US" altLang="zh-CN" sz="13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sp>
              <p:nvSpPr>
                <p:cNvPr id="49" name="Rectangle 62"/>
                <p:cNvSpPr/>
                <p:nvPr/>
              </p:nvSpPr>
              <p:spPr>
                <a:xfrm>
                  <a:off x="7583876" y="3093071"/>
                  <a:ext cx="580406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bg1">
                          <a:lumMod val="95000"/>
                        </a:schemeClr>
                      </a:solidFill>
                    </a:rPr>
                    <a:t>文本标题三</a:t>
                  </a:r>
                  <a:endParaRPr lang="en-US" sz="1800" b="1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p:grpSp>
        </p:grpSp>
        <p:cxnSp>
          <p:nvCxnSpPr>
            <p:cNvPr id="45" name="直接连接符 44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任意多边形 49"/>
          <p:cNvSpPr/>
          <p:nvPr/>
        </p:nvSpPr>
        <p:spPr bwMode="auto">
          <a:xfrm flipV="1">
            <a:off x="7247153" y="4965229"/>
            <a:ext cx="1339762" cy="376989"/>
          </a:xfrm>
          <a:custGeom>
            <a:avLst/>
            <a:gdLst>
              <a:gd name="connsiteX0" fmla="*/ 0 w 1600200"/>
              <a:gd name="connsiteY0" fmla="*/ 552450 h 552450"/>
              <a:gd name="connsiteX1" fmla="*/ 171450 w 1600200"/>
              <a:gd name="connsiteY1" fmla="*/ 0 h 552450"/>
              <a:gd name="connsiteX2" fmla="*/ 1600200 w 1600200"/>
              <a:gd name="connsiteY2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0" h="552450">
                <a:moveTo>
                  <a:pt x="0" y="552450"/>
                </a:moveTo>
                <a:lnTo>
                  <a:pt x="171450" y="0"/>
                </a:lnTo>
                <a:lnTo>
                  <a:pt x="1600200" y="0"/>
                </a:lnTo>
              </a:path>
            </a:pathLst>
          </a:custGeom>
          <a:noFill/>
          <a:ln w="12700" cap="flat" cmpd="sng" algn="ctr">
            <a:solidFill>
              <a:schemeClr val="bg1">
                <a:lumMod val="85000"/>
              </a:schemeClr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kern="0">
              <a:solidFill>
                <a:schemeClr val="bg1">
                  <a:lumMod val="95000"/>
                </a:schemeClr>
              </a:solidFill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8210731" y="3833241"/>
            <a:ext cx="3140137" cy="1180729"/>
            <a:chOff x="658459" y="1183830"/>
            <a:chExt cx="3140137" cy="1180729"/>
          </a:xfrm>
        </p:grpSpPr>
        <p:grpSp>
          <p:nvGrpSpPr>
            <p:cNvPr id="52" name="组合 51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54" name="椭圆 53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grpSp>
            <p:nvGrpSpPr>
              <p:cNvPr id="55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56" name="TextBox 55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bg1">
                          <a:lumMod val="95000"/>
                        </a:schemeClr>
                      </a:solidFill>
                      <a:latin typeface="时尚中黑简体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bg1">
                          <a:lumMod val="95000"/>
                        </a:schemeClr>
                      </a:solidFill>
                      <a:latin typeface="时尚中黑简体"/>
                    </a:rPr>
                    <a:t>问题</a:t>
                  </a:r>
                  <a:endParaRPr lang="en-US" altLang="zh-CN" sz="13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sp>
              <p:nvSpPr>
                <p:cNvPr id="57" name="Rectangle 62"/>
                <p:cNvSpPr/>
                <p:nvPr/>
              </p:nvSpPr>
              <p:spPr>
                <a:xfrm>
                  <a:off x="7583876" y="3093071"/>
                  <a:ext cx="580406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bg1">
                          <a:lumMod val="95000"/>
                        </a:schemeClr>
                      </a:solidFill>
                    </a:rPr>
                    <a:t>文本标题四</a:t>
                  </a:r>
                  <a:endParaRPr lang="en-US" sz="1800" b="1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p:grpSp>
        </p:grpSp>
        <p:cxnSp>
          <p:nvCxnSpPr>
            <p:cNvPr id="53" name="直接连接符 52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036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7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2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 animBg="1"/>
      <p:bldP spid="26" grpId="0" animBg="1"/>
      <p:bldP spid="34" grpId="0" animBg="1"/>
      <p:bldP spid="42" grpId="0" animBg="1"/>
      <p:bldP spid="5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+mn-ea"/>
              </a:rPr>
              <a:t>本课闪光点</a:t>
            </a:r>
            <a:endParaRPr lang="zh-CN" altLang="en-US" sz="3600" dirty="0">
              <a:ln w="3175">
                <a:solidFill>
                  <a:prstClr val="white"/>
                </a:solidFill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+mn-ea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838622" y="1557586"/>
            <a:ext cx="2198738" cy="2232834"/>
            <a:chOff x="512627" y="1245436"/>
            <a:chExt cx="1649268" cy="1674238"/>
          </a:xfrm>
          <a:effectLst/>
        </p:grpSpPr>
        <p:sp>
          <p:nvSpPr>
            <p:cNvPr id="59" name="五角星 18"/>
            <p:cNvSpPr/>
            <p:nvPr/>
          </p:nvSpPr>
          <p:spPr>
            <a:xfrm rot="2134838">
              <a:off x="512627" y="1245436"/>
              <a:ext cx="1649268" cy="1674238"/>
            </a:xfrm>
            <a:custGeom>
              <a:avLst/>
              <a:gdLst/>
              <a:ahLst/>
              <a:cxnLst/>
              <a:rect l="l" t="t" r="r" b="b"/>
              <a:pathLst>
                <a:path w="2146515" h="2179015">
                  <a:moveTo>
                    <a:pt x="471122" y="237422"/>
                  </a:moveTo>
                  <a:lnTo>
                    <a:pt x="747200" y="241233"/>
                  </a:lnTo>
                  <a:lnTo>
                    <a:pt x="1073258" y="0"/>
                  </a:lnTo>
                  <a:lnTo>
                    <a:pt x="1393697" y="237076"/>
                  </a:lnTo>
                  <a:lnTo>
                    <a:pt x="1750864" y="225501"/>
                  </a:lnTo>
                  <a:lnTo>
                    <a:pt x="1842069" y="552087"/>
                  </a:lnTo>
                  <a:lnTo>
                    <a:pt x="2146515" y="756238"/>
                  </a:lnTo>
                  <a:lnTo>
                    <a:pt x="2015413" y="1118523"/>
                  </a:lnTo>
                  <a:lnTo>
                    <a:pt x="2117270" y="1425471"/>
                  </a:lnTo>
                  <a:lnTo>
                    <a:pt x="1851783" y="1606493"/>
                  </a:lnTo>
                  <a:lnTo>
                    <a:pt x="1736567" y="1979858"/>
                  </a:lnTo>
                  <a:lnTo>
                    <a:pt x="1341430" y="1970902"/>
                  </a:lnTo>
                  <a:lnTo>
                    <a:pt x="1063978" y="2179015"/>
                  </a:lnTo>
                  <a:lnTo>
                    <a:pt x="790207" y="1971239"/>
                  </a:lnTo>
                  <a:lnTo>
                    <a:pt x="409948" y="1979858"/>
                  </a:lnTo>
                  <a:lnTo>
                    <a:pt x="298033" y="1617190"/>
                  </a:lnTo>
                  <a:lnTo>
                    <a:pt x="46603" y="1444761"/>
                  </a:lnTo>
                  <a:lnTo>
                    <a:pt x="150057" y="1170905"/>
                  </a:lnTo>
                  <a:lnTo>
                    <a:pt x="0" y="756238"/>
                  </a:lnTo>
                  <a:lnTo>
                    <a:pt x="386524" y="497047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grpSp>
          <p:nvGrpSpPr>
            <p:cNvPr id="60" name="组合 59"/>
            <p:cNvGrpSpPr/>
            <p:nvPr/>
          </p:nvGrpSpPr>
          <p:grpSpPr>
            <a:xfrm>
              <a:off x="655347" y="1447100"/>
              <a:ext cx="1379140" cy="1270911"/>
              <a:chOff x="655347" y="1447100"/>
              <a:chExt cx="1379140" cy="1270911"/>
            </a:xfrm>
          </p:grpSpPr>
          <p:sp>
            <p:nvSpPr>
              <p:cNvPr id="61" name="五角星 18"/>
              <p:cNvSpPr/>
              <p:nvPr/>
            </p:nvSpPr>
            <p:spPr>
              <a:xfrm rot="2134838">
                <a:off x="711283" y="1447100"/>
                <a:ext cx="1251956" cy="1270911"/>
              </a:xfrm>
              <a:custGeom>
                <a:avLst/>
                <a:gdLst/>
                <a:ahLst/>
                <a:cxnLst/>
                <a:rect l="l" t="t" r="r" b="b"/>
                <a:pathLst>
                  <a:path w="2146515" h="2179015">
                    <a:moveTo>
                      <a:pt x="471122" y="237422"/>
                    </a:moveTo>
                    <a:lnTo>
                      <a:pt x="747200" y="241233"/>
                    </a:lnTo>
                    <a:lnTo>
                      <a:pt x="1073258" y="0"/>
                    </a:lnTo>
                    <a:lnTo>
                      <a:pt x="1393697" y="237076"/>
                    </a:lnTo>
                    <a:lnTo>
                      <a:pt x="1750864" y="225501"/>
                    </a:lnTo>
                    <a:lnTo>
                      <a:pt x="1842069" y="552087"/>
                    </a:lnTo>
                    <a:lnTo>
                      <a:pt x="2146515" y="756238"/>
                    </a:lnTo>
                    <a:lnTo>
                      <a:pt x="2015413" y="1118523"/>
                    </a:lnTo>
                    <a:lnTo>
                      <a:pt x="2117270" y="1425471"/>
                    </a:lnTo>
                    <a:lnTo>
                      <a:pt x="1851783" y="1606493"/>
                    </a:lnTo>
                    <a:lnTo>
                      <a:pt x="1736567" y="1979858"/>
                    </a:lnTo>
                    <a:lnTo>
                      <a:pt x="1341430" y="1970902"/>
                    </a:lnTo>
                    <a:lnTo>
                      <a:pt x="1063978" y="2179015"/>
                    </a:lnTo>
                    <a:lnTo>
                      <a:pt x="790207" y="1971239"/>
                    </a:lnTo>
                    <a:lnTo>
                      <a:pt x="409948" y="1979858"/>
                    </a:lnTo>
                    <a:lnTo>
                      <a:pt x="298033" y="1617190"/>
                    </a:lnTo>
                    <a:lnTo>
                      <a:pt x="46603" y="1444761"/>
                    </a:lnTo>
                    <a:lnTo>
                      <a:pt x="150057" y="1170905"/>
                    </a:lnTo>
                    <a:lnTo>
                      <a:pt x="0" y="756238"/>
                    </a:lnTo>
                    <a:lnTo>
                      <a:pt x="386524" y="497047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  <p:grpSp>
            <p:nvGrpSpPr>
              <p:cNvPr id="62" name="组合 61"/>
              <p:cNvGrpSpPr/>
              <p:nvPr/>
            </p:nvGrpSpPr>
            <p:grpSpPr>
              <a:xfrm>
                <a:off x="1159362" y="1605607"/>
                <a:ext cx="375076" cy="376904"/>
                <a:chOff x="1912141" y="1824035"/>
                <a:chExt cx="488159" cy="490540"/>
              </a:xfrm>
              <a:solidFill>
                <a:srgbClr val="FFFFFF"/>
              </a:solidFill>
            </p:grpSpPr>
            <p:sp>
              <p:nvSpPr>
                <p:cNvPr id="64" name="饼形 63"/>
                <p:cNvSpPr/>
                <p:nvPr/>
              </p:nvSpPr>
              <p:spPr>
                <a:xfrm>
                  <a:off x="1912141" y="1847847"/>
                  <a:ext cx="466728" cy="466728"/>
                </a:xfrm>
                <a:prstGeom prst="pie">
                  <a:avLst>
                    <a:gd name="adj1" fmla="val 2668795"/>
                    <a:gd name="adj2" fmla="val 16200000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>
                        <a:lumMod val="95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65" name="饼形 64"/>
                <p:cNvSpPr/>
                <p:nvPr/>
              </p:nvSpPr>
              <p:spPr>
                <a:xfrm>
                  <a:off x="1933572" y="1824035"/>
                  <a:ext cx="466728" cy="466728"/>
                </a:xfrm>
                <a:prstGeom prst="pie">
                  <a:avLst>
                    <a:gd name="adj1" fmla="val 16168367"/>
                    <a:gd name="adj2" fmla="val 21599985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>
                        <a:lumMod val="95000"/>
                      </a:schemeClr>
                    </a:solidFill>
                    <a:latin typeface="+mn-ea"/>
                  </a:endParaRPr>
                </a:p>
              </p:txBody>
            </p:sp>
          </p:grpSp>
          <p:sp>
            <p:nvSpPr>
              <p:cNvPr id="63" name="TextBox 62"/>
              <p:cNvSpPr txBox="1"/>
              <p:nvPr/>
            </p:nvSpPr>
            <p:spPr>
              <a:xfrm>
                <a:off x="655347" y="2073652"/>
                <a:ext cx="1379140" cy="288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2000">
                    <a:solidFill>
                      <a:srgbClr val="FFFFFF"/>
                    </a:solidFill>
                    <a:latin typeface="方正正准黑简体" panose="02000000000000000000" pitchFamily="2" charset="-122"/>
                    <a:ea typeface="方正正准黑简体" panose="02000000000000000000" pitchFamily="2" charset="-122"/>
                  </a:defRPr>
                </a:lvl1pPr>
              </a:lstStyle>
              <a:p>
                <a:r>
                  <a:rPr lang="zh-CN" altLang="en-US" sz="1900" dirty="0" smtClean="0">
                    <a:solidFill>
                      <a:schemeClr val="bg1">
                        <a:lumMod val="95000"/>
                      </a:schemeClr>
                    </a:solidFill>
                    <a:latin typeface="+mn-ea"/>
                    <a:ea typeface="+mn-ea"/>
                  </a:rPr>
                  <a:t>添加标题</a:t>
                </a:r>
                <a:endParaRPr lang="zh-CN" altLang="en-US" sz="1900" dirty="0">
                  <a:solidFill>
                    <a:schemeClr val="bg1">
                      <a:lumMod val="95000"/>
                    </a:schemeClr>
                  </a:solidFill>
                  <a:latin typeface="+mn-ea"/>
                  <a:ea typeface="+mn-ea"/>
                </a:endParaRPr>
              </a:p>
            </p:txBody>
          </p:sp>
        </p:grpSp>
      </p:grpSp>
      <p:grpSp>
        <p:nvGrpSpPr>
          <p:cNvPr id="66" name="组合 65"/>
          <p:cNvGrpSpPr/>
          <p:nvPr/>
        </p:nvGrpSpPr>
        <p:grpSpPr>
          <a:xfrm>
            <a:off x="3507599" y="1557586"/>
            <a:ext cx="2198738" cy="2232834"/>
            <a:chOff x="2439610" y="1239086"/>
            <a:chExt cx="1649268" cy="1674238"/>
          </a:xfrm>
          <a:effectLst/>
        </p:grpSpPr>
        <p:sp>
          <p:nvSpPr>
            <p:cNvPr id="67" name="五角星 18"/>
            <p:cNvSpPr/>
            <p:nvPr/>
          </p:nvSpPr>
          <p:spPr>
            <a:xfrm rot="2134838">
              <a:off x="2439610" y="1239086"/>
              <a:ext cx="1649268" cy="1674238"/>
            </a:xfrm>
            <a:custGeom>
              <a:avLst/>
              <a:gdLst/>
              <a:ahLst/>
              <a:cxnLst/>
              <a:rect l="l" t="t" r="r" b="b"/>
              <a:pathLst>
                <a:path w="2146515" h="2179015">
                  <a:moveTo>
                    <a:pt x="471122" y="237422"/>
                  </a:moveTo>
                  <a:lnTo>
                    <a:pt x="747200" y="241233"/>
                  </a:lnTo>
                  <a:lnTo>
                    <a:pt x="1073258" y="0"/>
                  </a:lnTo>
                  <a:lnTo>
                    <a:pt x="1393697" y="237076"/>
                  </a:lnTo>
                  <a:lnTo>
                    <a:pt x="1750864" y="225501"/>
                  </a:lnTo>
                  <a:lnTo>
                    <a:pt x="1842069" y="552087"/>
                  </a:lnTo>
                  <a:lnTo>
                    <a:pt x="2146515" y="756238"/>
                  </a:lnTo>
                  <a:lnTo>
                    <a:pt x="2015413" y="1118523"/>
                  </a:lnTo>
                  <a:lnTo>
                    <a:pt x="2117270" y="1425471"/>
                  </a:lnTo>
                  <a:lnTo>
                    <a:pt x="1851783" y="1606493"/>
                  </a:lnTo>
                  <a:lnTo>
                    <a:pt x="1736567" y="1979858"/>
                  </a:lnTo>
                  <a:lnTo>
                    <a:pt x="1341430" y="1970902"/>
                  </a:lnTo>
                  <a:lnTo>
                    <a:pt x="1063978" y="2179015"/>
                  </a:lnTo>
                  <a:lnTo>
                    <a:pt x="790207" y="1971239"/>
                  </a:lnTo>
                  <a:lnTo>
                    <a:pt x="409948" y="1979858"/>
                  </a:lnTo>
                  <a:lnTo>
                    <a:pt x="298033" y="1617190"/>
                  </a:lnTo>
                  <a:lnTo>
                    <a:pt x="46603" y="1444761"/>
                  </a:lnTo>
                  <a:lnTo>
                    <a:pt x="150057" y="1170905"/>
                  </a:lnTo>
                  <a:lnTo>
                    <a:pt x="0" y="756238"/>
                  </a:lnTo>
                  <a:lnTo>
                    <a:pt x="386524" y="497047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68" name="五角星 18"/>
            <p:cNvSpPr/>
            <p:nvPr/>
          </p:nvSpPr>
          <p:spPr>
            <a:xfrm rot="2134838">
              <a:off x="2638266" y="1440750"/>
              <a:ext cx="1251956" cy="1270911"/>
            </a:xfrm>
            <a:custGeom>
              <a:avLst/>
              <a:gdLst/>
              <a:ahLst/>
              <a:cxnLst/>
              <a:rect l="l" t="t" r="r" b="b"/>
              <a:pathLst>
                <a:path w="2146515" h="2179015">
                  <a:moveTo>
                    <a:pt x="471122" y="237422"/>
                  </a:moveTo>
                  <a:lnTo>
                    <a:pt x="747200" y="241233"/>
                  </a:lnTo>
                  <a:lnTo>
                    <a:pt x="1073258" y="0"/>
                  </a:lnTo>
                  <a:lnTo>
                    <a:pt x="1393697" y="237076"/>
                  </a:lnTo>
                  <a:lnTo>
                    <a:pt x="1750864" y="225501"/>
                  </a:lnTo>
                  <a:lnTo>
                    <a:pt x="1842069" y="552087"/>
                  </a:lnTo>
                  <a:lnTo>
                    <a:pt x="2146515" y="756238"/>
                  </a:lnTo>
                  <a:lnTo>
                    <a:pt x="2015413" y="1118523"/>
                  </a:lnTo>
                  <a:lnTo>
                    <a:pt x="2117270" y="1425471"/>
                  </a:lnTo>
                  <a:lnTo>
                    <a:pt x="1851783" y="1606493"/>
                  </a:lnTo>
                  <a:lnTo>
                    <a:pt x="1736567" y="1979858"/>
                  </a:lnTo>
                  <a:lnTo>
                    <a:pt x="1341430" y="1970902"/>
                  </a:lnTo>
                  <a:lnTo>
                    <a:pt x="1063978" y="2179015"/>
                  </a:lnTo>
                  <a:lnTo>
                    <a:pt x="790207" y="1971239"/>
                  </a:lnTo>
                  <a:lnTo>
                    <a:pt x="409948" y="1979858"/>
                  </a:lnTo>
                  <a:lnTo>
                    <a:pt x="298033" y="1617190"/>
                  </a:lnTo>
                  <a:lnTo>
                    <a:pt x="46603" y="1444761"/>
                  </a:lnTo>
                  <a:lnTo>
                    <a:pt x="150057" y="1170905"/>
                  </a:lnTo>
                  <a:lnTo>
                    <a:pt x="0" y="756238"/>
                  </a:lnTo>
                  <a:lnTo>
                    <a:pt x="386524" y="497047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629015" y="2067302"/>
              <a:ext cx="1259580" cy="288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>
                  <a:solidFill>
                    <a:srgbClr val="FFFFFF"/>
                  </a:solidFill>
                  <a:latin typeface="方正正准黑简体" panose="02000000000000000000" pitchFamily="2" charset="-122"/>
                  <a:ea typeface="方正正准黑简体" panose="02000000000000000000" pitchFamily="2" charset="-122"/>
                </a:defRPr>
              </a:lvl1pPr>
            </a:lstStyle>
            <a:p>
              <a:r>
                <a:rPr lang="zh-CN" altLang="en-US" sz="1900" dirty="0">
                  <a:solidFill>
                    <a:schemeClr val="bg1">
                      <a:lumMod val="95000"/>
                    </a:schemeClr>
                  </a:solidFill>
                  <a:latin typeface="+mn-ea"/>
                  <a:ea typeface="+mn-ea"/>
                </a:rPr>
                <a:t>添加标题</a:t>
              </a:r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3011910" y="1604837"/>
              <a:ext cx="512874" cy="360094"/>
              <a:chOff x="2409665" y="939861"/>
              <a:chExt cx="5638961" cy="3959164"/>
            </a:xfrm>
            <a:solidFill>
              <a:srgbClr val="FFFFFF"/>
            </a:solidFill>
          </p:grpSpPr>
          <p:sp>
            <p:nvSpPr>
              <p:cNvPr id="71" name="流程图: 联系 2"/>
              <p:cNvSpPr/>
              <p:nvPr/>
            </p:nvSpPr>
            <p:spPr>
              <a:xfrm>
                <a:off x="3884040" y="1024462"/>
                <a:ext cx="2680685" cy="3874563"/>
              </a:xfrm>
              <a:custGeom>
                <a:avLst/>
                <a:gdLst/>
                <a:ahLst/>
                <a:cxnLst/>
                <a:rect l="l" t="t" r="r" b="b"/>
                <a:pathLst>
                  <a:path w="2680685" h="3874563">
                    <a:moveTo>
                      <a:pt x="1049911" y="1326547"/>
                    </a:moveTo>
                    <a:lnTo>
                      <a:pt x="1130886" y="1416545"/>
                    </a:lnTo>
                    <a:lnTo>
                      <a:pt x="1130989" y="1416517"/>
                    </a:lnTo>
                    <a:lnTo>
                      <a:pt x="1312935" y="1622593"/>
                    </a:lnTo>
                    <a:lnTo>
                      <a:pt x="1164126" y="2754124"/>
                    </a:lnTo>
                    <a:lnTo>
                      <a:pt x="1330469" y="3179256"/>
                    </a:lnTo>
                    <a:cubicBezTo>
                      <a:pt x="1393318" y="3185424"/>
                      <a:pt x="1456167" y="2747966"/>
                      <a:pt x="1519023" y="2754127"/>
                    </a:cubicBezTo>
                    <a:lnTo>
                      <a:pt x="1368996" y="1613275"/>
                    </a:lnTo>
                    <a:lnTo>
                      <a:pt x="1547978" y="1410556"/>
                    </a:lnTo>
                    <a:lnTo>
                      <a:pt x="1549687" y="1411027"/>
                    </a:lnTo>
                    <a:lnTo>
                      <a:pt x="1625697" y="1326547"/>
                    </a:lnTo>
                    <a:lnTo>
                      <a:pt x="1740228" y="1463512"/>
                    </a:lnTo>
                    <a:lnTo>
                      <a:pt x="2163777" y="1580180"/>
                    </a:lnTo>
                    <a:lnTo>
                      <a:pt x="2163105" y="1571541"/>
                    </a:lnTo>
                    <a:lnTo>
                      <a:pt x="2369061" y="1628276"/>
                    </a:lnTo>
                    <a:lnTo>
                      <a:pt x="2376321" y="1626429"/>
                    </a:lnTo>
                    <a:lnTo>
                      <a:pt x="2619825" y="2583371"/>
                    </a:lnTo>
                    <a:lnTo>
                      <a:pt x="2622880" y="2582594"/>
                    </a:lnTo>
                    <a:lnTo>
                      <a:pt x="2678814" y="2802409"/>
                    </a:lnTo>
                    <a:lnTo>
                      <a:pt x="2680685" y="2803247"/>
                    </a:lnTo>
                    <a:lnTo>
                      <a:pt x="2208786" y="3856531"/>
                    </a:lnTo>
                    <a:lnTo>
                      <a:pt x="2208786" y="3871389"/>
                    </a:lnTo>
                    <a:lnTo>
                      <a:pt x="2049180" y="3871389"/>
                    </a:lnTo>
                    <a:lnTo>
                      <a:pt x="2049443" y="3874563"/>
                    </a:lnTo>
                    <a:lnTo>
                      <a:pt x="648500" y="3874563"/>
                    </a:lnTo>
                    <a:lnTo>
                      <a:pt x="648762" y="3871389"/>
                    </a:lnTo>
                    <a:lnTo>
                      <a:pt x="456186" y="3871389"/>
                    </a:lnTo>
                    <a:lnTo>
                      <a:pt x="456186" y="3867966"/>
                    </a:lnTo>
                    <a:lnTo>
                      <a:pt x="0" y="2849753"/>
                    </a:lnTo>
                    <a:lnTo>
                      <a:pt x="1070" y="2845549"/>
                    </a:lnTo>
                    <a:lnTo>
                      <a:pt x="3080" y="2844648"/>
                    </a:lnTo>
                    <a:lnTo>
                      <a:pt x="1407" y="2844222"/>
                    </a:lnTo>
                    <a:lnTo>
                      <a:pt x="309256" y="1634409"/>
                    </a:lnTo>
                    <a:lnTo>
                      <a:pt x="492252" y="1583998"/>
                    </a:lnTo>
                    <a:lnTo>
                      <a:pt x="491584" y="1592643"/>
                    </a:lnTo>
                    <a:lnTo>
                      <a:pt x="927899" y="1472458"/>
                    </a:lnTo>
                    <a:close/>
                    <a:moveTo>
                      <a:pt x="1330482" y="0"/>
                    </a:moveTo>
                    <a:cubicBezTo>
                      <a:pt x="1677575" y="0"/>
                      <a:pt x="1958952" y="281376"/>
                      <a:pt x="1958952" y="628469"/>
                    </a:cubicBezTo>
                    <a:cubicBezTo>
                      <a:pt x="1958952" y="975562"/>
                      <a:pt x="1677575" y="1256939"/>
                      <a:pt x="1330482" y="1256939"/>
                    </a:cubicBezTo>
                    <a:cubicBezTo>
                      <a:pt x="983390" y="1256939"/>
                      <a:pt x="702013" y="975562"/>
                      <a:pt x="702013" y="628469"/>
                    </a:cubicBezTo>
                    <a:cubicBezTo>
                      <a:pt x="702013" y="281376"/>
                      <a:pt x="983390" y="0"/>
                      <a:pt x="1330482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72" name="流程图: 联系 2"/>
              <p:cNvSpPr/>
              <p:nvPr/>
            </p:nvSpPr>
            <p:spPr>
              <a:xfrm>
                <a:off x="2409665" y="939861"/>
                <a:ext cx="1914686" cy="2767416"/>
              </a:xfrm>
              <a:custGeom>
                <a:avLst/>
                <a:gdLst/>
                <a:ahLst/>
                <a:cxnLst/>
                <a:rect l="l" t="t" r="r" b="b"/>
                <a:pathLst>
                  <a:path w="2680685" h="3874563">
                    <a:moveTo>
                      <a:pt x="1049911" y="1326547"/>
                    </a:moveTo>
                    <a:lnTo>
                      <a:pt x="1130886" y="1416545"/>
                    </a:lnTo>
                    <a:lnTo>
                      <a:pt x="1130989" y="1416517"/>
                    </a:lnTo>
                    <a:lnTo>
                      <a:pt x="1312935" y="1622593"/>
                    </a:lnTo>
                    <a:lnTo>
                      <a:pt x="1164126" y="2754124"/>
                    </a:lnTo>
                    <a:lnTo>
                      <a:pt x="1330469" y="3179256"/>
                    </a:lnTo>
                    <a:cubicBezTo>
                      <a:pt x="1393318" y="3185424"/>
                      <a:pt x="1456167" y="2747966"/>
                      <a:pt x="1519023" y="2754127"/>
                    </a:cubicBezTo>
                    <a:lnTo>
                      <a:pt x="1368996" y="1613275"/>
                    </a:lnTo>
                    <a:lnTo>
                      <a:pt x="1547978" y="1410556"/>
                    </a:lnTo>
                    <a:lnTo>
                      <a:pt x="1549687" y="1411027"/>
                    </a:lnTo>
                    <a:lnTo>
                      <a:pt x="1625697" y="1326547"/>
                    </a:lnTo>
                    <a:lnTo>
                      <a:pt x="1740228" y="1463512"/>
                    </a:lnTo>
                    <a:lnTo>
                      <a:pt x="2163777" y="1580180"/>
                    </a:lnTo>
                    <a:lnTo>
                      <a:pt x="2163105" y="1571541"/>
                    </a:lnTo>
                    <a:lnTo>
                      <a:pt x="2369061" y="1628276"/>
                    </a:lnTo>
                    <a:lnTo>
                      <a:pt x="2376321" y="1626429"/>
                    </a:lnTo>
                    <a:lnTo>
                      <a:pt x="2619825" y="2583371"/>
                    </a:lnTo>
                    <a:lnTo>
                      <a:pt x="2622880" y="2582594"/>
                    </a:lnTo>
                    <a:lnTo>
                      <a:pt x="2678814" y="2802409"/>
                    </a:lnTo>
                    <a:lnTo>
                      <a:pt x="2680685" y="2803247"/>
                    </a:lnTo>
                    <a:lnTo>
                      <a:pt x="2208786" y="3856531"/>
                    </a:lnTo>
                    <a:lnTo>
                      <a:pt x="2208786" y="3871389"/>
                    </a:lnTo>
                    <a:lnTo>
                      <a:pt x="2049180" y="3871389"/>
                    </a:lnTo>
                    <a:lnTo>
                      <a:pt x="2049443" y="3874563"/>
                    </a:lnTo>
                    <a:lnTo>
                      <a:pt x="648500" y="3874563"/>
                    </a:lnTo>
                    <a:lnTo>
                      <a:pt x="648762" y="3871389"/>
                    </a:lnTo>
                    <a:lnTo>
                      <a:pt x="456186" y="3871389"/>
                    </a:lnTo>
                    <a:lnTo>
                      <a:pt x="456186" y="3867966"/>
                    </a:lnTo>
                    <a:lnTo>
                      <a:pt x="0" y="2849753"/>
                    </a:lnTo>
                    <a:lnTo>
                      <a:pt x="1070" y="2845549"/>
                    </a:lnTo>
                    <a:lnTo>
                      <a:pt x="3080" y="2844648"/>
                    </a:lnTo>
                    <a:lnTo>
                      <a:pt x="1407" y="2844222"/>
                    </a:lnTo>
                    <a:lnTo>
                      <a:pt x="309256" y="1634409"/>
                    </a:lnTo>
                    <a:lnTo>
                      <a:pt x="492252" y="1583998"/>
                    </a:lnTo>
                    <a:lnTo>
                      <a:pt x="491584" y="1592643"/>
                    </a:lnTo>
                    <a:lnTo>
                      <a:pt x="927899" y="1472458"/>
                    </a:lnTo>
                    <a:close/>
                    <a:moveTo>
                      <a:pt x="1330482" y="0"/>
                    </a:moveTo>
                    <a:cubicBezTo>
                      <a:pt x="1677575" y="0"/>
                      <a:pt x="1958952" y="281376"/>
                      <a:pt x="1958952" y="628469"/>
                    </a:cubicBezTo>
                    <a:cubicBezTo>
                      <a:pt x="1958952" y="975562"/>
                      <a:pt x="1677575" y="1256939"/>
                      <a:pt x="1330482" y="1256939"/>
                    </a:cubicBezTo>
                    <a:cubicBezTo>
                      <a:pt x="983390" y="1256939"/>
                      <a:pt x="702013" y="975562"/>
                      <a:pt x="702013" y="628469"/>
                    </a:cubicBezTo>
                    <a:cubicBezTo>
                      <a:pt x="702013" y="281376"/>
                      <a:pt x="983390" y="0"/>
                      <a:pt x="1330482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73" name="流程图: 联系 2"/>
              <p:cNvSpPr/>
              <p:nvPr/>
            </p:nvSpPr>
            <p:spPr>
              <a:xfrm>
                <a:off x="6133940" y="939861"/>
                <a:ext cx="1914686" cy="2767416"/>
              </a:xfrm>
              <a:custGeom>
                <a:avLst/>
                <a:gdLst/>
                <a:ahLst/>
                <a:cxnLst/>
                <a:rect l="l" t="t" r="r" b="b"/>
                <a:pathLst>
                  <a:path w="2680685" h="3874563">
                    <a:moveTo>
                      <a:pt x="1049911" y="1326547"/>
                    </a:moveTo>
                    <a:lnTo>
                      <a:pt x="1130886" y="1416545"/>
                    </a:lnTo>
                    <a:lnTo>
                      <a:pt x="1130989" y="1416517"/>
                    </a:lnTo>
                    <a:lnTo>
                      <a:pt x="1312935" y="1622593"/>
                    </a:lnTo>
                    <a:lnTo>
                      <a:pt x="1164126" y="2754124"/>
                    </a:lnTo>
                    <a:lnTo>
                      <a:pt x="1330469" y="3179256"/>
                    </a:lnTo>
                    <a:cubicBezTo>
                      <a:pt x="1393318" y="3185424"/>
                      <a:pt x="1456167" y="2747966"/>
                      <a:pt x="1519023" y="2754127"/>
                    </a:cubicBezTo>
                    <a:lnTo>
                      <a:pt x="1368996" y="1613275"/>
                    </a:lnTo>
                    <a:lnTo>
                      <a:pt x="1547978" y="1410556"/>
                    </a:lnTo>
                    <a:lnTo>
                      <a:pt x="1549687" y="1411027"/>
                    </a:lnTo>
                    <a:lnTo>
                      <a:pt x="1625697" y="1326547"/>
                    </a:lnTo>
                    <a:lnTo>
                      <a:pt x="1740228" y="1463512"/>
                    </a:lnTo>
                    <a:lnTo>
                      <a:pt x="2163777" y="1580180"/>
                    </a:lnTo>
                    <a:lnTo>
                      <a:pt x="2163105" y="1571541"/>
                    </a:lnTo>
                    <a:lnTo>
                      <a:pt x="2369061" y="1628276"/>
                    </a:lnTo>
                    <a:lnTo>
                      <a:pt x="2376321" y="1626429"/>
                    </a:lnTo>
                    <a:lnTo>
                      <a:pt x="2619825" y="2583371"/>
                    </a:lnTo>
                    <a:lnTo>
                      <a:pt x="2622880" y="2582594"/>
                    </a:lnTo>
                    <a:lnTo>
                      <a:pt x="2678814" y="2802409"/>
                    </a:lnTo>
                    <a:lnTo>
                      <a:pt x="2680685" y="2803247"/>
                    </a:lnTo>
                    <a:lnTo>
                      <a:pt x="2208786" y="3856531"/>
                    </a:lnTo>
                    <a:lnTo>
                      <a:pt x="2208786" y="3871389"/>
                    </a:lnTo>
                    <a:lnTo>
                      <a:pt x="2049180" y="3871389"/>
                    </a:lnTo>
                    <a:lnTo>
                      <a:pt x="2049443" y="3874563"/>
                    </a:lnTo>
                    <a:lnTo>
                      <a:pt x="648500" y="3874563"/>
                    </a:lnTo>
                    <a:lnTo>
                      <a:pt x="648762" y="3871389"/>
                    </a:lnTo>
                    <a:lnTo>
                      <a:pt x="456186" y="3871389"/>
                    </a:lnTo>
                    <a:lnTo>
                      <a:pt x="456186" y="3867966"/>
                    </a:lnTo>
                    <a:lnTo>
                      <a:pt x="0" y="2849753"/>
                    </a:lnTo>
                    <a:lnTo>
                      <a:pt x="1070" y="2845549"/>
                    </a:lnTo>
                    <a:lnTo>
                      <a:pt x="3080" y="2844648"/>
                    </a:lnTo>
                    <a:lnTo>
                      <a:pt x="1407" y="2844222"/>
                    </a:lnTo>
                    <a:lnTo>
                      <a:pt x="309256" y="1634409"/>
                    </a:lnTo>
                    <a:lnTo>
                      <a:pt x="492252" y="1583998"/>
                    </a:lnTo>
                    <a:lnTo>
                      <a:pt x="491584" y="1592643"/>
                    </a:lnTo>
                    <a:lnTo>
                      <a:pt x="927899" y="1472458"/>
                    </a:lnTo>
                    <a:close/>
                    <a:moveTo>
                      <a:pt x="1330482" y="0"/>
                    </a:moveTo>
                    <a:cubicBezTo>
                      <a:pt x="1677575" y="0"/>
                      <a:pt x="1958952" y="281376"/>
                      <a:pt x="1958952" y="628469"/>
                    </a:cubicBezTo>
                    <a:cubicBezTo>
                      <a:pt x="1958952" y="975562"/>
                      <a:pt x="1677575" y="1256939"/>
                      <a:pt x="1330482" y="1256939"/>
                    </a:cubicBezTo>
                    <a:cubicBezTo>
                      <a:pt x="983390" y="1256939"/>
                      <a:pt x="702013" y="975562"/>
                      <a:pt x="702013" y="628469"/>
                    </a:cubicBezTo>
                    <a:cubicBezTo>
                      <a:pt x="702013" y="281376"/>
                      <a:pt x="983390" y="0"/>
                      <a:pt x="1330482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74" name="组合 73"/>
          <p:cNvGrpSpPr/>
          <p:nvPr/>
        </p:nvGrpSpPr>
        <p:grpSpPr>
          <a:xfrm>
            <a:off x="6176577" y="1557586"/>
            <a:ext cx="2198738" cy="2232834"/>
            <a:chOff x="4383826" y="1239086"/>
            <a:chExt cx="1649268" cy="1674238"/>
          </a:xfrm>
          <a:effectLst/>
        </p:grpSpPr>
        <p:sp>
          <p:nvSpPr>
            <p:cNvPr id="75" name="五角星 18"/>
            <p:cNvSpPr/>
            <p:nvPr/>
          </p:nvSpPr>
          <p:spPr>
            <a:xfrm rot="2134838">
              <a:off x="4383826" y="1239086"/>
              <a:ext cx="1649268" cy="1674238"/>
            </a:xfrm>
            <a:custGeom>
              <a:avLst/>
              <a:gdLst/>
              <a:ahLst/>
              <a:cxnLst/>
              <a:rect l="l" t="t" r="r" b="b"/>
              <a:pathLst>
                <a:path w="2146515" h="2179015">
                  <a:moveTo>
                    <a:pt x="471122" y="237422"/>
                  </a:moveTo>
                  <a:lnTo>
                    <a:pt x="747200" y="241233"/>
                  </a:lnTo>
                  <a:lnTo>
                    <a:pt x="1073258" y="0"/>
                  </a:lnTo>
                  <a:lnTo>
                    <a:pt x="1393697" y="237076"/>
                  </a:lnTo>
                  <a:lnTo>
                    <a:pt x="1750864" y="225501"/>
                  </a:lnTo>
                  <a:lnTo>
                    <a:pt x="1842069" y="552087"/>
                  </a:lnTo>
                  <a:lnTo>
                    <a:pt x="2146515" y="756238"/>
                  </a:lnTo>
                  <a:lnTo>
                    <a:pt x="2015413" y="1118523"/>
                  </a:lnTo>
                  <a:lnTo>
                    <a:pt x="2117270" y="1425471"/>
                  </a:lnTo>
                  <a:lnTo>
                    <a:pt x="1851783" y="1606493"/>
                  </a:lnTo>
                  <a:lnTo>
                    <a:pt x="1736567" y="1979858"/>
                  </a:lnTo>
                  <a:lnTo>
                    <a:pt x="1341430" y="1970902"/>
                  </a:lnTo>
                  <a:lnTo>
                    <a:pt x="1063978" y="2179015"/>
                  </a:lnTo>
                  <a:lnTo>
                    <a:pt x="790207" y="1971239"/>
                  </a:lnTo>
                  <a:lnTo>
                    <a:pt x="409948" y="1979858"/>
                  </a:lnTo>
                  <a:lnTo>
                    <a:pt x="298033" y="1617190"/>
                  </a:lnTo>
                  <a:lnTo>
                    <a:pt x="46603" y="1444761"/>
                  </a:lnTo>
                  <a:lnTo>
                    <a:pt x="150057" y="1170905"/>
                  </a:lnTo>
                  <a:lnTo>
                    <a:pt x="0" y="756238"/>
                  </a:lnTo>
                  <a:lnTo>
                    <a:pt x="386524" y="497047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76" name="五角星 18"/>
            <p:cNvSpPr/>
            <p:nvPr/>
          </p:nvSpPr>
          <p:spPr>
            <a:xfrm rot="2134838">
              <a:off x="4582482" y="1440750"/>
              <a:ext cx="1251956" cy="1270911"/>
            </a:xfrm>
            <a:custGeom>
              <a:avLst/>
              <a:gdLst/>
              <a:ahLst/>
              <a:cxnLst/>
              <a:rect l="l" t="t" r="r" b="b"/>
              <a:pathLst>
                <a:path w="2146515" h="2179015">
                  <a:moveTo>
                    <a:pt x="471122" y="237422"/>
                  </a:moveTo>
                  <a:lnTo>
                    <a:pt x="747200" y="241233"/>
                  </a:lnTo>
                  <a:lnTo>
                    <a:pt x="1073258" y="0"/>
                  </a:lnTo>
                  <a:lnTo>
                    <a:pt x="1393697" y="237076"/>
                  </a:lnTo>
                  <a:lnTo>
                    <a:pt x="1750864" y="225501"/>
                  </a:lnTo>
                  <a:lnTo>
                    <a:pt x="1842069" y="552087"/>
                  </a:lnTo>
                  <a:lnTo>
                    <a:pt x="2146515" y="756238"/>
                  </a:lnTo>
                  <a:lnTo>
                    <a:pt x="2015413" y="1118523"/>
                  </a:lnTo>
                  <a:lnTo>
                    <a:pt x="2117270" y="1425471"/>
                  </a:lnTo>
                  <a:lnTo>
                    <a:pt x="1851783" y="1606493"/>
                  </a:lnTo>
                  <a:lnTo>
                    <a:pt x="1736567" y="1979858"/>
                  </a:lnTo>
                  <a:lnTo>
                    <a:pt x="1341430" y="1970902"/>
                  </a:lnTo>
                  <a:lnTo>
                    <a:pt x="1063978" y="2179015"/>
                  </a:lnTo>
                  <a:lnTo>
                    <a:pt x="790207" y="1971239"/>
                  </a:lnTo>
                  <a:lnTo>
                    <a:pt x="409948" y="1979858"/>
                  </a:lnTo>
                  <a:lnTo>
                    <a:pt x="298033" y="1617190"/>
                  </a:lnTo>
                  <a:lnTo>
                    <a:pt x="46603" y="1444761"/>
                  </a:lnTo>
                  <a:lnTo>
                    <a:pt x="150057" y="1170905"/>
                  </a:lnTo>
                  <a:lnTo>
                    <a:pt x="0" y="756238"/>
                  </a:lnTo>
                  <a:lnTo>
                    <a:pt x="386524" y="497047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499992" y="2067302"/>
              <a:ext cx="1379140" cy="288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9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添加标题</a:t>
              </a:r>
            </a:p>
          </p:txBody>
        </p:sp>
        <p:sp>
          <p:nvSpPr>
            <p:cNvPr id="78" name="矩形 25"/>
            <p:cNvSpPr/>
            <p:nvPr/>
          </p:nvSpPr>
          <p:spPr>
            <a:xfrm>
              <a:off x="4998666" y="1585111"/>
              <a:ext cx="394202" cy="398898"/>
            </a:xfrm>
            <a:custGeom>
              <a:avLst/>
              <a:gdLst/>
              <a:ahLst/>
              <a:cxnLst/>
              <a:rect l="l" t="t" r="r" b="b"/>
              <a:pathLst>
                <a:path w="4210679" h="4260850">
                  <a:moveTo>
                    <a:pt x="83635" y="0"/>
                  </a:moveTo>
                  <a:lnTo>
                    <a:pt x="832931" y="0"/>
                  </a:lnTo>
                  <a:cubicBezTo>
                    <a:pt x="878523" y="0"/>
                    <a:pt x="915483" y="36960"/>
                    <a:pt x="915483" y="82552"/>
                  </a:cubicBezTo>
                  <a:lnTo>
                    <a:pt x="915483" y="412748"/>
                  </a:lnTo>
                  <a:cubicBezTo>
                    <a:pt x="915483" y="443274"/>
                    <a:pt x="898914" y="469930"/>
                    <a:pt x="873607" y="483053"/>
                  </a:cubicBezTo>
                  <a:lnTo>
                    <a:pt x="4210679" y="483053"/>
                  </a:lnTo>
                  <a:lnTo>
                    <a:pt x="4210679" y="1893780"/>
                  </a:lnTo>
                  <a:lnTo>
                    <a:pt x="1406022" y="2781301"/>
                  </a:lnTo>
                  <a:lnTo>
                    <a:pt x="4210679" y="2781301"/>
                  </a:lnTo>
                  <a:lnTo>
                    <a:pt x="4210679" y="3305175"/>
                  </a:lnTo>
                  <a:lnTo>
                    <a:pt x="3591246" y="3305175"/>
                  </a:lnTo>
                  <a:cubicBezTo>
                    <a:pt x="3812567" y="3348853"/>
                    <a:pt x="3979359" y="3544073"/>
                    <a:pt x="3979359" y="3778250"/>
                  </a:cubicBezTo>
                  <a:cubicBezTo>
                    <a:pt x="3979359" y="4044783"/>
                    <a:pt x="3763292" y="4260850"/>
                    <a:pt x="3496759" y="4260850"/>
                  </a:cubicBezTo>
                  <a:cubicBezTo>
                    <a:pt x="3230226" y="4260850"/>
                    <a:pt x="3014159" y="4044783"/>
                    <a:pt x="3014159" y="3778250"/>
                  </a:cubicBezTo>
                  <a:cubicBezTo>
                    <a:pt x="3014159" y="3544073"/>
                    <a:pt x="3180952" y="3348853"/>
                    <a:pt x="3402273" y="3305175"/>
                  </a:cubicBezTo>
                  <a:lnTo>
                    <a:pt x="1267146" y="3305175"/>
                  </a:lnTo>
                  <a:cubicBezTo>
                    <a:pt x="1488467" y="3348853"/>
                    <a:pt x="1655259" y="3544073"/>
                    <a:pt x="1655259" y="3778250"/>
                  </a:cubicBezTo>
                  <a:cubicBezTo>
                    <a:pt x="1655259" y="4044783"/>
                    <a:pt x="1439192" y="4260850"/>
                    <a:pt x="1172659" y="4260850"/>
                  </a:cubicBezTo>
                  <a:cubicBezTo>
                    <a:pt x="906126" y="4260850"/>
                    <a:pt x="690059" y="4044783"/>
                    <a:pt x="690059" y="3778250"/>
                  </a:cubicBezTo>
                  <a:cubicBezTo>
                    <a:pt x="690059" y="3544073"/>
                    <a:pt x="856851" y="3348853"/>
                    <a:pt x="1078173" y="3305175"/>
                  </a:cubicBezTo>
                  <a:lnTo>
                    <a:pt x="972633" y="3305175"/>
                  </a:lnTo>
                  <a:cubicBezTo>
                    <a:pt x="944058" y="3143250"/>
                    <a:pt x="972634" y="3276600"/>
                    <a:pt x="963109" y="2781300"/>
                  </a:cubicBezTo>
                  <a:cubicBezTo>
                    <a:pt x="451270" y="464482"/>
                    <a:pt x="618551" y="1241439"/>
                    <a:pt x="451247" y="494159"/>
                  </a:cubicBezTo>
                  <a:lnTo>
                    <a:pt x="36010" y="492918"/>
                  </a:lnTo>
                  <a:cubicBezTo>
                    <a:pt x="-9582" y="492918"/>
                    <a:pt x="1083" y="489297"/>
                    <a:pt x="1083" y="443705"/>
                  </a:cubicBezTo>
                  <a:lnTo>
                    <a:pt x="1083" y="82552"/>
                  </a:lnTo>
                  <a:cubicBezTo>
                    <a:pt x="1083" y="36960"/>
                    <a:pt x="38043" y="0"/>
                    <a:pt x="83635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8845555" y="1557586"/>
            <a:ext cx="2198738" cy="2232834"/>
            <a:chOff x="6518609" y="1239086"/>
            <a:chExt cx="1649268" cy="1674238"/>
          </a:xfrm>
          <a:effectLst/>
        </p:grpSpPr>
        <p:grpSp>
          <p:nvGrpSpPr>
            <p:cNvPr id="80" name="组合 79"/>
            <p:cNvGrpSpPr/>
            <p:nvPr/>
          </p:nvGrpSpPr>
          <p:grpSpPr>
            <a:xfrm>
              <a:off x="6518609" y="1239086"/>
              <a:ext cx="1649268" cy="1674238"/>
              <a:chOff x="4383826" y="1239086"/>
              <a:chExt cx="1649268" cy="1674238"/>
            </a:xfrm>
          </p:grpSpPr>
          <p:sp>
            <p:nvSpPr>
              <p:cNvPr id="82" name="五角星 18"/>
              <p:cNvSpPr/>
              <p:nvPr/>
            </p:nvSpPr>
            <p:spPr>
              <a:xfrm rot="2134838">
                <a:off x="4383826" y="1239086"/>
                <a:ext cx="1649268" cy="1674238"/>
              </a:xfrm>
              <a:custGeom>
                <a:avLst/>
                <a:gdLst/>
                <a:ahLst/>
                <a:cxnLst/>
                <a:rect l="l" t="t" r="r" b="b"/>
                <a:pathLst>
                  <a:path w="2146515" h="2179015">
                    <a:moveTo>
                      <a:pt x="471122" y="237422"/>
                    </a:moveTo>
                    <a:lnTo>
                      <a:pt x="747200" y="241233"/>
                    </a:lnTo>
                    <a:lnTo>
                      <a:pt x="1073258" y="0"/>
                    </a:lnTo>
                    <a:lnTo>
                      <a:pt x="1393697" y="237076"/>
                    </a:lnTo>
                    <a:lnTo>
                      <a:pt x="1750864" y="225501"/>
                    </a:lnTo>
                    <a:lnTo>
                      <a:pt x="1842069" y="552087"/>
                    </a:lnTo>
                    <a:lnTo>
                      <a:pt x="2146515" y="756238"/>
                    </a:lnTo>
                    <a:lnTo>
                      <a:pt x="2015413" y="1118523"/>
                    </a:lnTo>
                    <a:lnTo>
                      <a:pt x="2117270" y="1425471"/>
                    </a:lnTo>
                    <a:lnTo>
                      <a:pt x="1851783" y="1606493"/>
                    </a:lnTo>
                    <a:lnTo>
                      <a:pt x="1736567" y="1979858"/>
                    </a:lnTo>
                    <a:lnTo>
                      <a:pt x="1341430" y="1970902"/>
                    </a:lnTo>
                    <a:lnTo>
                      <a:pt x="1063978" y="2179015"/>
                    </a:lnTo>
                    <a:lnTo>
                      <a:pt x="790207" y="1971239"/>
                    </a:lnTo>
                    <a:lnTo>
                      <a:pt x="409948" y="1979858"/>
                    </a:lnTo>
                    <a:lnTo>
                      <a:pt x="298033" y="1617190"/>
                    </a:lnTo>
                    <a:lnTo>
                      <a:pt x="46603" y="1444761"/>
                    </a:lnTo>
                    <a:lnTo>
                      <a:pt x="150057" y="1170905"/>
                    </a:lnTo>
                    <a:lnTo>
                      <a:pt x="0" y="756238"/>
                    </a:lnTo>
                    <a:lnTo>
                      <a:pt x="386524" y="497047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83" name="五角星 18"/>
              <p:cNvSpPr/>
              <p:nvPr/>
            </p:nvSpPr>
            <p:spPr>
              <a:xfrm rot="2134838">
                <a:off x="4582482" y="1440750"/>
                <a:ext cx="1251956" cy="1270911"/>
              </a:xfrm>
              <a:custGeom>
                <a:avLst/>
                <a:gdLst/>
                <a:ahLst/>
                <a:cxnLst/>
                <a:rect l="l" t="t" r="r" b="b"/>
                <a:pathLst>
                  <a:path w="2146515" h="2179015">
                    <a:moveTo>
                      <a:pt x="471122" y="237422"/>
                    </a:moveTo>
                    <a:lnTo>
                      <a:pt x="747200" y="241233"/>
                    </a:lnTo>
                    <a:lnTo>
                      <a:pt x="1073258" y="0"/>
                    </a:lnTo>
                    <a:lnTo>
                      <a:pt x="1393697" y="237076"/>
                    </a:lnTo>
                    <a:lnTo>
                      <a:pt x="1750864" y="225501"/>
                    </a:lnTo>
                    <a:lnTo>
                      <a:pt x="1842069" y="552087"/>
                    </a:lnTo>
                    <a:lnTo>
                      <a:pt x="2146515" y="756238"/>
                    </a:lnTo>
                    <a:lnTo>
                      <a:pt x="2015413" y="1118523"/>
                    </a:lnTo>
                    <a:lnTo>
                      <a:pt x="2117270" y="1425471"/>
                    </a:lnTo>
                    <a:lnTo>
                      <a:pt x="1851783" y="1606493"/>
                    </a:lnTo>
                    <a:lnTo>
                      <a:pt x="1736567" y="1979858"/>
                    </a:lnTo>
                    <a:lnTo>
                      <a:pt x="1341430" y="1970902"/>
                    </a:lnTo>
                    <a:lnTo>
                      <a:pt x="1063978" y="2179015"/>
                    </a:lnTo>
                    <a:lnTo>
                      <a:pt x="790207" y="1971239"/>
                    </a:lnTo>
                    <a:lnTo>
                      <a:pt x="409948" y="1979858"/>
                    </a:lnTo>
                    <a:lnTo>
                      <a:pt x="298033" y="1617190"/>
                    </a:lnTo>
                    <a:lnTo>
                      <a:pt x="46603" y="1444761"/>
                    </a:lnTo>
                    <a:lnTo>
                      <a:pt x="150057" y="1170905"/>
                    </a:lnTo>
                    <a:lnTo>
                      <a:pt x="0" y="756238"/>
                    </a:lnTo>
                    <a:lnTo>
                      <a:pt x="386524" y="497047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4499992" y="2008972"/>
                <a:ext cx="1379140" cy="288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zh-CN" altLang="en-US" sz="1900" dirty="0">
                    <a:solidFill>
                      <a:schemeClr val="bg1">
                        <a:lumMod val="95000"/>
                      </a:schemeClr>
                    </a:solidFill>
                    <a:latin typeface="+mn-ea"/>
                  </a:rPr>
                  <a:t>添加标题</a:t>
                </a:r>
              </a:p>
            </p:txBody>
          </p:sp>
        </p:grpSp>
        <p:sp>
          <p:nvSpPr>
            <p:cNvPr id="81" name="Freeform 32"/>
            <p:cNvSpPr>
              <a:spLocks/>
            </p:cNvSpPr>
            <p:nvPr/>
          </p:nvSpPr>
          <p:spPr bwMode="auto">
            <a:xfrm>
              <a:off x="7101358" y="1631870"/>
              <a:ext cx="483769" cy="313722"/>
            </a:xfrm>
            <a:custGeom>
              <a:avLst/>
              <a:gdLst>
                <a:gd name="T0" fmla="*/ 191 w 222"/>
                <a:gd name="T1" fmla="*/ 73 h 143"/>
                <a:gd name="T2" fmla="*/ 156 w 222"/>
                <a:gd name="T3" fmla="*/ 44 h 143"/>
                <a:gd name="T4" fmla="*/ 107 w 222"/>
                <a:gd name="T5" fmla="*/ 28 h 143"/>
                <a:gd name="T6" fmla="*/ 65 w 222"/>
                <a:gd name="T7" fmla="*/ 0 h 143"/>
                <a:gd name="T8" fmla="*/ 18 w 222"/>
                <a:gd name="T9" fmla="*/ 50 h 143"/>
                <a:gd name="T10" fmla="*/ 18 w 222"/>
                <a:gd name="T11" fmla="*/ 53 h 143"/>
                <a:gd name="T12" fmla="*/ 0 w 222"/>
                <a:gd name="T13" fmla="*/ 91 h 143"/>
                <a:gd name="T14" fmla="*/ 56 w 222"/>
                <a:gd name="T15" fmla="*/ 143 h 143"/>
                <a:gd name="T16" fmla="*/ 158 w 222"/>
                <a:gd name="T17" fmla="*/ 143 h 143"/>
                <a:gd name="T18" fmla="*/ 191 w 222"/>
                <a:gd name="T19" fmla="*/ 7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" h="143">
                  <a:moveTo>
                    <a:pt x="191" y="73"/>
                  </a:moveTo>
                  <a:cubicBezTo>
                    <a:pt x="201" y="47"/>
                    <a:pt x="166" y="32"/>
                    <a:pt x="156" y="44"/>
                  </a:cubicBezTo>
                  <a:cubicBezTo>
                    <a:pt x="149" y="10"/>
                    <a:pt x="121" y="14"/>
                    <a:pt x="107" y="28"/>
                  </a:cubicBezTo>
                  <a:cubicBezTo>
                    <a:pt x="99" y="11"/>
                    <a:pt x="83" y="0"/>
                    <a:pt x="65" y="0"/>
                  </a:cubicBezTo>
                  <a:cubicBezTo>
                    <a:pt x="39" y="0"/>
                    <a:pt x="18" y="22"/>
                    <a:pt x="18" y="50"/>
                  </a:cubicBezTo>
                  <a:cubicBezTo>
                    <a:pt x="18" y="51"/>
                    <a:pt x="18" y="52"/>
                    <a:pt x="18" y="53"/>
                  </a:cubicBezTo>
                  <a:cubicBezTo>
                    <a:pt x="7" y="62"/>
                    <a:pt x="0" y="76"/>
                    <a:pt x="0" y="91"/>
                  </a:cubicBezTo>
                  <a:cubicBezTo>
                    <a:pt x="0" y="120"/>
                    <a:pt x="25" y="143"/>
                    <a:pt x="56" y="143"/>
                  </a:cubicBezTo>
                  <a:cubicBezTo>
                    <a:pt x="158" y="143"/>
                    <a:pt x="158" y="143"/>
                    <a:pt x="158" y="143"/>
                  </a:cubicBezTo>
                  <a:cubicBezTo>
                    <a:pt x="222" y="143"/>
                    <a:pt x="214" y="79"/>
                    <a:pt x="191" y="73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694606" y="4187038"/>
            <a:ext cx="2490811" cy="1257733"/>
            <a:chOff x="652067" y="1723088"/>
            <a:chExt cx="2490811" cy="1257733"/>
          </a:xfrm>
        </p:grpSpPr>
        <p:sp>
          <p:nvSpPr>
            <p:cNvPr id="86" name="KSO_Shape"/>
            <p:cNvSpPr/>
            <p:nvPr/>
          </p:nvSpPr>
          <p:spPr>
            <a:xfrm flipH="1">
              <a:off x="843025" y="1723088"/>
              <a:ext cx="355636" cy="362974"/>
            </a:xfrm>
            <a:prstGeom prst="sun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85000"/>
                  </a:schemeClr>
                </a:solidFill>
                <a:latin typeface="+mn-ea"/>
              </a:endParaRPr>
            </a:p>
          </p:txBody>
        </p:sp>
        <p:grpSp>
          <p:nvGrpSpPr>
            <p:cNvPr id="87" name="组合 86"/>
            <p:cNvGrpSpPr/>
            <p:nvPr/>
          </p:nvGrpSpPr>
          <p:grpSpPr>
            <a:xfrm>
              <a:off x="652067" y="1723088"/>
              <a:ext cx="2490811" cy="1257733"/>
              <a:chOff x="3965461" y="1360294"/>
              <a:chExt cx="2491136" cy="1257442"/>
            </a:xfrm>
          </p:grpSpPr>
          <p:sp>
            <p:nvSpPr>
              <p:cNvPr id="88" name="文本框 30"/>
              <p:cNvSpPr txBox="1"/>
              <p:nvPr/>
            </p:nvSpPr>
            <p:spPr>
              <a:xfrm>
                <a:off x="4584145" y="1360294"/>
                <a:ext cx="1339003" cy="3692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800" b="1" dirty="0" smtClean="0">
                    <a:solidFill>
                      <a:schemeClr val="bg1">
                        <a:lumMod val="85000"/>
                      </a:schemeClr>
                    </a:solidFill>
                    <a:latin typeface="+mn-ea"/>
                  </a:rPr>
                  <a:t>文本标题一</a:t>
                </a:r>
                <a:endParaRPr lang="zh-CN" altLang="en-US" sz="1800" b="1" dirty="0">
                  <a:solidFill>
                    <a:schemeClr val="bg1">
                      <a:lumMod val="8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89" name="文本框 39"/>
              <p:cNvSpPr txBox="1"/>
              <p:nvPr/>
            </p:nvSpPr>
            <p:spPr>
              <a:xfrm>
                <a:off x="3965461" y="1750007"/>
                <a:ext cx="2491136" cy="867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chemeClr val="bg1">
                        <a:lumMod val="85000"/>
                      </a:schemeClr>
                    </a:solidFill>
                    <a:latin typeface="+mn-ea"/>
                  </a:rPr>
                  <a:t>单击此处添加文字阐述，添加简短问题说明文字，具体说明文字在此处添加此处</a:t>
                </a:r>
                <a:r>
                  <a:rPr lang="zh-CN" altLang="en-US" sz="1400" dirty="0" smtClean="0">
                    <a:solidFill>
                      <a:schemeClr val="bg1">
                        <a:lumMod val="85000"/>
                      </a:schemeClr>
                    </a:solidFill>
                    <a:latin typeface="+mn-ea"/>
                  </a:rPr>
                  <a:t>。</a:t>
                </a:r>
                <a:endParaRPr lang="en-US" altLang="zh-CN" sz="1100" dirty="0">
                  <a:solidFill>
                    <a:schemeClr val="bg1">
                      <a:lumMod val="8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90" name="组合 89"/>
          <p:cNvGrpSpPr/>
          <p:nvPr/>
        </p:nvGrpSpPr>
        <p:grpSpPr>
          <a:xfrm>
            <a:off x="3462390" y="4187038"/>
            <a:ext cx="2490811" cy="1257733"/>
            <a:chOff x="652067" y="1723088"/>
            <a:chExt cx="2490811" cy="1257733"/>
          </a:xfrm>
        </p:grpSpPr>
        <p:sp>
          <p:nvSpPr>
            <p:cNvPr id="91" name="KSO_Shape"/>
            <p:cNvSpPr/>
            <p:nvPr/>
          </p:nvSpPr>
          <p:spPr>
            <a:xfrm flipH="1">
              <a:off x="843025" y="1723088"/>
              <a:ext cx="355636" cy="362974"/>
            </a:xfrm>
            <a:prstGeom prst="sun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85000"/>
                  </a:schemeClr>
                </a:solidFill>
                <a:latin typeface="+mn-ea"/>
              </a:endParaRPr>
            </a:p>
          </p:txBody>
        </p:sp>
        <p:grpSp>
          <p:nvGrpSpPr>
            <p:cNvPr id="92" name="组合 91"/>
            <p:cNvGrpSpPr/>
            <p:nvPr/>
          </p:nvGrpSpPr>
          <p:grpSpPr>
            <a:xfrm>
              <a:off x="652067" y="1723088"/>
              <a:ext cx="2490811" cy="1257733"/>
              <a:chOff x="3965461" y="1360294"/>
              <a:chExt cx="2491136" cy="1257442"/>
            </a:xfrm>
          </p:grpSpPr>
          <p:sp>
            <p:nvSpPr>
              <p:cNvPr id="93" name="文本框 30"/>
              <p:cNvSpPr txBox="1"/>
              <p:nvPr/>
            </p:nvSpPr>
            <p:spPr>
              <a:xfrm>
                <a:off x="4584145" y="1360294"/>
                <a:ext cx="1339003" cy="3692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800" b="1" dirty="0" smtClean="0">
                    <a:solidFill>
                      <a:schemeClr val="bg1">
                        <a:lumMod val="85000"/>
                      </a:schemeClr>
                    </a:solidFill>
                    <a:latin typeface="+mn-ea"/>
                  </a:rPr>
                  <a:t>文本标题一</a:t>
                </a:r>
                <a:endParaRPr lang="zh-CN" altLang="en-US" sz="1800" b="1" dirty="0">
                  <a:solidFill>
                    <a:schemeClr val="bg1">
                      <a:lumMod val="8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94" name="文本框 39"/>
              <p:cNvSpPr txBox="1"/>
              <p:nvPr/>
            </p:nvSpPr>
            <p:spPr>
              <a:xfrm>
                <a:off x="3965461" y="1750007"/>
                <a:ext cx="2491136" cy="867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chemeClr val="bg1">
                        <a:lumMod val="85000"/>
                      </a:schemeClr>
                    </a:solidFill>
                    <a:latin typeface="+mn-ea"/>
                  </a:rPr>
                  <a:t>单击此处添加文字阐述，添加简短问题说明文字，具体说明文字在此处添加此处</a:t>
                </a:r>
                <a:r>
                  <a:rPr lang="zh-CN" altLang="en-US" sz="1400" dirty="0" smtClean="0">
                    <a:solidFill>
                      <a:schemeClr val="bg1">
                        <a:lumMod val="85000"/>
                      </a:schemeClr>
                    </a:solidFill>
                    <a:latin typeface="+mn-ea"/>
                  </a:rPr>
                  <a:t>。</a:t>
                </a:r>
                <a:endParaRPr lang="en-US" altLang="zh-CN" sz="1100" dirty="0">
                  <a:solidFill>
                    <a:schemeClr val="bg1">
                      <a:lumMod val="8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95" name="组合 94"/>
          <p:cNvGrpSpPr/>
          <p:nvPr/>
        </p:nvGrpSpPr>
        <p:grpSpPr>
          <a:xfrm>
            <a:off x="6230174" y="4187038"/>
            <a:ext cx="2490811" cy="1257733"/>
            <a:chOff x="652067" y="1723088"/>
            <a:chExt cx="2490811" cy="1257733"/>
          </a:xfrm>
        </p:grpSpPr>
        <p:sp>
          <p:nvSpPr>
            <p:cNvPr id="96" name="KSO_Shape"/>
            <p:cNvSpPr/>
            <p:nvPr/>
          </p:nvSpPr>
          <p:spPr>
            <a:xfrm flipH="1">
              <a:off x="843025" y="1723088"/>
              <a:ext cx="355636" cy="362974"/>
            </a:xfrm>
            <a:prstGeom prst="sun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85000"/>
                  </a:schemeClr>
                </a:solidFill>
                <a:latin typeface="+mn-ea"/>
              </a:endParaRPr>
            </a:p>
          </p:txBody>
        </p:sp>
        <p:grpSp>
          <p:nvGrpSpPr>
            <p:cNvPr id="97" name="组合 96"/>
            <p:cNvGrpSpPr/>
            <p:nvPr/>
          </p:nvGrpSpPr>
          <p:grpSpPr>
            <a:xfrm>
              <a:off x="652067" y="1723088"/>
              <a:ext cx="2490811" cy="1257733"/>
              <a:chOff x="3965461" y="1360294"/>
              <a:chExt cx="2491136" cy="1257442"/>
            </a:xfrm>
          </p:grpSpPr>
          <p:sp>
            <p:nvSpPr>
              <p:cNvPr id="98" name="文本框 30"/>
              <p:cNvSpPr txBox="1"/>
              <p:nvPr/>
            </p:nvSpPr>
            <p:spPr>
              <a:xfrm>
                <a:off x="4584145" y="1360294"/>
                <a:ext cx="1339003" cy="3692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800" b="1" dirty="0" smtClean="0">
                    <a:solidFill>
                      <a:schemeClr val="bg1">
                        <a:lumMod val="85000"/>
                      </a:schemeClr>
                    </a:solidFill>
                    <a:latin typeface="+mn-ea"/>
                  </a:rPr>
                  <a:t>文本标题一</a:t>
                </a:r>
                <a:endParaRPr lang="zh-CN" altLang="en-US" sz="1800" b="1" dirty="0">
                  <a:solidFill>
                    <a:schemeClr val="bg1">
                      <a:lumMod val="8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99" name="文本框 39"/>
              <p:cNvSpPr txBox="1"/>
              <p:nvPr/>
            </p:nvSpPr>
            <p:spPr>
              <a:xfrm>
                <a:off x="3965461" y="1750007"/>
                <a:ext cx="2491136" cy="867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chemeClr val="bg1">
                        <a:lumMod val="85000"/>
                      </a:schemeClr>
                    </a:solidFill>
                    <a:latin typeface="+mn-ea"/>
                  </a:rPr>
                  <a:t>单击此处添加文字阐述，添加简短问题说明文字，具体说明文字在此处添加此处</a:t>
                </a:r>
                <a:r>
                  <a:rPr lang="zh-CN" altLang="en-US" sz="1400" dirty="0" smtClean="0">
                    <a:solidFill>
                      <a:schemeClr val="bg1">
                        <a:lumMod val="85000"/>
                      </a:schemeClr>
                    </a:solidFill>
                    <a:latin typeface="+mn-ea"/>
                  </a:rPr>
                  <a:t>。</a:t>
                </a:r>
                <a:endParaRPr lang="en-US" altLang="zh-CN" sz="1100" dirty="0">
                  <a:solidFill>
                    <a:schemeClr val="bg1">
                      <a:lumMod val="8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100" name="组合 99"/>
          <p:cNvGrpSpPr/>
          <p:nvPr/>
        </p:nvGrpSpPr>
        <p:grpSpPr>
          <a:xfrm>
            <a:off x="8997959" y="4187038"/>
            <a:ext cx="2490811" cy="1257733"/>
            <a:chOff x="652067" y="1723088"/>
            <a:chExt cx="2490811" cy="1257733"/>
          </a:xfrm>
        </p:grpSpPr>
        <p:sp>
          <p:nvSpPr>
            <p:cNvPr id="101" name="KSO_Shape"/>
            <p:cNvSpPr/>
            <p:nvPr/>
          </p:nvSpPr>
          <p:spPr>
            <a:xfrm flipH="1">
              <a:off x="843025" y="1723088"/>
              <a:ext cx="355636" cy="362974"/>
            </a:xfrm>
            <a:prstGeom prst="sun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85000"/>
                  </a:schemeClr>
                </a:solidFill>
                <a:latin typeface="+mn-ea"/>
              </a:endParaRPr>
            </a:p>
          </p:txBody>
        </p:sp>
        <p:grpSp>
          <p:nvGrpSpPr>
            <p:cNvPr id="102" name="组合 101"/>
            <p:cNvGrpSpPr/>
            <p:nvPr/>
          </p:nvGrpSpPr>
          <p:grpSpPr>
            <a:xfrm>
              <a:off x="652067" y="1723088"/>
              <a:ext cx="2490811" cy="1257733"/>
              <a:chOff x="3965461" y="1360294"/>
              <a:chExt cx="2491136" cy="1257442"/>
            </a:xfrm>
          </p:grpSpPr>
          <p:sp>
            <p:nvSpPr>
              <p:cNvPr id="103" name="文本框 30"/>
              <p:cNvSpPr txBox="1"/>
              <p:nvPr/>
            </p:nvSpPr>
            <p:spPr>
              <a:xfrm>
                <a:off x="4584145" y="1360294"/>
                <a:ext cx="1339003" cy="3692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800" b="1" dirty="0" smtClean="0">
                    <a:solidFill>
                      <a:schemeClr val="bg1">
                        <a:lumMod val="85000"/>
                      </a:schemeClr>
                    </a:solidFill>
                    <a:latin typeface="+mn-ea"/>
                  </a:rPr>
                  <a:t>文本标题一</a:t>
                </a:r>
                <a:endParaRPr lang="zh-CN" altLang="en-US" sz="1800" b="1" dirty="0">
                  <a:solidFill>
                    <a:schemeClr val="bg1">
                      <a:lumMod val="8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04" name="文本框 39"/>
              <p:cNvSpPr txBox="1"/>
              <p:nvPr/>
            </p:nvSpPr>
            <p:spPr>
              <a:xfrm>
                <a:off x="3965461" y="1750007"/>
                <a:ext cx="2491136" cy="867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chemeClr val="bg1">
                        <a:lumMod val="85000"/>
                      </a:schemeClr>
                    </a:solidFill>
                    <a:latin typeface="+mn-ea"/>
                  </a:rPr>
                  <a:t>单击此处添加文字阐述，添加简短问题说明文字，具体说明文字在此处添加此处</a:t>
                </a:r>
                <a:r>
                  <a:rPr lang="zh-CN" altLang="en-US" sz="1400" dirty="0" smtClean="0">
                    <a:solidFill>
                      <a:schemeClr val="bg1">
                        <a:lumMod val="85000"/>
                      </a:schemeClr>
                    </a:solidFill>
                    <a:latin typeface="+mn-ea"/>
                  </a:rPr>
                  <a:t>。</a:t>
                </a:r>
                <a:endParaRPr lang="en-US" altLang="zh-CN" sz="1100" dirty="0">
                  <a:solidFill>
                    <a:schemeClr val="bg1">
                      <a:lumMod val="85000"/>
                    </a:schemeClr>
                  </a:solidFill>
                  <a:latin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941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5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5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45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95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7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+mn-ea"/>
              </a:rPr>
              <a:t>存在不足</a:t>
            </a:r>
            <a:endParaRPr lang="zh-CN" altLang="en-US" sz="3600" dirty="0">
              <a:ln w="3175">
                <a:solidFill>
                  <a:prstClr val="white"/>
                </a:solidFill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58" name="五边形 57"/>
          <p:cNvSpPr/>
          <p:nvPr/>
        </p:nvSpPr>
        <p:spPr>
          <a:xfrm>
            <a:off x="190551" y="2629195"/>
            <a:ext cx="4554394" cy="1344461"/>
          </a:xfrm>
          <a:prstGeom prst="homePlat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10630" y="2925738"/>
            <a:ext cx="2903672" cy="80175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spc="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不足之处</a:t>
            </a:r>
            <a:endParaRPr lang="zh-CN" altLang="en-US" sz="3600" b="1" spc="4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4336229" y="1898515"/>
            <a:ext cx="1182913" cy="1149279"/>
            <a:chOff x="4336229" y="1898515"/>
            <a:chExt cx="1182913" cy="1149279"/>
          </a:xfrm>
        </p:grpSpPr>
        <p:sp>
          <p:nvSpPr>
            <p:cNvPr id="61" name="圆角矩形 60"/>
            <p:cNvSpPr/>
            <p:nvPr/>
          </p:nvSpPr>
          <p:spPr>
            <a:xfrm rot="2700000">
              <a:off x="4336021" y="1898723"/>
              <a:ext cx="1149279" cy="1148864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zh-CN" altLang="en-US" sz="280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367014" y="2098462"/>
              <a:ext cx="1152128" cy="650943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2800" b="1" spc="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01</a:t>
              </a:r>
              <a:endParaRPr lang="zh-CN" altLang="en-US" sz="2800" b="1" spc="4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4336229" y="3538189"/>
            <a:ext cx="1182913" cy="1149279"/>
            <a:chOff x="4336229" y="3538189"/>
            <a:chExt cx="1182913" cy="1149279"/>
          </a:xfrm>
        </p:grpSpPr>
        <p:sp>
          <p:nvSpPr>
            <p:cNvPr id="64" name="圆角矩形 63"/>
            <p:cNvSpPr/>
            <p:nvPr/>
          </p:nvSpPr>
          <p:spPr>
            <a:xfrm rot="2700000">
              <a:off x="4336021" y="3538397"/>
              <a:ext cx="1149279" cy="1148864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zh-CN" altLang="en-US" sz="280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367014" y="3789834"/>
              <a:ext cx="1152128" cy="650943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2800" b="1" spc="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03</a:t>
              </a:r>
              <a:endParaRPr lang="zh-CN" altLang="en-US" sz="2800" b="1" spc="4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5231110" y="2726786"/>
            <a:ext cx="1264375" cy="1149279"/>
            <a:chOff x="5231110" y="2726786"/>
            <a:chExt cx="1264375" cy="1149279"/>
          </a:xfrm>
        </p:grpSpPr>
        <p:sp>
          <p:nvSpPr>
            <p:cNvPr id="67" name="圆角矩形 66"/>
            <p:cNvSpPr/>
            <p:nvPr/>
          </p:nvSpPr>
          <p:spPr>
            <a:xfrm rot="2700000">
              <a:off x="5276957" y="2726994"/>
              <a:ext cx="1149279" cy="1148864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zh-CN" altLang="en-US" sz="280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231110" y="2925738"/>
              <a:ext cx="1264375" cy="650943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2800" b="1" spc="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02</a:t>
              </a:r>
              <a:endParaRPr lang="zh-CN" altLang="en-US" sz="2800" b="1" spc="4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5727500" y="1341562"/>
            <a:ext cx="5048226" cy="977331"/>
            <a:chOff x="5727500" y="1341562"/>
            <a:chExt cx="5048226" cy="977331"/>
          </a:xfrm>
        </p:grpSpPr>
        <p:sp>
          <p:nvSpPr>
            <p:cNvPr id="70" name="TextBox 69"/>
            <p:cNvSpPr txBox="1"/>
            <p:nvPr/>
          </p:nvSpPr>
          <p:spPr>
            <a:xfrm>
              <a:off x="5727500" y="1764899"/>
              <a:ext cx="5048226" cy="553994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时尚中黑简体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727500" y="1341562"/>
              <a:ext cx="1535971" cy="518984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b="1" spc="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不足一</a:t>
              </a:r>
              <a:endParaRPr lang="zh-CN" altLang="en-US" b="1" spc="4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6663966" y="2782056"/>
            <a:ext cx="5047864" cy="977331"/>
            <a:chOff x="6663966" y="2782056"/>
            <a:chExt cx="5047864" cy="977331"/>
          </a:xfrm>
        </p:grpSpPr>
        <p:sp>
          <p:nvSpPr>
            <p:cNvPr id="73" name="TextBox 72"/>
            <p:cNvSpPr txBox="1"/>
            <p:nvPr/>
          </p:nvSpPr>
          <p:spPr>
            <a:xfrm>
              <a:off x="6663966" y="3205393"/>
              <a:ext cx="5047864" cy="553994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时尚中黑简体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663967" y="2782056"/>
              <a:ext cx="1535971" cy="518984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b="1" spc="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不足二</a:t>
              </a:r>
              <a:endParaRPr lang="zh-CN" altLang="en-US" b="1" spc="4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5720270" y="4030484"/>
            <a:ext cx="5055456" cy="1192774"/>
            <a:chOff x="5720270" y="4030484"/>
            <a:chExt cx="5055456" cy="1192774"/>
          </a:xfrm>
        </p:grpSpPr>
        <p:sp>
          <p:nvSpPr>
            <p:cNvPr id="76" name="TextBox 75"/>
            <p:cNvSpPr txBox="1"/>
            <p:nvPr/>
          </p:nvSpPr>
          <p:spPr>
            <a:xfrm>
              <a:off x="5720270" y="4453821"/>
              <a:ext cx="5055456" cy="769437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时尚中黑简体"/>
                </a:rPr>
                <a:t>单击此处添加文字阐述，添加简短问题说明文字，具体说明文字在此处。单击此处添加文字阐述，添加简短</a:t>
              </a: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时尚中黑简体"/>
                </a:rPr>
                <a:t>问题更多模版：亮亮图文旗舰店</a:t>
              </a:r>
              <a:r>
                <a:rPr lang="en-US" altLang="zh-CN" sz="1400" dirty="0">
                  <a:solidFill>
                    <a:schemeClr val="bg1">
                      <a:lumMod val="95000"/>
                    </a:schemeClr>
                  </a:solidFill>
                  <a:latin typeface="时尚中黑简体"/>
                </a:rPr>
                <a:t>https://liangliangtuwen.tmall.com</a:t>
              </a:r>
              <a:endParaRPr lang="en-US" altLang="zh-CN" sz="13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720271" y="4030484"/>
              <a:ext cx="1535971" cy="518984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b="1" spc="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不足三</a:t>
              </a:r>
              <a:endParaRPr lang="zh-CN" altLang="en-US" b="1" spc="4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sp>
        <p:nvSpPr>
          <p:cNvPr id="78" name="Text Placeholder 3"/>
          <p:cNvSpPr txBox="1">
            <a:spLocks/>
          </p:cNvSpPr>
          <p:nvPr/>
        </p:nvSpPr>
        <p:spPr>
          <a:xfrm>
            <a:off x="1486694" y="5662042"/>
            <a:ext cx="9660793" cy="73096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>
              <a:lnSpc>
                <a:spcPts val="1867"/>
              </a:lnSpc>
            </a:pPr>
            <a:r>
              <a:rPr lang="zh-CN" altLang="en-US" dirty="0" smtClean="0">
                <a:solidFill>
                  <a:schemeClr val="bg1">
                    <a:lumMod val="95000"/>
                  </a:schemeClr>
                </a:solidFill>
                <a:latin typeface="时尚中黑简体"/>
              </a:rPr>
              <a:t>       单击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时尚中黑简体"/>
              </a:rPr>
              <a:t>此处添加文字阐述，添加简短问题说明文字，具体说明文字在此处。单击此处添加文字阐述，添加简短问题说明文字，具体说明文字在</a:t>
            </a:r>
            <a:r>
              <a:rPr lang="zh-CN" altLang="en-US" dirty="0" smtClean="0">
                <a:solidFill>
                  <a:schemeClr val="bg1">
                    <a:lumMod val="95000"/>
                  </a:schemeClr>
                </a:solidFill>
                <a:latin typeface="时尚中黑简体"/>
              </a:rPr>
              <a:t>此处。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时尚中黑简体"/>
              </a:rPr>
              <a:t>单击此处添加文字阐述，添加简短问题说明文字，具体说明文字在此处</a:t>
            </a:r>
            <a:r>
              <a:rPr lang="zh-CN" altLang="en-US" dirty="0" smtClean="0">
                <a:solidFill>
                  <a:schemeClr val="bg1">
                    <a:lumMod val="95000"/>
                  </a:schemeClr>
                </a:solidFill>
                <a:latin typeface="时尚中黑简体"/>
              </a:rPr>
              <a:t>。</a:t>
            </a:r>
            <a:endParaRPr lang="en-US" altLang="zh-CN" dirty="0">
              <a:solidFill>
                <a:schemeClr val="bg1">
                  <a:lumMod val="95000"/>
                </a:schemeClr>
              </a:solidFill>
              <a:latin typeface="时尚中黑简体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860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5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5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6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8" grpId="0" animBg="1"/>
      <p:bldP spid="59" grpId="0"/>
      <p:bldP spid="7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+mn-ea"/>
              </a:rPr>
              <a:t>存在不足</a:t>
            </a:r>
            <a:endParaRPr lang="zh-CN" altLang="en-US" sz="3600" dirty="0">
              <a:ln w="3175">
                <a:solidFill>
                  <a:prstClr val="white"/>
                </a:solidFill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36" name="椭圆 21"/>
          <p:cNvSpPr>
            <a:spLocks noChangeArrowheads="1"/>
          </p:cNvSpPr>
          <p:nvPr/>
        </p:nvSpPr>
        <p:spPr bwMode="auto">
          <a:xfrm>
            <a:off x="7092504" y="1625282"/>
            <a:ext cx="1450975" cy="151641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2700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1239838"/>
            <a:r>
              <a:rPr lang="zh-CN" altLang="en-US" sz="2400" b="1" dirty="0">
                <a:blipFill>
                  <a:blip r:embed="rId6"/>
                  <a:stretch>
                    <a:fillRect/>
                  </a:stretch>
                </a:blipFill>
                <a:latin typeface="+mn-ea"/>
              </a:rPr>
              <a:t>文本</a:t>
            </a:r>
            <a:endParaRPr lang="en-US" altLang="zh-CN" sz="2400" b="1" dirty="0">
              <a:blipFill>
                <a:blip r:embed="rId6"/>
                <a:stretch>
                  <a:fillRect/>
                </a:stretch>
              </a:blipFill>
              <a:latin typeface="+mn-ea"/>
            </a:endParaRPr>
          </a:p>
          <a:p>
            <a:pPr algn="ctr" defTabSz="1239838"/>
            <a:r>
              <a:rPr lang="zh-CN" altLang="en-US" sz="2400" b="1" dirty="0">
                <a:blipFill>
                  <a:blip r:embed="rId6"/>
                  <a:stretch>
                    <a:fillRect/>
                  </a:stretch>
                </a:blipFill>
                <a:latin typeface="+mn-ea"/>
              </a:rPr>
              <a:t>内容</a:t>
            </a:r>
          </a:p>
        </p:txBody>
      </p:sp>
      <p:sp>
        <p:nvSpPr>
          <p:cNvPr id="37" name="椭圆 23"/>
          <p:cNvSpPr>
            <a:spLocks noChangeArrowheads="1"/>
          </p:cNvSpPr>
          <p:nvPr/>
        </p:nvSpPr>
        <p:spPr bwMode="auto">
          <a:xfrm>
            <a:off x="3510261" y="1553257"/>
            <a:ext cx="1452563" cy="151641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2700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1239838"/>
            <a:r>
              <a:rPr lang="zh-CN" altLang="en-US" sz="2400" b="1" dirty="0" smtClean="0">
                <a:blipFill>
                  <a:blip r:embed="rId6"/>
                  <a:stretch>
                    <a:fillRect/>
                  </a:stretch>
                </a:blipFill>
                <a:latin typeface="+mn-ea"/>
              </a:rPr>
              <a:t>文本</a:t>
            </a:r>
            <a:endParaRPr lang="en-US" altLang="zh-CN" sz="2400" b="1" dirty="0" smtClean="0">
              <a:blipFill>
                <a:blip r:embed="rId6"/>
                <a:stretch>
                  <a:fillRect/>
                </a:stretch>
              </a:blipFill>
              <a:latin typeface="+mn-ea"/>
            </a:endParaRPr>
          </a:p>
          <a:p>
            <a:pPr algn="ctr" defTabSz="1239838"/>
            <a:r>
              <a:rPr lang="zh-CN" altLang="en-US" sz="2400" b="1" dirty="0" smtClean="0">
                <a:blipFill>
                  <a:blip r:embed="rId6"/>
                  <a:stretch>
                    <a:fillRect/>
                  </a:stretch>
                </a:blipFill>
                <a:latin typeface="+mn-ea"/>
              </a:rPr>
              <a:t>内容</a:t>
            </a:r>
            <a:endParaRPr lang="zh-CN" altLang="en-US" sz="2400" b="1" dirty="0">
              <a:blipFill>
                <a:blip r:embed="rId6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38" name="椭圆 24"/>
          <p:cNvSpPr>
            <a:spLocks noChangeArrowheads="1"/>
          </p:cNvSpPr>
          <p:nvPr/>
        </p:nvSpPr>
        <p:spPr bwMode="auto">
          <a:xfrm>
            <a:off x="7043316" y="4366115"/>
            <a:ext cx="1450975" cy="1519589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2700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1239838"/>
            <a:r>
              <a:rPr lang="zh-CN" altLang="en-US" sz="2400" b="1" dirty="0">
                <a:blipFill>
                  <a:blip r:embed="rId6"/>
                  <a:stretch>
                    <a:fillRect/>
                  </a:stretch>
                </a:blipFill>
                <a:latin typeface="+mn-ea"/>
              </a:rPr>
              <a:t>文本</a:t>
            </a:r>
            <a:endParaRPr lang="en-US" altLang="zh-CN" sz="2400" b="1" dirty="0">
              <a:blipFill>
                <a:blip r:embed="rId6"/>
                <a:stretch>
                  <a:fillRect/>
                </a:stretch>
              </a:blipFill>
              <a:latin typeface="+mn-ea"/>
            </a:endParaRPr>
          </a:p>
          <a:p>
            <a:pPr algn="ctr" defTabSz="1239838"/>
            <a:r>
              <a:rPr lang="zh-CN" altLang="en-US" sz="2400" b="1" dirty="0">
                <a:blipFill>
                  <a:blip r:embed="rId6"/>
                  <a:stretch>
                    <a:fillRect/>
                  </a:stretch>
                </a:blipFill>
                <a:latin typeface="+mn-ea"/>
              </a:rPr>
              <a:t>内容</a:t>
            </a:r>
          </a:p>
        </p:txBody>
      </p:sp>
      <p:sp>
        <p:nvSpPr>
          <p:cNvPr id="39" name="椭圆 25"/>
          <p:cNvSpPr>
            <a:spLocks noChangeArrowheads="1"/>
          </p:cNvSpPr>
          <p:nvPr/>
        </p:nvSpPr>
        <p:spPr bwMode="auto">
          <a:xfrm>
            <a:off x="3510261" y="4294090"/>
            <a:ext cx="1452563" cy="1519589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2700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1239838"/>
            <a:r>
              <a:rPr lang="zh-CN" altLang="en-US" sz="2400" b="1" dirty="0">
                <a:blipFill>
                  <a:blip r:embed="rId6"/>
                  <a:stretch>
                    <a:fillRect/>
                  </a:stretch>
                </a:blipFill>
                <a:latin typeface="+mn-ea"/>
              </a:rPr>
              <a:t>文本</a:t>
            </a:r>
            <a:endParaRPr lang="en-US" altLang="zh-CN" sz="2400" b="1" dirty="0">
              <a:blipFill>
                <a:blip r:embed="rId6"/>
                <a:stretch>
                  <a:fillRect/>
                </a:stretch>
              </a:blipFill>
              <a:latin typeface="+mn-ea"/>
            </a:endParaRPr>
          </a:p>
          <a:p>
            <a:pPr algn="ctr" defTabSz="1239838"/>
            <a:r>
              <a:rPr lang="zh-CN" altLang="en-US" sz="2400" b="1" dirty="0">
                <a:blipFill>
                  <a:blip r:embed="rId6"/>
                  <a:stretch>
                    <a:fillRect/>
                  </a:stretch>
                </a:blipFill>
                <a:latin typeface="+mn-ea"/>
              </a:rPr>
              <a:t>内容</a:t>
            </a:r>
          </a:p>
        </p:txBody>
      </p:sp>
      <p:sp>
        <p:nvSpPr>
          <p:cNvPr id="40" name="文本框 12"/>
          <p:cNvSpPr>
            <a:spLocks/>
          </p:cNvSpPr>
          <p:nvPr/>
        </p:nvSpPr>
        <p:spPr bwMode="auto">
          <a:xfrm>
            <a:off x="5087939" y="2712681"/>
            <a:ext cx="1912937" cy="2007065"/>
          </a:xfrm>
          <a:custGeom>
            <a:avLst/>
            <a:gdLst>
              <a:gd name="T0" fmla="*/ 0 w 1302418"/>
              <a:gd name="T1" fmla="*/ 0 h 1302419"/>
              <a:gd name="T2" fmla="*/ 1302418 w 1302418"/>
              <a:gd name="T3" fmla="*/ 1302419 h 1302419"/>
            </a:gdLst>
            <a:ahLst/>
            <a:cxnLst/>
            <a:rect l="T0" t="T1" r="T2" b="T3"/>
            <a:pathLst>
              <a:path w="1302418" h="1302419">
                <a:moveTo>
                  <a:pt x="0" y="0"/>
                </a:moveTo>
                <a:lnTo>
                  <a:pt x="325500" y="106"/>
                </a:lnTo>
                <a:lnTo>
                  <a:pt x="244151" y="81454"/>
                </a:lnTo>
                <a:lnTo>
                  <a:pt x="406953" y="244256"/>
                </a:lnTo>
                <a:lnTo>
                  <a:pt x="650999" y="211"/>
                </a:lnTo>
                <a:lnTo>
                  <a:pt x="895202" y="244414"/>
                </a:lnTo>
                <a:lnTo>
                  <a:pt x="1057899" y="81717"/>
                </a:lnTo>
                <a:lnTo>
                  <a:pt x="976498" y="316"/>
                </a:lnTo>
                <a:lnTo>
                  <a:pt x="1301997" y="422"/>
                </a:lnTo>
                <a:lnTo>
                  <a:pt x="1302102" y="325921"/>
                </a:lnTo>
                <a:lnTo>
                  <a:pt x="1220701" y="244520"/>
                </a:lnTo>
                <a:lnTo>
                  <a:pt x="1058004" y="407217"/>
                </a:lnTo>
                <a:lnTo>
                  <a:pt x="1302208" y="651420"/>
                </a:lnTo>
                <a:lnTo>
                  <a:pt x="1058162" y="895466"/>
                </a:lnTo>
                <a:lnTo>
                  <a:pt x="1220964" y="1058268"/>
                </a:lnTo>
                <a:lnTo>
                  <a:pt x="1302313" y="976919"/>
                </a:lnTo>
                <a:lnTo>
                  <a:pt x="1302418" y="1302419"/>
                </a:lnTo>
                <a:lnTo>
                  <a:pt x="976919" y="1302313"/>
                </a:lnTo>
                <a:lnTo>
                  <a:pt x="1058267" y="1220965"/>
                </a:lnTo>
                <a:lnTo>
                  <a:pt x="895465" y="1058163"/>
                </a:lnTo>
                <a:lnTo>
                  <a:pt x="651420" y="1302208"/>
                </a:lnTo>
                <a:lnTo>
                  <a:pt x="407216" y="1058005"/>
                </a:lnTo>
                <a:lnTo>
                  <a:pt x="244519" y="1220702"/>
                </a:lnTo>
                <a:lnTo>
                  <a:pt x="325921" y="1302103"/>
                </a:lnTo>
                <a:lnTo>
                  <a:pt x="421" y="1301998"/>
                </a:lnTo>
                <a:lnTo>
                  <a:pt x="316" y="976498"/>
                </a:lnTo>
                <a:lnTo>
                  <a:pt x="81717" y="1057899"/>
                </a:lnTo>
                <a:lnTo>
                  <a:pt x="244414" y="895202"/>
                </a:lnTo>
                <a:lnTo>
                  <a:pt x="210" y="650999"/>
                </a:lnTo>
                <a:lnTo>
                  <a:pt x="244256" y="406953"/>
                </a:lnTo>
                <a:lnTo>
                  <a:pt x="81454" y="244151"/>
                </a:lnTo>
                <a:lnTo>
                  <a:pt x="105" y="325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1239838"/>
            <a:r>
              <a:rPr lang="zh-CN" altLang="en-US" sz="3500" b="1" dirty="0" smtClean="0">
                <a:blipFill>
                  <a:blip r:embed="rId6"/>
                  <a:stretch>
                    <a:fillRect/>
                  </a:stretch>
                </a:blipFill>
                <a:latin typeface="+mn-ea"/>
              </a:rPr>
              <a:t>不足</a:t>
            </a:r>
            <a:endParaRPr lang="zh-CN" altLang="en-US" sz="3500" b="1" dirty="0">
              <a:blipFill>
                <a:blip r:embed="rId6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41" name="TextBox 45"/>
          <p:cNvSpPr txBox="1">
            <a:spLocks noChangeArrowheads="1"/>
          </p:cNvSpPr>
          <p:nvPr/>
        </p:nvSpPr>
        <p:spPr bwMode="auto">
          <a:xfrm>
            <a:off x="2188485" y="1692989"/>
            <a:ext cx="1217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zh-CN" altLang="en-US" sz="2000" b="1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添加标题</a:t>
            </a:r>
            <a:endParaRPr lang="zh-CN" altLang="en-US" sz="1400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42" name="矩形 47"/>
          <p:cNvSpPr>
            <a:spLocks noChangeArrowheads="1"/>
          </p:cNvSpPr>
          <p:nvPr/>
        </p:nvSpPr>
        <p:spPr bwMode="auto">
          <a:xfrm>
            <a:off x="622598" y="2053435"/>
            <a:ext cx="2881312" cy="86812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ctr" defTabSz="912813">
              <a:lnSpc>
                <a:spcPct val="120000"/>
              </a:lnSpc>
              <a:buFont typeface="Arial" charset="0"/>
              <a:buNone/>
            </a:pPr>
            <a:r>
              <a:rPr lang="zh-CN" altLang="en-US" sz="1400" dirty="0">
                <a:solidFill>
                  <a:schemeClr val="bg1">
                    <a:lumMod val="85000"/>
                  </a:schemeClr>
                </a:solidFill>
                <a:latin typeface="+mn-ea"/>
                <a:sym typeface="微软雅黑" pitchFamily="34" charset="-122"/>
              </a:rPr>
              <a:t>单击此处添加文字阐述，添加简短问题说明文字，具体说明文字在此处添加此处</a:t>
            </a:r>
            <a:r>
              <a:rPr lang="zh-CN" altLang="en-US" sz="1400" dirty="0" smtClean="0">
                <a:solidFill>
                  <a:schemeClr val="bg1">
                    <a:lumMod val="85000"/>
                  </a:schemeClr>
                </a:solidFill>
                <a:latin typeface="+mn-ea"/>
                <a:sym typeface="微软雅黑" pitchFamily="34" charset="-122"/>
              </a:rPr>
              <a:t>。</a:t>
            </a:r>
            <a:endParaRPr lang="zh-CN" altLang="en-US" sz="1400" dirty="0">
              <a:solidFill>
                <a:schemeClr val="bg1">
                  <a:lumMod val="85000"/>
                </a:schemeClr>
              </a:solidFill>
              <a:latin typeface="+mn-ea"/>
              <a:sym typeface="微软雅黑" pitchFamily="34" charset="-122"/>
            </a:endParaRPr>
          </a:p>
        </p:txBody>
      </p:sp>
      <p:sp>
        <p:nvSpPr>
          <p:cNvPr id="43" name="TextBox 45"/>
          <p:cNvSpPr txBox="1">
            <a:spLocks noChangeArrowheads="1"/>
          </p:cNvSpPr>
          <p:nvPr/>
        </p:nvSpPr>
        <p:spPr bwMode="auto">
          <a:xfrm>
            <a:off x="2188485" y="4424296"/>
            <a:ext cx="1217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zh-CN" altLang="en-US" sz="2000" b="1">
                <a:solidFill>
                  <a:schemeClr val="bg1">
                    <a:lumMod val="85000"/>
                  </a:schemeClr>
                </a:solidFill>
                <a:latin typeface="+mn-ea"/>
              </a:rPr>
              <a:t>添加标题</a:t>
            </a:r>
            <a:endParaRPr lang="zh-CN" altLang="en-US" sz="140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44" name="矩形 47"/>
          <p:cNvSpPr>
            <a:spLocks noChangeArrowheads="1"/>
          </p:cNvSpPr>
          <p:nvPr/>
        </p:nvSpPr>
        <p:spPr bwMode="auto">
          <a:xfrm>
            <a:off x="622598" y="4784741"/>
            <a:ext cx="2881312" cy="112671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ctr" defTabSz="912813">
              <a:lnSpc>
                <a:spcPct val="120000"/>
              </a:lnSpc>
              <a:buFont typeface="Arial" charset="0"/>
              <a:buNone/>
            </a:pPr>
            <a:r>
              <a:rPr lang="zh-CN" altLang="en-US" sz="1400" dirty="0">
                <a:solidFill>
                  <a:schemeClr val="bg1">
                    <a:lumMod val="85000"/>
                  </a:schemeClr>
                </a:solidFill>
                <a:latin typeface="+mn-ea"/>
                <a:sym typeface="微软雅黑" pitchFamily="34" charset="-122"/>
              </a:rPr>
              <a:t>单击此处添加文字阐述，添加简短问题说明文字，具体说明文字在此处添加此处。单击此处添加文字阐述</a:t>
            </a:r>
            <a:r>
              <a:rPr lang="zh-CN" altLang="en-US" sz="1400" dirty="0" smtClean="0">
                <a:solidFill>
                  <a:schemeClr val="bg1">
                    <a:lumMod val="85000"/>
                  </a:schemeClr>
                </a:solidFill>
                <a:latin typeface="+mn-ea"/>
                <a:sym typeface="微软雅黑" pitchFamily="34" charset="-122"/>
              </a:rPr>
              <a:t>，</a:t>
            </a:r>
            <a:endParaRPr lang="zh-CN" altLang="en-US" sz="1400" dirty="0">
              <a:solidFill>
                <a:schemeClr val="bg1">
                  <a:lumMod val="85000"/>
                </a:schemeClr>
              </a:solidFill>
              <a:latin typeface="+mn-ea"/>
              <a:sym typeface="微软雅黑" pitchFamily="34" charset="-122"/>
            </a:endParaRPr>
          </a:p>
        </p:txBody>
      </p:sp>
      <p:sp>
        <p:nvSpPr>
          <p:cNvPr id="45" name="TextBox 45"/>
          <p:cNvSpPr txBox="1">
            <a:spLocks noChangeArrowheads="1"/>
          </p:cNvSpPr>
          <p:nvPr/>
        </p:nvSpPr>
        <p:spPr bwMode="auto">
          <a:xfrm>
            <a:off x="8595485" y="1785657"/>
            <a:ext cx="1217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zh-CN" altLang="en-US" sz="2000" b="1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添加标题</a:t>
            </a:r>
            <a:endParaRPr lang="zh-CN" altLang="en-US" sz="1400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46" name="矩形 47"/>
          <p:cNvSpPr>
            <a:spLocks noChangeArrowheads="1"/>
          </p:cNvSpPr>
          <p:nvPr/>
        </p:nvSpPr>
        <p:spPr bwMode="auto">
          <a:xfrm>
            <a:off x="8542486" y="2146102"/>
            <a:ext cx="2881313" cy="86812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ctr" defTabSz="912813">
              <a:lnSpc>
                <a:spcPct val="120000"/>
              </a:lnSpc>
              <a:buFont typeface="Arial" charset="0"/>
              <a:buNone/>
            </a:pPr>
            <a:r>
              <a:rPr lang="zh-CN" altLang="en-US" sz="1400" dirty="0">
                <a:solidFill>
                  <a:schemeClr val="bg1">
                    <a:lumMod val="85000"/>
                  </a:schemeClr>
                </a:solidFill>
                <a:latin typeface="+mn-ea"/>
                <a:sym typeface="微软雅黑" pitchFamily="34" charset="-122"/>
              </a:rPr>
              <a:t>单击此处添加文字阐述，添加简短问题说明文字，具体说明文字在此处添加此处</a:t>
            </a:r>
            <a:r>
              <a:rPr lang="zh-CN" altLang="en-US" sz="1400" dirty="0" smtClean="0">
                <a:solidFill>
                  <a:schemeClr val="bg1">
                    <a:lumMod val="85000"/>
                  </a:schemeClr>
                </a:solidFill>
                <a:latin typeface="+mn-ea"/>
                <a:sym typeface="微软雅黑" pitchFamily="34" charset="-122"/>
              </a:rPr>
              <a:t>。</a:t>
            </a:r>
            <a:endParaRPr lang="zh-CN" altLang="en-US" sz="1400" dirty="0">
              <a:solidFill>
                <a:schemeClr val="bg1">
                  <a:lumMod val="85000"/>
                </a:schemeClr>
              </a:solidFill>
              <a:latin typeface="+mn-ea"/>
              <a:sym typeface="微软雅黑" pitchFamily="34" charset="-122"/>
            </a:endParaRPr>
          </a:p>
        </p:txBody>
      </p:sp>
      <p:sp>
        <p:nvSpPr>
          <p:cNvPr id="47" name="TextBox 45"/>
          <p:cNvSpPr txBox="1">
            <a:spLocks noChangeArrowheads="1"/>
          </p:cNvSpPr>
          <p:nvPr/>
        </p:nvSpPr>
        <p:spPr bwMode="auto">
          <a:xfrm>
            <a:off x="8523477" y="4640816"/>
            <a:ext cx="1217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zh-CN" altLang="en-US" sz="2000" b="1">
                <a:solidFill>
                  <a:schemeClr val="bg1">
                    <a:lumMod val="85000"/>
                  </a:schemeClr>
                </a:solidFill>
                <a:latin typeface="+mn-ea"/>
              </a:rPr>
              <a:t>添加标题</a:t>
            </a:r>
            <a:endParaRPr lang="zh-CN" altLang="en-US" sz="140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48" name="矩形 47"/>
          <p:cNvSpPr>
            <a:spLocks noChangeArrowheads="1"/>
          </p:cNvSpPr>
          <p:nvPr/>
        </p:nvSpPr>
        <p:spPr bwMode="auto">
          <a:xfrm>
            <a:off x="8470478" y="5001262"/>
            <a:ext cx="2881313" cy="86812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ctr" defTabSz="912813">
              <a:lnSpc>
                <a:spcPct val="120000"/>
              </a:lnSpc>
              <a:buFont typeface="Arial" charset="0"/>
              <a:buNone/>
            </a:pPr>
            <a:r>
              <a:rPr lang="zh-CN" altLang="en-US" sz="1400" dirty="0">
                <a:solidFill>
                  <a:schemeClr val="bg1">
                    <a:lumMod val="85000"/>
                  </a:schemeClr>
                </a:solidFill>
                <a:latin typeface="+mn-ea"/>
                <a:sym typeface="微软雅黑" pitchFamily="34" charset="-122"/>
              </a:rPr>
              <a:t>单击此处添加文字阐述，添加简短问题说明文字，具体说明文字在此处添加此处</a:t>
            </a:r>
            <a:r>
              <a:rPr lang="zh-CN" altLang="en-US" sz="1400" dirty="0" smtClean="0">
                <a:solidFill>
                  <a:schemeClr val="bg1">
                    <a:lumMod val="85000"/>
                  </a:schemeClr>
                </a:solidFill>
                <a:latin typeface="+mn-ea"/>
                <a:sym typeface="微软雅黑" pitchFamily="34" charset="-122"/>
              </a:rPr>
              <a:t>。</a:t>
            </a:r>
            <a:endParaRPr lang="zh-CN" altLang="en-US" sz="1400" dirty="0">
              <a:solidFill>
                <a:schemeClr val="bg1">
                  <a:lumMod val="85000"/>
                </a:schemeClr>
              </a:solidFill>
              <a:latin typeface="+mn-ea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977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+mn-ea"/>
              </a:rPr>
              <a:t>我的反思</a:t>
            </a:r>
            <a:endParaRPr lang="zh-CN" altLang="en-US" sz="3600" dirty="0">
              <a:ln w="3175">
                <a:solidFill>
                  <a:prstClr val="white"/>
                </a:solidFill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+mn-ea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5716198" y="1053330"/>
            <a:ext cx="1747160" cy="3672608"/>
            <a:chOff x="6239222" y="1052736"/>
            <a:chExt cx="1747160" cy="3672608"/>
          </a:xfrm>
          <a:blipFill>
            <a:blip r:embed="rId4"/>
            <a:stretch>
              <a:fillRect/>
            </a:stretch>
          </a:blipFill>
        </p:grpSpPr>
        <p:grpSp>
          <p:nvGrpSpPr>
            <p:cNvPr id="42" name="组合 41"/>
            <p:cNvGrpSpPr/>
            <p:nvPr/>
          </p:nvGrpSpPr>
          <p:grpSpPr>
            <a:xfrm>
              <a:off x="6239222" y="1052736"/>
              <a:ext cx="962976" cy="2612948"/>
              <a:chOff x="3725300" y="650333"/>
              <a:chExt cx="797913" cy="2271618"/>
            </a:xfrm>
            <a:grpFill/>
          </p:grpSpPr>
          <p:sp>
            <p:nvSpPr>
              <p:cNvPr id="44" name="Freeform 6"/>
              <p:cNvSpPr>
                <a:spLocks noEditPoints="1"/>
              </p:cNvSpPr>
              <p:nvPr/>
            </p:nvSpPr>
            <p:spPr bwMode="auto">
              <a:xfrm>
                <a:off x="3939076" y="650333"/>
                <a:ext cx="375047" cy="1810492"/>
              </a:xfrm>
              <a:custGeom>
                <a:avLst/>
                <a:gdLst>
                  <a:gd name="T0" fmla="*/ 295 w 315"/>
                  <a:gd name="T1" fmla="*/ 984 h 1426"/>
                  <a:gd name="T2" fmla="*/ 294 w 315"/>
                  <a:gd name="T3" fmla="*/ 938 h 1426"/>
                  <a:gd name="T4" fmla="*/ 305 w 315"/>
                  <a:gd name="T5" fmla="*/ 882 h 1426"/>
                  <a:gd name="T6" fmla="*/ 293 w 315"/>
                  <a:gd name="T7" fmla="*/ 861 h 1426"/>
                  <a:gd name="T8" fmla="*/ 273 w 315"/>
                  <a:gd name="T9" fmla="*/ 845 h 1426"/>
                  <a:gd name="T10" fmla="*/ 249 w 315"/>
                  <a:gd name="T11" fmla="*/ 824 h 1426"/>
                  <a:gd name="T12" fmla="*/ 188 w 315"/>
                  <a:gd name="T13" fmla="*/ 463 h 1426"/>
                  <a:gd name="T14" fmla="*/ 126 w 315"/>
                  <a:gd name="T15" fmla="*/ 33 h 1426"/>
                  <a:gd name="T16" fmla="*/ 80 w 315"/>
                  <a:gd name="T17" fmla="*/ 823 h 1426"/>
                  <a:gd name="T18" fmla="*/ 77 w 315"/>
                  <a:gd name="T19" fmla="*/ 827 h 1426"/>
                  <a:gd name="T20" fmla="*/ 63 w 315"/>
                  <a:gd name="T21" fmla="*/ 834 h 1426"/>
                  <a:gd name="T22" fmla="*/ 49 w 315"/>
                  <a:gd name="T23" fmla="*/ 843 h 1426"/>
                  <a:gd name="T24" fmla="*/ 38 w 315"/>
                  <a:gd name="T25" fmla="*/ 852 h 1426"/>
                  <a:gd name="T26" fmla="*/ 33 w 315"/>
                  <a:gd name="T27" fmla="*/ 858 h 1426"/>
                  <a:gd name="T28" fmla="*/ 28 w 315"/>
                  <a:gd name="T29" fmla="*/ 868 h 1426"/>
                  <a:gd name="T30" fmla="*/ 12 w 315"/>
                  <a:gd name="T31" fmla="*/ 916 h 1426"/>
                  <a:gd name="T32" fmla="*/ 5 w 315"/>
                  <a:gd name="T33" fmla="*/ 995 h 1426"/>
                  <a:gd name="T34" fmla="*/ 24 w 315"/>
                  <a:gd name="T35" fmla="*/ 1065 h 1426"/>
                  <a:gd name="T36" fmla="*/ 31 w 315"/>
                  <a:gd name="T37" fmla="*/ 1095 h 1426"/>
                  <a:gd name="T38" fmla="*/ 121 w 315"/>
                  <a:gd name="T39" fmla="*/ 1239 h 1426"/>
                  <a:gd name="T40" fmla="*/ 72 w 315"/>
                  <a:gd name="T41" fmla="*/ 1423 h 1426"/>
                  <a:gd name="T42" fmla="*/ 197 w 315"/>
                  <a:gd name="T43" fmla="*/ 1415 h 1426"/>
                  <a:gd name="T44" fmla="*/ 247 w 315"/>
                  <a:gd name="T45" fmla="*/ 1414 h 1426"/>
                  <a:gd name="T46" fmla="*/ 202 w 315"/>
                  <a:gd name="T47" fmla="*/ 1097 h 1426"/>
                  <a:gd name="T48" fmla="*/ 284 w 315"/>
                  <a:gd name="T49" fmla="*/ 1093 h 1426"/>
                  <a:gd name="T50" fmla="*/ 307 w 315"/>
                  <a:gd name="T51" fmla="*/ 1041 h 1426"/>
                  <a:gd name="T52" fmla="*/ 304 w 315"/>
                  <a:gd name="T53" fmla="*/ 961 h 1426"/>
                  <a:gd name="T54" fmla="*/ 284 w 315"/>
                  <a:gd name="T55" fmla="*/ 975 h 1426"/>
                  <a:gd name="T56" fmla="*/ 27 w 315"/>
                  <a:gd name="T57" fmla="*/ 958 h 1426"/>
                  <a:gd name="T58" fmla="*/ 286 w 315"/>
                  <a:gd name="T59" fmla="*/ 946 h 1426"/>
                  <a:gd name="T60" fmla="*/ 82 w 315"/>
                  <a:gd name="T61" fmla="*/ 836 h 1426"/>
                  <a:gd name="T62" fmla="*/ 166 w 315"/>
                  <a:gd name="T63" fmla="*/ 845 h 1426"/>
                  <a:gd name="T64" fmla="*/ 255 w 315"/>
                  <a:gd name="T65" fmla="*/ 843 h 1426"/>
                  <a:gd name="T66" fmla="*/ 267 w 315"/>
                  <a:gd name="T67" fmla="*/ 853 h 1426"/>
                  <a:gd name="T68" fmla="*/ 288 w 315"/>
                  <a:gd name="T69" fmla="*/ 870 h 1426"/>
                  <a:gd name="T70" fmla="*/ 190 w 315"/>
                  <a:gd name="T71" fmla="*/ 869 h 1426"/>
                  <a:gd name="T72" fmla="*/ 40 w 315"/>
                  <a:gd name="T73" fmla="*/ 877 h 1426"/>
                  <a:gd name="T74" fmla="*/ 23 w 315"/>
                  <a:gd name="T75" fmla="*/ 919 h 1426"/>
                  <a:gd name="T76" fmla="*/ 16 w 315"/>
                  <a:gd name="T77" fmla="*/ 904 h 1426"/>
                  <a:gd name="T78" fmla="*/ 41 w 315"/>
                  <a:gd name="T79" fmla="*/ 894 h 1426"/>
                  <a:gd name="T80" fmla="*/ 281 w 315"/>
                  <a:gd name="T81" fmla="*/ 903 h 1426"/>
                  <a:gd name="T82" fmla="*/ 178 w 315"/>
                  <a:gd name="T83" fmla="*/ 928 h 1426"/>
                  <a:gd name="T84" fmla="*/ 185 w 315"/>
                  <a:gd name="T85" fmla="*/ 1181 h 1426"/>
                  <a:gd name="T86" fmla="*/ 235 w 315"/>
                  <a:gd name="T87" fmla="*/ 1410 h 1426"/>
                  <a:gd name="T88" fmla="*/ 199 w 315"/>
                  <a:gd name="T89" fmla="*/ 1403 h 1426"/>
                  <a:gd name="T90" fmla="*/ 108 w 315"/>
                  <a:gd name="T91" fmla="*/ 1405 h 1426"/>
                  <a:gd name="T92" fmla="*/ 72 w 315"/>
                  <a:gd name="T93" fmla="*/ 1413 h 1426"/>
                  <a:gd name="T94" fmla="*/ 132 w 315"/>
                  <a:gd name="T95" fmla="*/ 1236 h 1426"/>
                  <a:gd name="T96" fmla="*/ 126 w 315"/>
                  <a:gd name="T97" fmla="*/ 1180 h 1426"/>
                  <a:gd name="T98" fmla="*/ 125 w 315"/>
                  <a:gd name="T99" fmla="*/ 1093 h 1426"/>
                  <a:gd name="T100" fmla="*/ 186 w 315"/>
                  <a:gd name="T101" fmla="*/ 1175 h 1426"/>
                  <a:gd name="T102" fmla="*/ 298 w 315"/>
                  <a:gd name="T103" fmla="*/ 1046 h 1426"/>
                  <a:gd name="T104" fmla="*/ 287 w 315"/>
                  <a:gd name="T105" fmla="*/ 1072 h 1426"/>
                  <a:gd name="T106" fmla="*/ 45 w 315"/>
                  <a:gd name="T107" fmla="*/ 1064 h 1426"/>
                  <a:gd name="T108" fmla="*/ 18 w 315"/>
                  <a:gd name="T109" fmla="*/ 1025 h 1426"/>
                  <a:gd name="T110" fmla="*/ 278 w 315"/>
                  <a:gd name="T111" fmla="*/ 1031 h 1426"/>
                  <a:gd name="T112" fmla="*/ 300 w 315"/>
                  <a:gd name="T113" fmla="*/ 1009 h 1426"/>
                  <a:gd name="T114" fmla="*/ 43 w 315"/>
                  <a:gd name="T115" fmla="*/ 1009 h 1426"/>
                  <a:gd name="T116" fmla="*/ 17 w 315"/>
                  <a:gd name="T117" fmla="*/ 974 h 1426"/>
                  <a:gd name="T118" fmla="*/ 276 w 315"/>
                  <a:gd name="T119" fmla="*/ 986 h 1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15" h="1426">
                    <a:moveTo>
                      <a:pt x="309" y="1013"/>
                    </a:moveTo>
                    <a:cubicBezTo>
                      <a:pt x="311" y="1009"/>
                      <a:pt x="311" y="1004"/>
                      <a:pt x="309" y="1000"/>
                    </a:cubicBezTo>
                    <a:cubicBezTo>
                      <a:pt x="306" y="993"/>
                      <a:pt x="300" y="987"/>
                      <a:pt x="295" y="984"/>
                    </a:cubicBezTo>
                    <a:cubicBezTo>
                      <a:pt x="300" y="982"/>
                      <a:pt x="306" y="979"/>
                      <a:pt x="310" y="974"/>
                    </a:cubicBezTo>
                    <a:cubicBezTo>
                      <a:pt x="314" y="970"/>
                      <a:pt x="315" y="964"/>
                      <a:pt x="313" y="958"/>
                    </a:cubicBezTo>
                    <a:cubicBezTo>
                      <a:pt x="311" y="948"/>
                      <a:pt x="303" y="941"/>
                      <a:pt x="294" y="938"/>
                    </a:cubicBezTo>
                    <a:cubicBezTo>
                      <a:pt x="302" y="933"/>
                      <a:pt x="311" y="926"/>
                      <a:pt x="310" y="914"/>
                    </a:cubicBezTo>
                    <a:cubicBezTo>
                      <a:pt x="309" y="905"/>
                      <a:pt x="304" y="898"/>
                      <a:pt x="295" y="895"/>
                    </a:cubicBezTo>
                    <a:cubicBezTo>
                      <a:pt x="300" y="892"/>
                      <a:pt x="304" y="887"/>
                      <a:pt x="305" y="882"/>
                    </a:cubicBezTo>
                    <a:cubicBezTo>
                      <a:pt x="305" y="880"/>
                      <a:pt x="305" y="878"/>
                      <a:pt x="305" y="877"/>
                    </a:cubicBezTo>
                    <a:cubicBezTo>
                      <a:pt x="304" y="871"/>
                      <a:pt x="300" y="866"/>
                      <a:pt x="294" y="862"/>
                    </a:cubicBezTo>
                    <a:cubicBezTo>
                      <a:pt x="294" y="861"/>
                      <a:pt x="293" y="861"/>
                      <a:pt x="293" y="861"/>
                    </a:cubicBezTo>
                    <a:cubicBezTo>
                      <a:pt x="289" y="858"/>
                      <a:pt x="286" y="856"/>
                      <a:pt x="283" y="853"/>
                    </a:cubicBezTo>
                    <a:cubicBezTo>
                      <a:pt x="282" y="852"/>
                      <a:pt x="281" y="851"/>
                      <a:pt x="279" y="850"/>
                    </a:cubicBezTo>
                    <a:cubicBezTo>
                      <a:pt x="277" y="848"/>
                      <a:pt x="275" y="846"/>
                      <a:pt x="273" y="845"/>
                    </a:cubicBezTo>
                    <a:cubicBezTo>
                      <a:pt x="272" y="844"/>
                      <a:pt x="271" y="843"/>
                      <a:pt x="270" y="842"/>
                    </a:cubicBezTo>
                    <a:cubicBezTo>
                      <a:pt x="263" y="837"/>
                      <a:pt x="257" y="831"/>
                      <a:pt x="251" y="826"/>
                    </a:cubicBezTo>
                    <a:cubicBezTo>
                      <a:pt x="249" y="824"/>
                      <a:pt x="249" y="824"/>
                      <a:pt x="249" y="824"/>
                    </a:cubicBezTo>
                    <a:cubicBezTo>
                      <a:pt x="246" y="821"/>
                      <a:pt x="243" y="818"/>
                      <a:pt x="241" y="816"/>
                    </a:cubicBezTo>
                    <a:cubicBezTo>
                      <a:pt x="233" y="808"/>
                      <a:pt x="207" y="786"/>
                      <a:pt x="165" y="782"/>
                    </a:cubicBezTo>
                    <a:cubicBezTo>
                      <a:pt x="157" y="759"/>
                      <a:pt x="141" y="678"/>
                      <a:pt x="188" y="463"/>
                    </a:cubicBezTo>
                    <a:cubicBezTo>
                      <a:pt x="251" y="168"/>
                      <a:pt x="164" y="19"/>
                      <a:pt x="160" y="12"/>
                    </a:cubicBezTo>
                    <a:cubicBezTo>
                      <a:pt x="154" y="3"/>
                      <a:pt x="142" y="0"/>
                      <a:pt x="133" y="6"/>
                    </a:cubicBezTo>
                    <a:cubicBezTo>
                      <a:pt x="123" y="11"/>
                      <a:pt x="120" y="24"/>
                      <a:pt x="126" y="33"/>
                    </a:cubicBezTo>
                    <a:cubicBezTo>
                      <a:pt x="127" y="35"/>
                      <a:pt x="209" y="175"/>
                      <a:pt x="148" y="455"/>
                    </a:cubicBezTo>
                    <a:cubicBezTo>
                      <a:pt x="105" y="655"/>
                      <a:pt x="113" y="747"/>
                      <a:pt x="125" y="788"/>
                    </a:cubicBezTo>
                    <a:cubicBezTo>
                      <a:pt x="103" y="796"/>
                      <a:pt x="87" y="813"/>
                      <a:pt x="80" y="823"/>
                    </a:cubicBezTo>
                    <a:cubicBezTo>
                      <a:pt x="79" y="823"/>
                      <a:pt x="79" y="823"/>
                      <a:pt x="79" y="823"/>
                    </a:cubicBezTo>
                    <a:cubicBezTo>
                      <a:pt x="77" y="827"/>
                      <a:pt x="77" y="827"/>
                      <a:pt x="77" y="827"/>
                    </a:cubicBezTo>
                    <a:cubicBezTo>
                      <a:pt x="77" y="827"/>
                      <a:pt x="77" y="827"/>
                      <a:pt x="77" y="827"/>
                    </a:cubicBezTo>
                    <a:cubicBezTo>
                      <a:pt x="76" y="827"/>
                      <a:pt x="76" y="828"/>
                      <a:pt x="75" y="828"/>
                    </a:cubicBezTo>
                    <a:cubicBezTo>
                      <a:pt x="72" y="830"/>
                      <a:pt x="69" y="831"/>
                      <a:pt x="67" y="832"/>
                    </a:cubicBezTo>
                    <a:cubicBezTo>
                      <a:pt x="65" y="833"/>
                      <a:pt x="64" y="834"/>
                      <a:pt x="63" y="834"/>
                    </a:cubicBezTo>
                    <a:cubicBezTo>
                      <a:pt x="61" y="835"/>
                      <a:pt x="59" y="837"/>
                      <a:pt x="57" y="838"/>
                    </a:cubicBezTo>
                    <a:cubicBezTo>
                      <a:pt x="56" y="839"/>
                      <a:pt x="55" y="839"/>
                      <a:pt x="53" y="840"/>
                    </a:cubicBezTo>
                    <a:cubicBezTo>
                      <a:pt x="52" y="841"/>
                      <a:pt x="50" y="842"/>
                      <a:pt x="49" y="843"/>
                    </a:cubicBezTo>
                    <a:cubicBezTo>
                      <a:pt x="48" y="844"/>
                      <a:pt x="46" y="845"/>
                      <a:pt x="45" y="846"/>
                    </a:cubicBezTo>
                    <a:cubicBezTo>
                      <a:pt x="44" y="847"/>
                      <a:pt x="43" y="848"/>
                      <a:pt x="42" y="848"/>
                    </a:cubicBezTo>
                    <a:cubicBezTo>
                      <a:pt x="41" y="849"/>
                      <a:pt x="40" y="851"/>
                      <a:pt x="38" y="852"/>
                    </a:cubicBezTo>
                    <a:cubicBezTo>
                      <a:pt x="38" y="852"/>
                      <a:pt x="37" y="853"/>
                      <a:pt x="37" y="853"/>
                    </a:cubicBezTo>
                    <a:cubicBezTo>
                      <a:pt x="35" y="855"/>
                      <a:pt x="34" y="856"/>
                      <a:pt x="33" y="858"/>
                    </a:cubicBezTo>
                    <a:cubicBezTo>
                      <a:pt x="33" y="858"/>
                      <a:pt x="33" y="858"/>
                      <a:pt x="33" y="858"/>
                    </a:cubicBezTo>
                    <a:cubicBezTo>
                      <a:pt x="32" y="860"/>
                      <a:pt x="31" y="861"/>
                      <a:pt x="30" y="863"/>
                    </a:cubicBezTo>
                    <a:cubicBezTo>
                      <a:pt x="30" y="863"/>
                      <a:pt x="30" y="863"/>
                      <a:pt x="30" y="863"/>
                    </a:cubicBezTo>
                    <a:cubicBezTo>
                      <a:pt x="29" y="865"/>
                      <a:pt x="28" y="867"/>
                      <a:pt x="28" y="868"/>
                    </a:cubicBezTo>
                    <a:cubicBezTo>
                      <a:pt x="27" y="872"/>
                      <a:pt x="28" y="875"/>
                      <a:pt x="29" y="879"/>
                    </a:cubicBezTo>
                    <a:cubicBezTo>
                      <a:pt x="21" y="883"/>
                      <a:pt x="8" y="891"/>
                      <a:pt x="6" y="902"/>
                    </a:cubicBezTo>
                    <a:cubicBezTo>
                      <a:pt x="6" y="906"/>
                      <a:pt x="7" y="911"/>
                      <a:pt x="12" y="916"/>
                    </a:cubicBezTo>
                    <a:cubicBezTo>
                      <a:pt x="8" y="922"/>
                      <a:pt x="3" y="932"/>
                      <a:pt x="5" y="942"/>
                    </a:cubicBezTo>
                    <a:cubicBezTo>
                      <a:pt x="6" y="948"/>
                      <a:pt x="9" y="952"/>
                      <a:pt x="15" y="956"/>
                    </a:cubicBezTo>
                    <a:cubicBezTo>
                      <a:pt x="10" y="965"/>
                      <a:pt x="0" y="981"/>
                      <a:pt x="5" y="995"/>
                    </a:cubicBezTo>
                    <a:cubicBezTo>
                      <a:pt x="7" y="1001"/>
                      <a:pt x="11" y="1005"/>
                      <a:pt x="17" y="1008"/>
                    </a:cubicBezTo>
                    <a:cubicBezTo>
                      <a:pt x="13" y="1012"/>
                      <a:pt x="3" y="1026"/>
                      <a:pt x="6" y="1042"/>
                    </a:cubicBezTo>
                    <a:cubicBezTo>
                      <a:pt x="8" y="1051"/>
                      <a:pt x="14" y="1059"/>
                      <a:pt x="24" y="1065"/>
                    </a:cubicBezTo>
                    <a:cubicBezTo>
                      <a:pt x="19" y="1069"/>
                      <a:pt x="14" y="1073"/>
                      <a:pt x="12" y="1078"/>
                    </a:cubicBezTo>
                    <a:cubicBezTo>
                      <a:pt x="9" y="1078"/>
                      <a:pt x="7" y="1080"/>
                      <a:pt x="4" y="1082"/>
                    </a:cubicBezTo>
                    <a:cubicBezTo>
                      <a:pt x="10" y="1089"/>
                      <a:pt x="21" y="1092"/>
                      <a:pt x="31" y="1095"/>
                    </a:cubicBezTo>
                    <a:cubicBezTo>
                      <a:pt x="47" y="1095"/>
                      <a:pt x="77" y="1094"/>
                      <a:pt x="112" y="1094"/>
                    </a:cubicBezTo>
                    <a:cubicBezTo>
                      <a:pt x="109" y="1126"/>
                      <a:pt x="114" y="1169"/>
                      <a:pt x="115" y="1178"/>
                    </a:cubicBezTo>
                    <a:cubicBezTo>
                      <a:pt x="100" y="1209"/>
                      <a:pt x="114" y="1231"/>
                      <a:pt x="121" y="1239"/>
                    </a:cubicBezTo>
                    <a:cubicBezTo>
                      <a:pt x="53" y="1410"/>
                      <a:pt x="53" y="1410"/>
                      <a:pt x="53" y="1410"/>
                    </a:cubicBezTo>
                    <a:cubicBezTo>
                      <a:pt x="54" y="1412"/>
                      <a:pt x="54" y="1412"/>
                      <a:pt x="54" y="1412"/>
                    </a:cubicBezTo>
                    <a:cubicBezTo>
                      <a:pt x="55" y="1416"/>
                      <a:pt x="59" y="1423"/>
                      <a:pt x="72" y="1423"/>
                    </a:cubicBezTo>
                    <a:cubicBezTo>
                      <a:pt x="83" y="1423"/>
                      <a:pt x="98" y="1417"/>
                      <a:pt x="104" y="1415"/>
                    </a:cubicBezTo>
                    <a:cubicBezTo>
                      <a:pt x="116" y="1422"/>
                      <a:pt x="131" y="1426"/>
                      <a:pt x="147" y="1426"/>
                    </a:cubicBezTo>
                    <a:cubicBezTo>
                      <a:pt x="169" y="1426"/>
                      <a:pt x="189" y="1418"/>
                      <a:pt x="197" y="1415"/>
                    </a:cubicBezTo>
                    <a:cubicBezTo>
                      <a:pt x="204" y="1421"/>
                      <a:pt x="212" y="1424"/>
                      <a:pt x="220" y="1424"/>
                    </a:cubicBezTo>
                    <a:cubicBezTo>
                      <a:pt x="233" y="1424"/>
                      <a:pt x="244" y="1417"/>
                      <a:pt x="244" y="1416"/>
                    </a:cubicBezTo>
                    <a:cubicBezTo>
                      <a:pt x="247" y="1414"/>
                      <a:pt x="247" y="1414"/>
                      <a:pt x="247" y="1414"/>
                    </a:cubicBezTo>
                    <a:cubicBezTo>
                      <a:pt x="192" y="1239"/>
                      <a:pt x="192" y="1239"/>
                      <a:pt x="192" y="1239"/>
                    </a:cubicBezTo>
                    <a:cubicBezTo>
                      <a:pt x="213" y="1222"/>
                      <a:pt x="200" y="1190"/>
                      <a:pt x="195" y="1180"/>
                    </a:cubicBezTo>
                    <a:cubicBezTo>
                      <a:pt x="208" y="1161"/>
                      <a:pt x="203" y="1110"/>
                      <a:pt x="202" y="1097"/>
                    </a:cubicBezTo>
                    <a:cubicBezTo>
                      <a:pt x="202" y="1096"/>
                      <a:pt x="203" y="1095"/>
                      <a:pt x="203" y="1094"/>
                    </a:cubicBezTo>
                    <a:cubicBezTo>
                      <a:pt x="230" y="1094"/>
                      <a:pt x="249" y="1094"/>
                      <a:pt x="262" y="1093"/>
                    </a:cubicBezTo>
                    <a:cubicBezTo>
                      <a:pt x="270" y="1093"/>
                      <a:pt x="277" y="1093"/>
                      <a:pt x="284" y="1093"/>
                    </a:cubicBezTo>
                    <a:cubicBezTo>
                      <a:pt x="290" y="1088"/>
                      <a:pt x="297" y="1083"/>
                      <a:pt x="303" y="1079"/>
                    </a:cubicBezTo>
                    <a:cubicBezTo>
                      <a:pt x="302" y="1078"/>
                      <a:pt x="301" y="1078"/>
                      <a:pt x="300" y="1077"/>
                    </a:cubicBezTo>
                    <a:cubicBezTo>
                      <a:pt x="308" y="1068"/>
                      <a:pt x="314" y="1055"/>
                      <a:pt x="307" y="1041"/>
                    </a:cubicBezTo>
                    <a:cubicBezTo>
                      <a:pt x="302" y="1034"/>
                      <a:pt x="298" y="1029"/>
                      <a:pt x="293" y="1026"/>
                    </a:cubicBezTo>
                    <a:cubicBezTo>
                      <a:pt x="300" y="1023"/>
                      <a:pt x="306" y="1019"/>
                      <a:pt x="309" y="1013"/>
                    </a:cubicBezTo>
                    <a:close/>
                    <a:moveTo>
                      <a:pt x="304" y="961"/>
                    </a:moveTo>
                    <a:cubicBezTo>
                      <a:pt x="304" y="962"/>
                      <a:pt x="304" y="963"/>
                      <a:pt x="304" y="963"/>
                    </a:cubicBezTo>
                    <a:cubicBezTo>
                      <a:pt x="304" y="966"/>
                      <a:pt x="303" y="967"/>
                      <a:pt x="302" y="968"/>
                    </a:cubicBezTo>
                    <a:cubicBezTo>
                      <a:pt x="299" y="973"/>
                      <a:pt x="290" y="975"/>
                      <a:pt x="284" y="975"/>
                    </a:cubicBezTo>
                    <a:cubicBezTo>
                      <a:pt x="273" y="973"/>
                      <a:pt x="219" y="959"/>
                      <a:pt x="121" y="959"/>
                    </a:cubicBezTo>
                    <a:cubicBezTo>
                      <a:pt x="92" y="959"/>
                      <a:pt x="59" y="961"/>
                      <a:pt x="22" y="964"/>
                    </a:cubicBezTo>
                    <a:cubicBezTo>
                      <a:pt x="24" y="961"/>
                      <a:pt x="25" y="959"/>
                      <a:pt x="27" y="958"/>
                    </a:cubicBezTo>
                    <a:cubicBezTo>
                      <a:pt x="30" y="953"/>
                      <a:pt x="30" y="953"/>
                      <a:pt x="30" y="953"/>
                    </a:cubicBezTo>
                    <a:cubicBezTo>
                      <a:pt x="110" y="937"/>
                      <a:pt x="197" y="934"/>
                      <a:pt x="281" y="945"/>
                    </a:cubicBezTo>
                    <a:cubicBezTo>
                      <a:pt x="284" y="946"/>
                      <a:pt x="285" y="946"/>
                      <a:pt x="286" y="946"/>
                    </a:cubicBezTo>
                    <a:cubicBezTo>
                      <a:pt x="293" y="948"/>
                      <a:pt x="301" y="952"/>
                      <a:pt x="304" y="961"/>
                    </a:cubicBezTo>
                    <a:close/>
                    <a:moveTo>
                      <a:pt x="38" y="870"/>
                    </a:moveTo>
                    <a:cubicBezTo>
                      <a:pt x="39" y="866"/>
                      <a:pt x="45" y="854"/>
                      <a:pt x="82" y="836"/>
                    </a:cubicBezTo>
                    <a:cubicBezTo>
                      <a:pt x="83" y="835"/>
                      <a:pt x="83" y="835"/>
                      <a:pt x="84" y="835"/>
                    </a:cubicBezTo>
                    <a:cubicBezTo>
                      <a:pt x="84" y="835"/>
                      <a:pt x="84" y="835"/>
                      <a:pt x="84" y="835"/>
                    </a:cubicBezTo>
                    <a:cubicBezTo>
                      <a:pt x="110" y="842"/>
                      <a:pt x="137" y="845"/>
                      <a:pt x="166" y="845"/>
                    </a:cubicBezTo>
                    <a:cubicBezTo>
                      <a:pt x="193" y="845"/>
                      <a:pt x="221" y="842"/>
                      <a:pt x="246" y="835"/>
                    </a:cubicBezTo>
                    <a:cubicBezTo>
                      <a:pt x="246" y="835"/>
                      <a:pt x="246" y="835"/>
                      <a:pt x="246" y="835"/>
                    </a:cubicBezTo>
                    <a:cubicBezTo>
                      <a:pt x="249" y="838"/>
                      <a:pt x="252" y="840"/>
                      <a:pt x="255" y="843"/>
                    </a:cubicBezTo>
                    <a:cubicBezTo>
                      <a:pt x="256" y="843"/>
                      <a:pt x="256" y="844"/>
                      <a:pt x="257" y="844"/>
                    </a:cubicBezTo>
                    <a:cubicBezTo>
                      <a:pt x="259" y="846"/>
                      <a:pt x="261" y="848"/>
                      <a:pt x="264" y="850"/>
                    </a:cubicBezTo>
                    <a:cubicBezTo>
                      <a:pt x="265" y="851"/>
                      <a:pt x="266" y="852"/>
                      <a:pt x="267" y="853"/>
                    </a:cubicBezTo>
                    <a:cubicBezTo>
                      <a:pt x="269" y="855"/>
                      <a:pt x="271" y="856"/>
                      <a:pt x="273" y="858"/>
                    </a:cubicBezTo>
                    <a:cubicBezTo>
                      <a:pt x="275" y="859"/>
                      <a:pt x="276" y="860"/>
                      <a:pt x="277" y="861"/>
                    </a:cubicBezTo>
                    <a:cubicBezTo>
                      <a:pt x="281" y="864"/>
                      <a:pt x="284" y="867"/>
                      <a:pt x="288" y="870"/>
                    </a:cubicBezTo>
                    <a:cubicBezTo>
                      <a:pt x="291" y="872"/>
                      <a:pt x="296" y="876"/>
                      <a:pt x="295" y="880"/>
                    </a:cubicBezTo>
                    <a:cubicBezTo>
                      <a:pt x="294" y="883"/>
                      <a:pt x="291" y="886"/>
                      <a:pt x="287" y="888"/>
                    </a:cubicBezTo>
                    <a:cubicBezTo>
                      <a:pt x="279" y="881"/>
                      <a:pt x="254" y="869"/>
                      <a:pt x="190" y="869"/>
                    </a:cubicBezTo>
                    <a:cubicBezTo>
                      <a:pt x="154" y="869"/>
                      <a:pt x="107" y="873"/>
                      <a:pt x="43" y="883"/>
                    </a:cubicBezTo>
                    <a:cubicBezTo>
                      <a:pt x="45" y="882"/>
                      <a:pt x="45" y="882"/>
                      <a:pt x="45" y="882"/>
                    </a:cubicBezTo>
                    <a:cubicBezTo>
                      <a:pt x="40" y="877"/>
                      <a:pt x="40" y="877"/>
                      <a:pt x="40" y="877"/>
                    </a:cubicBezTo>
                    <a:cubicBezTo>
                      <a:pt x="38" y="875"/>
                      <a:pt x="37" y="873"/>
                      <a:pt x="38" y="870"/>
                    </a:cubicBezTo>
                    <a:close/>
                    <a:moveTo>
                      <a:pt x="15" y="940"/>
                    </a:moveTo>
                    <a:cubicBezTo>
                      <a:pt x="13" y="932"/>
                      <a:pt x="20" y="922"/>
                      <a:pt x="23" y="919"/>
                    </a:cubicBezTo>
                    <a:cubicBezTo>
                      <a:pt x="26" y="915"/>
                      <a:pt x="26" y="915"/>
                      <a:pt x="26" y="915"/>
                    </a:cubicBezTo>
                    <a:cubicBezTo>
                      <a:pt x="22" y="912"/>
                      <a:pt x="22" y="912"/>
                      <a:pt x="22" y="912"/>
                    </a:cubicBezTo>
                    <a:cubicBezTo>
                      <a:pt x="18" y="909"/>
                      <a:pt x="16" y="906"/>
                      <a:pt x="16" y="904"/>
                    </a:cubicBezTo>
                    <a:cubicBezTo>
                      <a:pt x="17" y="896"/>
                      <a:pt x="32" y="888"/>
                      <a:pt x="38" y="885"/>
                    </a:cubicBezTo>
                    <a:cubicBezTo>
                      <a:pt x="39" y="885"/>
                      <a:pt x="39" y="885"/>
                      <a:pt x="39" y="885"/>
                    </a:cubicBezTo>
                    <a:cubicBezTo>
                      <a:pt x="41" y="894"/>
                      <a:pt x="41" y="894"/>
                      <a:pt x="41" y="894"/>
                    </a:cubicBezTo>
                    <a:cubicBezTo>
                      <a:pt x="206" y="866"/>
                      <a:pt x="261" y="885"/>
                      <a:pt x="277" y="894"/>
                    </a:cubicBezTo>
                    <a:cubicBezTo>
                      <a:pt x="279" y="903"/>
                      <a:pt x="279" y="903"/>
                      <a:pt x="279" y="903"/>
                    </a:cubicBezTo>
                    <a:cubicBezTo>
                      <a:pt x="279" y="903"/>
                      <a:pt x="280" y="903"/>
                      <a:pt x="281" y="903"/>
                    </a:cubicBezTo>
                    <a:cubicBezTo>
                      <a:pt x="288" y="903"/>
                      <a:pt x="299" y="905"/>
                      <a:pt x="300" y="915"/>
                    </a:cubicBezTo>
                    <a:cubicBezTo>
                      <a:pt x="301" y="927"/>
                      <a:pt x="281" y="933"/>
                      <a:pt x="275" y="934"/>
                    </a:cubicBezTo>
                    <a:cubicBezTo>
                      <a:pt x="243" y="930"/>
                      <a:pt x="210" y="928"/>
                      <a:pt x="178" y="928"/>
                    </a:cubicBezTo>
                    <a:cubicBezTo>
                      <a:pt x="123" y="928"/>
                      <a:pt x="69" y="934"/>
                      <a:pt x="17" y="945"/>
                    </a:cubicBezTo>
                    <a:cubicBezTo>
                      <a:pt x="16" y="943"/>
                      <a:pt x="15" y="942"/>
                      <a:pt x="15" y="940"/>
                    </a:cubicBezTo>
                    <a:close/>
                    <a:moveTo>
                      <a:pt x="185" y="1181"/>
                    </a:moveTo>
                    <a:cubicBezTo>
                      <a:pt x="185" y="1182"/>
                      <a:pt x="205" y="1219"/>
                      <a:pt x="183" y="1233"/>
                    </a:cubicBezTo>
                    <a:cubicBezTo>
                      <a:pt x="180" y="1235"/>
                      <a:pt x="180" y="1235"/>
                      <a:pt x="180" y="1235"/>
                    </a:cubicBezTo>
                    <a:cubicBezTo>
                      <a:pt x="235" y="1410"/>
                      <a:pt x="235" y="1410"/>
                      <a:pt x="235" y="1410"/>
                    </a:cubicBezTo>
                    <a:cubicBezTo>
                      <a:pt x="232" y="1412"/>
                      <a:pt x="226" y="1414"/>
                      <a:pt x="220" y="1414"/>
                    </a:cubicBezTo>
                    <a:cubicBezTo>
                      <a:pt x="213" y="1414"/>
                      <a:pt x="207" y="1411"/>
                      <a:pt x="202" y="1406"/>
                    </a:cubicBezTo>
                    <a:cubicBezTo>
                      <a:pt x="199" y="1403"/>
                      <a:pt x="199" y="1403"/>
                      <a:pt x="199" y="1403"/>
                    </a:cubicBezTo>
                    <a:cubicBezTo>
                      <a:pt x="196" y="1405"/>
                      <a:pt x="196" y="1405"/>
                      <a:pt x="196" y="1405"/>
                    </a:cubicBezTo>
                    <a:cubicBezTo>
                      <a:pt x="196" y="1405"/>
                      <a:pt x="173" y="1416"/>
                      <a:pt x="147" y="1416"/>
                    </a:cubicBezTo>
                    <a:cubicBezTo>
                      <a:pt x="132" y="1416"/>
                      <a:pt x="119" y="1412"/>
                      <a:pt x="108" y="1405"/>
                    </a:cubicBezTo>
                    <a:cubicBezTo>
                      <a:pt x="105" y="1403"/>
                      <a:pt x="105" y="1403"/>
                      <a:pt x="105" y="1403"/>
                    </a:cubicBezTo>
                    <a:cubicBezTo>
                      <a:pt x="103" y="1404"/>
                      <a:pt x="103" y="1404"/>
                      <a:pt x="103" y="1404"/>
                    </a:cubicBezTo>
                    <a:cubicBezTo>
                      <a:pt x="103" y="1405"/>
                      <a:pt x="84" y="1413"/>
                      <a:pt x="72" y="1413"/>
                    </a:cubicBezTo>
                    <a:cubicBezTo>
                      <a:pt x="67" y="1413"/>
                      <a:pt x="65" y="1412"/>
                      <a:pt x="64" y="1411"/>
                    </a:cubicBezTo>
                    <a:cubicBezTo>
                      <a:pt x="131" y="1239"/>
                      <a:pt x="131" y="1239"/>
                      <a:pt x="131" y="1239"/>
                    </a:cubicBezTo>
                    <a:cubicBezTo>
                      <a:pt x="132" y="1236"/>
                      <a:pt x="132" y="1236"/>
                      <a:pt x="132" y="1236"/>
                    </a:cubicBezTo>
                    <a:cubicBezTo>
                      <a:pt x="130" y="1234"/>
                      <a:pt x="130" y="1234"/>
                      <a:pt x="130" y="1234"/>
                    </a:cubicBezTo>
                    <a:cubicBezTo>
                      <a:pt x="129" y="1233"/>
                      <a:pt x="108" y="1214"/>
                      <a:pt x="125" y="1181"/>
                    </a:cubicBezTo>
                    <a:cubicBezTo>
                      <a:pt x="126" y="1180"/>
                      <a:pt x="126" y="1180"/>
                      <a:pt x="126" y="1180"/>
                    </a:cubicBezTo>
                    <a:cubicBezTo>
                      <a:pt x="126" y="1178"/>
                      <a:pt x="126" y="1178"/>
                      <a:pt x="126" y="1178"/>
                    </a:cubicBezTo>
                    <a:cubicBezTo>
                      <a:pt x="125" y="1178"/>
                      <a:pt x="118" y="1127"/>
                      <a:pt x="122" y="1094"/>
                    </a:cubicBezTo>
                    <a:cubicBezTo>
                      <a:pt x="123" y="1094"/>
                      <a:pt x="124" y="1093"/>
                      <a:pt x="125" y="1093"/>
                    </a:cubicBezTo>
                    <a:cubicBezTo>
                      <a:pt x="142" y="1094"/>
                      <a:pt x="158" y="1094"/>
                      <a:pt x="175" y="1094"/>
                    </a:cubicBezTo>
                    <a:cubicBezTo>
                      <a:pt x="182" y="1095"/>
                      <a:pt x="188" y="1095"/>
                      <a:pt x="192" y="1096"/>
                    </a:cubicBezTo>
                    <a:cubicBezTo>
                      <a:pt x="195" y="1122"/>
                      <a:pt x="196" y="1166"/>
                      <a:pt x="186" y="1175"/>
                    </a:cubicBezTo>
                    <a:cubicBezTo>
                      <a:pt x="183" y="1178"/>
                      <a:pt x="183" y="1178"/>
                      <a:pt x="183" y="1178"/>
                    </a:cubicBezTo>
                    <a:lnTo>
                      <a:pt x="185" y="1181"/>
                    </a:lnTo>
                    <a:close/>
                    <a:moveTo>
                      <a:pt x="298" y="1046"/>
                    </a:moveTo>
                    <a:cubicBezTo>
                      <a:pt x="304" y="1056"/>
                      <a:pt x="296" y="1067"/>
                      <a:pt x="290" y="1073"/>
                    </a:cubicBezTo>
                    <a:cubicBezTo>
                      <a:pt x="289" y="1072"/>
                      <a:pt x="289" y="1072"/>
                      <a:pt x="289" y="1072"/>
                    </a:cubicBezTo>
                    <a:cubicBezTo>
                      <a:pt x="287" y="1072"/>
                      <a:pt x="287" y="1072"/>
                      <a:pt x="287" y="1072"/>
                    </a:cubicBezTo>
                    <a:cubicBezTo>
                      <a:pt x="264" y="1073"/>
                      <a:pt x="77" y="1073"/>
                      <a:pt x="27" y="1075"/>
                    </a:cubicBezTo>
                    <a:cubicBezTo>
                      <a:pt x="30" y="1073"/>
                      <a:pt x="33" y="1071"/>
                      <a:pt x="36" y="1069"/>
                    </a:cubicBezTo>
                    <a:cubicBezTo>
                      <a:pt x="45" y="1064"/>
                      <a:pt x="45" y="1064"/>
                      <a:pt x="45" y="1064"/>
                    </a:cubicBezTo>
                    <a:cubicBezTo>
                      <a:pt x="36" y="1060"/>
                      <a:pt x="36" y="1060"/>
                      <a:pt x="36" y="1060"/>
                    </a:cubicBezTo>
                    <a:cubicBezTo>
                      <a:pt x="24" y="1055"/>
                      <a:pt x="18" y="1048"/>
                      <a:pt x="16" y="1040"/>
                    </a:cubicBezTo>
                    <a:cubicBezTo>
                      <a:pt x="15" y="1035"/>
                      <a:pt x="16" y="1030"/>
                      <a:pt x="18" y="1025"/>
                    </a:cubicBezTo>
                    <a:cubicBezTo>
                      <a:pt x="111" y="1000"/>
                      <a:pt x="251" y="1025"/>
                      <a:pt x="277" y="1030"/>
                    </a:cubicBezTo>
                    <a:cubicBezTo>
                      <a:pt x="277" y="1031"/>
                      <a:pt x="277" y="1031"/>
                      <a:pt x="277" y="1031"/>
                    </a:cubicBezTo>
                    <a:cubicBezTo>
                      <a:pt x="277" y="1031"/>
                      <a:pt x="277" y="1031"/>
                      <a:pt x="278" y="1031"/>
                    </a:cubicBezTo>
                    <a:cubicBezTo>
                      <a:pt x="278" y="1031"/>
                      <a:pt x="278" y="1031"/>
                      <a:pt x="278" y="1031"/>
                    </a:cubicBezTo>
                    <a:cubicBezTo>
                      <a:pt x="281" y="1031"/>
                      <a:pt x="290" y="1032"/>
                      <a:pt x="298" y="1046"/>
                    </a:cubicBezTo>
                    <a:close/>
                    <a:moveTo>
                      <a:pt x="300" y="1009"/>
                    </a:moveTo>
                    <a:cubicBezTo>
                      <a:pt x="298" y="1013"/>
                      <a:pt x="287" y="1018"/>
                      <a:pt x="279" y="1020"/>
                    </a:cubicBezTo>
                    <a:cubicBezTo>
                      <a:pt x="261" y="1017"/>
                      <a:pt x="192" y="1004"/>
                      <a:pt x="118" y="1004"/>
                    </a:cubicBezTo>
                    <a:cubicBezTo>
                      <a:pt x="93" y="1004"/>
                      <a:pt x="67" y="1005"/>
                      <a:pt x="43" y="1009"/>
                    </a:cubicBezTo>
                    <a:cubicBezTo>
                      <a:pt x="43" y="1005"/>
                      <a:pt x="37" y="1003"/>
                      <a:pt x="25" y="1000"/>
                    </a:cubicBezTo>
                    <a:cubicBezTo>
                      <a:pt x="19" y="998"/>
                      <a:pt x="15" y="996"/>
                      <a:pt x="14" y="992"/>
                    </a:cubicBezTo>
                    <a:cubicBezTo>
                      <a:pt x="12" y="987"/>
                      <a:pt x="14" y="980"/>
                      <a:pt x="17" y="974"/>
                    </a:cubicBezTo>
                    <a:cubicBezTo>
                      <a:pt x="17" y="974"/>
                      <a:pt x="17" y="974"/>
                      <a:pt x="17" y="974"/>
                    </a:cubicBezTo>
                    <a:cubicBezTo>
                      <a:pt x="165" y="962"/>
                      <a:pt x="253" y="979"/>
                      <a:pt x="276" y="984"/>
                    </a:cubicBezTo>
                    <a:cubicBezTo>
                      <a:pt x="276" y="986"/>
                      <a:pt x="276" y="986"/>
                      <a:pt x="276" y="986"/>
                    </a:cubicBezTo>
                    <a:cubicBezTo>
                      <a:pt x="276" y="986"/>
                      <a:pt x="294" y="990"/>
                      <a:pt x="300" y="1004"/>
                    </a:cubicBezTo>
                    <a:cubicBezTo>
                      <a:pt x="301" y="1006"/>
                      <a:pt x="301" y="1007"/>
                      <a:pt x="300" y="1009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55303" tIns="27651" rIns="55303" bIns="2765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>
                      <a:lumMod val="8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5" name="Freeform 7"/>
              <p:cNvSpPr>
                <a:spLocks noEditPoints="1"/>
              </p:cNvSpPr>
              <p:nvPr/>
            </p:nvSpPr>
            <p:spPr bwMode="auto">
              <a:xfrm>
                <a:off x="3725300" y="2016705"/>
                <a:ext cx="797913" cy="905246"/>
              </a:xfrm>
              <a:custGeom>
                <a:avLst/>
                <a:gdLst>
                  <a:gd name="T0" fmla="*/ 343 w 670"/>
                  <a:gd name="T1" fmla="*/ 713 h 713"/>
                  <a:gd name="T2" fmla="*/ 327 w 670"/>
                  <a:gd name="T3" fmla="*/ 713 h 713"/>
                  <a:gd name="T4" fmla="*/ 37 w 670"/>
                  <a:gd name="T5" fmla="*/ 505 h 713"/>
                  <a:gd name="T6" fmla="*/ 68 w 670"/>
                  <a:gd name="T7" fmla="*/ 239 h 713"/>
                  <a:gd name="T8" fmla="*/ 89 w 670"/>
                  <a:gd name="T9" fmla="*/ 212 h 713"/>
                  <a:gd name="T10" fmla="*/ 132 w 670"/>
                  <a:gd name="T11" fmla="*/ 104 h 713"/>
                  <a:gd name="T12" fmla="*/ 187 w 670"/>
                  <a:gd name="T13" fmla="*/ 0 h 713"/>
                  <a:gd name="T14" fmla="*/ 187 w 670"/>
                  <a:gd name="T15" fmla="*/ 0 h 713"/>
                  <a:gd name="T16" fmla="*/ 484 w 670"/>
                  <a:gd name="T17" fmla="*/ 0 h 713"/>
                  <a:gd name="T18" fmla="*/ 538 w 670"/>
                  <a:gd name="T19" fmla="*/ 104 h 713"/>
                  <a:gd name="T20" fmla="*/ 582 w 670"/>
                  <a:gd name="T21" fmla="*/ 212 h 713"/>
                  <a:gd name="T22" fmla="*/ 602 w 670"/>
                  <a:gd name="T23" fmla="*/ 239 h 713"/>
                  <a:gd name="T24" fmla="*/ 633 w 670"/>
                  <a:gd name="T25" fmla="*/ 505 h 713"/>
                  <a:gd name="T26" fmla="*/ 343 w 670"/>
                  <a:gd name="T27" fmla="*/ 713 h 713"/>
                  <a:gd name="T28" fmla="*/ 188 w 670"/>
                  <a:gd name="T29" fmla="*/ 22 h 713"/>
                  <a:gd name="T30" fmla="*/ 153 w 670"/>
                  <a:gd name="T31" fmla="*/ 107 h 713"/>
                  <a:gd name="T32" fmla="*/ 105 w 670"/>
                  <a:gd name="T33" fmla="*/ 226 h 713"/>
                  <a:gd name="T34" fmla="*/ 86 w 670"/>
                  <a:gd name="T35" fmla="*/ 251 h 713"/>
                  <a:gd name="T36" fmla="*/ 58 w 670"/>
                  <a:gd name="T37" fmla="*/ 499 h 713"/>
                  <a:gd name="T38" fmla="*/ 327 w 670"/>
                  <a:gd name="T39" fmla="*/ 692 h 713"/>
                  <a:gd name="T40" fmla="*/ 343 w 670"/>
                  <a:gd name="T41" fmla="*/ 692 h 713"/>
                  <a:gd name="T42" fmla="*/ 612 w 670"/>
                  <a:gd name="T43" fmla="*/ 499 h 713"/>
                  <a:gd name="T44" fmla="*/ 584 w 670"/>
                  <a:gd name="T45" fmla="*/ 251 h 713"/>
                  <a:gd name="T46" fmla="*/ 565 w 670"/>
                  <a:gd name="T47" fmla="*/ 226 h 713"/>
                  <a:gd name="T48" fmla="*/ 517 w 670"/>
                  <a:gd name="T49" fmla="*/ 107 h 713"/>
                  <a:gd name="T50" fmla="*/ 482 w 670"/>
                  <a:gd name="T51" fmla="*/ 22 h 713"/>
                  <a:gd name="T52" fmla="*/ 483 w 670"/>
                  <a:gd name="T53" fmla="*/ 22 h 713"/>
                  <a:gd name="T54" fmla="*/ 482 w 670"/>
                  <a:gd name="T55" fmla="*/ 22 h 713"/>
                  <a:gd name="T56" fmla="*/ 482 w 670"/>
                  <a:gd name="T57" fmla="*/ 22 h 713"/>
                  <a:gd name="T58" fmla="*/ 188 w 670"/>
                  <a:gd name="T59" fmla="*/ 22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70" h="713">
                    <a:moveTo>
                      <a:pt x="343" y="713"/>
                    </a:moveTo>
                    <a:cubicBezTo>
                      <a:pt x="327" y="713"/>
                      <a:pt x="327" y="713"/>
                      <a:pt x="327" y="713"/>
                    </a:cubicBezTo>
                    <a:cubicBezTo>
                      <a:pt x="172" y="713"/>
                      <a:pt x="70" y="609"/>
                      <a:pt x="37" y="505"/>
                    </a:cubicBezTo>
                    <a:cubicBezTo>
                      <a:pt x="0" y="386"/>
                      <a:pt x="41" y="279"/>
                      <a:pt x="68" y="239"/>
                    </a:cubicBezTo>
                    <a:cubicBezTo>
                      <a:pt x="75" y="228"/>
                      <a:pt x="82" y="220"/>
                      <a:pt x="89" y="212"/>
                    </a:cubicBezTo>
                    <a:cubicBezTo>
                      <a:pt x="108" y="189"/>
                      <a:pt x="121" y="172"/>
                      <a:pt x="132" y="104"/>
                    </a:cubicBezTo>
                    <a:cubicBezTo>
                      <a:pt x="147" y="7"/>
                      <a:pt x="180" y="1"/>
                      <a:pt x="187" y="0"/>
                    </a:cubicBezTo>
                    <a:cubicBezTo>
                      <a:pt x="187" y="0"/>
                      <a:pt x="187" y="0"/>
                      <a:pt x="187" y="0"/>
                    </a:cubicBezTo>
                    <a:cubicBezTo>
                      <a:pt x="484" y="0"/>
                      <a:pt x="484" y="0"/>
                      <a:pt x="484" y="0"/>
                    </a:cubicBezTo>
                    <a:cubicBezTo>
                      <a:pt x="490" y="1"/>
                      <a:pt x="523" y="7"/>
                      <a:pt x="538" y="104"/>
                    </a:cubicBezTo>
                    <a:cubicBezTo>
                      <a:pt x="549" y="172"/>
                      <a:pt x="563" y="189"/>
                      <a:pt x="582" y="212"/>
                    </a:cubicBezTo>
                    <a:cubicBezTo>
                      <a:pt x="588" y="220"/>
                      <a:pt x="595" y="228"/>
                      <a:pt x="602" y="239"/>
                    </a:cubicBezTo>
                    <a:cubicBezTo>
                      <a:pt x="629" y="279"/>
                      <a:pt x="670" y="386"/>
                      <a:pt x="633" y="505"/>
                    </a:cubicBezTo>
                    <a:cubicBezTo>
                      <a:pt x="601" y="609"/>
                      <a:pt x="499" y="713"/>
                      <a:pt x="343" y="713"/>
                    </a:cubicBezTo>
                    <a:close/>
                    <a:moveTo>
                      <a:pt x="188" y="22"/>
                    </a:moveTo>
                    <a:cubicBezTo>
                      <a:pt x="185" y="23"/>
                      <a:pt x="164" y="33"/>
                      <a:pt x="153" y="107"/>
                    </a:cubicBezTo>
                    <a:cubicBezTo>
                      <a:pt x="142" y="181"/>
                      <a:pt x="126" y="201"/>
                      <a:pt x="105" y="226"/>
                    </a:cubicBezTo>
                    <a:cubicBezTo>
                      <a:pt x="99" y="233"/>
                      <a:pt x="93" y="241"/>
                      <a:pt x="86" y="251"/>
                    </a:cubicBezTo>
                    <a:cubicBezTo>
                      <a:pt x="57" y="294"/>
                      <a:pt x="26" y="395"/>
                      <a:pt x="58" y="499"/>
                    </a:cubicBezTo>
                    <a:cubicBezTo>
                      <a:pt x="88" y="595"/>
                      <a:pt x="183" y="692"/>
                      <a:pt x="327" y="692"/>
                    </a:cubicBezTo>
                    <a:cubicBezTo>
                      <a:pt x="343" y="692"/>
                      <a:pt x="343" y="692"/>
                      <a:pt x="343" y="692"/>
                    </a:cubicBezTo>
                    <a:cubicBezTo>
                      <a:pt x="488" y="692"/>
                      <a:pt x="582" y="595"/>
                      <a:pt x="612" y="499"/>
                    </a:cubicBezTo>
                    <a:cubicBezTo>
                      <a:pt x="645" y="395"/>
                      <a:pt x="613" y="294"/>
                      <a:pt x="584" y="251"/>
                    </a:cubicBezTo>
                    <a:cubicBezTo>
                      <a:pt x="577" y="241"/>
                      <a:pt x="571" y="233"/>
                      <a:pt x="565" y="226"/>
                    </a:cubicBezTo>
                    <a:cubicBezTo>
                      <a:pt x="545" y="201"/>
                      <a:pt x="528" y="181"/>
                      <a:pt x="517" y="107"/>
                    </a:cubicBezTo>
                    <a:cubicBezTo>
                      <a:pt x="506" y="34"/>
                      <a:pt x="485" y="23"/>
                      <a:pt x="482" y="22"/>
                    </a:cubicBezTo>
                    <a:cubicBezTo>
                      <a:pt x="483" y="22"/>
                      <a:pt x="483" y="22"/>
                      <a:pt x="483" y="22"/>
                    </a:cubicBezTo>
                    <a:cubicBezTo>
                      <a:pt x="482" y="22"/>
                      <a:pt x="482" y="22"/>
                      <a:pt x="482" y="22"/>
                    </a:cubicBezTo>
                    <a:cubicBezTo>
                      <a:pt x="482" y="22"/>
                      <a:pt x="482" y="22"/>
                      <a:pt x="482" y="22"/>
                    </a:cubicBezTo>
                    <a:lnTo>
                      <a:pt x="188" y="2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55303" tIns="27651" rIns="55303" bIns="2765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>
                      <a:lumMod val="8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6285062" y="3802228"/>
              <a:ext cx="1701320" cy="923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dirty="0" smtClean="0">
                  <a:blipFill>
                    <a:blip r:embed="rId5"/>
                    <a:stretch>
                      <a:fillRect/>
                    </a:stretch>
                  </a:blipFill>
                  <a:latin typeface="+mn-ea"/>
                </a:rPr>
                <a:t>我</a:t>
              </a:r>
              <a:endParaRPr lang="zh-CN" altLang="en-US" sz="5400" dirty="0">
                <a:blipFill>
                  <a:blip r:embed="rId5"/>
                  <a:stretch>
                    <a:fillRect/>
                  </a:stretch>
                </a:blipFill>
                <a:latin typeface="+mn-ea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8943888" y="1064692"/>
            <a:ext cx="1266773" cy="4115821"/>
            <a:chOff x="8943886" y="1064692"/>
            <a:chExt cx="1315661" cy="4364598"/>
          </a:xfrm>
          <a:blipFill>
            <a:blip r:embed="rId4"/>
            <a:stretch>
              <a:fillRect/>
            </a:stretch>
          </a:blipFill>
        </p:grpSpPr>
        <p:grpSp>
          <p:nvGrpSpPr>
            <p:cNvPr id="84" name="组合 83"/>
            <p:cNvGrpSpPr/>
            <p:nvPr/>
          </p:nvGrpSpPr>
          <p:grpSpPr>
            <a:xfrm>
              <a:off x="8943886" y="1064692"/>
              <a:ext cx="962976" cy="3241159"/>
              <a:chOff x="6123090" y="676703"/>
              <a:chExt cx="797913" cy="2817766"/>
            </a:xfrm>
            <a:grpFill/>
          </p:grpSpPr>
          <p:sp>
            <p:nvSpPr>
              <p:cNvPr id="86" name="Freeform 8"/>
              <p:cNvSpPr>
                <a:spLocks noEditPoints="1"/>
              </p:cNvSpPr>
              <p:nvPr/>
            </p:nvSpPr>
            <p:spPr bwMode="auto">
              <a:xfrm>
                <a:off x="6335929" y="676703"/>
                <a:ext cx="375047" cy="2356641"/>
              </a:xfrm>
              <a:custGeom>
                <a:avLst/>
                <a:gdLst>
                  <a:gd name="T0" fmla="*/ 295 w 315"/>
                  <a:gd name="T1" fmla="*/ 1413 h 1856"/>
                  <a:gd name="T2" fmla="*/ 294 w 315"/>
                  <a:gd name="T3" fmla="*/ 1368 h 1856"/>
                  <a:gd name="T4" fmla="*/ 305 w 315"/>
                  <a:gd name="T5" fmla="*/ 1312 h 1856"/>
                  <a:gd name="T6" fmla="*/ 293 w 315"/>
                  <a:gd name="T7" fmla="*/ 1291 h 1856"/>
                  <a:gd name="T8" fmla="*/ 273 w 315"/>
                  <a:gd name="T9" fmla="*/ 1274 h 1856"/>
                  <a:gd name="T10" fmla="*/ 249 w 315"/>
                  <a:gd name="T11" fmla="*/ 1254 h 1856"/>
                  <a:gd name="T12" fmla="*/ 188 w 315"/>
                  <a:gd name="T13" fmla="*/ 893 h 1856"/>
                  <a:gd name="T14" fmla="*/ 110 w 315"/>
                  <a:gd name="T15" fmla="*/ 33 h 1856"/>
                  <a:gd name="T16" fmla="*/ 80 w 315"/>
                  <a:gd name="T17" fmla="*/ 1253 h 1856"/>
                  <a:gd name="T18" fmla="*/ 77 w 315"/>
                  <a:gd name="T19" fmla="*/ 1257 h 1856"/>
                  <a:gd name="T20" fmla="*/ 64 w 315"/>
                  <a:gd name="T21" fmla="*/ 1264 h 1856"/>
                  <a:gd name="T22" fmla="*/ 49 w 315"/>
                  <a:gd name="T23" fmla="*/ 1273 h 1856"/>
                  <a:gd name="T24" fmla="*/ 39 w 315"/>
                  <a:gd name="T25" fmla="*/ 1282 h 1856"/>
                  <a:gd name="T26" fmla="*/ 33 w 315"/>
                  <a:gd name="T27" fmla="*/ 1288 h 1856"/>
                  <a:gd name="T28" fmla="*/ 28 w 315"/>
                  <a:gd name="T29" fmla="*/ 1298 h 1856"/>
                  <a:gd name="T30" fmla="*/ 12 w 315"/>
                  <a:gd name="T31" fmla="*/ 1346 h 1856"/>
                  <a:gd name="T32" fmla="*/ 5 w 315"/>
                  <a:gd name="T33" fmla="*/ 1425 h 1856"/>
                  <a:gd name="T34" fmla="*/ 24 w 315"/>
                  <a:gd name="T35" fmla="*/ 1495 h 1856"/>
                  <a:gd name="T36" fmla="*/ 31 w 315"/>
                  <a:gd name="T37" fmla="*/ 1525 h 1856"/>
                  <a:gd name="T38" fmla="*/ 121 w 315"/>
                  <a:gd name="T39" fmla="*/ 1669 h 1856"/>
                  <a:gd name="T40" fmla="*/ 72 w 315"/>
                  <a:gd name="T41" fmla="*/ 1853 h 1856"/>
                  <a:gd name="T42" fmla="*/ 197 w 315"/>
                  <a:gd name="T43" fmla="*/ 1845 h 1856"/>
                  <a:gd name="T44" fmla="*/ 247 w 315"/>
                  <a:gd name="T45" fmla="*/ 1844 h 1856"/>
                  <a:gd name="T46" fmla="*/ 202 w 315"/>
                  <a:gd name="T47" fmla="*/ 1527 h 1856"/>
                  <a:gd name="T48" fmla="*/ 284 w 315"/>
                  <a:gd name="T49" fmla="*/ 1522 h 1856"/>
                  <a:gd name="T50" fmla="*/ 307 w 315"/>
                  <a:gd name="T51" fmla="*/ 1471 h 1856"/>
                  <a:gd name="T52" fmla="*/ 304 w 315"/>
                  <a:gd name="T53" fmla="*/ 1391 h 1856"/>
                  <a:gd name="T54" fmla="*/ 284 w 315"/>
                  <a:gd name="T55" fmla="*/ 1405 h 1856"/>
                  <a:gd name="T56" fmla="*/ 27 w 315"/>
                  <a:gd name="T57" fmla="*/ 1388 h 1856"/>
                  <a:gd name="T58" fmla="*/ 287 w 315"/>
                  <a:gd name="T59" fmla="*/ 1376 h 1856"/>
                  <a:gd name="T60" fmla="*/ 83 w 315"/>
                  <a:gd name="T61" fmla="*/ 1266 h 1856"/>
                  <a:gd name="T62" fmla="*/ 166 w 315"/>
                  <a:gd name="T63" fmla="*/ 1275 h 1856"/>
                  <a:gd name="T64" fmla="*/ 255 w 315"/>
                  <a:gd name="T65" fmla="*/ 1273 h 1856"/>
                  <a:gd name="T66" fmla="*/ 267 w 315"/>
                  <a:gd name="T67" fmla="*/ 1283 h 1856"/>
                  <a:gd name="T68" fmla="*/ 288 w 315"/>
                  <a:gd name="T69" fmla="*/ 1299 h 1856"/>
                  <a:gd name="T70" fmla="*/ 190 w 315"/>
                  <a:gd name="T71" fmla="*/ 1299 h 1856"/>
                  <a:gd name="T72" fmla="*/ 40 w 315"/>
                  <a:gd name="T73" fmla="*/ 1307 h 1856"/>
                  <a:gd name="T74" fmla="*/ 23 w 315"/>
                  <a:gd name="T75" fmla="*/ 1349 h 1856"/>
                  <a:gd name="T76" fmla="*/ 17 w 315"/>
                  <a:gd name="T77" fmla="*/ 1333 h 1856"/>
                  <a:gd name="T78" fmla="*/ 41 w 315"/>
                  <a:gd name="T79" fmla="*/ 1324 h 1856"/>
                  <a:gd name="T80" fmla="*/ 282 w 315"/>
                  <a:gd name="T81" fmla="*/ 1333 h 1856"/>
                  <a:gd name="T82" fmla="*/ 178 w 315"/>
                  <a:gd name="T83" fmla="*/ 1358 h 1856"/>
                  <a:gd name="T84" fmla="*/ 185 w 315"/>
                  <a:gd name="T85" fmla="*/ 1611 h 1856"/>
                  <a:gd name="T86" fmla="*/ 235 w 315"/>
                  <a:gd name="T87" fmla="*/ 1840 h 1856"/>
                  <a:gd name="T88" fmla="*/ 199 w 315"/>
                  <a:gd name="T89" fmla="*/ 1833 h 1856"/>
                  <a:gd name="T90" fmla="*/ 108 w 315"/>
                  <a:gd name="T91" fmla="*/ 1835 h 1856"/>
                  <a:gd name="T92" fmla="*/ 72 w 315"/>
                  <a:gd name="T93" fmla="*/ 1843 h 1856"/>
                  <a:gd name="T94" fmla="*/ 133 w 315"/>
                  <a:gd name="T95" fmla="*/ 1666 h 1856"/>
                  <a:gd name="T96" fmla="*/ 126 w 315"/>
                  <a:gd name="T97" fmla="*/ 1610 h 1856"/>
                  <a:gd name="T98" fmla="*/ 125 w 315"/>
                  <a:gd name="T99" fmla="*/ 1523 h 1856"/>
                  <a:gd name="T100" fmla="*/ 186 w 315"/>
                  <a:gd name="T101" fmla="*/ 1605 h 1856"/>
                  <a:gd name="T102" fmla="*/ 298 w 315"/>
                  <a:gd name="T103" fmla="*/ 1476 h 1856"/>
                  <a:gd name="T104" fmla="*/ 287 w 315"/>
                  <a:gd name="T105" fmla="*/ 1502 h 1856"/>
                  <a:gd name="T106" fmla="*/ 45 w 315"/>
                  <a:gd name="T107" fmla="*/ 1494 h 1856"/>
                  <a:gd name="T108" fmla="*/ 18 w 315"/>
                  <a:gd name="T109" fmla="*/ 1455 h 1856"/>
                  <a:gd name="T110" fmla="*/ 278 w 315"/>
                  <a:gd name="T111" fmla="*/ 1461 h 1856"/>
                  <a:gd name="T112" fmla="*/ 300 w 315"/>
                  <a:gd name="T113" fmla="*/ 1438 h 1856"/>
                  <a:gd name="T114" fmla="*/ 43 w 315"/>
                  <a:gd name="T115" fmla="*/ 1439 h 1856"/>
                  <a:gd name="T116" fmla="*/ 17 w 315"/>
                  <a:gd name="T117" fmla="*/ 1404 h 1856"/>
                  <a:gd name="T118" fmla="*/ 276 w 315"/>
                  <a:gd name="T119" fmla="*/ 1416 h 1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15" h="1856">
                    <a:moveTo>
                      <a:pt x="309" y="1443"/>
                    </a:moveTo>
                    <a:cubicBezTo>
                      <a:pt x="312" y="1439"/>
                      <a:pt x="312" y="1434"/>
                      <a:pt x="310" y="1430"/>
                    </a:cubicBezTo>
                    <a:cubicBezTo>
                      <a:pt x="306" y="1423"/>
                      <a:pt x="300" y="1417"/>
                      <a:pt x="295" y="1413"/>
                    </a:cubicBezTo>
                    <a:cubicBezTo>
                      <a:pt x="301" y="1412"/>
                      <a:pt x="307" y="1409"/>
                      <a:pt x="310" y="1404"/>
                    </a:cubicBezTo>
                    <a:cubicBezTo>
                      <a:pt x="314" y="1400"/>
                      <a:pt x="315" y="1394"/>
                      <a:pt x="314" y="1388"/>
                    </a:cubicBezTo>
                    <a:cubicBezTo>
                      <a:pt x="311" y="1378"/>
                      <a:pt x="303" y="1371"/>
                      <a:pt x="294" y="1368"/>
                    </a:cubicBezTo>
                    <a:cubicBezTo>
                      <a:pt x="303" y="1363"/>
                      <a:pt x="311" y="1355"/>
                      <a:pt x="310" y="1344"/>
                    </a:cubicBezTo>
                    <a:cubicBezTo>
                      <a:pt x="309" y="1335"/>
                      <a:pt x="304" y="1328"/>
                      <a:pt x="295" y="1325"/>
                    </a:cubicBezTo>
                    <a:cubicBezTo>
                      <a:pt x="300" y="1322"/>
                      <a:pt x="304" y="1317"/>
                      <a:pt x="305" y="1312"/>
                    </a:cubicBezTo>
                    <a:cubicBezTo>
                      <a:pt x="305" y="1310"/>
                      <a:pt x="305" y="1308"/>
                      <a:pt x="305" y="1306"/>
                    </a:cubicBezTo>
                    <a:cubicBezTo>
                      <a:pt x="304" y="1301"/>
                      <a:pt x="301" y="1296"/>
                      <a:pt x="294" y="1291"/>
                    </a:cubicBezTo>
                    <a:cubicBezTo>
                      <a:pt x="294" y="1291"/>
                      <a:pt x="293" y="1291"/>
                      <a:pt x="293" y="1291"/>
                    </a:cubicBezTo>
                    <a:cubicBezTo>
                      <a:pt x="290" y="1288"/>
                      <a:pt x="286" y="1285"/>
                      <a:pt x="283" y="1283"/>
                    </a:cubicBezTo>
                    <a:cubicBezTo>
                      <a:pt x="282" y="1282"/>
                      <a:pt x="281" y="1281"/>
                      <a:pt x="280" y="1280"/>
                    </a:cubicBezTo>
                    <a:cubicBezTo>
                      <a:pt x="277" y="1278"/>
                      <a:pt x="275" y="1276"/>
                      <a:pt x="273" y="1274"/>
                    </a:cubicBezTo>
                    <a:cubicBezTo>
                      <a:pt x="272" y="1274"/>
                      <a:pt x="271" y="1273"/>
                      <a:pt x="270" y="1272"/>
                    </a:cubicBezTo>
                    <a:cubicBezTo>
                      <a:pt x="263" y="1266"/>
                      <a:pt x="257" y="1261"/>
                      <a:pt x="251" y="1256"/>
                    </a:cubicBezTo>
                    <a:cubicBezTo>
                      <a:pt x="249" y="1254"/>
                      <a:pt x="249" y="1254"/>
                      <a:pt x="249" y="1254"/>
                    </a:cubicBezTo>
                    <a:cubicBezTo>
                      <a:pt x="246" y="1251"/>
                      <a:pt x="243" y="1248"/>
                      <a:pt x="241" y="1245"/>
                    </a:cubicBezTo>
                    <a:cubicBezTo>
                      <a:pt x="233" y="1238"/>
                      <a:pt x="208" y="1216"/>
                      <a:pt x="165" y="1212"/>
                    </a:cubicBezTo>
                    <a:cubicBezTo>
                      <a:pt x="157" y="1188"/>
                      <a:pt x="142" y="1108"/>
                      <a:pt x="188" y="893"/>
                    </a:cubicBezTo>
                    <a:cubicBezTo>
                      <a:pt x="252" y="598"/>
                      <a:pt x="148" y="19"/>
                      <a:pt x="145" y="12"/>
                    </a:cubicBezTo>
                    <a:cubicBezTo>
                      <a:pt x="139" y="3"/>
                      <a:pt x="126" y="0"/>
                      <a:pt x="117" y="6"/>
                    </a:cubicBezTo>
                    <a:cubicBezTo>
                      <a:pt x="108" y="11"/>
                      <a:pt x="104" y="24"/>
                      <a:pt x="110" y="33"/>
                    </a:cubicBezTo>
                    <a:cubicBezTo>
                      <a:pt x="111" y="35"/>
                      <a:pt x="209" y="605"/>
                      <a:pt x="149" y="885"/>
                    </a:cubicBezTo>
                    <a:cubicBezTo>
                      <a:pt x="106" y="1085"/>
                      <a:pt x="113" y="1177"/>
                      <a:pt x="125" y="1217"/>
                    </a:cubicBezTo>
                    <a:cubicBezTo>
                      <a:pt x="103" y="1226"/>
                      <a:pt x="87" y="1243"/>
                      <a:pt x="80" y="1253"/>
                    </a:cubicBezTo>
                    <a:cubicBezTo>
                      <a:pt x="80" y="1253"/>
                      <a:pt x="80" y="1253"/>
                      <a:pt x="80" y="1253"/>
                    </a:cubicBezTo>
                    <a:cubicBezTo>
                      <a:pt x="78" y="1256"/>
                      <a:pt x="78" y="1256"/>
                      <a:pt x="78" y="1256"/>
                    </a:cubicBezTo>
                    <a:cubicBezTo>
                      <a:pt x="78" y="1257"/>
                      <a:pt x="77" y="1257"/>
                      <a:pt x="77" y="1257"/>
                    </a:cubicBezTo>
                    <a:cubicBezTo>
                      <a:pt x="77" y="1257"/>
                      <a:pt x="76" y="1258"/>
                      <a:pt x="75" y="1258"/>
                    </a:cubicBezTo>
                    <a:cubicBezTo>
                      <a:pt x="72" y="1259"/>
                      <a:pt x="69" y="1261"/>
                      <a:pt x="67" y="1262"/>
                    </a:cubicBezTo>
                    <a:cubicBezTo>
                      <a:pt x="66" y="1263"/>
                      <a:pt x="65" y="1264"/>
                      <a:pt x="64" y="1264"/>
                    </a:cubicBezTo>
                    <a:cubicBezTo>
                      <a:pt x="61" y="1265"/>
                      <a:pt x="59" y="1266"/>
                      <a:pt x="57" y="1268"/>
                    </a:cubicBezTo>
                    <a:cubicBezTo>
                      <a:pt x="56" y="1269"/>
                      <a:pt x="55" y="1269"/>
                      <a:pt x="53" y="1270"/>
                    </a:cubicBezTo>
                    <a:cubicBezTo>
                      <a:pt x="52" y="1271"/>
                      <a:pt x="51" y="1272"/>
                      <a:pt x="49" y="1273"/>
                    </a:cubicBezTo>
                    <a:cubicBezTo>
                      <a:pt x="48" y="1274"/>
                      <a:pt x="47" y="1275"/>
                      <a:pt x="45" y="1276"/>
                    </a:cubicBezTo>
                    <a:cubicBezTo>
                      <a:pt x="44" y="1277"/>
                      <a:pt x="43" y="1277"/>
                      <a:pt x="43" y="1278"/>
                    </a:cubicBezTo>
                    <a:cubicBezTo>
                      <a:pt x="41" y="1279"/>
                      <a:pt x="40" y="1281"/>
                      <a:pt x="39" y="1282"/>
                    </a:cubicBezTo>
                    <a:cubicBezTo>
                      <a:pt x="38" y="1282"/>
                      <a:pt x="38" y="1283"/>
                      <a:pt x="37" y="1283"/>
                    </a:cubicBezTo>
                    <a:cubicBezTo>
                      <a:pt x="36" y="1285"/>
                      <a:pt x="35" y="1286"/>
                      <a:pt x="33" y="1288"/>
                    </a:cubicBezTo>
                    <a:cubicBezTo>
                      <a:pt x="33" y="1288"/>
                      <a:pt x="33" y="1288"/>
                      <a:pt x="33" y="1288"/>
                    </a:cubicBezTo>
                    <a:cubicBezTo>
                      <a:pt x="32" y="1290"/>
                      <a:pt x="31" y="1291"/>
                      <a:pt x="30" y="1293"/>
                    </a:cubicBezTo>
                    <a:cubicBezTo>
                      <a:pt x="30" y="1293"/>
                      <a:pt x="30" y="1293"/>
                      <a:pt x="30" y="1293"/>
                    </a:cubicBezTo>
                    <a:cubicBezTo>
                      <a:pt x="29" y="1295"/>
                      <a:pt x="29" y="1296"/>
                      <a:pt x="28" y="1298"/>
                    </a:cubicBezTo>
                    <a:cubicBezTo>
                      <a:pt x="28" y="1302"/>
                      <a:pt x="28" y="1305"/>
                      <a:pt x="29" y="1308"/>
                    </a:cubicBezTo>
                    <a:cubicBezTo>
                      <a:pt x="22" y="1313"/>
                      <a:pt x="8" y="1321"/>
                      <a:pt x="7" y="1332"/>
                    </a:cubicBezTo>
                    <a:cubicBezTo>
                      <a:pt x="6" y="1336"/>
                      <a:pt x="7" y="1341"/>
                      <a:pt x="12" y="1346"/>
                    </a:cubicBezTo>
                    <a:cubicBezTo>
                      <a:pt x="8" y="1352"/>
                      <a:pt x="3" y="1362"/>
                      <a:pt x="5" y="1372"/>
                    </a:cubicBezTo>
                    <a:cubicBezTo>
                      <a:pt x="6" y="1377"/>
                      <a:pt x="10" y="1382"/>
                      <a:pt x="15" y="1386"/>
                    </a:cubicBezTo>
                    <a:cubicBezTo>
                      <a:pt x="10" y="1394"/>
                      <a:pt x="0" y="1411"/>
                      <a:pt x="5" y="1425"/>
                    </a:cubicBezTo>
                    <a:cubicBezTo>
                      <a:pt x="7" y="1430"/>
                      <a:pt x="11" y="1435"/>
                      <a:pt x="17" y="1437"/>
                    </a:cubicBezTo>
                    <a:cubicBezTo>
                      <a:pt x="14" y="1442"/>
                      <a:pt x="3" y="1456"/>
                      <a:pt x="6" y="1472"/>
                    </a:cubicBezTo>
                    <a:cubicBezTo>
                      <a:pt x="8" y="1481"/>
                      <a:pt x="14" y="1489"/>
                      <a:pt x="24" y="1495"/>
                    </a:cubicBezTo>
                    <a:cubicBezTo>
                      <a:pt x="19" y="1499"/>
                      <a:pt x="14" y="1503"/>
                      <a:pt x="12" y="1507"/>
                    </a:cubicBezTo>
                    <a:cubicBezTo>
                      <a:pt x="9" y="1508"/>
                      <a:pt x="7" y="1510"/>
                      <a:pt x="4" y="1512"/>
                    </a:cubicBezTo>
                    <a:cubicBezTo>
                      <a:pt x="10" y="1519"/>
                      <a:pt x="21" y="1522"/>
                      <a:pt x="31" y="1525"/>
                    </a:cubicBezTo>
                    <a:cubicBezTo>
                      <a:pt x="47" y="1525"/>
                      <a:pt x="77" y="1524"/>
                      <a:pt x="112" y="1524"/>
                    </a:cubicBezTo>
                    <a:cubicBezTo>
                      <a:pt x="109" y="1555"/>
                      <a:pt x="114" y="1599"/>
                      <a:pt x="116" y="1608"/>
                    </a:cubicBezTo>
                    <a:cubicBezTo>
                      <a:pt x="100" y="1639"/>
                      <a:pt x="115" y="1661"/>
                      <a:pt x="121" y="1669"/>
                    </a:cubicBezTo>
                    <a:cubicBezTo>
                      <a:pt x="54" y="1840"/>
                      <a:pt x="54" y="1840"/>
                      <a:pt x="54" y="1840"/>
                    </a:cubicBezTo>
                    <a:cubicBezTo>
                      <a:pt x="54" y="1842"/>
                      <a:pt x="54" y="1842"/>
                      <a:pt x="54" y="1842"/>
                    </a:cubicBezTo>
                    <a:cubicBezTo>
                      <a:pt x="55" y="1846"/>
                      <a:pt x="59" y="1853"/>
                      <a:pt x="72" y="1853"/>
                    </a:cubicBezTo>
                    <a:cubicBezTo>
                      <a:pt x="84" y="1853"/>
                      <a:pt x="99" y="1847"/>
                      <a:pt x="105" y="1845"/>
                    </a:cubicBezTo>
                    <a:cubicBezTo>
                      <a:pt x="117" y="1852"/>
                      <a:pt x="131" y="1856"/>
                      <a:pt x="147" y="1856"/>
                    </a:cubicBezTo>
                    <a:cubicBezTo>
                      <a:pt x="170" y="1856"/>
                      <a:pt x="190" y="1848"/>
                      <a:pt x="197" y="1845"/>
                    </a:cubicBezTo>
                    <a:cubicBezTo>
                      <a:pt x="204" y="1851"/>
                      <a:pt x="212" y="1854"/>
                      <a:pt x="220" y="1854"/>
                    </a:cubicBezTo>
                    <a:cubicBezTo>
                      <a:pt x="234" y="1854"/>
                      <a:pt x="244" y="1847"/>
                      <a:pt x="244" y="1846"/>
                    </a:cubicBezTo>
                    <a:cubicBezTo>
                      <a:pt x="247" y="1844"/>
                      <a:pt x="247" y="1844"/>
                      <a:pt x="247" y="1844"/>
                    </a:cubicBezTo>
                    <a:cubicBezTo>
                      <a:pt x="192" y="1669"/>
                      <a:pt x="192" y="1669"/>
                      <a:pt x="192" y="1669"/>
                    </a:cubicBezTo>
                    <a:cubicBezTo>
                      <a:pt x="213" y="1652"/>
                      <a:pt x="200" y="1620"/>
                      <a:pt x="195" y="1610"/>
                    </a:cubicBezTo>
                    <a:cubicBezTo>
                      <a:pt x="209" y="1591"/>
                      <a:pt x="204" y="1540"/>
                      <a:pt x="202" y="1527"/>
                    </a:cubicBezTo>
                    <a:cubicBezTo>
                      <a:pt x="203" y="1526"/>
                      <a:pt x="203" y="1525"/>
                      <a:pt x="203" y="1524"/>
                    </a:cubicBezTo>
                    <a:cubicBezTo>
                      <a:pt x="231" y="1524"/>
                      <a:pt x="250" y="1523"/>
                      <a:pt x="263" y="1522"/>
                    </a:cubicBezTo>
                    <a:cubicBezTo>
                      <a:pt x="270" y="1522"/>
                      <a:pt x="277" y="1522"/>
                      <a:pt x="284" y="1522"/>
                    </a:cubicBezTo>
                    <a:cubicBezTo>
                      <a:pt x="291" y="1518"/>
                      <a:pt x="297" y="1513"/>
                      <a:pt x="303" y="1509"/>
                    </a:cubicBezTo>
                    <a:cubicBezTo>
                      <a:pt x="302" y="1508"/>
                      <a:pt x="301" y="1508"/>
                      <a:pt x="300" y="1507"/>
                    </a:cubicBezTo>
                    <a:cubicBezTo>
                      <a:pt x="308" y="1498"/>
                      <a:pt x="314" y="1484"/>
                      <a:pt x="307" y="1471"/>
                    </a:cubicBezTo>
                    <a:cubicBezTo>
                      <a:pt x="303" y="1464"/>
                      <a:pt x="298" y="1459"/>
                      <a:pt x="293" y="1456"/>
                    </a:cubicBezTo>
                    <a:cubicBezTo>
                      <a:pt x="300" y="1453"/>
                      <a:pt x="307" y="1449"/>
                      <a:pt x="309" y="1443"/>
                    </a:cubicBezTo>
                    <a:close/>
                    <a:moveTo>
                      <a:pt x="304" y="1391"/>
                    </a:moveTo>
                    <a:cubicBezTo>
                      <a:pt x="304" y="1392"/>
                      <a:pt x="304" y="1393"/>
                      <a:pt x="304" y="1393"/>
                    </a:cubicBezTo>
                    <a:cubicBezTo>
                      <a:pt x="304" y="1396"/>
                      <a:pt x="303" y="1397"/>
                      <a:pt x="303" y="1398"/>
                    </a:cubicBezTo>
                    <a:cubicBezTo>
                      <a:pt x="299" y="1403"/>
                      <a:pt x="290" y="1405"/>
                      <a:pt x="284" y="1405"/>
                    </a:cubicBezTo>
                    <a:cubicBezTo>
                      <a:pt x="273" y="1403"/>
                      <a:pt x="220" y="1389"/>
                      <a:pt x="121" y="1389"/>
                    </a:cubicBezTo>
                    <a:cubicBezTo>
                      <a:pt x="92" y="1389"/>
                      <a:pt x="59" y="1391"/>
                      <a:pt x="23" y="1393"/>
                    </a:cubicBezTo>
                    <a:cubicBezTo>
                      <a:pt x="24" y="1391"/>
                      <a:pt x="26" y="1389"/>
                      <a:pt x="27" y="1388"/>
                    </a:cubicBezTo>
                    <a:cubicBezTo>
                      <a:pt x="30" y="1383"/>
                      <a:pt x="30" y="1383"/>
                      <a:pt x="30" y="1383"/>
                    </a:cubicBezTo>
                    <a:cubicBezTo>
                      <a:pt x="110" y="1367"/>
                      <a:pt x="197" y="1364"/>
                      <a:pt x="282" y="1375"/>
                    </a:cubicBezTo>
                    <a:cubicBezTo>
                      <a:pt x="284" y="1376"/>
                      <a:pt x="286" y="1376"/>
                      <a:pt x="287" y="1376"/>
                    </a:cubicBezTo>
                    <a:cubicBezTo>
                      <a:pt x="294" y="1378"/>
                      <a:pt x="302" y="1381"/>
                      <a:pt x="304" y="1391"/>
                    </a:cubicBezTo>
                    <a:close/>
                    <a:moveTo>
                      <a:pt x="38" y="1300"/>
                    </a:moveTo>
                    <a:cubicBezTo>
                      <a:pt x="39" y="1296"/>
                      <a:pt x="45" y="1284"/>
                      <a:pt x="83" y="1266"/>
                    </a:cubicBezTo>
                    <a:cubicBezTo>
                      <a:pt x="83" y="1265"/>
                      <a:pt x="84" y="1265"/>
                      <a:pt x="84" y="1265"/>
                    </a:cubicBezTo>
                    <a:cubicBezTo>
                      <a:pt x="84" y="1265"/>
                      <a:pt x="84" y="1265"/>
                      <a:pt x="84" y="1265"/>
                    </a:cubicBezTo>
                    <a:cubicBezTo>
                      <a:pt x="110" y="1272"/>
                      <a:pt x="138" y="1275"/>
                      <a:pt x="166" y="1275"/>
                    </a:cubicBezTo>
                    <a:cubicBezTo>
                      <a:pt x="194" y="1275"/>
                      <a:pt x="221" y="1272"/>
                      <a:pt x="247" y="1265"/>
                    </a:cubicBezTo>
                    <a:cubicBezTo>
                      <a:pt x="247" y="1265"/>
                      <a:pt x="247" y="1265"/>
                      <a:pt x="247" y="1265"/>
                    </a:cubicBezTo>
                    <a:cubicBezTo>
                      <a:pt x="249" y="1268"/>
                      <a:pt x="252" y="1270"/>
                      <a:pt x="255" y="1273"/>
                    </a:cubicBezTo>
                    <a:cubicBezTo>
                      <a:pt x="256" y="1273"/>
                      <a:pt x="256" y="1274"/>
                      <a:pt x="257" y="1274"/>
                    </a:cubicBezTo>
                    <a:cubicBezTo>
                      <a:pt x="259" y="1276"/>
                      <a:pt x="261" y="1278"/>
                      <a:pt x="264" y="1280"/>
                    </a:cubicBezTo>
                    <a:cubicBezTo>
                      <a:pt x="265" y="1281"/>
                      <a:pt x="266" y="1282"/>
                      <a:pt x="267" y="1283"/>
                    </a:cubicBezTo>
                    <a:cubicBezTo>
                      <a:pt x="269" y="1285"/>
                      <a:pt x="272" y="1286"/>
                      <a:pt x="274" y="1288"/>
                    </a:cubicBezTo>
                    <a:cubicBezTo>
                      <a:pt x="275" y="1289"/>
                      <a:pt x="276" y="1290"/>
                      <a:pt x="277" y="1291"/>
                    </a:cubicBezTo>
                    <a:cubicBezTo>
                      <a:pt x="281" y="1294"/>
                      <a:pt x="284" y="1297"/>
                      <a:pt x="288" y="1299"/>
                    </a:cubicBezTo>
                    <a:cubicBezTo>
                      <a:pt x="292" y="1302"/>
                      <a:pt x="296" y="1306"/>
                      <a:pt x="295" y="1310"/>
                    </a:cubicBezTo>
                    <a:cubicBezTo>
                      <a:pt x="295" y="1313"/>
                      <a:pt x="291" y="1316"/>
                      <a:pt x="288" y="1318"/>
                    </a:cubicBezTo>
                    <a:cubicBezTo>
                      <a:pt x="279" y="1311"/>
                      <a:pt x="254" y="1299"/>
                      <a:pt x="190" y="1299"/>
                    </a:cubicBezTo>
                    <a:cubicBezTo>
                      <a:pt x="154" y="1299"/>
                      <a:pt x="107" y="1303"/>
                      <a:pt x="43" y="1313"/>
                    </a:cubicBezTo>
                    <a:cubicBezTo>
                      <a:pt x="45" y="1312"/>
                      <a:pt x="45" y="1312"/>
                      <a:pt x="45" y="1312"/>
                    </a:cubicBezTo>
                    <a:cubicBezTo>
                      <a:pt x="40" y="1307"/>
                      <a:pt x="40" y="1307"/>
                      <a:pt x="40" y="1307"/>
                    </a:cubicBezTo>
                    <a:cubicBezTo>
                      <a:pt x="38" y="1305"/>
                      <a:pt x="38" y="1303"/>
                      <a:pt x="38" y="1300"/>
                    </a:cubicBezTo>
                    <a:close/>
                    <a:moveTo>
                      <a:pt x="15" y="1370"/>
                    </a:moveTo>
                    <a:cubicBezTo>
                      <a:pt x="13" y="1362"/>
                      <a:pt x="20" y="1352"/>
                      <a:pt x="23" y="1349"/>
                    </a:cubicBezTo>
                    <a:cubicBezTo>
                      <a:pt x="26" y="1345"/>
                      <a:pt x="26" y="1345"/>
                      <a:pt x="26" y="1345"/>
                    </a:cubicBezTo>
                    <a:cubicBezTo>
                      <a:pt x="22" y="1342"/>
                      <a:pt x="22" y="1342"/>
                      <a:pt x="22" y="1342"/>
                    </a:cubicBezTo>
                    <a:cubicBezTo>
                      <a:pt x="18" y="1339"/>
                      <a:pt x="16" y="1336"/>
                      <a:pt x="17" y="1333"/>
                    </a:cubicBezTo>
                    <a:cubicBezTo>
                      <a:pt x="18" y="1326"/>
                      <a:pt x="32" y="1318"/>
                      <a:pt x="39" y="1315"/>
                    </a:cubicBezTo>
                    <a:cubicBezTo>
                      <a:pt x="39" y="1315"/>
                      <a:pt x="39" y="1315"/>
                      <a:pt x="39" y="1315"/>
                    </a:cubicBezTo>
                    <a:cubicBezTo>
                      <a:pt x="41" y="1324"/>
                      <a:pt x="41" y="1324"/>
                      <a:pt x="41" y="1324"/>
                    </a:cubicBezTo>
                    <a:cubicBezTo>
                      <a:pt x="206" y="1296"/>
                      <a:pt x="261" y="1315"/>
                      <a:pt x="277" y="1324"/>
                    </a:cubicBezTo>
                    <a:cubicBezTo>
                      <a:pt x="279" y="1333"/>
                      <a:pt x="279" y="1333"/>
                      <a:pt x="279" y="1333"/>
                    </a:cubicBezTo>
                    <a:cubicBezTo>
                      <a:pt x="279" y="1333"/>
                      <a:pt x="280" y="1333"/>
                      <a:pt x="282" y="1333"/>
                    </a:cubicBezTo>
                    <a:cubicBezTo>
                      <a:pt x="288" y="1333"/>
                      <a:pt x="299" y="1334"/>
                      <a:pt x="300" y="1345"/>
                    </a:cubicBezTo>
                    <a:cubicBezTo>
                      <a:pt x="301" y="1357"/>
                      <a:pt x="281" y="1363"/>
                      <a:pt x="276" y="1364"/>
                    </a:cubicBezTo>
                    <a:cubicBezTo>
                      <a:pt x="243" y="1360"/>
                      <a:pt x="211" y="1358"/>
                      <a:pt x="178" y="1358"/>
                    </a:cubicBezTo>
                    <a:cubicBezTo>
                      <a:pt x="123" y="1358"/>
                      <a:pt x="69" y="1364"/>
                      <a:pt x="18" y="1375"/>
                    </a:cubicBezTo>
                    <a:cubicBezTo>
                      <a:pt x="16" y="1373"/>
                      <a:pt x="15" y="1372"/>
                      <a:pt x="15" y="1370"/>
                    </a:cubicBezTo>
                    <a:close/>
                    <a:moveTo>
                      <a:pt x="185" y="1611"/>
                    </a:moveTo>
                    <a:cubicBezTo>
                      <a:pt x="185" y="1612"/>
                      <a:pt x="205" y="1649"/>
                      <a:pt x="183" y="1663"/>
                    </a:cubicBezTo>
                    <a:cubicBezTo>
                      <a:pt x="180" y="1665"/>
                      <a:pt x="180" y="1665"/>
                      <a:pt x="180" y="1665"/>
                    </a:cubicBezTo>
                    <a:cubicBezTo>
                      <a:pt x="235" y="1840"/>
                      <a:pt x="235" y="1840"/>
                      <a:pt x="235" y="1840"/>
                    </a:cubicBezTo>
                    <a:cubicBezTo>
                      <a:pt x="232" y="1842"/>
                      <a:pt x="227" y="1844"/>
                      <a:pt x="220" y="1844"/>
                    </a:cubicBezTo>
                    <a:cubicBezTo>
                      <a:pt x="214" y="1844"/>
                      <a:pt x="207" y="1841"/>
                      <a:pt x="202" y="1835"/>
                    </a:cubicBezTo>
                    <a:cubicBezTo>
                      <a:pt x="199" y="1833"/>
                      <a:pt x="199" y="1833"/>
                      <a:pt x="199" y="1833"/>
                    </a:cubicBezTo>
                    <a:cubicBezTo>
                      <a:pt x="196" y="1834"/>
                      <a:pt x="196" y="1834"/>
                      <a:pt x="196" y="1834"/>
                    </a:cubicBezTo>
                    <a:cubicBezTo>
                      <a:pt x="196" y="1835"/>
                      <a:pt x="173" y="1846"/>
                      <a:pt x="147" y="1846"/>
                    </a:cubicBezTo>
                    <a:cubicBezTo>
                      <a:pt x="132" y="1846"/>
                      <a:pt x="119" y="1842"/>
                      <a:pt x="108" y="1835"/>
                    </a:cubicBezTo>
                    <a:cubicBezTo>
                      <a:pt x="106" y="1833"/>
                      <a:pt x="106" y="1833"/>
                      <a:pt x="106" y="1833"/>
                    </a:cubicBezTo>
                    <a:cubicBezTo>
                      <a:pt x="103" y="1834"/>
                      <a:pt x="103" y="1834"/>
                      <a:pt x="103" y="1834"/>
                    </a:cubicBezTo>
                    <a:cubicBezTo>
                      <a:pt x="103" y="1834"/>
                      <a:pt x="85" y="1843"/>
                      <a:pt x="72" y="1843"/>
                    </a:cubicBezTo>
                    <a:cubicBezTo>
                      <a:pt x="67" y="1843"/>
                      <a:pt x="65" y="1842"/>
                      <a:pt x="64" y="1840"/>
                    </a:cubicBezTo>
                    <a:cubicBezTo>
                      <a:pt x="131" y="1669"/>
                      <a:pt x="131" y="1669"/>
                      <a:pt x="131" y="1669"/>
                    </a:cubicBezTo>
                    <a:cubicBezTo>
                      <a:pt x="133" y="1666"/>
                      <a:pt x="133" y="1666"/>
                      <a:pt x="133" y="1666"/>
                    </a:cubicBezTo>
                    <a:cubicBezTo>
                      <a:pt x="130" y="1664"/>
                      <a:pt x="130" y="1664"/>
                      <a:pt x="130" y="1664"/>
                    </a:cubicBezTo>
                    <a:cubicBezTo>
                      <a:pt x="129" y="1663"/>
                      <a:pt x="108" y="1643"/>
                      <a:pt x="125" y="1611"/>
                    </a:cubicBezTo>
                    <a:cubicBezTo>
                      <a:pt x="126" y="1610"/>
                      <a:pt x="126" y="1610"/>
                      <a:pt x="126" y="1610"/>
                    </a:cubicBezTo>
                    <a:cubicBezTo>
                      <a:pt x="126" y="1608"/>
                      <a:pt x="126" y="1608"/>
                      <a:pt x="126" y="1608"/>
                    </a:cubicBezTo>
                    <a:cubicBezTo>
                      <a:pt x="126" y="1608"/>
                      <a:pt x="119" y="1557"/>
                      <a:pt x="123" y="1523"/>
                    </a:cubicBezTo>
                    <a:cubicBezTo>
                      <a:pt x="124" y="1523"/>
                      <a:pt x="125" y="1523"/>
                      <a:pt x="125" y="1523"/>
                    </a:cubicBezTo>
                    <a:cubicBezTo>
                      <a:pt x="142" y="1524"/>
                      <a:pt x="159" y="1524"/>
                      <a:pt x="175" y="1524"/>
                    </a:cubicBezTo>
                    <a:cubicBezTo>
                      <a:pt x="182" y="1525"/>
                      <a:pt x="188" y="1525"/>
                      <a:pt x="192" y="1526"/>
                    </a:cubicBezTo>
                    <a:cubicBezTo>
                      <a:pt x="195" y="1552"/>
                      <a:pt x="196" y="1596"/>
                      <a:pt x="186" y="1605"/>
                    </a:cubicBezTo>
                    <a:cubicBezTo>
                      <a:pt x="183" y="1608"/>
                      <a:pt x="183" y="1608"/>
                      <a:pt x="183" y="1608"/>
                    </a:cubicBezTo>
                    <a:lnTo>
                      <a:pt x="185" y="1611"/>
                    </a:lnTo>
                    <a:close/>
                    <a:moveTo>
                      <a:pt x="298" y="1476"/>
                    </a:moveTo>
                    <a:cubicBezTo>
                      <a:pt x="304" y="1486"/>
                      <a:pt x="297" y="1497"/>
                      <a:pt x="291" y="1503"/>
                    </a:cubicBezTo>
                    <a:cubicBezTo>
                      <a:pt x="289" y="1502"/>
                      <a:pt x="289" y="1502"/>
                      <a:pt x="289" y="1502"/>
                    </a:cubicBezTo>
                    <a:cubicBezTo>
                      <a:pt x="287" y="1502"/>
                      <a:pt x="287" y="1502"/>
                      <a:pt x="287" y="1502"/>
                    </a:cubicBezTo>
                    <a:cubicBezTo>
                      <a:pt x="264" y="1502"/>
                      <a:pt x="78" y="1503"/>
                      <a:pt x="27" y="1505"/>
                    </a:cubicBezTo>
                    <a:cubicBezTo>
                      <a:pt x="30" y="1503"/>
                      <a:pt x="33" y="1501"/>
                      <a:pt x="37" y="1499"/>
                    </a:cubicBezTo>
                    <a:cubicBezTo>
                      <a:pt x="45" y="1494"/>
                      <a:pt x="45" y="1494"/>
                      <a:pt x="45" y="1494"/>
                    </a:cubicBezTo>
                    <a:cubicBezTo>
                      <a:pt x="36" y="1490"/>
                      <a:pt x="36" y="1490"/>
                      <a:pt x="36" y="1490"/>
                    </a:cubicBezTo>
                    <a:cubicBezTo>
                      <a:pt x="25" y="1485"/>
                      <a:pt x="18" y="1478"/>
                      <a:pt x="16" y="1470"/>
                    </a:cubicBezTo>
                    <a:cubicBezTo>
                      <a:pt x="15" y="1465"/>
                      <a:pt x="16" y="1460"/>
                      <a:pt x="18" y="1455"/>
                    </a:cubicBezTo>
                    <a:cubicBezTo>
                      <a:pt x="112" y="1430"/>
                      <a:pt x="251" y="1455"/>
                      <a:pt x="277" y="1460"/>
                    </a:cubicBezTo>
                    <a:cubicBezTo>
                      <a:pt x="277" y="1461"/>
                      <a:pt x="277" y="1461"/>
                      <a:pt x="277" y="1461"/>
                    </a:cubicBezTo>
                    <a:cubicBezTo>
                      <a:pt x="277" y="1461"/>
                      <a:pt x="278" y="1461"/>
                      <a:pt x="278" y="1461"/>
                    </a:cubicBezTo>
                    <a:cubicBezTo>
                      <a:pt x="278" y="1461"/>
                      <a:pt x="278" y="1461"/>
                      <a:pt x="278" y="1461"/>
                    </a:cubicBezTo>
                    <a:cubicBezTo>
                      <a:pt x="281" y="1461"/>
                      <a:pt x="290" y="1462"/>
                      <a:pt x="298" y="1476"/>
                    </a:cubicBezTo>
                    <a:close/>
                    <a:moveTo>
                      <a:pt x="300" y="1438"/>
                    </a:moveTo>
                    <a:cubicBezTo>
                      <a:pt x="298" y="1443"/>
                      <a:pt x="288" y="1448"/>
                      <a:pt x="279" y="1450"/>
                    </a:cubicBezTo>
                    <a:cubicBezTo>
                      <a:pt x="262" y="1446"/>
                      <a:pt x="192" y="1433"/>
                      <a:pt x="118" y="1433"/>
                    </a:cubicBezTo>
                    <a:cubicBezTo>
                      <a:pt x="93" y="1433"/>
                      <a:pt x="68" y="1435"/>
                      <a:pt x="43" y="1439"/>
                    </a:cubicBezTo>
                    <a:cubicBezTo>
                      <a:pt x="43" y="1435"/>
                      <a:pt x="38" y="1433"/>
                      <a:pt x="25" y="1430"/>
                    </a:cubicBezTo>
                    <a:cubicBezTo>
                      <a:pt x="19" y="1428"/>
                      <a:pt x="16" y="1426"/>
                      <a:pt x="14" y="1422"/>
                    </a:cubicBezTo>
                    <a:cubicBezTo>
                      <a:pt x="13" y="1417"/>
                      <a:pt x="14" y="1410"/>
                      <a:pt x="17" y="1404"/>
                    </a:cubicBezTo>
                    <a:cubicBezTo>
                      <a:pt x="17" y="1404"/>
                      <a:pt x="17" y="1404"/>
                      <a:pt x="17" y="1404"/>
                    </a:cubicBezTo>
                    <a:cubicBezTo>
                      <a:pt x="166" y="1392"/>
                      <a:pt x="253" y="1409"/>
                      <a:pt x="276" y="1414"/>
                    </a:cubicBezTo>
                    <a:cubicBezTo>
                      <a:pt x="276" y="1416"/>
                      <a:pt x="276" y="1416"/>
                      <a:pt x="276" y="1416"/>
                    </a:cubicBezTo>
                    <a:cubicBezTo>
                      <a:pt x="276" y="1416"/>
                      <a:pt x="294" y="1420"/>
                      <a:pt x="300" y="1434"/>
                    </a:cubicBezTo>
                    <a:cubicBezTo>
                      <a:pt x="301" y="1436"/>
                      <a:pt x="301" y="1437"/>
                      <a:pt x="300" y="1438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55303" tIns="27651" rIns="55303" bIns="2765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>
                      <a:lumMod val="8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87" name="Freeform 9"/>
              <p:cNvSpPr>
                <a:spLocks noEditPoints="1"/>
              </p:cNvSpPr>
              <p:nvPr/>
            </p:nvSpPr>
            <p:spPr bwMode="auto">
              <a:xfrm>
                <a:off x="6123090" y="2589223"/>
                <a:ext cx="797913" cy="905246"/>
              </a:xfrm>
              <a:custGeom>
                <a:avLst/>
                <a:gdLst>
                  <a:gd name="T0" fmla="*/ 343 w 670"/>
                  <a:gd name="T1" fmla="*/ 713 h 713"/>
                  <a:gd name="T2" fmla="*/ 327 w 670"/>
                  <a:gd name="T3" fmla="*/ 713 h 713"/>
                  <a:gd name="T4" fmla="*/ 37 w 670"/>
                  <a:gd name="T5" fmla="*/ 505 h 713"/>
                  <a:gd name="T6" fmla="*/ 68 w 670"/>
                  <a:gd name="T7" fmla="*/ 239 h 713"/>
                  <a:gd name="T8" fmla="*/ 89 w 670"/>
                  <a:gd name="T9" fmla="*/ 212 h 713"/>
                  <a:gd name="T10" fmla="*/ 132 w 670"/>
                  <a:gd name="T11" fmla="*/ 104 h 713"/>
                  <a:gd name="T12" fmla="*/ 187 w 670"/>
                  <a:gd name="T13" fmla="*/ 0 h 713"/>
                  <a:gd name="T14" fmla="*/ 187 w 670"/>
                  <a:gd name="T15" fmla="*/ 0 h 713"/>
                  <a:gd name="T16" fmla="*/ 484 w 670"/>
                  <a:gd name="T17" fmla="*/ 0 h 713"/>
                  <a:gd name="T18" fmla="*/ 539 w 670"/>
                  <a:gd name="T19" fmla="*/ 104 h 713"/>
                  <a:gd name="T20" fmla="*/ 582 w 670"/>
                  <a:gd name="T21" fmla="*/ 212 h 713"/>
                  <a:gd name="T22" fmla="*/ 602 w 670"/>
                  <a:gd name="T23" fmla="*/ 239 h 713"/>
                  <a:gd name="T24" fmla="*/ 633 w 670"/>
                  <a:gd name="T25" fmla="*/ 505 h 713"/>
                  <a:gd name="T26" fmla="*/ 343 w 670"/>
                  <a:gd name="T27" fmla="*/ 713 h 713"/>
                  <a:gd name="T28" fmla="*/ 189 w 670"/>
                  <a:gd name="T29" fmla="*/ 22 h 713"/>
                  <a:gd name="T30" fmla="*/ 153 w 670"/>
                  <a:gd name="T31" fmla="*/ 107 h 713"/>
                  <a:gd name="T32" fmla="*/ 105 w 670"/>
                  <a:gd name="T33" fmla="*/ 226 h 713"/>
                  <a:gd name="T34" fmla="*/ 86 w 670"/>
                  <a:gd name="T35" fmla="*/ 251 h 713"/>
                  <a:gd name="T36" fmla="*/ 58 w 670"/>
                  <a:gd name="T37" fmla="*/ 498 h 713"/>
                  <a:gd name="T38" fmla="*/ 327 w 670"/>
                  <a:gd name="T39" fmla="*/ 691 h 713"/>
                  <a:gd name="T40" fmla="*/ 343 w 670"/>
                  <a:gd name="T41" fmla="*/ 691 h 713"/>
                  <a:gd name="T42" fmla="*/ 613 w 670"/>
                  <a:gd name="T43" fmla="*/ 498 h 713"/>
                  <a:gd name="T44" fmla="*/ 585 w 670"/>
                  <a:gd name="T45" fmla="*/ 251 h 713"/>
                  <a:gd name="T46" fmla="*/ 565 w 670"/>
                  <a:gd name="T47" fmla="*/ 226 h 713"/>
                  <a:gd name="T48" fmla="*/ 517 w 670"/>
                  <a:gd name="T49" fmla="*/ 107 h 713"/>
                  <a:gd name="T50" fmla="*/ 482 w 670"/>
                  <a:gd name="T51" fmla="*/ 22 h 713"/>
                  <a:gd name="T52" fmla="*/ 483 w 670"/>
                  <a:gd name="T53" fmla="*/ 22 h 713"/>
                  <a:gd name="T54" fmla="*/ 482 w 670"/>
                  <a:gd name="T55" fmla="*/ 22 h 713"/>
                  <a:gd name="T56" fmla="*/ 482 w 670"/>
                  <a:gd name="T57" fmla="*/ 22 h 713"/>
                  <a:gd name="T58" fmla="*/ 189 w 670"/>
                  <a:gd name="T59" fmla="*/ 22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70" h="713">
                    <a:moveTo>
                      <a:pt x="343" y="713"/>
                    </a:moveTo>
                    <a:cubicBezTo>
                      <a:pt x="327" y="713"/>
                      <a:pt x="327" y="713"/>
                      <a:pt x="327" y="713"/>
                    </a:cubicBezTo>
                    <a:cubicBezTo>
                      <a:pt x="172" y="713"/>
                      <a:pt x="70" y="608"/>
                      <a:pt x="37" y="505"/>
                    </a:cubicBezTo>
                    <a:cubicBezTo>
                      <a:pt x="0" y="385"/>
                      <a:pt x="41" y="279"/>
                      <a:pt x="68" y="239"/>
                    </a:cubicBezTo>
                    <a:cubicBezTo>
                      <a:pt x="76" y="228"/>
                      <a:pt x="83" y="219"/>
                      <a:pt x="89" y="212"/>
                    </a:cubicBezTo>
                    <a:cubicBezTo>
                      <a:pt x="108" y="189"/>
                      <a:pt x="122" y="172"/>
                      <a:pt x="132" y="104"/>
                    </a:cubicBezTo>
                    <a:cubicBezTo>
                      <a:pt x="147" y="7"/>
                      <a:pt x="180" y="0"/>
                      <a:pt x="187" y="0"/>
                    </a:cubicBezTo>
                    <a:cubicBezTo>
                      <a:pt x="187" y="0"/>
                      <a:pt x="187" y="0"/>
                      <a:pt x="187" y="0"/>
                    </a:cubicBezTo>
                    <a:cubicBezTo>
                      <a:pt x="484" y="0"/>
                      <a:pt x="484" y="0"/>
                      <a:pt x="484" y="0"/>
                    </a:cubicBezTo>
                    <a:cubicBezTo>
                      <a:pt x="490" y="0"/>
                      <a:pt x="524" y="7"/>
                      <a:pt x="539" y="104"/>
                    </a:cubicBezTo>
                    <a:cubicBezTo>
                      <a:pt x="549" y="172"/>
                      <a:pt x="563" y="189"/>
                      <a:pt x="582" y="212"/>
                    </a:cubicBezTo>
                    <a:cubicBezTo>
                      <a:pt x="588" y="219"/>
                      <a:pt x="595" y="228"/>
                      <a:pt x="602" y="239"/>
                    </a:cubicBezTo>
                    <a:cubicBezTo>
                      <a:pt x="629" y="279"/>
                      <a:pt x="670" y="385"/>
                      <a:pt x="633" y="505"/>
                    </a:cubicBezTo>
                    <a:cubicBezTo>
                      <a:pt x="601" y="608"/>
                      <a:pt x="499" y="713"/>
                      <a:pt x="343" y="713"/>
                    </a:cubicBezTo>
                    <a:close/>
                    <a:moveTo>
                      <a:pt x="189" y="22"/>
                    </a:moveTo>
                    <a:cubicBezTo>
                      <a:pt x="186" y="23"/>
                      <a:pt x="165" y="33"/>
                      <a:pt x="153" y="107"/>
                    </a:cubicBezTo>
                    <a:cubicBezTo>
                      <a:pt x="142" y="181"/>
                      <a:pt x="126" y="201"/>
                      <a:pt x="105" y="226"/>
                    </a:cubicBezTo>
                    <a:cubicBezTo>
                      <a:pt x="99" y="233"/>
                      <a:pt x="93" y="241"/>
                      <a:pt x="86" y="251"/>
                    </a:cubicBezTo>
                    <a:cubicBezTo>
                      <a:pt x="57" y="294"/>
                      <a:pt x="26" y="395"/>
                      <a:pt x="58" y="498"/>
                    </a:cubicBezTo>
                    <a:cubicBezTo>
                      <a:pt x="88" y="595"/>
                      <a:pt x="183" y="691"/>
                      <a:pt x="327" y="691"/>
                    </a:cubicBezTo>
                    <a:cubicBezTo>
                      <a:pt x="343" y="691"/>
                      <a:pt x="343" y="691"/>
                      <a:pt x="343" y="691"/>
                    </a:cubicBezTo>
                    <a:cubicBezTo>
                      <a:pt x="488" y="691"/>
                      <a:pt x="583" y="595"/>
                      <a:pt x="613" y="498"/>
                    </a:cubicBezTo>
                    <a:cubicBezTo>
                      <a:pt x="645" y="395"/>
                      <a:pt x="613" y="294"/>
                      <a:pt x="585" y="251"/>
                    </a:cubicBezTo>
                    <a:cubicBezTo>
                      <a:pt x="578" y="241"/>
                      <a:pt x="571" y="233"/>
                      <a:pt x="565" y="226"/>
                    </a:cubicBezTo>
                    <a:cubicBezTo>
                      <a:pt x="545" y="201"/>
                      <a:pt x="529" y="181"/>
                      <a:pt x="517" y="107"/>
                    </a:cubicBezTo>
                    <a:cubicBezTo>
                      <a:pt x="506" y="34"/>
                      <a:pt x="485" y="23"/>
                      <a:pt x="482" y="22"/>
                    </a:cubicBezTo>
                    <a:cubicBezTo>
                      <a:pt x="483" y="22"/>
                      <a:pt x="483" y="22"/>
                      <a:pt x="483" y="22"/>
                    </a:cubicBezTo>
                    <a:cubicBezTo>
                      <a:pt x="482" y="22"/>
                      <a:pt x="482" y="22"/>
                      <a:pt x="482" y="22"/>
                    </a:cubicBezTo>
                    <a:cubicBezTo>
                      <a:pt x="482" y="22"/>
                      <a:pt x="482" y="22"/>
                      <a:pt x="482" y="22"/>
                    </a:cubicBezTo>
                    <a:lnTo>
                      <a:pt x="189" y="2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55303" tIns="27651" rIns="55303" bIns="2765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>
                      <a:lumMod val="8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9051532" y="4450150"/>
              <a:ext cx="1208015" cy="979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dirty="0" smtClean="0">
                  <a:blipFill>
                    <a:blip r:embed="rId5"/>
                    <a:stretch>
                      <a:fillRect/>
                    </a:stretch>
                  </a:blipFill>
                  <a:latin typeface="+mn-ea"/>
                </a:rPr>
                <a:t>反</a:t>
              </a:r>
              <a:endParaRPr lang="zh-CN" altLang="en-US" sz="5400" dirty="0">
                <a:blipFill>
                  <a:blip r:embed="rId5"/>
                  <a:stretch>
                    <a:fillRect/>
                  </a:stretch>
                </a:blipFill>
                <a:latin typeface="+mn-ea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10372760" y="1048500"/>
            <a:ext cx="1862094" cy="3172905"/>
            <a:chOff x="10372760" y="1048500"/>
            <a:chExt cx="1862094" cy="3172905"/>
          </a:xfrm>
          <a:blipFill>
            <a:blip r:embed="rId4"/>
            <a:stretch>
              <a:fillRect/>
            </a:stretch>
          </a:blipFill>
        </p:grpSpPr>
        <p:grpSp>
          <p:nvGrpSpPr>
            <p:cNvPr id="89" name="组合 88"/>
            <p:cNvGrpSpPr/>
            <p:nvPr/>
          </p:nvGrpSpPr>
          <p:grpSpPr>
            <a:xfrm>
              <a:off x="10372760" y="1048500"/>
              <a:ext cx="789843" cy="2145817"/>
              <a:chOff x="7307042" y="662626"/>
              <a:chExt cx="654457" cy="1865508"/>
            </a:xfrm>
            <a:grpFill/>
          </p:grpSpPr>
          <p:sp>
            <p:nvSpPr>
              <p:cNvPr id="91" name="Freeform 11"/>
              <p:cNvSpPr>
                <a:spLocks noEditPoints="1"/>
              </p:cNvSpPr>
              <p:nvPr/>
            </p:nvSpPr>
            <p:spPr bwMode="auto">
              <a:xfrm>
                <a:off x="7482377" y="662626"/>
                <a:ext cx="306601" cy="1487405"/>
              </a:xfrm>
              <a:custGeom>
                <a:avLst/>
                <a:gdLst>
                  <a:gd name="T0" fmla="*/ 242 w 258"/>
                  <a:gd name="T1" fmla="*/ 808 h 1171"/>
                  <a:gd name="T2" fmla="*/ 241 w 258"/>
                  <a:gd name="T3" fmla="*/ 770 h 1171"/>
                  <a:gd name="T4" fmla="*/ 250 w 258"/>
                  <a:gd name="T5" fmla="*/ 724 h 1171"/>
                  <a:gd name="T6" fmla="*/ 240 w 258"/>
                  <a:gd name="T7" fmla="*/ 707 h 1171"/>
                  <a:gd name="T8" fmla="*/ 224 w 258"/>
                  <a:gd name="T9" fmla="*/ 694 h 1171"/>
                  <a:gd name="T10" fmla="*/ 204 w 258"/>
                  <a:gd name="T11" fmla="*/ 677 h 1171"/>
                  <a:gd name="T12" fmla="*/ 154 w 258"/>
                  <a:gd name="T13" fmla="*/ 381 h 1171"/>
                  <a:gd name="T14" fmla="*/ 103 w 258"/>
                  <a:gd name="T15" fmla="*/ 28 h 1171"/>
                  <a:gd name="T16" fmla="*/ 65 w 258"/>
                  <a:gd name="T17" fmla="*/ 676 h 1171"/>
                  <a:gd name="T18" fmla="*/ 63 w 258"/>
                  <a:gd name="T19" fmla="*/ 679 h 1171"/>
                  <a:gd name="T20" fmla="*/ 52 w 258"/>
                  <a:gd name="T21" fmla="*/ 685 h 1171"/>
                  <a:gd name="T22" fmla="*/ 40 w 258"/>
                  <a:gd name="T23" fmla="*/ 693 h 1171"/>
                  <a:gd name="T24" fmla="*/ 31 w 258"/>
                  <a:gd name="T25" fmla="*/ 700 h 1171"/>
                  <a:gd name="T26" fmla="*/ 27 w 258"/>
                  <a:gd name="T27" fmla="*/ 705 h 1171"/>
                  <a:gd name="T28" fmla="*/ 23 w 258"/>
                  <a:gd name="T29" fmla="*/ 713 h 1171"/>
                  <a:gd name="T30" fmla="*/ 10 w 258"/>
                  <a:gd name="T31" fmla="*/ 753 h 1171"/>
                  <a:gd name="T32" fmla="*/ 4 w 258"/>
                  <a:gd name="T33" fmla="*/ 817 h 1171"/>
                  <a:gd name="T34" fmla="*/ 20 w 258"/>
                  <a:gd name="T35" fmla="*/ 875 h 1171"/>
                  <a:gd name="T36" fmla="*/ 25 w 258"/>
                  <a:gd name="T37" fmla="*/ 900 h 1171"/>
                  <a:gd name="T38" fmla="*/ 99 w 258"/>
                  <a:gd name="T39" fmla="*/ 1017 h 1171"/>
                  <a:gd name="T40" fmla="*/ 59 w 258"/>
                  <a:gd name="T41" fmla="*/ 1169 h 1171"/>
                  <a:gd name="T42" fmla="*/ 162 w 258"/>
                  <a:gd name="T43" fmla="*/ 1162 h 1171"/>
                  <a:gd name="T44" fmla="*/ 202 w 258"/>
                  <a:gd name="T45" fmla="*/ 1161 h 1171"/>
                  <a:gd name="T46" fmla="*/ 165 w 258"/>
                  <a:gd name="T47" fmla="*/ 901 h 1171"/>
                  <a:gd name="T48" fmla="*/ 233 w 258"/>
                  <a:gd name="T49" fmla="*/ 897 h 1171"/>
                  <a:gd name="T50" fmla="*/ 252 w 258"/>
                  <a:gd name="T51" fmla="*/ 855 h 1171"/>
                  <a:gd name="T52" fmla="*/ 249 w 258"/>
                  <a:gd name="T53" fmla="*/ 789 h 1171"/>
                  <a:gd name="T54" fmla="*/ 233 w 258"/>
                  <a:gd name="T55" fmla="*/ 801 h 1171"/>
                  <a:gd name="T56" fmla="*/ 22 w 258"/>
                  <a:gd name="T57" fmla="*/ 787 h 1171"/>
                  <a:gd name="T58" fmla="*/ 235 w 258"/>
                  <a:gd name="T59" fmla="*/ 777 h 1171"/>
                  <a:gd name="T60" fmla="*/ 67 w 258"/>
                  <a:gd name="T61" fmla="*/ 687 h 1171"/>
                  <a:gd name="T62" fmla="*/ 136 w 258"/>
                  <a:gd name="T63" fmla="*/ 695 h 1171"/>
                  <a:gd name="T64" fmla="*/ 209 w 258"/>
                  <a:gd name="T65" fmla="*/ 693 h 1171"/>
                  <a:gd name="T66" fmla="*/ 219 w 258"/>
                  <a:gd name="T67" fmla="*/ 701 h 1171"/>
                  <a:gd name="T68" fmla="*/ 236 w 258"/>
                  <a:gd name="T69" fmla="*/ 714 h 1171"/>
                  <a:gd name="T70" fmla="*/ 155 w 258"/>
                  <a:gd name="T71" fmla="*/ 714 h 1171"/>
                  <a:gd name="T72" fmla="*/ 33 w 258"/>
                  <a:gd name="T73" fmla="*/ 721 h 1171"/>
                  <a:gd name="T74" fmla="*/ 18 w 258"/>
                  <a:gd name="T75" fmla="*/ 755 h 1171"/>
                  <a:gd name="T76" fmla="*/ 13 w 258"/>
                  <a:gd name="T77" fmla="*/ 742 h 1171"/>
                  <a:gd name="T78" fmla="*/ 33 w 258"/>
                  <a:gd name="T79" fmla="*/ 734 h 1171"/>
                  <a:gd name="T80" fmla="*/ 231 w 258"/>
                  <a:gd name="T81" fmla="*/ 742 h 1171"/>
                  <a:gd name="T82" fmla="*/ 146 w 258"/>
                  <a:gd name="T83" fmla="*/ 763 h 1171"/>
                  <a:gd name="T84" fmla="*/ 151 w 258"/>
                  <a:gd name="T85" fmla="*/ 970 h 1171"/>
                  <a:gd name="T86" fmla="*/ 193 w 258"/>
                  <a:gd name="T87" fmla="*/ 1158 h 1171"/>
                  <a:gd name="T88" fmla="*/ 163 w 258"/>
                  <a:gd name="T89" fmla="*/ 1152 h 1171"/>
                  <a:gd name="T90" fmla="*/ 88 w 258"/>
                  <a:gd name="T91" fmla="*/ 1154 h 1171"/>
                  <a:gd name="T92" fmla="*/ 59 w 258"/>
                  <a:gd name="T93" fmla="*/ 1160 h 1171"/>
                  <a:gd name="T94" fmla="*/ 108 w 258"/>
                  <a:gd name="T95" fmla="*/ 1015 h 1171"/>
                  <a:gd name="T96" fmla="*/ 103 w 258"/>
                  <a:gd name="T97" fmla="*/ 969 h 1171"/>
                  <a:gd name="T98" fmla="*/ 103 w 258"/>
                  <a:gd name="T99" fmla="*/ 898 h 1171"/>
                  <a:gd name="T100" fmla="*/ 152 w 258"/>
                  <a:gd name="T101" fmla="*/ 965 h 1171"/>
                  <a:gd name="T102" fmla="*/ 244 w 258"/>
                  <a:gd name="T103" fmla="*/ 859 h 1171"/>
                  <a:gd name="T104" fmla="*/ 236 w 258"/>
                  <a:gd name="T105" fmla="*/ 881 h 1171"/>
                  <a:gd name="T106" fmla="*/ 37 w 258"/>
                  <a:gd name="T107" fmla="*/ 874 h 1171"/>
                  <a:gd name="T108" fmla="*/ 14 w 258"/>
                  <a:gd name="T109" fmla="*/ 842 h 1171"/>
                  <a:gd name="T110" fmla="*/ 228 w 258"/>
                  <a:gd name="T111" fmla="*/ 847 h 1171"/>
                  <a:gd name="T112" fmla="*/ 246 w 258"/>
                  <a:gd name="T113" fmla="*/ 828 h 1171"/>
                  <a:gd name="T114" fmla="*/ 35 w 258"/>
                  <a:gd name="T115" fmla="*/ 829 h 1171"/>
                  <a:gd name="T116" fmla="*/ 14 w 258"/>
                  <a:gd name="T117" fmla="*/ 800 h 1171"/>
                  <a:gd name="T118" fmla="*/ 226 w 258"/>
                  <a:gd name="T119" fmla="*/ 810 h 1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58" h="1171">
                    <a:moveTo>
                      <a:pt x="254" y="832"/>
                    </a:moveTo>
                    <a:cubicBezTo>
                      <a:pt x="255" y="829"/>
                      <a:pt x="255" y="825"/>
                      <a:pt x="254" y="822"/>
                    </a:cubicBezTo>
                    <a:cubicBezTo>
                      <a:pt x="251" y="815"/>
                      <a:pt x="246" y="811"/>
                      <a:pt x="242" y="808"/>
                    </a:cubicBezTo>
                    <a:cubicBezTo>
                      <a:pt x="247" y="807"/>
                      <a:pt x="251" y="804"/>
                      <a:pt x="255" y="800"/>
                    </a:cubicBezTo>
                    <a:cubicBezTo>
                      <a:pt x="257" y="797"/>
                      <a:pt x="258" y="792"/>
                      <a:pt x="257" y="787"/>
                    </a:cubicBezTo>
                    <a:cubicBezTo>
                      <a:pt x="255" y="778"/>
                      <a:pt x="249" y="773"/>
                      <a:pt x="241" y="770"/>
                    </a:cubicBezTo>
                    <a:cubicBezTo>
                      <a:pt x="248" y="766"/>
                      <a:pt x="255" y="760"/>
                      <a:pt x="254" y="751"/>
                    </a:cubicBezTo>
                    <a:cubicBezTo>
                      <a:pt x="254" y="743"/>
                      <a:pt x="249" y="738"/>
                      <a:pt x="242" y="735"/>
                    </a:cubicBezTo>
                    <a:cubicBezTo>
                      <a:pt x="246" y="733"/>
                      <a:pt x="249" y="729"/>
                      <a:pt x="250" y="724"/>
                    </a:cubicBezTo>
                    <a:cubicBezTo>
                      <a:pt x="250" y="723"/>
                      <a:pt x="250" y="721"/>
                      <a:pt x="250" y="720"/>
                    </a:cubicBezTo>
                    <a:cubicBezTo>
                      <a:pt x="249" y="716"/>
                      <a:pt x="246" y="712"/>
                      <a:pt x="241" y="708"/>
                    </a:cubicBezTo>
                    <a:cubicBezTo>
                      <a:pt x="241" y="707"/>
                      <a:pt x="241" y="707"/>
                      <a:pt x="240" y="707"/>
                    </a:cubicBezTo>
                    <a:cubicBezTo>
                      <a:pt x="237" y="705"/>
                      <a:pt x="235" y="703"/>
                      <a:pt x="232" y="701"/>
                    </a:cubicBezTo>
                    <a:cubicBezTo>
                      <a:pt x="231" y="700"/>
                      <a:pt x="230" y="699"/>
                      <a:pt x="229" y="698"/>
                    </a:cubicBezTo>
                    <a:cubicBezTo>
                      <a:pt x="227" y="697"/>
                      <a:pt x="225" y="695"/>
                      <a:pt x="224" y="694"/>
                    </a:cubicBezTo>
                    <a:cubicBezTo>
                      <a:pt x="223" y="693"/>
                      <a:pt x="222" y="692"/>
                      <a:pt x="221" y="692"/>
                    </a:cubicBezTo>
                    <a:cubicBezTo>
                      <a:pt x="216" y="687"/>
                      <a:pt x="211" y="683"/>
                      <a:pt x="206" y="678"/>
                    </a:cubicBezTo>
                    <a:cubicBezTo>
                      <a:pt x="204" y="677"/>
                      <a:pt x="204" y="677"/>
                      <a:pt x="204" y="677"/>
                    </a:cubicBezTo>
                    <a:cubicBezTo>
                      <a:pt x="202" y="674"/>
                      <a:pt x="199" y="672"/>
                      <a:pt x="197" y="670"/>
                    </a:cubicBezTo>
                    <a:cubicBezTo>
                      <a:pt x="191" y="664"/>
                      <a:pt x="170" y="646"/>
                      <a:pt x="135" y="643"/>
                    </a:cubicBezTo>
                    <a:cubicBezTo>
                      <a:pt x="129" y="623"/>
                      <a:pt x="116" y="557"/>
                      <a:pt x="154" y="381"/>
                    </a:cubicBezTo>
                    <a:cubicBezTo>
                      <a:pt x="206" y="138"/>
                      <a:pt x="134" y="16"/>
                      <a:pt x="131" y="11"/>
                    </a:cubicBezTo>
                    <a:cubicBezTo>
                      <a:pt x="127" y="3"/>
                      <a:pt x="117" y="0"/>
                      <a:pt x="109" y="5"/>
                    </a:cubicBezTo>
                    <a:cubicBezTo>
                      <a:pt x="101" y="10"/>
                      <a:pt x="98" y="20"/>
                      <a:pt x="103" y="28"/>
                    </a:cubicBezTo>
                    <a:cubicBezTo>
                      <a:pt x="104" y="29"/>
                      <a:pt x="171" y="144"/>
                      <a:pt x="122" y="374"/>
                    </a:cubicBezTo>
                    <a:cubicBezTo>
                      <a:pt x="86" y="538"/>
                      <a:pt x="93" y="614"/>
                      <a:pt x="102" y="647"/>
                    </a:cubicBezTo>
                    <a:cubicBezTo>
                      <a:pt x="85" y="654"/>
                      <a:pt x="71" y="668"/>
                      <a:pt x="65" y="676"/>
                    </a:cubicBezTo>
                    <a:cubicBezTo>
                      <a:pt x="65" y="676"/>
                      <a:pt x="65" y="676"/>
                      <a:pt x="65" y="676"/>
                    </a:cubicBezTo>
                    <a:cubicBezTo>
                      <a:pt x="63" y="679"/>
                      <a:pt x="63" y="679"/>
                      <a:pt x="63" y="679"/>
                    </a:cubicBezTo>
                    <a:cubicBezTo>
                      <a:pt x="63" y="679"/>
                      <a:pt x="63" y="679"/>
                      <a:pt x="63" y="679"/>
                    </a:cubicBezTo>
                    <a:cubicBezTo>
                      <a:pt x="63" y="680"/>
                      <a:pt x="62" y="680"/>
                      <a:pt x="62" y="680"/>
                    </a:cubicBezTo>
                    <a:cubicBezTo>
                      <a:pt x="59" y="681"/>
                      <a:pt x="57" y="683"/>
                      <a:pt x="54" y="684"/>
                    </a:cubicBezTo>
                    <a:cubicBezTo>
                      <a:pt x="54" y="684"/>
                      <a:pt x="53" y="685"/>
                      <a:pt x="52" y="685"/>
                    </a:cubicBezTo>
                    <a:cubicBezTo>
                      <a:pt x="50" y="686"/>
                      <a:pt x="48" y="687"/>
                      <a:pt x="47" y="688"/>
                    </a:cubicBezTo>
                    <a:cubicBezTo>
                      <a:pt x="46" y="689"/>
                      <a:pt x="45" y="690"/>
                      <a:pt x="44" y="690"/>
                    </a:cubicBezTo>
                    <a:cubicBezTo>
                      <a:pt x="42" y="691"/>
                      <a:pt x="41" y="692"/>
                      <a:pt x="40" y="693"/>
                    </a:cubicBezTo>
                    <a:cubicBezTo>
                      <a:pt x="39" y="693"/>
                      <a:pt x="38" y="694"/>
                      <a:pt x="37" y="695"/>
                    </a:cubicBezTo>
                    <a:cubicBezTo>
                      <a:pt x="36" y="696"/>
                      <a:pt x="35" y="696"/>
                      <a:pt x="35" y="697"/>
                    </a:cubicBezTo>
                    <a:cubicBezTo>
                      <a:pt x="33" y="698"/>
                      <a:pt x="32" y="699"/>
                      <a:pt x="31" y="700"/>
                    </a:cubicBezTo>
                    <a:cubicBezTo>
                      <a:pt x="31" y="700"/>
                      <a:pt x="30" y="701"/>
                      <a:pt x="30" y="701"/>
                    </a:cubicBezTo>
                    <a:cubicBezTo>
                      <a:pt x="29" y="702"/>
                      <a:pt x="28" y="703"/>
                      <a:pt x="27" y="705"/>
                    </a:cubicBezTo>
                    <a:cubicBezTo>
                      <a:pt x="27" y="705"/>
                      <a:pt x="27" y="705"/>
                      <a:pt x="27" y="705"/>
                    </a:cubicBezTo>
                    <a:cubicBezTo>
                      <a:pt x="26" y="706"/>
                      <a:pt x="25" y="707"/>
                      <a:pt x="25" y="709"/>
                    </a:cubicBezTo>
                    <a:cubicBezTo>
                      <a:pt x="24" y="709"/>
                      <a:pt x="24" y="709"/>
                      <a:pt x="24" y="709"/>
                    </a:cubicBezTo>
                    <a:cubicBezTo>
                      <a:pt x="24" y="711"/>
                      <a:pt x="23" y="712"/>
                      <a:pt x="23" y="713"/>
                    </a:cubicBezTo>
                    <a:cubicBezTo>
                      <a:pt x="22" y="716"/>
                      <a:pt x="23" y="719"/>
                      <a:pt x="24" y="722"/>
                    </a:cubicBezTo>
                    <a:cubicBezTo>
                      <a:pt x="17" y="725"/>
                      <a:pt x="6" y="732"/>
                      <a:pt x="5" y="741"/>
                    </a:cubicBezTo>
                    <a:cubicBezTo>
                      <a:pt x="5" y="744"/>
                      <a:pt x="5" y="748"/>
                      <a:pt x="10" y="753"/>
                    </a:cubicBezTo>
                    <a:cubicBezTo>
                      <a:pt x="7" y="757"/>
                      <a:pt x="2" y="765"/>
                      <a:pt x="4" y="774"/>
                    </a:cubicBezTo>
                    <a:cubicBezTo>
                      <a:pt x="5" y="778"/>
                      <a:pt x="8" y="782"/>
                      <a:pt x="12" y="786"/>
                    </a:cubicBezTo>
                    <a:cubicBezTo>
                      <a:pt x="8" y="792"/>
                      <a:pt x="0" y="806"/>
                      <a:pt x="4" y="817"/>
                    </a:cubicBezTo>
                    <a:cubicBezTo>
                      <a:pt x="5" y="822"/>
                      <a:pt x="9" y="825"/>
                      <a:pt x="14" y="828"/>
                    </a:cubicBezTo>
                    <a:cubicBezTo>
                      <a:pt x="11" y="831"/>
                      <a:pt x="2" y="843"/>
                      <a:pt x="5" y="856"/>
                    </a:cubicBezTo>
                    <a:cubicBezTo>
                      <a:pt x="6" y="864"/>
                      <a:pt x="11" y="870"/>
                      <a:pt x="20" y="875"/>
                    </a:cubicBezTo>
                    <a:cubicBezTo>
                      <a:pt x="15" y="878"/>
                      <a:pt x="11" y="882"/>
                      <a:pt x="10" y="885"/>
                    </a:cubicBezTo>
                    <a:cubicBezTo>
                      <a:pt x="7" y="886"/>
                      <a:pt x="5" y="887"/>
                      <a:pt x="3" y="888"/>
                    </a:cubicBezTo>
                    <a:cubicBezTo>
                      <a:pt x="8" y="895"/>
                      <a:pt x="17" y="897"/>
                      <a:pt x="25" y="900"/>
                    </a:cubicBezTo>
                    <a:cubicBezTo>
                      <a:pt x="38" y="899"/>
                      <a:pt x="63" y="899"/>
                      <a:pt x="92" y="898"/>
                    </a:cubicBezTo>
                    <a:cubicBezTo>
                      <a:pt x="89" y="924"/>
                      <a:pt x="94" y="960"/>
                      <a:pt x="95" y="968"/>
                    </a:cubicBezTo>
                    <a:cubicBezTo>
                      <a:pt x="82" y="993"/>
                      <a:pt x="94" y="1011"/>
                      <a:pt x="99" y="1017"/>
                    </a:cubicBezTo>
                    <a:cubicBezTo>
                      <a:pt x="44" y="1158"/>
                      <a:pt x="44" y="1158"/>
                      <a:pt x="44" y="1158"/>
                    </a:cubicBezTo>
                    <a:cubicBezTo>
                      <a:pt x="44" y="1160"/>
                      <a:pt x="44" y="1160"/>
                      <a:pt x="44" y="1160"/>
                    </a:cubicBezTo>
                    <a:cubicBezTo>
                      <a:pt x="45" y="1163"/>
                      <a:pt x="48" y="1169"/>
                      <a:pt x="59" y="1169"/>
                    </a:cubicBezTo>
                    <a:cubicBezTo>
                      <a:pt x="68" y="1169"/>
                      <a:pt x="81" y="1164"/>
                      <a:pt x="86" y="1162"/>
                    </a:cubicBezTo>
                    <a:cubicBezTo>
                      <a:pt x="95" y="1168"/>
                      <a:pt x="107" y="1171"/>
                      <a:pt x="120" y="1171"/>
                    </a:cubicBezTo>
                    <a:cubicBezTo>
                      <a:pt x="139" y="1171"/>
                      <a:pt x="155" y="1165"/>
                      <a:pt x="162" y="1162"/>
                    </a:cubicBezTo>
                    <a:cubicBezTo>
                      <a:pt x="167" y="1167"/>
                      <a:pt x="174" y="1170"/>
                      <a:pt x="181" y="1170"/>
                    </a:cubicBezTo>
                    <a:cubicBezTo>
                      <a:pt x="191" y="1170"/>
                      <a:pt x="200" y="1163"/>
                      <a:pt x="200" y="1163"/>
                    </a:cubicBezTo>
                    <a:cubicBezTo>
                      <a:pt x="202" y="1161"/>
                      <a:pt x="202" y="1161"/>
                      <a:pt x="202" y="1161"/>
                    </a:cubicBezTo>
                    <a:cubicBezTo>
                      <a:pt x="157" y="1018"/>
                      <a:pt x="157" y="1018"/>
                      <a:pt x="157" y="1018"/>
                    </a:cubicBezTo>
                    <a:cubicBezTo>
                      <a:pt x="175" y="1004"/>
                      <a:pt x="164" y="977"/>
                      <a:pt x="160" y="969"/>
                    </a:cubicBezTo>
                    <a:cubicBezTo>
                      <a:pt x="171" y="954"/>
                      <a:pt x="167" y="912"/>
                      <a:pt x="165" y="901"/>
                    </a:cubicBezTo>
                    <a:cubicBezTo>
                      <a:pt x="166" y="900"/>
                      <a:pt x="166" y="899"/>
                      <a:pt x="166" y="899"/>
                    </a:cubicBezTo>
                    <a:cubicBezTo>
                      <a:pt x="189" y="899"/>
                      <a:pt x="205" y="898"/>
                      <a:pt x="215" y="897"/>
                    </a:cubicBezTo>
                    <a:cubicBezTo>
                      <a:pt x="221" y="897"/>
                      <a:pt x="227" y="897"/>
                      <a:pt x="233" y="897"/>
                    </a:cubicBezTo>
                    <a:cubicBezTo>
                      <a:pt x="238" y="893"/>
                      <a:pt x="243" y="890"/>
                      <a:pt x="248" y="886"/>
                    </a:cubicBezTo>
                    <a:cubicBezTo>
                      <a:pt x="248" y="886"/>
                      <a:pt x="247" y="885"/>
                      <a:pt x="246" y="885"/>
                    </a:cubicBezTo>
                    <a:cubicBezTo>
                      <a:pt x="253" y="877"/>
                      <a:pt x="258" y="866"/>
                      <a:pt x="252" y="855"/>
                    </a:cubicBezTo>
                    <a:cubicBezTo>
                      <a:pt x="248" y="849"/>
                      <a:pt x="244" y="845"/>
                      <a:pt x="240" y="843"/>
                    </a:cubicBezTo>
                    <a:cubicBezTo>
                      <a:pt x="246" y="840"/>
                      <a:pt x="251" y="837"/>
                      <a:pt x="254" y="832"/>
                    </a:cubicBezTo>
                    <a:close/>
                    <a:moveTo>
                      <a:pt x="249" y="789"/>
                    </a:moveTo>
                    <a:cubicBezTo>
                      <a:pt x="249" y="790"/>
                      <a:pt x="249" y="791"/>
                      <a:pt x="249" y="791"/>
                    </a:cubicBezTo>
                    <a:cubicBezTo>
                      <a:pt x="249" y="793"/>
                      <a:pt x="249" y="794"/>
                      <a:pt x="248" y="795"/>
                    </a:cubicBezTo>
                    <a:cubicBezTo>
                      <a:pt x="245" y="799"/>
                      <a:pt x="238" y="801"/>
                      <a:pt x="233" y="801"/>
                    </a:cubicBezTo>
                    <a:cubicBezTo>
                      <a:pt x="224" y="799"/>
                      <a:pt x="180" y="788"/>
                      <a:pt x="99" y="788"/>
                    </a:cubicBezTo>
                    <a:cubicBezTo>
                      <a:pt x="76" y="788"/>
                      <a:pt x="48" y="789"/>
                      <a:pt x="18" y="791"/>
                    </a:cubicBezTo>
                    <a:cubicBezTo>
                      <a:pt x="20" y="790"/>
                      <a:pt x="21" y="788"/>
                      <a:pt x="22" y="787"/>
                    </a:cubicBezTo>
                    <a:cubicBezTo>
                      <a:pt x="25" y="783"/>
                      <a:pt x="25" y="783"/>
                      <a:pt x="25" y="783"/>
                    </a:cubicBezTo>
                    <a:cubicBezTo>
                      <a:pt x="90" y="770"/>
                      <a:pt x="161" y="768"/>
                      <a:pt x="231" y="777"/>
                    </a:cubicBezTo>
                    <a:cubicBezTo>
                      <a:pt x="233" y="777"/>
                      <a:pt x="234" y="777"/>
                      <a:pt x="235" y="777"/>
                    </a:cubicBezTo>
                    <a:cubicBezTo>
                      <a:pt x="241" y="778"/>
                      <a:pt x="247" y="782"/>
                      <a:pt x="249" y="789"/>
                    </a:cubicBezTo>
                    <a:close/>
                    <a:moveTo>
                      <a:pt x="31" y="715"/>
                    </a:moveTo>
                    <a:cubicBezTo>
                      <a:pt x="32" y="711"/>
                      <a:pt x="37" y="701"/>
                      <a:pt x="67" y="687"/>
                    </a:cubicBezTo>
                    <a:cubicBezTo>
                      <a:pt x="68" y="686"/>
                      <a:pt x="68" y="686"/>
                      <a:pt x="69" y="686"/>
                    </a:cubicBezTo>
                    <a:cubicBezTo>
                      <a:pt x="69" y="686"/>
                      <a:pt x="69" y="686"/>
                      <a:pt x="69" y="686"/>
                    </a:cubicBezTo>
                    <a:cubicBezTo>
                      <a:pt x="90" y="692"/>
                      <a:pt x="113" y="695"/>
                      <a:pt x="136" y="695"/>
                    </a:cubicBezTo>
                    <a:cubicBezTo>
                      <a:pt x="159" y="695"/>
                      <a:pt x="181" y="692"/>
                      <a:pt x="202" y="686"/>
                    </a:cubicBezTo>
                    <a:cubicBezTo>
                      <a:pt x="202" y="686"/>
                      <a:pt x="202" y="686"/>
                      <a:pt x="202" y="686"/>
                    </a:cubicBezTo>
                    <a:cubicBezTo>
                      <a:pt x="204" y="688"/>
                      <a:pt x="207" y="690"/>
                      <a:pt x="209" y="693"/>
                    </a:cubicBezTo>
                    <a:cubicBezTo>
                      <a:pt x="210" y="693"/>
                      <a:pt x="210" y="693"/>
                      <a:pt x="210" y="694"/>
                    </a:cubicBezTo>
                    <a:cubicBezTo>
                      <a:pt x="212" y="695"/>
                      <a:pt x="214" y="697"/>
                      <a:pt x="216" y="698"/>
                    </a:cubicBezTo>
                    <a:cubicBezTo>
                      <a:pt x="217" y="699"/>
                      <a:pt x="218" y="700"/>
                      <a:pt x="219" y="701"/>
                    </a:cubicBezTo>
                    <a:cubicBezTo>
                      <a:pt x="221" y="702"/>
                      <a:pt x="223" y="704"/>
                      <a:pt x="224" y="705"/>
                    </a:cubicBezTo>
                    <a:cubicBezTo>
                      <a:pt x="225" y="706"/>
                      <a:pt x="226" y="707"/>
                      <a:pt x="227" y="707"/>
                    </a:cubicBezTo>
                    <a:cubicBezTo>
                      <a:pt x="230" y="710"/>
                      <a:pt x="233" y="712"/>
                      <a:pt x="236" y="714"/>
                    </a:cubicBezTo>
                    <a:cubicBezTo>
                      <a:pt x="239" y="717"/>
                      <a:pt x="243" y="720"/>
                      <a:pt x="242" y="723"/>
                    </a:cubicBezTo>
                    <a:cubicBezTo>
                      <a:pt x="242" y="725"/>
                      <a:pt x="239" y="728"/>
                      <a:pt x="236" y="730"/>
                    </a:cubicBezTo>
                    <a:cubicBezTo>
                      <a:pt x="229" y="724"/>
                      <a:pt x="209" y="714"/>
                      <a:pt x="155" y="714"/>
                    </a:cubicBezTo>
                    <a:cubicBezTo>
                      <a:pt x="126" y="714"/>
                      <a:pt x="87" y="717"/>
                      <a:pt x="35" y="725"/>
                    </a:cubicBezTo>
                    <a:cubicBezTo>
                      <a:pt x="37" y="725"/>
                      <a:pt x="37" y="725"/>
                      <a:pt x="37" y="725"/>
                    </a:cubicBezTo>
                    <a:cubicBezTo>
                      <a:pt x="33" y="721"/>
                      <a:pt x="33" y="721"/>
                      <a:pt x="33" y="721"/>
                    </a:cubicBezTo>
                    <a:cubicBezTo>
                      <a:pt x="31" y="719"/>
                      <a:pt x="31" y="717"/>
                      <a:pt x="31" y="715"/>
                    </a:cubicBezTo>
                    <a:close/>
                    <a:moveTo>
                      <a:pt x="12" y="772"/>
                    </a:moveTo>
                    <a:cubicBezTo>
                      <a:pt x="10" y="766"/>
                      <a:pt x="16" y="758"/>
                      <a:pt x="18" y="755"/>
                    </a:cubicBezTo>
                    <a:cubicBezTo>
                      <a:pt x="21" y="752"/>
                      <a:pt x="21" y="752"/>
                      <a:pt x="21" y="752"/>
                    </a:cubicBezTo>
                    <a:cubicBezTo>
                      <a:pt x="18" y="749"/>
                      <a:pt x="18" y="749"/>
                      <a:pt x="18" y="749"/>
                    </a:cubicBezTo>
                    <a:cubicBezTo>
                      <a:pt x="15" y="747"/>
                      <a:pt x="13" y="744"/>
                      <a:pt x="13" y="742"/>
                    </a:cubicBezTo>
                    <a:cubicBezTo>
                      <a:pt x="14" y="736"/>
                      <a:pt x="26" y="730"/>
                      <a:pt x="31" y="727"/>
                    </a:cubicBezTo>
                    <a:cubicBezTo>
                      <a:pt x="32" y="727"/>
                      <a:pt x="32" y="727"/>
                      <a:pt x="32" y="727"/>
                    </a:cubicBezTo>
                    <a:cubicBezTo>
                      <a:pt x="33" y="734"/>
                      <a:pt x="33" y="734"/>
                      <a:pt x="33" y="734"/>
                    </a:cubicBezTo>
                    <a:cubicBezTo>
                      <a:pt x="169" y="712"/>
                      <a:pt x="214" y="727"/>
                      <a:pt x="227" y="735"/>
                    </a:cubicBezTo>
                    <a:cubicBezTo>
                      <a:pt x="229" y="742"/>
                      <a:pt x="229" y="742"/>
                      <a:pt x="229" y="742"/>
                    </a:cubicBezTo>
                    <a:cubicBezTo>
                      <a:pt x="229" y="742"/>
                      <a:pt x="230" y="742"/>
                      <a:pt x="231" y="742"/>
                    </a:cubicBezTo>
                    <a:cubicBezTo>
                      <a:pt x="236" y="742"/>
                      <a:pt x="245" y="743"/>
                      <a:pt x="246" y="751"/>
                    </a:cubicBezTo>
                    <a:cubicBezTo>
                      <a:pt x="247" y="761"/>
                      <a:pt x="231" y="766"/>
                      <a:pt x="226" y="767"/>
                    </a:cubicBezTo>
                    <a:cubicBezTo>
                      <a:pt x="199" y="764"/>
                      <a:pt x="173" y="763"/>
                      <a:pt x="146" y="763"/>
                    </a:cubicBezTo>
                    <a:cubicBezTo>
                      <a:pt x="101" y="763"/>
                      <a:pt x="56" y="767"/>
                      <a:pt x="14" y="776"/>
                    </a:cubicBezTo>
                    <a:cubicBezTo>
                      <a:pt x="13" y="775"/>
                      <a:pt x="12" y="774"/>
                      <a:pt x="12" y="772"/>
                    </a:cubicBezTo>
                    <a:close/>
                    <a:moveTo>
                      <a:pt x="151" y="970"/>
                    </a:moveTo>
                    <a:cubicBezTo>
                      <a:pt x="152" y="971"/>
                      <a:pt x="168" y="1001"/>
                      <a:pt x="150" y="1013"/>
                    </a:cubicBezTo>
                    <a:cubicBezTo>
                      <a:pt x="147" y="1015"/>
                      <a:pt x="147" y="1015"/>
                      <a:pt x="147" y="1015"/>
                    </a:cubicBezTo>
                    <a:cubicBezTo>
                      <a:pt x="193" y="1158"/>
                      <a:pt x="193" y="1158"/>
                      <a:pt x="193" y="1158"/>
                    </a:cubicBezTo>
                    <a:cubicBezTo>
                      <a:pt x="190" y="1159"/>
                      <a:pt x="186" y="1161"/>
                      <a:pt x="181" y="1161"/>
                    </a:cubicBezTo>
                    <a:cubicBezTo>
                      <a:pt x="175" y="1161"/>
                      <a:pt x="170" y="1159"/>
                      <a:pt x="165" y="1154"/>
                    </a:cubicBezTo>
                    <a:cubicBezTo>
                      <a:pt x="163" y="1152"/>
                      <a:pt x="163" y="1152"/>
                      <a:pt x="163" y="1152"/>
                    </a:cubicBezTo>
                    <a:cubicBezTo>
                      <a:pt x="161" y="1154"/>
                      <a:pt x="161" y="1154"/>
                      <a:pt x="161" y="1154"/>
                    </a:cubicBezTo>
                    <a:cubicBezTo>
                      <a:pt x="160" y="1154"/>
                      <a:pt x="142" y="1163"/>
                      <a:pt x="120" y="1163"/>
                    </a:cubicBezTo>
                    <a:cubicBezTo>
                      <a:pt x="108" y="1163"/>
                      <a:pt x="97" y="1160"/>
                      <a:pt x="88" y="1154"/>
                    </a:cubicBezTo>
                    <a:cubicBezTo>
                      <a:pt x="86" y="1152"/>
                      <a:pt x="86" y="1152"/>
                      <a:pt x="86" y="1152"/>
                    </a:cubicBezTo>
                    <a:cubicBezTo>
                      <a:pt x="84" y="1153"/>
                      <a:pt x="84" y="1153"/>
                      <a:pt x="84" y="1153"/>
                    </a:cubicBezTo>
                    <a:cubicBezTo>
                      <a:pt x="84" y="1154"/>
                      <a:pt x="69" y="1160"/>
                      <a:pt x="59" y="1160"/>
                    </a:cubicBezTo>
                    <a:cubicBezTo>
                      <a:pt x="55" y="1160"/>
                      <a:pt x="53" y="1159"/>
                      <a:pt x="53" y="1158"/>
                    </a:cubicBezTo>
                    <a:cubicBezTo>
                      <a:pt x="107" y="1018"/>
                      <a:pt x="107" y="1018"/>
                      <a:pt x="107" y="1018"/>
                    </a:cubicBezTo>
                    <a:cubicBezTo>
                      <a:pt x="108" y="1015"/>
                      <a:pt x="108" y="1015"/>
                      <a:pt x="108" y="1015"/>
                    </a:cubicBezTo>
                    <a:cubicBezTo>
                      <a:pt x="106" y="1013"/>
                      <a:pt x="106" y="1013"/>
                      <a:pt x="106" y="1013"/>
                    </a:cubicBezTo>
                    <a:cubicBezTo>
                      <a:pt x="106" y="1013"/>
                      <a:pt x="89" y="997"/>
                      <a:pt x="103" y="970"/>
                    </a:cubicBezTo>
                    <a:cubicBezTo>
                      <a:pt x="103" y="969"/>
                      <a:pt x="103" y="969"/>
                      <a:pt x="103" y="969"/>
                    </a:cubicBezTo>
                    <a:cubicBezTo>
                      <a:pt x="103" y="968"/>
                      <a:pt x="103" y="968"/>
                      <a:pt x="103" y="968"/>
                    </a:cubicBezTo>
                    <a:cubicBezTo>
                      <a:pt x="103" y="967"/>
                      <a:pt x="97" y="926"/>
                      <a:pt x="100" y="898"/>
                    </a:cubicBezTo>
                    <a:cubicBezTo>
                      <a:pt x="101" y="898"/>
                      <a:pt x="102" y="898"/>
                      <a:pt x="103" y="898"/>
                    </a:cubicBezTo>
                    <a:cubicBezTo>
                      <a:pt x="116" y="898"/>
                      <a:pt x="130" y="899"/>
                      <a:pt x="143" y="899"/>
                    </a:cubicBezTo>
                    <a:cubicBezTo>
                      <a:pt x="149" y="899"/>
                      <a:pt x="154" y="900"/>
                      <a:pt x="157" y="900"/>
                    </a:cubicBezTo>
                    <a:cubicBezTo>
                      <a:pt x="160" y="921"/>
                      <a:pt x="161" y="958"/>
                      <a:pt x="152" y="965"/>
                    </a:cubicBezTo>
                    <a:cubicBezTo>
                      <a:pt x="150" y="968"/>
                      <a:pt x="150" y="968"/>
                      <a:pt x="150" y="968"/>
                    </a:cubicBezTo>
                    <a:lnTo>
                      <a:pt x="151" y="970"/>
                    </a:lnTo>
                    <a:close/>
                    <a:moveTo>
                      <a:pt x="244" y="859"/>
                    </a:moveTo>
                    <a:cubicBezTo>
                      <a:pt x="249" y="868"/>
                      <a:pt x="243" y="876"/>
                      <a:pt x="238" y="881"/>
                    </a:cubicBezTo>
                    <a:cubicBezTo>
                      <a:pt x="237" y="881"/>
                      <a:pt x="237" y="881"/>
                      <a:pt x="237" y="881"/>
                    </a:cubicBezTo>
                    <a:cubicBezTo>
                      <a:pt x="236" y="881"/>
                      <a:pt x="236" y="881"/>
                      <a:pt x="236" y="881"/>
                    </a:cubicBezTo>
                    <a:cubicBezTo>
                      <a:pt x="217" y="881"/>
                      <a:pt x="63" y="881"/>
                      <a:pt x="22" y="883"/>
                    </a:cubicBezTo>
                    <a:cubicBezTo>
                      <a:pt x="24" y="882"/>
                      <a:pt x="27" y="880"/>
                      <a:pt x="30" y="878"/>
                    </a:cubicBezTo>
                    <a:cubicBezTo>
                      <a:pt x="37" y="874"/>
                      <a:pt x="37" y="874"/>
                      <a:pt x="37" y="874"/>
                    </a:cubicBezTo>
                    <a:cubicBezTo>
                      <a:pt x="29" y="871"/>
                      <a:pt x="29" y="871"/>
                      <a:pt x="29" y="871"/>
                    </a:cubicBezTo>
                    <a:cubicBezTo>
                      <a:pt x="20" y="867"/>
                      <a:pt x="14" y="861"/>
                      <a:pt x="13" y="855"/>
                    </a:cubicBezTo>
                    <a:cubicBezTo>
                      <a:pt x="12" y="850"/>
                      <a:pt x="13" y="846"/>
                      <a:pt x="14" y="842"/>
                    </a:cubicBezTo>
                    <a:cubicBezTo>
                      <a:pt x="91" y="821"/>
                      <a:pt x="206" y="842"/>
                      <a:pt x="227" y="846"/>
                    </a:cubicBezTo>
                    <a:cubicBezTo>
                      <a:pt x="227" y="847"/>
                      <a:pt x="227" y="847"/>
                      <a:pt x="227" y="847"/>
                    </a:cubicBezTo>
                    <a:cubicBezTo>
                      <a:pt x="227" y="847"/>
                      <a:pt x="227" y="847"/>
                      <a:pt x="228" y="847"/>
                    </a:cubicBezTo>
                    <a:cubicBezTo>
                      <a:pt x="228" y="847"/>
                      <a:pt x="228" y="847"/>
                      <a:pt x="228" y="847"/>
                    </a:cubicBezTo>
                    <a:cubicBezTo>
                      <a:pt x="231" y="847"/>
                      <a:pt x="238" y="848"/>
                      <a:pt x="244" y="859"/>
                    </a:cubicBezTo>
                    <a:close/>
                    <a:moveTo>
                      <a:pt x="246" y="828"/>
                    </a:moveTo>
                    <a:cubicBezTo>
                      <a:pt x="244" y="832"/>
                      <a:pt x="236" y="836"/>
                      <a:pt x="229" y="838"/>
                    </a:cubicBezTo>
                    <a:cubicBezTo>
                      <a:pt x="214" y="835"/>
                      <a:pt x="157" y="824"/>
                      <a:pt x="97" y="824"/>
                    </a:cubicBezTo>
                    <a:cubicBezTo>
                      <a:pt x="76" y="824"/>
                      <a:pt x="55" y="826"/>
                      <a:pt x="35" y="829"/>
                    </a:cubicBezTo>
                    <a:cubicBezTo>
                      <a:pt x="35" y="825"/>
                      <a:pt x="31" y="824"/>
                      <a:pt x="20" y="821"/>
                    </a:cubicBezTo>
                    <a:cubicBezTo>
                      <a:pt x="15" y="820"/>
                      <a:pt x="13" y="818"/>
                      <a:pt x="11" y="815"/>
                    </a:cubicBezTo>
                    <a:cubicBezTo>
                      <a:pt x="10" y="811"/>
                      <a:pt x="11" y="805"/>
                      <a:pt x="14" y="800"/>
                    </a:cubicBezTo>
                    <a:cubicBezTo>
                      <a:pt x="14" y="800"/>
                      <a:pt x="14" y="800"/>
                      <a:pt x="14" y="800"/>
                    </a:cubicBezTo>
                    <a:cubicBezTo>
                      <a:pt x="136" y="790"/>
                      <a:pt x="208" y="804"/>
                      <a:pt x="227" y="809"/>
                    </a:cubicBezTo>
                    <a:cubicBezTo>
                      <a:pt x="226" y="810"/>
                      <a:pt x="226" y="810"/>
                      <a:pt x="226" y="810"/>
                    </a:cubicBezTo>
                    <a:cubicBezTo>
                      <a:pt x="227" y="810"/>
                      <a:pt x="241" y="814"/>
                      <a:pt x="246" y="825"/>
                    </a:cubicBezTo>
                    <a:cubicBezTo>
                      <a:pt x="247" y="826"/>
                      <a:pt x="247" y="827"/>
                      <a:pt x="246" y="828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55303" tIns="27651" rIns="55303" bIns="2765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>
                      <a:lumMod val="8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92" name="Freeform 12"/>
              <p:cNvSpPr>
                <a:spLocks noEditPoints="1"/>
              </p:cNvSpPr>
              <p:nvPr/>
            </p:nvSpPr>
            <p:spPr bwMode="auto">
              <a:xfrm>
                <a:off x="7307042" y="1784932"/>
                <a:ext cx="654457" cy="743202"/>
              </a:xfrm>
              <a:custGeom>
                <a:avLst/>
                <a:gdLst>
                  <a:gd name="T0" fmla="*/ 282 w 550"/>
                  <a:gd name="T1" fmla="*/ 585 h 585"/>
                  <a:gd name="T2" fmla="*/ 268 w 550"/>
                  <a:gd name="T3" fmla="*/ 585 h 585"/>
                  <a:gd name="T4" fmla="*/ 30 w 550"/>
                  <a:gd name="T5" fmla="*/ 414 h 585"/>
                  <a:gd name="T6" fmla="*/ 56 w 550"/>
                  <a:gd name="T7" fmla="*/ 196 h 585"/>
                  <a:gd name="T8" fmla="*/ 73 w 550"/>
                  <a:gd name="T9" fmla="*/ 174 h 585"/>
                  <a:gd name="T10" fmla="*/ 108 w 550"/>
                  <a:gd name="T11" fmla="*/ 85 h 585"/>
                  <a:gd name="T12" fmla="*/ 153 w 550"/>
                  <a:gd name="T13" fmla="*/ 0 h 585"/>
                  <a:gd name="T14" fmla="*/ 154 w 550"/>
                  <a:gd name="T15" fmla="*/ 0 h 585"/>
                  <a:gd name="T16" fmla="*/ 397 w 550"/>
                  <a:gd name="T17" fmla="*/ 0 h 585"/>
                  <a:gd name="T18" fmla="*/ 442 w 550"/>
                  <a:gd name="T19" fmla="*/ 85 h 585"/>
                  <a:gd name="T20" fmla="*/ 477 w 550"/>
                  <a:gd name="T21" fmla="*/ 174 h 585"/>
                  <a:gd name="T22" fmla="*/ 494 w 550"/>
                  <a:gd name="T23" fmla="*/ 196 h 585"/>
                  <a:gd name="T24" fmla="*/ 519 w 550"/>
                  <a:gd name="T25" fmla="*/ 414 h 585"/>
                  <a:gd name="T26" fmla="*/ 282 w 550"/>
                  <a:gd name="T27" fmla="*/ 585 h 585"/>
                  <a:gd name="T28" fmla="*/ 155 w 550"/>
                  <a:gd name="T29" fmla="*/ 18 h 585"/>
                  <a:gd name="T30" fmla="*/ 126 w 550"/>
                  <a:gd name="T31" fmla="*/ 88 h 585"/>
                  <a:gd name="T32" fmla="*/ 86 w 550"/>
                  <a:gd name="T33" fmla="*/ 185 h 585"/>
                  <a:gd name="T34" fmla="*/ 70 w 550"/>
                  <a:gd name="T35" fmla="*/ 206 h 585"/>
                  <a:gd name="T36" fmla="*/ 47 w 550"/>
                  <a:gd name="T37" fmla="*/ 409 h 585"/>
                  <a:gd name="T38" fmla="*/ 268 w 550"/>
                  <a:gd name="T39" fmla="*/ 568 h 585"/>
                  <a:gd name="T40" fmla="*/ 282 w 550"/>
                  <a:gd name="T41" fmla="*/ 568 h 585"/>
                  <a:gd name="T42" fmla="*/ 503 w 550"/>
                  <a:gd name="T43" fmla="*/ 409 h 585"/>
                  <a:gd name="T44" fmla="*/ 480 w 550"/>
                  <a:gd name="T45" fmla="*/ 206 h 585"/>
                  <a:gd name="T46" fmla="*/ 464 w 550"/>
                  <a:gd name="T47" fmla="*/ 185 h 585"/>
                  <a:gd name="T48" fmla="*/ 424 w 550"/>
                  <a:gd name="T49" fmla="*/ 88 h 585"/>
                  <a:gd name="T50" fmla="*/ 395 w 550"/>
                  <a:gd name="T51" fmla="*/ 18 h 585"/>
                  <a:gd name="T52" fmla="*/ 396 w 550"/>
                  <a:gd name="T53" fmla="*/ 18 h 585"/>
                  <a:gd name="T54" fmla="*/ 395 w 550"/>
                  <a:gd name="T55" fmla="*/ 18 h 585"/>
                  <a:gd name="T56" fmla="*/ 395 w 550"/>
                  <a:gd name="T57" fmla="*/ 18 h 585"/>
                  <a:gd name="T58" fmla="*/ 155 w 550"/>
                  <a:gd name="T59" fmla="*/ 18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50" h="585">
                    <a:moveTo>
                      <a:pt x="282" y="585"/>
                    </a:moveTo>
                    <a:cubicBezTo>
                      <a:pt x="268" y="585"/>
                      <a:pt x="268" y="585"/>
                      <a:pt x="268" y="585"/>
                    </a:cubicBezTo>
                    <a:cubicBezTo>
                      <a:pt x="141" y="585"/>
                      <a:pt x="57" y="499"/>
                      <a:pt x="30" y="414"/>
                    </a:cubicBezTo>
                    <a:cubicBezTo>
                      <a:pt x="0" y="316"/>
                      <a:pt x="34" y="229"/>
                      <a:pt x="56" y="196"/>
                    </a:cubicBezTo>
                    <a:cubicBezTo>
                      <a:pt x="62" y="187"/>
                      <a:pt x="68" y="180"/>
                      <a:pt x="73" y="174"/>
                    </a:cubicBezTo>
                    <a:cubicBezTo>
                      <a:pt x="88" y="155"/>
                      <a:pt x="100" y="141"/>
                      <a:pt x="108" y="85"/>
                    </a:cubicBezTo>
                    <a:cubicBezTo>
                      <a:pt x="120" y="6"/>
                      <a:pt x="148" y="0"/>
                      <a:pt x="153" y="0"/>
                    </a:cubicBezTo>
                    <a:cubicBezTo>
                      <a:pt x="154" y="0"/>
                      <a:pt x="154" y="0"/>
                      <a:pt x="154" y="0"/>
                    </a:cubicBezTo>
                    <a:cubicBezTo>
                      <a:pt x="397" y="0"/>
                      <a:pt x="397" y="0"/>
                      <a:pt x="397" y="0"/>
                    </a:cubicBezTo>
                    <a:cubicBezTo>
                      <a:pt x="402" y="0"/>
                      <a:pt x="430" y="6"/>
                      <a:pt x="442" y="85"/>
                    </a:cubicBezTo>
                    <a:cubicBezTo>
                      <a:pt x="450" y="141"/>
                      <a:pt x="462" y="155"/>
                      <a:pt x="477" y="174"/>
                    </a:cubicBezTo>
                    <a:cubicBezTo>
                      <a:pt x="482" y="180"/>
                      <a:pt x="488" y="187"/>
                      <a:pt x="494" y="196"/>
                    </a:cubicBezTo>
                    <a:cubicBezTo>
                      <a:pt x="516" y="229"/>
                      <a:pt x="550" y="316"/>
                      <a:pt x="519" y="414"/>
                    </a:cubicBezTo>
                    <a:cubicBezTo>
                      <a:pt x="493" y="499"/>
                      <a:pt x="409" y="585"/>
                      <a:pt x="282" y="585"/>
                    </a:cubicBezTo>
                    <a:close/>
                    <a:moveTo>
                      <a:pt x="155" y="18"/>
                    </a:moveTo>
                    <a:cubicBezTo>
                      <a:pt x="152" y="18"/>
                      <a:pt x="135" y="27"/>
                      <a:pt x="126" y="88"/>
                    </a:cubicBezTo>
                    <a:cubicBezTo>
                      <a:pt x="116" y="148"/>
                      <a:pt x="103" y="165"/>
                      <a:pt x="86" y="185"/>
                    </a:cubicBezTo>
                    <a:cubicBezTo>
                      <a:pt x="81" y="191"/>
                      <a:pt x="76" y="198"/>
                      <a:pt x="70" y="206"/>
                    </a:cubicBezTo>
                    <a:cubicBezTo>
                      <a:pt x="47" y="241"/>
                      <a:pt x="21" y="324"/>
                      <a:pt x="47" y="409"/>
                    </a:cubicBezTo>
                    <a:cubicBezTo>
                      <a:pt x="72" y="488"/>
                      <a:pt x="150" y="568"/>
                      <a:pt x="268" y="568"/>
                    </a:cubicBezTo>
                    <a:cubicBezTo>
                      <a:pt x="282" y="568"/>
                      <a:pt x="282" y="568"/>
                      <a:pt x="282" y="568"/>
                    </a:cubicBezTo>
                    <a:cubicBezTo>
                      <a:pt x="400" y="568"/>
                      <a:pt x="478" y="488"/>
                      <a:pt x="503" y="409"/>
                    </a:cubicBezTo>
                    <a:cubicBezTo>
                      <a:pt x="529" y="324"/>
                      <a:pt x="503" y="241"/>
                      <a:pt x="480" y="206"/>
                    </a:cubicBezTo>
                    <a:cubicBezTo>
                      <a:pt x="474" y="198"/>
                      <a:pt x="469" y="191"/>
                      <a:pt x="464" y="185"/>
                    </a:cubicBezTo>
                    <a:cubicBezTo>
                      <a:pt x="447" y="165"/>
                      <a:pt x="434" y="148"/>
                      <a:pt x="424" y="88"/>
                    </a:cubicBezTo>
                    <a:cubicBezTo>
                      <a:pt x="415" y="28"/>
                      <a:pt x="398" y="19"/>
                      <a:pt x="395" y="18"/>
                    </a:cubicBezTo>
                    <a:cubicBezTo>
                      <a:pt x="396" y="18"/>
                      <a:pt x="396" y="18"/>
                      <a:pt x="396" y="18"/>
                    </a:cubicBezTo>
                    <a:cubicBezTo>
                      <a:pt x="395" y="18"/>
                      <a:pt x="395" y="18"/>
                      <a:pt x="395" y="18"/>
                    </a:cubicBezTo>
                    <a:cubicBezTo>
                      <a:pt x="395" y="18"/>
                      <a:pt x="395" y="18"/>
                      <a:pt x="395" y="18"/>
                    </a:cubicBezTo>
                    <a:lnTo>
                      <a:pt x="155" y="18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55303" tIns="27651" rIns="55303" bIns="2765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>
                      <a:lumMod val="8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10533534" y="3298289"/>
              <a:ext cx="1701320" cy="923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dirty="0" smtClean="0">
                  <a:blipFill>
                    <a:blip r:embed="rId5"/>
                    <a:stretch>
                      <a:fillRect/>
                    </a:stretch>
                  </a:blipFill>
                  <a:latin typeface="+mn-ea"/>
                </a:rPr>
                <a:t>思</a:t>
              </a:r>
              <a:endParaRPr lang="zh-CN" altLang="en-US" sz="5400" dirty="0">
                <a:blipFill>
                  <a:blip r:embed="rId5"/>
                  <a:stretch>
                    <a:fillRect/>
                  </a:stretch>
                </a:blipFill>
                <a:latin typeface="+mn-ea"/>
              </a:endParaRPr>
            </a:p>
          </p:txBody>
        </p:sp>
      </p:grpSp>
      <p:cxnSp>
        <p:nvCxnSpPr>
          <p:cNvPr id="93" name="直接连接符 92"/>
          <p:cNvCxnSpPr/>
          <p:nvPr/>
        </p:nvCxnSpPr>
        <p:spPr>
          <a:xfrm flipH="1">
            <a:off x="6125678" y="1006516"/>
            <a:ext cx="5802176" cy="2476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组合 93"/>
          <p:cNvGrpSpPr/>
          <p:nvPr/>
        </p:nvGrpSpPr>
        <p:grpSpPr>
          <a:xfrm>
            <a:off x="988937" y="1776523"/>
            <a:ext cx="3666109" cy="4002875"/>
            <a:chOff x="323528" y="2006152"/>
            <a:chExt cx="2749940" cy="3002156"/>
          </a:xfrm>
        </p:grpSpPr>
        <p:sp>
          <p:nvSpPr>
            <p:cNvPr id="95" name="文本框 69"/>
            <p:cNvSpPr txBox="1"/>
            <p:nvPr/>
          </p:nvSpPr>
          <p:spPr>
            <a:xfrm>
              <a:off x="585655" y="2006152"/>
              <a:ext cx="2255827" cy="272674"/>
            </a:xfrm>
            <a:prstGeom prst="rect">
              <a:avLst/>
            </a:prstGeom>
            <a:noFill/>
          </p:spPr>
          <p:txBody>
            <a:bodyPr wrap="none" lIns="54331" tIns="27166" rIns="54331" bIns="27166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在此处单击添加文本标题</a:t>
              </a:r>
            </a:p>
          </p:txBody>
        </p:sp>
        <p:sp>
          <p:nvSpPr>
            <p:cNvPr id="96" name="TextBox 49"/>
            <p:cNvSpPr txBox="1"/>
            <p:nvPr/>
          </p:nvSpPr>
          <p:spPr>
            <a:xfrm>
              <a:off x="323528" y="2381838"/>
              <a:ext cx="2749940" cy="262647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54331" tIns="27166" rIns="54331" bIns="27166" rtlCol="0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bg1">
                      <a:lumMod val="95000"/>
                    </a:schemeClr>
                  </a:solidFill>
                  <a:latin typeface="+mn-ea"/>
                  <a:cs typeface="方正兰亭纤黑简体"/>
                </a:rPr>
                <a:t>     单击此处添加文字阐述，添加简短问题说明文字，具体说明文字在此处添加此处。添加简短问题说明文字。单击此处添加文字阐述，添加简短问题说明文字，具体说明文字在此处添加此处。添加简短问题说明文字。</a:t>
              </a: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cs typeface="方正兰亭纤黑简体"/>
              </a:endParaRP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bg1">
                      <a:lumMod val="95000"/>
                    </a:schemeClr>
                  </a:solidFill>
                  <a:latin typeface="+mn-ea"/>
                  <a:cs typeface="方正兰亭纤黑简体"/>
                </a:rPr>
                <a:t>    单击此处添加文字阐述，添加简短问题说明文字，具体说明文字在此处添加此处。添加简短问题说明文字。单击此处添加文字阐述，添加简短问题说明文字，具体说明文字在此处添加此处。添加简短问题说明文字。</a:t>
              </a: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cs typeface="方正兰亭纤黑简体"/>
              </a:endParaRPr>
            </a:p>
          </p:txBody>
        </p:sp>
        <p:cxnSp>
          <p:nvCxnSpPr>
            <p:cNvPr id="97" name="直接连接符 96"/>
            <p:cNvCxnSpPr/>
            <p:nvPr/>
          </p:nvCxnSpPr>
          <p:spPr>
            <a:xfrm>
              <a:off x="565457" y="2316596"/>
              <a:ext cx="230425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7319342" y="1064691"/>
            <a:ext cx="1819265" cy="4524549"/>
            <a:chOff x="7545813" y="1064691"/>
            <a:chExt cx="1819265" cy="4524549"/>
          </a:xfrm>
        </p:grpSpPr>
        <p:grpSp>
          <p:nvGrpSpPr>
            <p:cNvPr id="46" name="组合 45"/>
            <p:cNvGrpSpPr/>
            <p:nvPr/>
          </p:nvGrpSpPr>
          <p:grpSpPr>
            <a:xfrm>
              <a:off x="7663758" y="1064691"/>
              <a:ext cx="1701320" cy="4524549"/>
              <a:chOff x="7663758" y="1064691"/>
              <a:chExt cx="1701320" cy="4524549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82" name="Freeform 13"/>
              <p:cNvSpPr>
                <a:spLocks noEditPoints="1"/>
              </p:cNvSpPr>
              <p:nvPr/>
            </p:nvSpPr>
            <p:spPr bwMode="auto">
              <a:xfrm>
                <a:off x="7790801" y="1064691"/>
                <a:ext cx="473000" cy="2870677"/>
              </a:xfrm>
              <a:custGeom>
                <a:avLst/>
                <a:gdLst>
                  <a:gd name="T0" fmla="*/ 308 w 329"/>
                  <a:gd name="T1" fmla="*/ 1502 h 1965"/>
                  <a:gd name="T2" fmla="*/ 307 w 329"/>
                  <a:gd name="T3" fmla="*/ 1454 h 1965"/>
                  <a:gd name="T4" fmla="*/ 319 w 329"/>
                  <a:gd name="T5" fmla="*/ 1395 h 1965"/>
                  <a:gd name="T6" fmla="*/ 306 w 329"/>
                  <a:gd name="T7" fmla="*/ 1373 h 1965"/>
                  <a:gd name="T8" fmla="*/ 285 w 329"/>
                  <a:gd name="T9" fmla="*/ 1356 h 1965"/>
                  <a:gd name="T10" fmla="*/ 260 w 329"/>
                  <a:gd name="T11" fmla="*/ 1335 h 1965"/>
                  <a:gd name="T12" fmla="*/ 196 w 329"/>
                  <a:gd name="T13" fmla="*/ 957 h 1965"/>
                  <a:gd name="T14" fmla="*/ 111 w 329"/>
                  <a:gd name="T15" fmla="*/ 35 h 1965"/>
                  <a:gd name="T16" fmla="*/ 83 w 329"/>
                  <a:gd name="T17" fmla="*/ 1334 h 1965"/>
                  <a:gd name="T18" fmla="*/ 80 w 329"/>
                  <a:gd name="T19" fmla="*/ 1338 h 1965"/>
                  <a:gd name="T20" fmla="*/ 66 w 329"/>
                  <a:gd name="T21" fmla="*/ 1345 h 1965"/>
                  <a:gd name="T22" fmla="*/ 51 w 329"/>
                  <a:gd name="T23" fmla="*/ 1355 h 1965"/>
                  <a:gd name="T24" fmla="*/ 40 w 329"/>
                  <a:gd name="T25" fmla="*/ 1364 h 1965"/>
                  <a:gd name="T26" fmla="*/ 34 w 329"/>
                  <a:gd name="T27" fmla="*/ 1371 h 1965"/>
                  <a:gd name="T28" fmla="*/ 29 w 329"/>
                  <a:gd name="T29" fmla="*/ 1381 h 1965"/>
                  <a:gd name="T30" fmla="*/ 12 w 329"/>
                  <a:gd name="T31" fmla="*/ 1431 h 1965"/>
                  <a:gd name="T32" fmla="*/ 4 w 329"/>
                  <a:gd name="T33" fmla="*/ 1514 h 1965"/>
                  <a:gd name="T34" fmla="*/ 24 w 329"/>
                  <a:gd name="T35" fmla="*/ 1587 h 1965"/>
                  <a:gd name="T36" fmla="*/ 32 w 329"/>
                  <a:gd name="T37" fmla="*/ 1619 h 1965"/>
                  <a:gd name="T38" fmla="*/ 126 w 329"/>
                  <a:gd name="T39" fmla="*/ 1769 h 1965"/>
                  <a:gd name="T40" fmla="*/ 75 w 329"/>
                  <a:gd name="T41" fmla="*/ 1962 h 1965"/>
                  <a:gd name="T42" fmla="*/ 206 w 329"/>
                  <a:gd name="T43" fmla="*/ 1953 h 1965"/>
                  <a:gd name="T44" fmla="*/ 258 w 329"/>
                  <a:gd name="T45" fmla="*/ 1953 h 1965"/>
                  <a:gd name="T46" fmla="*/ 211 w 329"/>
                  <a:gd name="T47" fmla="*/ 1620 h 1965"/>
                  <a:gd name="T48" fmla="*/ 297 w 329"/>
                  <a:gd name="T49" fmla="*/ 1616 h 1965"/>
                  <a:gd name="T50" fmla="*/ 320 w 329"/>
                  <a:gd name="T51" fmla="*/ 1562 h 1965"/>
                  <a:gd name="T52" fmla="*/ 317 w 329"/>
                  <a:gd name="T53" fmla="*/ 1478 h 1965"/>
                  <a:gd name="T54" fmla="*/ 296 w 329"/>
                  <a:gd name="T55" fmla="*/ 1493 h 1965"/>
                  <a:gd name="T56" fmla="*/ 27 w 329"/>
                  <a:gd name="T57" fmla="*/ 1475 h 1965"/>
                  <a:gd name="T58" fmla="*/ 299 w 329"/>
                  <a:gd name="T59" fmla="*/ 1462 h 1965"/>
                  <a:gd name="T60" fmla="*/ 86 w 329"/>
                  <a:gd name="T61" fmla="*/ 1347 h 1965"/>
                  <a:gd name="T62" fmla="*/ 173 w 329"/>
                  <a:gd name="T63" fmla="*/ 1357 h 1965"/>
                  <a:gd name="T64" fmla="*/ 267 w 329"/>
                  <a:gd name="T65" fmla="*/ 1355 h 1965"/>
                  <a:gd name="T66" fmla="*/ 279 w 329"/>
                  <a:gd name="T67" fmla="*/ 1365 h 1965"/>
                  <a:gd name="T68" fmla="*/ 301 w 329"/>
                  <a:gd name="T69" fmla="*/ 1382 h 1965"/>
                  <a:gd name="T70" fmla="*/ 198 w 329"/>
                  <a:gd name="T71" fmla="*/ 1382 h 1965"/>
                  <a:gd name="T72" fmla="*/ 41 w 329"/>
                  <a:gd name="T73" fmla="*/ 1390 h 1965"/>
                  <a:gd name="T74" fmla="*/ 23 w 329"/>
                  <a:gd name="T75" fmla="*/ 1434 h 1965"/>
                  <a:gd name="T76" fmla="*/ 17 w 329"/>
                  <a:gd name="T77" fmla="*/ 1418 h 1965"/>
                  <a:gd name="T78" fmla="*/ 42 w 329"/>
                  <a:gd name="T79" fmla="*/ 1408 h 1965"/>
                  <a:gd name="T80" fmla="*/ 294 w 329"/>
                  <a:gd name="T81" fmla="*/ 1417 h 1965"/>
                  <a:gd name="T82" fmla="*/ 186 w 329"/>
                  <a:gd name="T83" fmla="*/ 1444 h 1965"/>
                  <a:gd name="T84" fmla="*/ 193 w 329"/>
                  <a:gd name="T85" fmla="*/ 1709 h 1965"/>
                  <a:gd name="T86" fmla="*/ 245 w 329"/>
                  <a:gd name="T87" fmla="*/ 1948 h 1965"/>
                  <a:gd name="T88" fmla="*/ 208 w 329"/>
                  <a:gd name="T89" fmla="*/ 1941 h 1965"/>
                  <a:gd name="T90" fmla="*/ 112 w 329"/>
                  <a:gd name="T91" fmla="*/ 1943 h 1965"/>
                  <a:gd name="T92" fmla="*/ 75 w 329"/>
                  <a:gd name="T93" fmla="*/ 1951 h 1965"/>
                  <a:gd name="T94" fmla="*/ 138 w 329"/>
                  <a:gd name="T95" fmla="*/ 1766 h 1965"/>
                  <a:gd name="T96" fmla="*/ 131 w 329"/>
                  <a:gd name="T97" fmla="*/ 1707 h 1965"/>
                  <a:gd name="T98" fmla="*/ 131 w 329"/>
                  <a:gd name="T99" fmla="*/ 1617 h 1965"/>
                  <a:gd name="T100" fmla="*/ 194 w 329"/>
                  <a:gd name="T101" fmla="*/ 1702 h 1965"/>
                  <a:gd name="T102" fmla="*/ 311 w 329"/>
                  <a:gd name="T103" fmla="*/ 1567 h 1965"/>
                  <a:gd name="T104" fmla="*/ 300 w 329"/>
                  <a:gd name="T105" fmla="*/ 1595 h 1965"/>
                  <a:gd name="T106" fmla="*/ 46 w 329"/>
                  <a:gd name="T107" fmla="*/ 1586 h 1965"/>
                  <a:gd name="T108" fmla="*/ 18 w 329"/>
                  <a:gd name="T109" fmla="*/ 1545 h 1965"/>
                  <a:gd name="T110" fmla="*/ 290 w 329"/>
                  <a:gd name="T111" fmla="*/ 1551 h 1965"/>
                  <a:gd name="T112" fmla="*/ 314 w 329"/>
                  <a:gd name="T113" fmla="*/ 1528 h 1965"/>
                  <a:gd name="T114" fmla="*/ 45 w 329"/>
                  <a:gd name="T115" fmla="*/ 1529 h 1965"/>
                  <a:gd name="T116" fmla="*/ 17 w 329"/>
                  <a:gd name="T117" fmla="*/ 1492 h 1965"/>
                  <a:gd name="T118" fmla="*/ 288 w 329"/>
                  <a:gd name="T119" fmla="*/ 1504 h 1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29" h="1965">
                    <a:moveTo>
                      <a:pt x="323" y="1533"/>
                    </a:moveTo>
                    <a:cubicBezTo>
                      <a:pt x="325" y="1528"/>
                      <a:pt x="325" y="1524"/>
                      <a:pt x="323" y="1519"/>
                    </a:cubicBezTo>
                    <a:cubicBezTo>
                      <a:pt x="320" y="1511"/>
                      <a:pt x="314" y="1506"/>
                      <a:pt x="308" y="1502"/>
                    </a:cubicBezTo>
                    <a:cubicBezTo>
                      <a:pt x="314" y="1500"/>
                      <a:pt x="320" y="1497"/>
                      <a:pt x="324" y="1492"/>
                    </a:cubicBezTo>
                    <a:cubicBezTo>
                      <a:pt x="328" y="1487"/>
                      <a:pt x="329" y="1482"/>
                      <a:pt x="328" y="1475"/>
                    </a:cubicBezTo>
                    <a:cubicBezTo>
                      <a:pt x="325" y="1464"/>
                      <a:pt x="317" y="1457"/>
                      <a:pt x="307" y="1454"/>
                    </a:cubicBezTo>
                    <a:cubicBezTo>
                      <a:pt x="316" y="1449"/>
                      <a:pt x="325" y="1441"/>
                      <a:pt x="324" y="1429"/>
                    </a:cubicBezTo>
                    <a:cubicBezTo>
                      <a:pt x="323" y="1420"/>
                      <a:pt x="318" y="1413"/>
                      <a:pt x="309" y="1409"/>
                    </a:cubicBezTo>
                    <a:cubicBezTo>
                      <a:pt x="313" y="1406"/>
                      <a:pt x="318" y="1401"/>
                      <a:pt x="319" y="1395"/>
                    </a:cubicBezTo>
                    <a:cubicBezTo>
                      <a:pt x="319" y="1393"/>
                      <a:pt x="319" y="1391"/>
                      <a:pt x="319" y="1390"/>
                    </a:cubicBezTo>
                    <a:cubicBezTo>
                      <a:pt x="318" y="1384"/>
                      <a:pt x="314" y="1379"/>
                      <a:pt x="307" y="1374"/>
                    </a:cubicBezTo>
                    <a:cubicBezTo>
                      <a:pt x="307" y="1374"/>
                      <a:pt x="306" y="1373"/>
                      <a:pt x="306" y="1373"/>
                    </a:cubicBezTo>
                    <a:cubicBezTo>
                      <a:pt x="302" y="1370"/>
                      <a:pt x="299" y="1368"/>
                      <a:pt x="296" y="1365"/>
                    </a:cubicBezTo>
                    <a:cubicBezTo>
                      <a:pt x="294" y="1364"/>
                      <a:pt x="293" y="1363"/>
                      <a:pt x="292" y="1362"/>
                    </a:cubicBezTo>
                    <a:cubicBezTo>
                      <a:pt x="289" y="1360"/>
                      <a:pt x="287" y="1358"/>
                      <a:pt x="285" y="1356"/>
                    </a:cubicBezTo>
                    <a:cubicBezTo>
                      <a:pt x="284" y="1355"/>
                      <a:pt x="283" y="1354"/>
                      <a:pt x="282" y="1354"/>
                    </a:cubicBezTo>
                    <a:cubicBezTo>
                      <a:pt x="275" y="1348"/>
                      <a:pt x="268" y="1342"/>
                      <a:pt x="262" y="1337"/>
                    </a:cubicBezTo>
                    <a:cubicBezTo>
                      <a:pt x="260" y="1335"/>
                      <a:pt x="260" y="1335"/>
                      <a:pt x="260" y="1335"/>
                    </a:cubicBezTo>
                    <a:cubicBezTo>
                      <a:pt x="257" y="1331"/>
                      <a:pt x="254" y="1329"/>
                      <a:pt x="251" y="1326"/>
                    </a:cubicBezTo>
                    <a:cubicBezTo>
                      <a:pt x="244" y="1318"/>
                      <a:pt x="217" y="1295"/>
                      <a:pt x="172" y="1291"/>
                    </a:cubicBezTo>
                    <a:cubicBezTo>
                      <a:pt x="164" y="1266"/>
                      <a:pt x="147" y="1182"/>
                      <a:pt x="196" y="957"/>
                    </a:cubicBezTo>
                    <a:cubicBezTo>
                      <a:pt x="263" y="648"/>
                      <a:pt x="151" y="19"/>
                      <a:pt x="147" y="13"/>
                    </a:cubicBezTo>
                    <a:cubicBezTo>
                      <a:pt x="141" y="3"/>
                      <a:pt x="128" y="0"/>
                      <a:pt x="118" y="6"/>
                    </a:cubicBezTo>
                    <a:cubicBezTo>
                      <a:pt x="108" y="12"/>
                      <a:pt x="105" y="25"/>
                      <a:pt x="111" y="35"/>
                    </a:cubicBezTo>
                    <a:cubicBezTo>
                      <a:pt x="112" y="36"/>
                      <a:pt x="218" y="655"/>
                      <a:pt x="155" y="948"/>
                    </a:cubicBezTo>
                    <a:cubicBezTo>
                      <a:pt x="110" y="1158"/>
                      <a:pt x="118" y="1254"/>
                      <a:pt x="130" y="1297"/>
                    </a:cubicBezTo>
                    <a:cubicBezTo>
                      <a:pt x="108" y="1306"/>
                      <a:pt x="90" y="1323"/>
                      <a:pt x="83" y="1334"/>
                    </a:cubicBezTo>
                    <a:cubicBezTo>
                      <a:pt x="82" y="1334"/>
                      <a:pt x="82" y="1334"/>
                      <a:pt x="82" y="1334"/>
                    </a:cubicBezTo>
                    <a:cubicBezTo>
                      <a:pt x="80" y="1337"/>
                      <a:pt x="80" y="1337"/>
                      <a:pt x="80" y="1337"/>
                    </a:cubicBezTo>
                    <a:cubicBezTo>
                      <a:pt x="80" y="1337"/>
                      <a:pt x="80" y="1338"/>
                      <a:pt x="80" y="1338"/>
                    </a:cubicBezTo>
                    <a:cubicBezTo>
                      <a:pt x="79" y="1338"/>
                      <a:pt x="79" y="1339"/>
                      <a:pt x="78" y="1339"/>
                    </a:cubicBezTo>
                    <a:cubicBezTo>
                      <a:pt x="75" y="1340"/>
                      <a:pt x="72" y="1342"/>
                      <a:pt x="69" y="1343"/>
                    </a:cubicBezTo>
                    <a:cubicBezTo>
                      <a:pt x="68" y="1344"/>
                      <a:pt x="67" y="1345"/>
                      <a:pt x="66" y="1345"/>
                    </a:cubicBezTo>
                    <a:cubicBezTo>
                      <a:pt x="64" y="1347"/>
                      <a:pt x="61" y="1348"/>
                      <a:pt x="59" y="1349"/>
                    </a:cubicBezTo>
                    <a:cubicBezTo>
                      <a:pt x="58" y="1350"/>
                      <a:pt x="56" y="1351"/>
                      <a:pt x="55" y="1352"/>
                    </a:cubicBezTo>
                    <a:cubicBezTo>
                      <a:pt x="54" y="1353"/>
                      <a:pt x="52" y="1354"/>
                      <a:pt x="51" y="1355"/>
                    </a:cubicBezTo>
                    <a:cubicBezTo>
                      <a:pt x="49" y="1356"/>
                      <a:pt x="48" y="1357"/>
                      <a:pt x="46" y="1358"/>
                    </a:cubicBezTo>
                    <a:cubicBezTo>
                      <a:pt x="46" y="1359"/>
                      <a:pt x="45" y="1359"/>
                      <a:pt x="44" y="1360"/>
                    </a:cubicBezTo>
                    <a:cubicBezTo>
                      <a:pt x="42" y="1361"/>
                      <a:pt x="41" y="1363"/>
                      <a:pt x="40" y="1364"/>
                    </a:cubicBezTo>
                    <a:cubicBezTo>
                      <a:pt x="39" y="1364"/>
                      <a:pt x="38" y="1365"/>
                      <a:pt x="38" y="1365"/>
                    </a:cubicBezTo>
                    <a:cubicBezTo>
                      <a:pt x="37" y="1367"/>
                      <a:pt x="35" y="1368"/>
                      <a:pt x="34" y="1370"/>
                    </a:cubicBezTo>
                    <a:cubicBezTo>
                      <a:pt x="34" y="1370"/>
                      <a:pt x="34" y="1370"/>
                      <a:pt x="34" y="1371"/>
                    </a:cubicBezTo>
                    <a:cubicBezTo>
                      <a:pt x="32" y="1372"/>
                      <a:pt x="32" y="1374"/>
                      <a:pt x="31" y="1375"/>
                    </a:cubicBezTo>
                    <a:cubicBezTo>
                      <a:pt x="31" y="1375"/>
                      <a:pt x="31" y="1376"/>
                      <a:pt x="30" y="1376"/>
                    </a:cubicBezTo>
                    <a:cubicBezTo>
                      <a:pt x="30" y="1378"/>
                      <a:pt x="29" y="1379"/>
                      <a:pt x="29" y="1381"/>
                    </a:cubicBezTo>
                    <a:cubicBezTo>
                      <a:pt x="28" y="1385"/>
                      <a:pt x="28" y="1388"/>
                      <a:pt x="30" y="1392"/>
                    </a:cubicBezTo>
                    <a:cubicBezTo>
                      <a:pt x="22" y="1396"/>
                      <a:pt x="8" y="1405"/>
                      <a:pt x="6" y="1417"/>
                    </a:cubicBezTo>
                    <a:cubicBezTo>
                      <a:pt x="6" y="1421"/>
                      <a:pt x="7" y="1426"/>
                      <a:pt x="12" y="1431"/>
                    </a:cubicBezTo>
                    <a:cubicBezTo>
                      <a:pt x="8" y="1437"/>
                      <a:pt x="2" y="1447"/>
                      <a:pt x="4" y="1458"/>
                    </a:cubicBezTo>
                    <a:cubicBezTo>
                      <a:pt x="6" y="1464"/>
                      <a:pt x="9" y="1469"/>
                      <a:pt x="15" y="1473"/>
                    </a:cubicBezTo>
                    <a:cubicBezTo>
                      <a:pt x="9" y="1482"/>
                      <a:pt x="0" y="1500"/>
                      <a:pt x="4" y="1514"/>
                    </a:cubicBezTo>
                    <a:cubicBezTo>
                      <a:pt x="6" y="1519"/>
                      <a:pt x="10" y="1524"/>
                      <a:pt x="17" y="1527"/>
                    </a:cubicBezTo>
                    <a:cubicBezTo>
                      <a:pt x="13" y="1531"/>
                      <a:pt x="2" y="1547"/>
                      <a:pt x="6" y="1563"/>
                    </a:cubicBezTo>
                    <a:cubicBezTo>
                      <a:pt x="8" y="1573"/>
                      <a:pt x="14" y="1581"/>
                      <a:pt x="24" y="1587"/>
                    </a:cubicBezTo>
                    <a:cubicBezTo>
                      <a:pt x="19" y="1591"/>
                      <a:pt x="14" y="1596"/>
                      <a:pt x="12" y="1600"/>
                    </a:cubicBezTo>
                    <a:cubicBezTo>
                      <a:pt x="9" y="1601"/>
                      <a:pt x="6" y="1603"/>
                      <a:pt x="4" y="1604"/>
                    </a:cubicBezTo>
                    <a:cubicBezTo>
                      <a:pt x="10" y="1612"/>
                      <a:pt x="21" y="1615"/>
                      <a:pt x="32" y="1619"/>
                    </a:cubicBezTo>
                    <a:cubicBezTo>
                      <a:pt x="49" y="1618"/>
                      <a:pt x="80" y="1617"/>
                      <a:pt x="117" y="1617"/>
                    </a:cubicBezTo>
                    <a:cubicBezTo>
                      <a:pt x="113" y="1650"/>
                      <a:pt x="119" y="1696"/>
                      <a:pt x="120" y="1705"/>
                    </a:cubicBezTo>
                    <a:cubicBezTo>
                      <a:pt x="104" y="1738"/>
                      <a:pt x="119" y="1761"/>
                      <a:pt x="126" y="1769"/>
                    </a:cubicBezTo>
                    <a:cubicBezTo>
                      <a:pt x="55" y="1949"/>
                      <a:pt x="55" y="1949"/>
                      <a:pt x="55" y="1949"/>
                    </a:cubicBezTo>
                    <a:cubicBezTo>
                      <a:pt x="56" y="1950"/>
                      <a:pt x="56" y="1950"/>
                      <a:pt x="56" y="1950"/>
                    </a:cubicBezTo>
                    <a:cubicBezTo>
                      <a:pt x="57" y="1955"/>
                      <a:pt x="61" y="1962"/>
                      <a:pt x="75" y="1962"/>
                    </a:cubicBezTo>
                    <a:cubicBezTo>
                      <a:pt x="87" y="1962"/>
                      <a:pt x="103" y="1956"/>
                      <a:pt x="109" y="1953"/>
                    </a:cubicBezTo>
                    <a:cubicBezTo>
                      <a:pt x="121" y="1961"/>
                      <a:pt x="136" y="1965"/>
                      <a:pt x="153" y="1965"/>
                    </a:cubicBezTo>
                    <a:cubicBezTo>
                      <a:pt x="177" y="1965"/>
                      <a:pt x="198" y="1957"/>
                      <a:pt x="206" y="1953"/>
                    </a:cubicBezTo>
                    <a:cubicBezTo>
                      <a:pt x="213" y="1960"/>
                      <a:pt x="221" y="1963"/>
                      <a:pt x="230" y="1963"/>
                    </a:cubicBezTo>
                    <a:cubicBezTo>
                      <a:pt x="244" y="1963"/>
                      <a:pt x="254" y="1955"/>
                      <a:pt x="255" y="1955"/>
                    </a:cubicBezTo>
                    <a:cubicBezTo>
                      <a:pt x="258" y="1953"/>
                      <a:pt x="258" y="1953"/>
                      <a:pt x="258" y="1953"/>
                    </a:cubicBezTo>
                    <a:cubicBezTo>
                      <a:pt x="200" y="1770"/>
                      <a:pt x="200" y="1770"/>
                      <a:pt x="200" y="1770"/>
                    </a:cubicBezTo>
                    <a:cubicBezTo>
                      <a:pt x="222" y="1751"/>
                      <a:pt x="209" y="1718"/>
                      <a:pt x="204" y="1707"/>
                    </a:cubicBezTo>
                    <a:cubicBezTo>
                      <a:pt x="218" y="1688"/>
                      <a:pt x="212" y="1634"/>
                      <a:pt x="211" y="1620"/>
                    </a:cubicBezTo>
                    <a:cubicBezTo>
                      <a:pt x="211" y="1619"/>
                      <a:pt x="212" y="1618"/>
                      <a:pt x="212" y="1618"/>
                    </a:cubicBezTo>
                    <a:cubicBezTo>
                      <a:pt x="241" y="1618"/>
                      <a:pt x="261" y="1617"/>
                      <a:pt x="274" y="1616"/>
                    </a:cubicBezTo>
                    <a:cubicBezTo>
                      <a:pt x="282" y="1616"/>
                      <a:pt x="289" y="1616"/>
                      <a:pt x="297" y="1616"/>
                    </a:cubicBezTo>
                    <a:cubicBezTo>
                      <a:pt x="304" y="1611"/>
                      <a:pt x="310" y="1606"/>
                      <a:pt x="316" y="1601"/>
                    </a:cubicBezTo>
                    <a:cubicBezTo>
                      <a:pt x="315" y="1601"/>
                      <a:pt x="314" y="1600"/>
                      <a:pt x="314" y="1600"/>
                    </a:cubicBezTo>
                    <a:cubicBezTo>
                      <a:pt x="322" y="1590"/>
                      <a:pt x="328" y="1576"/>
                      <a:pt x="320" y="1562"/>
                    </a:cubicBezTo>
                    <a:cubicBezTo>
                      <a:pt x="316" y="1554"/>
                      <a:pt x="311" y="1549"/>
                      <a:pt x="306" y="1546"/>
                    </a:cubicBezTo>
                    <a:cubicBezTo>
                      <a:pt x="313" y="1543"/>
                      <a:pt x="320" y="1539"/>
                      <a:pt x="323" y="1533"/>
                    </a:cubicBezTo>
                    <a:close/>
                    <a:moveTo>
                      <a:pt x="317" y="1478"/>
                    </a:moveTo>
                    <a:cubicBezTo>
                      <a:pt x="318" y="1479"/>
                      <a:pt x="318" y="1480"/>
                      <a:pt x="318" y="1481"/>
                    </a:cubicBezTo>
                    <a:cubicBezTo>
                      <a:pt x="318" y="1483"/>
                      <a:pt x="317" y="1485"/>
                      <a:pt x="316" y="1486"/>
                    </a:cubicBezTo>
                    <a:cubicBezTo>
                      <a:pt x="312" y="1490"/>
                      <a:pt x="303" y="1492"/>
                      <a:pt x="296" y="1493"/>
                    </a:cubicBezTo>
                    <a:cubicBezTo>
                      <a:pt x="285" y="1490"/>
                      <a:pt x="229" y="1476"/>
                      <a:pt x="126" y="1476"/>
                    </a:cubicBezTo>
                    <a:cubicBezTo>
                      <a:pt x="96" y="1476"/>
                      <a:pt x="61" y="1478"/>
                      <a:pt x="23" y="1481"/>
                    </a:cubicBezTo>
                    <a:cubicBezTo>
                      <a:pt x="25" y="1478"/>
                      <a:pt x="26" y="1476"/>
                      <a:pt x="27" y="1475"/>
                    </a:cubicBezTo>
                    <a:cubicBezTo>
                      <a:pt x="31" y="1470"/>
                      <a:pt x="31" y="1470"/>
                      <a:pt x="31" y="1470"/>
                    </a:cubicBezTo>
                    <a:cubicBezTo>
                      <a:pt x="115" y="1453"/>
                      <a:pt x="205" y="1450"/>
                      <a:pt x="294" y="1462"/>
                    </a:cubicBezTo>
                    <a:cubicBezTo>
                      <a:pt x="297" y="1462"/>
                      <a:pt x="298" y="1462"/>
                      <a:pt x="299" y="1462"/>
                    </a:cubicBezTo>
                    <a:cubicBezTo>
                      <a:pt x="307" y="1464"/>
                      <a:pt x="315" y="1468"/>
                      <a:pt x="317" y="1478"/>
                    </a:cubicBezTo>
                    <a:close/>
                    <a:moveTo>
                      <a:pt x="39" y="1383"/>
                    </a:moveTo>
                    <a:cubicBezTo>
                      <a:pt x="40" y="1378"/>
                      <a:pt x="46" y="1366"/>
                      <a:pt x="86" y="1347"/>
                    </a:cubicBezTo>
                    <a:cubicBezTo>
                      <a:pt x="86" y="1347"/>
                      <a:pt x="87" y="1346"/>
                      <a:pt x="87" y="1346"/>
                    </a:cubicBezTo>
                    <a:cubicBezTo>
                      <a:pt x="87" y="1346"/>
                      <a:pt x="87" y="1346"/>
                      <a:pt x="87" y="1346"/>
                    </a:cubicBezTo>
                    <a:cubicBezTo>
                      <a:pt x="115" y="1353"/>
                      <a:pt x="143" y="1357"/>
                      <a:pt x="173" y="1357"/>
                    </a:cubicBezTo>
                    <a:cubicBezTo>
                      <a:pt x="202" y="1357"/>
                      <a:pt x="230" y="1353"/>
                      <a:pt x="257" y="1346"/>
                    </a:cubicBezTo>
                    <a:cubicBezTo>
                      <a:pt x="257" y="1346"/>
                      <a:pt x="257" y="1346"/>
                      <a:pt x="257" y="1346"/>
                    </a:cubicBezTo>
                    <a:cubicBezTo>
                      <a:pt x="260" y="1349"/>
                      <a:pt x="263" y="1352"/>
                      <a:pt x="267" y="1355"/>
                    </a:cubicBezTo>
                    <a:cubicBezTo>
                      <a:pt x="267" y="1355"/>
                      <a:pt x="268" y="1355"/>
                      <a:pt x="268" y="1356"/>
                    </a:cubicBezTo>
                    <a:cubicBezTo>
                      <a:pt x="270" y="1358"/>
                      <a:pt x="273" y="1360"/>
                      <a:pt x="276" y="1362"/>
                    </a:cubicBezTo>
                    <a:cubicBezTo>
                      <a:pt x="277" y="1363"/>
                      <a:pt x="278" y="1364"/>
                      <a:pt x="279" y="1365"/>
                    </a:cubicBezTo>
                    <a:cubicBezTo>
                      <a:pt x="281" y="1367"/>
                      <a:pt x="283" y="1369"/>
                      <a:pt x="286" y="1370"/>
                    </a:cubicBezTo>
                    <a:cubicBezTo>
                      <a:pt x="287" y="1372"/>
                      <a:pt x="288" y="1373"/>
                      <a:pt x="290" y="1374"/>
                    </a:cubicBezTo>
                    <a:cubicBezTo>
                      <a:pt x="293" y="1376"/>
                      <a:pt x="297" y="1379"/>
                      <a:pt x="301" y="1382"/>
                    </a:cubicBezTo>
                    <a:cubicBezTo>
                      <a:pt x="305" y="1385"/>
                      <a:pt x="309" y="1389"/>
                      <a:pt x="308" y="1393"/>
                    </a:cubicBezTo>
                    <a:cubicBezTo>
                      <a:pt x="308" y="1397"/>
                      <a:pt x="304" y="1400"/>
                      <a:pt x="300" y="1402"/>
                    </a:cubicBezTo>
                    <a:cubicBezTo>
                      <a:pt x="291" y="1395"/>
                      <a:pt x="266" y="1382"/>
                      <a:pt x="198" y="1382"/>
                    </a:cubicBezTo>
                    <a:cubicBezTo>
                      <a:pt x="161" y="1382"/>
                      <a:pt x="111" y="1386"/>
                      <a:pt x="45" y="1397"/>
                    </a:cubicBezTo>
                    <a:cubicBezTo>
                      <a:pt x="46" y="1396"/>
                      <a:pt x="46" y="1396"/>
                      <a:pt x="46" y="1396"/>
                    </a:cubicBezTo>
                    <a:cubicBezTo>
                      <a:pt x="41" y="1390"/>
                      <a:pt x="41" y="1390"/>
                      <a:pt x="41" y="1390"/>
                    </a:cubicBezTo>
                    <a:cubicBezTo>
                      <a:pt x="39" y="1388"/>
                      <a:pt x="39" y="1386"/>
                      <a:pt x="39" y="1383"/>
                    </a:cubicBezTo>
                    <a:close/>
                    <a:moveTo>
                      <a:pt x="15" y="1456"/>
                    </a:moveTo>
                    <a:cubicBezTo>
                      <a:pt x="13" y="1448"/>
                      <a:pt x="20" y="1437"/>
                      <a:pt x="23" y="1434"/>
                    </a:cubicBezTo>
                    <a:cubicBezTo>
                      <a:pt x="27" y="1430"/>
                      <a:pt x="27" y="1430"/>
                      <a:pt x="27" y="1430"/>
                    </a:cubicBezTo>
                    <a:cubicBezTo>
                      <a:pt x="22" y="1426"/>
                      <a:pt x="22" y="1426"/>
                      <a:pt x="22" y="1426"/>
                    </a:cubicBezTo>
                    <a:cubicBezTo>
                      <a:pt x="18" y="1423"/>
                      <a:pt x="16" y="1421"/>
                      <a:pt x="17" y="1418"/>
                    </a:cubicBezTo>
                    <a:cubicBezTo>
                      <a:pt x="18" y="1410"/>
                      <a:pt x="32" y="1402"/>
                      <a:pt x="40" y="1399"/>
                    </a:cubicBezTo>
                    <a:cubicBezTo>
                      <a:pt x="40" y="1398"/>
                      <a:pt x="40" y="1398"/>
                      <a:pt x="40" y="1398"/>
                    </a:cubicBezTo>
                    <a:cubicBezTo>
                      <a:pt x="42" y="1408"/>
                      <a:pt x="42" y="1408"/>
                      <a:pt x="42" y="1408"/>
                    </a:cubicBezTo>
                    <a:cubicBezTo>
                      <a:pt x="215" y="1379"/>
                      <a:pt x="273" y="1398"/>
                      <a:pt x="289" y="1408"/>
                    </a:cubicBezTo>
                    <a:cubicBezTo>
                      <a:pt x="291" y="1418"/>
                      <a:pt x="291" y="1418"/>
                      <a:pt x="291" y="1418"/>
                    </a:cubicBezTo>
                    <a:cubicBezTo>
                      <a:pt x="292" y="1418"/>
                      <a:pt x="292" y="1417"/>
                      <a:pt x="294" y="1417"/>
                    </a:cubicBezTo>
                    <a:cubicBezTo>
                      <a:pt x="301" y="1417"/>
                      <a:pt x="313" y="1419"/>
                      <a:pt x="313" y="1430"/>
                    </a:cubicBezTo>
                    <a:cubicBezTo>
                      <a:pt x="314" y="1442"/>
                      <a:pt x="294" y="1448"/>
                      <a:pt x="288" y="1450"/>
                    </a:cubicBezTo>
                    <a:cubicBezTo>
                      <a:pt x="254" y="1446"/>
                      <a:pt x="220" y="1444"/>
                      <a:pt x="186" y="1444"/>
                    </a:cubicBezTo>
                    <a:cubicBezTo>
                      <a:pt x="128" y="1444"/>
                      <a:pt x="71" y="1450"/>
                      <a:pt x="18" y="1461"/>
                    </a:cubicBezTo>
                    <a:cubicBezTo>
                      <a:pt x="16" y="1460"/>
                      <a:pt x="15" y="1458"/>
                      <a:pt x="15" y="1456"/>
                    </a:cubicBezTo>
                    <a:close/>
                    <a:moveTo>
                      <a:pt x="193" y="1709"/>
                    </a:moveTo>
                    <a:cubicBezTo>
                      <a:pt x="193" y="1709"/>
                      <a:pt x="214" y="1748"/>
                      <a:pt x="191" y="1763"/>
                    </a:cubicBezTo>
                    <a:cubicBezTo>
                      <a:pt x="188" y="1765"/>
                      <a:pt x="188" y="1765"/>
                      <a:pt x="188" y="1765"/>
                    </a:cubicBezTo>
                    <a:cubicBezTo>
                      <a:pt x="245" y="1948"/>
                      <a:pt x="245" y="1948"/>
                      <a:pt x="245" y="1948"/>
                    </a:cubicBezTo>
                    <a:cubicBezTo>
                      <a:pt x="242" y="1950"/>
                      <a:pt x="236" y="1953"/>
                      <a:pt x="230" y="1953"/>
                    </a:cubicBezTo>
                    <a:cubicBezTo>
                      <a:pt x="223" y="1953"/>
                      <a:pt x="216" y="1950"/>
                      <a:pt x="211" y="1944"/>
                    </a:cubicBezTo>
                    <a:cubicBezTo>
                      <a:pt x="208" y="1941"/>
                      <a:pt x="208" y="1941"/>
                      <a:pt x="208" y="1941"/>
                    </a:cubicBezTo>
                    <a:cubicBezTo>
                      <a:pt x="204" y="1943"/>
                      <a:pt x="204" y="1943"/>
                      <a:pt x="204" y="1943"/>
                    </a:cubicBezTo>
                    <a:cubicBezTo>
                      <a:pt x="204" y="1943"/>
                      <a:pt x="180" y="1955"/>
                      <a:pt x="153" y="1955"/>
                    </a:cubicBezTo>
                    <a:cubicBezTo>
                      <a:pt x="137" y="1955"/>
                      <a:pt x="124" y="1951"/>
                      <a:pt x="112" y="1943"/>
                    </a:cubicBezTo>
                    <a:cubicBezTo>
                      <a:pt x="110" y="1941"/>
                      <a:pt x="110" y="1941"/>
                      <a:pt x="110" y="1941"/>
                    </a:cubicBezTo>
                    <a:cubicBezTo>
                      <a:pt x="107" y="1942"/>
                      <a:pt x="107" y="1942"/>
                      <a:pt x="107" y="1942"/>
                    </a:cubicBezTo>
                    <a:cubicBezTo>
                      <a:pt x="107" y="1943"/>
                      <a:pt x="88" y="1951"/>
                      <a:pt x="75" y="1951"/>
                    </a:cubicBezTo>
                    <a:cubicBezTo>
                      <a:pt x="69" y="1951"/>
                      <a:pt x="67" y="1950"/>
                      <a:pt x="67" y="1949"/>
                    </a:cubicBezTo>
                    <a:cubicBezTo>
                      <a:pt x="137" y="1770"/>
                      <a:pt x="137" y="1770"/>
                      <a:pt x="137" y="1770"/>
                    </a:cubicBezTo>
                    <a:cubicBezTo>
                      <a:pt x="138" y="1766"/>
                      <a:pt x="138" y="1766"/>
                      <a:pt x="138" y="1766"/>
                    </a:cubicBezTo>
                    <a:cubicBezTo>
                      <a:pt x="135" y="1764"/>
                      <a:pt x="135" y="1764"/>
                      <a:pt x="135" y="1764"/>
                    </a:cubicBezTo>
                    <a:cubicBezTo>
                      <a:pt x="134" y="1763"/>
                      <a:pt x="113" y="1743"/>
                      <a:pt x="130" y="1709"/>
                    </a:cubicBezTo>
                    <a:cubicBezTo>
                      <a:pt x="131" y="1707"/>
                      <a:pt x="131" y="1707"/>
                      <a:pt x="131" y="1707"/>
                    </a:cubicBezTo>
                    <a:cubicBezTo>
                      <a:pt x="131" y="1706"/>
                      <a:pt x="131" y="1706"/>
                      <a:pt x="131" y="1706"/>
                    </a:cubicBezTo>
                    <a:cubicBezTo>
                      <a:pt x="131" y="1705"/>
                      <a:pt x="123" y="1652"/>
                      <a:pt x="128" y="1617"/>
                    </a:cubicBezTo>
                    <a:cubicBezTo>
                      <a:pt x="129" y="1617"/>
                      <a:pt x="130" y="1617"/>
                      <a:pt x="131" y="1617"/>
                    </a:cubicBezTo>
                    <a:cubicBezTo>
                      <a:pt x="148" y="1617"/>
                      <a:pt x="165" y="1617"/>
                      <a:pt x="183" y="1618"/>
                    </a:cubicBezTo>
                    <a:cubicBezTo>
                      <a:pt x="190" y="1618"/>
                      <a:pt x="196" y="1619"/>
                      <a:pt x="200" y="1619"/>
                    </a:cubicBezTo>
                    <a:cubicBezTo>
                      <a:pt x="203" y="1646"/>
                      <a:pt x="205" y="1693"/>
                      <a:pt x="194" y="1702"/>
                    </a:cubicBezTo>
                    <a:cubicBezTo>
                      <a:pt x="191" y="1705"/>
                      <a:pt x="191" y="1705"/>
                      <a:pt x="191" y="1705"/>
                    </a:cubicBezTo>
                    <a:lnTo>
                      <a:pt x="193" y="1709"/>
                    </a:lnTo>
                    <a:close/>
                    <a:moveTo>
                      <a:pt x="311" y="1567"/>
                    </a:moveTo>
                    <a:cubicBezTo>
                      <a:pt x="317" y="1578"/>
                      <a:pt x="310" y="1589"/>
                      <a:pt x="303" y="1595"/>
                    </a:cubicBezTo>
                    <a:cubicBezTo>
                      <a:pt x="302" y="1595"/>
                      <a:pt x="302" y="1595"/>
                      <a:pt x="302" y="1595"/>
                    </a:cubicBezTo>
                    <a:cubicBezTo>
                      <a:pt x="300" y="1595"/>
                      <a:pt x="300" y="1595"/>
                      <a:pt x="300" y="1595"/>
                    </a:cubicBezTo>
                    <a:cubicBezTo>
                      <a:pt x="276" y="1595"/>
                      <a:pt x="80" y="1595"/>
                      <a:pt x="28" y="1598"/>
                    </a:cubicBezTo>
                    <a:cubicBezTo>
                      <a:pt x="31" y="1596"/>
                      <a:pt x="34" y="1593"/>
                      <a:pt x="38" y="1591"/>
                    </a:cubicBezTo>
                    <a:cubicBezTo>
                      <a:pt x="46" y="1586"/>
                      <a:pt x="46" y="1586"/>
                      <a:pt x="46" y="1586"/>
                    </a:cubicBezTo>
                    <a:cubicBezTo>
                      <a:pt x="37" y="1582"/>
                      <a:pt x="37" y="1582"/>
                      <a:pt x="37" y="1582"/>
                    </a:cubicBezTo>
                    <a:cubicBezTo>
                      <a:pt x="25" y="1577"/>
                      <a:pt x="18" y="1570"/>
                      <a:pt x="16" y="1561"/>
                    </a:cubicBezTo>
                    <a:cubicBezTo>
                      <a:pt x="15" y="1556"/>
                      <a:pt x="16" y="1550"/>
                      <a:pt x="18" y="1545"/>
                    </a:cubicBezTo>
                    <a:cubicBezTo>
                      <a:pt x="116" y="1519"/>
                      <a:pt x="262" y="1545"/>
                      <a:pt x="289" y="1551"/>
                    </a:cubicBezTo>
                    <a:cubicBezTo>
                      <a:pt x="289" y="1551"/>
                      <a:pt x="289" y="1551"/>
                      <a:pt x="289" y="1551"/>
                    </a:cubicBezTo>
                    <a:cubicBezTo>
                      <a:pt x="289" y="1551"/>
                      <a:pt x="290" y="1551"/>
                      <a:pt x="290" y="1551"/>
                    </a:cubicBezTo>
                    <a:cubicBezTo>
                      <a:pt x="290" y="1551"/>
                      <a:pt x="290" y="1551"/>
                      <a:pt x="290" y="1551"/>
                    </a:cubicBezTo>
                    <a:cubicBezTo>
                      <a:pt x="294" y="1551"/>
                      <a:pt x="303" y="1553"/>
                      <a:pt x="311" y="1567"/>
                    </a:cubicBezTo>
                    <a:close/>
                    <a:moveTo>
                      <a:pt x="314" y="1528"/>
                    </a:moveTo>
                    <a:cubicBezTo>
                      <a:pt x="311" y="1533"/>
                      <a:pt x="300" y="1538"/>
                      <a:pt x="292" y="1540"/>
                    </a:cubicBezTo>
                    <a:cubicBezTo>
                      <a:pt x="273" y="1536"/>
                      <a:pt x="200" y="1523"/>
                      <a:pt x="123" y="1523"/>
                    </a:cubicBezTo>
                    <a:cubicBezTo>
                      <a:pt x="97" y="1523"/>
                      <a:pt x="70" y="1524"/>
                      <a:pt x="45" y="1529"/>
                    </a:cubicBezTo>
                    <a:cubicBezTo>
                      <a:pt x="44" y="1524"/>
                      <a:pt x="39" y="1522"/>
                      <a:pt x="26" y="1519"/>
                    </a:cubicBezTo>
                    <a:cubicBezTo>
                      <a:pt x="19" y="1517"/>
                      <a:pt x="16" y="1514"/>
                      <a:pt x="14" y="1510"/>
                    </a:cubicBezTo>
                    <a:cubicBezTo>
                      <a:pt x="12" y="1505"/>
                      <a:pt x="14" y="1498"/>
                      <a:pt x="17" y="1492"/>
                    </a:cubicBezTo>
                    <a:cubicBezTo>
                      <a:pt x="17" y="1492"/>
                      <a:pt x="17" y="1492"/>
                      <a:pt x="17" y="1492"/>
                    </a:cubicBezTo>
                    <a:cubicBezTo>
                      <a:pt x="173" y="1479"/>
                      <a:pt x="265" y="1497"/>
                      <a:pt x="289" y="1503"/>
                    </a:cubicBezTo>
                    <a:cubicBezTo>
                      <a:pt x="288" y="1504"/>
                      <a:pt x="288" y="1504"/>
                      <a:pt x="288" y="1504"/>
                    </a:cubicBezTo>
                    <a:cubicBezTo>
                      <a:pt x="289" y="1504"/>
                      <a:pt x="307" y="1509"/>
                      <a:pt x="314" y="1523"/>
                    </a:cubicBezTo>
                    <a:cubicBezTo>
                      <a:pt x="314" y="1525"/>
                      <a:pt x="315" y="1526"/>
                      <a:pt x="314" y="1528"/>
                    </a:cubicBezTo>
                    <a:close/>
                  </a:path>
                </a:pathLst>
              </a:custGeom>
              <a:grpFill/>
              <a:ln w="12700">
                <a:noFill/>
              </a:ln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55303" tIns="27651" rIns="55303" bIns="27651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>
                      <a:lumMod val="8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7663758" y="4666124"/>
                <a:ext cx="1701320" cy="923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5400" dirty="0" smtClean="0">
                    <a:blipFill>
                      <a:blip r:embed="rId5"/>
                      <a:stretch>
                        <a:fillRect/>
                      </a:stretch>
                    </a:blipFill>
                    <a:latin typeface="+mn-ea"/>
                  </a:rPr>
                  <a:t>的</a:t>
                </a:r>
                <a:endParaRPr lang="zh-CN" altLang="en-US" sz="5400" dirty="0">
                  <a:blipFill>
                    <a:blip r:embed="rId5"/>
                    <a:stretch>
                      <a:fillRect/>
                    </a:stretch>
                  </a:blipFill>
                  <a:latin typeface="+mn-ea"/>
                </a:endParaRPr>
              </a:p>
            </p:txBody>
          </p:sp>
        </p:grpSp>
        <p:sp>
          <p:nvSpPr>
            <p:cNvPr id="98" name="Freeform 9"/>
            <p:cNvSpPr>
              <a:spLocks noEditPoints="1"/>
            </p:cNvSpPr>
            <p:nvPr/>
          </p:nvSpPr>
          <p:spPr bwMode="auto">
            <a:xfrm>
              <a:off x="7545813" y="3416984"/>
              <a:ext cx="962976" cy="1041267"/>
            </a:xfrm>
            <a:custGeom>
              <a:avLst/>
              <a:gdLst>
                <a:gd name="T0" fmla="*/ 343 w 670"/>
                <a:gd name="T1" fmla="*/ 713 h 713"/>
                <a:gd name="T2" fmla="*/ 327 w 670"/>
                <a:gd name="T3" fmla="*/ 713 h 713"/>
                <a:gd name="T4" fmla="*/ 37 w 670"/>
                <a:gd name="T5" fmla="*/ 505 h 713"/>
                <a:gd name="T6" fmla="*/ 68 w 670"/>
                <a:gd name="T7" fmla="*/ 239 h 713"/>
                <a:gd name="T8" fmla="*/ 89 w 670"/>
                <a:gd name="T9" fmla="*/ 212 h 713"/>
                <a:gd name="T10" fmla="*/ 132 w 670"/>
                <a:gd name="T11" fmla="*/ 104 h 713"/>
                <a:gd name="T12" fmla="*/ 187 w 670"/>
                <a:gd name="T13" fmla="*/ 0 h 713"/>
                <a:gd name="T14" fmla="*/ 187 w 670"/>
                <a:gd name="T15" fmla="*/ 0 h 713"/>
                <a:gd name="T16" fmla="*/ 484 w 670"/>
                <a:gd name="T17" fmla="*/ 0 h 713"/>
                <a:gd name="T18" fmla="*/ 539 w 670"/>
                <a:gd name="T19" fmla="*/ 104 h 713"/>
                <a:gd name="T20" fmla="*/ 582 w 670"/>
                <a:gd name="T21" fmla="*/ 212 h 713"/>
                <a:gd name="T22" fmla="*/ 602 w 670"/>
                <a:gd name="T23" fmla="*/ 239 h 713"/>
                <a:gd name="T24" fmla="*/ 633 w 670"/>
                <a:gd name="T25" fmla="*/ 505 h 713"/>
                <a:gd name="T26" fmla="*/ 343 w 670"/>
                <a:gd name="T27" fmla="*/ 713 h 713"/>
                <a:gd name="T28" fmla="*/ 189 w 670"/>
                <a:gd name="T29" fmla="*/ 22 h 713"/>
                <a:gd name="T30" fmla="*/ 153 w 670"/>
                <a:gd name="T31" fmla="*/ 107 h 713"/>
                <a:gd name="T32" fmla="*/ 105 w 670"/>
                <a:gd name="T33" fmla="*/ 226 h 713"/>
                <a:gd name="T34" fmla="*/ 86 w 670"/>
                <a:gd name="T35" fmla="*/ 251 h 713"/>
                <a:gd name="T36" fmla="*/ 58 w 670"/>
                <a:gd name="T37" fmla="*/ 498 h 713"/>
                <a:gd name="T38" fmla="*/ 327 w 670"/>
                <a:gd name="T39" fmla="*/ 691 h 713"/>
                <a:gd name="T40" fmla="*/ 343 w 670"/>
                <a:gd name="T41" fmla="*/ 691 h 713"/>
                <a:gd name="T42" fmla="*/ 613 w 670"/>
                <a:gd name="T43" fmla="*/ 498 h 713"/>
                <a:gd name="T44" fmla="*/ 585 w 670"/>
                <a:gd name="T45" fmla="*/ 251 h 713"/>
                <a:gd name="T46" fmla="*/ 565 w 670"/>
                <a:gd name="T47" fmla="*/ 226 h 713"/>
                <a:gd name="T48" fmla="*/ 517 w 670"/>
                <a:gd name="T49" fmla="*/ 107 h 713"/>
                <a:gd name="T50" fmla="*/ 482 w 670"/>
                <a:gd name="T51" fmla="*/ 22 h 713"/>
                <a:gd name="T52" fmla="*/ 483 w 670"/>
                <a:gd name="T53" fmla="*/ 22 h 713"/>
                <a:gd name="T54" fmla="*/ 482 w 670"/>
                <a:gd name="T55" fmla="*/ 22 h 713"/>
                <a:gd name="T56" fmla="*/ 482 w 670"/>
                <a:gd name="T57" fmla="*/ 22 h 713"/>
                <a:gd name="T58" fmla="*/ 189 w 670"/>
                <a:gd name="T59" fmla="*/ 22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70" h="713">
                  <a:moveTo>
                    <a:pt x="343" y="713"/>
                  </a:moveTo>
                  <a:cubicBezTo>
                    <a:pt x="327" y="713"/>
                    <a:pt x="327" y="713"/>
                    <a:pt x="327" y="713"/>
                  </a:cubicBezTo>
                  <a:cubicBezTo>
                    <a:pt x="172" y="713"/>
                    <a:pt x="70" y="608"/>
                    <a:pt x="37" y="505"/>
                  </a:cubicBezTo>
                  <a:cubicBezTo>
                    <a:pt x="0" y="385"/>
                    <a:pt x="41" y="279"/>
                    <a:pt x="68" y="239"/>
                  </a:cubicBezTo>
                  <a:cubicBezTo>
                    <a:pt x="76" y="228"/>
                    <a:pt x="83" y="219"/>
                    <a:pt x="89" y="212"/>
                  </a:cubicBezTo>
                  <a:cubicBezTo>
                    <a:pt x="108" y="189"/>
                    <a:pt x="122" y="172"/>
                    <a:pt x="132" y="104"/>
                  </a:cubicBezTo>
                  <a:cubicBezTo>
                    <a:pt x="147" y="7"/>
                    <a:pt x="180" y="0"/>
                    <a:pt x="187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484" y="0"/>
                    <a:pt x="484" y="0"/>
                    <a:pt x="484" y="0"/>
                  </a:cubicBezTo>
                  <a:cubicBezTo>
                    <a:pt x="490" y="0"/>
                    <a:pt x="524" y="7"/>
                    <a:pt x="539" y="104"/>
                  </a:cubicBezTo>
                  <a:cubicBezTo>
                    <a:pt x="549" y="172"/>
                    <a:pt x="563" y="189"/>
                    <a:pt x="582" y="212"/>
                  </a:cubicBezTo>
                  <a:cubicBezTo>
                    <a:pt x="588" y="219"/>
                    <a:pt x="595" y="228"/>
                    <a:pt x="602" y="239"/>
                  </a:cubicBezTo>
                  <a:cubicBezTo>
                    <a:pt x="629" y="279"/>
                    <a:pt x="670" y="385"/>
                    <a:pt x="633" y="505"/>
                  </a:cubicBezTo>
                  <a:cubicBezTo>
                    <a:pt x="601" y="608"/>
                    <a:pt x="499" y="713"/>
                    <a:pt x="343" y="713"/>
                  </a:cubicBezTo>
                  <a:close/>
                  <a:moveTo>
                    <a:pt x="189" y="22"/>
                  </a:moveTo>
                  <a:cubicBezTo>
                    <a:pt x="186" y="23"/>
                    <a:pt x="165" y="33"/>
                    <a:pt x="153" y="107"/>
                  </a:cubicBezTo>
                  <a:cubicBezTo>
                    <a:pt x="142" y="181"/>
                    <a:pt x="126" y="201"/>
                    <a:pt x="105" y="226"/>
                  </a:cubicBezTo>
                  <a:cubicBezTo>
                    <a:pt x="99" y="233"/>
                    <a:pt x="93" y="241"/>
                    <a:pt x="86" y="251"/>
                  </a:cubicBezTo>
                  <a:cubicBezTo>
                    <a:pt x="57" y="294"/>
                    <a:pt x="26" y="395"/>
                    <a:pt x="58" y="498"/>
                  </a:cubicBezTo>
                  <a:cubicBezTo>
                    <a:pt x="88" y="595"/>
                    <a:pt x="183" y="691"/>
                    <a:pt x="327" y="691"/>
                  </a:cubicBezTo>
                  <a:cubicBezTo>
                    <a:pt x="343" y="691"/>
                    <a:pt x="343" y="691"/>
                    <a:pt x="343" y="691"/>
                  </a:cubicBezTo>
                  <a:cubicBezTo>
                    <a:pt x="488" y="691"/>
                    <a:pt x="583" y="595"/>
                    <a:pt x="613" y="498"/>
                  </a:cubicBezTo>
                  <a:cubicBezTo>
                    <a:pt x="645" y="395"/>
                    <a:pt x="613" y="294"/>
                    <a:pt x="585" y="251"/>
                  </a:cubicBezTo>
                  <a:cubicBezTo>
                    <a:pt x="578" y="241"/>
                    <a:pt x="571" y="233"/>
                    <a:pt x="565" y="226"/>
                  </a:cubicBezTo>
                  <a:cubicBezTo>
                    <a:pt x="545" y="201"/>
                    <a:pt x="529" y="181"/>
                    <a:pt x="517" y="107"/>
                  </a:cubicBezTo>
                  <a:cubicBezTo>
                    <a:pt x="506" y="34"/>
                    <a:pt x="485" y="23"/>
                    <a:pt x="482" y="22"/>
                  </a:cubicBezTo>
                  <a:cubicBezTo>
                    <a:pt x="483" y="22"/>
                    <a:pt x="483" y="22"/>
                    <a:pt x="483" y="22"/>
                  </a:cubicBezTo>
                  <a:cubicBezTo>
                    <a:pt x="482" y="22"/>
                    <a:pt x="482" y="22"/>
                    <a:pt x="482" y="22"/>
                  </a:cubicBezTo>
                  <a:cubicBezTo>
                    <a:pt x="482" y="22"/>
                    <a:pt x="482" y="22"/>
                    <a:pt x="482" y="22"/>
                  </a:cubicBezTo>
                  <a:lnTo>
                    <a:pt x="189" y="22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xtLst/>
          </p:spPr>
          <p:txBody>
            <a:bodyPr vert="horz" wrap="square" lIns="55303" tIns="27651" rIns="55303" bIns="2765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>
                    <a:lumMod val="85000"/>
                  </a:schemeClr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289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5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5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方正正粗黑简体" pitchFamily="2" charset="-122"/>
                <a:ea typeface="方正正粗黑简体" pitchFamily="2" charset="-122"/>
              </a:rPr>
              <a:t>教材</a:t>
            </a:r>
            <a:r>
              <a:rPr lang="zh-CN" altLang="en-US" sz="3600" dirty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方正正粗黑简体" pitchFamily="2" charset="-122"/>
                <a:ea typeface="方正正粗黑简体" pitchFamily="2" charset="-122"/>
              </a:rPr>
              <a:t>的内容和地位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9190661" y="2317531"/>
            <a:ext cx="2263927" cy="2583830"/>
            <a:chOff x="7270750" y="1127125"/>
            <a:chExt cx="3041650" cy="3813175"/>
          </a:xfrm>
          <a:solidFill>
            <a:schemeClr val="bg1">
              <a:lumMod val="95000"/>
            </a:schemeClr>
          </a:solidFill>
        </p:grpSpPr>
        <p:sp>
          <p:nvSpPr>
            <p:cNvPr id="15" name="Freeform 521"/>
            <p:cNvSpPr>
              <a:spLocks/>
            </p:cNvSpPr>
            <p:nvPr/>
          </p:nvSpPr>
          <p:spPr bwMode="auto">
            <a:xfrm>
              <a:off x="7270750" y="1127125"/>
              <a:ext cx="1019175" cy="238125"/>
            </a:xfrm>
            <a:custGeom>
              <a:avLst/>
              <a:gdLst>
                <a:gd name="T0" fmla="*/ 0 w 321"/>
                <a:gd name="T1" fmla="*/ 62 h 75"/>
                <a:gd name="T2" fmla="*/ 0 w 321"/>
                <a:gd name="T3" fmla="*/ 59 h 75"/>
                <a:gd name="T4" fmla="*/ 204 w 321"/>
                <a:gd name="T5" fmla="*/ 19 h 75"/>
                <a:gd name="T6" fmla="*/ 297 w 321"/>
                <a:gd name="T7" fmla="*/ 6 h 75"/>
                <a:gd name="T8" fmla="*/ 321 w 321"/>
                <a:gd name="T9" fmla="*/ 4 h 75"/>
                <a:gd name="T10" fmla="*/ 298 w 321"/>
                <a:gd name="T11" fmla="*/ 9 h 75"/>
                <a:gd name="T12" fmla="*/ 13 w 321"/>
                <a:gd name="T13" fmla="*/ 57 h 75"/>
                <a:gd name="T14" fmla="*/ 16 w 321"/>
                <a:gd name="T15" fmla="*/ 75 h 75"/>
                <a:gd name="T16" fmla="*/ 11 w 321"/>
                <a:gd name="T17" fmla="*/ 61 h 75"/>
                <a:gd name="T18" fmla="*/ 0 w 321"/>
                <a:gd name="T19" fmla="*/ 6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1" h="75">
                  <a:moveTo>
                    <a:pt x="0" y="62"/>
                  </a:moveTo>
                  <a:cubicBezTo>
                    <a:pt x="0" y="61"/>
                    <a:pt x="0" y="60"/>
                    <a:pt x="0" y="59"/>
                  </a:cubicBezTo>
                  <a:cubicBezTo>
                    <a:pt x="63" y="38"/>
                    <a:pt x="133" y="30"/>
                    <a:pt x="204" y="19"/>
                  </a:cubicBezTo>
                  <a:cubicBezTo>
                    <a:pt x="235" y="13"/>
                    <a:pt x="267" y="11"/>
                    <a:pt x="297" y="6"/>
                  </a:cubicBezTo>
                  <a:cubicBezTo>
                    <a:pt x="305" y="5"/>
                    <a:pt x="313" y="0"/>
                    <a:pt x="321" y="4"/>
                  </a:cubicBezTo>
                  <a:cubicBezTo>
                    <a:pt x="318" y="9"/>
                    <a:pt x="305" y="8"/>
                    <a:pt x="298" y="9"/>
                  </a:cubicBezTo>
                  <a:cubicBezTo>
                    <a:pt x="203" y="22"/>
                    <a:pt x="101" y="34"/>
                    <a:pt x="13" y="57"/>
                  </a:cubicBezTo>
                  <a:cubicBezTo>
                    <a:pt x="14" y="62"/>
                    <a:pt x="20" y="71"/>
                    <a:pt x="16" y="75"/>
                  </a:cubicBezTo>
                  <a:cubicBezTo>
                    <a:pt x="10" y="75"/>
                    <a:pt x="9" y="66"/>
                    <a:pt x="11" y="61"/>
                  </a:cubicBezTo>
                  <a:cubicBezTo>
                    <a:pt x="6" y="60"/>
                    <a:pt x="4" y="62"/>
                    <a:pt x="0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522"/>
            <p:cNvSpPr>
              <a:spLocks/>
            </p:cNvSpPr>
            <p:nvPr/>
          </p:nvSpPr>
          <p:spPr bwMode="auto">
            <a:xfrm>
              <a:off x="7426325" y="1371600"/>
              <a:ext cx="82550" cy="314325"/>
            </a:xfrm>
            <a:custGeom>
              <a:avLst/>
              <a:gdLst>
                <a:gd name="T0" fmla="*/ 3 w 26"/>
                <a:gd name="T1" fmla="*/ 0 h 99"/>
                <a:gd name="T2" fmla="*/ 12 w 26"/>
                <a:gd name="T3" fmla="*/ 24 h 99"/>
                <a:gd name="T4" fmla="*/ 26 w 26"/>
                <a:gd name="T5" fmla="*/ 23 h 99"/>
                <a:gd name="T6" fmla="*/ 14 w 26"/>
                <a:gd name="T7" fmla="*/ 26 h 99"/>
                <a:gd name="T8" fmla="*/ 8 w 26"/>
                <a:gd name="T9" fmla="*/ 99 h 99"/>
                <a:gd name="T10" fmla="*/ 5 w 26"/>
                <a:gd name="T11" fmla="*/ 9 h 99"/>
                <a:gd name="T12" fmla="*/ 5 w 26"/>
                <a:gd name="T13" fmla="*/ 22 h 99"/>
                <a:gd name="T14" fmla="*/ 3 w 26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99">
                  <a:moveTo>
                    <a:pt x="3" y="0"/>
                  </a:moveTo>
                  <a:cubicBezTo>
                    <a:pt x="11" y="4"/>
                    <a:pt x="8" y="14"/>
                    <a:pt x="12" y="24"/>
                  </a:cubicBezTo>
                  <a:cubicBezTo>
                    <a:pt x="17" y="24"/>
                    <a:pt x="21" y="23"/>
                    <a:pt x="26" y="23"/>
                  </a:cubicBezTo>
                  <a:cubicBezTo>
                    <a:pt x="24" y="26"/>
                    <a:pt x="18" y="28"/>
                    <a:pt x="14" y="26"/>
                  </a:cubicBezTo>
                  <a:cubicBezTo>
                    <a:pt x="13" y="52"/>
                    <a:pt x="23" y="78"/>
                    <a:pt x="8" y="99"/>
                  </a:cubicBezTo>
                  <a:cubicBezTo>
                    <a:pt x="18" y="70"/>
                    <a:pt x="11" y="39"/>
                    <a:pt x="5" y="9"/>
                  </a:cubicBezTo>
                  <a:cubicBezTo>
                    <a:pt x="4" y="10"/>
                    <a:pt x="5" y="18"/>
                    <a:pt x="5" y="22"/>
                  </a:cubicBezTo>
                  <a:cubicBezTo>
                    <a:pt x="1" y="18"/>
                    <a:pt x="0" y="4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523"/>
            <p:cNvSpPr>
              <a:spLocks/>
            </p:cNvSpPr>
            <p:nvPr/>
          </p:nvSpPr>
          <p:spPr bwMode="auto">
            <a:xfrm>
              <a:off x="7639050" y="1822450"/>
              <a:ext cx="184150" cy="38100"/>
            </a:xfrm>
            <a:custGeom>
              <a:avLst/>
              <a:gdLst>
                <a:gd name="T0" fmla="*/ 0 w 58"/>
                <a:gd name="T1" fmla="*/ 7 h 12"/>
                <a:gd name="T2" fmla="*/ 1 w 58"/>
                <a:gd name="T3" fmla="*/ 4 h 12"/>
                <a:gd name="T4" fmla="*/ 58 w 58"/>
                <a:gd name="T5" fmla="*/ 5 h 12"/>
                <a:gd name="T6" fmla="*/ 0 w 58"/>
                <a:gd name="T7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2">
                  <a:moveTo>
                    <a:pt x="0" y="7"/>
                  </a:moveTo>
                  <a:cubicBezTo>
                    <a:pt x="0" y="5"/>
                    <a:pt x="1" y="5"/>
                    <a:pt x="1" y="4"/>
                  </a:cubicBezTo>
                  <a:cubicBezTo>
                    <a:pt x="19" y="10"/>
                    <a:pt x="41" y="0"/>
                    <a:pt x="58" y="5"/>
                  </a:cubicBezTo>
                  <a:cubicBezTo>
                    <a:pt x="37" y="5"/>
                    <a:pt x="18" y="12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524"/>
            <p:cNvSpPr>
              <a:spLocks/>
            </p:cNvSpPr>
            <p:nvPr/>
          </p:nvSpPr>
          <p:spPr bwMode="auto">
            <a:xfrm>
              <a:off x="7632700" y="4610100"/>
              <a:ext cx="117475" cy="19050"/>
            </a:xfrm>
            <a:custGeom>
              <a:avLst/>
              <a:gdLst>
                <a:gd name="T0" fmla="*/ 0 w 37"/>
                <a:gd name="T1" fmla="*/ 3 h 6"/>
                <a:gd name="T2" fmla="*/ 0 w 37"/>
                <a:gd name="T3" fmla="*/ 0 h 6"/>
                <a:gd name="T4" fmla="*/ 37 w 37"/>
                <a:gd name="T5" fmla="*/ 2 h 6"/>
                <a:gd name="T6" fmla="*/ 0 w 37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6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14" y="3"/>
                    <a:pt x="21" y="1"/>
                    <a:pt x="37" y="2"/>
                  </a:cubicBezTo>
                  <a:cubicBezTo>
                    <a:pt x="29" y="6"/>
                    <a:pt x="9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525"/>
            <p:cNvSpPr>
              <a:spLocks/>
            </p:cNvSpPr>
            <p:nvPr/>
          </p:nvSpPr>
          <p:spPr bwMode="auto">
            <a:xfrm>
              <a:off x="7658100" y="3624263"/>
              <a:ext cx="584200" cy="400050"/>
            </a:xfrm>
            <a:custGeom>
              <a:avLst/>
              <a:gdLst>
                <a:gd name="T0" fmla="*/ 0 w 184"/>
                <a:gd name="T1" fmla="*/ 2 h 126"/>
                <a:gd name="T2" fmla="*/ 184 w 184"/>
                <a:gd name="T3" fmla="*/ 3 h 126"/>
                <a:gd name="T4" fmla="*/ 7 w 184"/>
                <a:gd name="T5" fmla="*/ 6 h 126"/>
                <a:gd name="T6" fmla="*/ 13 w 184"/>
                <a:gd name="T7" fmla="*/ 23 h 126"/>
                <a:gd name="T8" fmla="*/ 157 w 184"/>
                <a:gd name="T9" fmla="*/ 26 h 126"/>
                <a:gd name="T10" fmla="*/ 148 w 184"/>
                <a:gd name="T11" fmla="*/ 28 h 126"/>
                <a:gd name="T12" fmla="*/ 15 w 184"/>
                <a:gd name="T13" fmla="*/ 28 h 126"/>
                <a:gd name="T14" fmla="*/ 25 w 184"/>
                <a:gd name="T15" fmla="*/ 106 h 126"/>
                <a:gd name="T16" fmla="*/ 108 w 184"/>
                <a:gd name="T17" fmla="*/ 102 h 126"/>
                <a:gd name="T18" fmla="*/ 136 w 184"/>
                <a:gd name="T19" fmla="*/ 105 h 126"/>
                <a:gd name="T20" fmla="*/ 25 w 184"/>
                <a:gd name="T21" fmla="*/ 109 h 126"/>
                <a:gd name="T22" fmla="*/ 20 w 184"/>
                <a:gd name="T23" fmla="*/ 122 h 126"/>
                <a:gd name="T24" fmla="*/ 126 w 184"/>
                <a:gd name="T25" fmla="*/ 119 h 126"/>
                <a:gd name="T26" fmla="*/ 11 w 184"/>
                <a:gd name="T27" fmla="*/ 125 h 126"/>
                <a:gd name="T28" fmla="*/ 21 w 184"/>
                <a:gd name="T29" fmla="*/ 111 h 126"/>
                <a:gd name="T30" fmla="*/ 16 w 184"/>
                <a:gd name="T31" fmla="*/ 108 h 126"/>
                <a:gd name="T32" fmla="*/ 22 w 184"/>
                <a:gd name="T33" fmla="*/ 106 h 126"/>
                <a:gd name="T34" fmla="*/ 0 w 184"/>
                <a:gd name="T35" fmla="*/ 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4" h="126">
                  <a:moveTo>
                    <a:pt x="0" y="2"/>
                  </a:moveTo>
                  <a:cubicBezTo>
                    <a:pt x="62" y="2"/>
                    <a:pt x="122" y="0"/>
                    <a:pt x="184" y="3"/>
                  </a:cubicBezTo>
                  <a:cubicBezTo>
                    <a:pt x="137" y="7"/>
                    <a:pt x="57" y="1"/>
                    <a:pt x="7" y="6"/>
                  </a:cubicBezTo>
                  <a:cubicBezTo>
                    <a:pt x="8" y="12"/>
                    <a:pt x="11" y="17"/>
                    <a:pt x="13" y="23"/>
                  </a:cubicBezTo>
                  <a:cubicBezTo>
                    <a:pt x="54" y="28"/>
                    <a:pt x="118" y="25"/>
                    <a:pt x="157" y="26"/>
                  </a:cubicBezTo>
                  <a:cubicBezTo>
                    <a:pt x="157" y="31"/>
                    <a:pt x="151" y="27"/>
                    <a:pt x="148" y="28"/>
                  </a:cubicBezTo>
                  <a:cubicBezTo>
                    <a:pt x="110" y="30"/>
                    <a:pt x="58" y="29"/>
                    <a:pt x="15" y="28"/>
                  </a:cubicBezTo>
                  <a:cubicBezTo>
                    <a:pt x="24" y="49"/>
                    <a:pt x="31" y="80"/>
                    <a:pt x="25" y="106"/>
                  </a:cubicBezTo>
                  <a:cubicBezTo>
                    <a:pt x="54" y="105"/>
                    <a:pt x="83" y="102"/>
                    <a:pt x="108" y="102"/>
                  </a:cubicBezTo>
                  <a:cubicBezTo>
                    <a:pt x="118" y="101"/>
                    <a:pt x="129" y="100"/>
                    <a:pt x="136" y="105"/>
                  </a:cubicBezTo>
                  <a:cubicBezTo>
                    <a:pt x="106" y="103"/>
                    <a:pt x="58" y="108"/>
                    <a:pt x="25" y="109"/>
                  </a:cubicBezTo>
                  <a:cubicBezTo>
                    <a:pt x="22" y="112"/>
                    <a:pt x="22" y="118"/>
                    <a:pt x="20" y="122"/>
                  </a:cubicBezTo>
                  <a:cubicBezTo>
                    <a:pt x="52" y="124"/>
                    <a:pt x="90" y="119"/>
                    <a:pt x="126" y="119"/>
                  </a:cubicBezTo>
                  <a:cubicBezTo>
                    <a:pt x="94" y="124"/>
                    <a:pt x="51" y="126"/>
                    <a:pt x="11" y="125"/>
                  </a:cubicBezTo>
                  <a:cubicBezTo>
                    <a:pt x="14" y="120"/>
                    <a:pt x="18" y="116"/>
                    <a:pt x="21" y="111"/>
                  </a:cubicBezTo>
                  <a:cubicBezTo>
                    <a:pt x="20" y="107"/>
                    <a:pt x="16" y="112"/>
                    <a:pt x="16" y="108"/>
                  </a:cubicBezTo>
                  <a:cubicBezTo>
                    <a:pt x="15" y="104"/>
                    <a:pt x="20" y="106"/>
                    <a:pt x="22" y="106"/>
                  </a:cubicBezTo>
                  <a:cubicBezTo>
                    <a:pt x="29" y="66"/>
                    <a:pt x="13" y="3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526"/>
            <p:cNvSpPr>
              <a:spLocks/>
            </p:cNvSpPr>
            <p:nvPr/>
          </p:nvSpPr>
          <p:spPr bwMode="auto">
            <a:xfrm>
              <a:off x="7651750" y="4781550"/>
              <a:ext cx="1122363" cy="15875"/>
            </a:xfrm>
            <a:custGeom>
              <a:avLst/>
              <a:gdLst>
                <a:gd name="T0" fmla="*/ 0 w 353"/>
                <a:gd name="T1" fmla="*/ 2 h 5"/>
                <a:gd name="T2" fmla="*/ 2 w 353"/>
                <a:gd name="T3" fmla="*/ 0 h 5"/>
                <a:gd name="T4" fmla="*/ 353 w 353"/>
                <a:gd name="T5" fmla="*/ 1 h 5"/>
                <a:gd name="T6" fmla="*/ 3 w 353"/>
                <a:gd name="T7" fmla="*/ 3 h 5"/>
                <a:gd name="T8" fmla="*/ 0 w 353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5">
                  <a:moveTo>
                    <a:pt x="0" y="2"/>
                  </a:moveTo>
                  <a:cubicBezTo>
                    <a:pt x="1" y="1"/>
                    <a:pt x="1" y="0"/>
                    <a:pt x="2" y="0"/>
                  </a:cubicBezTo>
                  <a:cubicBezTo>
                    <a:pt x="122" y="0"/>
                    <a:pt x="229" y="0"/>
                    <a:pt x="353" y="1"/>
                  </a:cubicBezTo>
                  <a:cubicBezTo>
                    <a:pt x="235" y="5"/>
                    <a:pt x="134" y="1"/>
                    <a:pt x="3" y="3"/>
                  </a:cubicBezTo>
                  <a:cubicBezTo>
                    <a:pt x="1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527"/>
            <p:cNvSpPr>
              <a:spLocks/>
            </p:cNvSpPr>
            <p:nvPr/>
          </p:nvSpPr>
          <p:spPr bwMode="auto">
            <a:xfrm>
              <a:off x="7683500" y="4565650"/>
              <a:ext cx="149225" cy="25400"/>
            </a:xfrm>
            <a:custGeom>
              <a:avLst/>
              <a:gdLst>
                <a:gd name="T0" fmla="*/ 0 w 47"/>
                <a:gd name="T1" fmla="*/ 8 h 8"/>
                <a:gd name="T2" fmla="*/ 0 w 47"/>
                <a:gd name="T3" fmla="*/ 5 h 8"/>
                <a:gd name="T4" fmla="*/ 27 w 47"/>
                <a:gd name="T5" fmla="*/ 4 h 8"/>
                <a:gd name="T6" fmla="*/ 47 w 47"/>
                <a:gd name="T7" fmla="*/ 6 h 8"/>
                <a:gd name="T8" fmla="*/ 0 w 47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">
                  <a:moveTo>
                    <a:pt x="0" y="8"/>
                  </a:moveTo>
                  <a:cubicBezTo>
                    <a:pt x="0" y="7"/>
                    <a:pt x="0" y="6"/>
                    <a:pt x="0" y="5"/>
                  </a:cubicBezTo>
                  <a:cubicBezTo>
                    <a:pt x="7" y="4"/>
                    <a:pt x="17" y="4"/>
                    <a:pt x="27" y="4"/>
                  </a:cubicBezTo>
                  <a:cubicBezTo>
                    <a:pt x="34" y="4"/>
                    <a:pt x="43" y="0"/>
                    <a:pt x="47" y="6"/>
                  </a:cubicBezTo>
                  <a:cubicBezTo>
                    <a:pt x="32" y="4"/>
                    <a:pt x="19" y="7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528"/>
            <p:cNvSpPr>
              <a:spLocks/>
            </p:cNvSpPr>
            <p:nvPr/>
          </p:nvSpPr>
          <p:spPr bwMode="auto">
            <a:xfrm>
              <a:off x="7696200" y="3640138"/>
              <a:ext cx="1309688" cy="79375"/>
            </a:xfrm>
            <a:custGeom>
              <a:avLst/>
              <a:gdLst>
                <a:gd name="T0" fmla="*/ 0 w 412"/>
                <a:gd name="T1" fmla="*/ 9 h 25"/>
                <a:gd name="T2" fmla="*/ 56 w 412"/>
                <a:gd name="T3" fmla="*/ 4 h 25"/>
                <a:gd name="T4" fmla="*/ 92 w 412"/>
                <a:gd name="T5" fmla="*/ 5 h 25"/>
                <a:gd name="T6" fmla="*/ 30 w 412"/>
                <a:gd name="T7" fmla="*/ 7 h 25"/>
                <a:gd name="T8" fmla="*/ 363 w 412"/>
                <a:gd name="T9" fmla="*/ 21 h 25"/>
                <a:gd name="T10" fmla="*/ 382 w 412"/>
                <a:gd name="T11" fmla="*/ 22 h 25"/>
                <a:gd name="T12" fmla="*/ 412 w 412"/>
                <a:gd name="T13" fmla="*/ 25 h 25"/>
                <a:gd name="T14" fmla="*/ 205 w 412"/>
                <a:gd name="T15" fmla="*/ 16 h 25"/>
                <a:gd name="T16" fmla="*/ 100 w 412"/>
                <a:gd name="T17" fmla="*/ 15 h 25"/>
                <a:gd name="T18" fmla="*/ 0 w 412"/>
                <a:gd name="T1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2" h="25">
                  <a:moveTo>
                    <a:pt x="0" y="9"/>
                  </a:moveTo>
                  <a:cubicBezTo>
                    <a:pt x="11" y="3"/>
                    <a:pt x="37" y="4"/>
                    <a:pt x="56" y="4"/>
                  </a:cubicBezTo>
                  <a:cubicBezTo>
                    <a:pt x="70" y="3"/>
                    <a:pt x="84" y="0"/>
                    <a:pt x="92" y="5"/>
                  </a:cubicBezTo>
                  <a:cubicBezTo>
                    <a:pt x="67" y="4"/>
                    <a:pt x="54" y="7"/>
                    <a:pt x="30" y="7"/>
                  </a:cubicBezTo>
                  <a:cubicBezTo>
                    <a:pt x="140" y="15"/>
                    <a:pt x="252" y="14"/>
                    <a:pt x="363" y="21"/>
                  </a:cubicBezTo>
                  <a:cubicBezTo>
                    <a:pt x="370" y="21"/>
                    <a:pt x="376" y="22"/>
                    <a:pt x="382" y="22"/>
                  </a:cubicBezTo>
                  <a:cubicBezTo>
                    <a:pt x="392" y="22"/>
                    <a:pt x="402" y="20"/>
                    <a:pt x="412" y="25"/>
                  </a:cubicBezTo>
                  <a:cubicBezTo>
                    <a:pt x="344" y="22"/>
                    <a:pt x="273" y="19"/>
                    <a:pt x="205" y="16"/>
                  </a:cubicBezTo>
                  <a:cubicBezTo>
                    <a:pt x="170" y="15"/>
                    <a:pt x="135" y="17"/>
                    <a:pt x="100" y="15"/>
                  </a:cubicBezTo>
                  <a:cubicBezTo>
                    <a:pt x="67" y="14"/>
                    <a:pt x="33" y="11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529"/>
            <p:cNvSpPr>
              <a:spLocks/>
            </p:cNvSpPr>
            <p:nvPr/>
          </p:nvSpPr>
          <p:spPr bwMode="auto">
            <a:xfrm>
              <a:off x="7715250" y="1984375"/>
              <a:ext cx="19050" cy="9525"/>
            </a:xfrm>
            <a:custGeom>
              <a:avLst/>
              <a:gdLst>
                <a:gd name="T0" fmla="*/ 0 w 6"/>
                <a:gd name="T1" fmla="*/ 3 h 3"/>
                <a:gd name="T2" fmla="*/ 6 w 6"/>
                <a:gd name="T3" fmla="*/ 0 h 3"/>
                <a:gd name="T4" fmla="*/ 0 w 6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0" y="3"/>
                  </a:moveTo>
                  <a:cubicBezTo>
                    <a:pt x="0" y="1"/>
                    <a:pt x="3" y="1"/>
                    <a:pt x="6" y="0"/>
                  </a:cubicBezTo>
                  <a:cubicBezTo>
                    <a:pt x="6" y="3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530"/>
            <p:cNvSpPr>
              <a:spLocks/>
            </p:cNvSpPr>
            <p:nvPr/>
          </p:nvSpPr>
          <p:spPr bwMode="auto">
            <a:xfrm>
              <a:off x="7731125" y="4148138"/>
              <a:ext cx="44450" cy="9525"/>
            </a:xfrm>
            <a:custGeom>
              <a:avLst/>
              <a:gdLst>
                <a:gd name="T0" fmla="*/ 3 w 14"/>
                <a:gd name="T1" fmla="*/ 2 h 3"/>
                <a:gd name="T2" fmla="*/ 11 w 14"/>
                <a:gd name="T3" fmla="*/ 1 h 3"/>
                <a:gd name="T4" fmla="*/ 3 w 1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3">
                  <a:moveTo>
                    <a:pt x="3" y="2"/>
                  </a:moveTo>
                  <a:cubicBezTo>
                    <a:pt x="0" y="0"/>
                    <a:pt x="9" y="2"/>
                    <a:pt x="11" y="1"/>
                  </a:cubicBezTo>
                  <a:cubicBezTo>
                    <a:pt x="14" y="3"/>
                    <a:pt x="5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531"/>
            <p:cNvSpPr>
              <a:spLocks/>
            </p:cNvSpPr>
            <p:nvPr/>
          </p:nvSpPr>
          <p:spPr bwMode="auto">
            <a:xfrm>
              <a:off x="7743825" y="3735388"/>
              <a:ext cx="396875" cy="22225"/>
            </a:xfrm>
            <a:custGeom>
              <a:avLst/>
              <a:gdLst>
                <a:gd name="T0" fmla="*/ 0 w 125"/>
                <a:gd name="T1" fmla="*/ 7 h 7"/>
                <a:gd name="T2" fmla="*/ 0 w 125"/>
                <a:gd name="T3" fmla="*/ 3 h 7"/>
                <a:gd name="T4" fmla="*/ 125 w 125"/>
                <a:gd name="T5" fmla="*/ 2 h 7"/>
                <a:gd name="T6" fmla="*/ 0 w 125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" h="7">
                  <a:moveTo>
                    <a:pt x="0" y="7"/>
                  </a:moveTo>
                  <a:cubicBezTo>
                    <a:pt x="0" y="6"/>
                    <a:pt x="0" y="4"/>
                    <a:pt x="0" y="3"/>
                  </a:cubicBezTo>
                  <a:cubicBezTo>
                    <a:pt x="44" y="5"/>
                    <a:pt x="83" y="0"/>
                    <a:pt x="125" y="2"/>
                  </a:cubicBezTo>
                  <a:cubicBezTo>
                    <a:pt x="89" y="6"/>
                    <a:pt x="39" y="7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532"/>
            <p:cNvSpPr>
              <a:spLocks/>
            </p:cNvSpPr>
            <p:nvPr/>
          </p:nvSpPr>
          <p:spPr bwMode="auto">
            <a:xfrm>
              <a:off x="7750175" y="3849688"/>
              <a:ext cx="1122363" cy="73025"/>
            </a:xfrm>
            <a:custGeom>
              <a:avLst/>
              <a:gdLst>
                <a:gd name="T0" fmla="*/ 0 w 353"/>
                <a:gd name="T1" fmla="*/ 17 h 23"/>
                <a:gd name="T2" fmla="*/ 9 w 353"/>
                <a:gd name="T3" fmla="*/ 15 h 23"/>
                <a:gd name="T4" fmla="*/ 5 w 353"/>
                <a:gd name="T5" fmla="*/ 14 h 23"/>
                <a:gd name="T6" fmla="*/ 353 w 353"/>
                <a:gd name="T7" fmla="*/ 0 h 23"/>
                <a:gd name="T8" fmla="*/ 336 w 353"/>
                <a:gd name="T9" fmla="*/ 3 h 23"/>
                <a:gd name="T10" fmla="*/ 194 w 353"/>
                <a:gd name="T11" fmla="*/ 6 h 23"/>
                <a:gd name="T12" fmla="*/ 14 w 353"/>
                <a:gd name="T13" fmla="*/ 14 h 23"/>
                <a:gd name="T14" fmla="*/ 106 w 353"/>
                <a:gd name="T15" fmla="*/ 20 h 23"/>
                <a:gd name="T16" fmla="*/ 91 w 353"/>
                <a:gd name="T17" fmla="*/ 21 h 23"/>
                <a:gd name="T18" fmla="*/ 4 w 353"/>
                <a:gd name="T19" fmla="*/ 19 h 23"/>
                <a:gd name="T20" fmla="*/ 0 w 353"/>
                <a:gd name="T21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3" h="23">
                  <a:moveTo>
                    <a:pt x="0" y="17"/>
                  </a:moveTo>
                  <a:cubicBezTo>
                    <a:pt x="0" y="13"/>
                    <a:pt x="6" y="16"/>
                    <a:pt x="9" y="15"/>
                  </a:cubicBezTo>
                  <a:cubicBezTo>
                    <a:pt x="9" y="13"/>
                    <a:pt x="6" y="14"/>
                    <a:pt x="5" y="14"/>
                  </a:cubicBezTo>
                  <a:cubicBezTo>
                    <a:pt x="99" y="4"/>
                    <a:pt x="249" y="0"/>
                    <a:pt x="353" y="0"/>
                  </a:cubicBezTo>
                  <a:cubicBezTo>
                    <a:pt x="349" y="5"/>
                    <a:pt x="341" y="3"/>
                    <a:pt x="336" y="3"/>
                  </a:cubicBezTo>
                  <a:cubicBezTo>
                    <a:pt x="285" y="3"/>
                    <a:pt x="245" y="4"/>
                    <a:pt x="194" y="6"/>
                  </a:cubicBezTo>
                  <a:cubicBezTo>
                    <a:pt x="136" y="8"/>
                    <a:pt x="71" y="10"/>
                    <a:pt x="14" y="14"/>
                  </a:cubicBezTo>
                  <a:cubicBezTo>
                    <a:pt x="32" y="18"/>
                    <a:pt x="83" y="14"/>
                    <a:pt x="106" y="20"/>
                  </a:cubicBezTo>
                  <a:cubicBezTo>
                    <a:pt x="105" y="23"/>
                    <a:pt x="97" y="21"/>
                    <a:pt x="91" y="21"/>
                  </a:cubicBezTo>
                  <a:cubicBezTo>
                    <a:pt x="61" y="18"/>
                    <a:pt x="37" y="18"/>
                    <a:pt x="4" y="19"/>
                  </a:cubicBezTo>
                  <a:cubicBezTo>
                    <a:pt x="1" y="20"/>
                    <a:pt x="2" y="17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533"/>
            <p:cNvSpPr>
              <a:spLocks/>
            </p:cNvSpPr>
            <p:nvPr/>
          </p:nvSpPr>
          <p:spPr bwMode="auto">
            <a:xfrm>
              <a:off x="7753350" y="3798888"/>
              <a:ext cx="349250" cy="22225"/>
            </a:xfrm>
            <a:custGeom>
              <a:avLst/>
              <a:gdLst>
                <a:gd name="T0" fmla="*/ 0 w 110"/>
                <a:gd name="T1" fmla="*/ 6 h 7"/>
                <a:gd name="T2" fmla="*/ 0 w 110"/>
                <a:gd name="T3" fmla="*/ 4 h 7"/>
                <a:gd name="T4" fmla="*/ 110 w 110"/>
                <a:gd name="T5" fmla="*/ 4 h 7"/>
                <a:gd name="T6" fmla="*/ 0 w 110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7">
                  <a:moveTo>
                    <a:pt x="0" y="6"/>
                  </a:moveTo>
                  <a:cubicBezTo>
                    <a:pt x="1" y="5"/>
                    <a:pt x="1" y="4"/>
                    <a:pt x="0" y="4"/>
                  </a:cubicBezTo>
                  <a:cubicBezTo>
                    <a:pt x="37" y="4"/>
                    <a:pt x="77" y="0"/>
                    <a:pt x="110" y="4"/>
                  </a:cubicBezTo>
                  <a:cubicBezTo>
                    <a:pt x="79" y="3"/>
                    <a:pt x="36" y="7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534"/>
            <p:cNvSpPr>
              <a:spLocks/>
            </p:cNvSpPr>
            <p:nvPr/>
          </p:nvSpPr>
          <p:spPr bwMode="auto">
            <a:xfrm>
              <a:off x="7769225" y="2916238"/>
              <a:ext cx="661988" cy="19050"/>
            </a:xfrm>
            <a:custGeom>
              <a:avLst/>
              <a:gdLst>
                <a:gd name="T0" fmla="*/ 0 w 208"/>
                <a:gd name="T1" fmla="*/ 6 h 6"/>
                <a:gd name="T2" fmla="*/ 208 w 208"/>
                <a:gd name="T3" fmla="*/ 5 h 6"/>
                <a:gd name="T4" fmla="*/ 0 w 20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8" h="6">
                  <a:moveTo>
                    <a:pt x="0" y="6"/>
                  </a:moveTo>
                  <a:cubicBezTo>
                    <a:pt x="57" y="0"/>
                    <a:pt x="132" y="2"/>
                    <a:pt x="208" y="5"/>
                  </a:cubicBezTo>
                  <a:cubicBezTo>
                    <a:pt x="147" y="6"/>
                    <a:pt x="81" y="4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535"/>
            <p:cNvSpPr>
              <a:spLocks/>
            </p:cNvSpPr>
            <p:nvPr/>
          </p:nvSpPr>
          <p:spPr bwMode="auto">
            <a:xfrm>
              <a:off x="7769225" y="4724400"/>
              <a:ext cx="1039813" cy="19050"/>
            </a:xfrm>
            <a:custGeom>
              <a:avLst/>
              <a:gdLst>
                <a:gd name="T0" fmla="*/ 0 w 327"/>
                <a:gd name="T1" fmla="*/ 4 h 6"/>
                <a:gd name="T2" fmla="*/ 1 w 327"/>
                <a:gd name="T3" fmla="*/ 2 h 6"/>
                <a:gd name="T4" fmla="*/ 161 w 327"/>
                <a:gd name="T5" fmla="*/ 2 h 6"/>
                <a:gd name="T6" fmla="*/ 310 w 327"/>
                <a:gd name="T7" fmla="*/ 3 h 6"/>
                <a:gd name="T8" fmla="*/ 327 w 327"/>
                <a:gd name="T9" fmla="*/ 6 h 6"/>
                <a:gd name="T10" fmla="*/ 80 w 327"/>
                <a:gd name="T11" fmla="*/ 4 h 6"/>
                <a:gd name="T12" fmla="*/ 3 w 327"/>
                <a:gd name="T13" fmla="*/ 4 h 6"/>
                <a:gd name="T14" fmla="*/ 0 w 327"/>
                <a:gd name="T1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7" h="6">
                  <a:moveTo>
                    <a:pt x="0" y="4"/>
                  </a:moveTo>
                  <a:cubicBezTo>
                    <a:pt x="0" y="3"/>
                    <a:pt x="1" y="3"/>
                    <a:pt x="1" y="2"/>
                  </a:cubicBezTo>
                  <a:cubicBezTo>
                    <a:pt x="56" y="0"/>
                    <a:pt x="118" y="1"/>
                    <a:pt x="161" y="2"/>
                  </a:cubicBezTo>
                  <a:cubicBezTo>
                    <a:pt x="201" y="2"/>
                    <a:pt x="261" y="2"/>
                    <a:pt x="310" y="3"/>
                  </a:cubicBezTo>
                  <a:cubicBezTo>
                    <a:pt x="316" y="3"/>
                    <a:pt x="323" y="2"/>
                    <a:pt x="327" y="6"/>
                  </a:cubicBezTo>
                  <a:cubicBezTo>
                    <a:pt x="248" y="3"/>
                    <a:pt x="151" y="5"/>
                    <a:pt x="80" y="4"/>
                  </a:cubicBezTo>
                  <a:cubicBezTo>
                    <a:pt x="58" y="4"/>
                    <a:pt x="31" y="3"/>
                    <a:pt x="3" y="4"/>
                  </a:cubicBezTo>
                  <a:cubicBezTo>
                    <a:pt x="2" y="4"/>
                    <a:pt x="1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536"/>
            <p:cNvSpPr>
              <a:spLocks/>
            </p:cNvSpPr>
            <p:nvPr/>
          </p:nvSpPr>
          <p:spPr bwMode="auto">
            <a:xfrm>
              <a:off x="7807325" y="3230563"/>
              <a:ext cx="601663" cy="12700"/>
            </a:xfrm>
            <a:custGeom>
              <a:avLst/>
              <a:gdLst>
                <a:gd name="T0" fmla="*/ 0 w 189"/>
                <a:gd name="T1" fmla="*/ 4 h 4"/>
                <a:gd name="T2" fmla="*/ 1 w 189"/>
                <a:gd name="T3" fmla="*/ 1 h 4"/>
                <a:gd name="T4" fmla="*/ 189 w 189"/>
                <a:gd name="T5" fmla="*/ 3 h 4"/>
                <a:gd name="T6" fmla="*/ 77 w 189"/>
                <a:gd name="T7" fmla="*/ 4 h 4"/>
                <a:gd name="T8" fmla="*/ 3 w 189"/>
                <a:gd name="T9" fmla="*/ 4 h 4"/>
                <a:gd name="T10" fmla="*/ 0 w 189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4">
                  <a:moveTo>
                    <a:pt x="0" y="4"/>
                  </a:moveTo>
                  <a:cubicBezTo>
                    <a:pt x="0" y="2"/>
                    <a:pt x="1" y="2"/>
                    <a:pt x="1" y="1"/>
                  </a:cubicBezTo>
                  <a:cubicBezTo>
                    <a:pt x="63" y="2"/>
                    <a:pt x="129" y="0"/>
                    <a:pt x="189" y="3"/>
                  </a:cubicBezTo>
                  <a:cubicBezTo>
                    <a:pt x="157" y="4"/>
                    <a:pt x="118" y="4"/>
                    <a:pt x="77" y="4"/>
                  </a:cubicBezTo>
                  <a:cubicBezTo>
                    <a:pt x="52" y="3"/>
                    <a:pt x="23" y="4"/>
                    <a:pt x="3" y="4"/>
                  </a:cubicBezTo>
                  <a:cubicBezTo>
                    <a:pt x="2" y="4"/>
                    <a:pt x="1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537"/>
            <p:cNvSpPr>
              <a:spLocks/>
            </p:cNvSpPr>
            <p:nvPr/>
          </p:nvSpPr>
          <p:spPr bwMode="auto">
            <a:xfrm>
              <a:off x="7813675" y="3294063"/>
              <a:ext cx="1122363" cy="28575"/>
            </a:xfrm>
            <a:custGeom>
              <a:avLst/>
              <a:gdLst>
                <a:gd name="T0" fmla="*/ 0 w 353"/>
                <a:gd name="T1" fmla="*/ 5 h 9"/>
                <a:gd name="T2" fmla="*/ 1 w 353"/>
                <a:gd name="T3" fmla="*/ 2 h 9"/>
                <a:gd name="T4" fmla="*/ 180 w 353"/>
                <a:gd name="T5" fmla="*/ 3 h 9"/>
                <a:gd name="T6" fmla="*/ 348 w 353"/>
                <a:gd name="T7" fmla="*/ 4 h 9"/>
                <a:gd name="T8" fmla="*/ 351 w 353"/>
                <a:gd name="T9" fmla="*/ 1 h 9"/>
                <a:gd name="T10" fmla="*/ 328 w 353"/>
                <a:gd name="T11" fmla="*/ 7 h 9"/>
                <a:gd name="T12" fmla="*/ 241 w 353"/>
                <a:gd name="T13" fmla="*/ 8 h 9"/>
                <a:gd name="T14" fmla="*/ 3 w 353"/>
                <a:gd name="T15" fmla="*/ 5 h 9"/>
                <a:gd name="T16" fmla="*/ 0 w 353"/>
                <a:gd name="T17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3" h="9">
                  <a:moveTo>
                    <a:pt x="0" y="5"/>
                  </a:moveTo>
                  <a:cubicBezTo>
                    <a:pt x="0" y="3"/>
                    <a:pt x="1" y="3"/>
                    <a:pt x="1" y="2"/>
                  </a:cubicBezTo>
                  <a:cubicBezTo>
                    <a:pt x="61" y="1"/>
                    <a:pt x="124" y="0"/>
                    <a:pt x="180" y="3"/>
                  </a:cubicBezTo>
                  <a:cubicBezTo>
                    <a:pt x="243" y="6"/>
                    <a:pt x="288" y="8"/>
                    <a:pt x="348" y="4"/>
                  </a:cubicBezTo>
                  <a:cubicBezTo>
                    <a:pt x="353" y="5"/>
                    <a:pt x="344" y="0"/>
                    <a:pt x="351" y="1"/>
                  </a:cubicBezTo>
                  <a:cubicBezTo>
                    <a:pt x="353" y="8"/>
                    <a:pt x="339" y="7"/>
                    <a:pt x="328" y="7"/>
                  </a:cubicBezTo>
                  <a:cubicBezTo>
                    <a:pt x="291" y="9"/>
                    <a:pt x="267" y="9"/>
                    <a:pt x="241" y="8"/>
                  </a:cubicBezTo>
                  <a:cubicBezTo>
                    <a:pt x="166" y="6"/>
                    <a:pt x="80" y="0"/>
                    <a:pt x="3" y="5"/>
                  </a:cubicBezTo>
                  <a:cubicBezTo>
                    <a:pt x="2" y="5"/>
                    <a:pt x="1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538"/>
            <p:cNvSpPr>
              <a:spLocks/>
            </p:cNvSpPr>
            <p:nvPr/>
          </p:nvSpPr>
          <p:spPr bwMode="auto">
            <a:xfrm>
              <a:off x="7826375" y="2995613"/>
              <a:ext cx="630238" cy="22225"/>
            </a:xfrm>
            <a:custGeom>
              <a:avLst/>
              <a:gdLst>
                <a:gd name="T0" fmla="*/ 0 w 198"/>
                <a:gd name="T1" fmla="*/ 0 h 7"/>
                <a:gd name="T2" fmla="*/ 198 w 198"/>
                <a:gd name="T3" fmla="*/ 7 h 7"/>
                <a:gd name="T4" fmla="*/ 4 w 198"/>
                <a:gd name="T5" fmla="*/ 2 h 7"/>
                <a:gd name="T6" fmla="*/ 0 w 198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" h="7">
                  <a:moveTo>
                    <a:pt x="0" y="0"/>
                  </a:moveTo>
                  <a:cubicBezTo>
                    <a:pt x="55" y="2"/>
                    <a:pt x="138" y="1"/>
                    <a:pt x="198" y="7"/>
                  </a:cubicBezTo>
                  <a:cubicBezTo>
                    <a:pt x="133" y="4"/>
                    <a:pt x="62" y="4"/>
                    <a:pt x="4" y="2"/>
                  </a:cubicBezTo>
                  <a:cubicBezTo>
                    <a:pt x="2" y="2"/>
                    <a:pt x="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539"/>
            <p:cNvSpPr>
              <a:spLocks/>
            </p:cNvSpPr>
            <p:nvPr/>
          </p:nvSpPr>
          <p:spPr bwMode="auto">
            <a:xfrm>
              <a:off x="7829550" y="2441575"/>
              <a:ext cx="671513" cy="50800"/>
            </a:xfrm>
            <a:custGeom>
              <a:avLst/>
              <a:gdLst>
                <a:gd name="T0" fmla="*/ 0 w 211"/>
                <a:gd name="T1" fmla="*/ 13 h 16"/>
                <a:gd name="T2" fmla="*/ 2 w 211"/>
                <a:gd name="T3" fmla="*/ 11 h 16"/>
                <a:gd name="T4" fmla="*/ 194 w 211"/>
                <a:gd name="T5" fmla="*/ 7 h 16"/>
                <a:gd name="T6" fmla="*/ 210 w 211"/>
                <a:gd name="T7" fmla="*/ 15 h 16"/>
                <a:gd name="T8" fmla="*/ 205 w 211"/>
                <a:gd name="T9" fmla="*/ 11 h 16"/>
                <a:gd name="T10" fmla="*/ 3 w 211"/>
                <a:gd name="T11" fmla="*/ 13 h 16"/>
                <a:gd name="T12" fmla="*/ 0 w 211"/>
                <a:gd name="T13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16">
                  <a:moveTo>
                    <a:pt x="0" y="13"/>
                  </a:moveTo>
                  <a:cubicBezTo>
                    <a:pt x="1" y="12"/>
                    <a:pt x="1" y="11"/>
                    <a:pt x="2" y="11"/>
                  </a:cubicBezTo>
                  <a:cubicBezTo>
                    <a:pt x="56" y="9"/>
                    <a:pt x="134" y="0"/>
                    <a:pt x="194" y="7"/>
                  </a:cubicBezTo>
                  <a:cubicBezTo>
                    <a:pt x="199" y="8"/>
                    <a:pt x="209" y="8"/>
                    <a:pt x="210" y="15"/>
                  </a:cubicBezTo>
                  <a:cubicBezTo>
                    <a:pt x="205" y="16"/>
                    <a:pt x="211" y="11"/>
                    <a:pt x="205" y="11"/>
                  </a:cubicBezTo>
                  <a:cubicBezTo>
                    <a:pt x="143" y="6"/>
                    <a:pt x="59" y="9"/>
                    <a:pt x="3" y="13"/>
                  </a:cubicBezTo>
                  <a:cubicBezTo>
                    <a:pt x="2" y="13"/>
                    <a:pt x="1" y="13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540"/>
            <p:cNvSpPr>
              <a:spLocks/>
            </p:cNvSpPr>
            <p:nvPr/>
          </p:nvSpPr>
          <p:spPr bwMode="auto">
            <a:xfrm>
              <a:off x="7877175" y="2533650"/>
              <a:ext cx="428625" cy="25400"/>
            </a:xfrm>
            <a:custGeom>
              <a:avLst/>
              <a:gdLst>
                <a:gd name="T0" fmla="*/ 0 w 135"/>
                <a:gd name="T1" fmla="*/ 4 h 8"/>
                <a:gd name="T2" fmla="*/ 1 w 135"/>
                <a:gd name="T3" fmla="*/ 2 h 8"/>
                <a:gd name="T4" fmla="*/ 135 w 135"/>
                <a:gd name="T5" fmla="*/ 2 h 8"/>
                <a:gd name="T6" fmla="*/ 100 w 135"/>
                <a:gd name="T7" fmla="*/ 4 h 8"/>
                <a:gd name="T8" fmla="*/ 0 w 13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8">
                  <a:moveTo>
                    <a:pt x="0" y="4"/>
                  </a:moveTo>
                  <a:cubicBezTo>
                    <a:pt x="0" y="3"/>
                    <a:pt x="0" y="2"/>
                    <a:pt x="1" y="2"/>
                  </a:cubicBezTo>
                  <a:cubicBezTo>
                    <a:pt x="52" y="5"/>
                    <a:pt x="86" y="0"/>
                    <a:pt x="135" y="2"/>
                  </a:cubicBezTo>
                  <a:cubicBezTo>
                    <a:pt x="124" y="6"/>
                    <a:pt x="112" y="3"/>
                    <a:pt x="100" y="4"/>
                  </a:cubicBezTo>
                  <a:cubicBezTo>
                    <a:pt x="67" y="5"/>
                    <a:pt x="31" y="8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541"/>
            <p:cNvSpPr>
              <a:spLocks/>
            </p:cNvSpPr>
            <p:nvPr/>
          </p:nvSpPr>
          <p:spPr bwMode="auto">
            <a:xfrm>
              <a:off x="7870825" y="4613275"/>
              <a:ext cx="957263" cy="38100"/>
            </a:xfrm>
            <a:custGeom>
              <a:avLst/>
              <a:gdLst>
                <a:gd name="T0" fmla="*/ 0 w 301"/>
                <a:gd name="T1" fmla="*/ 8 h 12"/>
                <a:gd name="T2" fmla="*/ 80 w 301"/>
                <a:gd name="T3" fmla="*/ 4 h 12"/>
                <a:gd name="T4" fmla="*/ 301 w 301"/>
                <a:gd name="T5" fmla="*/ 7 h 12"/>
                <a:gd name="T6" fmla="*/ 269 w 301"/>
                <a:gd name="T7" fmla="*/ 10 h 12"/>
                <a:gd name="T8" fmla="*/ 0 w 301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12">
                  <a:moveTo>
                    <a:pt x="0" y="8"/>
                  </a:moveTo>
                  <a:cubicBezTo>
                    <a:pt x="15" y="3"/>
                    <a:pt x="53" y="4"/>
                    <a:pt x="80" y="4"/>
                  </a:cubicBezTo>
                  <a:cubicBezTo>
                    <a:pt x="162" y="4"/>
                    <a:pt x="240" y="8"/>
                    <a:pt x="301" y="7"/>
                  </a:cubicBezTo>
                  <a:cubicBezTo>
                    <a:pt x="291" y="12"/>
                    <a:pt x="280" y="10"/>
                    <a:pt x="269" y="10"/>
                  </a:cubicBezTo>
                  <a:cubicBezTo>
                    <a:pt x="181" y="12"/>
                    <a:pt x="90" y="0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542"/>
            <p:cNvSpPr>
              <a:spLocks/>
            </p:cNvSpPr>
            <p:nvPr/>
          </p:nvSpPr>
          <p:spPr bwMode="auto">
            <a:xfrm>
              <a:off x="7877175" y="3922713"/>
              <a:ext cx="428625" cy="22225"/>
            </a:xfrm>
            <a:custGeom>
              <a:avLst/>
              <a:gdLst>
                <a:gd name="T0" fmla="*/ 0 w 135"/>
                <a:gd name="T1" fmla="*/ 3 h 7"/>
                <a:gd name="T2" fmla="*/ 135 w 135"/>
                <a:gd name="T3" fmla="*/ 5 h 7"/>
                <a:gd name="T4" fmla="*/ 59 w 135"/>
                <a:gd name="T5" fmla="*/ 5 h 7"/>
                <a:gd name="T6" fmla="*/ 0 w 135"/>
                <a:gd name="T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" h="7">
                  <a:moveTo>
                    <a:pt x="0" y="3"/>
                  </a:moveTo>
                  <a:cubicBezTo>
                    <a:pt x="43" y="0"/>
                    <a:pt x="90" y="4"/>
                    <a:pt x="135" y="5"/>
                  </a:cubicBezTo>
                  <a:cubicBezTo>
                    <a:pt x="113" y="7"/>
                    <a:pt x="86" y="6"/>
                    <a:pt x="59" y="5"/>
                  </a:cubicBezTo>
                  <a:cubicBezTo>
                    <a:pt x="39" y="4"/>
                    <a:pt x="16" y="6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543"/>
            <p:cNvSpPr>
              <a:spLocks/>
            </p:cNvSpPr>
            <p:nvPr/>
          </p:nvSpPr>
          <p:spPr bwMode="auto">
            <a:xfrm>
              <a:off x="7959725" y="3751263"/>
              <a:ext cx="1046163" cy="38100"/>
            </a:xfrm>
            <a:custGeom>
              <a:avLst/>
              <a:gdLst>
                <a:gd name="T0" fmla="*/ 0 w 329"/>
                <a:gd name="T1" fmla="*/ 6 h 12"/>
                <a:gd name="T2" fmla="*/ 0 w 329"/>
                <a:gd name="T3" fmla="*/ 3 h 12"/>
                <a:gd name="T4" fmla="*/ 250 w 329"/>
                <a:gd name="T5" fmla="*/ 5 h 12"/>
                <a:gd name="T6" fmla="*/ 329 w 329"/>
                <a:gd name="T7" fmla="*/ 11 h 12"/>
                <a:gd name="T8" fmla="*/ 0 w 329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" h="12">
                  <a:moveTo>
                    <a:pt x="0" y="6"/>
                  </a:moveTo>
                  <a:cubicBezTo>
                    <a:pt x="0" y="5"/>
                    <a:pt x="0" y="4"/>
                    <a:pt x="0" y="3"/>
                  </a:cubicBezTo>
                  <a:cubicBezTo>
                    <a:pt x="74" y="8"/>
                    <a:pt x="163" y="4"/>
                    <a:pt x="250" y="5"/>
                  </a:cubicBezTo>
                  <a:cubicBezTo>
                    <a:pt x="279" y="5"/>
                    <a:pt x="306" y="4"/>
                    <a:pt x="329" y="11"/>
                  </a:cubicBezTo>
                  <a:cubicBezTo>
                    <a:pt x="234" y="0"/>
                    <a:pt x="108" y="12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544"/>
            <p:cNvSpPr>
              <a:spLocks/>
            </p:cNvSpPr>
            <p:nvPr/>
          </p:nvSpPr>
          <p:spPr bwMode="auto">
            <a:xfrm>
              <a:off x="7962900" y="4575175"/>
              <a:ext cx="82550" cy="38100"/>
            </a:xfrm>
            <a:custGeom>
              <a:avLst/>
              <a:gdLst>
                <a:gd name="T0" fmla="*/ 0 w 26"/>
                <a:gd name="T1" fmla="*/ 12 h 12"/>
                <a:gd name="T2" fmla="*/ 26 w 26"/>
                <a:gd name="T3" fmla="*/ 8 h 12"/>
                <a:gd name="T4" fmla="*/ 0 w 26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12">
                  <a:moveTo>
                    <a:pt x="0" y="12"/>
                  </a:moveTo>
                  <a:cubicBezTo>
                    <a:pt x="5" y="6"/>
                    <a:pt x="21" y="0"/>
                    <a:pt x="26" y="8"/>
                  </a:cubicBezTo>
                  <a:cubicBezTo>
                    <a:pt x="18" y="7"/>
                    <a:pt x="9" y="10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545"/>
            <p:cNvSpPr>
              <a:spLocks/>
            </p:cNvSpPr>
            <p:nvPr/>
          </p:nvSpPr>
          <p:spPr bwMode="auto">
            <a:xfrm>
              <a:off x="8077200" y="3992563"/>
              <a:ext cx="47625" cy="12700"/>
            </a:xfrm>
            <a:custGeom>
              <a:avLst/>
              <a:gdLst>
                <a:gd name="T0" fmla="*/ 0 w 15"/>
                <a:gd name="T1" fmla="*/ 4 h 4"/>
                <a:gd name="T2" fmla="*/ 15 w 15"/>
                <a:gd name="T3" fmla="*/ 2 h 4"/>
                <a:gd name="T4" fmla="*/ 0 w 1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4">
                  <a:moveTo>
                    <a:pt x="0" y="4"/>
                  </a:moveTo>
                  <a:cubicBezTo>
                    <a:pt x="3" y="0"/>
                    <a:pt x="11" y="2"/>
                    <a:pt x="15" y="2"/>
                  </a:cubicBezTo>
                  <a:cubicBezTo>
                    <a:pt x="12" y="4"/>
                    <a:pt x="6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546"/>
            <p:cNvSpPr>
              <a:spLocks/>
            </p:cNvSpPr>
            <p:nvPr/>
          </p:nvSpPr>
          <p:spPr bwMode="auto">
            <a:xfrm>
              <a:off x="8229600" y="4556125"/>
              <a:ext cx="338138" cy="22225"/>
            </a:xfrm>
            <a:custGeom>
              <a:avLst/>
              <a:gdLst>
                <a:gd name="T0" fmla="*/ 0 w 106"/>
                <a:gd name="T1" fmla="*/ 2 h 7"/>
                <a:gd name="T2" fmla="*/ 106 w 106"/>
                <a:gd name="T3" fmla="*/ 3 h 7"/>
                <a:gd name="T4" fmla="*/ 3 w 106"/>
                <a:gd name="T5" fmla="*/ 4 h 7"/>
                <a:gd name="T6" fmla="*/ 0 w 106"/>
                <a:gd name="T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" h="7">
                  <a:moveTo>
                    <a:pt x="0" y="2"/>
                  </a:moveTo>
                  <a:cubicBezTo>
                    <a:pt x="27" y="0"/>
                    <a:pt x="75" y="2"/>
                    <a:pt x="106" y="3"/>
                  </a:cubicBezTo>
                  <a:cubicBezTo>
                    <a:pt x="70" y="7"/>
                    <a:pt x="46" y="3"/>
                    <a:pt x="3" y="4"/>
                  </a:cubicBezTo>
                  <a:cubicBezTo>
                    <a:pt x="1" y="5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547"/>
            <p:cNvSpPr>
              <a:spLocks/>
            </p:cNvSpPr>
            <p:nvPr/>
          </p:nvSpPr>
          <p:spPr bwMode="auto">
            <a:xfrm>
              <a:off x="8248650" y="3627438"/>
              <a:ext cx="38100" cy="15875"/>
            </a:xfrm>
            <a:custGeom>
              <a:avLst/>
              <a:gdLst>
                <a:gd name="T0" fmla="*/ 0 w 12"/>
                <a:gd name="T1" fmla="*/ 3 h 5"/>
                <a:gd name="T2" fmla="*/ 12 w 12"/>
                <a:gd name="T3" fmla="*/ 3 h 5"/>
                <a:gd name="T4" fmla="*/ 0 w 12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5">
                  <a:moveTo>
                    <a:pt x="0" y="3"/>
                  </a:moveTo>
                  <a:cubicBezTo>
                    <a:pt x="3" y="0"/>
                    <a:pt x="9" y="3"/>
                    <a:pt x="12" y="3"/>
                  </a:cubicBezTo>
                  <a:cubicBezTo>
                    <a:pt x="10" y="5"/>
                    <a:pt x="2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548"/>
            <p:cNvSpPr>
              <a:spLocks/>
            </p:cNvSpPr>
            <p:nvPr/>
          </p:nvSpPr>
          <p:spPr bwMode="auto">
            <a:xfrm>
              <a:off x="8277225" y="1819275"/>
              <a:ext cx="22225" cy="22225"/>
            </a:xfrm>
            <a:custGeom>
              <a:avLst/>
              <a:gdLst>
                <a:gd name="T0" fmla="*/ 0 w 7"/>
                <a:gd name="T1" fmla="*/ 5 h 7"/>
                <a:gd name="T2" fmla="*/ 7 w 7"/>
                <a:gd name="T3" fmla="*/ 3 h 7"/>
                <a:gd name="T4" fmla="*/ 0 w 7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0" y="5"/>
                  </a:moveTo>
                  <a:cubicBezTo>
                    <a:pt x="1" y="0"/>
                    <a:pt x="5" y="5"/>
                    <a:pt x="7" y="3"/>
                  </a:cubicBezTo>
                  <a:cubicBezTo>
                    <a:pt x="6" y="5"/>
                    <a:pt x="2" y="7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549"/>
            <p:cNvSpPr>
              <a:spLocks/>
            </p:cNvSpPr>
            <p:nvPr/>
          </p:nvSpPr>
          <p:spPr bwMode="auto">
            <a:xfrm>
              <a:off x="8305800" y="1778000"/>
              <a:ext cx="22225" cy="12700"/>
            </a:xfrm>
            <a:custGeom>
              <a:avLst/>
              <a:gdLst>
                <a:gd name="T0" fmla="*/ 0 w 7"/>
                <a:gd name="T1" fmla="*/ 3 h 4"/>
                <a:gd name="T2" fmla="*/ 7 w 7"/>
                <a:gd name="T3" fmla="*/ 1 h 4"/>
                <a:gd name="T4" fmla="*/ 0 w 7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0" y="3"/>
                  </a:moveTo>
                  <a:cubicBezTo>
                    <a:pt x="0" y="0"/>
                    <a:pt x="4" y="1"/>
                    <a:pt x="7" y="1"/>
                  </a:cubicBezTo>
                  <a:cubicBezTo>
                    <a:pt x="7" y="4"/>
                    <a:pt x="3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550"/>
            <p:cNvSpPr>
              <a:spLocks/>
            </p:cNvSpPr>
            <p:nvPr/>
          </p:nvSpPr>
          <p:spPr bwMode="auto">
            <a:xfrm>
              <a:off x="8412163" y="2063750"/>
              <a:ext cx="19050" cy="12700"/>
            </a:xfrm>
            <a:custGeom>
              <a:avLst/>
              <a:gdLst>
                <a:gd name="T0" fmla="*/ 0 w 6"/>
                <a:gd name="T1" fmla="*/ 3 h 4"/>
                <a:gd name="T2" fmla="*/ 5 w 6"/>
                <a:gd name="T3" fmla="*/ 4 h 4"/>
                <a:gd name="T4" fmla="*/ 0 w 6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0" y="3"/>
                  </a:moveTo>
                  <a:cubicBezTo>
                    <a:pt x="0" y="0"/>
                    <a:pt x="6" y="0"/>
                    <a:pt x="5" y="4"/>
                  </a:cubicBezTo>
                  <a:cubicBezTo>
                    <a:pt x="2" y="4"/>
                    <a:pt x="2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551"/>
            <p:cNvSpPr>
              <a:spLocks/>
            </p:cNvSpPr>
            <p:nvPr/>
          </p:nvSpPr>
          <p:spPr bwMode="auto">
            <a:xfrm>
              <a:off x="8421688" y="1479550"/>
              <a:ext cx="723900" cy="234950"/>
            </a:xfrm>
            <a:custGeom>
              <a:avLst/>
              <a:gdLst>
                <a:gd name="T0" fmla="*/ 0 w 228"/>
                <a:gd name="T1" fmla="*/ 1 h 74"/>
                <a:gd name="T2" fmla="*/ 2 w 228"/>
                <a:gd name="T3" fmla="*/ 0 h 74"/>
                <a:gd name="T4" fmla="*/ 186 w 228"/>
                <a:gd name="T5" fmla="*/ 63 h 74"/>
                <a:gd name="T6" fmla="*/ 211 w 228"/>
                <a:gd name="T7" fmla="*/ 70 h 74"/>
                <a:gd name="T8" fmla="*/ 228 w 228"/>
                <a:gd name="T9" fmla="*/ 74 h 74"/>
                <a:gd name="T10" fmla="*/ 115 w 228"/>
                <a:gd name="T11" fmla="*/ 40 h 74"/>
                <a:gd name="T12" fmla="*/ 3 w 228"/>
                <a:gd name="T13" fmla="*/ 3 h 74"/>
                <a:gd name="T14" fmla="*/ 0 w 228"/>
                <a:gd name="T15" fmla="*/ 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8" h="74">
                  <a:moveTo>
                    <a:pt x="0" y="1"/>
                  </a:moveTo>
                  <a:cubicBezTo>
                    <a:pt x="0" y="0"/>
                    <a:pt x="2" y="0"/>
                    <a:pt x="2" y="0"/>
                  </a:cubicBezTo>
                  <a:cubicBezTo>
                    <a:pt x="63" y="17"/>
                    <a:pt x="126" y="41"/>
                    <a:pt x="186" y="63"/>
                  </a:cubicBezTo>
                  <a:cubicBezTo>
                    <a:pt x="194" y="66"/>
                    <a:pt x="204" y="69"/>
                    <a:pt x="211" y="70"/>
                  </a:cubicBezTo>
                  <a:cubicBezTo>
                    <a:pt x="217" y="71"/>
                    <a:pt x="224" y="67"/>
                    <a:pt x="228" y="74"/>
                  </a:cubicBezTo>
                  <a:cubicBezTo>
                    <a:pt x="189" y="69"/>
                    <a:pt x="152" y="53"/>
                    <a:pt x="115" y="40"/>
                  </a:cubicBezTo>
                  <a:cubicBezTo>
                    <a:pt x="78" y="27"/>
                    <a:pt x="41" y="13"/>
                    <a:pt x="3" y="3"/>
                  </a:cubicBezTo>
                  <a:cubicBezTo>
                    <a:pt x="2" y="2"/>
                    <a:pt x="2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552"/>
            <p:cNvSpPr>
              <a:spLocks/>
            </p:cNvSpPr>
            <p:nvPr/>
          </p:nvSpPr>
          <p:spPr bwMode="auto">
            <a:xfrm>
              <a:off x="8418513" y="3233738"/>
              <a:ext cx="320675" cy="25400"/>
            </a:xfrm>
            <a:custGeom>
              <a:avLst/>
              <a:gdLst>
                <a:gd name="T0" fmla="*/ 0 w 101"/>
                <a:gd name="T1" fmla="*/ 3 h 8"/>
                <a:gd name="T2" fmla="*/ 101 w 101"/>
                <a:gd name="T3" fmla="*/ 5 h 8"/>
                <a:gd name="T4" fmla="*/ 81 w 101"/>
                <a:gd name="T5" fmla="*/ 6 h 8"/>
                <a:gd name="T6" fmla="*/ 0 w 101"/>
                <a:gd name="T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8">
                  <a:moveTo>
                    <a:pt x="0" y="3"/>
                  </a:moveTo>
                  <a:cubicBezTo>
                    <a:pt x="33" y="0"/>
                    <a:pt x="63" y="6"/>
                    <a:pt x="101" y="5"/>
                  </a:cubicBezTo>
                  <a:cubicBezTo>
                    <a:pt x="99" y="8"/>
                    <a:pt x="89" y="7"/>
                    <a:pt x="81" y="6"/>
                  </a:cubicBezTo>
                  <a:cubicBezTo>
                    <a:pt x="57" y="5"/>
                    <a:pt x="29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553"/>
            <p:cNvSpPr>
              <a:spLocks/>
            </p:cNvSpPr>
            <p:nvPr/>
          </p:nvSpPr>
          <p:spPr bwMode="auto">
            <a:xfrm>
              <a:off x="8437563" y="2928938"/>
              <a:ext cx="95250" cy="12700"/>
            </a:xfrm>
            <a:custGeom>
              <a:avLst/>
              <a:gdLst>
                <a:gd name="T0" fmla="*/ 0 w 30"/>
                <a:gd name="T1" fmla="*/ 2 h 4"/>
                <a:gd name="T2" fmla="*/ 30 w 30"/>
                <a:gd name="T3" fmla="*/ 2 h 4"/>
                <a:gd name="T4" fmla="*/ 0 w 30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4">
                  <a:moveTo>
                    <a:pt x="0" y="2"/>
                  </a:moveTo>
                  <a:cubicBezTo>
                    <a:pt x="10" y="0"/>
                    <a:pt x="22" y="2"/>
                    <a:pt x="30" y="2"/>
                  </a:cubicBezTo>
                  <a:cubicBezTo>
                    <a:pt x="20" y="4"/>
                    <a:pt x="8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554"/>
            <p:cNvSpPr>
              <a:spLocks/>
            </p:cNvSpPr>
            <p:nvPr/>
          </p:nvSpPr>
          <p:spPr bwMode="auto">
            <a:xfrm>
              <a:off x="8472488" y="3929063"/>
              <a:ext cx="44450" cy="15875"/>
            </a:xfrm>
            <a:custGeom>
              <a:avLst/>
              <a:gdLst>
                <a:gd name="T0" fmla="*/ 0 w 14"/>
                <a:gd name="T1" fmla="*/ 3 h 5"/>
                <a:gd name="T2" fmla="*/ 14 w 14"/>
                <a:gd name="T3" fmla="*/ 0 h 5"/>
                <a:gd name="T4" fmla="*/ 0 w 14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5">
                  <a:moveTo>
                    <a:pt x="0" y="3"/>
                  </a:moveTo>
                  <a:cubicBezTo>
                    <a:pt x="4" y="1"/>
                    <a:pt x="9" y="1"/>
                    <a:pt x="14" y="0"/>
                  </a:cubicBezTo>
                  <a:cubicBezTo>
                    <a:pt x="13" y="5"/>
                    <a:pt x="5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555"/>
            <p:cNvSpPr>
              <a:spLocks/>
            </p:cNvSpPr>
            <p:nvPr/>
          </p:nvSpPr>
          <p:spPr bwMode="auto">
            <a:xfrm>
              <a:off x="8488363" y="4568825"/>
              <a:ext cx="282575" cy="25400"/>
            </a:xfrm>
            <a:custGeom>
              <a:avLst/>
              <a:gdLst>
                <a:gd name="T0" fmla="*/ 0 w 89"/>
                <a:gd name="T1" fmla="*/ 4 h 8"/>
                <a:gd name="T2" fmla="*/ 89 w 89"/>
                <a:gd name="T3" fmla="*/ 2 h 8"/>
                <a:gd name="T4" fmla="*/ 0 w 89"/>
                <a:gd name="T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" h="8">
                  <a:moveTo>
                    <a:pt x="0" y="4"/>
                  </a:moveTo>
                  <a:cubicBezTo>
                    <a:pt x="18" y="0"/>
                    <a:pt x="65" y="5"/>
                    <a:pt x="89" y="2"/>
                  </a:cubicBezTo>
                  <a:cubicBezTo>
                    <a:pt x="65" y="8"/>
                    <a:pt x="22" y="3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56"/>
            <p:cNvSpPr>
              <a:spLocks/>
            </p:cNvSpPr>
            <p:nvPr/>
          </p:nvSpPr>
          <p:spPr bwMode="auto">
            <a:xfrm>
              <a:off x="8564563" y="3001963"/>
              <a:ext cx="73025" cy="25400"/>
            </a:xfrm>
            <a:custGeom>
              <a:avLst/>
              <a:gdLst>
                <a:gd name="T0" fmla="*/ 0 w 23"/>
                <a:gd name="T1" fmla="*/ 6 h 8"/>
                <a:gd name="T2" fmla="*/ 8 w 23"/>
                <a:gd name="T3" fmla="*/ 2 h 8"/>
                <a:gd name="T4" fmla="*/ 23 w 23"/>
                <a:gd name="T5" fmla="*/ 2 h 8"/>
                <a:gd name="T6" fmla="*/ 15 w 23"/>
                <a:gd name="T7" fmla="*/ 3 h 8"/>
                <a:gd name="T8" fmla="*/ 21 w 23"/>
                <a:gd name="T9" fmla="*/ 7 h 8"/>
                <a:gd name="T10" fmla="*/ 0 w 23"/>
                <a:gd name="T11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8">
                  <a:moveTo>
                    <a:pt x="0" y="6"/>
                  </a:moveTo>
                  <a:cubicBezTo>
                    <a:pt x="1" y="3"/>
                    <a:pt x="10" y="8"/>
                    <a:pt x="8" y="2"/>
                  </a:cubicBezTo>
                  <a:cubicBezTo>
                    <a:pt x="15" y="2"/>
                    <a:pt x="20" y="0"/>
                    <a:pt x="23" y="2"/>
                  </a:cubicBezTo>
                  <a:cubicBezTo>
                    <a:pt x="22" y="4"/>
                    <a:pt x="18" y="2"/>
                    <a:pt x="15" y="3"/>
                  </a:cubicBezTo>
                  <a:cubicBezTo>
                    <a:pt x="14" y="7"/>
                    <a:pt x="22" y="3"/>
                    <a:pt x="21" y="7"/>
                  </a:cubicBezTo>
                  <a:cubicBezTo>
                    <a:pt x="15" y="5"/>
                    <a:pt x="7" y="7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57"/>
            <p:cNvSpPr>
              <a:spLocks/>
            </p:cNvSpPr>
            <p:nvPr/>
          </p:nvSpPr>
          <p:spPr bwMode="auto">
            <a:xfrm>
              <a:off x="8621713" y="3817938"/>
              <a:ext cx="463550" cy="38100"/>
            </a:xfrm>
            <a:custGeom>
              <a:avLst/>
              <a:gdLst>
                <a:gd name="T0" fmla="*/ 0 w 146"/>
                <a:gd name="T1" fmla="*/ 5 h 12"/>
                <a:gd name="T2" fmla="*/ 82 w 146"/>
                <a:gd name="T3" fmla="*/ 3 h 12"/>
                <a:gd name="T4" fmla="*/ 146 w 146"/>
                <a:gd name="T5" fmla="*/ 12 h 12"/>
                <a:gd name="T6" fmla="*/ 0 w 146"/>
                <a:gd name="T7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" h="12">
                  <a:moveTo>
                    <a:pt x="0" y="5"/>
                  </a:moveTo>
                  <a:cubicBezTo>
                    <a:pt x="18" y="0"/>
                    <a:pt x="54" y="2"/>
                    <a:pt x="82" y="3"/>
                  </a:cubicBezTo>
                  <a:cubicBezTo>
                    <a:pt x="109" y="4"/>
                    <a:pt x="132" y="4"/>
                    <a:pt x="146" y="12"/>
                  </a:cubicBezTo>
                  <a:cubicBezTo>
                    <a:pt x="99" y="4"/>
                    <a:pt x="41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58"/>
            <p:cNvSpPr>
              <a:spLocks/>
            </p:cNvSpPr>
            <p:nvPr/>
          </p:nvSpPr>
          <p:spPr bwMode="auto">
            <a:xfrm>
              <a:off x="8634413" y="3030538"/>
              <a:ext cx="400050" cy="44450"/>
            </a:xfrm>
            <a:custGeom>
              <a:avLst/>
              <a:gdLst>
                <a:gd name="T0" fmla="*/ 0 w 126"/>
                <a:gd name="T1" fmla="*/ 12 h 14"/>
                <a:gd name="T2" fmla="*/ 1 w 126"/>
                <a:gd name="T3" fmla="*/ 9 h 14"/>
                <a:gd name="T4" fmla="*/ 126 w 126"/>
                <a:gd name="T5" fmla="*/ 0 h 14"/>
                <a:gd name="T6" fmla="*/ 99 w 126"/>
                <a:gd name="T7" fmla="*/ 4 h 14"/>
                <a:gd name="T8" fmla="*/ 13 w 126"/>
                <a:gd name="T9" fmla="*/ 10 h 14"/>
                <a:gd name="T10" fmla="*/ 3 w 126"/>
                <a:gd name="T11" fmla="*/ 13 h 14"/>
                <a:gd name="T12" fmla="*/ 0 w 126"/>
                <a:gd name="T1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4">
                  <a:moveTo>
                    <a:pt x="0" y="12"/>
                  </a:moveTo>
                  <a:cubicBezTo>
                    <a:pt x="0" y="10"/>
                    <a:pt x="1" y="10"/>
                    <a:pt x="1" y="9"/>
                  </a:cubicBezTo>
                  <a:cubicBezTo>
                    <a:pt x="42" y="8"/>
                    <a:pt x="83" y="3"/>
                    <a:pt x="126" y="0"/>
                  </a:cubicBezTo>
                  <a:cubicBezTo>
                    <a:pt x="118" y="6"/>
                    <a:pt x="108" y="3"/>
                    <a:pt x="99" y="4"/>
                  </a:cubicBezTo>
                  <a:cubicBezTo>
                    <a:pt x="71" y="6"/>
                    <a:pt x="44" y="10"/>
                    <a:pt x="13" y="10"/>
                  </a:cubicBezTo>
                  <a:cubicBezTo>
                    <a:pt x="9" y="10"/>
                    <a:pt x="8" y="14"/>
                    <a:pt x="3" y="13"/>
                  </a:cubicBezTo>
                  <a:cubicBezTo>
                    <a:pt x="3" y="12"/>
                    <a:pt x="1" y="12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59"/>
            <p:cNvSpPr>
              <a:spLocks/>
            </p:cNvSpPr>
            <p:nvPr/>
          </p:nvSpPr>
          <p:spPr bwMode="auto">
            <a:xfrm>
              <a:off x="8650288" y="3087688"/>
              <a:ext cx="374650" cy="38100"/>
            </a:xfrm>
            <a:custGeom>
              <a:avLst/>
              <a:gdLst>
                <a:gd name="T0" fmla="*/ 0 w 118"/>
                <a:gd name="T1" fmla="*/ 8 h 12"/>
                <a:gd name="T2" fmla="*/ 1 w 118"/>
                <a:gd name="T3" fmla="*/ 5 h 12"/>
                <a:gd name="T4" fmla="*/ 118 w 118"/>
                <a:gd name="T5" fmla="*/ 0 h 12"/>
                <a:gd name="T6" fmla="*/ 82 w 118"/>
                <a:gd name="T7" fmla="*/ 5 h 12"/>
                <a:gd name="T8" fmla="*/ 8 w 118"/>
                <a:gd name="T9" fmla="*/ 7 h 12"/>
                <a:gd name="T10" fmla="*/ 15 w 118"/>
                <a:gd name="T11" fmla="*/ 9 h 12"/>
                <a:gd name="T12" fmla="*/ 0 w 118"/>
                <a:gd name="T1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" h="12">
                  <a:moveTo>
                    <a:pt x="0" y="8"/>
                  </a:moveTo>
                  <a:cubicBezTo>
                    <a:pt x="0" y="6"/>
                    <a:pt x="1" y="6"/>
                    <a:pt x="1" y="5"/>
                  </a:cubicBezTo>
                  <a:cubicBezTo>
                    <a:pt x="40" y="2"/>
                    <a:pt x="82" y="4"/>
                    <a:pt x="118" y="0"/>
                  </a:cubicBezTo>
                  <a:cubicBezTo>
                    <a:pt x="108" y="5"/>
                    <a:pt x="94" y="4"/>
                    <a:pt x="82" y="5"/>
                  </a:cubicBezTo>
                  <a:cubicBezTo>
                    <a:pt x="57" y="6"/>
                    <a:pt x="32" y="5"/>
                    <a:pt x="8" y="7"/>
                  </a:cubicBezTo>
                  <a:cubicBezTo>
                    <a:pt x="9" y="9"/>
                    <a:pt x="12" y="9"/>
                    <a:pt x="15" y="9"/>
                  </a:cubicBezTo>
                  <a:cubicBezTo>
                    <a:pt x="11" y="12"/>
                    <a:pt x="4" y="9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60"/>
            <p:cNvSpPr>
              <a:spLocks/>
            </p:cNvSpPr>
            <p:nvPr/>
          </p:nvSpPr>
          <p:spPr bwMode="auto">
            <a:xfrm>
              <a:off x="8659813" y="2995613"/>
              <a:ext cx="107950" cy="15875"/>
            </a:xfrm>
            <a:custGeom>
              <a:avLst/>
              <a:gdLst>
                <a:gd name="T0" fmla="*/ 0 w 34"/>
                <a:gd name="T1" fmla="*/ 5 h 5"/>
                <a:gd name="T2" fmla="*/ 34 w 34"/>
                <a:gd name="T3" fmla="*/ 3 h 5"/>
                <a:gd name="T4" fmla="*/ 0 w 34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" h="5">
                  <a:moveTo>
                    <a:pt x="0" y="5"/>
                  </a:moveTo>
                  <a:cubicBezTo>
                    <a:pt x="2" y="1"/>
                    <a:pt x="28" y="0"/>
                    <a:pt x="34" y="3"/>
                  </a:cubicBezTo>
                  <a:cubicBezTo>
                    <a:pt x="20" y="4"/>
                    <a:pt x="14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61"/>
            <p:cNvSpPr>
              <a:spLocks/>
            </p:cNvSpPr>
            <p:nvPr/>
          </p:nvSpPr>
          <p:spPr bwMode="auto">
            <a:xfrm>
              <a:off x="8656638" y="3894138"/>
              <a:ext cx="450850" cy="38100"/>
            </a:xfrm>
            <a:custGeom>
              <a:avLst/>
              <a:gdLst>
                <a:gd name="T0" fmla="*/ 0 w 142"/>
                <a:gd name="T1" fmla="*/ 4 h 12"/>
                <a:gd name="T2" fmla="*/ 123 w 142"/>
                <a:gd name="T3" fmla="*/ 8 h 12"/>
                <a:gd name="T4" fmla="*/ 142 w 142"/>
                <a:gd name="T5" fmla="*/ 9 h 12"/>
                <a:gd name="T6" fmla="*/ 0 w 142"/>
                <a:gd name="T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" h="12">
                  <a:moveTo>
                    <a:pt x="0" y="4"/>
                  </a:moveTo>
                  <a:cubicBezTo>
                    <a:pt x="39" y="0"/>
                    <a:pt x="83" y="9"/>
                    <a:pt x="123" y="8"/>
                  </a:cubicBezTo>
                  <a:cubicBezTo>
                    <a:pt x="129" y="8"/>
                    <a:pt x="137" y="4"/>
                    <a:pt x="142" y="9"/>
                  </a:cubicBezTo>
                  <a:cubicBezTo>
                    <a:pt x="95" y="12"/>
                    <a:pt x="40" y="5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2"/>
            <p:cNvSpPr>
              <a:spLocks/>
            </p:cNvSpPr>
            <p:nvPr/>
          </p:nvSpPr>
          <p:spPr bwMode="auto">
            <a:xfrm>
              <a:off x="8662988" y="3868738"/>
              <a:ext cx="390525" cy="22225"/>
            </a:xfrm>
            <a:custGeom>
              <a:avLst/>
              <a:gdLst>
                <a:gd name="T0" fmla="*/ 1 w 123"/>
                <a:gd name="T1" fmla="*/ 2 h 7"/>
                <a:gd name="T2" fmla="*/ 2 w 123"/>
                <a:gd name="T3" fmla="*/ 0 h 7"/>
                <a:gd name="T4" fmla="*/ 55 w 123"/>
                <a:gd name="T5" fmla="*/ 4 h 7"/>
                <a:gd name="T6" fmla="*/ 123 w 123"/>
                <a:gd name="T7" fmla="*/ 7 h 7"/>
                <a:gd name="T8" fmla="*/ 1 w 123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">
                  <a:moveTo>
                    <a:pt x="1" y="2"/>
                  </a:moveTo>
                  <a:cubicBezTo>
                    <a:pt x="0" y="1"/>
                    <a:pt x="1" y="1"/>
                    <a:pt x="2" y="0"/>
                  </a:cubicBezTo>
                  <a:cubicBezTo>
                    <a:pt x="18" y="0"/>
                    <a:pt x="31" y="3"/>
                    <a:pt x="55" y="4"/>
                  </a:cubicBezTo>
                  <a:cubicBezTo>
                    <a:pt x="77" y="5"/>
                    <a:pt x="102" y="2"/>
                    <a:pt x="123" y="7"/>
                  </a:cubicBezTo>
                  <a:cubicBezTo>
                    <a:pt x="86" y="6"/>
                    <a:pt x="39" y="6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63"/>
            <p:cNvSpPr>
              <a:spLocks/>
            </p:cNvSpPr>
            <p:nvPr/>
          </p:nvSpPr>
          <p:spPr bwMode="auto">
            <a:xfrm>
              <a:off x="8751888" y="3198813"/>
              <a:ext cx="212725" cy="92075"/>
            </a:xfrm>
            <a:custGeom>
              <a:avLst/>
              <a:gdLst>
                <a:gd name="T0" fmla="*/ 0 w 67"/>
                <a:gd name="T1" fmla="*/ 18 h 29"/>
                <a:gd name="T2" fmla="*/ 53 w 67"/>
                <a:gd name="T3" fmla="*/ 16 h 29"/>
                <a:gd name="T4" fmla="*/ 16 w 67"/>
                <a:gd name="T5" fmla="*/ 9 h 29"/>
                <a:gd name="T6" fmla="*/ 67 w 67"/>
                <a:gd name="T7" fmla="*/ 0 h 29"/>
                <a:gd name="T8" fmla="*/ 27 w 67"/>
                <a:gd name="T9" fmla="*/ 8 h 29"/>
                <a:gd name="T10" fmla="*/ 56 w 67"/>
                <a:gd name="T11" fmla="*/ 15 h 29"/>
                <a:gd name="T12" fmla="*/ 27 w 67"/>
                <a:gd name="T13" fmla="*/ 29 h 29"/>
                <a:gd name="T14" fmla="*/ 41 w 67"/>
                <a:gd name="T15" fmla="*/ 21 h 29"/>
                <a:gd name="T16" fmla="*/ 0 w 67"/>
                <a:gd name="T17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29">
                  <a:moveTo>
                    <a:pt x="0" y="18"/>
                  </a:moveTo>
                  <a:cubicBezTo>
                    <a:pt x="18" y="15"/>
                    <a:pt x="35" y="22"/>
                    <a:pt x="53" y="16"/>
                  </a:cubicBezTo>
                  <a:cubicBezTo>
                    <a:pt x="45" y="8"/>
                    <a:pt x="30" y="15"/>
                    <a:pt x="16" y="9"/>
                  </a:cubicBezTo>
                  <a:cubicBezTo>
                    <a:pt x="31" y="2"/>
                    <a:pt x="56" y="7"/>
                    <a:pt x="67" y="0"/>
                  </a:cubicBezTo>
                  <a:cubicBezTo>
                    <a:pt x="61" y="9"/>
                    <a:pt x="39" y="6"/>
                    <a:pt x="27" y="8"/>
                  </a:cubicBezTo>
                  <a:cubicBezTo>
                    <a:pt x="36" y="11"/>
                    <a:pt x="51" y="8"/>
                    <a:pt x="56" y="15"/>
                  </a:cubicBezTo>
                  <a:cubicBezTo>
                    <a:pt x="51" y="25"/>
                    <a:pt x="36" y="24"/>
                    <a:pt x="27" y="29"/>
                  </a:cubicBezTo>
                  <a:cubicBezTo>
                    <a:pt x="26" y="25"/>
                    <a:pt x="37" y="24"/>
                    <a:pt x="41" y="21"/>
                  </a:cubicBezTo>
                  <a:cubicBezTo>
                    <a:pt x="27" y="18"/>
                    <a:pt x="12" y="21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64"/>
            <p:cNvSpPr>
              <a:spLocks/>
            </p:cNvSpPr>
            <p:nvPr/>
          </p:nvSpPr>
          <p:spPr bwMode="auto">
            <a:xfrm>
              <a:off x="8793163" y="2989263"/>
              <a:ext cx="63500" cy="19050"/>
            </a:xfrm>
            <a:custGeom>
              <a:avLst/>
              <a:gdLst>
                <a:gd name="T0" fmla="*/ 0 w 20"/>
                <a:gd name="T1" fmla="*/ 5 h 6"/>
                <a:gd name="T2" fmla="*/ 3 w 20"/>
                <a:gd name="T3" fmla="*/ 4 h 6"/>
                <a:gd name="T4" fmla="*/ 0 w 20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6">
                  <a:moveTo>
                    <a:pt x="0" y="5"/>
                  </a:moveTo>
                  <a:cubicBezTo>
                    <a:pt x="5" y="0"/>
                    <a:pt x="20" y="6"/>
                    <a:pt x="3" y="4"/>
                  </a:cubicBezTo>
                  <a:cubicBezTo>
                    <a:pt x="3" y="6"/>
                    <a:pt x="2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65"/>
            <p:cNvSpPr>
              <a:spLocks/>
            </p:cNvSpPr>
            <p:nvPr/>
          </p:nvSpPr>
          <p:spPr bwMode="auto">
            <a:xfrm>
              <a:off x="8805863" y="3976688"/>
              <a:ext cx="92075" cy="28575"/>
            </a:xfrm>
            <a:custGeom>
              <a:avLst/>
              <a:gdLst>
                <a:gd name="T0" fmla="*/ 0 w 29"/>
                <a:gd name="T1" fmla="*/ 6 h 9"/>
                <a:gd name="T2" fmla="*/ 0 w 29"/>
                <a:gd name="T3" fmla="*/ 3 h 9"/>
                <a:gd name="T4" fmla="*/ 29 w 29"/>
                <a:gd name="T5" fmla="*/ 6 h 9"/>
                <a:gd name="T6" fmla="*/ 0 w 29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9">
                  <a:moveTo>
                    <a:pt x="0" y="6"/>
                  </a:moveTo>
                  <a:cubicBezTo>
                    <a:pt x="0" y="5"/>
                    <a:pt x="0" y="4"/>
                    <a:pt x="0" y="3"/>
                  </a:cubicBezTo>
                  <a:cubicBezTo>
                    <a:pt x="10" y="6"/>
                    <a:pt x="20" y="0"/>
                    <a:pt x="29" y="6"/>
                  </a:cubicBezTo>
                  <a:cubicBezTo>
                    <a:pt x="16" y="9"/>
                    <a:pt x="13" y="5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566"/>
            <p:cNvSpPr>
              <a:spLocks/>
            </p:cNvSpPr>
            <p:nvPr/>
          </p:nvSpPr>
          <p:spPr bwMode="auto">
            <a:xfrm>
              <a:off x="8818563" y="2944813"/>
              <a:ext cx="28575" cy="9525"/>
            </a:xfrm>
            <a:custGeom>
              <a:avLst/>
              <a:gdLst>
                <a:gd name="T0" fmla="*/ 0 w 9"/>
                <a:gd name="T1" fmla="*/ 2 h 3"/>
                <a:gd name="T2" fmla="*/ 9 w 9"/>
                <a:gd name="T3" fmla="*/ 3 h 3"/>
                <a:gd name="T4" fmla="*/ 0 w 9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0" y="2"/>
                  </a:moveTo>
                  <a:cubicBezTo>
                    <a:pt x="0" y="0"/>
                    <a:pt x="8" y="0"/>
                    <a:pt x="9" y="3"/>
                  </a:cubicBezTo>
                  <a:cubicBezTo>
                    <a:pt x="5" y="2"/>
                    <a:pt x="4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567"/>
            <p:cNvSpPr>
              <a:spLocks/>
            </p:cNvSpPr>
            <p:nvPr/>
          </p:nvSpPr>
          <p:spPr bwMode="auto">
            <a:xfrm>
              <a:off x="8850313" y="2947988"/>
              <a:ext cx="34925" cy="15875"/>
            </a:xfrm>
            <a:custGeom>
              <a:avLst/>
              <a:gdLst>
                <a:gd name="T0" fmla="*/ 0 w 11"/>
                <a:gd name="T1" fmla="*/ 1 h 5"/>
                <a:gd name="T2" fmla="*/ 11 w 11"/>
                <a:gd name="T3" fmla="*/ 2 h 5"/>
                <a:gd name="T4" fmla="*/ 0 w 11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5">
                  <a:moveTo>
                    <a:pt x="0" y="1"/>
                  </a:moveTo>
                  <a:cubicBezTo>
                    <a:pt x="1" y="0"/>
                    <a:pt x="9" y="0"/>
                    <a:pt x="11" y="2"/>
                  </a:cubicBezTo>
                  <a:cubicBezTo>
                    <a:pt x="10" y="5"/>
                    <a:pt x="3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568"/>
            <p:cNvSpPr>
              <a:spLocks/>
            </p:cNvSpPr>
            <p:nvPr/>
          </p:nvSpPr>
          <p:spPr bwMode="auto">
            <a:xfrm>
              <a:off x="8853488" y="3948113"/>
              <a:ext cx="142875" cy="34925"/>
            </a:xfrm>
            <a:custGeom>
              <a:avLst/>
              <a:gdLst>
                <a:gd name="T0" fmla="*/ 0 w 45"/>
                <a:gd name="T1" fmla="*/ 7 h 11"/>
                <a:gd name="T2" fmla="*/ 0 w 45"/>
                <a:gd name="T3" fmla="*/ 4 h 11"/>
                <a:gd name="T4" fmla="*/ 45 w 45"/>
                <a:gd name="T5" fmla="*/ 4 h 11"/>
                <a:gd name="T6" fmla="*/ 24 w 45"/>
                <a:gd name="T7" fmla="*/ 5 h 11"/>
                <a:gd name="T8" fmla="*/ 43 w 45"/>
                <a:gd name="T9" fmla="*/ 11 h 11"/>
                <a:gd name="T10" fmla="*/ 0 w 45"/>
                <a:gd name="T11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11">
                  <a:moveTo>
                    <a:pt x="0" y="7"/>
                  </a:moveTo>
                  <a:cubicBezTo>
                    <a:pt x="0" y="6"/>
                    <a:pt x="0" y="5"/>
                    <a:pt x="0" y="4"/>
                  </a:cubicBezTo>
                  <a:cubicBezTo>
                    <a:pt x="16" y="4"/>
                    <a:pt x="33" y="0"/>
                    <a:pt x="45" y="4"/>
                  </a:cubicBezTo>
                  <a:cubicBezTo>
                    <a:pt x="40" y="8"/>
                    <a:pt x="33" y="4"/>
                    <a:pt x="24" y="5"/>
                  </a:cubicBezTo>
                  <a:cubicBezTo>
                    <a:pt x="28" y="9"/>
                    <a:pt x="38" y="7"/>
                    <a:pt x="43" y="11"/>
                  </a:cubicBezTo>
                  <a:cubicBezTo>
                    <a:pt x="30" y="11"/>
                    <a:pt x="18" y="7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569"/>
            <p:cNvSpPr>
              <a:spLocks/>
            </p:cNvSpPr>
            <p:nvPr/>
          </p:nvSpPr>
          <p:spPr bwMode="auto">
            <a:xfrm>
              <a:off x="8866188" y="2992438"/>
              <a:ext cx="53975" cy="15875"/>
            </a:xfrm>
            <a:custGeom>
              <a:avLst/>
              <a:gdLst>
                <a:gd name="T0" fmla="*/ 2 w 17"/>
                <a:gd name="T1" fmla="*/ 4 h 5"/>
                <a:gd name="T2" fmla="*/ 17 w 17"/>
                <a:gd name="T3" fmla="*/ 1 h 5"/>
                <a:gd name="T4" fmla="*/ 2 w 17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5">
                  <a:moveTo>
                    <a:pt x="2" y="4"/>
                  </a:moveTo>
                  <a:cubicBezTo>
                    <a:pt x="0" y="0"/>
                    <a:pt x="11" y="1"/>
                    <a:pt x="17" y="1"/>
                  </a:cubicBezTo>
                  <a:cubicBezTo>
                    <a:pt x="17" y="5"/>
                    <a:pt x="5" y="1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570"/>
            <p:cNvSpPr>
              <a:spLocks/>
            </p:cNvSpPr>
            <p:nvPr/>
          </p:nvSpPr>
          <p:spPr bwMode="auto">
            <a:xfrm>
              <a:off x="8920163" y="2387600"/>
              <a:ext cx="444500" cy="142875"/>
            </a:xfrm>
            <a:custGeom>
              <a:avLst/>
              <a:gdLst>
                <a:gd name="T0" fmla="*/ 0 w 140"/>
                <a:gd name="T1" fmla="*/ 3 h 45"/>
                <a:gd name="T2" fmla="*/ 2 w 140"/>
                <a:gd name="T3" fmla="*/ 0 h 45"/>
                <a:gd name="T4" fmla="*/ 72 w 140"/>
                <a:gd name="T5" fmla="*/ 21 h 45"/>
                <a:gd name="T6" fmla="*/ 140 w 140"/>
                <a:gd name="T7" fmla="*/ 45 h 45"/>
                <a:gd name="T8" fmla="*/ 0 w 140"/>
                <a:gd name="T9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45">
                  <a:moveTo>
                    <a:pt x="0" y="3"/>
                  </a:moveTo>
                  <a:cubicBezTo>
                    <a:pt x="0" y="1"/>
                    <a:pt x="1" y="1"/>
                    <a:pt x="2" y="0"/>
                  </a:cubicBezTo>
                  <a:cubicBezTo>
                    <a:pt x="26" y="5"/>
                    <a:pt x="49" y="14"/>
                    <a:pt x="72" y="21"/>
                  </a:cubicBezTo>
                  <a:cubicBezTo>
                    <a:pt x="95" y="29"/>
                    <a:pt x="119" y="34"/>
                    <a:pt x="140" y="45"/>
                  </a:cubicBezTo>
                  <a:cubicBezTo>
                    <a:pt x="93" y="31"/>
                    <a:pt x="49" y="1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571"/>
            <p:cNvSpPr>
              <a:spLocks/>
            </p:cNvSpPr>
            <p:nvPr/>
          </p:nvSpPr>
          <p:spPr bwMode="auto">
            <a:xfrm>
              <a:off x="8929688" y="2951163"/>
              <a:ext cx="69850" cy="12700"/>
            </a:xfrm>
            <a:custGeom>
              <a:avLst/>
              <a:gdLst>
                <a:gd name="T0" fmla="*/ 0 w 22"/>
                <a:gd name="T1" fmla="*/ 2 h 4"/>
                <a:gd name="T2" fmla="*/ 22 w 22"/>
                <a:gd name="T3" fmla="*/ 2 h 4"/>
                <a:gd name="T4" fmla="*/ 0 w 2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4">
                  <a:moveTo>
                    <a:pt x="0" y="2"/>
                  </a:moveTo>
                  <a:cubicBezTo>
                    <a:pt x="8" y="0"/>
                    <a:pt x="16" y="2"/>
                    <a:pt x="22" y="2"/>
                  </a:cubicBezTo>
                  <a:cubicBezTo>
                    <a:pt x="17" y="4"/>
                    <a:pt x="5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572"/>
            <p:cNvSpPr>
              <a:spLocks/>
            </p:cNvSpPr>
            <p:nvPr/>
          </p:nvSpPr>
          <p:spPr bwMode="auto">
            <a:xfrm>
              <a:off x="9009063" y="2954338"/>
              <a:ext cx="31750" cy="15875"/>
            </a:xfrm>
            <a:custGeom>
              <a:avLst/>
              <a:gdLst>
                <a:gd name="T0" fmla="*/ 0 w 10"/>
                <a:gd name="T1" fmla="*/ 2 h 5"/>
                <a:gd name="T2" fmla="*/ 10 w 10"/>
                <a:gd name="T3" fmla="*/ 1 h 5"/>
                <a:gd name="T4" fmla="*/ 0 w 10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0" y="2"/>
                  </a:moveTo>
                  <a:cubicBezTo>
                    <a:pt x="3" y="0"/>
                    <a:pt x="8" y="2"/>
                    <a:pt x="10" y="1"/>
                  </a:cubicBezTo>
                  <a:cubicBezTo>
                    <a:pt x="10" y="5"/>
                    <a:pt x="2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573"/>
            <p:cNvSpPr>
              <a:spLocks/>
            </p:cNvSpPr>
            <p:nvPr/>
          </p:nvSpPr>
          <p:spPr bwMode="auto">
            <a:xfrm>
              <a:off x="9009063" y="3779838"/>
              <a:ext cx="44450" cy="28575"/>
            </a:xfrm>
            <a:custGeom>
              <a:avLst/>
              <a:gdLst>
                <a:gd name="T0" fmla="*/ 0 w 14"/>
                <a:gd name="T1" fmla="*/ 2 h 9"/>
                <a:gd name="T2" fmla="*/ 14 w 14"/>
                <a:gd name="T3" fmla="*/ 5 h 9"/>
                <a:gd name="T4" fmla="*/ 0 w 14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9">
                  <a:moveTo>
                    <a:pt x="0" y="2"/>
                  </a:moveTo>
                  <a:cubicBezTo>
                    <a:pt x="4" y="0"/>
                    <a:pt x="9" y="4"/>
                    <a:pt x="14" y="5"/>
                  </a:cubicBezTo>
                  <a:cubicBezTo>
                    <a:pt x="10" y="9"/>
                    <a:pt x="6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574"/>
            <p:cNvSpPr>
              <a:spLocks/>
            </p:cNvSpPr>
            <p:nvPr/>
          </p:nvSpPr>
          <p:spPr bwMode="auto">
            <a:xfrm>
              <a:off x="9015413" y="3713163"/>
              <a:ext cx="44450" cy="12700"/>
            </a:xfrm>
            <a:custGeom>
              <a:avLst/>
              <a:gdLst>
                <a:gd name="T0" fmla="*/ 0 w 14"/>
                <a:gd name="T1" fmla="*/ 2 h 4"/>
                <a:gd name="T2" fmla="*/ 14 w 14"/>
                <a:gd name="T3" fmla="*/ 2 h 4"/>
                <a:gd name="T4" fmla="*/ 0 w 14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4">
                  <a:moveTo>
                    <a:pt x="0" y="2"/>
                  </a:moveTo>
                  <a:cubicBezTo>
                    <a:pt x="4" y="0"/>
                    <a:pt x="8" y="1"/>
                    <a:pt x="14" y="2"/>
                  </a:cubicBezTo>
                  <a:cubicBezTo>
                    <a:pt x="9" y="3"/>
                    <a:pt x="5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575"/>
            <p:cNvSpPr>
              <a:spLocks/>
            </p:cNvSpPr>
            <p:nvPr/>
          </p:nvSpPr>
          <p:spPr bwMode="auto">
            <a:xfrm>
              <a:off x="9066213" y="3716338"/>
              <a:ext cx="19050" cy="15875"/>
            </a:xfrm>
            <a:custGeom>
              <a:avLst/>
              <a:gdLst>
                <a:gd name="T0" fmla="*/ 0 w 6"/>
                <a:gd name="T1" fmla="*/ 2 h 5"/>
                <a:gd name="T2" fmla="*/ 6 w 6"/>
                <a:gd name="T3" fmla="*/ 2 h 5"/>
                <a:gd name="T4" fmla="*/ 0 w 6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0" y="2"/>
                  </a:moveTo>
                  <a:cubicBezTo>
                    <a:pt x="0" y="0"/>
                    <a:pt x="5" y="2"/>
                    <a:pt x="6" y="2"/>
                  </a:cubicBezTo>
                  <a:cubicBezTo>
                    <a:pt x="5" y="5"/>
                    <a:pt x="0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576"/>
            <p:cNvSpPr>
              <a:spLocks/>
            </p:cNvSpPr>
            <p:nvPr/>
          </p:nvSpPr>
          <p:spPr bwMode="auto">
            <a:xfrm>
              <a:off x="9237663" y="3071813"/>
              <a:ext cx="12700" cy="25400"/>
            </a:xfrm>
            <a:custGeom>
              <a:avLst/>
              <a:gdLst>
                <a:gd name="T0" fmla="*/ 4 w 4"/>
                <a:gd name="T1" fmla="*/ 1 h 8"/>
                <a:gd name="T2" fmla="*/ 4 w 4"/>
                <a:gd name="T3" fmla="*/ 8 h 8"/>
                <a:gd name="T4" fmla="*/ 4 w 4"/>
                <a:gd name="T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1"/>
                  </a:moveTo>
                  <a:cubicBezTo>
                    <a:pt x="4" y="3"/>
                    <a:pt x="4" y="6"/>
                    <a:pt x="4" y="8"/>
                  </a:cubicBezTo>
                  <a:cubicBezTo>
                    <a:pt x="2" y="8"/>
                    <a:pt x="0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577"/>
            <p:cNvSpPr>
              <a:spLocks/>
            </p:cNvSpPr>
            <p:nvPr/>
          </p:nvSpPr>
          <p:spPr bwMode="auto">
            <a:xfrm>
              <a:off x="9272588" y="2884488"/>
              <a:ext cx="28575" cy="19050"/>
            </a:xfrm>
            <a:custGeom>
              <a:avLst/>
              <a:gdLst>
                <a:gd name="T0" fmla="*/ 0 w 9"/>
                <a:gd name="T1" fmla="*/ 4 h 6"/>
                <a:gd name="T2" fmla="*/ 9 w 9"/>
                <a:gd name="T3" fmla="*/ 4 h 6"/>
                <a:gd name="T4" fmla="*/ 0 w 9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6">
                  <a:moveTo>
                    <a:pt x="0" y="4"/>
                  </a:moveTo>
                  <a:cubicBezTo>
                    <a:pt x="0" y="0"/>
                    <a:pt x="5" y="3"/>
                    <a:pt x="9" y="4"/>
                  </a:cubicBezTo>
                  <a:cubicBezTo>
                    <a:pt x="6" y="6"/>
                    <a:pt x="4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578"/>
            <p:cNvSpPr>
              <a:spLocks/>
            </p:cNvSpPr>
            <p:nvPr/>
          </p:nvSpPr>
          <p:spPr bwMode="auto">
            <a:xfrm>
              <a:off x="9282113" y="2592388"/>
              <a:ext cx="349250" cy="120650"/>
            </a:xfrm>
            <a:custGeom>
              <a:avLst/>
              <a:gdLst>
                <a:gd name="T0" fmla="*/ 0 w 110"/>
                <a:gd name="T1" fmla="*/ 0 h 38"/>
                <a:gd name="T2" fmla="*/ 110 w 110"/>
                <a:gd name="T3" fmla="*/ 36 h 38"/>
                <a:gd name="T4" fmla="*/ 83 w 110"/>
                <a:gd name="T5" fmla="*/ 29 h 38"/>
                <a:gd name="T6" fmla="*/ 0 w 110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38">
                  <a:moveTo>
                    <a:pt x="0" y="0"/>
                  </a:moveTo>
                  <a:cubicBezTo>
                    <a:pt x="37" y="9"/>
                    <a:pt x="72" y="24"/>
                    <a:pt x="110" y="36"/>
                  </a:cubicBezTo>
                  <a:cubicBezTo>
                    <a:pt x="101" y="38"/>
                    <a:pt x="92" y="32"/>
                    <a:pt x="83" y="29"/>
                  </a:cubicBezTo>
                  <a:cubicBezTo>
                    <a:pt x="56" y="19"/>
                    <a:pt x="26" y="1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579"/>
            <p:cNvSpPr>
              <a:spLocks/>
            </p:cNvSpPr>
            <p:nvPr/>
          </p:nvSpPr>
          <p:spPr bwMode="auto">
            <a:xfrm>
              <a:off x="9301163" y="3684588"/>
              <a:ext cx="12700" cy="22225"/>
            </a:xfrm>
            <a:custGeom>
              <a:avLst/>
              <a:gdLst>
                <a:gd name="T0" fmla="*/ 0 w 4"/>
                <a:gd name="T1" fmla="*/ 0 h 7"/>
                <a:gd name="T2" fmla="*/ 3 w 4"/>
                <a:gd name="T3" fmla="*/ 7 h 7"/>
                <a:gd name="T4" fmla="*/ 0 w 4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0" y="0"/>
                  </a:moveTo>
                  <a:cubicBezTo>
                    <a:pt x="2" y="2"/>
                    <a:pt x="4" y="3"/>
                    <a:pt x="3" y="7"/>
                  </a:cubicBezTo>
                  <a:cubicBezTo>
                    <a:pt x="2" y="5"/>
                    <a:pt x="0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580"/>
            <p:cNvSpPr>
              <a:spLocks/>
            </p:cNvSpPr>
            <p:nvPr/>
          </p:nvSpPr>
          <p:spPr bwMode="auto">
            <a:xfrm>
              <a:off x="9361488" y="2479675"/>
              <a:ext cx="25400" cy="22225"/>
            </a:xfrm>
            <a:custGeom>
              <a:avLst/>
              <a:gdLst>
                <a:gd name="T0" fmla="*/ 0 w 8"/>
                <a:gd name="T1" fmla="*/ 2 h 7"/>
                <a:gd name="T2" fmla="*/ 8 w 8"/>
                <a:gd name="T3" fmla="*/ 3 h 7"/>
                <a:gd name="T4" fmla="*/ 0 w 8"/>
                <a:gd name="T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2"/>
                  </a:moveTo>
                  <a:cubicBezTo>
                    <a:pt x="1" y="0"/>
                    <a:pt x="6" y="3"/>
                    <a:pt x="8" y="3"/>
                  </a:cubicBezTo>
                  <a:cubicBezTo>
                    <a:pt x="7" y="7"/>
                    <a:pt x="2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581"/>
            <p:cNvSpPr>
              <a:spLocks/>
            </p:cNvSpPr>
            <p:nvPr/>
          </p:nvSpPr>
          <p:spPr bwMode="auto">
            <a:xfrm>
              <a:off x="9367838" y="2728913"/>
              <a:ext cx="528638" cy="146050"/>
            </a:xfrm>
            <a:custGeom>
              <a:avLst/>
              <a:gdLst>
                <a:gd name="T0" fmla="*/ 0 w 166"/>
                <a:gd name="T1" fmla="*/ 2 h 46"/>
                <a:gd name="T2" fmla="*/ 2 w 166"/>
                <a:gd name="T3" fmla="*/ 0 h 46"/>
                <a:gd name="T4" fmla="*/ 166 w 166"/>
                <a:gd name="T5" fmla="*/ 46 h 46"/>
                <a:gd name="T6" fmla="*/ 0 w 166"/>
                <a:gd name="T7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6" h="46">
                  <a:moveTo>
                    <a:pt x="0" y="2"/>
                  </a:moveTo>
                  <a:cubicBezTo>
                    <a:pt x="1" y="1"/>
                    <a:pt x="1" y="0"/>
                    <a:pt x="2" y="0"/>
                  </a:cubicBezTo>
                  <a:cubicBezTo>
                    <a:pt x="55" y="10"/>
                    <a:pt x="114" y="29"/>
                    <a:pt x="166" y="46"/>
                  </a:cubicBezTo>
                  <a:cubicBezTo>
                    <a:pt x="112" y="34"/>
                    <a:pt x="56" y="1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582"/>
            <p:cNvSpPr>
              <a:spLocks/>
            </p:cNvSpPr>
            <p:nvPr/>
          </p:nvSpPr>
          <p:spPr bwMode="auto">
            <a:xfrm>
              <a:off x="9371013" y="2530475"/>
              <a:ext cx="114300" cy="41275"/>
            </a:xfrm>
            <a:custGeom>
              <a:avLst/>
              <a:gdLst>
                <a:gd name="T0" fmla="*/ 0 w 36"/>
                <a:gd name="T1" fmla="*/ 1 h 13"/>
                <a:gd name="T2" fmla="*/ 36 w 36"/>
                <a:gd name="T3" fmla="*/ 13 h 13"/>
                <a:gd name="T4" fmla="*/ 0 w 36"/>
                <a:gd name="T5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13">
                  <a:moveTo>
                    <a:pt x="0" y="1"/>
                  </a:moveTo>
                  <a:cubicBezTo>
                    <a:pt x="9" y="0"/>
                    <a:pt x="27" y="7"/>
                    <a:pt x="36" y="13"/>
                  </a:cubicBezTo>
                  <a:cubicBezTo>
                    <a:pt x="24" y="11"/>
                    <a:pt x="11" y="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583"/>
            <p:cNvSpPr>
              <a:spLocks/>
            </p:cNvSpPr>
            <p:nvPr/>
          </p:nvSpPr>
          <p:spPr bwMode="auto">
            <a:xfrm>
              <a:off x="9402763" y="2495550"/>
              <a:ext cx="50800" cy="25400"/>
            </a:xfrm>
            <a:custGeom>
              <a:avLst/>
              <a:gdLst>
                <a:gd name="T0" fmla="*/ 0 w 16"/>
                <a:gd name="T1" fmla="*/ 2 h 8"/>
                <a:gd name="T2" fmla="*/ 16 w 16"/>
                <a:gd name="T3" fmla="*/ 6 h 8"/>
                <a:gd name="T4" fmla="*/ 0 w 16"/>
                <a:gd name="T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8">
                  <a:moveTo>
                    <a:pt x="0" y="2"/>
                  </a:moveTo>
                  <a:cubicBezTo>
                    <a:pt x="5" y="0"/>
                    <a:pt x="10" y="6"/>
                    <a:pt x="16" y="6"/>
                  </a:cubicBezTo>
                  <a:cubicBezTo>
                    <a:pt x="11" y="8"/>
                    <a:pt x="5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584"/>
            <p:cNvSpPr>
              <a:spLocks/>
            </p:cNvSpPr>
            <p:nvPr/>
          </p:nvSpPr>
          <p:spPr bwMode="auto">
            <a:xfrm>
              <a:off x="9453563" y="3665538"/>
              <a:ext cx="31750" cy="19050"/>
            </a:xfrm>
            <a:custGeom>
              <a:avLst/>
              <a:gdLst>
                <a:gd name="T0" fmla="*/ 1 w 10"/>
                <a:gd name="T1" fmla="*/ 4 h 6"/>
                <a:gd name="T2" fmla="*/ 10 w 10"/>
                <a:gd name="T3" fmla="*/ 4 h 6"/>
                <a:gd name="T4" fmla="*/ 1 w 10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6">
                  <a:moveTo>
                    <a:pt x="1" y="4"/>
                  </a:moveTo>
                  <a:cubicBezTo>
                    <a:pt x="0" y="0"/>
                    <a:pt x="8" y="3"/>
                    <a:pt x="10" y="4"/>
                  </a:cubicBezTo>
                  <a:cubicBezTo>
                    <a:pt x="8" y="6"/>
                    <a:pt x="3" y="3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585"/>
            <p:cNvSpPr>
              <a:spLocks/>
            </p:cNvSpPr>
            <p:nvPr/>
          </p:nvSpPr>
          <p:spPr bwMode="auto">
            <a:xfrm>
              <a:off x="9488488" y="2617788"/>
              <a:ext cx="25400" cy="12700"/>
            </a:xfrm>
            <a:custGeom>
              <a:avLst/>
              <a:gdLst>
                <a:gd name="T0" fmla="*/ 0 w 8"/>
                <a:gd name="T1" fmla="*/ 2 h 4"/>
                <a:gd name="T2" fmla="*/ 7 w 8"/>
                <a:gd name="T3" fmla="*/ 4 h 4"/>
                <a:gd name="T4" fmla="*/ 0 w 8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0" y="2"/>
                  </a:moveTo>
                  <a:cubicBezTo>
                    <a:pt x="1" y="0"/>
                    <a:pt x="8" y="1"/>
                    <a:pt x="7" y="4"/>
                  </a:cubicBezTo>
                  <a:cubicBezTo>
                    <a:pt x="5" y="3"/>
                    <a:pt x="2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586"/>
            <p:cNvSpPr>
              <a:spLocks/>
            </p:cNvSpPr>
            <p:nvPr/>
          </p:nvSpPr>
          <p:spPr bwMode="auto">
            <a:xfrm>
              <a:off x="9491663" y="2527300"/>
              <a:ext cx="22225" cy="19050"/>
            </a:xfrm>
            <a:custGeom>
              <a:avLst/>
              <a:gdLst>
                <a:gd name="T0" fmla="*/ 0 w 7"/>
                <a:gd name="T1" fmla="*/ 4 h 6"/>
                <a:gd name="T2" fmla="*/ 6 w 7"/>
                <a:gd name="T3" fmla="*/ 6 h 6"/>
                <a:gd name="T4" fmla="*/ 0 w 7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6">
                  <a:moveTo>
                    <a:pt x="0" y="4"/>
                  </a:moveTo>
                  <a:cubicBezTo>
                    <a:pt x="0" y="0"/>
                    <a:pt x="7" y="3"/>
                    <a:pt x="6" y="6"/>
                  </a:cubicBezTo>
                  <a:cubicBezTo>
                    <a:pt x="4" y="5"/>
                    <a:pt x="2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587"/>
            <p:cNvSpPr>
              <a:spLocks/>
            </p:cNvSpPr>
            <p:nvPr/>
          </p:nvSpPr>
          <p:spPr bwMode="auto">
            <a:xfrm>
              <a:off x="9488488" y="3678238"/>
              <a:ext cx="104775" cy="25400"/>
            </a:xfrm>
            <a:custGeom>
              <a:avLst/>
              <a:gdLst>
                <a:gd name="T0" fmla="*/ 0 w 33"/>
                <a:gd name="T1" fmla="*/ 1 h 8"/>
                <a:gd name="T2" fmla="*/ 33 w 33"/>
                <a:gd name="T3" fmla="*/ 8 h 8"/>
                <a:gd name="T4" fmla="*/ 0 w 33"/>
                <a:gd name="T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8">
                  <a:moveTo>
                    <a:pt x="0" y="1"/>
                  </a:moveTo>
                  <a:cubicBezTo>
                    <a:pt x="9" y="0"/>
                    <a:pt x="24" y="4"/>
                    <a:pt x="33" y="8"/>
                  </a:cubicBezTo>
                  <a:cubicBezTo>
                    <a:pt x="24" y="8"/>
                    <a:pt x="10" y="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588"/>
            <p:cNvSpPr>
              <a:spLocks/>
            </p:cNvSpPr>
            <p:nvPr/>
          </p:nvSpPr>
          <p:spPr bwMode="auto">
            <a:xfrm>
              <a:off x="9513888" y="2627313"/>
              <a:ext cx="31750" cy="15875"/>
            </a:xfrm>
            <a:custGeom>
              <a:avLst/>
              <a:gdLst>
                <a:gd name="T0" fmla="*/ 0 w 10"/>
                <a:gd name="T1" fmla="*/ 0 h 5"/>
                <a:gd name="T2" fmla="*/ 10 w 10"/>
                <a:gd name="T3" fmla="*/ 4 h 5"/>
                <a:gd name="T4" fmla="*/ 0 w 10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0" y="0"/>
                  </a:moveTo>
                  <a:cubicBezTo>
                    <a:pt x="4" y="0"/>
                    <a:pt x="6" y="3"/>
                    <a:pt x="10" y="4"/>
                  </a:cubicBezTo>
                  <a:cubicBezTo>
                    <a:pt x="8" y="5"/>
                    <a:pt x="0" y="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589"/>
            <p:cNvSpPr>
              <a:spLocks/>
            </p:cNvSpPr>
            <p:nvPr/>
          </p:nvSpPr>
          <p:spPr bwMode="auto">
            <a:xfrm>
              <a:off x="9520238" y="4518025"/>
              <a:ext cx="420688" cy="25400"/>
            </a:xfrm>
            <a:custGeom>
              <a:avLst/>
              <a:gdLst>
                <a:gd name="T0" fmla="*/ 0 w 132"/>
                <a:gd name="T1" fmla="*/ 2 h 8"/>
                <a:gd name="T2" fmla="*/ 65 w 132"/>
                <a:gd name="T3" fmla="*/ 3 h 8"/>
                <a:gd name="T4" fmla="*/ 132 w 132"/>
                <a:gd name="T5" fmla="*/ 8 h 8"/>
                <a:gd name="T6" fmla="*/ 0 w 132"/>
                <a:gd name="T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8">
                  <a:moveTo>
                    <a:pt x="0" y="2"/>
                  </a:moveTo>
                  <a:cubicBezTo>
                    <a:pt x="24" y="0"/>
                    <a:pt x="45" y="2"/>
                    <a:pt x="65" y="3"/>
                  </a:cubicBezTo>
                  <a:cubicBezTo>
                    <a:pt x="87" y="3"/>
                    <a:pt x="111" y="3"/>
                    <a:pt x="132" y="8"/>
                  </a:cubicBezTo>
                  <a:cubicBezTo>
                    <a:pt x="97" y="5"/>
                    <a:pt x="4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590"/>
            <p:cNvSpPr>
              <a:spLocks/>
            </p:cNvSpPr>
            <p:nvPr/>
          </p:nvSpPr>
          <p:spPr bwMode="auto">
            <a:xfrm>
              <a:off x="9545638" y="4413250"/>
              <a:ext cx="41275" cy="9525"/>
            </a:xfrm>
            <a:custGeom>
              <a:avLst/>
              <a:gdLst>
                <a:gd name="T0" fmla="*/ 3 w 13"/>
                <a:gd name="T1" fmla="*/ 2 h 3"/>
                <a:gd name="T2" fmla="*/ 11 w 13"/>
                <a:gd name="T3" fmla="*/ 1 h 3"/>
                <a:gd name="T4" fmla="*/ 3 w 1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">
                  <a:moveTo>
                    <a:pt x="3" y="2"/>
                  </a:moveTo>
                  <a:cubicBezTo>
                    <a:pt x="0" y="0"/>
                    <a:pt x="8" y="1"/>
                    <a:pt x="11" y="1"/>
                  </a:cubicBezTo>
                  <a:cubicBezTo>
                    <a:pt x="13" y="3"/>
                    <a:pt x="5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591"/>
            <p:cNvSpPr>
              <a:spLocks/>
            </p:cNvSpPr>
            <p:nvPr/>
          </p:nvSpPr>
          <p:spPr bwMode="auto">
            <a:xfrm>
              <a:off x="9596438" y="3700463"/>
              <a:ext cx="82550" cy="28575"/>
            </a:xfrm>
            <a:custGeom>
              <a:avLst/>
              <a:gdLst>
                <a:gd name="T0" fmla="*/ 0 w 26"/>
                <a:gd name="T1" fmla="*/ 3 h 9"/>
                <a:gd name="T2" fmla="*/ 26 w 26"/>
                <a:gd name="T3" fmla="*/ 9 h 9"/>
                <a:gd name="T4" fmla="*/ 0 w 26"/>
                <a:gd name="T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9">
                  <a:moveTo>
                    <a:pt x="0" y="3"/>
                  </a:moveTo>
                  <a:cubicBezTo>
                    <a:pt x="6" y="0"/>
                    <a:pt x="21" y="4"/>
                    <a:pt x="26" y="9"/>
                  </a:cubicBezTo>
                  <a:cubicBezTo>
                    <a:pt x="18" y="7"/>
                    <a:pt x="10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592"/>
            <p:cNvSpPr>
              <a:spLocks/>
            </p:cNvSpPr>
            <p:nvPr/>
          </p:nvSpPr>
          <p:spPr bwMode="auto">
            <a:xfrm>
              <a:off x="9628188" y="2617788"/>
              <a:ext cx="38100" cy="15875"/>
            </a:xfrm>
            <a:custGeom>
              <a:avLst/>
              <a:gdLst>
                <a:gd name="T0" fmla="*/ 0 w 12"/>
                <a:gd name="T1" fmla="*/ 1 h 5"/>
                <a:gd name="T2" fmla="*/ 12 w 12"/>
                <a:gd name="T3" fmla="*/ 5 h 5"/>
                <a:gd name="T4" fmla="*/ 0 w 12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5">
                  <a:moveTo>
                    <a:pt x="0" y="1"/>
                  </a:moveTo>
                  <a:cubicBezTo>
                    <a:pt x="3" y="0"/>
                    <a:pt x="11" y="2"/>
                    <a:pt x="12" y="5"/>
                  </a:cubicBezTo>
                  <a:cubicBezTo>
                    <a:pt x="8" y="4"/>
                    <a:pt x="4" y="2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593"/>
            <p:cNvSpPr>
              <a:spLocks/>
            </p:cNvSpPr>
            <p:nvPr/>
          </p:nvSpPr>
          <p:spPr bwMode="auto">
            <a:xfrm>
              <a:off x="9650413" y="3690938"/>
              <a:ext cx="139700" cy="28575"/>
            </a:xfrm>
            <a:custGeom>
              <a:avLst/>
              <a:gdLst>
                <a:gd name="T0" fmla="*/ 0 w 44"/>
                <a:gd name="T1" fmla="*/ 0 h 9"/>
                <a:gd name="T2" fmla="*/ 44 w 44"/>
                <a:gd name="T3" fmla="*/ 9 h 9"/>
                <a:gd name="T4" fmla="*/ 0 w 44"/>
                <a:gd name="T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9">
                  <a:moveTo>
                    <a:pt x="0" y="0"/>
                  </a:moveTo>
                  <a:cubicBezTo>
                    <a:pt x="13" y="0"/>
                    <a:pt x="29" y="6"/>
                    <a:pt x="44" y="9"/>
                  </a:cubicBezTo>
                  <a:cubicBezTo>
                    <a:pt x="28" y="9"/>
                    <a:pt x="15" y="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594"/>
            <p:cNvSpPr>
              <a:spLocks/>
            </p:cNvSpPr>
            <p:nvPr/>
          </p:nvSpPr>
          <p:spPr bwMode="auto">
            <a:xfrm>
              <a:off x="9675813" y="2630488"/>
              <a:ext cx="22225" cy="22225"/>
            </a:xfrm>
            <a:custGeom>
              <a:avLst/>
              <a:gdLst>
                <a:gd name="T0" fmla="*/ 0 w 7"/>
                <a:gd name="T1" fmla="*/ 2 h 7"/>
                <a:gd name="T2" fmla="*/ 7 w 7"/>
                <a:gd name="T3" fmla="*/ 3 h 7"/>
                <a:gd name="T4" fmla="*/ 0 w 7"/>
                <a:gd name="T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0" y="2"/>
                  </a:moveTo>
                  <a:cubicBezTo>
                    <a:pt x="2" y="0"/>
                    <a:pt x="5" y="3"/>
                    <a:pt x="7" y="3"/>
                  </a:cubicBezTo>
                  <a:cubicBezTo>
                    <a:pt x="5" y="7"/>
                    <a:pt x="3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595"/>
            <p:cNvSpPr>
              <a:spLocks/>
            </p:cNvSpPr>
            <p:nvPr/>
          </p:nvSpPr>
          <p:spPr bwMode="auto">
            <a:xfrm>
              <a:off x="9678988" y="2605088"/>
              <a:ext cx="31750" cy="15875"/>
            </a:xfrm>
            <a:custGeom>
              <a:avLst/>
              <a:gdLst>
                <a:gd name="T0" fmla="*/ 0 w 10"/>
                <a:gd name="T1" fmla="*/ 2 h 5"/>
                <a:gd name="T2" fmla="*/ 10 w 10"/>
                <a:gd name="T3" fmla="*/ 5 h 5"/>
                <a:gd name="T4" fmla="*/ 0 w 10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0" y="2"/>
                  </a:moveTo>
                  <a:cubicBezTo>
                    <a:pt x="3" y="0"/>
                    <a:pt x="9" y="3"/>
                    <a:pt x="10" y="5"/>
                  </a:cubicBezTo>
                  <a:cubicBezTo>
                    <a:pt x="7" y="4"/>
                    <a:pt x="4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596"/>
            <p:cNvSpPr>
              <a:spLocks/>
            </p:cNvSpPr>
            <p:nvPr/>
          </p:nvSpPr>
          <p:spPr bwMode="auto">
            <a:xfrm>
              <a:off x="9685338" y="2744788"/>
              <a:ext cx="28575" cy="28575"/>
            </a:xfrm>
            <a:custGeom>
              <a:avLst/>
              <a:gdLst>
                <a:gd name="T0" fmla="*/ 0 w 9"/>
                <a:gd name="T1" fmla="*/ 5 h 9"/>
                <a:gd name="T2" fmla="*/ 9 w 9"/>
                <a:gd name="T3" fmla="*/ 5 h 9"/>
                <a:gd name="T4" fmla="*/ 0 w 9"/>
                <a:gd name="T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9">
                  <a:moveTo>
                    <a:pt x="0" y="5"/>
                  </a:moveTo>
                  <a:cubicBezTo>
                    <a:pt x="1" y="0"/>
                    <a:pt x="5" y="6"/>
                    <a:pt x="9" y="5"/>
                  </a:cubicBezTo>
                  <a:cubicBezTo>
                    <a:pt x="8" y="9"/>
                    <a:pt x="3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597"/>
            <p:cNvSpPr>
              <a:spLocks/>
            </p:cNvSpPr>
            <p:nvPr/>
          </p:nvSpPr>
          <p:spPr bwMode="auto">
            <a:xfrm>
              <a:off x="9793288" y="2652713"/>
              <a:ext cx="25400" cy="12700"/>
            </a:xfrm>
            <a:custGeom>
              <a:avLst/>
              <a:gdLst>
                <a:gd name="T0" fmla="*/ 0 w 8"/>
                <a:gd name="T1" fmla="*/ 0 h 4"/>
                <a:gd name="T2" fmla="*/ 8 w 8"/>
                <a:gd name="T3" fmla="*/ 4 h 4"/>
                <a:gd name="T4" fmla="*/ 0 w 8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0" y="0"/>
                  </a:moveTo>
                  <a:cubicBezTo>
                    <a:pt x="4" y="0"/>
                    <a:pt x="8" y="0"/>
                    <a:pt x="8" y="4"/>
                  </a:cubicBezTo>
                  <a:cubicBezTo>
                    <a:pt x="6" y="2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598"/>
            <p:cNvSpPr>
              <a:spLocks/>
            </p:cNvSpPr>
            <p:nvPr/>
          </p:nvSpPr>
          <p:spPr bwMode="auto">
            <a:xfrm>
              <a:off x="9906000" y="2732088"/>
              <a:ext cx="28575" cy="22225"/>
            </a:xfrm>
            <a:custGeom>
              <a:avLst/>
              <a:gdLst>
                <a:gd name="T0" fmla="*/ 0 w 9"/>
                <a:gd name="T1" fmla="*/ 3 h 7"/>
                <a:gd name="T2" fmla="*/ 9 w 9"/>
                <a:gd name="T3" fmla="*/ 4 h 7"/>
                <a:gd name="T4" fmla="*/ 0 w 9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0" y="3"/>
                  </a:moveTo>
                  <a:cubicBezTo>
                    <a:pt x="3" y="0"/>
                    <a:pt x="6" y="5"/>
                    <a:pt x="9" y="4"/>
                  </a:cubicBezTo>
                  <a:cubicBezTo>
                    <a:pt x="7" y="7"/>
                    <a:pt x="2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599"/>
            <p:cNvSpPr>
              <a:spLocks/>
            </p:cNvSpPr>
            <p:nvPr/>
          </p:nvSpPr>
          <p:spPr bwMode="auto">
            <a:xfrm>
              <a:off x="9931400" y="2703513"/>
              <a:ext cx="53975" cy="25400"/>
            </a:xfrm>
            <a:custGeom>
              <a:avLst/>
              <a:gdLst>
                <a:gd name="T0" fmla="*/ 0 w 17"/>
                <a:gd name="T1" fmla="*/ 1 h 8"/>
                <a:gd name="T2" fmla="*/ 17 w 17"/>
                <a:gd name="T3" fmla="*/ 8 h 8"/>
                <a:gd name="T4" fmla="*/ 0 w 17"/>
                <a:gd name="T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8">
                  <a:moveTo>
                    <a:pt x="0" y="1"/>
                  </a:moveTo>
                  <a:cubicBezTo>
                    <a:pt x="6" y="0"/>
                    <a:pt x="15" y="4"/>
                    <a:pt x="17" y="8"/>
                  </a:cubicBezTo>
                  <a:cubicBezTo>
                    <a:pt x="12" y="5"/>
                    <a:pt x="6" y="3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600"/>
            <p:cNvSpPr>
              <a:spLocks/>
            </p:cNvSpPr>
            <p:nvPr/>
          </p:nvSpPr>
          <p:spPr bwMode="auto">
            <a:xfrm>
              <a:off x="10013950" y="3792538"/>
              <a:ext cx="12700" cy="31750"/>
            </a:xfrm>
            <a:custGeom>
              <a:avLst/>
              <a:gdLst>
                <a:gd name="T0" fmla="*/ 0 w 4"/>
                <a:gd name="T1" fmla="*/ 0 h 10"/>
                <a:gd name="T2" fmla="*/ 3 w 4"/>
                <a:gd name="T3" fmla="*/ 10 h 10"/>
                <a:gd name="T4" fmla="*/ 0 w 4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0">
                  <a:moveTo>
                    <a:pt x="0" y="0"/>
                  </a:moveTo>
                  <a:cubicBezTo>
                    <a:pt x="4" y="3"/>
                    <a:pt x="2" y="6"/>
                    <a:pt x="3" y="10"/>
                  </a:cubicBezTo>
                  <a:cubicBezTo>
                    <a:pt x="0" y="10"/>
                    <a:pt x="1" y="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601"/>
            <p:cNvSpPr>
              <a:spLocks/>
            </p:cNvSpPr>
            <p:nvPr/>
          </p:nvSpPr>
          <p:spPr bwMode="auto">
            <a:xfrm>
              <a:off x="10140950" y="3675063"/>
              <a:ext cx="38100" cy="25400"/>
            </a:xfrm>
            <a:custGeom>
              <a:avLst/>
              <a:gdLst>
                <a:gd name="T0" fmla="*/ 0 w 12"/>
                <a:gd name="T1" fmla="*/ 4 h 8"/>
                <a:gd name="T2" fmla="*/ 12 w 12"/>
                <a:gd name="T3" fmla="*/ 5 h 8"/>
                <a:gd name="T4" fmla="*/ 5 w 12"/>
                <a:gd name="T5" fmla="*/ 7 h 8"/>
                <a:gd name="T6" fmla="*/ 0 w 12"/>
                <a:gd name="T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8">
                  <a:moveTo>
                    <a:pt x="0" y="4"/>
                  </a:moveTo>
                  <a:cubicBezTo>
                    <a:pt x="2" y="0"/>
                    <a:pt x="8" y="4"/>
                    <a:pt x="12" y="5"/>
                  </a:cubicBezTo>
                  <a:cubicBezTo>
                    <a:pt x="12" y="8"/>
                    <a:pt x="5" y="4"/>
                    <a:pt x="5" y="7"/>
                  </a:cubicBezTo>
                  <a:cubicBezTo>
                    <a:pt x="2" y="7"/>
                    <a:pt x="4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602"/>
            <p:cNvSpPr>
              <a:spLocks noEditPoints="1"/>
            </p:cNvSpPr>
            <p:nvPr/>
          </p:nvSpPr>
          <p:spPr bwMode="auto">
            <a:xfrm>
              <a:off x="7286625" y="1168400"/>
              <a:ext cx="3025775" cy="3771900"/>
            </a:xfrm>
            <a:custGeom>
              <a:avLst/>
              <a:gdLst>
                <a:gd name="T0" fmla="*/ 545 w 952"/>
                <a:gd name="T1" fmla="*/ 1185 h 1187"/>
                <a:gd name="T2" fmla="*/ 88 w 952"/>
                <a:gd name="T3" fmla="*/ 324 h 1187"/>
                <a:gd name="T4" fmla="*/ 46 w 952"/>
                <a:gd name="T5" fmla="*/ 350 h 1187"/>
                <a:gd name="T6" fmla="*/ 68 w 952"/>
                <a:gd name="T7" fmla="*/ 962 h 1187"/>
                <a:gd name="T8" fmla="*/ 67 w 952"/>
                <a:gd name="T9" fmla="*/ 394 h 1187"/>
                <a:gd name="T10" fmla="*/ 80 w 952"/>
                <a:gd name="T11" fmla="*/ 1093 h 1187"/>
                <a:gd name="T12" fmla="*/ 110 w 952"/>
                <a:gd name="T13" fmla="*/ 518 h 1187"/>
                <a:gd name="T14" fmla="*/ 338 w 952"/>
                <a:gd name="T15" fmla="*/ 514 h 1187"/>
                <a:gd name="T16" fmla="*/ 380 w 952"/>
                <a:gd name="T17" fmla="*/ 158 h 1187"/>
                <a:gd name="T18" fmla="*/ 438 w 952"/>
                <a:gd name="T19" fmla="*/ 758 h 1187"/>
                <a:gd name="T20" fmla="*/ 436 w 952"/>
                <a:gd name="T21" fmla="*/ 505 h 1187"/>
                <a:gd name="T22" fmla="*/ 431 w 952"/>
                <a:gd name="T23" fmla="*/ 310 h 1187"/>
                <a:gd name="T24" fmla="*/ 478 w 952"/>
                <a:gd name="T25" fmla="*/ 214 h 1187"/>
                <a:gd name="T26" fmla="*/ 501 w 952"/>
                <a:gd name="T27" fmla="*/ 185 h 1187"/>
                <a:gd name="T28" fmla="*/ 885 w 952"/>
                <a:gd name="T29" fmla="*/ 587 h 1187"/>
                <a:gd name="T30" fmla="*/ 520 w 952"/>
                <a:gd name="T31" fmla="*/ 462 h 1187"/>
                <a:gd name="T32" fmla="*/ 508 w 952"/>
                <a:gd name="T33" fmla="*/ 1092 h 1187"/>
                <a:gd name="T34" fmla="*/ 533 w 952"/>
                <a:gd name="T35" fmla="*/ 426 h 1187"/>
                <a:gd name="T36" fmla="*/ 533 w 952"/>
                <a:gd name="T37" fmla="*/ 448 h 1187"/>
                <a:gd name="T38" fmla="*/ 546 w 952"/>
                <a:gd name="T39" fmla="*/ 1020 h 1187"/>
                <a:gd name="T40" fmla="*/ 587 w 952"/>
                <a:gd name="T41" fmla="*/ 1087 h 1187"/>
                <a:gd name="T42" fmla="*/ 558 w 952"/>
                <a:gd name="T43" fmla="*/ 344 h 1187"/>
                <a:gd name="T44" fmla="*/ 593 w 952"/>
                <a:gd name="T45" fmla="*/ 1003 h 1187"/>
                <a:gd name="T46" fmla="*/ 810 w 952"/>
                <a:gd name="T47" fmla="*/ 997 h 1187"/>
                <a:gd name="T48" fmla="*/ 661 w 952"/>
                <a:gd name="T49" fmla="*/ 298 h 1187"/>
                <a:gd name="T50" fmla="*/ 867 w 952"/>
                <a:gd name="T51" fmla="*/ 1102 h 1187"/>
                <a:gd name="T52" fmla="*/ 610 w 952"/>
                <a:gd name="T53" fmla="*/ 348 h 1187"/>
                <a:gd name="T54" fmla="*/ 606 w 952"/>
                <a:gd name="T55" fmla="*/ 281 h 1187"/>
                <a:gd name="T56" fmla="*/ 639 w 952"/>
                <a:gd name="T57" fmla="*/ 1064 h 1187"/>
                <a:gd name="T58" fmla="*/ 618 w 952"/>
                <a:gd name="T59" fmla="*/ 844 h 1187"/>
                <a:gd name="T60" fmla="*/ 643 w 952"/>
                <a:gd name="T61" fmla="*/ 575 h 1187"/>
                <a:gd name="T62" fmla="*/ 636 w 952"/>
                <a:gd name="T63" fmla="*/ 947 h 1187"/>
                <a:gd name="T64" fmla="*/ 665 w 952"/>
                <a:gd name="T65" fmla="*/ 596 h 1187"/>
                <a:gd name="T66" fmla="*/ 675 w 952"/>
                <a:gd name="T67" fmla="*/ 304 h 1187"/>
                <a:gd name="T68" fmla="*/ 665 w 952"/>
                <a:gd name="T69" fmla="*/ 906 h 1187"/>
                <a:gd name="T70" fmla="*/ 666 w 952"/>
                <a:gd name="T71" fmla="*/ 926 h 1187"/>
                <a:gd name="T72" fmla="*/ 675 w 952"/>
                <a:gd name="T73" fmla="*/ 851 h 1187"/>
                <a:gd name="T74" fmla="*/ 689 w 952"/>
                <a:gd name="T75" fmla="*/ 703 h 1187"/>
                <a:gd name="T76" fmla="*/ 696 w 952"/>
                <a:gd name="T77" fmla="*/ 832 h 1187"/>
                <a:gd name="T78" fmla="*/ 705 w 952"/>
                <a:gd name="T79" fmla="*/ 823 h 1187"/>
                <a:gd name="T80" fmla="*/ 710 w 952"/>
                <a:gd name="T81" fmla="*/ 398 h 1187"/>
                <a:gd name="T82" fmla="*/ 722 w 952"/>
                <a:gd name="T83" fmla="*/ 683 h 1187"/>
                <a:gd name="T84" fmla="*/ 738 w 952"/>
                <a:gd name="T85" fmla="*/ 300 h 1187"/>
                <a:gd name="T86" fmla="*/ 731 w 952"/>
                <a:gd name="T87" fmla="*/ 603 h 1187"/>
                <a:gd name="T88" fmla="*/ 735 w 952"/>
                <a:gd name="T89" fmla="*/ 663 h 1187"/>
                <a:gd name="T90" fmla="*/ 744 w 952"/>
                <a:gd name="T91" fmla="*/ 869 h 1187"/>
                <a:gd name="T92" fmla="*/ 748 w 952"/>
                <a:gd name="T93" fmla="*/ 923 h 1187"/>
                <a:gd name="T94" fmla="*/ 769 w 952"/>
                <a:gd name="T95" fmla="*/ 856 h 1187"/>
                <a:gd name="T96" fmla="*/ 769 w 952"/>
                <a:gd name="T97" fmla="*/ 623 h 1187"/>
                <a:gd name="T98" fmla="*/ 786 w 952"/>
                <a:gd name="T99" fmla="*/ 830 h 1187"/>
                <a:gd name="T100" fmla="*/ 784 w 952"/>
                <a:gd name="T101" fmla="*/ 893 h 1187"/>
                <a:gd name="T102" fmla="*/ 800 w 952"/>
                <a:gd name="T103" fmla="*/ 749 h 1187"/>
                <a:gd name="T104" fmla="*/ 883 w 952"/>
                <a:gd name="T105" fmla="*/ 471 h 1187"/>
                <a:gd name="T106" fmla="*/ 816 w 952"/>
                <a:gd name="T107" fmla="*/ 870 h 1187"/>
                <a:gd name="T108" fmla="*/ 818 w 952"/>
                <a:gd name="T109" fmla="*/ 754 h 1187"/>
                <a:gd name="T110" fmla="*/ 842 w 952"/>
                <a:gd name="T111" fmla="*/ 654 h 1187"/>
                <a:gd name="T112" fmla="*/ 835 w 952"/>
                <a:gd name="T113" fmla="*/ 753 h 1187"/>
                <a:gd name="T114" fmla="*/ 842 w 952"/>
                <a:gd name="T115" fmla="*/ 1145 h 1187"/>
                <a:gd name="T116" fmla="*/ 857 w 952"/>
                <a:gd name="T117" fmla="*/ 670 h 1187"/>
                <a:gd name="T118" fmla="*/ 886 w 952"/>
                <a:gd name="T119" fmla="*/ 849 h 1187"/>
                <a:gd name="T120" fmla="*/ 878 w 952"/>
                <a:gd name="T121" fmla="*/ 928 h 1187"/>
                <a:gd name="T122" fmla="*/ 892 w 952"/>
                <a:gd name="T123" fmla="*/ 507 h 1187"/>
                <a:gd name="T124" fmla="*/ 907 w 952"/>
                <a:gd name="T125" fmla="*/ 720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52" h="1187">
                  <a:moveTo>
                    <a:pt x="260" y="15"/>
                  </a:moveTo>
                  <a:cubicBezTo>
                    <a:pt x="272" y="19"/>
                    <a:pt x="284" y="9"/>
                    <a:pt x="296" y="15"/>
                  </a:cubicBezTo>
                  <a:cubicBezTo>
                    <a:pt x="285" y="22"/>
                    <a:pt x="270" y="21"/>
                    <a:pt x="258" y="23"/>
                  </a:cubicBezTo>
                  <a:cubicBezTo>
                    <a:pt x="237" y="26"/>
                    <a:pt x="218" y="30"/>
                    <a:pt x="195" y="34"/>
                  </a:cubicBezTo>
                  <a:cubicBezTo>
                    <a:pt x="149" y="41"/>
                    <a:pt x="101" y="44"/>
                    <a:pt x="58" y="55"/>
                  </a:cubicBezTo>
                  <a:cubicBezTo>
                    <a:pt x="48" y="58"/>
                    <a:pt x="30" y="62"/>
                    <a:pt x="17" y="58"/>
                  </a:cubicBezTo>
                  <a:cubicBezTo>
                    <a:pt x="29" y="50"/>
                    <a:pt x="44" y="51"/>
                    <a:pt x="57" y="48"/>
                  </a:cubicBezTo>
                  <a:cubicBezTo>
                    <a:pt x="109" y="38"/>
                    <a:pt x="160" y="27"/>
                    <a:pt x="214" y="19"/>
                  </a:cubicBezTo>
                  <a:cubicBezTo>
                    <a:pt x="148" y="22"/>
                    <a:pt x="84" y="37"/>
                    <a:pt x="24" y="45"/>
                  </a:cubicBezTo>
                  <a:cubicBezTo>
                    <a:pt x="28" y="41"/>
                    <a:pt x="37" y="41"/>
                    <a:pt x="41" y="37"/>
                  </a:cubicBezTo>
                  <a:cubicBezTo>
                    <a:pt x="44" y="36"/>
                    <a:pt x="44" y="39"/>
                    <a:pt x="46" y="39"/>
                  </a:cubicBezTo>
                  <a:cubicBezTo>
                    <a:pt x="119" y="24"/>
                    <a:pt x="214" y="15"/>
                    <a:pt x="289" y="4"/>
                  </a:cubicBezTo>
                  <a:cubicBezTo>
                    <a:pt x="292" y="4"/>
                    <a:pt x="296" y="2"/>
                    <a:pt x="299" y="1"/>
                  </a:cubicBezTo>
                  <a:cubicBezTo>
                    <a:pt x="305" y="1"/>
                    <a:pt x="309" y="5"/>
                    <a:pt x="313" y="1"/>
                  </a:cubicBezTo>
                  <a:cubicBezTo>
                    <a:pt x="318" y="0"/>
                    <a:pt x="316" y="6"/>
                    <a:pt x="320" y="6"/>
                  </a:cubicBezTo>
                  <a:cubicBezTo>
                    <a:pt x="335" y="5"/>
                    <a:pt x="349" y="14"/>
                    <a:pt x="365" y="19"/>
                  </a:cubicBezTo>
                  <a:cubicBezTo>
                    <a:pt x="401" y="31"/>
                    <a:pt x="438" y="43"/>
                    <a:pt x="470" y="56"/>
                  </a:cubicBezTo>
                  <a:cubicBezTo>
                    <a:pt x="493" y="66"/>
                    <a:pt x="515" y="78"/>
                    <a:pt x="538" y="86"/>
                  </a:cubicBezTo>
                  <a:cubicBezTo>
                    <a:pt x="550" y="91"/>
                    <a:pt x="563" y="94"/>
                    <a:pt x="575" y="99"/>
                  </a:cubicBezTo>
                  <a:cubicBezTo>
                    <a:pt x="589" y="104"/>
                    <a:pt x="599" y="113"/>
                    <a:pt x="617" y="115"/>
                  </a:cubicBezTo>
                  <a:cubicBezTo>
                    <a:pt x="622" y="121"/>
                    <a:pt x="634" y="120"/>
                    <a:pt x="637" y="128"/>
                  </a:cubicBezTo>
                  <a:cubicBezTo>
                    <a:pt x="632" y="130"/>
                    <a:pt x="633" y="126"/>
                    <a:pt x="630" y="126"/>
                  </a:cubicBezTo>
                  <a:cubicBezTo>
                    <a:pt x="631" y="132"/>
                    <a:pt x="629" y="141"/>
                    <a:pt x="632" y="144"/>
                  </a:cubicBezTo>
                  <a:cubicBezTo>
                    <a:pt x="639" y="142"/>
                    <a:pt x="632" y="134"/>
                    <a:pt x="634" y="130"/>
                  </a:cubicBezTo>
                  <a:cubicBezTo>
                    <a:pt x="640" y="132"/>
                    <a:pt x="643" y="137"/>
                    <a:pt x="645" y="144"/>
                  </a:cubicBezTo>
                  <a:cubicBezTo>
                    <a:pt x="642" y="144"/>
                    <a:pt x="645" y="139"/>
                    <a:pt x="642" y="141"/>
                  </a:cubicBezTo>
                  <a:cubicBezTo>
                    <a:pt x="641" y="152"/>
                    <a:pt x="646" y="163"/>
                    <a:pt x="645" y="176"/>
                  </a:cubicBezTo>
                  <a:cubicBezTo>
                    <a:pt x="644" y="191"/>
                    <a:pt x="634" y="203"/>
                    <a:pt x="630" y="214"/>
                  </a:cubicBezTo>
                  <a:cubicBezTo>
                    <a:pt x="627" y="200"/>
                    <a:pt x="646" y="185"/>
                    <a:pt x="641" y="164"/>
                  </a:cubicBezTo>
                  <a:cubicBezTo>
                    <a:pt x="635" y="183"/>
                    <a:pt x="630" y="202"/>
                    <a:pt x="623" y="218"/>
                  </a:cubicBezTo>
                  <a:cubicBezTo>
                    <a:pt x="666" y="234"/>
                    <a:pt x="713" y="253"/>
                    <a:pt x="757" y="270"/>
                  </a:cubicBezTo>
                  <a:cubicBezTo>
                    <a:pt x="772" y="276"/>
                    <a:pt x="789" y="281"/>
                    <a:pt x="801" y="288"/>
                  </a:cubicBezTo>
                  <a:cubicBezTo>
                    <a:pt x="807" y="291"/>
                    <a:pt x="813" y="298"/>
                    <a:pt x="820" y="296"/>
                  </a:cubicBezTo>
                  <a:cubicBezTo>
                    <a:pt x="831" y="343"/>
                    <a:pt x="820" y="397"/>
                    <a:pt x="807" y="434"/>
                  </a:cubicBezTo>
                  <a:cubicBezTo>
                    <a:pt x="854" y="461"/>
                    <a:pt x="917" y="471"/>
                    <a:pt x="952" y="510"/>
                  </a:cubicBezTo>
                  <a:cubicBezTo>
                    <a:pt x="947" y="508"/>
                    <a:pt x="946" y="511"/>
                    <a:pt x="945" y="513"/>
                  </a:cubicBezTo>
                  <a:cubicBezTo>
                    <a:pt x="937" y="514"/>
                    <a:pt x="923" y="514"/>
                    <a:pt x="910" y="512"/>
                  </a:cubicBezTo>
                  <a:cubicBezTo>
                    <a:pt x="912" y="517"/>
                    <a:pt x="910" y="515"/>
                    <a:pt x="906" y="517"/>
                  </a:cubicBezTo>
                  <a:cubicBezTo>
                    <a:pt x="903" y="533"/>
                    <a:pt x="899" y="555"/>
                    <a:pt x="900" y="569"/>
                  </a:cubicBezTo>
                  <a:cubicBezTo>
                    <a:pt x="900" y="572"/>
                    <a:pt x="905" y="569"/>
                    <a:pt x="906" y="573"/>
                  </a:cubicBezTo>
                  <a:cubicBezTo>
                    <a:pt x="907" y="578"/>
                    <a:pt x="901" y="575"/>
                    <a:pt x="900" y="577"/>
                  </a:cubicBezTo>
                  <a:cubicBezTo>
                    <a:pt x="898" y="591"/>
                    <a:pt x="908" y="598"/>
                    <a:pt x="910" y="605"/>
                  </a:cubicBezTo>
                  <a:cubicBezTo>
                    <a:pt x="917" y="604"/>
                    <a:pt x="922" y="612"/>
                    <a:pt x="928" y="617"/>
                  </a:cubicBezTo>
                  <a:cubicBezTo>
                    <a:pt x="928" y="621"/>
                    <a:pt x="919" y="620"/>
                    <a:pt x="922" y="624"/>
                  </a:cubicBezTo>
                  <a:cubicBezTo>
                    <a:pt x="920" y="624"/>
                    <a:pt x="917" y="623"/>
                    <a:pt x="911" y="624"/>
                  </a:cubicBezTo>
                  <a:cubicBezTo>
                    <a:pt x="922" y="683"/>
                    <a:pt x="912" y="751"/>
                    <a:pt x="894" y="793"/>
                  </a:cubicBezTo>
                  <a:cubicBezTo>
                    <a:pt x="893" y="796"/>
                    <a:pt x="896" y="795"/>
                    <a:pt x="897" y="797"/>
                  </a:cubicBezTo>
                  <a:cubicBezTo>
                    <a:pt x="898" y="800"/>
                    <a:pt x="894" y="798"/>
                    <a:pt x="893" y="799"/>
                  </a:cubicBezTo>
                  <a:cubicBezTo>
                    <a:pt x="896" y="807"/>
                    <a:pt x="904" y="820"/>
                    <a:pt x="915" y="824"/>
                  </a:cubicBezTo>
                  <a:cubicBezTo>
                    <a:pt x="922" y="840"/>
                    <a:pt x="931" y="859"/>
                    <a:pt x="932" y="883"/>
                  </a:cubicBezTo>
                  <a:cubicBezTo>
                    <a:pt x="934" y="916"/>
                    <a:pt x="922" y="950"/>
                    <a:pt x="915" y="972"/>
                  </a:cubicBezTo>
                  <a:cubicBezTo>
                    <a:pt x="912" y="975"/>
                    <a:pt x="918" y="974"/>
                    <a:pt x="917" y="977"/>
                  </a:cubicBezTo>
                  <a:cubicBezTo>
                    <a:pt x="911" y="975"/>
                    <a:pt x="912" y="982"/>
                    <a:pt x="909" y="984"/>
                  </a:cubicBezTo>
                  <a:cubicBezTo>
                    <a:pt x="912" y="986"/>
                    <a:pt x="914" y="989"/>
                    <a:pt x="915" y="992"/>
                  </a:cubicBezTo>
                  <a:cubicBezTo>
                    <a:pt x="919" y="990"/>
                    <a:pt x="919" y="984"/>
                    <a:pt x="924" y="984"/>
                  </a:cubicBezTo>
                  <a:cubicBezTo>
                    <a:pt x="926" y="994"/>
                    <a:pt x="920" y="1004"/>
                    <a:pt x="913" y="1008"/>
                  </a:cubicBezTo>
                  <a:cubicBezTo>
                    <a:pt x="909" y="1004"/>
                    <a:pt x="915" y="999"/>
                    <a:pt x="912" y="994"/>
                  </a:cubicBezTo>
                  <a:cubicBezTo>
                    <a:pt x="911" y="998"/>
                    <a:pt x="908" y="998"/>
                    <a:pt x="910" y="1005"/>
                  </a:cubicBezTo>
                  <a:cubicBezTo>
                    <a:pt x="899" y="1008"/>
                    <a:pt x="884" y="1000"/>
                    <a:pt x="875" y="1006"/>
                  </a:cubicBezTo>
                  <a:cubicBezTo>
                    <a:pt x="875" y="1011"/>
                    <a:pt x="888" y="1009"/>
                    <a:pt x="885" y="1015"/>
                  </a:cubicBezTo>
                  <a:cubicBezTo>
                    <a:pt x="884" y="1019"/>
                    <a:pt x="881" y="1013"/>
                    <a:pt x="877" y="1016"/>
                  </a:cubicBezTo>
                  <a:cubicBezTo>
                    <a:pt x="872" y="1030"/>
                    <a:pt x="869" y="1052"/>
                    <a:pt x="869" y="1071"/>
                  </a:cubicBezTo>
                  <a:cubicBezTo>
                    <a:pt x="869" y="1082"/>
                    <a:pt x="868" y="1097"/>
                    <a:pt x="877" y="1103"/>
                  </a:cubicBezTo>
                  <a:cubicBezTo>
                    <a:pt x="874" y="1100"/>
                    <a:pt x="874" y="1116"/>
                    <a:pt x="874" y="1120"/>
                  </a:cubicBezTo>
                  <a:cubicBezTo>
                    <a:pt x="875" y="1128"/>
                    <a:pt x="882" y="1134"/>
                    <a:pt x="878" y="1138"/>
                  </a:cubicBezTo>
                  <a:cubicBezTo>
                    <a:pt x="890" y="1137"/>
                    <a:pt x="895" y="1142"/>
                    <a:pt x="904" y="1140"/>
                  </a:cubicBezTo>
                  <a:cubicBezTo>
                    <a:pt x="906" y="1142"/>
                    <a:pt x="905" y="1142"/>
                    <a:pt x="903" y="1144"/>
                  </a:cubicBezTo>
                  <a:cubicBezTo>
                    <a:pt x="905" y="1146"/>
                    <a:pt x="910" y="1144"/>
                    <a:pt x="913" y="1145"/>
                  </a:cubicBezTo>
                  <a:cubicBezTo>
                    <a:pt x="915" y="1155"/>
                    <a:pt x="907" y="1162"/>
                    <a:pt x="909" y="1170"/>
                  </a:cubicBezTo>
                  <a:cubicBezTo>
                    <a:pt x="903" y="1174"/>
                    <a:pt x="896" y="1170"/>
                    <a:pt x="889" y="1170"/>
                  </a:cubicBezTo>
                  <a:cubicBezTo>
                    <a:pt x="849" y="1166"/>
                    <a:pt x="805" y="1171"/>
                    <a:pt x="761" y="1172"/>
                  </a:cubicBezTo>
                  <a:cubicBezTo>
                    <a:pt x="694" y="1175"/>
                    <a:pt x="621" y="1182"/>
                    <a:pt x="560" y="1182"/>
                  </a:cubicBezTo>
                  <a:cubicBezTo>
                    <a:pt x="559" y="1183"/>
                    <a:pt x="558" y="1184"/>
                    <a:pt x="556" y="1185"/>
                  </a:cubicBezTo>
                  <a:cubicBezTo>
                    <a:pt x="551" y="1184"/>
                    <a:pt x="549" y="1186"/>
                    <a:pt x="545" y="1185"/>
                  </a:cubicBezTo>
                  <a:cubicBezTo>
                    <a:pt x="541" y="1187"/>
                    <a:pt x="543" y="1181"/>
                    <a:pt x="541" y="1180"/>
                  </a:cubicBezTo>
                  <a:cubicBezTo>
                    <a:pt x="497" y="1184"/>
                    <a:pt x="454" y="1174"/>
                    <a:pt x="416" y="1180"/>
                  </a:cubicBezTo>
                  <a:cubicBezTo>
                    <a:pt x="402" y="1183"/>
                    <a:pt x="380" y="1181"/>
                    <a:pt x="358" y="1181"/>
                  </a:cubicBezTo>
                  <a:cubicBezTo>
                    <a:pt x="282" y="1179"/>
                    <a:pt x="187" y="1172"/>
                    <a:pt x="116" y="1174"/>
                  </a:cubicBezTo>
                  <a:cubicBezTo>
                    <a:pt x="112" y="1175"/>
                    <a:pt x="113" y="1172"/>
                    <a:pt x="111" y="1171"/>
                  </a:cubicBezTo>
                  <a:cubicBezTo>
                    <a:pt x="106" y="1172"/>
                    <a:pt x="101" y="1175"/>
                    <a:pt x="96" y="1172"/>
                  </a:cubicBezTo>
                  <a:cubicBezTo>
                    <a:pt x="93" y="1172"/>
                    <a:pt x="97" y="1178"/>
                    <a:pt x="93" y="1176"/>
                  </a:cubicBezTo>
                  <a:cubicBezTo>
                    <a:pt x="79" y="1175"/>
                    <a:pt x="79" y="1159"/>
                    <a:pt x="75" y="1149"/>
                  </a:cubicBezTo>
                  <a:cubicBezTo>
                    <a:pt x="72" y="1146"/>
                    <a:pt x="69" y="1145"/>
                    <a:pt x="67" y="1143"/>
                  </a:cubicBezTo>
                  <a:cubicBezTo>
                    <a:pt x="54" y="1121"/>
                    <a:pt x="42" y="1091"/>
                    <a:pt x="39" y="1058"/>
                  </a:cubicBezTo>
                  <a:cubicBezTo>
                    <a:pt x="38" y="1042"/>
                    <a:pt x="43" y="1021"/>
                    <a:pt x="45" y="1003"/>
                  </a:cubicBezTo>
                  <a:cubicBezTo>
                    <a:pt x="48" y="977"/>
                    <a:pt x="57" y="952"/>
                    <a:pt x="68" y="939"/>
                  </a:cubicBezTo>
                  <a:cubicBezTo>
                    <a:pt x="72" y="940"/>
                    <a:pt x="76" y="940"/>
                    <a:pt x="79" y="939"/>
                  </a:cubicBezTo>
                  <a:cubicBezTo>
                    <a:pt x="80" y="932"/>
                    <a:pt x="75" y="925"/>
                    <a:pt x="77" y="917"/>
                  </a:cubicBezTo>
                  <a:cubicBezTo>
                    <a:pt x="78" y="912"/>
                    <a:pt x="84" y="910"/>
                    <a:pt x="85" y="905"/>
                  </a:cubicBezTo>
                  <a:cubicBezTo>
                    <a:pt x="89" y="905"/>
                    <a:pt x="87" y="910"/>
                    <a:pt x="90" y="911"/>
                  </a:cubicBezTo>
                  <a:cubicBezTo>
                    <a:pt x="109" y="907"/>
                    <a:pt x="129" y="908"/>
                    <a:pt x="149" y="909"/>
                  </a:cubicBezTo>
                  <a:cubicBezTo>
                    <a:pt x="214" y="912"/>
                    <a:pt x="284" y="907"/>
                    <a:pt x="349" y="905"/>
                  </a:cubicBezTo>
                  <a:cubicBezTo>
                    <a:pt x="425" y="902"/>
                    <a:pt x="498" y="913"/>
                    <a:pt x="574" y="906"/>
                  </a:cubicBezTo>
                  <a:cubicBezTo>
                    <a:pt x="582" y="867"/>
                    <a:pt x="583" y="808"/>
                    <a:pt x="567" y="776"/>
                  </a:cubicBezTo>
                  <a:cubicBezTo>
                    <a:pt x="521" y="777"/>
                    <a:pt x="471" y="772"/>
                    <a:pt x="425" y="767"/>
                  </a:cubicBezTo>
                  <a:cubicBezTo>
                    <a:pt x="386" y="763"/>
                    <a:pt x="346" y="766"/>
                    <a:pt x="306" y="764"/>
                  </a:cubicBezTo>
                  <a:cubicBezTo>
                    <a:pt x="263" y="761"/>
                    <a:pt x="218" y="762"/>
                    <a:pt x="173" y="765"/>
                  </a:cubicBezTo>
                  <a:cubicBezTo>
                    <a:pt x="139" y="766"/>
                    <a:pt x="106" y="768"/>
                    <a:pt x="73" y="765"/>
                  </a:cubicBezTo>
                  <a:cubicBezTo>
                    <a:pt x="71" y="761"/>
                    <a:pt x="78" y="761"/>
                    <a:pt x="81" y="760"/>
                  </a:cubicBezTo>
                  <a:cubicBezTo>
                    <a:pt x="79" y="757"/>
                    <a:pt x="70" y="761"/>
                    <a:pt x="71" y="755"/>
                  </a:cubicBezTo>
                  <a:cubicBezTo>
                    <a:pt x="76" y="749"/>
                    <a:pt x="85" y="751"/>
                    <a:pt x="94" y="753"/>
                  </a:cubicBezTo>
                  <a:cubicBezTo>
                    <a:pt x="94" y="749"/>
                    <a:pt x="93" y="742"/>
                    <a:pt x="93" y="739"/>
                  </a:cubicBezTo>
                  <a:cubicBezTo>
                    <a:pt x="85" y="738"/>
                    <a:pt x="79" y="740"/>
                    <a:pt x="74" y="741"/>
                  </a:cubicBezTo>
                  <a:cubicBezTo>
                    <a:pt x="71" y="744"/>
                    <a:pt x="74" y="752"/>
                    <a:pt x="71" y="752"/>
                  </a:cubicBezTo>
                  <a:cubicBezTo>
                    <a:pt x="64" y="751"/>
                    <a:pt x="63" y="738"/>
                    <a:pt x="67" y="733"/>
                  </a:cubicBezTo>
                  <a:cubicBezTo>
                    <a:pt x="69" y="734"/>
                    <a:pt x="72" y="735"/>
                    <a:pt x="71" y="738"/>
                  </a:cubicBezTo>
                  <a:cubicBezTo>
                    <a:pt x="125" y="729"/>
                    <a:pt x="197" y="738"/>
                    <a:pt x="263" y="735"/>
                  </a:cubicBezTo>
                  <a:cubicBezTo>
                    <a:pt x="331" y="733"/>
                    <a:pt x="397" y="738"/>
                    <a:pt x="460" y="737"/>
                  </a:cubicBezTo>
                  <a:cubicBezTo>
                    <a:pt x="394" y="728"/>
                    <a:pt x="318" y="730"/>
                    <a:pt x="243" y="730"/>
                  </a:cubicBezTo>
                  <a:cubicBezTo>
                    <a:pt x="222" y="730"/>
                    <a:pt x="201" y="732"/>
                    <a:pt x="178" y="731"/>
                  </a:cubicBezTo>
                  <a:cubicBezTo>
                    <a:pt x="150" y="731"/>
                    <a:pt x="115" y="734"/>
                    <a:pt x="96" y="725"/>
                  </a:cubicBezTo>
                  <a:cubicBezTo>
                    <a:pt x="95" y="727"/>
                    <a:pt x="92" y="727"/>
                    <a:pt x="91" y="730"/>
                  </a:cubicBezTo>
                  <a:cubicBezTo>
                    <a:pt x="88" y="724"/>
                    <a:pt x="90" y="715"/>
                    <a:pt x="87" y="707"/>
                  </a:cubicBezTo>
                  <a:cubicBezTo>
                    <a:pt x="92" y="705"/>
                    <a:pt x="96" y="706"/>
                    <a:pt x="100" y="709"/>
                  </a:cubicBezTo>
                  <a:cubicBezTo>
                    <a:pt x="173" y="706"/>
                    <a:pt x="246" y="709"/>
                    <a:pt x="302" y="708"/>
                  </a:cubicBezTo>
                  <a:cubicBezTo>
                    <a:pt x="379" y="708"/>
                    <a:pt x="476" y="709"/>
                    <a:pt x="551" y="713"/>
                  </a:cubicBezTo>
                  <a:cubicBezTo>
                    <a:pt x="555" y="666"/>
                    <a:pt x="563" y="603"/>
                    <a:pt x="552" y="557"/>
                  </a:cubicBezTo>
                  <a:cubicBezTo>
                    <a:pt x="528" y="550"/>
                    <a:pt x="500" y="558"/>
                    <a:pt x="471" y="558"/>
                  </a:cubicBezTo>
                  <a:cubicBezTo>
                    <a:pt x="472" y="560"/>
                    <a:pt x="478" y="559"/>
                    <a:pt x="480" y="560"/>
                  </a:cubicBezTo>
                  <a:cubicBezTo>
                    <a:pt x="475" y="563"/>
                    <a:pt x="467" y="560"/>
                    <a:pt x="464" y="561"/>
                  </a:cubicBezTo>
                  <a:cubicBezTo>
                    <a:pt x="468" y="556"/>
                    <a:pt x="455" y="563"/>
                    <a:pt x="448" y="560"/>
                  </a:cubicBezTo>
                  <a:cubicBezTo>
                    <a:pt x="480" y="555"/>
                    <a:pt x="518" y="552"/>
                    <a:pt x="551" y="552"/>
                  </a:cubicBezTo>
                  <a:cubicBezTo>
                    <a:pt x="553" y="548"/>
                    <a:pt x="549" y="546"/>
                    <a:pt x="550" y="540"/>
                  </a:cubicBezTo>
                  <a:cubicBezTo>
                    <a:pt x="518" y="537"/>
                    <a:pt x="485" y="538"/>
                    <a:pt x="451" y="538"/>
                  </a:cubicBezTo>
                  <a:cubicBezTo>
                    <a:pt x="417" y="538"/>
                    <a:pt x="382" y="535"/>
                    <a:pt x="347" y="536"/>
                  </a:cubicBezTo>
                  <a:cubicBezTo>
                    <a:pt x="266" y="539"/>
                    <a:pt x="190" y="531"/>
                    <a:pt x="116" y="536"/>
                  </a:cubicBezTo>
                  <a:cubicBezTo>
                    <a:pt x="111" y="531"/>
                    <a:pt x="99" y="528"/>
                    <a:pt x="93" y="530"/>
                  </a:cubicBezTo>
                  <a:cubicBezTo>
                    <a:pt x="86" y="521"/>
                    <a:pt x="67" y="513"/>
                    <a:pt x="79" y="497"/>
                  </a:cubicBezTo>
                  <a:cubicBezTo>
                    <a:pt x="85" y="496"/>
                    <a:pt x="87" y="500"/>
                    <a:pt x="91" y="501"/>
                  </a:cubicBezTo>
                  <a:cubicBezTo>
                    <a:pt x="136" y="503"/>
                    <a:pt x="185" y="501"/>
                    <a:pt x="228" y="503"/>
                  </a:cubicBezTo>
                  <a:cubicBezTo>
                    <a:pt x="291" y="504"/>
                    <a:pt x="359" y="500"/>
                    <a:pt x="433" y="501"/>
                  </a:cubicBezTo>
                  <a:cubicBezTo>
                    <a:pt x="474" y="501"/>
                    <a:pt x="514" y="509"/>
                    <a:pt x="552" y="504"/>
                  </a:cubicBezTo>
                  <a:cubicBezTo>
                    <a:pt x="557" y="506"/>
                    <a:pt x="559" y="506"/>
                    <a:pt x="567" y="506"/>
                  </a:cubicBezTo>
                  <a:cubicBezTo>
                    <a:pt x="549" y="496"/>
                    <a:pt x="527" y="498"/>
                    <a:pt x="508" y="488"/>
                  </a:cubicBezTo>
                  <a:cubicBezTo>
                    <a:pt x="506" y="490"/>
                    <a:pt x="504" y="491"/>
                    <a:pt x="501" y="491"/>
                  </a:cubicBezTo>
                  <a:cubicBezTo>
                    <a:pt x="484" y="493"/>
                    <a:pt x="460" y="490"/>
                    <a:pt x="439" y="491"/>
                  </a:cubicBezTo>
                  <a:cubicBezTo>
                    <a:pt x="429" y="491"/>
                    <a:pt x="420" y="491"/>
                    <a:pt x="410" y="490"/>
                  </a:cubicBezTo>
                  <a:cubicBezTo>
                    <a:pt x="326" y="488"/>
                    <a:pt x="224" y="492"/>
                    <a:pt x="131" y="493"/>
                  </a:cubicBezTo>
                  <a:cubicBezTo>
                    <a:pt x="107" y="493"/>
                    <a:pt x="83" y="492"/>
                    <a:pt x="63" y="485"/>
                  </a:cubicBezTo>
                  <a:cubicBezTo>
                    <a:pt x="60" y="485"/>
                    <a:pt x="61" y="491"/>
                    <a:pt x="58" y="491"/>
                  </a:cubicBezTo>
                  <a:cubicBezTo>
                    <a:pt x="46" y="487"/>
                    <a:pt x="49" y="477"/>
                    <a:pt x="46" y="468"/>
                  </a:cubicBezTo>
                  <a:cubicBezTo>
                    <a:pt x="39" y="465"/>
                    <a:pt x="32" y="471"/>
                    <a:pt x="27" y="465"/>
                  </a:cubicBezTo>
                  <a:cubicBezTo>
                    <a:pt x="29" y="460"/>
                    <a:pt x="38" y="467"/>
                    <a:pt x="43" y="464"/>
                  </a:cubicBezTo>
                  <a:cubicBezTo>
                    <a:pt x="29" y="434"/>
                    <a:pt x="25" y="358"/>
                    <a:pt x="49" y="336"/>
                  </a:cubicBezTo>
                  <a:cubicBezTo>
                    <a:pt x="48" y="333"/>
                    <a:pt x="40" y="336"/>
                    <a:pt x="39" y="332"/>
                  </a:cubicBezTo>
                  <a:cubicBezTo>
                    <a:pt x="43" y="327"/>
                    <a:pt x="51" y="331"/>
                    <a:pt x="57" y="329"/>
                  </a:cubicBezTo>
                  <a:cubicBezTo>
                    <a:pt x="60" y="328"/>
                    <a:pt x="63" y="326"/>
                    <a:pt x="66" y="325"/>
                  </a:cubicBezTo>
                  <a:cubicBezTo>
                    <a:pt x="74" y="324"/>
                    <a:pt x="82" y="326"/>
                    <a:pt x="88" y="324"/>
                  </a:cubicBezTo>
                  <a:cubicBezTo>
                    <a:pt x="88" y="322"/>
                    <a:pt x="87" y="318"/>
                    <a:pt x="90" y="318"/>
                  </a:cubicBezTo>
                  <a:cubicBezTo>
                    <a:pt x="88" y="315"/>
                    <a:pt x="86" y="321"/>
                    <a:pt x="83" y="320"/>
                  </a:cubicBezTo>
                  <a:cubicBezTo>
                    <a:pt x="85" y="317"/>
                    <a:pt x="86" y="314"/>
                    <a:pt x="88" y="309"/>
                  </a:cubicBezTo>
                  <a:cubicBezTo>
                    <a:pt x="89" y="306"/>
                    <a:pt x="89" y="301"/>
                    <a:pt x="90" y="298"/>
                  </a:cubicBezTo>
                  <a:cubicBezTo>
                    <a:pt x="91" y="296"/>
                    <a:pt x="93" y="295"/>
                    <a:pt x="94" y="293"/>
                  </a:cubicBezTo>
                  <a:cubicBezTo>
                    <a:pt x="101" y="271"/>
                    <a:pt x="99" y="246"/>
                    <a:pt x="93" y="226"/>
                  </a:cubicBezTo>
                  <a:cubicBezTo>
                    <a:pt x="93" y="222"/>
                    <a:pt x="88" y="222"/>
                    <a:pt x="87" y="220"/>
                  </a:cubicBezTo>
                  <a:cubicBezTo>
                    <a:pt x="87" y="216"/>
                    <a:pt x="87" y="212"/>
                    <a:pt x="87" y="209"/>
                  </a:cubicBezTo>
                  <a:cubicBezTo>
                    <a:pt x="76" y="208"/>
                    <a:pt x="66" y="211"/>
                    <a:pt x="57" y="208"/>
                  </a:cubicBezTo>
                  <a:cubicBezTo>
                    <a:pt x="59" y="201"/>
                    <a:pt x="70" y="203"/>
                    <a:pt x="77" y="200"/>
                  </a:cubicBezTo>
                  <a:cubicBezTo>
                    <a:pt x="71" y="196"/>
                    <a:pt x="57" y="203"/>
                    <a:pt x="52" y="200"/>
                  </a:cubicBezTo>
                  <a:cubicBezTo>
                    <a:pt x="52" y="197"/>
                    <a:pt x="52" y="198"/>
                    <a:pt x="52" y="195"/>
                  </a:cubicBezTo>
                  <a:cubicBezTo>
                    <a:pt x="53" y="190"/>
                    <a:pt x="56" y="198"/>
                    <a:pt x="60" y="196"/>
                  </a:cubicBezTo>
                  <a:cubicBezTo>
                    <a:pt x="63" y="197"/>
                    <a:pt x="61" y="192"/>
                    <a:pt x="65" y="193"/>
                  </a:cubicBezTo>
                  <a:cubicBezTo>
                    <a:pt x="85" y="197"/>
                    <a:pt x="103" y="191"/>
                    <a:pt x="125" y="188"/>
                  </a:cubicBezTo>
                  <a:cubicBezTo>
                    <a:pt x="142" y="185"/>
                    <a:pt x="160" y="183"/>
                    <a:pt x="178" y="181"/>
                  </a:cubicBezTo>
                  <a:cubicBezTo>
                    <a:pt x="222" y="176"/>
                    <a:pt x="265" y="168"/>
                    <a:pt x="305" y="163"/>
                  </a:cubicBezTo>
                  <a:cubicBezTo>
                    <a:pt x="320" y="162"/>
                    <a:pt x="335" y="160"/>
                    <a:pt x="350" y="158"/>
                  </a:cubicBezTo>
                  <a:cubicBezTo>
                    <a:pt x="368" y="155"/>
                    <a:pt x="387" y="153"/>
                    <a:pt x="405" y="152"/>
                  </a:cubicBezTo>
                  <a:cubicBezTo>
                    <a:pt x="406" y="148"/>
                    <a:pt x="399" y="147"/>
                    <a:pt x="397" y="149"/>
                  </a:cubicBezTo>
                  <a:cubicBezTo>
                    <a:pt x="394" y="147"/>
                    <a:pt x="400" y="146"/>
                    <a:pt x="402" y="146"/>
                  </a:cubicBezTo>
                  <a:cubicBezTo>
                    <a:pt x="383" y="145"/>
                    <a:pt x="367" y="152"/>
                    <a:pt x="345" y="153"/>
                  </a:cubicBezTo>
                  <a:cubicBezTo>
                    <a:pt x="271" y="156"/>
                    <a:pt x="199" y="170"/>
                    <a:pt x="126" y="178"/>
                  </a:cubicBezTo>
                  <a:cubicBezTo>
                    <a:pt x="118" y="179"/>
                    <a:pt x="109" y="181"/>
                    <a:pt x="101" y="183"/>
                  </a:cubicBezTo>
                  <a:cubicBezTo>
                    <a:pt x="86" y="185"/>
                    <a:pt x="70" y="186"/>
                    <a:pt x="54" y="190"/>
                  </a:cubicBezTo>
                  <a:cubicBezTo>
                    <a:pt x="50" y="192"/>
                    <a:pt x="50" y="198"/>
                    <a:pt x="46" y="199"/>
                  </a:cubicBezTo>
                  <a:cubicBezTo>
                    <a:pt x="46" y="192"/>
                    <a:pt x="42" y="189"/>
                    <a:pt x="38" y="188"/>
                  </a:cubicBezTo>
                  <a:cubicBezTo>
                    <a:pt x="45" y="184"/>
                    <a:pt x="59" y="186"/>
                    <a:pt x="71" y="184"/>
                  </a:cubicBezTo>
                  <a:cubicBezTo>
                    <a:pt x="104" y="180"/>
                    <a:pt x="138" y="174"/>
                    <a:pt x="172" y="169"/>
                  </a:cubicBezTo>
                  <a:cubicBezTo>
                    <a:pt x="236" y="160"/>
                    <a:pt x="304" y="155"/>
                    <a:pt x="373" y="146"/>
                  </a:cubicBezTo>
                  <a:cubicBezTo>
                    <a:pt x="358" y="142"/>
                    <a:pt x="337" y="140"/>
                    <a:pt x="324" y="137"/>
                  </a:cubicBezTo>
                  <a:cubicBezTo>
                    <a:pt x="321" y="141"/>
                    <a:pt x="319" y="145"/>
                    <a:pt x="317" y="148"/>
                  </a:cubicBezTo>
                  <a:cubicBezTo>
                    <a:pt x="313" y="145"/>
                    <a:pt x="327" y="133"/>
                    <a:pt x="321" y="127"/>
                  </a:cubicBezTo>
                  <a:cubicBezTo>
                    <a:pt x="320" y="124"/>
                    <a:pt x="325" y="127"/>
                    <a:pt x="325" y="123"/>
                  </a:cubicBezTo>
                  <a:cubicBezTo>
                    <a:pt x="334" y="93"/>
                    <a:pt x="334" y="47"/>
                    <a:pt x="326" y="17"/>
                  </a:cubicBezTo>
                  <a:cubicBezTo>
                    <a:pt x="325" y="13"/>
                    <a:pt x="326" y="20"/>
                    <a:pt x="323" y="18"/>
                  </a:cubicBezTo>
                  <a:cubicBezTo>
                    <a:pt x="322" y="13"/>
                    <a:pt x="323" y="12"/>
                    <a:pt x="324" y="8"/>
                  </a:cubicBezTo>
                  <a:cubicBezTo>
                    <a:pt x="321" y="8"/>
                    <a:pt x="321" y="6"/>
                    <a:pt x="318" y="7"/>
                  </a:cubicBezTo>
                  <a:cubicBezTo>
                    <a:pt x="323" y="43"/>
                    <a:pt x="339" y="116"/>
                    <a:pt x="308" y="140"/>
                  </a:cubicBezTo>
                  <a:cubicBezTo>
                    <a:pt x="306" y="133"/>
                    <a:pt x="314" y="127"/>
                    <a:pt x="317" y="124"/>
                  </a:cubicBezTo>
                  <a:cubicBezTo>
                    <a:pt x="330" y="88"/>
                    <a:pt x="320" y="40"/>
                    <a:pt x="314" y="7"/>
                  </a:cubicBezTo>
                  <a:cubicBezTo>
                    <a:pt x="311" y="14"/>
                    <a:pt x="310" y="2"/>
                    <a:pt x="305" y="8"/>
                  </a:cubicBezTo>
                  <a:cubicBezTo>
                    <a:pt x="315" y="33"/>
                    <a:pt x="323" y="106"/>
                    <a:pt x="300" y="133"/>
                  </a:cubicBezTo>
                  <a:cubicBezTo>
                    <a:pt x="296" y="133"/>
                    <a:pt x="296" y="129"/>
                    <a:pt x="292" y="129"/>
                  </a:cubicBezTo>
                  <a:cubicBezTo>
                    <a:pt x="209" y="151"/>
                    <a:pt x="114" y="152"/>
                    <a:pt x="33" y="174"/>
                  </a:cubicBezTo>
                  <a:cubicBezTo>
                    <a:pt x="29" y="174"/>
                    <a:pt x="29" y="178"/>
                    <a:pt x="27" y="180"/>
                  </a:cubicBezTo>
                  <a:cubicBezTo>
                    <a:pt x="23" y="173"/>
                    <a:pt x="19" y="181"/>
                    <a:pt x="16" y="183"/>
                  </a:cubicBezTo>
                  <a:cubicBezTo>
                    <a:pt x="15" y="181"/>
                    <a:pt x="14" y="180"/>
                    <a:pt x="14" y="178"/>
                  </a:cubicBezTo>
                  <a:cubicBezTo>
                    <a:pt x="12" y="180"/>
                    <a:pt x="13" y="185"/>
                    <a:pt x="8" y="184"/>
                  </a:cubicBezTo>
                  <a:cubicBezTo>
                    <a:pt x="87" y="174"/>
                    <a:pt x="167" y="157"/>
                    <a:pt x="245" y="146"/>
                  </a:cubicBezTo>
                  <a:cubicBezTo>
                    <a:pt x="263" y="143"/>
                    <a:pt x="281" y="138"/>
                    <a:pt x="300" y="139"/>
                  </a:cubicBezTo>
                  <a:cubicBezTo>
                    <a:pt x="295" y="144"/>
                    <a:pt x="290" y="142"/>
                    <a:pt x="285" y="143"/>
                  </a:cubicBezTo>
                  <a:cubicBezTo>
                    <a:pt x="252" y="148"/>
                    <a:pt x="217" y="154"/>
                    <a:pt x="183" y="161"/>
                  </a:cubicBezTo>
                  <a:cubicBezTo>
                    <a:pt x="160" y="166"/>
                    <a:pt x="140" y="169"/>
                    <a:pt x="119" y="170"/>
                  </a:cubicBezTo>
                  <a:cubicBezTo>
                    <a:pt x="110" y="170"/>
                    <a:pt x="101" y="174"/>
                    <a:pt x="92" y="175"/>
                  </a:cubicBezTo>
                  <a:cubicBezTo>
                    <a:pt x="63" y="181"/>
                    <a:pt x="33" y="185"/>
                    <a:pt x="4" y="189"/>
                  </a:cubicBezTo>
                  <a:cubicBezTo>
                    <a:pt x="0" y="171"/>
                    <a:pt x="15" y="171"/>
                    <a:pt x="21" y="163"/>
                  </a:cubicBezTo>
                  <a:cubicBezTo>
                    <a:pt x="24" y="163"/>
                    <a:pt x="24" y="167"/>
                    <a:pt x="25" y="170"/>
                  </a:cubicBezTo>
                  <a:cubicBezTo>
                    <a:pt x="28" y="170"/>
                    <a:pt x="26" y="165"/>
                    <a:pt x="30" y="166"/>
                  </a:cubicBezTo>
                  <a:cubicBezTo>
                    <a:pt x="35" y="166"/>
                    <a:pt x="28" y="168"/>
                    <a:pt x="30" y="171"/>
                  </a:cubicBezTo>
                  <a:cubicBezTo>
                    <a:pt x="111" y="149"/>
                    <a:pt x="216" y="147"/>
                    <a:pt x="295" y="124"/>
                  </a:cubicBezTo>
                  <a:cubicBezTo>
                    <a:pt x="297" y="121"/>
                    <a:pt x="298" y="125"/>
                    <a:pt x="301" y="125"/>
                  </a:cubicBezTo>
                  <a:cubicBezTo>
                    <a:pt x="318" y="93"/>
                    <a:pt x="315" y="38"/>
                    <a:pt x="299" y="8"/>
                  </a:cubicBezTo>
                  <a:cubicBezTo>
                    <a:pt x="288" y="12"/>
                    <a:pt x="274" y="13"/>
                    <a:pt x="260" y="15"/>
                  </a:cubicBezTo>
                  <a:close/>
                  <a:moveTo>
                    <a:pt x="23" y="172"/>
                  </a:moveTo>
                  <a:cubicBezTo>
                    <a:pt x="22" y="170"/>
                    <a:pt x="22" y="167"/>
                    <a:pt x="20" y="168"/>
                  </a:cubicBezTo>
                  <a:cubicBezTo>
                    <a:pt x="21" y="171"/>
                    <a:pt x="18" y="170"/>
                    <a:pt x="19" y="173"/>
                  </a:cubicBezTo>
                  <a:cubicBezTo>
                    <a:pt x="21" y="173"/>
                    <a:pt x="22" y="173"/>
                    <a:pt x="23" y="172"/>
                  </a:cubicBezTo>
                  <a:close/>
                  <a:moveTo>
                    <a:pt x="37" y="399"/>
                  </a:moveTo>
                  <a:cubicBezTo>
                    <a:pt x="36" y="384"/>
                    <a:pt x="35" y="395"/>
                    <a:pt x="34" y="404"/>
                  </a:cubicBezTo>
                  <a:cubicBezTo>
                    <a:pt x="36" y="415"/>
                    <a:pt x="34" y="431"/>
                    <a:pt x="39" y="438"/>
                  </a:cubicBezTo>
                  <a:cubicBezTo>
                    <a:pt x="37" y="429"/>
                    <a:pt x="37" y="410"/>
                    <a:pt x="37" y="399"/>
                  </a:cubicBezTo>
                  <a:close/>
                  <a:moveTo>
                    <a:pt x="57" y="347"/>
                  </a:moveTo>
                  <a:cubicBezTo>
                    <a:pt x="52" y="347"/>
                    <a:pt x="49" y="348"/>
                    <a:pt x="46" y="350"/>
                  </a:cubicBezTo>
                  <a:cubicBezTo>
                    <a:pt x="44" y="360"/>
                    <a:pt x="49" y="365"/>
                    <a:pt x="44" y="370"/>
                  </a:cubicBezTo>
                  <a:cubicBezTo>
                    <a:pt x="41" y="370"/>
                    <a:pt x="43" y="366"/>
                    <a:pt x="40" y="367"/>
                  </a:cubicBezTo>
                  <a:cubicBezTo>
                    <a:pt x="37" y="380"/>
                    <a:pt x="40" y="395"/>
                    <a:pt x="40" y="409"/>
                  </a:cubicBezTo>
                  <a:cubicBezTo>
                    <a:pt x="42" y="408"/>
                    <a:pt x="40" y="402"/>
                    <a:pt x="41" y="399"/>
                  </a:cubicBezTo>
                  <a:cubicBezTo>
                    <a:pt x="44" y="385"/>
                    <a:pt x="47" y="371"/>
                    <a:pt x="52" y="359"/>
                  </a:cubicBezTo>
                  <a:cubicBezTo>
                    <a:pt x="54" y="358"/>
                    <a:pt x="56" y="356"/>
                    <a:pt x="57" y="355"/>
                  </a:cubicBezTo>
                  <a:cubicBezTo>
                    <a:pt x="55" y="355"/>
                    <a:pt x="51" y="356"/>
                    <a:pt x="51" y="353"/>
                  </a:cubicBezTo>
                  <a:cubicBezTo>
                    <a:pt x="49" y="347"/>
                    <a:pt x="55" y="349"/>
                    <a:pt x="57" y="347"/>
                  </a:cubicBezTo>
                  <a:close/>
                  <a:moveTo>
                    <a:pt x="41" y="353"/>
                  </a:moveTo>
                  <a:cubicBezTo>
                    <a:pt x="41" y="356"/>
                    <a:pt x="39" y="357"/>
                    <a:pt x="39" y="360"/>
                  </a:cubicBezTo>
                  <a:cubicBezTo>
                    <a:pt x="43" y="361"/>
                    <a:pt x="43" y="354"/>
                    <a:pt x="41" y="353"/>
                  </a:cubicBezTo>
                  <a:close/>
                  <a:moveTo>
                    <a:pt x="50" y="464"/>
                  </a:moveTo>
                  <a:cubicBezTo>
                    <a:pt x="46" y="453"/>
                    <a:pt x="45" y="440"/>
                    <a:pt x="41" y="428"/>
                  </a:cubicBezTo>
                  <a:cubicBezTo>
                    <a:pt x="43" y="441"/>
                    <a:pt x="43" y="456"/>
                    <a:pt x="50" y="464"/>
                  </a:cubicBezTo>
                  <a:close/>
                  <a:moveTo>
                    <a:pt x="55" y="463"/>
                  </a:moveTo>
                  <a:cubicBezTo>
                    <a:pt x="52" y="453"/>
                    <a:pt x="48" y="439"/>
                    <a:pt x="46" y="428"/>
                  </a:cubicBezTo>
                  <a:cubicBezTo>
                    <a:pt x="46" y="425"/>
                    <a:pt x="47" y="419"/>
                    <a:pt x="44" y="418"/>
                  </a:cubicBezTo>
                  <a:cubicBezTo>
                    <a:pt x="47" y="434"/>
                    <a:pt x="47" y="453"/>
                    <a:pt x="55" y="463"/>
                  </a:cubicBezTo>
                  <a:close/>
                  <a:moveTo>
                    <a:pt x="51" y="434"/>
                  </a:moveTo>
                  <a:cubicBezTo>
                    <a:pt x="48" y="409"/>
                    <a:pt x="52" y="388"/>
                    <a:pt x="55" y="365"/>
                  </a:cubicBezTo>
                  <a:cubicBezTo>
                    <a:pt x="44" y="387"/>
                    <a:pt x="45" y="408"/>
                    <a:pt x="51" y="434"/>
                  </a:cubicBezTo>
                  <a:close/>
                  <a:moveTo>
                    <a:pt x="64" y="339"/>
                  </a:moveTo>
                  <a:cubicBezTo>
                    <a:pt x="61" y="334"/>
                    <a:pt x="49" y="337"/>
                    <a:pt x="49" y="343"/>
                  </a:cubicBezTo>
                  <a:cubicBezTo>
                    <a:pt x="53" y="340"/>
                    <a:pt x="64" y="345"/>
                    <a:pt x="64" y="339"/>
                  </a:cubicBezTo>
                  <a:close/>
                  <a:moveTo>
                    <a:pt x="66" y="1133"/>
                  </a:moveTo>
                  <a:cubicBezTo>
                    <a:pt x="59" y="1115"/>
                    <a:pt x="53" y="1091"/>
                    <a:pt x="50" y="1067"/>
                  </a:cubicBezTo>
                  <a:cubicBezTo>
                    <a:pt x="47" y="1040"/>
                    <a:pt x="52" y="1012"/>
                    <a:pt x="50" y="991"/>
                  </a:cubicBezTo>
                  <a:cubicBezTo>
                    <a:pt x="41" y="1043"/>
                    <a:pt x="41" y="1099"/>
                    <a:pt x="66" y="1133"/>
                  </a:cubicBezTo>
                  <a:close/>
                  <a:moveTo>
                    <a:pt x="63" y="462"/>
                  </a:moveTo>
                  <a:cubicBezTo>
                    <a:pt x="114" y="461"/>
                    <a:pt x="162" y="459"/>
                    <a:pt x="213" y="463"/>
                  </a:cubicBezTo>
                  <a:cubicBezTo>
                    <a:pt x="301" y="471"/>
                    <a:pt x="398" y="471"/>
                    <a:pt x="494" y="471"/>
                  </a:cubicBezTo>
                  <a:cubicBezTo>
                    <a:pt x="491" y="451"/>
                    <a:pt x="481" y="438"/>
                    <a:pt x="479" y="418"/>
                  </a:cubicBezTo>
                  <a:cubicBezTo>
                    <a:pt x="454" y="417"/>
                    <a:pt x="434" y="420"/>
                    <a:pt x="418" y="418"/>
                  </a:cubicBezTo>
                  <a:cubicBezTo>
                    <a:pt x="436" y="414"/>
                    <a:pt x="459" y="416"/>
                    <a:pt x="479" y="414"/>
                  </a:cubicBezTo>
                  <a:cubicBezTo>
                    <a:pt x="478" y="401"/>
                    <a:pt x="481" y="391"/>
                    <a:pt x="483" y="380"/>
                  </a:cubicBezTo>
                  <a:cubicBezTo>
                    <a:pt x="477" y="380"/>
                    <a:pt x="472" y="382"/>
                    <a:pt x="465" y="381"/>
                  </a:cubicBezTo>
                  <a:cubicBezTo>
                    <a:pt x="465" y="385"/>
                    <a:pt x="472" y="383"/>
                    <a:pt x="468" y="386"/>
                  </a:cubicBezTo>
                  <a:cubicBezTo>
                    <a:pt x="365" y="382"/>
                    <a:pt x="244" y="376"/>
                    <a:pt x="150" y="385"/>
                  </a:cubicBezTo>
                  <a:cubicBezTo>
                    <a:pt x="138" y="386"/>
                    <a:pt x="123" y="390"/>
                    <a:pt x="113" y="385"/>
                  </a:cubicBezTo>
                  <a:cubicBezTo>
                    <a:pt x="138" y="386"/>
                    <a:pt x="164" y="379"/>
                    <a:pt x="194" y="379"/>
                  </a:cubicBezTo>
                  <a:cubicBezTo>
                    <a:pt x="270" y="376"/>
                    <a:pt x="360" y="382"/>
                    <a:pt x="434" y="382"/>
                  </a:cubicBezTo>
                  <a:cubicBezTo>
                    <a:pt x="443" y="382"/>
                    <a:pt x="452" y="380"/>
                    <a:pt x="461" y="379"/>
                  </a:cubicBezTo>
                  <a:cubicBezTo>
                    <a:pt x="470" y="378"/>
                    <a:pt x="480" y="380"/>
                    <a:pt x="486" y="374"/>
                  </a:cubicBezTo>
                  <a:cubicBezTo>
                    <a:pt x="483" y="370"/>
                    <a:pt x="470" y="373"/>
                    <a:pt x="463" y="373"/>
                  </a:cubicBezTo>
                  <a:cubicBezTo>
                    <a:pt x="425" y="374"/>
                    <a:pt x="387" y="373"/>
                    <a:pt x="349" y="373"/>
                  </a:cubicBezTo>
                  <a:cubicBezTo>
                    <a:pt x="340" y="373"/>
                    <a:pt x="329" y="375"/>
                    <a:pt x="322" y="370"/>
                  </a:cubicBezTo>
                  <a:cubicBezTo>
                    <a:pt x="367" y="373"/>
                    <a:pt x="422" y="372"/>
                    <a:pt x="466" y="370"/>
                  </a:cubicBezTo>
                  <a:cubicBezTo>
                    <a:pt x="474" y="370"/>
                    <a:pt x="489" y="374"/>
                    <a:pt x="489" y="363"/>
                  </a:cubicBezTo>
                  <a:cubicBezTo>
                    <a:pt x="462" y="364"/>
                    <a:pt x="436" y="364"/>
                    <a:pt x="405" y="363"/>
                  </a:cubicBezTo>
                  <a:cubicBezTo>
                    <a:pt x="390" y="363"/>
                    <a:pt x="360" y="365"/>
                    <a:pt x="352" y="361"/>
                  </a:cubicBezTo>
                  <a:cubicBezTo>
                    <a:pt x="319" y="362"/>
                    <a:pt x="285" y="363"/>
                    <a:pt x="249" y="364"/>
                  </a:cubicBezTo>
                  <a:cubicBezTo>
                    <a:pt x="212" y="365"/>
                    <a:pt x="173" y="364"/>
                    <a:pt x="136" y="368"/>
                  </a:cubicBezTo>
                  <a:cubicBezTo>
                    <a:pt x="121" y="369"/>
                    <a:pt x="107" y="371"/>
                    <a:pt x="93" y="372"/>
                  </a:cubicBezTo>
                  <a:cubicBezTo>
                    <a:pt x="89" y="372"/>
                    <a:pt x="80" y="375"/>
                    <a:pt x="79" y="368"/>
                  </a:cubicBezTo>
                  <a:cubicBezTo>
                    <a:pt x="92" y="367"/>
                    <a:pt x="103" y="364"/>
                    <a:pt x="115" y="362"/>
                  </a:cubicBezTo>
                  <a:cubicBezTo>
                    <a:pt x="98" y="361"/>
                    <a:pt x="84" y="363"/>
                    <a:pt x="68" y="363"/>
                  </a:cubicBezTo>
                  <a:cubicBezTo>
                    <a:pt x="67" y="359"/>
                    <a:pt x="72" y="361"/>
                    <a:pt x="70" y="357"/>
                  </a:cubicBezTo>
                  <a:cubicBezTo>
                    <a:pt x="68" y="355"/>
                    <a:pt x="61" y="357"/>
                    <a:pt x="58" y="355"/>
                  </a:cubicBezTo>
                  <a:cubicBezTo>
                    <a:pt x="58" y="362"/>
                    <a:pt x="62" y="362"/>
                    <a:pt x="63" y="366"/>
                  </a:cubicBezTo>
                  <a:cubicBezTo>
                    <a:pt x="58" y="370"/>
                    <a:pt x="59" y="379"/>
                    <a:pt x="56" y="384"/>
                  </a:cubicBezTo>
                  <a:cubicBezTo>
                    <a:pt x="63" y="386"/>
                    <a:pt x="58" y="399"/>
                    <a:pt x="62" y="405"/>
                  </a:cubicBezTo>
                  <a:cubicBezTo>
                    <a:pt x="62" y="389"/>
                    <a:pt x="70" y="382"/>
                    <a:pt x="79" y="374"/>
                  </a:cubicBezTo>
                  <a:cubicBezTo>
                    <a:pt x="78" y="384"/>
                    <a:pt x="71" y="398"/>
                    <a:pt x="71" y="414"/>
                  </a:cubicBezTo>
                  <a:cubicBezTo>
                    <a:pt x="71" y="427"/>
                    <a:pt x="74" y="438"/>
                    <a:pt x="79" y="448"/>
                  </a:cubicBezTo>
                  <a:cubicBezTo>
                    <a:pt x="68" y="448"/>
                    <a:pt x="69" y="433"/>
                    <a:pt x="66" y="423"/>
                  </a:cubicBezTo>
                  <a:cubicBezTo>
                    <a:pt x="63" y="430"/>
                    <a:pt x="72" y="441"/>
                    <a:pt x="65" y="447"/>
                  </a:cubicBezTo>
                  <a:cubicBezTo>
                    <a:pt x="56" y="433"/>
                    <a:pt x="61" y="409"/>
                    <a:pt x="55" y="389"/>
                  </a:cubicBezTo>
                  <a:cubicBezTo>
                    <a:pt x="53" y="413"/>
                    <a:pt x="54" y="440"/>
                    <a:pt x="63" y="462"/>
                  </a:cubicBezTo>
                  <a:close/>
                  <a:moveTo>
                    <a:pt x="60" y="480"/>
                  </a:moveTo>
                  <a:cubicBezTo>
                    <a:pt x="63" y="481"/>
                    <a:pt x="64" y="479"/>
                    <a:pt x="68" y="480"/>
                  </a:cubicBezTo>
                  <a:cubicBezTo>
                    <a:pt x="66" y="473"/>
                    <a:pt x="59" y="471"/>
                    <a:pt x="55" y="466"/>
                  </a:cubicBezTo>
                  <a:cubicBezTo>
                    <a:pt x="55" y="472"/>
                    <a:pt x="59" y="475"/>
                    <a:pt x="60" y="480"/>
                  </a:cubicBezTo>
                  <a:close/>
                  <a:moveTo>
                    <a:pt x="73" y="958"/>
                  </a:moveTo>
                  <a:cubicBezTo>
                    <a:pt x="72" y="959"/>
                    <a:pt x="72" y="962"/>
                    <a:pt x="68" y="962"/>
                  </a:cubicBezTo>
                  <a:cubicBezTo>
                    <a:pt x="49" y="998"/>
                    <a:pt x="51" y="1073"/>
                    <a:pt x="64" y="1111"/>
                  </a:cubicBezTo>
                  <a:cubicBezTo>
                    <a:pt x="66" y="1117"/>
                    <a:pt x="67" y="1125"/>
                    <a:pt x="72" y="1128"/>
                  </a:cubicBezTo>
                  <a:cubicBezTo>
                    <a:pt x="77" y="1123"/>
                    <a:pt x="72" y="1116"/>
                    <a:pt x="71" y="1110"/>
                  </a:cubicBezTo>
                  <a:cubicBezTo>
                    <a:pt x="67" y="1089"/>
                    <a:pt x="65" y="1065"/>
                    <a:pt x="65" y="1044"/>
                  </a:cubicBezTo>
                  <a:cubicBezTo>
                    <a:pt x="64" y="1015"/>
                    <a:pt x="68" y="968"/>
                    <a:pt x="91" y="956"/>
                  </a:cubicBezTo>
                  <a:cubicBezTo>
                    <a:pt x="91" y="958"/>
                    <a:pt x="88" y="960"/>
                    <a:pt x="92" y="960"/>
                  </a:cubicBezTo>
                  <a:cubicBezTo>
                    <a:pt x="104" y="952"/>
                    <a:pt x="111" y="959"/>
                    <a:pt x="131" y="957"/>
                  </a:cubicBezTo>
                  <a:cubicBezTo>
                    <a:pt x="138" y="957"/>
                    <a:pt x="145" y="954"/>
                    <a:pt x="152" y="953"/>
                  </a:cubicBezTo>
                  <a:cubicBezTo>
                    <a:pt x="266" y="946"/>
                    <a:pt x="434" y="952"/>
                    <a:pt x="543" y="951"/>
                  </a:cubicBezTo>
                  <a:cubicBezTo>
                    <a:pt x="544" y="947"/>
                    <a:pt x="539" y="943"/>
                    <a:pt x="543" y="941"/>
                  </a:cubicBezTo>
                  <a:cubicBezTo>
                    <a:pt x="545" y="941"/>
                    <a:pt x="546" y="947"/>
                    <a:pt x="546" y="942"/>
                  </a:cubicBezTo>
                  <a:cubicBezTo>
                    <a:pt x="546" y="939"/>
                    <a:pt x="540" y="939"/>
                    <a:pt x="533" y="939"/>
                  </a:cubicBezTo>
                  <a:cubicBezTo>
                    <a:pt x="530" y="939"/>
                    <a:pt x="536" y="943"/>
                    <a:pt x="532" y="944"/>
                  </a:cubicBezTo>
                  <a:cubicBezTo>
                    <a:pt x="473" y="943"/>
                    <a:pt x="402" y="939"/>
                    <a:pt x="334" y="941"/>
                  </a:cubicBezTo>
                  <a:cubicBezTo>
                    <a:pt x="264" y="944"/>
                    <a:pt x="182" y="942"/>
                    <a:pt x="117" y="950"/>
                  </a:cubicBezTo>
                  <a:cubicBezTo>
                    <a:pt x="122" y="944"/>
                    <a:pt x="132" y="945"/>
                    <a:pt x="138" y="944"/>
                  </a:cubicBezTo>
                  <a:cubicBezTo>
                    <a:pt x="198" y="938"/>
                    <a:pt x="259" y="941"/>
                    <a:pt x="317" y="939"/>
                  </a:cubicBezTo>
                  <a:cubicBezTo>
                    <a:pt x="324" y="939"/>
                    <a:pt x="331" y="940"/>
                    <a:pt x="333" y="939"/>
                  </a:cubicBezTo>
                  <a:cubicBezTo>
                    <a:pt x="331" y="940"/>
                    <a:pt x="303" y="938"/>
                    <a:pt x="297" y="938"/>
                  </a:cubicBezTo>
                  <a:cubicBezTo>
                    <a:pt x="248" y="938"/>
                    <a:pt x="194" y="932"/>
                    <a:pt x="151" y="936"/>
                  </a:cubicBezTo>
                  <a:cubicBezTo>
                    <a:pt x="145" y="937"/>
                    <a:pt x="138" y="943"/>
                    <a:pt x="133" y="935"/>
                  </a:cubicBezTo>
                  <a:cubicBezTo>
                    <a:pt x="180" y="930"/>
                    <a:pt x="227" y="935"/>
                    <a:pt x="274" y="934"/>
                  </a:cubicBezTo>
                  <a:cubicBezTo>
                    <a:pt x="363" y="934"/>
                    <a:pt x="463" y="935"/>
                    <a:pt x="548" y="935"/>
                  </a:cubicBezTo>
                  <a:cubicBezTo>
                    <a:pt x="547" y="935"/>
                    <a:pt x="546" y="934"/>
                    <a:pt x="547" y="933"/>
                  </a:cubicBezTo>
                  <a:cubicBezTo>
                    <a:pt x="558" y="933"/>
                    <a:pt x="570" y="932"/>
                    <a:pt x="583" y="934"/>
                  </a:cubicBezTo>
                  <a:cubicBezTo>
                    <a:pt x="584" y="930"/>
                    <a:pt x="588" y="930"/>
                    <a:pt x="592" y="928"/>
                  </a:cubicBezTo>
                  <a:cubicBezTo>
                    <a:pt x="605" y="888"/>
                    <a:pt x="615" y="846"/>
                    <a:pt x="606" y="805"/>
                  </a:cubicBezTo>
                  <a:cubicBezTo>
                    <a:pt x="603" y="791"/>
                    <a:pt x="595" y="778"/>
                    <a:pt x="592" y="765"/>
                  </a:cubicBezTo>
                  <a:cubicBezTo>
                    <a:pt x="591" y="757"/>
                    <a:pt x="591" y="751"/>
                    <a:pt x="586" y="746"/>
                  </a:cubicBezTo>
                  <a:cubicBezTo>
                    <a:pt x="577" y="747"/>
                    <a:pt x="567" y="741"/>
                    <a:pt x="559" y="745"/>
                  </a:cubicBezTo>
                  <a:cubicBezTo>
                    <a:pt x="552" y="740"/>
                    <a:pt x="548" y="743"/>
                    <a:pt x="539" y="743"/>
                  </a:cubicBezTo>
                  <a:cubicBezTo>
                    <a:pt x="515" y="742"/>
                    <a:pt x="488" y="739"/>
                    <a:pt x="462" y="740"/>
                  </a:cubicBezTo>
                  <a:cubicBezTo>
                    <a:pt x="422" y="742"/>
                    <a:pt x="381" y="738"/>
                    <a:pt x="340" y="739"/>
                  </a:cubicBezTo>
                  <a:cubicBezTo>
                    <a:pt x="257" y="741"/>
                    <a:pt x="170" y="735"/>
                    <a:pt x="100" y="738"/>
                  </a:cubicBezTo>
                  <a:cubicBezTo>
                    <a:pt x="102" y="743"/>
                    <a:pt x="105" y="750"/>
                    <a:pt x="99" y="753"/>
                  </a:cubicBezTo>
                  <a:cubicBezTo>
                    <a:pt x="217" y="752"/>
                    <a:pt x="314" y="744"/>
                    <a:pt x="445" y="751"/>
                  </a:cubicBezTo>
                  <a:cubicBezTo>
                    <a:pt x="480" y="753"/>
                    <a:pt x="514" y="755"/>
                    <a:pt x="544" y="757"/>
                  </a:cubicBezTo>
                  <a:cubicBezTo>
                    <a:pt x="561" y="758"/>
                    <a:pt x="576" y="757"/>
                    <a:pt x="586" y="761"/>
                  </a:cubicBezTo>
                  <a:cubicBezTo>
                    <a:pt x="587" y="765"/>
                    <a:pt x="581" y="763"/>
                    <a:pt x="580" y="765"/>
                  </a:cubicBezTo>
                  <a:cubicBezTo>
                    <a:pt x="587" y="766"/>
                    <a:pt x="582" y="770"/>
                    <a:pt x="581" y="772"/>
                  </a:cubicBezTo>
                  <a:cubicBezTo>
                    <a:pt x="598" y="808"/>
                    <a:pt x="593" y="866"/>
                    <a:pt x="587" y="909"/>
                  </a:cubicBezTo>
                  <a:cubicBezTo>
                    <a:pt x="578" y="908"/>
                    <a:pt x="582" y="919"/>
                    <a:pt x="577" y="923"/>
                  </a:cubicBezTo>
                  <a:cubicBezTo>
                    <a:pt x="515" y="924"/>
                    <a:pt x="454" y="923"/>
                    <a:pt x="387" y="919"/>
                  </a:cubicBezTo>
                  <a:cubicBezTo>
                    <a:pt x="326" y="916"/>
                    <a:pt x="263" y="921"/>
                    <a:pt x="202" y="918"/>
                  </a:cubicBezTo>
                  <a:cubicBezTo>
                    <a:pt x="164" y="916"/>
                    <a:pt x="126" y="918"/>
                    <a:pt x="91" y="920"/>
                  </a:cubicBezTo>
                  <a:cubicBezTo>
                    <a:pt x="90" y="922"/>
                    <a:pt x="91" y="926"/>
                    <a:pt x="87" y="927"/>
                  </a:cubicBezTo>
                  <a:cubicBezTo>
                    <a:pt x="85" y="925"/>
                    <a:pt x="86" y="921"/>
                    <a:pt x="84" y="920"/>
                  </a:cubicBezTo>
                  <a:cubicBezTo>
                    <a:pt x="86" y="927"/>
                    <a:pt x="83" y="928"/>
                    <a:pt x="83" y="936"/>
                  </a:cubicBezTo>
                  <a:cubicBezTo>
                    <a:pt x="88" y="938"/>
                    <a:pt x="94" y="935"/>
                    <a:pt x="100" y="935"/>
                  </a:cubicBezTo>
                  <a:cubicBezTo>
                    <a:pt x="108" y="934"/>
                    <a:pt x="120" y="931"/>
                    <a:pt x="124" y="938"/>
                  </a:cubicBezTo>
                  <a:cubicBezTo>
                    <a:pt x="106" y="940"/>
                    <a:pt x="83" y="935"/>
                    <a:pt x="69" y="946"/>
                  </a:cubicBezTo>
                  <a:cubicBezTo>
                    <a:pt x="56" y="955"/>
                    <a:pt x="57" y="977"/>
                    <a:pt x="55" y="996"/>
                  </a:cubicBezTo>
                  <a:cubicBezTo>
                    <a:pt x="57" y="987"/>
                    <a:pt x="58" y="973"/>
                    <a:pt x="62" y="966"/>
                  </a:cubicBezTo>
                  <a:cubicBezTo>
                    <a:pt x="65" y="962"/>
                    <a:pt x="71" y="956"/>
                    <a:pt x="74" y="958"/>
                  </a:cubicBezTo>
                  <a:cubicBezTo>
                    <a:pt x="73" y="958"/>
                    <a:pt x="73" y="958"/>
                    <a:pt x="73" y="958"/>
                  </a:cubicBezTo>
                  <a:close/>
                  <a:moveTo>
                    <a:pt x="113" y="351"/>
                  </a:moveTo>
                  <a:cubicBezTo>
                    <a:pt x="97" y="346"/>
                    <a:pt x="78" y="348"/>
                    <a:pt x="62" y="353"/>
                  </a:cubicBezTo>
                  <a:cubicBezTo>
                    <a:pt x="78" y="357"/>
                    <a:pt x="96" y="355"/>
                    <a:pt x="113" y="351"/>
                  </a:cubicBezTo>
                  <a:close/>
                  <a:moveTo>
                    <a:pt x="66" y="341"/>
                  </a:moveTo>
                  <a:cubicBezTo>
                    <a:pt x="71" y="340"/>
                    <a:pt x="83" y="342"/>
                    <a:pt x="85" y="339"/>
                  </a:cubicBezTo>
                  <a:cubicBezTo>
                    <a:pt x="76" y="339"/>
                    <a:pt x="69" y="338"/>
                    <a:pt x="64" y="337"/>
                  </a:cubicBezTo>
                  <a:cubicBezTo>
                    <a:pt x="66" y="337"/>
                    <a:pt x="67" y="339"/>
                    <a:pt x="66" y="341"/>
                  </a:cubicBezTo>
                  <a:close/>
                  <a:moveTo>
                    <a:pt x="70" y="476"/>
                  </a:moveTo>
                  <a:cubicBezTo>
                    <a:pt x="71" y="474"/>
                    <a:pt x="71" y="471"/>
                    <a:pt x="75" y="472"/>
                  </a:cubicBezTo>
                  <a:cubicBezTo>
                    <a:pt x="87" y="474"/>
                    <a:pt x="101" y="468"/>
                    <a:pt x="114" y="474"/>
                  </a:cubicBezTo>
                  <a:cubicBezTo>
                    <a:pt x="98" y="475"/>
                    <a:pt x="88" y="471"/>
                    <a:pt x="75" y="476"/>
                  </a:cubicBezTo>
                  <a:cubicBezTo>
                    <a:pt x="102" y="476"/>
                    <a:pt x="137" y="476"/>
                    <a:pt x="157" y="477"/>
                  </a:cubicBezTo>
                  <a:cubicBezTo>
                    <a:pt x="159" y="475"/>
                    <a:pt x="160" y="473"/>
                    <a:pt x="163" y="473"/>
                  </a:cubicBezTo>
                  <a:cubicBezTo>
                    <a:pt x="208" y="477"/>
                    <a:pt x="261" y="477"/>
                    <a:pt x="308" y="473"/>
                  </a:cubicBezTo>
                  <a:cubicBezTo>
                    <a:pt x="243" y="471"/>
                    <a:pt x="151" y="459"/>
                    <a:pt x="65" y="465"/>
                  </a:cubicBezTo>
                  <a:cubicBezTo>
                    <a:pt x="65" y="465"/>
                    <a:pt x="64" y="465"/>
                    <a:pt x="64" y="466"/>
                  </a:cubicBezTo>
                  <a:cubicBezTo>
                    <a:pt x="68" y="468"/>
                    <a:pt x="66" y="475"/>
                    <a:pt x="70" y="476"/>
                  </a:cubicBezTo>
                  <a:close/>
                  <a:moveTo>
                    <a:pt x="66" y="412"/>
                  </a:moveTo>
                  <a:cubicBezTo>
                    <a:pt x="67" y="412"/>
                    <a:pt x="69" y="393"/>
                    <a:pt x="67" y="394"/>
                  </a:cubicBezTo>
                  <a:cubicBezTo>
                    <a:pt x="66" y="398"/>
                    <a:pt x="63" y="411"/>
                    <a:pt x="66" y="412"/>
                  </a:cubicBezTo>
                  <a:close/>
                  <a:moveTo>
                    <a:pt x="71" y="1044"/>
                  </a:moveTo>
                  <a:cubicBezTo>
                    <a:pt x="71" y="1061"/>
                    <a:pt x="73" y="1078"/>
                    <a:pt x="76" y="1091"/>
                  </a:cubicBezTo>
                  <a:cubicBezTo>
                    <a:pt x="74" y="1072"/>
                    <a:pt x="72" y="1046"/>
                    <a:pt x="74" y="1024"/>
                  </a:cubicBezTo>
                  <a:cubicBezTo>
                    <a:pt x="75" y="1011"/>
                    <a:pt x="81" y="999"/>
                    <a:pt x="78" y="990"/>
                  </a:cubicBezTo>
                  <a:cubicBezTo>
                    <a:pt x="68" y="1002"/>
                    <a:pt x="71" y="1027"/>
                    <a:pt x="71" y="1044"/>
                  </a:cubicBezTo>
                  <a:close/>
                  <a:moveTo>
                    <a:pt x="90" y="487"/>
                  </a:moveTo>
                  <a:cubicBezTo>
                    <a:pt x="86" y="486"/>
                    <a:pt x="81" y="484"/>
                    <a:pt x="78" y="487"/>
                  </a:cubicBezTo>
                  <a:cubicBezTo>
                    <a:pt x="81" y="487"/>
                    <a:pt x="87" y="490"/>
                    <a:pt x="90" y="487"/>
                  </a:cubicBezTo>
                  <a:close/>
                  <a:moveTo>
                    <a:pt x="84" y="513"/>
                  </a:moveTo>
                  <a:cubicBezTo>
                    <a:pt x="87" y="510"/>
                    <a:pt x="94" y="513"/>
                    <a:pt x="98" y="510"/>
                  </a:cubicBezTo>
                  <a:cubicBezTo>
                    <a:pt x="92" y="508"/>
                    <a:pt x="87" y="505"/>
                    <a:pt x="82" y="501"/>
                  </a:cubicBezTo>
                  <a:cubicBezTo>
                    <a:pt x="80" y="504"/>
                    <a:pt x="80" y="508"/>
                    <a:pt x="79" y="511"/>
                  </a:cubicBezTo>
                  <a:cubicBezTo>
                    <a:pt x="83" y="510"/>
                    <a:pt x="81" y="514"/>
                    <a:pt x="84" y="513"/>
                  </a:cubicBezTo>
                  <a:close/>
                  <a:moveTo>
                    <a:pt x="97" y="1066"/>
                  </a:moveTo>
                  <a:cubicBezTo>
                    <a:pt x="90" y="1076"/>
                    <a:pt x="92" y="1121"/>
                    <a:pt x="98" y="1134"/>
                  </a:cubicBezTo>
                  <a:cubicBezTo>
                    <a:pt x="102" y="1141"/>
                    <a:pt x="111" y="1143"/>
                    <a:pt x="107" y="1150"/>
                  </a:cubicBezTo>
                  <a:cubicBezTo>
                    <a:pt x="99" y="1148"/>
                    <a:pt x="95" y="1142"/>
                    <a:pt x="91" y="1137"/>
                  </a:cubicBezTo>
                  <a:cubicBezTo>
                    <a:pt x="91" y="1139"/>
                    <a:pt x="92" y="1142"/>
                    <a:pt x="89" y="1141"/>
                  </a:cubicBezTo>
                  <a:cubicBezTo>
                    <a:pt x="84" y="1135"/>
                    <a:pt x="83" y="1116"/>
                    <a:pt x="76" y="1112"/>
                  </a:cubicBezTo>
                  <a:cubicBezTo>
                    <a:pt x="81" y="1122"/>
                    <a:pt x="80" y="1139"/>
                    <a:pt x="91" y="1144"/>
                  </a:cubicBezTo>
                  <a:cubicBezTo>
                    <a:pt x="83" y="1149"/>
                    <a:pt x="94" y="1160"/>
                    <a:pt x="95" y="1169"/>
                  </a:cubicBezTo>
                  <a:cubicBezTo>
                    <a:pt x="99" y="1167"/>
                    <a:pt x="116" y="1166"/>
                    <a:pt x="123" y="1170"/>
                  </a:cubicBezTo>
                  <a:cubicBezTo>
                    <a:pt x="156" y="1169"/>
                    <a:pt x="187" y="1170"/>
                    <a:pt x="211" y="1170"/>
                  </a:cubicBezTo>
                  <a:cubicBezTo>
                    <a:pt x="299" y="1170"/>
                    <a:pt x="436" y="1171"/>
                    <a:pt x="542" y="1174"/>
                  </a:cubicBezTo>
                  <a:cubicBezTo>
                    <a:pt x="541" y="1169"/>
                    <a:pt x="540" y="1164"/>
                    <a:pt x="539" y="1158"/>
                  </a:cubicBezTo>
                  <a:cubicBezTo>
                    <a:pt x="517" y="1159"/>
                    <a:pt x="486" y="1157"/>
                    <a:pt x="461" y="1156"/>
                  </a:cubicBezTo>
                  <a:cubicBezTo>
                    <a:pt x="357" y="1156"/>
                    <a:pt x="220" y="1158"/>
                    <a:pt x="104" y="1155"/>
                  </a:cubicBezTo>
                  <a:cubicBezTo>
                    <a:pt x="108" y="1153"/>
                    <a:pt x="112" y="1151"/>
                    <a:pt x="115" y="1148"/>
                  </a:cubicBezTo>
                  <a:cubicBezTo>
                    <a:pt x="140" y="1154"/>
                    <a:pt x="156" y="1149"/>
                    <a:pt x="189" y="1151"/>
                  </a:cubicBezTo>
                  <a:cubicBezTo>
                    <a:pt x="168" y="1147"/>
                    <a:pt x="143" y="1147"/>
                    <a:pt x="123" y="1147"/>
                  </a:cubicBezTo>
                  <a:cubicBezTo>
                    <a:pt x="131" y="1140"/>
                    <a:pt x="144" y="1142"/>
                    <a:pt x="156" y="1141"/>
                  </a:cubicBezTo>
                  <a:cubicBezTo>
                    <a:pt x="180" y="1141"/>
                    <a:pt x="207" y="1141"/>
                    <a:pt x="232" y="1142"/>
                  </a:cubicBezTo>
                  <a:cubicBezTo>
                    <a:pt x="251" y="1143"/>
                    <a:pt x="276" y="1147"/>
                    <a:pt x="287" y="1143"/>
                  </a:cubicBezTo>
                  <a:cubicBezTo>
                    <a:pt x="354" y="1146"/>
                    <a:pt x="431" y="1143"/>
                    <a:pt x="513" y="1144"/>
                  </a:cubicBezTo>
                  <a:cubicBezTo>
                    <a:pt x="512" y="1140"/>
                    <a:pt x="507" y="1137"/>
                    <a:pt x="505" y="1132"/>
                  </a:cubicBezTo>
                  <a:cubicBezTo>
                    <a:pt x="501" y="1120"/>
                    <a:pt x="503" y="1101"/>
                    <a:pt x="500" y="1086"/>
                  </a:cubicBezTo>
                  <a:cubicBezTo>
                    <a:pt x="500" y="1086"/>
                    <a:pt x="497" y="1083"/>
                    <a:pt x="497" y="1082"/>
                  </a:cubicBezTo>
                  <a:cubicBezTo>
                    <a:pt x="496" y="1080"/>
                    <a:pt x="498" y="1075"/>
                    <a:pt x="498" y="1072"/>
                  </a:cubicBezTo>
                  <a:cubicBezTo>
                    <a:pt x="497" y="1055"/>
                    <a:pt x="497" y="1037"/>
                    <a:pt x="497" y="1018"/>
                  </a:cubicBezTo>
                  <a:cubicBezTo>
                    <a:pt x="490" y="1018"/>
                    <a:pt x="485" y="1023"/>
                    <a:pt x="480" y="1022"/>
                  </a:cubicBezTo>
                  <a:cubicBezTo>
                    <a:pt x="479" y="1019"/>
                    <a:pt x="485" y="1018"/>
                    <a:pt x="480" y="1018"/>
                  </a:cubicBezTo>
                  <a:cubicBezTo>
                    <a:pt x="372" y="1025"/>
                    <a:pt x="267" y="1023"/>
                    <a:pt x="161" y="1031"/>
                  </a:cubicBezTo>
                  <a:cubicBezTo>
                    <a:pt x="154" y="1031"/>
                    <a:pt x="146" y="1035"/>
                    <a:pt x="138" y="1032"/>
                  </a:cubicBezTo>
                  <a:cubicBezTo>
                    <a:pt x="137" y="1023"/>
                    <a:pt x="152" y="1020"/>
                    <a:pt x="154" y="1027"/>
                  </a:cubicBezTo>
                  <a:cubicBezTo>
                    <a:pt x="223" y="1019"/>
                    <a:pt x="299" y="1023"/>
                    <a:pt x="368" y="1014"/>
                  </a:cubicBezTo>
                  <a:cubicBezTo>
                    <a:pt x="330" y="1013"/>
                    <a:pt x="303" y="1013"/>
                    <a:pt x="273" y="1014"/>
                  </a:cubicBezTo>
                  <a:cubicBezTo>
                    <a:pt x="265" y="1014"/>
                    <a:pt x="246" y="1019"/>
                    <a:pt x="242" y="1011"/>
                  </a:cubicBezTo>
                  <a:cubicBezTo>
                    <a:pt x="330" y="1012"/>
                    <a:pt x="400" y="1011"/>
                    <a:pt x="497" y="1010"/>
                  </a:cubicBezTo>
                  <a:cubicBezTo>
                    <a:pt x="499" y="1005"/>
                    <a:pt x="501" y="993"/>
                    <a:pt x="503" y="985"/>
                  </a:cubicBezTo>
                  <a:cubicBezTo>
                    <a:pt x="429" y="988"/>
                    <a:pt x="346" y="993"/>
                    <a:pt x="276" y="999"/>
                  </a:cubicBezTo>
                  <a:cubicBezTo>
                    <a:pt x="280" y="999"/>
                    <a:pt x="286" y="998"/>
                    <a:pt x="287" y="1000"/>
                  </a:cubicBezTo>
                  <a:cubicBezTo>
                    <a:pt x="251" y="1000"/>
                    <a:pt x="186" y="999"/>
                    <a:pt x="146" y="1011"/>
                  </a:cubicBezTo>
                  <a:cubicBezTo>
                    <a:pt x="152" y="1006"/>
                    <a:pt x="163" y="1007"/>
                    <a:pt x="169" y="1003"/>
                  </a:cubicBezTo>
                  <a:cubicBezTo>
                    <a:pt x="145" y="1002"/>
                    <a:pt x="127" y="1006"/>
                    <a:pt x="108" y="1004"/>
                  </a:cubicBezTo>
                  <a:cubicBezTo>
                    <a:pt x="139" y="997"/>
                    <a:pt x="172" y="1001"/>
                    <a:pt x="206" y="999"/>
                  </a:cubicBezTo>
                  <a:cubicBezTo>
                    <a:pt x="307" y="993"/>
                    <a:pt x="409" y="988"/>
                    <a:pt x="504" y="980"/>
                  </a:cubicBezTo>
                  <a:cubicBezTo>
                    <a:pt x="504" y="977"/>
                    <a:pt x="506" y="977"/>
                    <a:pt x="505" y="974"/>
                  </a:cubicBezTo>
                  <a:cubicBezTo>
                    <a:pt x="440" y="974"/>
                    <a:pt x="363" y="978"/>
                    <a:pt x="288" y="977"/>
                  </a:cubicBezTo>
                  <a:cubicBezTo>
                    <a:pt x="261" y="977"/>
                    <a:pt x="225" y="972"/>
                    <a:pt x="202" y="976"/>
                  </a:cubicBezTo>
                  <a:cubicBezTo>
                    <a:pt x="184" y="979"/>
                    <a:pt x="154" y="976"/>
                    <a:pt x="132" y="977"/>
                  </a:cubicBezTo>
                  <a:cubicBezTo>
                    <a:pt x="123" y="978"/>
                    <a:pt x="115" y="981"/>
                    <a:pt x="108" y="977"/>
                  </a:cubicBezTo>
                  <a:cubicBezTo>
                    <a:pt x="90" y="1002"/>
                    <a:pt x="89" y="1039"/>
                    <a:pt x="94" y="1068"/>
                  </a:cubicBezTo>
                  <a:cubicBezTo>
                    <a:pt x="95" y="1068"/>
                    <a:pt x="96" y="1063"/>
                    <a:pt x="97" y="1065"/>
                  </a:cubicBezTo>
                  <a:cubicBezTo>
                    <a:pt x="97" y="1066"/>
                    <a:pt x="97" y="1066"/>
                    <a:pt x="97" y="1066"/>
                  </a:cubicBezTo>
                  <a:close/>
                  <a:moveTo>
                    <a:pt x="82" y="987"/>
                  </a:moveTo>
                  <a:cubicBezTo>
                    <a:pt x="82" y="983"/>
                    <a:pt x="85" y="982"/>
                    <a:pt x="84" y="978"/>
                  </a:cubicBezTo>
                  <a:cubicBezTo>
                    <a:pt x="79" y="977"/>
                    <a:pt x="78" y="982"/>
                    <a:pt x="77" y="986"/>
                  </a:cubicBezTo>
                  <a:cubicBezTo>
                    <a:pt x="80" y="985"/>
                    <a:pt x="80" y="987"/>
                    <a:pt x="82" y="987"/>
                  </a:cubicBezTo>
                  <a:close/>
                  <a:moveTo>
                    <a:pt x="83" y="1082"/>
                  </a:moveTo>
                  <a:cubicBezTo>
                    <a:pt x="84" y="1053"/>
                    <a:pt x="88" y="1023"/>
                    <a:pt x="84" y="995"/>
                  </a:cubicBezTo>
                  <a:cubicBezTo>
                    <a:pt x="80" y="1020"/>
                    <a:pt x="79" y="1055"/>
                    <a:pt x="83" y="1082"/>
                  </a:cubicBezTo>
                  <a:close/>
                  <a:moveTo>
                    <a:pt x="83" y="1110"/>
                  </a:moveTo>
                  <a:cubicBezTo>
                    <a:pt x="83" y="1103"/>
                    <a:pt x="82" y="1098"/>
                    <a:pt x="80" y="1093"/>
                  </a:cubicBezTo>
                  <a:cubicBezTo>
                    <a:pt x="80" y="1100"/>
                    <a:pt x="81" y="1105"/>
                    <a:pt x="83" y="1110"/>
                  </a:cubicBezTo>
                  <a:close/>
                  <a:moveTo>
                    <a:pt x="181" y="183"/>
                  </a:moveTo>
                  <a:cubicBezTo>
                    <a:pt x="149" y="188"/>
                    <a:pt x="116" y="189"/>
                    <a:pt x="89" y="200"/>
                  </a:cubicBezTo>
                  <a:cubicBezTo>
                    <a:pt x="119" y="194"/>
                    <a:pt x="152" y="191"/>
                    <a:pt x="181" y="183"/>
                  </a:cubicBezTo>
                  <a:close/>
                  <a:moveTo>
                    <a:pt x="88" y="1163"/>
                  </a:moveTo>
                  <a:cubicBezTo>
                    <a:pt x="87" y="1158"/>
                    <a:pt x="83" y="1156"/>
                    <a:pt x="81" y="1153"/>
                  </a:cubicBezTo>
                  <a:cubicBezTo>
                    <a:pt x="82" y="1157"/>
                    <a:pt x="85" y="1160"/>
                    <a:pt x="88" y="1163"/>
                  </a:cubicBezTo>
                  <a:close/>
                  <a:moveTo>
                    <a:pt x="96" y="301"/>
                  </a:moveTo>
                  <a:cubicBezTo>
                    <a:pt x="91" y="303"/>
                    <a:pt x="92" y="309"/>
                    <a:pt x="90" y="313"/>
                  </a:cubicBezTo>
                  <a:cubicBezTo>
                    <a:pt x="95" y="312"/>
                    <a:pt x="93" y="304"/>
                    <a:pt x="96" y="301"/>
                  </a:cubicBezTo>
                  <a:close/>
                  <a:moveTo>
                    <a:pt x="205" y="333"/>
                  </a:moveTo>
                  <a:cubicBezTo>
                    <a:pt x="166" y="335"/>
                    <a:pt x="127" y="338"/>
                    <a:pt x="92" y="343"/>
                  </a:cubicBezTo>
                  <a:cubicBezTo>
                    <a:pt x="136" y="341"/>
                    <a:pt x="166" y="337"/>
                    <a:pt x="205" y="333"/>
                  </a:cubicBezTo>
                  <a:close/>
                  <a:moveTo>
                    <a:pt x="107" y="269"/>
                  </a:moveTo>
                  <a:cubicBezTo>
                    <a:pt x="138" y="263"/>
                    <a:pt x="174" y="261"/>
                    <a:pt x="202" y="257"/>
                  </a:cubicBezTo>
                  <a:cubicBezTo>
                    <a:pt x="235" y="252"/>
                    <a:pt x="278" y="244"/>
                    <a:pt x="298" y="246"/>
                  </a:cubicBezTo>
                  <a:cubicBezTo>
                    <a:pt x="247" y="252"/>
                    <a:pt x="185" y="262"/>
                    <a:pt x="134" y="271"/>
                  </a:cubicBezTo>
                  <a:cubicBezTo>
                    <a:pt x="131" y="271"/>
                    <a:pt x="139" y="268"/>
                    <a:pt x="133" y="268"/>
                  </a:cubicBezTo>
                  <a:cubicBezTo>
                    <a:pt x="123" y="270"/>
                    <a:pt x="119" y="273"/>
                    <a:pt x="106" y="273"/>
                  </a:cubicBezTo>
                  <a:cubicBezTo>
                    <a:pt x="105" y="277"/>
                    <a:pt x="105" y="282"/>
                    <a:pt x="103" y="285"/>
                  </a:cubicBezTo>
                  <a:cubicBezTo>
                    <a:pt x="124" y="284"/>
                    <a:pt x="142" y="278"/>
                    <a:pt x="167" y="278"/>
                  </a:cubicBezTo>
                  <a:cubicBezTo>
                    <a:pt x="173" y="270"/>
                    <a:pt x="191" y="270"/>
                    <a:pt x="202" y="273"/>
                  </a:cubicBezTo>
                  <a:cubicBezTo>
                    <a:pt x="191" y="275"/>
                    <a:pt x="178" y="275"/>
                    <a:pt x="169" y="278"/>
                  </a:cubicBezTo>
                  <a:cubicBezTo>
                    <a:pt x="173" y="278"/>
                    <a:pt x="176" y="278"/>
                    <a:pt x="179" y="280"/>
                  </a:cubicBezTo>
                  <a:cubicBezTo>
                    <a:pt x="159" y="280"/>
                    <a:pt x="136" y="282"/>
                    <a:pt x="116" y="286"/>
                  </a:cubicBezTo>
                  <a:cubicBezTo>
                    <a:pt x="111" y="287"/>
                    <a:pt x="100" y="287"/>
                    <a:pt x="101" y="295"/>
                  </a:cubicBezTo>
                  <a:cubicBezTo>
                    <a:pt x="148" y="292"/>
                    <a:pt x="210" y="280"/>
                    <a:pt x="265" y="275"/>
                  </a:cubicBezTo>
                  <a:cubicBezTo>
                    <a:pt x="284" y="273"/>
                    <a:pt x="303" y="269"/>
                    <a:pt x="318" y="270"/>
                  </a:cubicBezTo>
                  <a:cubicBezTo>
                    <a:pt x="325" y="271"/>
                    <a:pt x="332" y="269"/>
                    <a:pt x="339" y="270"/>
                  </a:cubicBezTo>
                  <a:cubicBezTo>
                    <a:pt x="327" y="275"/>
                    <a:pt x="315" y="274"/>
                    <a:pt x="301" y="275"/>
                  </a:cubicBezTo>
                  <a:cubicBezTo>
                    <a:pt x="265" y="277"/>
                    <a:pt x="225" y="283"/>
                    <a:pt x="189" y="288"/>
                  </a:cubicBezTo>
                  <a:cubicBezTo>
                    <a:pt x="165" y="291"/>
                    <a:pt x="142" y="292"/>
                    <a:pt x="121" y="298"/>
                  </a:cubicBezTo>
                  <a:cubicBezTo>
                    <a:pt x="117" y="300"/>
                    <a:pt x="106" y="301"/>
                    <a:pt x="108" y="309"/>
                  </a:cubicBezTo>
                  <a:cubicBezTo>
                    <a:pt x="124" y="307"/>
                    <a:pt x="142" y="298"/>
                    <a:pt x="156" y="305"/>
                  </a:cubicBezTo>
                  <a:cubicBezTo>
                    <a:pt x="217" y="296"/>
                    <a:pt x="281" y="288"/>
                    <a:pt x="336" y="283"/>
                  </a:cubicBezTo>
                  <a:cubicBezTo>
                    <a:pt x="341" y="283"/>
                    <a:pt x="350" y="281"/>
                    <a:pt x="353" y="286"/>
                  </a:cubicBezTo>
                  <a:cubicBezTo>
                    <a:pt x="266" y="293"/>
                    <a:pt x="185" y="302"/>
                    <a:pt x="108" y="315"/>
                  </a:cubicBezTo>
                  <a:cubicBezTo>
                    <a:pt x="109" y="313"/>
                    <a:pt x="113" y="313"/>
                    <a:pt x="115" y="311"/>
                  </a:cubicBezTo>
                  <a:cubicBezTo>
                    <a:pt x="105" y="313"/>
                    <a:pt x="93" y="313"/>
                    <a:pt x="93" y="324"/>
                  </a:cubicBezTo>
                  <a:cubicBezTo>
                    <a:pt x="195" y="314"/>
                    <a:pt x="302" y="303"/>
                    <a:pt x="402" y="297"/>
                  </a:cubicBezTo>
                  <a:cubicBezTo>
                    <a:pt x="402" y="295"/>
                    <a:pt x="400" y="291"/>
                    <a:pt x="404" y="292"/>
                  </a:cubicBezTo>
                  <a:cubicBezTo>
                    <a:pt x="404" y="294"/>
                    <a:pt x="403" y="296"/>
                    <a:pt x="405" y="296"/>
                  </a:cubicBezTo>
                  <a:cubicBezTo>
                    <a:pt x="411" y="276"/>
                    <a:pt x="414" y="249"/>
                    <a:pt x="411" y="222"/>
                  </a:cubicBezTo>
                  <a:cubicBezTo>
                    <a:pt x="378" y="226"/>
                    <a:pt x="337" y="232"/>
                    <a:pt x="306" y="233"/>
                  </a:cubicBezTo>
                  <a:cubicBezTo>
                    <a:pt x="338" y="225"/>
                    <a:pt x="377" y="225"/>
                    <a:pt x="412" y="220"/>
                  </a:cubicBezTo>
                  <a:cubicBezTo>
                    <a:pt x="410" y="203"/>
                    <a:pt x="407" y="187"/>
                    <a:pt x="403" y="172"/>
                  </a:cubicBezTo>
                  <a:cubicBezTo>
                    <a:pt x="381" y="176"/>
                    <a:pt x="357" y="178"/>
                    <a:pt x="339" y="177"/>
                  </a:cubicBezTo>
                  <a:cubicBezTo>
                    <a:pt x="332" y="176"/>
                    <a:pt x="325" y="179"/>
                    <a:pt x="318" y="180"/>
                  </a:cubicBezTo>
                  <a:cubicBezTo>
                    <a:pt x="295" y="181"/>
                    <a:pt x="278" y="184"/>
                    <a:pt x="256" y="187"/>
                  </a:cubicBezTo>
                  <a:cubicBezTo>
                    <a:pt x="201" y="196"/>
                    <a:pt x="145" y="198"/>
                    <a:pt x="94" y="207"/>
                  </a:cubicBezTo>
                  <a:cubicBezTo>
                    <a:pt x="95" y="213"/>
                    <a:pt x="97" y="218"/>
                    <a:pt x="99" y="224"/>
                  </a:cubicBezTo>
                  <a:cubicBezTo>
                    <a:pt x="177" y="213"/>
                    <a:pt x="250" y="199"/>
                    <a:pt x="320" y="195"/>
                  </a:cubicBezTo>
                  <a:cubicBezTo>
                    <a:pt x="272" y="201"/>
                    <a:pt x="210" y="211"/>
                    <a:pt x="155" y="217"/>
                  </a:cubicBezTo>
                  <a:cubicBezTo>
                    <a:pt x="152" y="219"/>
                    <a:pt x="158" y="219"/>
                    <a:pt x="155" y="220"/>
                  </a:cubicBezTo>
                  <a:cubicBezTo>
                    <a:pt x="133" y="219"/>
                    <a:pt x="119" y="227"/>
                    <a:pt x="99" y="227"/>
                  </a:cubicBezTo>
                  <a:cubicBezTo>
                    <a:pt x="101" y="231"/>
                    <a:pt x="100" y="238"/>
                    <a:pt x="103" y="242"/>
                  </a:cubicBezTo>
                  <a:cubicBezTo>
                    <a:pt x="108" y="236"/>
                    <a:pt x="117" y="236"/>
                    <a:pt x="125" y="234"/>
                  </a:cubicBezTo>
                  <a:cubicBezTo>
                    <a:pt x="133" y="232"/>
                    <a:pt x="142" y="231"/>
                    <a:pt x="151" y="230"/>
                  </a:cubicBezTo>
                  <a:cubicBezTo>
                    <a:pt x="200" y="229"/>
                    <a:pt x="255" y="213"/>
                    <a:pt x="309" y="210"/>
                  </a:cubicBezTo>
                  <a:cubicBezTo>
                    <a:pt x="267" y="217"/>
                    <a:pt x="212" y="227"/>
                    <a:pt x="163" y="235"/>
                  </a:cubicBezTo>
                  <a:cubicBezTo>
                    <a:pt x="158" y="236"/>
                    <a:pt x="151" y="237"/>
                    <a:pt x="146" y="236"/>
                  </a:cubicBezTo>
                  <a:cubicBezTo>
                    <a:pt x="132" y="233"/>
                    <a:pt x="116" y="239"/>
                    <a:pt x="102" y="243"/>
                  </a:cubicBezTo>
                  <a:cubicBezTo>
                    <a:pt x="102" y="253"/>
                    <a:pt x="102" y="259"/>
                    <a:pt x="105" y="266"/>
                  </a:cubicBezTo>
                  <a:cubicBezTo>
                    <a:pt x="115" y="264"/>
                    <a:pt x="126" y="259"/>
                    <a:pt x="134" y="261"/>
                  </a:cubicBezTo>
                  <a:cubicBezTo>
                    <a:pt x="125" y="262"/>
                    <a:pt x="116" y="266"/>
                    <a:pt x="107" y="269"/>
                  </a:cubicBezTo>
                  <a:close/>
                  <a:moveTo>
                    <a:pt x="86" y="1099"/>
                  </a:moveTo>
                  <a:cubicBezTo>
                    <a:pt x="86" y="1101"/>
                    <a:pt x="86" y="1108"/>
                    <a:pt x="88" y="1113"/>
                  </a:cubicBezTo>
                  <a:cubicBezTo>
                    <a:pt x="88" y="1107"/>
                    <a:pt x="86" y="1086"/>
                    <a:pt x="86" y="1099"/>
                  </a:cubicBezTo>
                  <a:close/>
                  <a:moveTo>
                    <a:pt x="87" y="1075"/>
                  </a:moveTo>
                  <a:cubicBezTo>
                    <a:pt x="87" y="1078"/>
                    <a:pt x="85" y="1084"/>
                    <a:pt x="87" y="1085"/>
                  </a:cubicBezTo>
                  <a:cubicBezTo>
                    <a:pt x="87" y="1082"/>
                    <a:pt x="89" y="1077"/>
                    <a:pt x="87" y="1075"/>
                  </a:cubicBezTo>
                  <a:close/>
                  <a:moveTo>
                    <a:pt x="137" y="526"/>
                  </a:moveTo>
                  <a:cubicBezTo>
                    <a:pt x="126" y="524"/>
                    <a:pt x="110" y="529"/>
                    <a:pt x="103" y="521"/>
                  </a:cubicBezTo>
                  <a:cubicBezTo>
                    <a:pt x="104" y="518"/>
                    <a:pt x="110" y="521"/>
                    <a:pt x="110" y="518"/>
                  </a:cubicBezTo>
                  <a:cubicBezTo>
                    <a:pt x="105" y="521"/>
                    <a:pt x="98" y="515"/>
                    <a:pt x="92" y="519"/>
                  </a:cubicBezTo>
                  <a:cubicBezTo>
                    <a:pt x="100" y="529"/>
                    <a:pt x="121" y="528"/>
                    <a:pt x="137" y="526"/>
                  </a:cubicBezTo>
                  <a:close/>
                  <a:moveTo>
                    <a:pt x="390" y="487"/>
                  </a:moveTo>
                  <a:cubicBezTo>
                    <a:pt x="397" y="487"/>
                    <a:pt x="403" y="487"/>
                    <a:pt x="410" y="487"/>
                  </a:cubicBezTo>
                  <a:cubicBezTo>
                    <a:pt x="410" y="485"/>
                    <a:pt x="397" y="487"/>
                    <a:pt x="392" y="486"/>
                  </a:cubicBezTo>
                  <a:cubicBezTo>
                    <a:pt x="338" y="485"/>
                    <a:pt x="273" y="484"/>
                    <a:pt x="209" y="486"/>
                  </a:cubicBezTo>
                  <a:cubicBezTo>
                    <a:pt x="165" y="488"/>
                    <a:pt x="128" y="481"/>
                    <a:pt x="93" y="485"/>
                  </a:cubicBezTo>
                  <a:cubicBezTo>
                    <a:pt x="187" y="492"/>
                    <a:pt x="301" y="485"/>
                    <a:pt x="390" y="487"/>
                  </a:cubicBezTo>
                  <a:close/>
                  <a:moveTo>
                    <a:pt x="121" y="914"/>
                  </a:moveTo>
                  <a:cubicBezTo>
                    <a:pt x="196" y="915"/>
                    <a:pt x="279" y="915"/>
                    <a:pt x="362" y="916"/>
                  </a:cubicBezTo>
                  <a:cubicBezTo>
                    <a:pt x="396" y="916"/>
                    <a:pt x="431" y="920"/>
                    <a:pt x="466" y="920"/>
                  </a:cubicBezTo>
                  <a:cubicBezTo>
                    <a:pt x="496" y="920"/>
                    <a:pt x="525" y="922"/>
                    <a:pt x="553" y="920"/>
                  </a:cubicBezTo>
                  <a:cubicBezTo>
                    <a:pt x="558" y="920"/>
                    <a:pt x="573" y="924"/>
                    <a:pt x="574" y="912"/>
                  </a:cubicBezTo>
                  <a:cubicBezTo>
                    <a:pt x="574" y="908"/>
                    <a:pt x="565" y="910"/>
                    <a:pt x="562" y="910"/>
                  </a:cubicBezTo>
                  <a:cubicBezTo>
                    <a:pt x="464" y="910"/>
                    <a:pt x="363" y="907"/>
                    <a:pt x="269" y="909"/>
                  </a:cubicBezTo>
                  <a:cubicBezTo>
                    <a:pt x="251" y="910"/>
                    <a:pt x="233" y="912"/>
                    <a:pt x="215" y="913"/>
                  </a:cubicBezTo>
                  <a:cubicBezTo>
                    <a:pt x="179" y="914"/>
                    <a:pt x="133" y="906"/>
                    <a:pt x="92" y="915"/>
                  </a:cubicBezTo>
                  <a:cubicBezTo>
                    <a:pt x="92" y="915"/>
                    <a:pt x="92" y="916"/>
                    <a:pt x="93" y="916"/>
                  </a:cubicBezTo>
                  <a:cubicBezTo>
                    <a:pt x="100" y="917"/>
                    <a:pt x="112" y="914"/>
                    <a:pt x="121" y="914"/>
                  </a:cubicBezTo>
                  <a:close/>
                  <a:moveTo>
                    <a:pt x="102" y="716"/>
                  </a:moveTo>
                  <a:cubicBezTo>
                    <a:pt x="109" y="716"/>
                    <a:pt x="114" y="714"/>
                    <a:pt x="119" y="713"/>
                  </a:cubicBezTo>
                  <a:cubicBezTo>
                    <a:pt x="110" y="713"/>
                    <a:pt x="104" y="712"/>
                    <a:pt x="94" y="713"/>
                  </a:cubicBezTo>
                  <a:cubicBezTo>
                    <a:pt x="94" y="715"/>
                    <a:pt x="94" y="717"/>
                    <a:pt x="94" y="719"/>
                  </a:cubicBezTo>
                  <a:cubicBezTo>
                    <a:pt x="98" y="720"/>
                    <a:pt x="98" y="716"/>
                    <a:pt x="102" y="716"/>
                  </a:cubicBezTo>
                  <a:close/>
                  <a:moveTo>
                    <a:pt x="119" y="326"/>
                  </a:moveTo>
                  <a:cubicBezTo>
                    <a:pt x="112" y="327"/>
                    <a:pt x="103" y="326"/>
                    <a:pt x="98" y="328"/>
                  </a:cubicBezTo>
                  <a:cubicBezTo>
                    <a:pt x="106" y="328"/>
                    <a:pt x="114" y="328"/>
                    <a:pt x="119" y="326"/>
                  </a:cubicBezTo>
                  <a:close/>
                  <a:moveTo>
                    <a:pt x="166" y="762"/>
                  </a:moveTo>
                  <a:cubicBezTo>
                    <a:pt x="167" y="762"/>
                    <a:pt x="167" y="761"/>
                    <a:pt x="165" y="761"/>
                  </a:cubicBezTo>
                  <a:cubicBezTo>
                    <a:pt x="142" y="760"/>
                    <a:pt x="122" y="759"/>
                    <a:pt x="98" y="762"/>
                  </a:cubicBezTo>
                  <a:cubicBezTo>
                    <a:pt x="124" y="764"/>
                    <a:pt x="140" y="764"/>
                    <a:pt x="166" y="762"/>
                  </a:cubicBezTo>
                  <a:close/>
                  <a:moveTo>
                    <a:pt x="245" y="357"/>
                  </a:moveTo>
                  <a:cubicBezTo>
                    <a:pt x="245" y="357"/>
                    <a:pt x="244" y="356"/>
                    <a:pt x="244" y="356"/>
                  </a:cubicBezTo>
                  <a:cubicBezTo>
                    <a:pt x="270" y="354"/>
                    <a:pt x="300" y="355"/>
                    <a:pt x="319" y="353"/>
                  </a:cubicBezTo>
                  <a:cubicBezTo>
                    <a:pt x="241" y="352"/>
                    <a:pt x="171" y="352"/>
                    <a:pt x="103" y="360"/>
                  </a:cubicBezTo>
                  <a:cubicBezTo>
                    <a:pt x="135" y="359"/>
                    <a:pt x="172" y="355"/>
                    <a:pt x="203" y="359"/>
                  </a:cubicBezTo>
                  <a:cubicBezTo>
                    <a:pt x="174" y="359"/>
                    <a:pt x="148" y="358"/>
                    <a:pt x="122" y="362"/>
                  </a:cubicBezTo>
                  <a:cubicBezTo>
                    <a:pt x="154" y="362"/>
                    <a:pt x="197" y="360"/>
                    <a:pt x="234" y="359"/>
                  </a:cubicBezTo>
                  <a:cubicBezTo>
                    <a:pt x="236" y="356"/>
                    <a:pt x="230" y="357"/>
                    <a:pt x="233" y="356"/>
                  </a:cubicBezTo>
                  <a:cubicBezTo>
                    <a:pt x="236" y="355"/>
                    <a:pt x="244" y="356"/>
                    <a:pt x="245" y="357"/>
                  </a:cubicBezTo>
                  <a:close/>
                  <a:moveTo>
                    <a:pt x="148" y="506"/>
                  </a:moveTo>
                  <a:cubicBezTo>
                    <a:pt x="131" y="507"/>
                    <a:pt x="114" y="503"/>
                    <a:pt x="103" y="510"/>
                  </a:cubicBezTo>
                  <a:cubicBezTo>
                    <a:pt x="117" y="510"/>
                    <a:pt x="139" y="512"/>
                    <a:pt x="148" y="506"/>
                  </a:cubicBezTo>
                  <a:close/>
                  <a:moveTo>
                    <a:pt x="193" y="719"/>
                  </a:moveTo>
                  <a:cubicBezTo>
                    <a:pt x="226" y="717"/>
                    <a:pt x="263" y="718"/>
                    <a:pt x="297" y="715"/>
                  </a:cubicBezTo>
                  <a:cubicBezTo>
                    <a:pt x="268" y="713"/>
                    <a:pt x="231" y="717"/>
                    <a:pt x="201" y="716"/>
                  </a:cubicBezTo>
                  <a:cubicBezTo>
                    <a:pt x="206" y="716"/>
                    <a:pt x="211" y="715"/>
                    <a:pt x="216" y="715"/>
                  </a:cubicBezTo>
                  <a:cubicBezTo>
                    <a:pt x="217" y="715"/>
                    <a:pt x="218" y="715"/>
                    <a:pt x="220" y="715"/>
                  </a:cubicBezTo>
                  <a:cubicBezTo>
                    <a:pt x="221" y="715"/>
                    <a:pt x="222" y="714"/>
                    <a:pt x="220" y="714"/>
                  </a:cubicBezTo>
                  <a:cubicBezTo>
                    <a:pt x="185" y="720"/>
                    <a:pt x="134" y="711"/>
                    <a:pt x="103" y="721"/>
                  </a:cubicBezTo>
                  <a:cubicBezTo>
                    <a:pt x="132" y="720"/>
                    <a:pt x="173" y="720"/>
                    <a:pt x="200" y="717"/>
                  </a:cubicBezTo>
                  <a:cubicBezTo>
                    <a:pt x="197" y="719"/>
                    <a:pt x="195" y="716"/>
                    <a:pt x="193" y="719"/>
                  </a:cubicBezTo>
                  <a:close/>
                  <a:moveTo>
                    <a:pt x="124" y="725"/>
                  </a:moveTo>
                  <a:cubicBezTo>
                    <a:pt x="123" y="723"/>
                    <a:pt x="107" y="723"/>
                    <a:pt x="104" y="726"/>
                  </a:cubicBezTo>
                  <a:cubicBezTo>
                    <a:pt x="111" y="725"/>
                    <a:pt x="122" y="729"/>
                    <a:pt x="124" y="725"/>
                  </a:cubicBezTo>
                  <a:close/>
                  <a:moveTo>
                    <a:pt x="119" y="965"/>
                  </a:moveTo>
                  <a:cubicBezTo>
                    <a:pt x="115" y="964"/>
                    <a:pt x="107" y="964"/>
                    <a:pt x="104" y="967"/>
                  </a:cubicBezTo>
                  <a:cubicBezTo>
                    <a:pt x="111" y="966"/>
                    <a:pt x="112" y="968"/>
                    <a:pt x="119" y="965"/>
                  </a:cubicBezTo>
                  <a:close/>
                  <a:moveTo>
                    <a:pt x="150" y="305"/>
                  </a:moveTo>
                  <a:cubicBezTo>
                    <a:pt x="137" y="305"/>
                    <a:pt x="126" y="307"/>
                    <a:pt x="116" y="311"/>
                  </a:cubicBezTo>
                  <a:cubicBezTo>
                    <a:pt x="127" y="309"/>
                    <a:pt x="141" y="309"/>
                    <a:pt x="150" y="305"/>
                  </a:cubicBezTo>
                  <a:close/>
                  <a:moveTo>
                    <a:pt x="129" y="344"/>
                  </a:moveTo>
                  <a:cubicBezTo>
                    <a:pt x="127" y="344"/>
                    <a:pt x="117" y="346"/>
                    <a:pt x="120" y="346"/>
                  </a:cubicBezTo>
                  <a:cubicBezTo>
                    <a:pt x="123" y="346"/>
                    <a:pt x="127" y="348"/>
                    <a:pt x="129" y="344"/>
                  </a:cubicBezTo>
                  <a:close/>
                  <a:moveTo>
                    <a:pt x="158" y="522"/>
                  </a:moveTo>
                  <a:cubicBezTo>
                    <a:pt x="250" y="521"/>
                    <a:pt x="351" y="528"/>
                    <a:pt x="443" y="522"/>
                  </a:cubicBezTo>
                  <a:cubicBezTo>
                    <a:pt x="388" y="519"/>
                    <a:pt x="327" y="515"/>
                    <a:pt x="273" y="519"/>
                  </a:cubicBezTo>
                  <a:cubicBezTo>
                    <a:pt x="211" y="524"/>
                    <a:pt x="175" y="518"/>
                    <a:pt x="119" y="518"/>
                  </a:cubicBezTo>
                  <a:cubicBezTo>
                    <a:pt x="118" y="518"/>
                    <a:pt x="118" y="518"/>
                    <a:pt x="118" y="519"/>
                  </a:cubicBezTo>
                  <a:cubicBezTo>
                    <a:pt x="131" y="521"/>
                    <a:pt x="145" y="522"/>
                    <a:pt x="158" y="522"/>
                  </a:cubicBezTo>
                  <a:close/>
                  <a:moveTo>
                    <a:pt x="258" y="316"/>
                  </a:moveTo>
                  <a:cubicBezTo>
                    <a:pt x="215" y="318"/>
                    <a:pt x="166" y="322"/>
                    <a:pt x="125" y="330"/>
                  </a:cubicBezTo>
                  <a:cubicBezTo>
                    <a:pt x="169" y="325"/>
                    <a:pt x="214" y="321"/>
                    <a:pt x="258" y="316"/>
                  </a:cubicBezTo>
                  <a:close/>
                  <a:moveTo>
                    <a:pt x="338" y="514"/>
                  </a:moveTo>
                  <a:cubicBezTo>
                    <a:pt x="405" y="515"/>
                    <a:pt x="477" y="523"/>
                    <a:pt x="540" y="519"/>
                  </a:cubicBezTo>
                  <a:cubicBezTo>
                    <a:pt x="519" y="516"/>
                    <a:pt x="493" y="519"/>
                    <a:pt x="470" y="516"/>
                  </a:cubicBezTo>
                  <a:cubicBezTo>
                    <a:pt x="464" y="515"/>
                    <a:pt x="458" y="513"/>
                    <a:pt x="452" y="513"/>
                  </a:cubicBezTo>
                  <a:cubicBezTo>
                    <a:pt x="343" y="508"/>
                    <a:pt x="226" y="507"/>
                    <a:pt x="126" y="515"/>
                  </a:cubicBezTo>
                  <a:cubicBezTo>
                    <a:pt x="200" y="520"/>
                    <a:pt x="270" y="513"/>
                    <a:pt x="338" y="514"/>
                  </a:cubicBezTo>
                  <a:close/>
                  <a:moveTo>
                    <a:pt x="193" y="327"/>
                  </a:moveTo>
                  <a:cubicBezTo>
                    <a:pt x="171" y="328"/>
                    <a:pt x="155" y="334"/>
                    <a:pt x="133" y="334"/>
                  </a:cubicBezTo>
                  <a:cubicBezTo>
                    <a:pt x="148" y="335"/>
                    <a:pt x="180" y="333"/>
                    <a:pt x="193" y="327"/>
                  </a:cubicBezTo>
                  <a:close/>
                  <a:moveTo>
                    <a:pt x="154" y="726"/>
                  </a:moveTo>
                  <a:cubicBezTo>
                    <a:pt x="148" y="727"/>
                    <a:pt x="132" y="724"/>
                    <a:pt x="132" y="728"/>
                  </a:cubicBezTo>
                  <a:cubicBezTo>
                    <a:pt x="136" y="727"/>
                    <a:pt x="150" y="730"/>
                    <a:pt x="154" y="726"/>
                  </a:cubicBezTo>
                  <a:close/>
                  <a:moveTo>
                    <a:pt x="287" y="761"/>
                  </a:moveTo>
                  <a:cubicBezTo>
                    <a:pt x="288" y="761"/>
                    <a:pt x="287" y="759"/>
                    <a:pt x="286" y="760"/>
                  </a:cubicBezTo>
                  <a:cubicBezTo>
                    <a:pt x="230" y="758"/>
                    <a:pt x="187" y="757"/>
                    <a:pt x="133" y="756"/>
                  </a:cubicBezTo>
                  <a:cubicBezTo>
                    <a:pt x="132" y="756"/>
                    <a:pt x="132" y="758"/>
                    <a:pt x="133" y="758"/>
                  </a:cubicBezTo>
                  <a:cubicBezTo>
                    <a:pt x="178" y="758"/>
                    <a:pt x="235" y="761"/>
                    <a:pt x="287" y="761"/>
                  </a:cubicBezTo>
                  <a:close/>
                  <a:moveTo>
                    <a:pt x="151" y="265"/>
                  </a:moveTo>
                  <a:cubicBezTo>
                    <a:pt x="148" y="265"/>
                    <a:pt x="145" y="265"/>
                    <a:pt x="142" y="266"/>
                  </a:cubicBezTo>
                  <a:cubicBezTo>
                    <a:pt x="140" y="267"/>
                    <a:pt x="139" y="266"/>
                    <a:pt x="139" y="267"/>
                  </a:cubicBezTo>
                  <a:cubicBezTo>
                    <a:pt x="143" y="268"/>
                    <a:pt x="162" y="265"/>
                    <a:pt x="151" y="265"/>
                  </a:cubicBezTo>
                  <a:close/>
                  <a:moveTo>
                    <a:pt x="202" y="710"/>
                  </a:moveTo>
                  <a:cubicBezTo>
                    <a:pt x="184" y="713"/>
                    <a:pt x="153" y="709"/>
                    <a:pt x="142" y="713"/>
                  </a:cubicBezTo>
                  <a:cubicBezTo>
                    <a:pt x="163" y="716"/>
                    <a:pt x="183" y="715"/>
                    <a:pt x="202" y="710"/>
                  </a:cubicBezTo>
                  <a:close/>
                  <a:moveTo>
                    <a:pt x="166" y="967"/>
                  </a:moveTo>
                  <a:cubicBezTo>
                    <a:pt x="164" y="966"/>
                    <a:pt x="150" y="963"/>
                    <a:pt x="147" y="967"/>
                  </a:cubicBezTo>
                  <a:cubicBezTo>
                    <a:pt x="153" y="967"/>
                    <a:pt x="162" y="969"/>
                    <a:pt x="166" y="967"/>
                  </a:cubicBezTo>
                  <a:close/>
                  <a:moveTo>
                    <a:pt x="161" y="506"/>
                  </a:moveTo>
                  <a:cubicBezTo>
                    <a:pt x="158" y="505"/>
                    <a:pt x="154" y="504"/>
                    <a:pt x="151" y="507"/>
                  </a:cubicBezTo>
                  <a:cubicBezTo>
                    <a:pt x="154" y="506"/>
                    <a:pt x="160" y="508"/>
                    <a:pt x="161" y="506"/>
                  </a:cubicBezTo>
                  <a:close/>
                  <a:moveTo>
                    <a:pt x="225" y="955"/>
                  </a:moveTo>
                  <a:cubicBezTo>
                    <a:pt x="200" y="958"/>
                    <a:pt x="176" y="956"/>
                    <a:pt x="155" y="959"/>
                  </a:cubicBezTo>
                  <a:cubicBezTo>
                    <a:pt x="181" y="960"/>
                    <a:pt x="210" y="958"/>
                    <a:pt x="225" y="955"/>
                  </a:cubicBezTo>
                  <a:close/>
                  <a:moveTo>
                    <a:pt x="170" y="477"/>
                  </a:moveTo>
                  <a:cubicBezTo>
                    <a:pt x="171" y="474"/>
                    <a:pt x="163" y="474"/>
                    <a:pt x="163" y="476"/>
                  </a:cubicBezTo>
                  <a:cubicBezTo>
                    <a:pt x="167" y="477"/>
                    <a:pt x="167" y="475"/>
                    <a:pt x="170" y="477"/>
                  </a:cubicBezTo>
                  <a:close/>
                  <a:moveTo>
                    <a:pt x="192" y="181"/>
                  </a:moveTo>
                  <a:cubicBezTo>
                    <a:pt x="190" y="182"/>
                    <a:pt x="188" y="183"/>
                    <a:pt x="184" y="182"/>
                  </a:cubicBezTo>
                  <a:cubicBezTo>
                    <a:pt x="184" y="184"/>
                    <a:pt x="182" y="183"/>
                    <a:pt x="182" y="184"/>
                  </a:cubicBezTo>
                  <a:cubicBezTo>
                    <a:pt x="189" y="184"/>
                    <a:pt x="203" y="181"/>
                    <a:pt x="192" y="181"/>
                  </a:cubicBezTo>
                  <a:close/>
                  <a:moveTo>
                    <a:pt x="181" y="727"/>
                  </a:moveTo>
                  <a:cubicBezTo>
                    <a:pt x="200" y="728"/>
                    <a:pt x="213" y="727"/>
                    <a:pt x="229" y="727"/>
                  </a:cubicBezTo>
                  <a:cubicBezTo>
                    <a:pt x="231" y="727"/>
                    <a:pt x="239" y="727"/>
                    <a:pt x="234" y="726"/>
                  </a:cubicBezTo>
                  <a:cubicBezTo>
                    <a:pt x="217" y="726"/>
                    <a:pt x="193" y="721"/>
                    <a:pt x="178" y="727"/>
                  </a:cubicBezTo>
                  <a:cubicBezTo>
                    <a:pt x="179" y="727"/>
                    <a:pt x="180" y="727"/>
                    <a:pt x="181" y="727"/>
                  </a:cubicBezTo>
                  <a:close/>
                  <a:moveTo>
                    <a:pt x="201" y="343"/>
                  </a:moveTo>
                  <a:cubicBezTo>
                    <a:pt x="199" y="344"/>
                    <a:pt x="197" y="343"/>
                    <a:pt x="197" y="341"/>
                  </a:cubicBezTo>
                  <a:cubicBezTo>
                    <a:pt x="201" y="341"/>
                    <a:pt x="207" y="343"/>
                    <a:pt x="209" y="340"/>
                  </a:cubicBezTo>
                  <a:cubicBezTo>
                    <a:pt x="201" y="340"/>
                    <a:pt x="194" y="341"/>
                    <a:pt x="186" y="341"/>
                  </a:cubicBezTo>
                  <a:cubicBezTo>
                    <a:pt x="186" y="343"/>
                    <a:pt x="186" y="343"/>
                    <a:pt x="185" y="344"/>
                  </a:cubicBezTo>
                  <a:cubicBezTo>
                    <a:pt x="191" y="344"/>
                    <a:pt x="196" y="346"/>
                    <a:pt x="201" y="343"/>
                  </a:cubicBezTo>
                  <a:close/>
                  <a:moveTo>
                    <a:pt x="213" y="528"/>
                  </a:moveTo>
                  <a:cubicBezTo>
                    <a:pt x="204" y="528"/>
                    <a:pt x="195" y="524"/>
                    <a:pt x="184" y="528"/>
                  </a:cubicBezTo>
                  <a:cubicBezTo>
                    <a:pt x="191" y="528"/>
                    <a:pt x="206" y="529"/>
                    <a:pt x="213" y="528"/>
                  </a:cubicBezTo>
                  <a:close/>
                  <a:moveTo>
                    <a:pt x="196" y="506"/>
                  </a:moveTo>
                  <a:cubicBezTo>
                    <a:pt x="192" y="507"/>
                    <a:pt x="185" y="504"/>
                    <a:pt x="184" y="508"/>
                  </a:cubicBezTo>
                  <a:cubicBezTo>
                    <a:pt x="191" y="508"/>
                    <a:pt x="193" y="509"/>
                    <a:pt x="196" y="506"/>
                  </a:cubicBezTo>
                  <a:close/>
                  <a:moveTo>
                    <a:pt x="280" y="1149"/>
                  </a:moveTo>
                  <a:cubicBezTo>
                    <a:pt x="243" y="1147"/>
                    <a:pt x="218" y="1142"/>
                    <a:pt x="179" y="1147"/>
                  </a:cubicBezTo>
                  <a:cubicBezTo>
                    <a:pt x="212" y="1147"/>
                    <a:pt x="247" y="1151"/>
                    <a:pt x="280" y="1149"/>
                  </a:cubicBezTo>
                  <a:close/>
                  <a:moveTo>
                    <a:pt x="209" y="972"/>
                  </a:moveTo>
                  <a:cubicBezTo>
                    <a:pt x="223" y="972"/>
                    <a:pt x="217" y="971"/>
                    <a:pt x="208" y="971"/>
                  </a:cubicBezTo>
                  <a:cubicBezTo>
                    <a:pt x="201" y="971"/>
                    <a:pt x="189" y="971"/>
                    <a:pt x="185" y="971"/>
                  </a:cubicBezTo>
                  <a:cubicBezTo>
                    <a:pt x="184" y="971"/>
                    <a:pt x="184" y="973"/>
                    <a:pt x="185" y="973"/>
                  </a:cubicBezTo>
                  <a:cubicBezTo>
                    <a:pt x="191" y="972"/>
                    <a:pt x="203" y="974"/>
                    <a:pt x="209" y="972"/>
                  </a:cubicBezTo>
                  <a:close/>
                  <a:moveTo>
                    <a:pt x="348" y="323"/>
                  </a:moveTo>
                  <a:cubicBezTo>
                    <a:pt x="355" y="322"/>
                    <a:pt x="362" y="324"/>
                    <a:pt x="367" y="318"/>
                  </a:cubicBezTo>
                  <a:cubicBezTo>
                    <a:pt x="312" y="321"/>
                    <a:pt x="245" y="321"/>
                    <a:pt x="196" y="330"/>
                  </a:cubicBezTo>
                  <a:cubicBezTo>
                    <a:pt x="247" y="330"/>
                    <a:pt x="300" y="325"/>
                    <a:pt x="348" y="323"/>
                  </a:cubicBezTo>
                  <a:close/>
                  <a:moveTo>
                    <a:pt x="234" y="963"/>
                  </a:moveTo>
                  <a:cubicBezTo>
                    <a:pt x="222" y="962"/>
                    <a:pt x="212" y="963"/>
                    <a:pt x="196" y="963"/>
                  </a:cubicBezTo>
                  <a:cubicBezTo>
                    <a:pt x="195" y="963"/>
                    <a:pt x="195" y="965"/>
                    <a:pt x="196" y="965"/>
                  </a:cubicBezTo>
                  <a:cubicBezTo>
                    <a:pt x="203" y="964"/>
                    <a:pt x="223" y="966"/>
                    <a:pt x="234" y="963"/>
                  </a:cubicBezTo>
                  <a:close/>
                  <a:moveTo>
                    <a:pt x="252" y="175"/>
                  </a:moveTo>
                  <a:cubicBezTo>
                    <a:pt x="293" y="171"/>
                    <a:pt x="338" y="169"/>
                    <a:pt x="380" y="158"/>
                  </a:cubicBezTo>
                  <a:cubicBezTo>
                    <a:pt x="323" y="165"/>
                    <a:pt x="269" y="170"/>
                    <a:pt x="214" y="180"/>
                  </a:cubicBezTo>
                  <a:cubicBezTo>
                    <a:pt x="227" y="179"/>
                    <a:pt x="239" y="176"/>
                    <a:pt x="252" y="175"/>
                  </a:cubicBezTo>
                  <a:close/>
                  <a:moveTo>
                    <a:pt x="232" y="335"/>
                  </a:moveTo>
                  <a:cubicBezTo>
                    <a:pt x="228" y="335"/>
                    <a:pt x="232" y="334"/>
                    <a:pt x="232" y="333"/>
                  </a:cubicBezTo>
                  <a:cubicBezTo>
                    <a:pt x="226" y="333"/>
                    <a:pt x="218" y="331"/>
                    <a:pt x="213" y="333"/>
                  </a:cubicBezTo>
                  <a:cubicBezTo>
                    <a:pt x="218" y="332"/>
                    <a:pt x="227" y="337"/>
                    <a:pt x="232" y="335"/>
                  </a:cubicBezTo>
                  <a:close/>
                  <a:moveTo>
                    <a:pt x="238" y="344"/>
                  </a:moveTo>
                  <a:cubicBezTo>
                    <a:pt x="236" y="345"/>
                    <a:pt x="230" y="343"/>
                    <a:pt x="226" y="346"/>
                  </a:cubicBezTo>
                  <a:cubicBezTo>
                    <a:pt x="230" y="345"/>
                    <a:pt x="241" y="348"/>
                    <a:pt x="238" y="344"/>
                  </a:cubicBezTo>
                  <a:close/>
                  <a:moveTo>
                    <a:pt x="301" y="713"/>
                  </a:moveTo>
                  <a:cubicBezTo>
                    <a:pt x="304" y="714"/>
                    <a:pt x="299" y="718"/>
                    <a:pt x="304" y="716"/>
                  </a:cubicBezTo>
                  <a:cubicBezTo>
                    <a:pt x="308" y="716"/>
                    <a:pt x="300" y="713"/>
                    <a:pt x="305" y="713"/>
                  </a:cubicBezTo>
                  <a:cubicBezTo>
                    <a:pt x="349" y="716"/>
                    <a:pt x="397" y="716"/>
                    <a:pt x="443" y="717"/>
                  </a:cubicBezTo>
                  <a:cubicBezTo>
                    <a:pt x="465" y="717"/>
                    <a:pt x="490" y="718"/>
                    <a:pt x="507" y="714"/>
                  </a:cubicBezTo>
                  <a:cubicBezTo>
                    <a:pt x="432" y="712"/>
                    <a:pt x="308" y="711"/>
                    <a:pt x="234" y="712"/>
                  </a:cubicBezTo>
                  <a:cubicBezTo>
                    <a:pt x="264" y="711"/>
                    <a:pt x="277" y="715"/>
                    <a:pt x="301" y="713"/>
                  </a:cubicBezTo>
                  <a:close/>
                  <a:moveTo>
                    <a:pt x="279" y="346"/>
                  </a:moveTo>
                  <a:cubicBezTo>
                    <a:pt x="282" y="346"/>
                    <a:pt x="290" y="347"/>
                    <a:pt x="291" y="346"/>
                  </a:cubicBezTo>
                  <a:cubicBezTo>
                    <a:pt x="294" y="346"/>
                    <a:pt x="293" y="343"/>
                    <a:pt x="297" y="343"/>
                  </a:cubicBezTo>
                  <a:cubicBezTo>
                    <a:pt x="299" y="343"/>
                    <a:pt x="302" y="346"/>
                    <a:pt x="304" y="345"/>
                  </a:cubicBezTo>
                  <a:cubicBezTo>
                    <a:pt x="307" y="345"/>
                    <a:pt x="310" y="343"/>
                    <a:pt x="314" y="343"/>
                  </a:cubicBezTo>
                  <a:cubicBezTo>
                    <a:pt x="317" y="342"/>
                    <a:pt x="315" y="344"/>
                    <a:pt x="319" y="345"/>
                  </a:cubicBezTo>
                  <a:cubicBezTo>
                    <a:pt x="323" y="345"/>
                    <a:pt x="328" y="343"/>
                    <a:pt x="333" y="343"/>
                  </a:cubicBezTo>
                  <a:cubicBezTo>
                    <a:pt x="348" y="342"/>
                    <a:pt x="367" y="344"/>
                    <a:pt x="378" y="339"/>
                  </a:cubicBezTo>
                  <a:cubicBezTo>
                    <a:pt x="328" y="339"/>
                    <a:pt x="285" y="340"/>
                    <a:pt x="240" y="345"/>
                  </a:cubicBezTo>
                  <a:cubicBezTo>
                    <a:pt x="253" y="347"/>
                    <a:pt x="267" y="347"/>
                    <a:pt x="279" y="346"/>
                  </a:cubicBezTo>
                  <a:close/>
                  <a:moveTo>
                    <a:pt x="273" y="314"/>
                  </a:moveTo>
                  <a:cubicBezTo>
                    <a:pt x="270" y="317"/>
                    <a:pt x="260" y="312"/>
                    <a:pt x="259" y="317"/>
                  </a:cubicBezTo>
                  <a:cubicBezTo>
                    <a:pt x="262" y="314"/>
                    <a:pt x="271" y="318"/>
                    <a:pt x="273" y="314"/>
                  </a:cubicBezTo>
                  <a:close/>
                  <a:moveTo>
                    <a:pt x="330" y="961"/>
                  </a:moveTo>
                  <a:cubicBezTo>
                    <a:pt x="299" y="960"/>
                    <a:pt x="286" y="957"/>
                    <a:pt x="260" y="960"/>
                  </a:cubicBezTo>
                  <a:cubicBezTo>
                    <a:pt x="287" y="961"/>
                    <a:pt x="305" y="961"/>
                    <a:pt x="330" y="961"/>
                  </a:cubicBezTo>
                  <a:close/>
                  <a:moveTo>
                    <a:pt x="376" y="327"/>
                  </a:moveTo>
                  <a:cubicBezTo>
                    <a:pt x="379" y="327"/>
                    <a:pt x="389" y="329"/>
                    <a:pt x="392" y="326"/>
                  </a:cubicBezTo>
                  <a:cubicBezTo>
                    <a:pt x="392" y="326"/>
                    <a:pt x="384" y="325"/>
                    <a:pt x="386" y="325"/>
                  </a:cubicBezTo>
                  <a:cubicBezTo>
                    <a:pt x="347" y="323"/>
                    <a:pt x="314" y="329"/>
                    <a:pt x="273" y="332"/>
                  </a:cubicBezTo>
                  <a:cubicBezTo>
                    <a:pt x="301" y="329"/>
                    <a:pt x="349" y="328"/>
                    <a:pt x="376" y="327"/>
                  </a:cubicBezTo>
                  <a:close/>
                  <a:moveTo>
                    <a:pt x="337" y="973"/>
                  </a:moveTo>
                  <a:cubicBezTo>
                    <a:pt x="332" y="974"/>
                    <a:pt x="307" y="970"/>
                    <a:pt x="295" y="971"/>
                  </a:cubicBezTo>
                  <a:cubicBezTo>
                    <a:pt x="286" y="971"/>
                    <a:pt x="277" y="971"/>
                    <a:pt x="268" y="973"/>
                  </a:cubicBezTo>
                  <a:cubicBezTo>
                    <a:pt x="286" y="972"/>
                    <a:pt x="314" y="977"/>
                    <a:pt x="337" y="973"/>
                  </a:cubicBezTo>
                  <a:close/>
                  <a:moveTo>
                    <a:pt x="393" y="354"/>
                  </a:moveTo>
                  <a:cubicBezTo>
                    <a:pt x="356" y="356"/>
                    <a:pt x="311" y="355"/>
                    <a:pt x="275" y="360"/>
                  </a:cubicBezTo>
                  <a:cubicBezTo>
                    <a:pt x="314" y="358"/>
                    <a:pt x="356" y="359"/>
                    <a:pt x="393" y="354"/>
                  </a:cubicBezTo>
                  <a:close/>
                  <a:moveTo>
                    <a:pt x="402" y="755"/>
                  </a:moveTo>
                  <a:cubicBezTo>
                    <a:pt x="369" y="752"/>
                    <a:pt x="321" y="750"/>
                    <a:pt x="288" y="754"/>
                  </a:cubicBezTo>
                  <a:cubicBezTo>
                    <a:pt x="329" y="753"/>
                    <a:pt x="371" y="755"/>
                    <a:pt x="402" y="755"/>
                  </a:cubicBezTo>
                  <a:close/>
                  <a:moveTo>
                    <a:pt x="310" y="1176"/>
                  </a:moveTo>
                  <a:cubicBezTo>
                    <a:pt x="312" y="1176"/>
                    <a:pt x="298" y="1172"/>
                    <a:pt x="296" y="1176"/>
                  </a:cubicBezTo>
                  <a:cubicBezTo>
                    <a:pt x="300" y="1176"/>
                    <a:pt x="305" y="1176"/>
                    <a:pt x="310" y="1176"/>
                  </a:cubicBezTo>
                  <a:close/>
                  <a:moveTo>
                    <a:pt x="318" y="965"/>
                  </a:moveTo>
                  <a:cubicBezTo>
                    <a:pt x="312" y="966"/>
                    <a:pt x="299" y="964"/>
                    <a:pt x="299" y="966"/>
                  </a:cubicBezTo>
                  <a:cubicBezTo>
                    <a:pt x="304" y="965"/>
                    <a:pt x="317" y="967"/>
                    <a:pt x="318" y="965"/>
                  </a:cubicBezTo>
                  <a:close/>
                  <a:moveTo>
                    <a:pt x="304" y="314"/>
                  </a:moveTo>
                  <a:cubicBezTo>
                    <a:pt x="324" y="314"/>
                    <a:pt x="346" y="309"/>
                    <a:pt x="363" y="314"/>
                  </a:cubicBezTo>
                  <a:cubicBezTo>
                    <a:pt x="372" y="306"/>
                    <a:pt x="387" y="311"/>
                    <a:pt x="399" y="307"/>
                  </a:cubicBezTo>
                  <a:cubicBezTo>
                    <a:pt x="400" y="308"/>
                    <a:pt x="408" y="310"/>
                    <a:pt x="407" y="305"/>
                  </a:cubicBezTo>
                  <a:cubicBezTo>
                    <a:pt x="402" y="307"/>
                    <a:pt x="371" y="302"/>
                    <a:pt x="361" y="308"/>
                  </a:cubicBezTo>
                  <a:cubicBezTo>
                    <a:pt x="362" y="307"/>
                    <a:pt x="365" y="308"/>
                    <a:pt x="364" y="309"/>
                  </a:cubicBezTo>
                  <a:cubicBezTo>
                    <a:pt x="346" y="308"/>
                    <a:pt x="321" y="309"/>
                    <a:pt x="304" y="314"/>
                  </a:cubicBezTo>
                  <a:close/>
                  <a:moveTo>
                    <a:pt x="471" y="722"/>
                  </a:moveTo>
                  <a:cubicBezTo>
                    <a:pt x="460" y="716"/>
                    <a:pt x="446" y="721"/>
                    <a:pt x="436" y="719"/>
                  </a:cubicBezTo>
                  <a:cubicBezTo>
                    <a:pt x="435" y="724"/>
                    <a:pt x="439" y="719"/>
                    <a:pt x="439" y="723"/>
                  </a:cubicBezTo>
                  <a:cubicBezTo>
                    <a:pt x="392" y="720"/>
                    <a:pt x="347" y="716"/>
                    <a:pt x="301" y="719"/>
                  </a:cubicBezTo>
                  <a:cubicBezTo>
                    <a:pt x="359" y="723"/>
                    <a:pt x="399" y="723"/>
                    <a:pt x="453" y="725"/>
                  </a:cubicBezTo>
                  <a:cubicBezTo>
                    <a:pt x="453" y="719"/>
                    <a:pt x="444" y="728"/>
                    <a:pt x="445" y="722"/>
                  </a:cubicBezTo>
                  <a:cubicBezTo>
                    <a:pt x="456" y="722"/>
                    <a:pt x="464" y="724"/>
                    <a:pt x="471" y="722"/>
                  </a:cubicBezTo>
                  <a:close/>
                  <a:moveTo>
                    <a:pt x="413" y="476"/>
                  </a:moveTo>
                  <a:cubicBezTo>
                    <a:pt x="382" y="472"/>
                    <a:pt x="336" y="472"/>
                    <a:pt x="305" y="476"/>
                  </a:cubicBezTo>
                  <a:cubicBezTo>
                    <a:pt x="342" y="477"/>
                    <a:pt x="378" y="477"/>
                    <a:pt x="413" y="476"/>
                  </a:cubicBezTo>
                  <a:close/>
                  <a:moveTo>
                    <a:pt x="528" y="765"/>
                  </a:moveTo>
                  <a:cubicBezTo>
                    <a:pt x="540" y="766"/>
                    <a:pt x="558" y="768"/>
                    <a:pt x="567" y="765"/>
                  </a:cubicBezTo>
                  <a:cubicBezTo>
                    <a:pt x="568" y="765"/>
                    <a:pt x="568" y="764"/>
                    <a:pt x="566" y="764"/>
                  </a:cubicBezTo>
                  <a:cubicBezTo>
                    <a:pt x="525" y="760"/>
                    <a:pt x="481" y="759"/>
                    <a:pt x="438" y="758"/>
                  </a:cubicBezTo>
                  <a:cubicBezTo>
                    <a:pt x="396" y="757"/>
                    <a:pt x="353" y="756"/>
                    <a:pt x="313" y="758"/>
                  </a:cubicBezTo>
                  <a:cubicBezTo>
                    <a:pt x="388" y="762"/>
                    <a:pt x="453" y="760"/>
                    <a:pt x="528" y="765"/>
                  </a:cubicBezTo>
                  <a:close/>
                  <a:moveTo>
                    <a:pt x="411" y="955"/>
                  </a:moveTo>
                  <a:cubicBezTo>
                    <a:pt x="379" y="957"/>
                    <a:pt x="341" y="954"/>
                    <a:pt x="314" y="958"/>
                  </a:cubicBezTo>
                  <a:cubicBezTo>
                    <a:pt x="353" y="958"/>
                    <a:pt x="378" y="960"/>
                    <a:pt x="411" y="955"/>
                  </a:cubicBezTo>
                  <a:close/>
                  <a:moveTo>
                    <a:pt x="324" y="1175"/>
                  </a:moveTo>
                  <a:cubicBezTo>
                    <a:pt x="321" y="1176"/>
                    <a:pt x="312" y="1174"/>
                    <a:pt x="315" y="1176"/>
                  </a:cubicBezTo>
                  <a:cubicBezTo>
                    <a:pt x="317" y="1176"/>
                    <a:pt x="326" y="1177"/>
                    <a:pt x="324" y="1175"/>
                  </a:cubicBezTo>
                  <a:close/>
                  <a:moveTo>
                    <a:pt x="587" y="124"/>
                  </a:moveTo>
                  <a:cubicBezTo>
                    <a:pt x="513" y="86"/>
                    <a:pt x="437" y="45"/>
                    <a:pt x="350" y="24"/>
                  </a:cubicBezTo>
                  <a:cubicBezTo>
                    <a:pt x="360" y="22"/>
                    <a:pt x="371" y="27"/>
                    <a:pt x="381" y="30"/>
                  </a:cubicBezTo>
                  <a:cubicBezTo>
                    <a:pt x="462" y="53"/>
                    <a:pt x="529" y="92"/>
                    <a:pt x="596" y="125"/>
                  </a:cubicBezTo>
                  <a:cubicBezTo>
                    <a:pt x="597" y="128"/>
                    <a:pt x="600" y="124"/>
                    <a:pt x="601" y="124"/>
                  </a:cubicBezTo>
                  <a:cubicBezTo>
                    <a:pt x="602" y="128"/>
                    <a:pt x="605" y="130"/>
                    <a:pt x="609" y="131"/>
                  </a:cubicBezTo>
                  <a:cubicBezTo>
                    <a:pt x="611" y="134"/>
                    <a:pt x="610" y="127"/>
                    <a:pt x="613" y="129"/>
                  </a:cubicBezTo>
                  <a:cubicBezTo>
                    <a:pt x="614" y="133"/>
                    <a:pt x="615" y="137"/>
                    <a:pt x="619" y="137"/>
                  </a:cubicBezTo>
                  <a:cubicBezTo>
                    <a:pt x="624" y="136"/>
                    <a:pt x="625" y="130"/>
                    <a:pt x="626" y="124"/>
                  </a:cubicBezTo>
                  <a:cubicBezTo>
                    <a:pt x="528" y="85"/>
                    <a:pt x="432" y="42"/>
                    <a:pt x="328" y="9"/>
                  </a:cubicBezTo>
                  <a:cubicBezTo>
                    <a:pt x="331" y="23"/>
                    <a:pt x="333" y="37"/>
                    <a:pt x="335" y="51"/>
                  </a:cubicBezTo>
                  <a:cubicBezTo>
                    <a:pt x="336" y="54"/>
                    <a:pt x="342" y="53"/>
                    <a:pt x="343" y="56"/>
                  </a:cubicBezTo>
                  <a:cubicBezTo>
                    <a:pt x="339" y="58"/>
                    <a:pt x="334" y="53"/>
                    <a:pt x="335" y="57"/>
                  </a:cubicBezTo>
                  <a:cubicBezTo>
                    <a:pt x="334" y="71"/>
                    <a:pt x="335" y="86"/>
                    <a:pt x="333" y="98"/>
                  </a:cubicBezTo>
                  <a:cubicBezTo>
                    <a:pt x="399" y="119"/>
                    <a:pt x="463" y="145"/>
                    <a:pt x="527" y="167"/>
                  </a:cubicBezTo>
                  <a:cubicBezTo>
                    <a:pt x="536" y="170"/>
                    <a:pt x="546" y="171"/>
                    <a:pt x="554" y="178"/>
                  </a:cubicBezTo>
                  <a:cubicBezTo>
                    <a:pt x="483" y="156"/>
                    <a:pt x="415" y="125"/>
                    <a:pt x="330" y="117"/>
                  </a:cubicBezTo>
                  <a:cubicBezTo>
                    <a:pt x="328" y="120"/>
                    <a:pt x="328" y="124"/>
                    <a:pt x="327" y="126"/>
                  </a:cubicBezTo>
                  <a:cubicBezTo>
                    <a:pt x="351" y="133"/>
                    <a:pt x="380" y="133"/>
                    <a:pt x="398" y="140"/>
                  </a:cubicBezTo>
                  <a:cubicBezTo>
                    <a:pt x="373" y="140"/>
                    <a:pt x="345" y="128"/>
                    <a:pt x="325" y="132"/>
                  </a:cubicBezTo>
                  <a:cubicBezTo>
                    <a:pt x="332" y="138"/>
                    <a:pt x="343" y="137"/>
                    <a:pt x="353" y="139"/>
                  </a:cubicBezTo>
                  <a:cubicBezTo>
                    <a:pt x="362" y="140"/>
                    <a:pt x="372" y="144"/>
                    <a:pt x="382" y="144"/>
                  </a:cubicBezTo>
                  <a:cubicBezTo>
                    <a:pt x="392" y="144"/>
                    <a:pt x="403" y="140"/>
                    <a:pt x="411" y="141"/>
                  </a:cubicBezTo>
                  <a:cubicBezTo>
                    <a:pt x="415" y="142"/>
                    <a:pt x="417" y="147"/>
                    <a:pt x="421" y="146"/>
                  </a:cubicBezTo>
                  <a:cubicBezTo>
                    <a:pt x="417" y="147"/>
                    <a:pt x="420" y="143"/>
                    <a:pt x="421" y="142"/>
                  </a:cubicBezTo>
                  <a:cubicBezTo>
                    <a:pt x="477" y="162"/>
                    <a:pt x="531" y="183"/>
                    <a:pt x="585" y="204"/>
                  </a:cubicBezTo>
                  <a:cubicBezTo>
                    <a:pt x="586" y="199"/>
                    <a:pt x="590" y="197"/>
                    <a:pt x="591" y="191"/>
                  </a:cubicBezTo>
                  <a:cubicBezTo>
                    <a:pt x="580" y="186"/>
                    <a:pt x="566" y="185"/>
                    <a:pt x="557" y="178"/>
                  </a:cubicBezTo>
                  <a:cubicBezTo>
                    <a:pt x="569" y="179"/>
                    <a:pt x="580" y="186"/>
                    <a:pt x="593" y="189"/>
                  </a:cubicBezTo>
                  <a:cubicBezTo>
                    <a:pt x="595" y="181"/>
                    <a:pt x="601" y="176"/>
                    <a:pt x="599" y="167"/>
                  </a:cubicBezTo>
                  <a:cubicBezTo>
                    <a:pt x="520" y="147"/>
                    <a:pt x="446" y="113"/>
                    <a:pt x="370" y="91"/>
                  </a:cubicBezTo>
                  <a:cubicBezTo>
                    <a:pt x="359" y="88"/>
                    <a:pt x="347" y="88"/>
                    <a:pt x="338" y="81"/>
                  </a:cubicBezTo>
                  <a:cubicBezTo>
                    <a:pt x="430" y="100"/>
                    <a:pt x="512" y="143"/>
                    <a:pt x="601" y="164"/>
                  </a:cubicBezTo>
                  <a:cubicBezTo>
                    <a:pt x="602" y="163"/>
                    <a:pt x="600" y="159"/>
                    <a:pt x="602" y="159"/>
                  </a:cubicBezTo>
                  <a:cubicBezTo>
                    <a:pt x="581" y="146"/>
                    <a:pt x="554" y="138"/>
                    <a:pt x="527" y="129"/>
                  </a:cubicBezTo>
                  <a:cubicBezTo>
                    <a:pt x="470" y="110"/>
                    <a:pt x="415" y="93"/>
                    <a:pt x="359" y="75"/>
                  </a:cubicBezTo>
                  <a:cubicBezTo>
                    <a:pt x="354" y="74"/>
                    <a:pt x="346" y="75"/>
                    <a:pt x="345" y="68"/>
                  </a:cubicBezTo>
                  <a:cubicBezTo>
                    <a:pt x="428" y="95"/>
                    <a:pt x="519" y="122"/>
                    <a:pt x="601" y="153"/>
                  </a:cubicBezTo>
                  <a:cubicBezTo>
                    <a:pt x="602" y="149"/>
                    <a:pt x="601" y="147"/>
                    <a:pt x="600" y="143"/>
                  </a:cubicBezTo>
                  <a:cubicBezTo>
                    <a:pt x="520" y="112"/>
                    <a:pt x="436" y="83"/>
                    <a:pt x="351" y="56"/>
                  </a:cubicBezTo>
                  <a:cubicBezTo>
                    <a:pt x="440" y="77"/>
                    <a:pt x="519" y="113"/>
                    <a:pt x="600" y="138"/>
                  </a:cubicBezTo>
                  <a:cubicBezTo>
                    <a:pt x="598" y="135"/>
                    <a:pt x="599" y="127"/>
                    <a:pt x="593" y="127"/>
                  </a:cubicBezTo>
                  <a:cubicBezTo>
                    <a:pt x="592" y="130"/>
                    <a:pt x="599" y="130"/>
                    <a:pt x="595" y="132"/>
                  </a:cubicBezTo>
                  <a:cubicBezTo>
                    <a:pt x="591" y="134"/>
                    <a:pt x="585" y="129"/>
                    <a:pt x="588" y="127"/>
                  </a:cubicBezTo>
                  <a:cubicBezTo>
                    <a:pt x="524" y="102"/>
                    <a:pt x="460" y="74"/>
                    <a:pt x="388" y="54"/>
                  </a:cubicBezTo>
                  <a:cubicBezTo>
                    <a:pt x="378" y="51"/>
                    <a:pt x="366" y="48"/>
                    <a:pt x="359" y="42"/>
                  </a:cubicBezTo>
                  <a:cubicBezTo>
                    <a:pt x="439" y="63"/>
                    <a:pt x="516" y="97"/>
                    <a:pt x="587" y="124"/>
                  </a:cubicBezTo>
                  <a:close/>
                  <a:moveTo>
                    <a:pt x="334" y="316"/>
                  </a:moveTo>
                  <a:cubicBezTo>
                    <a:pt x="332" y="315"/>
                    <a:pt x="324" y="315"/>
                    <a:pt x="325" y="316"/>
                  </a:cubicBezTo>
                  <a:cubicBezTo>
                    <a:pt x="328" y="316"/>
                    <a:pt x="333" y="318"/>
                    <a:pt x="334" y="316"/>
                  </a:cubicBezTo>
                  <a:close/>
                  <a:moveTo>
                    <a:pt x="483" y="479"/>
                  </a:moveTo>
                  <a:cubicBezTo>
                    <a:pt x="447" y="477"/>
                    <a:pt x="414" y="479"/>
                    <a:pt x="380" y="479"/>
                  </a:cubicBezTo>
                  <a:cubicBezTo>
                    <a:pt x="360" y="479"/>
                    <a:pt x="342" y="478"/>
                    <a:pt x="327" y="480"/>
                  </a:cubicBezTo>
                  <a:cubicBezTo>
                    <a:pt x="381" y="481"/>
                    <a:pt x="443" y="485"/>
                    <a:pt x="483" y="479"/>
                  </a:cubicBezTo>
                  <a:close/>
                  <a:moveTo>
                    <a:pt x="370" y="304"/>
                  </a:moveTo>
                  <a:cubicBezTo>
                    <a:pt x="372" y="304"/>
                    <a:pt x="373" y="303"/>
                    <a:pt x="371" y="303"/>
                  </a:cubicBezTo>
                  <a:cubicBezTo>
                    <a:pt x="355" y="303"/>
                    <a:pt x="342" y="303"/>
                    <a:pt x="328" y="307"/>
                  </a:cubicBezTo>
                  <a:cubicBezTo>
                    <a:pt x="343" y="307"/>
                    <a:pt x="356" y="304"/>
                    <a:pt x="370" y="304"/>
                  </a:cubicBezTo>
                  <a:close/>
                  <a:moveTo>
                    <a:pt x="412" y="128"/>
                  </a:moveTo>
                  <a:cubicBezTo>
                    <a:pt x="385" y="120"/>
                    <a:pt x="361" y="109"/>
                    <a:pt x="333" y="101"/>
                  </a:cubicBezTo>
                  <a:cubicBezTo>
                    <a:pt x="332" y="105"/>
                    <a:pt x="331" y="109"/>
                    <a:pt x="331" y="114"/>
                  </a:cubicBezTo>
                  <a:cubicBezTo>
                    <a:pt x="359" y="116"/>
                    <a:pt x="387" y="125"/>
                    <a:pt x="412" y="128"/>
                  </a:cubicBezTo>
                  <a:close/>
                  <a:moveTo>
                    <a:pt x="431" y="510"/>
                  </a:moveTo>
                  <a:cubicBezTo>
                    <a:pt x="438" y="510"/>
                    <a:pt x="455" y="508"/>
                    <a:pt x="456" y="509"/>
                  </a:cubicBezTo>
                  <a:cubicBezTo>
                    <a:pt x="454" y="507"/>
                    <a:pt x="449" y="509"/>
                    <a:pt x="446" y="509"/>
                  </a:cubicBezTo>
                  <a:cubicBezTo>
                    <a:pt x="443" y="508"/>
                    <a:pt x="439" y="505"/>
                    <a:pt x="436" y="505"/>
                  </a:cubicBezTo>
                  <a:cubicBezTo>
                    <a:pt x="407" y="500"/>
                    <a:pt x="370" y="506"/>
                    <a:pt x="344" y="508"/>
                  </a:cubicBezTo>
                  <a:cubicBezTo>
                    <a:pt x="378" y="508"/>
                    <a:pt x="402" y="509"/>
                    <a:pt x="431" y="510"/>
                  </a:cubicBezTo>
                  <a:close/>
                  <a:moveTo>
                    <a:pt x="362" y="1178"/>
                  </a:moveTo>
                  <a:cubicBezTo>
                    <a:pt x="357" y="1174"/>
                    <a:pt x="346" y="1176"/>
                    <a:pt x="340" y="1176"/>
                  </a:cubicBezTo>
                  <a:cubicBezTo>
                    <a:pt x="346" y="1177"/>
                    <a:pt x="353" y="1178"/>
                    <a:pt x="362" y="1178"/>
                  </a:cubicBezTo>
                  <a:close/>
                  <a:moveTo>
                    <a:pt x="422" y="327"/>
                  </a:moveTo>
                  <a:cubicBezTo>
                    <a:pt x="399" y="329"/>
                    <a:pt x="373" y="327"/>
                    <a:pt x="352" y="331"/>
                  </a:cubicBezTo>
                  <a:cubicBezTo>
                    <a:pt x="376" y="331"/>
                    <a:pt x="399" y="333"/>
                    <a:pt x="422" y="327"/>
                  </a:cubicBezTo>
                  <a:close/>
                  <a:moveTo>
                    <a:pt x="487" y="970"/>
                  </a:moveTo>
                  <a:cubicBezTo>
                    <a:pt x="495" y="968"/>
                    <a:pt x="481" y="968"/>
                    <a:pt x="482" y="969"/>
                  </a:cubicBezTo>
                  <a:cubicBezTo>
                    <a:pt x="450" y="966"/>
                    <a:pt x="378" y="966"/>
                    <a:pt x="346" y="970"/>
                  </a:cubicBezTo>
                  <a:cubicBezTo>
                    <a:pt x="398" y="972"/>
                    <a:pt x="432" y="971"/>
                    <a:pt x="487" y="970"/>
                  </a:cubicBezTo>
                  <a:close/>
                  <a:moveTo>
                    <a:pt x="374" y="531"/>
                  </a:moveTo>
                  <a:cubicBezTo>
                    <a:pt x="370" y="531"/>
                    <a:pt x="362" y="529"/>
                    <a:pt x="358" y="532"/>
                  </a:cubicBezTo>
                  <a:cubicBezTo>
                    <a:pt x="363" y="531"/>
                    <a:pt x="371" y="533"/>
                    <a:pt x="374" y="531"/>
                  </a:cubicBezTo>
                  <a:close/>
                  <a:moveTo>
                    <a:pt x="413" y="320"/>
                  </a:moveTo>
                  <a:cubicBezTo>
                    <a:pt x="406" y="313"/>
                    <a:pt x="397" y="317"/>
                    <a:pt x="386" y="319"/>
                  </a:cubicBezTo>
                  <a:cubicBezTo>
                    <a:pt x="380" y="320"/>
                    <a:pt x="371" y="319"/>
                    <a:pt x="370" y="323"/>
                  </a:cubicBezTo>
                  <a:cubicBezTo>
                    <a:pt x="387" y="321"/>
                    <a:pt x="397" y="323"/>
                    <a:pt x="413" y="320"/>
                  </a:cubicBezTo>
                  <a:close/>
                  <a:moveTo>
                    <a:pt x="464" y="534"/>
                  </a:moveTo>
                  <a:cubicBezTo>
                    <a:pt x="440" y="530"/>
                    <a:pt x="408" y="531"/>
                    <a:pt x="376" y="530"/>
                  </a:cubicBezTo>
                  <a:cubicBezTo>
                    <a:pt x="376" y="530"/>
                    <a:pt x="375" y="531"/>
                    <a:pt x="375" y="532"/>
                  </a:cubicBezTo>
                  <a:cubicBezTo>
                    <a:pt x="405" y="532"/>
                    <a:pt x="434" y="534"/>
                    <a:pt x="464" y="534"/>
                  </a:cubicBezTo>
                  <a:close/>
                  <a:moveTo>
                    <a:pt x="471" y="1014"/>
                  </a:moveTo>
                  <a:cubicBezTo>
                    <a:pt x="433" y="1013"/>
                    <a:pt x="407" y="1014"/>
                    <a:pt x="374" y="1018"/>
                  </a:cubicBezTo>
                  <a:cubicBezTo>
                    <a:pt x="406" y="1015"/>
                    <a:pt x="443" y="1019"/>
                    <a:pt x="471" y="1014"/>
                  </a:cubicBezTo>
                  <a:close/>
                  <a:moveTo>
                    <a:pt x="450" y="346"/>
                  </a:moveTo>
                  <a:cubicBezTo>
                    <a:pt x="426" y="344"/>
                    <a:pt x="404" y="340"/>
                    <a:pt x="381" y="344"/>
                  </a:cubicBezTo>
                  <a:cubicBezTo>
                    <a:pt x="397" y="347"/>
                    <a:pt x="427" y="347"/>
                    <a:pt x="450" y="346"/>
                  </a:cubicBezTo>
                  <a:close/>
                  <a:moveTo>
                    <a:pt x="415" y="361"/>
                  </a:moveTo>
                  <a:cubicBezTo>
                    <a:pt x="406" y="359"/>
                    <a:pt x="390" y="358"/>
                    <a:pt x="383" y="362"/>
                  </a:cubicBezTo>
                  <a:cubicBezTo>
                    <a:pt x="392" y="360"/>
                    <a:pt x="409" y="363"/>
                    <a:pt x="415" y="361"/>
                  </a:cubicBezTo>
                  <a:close/>
                  <a:moveTo>
                    <a:pt x="508" y="1177"/>
                  </a:moveTo>
                  <a:cubicBezTo>
                    <a:pt x="510" y="1177"/>
                    <a:pt x="518" y="1178"/>
                    <a:pt x="515" y="1176"/>
                  </a:cubicBezTo>
                  <a:cubicBezTo>
                    <a:pt x="512" y="1176"/>
                    <a:pt x="508" y="1176"/>
                    <a:pt x="505" y="1176"/>
                  </a:cubicBezTo>
                  <a:cubicBezTo>
                    <a:pt x="463" y="1175"/>
                    <a:pt x="423" y="1173"/>
                    <a:pt x="393" y="1176"/>
                  </a:cubicBezTo>
                  <a:cubicBezTo>
                    <a:pt x="435" y="1177"/>
                    <a:pt x="467" y="1178"/>
                    <a:pt x="508" y="1177"/>
                  </a:cubicBezTo>
                  <a:close/>
                  <a:moveTo>
                    <a:pt x="415" y="219"/>
                  </a:moveTo>
                  <a:cubicBezTo>
                    <a:pt x="416" y="219"/>
                    <a:pt x="420" y="218"/>
                    <a:pt x="421" y="220"/>
                  </a:cubicBezTo>
                  <a:cubicBezTo>
                    <a:pt x="420" y="223"/>
                    <a:pt x="415" y="220"/>
                    <a:pt x="415" y="224"/>
                  </a:cubicBezTo>
                  <a:cubicBezTo>
                    <a:pt x="416" y="251"/>
                    <a:pt x="414" y="275"/>
                    <a:pt x="409" y="296"/>
                  </a:cubicBezTo>
                  <a:cubicBezTo>
                    <a:pt x="418" y="298"/>
                    <a:pt x="419" y="286"/>
                    <a:pt x="420" y="280"/>
                  </a:cubicBezTo>
                  <a:cubicBezTo>
                    <a:pt x="423" y="265"/>
                    <a:pt x="422" y="242"/>
                    <a:pt x="422" y="228"/>
                  </a:cubicBezTo>
                  <a:cubicBezTo>
                    <a:pt x="423" y="202"/>
                    <a:pt x="422" y="171"/>
                    <a:pt x="410" y="156"/>
                  </a:cubicBezTo>
                  <a:cubicBezTo>
                    <a:pt x="406" y="163"/>
                    <a:pt x="414" y="171"/>
                    <a:pt x="412" y="175"/>
                  </a:cubicBezTo>
                  <a:cubicBezTo>
                    <a:pt x="409" y="174"/>
                    <a:pt x="408" y="168"/>
                    <a:pt x="405" y="164"/>
                  </a:cubicBezTo>
                  <a:cubicBezTo>
                    <a:pt x="409" y="182"/>
                    <a:pt x="413" y="199"/>
                    <a:pt x="415" y="219"/>
                  </a:cubicBezTo>
                  <a:close/>
                  <a:moveTo>
                    <a:pt x="442" y="325"/>
                  </a:moveTo>
                  <a:cubicBezTo>
                    <a:pt x="436" y="319"/>
                    <a:pt x="416" y="325"/>
                    <a:pt x="411" y="325"/>
                  </a:cubicBezTo>
                  <a:cubicBezTo>
                    <a:pt x="424" y="326"/>
                    <a:pt x="429" y="324"/>
                    <a:pt x="442" y="325"/>
                  </a:cubicBezTo>
                  <a:close/>
                  <a:moveTo>
                    <a:pt x="430" y="282"/>
                  </a:moveTo>
                  <a:cubicBezTo>
                    <a:pt x="438" y="254"/>
                    <a:pt x="441" y="210"/>
                    <a:pt x="435" y="181"/>
                  </a:cubicBezTo>
                  <a:cubicBezTo>
                    <a:pt x="433" y="170"/>
                    <a:pt x="429" y="158"/>
                    <a:pt x="419" y="155"/>
                  </a:cubicBezTo>
                  <a:cubicBezTo>
                    <a:pt x="422" y="170"/>
                    <a:pt x="429" y="187"/>
                    <a:pt x="430" y="207"/>
                  </a:cubicBezTo>
                  <a:cubicBezTo>
                    <a:pt x="432" y="238"/>
                    <a:pt x="425" y="272"/>
                    <a:pt x="421" y="299"/>
                  </a:cubicBezTo>
                  <a:cubicBezTo>
                    <a:pt x="419" y="302"/>
                    <a:pt x="416" y="305"/>
                    <a:pt x="416" y="309"/>
                  </a:cubicBezTo>
                  <a:cubicBezTo>
                    <a:pt x="423" y="304"/>
                    <a:pt x="427" y="293"/>
                    <a:pt x="430" y="282"/>
                  </a:cubicBezTo>
                  <a:close/>
                  <a:moveTo>
                    <a:pt x="425" y="156"/>
                  </a:moveTo>
                  <a:cubicBezTo>
                    <a:pt x="426" y="150"/>
                    <a:pt x="421" y="150"/>
                    <a:pt x="417" y="148"/>
                  </a:cubicBezTo>
                  <a:cubicBezTo>
                    <a:pt x="417" y="154"/>
                    <a:pt x="422" y="154"/>
                    <a:pt x="425" y="156"/>
                  </a:cubicBezTo>
                  <a:close/>
                  <a:moveTo>
                    <a:pt x="441" y="320"/>
                  </a:moveTo>
                  <a:cubicBezTo>
                    <a:pt x="443" y="313"/>
                    <a:pt x="443" y="303"/>
                    <a:pt x="448" y="299"/>
                  </a:cubicBezTo>
                  <a:cubicBezTo>
                    <a:pt x="447" y="304"/>
                    <a:pt x="446" y="308"/>
                    <a:pt x="445" y="314"/>
                  </a:cubicBezTo>
                  <a:cubicBezTo>
                    <a:pt x="455" y="299"/>
                    <a:pt x="462" y="277"/>
                    <a:pt x="464" y="258"/>
                  </a:cubicBezTo>
                  <a:cubicBezTo>
                    <a:pt x="480" y="240"/>
                    <a:pt x="461" y="203"/>
                    <a:pt x="459" y="178"/>
                  </a:cubicBezTo>
                  <a:cubicBezTo>
                    <a:pt x="457" y="177"/>
                    <a:pt x="454" y="176"/>
                    <a:pt x="451" y="176"/>
                  </a:cubicBezTo>
                  <a:cubicBezTo>
                    <a:pt x="454" y="189"/>
                    <a:pt x="456" y="205"/>
                    <a:pt x="459" y="216"/>
                  </a:cubicBezTo>
                  <a:cubicBezTo>
                    <a:pt x="459" y="214"/>
                    <a:pt x="460" y="214"/>
                    <a:pt x="461" y="213"/>
                  </a:cubicBezTo>
                  <a:cubicBezTo>
                    <a:pt x="462" y="220"/>
                    <a:pt x="455" y="223"/>
                    <a:pt x="461" y="229"/>
                  </a:cubicBezTo>
                  <a:cubicBezTo>
                    <a:pt x="462" y="227"/>
                    <a:pt x="462" y="223"/>
                    <a:pt x="465" y="222"/>
                  </a:cubicBezTo>
                  <a:cubicBezTo>
                    <a:pt x="462" y="229"/>
                    <a:pt x="462" y="232"/>
                    <a:pt x="462" y="240"/>
                  </a:cubicBezTo>
                  <a:cubicBezTo>
                    <a:pt x="449" y="262"/>
                    <a:pt x="449" y="296"/>
                    <a:pt x="436" y="317"/>
                  </a:cubicBezTo>
                  <a:cubicBezTo>
                    <a:pt x="438" y="289"/>
                    <a:pt x="460" y="258"/>
                    <a:pt x="456" y="228"/>
                  </a:cubicBezTo>
                  <a:cubicBezTo>
                    <a:pt x="446" y="254"/>
                    <a:pt x="438" y="282"/>
                    <a:pt x="431" y="310"/>
                  </a:cubicBezTo>
                  <a:cubicBezTo>
                    <a:pt x="431" y="305"/>
                    <a:pt x="434" y="297"/>
                    <a:pt x="432" y="293"/>
                  </a:cubicBezTo>
                  <a:cubicBezTo>
                    <a:pt x="430" y="305"/>
                    <a:pt x="422" y="310"/>
                    <a:pt x="419" y="320"/>
                  </a:cubicBezTo>
                  <a:cubicBezTo>
                    <a:pt x="427" y="320"/>
                    <a:pt x="436" y="319"/>
                    <a:pt x="441" y="320"/>
                  </a:cubicBezTo>
                  <a:close/>
                  <a:moveTo>
                    <a:pt x="434" y="328"/>
                  </a:moveTo>
                  <a:cubicBezTo>
                    <a:pt x="431" y="328"/>
                    <a:pt x="421" y="327"/>
                    <a:pt x="424" y="328"/>
                  </a:cubicBezTo>
                  <a:cubicBezTo>
                    <a:pt x="426" y="328"/>
                    <a:pt x="436" y="330"/>
                    <a:pt x="434" y="328"/>
                  </a:cubicBezTo>
                  <a:close/>
                  <a:moveTo>
                    <a:pt x="426" y="206"/>
                  </a:moveTo>
                  <a:cubicBezTo>
                    <a:pt x="426" y="215"/>
                    <a:pt x="424" y="227"/>
                    <a:pt x="426" y="235"/>
                  </a:cubicBezTo>
                  <a:cubicBezTo>
                    <a:pt x="426" y="226"/>
                    <a:pt x="428" y="214"/>
                    <a:pt x="426" y="206"/>
                  </a:cubicBezTo>
                  <a:close/>
                  <a:moveTo>
                    <a:pt x="432" y="158"/>
                  </a:moveTo>
                  <a:cubicBezTo>
                    <a:pt x="437" y="157"/>
                    <a:pt x="440" y="158"/>
                    <a:pt x="442" y="160"/>
                  </a:cubicBezTo>
                  <a:cubicBezTo>
                    <a:pt x="438" y="155"/>
                    <a:pt x="434" y="152"/>
                    <a:pt x="428" y="151"/>
                  </a:cubicBezTo>
                  <a:cubicBezTo>
                    <a:pt x="428" y="154"/>
                    <a:pt x="432" y="154"/>
                    <a:pt x="432" y="158"/>
                  </a:cubicBezTo>
                  <a:close/>
                  <a:moveTo>
                    <a:pt x="469" y="1150"/>
                  </a:moveTo>
                  <a:cubicBezTo>
                    <a:pt x="454" y="1150"/>
                    <a:pt x="439" y="1146"/>
                    <a:pt x="425" y="1148"/>
                  </a:cubicBezTo>
                  <a:cubicBezTo>
                    <a:pt x="433" y="1154"/>
                    <a:pt x="457" y="1151"/>
                    <a:pt x="469" y="1150"/>
                  </a:cubicBezTo>
                  <a:close/>
                  <a:moveTo>
                    <a:pt x="448" y="243"/>
                  </a:moveTo>
                  <a:cubicBezTo>
                    <a:pt x="461" y="220"/>
                    <a:pt x="452" y="185"/>
                    <a:pt x="442" y="164"/>
                  </a:cubicBezTo>
                  <a:cubicBezTo>
                    <a:pt x="439" y="165"/>
                    <a:pt x="437" y="161"/>
                    <a:pt x="435" y="164"/>
                  </a:cubicBezTo>
                  <a:cubicBezTo>
                    <a:pt x="452" y="178"/>
                    <a:pt x="449" y="218"/>
                    <a:pt x="448" y="243"/>
                  </a:cubicBezTo>
                  <a:close/>
                  <a:moveTo>
                    <a:pt x="474" y="357"/>
                  </a:moveTo>
                  <a:cubicBezTo>
                    <a:pt x="462" y="357"/>
                    <a:pt x="444" y="357"/>
                    <a:pt x="435" y="359"/>
                  </a:cubicBezTo>
                  <a:cubicBezTo>
                    <a:pt x="447" y="358"/>
                    <a:pt x="465" y="362"/>
                    <a:pt x="474" y="357"/>
                  </a:cubicBezTo>
                  <a:close/>
                  <a:moveTo>
                    <a:pt x="444" y="247"/>
                  </a:moveTo>
                  <a:cubicBezTo>
                    <a:pt x="448" y="224"/>
                    <a:pt x="448" y="197"/>
                    <a:pt x="441" y="178"/>
                  </a:cubicBezTo>
                  <a:cubicBezTo>
                    <a:pt x="445" y="200"/>
                    <a:pt x="445" y="224"/>
                    <a:pt x="444" y="247"/>
                  </a:cubicBezTo>
                  <a:close/>
                  <a:moveTo>
                    <a:pt x="513" y="524"/>
                  </a:moveTo>
                  <a:cubicBezTo>
                    <a:pt x="485" y="524"/>
                    <a:pt x="468" y="523"/>
                    <a:pt x="442" y="526"/>
                  </a:cubicBezTo>
                  <a:cubicBezTo>
                    <a:pt x="467" y="525"/>
                    <a:pt x="494" y="529"/>
                    <a:pt x="513" y="524"/>
                  </a:cubicBezTo>
                  <a:close/>
                  <a:moveTo>
                    <a:pt x="453" y="322"/>
                  </a:moveTo>
                  <a:cubicBezTo>
                    <a:pt x="449" y="322"/>
                    <a:pt x="443" y="320"/>
                    <a:pt x="444" y="325"/>
                  </a:cubicBezTo>
                  <a:cubicBezTo>
                    <a:pt x="447" y="324"/>
                    <a:pt x="453" y="326"/>
                    <a:pt x="453" y="322"/>
                  </a:cubicBezTo>
                  <a:close/>
                  <a:moveTo>
                    <a:pt x="530" y="769"/>
                  </a:moveTo>
                  <a:cubicBezTo>
                    <a:pt x="508" y="763"/>
                    <a:pt x="467" y="764"/>
                    <a:pt x="442" y="765"/>
                  </a:cubicBezTo>
                  <a:cubicBezTo>
                    <a:pt x="472" y="765"/>
                    <a:pt x="499" y="771"/>
                    <a:pt x="530" y="769"/>
                  </a:cubicBezTo>
                  <a:close/>
                  <a:moveTo>
                    <a:pt x="519" y="345"/>
                  </a:moveTo>
                  <a:cubicBezTo>
                    <a:pt x="509" y="344"/>
                    <a:pt x="498" y="338"/>
                    <a:pt x="490" y="340"/>
                  </a:cubicBezTo>
                  <a:cubicBezTo>
                    <a:pt x="490" y="339"/>
                    <a:pt x="490" y="336"/>
                    <a:pt x="489" y="336"/>
                  </a:cubicBezTo>
                  <a:cubicBezTo>
                    <a:pt x="479" y="343"/>
                    <a:pt x="456" y="338"/>
                    <a:pt x="448" y="342"/>
                  </a:cubicBezTo>
                  <a:cubicBezTo>
                    <a:pt x="473" y="341"/>
                    <a:pt x="495" y="345"/>
                    <a:pt x="519" y="345"/>
                  </a:cubicBezTo>
                  <a:close/>
                  <a:moveTo>
                    <a:pt x="454" y="319"/>
                  </a:moveTo>
                  <a:cubicBezTo>
                    <a:pt x="454" y="312"/>
                    <a:pt x="456" y="307"/>
                    <a:pt x="460" y="304"/>
                  </a:cubicBezTo>
                  <a:cubicBezTo>
                    <a:pt x="459" y="305"/>
                    <a:pt x="459" y="308"/>
                    <a:pt x="458" y="310"/>
                  </a:cubicBezTo>
                  <a:cubicBezTo>
                    <a:pt x="467" y="298"/>
                    <a:pt x="471" y="281"/>
                    <a:pt x="475" y="264"/>
                  </a:cubicBezTo>
                  <a:cubicBezTo>
                    <a:pt x="473" y="263"/>
                    <a:pt x="470" y="262"/>
                    <a:pt x="467" y="262"/>
                  </a:cubicBezTo>
                  <a:cubicBezTo>
                    <a:pt x="462" y="282"/>
                    <a:pt x="455" y="301"/>
                    <a:pt x="447" y="319"/>
                  </a:cubicBezTo>
                  <a:cubicBezTo>
                    <a:pt x="449" y="319"/>
                    <a:pt x="451" y="319"/>
                    <a:pt x="454" y="319"/>
                  </a:cubicBezTo>
                  <a:close/>
                  <a:moveTo>
                    <a:pt x="458" y="172"/>
                  </a:moveTo>
                  <a:cubicBezTo>
                    <a:pt x="457" y="170"/>
                    <a:pt x="449" y="166"/>
                    <a:pt x="448" y="171"/>
                  </a:cubicBezTo>
                  <a:cubicBezTo>
                    <a:pt x="452" y="171"/>
                    <a:pt x="457" y="176"/>
                    <a:pt x="458" y="172"/>
                  </a:cubicBezTo>
                  <a:close/>
                  <a:moveTo>
                    <a:pt x="480" y="323"/>
                  </a:moveTo>
                  <a:cubicBezTo>
                    <a:pt x="471" y="324"/>
                    <a:pt x="464" y="319"/>
                    <a:pt x="456" y="324"/>
                  </a:cubicBezTo>
                  <a:cubicBezTo>
                    <a:pt x="465" y="322"/>
                    <a:pt x="474" y="330"/>
                    <a:pt x="480" y="323"/>
                  </a:cubicBezTo>
                  <a:close/>
                  <a:moveTo>
                    <a:pt x="487" y="268"/>
                  </a:moveTo>
                  <a:cubicBezTo>
                    <a:pt x="484" y="267"/>
                    <a:pt x="482" y="265"/>
                    <a:pt x="477" y="266"/>
                  </a:cubicBezTo>
                  <a:cubicBezTo>
                    <a:pt x="473" y="285"/>
                    <a:pt x="466" y="301"/>
                    <a:pt x="459" y="318"/>
                  </a:cubicBezTo>
                  <a:cubicBezTo>
                    <a:pt x="462" y="318"/>
                    <a:pt x="466" y="318"/>
                    <a:pt x="469" y="318"/>
                  </a:cubicBezTo>
                  <a:cubicBezTo>
                    <a:pt x="469" y="309"/>
                    <a:pt x="471" y="301"/>
                    <a:pt x="475" y="297"/>
                  </a:cubicBezTo>
                  <a:cubicBezTo>
                    <a:pt x="473" y="302"/>
                    <a:pt x="473" y="308"/>
                    <a:pt x="473" y="312"/>
                  </a:cubicBezTo>
                  <a:cubicBezTo>
                    <a:pt x="479" y="298"/>
                    <a:pt x="483" y="283"/>
                    <a:pt x="487" y="268"/>
                  </a:cubicBezTo>
                  <a:close/>
                  <a:moveTo>
                    <a:pt x="471" y="177"/>
                  </a:moveTo>
                  <a:cubicBezTo>
                    <a:pt x="471" y="172"/>
                    <a:pt x="465" y="172"/>
                    <a:pt x="461" y="171"/>
                  </a:cubicBezTo>
                  <a:cubicBezTo>
                    <a:pt x="461" y="177"/>
                    <a:pt x="468" y="175"/>
                    <a:pt x="471" y="177"/>
                  </a:cubicBezTo>
                  <a:close/>
                  <a:moveTo>
                    <a:pt x="486" y="354"/>
                  </a:moveTo>
                  <a:cubicBezTo>
                    <a:pt x="478" y="353"/>
                    <a:pt x="468" y="352"/>
                    <a:pt x="460" y="355"/>
                  </a:cubicBezTo>
                  <a:cubicBezTo>
                    <a:pt x="469" y="354"/>
                    <a:pt x="479" y="356"/>
                    <a:pt x="486" y="354"/>
                  </a:cubicBezTo>
                  <a:close/>
                  <a:moveTo>
                    <a:pt x="472" y="183"/>
                  </a:moveTo>
                  <a:cubicBezTo>
                    <a:pt x="467" y="183"/>
                    <a:pt x="473" y="183"/>
                    <a:pt x="473" y="181"/>
                  </a:cubicBezTo>
                  <a:cubicBezTo>
                    <a:pt x="469" y="180"/>
                    <a:pt x="464" y="177"/>
                    <a:pt x="462" y="183"/>
                  </a:cubicBezTo>
                  <a:cubicBezTo>
                    <a:pt x="465" y="181"/>
                    <a:pt x="470" y="185"/>
                    <a:pt x="472" y="183"/>
                  </a:cubicBezTo>
                  <a:close/>
                  <a:moveTo>
                    <a:pt x="468" y="259"/>
                  </a:moveTo>
                  <a:cubicBezTo>
                    <a:pt x="470" y="260"/>
                    <a:pt x="474" y="260"/>
                    <a:pt x="476" y="262"/>
                  </a:cubicBezTo>
                  <a:cubicBezTo>
                    <a:pt x="484" y="248"/>
                    <a:pt x="483" y="229"/>
                    <a:pt x="474" y="217"/>
                  </a:cubicBezTo>
                  <a:cubicBezTo>
                    <a:pt x="474" y="215"/>
                    <a:pt x="480" y="218"/>
                    <a:pt x="478" y="214"/>
                  </a:cubicBezTo>
                  <a:cubicBezTo>
                    <a:pt x="476" y="205"/>
                    <a:pt x="476" y="195"/>
                    <a:pt x="473" y="187"/>
                  </a:cubicBezTo>
                  <a:cubicBezTo>
                    <a:pt x="469" y="188"/>
                    <a:pt x="467" y="186"/>
                    <a:pt x="464" y="186"/>
                  </a:cubicBezTo>
                  <a:cubicBezTo>
                    <a:pt x="465" y="205"/>
                    <a:pt x="473" y="218"/>
                    <a:pt x="474" y="237"/>
                  </a:cubicBezTo>
                  <a:cubicBezTo>
                    <a:pt x="478" y="238"/>
                    <a:pt x="475" y="232"/>
                    <a:pt x="479" y="231"/>
                  </a:cubicBezTo>
                  <a:cubicBezTo>
                    <a:pt x="475" y="240"/>
                    <a:pt x="472" y="250"/>
                    <a:pt x="468" y="259"/>
                  </a:cubicBezTo>
                  <a:close/>
                  <a:moveTo>
                    <a:pt x="474" y="507"/>
                  </a:moveTo>
                  <a:cubicBezTo>
                    <a:pt x="472" y="507"/>
                    <a:pt x="463" y="506"/>
                    <a:pt x="466" y="508"/>
                  </a:cubicBezTo>
                  <a:cubicBezTo>
                    <a:pt x="468" y="508"/>
                    <a:pt x="477" y="509"/>
                    <a:pt x="474" y="507"/>
                  </a:cubicBezTo>
                  <a:close/>
                  <a:moveTo>
                    <a:pt x="481" y="318"/>
                  </a:moveTo>
                  <a:cubicBezTo>
                    <a:pt x="488" y="303"/>
                    <a:pt x="495" y="289"/>
                    <a:pt x="497" y="270"/>
                  </a:cubicBezTo>
                  <a:cubicBezTo>
                    <a:pt x="493" y="271"/>
                    <a:pt x="493" y="268"/>
                    <a:pt x="489" y="269"/>
                  </a:cubicBezTo>
                  <a:cubicBezTo>
                    <a:pt x="485" y="287"/>
                    <a:pt x="479" y="303"/>
                    <a:pt x="473" y="319"/>
                  </a:cubicBezTo>
                  <a:cubicBezTo>
                    <a:pt x="477" y="320"/>
                    <a:pt x="478" y="318"/>
                    <a:pt x="481" y="318"/>
                  </a:cubicBezTo>
                  <a:close/>
                  <a:moveTo>
                    <a:pt x="475" y="179"/>
                  </a:moveTo>
                  <a:cubicBezTo>
                    <a:pt x="476" y="179"/>
                    <a:pt x="477" y="179"/>
                    <a:pt x="477" y="179"/>
                  </a:cubicBezTo>
                  <a:cubicBezTo>
                    <a:pt x="480" y="178"/>
                    <a:pt x="477" y="175"/>
                    <a:pt x="474" y="175"/>
                  </a:cubicBezTo>
                  <a:cubicBezTo>
                    <a:pt x="474" y="177"/>
                    <a:pt x="475" y="177"/>
                    <a:pt x="475" y="179"/>
                  </a:cubicBezTo>
                  <a:close/>
                  <a:moveTo>
                    <a:pt x="479" y="202"/>
                  </a:moveTo>
                  <a:cubicBezTo>
                    <a:pt x="484" y="204"/>
                    <a:pt x="488" y="206"/>
                    <a:pt x="493" y="206"/>
                  </a:cubicBezTo>
                  <a:cubicBezTo>
                    <a:pt x="495" y="205"/>
                    <a:pt x="492" y="201"/>
                    <a:pt x="493" y="197"/>
                  </a:cubicBezTo>
                  <a:cubicBezTo>
                    <a:pt x="484" y="196"/>
                    <a:pt x="485" y="191"/>
                    <a:pt x="477" y="189"/>
                  </a:cubicBezTo>
                  <a:cubicBezTo>
                    <a:pt x="478" y="193"/>
                    <a:pt x="478" y="198"/>
                    <a:pt x="479" y="202"/>
                  </a:cubicBezTo>
                  <a:close/>
                  <a:moveTo>
                    <a:pt x="491" y="190"/>
                  </a:moveTo>
                  <a:cubicBezTo>
                    <a:pt x="493" y="186"/>
                    <a:pt x="486" y="183"/>
                    <a:pt x="480" y="183"/>
                  </a:cubicBezTo>
                  <a:cubicBezTo>
                    <a:pt x="482" y="187"/>
                    <a:pt x="477" y="184"/>
                    <a:pt x="477" y="186"/>
                  </a:cubicBezTo>
                  <a:cubicBezTo>
                    <a:pt x="482" y="186"/>
                    <a:pt x="490" y="187"/>
                    <a:pt x="491" y="190"/>
                  </a:cubicBezTo>
                  <a:close/>
                  <a:moveTo>
                    <a:pt x="489" y="265"/>
                  </a:moveTo>
                  <a:cubicBezTo>
                    <a:pt x="491" y="259"/>
                    <a:pt x="492" y="250"/>
                    <a:pt x="495" y="244"/>
                  </a:cubicBezTo>
                  <a:cubicBezTo>
                    <a:pt x="492" y="243"/>
                    <a:pt x="490" y="241"/>
                    <a:pt x="487" y="241"/>
                  </a:cubicBezTo>
                  <a:cubicBezTo>
                    <a:pt x="484" y="248"/>
                    <a:pt x="481" y="254"/>
                    <a:pt x="479" y="263"/>
                  </a:cubicBezTo>
                  <a:cubicBezTo>
                    <a:pt x="484" y="262"/>
                    <a:pt x="484" y="266"/>
                    <a:pt x="489" y="265"/>
                  </a:cubicBezTo>
                  <a:close/>
                  <a:moveTo>
                    <a:pt x="481" y="218"/>
                  </a:moveTo>
                  <a:cubicBezTo>
                    <a:pt x="485" y="220"/>
                    <a:pt x="489" y="223"/>
                    <a:pt x="495" y="224"/>
                  </a:cubicBezTo>
                  <a:cubicBezTo>
                    <a:pt x="496" y="218"/>
                    <a:pt x="494" y="214"/>
                    <a:pt x="494" y="209"/>
                  </a:cubicBezTo>
                  <a:cubicBezTo>
                    <a:pt x="489" y="209"/>
                    <a:pt x="486" y="206"/>
                    <a:pt x="480" y="206"/>
                  </a:cubicBezTo>
                  <a:cubicBezTo>
                    <a:pt x="479" y="211"/>
                    <a:pt x="482" y="213"/>
                    <a:pt x="481" y="218"/>
                  </a:cubicBezTo>
                  <a:close/>
                  <a:moveTo>
                    <a:pt x="489" y="182"/>
                  </a:moveTo>
                  <a:cubicBezTo>
                    <a:pt x="489" y="179"/>
                    <a:pt x="485" y="179"/>
                    <a:pt x="481" y="178"/>
                  </a:cubicBezTo>
                  <a:cubicBezTo>
                    <a:pt x="481" y="183"/>
                    <a:pt x="487" y="181"/>
                    <a:pt x="489" y="182"/>
                  </a:cubicBezTo>
                  <a:close/>
                  <a:moveTo>
                    <a:pt x="496" y="240"/>
                  </a:moveTo>
                  <a:cubicBezTo>
                    <a:pt x="496" y="235"/>
                    <a:pt x="496" y="230"/>
                    <a:pt x="495" y="227"/>
                  </a:cubicBezTo>
                  <a:cubicBezTo>
                    <a:pt x="490" y="228"/>
                    <a:pt x="484" y="221"/>
                    <a:pt x="482" y="225"/>
                  </a:cubicBezTo>
                  <a:cubicBezTo>
                    <a:pt x="486" y="232"/>
                    <a:pt x="486" y="238"/>
                    <a:pt x="496" y="240"/>
                  </a:cubicBezTo>
                  <a:close/>
                  <a:moveTo>
                    <a:pt x="492" y="1151"/>
                  </a:moveTo>
                  <a:cubicBezTo>
                    <a:pt x="488" y="1150"/>
                    <a:pt x="477" y="1148"/>
                    <a:pt x="474" y="1152"/>
                  </a:cubicBezTo>
                  <a:cubicBezTo>
                    <a:pt x="480" y="1151"/>
                    <a:pt x="488" y="1153"/>
                    <a:pt x="492" y="1151"/>
                  </a:cubicBezTo>
                  <a:close/>
                  <a:moveTo>
                    <a:pt x="487" y="720"/>
                  </a:moveTo>
                  <a:cubicBezTo>
                    <a:pt x="484" y="720"/>
                    <a:pt x="483" y="718"/>
                    <a:pt x="479" y="719"/>
                  </a:cubicBezTo>
                  <a:cubicBezTo>
                    <a:pt x="479" y="720"/>
                    <a:pt x="478" y="721"/>
                    <a:pt x="478" y="722"/>
                  </a:cubicBezTo>
                  <a:cubicBezTo>
                    <a:pt x="481" y="721"/>
                    <a:pt x="485" y="722"/>
                    <a:pt x="487" y="720"/>
                  </a:cubicBezTo>
                  <a:close/>
                  <a:moveTo>
                    <a:pt x="491" y="443"/>
                  </a:moveTo>
                  <a:cubicBezTo>
                    <a:pt x="490" y="432"/>
                    <a:pt x="492" y="424"/>
                    <a:pt x="486" y="419"/>
                  </a:cubicBezTo>
                  <a:cubicBezTo>
                    <a:pt x="493" y="419"/>
                    <a:pt x="491" y="406"/>
                    <a:pt x="485" y="406"/>
                  </a:cubicBezTo>
                  <a:cubicBezTo>
                    <a:pt x="492" y="403"/>
                    <a:pt x="488" y="388"/>
                    <a:pt x="487" y="380"/>
                  </a:cubicBezTo>
                  <a:cubicBezTo>
                    <a:pt x="480" y="399"/>
                    <a:pt x="481" y="428"/>
                    <a:pt x="491" y="443"/>
                  </a:cubicBezTo>
                  <a:close/>
                  <a:moveTo>
                    <a:pt x="488" y="327"/>
                  </a:moveTo>
                  <a:cubicBezTo>
                    <a:pt x="489" y="326"/>
                    <a:pt x="491" y="326"/>
                    <a:pt x="491" y="323"/>
                  </a:cubicBezTo>
                  <a:cubicBezTo>
                    <a:pt x="488" y="322"/>
                    <a:pt x="488" y="323"/>
                    <a:pt x="484" y="322"/>
                  </a:cubicBezTo>
                  <a:cubicBezTo>
                    <a:pt x="484" y="325"/>
                    <a:pt x="485" y="327"/>
                    <a:pt x="488" y="327"/>
                  </a:cubicBezTo>
                  <a:close/>
                  <a:moveTo>
                    <a:pt x="490" y="1014"/>
                  </a:moveTo>
                  <a:cubicBezTo>
                    <a:pt x="487" y="1014"/>
                    <a:pt x="477" y="1013"/>
                    <a:pt x="479" y="1015"/>
                  </a:cubicBezTo>
                  <a:cubicBezTo>
                    <a:pt x="482" y="1014"/>
                    <a:pt x="492" y="1016"/>
                    <a:pt x="490" y="1014"/>
                  </a:cubicBezTo>
                  <a:close/>
                  <a:moveTo>
                    <a:pt x="491" y="318"/>
                  </a:moveTo>
                  <a:cubicBezTo>
                    <a:pt x="491" y="315"/>
                    <a:pt x="492" y="313"/>
                    <a:pt x="494" y="311"/>
                  </a:cubicBezTo>
                  <a:cubicBezTo>
                    <a:pt x="494" y="313"/>
                    <a:pt x="494" y="315"/>
                    <a:pt x="495" y="315"/>
                  </a:cubicBezTo>
                  <a:cubicBezTo>
                    <a:pt x="500" y="302"/>
                    <a:pt x="505" y="289"/>
                    <a:pt x="507" y="273"/>
                  </a:cubicBezTo>
                  <a:cubicBezTo>
                    <a:pt x="504" y="272"/>
                    <a:pt x="500" y="271"/>
                    <a:pt x="498" y="272"/>
                  </a:cubicBezTo>
                  <a:cubicBezTo>
                    <a:pt x="497" y="290"/>
                    <a:pt x="491" y="303"/>
                    <a:pt x="486" y="318"/>
                  </a:cubicBezTo>
                  <a:cubicBezTo>
                    <a:pt x="488" y="318"/>
                    <a:pt x="489" y="318"/>
                    <a:pt x="491" y="318"/>
                  </a:cubicBezTo>
                  <a:close/>
                  <a:moveTo>
                    <a:pt x="498" y="268"/>
                  </a:moveTo>
                  <a:cubicBezTo>
                    <a:pt x="499" y="260"/>
                    <a:pt x="501" y="253"/>
                    <a:pt x="502" y="246"/>
                  </a:cubicBezTo>
                  <a:cubicBezTo>
                    <a:pt x="493" y="243"/>
                    <a:pt x="494" y="259"/>
                    <a:pt x="491" y="266"/>
                  </a:cubicBezTo>
                  <a:cubicBezTo>
                    <a:pt x="493" y="267"/>
                    <a:pt x="496" y="267"/>
                    <a:pt x="498" y="268"/>
                  </a:cubicBezTo>
                  <a:close/>
                  <a:moveTo>
                    <a:pt x="501" y="185"/>
                  </a:moveTo>
                  <a:cubicBezTo>
                    <a:pt x="499" y="185"/>
                    <a:pt x="493" y="179"/>
                    <a:pt x="493" y="183"/>
                  </a:cubicBezTo>
                  <a:cubicBezTo>
                    <a:pt x="495" y="185"/>
                    <a:pt x="504" y="187"/>
                    <a:pt x="501" y="185"/>
                  </a:cubicBezTo>
                  <a:close/>
                  <a:moveTo>
                    <a:pt x="514" y="198"/>
                  </a:moveTo>
                  <a:cubicBezTo>
                    <a:pt x="513" y="188"/>
                    <a:pt x="502" y="190"/>
                    <a:pt x="494" y="186"/>
                  </a:cubicBezTo>
                  <a:cubicBezTo>
                    <a:pt x="495" y="196"/>
                    <a:pt x="507" y="195"/>
                    <a:pt x="514" y="198"/>
                  </a:cubicBezTo>
                  <a:close/>
                  <a:moveTo>
                    <a:pt x="502" y="405"/>
                  </a:moveTo>
                  <a:cubicBezTo>
                    <a:pt x="503" y="400"/>
                    <a:pt x="501" y="398"/>
                    <a:pt x="501" y="394"/>
                  </a:cubicBezTo>
                  <a:cubicBezTo>
                    <a:pt x="497" y="395"/>
                    <a:pt x="497" y="393"/>
                    <a:pt x="494" y="395"/>
                  </a:cubicBezTo>
                  <a:cubicBezTo>
                    <a:pt x="494" y="398"/>
                    <a:pt x="495" y="402"/>
                    <a:pt x="493" y="404"/>
                  </a:cubicBezTo>
                  <a:cubicBezTo>
                    <a:pt x="497" y="403"/>
                    <a:pt x="499" y="405"/>
                    <a:pt x="502" y="405"/>
                  </a:cubicBezTo>
                  <a:close/>
                  <a:moveTo>
                    <a:pt x="601" y="217"/>
                  </a:moveTo>
                  <a:cubicBezTo>
                    <a:pt x="601" y="218"/>
                    <a:pt x="599" y="217"/>
                    <a:pt x="599" y="219"/>
                  </a:cubicBezTo>
                  <a:cubicBezTo>
                    <a:pt x="604" y="215"/>
                    <a:pt x="610" y="222"/>
                    <a:pt x="614" y="220"/>
                  </a:cubicBezTo>
                  <a:cubicBezTo>
                    <a:pt x="577" y="207"/>
                    <a:pt x="538" y="187"/>
                    <a:pt x="495" y="176"/>
                  </a:cubicBezTo>
                  <a:cubicBezTo>
                    <a:pt x="527" y="194"/>
                    <a:pt x="564" y="204"/>
                    <a:pt x="601" y="217"/>
                  </a:cubicBezTo>
                  <a:close/>
                  <a:moveTo>
                    <a:pt x="500" y="464"/>
                  </a:moveTo>
                  <a:cubicBezTo>
                    <a:pt x="500" y="455"/>
                    <a:pt x="496" y="449"/>
                    <a:pt x="494" y="443"/>
                  </a:cubicBezTo>
                  <a:cubicBezTo>
                    <a:pt x="495" y="450"/>
                    <a:pt x="493" y="460"/>
                    <a:pt x="500" y="464"/>
                  </a:cubicBezTo>
                  <a:close/>
                  <a:moveTo>
                    <a:pt x="502" y="458"/>
                  </a:moveTo>
                  <a:cubicBezTo>
                    <a:pt x="504" y="458"/>
                    <a:pt x="506" y="458"/>
                    <a:pt x="507" y="459"/>
                  </a:cubicBezTo>
                  <a:cubicBezTo>
                    <a:pt x="507" y="453"/>
                    <a:pt x="504" y="451"/>
                    <a:pt x="505" y="445"/>
                  </a:cubicBezTo>
                  <a:cubicBezTo>
                    <a:pt x="504" y="442"/>
                    <a:pt x="499" y="443"/>
                    <a:pt x="499" y="439"/>
                  </a:cubicBezTo>
                  <a:cubicBezTo>
                    <a:pt x="505" y="439"/>
                    <a:pt x="502" y="429"/>
                    <a:pt x="503" y="424"/>
                  </a:cubicBezTo>
                  <a:cubicBezTo>
                    <a:pt x="499" y="425"/>
                    <a:pt x="498" y="422"/>
                    <a:pt x="494" y="423"/>
                  </a:cubicBezTo>
                  <a:cubicBezTo>
                    <a:pt x="494" y="436"/>
                    <a:pt x="499" y="450"/>
                    <a:pt x="502" y="458"/>
                  </a:cubicBezTo>
                  <a:close/>
                  <a:moveTo>
                    <a:pt x="502" y="420"/>
                  </a:moveTo>
                  <a:cubicBezTo>
                    <a:pt x="502" y="416"/>
                    <a:pt x="502" y="412"/>
                    <a:pt x="502" y="408"/>
                  </a:cubicBezTo>
                  <a:cubicBezTo>
                    <a:pt x="498" y="409"/>
                    <a:pt x="496" y="406"/>
                    <a:pt x="494" y="408"/>
                  </a:cubicBezTo>
                  <a:cubicBezTo>
                    <a:pt x="494" y="415"/>
                    <a:pt x="493" y="422"/>
                    <a:pt x="502" y="420"/>
                  </a:cubicBezTo>
                  <a:close/>
                  <a:moveTo>
                    <a:pt x="501" y="391"/>
                  </a:moveTo>
                  <a:cubicBezTo>
                    <a:pt x="502" y="387"/>
                    <a:pt x="501" y="383"/>
                    <a:pt x="500" y="381"/>
                  </a:cubicBezTo>
                  <a:cubicBezTo>
                    <a:pt x="498" y="380"/>
                    <a:pt x="496" y="380"/>
                    <a:pt x="494" y="380"/>
                  </a:cubicBezTo>
                  <a:cubicBezTo>
                    <a:pt x="496" y="384"/>
                    <a:pt x="494" y="386"/>
                    <a:pt x="494" y="392"/>
                  </a:cubicBezTo>
                  <a:cubicBezTo>
                    <a:pt x="497" y="392"/>
                    <a:pt x="498" y="390"/>
                    <a:pt x="501" y="391"/>
                  </a:cubicBezTo>
                  <a:close/>
                  <a:moveTo>
                    <a:pt x="499" y="209"/>
                  </a:moveTo>
                  <a:cubicBezTo>
                    <a:pt x="501" y="206"/>
                    <a:pt x="501" y="197"/>
                    <a:pt x="496" y="198"/>
                  </a:cubicBezTo>
                  <a:cubicBezTo>
                    <a:pt x="496" y="203"/>
                    <a:pt x="495" y="208"/>
                    <a:pt x="499" y="209"/>
                  </a:cubicBezTo>
                  <a:close/>
                  <a:moveTo>
                    <a:pt x="498" y="226"/>
                  </a:moveTo>
                  <a:cubicBezTo>
                    <a:pt x="501" y="225"/>
                    <a:pt x="501" y="228"/>
                    <a:pt x="504" y="228"/>
                  </a:cubicBezTo>
                  <a:cubicBezTo>
                    <a:pt x="504" y="222"/>
                    <a:pt x="501" y="219"/>
                    <a:pt x="502" y="213"/>
                  </a:cubicBezTo>
                  <a:cubicBezTo>
                    <a:pt x="499" y="212"/>
                    <a:pt x="500" y="212"/>
                    <a:pt x="497" y="211"/>
                  </a:cubicBezTo>
                  <a:cubicBezTo>
                    <a:pt x="496" y="217"/>
                    <a:pt x="498" y="220"/>
                    <a:pt x="498" y="226"/>
                  </a:cubicBezTo>
                  <a:close/>
                  <a:moveTo>
                    <a:pt x="500" y="377"/>
                  </a:moveTo>
                  <a:cubicBezTo>
                    <a:pt x="500" y="375"/>
                    <a:pt x="502" y="370"/>
                    <a:pt x="498" y="371"/>
                  </a:cubicBezTo>
                  <a:cubicBezTo>
                    <a:pt x="495" y="373"/>
                    <a:pt x="496" y="379"/>
                    <a:pt x="500" y="377"/>
                  </a:cubicBezTo>
                  <a:close/>
                  <a:moveTo>
                    <a:pt x="498" y="320"/>
                  </a:moveTo>
                  <a:cubicBezTo>
                    <a:pt x="499" y="322"/>
                    <a:pt x="503" y="319"/>
                    <a:pt x="506" y="320"/>
                  </a:cubicBezTo>
                  <a:cubicBezTo>
                    <a:pt x="513" y="307"/>
                    <a:pt x="515" y="292"/>
                    <a:pt x="517" y="276"/>
                  </a:cubicBezTo>
                  <a:cubicBezTo>
                    <a:pt x="514" y="275"/>
                    <a:pt x="512" y="274"/>
                    <a:pt x="509" y="274"/>
                  </a:cubicBezTo>
                  <a:cubicBezTo>
                    <a:pt x="507" y="292"/>
                    <a:pt x="499" y="304"/>
                    <a:pt x="498" y="320"/>
                  </a:cubicBezTo>
                  <a:close/>
                  <a:moveTo>
                    <a:pt x="502" y="243"/>
                  </a:moveTo>
                  <a:cubicBezTo>
                    <a:pt x="504" y="240"/>
                    <a:pt x="505" y="236"/>
                    <a:pt x="505" y="231"/>
                  </a:cubicBezTo>
                  <a:cubicBezTo>
                    <a:pt x="501" y="230"/>
                    <a:pt x="501" y="228"/>
                    <a:pt x="498" y="230"/>
                  </a:cubicBezTo>
                  <a:cubicBezTo>
                    <a:pt x="504" y="231"/>
                    <a:pt x="496" y="241"/>
                    <a:pt x="502" y="243"/>
                  </a:cubicBezTo>
                  <a:close/>
                  <a:moveTo>
                    <a:pt x="508" y="270"/>
                  </a:moveTo>
                  <a:cubicBezTo>
                    <a:pt x="507" y="262"/>
                    <a:pt x="510" y="257"/>
                    <a:pt x="511" y="250"/>
                  </a:cubicBezTo>
                  <a:cubicBezTo>
                    <a:pt x="509" y="248"/>
                    <a:pt x="507" y="248"/>
                    <a:pt x="505" y="247"/>
                  </a:cubicBezTo>
                  <a:cubicBezTo>
                    <a:pt x="504" y="251"/>
                    <a:pt x="501" y="260"/>
                    <a:pt x="500" y="268"/>
                  </a:cubicBezTo>
                  <a:cubicBezTo>
                    <a:pt x="502" y="269"/>
                    <a:pt x="504" y="270"/>
                    <a:pt x="508" y="270"/>
                  </a:cubicBezTo>
                  <a:close/>
                  <a:moveTo>
                    <a:pt x="507" y="356"/>
                  </a:moveTo>
                  <a:cubicBezTo>
                    <a:pt x="505" y="357"/>
                    <a:pt x="500" y="353"/>
                    <a:pt x="501" y="357"/>
                  </a:cubicBezTo>
                  <a:cubicBezTo>
                    <a:pt x="503" y="358"/>
                    <a:pt x="506" y="359"/>
                    <a:pt x="507" y="356"/>
                  </a:cubicBezTo>
                  <a:close/>
                  <a:moveTo>
                    <a:pt x="502" y="461"/>
                  </a:moveTo>
                  <a:cubicBezTo>
                    <a:pt x="501" y="466"/>
                    <a:pt x="503" y="469"/>
                    <a:pt x="506" y="470"/>
                  </a:cubicBezTo>
                  <a:cubicBezTo>
                    <a:pt x="506" y="467"/>
                    <a:pt x="506" y="464"/>
                    <a:pt x="508" y="463"/>
                  </a:cubicBezTo>
                  <a:cubicBezTo>
                    <a:pt x="508" y="465"/>
                    <a:pt x="508" y="467"/>
                    <a:pt x="508" y="469"/>
                  </a:cubicBezTo>
                  <a:cubicBezTo>
                    <a:pt x="509" y="471"/>
                    <a:pt x="513" y="467"/>
                    <a:pt x="515" y="470"/>
                  </a:cubicBezTo>
                  <a:cubicBezTo>
                    <a:pt x="518" y="473"/>
                    <a:pt x="513" y="473"/>
                    <a:pt x="513" y="475"/>
                  </a:cubicBezTo>
                  <a:cubicBezTo>
                    <a:pt x="517" y="475"/>
                    <a:pt x="521" y="475"/>
                    <a:pt x="522" y="478"/>
                  </a:cubicBezTo>
                  <a:cubicBezTo>
                    <a:pt x="519" y="479"/>
                    <a:pt x="516" y="480"/>
                    <a:pt x="515" y="482"/>
                  </a:cubicBezTo>
                  <a:cubicBezTo>
                    <a:pt x="519" y="483"/>
                    <a:pt x="519" y="480"/>
                    <a:pt x="523" y="480"/>
                  </a:cubicBezTo>
                  <a:cubicBezTo>
                    <a:pt x="525" y="482"/>
                    <a:pt x="526" y="484"/>
                    <a:pt x="529" y="485"/>
                  </a:cubicBezTo>
                  <a:cubicBezTo>
                    <a:pt x="628" y="509"/>
                    <a:pt x="716" y="546"/>
                    <a:pt x="813" y="574"/>
                  </a:cubicBezTo>
                  <a:cubicBezTo>
                    <a:pt x="838" y="581"/>
                    <a:pt x="860" y="589"/>
                    <a:pt x="885" y="587"/>
                  </a:cubicBezTo>
                  <a:cubicBezTo>
                    <a:pt x="883" y="582"/>
                    <a:pt x="891" y="577"/>
                    <a:pt x="886" y="574"/>
                  </a:cubicBezTo>
                  <a:cubicBezTo>
                    <a:pt x="882" y="574"/>
                    <a:pt x="888" y="578"/>
                    <a:pt x="885" y="577"/>
                  </a:cubicBezTo>
                  <a:cubicBezTo>
                    <a:pt x="882" y="571"/>
                    <a:pt x="876" y="572"/>
                    <a:pt x="870" y="570"/>
                  </a:cubicBezTo>
                  <a:cubicBezTo>
                    <a:pt x="871" y="573"/>
                    <a:pt x="870" y="578"/>
                    <a:pt x="866" y="577"/>
                  </a:cubicBezTo>
                  <a:cubicBezTo>
                    <a:pt x="866" y="574"/>
                    <a:pt x="866" y="571"/>
                    <a:pt x="866" y="568"/>
                  </a:cubicBezTo>
                  <a:cubicBezTo>
                    <a:pt x="863" y="569"/>
                    <a:pt x="863" y="566"/>
                    <a:pt x="860" y="567"/>
                  </a:cubicBezTo>
                  <a:cubicBezTo>
                    <a:pt x="858" y="568"/>
                    <a:pt x="860" y="571"/>
                    <a:pt x="856" y="570"/>
                  </a:cubicBezTo>
                  <a:cubicBezTo>
                    <a:pt x="851" y="564"/>
                    <a:pt x="842" y="561"/>
                    <a:pt x="833" y="559"/>
                  </a:cubicBezTo>
                  <a:cubicBezTo>
                    <a:pt x="832" y="565"/>
                    <a:pt x="835" y="567"/>
                    <a:pt x="839" y="570"/>
                  </a:cubicBezTo>
                  <a:cubicBezTo>
                    <a:pt x="835" y="575"/>
                    <a:pt x="829" y="566"/>
                    <a:pt x="830" y="559"/>
                  </a:cubicBezTo>
                  <a:cubicBezTo>
                    <a:pt x="763" y="542"/>
                    <a:pt x="695" y="519"/>
                    <a:pt x="630" y="502"/>
                  </a:cubicBezTo>
                  <a:cubicBezTo>
                    <a:pt x="618" y="499"/>
                    <a:pt x="605" y="500"/>
                    <a:pt x="595" y="492"/>
                  </a:cubicBezTo>
                  <a:cubicBezTo>
                    <a:pt x="674" y="509"/>
                    <a:pt x="751" y="538"/>
                    <a:pt x="829" y="554"/>
                  </a:cubicBezTo>
                  <a:cubicBezTo>
                    <a:pt x="827" y="548"/>
                    <a:pt x="827" y="540"/>
                    <a:pt x="823" y="537"/>
                  </a:cubicBezTo>
                  <a:cubicBezTo>
                    <a:pt x="830" y="535"/>
                    <a:pt x="825" y="521"/>
                    <a:pt x="829" y="516"/>
                  </a:cubicBezTo>
                  <a:cubicBezTo>
                    <a:pt x="833" y="522"/>
                    <a:pt x="828" y="530"/>
                    <a:pt x="830" y="540"/>
                  </a:cubicBezTo>
                  <a:cubicBezTo>
                    <a:pt x="832" y="541"/>
                    <a:pt x="837" y="540"/>
                    <a:pt x="838" y="544"/>
                  </a:cubicBezTo>
                  <a:cubicBezTo>
                    <a:pt x="834" y="544"/>
                    <a:pt x="833" y="542"/>
                    <a:pt x="830" y="543"/>
                  </a:cubicBezTo>
                  <a:cubicBezTo>
                    <a:pt x="831" y="547"/>
                    <a:pt x="831" y="552"/>
                    <a:pt x="833" y="557"/>
                  </a:cubicBezTo>
                  <a:cubicBezTo>
                    <a:pt x="840" y="557"/>
                    <a:pt x="844" y="560"/>
                    <a:pt x="852" y="561"/>
                  </a:cubicBezTo>
                  <a:cubicBezTo>
                    <a:pt x="852" y="556"/>
                    <a:pt x="853" y="553"/>
                    <a:pt x="854" y="550"/>
                  </a:cubicBezTo>
                  <a:cubicBezTo>
                    <a:pt x="850" y="547"/>
                    <a:pt x="843" y="547"/>
                    <a:pt x="840" y="544"/>
                  </a:cubicBezTo>
                  <a:cubicBezTo>
                    <a:pt x="846" y="543"/>
                    <a:pt x="849" y="546"/>
                    <a:pt x="854" y="547"/>
                  </a:cubicBezTo>
                  <a:cubicBezTo>
                    <a:pt x="855" y="534"/>
                    <a:pt x="856" y="523"/>
                    <a:pt x="858" y="514"/>
                  </a:cubicBezTo>
                  <a:cubicBezTo>
                    <a:pt x="838" y="511"/>
                    <a:pt x="817" y="499"/>
                    <a:pt x="798" y="501"/>
                  </a:cubicBezTo>
                  <a:cubicBezTo>
                    <a:pt x="790" y="495"/>
                    <a:pt x="778" y="494"/>
                    <a:pt x="775" y="488"/>
                  </a:cubicBezTo>
                  <a:cubicBezTo>
                    <a:pt x="789" y="496"/>
                    <a:pt x="808" y="498"/>
                    <a:pt x="826" y="502"/>
                  </a:cubicBezTo>
                  <a:cubicBezTo>
                    <a:pt x="839" y="506"/>
                    <a:pt x="852" y="513"/>
                    <a:pt x="864" y="511"/>
                  </a:cubicBezTo>
                  <a:cubicBezTo>
                    <a:pt x="864" y="514"/>
                    <a:pt x="865" y="515"/>
                    <a:pt x="868" y="515"/>
                  </a:cubicBezTo>
                  <a:cubicBezTo>
                    <a:pt x="872" y="514"/>
                    <a:pt x="863" y="512"/>
                    <a:pt x="866" y="511"/>
                  </a:cubicBezTo>
                  <a:cubicBezTo>
                    <a:pt x="870" y="513"/>
                    <a:pt x="874" y="514"/>
                    <a:pt x="877" y="514"/>
                  </a:cubicBezTo>
                  <a:cubicBezTo>
                    <a:pt x="871" y="503"/>
                    <a:pt x="851" y="506"/>
                    <a:pt x="843" y="498"/>
                  </a:cubicBezTo>
                  <a:cubicBezTo>
                    <a:pt x="856" y="502"/>
                    <a:pt x="868" y="505"/>
                    <a:pt x="879" y="508"/>
                  </a:cubicBezTo>
                  <a:cubicBezTo>
                    <a:pt x="886" y="510"/>
                    <a:pt x="893" y="514"/>
                    <a:pt x="898" y="512"/>
                  </a:cubicBezTo>
                  <a:cubicBezTo>
                    <a:pt x="896" y="507"/>
                    <a:pt x="887" y="509"/>
                    <a:pt x="884" y="504"/>
                  </a:cubicBezTo>
                  <a:cubicBezTo>
                    <a:pt x="887" y="503"/>
                    <a:pt x="890" y="507"/>
                    <a:pt x="890" y="503"/>
                  </a:cubicBezTo>
                  <a:cubicBezTo>
                    <a:pt x="866" y="497"/>
                    <a:pt x="846" y="481"/>
                    <a:pt x="823" y="472"/>
                  </a:cubicBezTo>
                  <a:cubicBezTo>
                    <a:pt x="767" y="449"/>
                    <a:pt x="708" y="427"/>
                    <a:pt x="647" y="411"/>
                  </a:cubicBezTo>
                  <a:cubicBezTo>
                    <a:pt x="648" y="412"/>
                    <a:pt x="651" y="411"/>
                    <a:pt x="650" y="414"/>
                  </a:cubicBezTo>
                  <a:cubicBezTo>
                    <a:pt x="615" y="402"/>
                    <a:pt x="569" y="381"/>
                    <a:pt x="532" y="376"/>
                  </a:cubicBezTo>
                  <a:cubicBezTo>
                    <a:pt x="530" y="376"/>
                    <a:pt x="531" y="378"/>
                    <a:pt x="529" y="378"/>
                  </a:cubicBezTo>
                  <a:cubicBezTo>
                    <a:pt x="522" y="372"/>
                    <a:pt x="510" y="363"/>
                    <a:pt x="504" y="368"/>
                  </a:cubicBezTo>
                  <a:cubicBezTo>
                    <a:pt x="506" y="373"/>
                    <a:pt x="512" y="367"/>
                    <a:pt x="514" y="372"/>
                  </a:cubicBezTo>
                  <a:cubicBezTo>
                    <a:pt x="510" y="375"/>
                    <a:pt x="507" y="369"/>
                    <a:pt x="504" y="371"/>
                  </a:cubicBezTo>
                  <a:cubicBezTo>
                    <a:pt x="505" y="381"/>
                    <a:pt x="504" y="381"/>
                    <a:pt x="503" y="391"/>
                  </a:cubicBezTo>
                  <a:cubicBezTo>
                    <a:pt x="516" y="391"/>
                    <a:pt x="529" y="391"/>
                    <a:pt x="535" y="398"/>
                  </a:cubicBezTo>
                  <a:cubicBezTo>
                    <a:pt x="527" y="394"/>
                    <a:pt x="516" y="393"/>
                    <a:pt x="503" y="394"/>
                  </a:cubicBezTo>
                  <a:cubicBezTo>
                    <a:pt x="505" y="397"/>
                    <a:pt x="504" y="400"/>
                    <a:pt x="503" y="404"/>
                  </a:cubicBezTo>
                  <a:cubicBezTo>
                    <a:pt x="509" y="406"/>
                    <a:pt x="517" y="407"/>
                    <a:pt x="523" y="409"/>
                  </a:cubicBezTo>
                  <a:cubicBezTo>
                    <a:pt x="526" y="402"/>
                    <a:pt x="517" y="406"/>
                    <a:pt x="518" y="401"/>
                  </a:cubicBezTo>
                  <a:cubicBezTo>
                    <a:pt x="524" y="404"/>
                    <a:pt x="523" y="398"/>
                    <a:pt x="525" y="397"/>
                  </a:cubicBezTo>
                  <a:cubicBezTo>
                    <a:pt x="525" y="400"/>
                    <a:pt x="526" y="401"/>
                    <a:pt x="526" y="403"/>
                  </a:cubicBezTo>
                  <a:cubicBezTo>
                    <a:pt x="531" y="404"/>
                    <a:pt x="535" y="406"/>
                    <a:pt x="539" y="404"/>
                  </a:cubicBezTo>
                  <a:cubicBezTo>
                    <a:pt x="539" y="407"/>
                    <a:pt x="542" y="406"/>
                    <a:pt x="542" y="408"/>
                  </a:cubicBezTo>
                  <a:cubicBezTo>
                    <a:pt x="593" y="422"/>
                    <a:pt x="644" y="435"/>
                    <a:pt x="688" y="456"/>
                  </a:cubicBezTo>
                  <a:cubicBezTo>
                    <a:pt x="641" y="439"/>
                    <a:pt x="592" y="424"/>
                    <a:pt x="541" y="410"/>
                  </a:cubicBezTo>
                  <a:cubicBezTo>
                    <a:pt x="540" y="412"/>
                    <a:pt x="541" y="416"/>
                    <a:pt x="540" y="419"/>
                  </a:cubicBezTo>
                  <a:cubicBezTo>
                    <a:pt x="569" y="429"/>
                    <a:pt x="601" y="435"/>
                    <a:pt x="627" y="448"/>
                  </a:cubicBezTo>
                  <a:cubicBezTo>
                    <a:pt x="595" y="440"/>
                    <a:pt x="568" y="427"/>
                    <a:pt x="539" y="423"/>
                  </a:cubicBezTo>
                  <a:cubicBezTo>
                    <a:pt x="542" y="423"/>
                    <a:pt x="540" y="428"/>
                    <a:pt x="539" y="428"/>
                  </a:cubicBezTo>
                  <a:cubicBezTo>
                    <a:pt x="542" y="429"/>
                    <a:pt x="543" y="431"/>
                    <a:pt x="546" y="432"/>
                  </a:cubicBezTo>
                  <a:cubicBezTo>
                    <a:pt x="571" y="441"/>
                    <a:pt x="605" y="445"/>
                    <a:pt x="623" y="458"/>
                  </a:cubicBezTo>
                  <a:cubicBezTo>
                    <a:pt x="596" y="449"/>
                    <a:pt x="569" y="440"/>
                    <a:pt x="540" y="432"/>
                  </a:cubicBezTo>
                  <a:cubicBezTo>
                    <a:pt x="538" y="437"/>
                    <a:pt x="540" y="447"/>
                    <a:pt x="540" y="449"/>
                  </a:cubicBezTo>
                  <a:cubicBezTo>
                    <a:pt x="574" y="460"/>
                    <a:pt x="612" y="467"/>
                    <a:pt x="644" y="479"/>
                  </a:cubicBezTo>
                  <a:cubicBezTo>
                    <a:pt x="608" y="472"/>
                    <a:pt x="574" y="461"/>
                    <a:pt x="539" y="452"/>
                  </a:cubicBezTo>
                  <a:cubicBezTo>
                    <a:pt x="539" y="456"/>
                    <a:pt x="542" y="461"/>
                    <a:pt x="539" y="462"/>
                  </a:cubicBezTo>
                  <a:cubicBezTo>
                    <a:pt x="537" y="458"/>
                    <a:pt x="539" y="450"/>
                    <a:pt x="533" y="450"/>
                  </a:cubicBezTo>
                  <a:cubicBezTo>
                    <a:pt x="531" y="452"/>
                    <a:pt x="531" y="457"/>
                    <a:pt x="527" y="457"/>
                  </a:cubicBezTo>
                  <a:cubicBezTo>
                    <a:pt x="524" y="454"/>
                    <a:pt x="527" y="451"/>
                    <a:pt x="524" y="448"/>
                  </a:cubicBezTo>
                  <a:cubicBezTo>
                    <a:pt x="521" y="447"/>
                    <a:pt x="518" y="447"/>
                    <a:pt x="515" y="446"/>
                  </a:cubicBezTo>
                  <a:cubicBezTo>
                    <a:pt x="516" y="450"/>
                    <a:pt x="515" y="454"/>
                    <a:pt x="517" y="458"/>
                  </a:cubicBezTo>
                  <a:cubicBezTo>
                    <a:pt x="519" y="456"/>
                    <a:pt x="519" y="453"/>
                    <a:pt x="521" y="451"/>
                  </a:cubicBezTo>
                  <a:cubicBezTo>
                    <a:pt x="521" y="455"/>
                    <a:pt x="519" y="457"/>
                    <a:pt x="520" y="462"/>
                  </a:cubicBezTo>
                  <a:cubicBezTo>
                    <a:pt x="542" y="466"/>
                    <a:pt x="569" y="471"/>
                    <a:pt x="584" y="479"/>
                  </a:cubicBezTo>
                  <a:cubicBezTo>
                    <a:pt x="557" y="473"/>
                    <a:pt x="529" y="466"/>
                    <a:pt x="502" y="461"/>
                  </a:cubicBezTo>
                  <a:close/>
                  <a:moveTo>
                    <a:pt x="523" y="216"/>
                  </a:moveTo>
                  <a:cubicBezTo>
                    <a:pt x="523" y="205"/>
                    <a:pt x="514" y="203"/>
                    <a:pt x="504" y="202"/>
                  </a:cubicBezTo>
                  <a:cubicBezTo>
                    <a:pt x="502" y="215"/>
                    <a:pt x="516" y="212"/>
                    <a:pt x="523" y="216"/>
                  </a:cubicBezTo>
                  <a:close/>
                  <a:moveTo>
                    <a:pt x="567" y="380"/>
                  </a:moveTo>
                  <a:cubicBezTo>
                    <a:pt x="546" y="376"/>
                    <a:pt x="525" y="357"/>
                    <a:pt x="504" y="361"/>
                  </a:cubicBezTo>
                  <a:cubicBezTo>
                    <a:pt x="522" y="367"/>
                    <a:pt x="547" y="377"/>
                    <a:pt x="567" y="380"/>
                  </a:cubicBezTo>
                  <a:close/>
                  <a:moveTo>
                    <a:pt x="507" y="229"/>
                  </a:moveTo>
                  <a:cubicBezTo>
                    <a:pt x="515" y="230"/>
                    <a:pt x="523" y="236"/>
                    <a:pt x="530" y="235"/>
                  </a:cubicBezTo>
                  <a:cubicBezTo>
                    <a:pt x="528" y="231"/>
                    <a:pt x="528" y="224"/>
                    <a:pt x="525" y="220"/>
                  </a:cubicBezTo>
                  <a:cubicBezTo>
                    <a:pt x="518" y="218"/>
                    <a:pt x="513" y="215"/>
                    <a:pt x="505" y="214"/>
                  </a:cubicBezTo>
                  <a:cubicBezTo>
                    <a:pt x="504" y="220"/>
                    <a:pt x="507" y="223"/>
                    <a:pt x="507" y="229"/>
                  </a:cubicBezTo>
                  <a:close/>
                  <a:moveTo>
                    <a:pt x="506" y="440"/>
                  </a:moveTo>
                  <a:cubicBezTo>
                    <a:pt x="510" y="440"/>
                    <a:pt x="511" y="442"/>
                    <a:pt x="514" y="442"/>
                  </a:cubicBezTo>
                  <a:cubicBezTo>
                    <a:pt x="515" y="436"/>
                    <a:pt x="513" y="432"/>
                    <a:pt x="513" y="426"/>
                  </a:cubicBezTo>
                  <a:cubicBezTo>
                    <a:pt x="511" y="425"/>
                    <a:pt x="506" y="422"/>
                    <a:pt x="504" y="425"/>
                  </a:cubicBezTo>
                  <a:cubicBezTo>
                    <a:pt x="506" y="428"/>
                    <a:pt x="504" y="436"/>
                    <a:pt x="506" y="440"/>
                  </a:cubicBezTo>
                  <a:close/>
                  <a:moveTo>
                    <a:pt x="505" y="421"/>
                  </a:moveTo>
                  <a:cubicBezTo>
                    <a:pt x="513" y="420"/>
                    <a:pt x="515" y="422"/>
                    <a:pt x="523" y="424"/>
                  </a:cubicBezTo>
                  <a:cubicBezTo>
                    <a:pt x="523" y="422"/>
                    <a:pt x="523" y="420"/>
                    <a:pt x="523" y="418"/>
                  </a:cubicBezTo>
                  <a:cubicBezTo>
                    <a:pt x="519" y="417"/>
                    <a:pt x="514" y="413"/>
                    <a:pt x="512" y="418"/>
                  </a:cubicBezTo>
                  <a:cubicBezTo>
                    <a:pt x="513" y="415"/>
                    <a:pt x="513" y="412"/>
                    <a:pt x="515" y="411"/>
                  </a:cubicBezTo>
                  <a:cubicBezTo>
                    <a:pt x="517" y="412"/>
                    <a:pt x="522" y="414"/>
                    <a:pt x="523" y="412"/>
                  </a:cubicBezTo>
                  <a:cubicBezTo>
                    <a:pt x="516" y="409"/>
                    <a:pt x="512" y="409"/>
                    <a:pt x="504" y="408"/>
                  </a:cubicBezTo>
                  <a:cubicBezTo>
                    <a:pt x="504" y="413"/>
                    <a:pt x="505" y="416"/>
                    <a:pt x="505" y="421"/>
                  </a:cubicBezTo>
                  <a:close/>
                  <a:moveTo>
                    <a:pt x="542" y="535"/>
                  </a:moveTo>
                  <a:cubicBezTo>
                    <a:pt x="545" y="534"/>
                    <a:pt x="550" y="534"/>
                    <a:pt x="548" y="529"/>
                  </a:cubicBezTo>
                  <a:cubicBezTo>
                    <a:pt x="539" y="530"/>
                    <a:pt x="515" y="530"/>
                    <a:pt x="506" y="532"/>
                  </a:cubicBezTo>
                  <a:cubicBezTo>
                    <a:pt x="517" y="529"/>
                    <a:pt x="534" y="536"/>
                    <a:pt x="542" y="535"/>
                  </a:cubicBezTo>
                  <a:close/>
                  <a:moveTo>
                    <a:pt x="512" y="244"/>
                  </a:moveTo>
                  <a:cubicBezTo>
                    <a:pt x="511" y="241"/>
                    <a:pt x="513" y="239"/>
                    <a:pt x="516" y="240"/>
                  </a:cubicBezTo>
                  <a:cubicBezTo>
                    <a:pt x="516" y="241"/>
                    <a:pt x="516" y="242"/>
                    <a:pt x="517" y="243"/>
                  </a:cubicBezTo>
                  <a:cubicBezTo>
                    <a:pt x="516" y="245"/>
                    <a:pt x="513" y="244"/>
                    <a:pt x="514" y="247"/>
                  </a:cubicBezTo>
                  <a:cubicBezTo>
                    <a:pt x="519" y="253"/>
                    <a:pt x="524" y="246"/>
                    <a:pt x="527" y="249"/>
                  </a:cubicBezTo>
                  <a:cubicBezTo>
                    <a:pt x="527" y="250"/>
                    <a:pt x="525" y="250"/>
                    <a:pt x="525" y="251"/>
                  </a:cubicBezTo>
                  <a:cubicBezTo>
                    <a:pt x="527" y="252"/>
                    <a:pt x="529" y="253"/>
                    <a:pt x="532" y="253"/>
                  </a:cubicBezTo>
                  <a:cubicBezTo>
                    <a:pt x="530" y="249"/>
                    <a:pt x="531" y="242"/>
                    <a:pt x="529" y="238"/>
                  </a:cubicBezTo>
                  <a:cubicBezTo>
                    <a:pt x="521" y="237"/>
                    <a:pt x="515" y="234"/>
                    <a:pt x="508" y="232"/>
                  </a:cubicBezTo>
                  <a:cubicBezTo>
                    <a:pt x="508" y="237"/>
                    <a:pt x="508" y="240"/>
                    <a:pt x="512" y="244"/>
                  </a:cubicBezTo>
                  <a:close/>
                  <a:moveTo>
                    <a:pt x="505" y="1008"/>
                  </a:moveTo>
                  <a:cubicBezTo>
                    <a:pt x="501" y="1000"/>
                    <a:pt x="510" y="994"/>
                    <a:pt x="506" y="985"/>
                  </a:cubicBezTo>
                  <a:cubicBezTo>
                    <a:pt x="503" y="991"/>
                    <a:pt x="503" y="998"/>
                    <a:pt x="501" y="1005"/>
                  </a:cubicBezTo>
                  <a:cubicBezTo>
                    <a:pt x="507" y="1004"/>
                    <a:pt x="502" y="1007"/>
                    <a:pt x="505" y="1008"/>
                  </a:cubicBezTo>
                  <a:close/>
                  <a:moveTo>
                    <a:pt x="509" y="451"/>
                  </a:moveTo>
                  <a:cubicBezTo>
                    <a:pt x="509" y="450"/>
                    <a:pt x="510" y="449"/>
                    <a:pt x="511" y="448"/>
                  </a:cubicBezTo>
                  <a:cubicBezTo>
                    <a:pt x="514" y="452"/>
                    <a:pt x="506" y="460"/>
                    <a:pt x="514" y="460"/>
                  </a:cubicBezTo>
                  <a:cubicBezTo>
                    <a:pt x="515" y="454"/>
                    <a:pt x="514" y="450"/>
                    <a:pt x="512" y="445"/>
                  </a:cubicBezTo>
                  <a:cubicBezTo>
                    <a:pt x="511" y="447"/>
                    <a:pt x="509" y="443"/>
                    <a:pt x="507" y="443"/>
                  </a:cubicBezTo>
                  <a:cubicBezTo>
                    <a:pt x="507" y="446"/>
                    <a:pt x="507" y="449"/>
                    <a:pt x="509" y="451"/>
                  </a:cubicBezTo>
                  <a:close/>
                  <a:moveTo>
                    <a:pt x="536" y="494"/>
                  </a:moveTo>
                  <a:cubicBezTo>
                    <a:pt x="532" y="487"/>
                    <a:pt x="515" y="484"/>
                    <a:pt x="507" y="487"/>
                  </a:cubicBezTo>
                  <a:cubicBezTo>
                    <a:pt x="519" y="488"/>
                    <a:pt x="528" y="491"/>
                    <a:pt x="536" y="494"/>
                  </a:cubicBezTo>
                  <a:close/>
                  <a:moveTo>
                    <a:pt x="518" y="272"/>
                  </a:moveTo>
                  <a:cubicBezTo>
                    <a:pt x="518" y="265"/>
                    <a:pt x="520" y="259"/>
                    <a:pt x="521" y="253"/>
                  </a:cubicBezTo>
                  <a:cubicBezTo>
                    <a:pt x="518" y="252"/>
                    <a:pt x="516" y="251"/>
                    <a:pt x="513" y="250"/>
                  </a:cubicBezTo>
                  <a:cubicBezTo>
                    <a:pt x="512" y="257"/>
                    <a:pt x="511" y="265"/>
                    <a:pt x="510" y="271"/>
                  </a:cubicBezTo>
                  <a:cubicBezTo>
                    <a:pt x="512" y="272"/>
                    <a:pt x="516" y="273"/>
                    <a:pt x="518" y="272"/>
                  </a:cubicBezTo>
                  <a:close/>
                  <a:moveTo>
                    <a:pt x="510" y="320"/>
                  </a:moveTo>
                  <a:cubicBezTo>
                    <a:pt x="513" y="321"/>
                    <a:pt x="514" y="323"/>
                    <a:pt x="517" y="323"/>
                  </a:cubicBezTo>
                  <a:cubicBezTo>
                    <a:pt x="520" y="316"/>
                    <a:pt x="524" y="303"/>
                    <a:pt x="524" y="291"/>
                  </a:cubicBezTo>
                  <a:cubicBezTo>
                    <a:pt x="525" y="285"/>
                    <a:pt x="527" y="275"/>
                    <a:pt x="519" y="277"/>
                  </a:cubicBezTo>
                  <a:cubicBezTo>
                    <a:pt x="519" y="294"/>
                    <a:pt x="513" y="306"/>
                    <a:pt x="510" y="320"/>
                  </a:cubicBezTo>
                  <a:close/>
                  <a:moveTo>
                    <a:pt x="508" y="1081"/>
                  </a:moveTo>
                  <a:cubicBezTo>
                    <a:pt x="507" y="1061"/>
                    <a:pt x="507" y="1031"/>
                    <a:pt x="508" y="1013"/>
                  </a:cubicBezTo>
                  <a:cubicBezTo>
                    <a:pt x="501" y="1030"/>
                    <a:pt x="505" y="1065"/>
                    <a:pt x="508" y="1081"/>
                  </a:cubicBezTo>
                  <a:close/>
                  <a:moveTo>
                    <a:pt x="508" y="1092"/>
                  </a:moveTo>
                  <a:cubicBezTo>
                    <a:pt x="507" y="1091"/>
                    <a:pt x="505" y="1090"/>
                    <a:pt x="505" y="1091"/>
                  </a:cubicBezTo>
                  <a:cubicBezTo>
                    <a:pt x="511" y="1098"/>
                    <a:pt x="509" y="1120"/>
                    <a:pt x="511" y="1128"/>
                  </a:cubicBezTo>
                  <a:cubicBezTo>
                    <a:pt x="510" y="1125"/>
                    <a:pt x="512" y="1125"/>
                    <a:pt x="508" y="1124"/>
                  </a:cubicBezTo>
                  <a:cubicBezTo>
                    <a:pt x="510" y="1129"/>
                    <a:pt x="511" y="1134"/>
                    <a:pt x="514" y="1138"/>
                  </a:cubicBezTo>
                  <a:cubicBezTo>
                    <a:pt x="516" y="1119"/>
                    <a:pt x="510" y="1102"/>
                    <a:pt x="508" y="1082"/>
                  </a:cubicBezTo>
                  <a:cubicBezTo>
                    <a:pt x="508" y="1084"/>
                    <a:pt x="503" y="1084"/>
                    <a:pt x="506" y="1085"/>
                  </a:cubicBezTo>
                  <a:cubicBezTo>
                    <a:pt x="507" y="1083"/>
                    <a:pt x="508" y="1089"/>
                    <a:pt x="508" y="1092"/>
                  </a:cubicBezTo>
                  <a:close/>
                  <a:moveTo>
                    <a:pt x="507" y="1100"/>
                  </a:moveTo>
                  <a:cubicBezTo>
                    <a:pt x="509" y="1103"/>
                    <a:pt x="502" y="1121"/>
                    <a:pt x="508" y="1123"/>
                  </a:cubicBezTo>
                  <a:cubicBezTo>
                    <a:pt x="504" y="1115"/>
                    <a:pt x="511" y="1105"/>
                    <a:pt x="507" y="1100"/>
                  </a:cubicBezTo>
                  <a:close/>
                  <a:moveTo>
                    <a:pt x="514" y="427"/>
                  </a:moveTo>
                  <a:cubicBezTo>
                    <a:pt x="516" y="430"/>
                    <a:pt x="514" y="437"/>
                    <a:pt x="515" y="442"/>
                  </a:cubicBezTo>
                  <a:cubicBezTo>
                    <a:pt x="518" y="443"/>
                    <a:pt x="521" y="445"/>
                    <a:pt x="525" y="445"/>
                  </a:cubicBezTo>
                  <a:cubicBezTo>
                    <a:pt x="524" y="440"/>
                    <a:pt x="524" y="431"/>
                    <a:pt x="524" y="428"/>
                  </a:cubicBezTo>
                  <a:cubicBezTo>
                    <a:pt x="521" y="428"/>
                    <a:pt x="515" y="423"/>
                    <a:pt x="514" y="427"/>
                  </a:cubicBezTo>
                  <a:close/>
                  <a:moveTo>
                    <a:pt x="528" y="203"/>
                  </a:moveTo>
                  <a:cubicBezTo>
                    <a:pt x="528" y="200"/>
                    <a:pt x="531" y="200"/>
                    <a:pt x="531" y="198"/>
                  </a:cubicBezTo>
                  <a:cubicBezTo>
                    <a:pt x="526" y="197"/>
                    <a:pt x="523" y="194"/>
                    <a:pt x="517" y="194"/>
                  </a:cubicBezTo>
                  <a:cubicBezTo>
                    <a:pt x="517" y="200"/>
                    <a:pt x="522" y="202"/>
                    <a:pt x="528" y="203"/>
                  </a:cubicBezTo>
                  <a:close/>
                  <a:moveTo>
                    <a:pt x="514" y="1082"/>
                  </a:moveTo>
                  <a:cubicBezTo>
                    <a:pt x="513" y="1071"/>
                    <a:pt x="513" y="1058"/>
                    <a:pt x="510" y="1049"/>
                  </a:cubicBezTo>
                  <a:cubicBezTo>
                    <a:pt x="511" y="1062"/>
                    <a:pt x="508" y="1073"/>
                    <a:pt x="514" y="1082"/>
                  </a:cubicBezTo>
                  <a:close/>
                  <a:moveTo>
                    <a:pt x="518" y="1112"/>
                  </a:moveTo>
                  <a:cubicBezTo>
                    <a:pt x="515" y="1102"/>
                    <a:pt x="518" y="1088"/>
                    <a:pt x="512" y="1083"/>
                  </a:cubicBezTo>
                  <a:cubicBezTo>
                    <a:pt x="514" y="1091"/>
                    <a:pt x="512" y="1104"/>
                    <a:pt x="518" y="1112"/>
                  </a:cubicBezTo>
                  <a:close/>
                  <a:moveTo>
                    <a:pt x="512" y="1043"/>
                  </a:moveTo>
                  <a:cubicBezTo>
                    <a:pt x="516" y="1055"/>
                    <a:pt x="513" y="1069"/>
                    <a:pt x="517" y="1082"/>
                  </a:cubicBezTo>
                  <a:cubicBezTo>
                    <a:pt x="520" y="1082"/>
                    <a:pt x="522" y="1082"/>
                    <a:pt x="525" y="1082"/>
                  </a:cubicBezTo>
                  <a:cubicBezTo>
                    <a:pt x="524" y="1068"/>
                    <a:pt x="523" y="1056"/>
                    <a:pt x="523" y="1041"/>
                  </a:cubicBezTo>
                  <a:cubicBezTo>
                    <a:pt x="521" y="1041"/>
                    <a:pt x="514" y="1039"/>
                    <a:pt x="512" y="1043"/>
                  </a:cubicBezTo>
                  <a:close/>
                  <a:moveTo>
                    <a:pt x="513" y="1038"/>
                  </a:moveTo>
                  <a:cubicBezTo>
                    <a:pt x="517" y="1038"/>
                    <a:pt x="520" y="1038"/>
                    <a:pt x="523" y="1038"/>
                  </a:cubicBezTo>
                  <a:cubicBezTo>
                    <a:pt x="523" y="1029"/>
                    <a:pt x="526" y="1017"/>
                    <a:pt x="525" y="1010"/>
                  </a:cubicBezTo>
                  <a:cubicBezTo>
                    <a:pt x="522" y="1012"/>
                    <a:pt x="523" y="1016"/>
                    <a:pt x="518" y="1015"/>
                  </a:cubicBezTo>
                  <a:cubicBezTo>
                    <a:pt x="519" y="1006"/>
                    <a:pt x="530" y="1000"/>
                    <a:pt x="523" y="991"/>
                  </a:cubicBezTo>
                  <a:cubicBezTo>
                    <a:pt x="517" y="1004"/>
                    <a:pt x="511" y="1022"/>
                    <a:pt x="513" y="1038"/>
                  </a:cubicBezTo>
                  <a:close/>
                  <a:moveTo>
                    <a:pt x="525" y="275"/>
                  </a:moveTo>
                  <a:cubicBezTo>
                    <a:pt x="525" y="270"/>
                    <a:pt x="523" y="267"/>
                    <a:pt x="524" y="262"/>
                  </a:cubicBezTo>
                  <a:cubicBezTo>
                    <a:pt x="519" y="263"/>
                    <a:pt x="520" y="269"/>
                    <a:pt x="520" y="274"/>
                  </a:cubicBezTo>
                  <a:cubicBezTo>
                    <a:pt x="522" y="273"/>
                    <a:pt x="522" y="276"/>
                    <a:pt x="525" y="275"/>
                  </a:cubicBezTo>
                  <a:close/>
                  <a:moveTo>
                    <a:pt x="534" y="331"/>
                  </a:moveTo>
                  <a:cubicBezTo>
                    <a:pt x="543" y="320"/>
                    <a:pt x="544" y="301"/>
                    <a:pt x="547" y="283"/>
                  </a:cubicBezTo>
                  <a:cubicBezTo>
                    <a:pt x="543" y="284"/>
                    <a:pt x="542" y="283"/>
                    <a:pt x="540" y="282"/>
                  </a:cubicBezTo>
                  <a:cubicBezTo>
                    <a:pt x="534" y="295"/>
                    <a:pt x="535" y="315"/>
                    <a:pt x="528" y="323"/>
                  </a:cubicBezTo>
                  <a:cubicBezTo>
                    <a:pt x="530" y="309"/>
                    <a:pt x="535" y="296"/>
                    <a:pt x="537" y="281"/>
                  </a:cubicBezTo>
                  <a:cubicBezTo>
                    <a:pt x="534" y="280"/>
                    <a:pt x="531" y="279"/>
                    <a:pt x="528" y="279"/>
                  </a:cubicBezTo>
                  <a:cubicBezTo>
                    <a:pt x="527" y="293"/>
                    <a:pt x="524" y="313"/>
                    <a:pt x="520" y="326"/>
                  </a:cubicBezTo>
                  <a:cubicBezTo>
                    <a:pt x="524" y="331"/>
                    <a:pt x="535" y="327"/>
                    <a:pt x="534" y="331"/>
                  </a:cubicBezTo>
                  <a:close/>
                  <a:moveTo>
                    <a:pt x="528" y="276"/>
                  </a:moveTo>
                  <a:cubicBezTo>
                    <a:pt x="532" y="276"/>
                    <a:pt x="534" y="278"/>
                    <a:pt x="538" y="278"/>
                  </a:cubicBezTo>
                  <a:cubicBezTo>
                    <a:pt x="539" y="272"/>
                    <a:pt x="540" y="266"/>
                    <a:pt x="542" y="260"/>
                  </a:cubicBezTo>
                  <a:cubicBezTo>
                    <a:pt x="539" y="260"/>
                    <a:pt x="537" y="256"/>
                    <a:pt x="535" y="258"/>
                  </a:cubicBezTo>
                  <a:cubicBezTo>
                    <a:pt x="533" y="258"/>
                    <a:pt x="537" y="264"/>
                    <a:pt x="532" y="262"/>
                  </a:cubicBezTo>
                  <a:cubicBezTo>
                    <a:pt x="531" y="260"/>
                    <a:pt x="534" y="260"/>
                    <a:pt x="533" y="257"/>
                  </a:cubicBezTo>
                  <a:cubicBezTo>
                    <a:pt x="530" y="256"/>
                    <a:pt x="527" y="254"/>
                    <a:pt x="523" y="254"/>
                  </a:cubicBezTo>
                  <a:cubicBezTo>
                    <a:pt x="523" y="256"/>
                    <a:pt x="522" y="258"/>
                    <a:pt x="524" y="258"/>
                  </a:cubicBezTo>
                  <a:cubicBezTo>
                    <a:pt x="528" y="259"/>
                    <a:pt x="527" y="269"/>
                    <a:pt x="528" y="276"/>
                  </a:cubicBezTo>
                  <a:close/>
                  <a:moveTo>
                    <a:pt x="526" y="217"/>
                  </a:moveTo>
                  <a:cubicBezTo>
                    <a:pt x="532" y="219"/>
                    <a:pt x="541" y="224"/>
                    <a:pt x="546" y="223"/>
                  </a:cubicBezTo>
                  <a:cubicBezTo>
                    <a:pt x="545" y="212"/>
                    <a:pt x="534" y="211"/>
                    <a:pt x="524" y="208"/>
                  </a:cubicBezTo>
                  <a:cubicBezTo>
                    <a:pt x="524" y="212"/>
                    <a:pt x="527" y="212"/>
                    <a:pt x="526" y="217"/>
                  </a:cubicBezTo>
                  <a:close/>
                  <a:moveTo>
                    <a:pt x="523" y="1124"/>
                  </a:moveTo>
                  <a:cubicBezTo>
                    <a:pt x="524" y="1128"/>
                    <a:pt x="523" y="1136"/>
                    <a:pt x="530" y="1136"/>
                  </a:cubicBezTo>
                  <a:cubicBezTo>
                    <a:pt x="530" y="1123"/>
                    <a:pt x="516" y="1109"/>
                    <a:pt x="521" y="1091"/>
                  </a:cubicBezTo>
                  <a:cubicBezTo>
                    <a:pt x="522" y="1101"/>
                    <a:pt x="525" y="1113"/>
                    <a:pt x="530" y="1124"/>
                  </a:cubicBezTo>
                  <a:cubicBezTo>
                    <a:pt x="533" y="1132"/>
                    <a:pt x="536" y="1142"/>
                    <a:pt x="543" y="1143"/>
                  </a:cubicBezTo>
                  <a:cubicBezTo>
                    <a:pt x="541" y="1120"/>
                    <a:pt x="525" y="1109"/>
                    <a:pt x="526" y="1083"/>
                  </a:cubicBezTo>
                  <a:cubicBezTo>
                    <a:pt x="524" y="1083"/>
                    <a:pt x="519" y="1085"/>
                    <a:pt x="517" y="1083"/>
                  </a:cubicBezTo>
                  <a:cubicBezTo>
                    <a:pt x="518" y="1096"/>
                    <a:pt x="520" y="1111"/>
                    <a:pt x="523" y="1124"/>
                  </a:cubicBezTo>
                  <a:close/>
                  <a:moveTo>
                    <a:pt x="526" y="413"/>
                  </a:moveTo>
                  <a:cubicBezTo>
                    <a:pt x="527" y="416"/>
                    <a:pt x="532" y="416"/>
                    <a:pt x="535" y="417"/>
                  </a:cubicBezTo>
                  <a:cubicBezTo>
                    <a:pt x="535" y="413"/>
                    <a:pt x="529" y="415"/>
                    <a:pt x="526" y="413"/>
                  </a:cubicBezTo>
                  <a:close/>
                  <a:moveTo>
                    <a:pt x="534" y="414"/>
                  </a:moveTo>
                  <a:cubicBezTo>
                    <a:pt x="536" y="414"/>
                    <a:pt x="535" y="410"/>
                    <a:pt x="536" y="409"/>
                  </a:cubicBezTo>
                  <a:cubicBezTo>
                    <a:pt x="534" y="407"/>
                    <a:pt x="529" y="407"/>
                    <a:pt x="525" y="406"/>
                  </a:cubicBezTo>
                  <a:cubicBezTo>
                    <a:pt x="524" y="413"/>
                    <a:pt x="530" y="412"/>
                    <a:pt x="534" y="414"/>
                  </a:cubicBezTo>
                  <a:close/>
                  <a:moveTo>
                    <a:pt x="529" y="446"/>
                  </a:moveTo>
                  <a:cubicBezTo>
                    <a:pt x="532" y="442"/>
                    <a:pt x="533" y="437"/>
                    <a:pt x="533" y="430"/>
                  </a:cubicBezTo>
                  <a:cubicBezTo>
                    <a:pt x="530" y="431"/>
                    <a:pt x="529" y="429"/>
                    <a:pt x="526" y="429"/>
                  </a:cubicBezTo>
                  <a:cubicBezTo>
                    <a:pt x="527" y="435"/>
                    <a:pt x="525" y="442"/>
                    <a:pt x="529" y="446"/>
                  </a:cubicBezTo>
                  <a:close/>
                  <a:moveTo>
                    <a:pt x="533" y="426"/>
                  </a:moveTo>
                  <a:cubicBezTo>
                    <a:pt x="534" y="424"/>
                    <a:pt x="535" y="422"/>
                    <a:pt x="535" y="420"/>
                  </a:cubicBezTo>
                  <a:cubicBezTo>
                    <a:pt x="531" y="421"/>
                    <a:pt x="530" y="418"/>
                    <a:pt x="526" y="419"/>
                  </a:cubicBezTo>
                  <a:cubicBezTo>
                    <a:pt x="526" y="421"/>
                    <a:pt x="526" y="422"/>
                    <a:pt x="526" y="424"/>
                  </a:cubicBezTo>
                  <a:cubicBezTo>
                    <a:pt x="528" y="426"/>
                    <a:pt x="532" y="424"/>
                    <a:pt x="533" y="426"/>
                  </a:cubicBezTo>
                  <a:close/>
                  <a:moveTo>
                    <a:pt x="529" y="224"/>
                  </a:moveTo>
                  <a:cubicBezTo>
                    <a:pt x="531" y="228"/>
                    <a:pt x="532" y="232"/>
                    <a:pt x="532" y="237"/>
                  </a:cubicBezTo>
                  <a:cubicBezTo>
                    <a:pt x="537" y="239"/>
                    <a:pt x="544" y="241"/>
                    <a:pt x="549" y="243"/>
                  </a:cubicBezTo>
                  <a:cubicBezTo>
                    <a:pt x="548" y="238"/>
                    <a:pt x="547" y="234"/>
                    <a:pt x="547" y="228"/>
                  </a:cubicBezTo>
                  <a:cubicBezTo>
                    <a:pt x="542" y="227"/>
                    <a:pt x="533" y="220"/>
                    <a:pt x="529" y="224"/>
                  </a:cubicBezTo>
                  <a:close/>
                  <a:moveTo>
                    <a:pt x="540" y="206"/>
                  </a:moveTo>
                  <a:cubicBezTo>
                    <a:pt x="537" y="204"/>
                    <a:pt x="537" y="201"/>
                    <a:pt x="532" y="201"/>
                  </a:cubicBezTo>
                  <a:cubicBezTo>
                    <a:pt x="532" y="202"/>
                    <a:pt x="531" y="202"/>
                    <a:pt x="530" y="204"/>
                  </a:cubicBezTo>
                  <a:cubicBezTo>
                    <a:pt x="533" y="205"/>
                    <a:pt x="538" y="209"/>
                    <a:pt x="540" y="206"/>
                  </a:cubicBezTo>
                  <a:close/>
                  <a:moveTo>
                    <a:pt x="551" y="717"/>
                  </a:moveTo>
                  <a:cubicBezTo>
                    <a:pt x="542" y="718"/>
                    <a:pt x="534" y="716"/>
                    <a:pt x="526" y="720"/>
                  </a:cubicBezTo>
                  <a:cubicBezTo>
                    <a:pt x="535" y="717"/>
                    <a:pt x="545" y="722"/>
                    <a:pt x="551" y="717"/>
                  </a:cubicBezTo>
                  <a:close/>
                  <a:moveTo>
                    <a:pt x="527" y="1082"/>
                  </a:moveTo>
                  <a:cubicBezTo>
                    <a:pt x="533" y="1081"/>
                    <a:pt x="536" y="1083"/>
                    <a:pt x="542" y="1083"/>
                  </a:cubicBezTo>
                  <a:cubicBezTo>
                    <a:pt x="540" y="1073"/>
                    <a:pt x="541" y="1062"/>
                    <a:pt x="536" y="1056"/>
                  </a:cubicBezTo>
                  <a:cubicBezTo>
                    <a:pt x="542" y="1054"/>
                    <a:pt x="537" y="1047"/>
                    <a:pt x="538" y="1042"/>
                  </a:cubicBezTo>
                  <a:cubicBezTo>
                    <a:pt x="534" y="1041"/>
                    <a:pt x="530" y="1041"/>
                    <a:pt x="525" y="1041"/>
                  </a:cubicBezTo>
                  <a:cubicBezTo>
                    <a:pt x="525" y="1055"/>
                    <a:pt x="527" y="1070"/>
                    <a:pt x="527" y="1082"/>
                  </a:cubicBezTo>
                  <a:close/>
                  <a:moveTo>
                    <a:pt x="531" y="1038"/>
                  </a:moveTo>
                  <a:cubicBezTo>
                    <a:pt x="534" y="1033"/>
                    <a:pt x="541" y="1028"/>
                    <a:pt x="540" y="1022"/>
                  </a:cubicBezTo>
                  <a:cubicBezTo>
                    <a:pt x="533" y="1023"/>
                    <a:pt x="528" y="1031"/>
                    <a:pt x="525" y="1038"/>
                  </a:cubicBezTo>
                  <a:cubicBezTo>
                    <a:pt x="527" y="1038"/>
                    <a:pt x="529" y="1038"/>
                    <a:pt x="531" y="1038"/>
                  </a:cubicBezTo>
                  <a:close/>
                  <a:moveTo>
                    <a:pt x="538" y="1018"/>
                  </a:moveTo>
                  <a:cubicBezTo>
                    <a:pt x="544" y="1020"/>
                    <a:pt x="549" y="1015"/>
                    <a:pt x="548" y="1011"/>
                  </a:cubicBezTo>
                  <a:cubicBezTo>
                    <a:pt x="547" y="1013"/>
                    <a:pt x="546" y="1015"/>
                    <a:pt x="544" y="1014"/>
                  </a:cubicBezTo>
                  <a:cubicBezTo>
                    <a:pt x="540" y="1011"/>
                    <a:pt x="548" y="1002"/>
                    <a:pt x="544" y="1000"/>
                  </a:cubicBezTo>
                  <a:cubicBezTo>
                    <a:pt x="538" y="1010"/>
                    <a:pt x="526" y="1013"/>
                    <a:pt x="525" y="1030"/>
                  </a:cubicBezTo>
                  <a:cubicBezTo>
                    <a:pt x="532" y="1027"/>
                    <a:pt x="534" y="1019"/>
                    <a:pt x="540" y="1014"/>
                  </a:cubicBezTo>
                  <a:cubicBezTo>
                    <a:pt x="540" y="1016"/>
                    <a:pt x="537" y="1016"/>
                    <a:pt x="538" y="1018"/>
                  </a:cubicBezTo>
                  <a:close/>
                  <a:moveTo>
                    <a:pt x="528" y="996"/>
                  </a:moveTo>
                  <a:cubicBezTo>
                    <a:pt x="531" y="995"/>
                    <a:pt x="534" y="985"/>
                    <a:pt x="531" y="984"/>
                  </a:cubicBezTo>
                  <a:cubicBezTo>
                    <a:pt x="531" y="989"/>
                    <a:pt x="527" y="991"/>
                    <a:pt x="528" y="996"/>
                  </a:cubicBezTo>
                  <a:close/>
                  <a:moveTo>
                    <a:pt x="529" y="985"/>
                  </a:moveTo>
                  <a:cubicBezTo>
                    <a:pt x="525" y="985"/>
                    <a:pt x="526" y="991"/>
                    <a:pt x="527" y="993"/>
                  </a:cubicBezTo>
                  <a:cubicBezTo>
                    <a:pt x="527" y="990"/>
                    <a:pt x="530" y="989"/>
                    <a:pt x="529" y="985"/>
                  </a:cubicBezTo>
                  <a:close/>
                  <a:moveTo>
                    <a:pt x="533" y="972"/>
                  </a:moveTo>
                  <a:cubicBezTo>
                    <a:pt x="531" y="972"/>
                    <a:pt x="528" y="972"/>
                    <a:pt x="527" y="973"/>
                  </a:cubicBezTo>
                  <a:cubicBezTo>
                    <a:pt x="528" y="977"/>
                    <a:pt x="524" y="979"/>
                    <a:pt x="527" y="981"/>
                  </a:cubicBezTo>
                  <a:cubicBezTo>
                    <a:pt x="530" y="978"/>
                    <a:pt x="533" y="975"/>
                    <a:pt x="533" y="972"/>
                  </a:cubicBezTo>
                  <a:close/>
                  <a:moveTo>
                    <a:pt x="535" y="255"/>
                  </a:moveTo>
                  <a:cubicBezTo>
                    <a:pt x="542" y="256"/>
                    <a:pt x="543" y="258"/>
                    <a:pt x="546" y="254"/>
                  </a:cubicBezTo>
                  <a:cubicBezTo>
                    <a:pt x="548" y="256"/>
                    <a:pt x="545" y="256"/>
                    <a:pt x="545" y="258"/>
                  </a:cubicBezTo>
                  <a:cubicBezTo>
                    <a:pt x="548" y="258"/>
                    <a:pt x="549" y="260"/>
                    <a:pt x="552" y="260"/>
                  </a:cubicBezTo>
                  <a:cubicBezTo>
                    <a:pt x="554" y="259"/>
                    <a:pt x="550" y="257"/>
                    <a:pt x="553" y="256"/>
                  </a:cubicBezTo>
                  <a:cubicBezTo>
                    <a:pt x="558" y="257"/>
                    <a:pt x="554" y="258"/>
                    <a:pt x="554" y="261"/>
                  </a:cubicBezTo>
                  <a:cubicBezTo>
                    <a:pt x="559" y="264"/>
                    <a:pt x="565" y="264"/>
                    <a:pt x="568" y="259"/>
                  </a:cubicBezTo>
                  <a:cubicBezTo>
                    <a:pt x="569" y="263"/>
                    <a:pt x="566" y="262"/>
                    <a:pt x="567" y="265"/>
                  </a:cubicBezTo>
                  <a:cubicBezTo>
                    <a:pt x="569" y="266"/>
                    <a:pt x="571" y="267"/>
                    <a:pt x="573" y="268"/>
                  </a:cubicBezTo>
                  <a:cubicBezTo>
                    <a:pt x="575" y="265"/>
                    <a:pt x="573" y="260"/>
                    <a:pt x="578" y="263"/>
                  </a:cubicBezTo>
                  <a:cubicBezTo>
                    <a:pt x="577" y="264"/>
                    <a:pt x="576" y="265"/>
                    <a:pt x="575" y="268"/>
                  </a:cubicBezTo>
                  <a:cubicBezTo>
                    <a:pt x="577" y="268"/>
                    <a:pt x="577" y="270"/>
                    <a:pt x="580" y="270"/>
                  </a:cubicBezTo>
                  <a:cubicBezTo>
                    <a:pt x="581" y="267"/>
                    <a:pt x="580" y="260"/>
                    <a:pt x="584" y="258"/>
                  </a:cubicBezTo>
                  <a:cubicBezTo>
                    <a:pt x="572" y="254"/>
                    <a:pt x="565" y="252"/>
                    <a:pt x="554" y="247"/>
                  </a:cubicBezTo>
                  <a:cubicBezTo>
                    <a:pt x="553" y="249"/>
                    <a:pt x="553" y="251"/>
                    <a:pt x="552" y="252"/>
                  </a:cubicBezTo>
                  <a:cubicBezTo>
                    <a:pt x="549" y="251"/>
                    <a:pt x="551" y="247"/>
                    <a:pt x="549" y="245"/>
                  </a:cubicBezTo>
                  <a:cubicBezTo>
                    <a:pt x="542" y="246"/>
                    <a:pt x="540" y="240"/>
                    <a:pt x="533" y="241"/>
                  </a:cubicBezTo>
                  <a:cubicBezTo>
                    <a:pt x="533" y="248"/>
                    <a:pt x="533" y="249"/>
                    <a:pt x="535" y="255"/>
                  </a:cubicBezTo>
                  <a:close/>
                  <a:moveTo>
                    <a:pt x="529" y="1154"/>
                  </a:moveTo>
                  <a:cubicBezTo>
                    <a:pt x="529" y="1153"/>
                    <a:pt x="530" y="1153"/>
                    <a:pt x="531" y="1153"/>
                  </a:cubicBezTo>
                  <a:cubicBezTo>
                    <a:pt x="531" y="1150"/>
                    <a:pt x="530" y="1149"/>
                    <a:pt x="526" y="1149"/>
                  </a:cubicBezTo>
                  <a:cubicBezTo>
                    <a:pt x="526" y="1152"/>
                    <a:pt x="528" y="1153"/>
                    <a:pt x="529" y="1154"/>
                  </a:cubicBezTo>
                  <a:close/>
                  <a:moveTo>
                    <a:pt x="531" y="1002"/>
                  </a:moveTo>
                  <a:cubicBezTo>
                    <a:pt x="530" y="1005"/>
                    <a:pt x="525" y="1009"/>
                    <a:pt x="529" y="1012"/>
                  </a:cubicBezTo>
                  <a:cubicBezTo>
                    <a:pt x="531" y="1009"/>
                    <a:pt x="534" y="1006"/>
                    <a:pt x="531" y="1002"/>
                  </a:cubicBezTo>
                  <a:close/>
                  <a:moveTo>
                    <a:pt x="567" y="770"/>
                  </a:moveTo>
                  <a:cubicBezTo>
                    <a:pt x="556" y="772"/>
                    <a:pt x="539" y="770"/>
                    <a:pt x="530" y="773"/>
                  </a:cubicBezTo>
                  <a:cubicBezTo>
                    <a:pt x="543" y="772"/>
                    <a:pt x="558" y="778"/>
                    <a:pt x="567" y="770"/>
                  </a:cubicBezTo>
                  <a:close/>
                  <a:moveTo>
                    <a:pt x="537" y="448"/>
                  </a:moveTo>
                  <a:cubicBezTo>
                    <a:pt x="536" y="443"/>
                    <a:pt x="538" y="435"/>
                    <a:pt x="536" y="431"/>
                  </a:cubicBezTo>
                  <a:cubicBezTo>
                    <a:pt x="533" y="435"/>
                    <a:pt x="533" y="442"/>
                    <a:pt x="533" y="448"/>
                  </a:cubicBezTo>
                  <a:cubicBezTo>
                    <a:pt x="534" y="448"/>
                    <a:pt x="536" y="448"/>
                    <a:pt x="537" y="448"/>
                  </a:cubicBezTo>
                  <a:close/>
                  <a:moveTo>
                    <a:pt x="555" y="1115"/>
                  </a:moveTo>
                  <a:cubicBezTo>
                    <a:pt x="550" y="1115"/>
                    <a:pt x="547" y="1115"/>
                    <a:pt x="547" y="1119"/>
                  </a:cubicBezTo>
                  <a:cubicBezTo>
                    <a:pt x="549" y="1119"/>
                    <a:pt x="553" y="1117"/>
                    <a:pt x="555" y="1119"/>
                  </a:cubicBezTo>
                  <a:cubicBezTo>
                    <a:pt x="549" y="1118"/>
                    <a:pt x="550" y="1123"/>
                    <a:pt x="549" y="1126"/>
                  </a:cubicBezTo>
                  <a:cubicBezTo>
                    <a:pt x="546" y="1126"/>
                    <a:pt x="548" y="1121"/>
                    <a:pt x="549" y="1120"/>
                  </a:cubicBezTo>
                  <a:cubicBezTo>
                    <a:pt x="546" y="1120"/>
                    <a:pt x="545" y="1122"/>
                    <a:pt x="544" y="1119"/>
                  </a:cubicBezTo>
                  <a:cubicBezTo>
                    <a:pt x="546" y="1115"/>
                    <a:pt x="544" y="1110"/>
                    <a:pt x="542" y="1105"/>
                  </a:cubicBezTo>
                  <a:cubicBezTo>
                    <a:pt x="542" y="1106"/>
                    <a:pt x="540" y="1106"/>
                    <a:pt x="540" y="1105"/>
                  </a:cubicBezTo>
                  <a:cubicBezTo>
                    <a:pt x="541" y="1103"/>
                    <a:pt x="546" y="1105"/>
                    <a:pt x="546" y="1102"/>
                  </a:cubicBezTo>
                  <a:cubicBezTo>
                    <a:pt x="544" y="1096"/>
                    <a:pt x="544" y="1089"/>
                    <a:pt x="542" y="1084"/>
                  </a:cubicBezTo>
                  <a:cubicBezTo>
                    <a:pt x="537" y="1084"/>
                    <a:pt x="533" y="1084"/>
                    <a:pt x="528" y="1084"/>
                  </a:cubicBezTo>
                  <a:cubicBezTo>
                    <a:pt x="529" y="1092"/>
                    <a:pt x="530" y="1101"/>
                    <a:pt x="533" y="1105"/>
                  </a:cubicBezTo>
                  <a:cubicBezTo>
                    <a:pt x="533" y="1100"/>
                    <a:pt x="530" y="1095"/>
                    <a:pt x="534" y="1093"/>
                  </a:cubicBezTo>
                  <a:cubicBezTo>
                    <a:pt x="535" y="1098"/>
                    <a:pt x="534" y="1105"/>
                    <a:pt x="537" y="1112"/>
                  </a:cubicBezTo>
                  <a:cubicBezTo>
                    <a:pt x="540" y="1113"/>
                    <a:pt x="540" y="1106"/>
                    <a:pt x="542" y="1109"/>
                  </a:cubicBezTo>
                  <a:cubicBezTo>
                    <a:pt x="543" y="1114"/>
                    <a:pt x="537" y="1113"/>
                    <a:pt x="538" y="1117"/>
                  </a:cubicBezTo>
                  <a:cubicBezTo>
                    <a:pt x="541" y="1124"/>
                    <a:pt x="543" y="1131"/>
                    <a:pt x="546" y="1137"/>
                  </a:cubicBezTo>
                  <a:cubicBezTo>
                    <a:pt x="552" y="1135"/>
                    <a:pt x="556" y="1137"/>
                    <a:pt x="561" y="1134"/>
                  </a:cubicBezTo>
                  <a:cubicBezTo>
                    <a:pt x="558" y="1128"/>
                    <a:pt x="555" y="1121"/>
                    <a:pt x="555" y="1115"/>
                  </a:cubicBezTo>
                  <a:close/>
                  <a:moveTo>
                    <a:pt x="544" y="340"/>
                  </a:moveTo>
                  <a:cubicBezTo>
                    <a:pt x="543" y="339"/>
                    <a:pt x="537" y="334"/>
                    <a:pt x="536" y="339"/>
                  </a:cubicBezTo>
                  <a:cubicBezTo>
                    <a:pt x="539" y="338"/>
                    <a:pt x="542" y="342"/>
                    <a:pt x="544" y="340"/>
                  </a:cubicBezTo>
                  <a:close/>
                  <a:moveTo>
                    <a:pt x="535" y="1144"/>
                  </a:moveTo>
                  <a:cubicBezTo>
                    <a:pt x="536" y="1140"/>
                    <a:pt x="533" y="1141"/>
                    <a:pt x="533" y="1138"/>
                  </a:cubicBezTo>
                  <a:cubicBezTo>
                    <a:pt x="528" y="1138"/>
                    <a:pt x="529" y="1146"/>
                    <a:pt x="535" y="1144"/>
                  </a:cubicBezTo>
                  <a:close/>
                  <a:moveTo>
                    <a:pt x="537" y="971"/>
                  </a:moveTo>
                  <a:cubicBezTo>
                    <a:pt x="532" y="971"/>
                    <a:pt x="534" y="979"/>
                    <a:pt x="532" y="981"/>
                  </a:cubicBezTo>
                  <a:cubicBezTo>
                    <a:pt x="536" y="981"/>
                    <a:pt x="536" y="975"/>
                    <a:pt x="537" y="971"/>
                  </a:cubicBezTo>
                  <a:close/>
                  <a:moveTo>
                    <a:pt x="535" y="1006"/>
                  </a:moveTo>
                  <a:cubicBezTo>
                    <a:pt x="536" y="1004"/>
                    <a:pt x="539" y="998"/>
                    <a:pt x="537" y="994"/>
                  </a:cubicBezTo>
                  <a:cubicBezTo>
                    <a:pt x="534" y="997"/>
                    <a:pt x="531" y="1002"/>
                    <a:pt x="535" y="1006"/>
                  </a:cubicBezTo>
                  <a:close/>
                  <a:moveTo>
                    <a:pt x="541" y="985"/>
                  </a:moveTo>
                  <a:cubicBezTo>
                    <a:pt x="539" y="985"/>
                    <a:pt x="537" y="985"/>
                    <a:pt x="535" y="985"/>
                  </a:cubicBezTo>
                  <a:cubicBezTo>
                    <a:pt x="536" y="990"/>
                    <a:pt x="531" y="993"/>
                    <a:pt x="534" y="996"/>
                  </a:cubicBezTo>
                  <a:cubicBezTo>
                    <a:pt x="536" y="992"/>
                    <a:pt x="538" y="988"/>
                    <a:pt x="541" y="985"/>
                  </a:cubicBezTo>
                  <a:close/>
                  <a:moveTo>
                    <a:pt x="547" y="331"/>
                  </a:moveTo>
                  <a:cubicBezTo>
                    <a:pt x="552" y="316"/>
                    <a:pt x="556" y="302"/>
                    <a:pt x="559" y="287"/>
                  </a:cubicBezTo>
                  <a:cubicBezTo>
                    <a:pt x="555" y="286"/>
                    <a:pt x="554" y="285"/>
                    <a:pt x="550" y="285"/>
                  </a:cubicBezTo>
                  <a:cubicBezTo>
                    <a:pt x="547" y="303"/>
                    <a:pt x="543" y="317"/>
                    <a:pt x="539" y="333"/>
                  </a:cubicBezTo>
                  <a:cubicBezTo>
                    <a:pt x="546" y="335"/>
                    <a:pt x="544" y="325"/>
                    <a:pt x="547" y="331"/>
                  </a:cubicBezTo>
                  <a:close/>
                  <a:moveTo>
                    <a:pt x="545" y="210"/>
                  </a:moveTo>
                  <a:cubicBezTo>
                    <a:pt x="557" y="213"/>
                    <a:pt x="565" y="219"/>
                    <a:pt x="578" y="220"/>
                  </a:cubicBezTo>
                  <a:cubicBezTo>
                    <a:pt x="583" y="224"/>
                    <a:pt x="595" y="232"/>
                    <a:pt x="599" y="224"/>
                  </a:cubicBezTo>
                  <a:cubicBezTo>
                    <a:pt x="580" y="217"/>
                    <a:pt x="559" y="206"/>
                    <a:pt x="540" y="202"/>
                  </a:cubicBezTo>
                  <a:cubicBezTo>
                    <a:pt x="543" y="204"/>
                    <a:pt x="543" y="208"/>
                    <a:pt x="545" y="210"/>
                  </a:cubicBezTo>
                  <a:close/>
                  <a:moveTo>
                    <a:pt x="548" y="281"/>
                  </a:moveTo>
                  <a:cubicBezTo>
                    <a:pt x="549" y="275"/>
                    <a:pt x="550" y="270"/>
                    <a:pt x="550" y="262"/>
                  </a:cubicBezTo>
                  <a:cubicBezTo>
                    <a:pt x="548" y="262"/>
                    <a:pt x="546" y="261"/>
                    <a:pt x="544" y="260"/>
                  </a:cubicBezTo>
                  <a:cubicBezTo>
                    <a:pt x="543" y="268"/>
                    <a:pt x="536" y="281"/>
                    <a:pt x="548" y="281"/>
                  </a:cubicBezTo>
                  <a:close/>
                  <a:moveTo>
                    <a:pt x="537" y="1153"/>
                  </a:moveTo>
                  <a:cubicBezTo>
                    <a:pt x="540" y="1153"/>
                    <a:pt x="545" y="1154"/>
                    <a:pt x="544" y="1150"/>
                  </a:cubicBezTo>
                  <a:cubicBezTo>
                    <a:pt x="541" y="1151"/>
                    <a:pt x="536" y="1143"/>
                    <a:pt x="533" y="1149"/>
                  </a:cubicBezTo>
                  <a:cubicBezTo>
                    <a:pt x="536" y="1149"/>
                    <a:pt x="538" y="1150"/>
                    <a:pt x="537" y="1153"/>
                  </a:cubicBezTo>
                  <a:close/>
                  <a:moveTo>
                    <a:pt x="538" y="1039"/>
                  </a:moveTo>
                  <a:cubicBezTo>
                    <a:pt x="538" y="1036"/>
                    <a:pt x="540" y="1032"/>
                    <a:pt x="537" y="1031"/>
                  </a:cubicBezTo>
                  <a:cubicBezTo>
                    <a:pt x="538" y="1035"/>
                    <a:pt x="534" y="1035"/>
                    <a:pt x="534" y="1038"/>
                  </a:cubicBezTo>
                  <a:cubicBezTo>
                    <a:pt x="536" y="1038"/>
                    <a:pt x="537" y="1039"/>
                    <a:pt x="538" y="1039"/>
                  </a:cubicBezTo>
                  <a:close/>
                  <a:moveTo>
                    <a:pt x="542" y="981"/>
                  </a:moveTo>
                  <a:cubicBezTo>
                    <a:pt x="542" y="977"/>
                    <a:pt x="546" y="974"/>
                    <a:pt x="543" y="971"/>
                  </a:cubicBezTo>
                  <a:cubicBezTo>
                    <a:pt x="537" y="972"/>
                    <a:pt x="538" y="977"/>
                    <a:pt x="537" y="981"/>
                  </a:cubicBezTo>
                  <a:cubicBezTo>
                    <a:pt x="539" y="981"/>
                    <a:pt x="540" y="981"/>
                    <a:pt x="542" y="981"/>
                  </a:cubicBezTo>
                  <a:close/>
                  <a:moveTo>
                    <a:pt x="554" y="343"/>
                  </a:moveTo>
                  <a:cubicBezTo>
                    <a:pt x="552" y="342"/>
                    <a:pt x="547" y="338"/>
                    <a:pt x="545" y="341"/>
                  </a:cubicBezTo>
                  <a:cubicBezTo>
                    <a:pt x="547" y="341"/>
                    <a:pt x="553" y="347"/>
                    <a:pt x="554" y="343"/>
                  </a:cubicBezTo>
                  <a:close/>
                  <a:moveTo>
                    <a:pt x="612" y="1024"/>
                  </a:moveTo>
                  <a:cubicBezTo>
                    <a:pt x="593" y="1023"/>
                    <a:pt x="582" y="1020"/>
                    <a:pt x="570" y="1028"/>
                  </a:cubicBezTo>
                  <a:cubicBezTo>
                    <a:pt x="567" y="1032"/>
                    <a:pt x="574" y="1033"/>
                    <a:pt x="572" y="1035"/>
                  </a:cubicBezTo>
                  <a:cubicBezTo>
                    <a:pt x="568" y="1034"/>
                    <a:pt x="562" y="1036"/>
                    <a:pt x="562" y="1033"/>
                  </a:cubicBezTo>
                  <a:cubicBezTo>
                    <a:pt x="566" y="1033"/>
                    <a:pt x="569" y="1035"/>
                    <a:pt x="569" y="1029"/>
                  </a:cubicBezTo>
                  <a:cubicBezTo>
                    <a:pt x="561" y="1029"/>
                    <a:pt x="553" y="1040"/>
                    <a:pt x="546" y="1033"/>
                  </a:cubicBezTo>
                  <a:cubicBezTo>
                    <a:pt x="556" y="1031"/>
                    <a:pt x="569" y="1026"/>
                    <a:pt x="579" y="1022"/>
                  </a:cubicBezTo>
                  <a:cubicBezTo>
                    <a:pt x="573" y="1021"/>
                    <a:pt x="560" y="1019"/>
                    <a:pt x="564" y="1024"/>
                  </a:cubicBezTo>
                  <a:cubicBezTo>
                    <a:pt x="557" y="1021"/>
                    <a:pt x="553" y="1021"/>
                    <a:pt x="546" y="1020"/>
                  </a:cubicBezTo>
                  <a:cubicBezTo>
                    <a:pt x="544" y="1024"/>
                    <a:pt x="542" y="1027"/>
                    <a:pt x="539" y="1030"/>
                  </a:cubicBezTo>
                  <a:cubicBezTo>
                    <a:pt x="545" y="1032"/>
                    <a:pt x="542" y="1035"/>
                    <a:pt x="541" y="1040"/>
                  </a:cubicBezTo>
                  <a:cubicBezTo>
                    <a:pt x="555" y="1039"/>
                    <a:pt x="558" y="1042"/>
                    <a:pt x="571" y="1040"/>
                  </a:cubicBezTo>
                  <a:cubicBezTo>
                    <a:pt x="567" y="1038"/>
                    <a:pt x="557" y="1041"/>
                    <a:pt x="558" y="1036"/>
                  </a:cubicBezTo>
                  <a:cubicBezTo>
                    <a:pt x="564" y="1037"/>
                    <a:pt x="584" y="1039"/>
                    <a:pt x="585" y="1035"/>
                  </a:cubicBezTo>
                  <a:cubicBezTo>
                    <a:pt x="582" y="1037"/>
                    <a:pt x="576" y="1035"/>
                    <a:pt x="574" y="1034"/>
                  </a:cubicBezTo>
                  <a:cubicBezTo>
                    <a:pt x="591" y="1037"/>
                    <a:pt x="600" y="1031"/>
                    <a:pt x="612" y="1024"/>
                  </a:cubicBezTo>
                  <a:close/>
                  <a:moveTo>
                    <a:pt x="549" y="225"/>
                  </a:moveTo>
                  <a:cubicBezTo>
                    <a:pt x="550" y="220"/>
                    <a:pt x="549" y="220"/>
                    <a:pt x="550" y="216"/>
                  </a:cubicBezTo>
                  <a:cubicBezTo>
                    <a:pt x="550" y="216"/>
                    <a:pt x="549" y="216"/>
                    <a:pt x="548" y="216"/>
                  </a:cubicBezTo>
                  <a:cubicBezTo>
                    <a:pt x="548" y="215"/>
                    <a:pt x="548" y="215"/>
                    <a:pt x="547" y="215"/>
                  </a:cubicBezTo>
                  <a:cubicBezTo>
                    <a:pt x="547" y="219"/>
                    <a:pt x="548" y="223"/>
                    <a:pt x="549" y="225"/>
                  </a:cubicBezTo>
                  <a:close/>
                  <a:moveTo>
                    <a:pt x="547" y="996"/>
                  </a:moveTo>
                  <a:cubicBezTo>
                    <a:pt x="549" y="994"/>
                    <a:pt x="549" y="989"/>
                    <a:pt x="550" y="985"/>
                  </a:cubicBezTo>
                  <a:cubicBezTo>
                    <a:pt x="547" y="987"/>
                    <a:pt x="547" y="985"/>
                    <a:pt x="543" y="985"/>
                  </a:cubicBezTo>
                  <a:cubicBezTo>
                    <a:pt x="544" y="990"/>
                    <a:pt x="539" y="994"/>
                    <a:pt x="542" y="996"/>
                  </a:cubicBezTo>
                  <a:cubicBezTo>
                    <a:pt x="542" y="994"/>
                    <a:pt x="546" y="996"/>
                    <a:pt x="547" y="996"/>
                  </a:cubicBezTo>
                  <a:close/>
                  <a:moveTo>
                    <a:pt x="548" y="369"/>
                  </a:moveTo>
                  <a:cubicBezTo>
                    <a:pt x="597" y="390"/>
                    <a:pt x="653" y="410"/>
                    <a:pt x="707" y="424"/>
                  </a:cubicBezTo>
                  <a:cubicBezTo>
                    <a:pt x="656" y="406"/>
                    <a:pt x="599" y="381"/>
                    <a:pt x="548" y="369"/>
                  </a:cubicBezTo>
                  <a:close/>
                  <a:moveTo>
                    <a:pt x="561" y="1043"/>
                  </a:moveTo>
                  <a:cubicBezTo>
                    <a:pt x="558" y="1045"/>
                    <a:pt x="548" y="1041"/>
                    <a:pt x="541" y="1044"/>
                  </a:cubicBezTo>
                  <a:cubicBezTo>
                    <a:pt x="542" y="1047"/>
                    <a:pt x="543" y="1049"/>
                    <a:pt x="542" y="1054"/>
                  </a:cubicBezTo>
                  <a:cubicBezTo>
                    <a:pt x="549" y="1051"/>
                    <a:pt x="559" y="1046"/>
                    <a:pt x="561" y="1043"/>
                  </a:cubicBezTo>
                  <a:close/>
                  <a:moveTo>
                    <a:pt x="544" y="1068"/>
                  </a:moveTo>
                  <a:cubicBezTo>
                    <a:pt x="546" y="1063"/>
                    <a:pt x="554" y="1064"/>
                    <a:pt x="556" y="1059"/>
                  </a:cubicBezTo>
                  <a:cubicBezTo>
                    <a:pt x="552" y="1059"/>
                    <a:pt x="547" y="1059"/>
                    <a:pt x="542" y="1059"/>
                  </a:cubicBezTo>
                  <a:cubicBezTo>
                    <a:pt x="543" y="1062"/>
                    <a:pt x="541" y="1067"/>
                    <a:pt x="544" y="1068"/>
                  </a:cubicBezTo>
                  <a:close/>
                  <a:moveTo>
                    <a:pt x="549" y="335"/>
                  </a:moveTo>
                  <a:cubicBezTo>
                    <a:pt x="552" y="336"/>
                    <a:pt x="555" y="337"/>
                    <a:pt x="558" y="338"/>
                  </a:cubicBezTo>
                  <a:cubicBezTo>
                    <a:pt x="563" y="323"/>
                    <a:pt x="568" y="308"/>
                    <a:pt x="569" y="289"/>
                  </a:cubicBezTo>
                  <a:cubicBezTo>
                    <a:pt x="566" y="289"/>
                    <a:pt x="563" y="289"/>
                    <a:pt x="562" y="288"/>
                  </a:cubicBezTo>
                  <a:cubicBezTo>
                    <a:pt x="557" y="303"/>
                    <a:pt x="554" y="319"/>
                    <a:pt x="549" y="335"/>
                  </a:cubicBezTo>
                  <a:close/>
                  <a:moveTo>
                    <a:pt x="545" y="1083"/>
                  </a:moveTo>
                  <a:cubicBezTo>
                    <a:pt x="551" y="1083"/>
                    <a:pt x="557" y="1083"/>
                    <a:pt x="561" y="1084"/>
                  </a:cubicBezTo>
                  <a:cubicBezTo>
                    <a:pt x="561" y="1079"/>
                    <a:pt x="561" y="1075"/>
                    <a:pt x="559" y="1073"/>
                  </a:cubicBezTo>
                  <a:cubicBezTo>
                    <a:pt x="560" y="1075"/>
                    <a:pt x="554" y="1074"/>
                    <a:pt x="555" y="1073"/>
                  </a:cubicBezTo>
                  <a:cubicBezTo>
                    <a:pt x="556" y="1071"/>
                    <a:pt x="557" y="1070"/>
                    <a:pt x="559" y="1070"/>
                  </a:cubicBezTo>
                  <a:cubicBezTo>
                    <a:pt x="559" y="1067"/>
                    <a:pt x="557" y="1067"/>
                    <a:pt x="559" y="1065"/>
                  </a:cubicBezTo>
                  <a:cubicBezTo>
                    <a:pt x="555" y="1065"/>
                    <a:pt x="552" y="1067"/>
                    <a:pt x="547" y="1067"/>
                  </a:cubicBezTo>
                  <a:cubicBezTo>
                    <a:pt x="546" y="1069"/>
                    <a:pt x="550" y="1071"/>
                    <a:pt x="547" y="1071"/>
                  </a:cubicBezTo>
                  <a:cubicBezTo>
                    <a:pt x="544" y="1071"/>
                    <a:pt x="545" y="1069"/>
                    <a:pt x="543" y="1069"/>
                  </a:cubicBezTo>
                  <a:cubicBezTo>
                    <a:pt x="544" y="1074"/>
                    <a:pt x="544" y="1079"/>
                    <a:pt x="545" y="1083"/>
                  </a:cubicBezTo>
                  <a:close/>
                  <a:moveTo>
                    <a:pt x="551" y="981"/>
                  </a:moveTo>
                  <a:cubicBezTo>
                    <a:pt x="552" y="979"/>
                    <a:pt x="554" y="977"/>
                    <a:pt x="554" y="973"/>
                  </a:cubicBezTo>
                  <a:cubicBezTo>
                    <a:pt x="551" y="973"/>
                    <a:pt x="549" y="971"/>
                    <a:pt x="547" y="970"/>
                  </a:cubicBezTo>
                  <a:cubicBezTo>
                    <a:pt x="547" y="975"/>
                    <a:pt x="545" y="978"/>
                    <a:pt x="544" y="981"/>
                  </a:cubicBezTo>
                  <a:cubicBezTo>
                    <a:pt x="546" y="981"/>
                    <a:pt x="549" y="981"/>
                    <a:pt x="551" y="981"/>
                  </a:cubicBezTo>
                  <a:close/>
                  <a:moveTo>
                    <a:pt x="560" y="285"/>
                  </a:moveTo>
                  <a:cubicBezTo>
                    <a:pt x="561" y="279"/>
                    <a:pt x="562" y="273"/>
                    <a:pt x="563" y="266"/>
                  </a:cubicBezTo>
                  <a:cubicBezTo>
                    <a:pt x="559" y="267"/>
                    <a:pt x="558" y="264"/>
                    <a:pt x="553" y="264"/>
                  </a:cubicBezTo>
                  <a:cubicBezTo>
                    <a:pt x="552" y="270"/>
                    <a:pt x="550" y="275"/>
                    <a:pt x="551" y="282"/>
                  </a:cubicBezTo>
                  <a:cubicBezTo>
                    <a:pt x="554" y="283"/>
                    <a:pt x="557" y="283"/>
                    <a:pt x="560" y="285"/>
                  </a:cubicBezTo>
                  <a:close/>
                  <a:moveTo>
                    <a:pt x="553" y="245"/>
                  </a:moveTo>
                  <a:cubicBezTo>
                    <a:pt x="559" y="245"/>
                    <a:pt x="561" y="249"/>
                    <a:pt x="566" y="248"/>
                  </a:cubicBezTo>
                  <a:cubicBezTo>
                    <a:pt x="566" y="242"/>
                    <a:pt x="564" y="237"/>
                    <a:pt x="562" y="232"/>
                  </a:cubicBezTo>
                  <a:cubicBezTo>
                    <a:pt x="558" y="232"/>
                    <a:pt x="556" y="230"/>
                    <a:pt x="551" y="229"/>
                  </a:cubicBezTo>
                  <a:cubicBezTo>
                    <a:pt x="552" y="235"/>
                    <a:pt x="553" y="239"/>
                    <a:pt x="553" y="245"/>
                  </a:cubicBezTo>
                  <a:close/>
                  <a:moveTo>
                    <a:pt x="561" y="228"/>
                  </a:moveTo>
                  <a:cubicBezTo>
                    <a:pt x="558" y="225"/>
                    <a:pt x="559" y="219"/>
                    <a:pt x="553" y="218"/>
                  </a:cubicBezTo>
                  <a:cubicBezTo>
                    <a:pt x="552" y="220"/>
                    <a:pt x="552" y="223"/>
                    <a:pt x="551" y="226"/>
                  </a:cubicBezTo>
                  <a:cubicBezTo>
                    <a:pt x="554" y="227"/>
                    <a:pt x="559" y="230"/>
                    <a:pt x="561" y="228"/>
                  </a:cubicBezTo>
                  <a:close/>
                  <a:moveTo>
                    <a:pt x="544" y="1162"/>
                  </a:moveTo>
                  <a:cubicBezTo>
                    <a:pt x="547" y="1162"/>
                    <a:pt x="553" y="1161"/>
                    <a:pt x="550" y="1158"/>
                  </a:cubicBezTo>
                  <a:cubicBezTo>
                    <a:pt x="549" y="1160"/>
                    <a:pt x="548" y="1160"/>
                    <a:pt x="545" y="1160"/>
                  </a:cubicBezTo>
                  <a:cubicBezTo>
                    <a:pt x="545" y="1158"/>
                    <a:pt x="549" y="1160"/>
                    <a:pt x="548" y="1156"/>
                  </a:cubicBezTo>
                  <a:cubicBezTo>
                    <a:pt x="546" y="1156"/>
                    <a:pt x="546" y="1158"/>
                    <a:pt x="543" y="1157"/>
                  </a:cubicBezTo>
                  <a:cubicBezTo>
                    <a:pt x="543" y="1160"/>
                    <a:pt x="543" y="1161"/>
                    <a:pt x="544" y="1162"/>
                  </a:cubicBezTo>
                  <a:close/>
                  <a:moveTo>
                    <a:pt x="548" y="1103"/>
                  </a:moveTo>
                  <a:cubicBezTo>
                    <a:pt x="551" y="1104"/>
                    <a:pt x="551" y="1103"/>
                    <a:pt x="555" y="1103"/>
                  </a:cubicBezTo>
                  <a:cubicBezTo>
                    <a:pt x="555" y="1100"/>
                    <a:pt x="554" y="1096"/>
                    <a:pt x="557" y="1096"/>
                  </a:cubicBezTo>
                  <a:cubicBezTo>
                    <a:pt x="557" y="1099"/>
                    <a:pt x="556" y="1103"/>
                    <a:pt x="559" y="1103"/>
                  </a:cubicBezTo>
                  <a:cubicBezTo>
                    <a:pt x="577" y="1103"/>
                    <a:pt x="599" y="1101"/>
                    <a:pt x="611" y="1090"/>
                  </a:cubicBezTo>
                  <a:cubicBezTo>
                    <a:pt x="605" y="1087"/>
                    <a:pt x="594" y="1089"/>
                    <a:pt x="587" y="1087"/>
                  </a:cubicBezTo>
                  <a:cubicBezTo>
                    <a:pt x="578" y="1090"/>
                    <a:pt x="570" y="1100"/>
                    <a:pt x="559" y="1098"/>
                  </a:cubicBezTo>
                  <a:cubicBezTo>
                    <a:pt x="560" y="1095"/>
                    <a:pt x="564" y="1096"/>
                    <a:pt x="564" y="1093"/>
                  </a:cubicBezTo>
                  <a:cubicBezTo>
                    <a:pt x="562" y="1084"/>
                    <a:pt x="553" y="1083"/>
                    <a:pt x="545" y="1085"/>
                  </a:cubicBezTo>
                  <a:cubicBezTo>
                    <a:pt x="546" y="1093"/>
                    <a:pt x="548" y="1094"/>
                    <a:pt x="548" y="1103"/>
                  </a:cubicBezTo>
                  <a:close/>
                  <a:moveTo>
                    <a:pt x="552" y="529"/>
                  </a:moveTo>
                  <a:cubicBezTo>
                    <a:pt x="554" y="529"/>
                    <a:pt x="555" y="529"/>
                    <a:pt x="556" y="530"/>
                  </a:cubicBezTo>
                  <a:cubicBezTo>
                    <a:pt x="556" y="526"/>
                    <a:pt x="551" y="526"/>
                    <a:pt x="552" y="520"/>
                  </a:cubicBezTo>
                  <a:cubicBezTo>
                    <a:pt x="548" y="520"/>
                    <a:pt x="554" y="525"/>
                    <a:pt x="552" y="529"/>
                  </a:cubicBezTo>
                  <a:close/>
                  <a:moveTo>
                    <a:pt x="550" y="1000"/>
                  </a:moveTo>
                  <a:cubicBezTo>
                    <a:pt x="548" y="1002"/>
                    <a:pt x="547" y="1004"/>
                    <a:pt x="547" y="1006"/>
                  </a:cubicBezTo>
                  <a:cubicBezTo>
                    <a:pt x="551" y="1007"/>
                    <a:pt x="553" y="1001"/>
                    <a:pt x="550" y="1000"/>
                  </a:cubicBezTo>
                  <a:close/>
                  <a:moveTo>
                    <a:pt x="550" y="1150"/>
                  </a:moveTo>
                  <a:cubicBezTo>
                    <a:pt x="551" y="1148"/>
                    <a:pt x="549" y="1147"/>
                    <a:pt x="546" y="1147"/>
                  </a:cubicBezTo>
                  <a:cubicBezTo>
                    <a:pt x="546" y="1148"/>
                    <a:pt x="546" y="1149"/>
                    <a:pt x="546" y="1150"/>
                  </a:cubicBezTo>
                  <a:cubicBezTo>
                    <a:pt x="548" y="1150"/>
                    <a:pt x="549" y="1150"/>
                    <a:pt x="550" y="1150"/>
                  </a:cubicBezTo>
                  <a:close/>
                  <a:moveTo>
                    <a:pt x="550" y="1145"/>
                  </a:moveTo>
                  <a:cubicBezTo>
                    <a:pt x="553" y="1145"/>
                    <a:pt x="555" y="1145"/>
                    <a:pt x="556" y="1146"/>
                  </a:cubicBezTo>
                  <a:cubicBezTo>
                    <a:pt x="558" y="1143"/>
                    <a:pt x="554" y="1143"/>
                    <a:pt x="554" y="1140"/>
                  </a:cubicBezTo>
                  <a:cubicBezTo>
                    <a:pt x="559" y="1141"/>
                    <a:pt x="558" y="1148"/>
                    <a:pt x="562" y="1148"/>
                  </a:cubicBezTo>
                  <a:cubicBezTo>
                    <a:pt x="562" y="1145"/>
                    <a:pt x="563" y="1140"/>
                    <a:pt x="562" y="1138"/>
                  </a:cubicBezTo>
                  <a:cubicBezTo>
                    <a:pt x="554" y="1139"/>
                    <a:pt x="552" y="1138"/>
                    <a:pt x="547" y="1140"/>
                  </a:cubicBezTo>
                  <a:cubicBezTo>
                    <a:pt x="549" y="1142"/>
                    <a:pt x="550" y="1143"/>
                    <a:pt x="550" y="1145"/>
                  </a:cubicBezTo>
                  <a:close/>
                  <a:moveTo>
                    <a:pt x="557" y="1051"/>
                  </a:moveTo>
                  <a:cubicBezTo>
                    <a:pt x="554" y="1052"/>
                    <a:pt x="551" y="1053"/>
                    <a:pt x="549" y="1055"/>
                  </a:cubicBezTo>
                  <a:cubicBezTo>
                    <a:pt x="553" y="1054"/>
                    <a:pt x="559" y="1057"/>
                    <a:pt x="557" y="1051"/>
                  </a:cubicBezTo>
                  <a:close/>
                  <a:moveTo>
                    <a:pt x="556" y="986"/>
                  </a:moveTo>
                  <a:cubicBezTo>
                    <a:pt x="551" y="987"/>
                    <a:pt x="551" y="992"/>
                    <a:pt x="550" y="996"/>
                  </a:cubicBezTo>
                  <a:cubicBezTo>
                    <a:pt x="555" y="996"/>
                    <a:pt x="554" y="989"/>
                    <a:pt x="556" y="986"/>
                  </a:cubicBezTo>
                  <a:close/>
                  <a:moveTo>
                    <a:pt x="558" y="1175"/>
                  </a:moveTo>
                  <a:cubicBezTo>
                    <a:pt x="555" y="1176"/>
                    <a:pt x="549" y="1173"/>
                    <a:pt x="549" y="1177"/>
                  </a:cubicBezTo>
                  <a:cubicBezTo>
                    <a:pt x="552" y="1177"/>
                    <a:pt x="558" y="1179"/>
                    <a:pt x="558" y="1175"/>
                  </a:cubicBezTo>
                  <a:close/>
                  <a:moveTo>
                    <a:pt x="551" y="1109"/>
                  </a:moveTo>
                  <a:cubicBezTo>
                    <a:pt x="554" y="1110"/>
                    <a:pt x="552" y="1106"/>
                    <a:pt x="554" y="1105"/>
                  </a:cubicBezTo>
                  <a:cubicBezTo>
                    <a:pt x="552" y="1105"/>
                    <a:pt x="551" y="1105"/>
                    <a:pt x="550" y="1105"/>
                  </a:cubicBezTo>
                  <a:cubicBezTo>
                    <a:pt x="550" y="1107"/>
                    <a:pt x="550" y="1108"/>
                    <a:pt x="551" y="1109"/>
                  </a:cubicBezTo>
                  <a:close/>
                  <a:moveTo>
                    <a:pt x="588" y="511"/>
                  </a:moveTo>
                  <a:cubicBezTo>
                    <a:pt x="589" y="512"/>
                    <a:pt x="591" y="511"/>
                    <a:pt x="591" y="514"/>
                  </a:cubicBezTo>
                  <a:cubicBezTo>
                    <a:pt x="581" y="508"/>
                    <a:pt x="570" y="511"/>
                    <a:pt x="556" y="511"/>
                  </a:cubicBezTo>
                  <a:cubicBezTo>
                    <a:pt x="562" y="517"/>
                    <a:pt x="577" y="514"/>
                    <a:pt x="585" y="514"/>
                  </a:cubicBezTo>
                  <a:cubicBezTo>
                    <a:pt x="596" y="519"/>
                    <a:pt x="612" y="525"/>
                    <a:pt x="626" y="525"/>
                  </a:cubicBezTo>
                  <a:cubicBezTo>
                    <a:pt x="627" y="530"/>
                    <a:pt x="636" y="533"/>
                    <a:pt x="640" y="529"/>
                  </a:cubicBezTo>
                  <a:cubicBezTo>
                    <a:pt x="638" y="532"/>
                    <a:pt x="641" y="532"/>
                    <a:pt x="642" y="532"/>
                  </a:cubicBezTo>
                  <a:cubicBezTo>
                    <a:pt x="650" y="535"/>
                    <a:pt x="663" y="538"/>
                    <a:pt x="669" y="541"/>
                  </a:cubicBezTo>
                  <a:cubicBezTo>
                    <a:pt x="665" y="535"/>
                    <a:pt x="652" y="537"/>
                    <a:pt x="648" y="531"/>
                  </a:cubicBezTo>
                  <a:cubicBezTo>
                    <a:pt x="675" y="539"/>
                    <a:pt x="705" y="546"/>
                    <a:pt x="732" y="559"/>
                  </a:cubicBezTo>
                  <a:cubicBezTo>
                    <a:pt x="714" y="554"/>
                    <a:pt x="700" y="551"/>
                    <a:pt x="684" y="544"/>
                  </a:cubicBezTo>
                  <a:cubicBezTo>
                    <a:pt x="687" y="549"/>
                    <a:pt x="695" y="550"/>
                    <a:pt x="702" y="551"/>
                  </a:cubicBezTo>
                  <a:cubicBezTo>
                    <a:pt x="702" y="553"/>
                    <a:pt x="704" y="553"/>
                    <a:pt x="704" y="554"/>
                  </a:cubicBezTo>
                  <a:cubicBezTo>
                    <a:pt x="752" y="568"/>
                    <a:pt x="799" y="588"/>
                    <a:pt x="848" y="597"/>
                  </a:cubicBezTo>
                  <a:cubicBezTo>
                    <a:pt x="847" y="597"/>
                    <a:pt x="846" y="595"/>
                    <a:pt x="847" y="595"/>
                  </a:cubicBezTo>
                  <a:cubicBezTo>
                    <a:pt x="855" y="597"/>
                    <a:pt x="865" y="601"/>
                    <a:pt x="874" y="601"/>
                  </a:cubicBezTo>
                  <a:cubicBezTo>
                    <a:pt x="859" y="595"/>
                    <a:pt x="838" y="592"/>
                    <a:pt x="827" y="589"/>
                  </a:cubicBezTo>
                  <a:cubicBezTo>
                    <a:pt x="830" y="588"/>
                    <a:pt x="831" y="592"/>
                    <a:pt x="832" y="589"/>
                  </a:cubicBezTo>
                  <a:cubicBezTo>
                    <a:pt x="816" y="582"/>
                    <a:pt x="801" y="581"/>
                    <a:pt x="789" y="576"/>
                  </a:cubicBezTo>
                  <a:cubicBezTo>
                    <a:pt x="793" y="576"/>
                    <a:pt x="796" y="580"/>
                    <a:pt x="798" y="577"/>
                  </a:cubicBezTo>
                  <a:cubicBezTo>
                    <a:pt x="730" y="555"/>
                    <a:pt x="665" y="529"/>
                    <a:pt x="600" y="515"/>
                  </a:cubicBezTo>
                  <a:cubicBezTo>
                    <a:pt x="602" y="517"/>
                    <a:pt x="606" y="517"/>
                    <a:pt x="608" y="519"/>
                  </a:cubicBezTo>
                  <a:cubicBezTo>
                    <a:pt x="604" y="518"/>
                    <a:pt x="599" y="518"/>
                    <a:pt x="597" y="515"/>
                  </a:cubicBezTo>
                  <a:cubicBezTo>
                    <a:pt x="597" y="514"/>
                    <a:pt x="598" y="514"/>
                    <a:pt x="599" y="513"/>
                  </a:cubicBezTo>
                  <a:cubicBezTo>
                    <a:pt x="595" y="513"/>
                    <a:pt x="589" y="510"/>
                    <a:pt x="588" y="511"/>
                  </a:cubicBezTo>
                  <a:close/>
                  <a:moveTo>
                    <a:pt x="558" y="1017"/>
                  </a:moveTo>
                  <a:cubicBezTo>
                    <a:pt x="558" y="1014"/>
                    <a:pt x="558" y="1014"/>
                    <a:pt x="562" y="1013"/>
                  </a:cubicBezTo>
                  <a:cubicBezTo>
                    <a:pt x="562" y="1008"/>
                    <a:pt x="562" y="1004"/>
                    <a:pt x="563" y="1002"/>
                  </a:cubicBezTo>
                  <a:cubicBezTo>
                    <a:pt x="560" y="1001"/>
                    <a:pt x="556" y="1000"/>
                    <a:pt x="553" y="1002"/>
                  </a:cubicBezTo>
                  <a:cubicBezTo>
                    <a:pt x="553" y="1009"/>
                    <a:pt x="551" y="1011"/>
                    <a:pt x="553" y="1017"/>
                  </a:cubicBezTo>
                  <a:cubicBezTo>
                    <a:pt x="554" y="1014"/>
                    <a:pt x="555" y="1018"/>
                    <a:pt x="558" y="1017"/>
                  </a:cubicBezTo>
                  <a:close/>
                  <a:moveTo>
                    <a:pt x="570" y="583"/>
                  </a:moveTo>
                  <a:cubicBezTo>
                    <a:pt x="574" y="626"/>
                    <a:pt x="580" y="679"/>
                    <a:pt x="562" y="710"/>
                  </a:cubicBezTo>
                  <a:cubicBezTo>
                    <a:pt x="567" y="708"/>
                    <a:pt x="576" y="713"/>
                    <a:pt x="576" y="710"/>
                  </a:cubicBezTo>
                  <a:cubicBezTo>
                    <a:pt x="588" y="650"/>
                    <a:pt x="587" y="578"/>
                    <a:pt x="568" y="520"/>
                  </a:cubicBezTo>
                  <a:cubicBezTo>
                    <a:pt x="564" y="521"/>
                    <a:pt x="556" y="517"/>
                    <a:pt x="556" y="521"/>
                  </a:cubicBezTo>
                  <a:cubicBezTo>
                    <a:pt x="564" y="534"/>
                    <a:pt x="567" y="558"/>
                    <a:pt x="570" y="583"/>
                  </a:cubicBezTo>
                  <a:close/>
                  <a:moveTo>
                    <a:pt x="588" y="357"/>
                  </a:moveTo>
                  <a:cubicBezTo>
                    <a:pt x="580" y="349"/>
                    <a:pt x="567" y="349"/>
                    <a:pt x="558" y="344"/>
                  </a:cubicBezTo>
                  <a:cubicBezTo>
                    <a:pt x="564" y="352"/>
                    <a:pt x="578" y="353"/>
                    <a:pt x="588" y="357"/>
                  </a:cubicBezTo>
                  <a:close/>
                  <a:moveTo>
                    <a:pt x="555" y="941"/>
                  </a:moveTo>
                  <a:cubicBezTo>
                    <a:pt x="562" y="943"/>
                    <a:pt x="560" y="939"/>
                    <a:pt x="564" y="938"/>
                  </a:cubicBezTo>
                  <a:cubicBezTo>
                    <a:pt x="580" y="940"/>
                    <a:pt x="595" y="946"/>
                    <a:pt x="610" y="943"/>
                  </a:cubicBezTo>
                  <a:cubicBezTo>
                    <a:pt x="610" y="936"/>
                    <a:pt x="596" y="938"/>
                    <a:pt x="593" y="940"/>
                  </a:cubicBezTo>
                  <a:cubicBezTo>
                    <a:pt x="583" y="934"/>
                    <a:pt x="565" y="936"/>
                    <a:pt x="553" y="936"/>
                  </a:cubicBezTo>
                  <a:cubicBezTo>
                    <a:pt x="557" y="937"/>
                    <a:pt x="553" y="939"/>
                    <a:pt x="555" y="941"/>
                  </a:cubicBezTo>
                  <a:close/>
                  <a:moveTo>
                    <a:pt x="574" y="720"/>
                  </a:moveTo>
                  <a:cubicBezTo>
                    <a:pt x="573" y="717"/>
                    <a:pt x="578" y="714"/>
                    <a:pt x="574" y="713"/>
                  </a:cubicBezTo>
                  <a:cubicBezTo>
                    <a:pt x="571" y="717"/>
                    <a:pt x="561" y="714"/>
                    <a:pt x="557" y="716"/>
                  </a:cubicBezTo>
                  <a:cubicBezTo>
                    <a:pt x="558" y="718"/>
                    <a:pt x="554" y="720"/>
                    <a:pt x="557" y="720"/>
                  </a:cubicBezTo>
                  <a:cubicBezTo>
                    <a:pt x="560" y="720"/>
                    <a:pt x="567" y="718"/>
                    <a:pt x="574" y="720"/>
                  </a:cubicBezTo>
                  <a:close/>
                  <a:moveTo>
                    <a:pt x="571" y="233"/>
                  </a:moveTo>
                  <a:cubicBezTo>
                    <a:pt x="571" y="229"/>
                    <a:pt x="573" y="228"/>
                    <a:pt x="572" y="224"/>
                  </a:cubicBezTo>
                  <a:cubicBezTo>
                    <a:pt x="569" y="224"/>
                    <a:pt x="561" y="218"/>
                    <a:pt x="560" y="222"/>
                  </a:cubicBezTo>
                  <a:cubicBezTo>
                    <a:pt x="564" y="226"/>
                    <a:pt x="564" y="233"/>
                    <a:pt x="571" y="233"/>
                  </a:cubicBezTo>
                  <a:close/>
                  <a:moveTo>
                    <a:pt x="559" y="973"/>
                  </a:moveTo>
                  <a:cubicBezTo>
                    <a:pt x="555" y="973"/>
                    <a:pt x="557" y="979"/>
                    <a:pt x="554" y="980"/>
                  </a:cubicBezTo>
                  <a:cubicBezTo>
                    <a:pt x="559" y="981"/>
                    <a:pt x="558" y="977"/>
                    <a:pt x="559" y="973"/>
                  </a:cubicBezTo>
                  <a:close/>
                  <a:moveTo>
                    <a:pt x="559" y="689"/>
                  </a:moveTo>
                  <a:cubicBezTo>
                    <a:pt x="559" y="694"/>
                    <a:pt x="556" y="702"/>
                    <a:pt x="558" y="705"/>
                  </a:cubicBezTo>
                  <a:cubicBezTo>
                    <a:pt x="558" y="701"/>
                    <a:pt x="561" y="693"/>
                    <a:pt x="559" y="689"/>
                  </a:cubicBezTo>
                  <a:close/>
                  <a:moveTo>
                    <a:pt x="564" y="998"/>
                  </a:moveTo>
                  <a:cubicBezTo>
                    <a:pt x="564" y="996"/>
                    <a:pt x="564" y="994"/>
                    <a:pt x="564" y="993"/>
                  </a:cubicBezTo>
                  <a:cubicBezTo>
                    <a:pt x="559" y="993"/>
                    <a:pt x="557" y="996"/>
                    <a:pt x="555" y="995"/>
                  </a:cubicBezTo>
                  <a:cubicBezTo>
                    <a:pt x="556" y="998"/>
                    <a:pt x="560" y="997"/>
                    <a:pt x="564" y="998"/>
                  </a:cubicBezTo>
                  <a:close/>
                  <a:moveTo>
                    <a:pt x="566" y="341"/>
                  </a:moveTo>
                  <a:cubicBezTo>
                    <a:pt x="570" y="333"/>
                    <a:pt x="575" y="317"/>
                    <a:pt x="577" y="306"/>
                  </a:cubicBezTo>
                  <a:cubicBezTo>
                    <a:pt x="577" y="302"/>
                    <a:pt x="581" y="291"/>
                    <a:pt x="573" y="291"/>
                  </a:cubicBezTo>
                  <a:cubicBezTo>
                    <a:pt x="568" y="305"/>
                    <a:pt x="566" y="322"/>
                    <a:pt x="561" y="339"/>
                  </a:cubicBezTo>
                  <a:cubicBezTo>
                    <a:pt x="564" y="339"/>
                    <a:pt x="564" y="340"/>
                    <a:pt x="566" y="341"/>
                  </a:cubicBezTo>
                  <a:close/>
                  <a:moveTo>
                    <a:pt x="570" y="287"/>
                  </a:moveTo>
                  <a:cubicBezTo>
                    <a:pt x="571" y="281"/>
                    <a:pt x="571" y="275"/>
                    <a:pt x="572" y="270"/>
                  </a:cubicBezTo>
                  <a:cubicBezTo>
                    <a:pt x="570" y="269"/>
                    <a:pt x="568" y="268"/>
                    <a:pt x="565" y="268"/>
                  </a:cubicBezTo>
                  <a:cubicBezTo>
                    <a:pt x="565" y="275"/>
                    <a:pt x="563" y="279"/>
                    <a:pt x="562" y="285"/>
                  </a:cubicBezTo>
                  <a:cubicBezTo>
                    <a:pt x="564" y="286"/>
                    <a:pt x="567" y="286"/>
                    <a:pt x="570" y="287"/>
                  </a:cubicBezTo>
                  <a:close/>
                  <a:moveTo>
                    <a:pt x="565" y="987"/>
                  </a:moveTo>
                  <a:cubicBezTo>
                    <a:pt x="563" y="987"/>
                    <a:pt x="561" y="986"/>
                    <a:pt x="558" y="986"/>
                  </a:cubicBezTo>
                  <a:cubicBezTo>
                    <a:pt x="559" y="990"/>
                    <a:pt x="556" y="989"/>
                    <a:pt x="557" y="992"/>
                  </a:cubicBezTo>
                  <a:cubicBezTo>
                    <a:pt x="560" y="991"/>
                    <a:pt x="565" y="992"/>
                    <a:pt x="565" y="987"/>
                  </a:cubicBezTo>
                  <a:close/>
                  <a:moveTo>
                    <a:pt x="588" y="1113"/>
                  </a:moveTo>
                  <a:cubicBezTo>
                    <a:pt x="577" y="1115"/>
                    <a:pt x="565" y="1113"/>
                    <a:pt x="558" y="1117"/>
                  </a:cubicBezTo>
                  <a:cubicBezTo>
                    <a:pt x="568" y="1120"/>
                    <a:pt x="579" y="1121"/>
                    <a:pt x="588" y="1113"/>
                  </a:cubicBezTo>
                  <a:close/>
                  <a:moveTo>
                    <a:pt x="569" y="243"/>
                  </a:moveTo>
                  <a:cubicBezTo>
                    <a:pt x="571" y="241"/>
                    <a:pt x="570" y="232"/>
                    <a:pt x="566" y="236"/>
                  </a:cubicBezTo>
                  <a:cubicBezTo>
                    <a:pt x="568" y="238"/>
                    <a:pt x="567" y="242"/>
                    <a:pt x="569" y="243"/>
                  </a:cubicBezTo>
                  <a:close/>
                  <a:moveTo>
                    <a:pt x="568" y="975"/>
                  </a:moveTo>
                  <a:cubicBezTo>
                    <a:pt x="567" y="974"/>
                    <a:pt x="565" y="974"/>
                    <a:pt x="562" y="974"/>
                  </a:cubicBezTo>
                  <a:cubicBezTo>
                    <a:pt x="561" y="976"/>
                    <a:pt x="560" y="978"/>
                    <a:pt x="560" y="980"/>
                  </a:cubicBezTo>
                  <a:cubicBezTo>
                    <a:pt x="564" y="980"/>
                    <a:pt x="567" y="978"/>
                    <a:pt x="568" y="975"/>
                  </a:cubicBezTo>
                  <a:close/>
                  <a:moveTo>
                    <a:pt x="567" y="640"/>
                  </a:moveTo>
                  <a:cubicBezTo>
                    <a:pt x="565" y="659"/>
                    <a:pt x="563" y="672"/>
                    <a:pt x="564" y="692"/>
                  </a:cubicBezTo>
                  <a:cubicBezTo>
                    <a:pt x="567" y="677"/>
                    <a:pt x="570" y="657"/>
                    <a:pt x="567" y="640"/>
                  </a:cubicBezTo>
                  <a:close/>
                  <a:moveTo>
                    <a:pt x="564" y="1135"/>
                  </a:moveTo>
                  <a:cubicBezTo>
                    <a:pt x="565" y="1135"/>
                    <a:pt x="567" y="1135"/>
                    <a:pt x="569" y="1135"/>
                  </a:cubicBezTo>
                  <a:cubicBezTo>
                    <a:pt x="569" y="1130"/>
                    <a:pt x="566" y="1122"/>
                    <a:pt x="573" y="1120"/>
                  </a:cubicBezTo>
                  <a:cubicBezTo>
                    <a:pt x="568" y="1122"/>
                    <a:pt x="566" y="1120"/>
                    <a:pt x="560" y="1120"/>
                  </a:cubicBezTo>
                  <a:cubicBezTo>
                    <a:pt x="560" y="1126"/>
                    <a:pt x="562" y="1130"/>
                    <a:pt x="564" y="1135"/>
                  </a:cubicBezTo>
                  <a:close/>
                  <a:moveTo>
                    <a:pt x="572" y="1051"/>
                  </a:moveTo>
                  <a:cubicBezTo>
                    <a:pt x="571" y="1049"/>
                    <a:pt x="563" y="1053"/>
                    <a:pt x="560" y="1050"/>
                  </a:cubicBezTo>
                  <a:cubicBezTo>
                    <a:pt x="560" y="1051"/>
                    <a:pt x="560" y="1053"/>
                    <a:pt x="560" y="1055"/>
                  </a:cubicBezTo>
                  <a:cubicBezTo>
                    <a:pt x="566" y="1055"/>
                    <a:pt x="570" y="1054"/>
                    <a:pt x="572" y="1051"/>
                  </a:cubicBezTo>
                  <a:close/>
                  <a:moveTo>
                    <a:pt x="576" y="1064"/>
                  </a:moveTo>
                  <a:cubicBezTo>
                    <a:pt x="571" y="1065"/>
                    <a:pt x="562" y="1062"/>
                    <a:pt x="561" y="1067"/>
                  </a:cubicBezTo>
                  <a:cubicBezTo>
                    <a:pt x="564" y="1067"/>
                    <a:pt x="572" y="1066"/>
                    <a:pt x="576" y="1064"/>
                  </a:cubicBezTo>
                  <a:close/>
                  <a:moveTo>
                    <a:pt x="591" y="1059"/>
                  </a:moveTo>
                  <a:cubicBezTo>
                    <a:pt x="579" y="1060"/>
                    <a:pt x="568" y="1054"/>
                    <a:pt x="561" y="1062"/>
                  </a:cubicBezTo>
                  <a:cubicBezTo>
                    <a:pt x="572" y="1060"/>
                    <a:pt x="584" y="1065"/>
                    <a:pt x="591" y="1059"/>
                  </a:cubicBezTo>
                  <a:close/>
                  <a:moveTo>
                    <a:pt x="586" y="1045"/>
                  </a:moveTo>
                  <a:cubicBezTo>
                    <a:pt x="576" y="1044"/>
                    <a:pt x="569" y="1044"/>
                    <a:pt x="562" y="1049"/>
                  </a:cubicBezTo>
                  <a:cubicBezTo>
                    <a:pt x="567" y="1049"/>
                    <a:pt x="582" y="1052"/>
                    <a:pt x="586" y="1045"/>
                  </a:cubicBezTo>
                  <a:close/>
                  <a:moveTo>
                    <a:pt x="573" y="1003"/>
                  </a:moveTo>
                  <a:cubicBezTo>
                    <a:pt x="575" y="1003"/>
                    <a:pt x="573" y="1006"/>
                    <a:pt x="574" y="1008"/>
                  </a:cubicBezTo>
                  <a:cubicBezTo>
                    <a:pt x="580" y="1009"/>
                    <a:pt x="587" y="1007"/>
                    <a:pt x="593" y="1003"/>
                  </a:cubicBezTo>
                  <a:cubicBezTo>
                    <a:pt x="584" y="1002"/>
                    <a:pt x="573" y="1001"/>
                    <a:pt x="565" y="1001"/>
                  </a:cubicBezTo>
                  <a:cubicBezTo>
                    <a:pt x="565" y="1005"/>
                    <a:pt x="563" y="1008"/>
                    <a:pt x="563" y="1013"/>
                  </a:cubicBezTo>
                  <a:cubicBezTo>
                    <a:pt x="569" y="1012"/>
                    <a:pt x="572" y="1008"/>
                    <a:pt x="573" y="1003"/>
                  </a:cubicBezTo>
                  <a:close/>
                  <a:moveTo>
                    <a:pt x="569" y="972"/>
                  </a:moveTo>
                  <a:cubicBezTo>
                    <a:pt x="569" y="971"/>
                    <a:pt x="570" y="970"/>
                    <a:pt x="570" y="968"/>
                  </a:cubicBezTo>
                  <a:cubicBezTo>
                    <a:pt x="567" y="971"/>
                    <a:pt x="563" y="966"/>
                    <a:pt x="563" y="971"/>
                  </a:cubicBezTo>
                  <a:cubicBezTo>
                    <a:pt x="566" y="971"/>
                    <a:pt x="566" y="973"/>
                    <a:pt x="569" y="972"/>
                  </a:cubicBezTo>
                  <a:close/>
                  <a:moveTo>
                    <a:pt x="583" y="347"/>
                  </a:moveTo>
                  <a:cubicBezTo>
                    <a:pt x="587" y="331"/>
                    <a:pt x="594" y="313"/>
                    <a:pt x="594" y="296"/>
                  </a:cubicBezTo>
                  <a:cubicBezTo>
                    <a:pt x="590" y="302"/>
                    <a:pt x="589" y="312"/>
                    <a:pt x="588" y="321"/>
                  </a:cubicBezTo>
                  <a:cubicBezTo>
                    <a:pt x="586" y="329"/>
                    <a:pt x="586" y="340"/>
                    <a:pt x="579" y="344"/>
                  </a:cubicBezTo>
                  <a:cubicBezTo>
                    <a:pt x="583" y="328"/>
                    <a:pt x="588" y="312"/>
                    <a:pt x="589" y="295"/>
                  </a:cubicBezTo>
                  <a:cubicBezTo>
                    <a:pt x="586" y="294"/>
                    <a:pt x="584" y="293"/>
                    <a:pt x="581" y="293"/>
                  </a:cubicBezTo>
                  <a:cubicBezTo>
                    <a:pt x="579" y="311"/>
                    <a:pt x="574" y="327"/>
                    <a:pt x="569" y="343"/>
                  </a:cubicBezTo>
                  <a:cubicBezTo>
                    <a:pt x="574" y="345"/>
                    <a:pt x="578" y="346"/>
                    <a:pt x="583" y="347"/>
                  </a:cubicBezTo>
                  <a:close/>
                  <a:moveTo>
                    <a:pt x="574" y="1069"/>
                  </a:moveTo>
                  <a:cubicBezTo>
                    <a:pt x="569" y="1068"/>
                    <a:pt x="568" y="1071"/>
                    <a:pt x="563" y="1071"/>
                  </a:cubicBezTo>
                  <a:cubicBezTo>
                    <a:pt x="560" y="1089"/>
                    <a:pt x="575" y="1079"/>
                    <a:pt x="574" y="1069"/>
                  </a:cubicBezTo>
                  <a:close/>
                  <a:moveTo>
                    <a:pt x="571" y="250"/>
                  </a:moveTo>
                  <a:cubicBezTo>
                    <a:pt x="591" y="258"/>
                    <a:pt x="611" y="265"/>
                    <a:pt x="631" y="272"/>
                  </a:cubicBezTo>
                  <a:cubicBezTo>
                    <a:pt x="629" y="269"/>
                    <a:pt x="626" y="258"/>
                    <a:pt x="620" y="255"/>
                  </a:cubicBezTo>
                  <a:cubicBezTo>
                    <a:pt x="619" y="252"/>
                    <a:pt x="620" y="259"/>
                    <a:pt x="616" y="257"/>
                  </a:cubicBezTo>
                  <a:cubicBezTo>
                    <a:pt x="607" y="246"/>
                    <a:pt x="585" y="242"/>
                    <a:pt x="572" y="237"/>
                  </a:cubicBezTo>
                  <a:cubicBezTo>
                    <a:pt x="573" y="243"/>
                    <a:pt x="571" y="246"/>
                    <a:pt x="571" y="250"/>
                  </a:cubicBezTo>
                  <a:close/>
                  <a:moveTo>
                    <a:pt x="579" y="289"/>
                  </a:moveTo>
                  <a:cubicBezTo>
                    <a:pt x="578" y="282"/>
                    <a:pt x="582" y="276"/>
                    <a:pt x="579" y="272"/>
                  </a:cubicBezTo>
                  <a:cubicBezTo>
                    <a:pt x="577" y="272"/>
                    <a:pt x="576" y="271"/>
                    <a:pt x="575" y="271"/>
                  </a:cubicBezTo>
                  <a:cubicBezTo>
                    <a:pt x="573" y="275"/>
                    <a:pt x="574" y="282"/>
                    <a:pt x="572" y="287"/>
                  </a:cubicBezTo>
                  <a:cubicBezTo>
                    <a:pt x="573" y="288"/>
                    <a:pt x="575" y="289"/>
                    <a:pt x="579" y="289"/>
                  </a:cubicBezTo>
                  <a:close/>
                  <a:moveTo>
                    <a:pt x="597" y="1121"/>
                  </a:moveTo>
                  <a:cubicBezTo>
                    <a:pt x="585" y="1122"/>
                    <a:pt x="569" y="1118"/>
                    <a:pt x="572" y="1133"/>
                  </a:cubicBezTo>
                  <a:cubicBezTo>
                    <a:pt x="662" y="1138"/>
                    <a:pt x="760" y="1123"/>
                    <a:pt x="845" y="1134"/>
                  </a:cubicBezTo>
                  <a:cubicBezTo>
                    <a:pt x="753" y="1129"/>
                    <a:pt x="668" y="1136"/>
                    <a:pt x="575" y="1137"/>
                  </a:cubicBezTo>
                  <a:cubicBezTo>
                    <a:pt x="571" y="1139"/>
                    <a:pt x="572" y="1144"/>
                    <a:pt x="570" y="1146"/>
                  </a:cubicBezTo>
                  <a:cubicBezTo>
                    <a:pt x="566" y="1147"/>
                    <a:pt x="564" y="1140"/>
                    <a:pt x="564" y="1146"/>
                  </a:cubicBezTo>
                  <a:cubicBezTo>
                    <a:pt x="566" y="1152"/>
                    <a:pt x="572" y="1150"/>
                    <a:pt x="577" y="1150"/>
                  </a:cubicBezTo>
                  <a:cubicBezTo>
                    <a:pt x="597" y="1149"/>
                    <a:pt x="622" y="1151"/>
                    <a:pt x="640" y="1150"/>
                  </a:cubicBezTo>
                  <a:cubicBezTo>
                    <a:pt x="714" y="1147"/>
                    <a:pt x="795" y="1138"/>
                    <a:pt x="865" y="1139"/>
                  </a:cubicBezTo>
                  <a:cubicBezTo>
                    <a:pt x="859" y="1136"/>
                    <a:pt x="858" y="1128"/>
                    <a:pt x="855" y="1121"/>
                  </a:cubicBezTo>
                  <a:cubicBezTo>
                    <a:pt x="778" y="1118"/>
                    <a:pt x="697" y="1125"/>
                    <a:pt x="625" y="1123"/>
                  </a:cubicBezTo>
                  <a:cubicBezTo>
                    <a:pt x="615" y="1122"/>
                    <a:pt x="599" y="1120"/>
                    <a:pt x="596" y="1124"/>
                  </a:cubicBezTo>
                  <a:cubicBezTo>
                    <a:pt x="598" y="1123"/>
                    <a:pt x="598" y="1122"/>
                    <a:pt x="597" y="1121"/>
                  </a:cubicBezTo>
                  <a:close/>
                  <a:moveTo>
                    <a:pt x="566" y="1093"/>
                  </a:moveTo>
                  <a:cubicBezTo>
                    <a:pt x="569" y="1093"/>
                    <a:pt x="569" y="1090"/>
                    <a:pt x="569" y="1087"/>
                  </a:cubicBezTo>
                  <a:cubicBezTo>
                    <a:pt x="568" y="1087"/>
                    <a:pt x="566" y="1087"/>
                    <a:pt x="565" y="1087"/>
                  </a:cubicBezTo>
                  <a:cubicBezTo>
                    <a:pt x="564" y="1090"/>
                    <a:pt x="567" y="1090"/>
                    <a:pt x="566" y="1093"/>
                  </a:cubicBezTo>
                  <a:close/>
                  <a:moveTo>
                    <a:pt x="572" y="999"/>
                  </a:moveTo>
                  <a:cubicBezTo>
                    <a:pt x="574" y="997"/>
                    <a:pt x="573" y="993"/>
                    <a:pt x="573" y="990"/>
                  </a:cubicBezTo>
                  <a:cubicBezTo>
                    <a:pt x="570" y="989"/>
                    <a:pt x="570" y="991"/>
                    <a:pt x="567" y="991"/>
                  </a:cubicBezTo>
                  <a:cubicBezTo>
                    <a:pt x="566" y="994"/>
                    <a:pt x="567" y="994"/>
                    <a:pt x="566" y="998"/>
                  </a:cubicBezTo>
                  <a:cubicBezTo>
                    <a:pt x="569" y="999"/>
                    <a:pt x="569" y="997"/>
                    <a:pt x="572" y="999"/>
                  </a:cubicBezTo>
                  <a:close/>
                  <a:moveTo>
                    <a:pt x="586" y="238"/>
                  </a:moveTo>
                  <a:cubicBezTo>
                    <a:pt x="582" y="235"/>
                    <a:pt x="583" y="226"/>
                    <a:pt x="575" y="225"/>
                  </a:cubicBezTo>
                  <a:cubicBezTo>
                    <a:pt x="569" y="234"/>
                    <a:pt x="580" y="239"/>
                    <a:pt x="586" y="238"/>
                  </a:cubicBezTo>
                  <a:close/>
                  <a:moveTo>
                    <a:pt x="568" y="1169"/>
                  </a:moveTo>
                  <a:cubicBezTo>
                    <a:pt x="591" y="1165"/>
                    <a:pt x="616" y="1167"/>
                    <a:pt x="641" y="1162"/>
                  </a:cubicBezTo>
                  <a:cubicBezTo>
                    <a:pt x="618" y="1163"/>
                    <a:pt x="589" y="1163"/>
                    <a:pt x="565" y="1165"/>
                  </a:cubicBezTo>
                  <a:cubicBezTo>
                    <a:pt x="567" y="1166"/>
                    <a:pt x="568" y="1167"/>
                    <a:pt x="568" y="1169"/>
                  </a:cubicBezTo>
                  <a:close/>
                  <a:moveTo>
                    <a:pt x="569" y="1141"/>
                  </a:moveTo>
                  <a:cubicBezTo>
                    <a:pt x="569" y="1140"/>
                    <a:pt x="569" y="1139"/>
                    <a:pt x="569" y="1137"/>
                  </a:cubicBezTo>
                  <a:cubicBezTo>
                    <a:pt x="568" y="1137"/>
                    <a:pt x="567" y="1137"/>
                    <a:pt x="566" y="1137"/>
                  </a:cubicBezTo>
                  <a:cubicBezTo>
                    <a:pt x="566" y="1138"/>
                    <a:pt x="566" y="1139"/>
                    <a:pt x="566" y="1140"/>
                  </a:cubicBezTo>
                  <a:cubicBezTo>
                    <a:pt x="567" y="1140"/>
                    <a:pt x="568" y="1141"/>
                    <a:pt x="569" y="1141"/>
                  </a:cubicBezTo>
                  <a:close/>
                  <a:moveTo>
                    <a:pt x="594" y="1015"/>
                  </a:moveTo>
                  <a:cubicBezTo>
                    <a:pt x="584" y="1015"/>
                    <a:pt x="575" y="1016"/>
                    <a:pt x="568" y="1019"/>
                  </a:cubicBezTo>
                  <a:cubicBezTo>
                    <a:pt x="578" y="1019"/>
                    <a:pt x="589" y="1022"/>
                    <a:pt x="594" y="1015"/>
                  </a:cubicBezTo>
                  <a:close/>
                  <a:moveTo>
                    <a:pt x="576" y="525"/>
                  </a:moveTo>
                  <a:cubicBezTo>
                    <a:pt x="575" y="522"/>
                    <a:pt x="575" y="520"/>
                    <a:pt x="573" y="520"/>
                  </a:cubicBezTo>
                  <a:cubicBezTo>
                    <a:pt x="573" y="522"/>
                    <a:pt x="572" y="525"/>
                    <a:pt x="576" y="525"/>
                  </a:cubicBezTo>
                  <a:close/>
                  <a:moveTo>
                    <a:pt x="616" y="985"/>
                  </a:moveTo>
                  <a:cubicBezTo>
                    <a:pt x="616" y="987"/>
                    <a:pt x="614" y="988"/>
                    <a:pt x="613" y="989"/>
                  </a:cubicBezTo>
                  <a:cubicBezTo>
                    <a:pt x="680" y="991"/>
                    <a:pt x="732" y="998"/>
                    <a:pt x="794" y="1002"/>
                  </a:cubicBezTo>
                  <a:cubicBezTo>
                    <a:pt x="823" y="1003"/>
                    <a:pt x="849" y="1002"/>
                    <a:pt x="872" y="1007"/>
                  </a:cubicBezTo>
                  <a:cubicBezTo>
                    <a:pt x="854" y="999"/>
                    <a:pt x="831" y="998"/>
                    <a:pt x="810" y="997"/>
                  </a:cubicBezTo>
                  <a:cubicBezTo>
                    <a:pt x="817" y="998"/>
                    <a:pt x="806" y="1000"/>
                    <a:pt x="805" y="998"/>
                  </a:cubicBezTo>
                  <a:cubicBezTo>
                    <a:pt x="805" y="995"/>
                    <a:pt x="810" y="999"/>
                    <a:pt x="809" y="996"/>
                  </a:cubicBezTo>
                  <a:cubicBezTo>
                    <a:pt x="742" y="984"/>
                    <a:pt x="669" y="981"/>
                    <a:pt x="597" y="969"/>
                  </a:cubicBezTo>
                  <a:cubicBezTo>
                    <a:pt x="594" y="971"/>
                    <a:pt x="588" y="972"/>
                    <a:pt x="583" y="974"/>
                  </a:cubicBezTo>
                  <a:cubicBezTo>
                    <a:pt x="637" y="981"/>
                    <a:pt x="694" y="985"/>
                    <a:pt x="747" y="990"/>
                  </a:cubicBezTo>
                  <a:cubicBezTo>
                    <a:pt x="763" y="992"/>
                    <a:pt x="780" y="993"/>
                    <a:pt x="795" y="998"/>
                  </a:cubicBezTo>
                  <a:cubicBezTo>
                    <a:pt x="716" y="992"/>
                    <a:pt x="646" y="981"/>
                    <a:pt x="570" y="977"/>
                  </a:cubicBezTo>
                  <a:cubicBezTo>
                    <a:pt x="576" y="996"/>
                    <a:pt x="603" y="976"/>
                    <a:pt x="616" y="985"/>
                  </a:cubicBezTo>
                  <a:close/>
                  <a:moveTo>
                    <a:pt x="580" y="1087"/>
                  </a:moveTo>
                  <a:cubicBezTo>
                    <a:pt x="577" y="1087"/>
                    <a:pt x="575" y="1087"/>
                    <a:pt x="572" y="1087"/>
                  </a:cubicBezTo>
                  <a:cubicBezTo>
                    <a:pt x="573" y="1090"/>
                    <a:pt x="571" y="1090"/>
                    <a:pt x="571" y="1092"/>
                  </a:cubicBezTo>
                  <a:cubicBezTo>
                    <a:pt x="574" y="1090"/>
                    <a:pt x="580" y="1092"/>
                    <a:pt x="580" y="1087"/>
                  </a:cubicBezTo>
                  <a:close/>
                  <a:moveTo>
                    <a:pt x="607" y="1052"/>
                  </a:moveTo>
                  <a:cubicBezTo>
                    <a:pt x="592" y="1052"/>
                    <a:pt x="580" y="1048"/>
                    <a:pt x="571" y="1056"/>
                  </a:cubicBezTo>
                  <a:cubicBezTo>
                    <a:pt x="583" y="1055"/>
                    <a:pt x="599" y="1061"/>
                    <a:pt x="607" y="1052"/>
                  </a:cubicBezTo>
                  <a:close/>
                  <a:moveTo>
                    <a:pt x="591" y="968"/>
                  </a:moveTo>
                  <a:cubicBezTo>
                    <a:pt x="585" y="971"/>
                    <a:pt x="575" y="965"/>
                    <a:pt x="572" y="972"/>
                  </a:cubicBezTo>
                  <a:cubicBezTo>
                    <a:pt x="579" y="974"/>
                    <a:pt x="587" y="971"/>
                    <a:pt x="591" y="968"/>
                  </a:cubicBezTo>
                  <a:close/>
                  <a:moveTo>
                    <a:pt x="578" y="1084"/>
                  </a:moveTo>
                  <a:cubicBezTo>
                    <a:pt x="578" y="1083"/>
                    <a:pt x="578" y="1081"/>
                    <a:pt x="578" y="1080"/>
                  </a:cubicBezTo>
                  <a:cubicBezTo>
                    <a:pt x="575" y="1080"/>
                    <a:pt x="573" y="1081"/>
                    <a:pt x="573" y="1084"/>
                  </a:cubicBezTo>
                  <a:cubicBezTo>
                    <a:pt x="575" y="1084"/>
                    <a:pt x="576" y="1084"/>
                    <a:pt x="578" y="1084"/>
                  </a:cubicBezTo>
                  <a:close/>
                  <a:moveTo>
                    <a:pt x="647" y="994"/>
                  </a:moveTo>
                  <a:cubicBezTo>
                    <a:pt x="631" y="993"/>
                    <a:pt x="609" y="987"/>
                    <a:pt x="600" y="996"/>
                  </a:cubicBezTo>
                  <a:cubicBezTo>
                    <a:pt x="601" y="993"/>
                    <a:pt x="603" y="992"/>
                    <a:pt x="604" y="991"/>
                  </a:cubicBezTo>
                  <a:cubicBezTo>
                    <a:pt x="598" y="990"/>
                    <a:pt x="585" y="989"/>
                    <a:pt x="575" y="989"/>
                  </a:cubicBezTo>
                  <a:cubicBezTo>
                    <a:pt x="576" y="992"/>
                    <a:pt x="576" y="995"/>
                    <a:pt x="574" y="999"/>
                  </a:cubicBezTo>
                  <a:cubicBezTo>
                    <a:pt x="595" y="1001"/>
                    <a:pt x="604" y="997"/>
                    <a:pt x="618" y="995"/>
                  </a:cubicBezTo>
                  <a:cubicBezTo>
                    <a:pt x="617" y="1001"/>
                    <a:pt x="609" y="995"/>
                    <a:pt x="604" y="1001"/>
                  </a:cubicBezTo>
                  <a:cubicBezTo>
                    <a:pt x="607" y="1001"/>
                    <a:pt x="611" y="1002"/>
                    <a:pt x="613" y="1000"/>
                  </a:cubicBezTo>
                  <a:cubicBezTo>
                    <a:pt x="621" y="1003"/>
                    <a:pt x="630" y="1004"/>
                    <a:pt x="638" y="1002"/>
                  </a:cubicBezTo>
                  <a:cubicBezTo>
                    <a:pt x="694" y="1009"/>
                    <a:pt x="769" y="1014"/>
                    <a:pt x="829" y="1021"/>
                  </a:cubicBezTo>
                  <a:cubicBezTo>
                    <a:pt x="836" y="1022"/>
                    <a:pt x="848" y="1020"/>
                    <a:pt x="848" y="1028"/>
                  </a:cubicBezTo>
                  <a:cubicBezTo>
                    <a:pt x="843" y="1031"/>
                    <a:pt x="849" y="1027"/>
                    <a:pt x="844" y="1026"/>
                  </a:cubicBezTo>
                  <a:cubicBezTo>
                    <a:pt x="777" y="1019"/>
                    <a:pt x="691" y="1007"/>
                    <a:pt x="619" y="1015"/>
                  </a:cubicBezTo>
                  <a:cubicBezTo>
                    <a:pt x="648" y="1018"/>
                    <a:pt x="683" y="1017"/>
                    <a:pt x="709" y="1023"/>
                  </a:cubicBezTo>
                  <a:cubicBezTo>
                    <a:pt x="691" y="1022"/>
                    <a:pt x="670" y="1020"/>
                    <a:pt x="650" y="1018"/>
                  </a:cubicBezTo>
                  <a:cubicBezTo>
                    <a:pt x="632" y="1017"/>
                    <a:pt x="604" y="1013"/>
                    <a:pt x="590" y="1021"/>
                  </a:cubicBezTo>
                  <a:cubicBezTo>
                    <a:pt x="609" y="1021"/>
                    <a:pt x="615" y="1024"/>
                    <a:pt x="632" y="1019"/>
                  </a:cubicBezTo>
                  <a:cubicBezTo>
                    <a:pt x="633" y="1022"/>
                    <a:pt x="628" y="1024"/>
                    <a:pt x="632" y="1024"/>
                  </a:cubicBezTo>
                  <a:cubicBezTo>
                    <a:pt x="692" y="1030"/>
                    <a:pt x="754" y="1034"/>
                    <a:pt x="812" y="1038"/>
                  </a:cubicBezTo>
                  <a:cubicBezTo>
                    <a:pt x="822" y="1039"/>
                    <a:pt x="833" y="1037"/>
                    <a:pt x="840" y="1042"/>
                  </a:cubicBezTo>
                  <a:cubicBezTo>
                    <a:pt x="843" y="1041"/>
                    <a:pt x="849" y="1041"/>
                    <a:pt x="850" y="1045"/>
                  </a:cubicBezTo>
                  <a:cubicBezTo>
                    <a:pt x="849" y="1040"/>
                    <a:pt x="851" y="1038"/>
                    <a:pt x="851" y="1033"/>
                  </a:cubicBezTo>
                  <a:cubicBezTo>
                    <a:pt x="807" y="1030"/>
                    <a:pt x="764" y="1029"/>
                    <a:pt x="725" y="1022"/>
                  </a:cubicBezTo>
                  <a:cubicBezTo>
                    <a:pt x="762" y="1026"/>
                    <a:pt x="813" y="1030"/>
                    <a:pt x="852" y="1031"/>
                  </a:cubicBezTo>
                  <a:cubicBezTo>
                    <a:pt x="854" y="1027"/>
                    <a:pt x="852" y="1021"/>
                    <a:pt x="857" y="1020"/>
                  </a:cubicBezTo>
                  <a:cubicBezTo>
                    <a:pt x="858" y="1024"/>
                    <a:pt x="852" y="1030"/>
                    <a:pt x="857" y="1032"/>
                  </a:cubicBezTo>
                  <a:cubicBezTo>
                    <a:pt x="865" y="1033"/>
                    <a:pt x="861" y="1023"/>
                    <a:pt x="863" y="1014"/>
                  </a:cubicBezTo>
                  <a:cubicBezTo>
                    <a:pt x="850" y="1012"/>
                    <a:pt x="839" y="1018"/>
                    <a:pt x="829" y="1011"/>
                  </a:cubicBezTo>
                  <a:cubicBezTo>
                    <a:pt x="840" y="1009"/>
                    <a:pt x="858" y="1015"/>
                    <a:pt x="865" y="1010"/>
                  </a:cubicBezTo>
                  <a:cubicBezTo>
                    <a:pt x="857" y="1005"/>
                    <a:pt x="844" y="1005"/>
                    <a:pt x="831" y="1004"/>
                  </a:cubicBezTo>
                  <a:cubicBezTo>
                    <a:pt x="812" y="1003"/>
                    <a:pt x="797" y="1004"/>
                    <a:pt x="784" y="1008"/>
                  </a:cubicBezTo>
                  <a:cubicBezTo>
                    <a:pt x="781" y="1004"/>
                    <a:pt x="789" y="1007"/>
                    <a:pt x="788" y="1003"/>
                  </a:cubicBezTo>
                  <a:cubicBezTo>
                    <a:pt x="738" y="999"/>
                    <a:pt x="695" y="997"/>
                    <a:pt x="647" y="994"/>
                  </a:cubicBezTo>
                  <a:close/>
                  <a:moveTo>
                    <a:pt x="582" y="788"/>
                  </a:moveTo>
                  <a:cubicBezTo>
                    <a:pt x="579" y="784"/>
                    <a:pt x="580" y="777"/>
                    <a:pt x="576" y="775"/>
                  </a:cubicBezTo>
                  <a:cubicBezTo>
                    <a:pt x="576" y="781"/>
                    <a:pt x="579" y="787"/>
                    <a:pt x="582" y="788"/>
                  </a:cubicBezTo>
                  <a:close/>
                  <a:moveTo>
                    <a:pt x="590" y="292"/>
                  </a:moveTo>
                  <a:cubicBezTo>
                    <a:pt x="589" y="285"/>
                    <a:pt x="591" y="281"/>
                    <a:pt x="593" y="277"/>
                  </a:cubicBezTo>
                  <a:cubicBezTo>
                    <a:pt x="590" y="276"/>
                    <a:pt x="586" y="275"/>
                    <a:pt x="583" y="274"/>
                  </a:cubicBezTo>
                  <a:cubicBezTo>
                    <a:pt x="581" y="278"/>
                    <a:pt x="583" y="286"/>
                    <a:pt x="581" y="290"/>
                  </a:cubicBezTo>
                  <a:cubicBezTo>
                    <a:pt x="583" y="291"/>
                    <a:pt x="586" y="292"/>
                    <a:pt x="590" y="292"/>
                  </a:cubicBezTo>
                  <a:close/>
                  <a:moveTo>
                    <a:pt x="624" y="1005"/>
                  </a:moveTo>
                  <a:cubicBezTo>
                    <a:pt x="607" y="1002"/>
                    <a:pt x="588" y="1004"/>
                    <a:pt x="575" y="1013"/>
                  </a:cubicBezTo>
                  <a:cubicBezTo>
                    <a:pt x="590" y="1013"/>
                    <a:pt x="612" y="1012"/>
                    <a:pt x="624" y="1005"/>
                  </a:cubicBezTo>
                  <a:close/>
                  <a:moveTo>
                    <a:pt x="595" y="1108"/>
                  </a:moveTo>
                  <a:cubicBezTo>
                    <a:pt x="589" y="1110"/>
                    <a:pt x="579" y="1107"/>
                    <a:pt x="575" y="1111"/>
                  </a:cubicBezTo>
                  <a:cubicBezTo>
                    <a:pt x="581" y="1109"/>
                    <a:pt x="591" y="1112"/>
                    <a:pt x="595" y="1108"/>
                  </a:cubicBezTo>
                  <a:close/>
                  <a:moveTo>
                    <a:pt x="661" y="298"/>
                  </a:moveTo>
                  <a:cubicBezTo>
                    <a:pt x="664" y="297"/>
                    <a:pt x="664" y="299"/>
                    <a:pt x="667" y="299"/>
                  </a:cubicBezTo>
                  <a:cubicBezTo>
                    <a:pt x="666" y="293"/>
                    <a:pt x="671" y="294"/>
                    <a:pt x="670" y="290"/>
                  </a:cubicBezTo>
                  <a:cubicBezTo>
                    <a:pt x="666" y="291"/>
                    <a:pt x="666" y="286"/>
                    <a:pt x="663" y="289"/>
                  </a:cubicBezTo>
                  <a:cubicBezTo>
                    <a:pt x="662" y="291"/>
                    <a:pt x="661" y="293"/>
                    <a:pt x="661" y="298"/>
                  </a:cubicBezTo>
                  <a:close/>
                  <a:moveTo>
                    <a:pt x="669" y="300"/>
                  </a:moveTo>
                  <a:cubicBezTo>
                    <a:pt x="672" y="301"/>
                    <a:pt x="674" y="302"/>
                    <a:pt x="677" y="302"/>
                  </a:cubicBezTo>
                  <a:cubicBezTo>
                    <a:pt x="676" y="297"/>
                    <a:pt x="679" y="297"/>
                    <a:pt x="680" y="295"/>
                  </a:cubicBezTo>
                  <a:cubicBezTo>
                    <a:pt x="676" y="290"/>
                    <a:pt x="668" y="291"/>
                    <a:pt x="669" y="300"/>
                  </a:cubicBezTo>
                  <a:close/>
                  <a:moveTo>
                    <a:pt x="663" y="287"/>
                  </a:moveTo>
                  <a:cubicBezTo>
                    <a:pt x="636" y="278"/>
                    <a:pt x="612" y="267"/>
                    <a:pt x="585" y="259"/>
                  </a:cubicBezTo>
                  <a:cubicBezTo>
                    <a:pt x="586" y="264"/>
                    <a:pt x="583" y="266"/>
                    <a:pt x="583" y="271"/>
                  </a:cubicBezTo>
                  <a:cubicBezTo>
                    <a:pt x="589" y="272"/>
                    <a:pt x="597" y="278"/>
                    <a:pt x="602" y="274"/>
                  </a:cubicBezTo>
                  <a:cubicBezTo>
                    <a:pt x="602" y="276"/>
                    <a:pt x="602" y="278"/>
                    <a:pt x="604" y="278"/>
                  </a:cubicBezTo>
                  <a:cubicBezTo>
                    <a:pt x="604" y="275"/>
                    <a:pt x="604" y="273"/>
                    <a:pt x="607" y="273"/>
                  </a:cubicBezTo>
                  <a:cubicBezTo>
                    <a:pt x="606" y="276"/>
                    <a:pt x="606" y="276"/>
                    <a:pt x="607" y="279"/>
                  </a:cubicBezTo>
                  <a:cubicBezTo>
                    <a:pt x="612" y="280"/>
                    <a:pt x="616" y="283"/>
                    <a:pt x="621" y="283"/>
                  </a:cubicBezTo>
                  <a:cubicBezTo>
                    <a:pt x="624" y="280"/>
                    <a:pt x="620" y="276"/>
                    <a:pt x="625" y="274"/>
                  </a:cubicBezTo>
                  <a:cubicBezTo>
                    <a:pt x="626" y="278"/>
                    <a:pt x="624" y="281"/>
                    <a:pt x="624" y="284"/>
                  </a:cubicBezTo>
                  <a:cubicBezTo>
                    <a:pt x="628" y="287"/>
                    <a:pt x="636" y="287"/>
                    <a:pt x="640" y="290"/>
                  </a:cubicBezTo>
                  <a:cubicBezTo>
                    <a:pt x="644" y="291"/>
                    <a:pt x="642" y="286"/>
                    <a:pt x="646" y="286"/>
                  </a:cubicBezTo>
                  <a:cubicBezTo>
                    <a:pt x="647" y="289"/>
                    <a:pt x="643" y="288"/>
                    <a:pt x="644" y="291"/>
                  </a:cubicBezTo>
                  <a:cubicBezTo>
                    <a:pt x="649" y="292"/>
                    <a:pt x="653" y="295"/>
                    <a:pt x="658" y="296"/>
                  </a:cubicBezTo>
                  <a:cubicBezTo>
                    <a:pt x="659" y="292"/>
                    <a:pt x="662" y="290"/>
                    <a:pt x="663" y="287"/>
                  </a:cubicBezTo>
                  <a:close/>
                  <a:moveTo>
                    <a:pt x="591" y="238"/>
                  </a:moveTo>
                  <a:cubicBezTo>
                    <a:pt x="592" y="235"/>
                    <a:pt x="594" y="234"/>
                    <a:pt x="593" y="231"/>
                  </a:cubicBezTo>
                  <a:cubicBezTo>
                    <a:pt x="589" y="231"/>
                    <a:pt x="586" y="226"/>
                    <a:pt x="583" y="228"/>
                  </a:cubicBezTo>
                  <a:cubicBezTo>
                    <a:pt x="587" y="230"/>
                    <a:pt x="586" y="237"/>
                    <a:pt x="591" y="238"/>
                  </a:cubicBezTo>
                  <a:close/>
                  <a:moveTo>
                    <a:pt x="584" y="810"/>
                  </a:moveTo>
                  <a:cubicBezTo>
                    <a:pt x="583" y="806"/>
                    <a:pt x="580" y="792"/>
                    <a:pt x="580" y="799"/>
                  </a:cubicBezTo>
                  <a:cubicBezTo>
                    <a:pt x="581" y="824"/>
                    <a:pt x="588" y="856"/>
                    <a:pt x="585" y="884"/>
                  </a:cubicBezTo>
                  <a:cubicBezTo>
                    <a:pt x="588" y="858"/>
                    <a:pt x="588" y="832"/>
                    <a:pt x="584" y="810"/>
                  </a:cubicBezTo>
                  <a:close/>
                  <a:moveTo>
                    <a:pt x="589" y="349"/>
                  </a:moveTo>
                  <a:cubicBezTo>
                    <a:pt x="595" y="344"/>
                    <a:pt x="599" y="323"/>
                    <a:pt x="601" y="309"/>
                  </a:cubicBezTo>
                  <a:cubicBezTo>
                    <a:pt x="601" y="305"/>
                    <a:pt x="603" y="297"/>
                    <a:pt x="598" y="297"/>
                  </a:cubicBezTo>
                  <a:cubicBezTo>
                    <a:pt x="594" y="315"/>
                    <a:pt x="590" y="332"/>
                    <a:pt x="585" y="348"/>
                  </a:cubicBezTo>
                  <a:cubicBezTo>
                    <a:pt x="587" y="348"/>
                    <a:pt x="587" y="349"/>
                    <a:pt x="589" y="349"/>
                  </a:cubicBezTo>
                  <a:close/>
                  <a:moveTo>
                    <a:pt x="580" y="1074"/>
                  </a:moveTo>
                  <a:cubicBezTo>
                    <a:pt x="584" y="1072"/>
                    <a:pt x="590" y="1072"/>
                    <a:pt x="593" y="1069"/>
                  </a:cubicBezTo>
                  <a:cubicBezTo>
                    <a:pt x="589" y="1069"/>
                    <a:pt x="586" y="1068"/>
                    <a:pt x="579" y="1068"/>
                  </a:cubicBezTo>
                  <a:cubicBezTo>
                    <a:pt x="579" y="1071"/>
                    <a:pt x="580" y="1072"/>
                    <a:pt x="580" y="1074"/>
                  </a:cubicBezTo>
                  <a:close/>
                  <a:moveTo>
                    <a:pt x="598" y="1065"/>
                  </a:moveTo>
                  <a:cubicBezTo>
                    <a:pt x="591" y="1067"/>
                    <a:pt x="584" y="1061"/>
                    <a:pt x="579" y="1066"/>
                  </a:cubicBezTo>
                  <a:cubicBezTo>
                    <a:pt x="587" y="1065"/>
                    <a:pt x="595" y="1069"/>
                    <a:pt x="598" y="1065"/>
                  </a:cubicBezTo>
                  <a:close/>
                  <a:moveTo>
                    <a:pt x="590" y="530"/>
                  </a:moveTo>
                  <a:cubicBezTo>
                    <a:pt x="589" y="527"/>
                    <a:pt x="589" y="523"/>
                    <a:pt x="585" y="524"/>
                  </a:cubicBezTo>
                  <a:cubicBezTo>
                    <a:pt x="585" y="527"/>
                    <a:pt x="587" y="529"/>
                    <a:pt x="590" y="530"/>
                  </a:cubicBezTo>
                  <a:close/>
                  <a:moveTo>
                    <a:pt x="626" y="203"/>
                  </a:moveTo>
                  <a:cubicBezTo>
                    <a:pt x="630" y="184"/>
                    <a:pt x="643" y="165"/>
                    <a:pt x="636" y="142"/>
                  </a:cubicBezTo>
                  <a:cubicBezTo>
                    <a:pt x="636" y="146"/>
                    <a:pt x="636" y="146"/>
                    <a:pt x="635" y="149"/>
                  </a:cubicBezTo>
                  <a:cubicBezTo>
                    <a:pt x="633" y="148"/>
                    <a:pt x="633" y="144"/>
                    <a:pt x="630" y="146"/>
                  </a:cubicBezTo>
                  <a:cubicBezTo>
                    <a:pt x="632" y="166"/>
                    <a:pt x="623" y="184"/>
                    <a:pt x="618" y="200"/>
                  </a:cubicBezTo>
                  <a:cubicBezTo>
                    <a:pt x="622" y="199"/>
                    <a:pt x="622" y="203"/>
                    <a:pt x="626" y="203"/>
                  </a:cubicBezTo>
                  <a:close/>
                  <a:moveTo>
                    <a:pt x="617" y="200"/>
                  </a:moveTo>
                  <a:cubicBezTo>
                    <a:pt x="616" y="202"/>
                    <a:pt x="616" y="205"/>
                    <a:pt x="613" y="205"/>
                  </a:cubicBezTo>
                  <a:cubicBezTo>
                    <a:pt x="611" y="196"/>
                    <a:pt x="602" y="195"/>
                    <a:pt x="594" y="193"/>
                  </a:cubicBezTo>
                  <a:cubicBezTo>
                    <a:pt x="593" y="199"/>
                    <a:pt x="590" y="201"/>
                    <a:pt x="588" y="205"/>
                  </a:cubicBezTo>
                  <a:cubicBezTo>
                    <a:pt x="598" y="210"/>
                    <a:pt x="609" y="213"/>
                    <a:pt x="620" y="218"/>
                  </a:cubicBezTo>
                  <a:cubicBezTo>
                    <a:pt x="622" y="214"/>
                    <a:pt x="624" y="209"/>
                    <a:pt x="625" y="204"/>
                  </a:cubicBezTo>
                  <a:cubicBezTo>
                    <a:pt x="622" y="203"/>
                    <a:pt x="619" y="202"/>
                    <a:pt x="617" y="200"/>
                  </a:cubicBezTo>
                  <a:close/>
                  <a:moveTo>
                    <a:pt x="595" y="1084"/>
                  </a:moveTo>
                  <a:cubicBezTo>
                    <a:pt x="594" y="1084"/>
                    <a:pt x="594" y="1086"/>
                    <a:pt x="596" y="1085"/>
                  </a:cubicBezTo>
                  <a:cubicBezTo>
                    <a:pt x="613" y="1086"/>
                    <a:pt x="635" y="1086"/>
                    <a:pt x="645" y="1087"/>
                  </a:cubicBezTo>
                  <a:cubicBezTo>
                    <a:pt x="668" y="1089"/>
                    <a:pt x="697" y="1089"/>
                    <a:pt x="723" y="1088"/>
                  </a:cubicBezTo>
                  <a:cubicBezTo>
                    <a:pt x="759" y="1086"/>
                    <a:pt x="793" y="1085"/>
                    <a:pt x="825" y="1083"/>
                  </a:cubicBezTo>
                  <a:cubicBezTo>
                    <a:pt x="831" y="1082"/>
                    <a:pt x="838" y="1080"/>
                    <a:pt x="841" y="1086"/>
                  </a:cubicBezTo>
                  <a:cubicBezTo>
                    <a:pt x="821" y="1084"/>
                    <a:pt x="792" y="1085"/>
                    <a:pt x="771" y="1088"/>
                  </a:cubicBezTo>
                  <a:cubicBezTo>
                    <a:pt x="788" y="1088"/>
                    <a:pt x="807" y="1089"/>
                    <a:pt x="822" y="1090"/>
                  </a:cubicBezTo>
                  <a:cubicBezTo>
                    <a:pt x="836" y="1090"/>
                    <a:pt x="850" y="1088"/>
                    <a:pt x="859" y="1096"/>
                  </a:cubicBezTo>
                  <a:cubicBezTo>
                    <a:pt x="846" y="1092"/>
                    <a:pt x="832" y="1091"/>
                    <a:pt x="817" y="1090"/>
                  </a:cubicBezTo>
                  <a:cubicBezTo>
                    <a:pt x="783" y="1089"/>
                    <a:pt x="744" y="1088"/>
                    <a:pt x="710" y="1090"/>
                  </a:cubicBezTo>
                  <a:cubicBezTo>
                    <a:pt x="671" y="1093"/>
                    <a:pt x="614" y="1081"/>
                    <a:pt x="595" y="1101"/>
                  </a:cubicBezTo>
                  <a:cubicBezTo>
                    <a:pt x="607" y="1103"/>
                    <a:pt x="613" y="1099"/>
                    <a:pt x="619" y="1096"/>
                  </a:cubicBezTo>
                  <a:cubicBezTo>
                    <a:pt x="619" y="1099"/>
                    <a:pt x="614" y="1099"/>
                    <a:pt x="613" y="1103"/>
                  </a:cubicBezTo>
                  <a:cubicBezTo>
                    <a:pt x="689" y="1106"/>
                    <a:pt x="756" y="1098"/>
                    <a:pt x="829" y="1095"/>
                  </a:cubicBezTo>
                  <a:cubicBezTo>
                    <a:pt x="834" y="1103"/>
                    <a:pt x="852" y="1098"/>
                    <a:pt x="860" y="1104"/>
                  </a:cubicBezTo>
                  <a:cubicBezTo>
                    <a:pt x="854" y="1105"/>
                    <a:pt x="858" y="1120"/>
                    <a:pt x="863" y="1120"/>
                  </a:cubicBezTo>
                  <a:cubicBezTo>
                    <a:pt x="864" y="1114"/>
                    <a:pt x="857" y="1096"/>
                    <a:pt x="863" y="1091"/>
                  </a:cubicBezTo>
                  <a:cubicBezTo>
                    <a:pt x="867" y="1092"/>
                    <a:pt x="862" y="1101"/>
                    <a:pt x="867" y="1102"/>
                  </a:cubicBezTo>
                  <a:cubicBezTo>
                    <a:pt x="864" y="1094"/>
                    <a:pt x="867" y="1087"/>
                    <a:pt x="867" y="1078"/>
                  </a:cubicBezTo>
                  <a:cubicBezTo>
                    <a:pt x="861" y="1079"/>
                    <a:pt x="867" y="1086"/>
                    <a:pt x="863" y="1087"/>
                  </a:cubicBezTo>
                  <a:cubicBezTo>
                    <a:pt x="862" y="1082"/>
                    <a:pt x="864" y="1081"/>
                    <a:pt x="863" y="1077"/>
                  </a:cubicBezTo>
                  <a:cubicBezTo>
                    <a:pt x="860" y="1080"/>
                    <a:pt x="856" y="1076"/>
                    <a:pt x="851" y="1076"/>
                  </a:cubicBezTo>
                  <a:cubicBezTo>
                    <a:pt x="851" y="1077"/>
                    <a:pt x="852" y="1081"/>
                    <a:pt x="849" y="1080"/>
                  </a:cubicBezTo>
                  <a:cubicBezTo>
                    <a:pt x="845" y="1079"/>
                    <a:pt x="850" y="1076"/>
                    <a:pt x="845" y="1076"/>
                  </a:cubicBezTo>
                  <a:cubicBezTo>
                    <a:pt x="800" y="1072"/>
                    <a:pt x="747" y="1076"/>
                    <a:pt x="697" y="1073"/>
                  </a:cubicBezTo>
                  <a:cubicBezTo>
                    <a:pt x="674" y="1072"/>
                    <a:pt x="651" y="1067"/>
                    <a:pt x="632" y="1069"/>
                  </a:cubicBezTo>
                  <a:cubicBezTo>
                    <a:pt x="625" y="1069"/>
                    <a:pt x="621" y="1070"/>
                    <a:pt x="617" y="1069"/>
                  </a:cubicBezTo>
                  <a:cubicBezTo>
                    <a:pt x="598" y="1067"/>
                    <a:pt x="590" y="1073"/>
                    <a:pt x="580" y="1079"/>
                  </a:cubicBezTo>
                  <a:cubicBezTo>
                    <a:pt x="582" y="1079"/>
                    <a:pt x="581" y="1083"/>
                    <a:pt x="581" y="1084"/>
                  </a:cubicBezTo>
                  <a:cubicBezTo>
                    <a:pt x="597" y="1086"/>
                    <a:pt x="606" y="1075"/>
                    <a:pt x="620" y="1071"/>
                  </a:cubicBezTo>
                  <a:cubicBezTo>
                    <a:pt x="614" y="1078"/>
                    <a:pt x="602" y="1078"/>
                    <a:pt x="595" y="1084"/>
                  </a:cubicBezTo>
                  <a:close/>
                  <a:moveTo>
                    <a:pt x="599" y="1041"/>
                  </a:moveTo>
                  <a:cubicBezTo>
                    <a:pt x="593" y="1042"/>
                    <a:pt x="585" y="1038"/>
                    <a:pt x="581" y="1042"/>
                  </a:cubicBezTo>
                  <a:cubicBezTo>
                    <a:pt x="588" y="1041"/>
                    <a:pt x="593" y="1045"/>
                    <a:pt x="599" y="1041"/>
                  </a:cubicBezTo>
                  <a:close/>
                  <a:moveTo>
                    <a:pt x="654" y="1169"/>
                  </a:moveTo>
                  <a:cubicBezTo>
                    <a:pt x="632" y="1170"/>
                    <a:pt x="601" y="1170"/>
                    <a:pt x="581" y="1173"/>
                  </a:cubicBezTo>
                  <a:cubicBezTo>
                    <a:pt x="610" y="1172"/>
                    <a:pt x="634" y="1176"/>
                    <a:pt x="654" y="1169"/>
                  </a:cubicBezTo>
                  <a:close/>
                  <a:moveTo>
                    <a:pt x="603" y="1156"/>
                  </a:moveTo>
                  <a:cubicBezTo>
                    <a:pt x="600" y="1157"/>
                    <a:pt x="583" y="1152"/>
                    <a:pt x="581" y="1157"/>
                  </a:cubicBezTo>
                  <a:cubicBezTo>
                    <a:pt x="588" y="1155"/>
                    <a:pt x="600" y="1157"/>
                    <a:pt x="603" y="1156"/>
                  </a:cubicBezTo>
                  <a:close/>
                  <a:moveTo>
                    <a:pt x="590" y="548"/>
                  </a:moveTo>
                  <a:cubicBezTo>
                    <a:pt x="586" y="550"/>
                    <a:pt x="591" y="559"/>
                    <a:pt x="592" y="561"/>
                  </a:cubicBezTo>
                  <a:cubicBezTo>
                    <a:pt x="591" y="551"/>
                    <a:pt x="593" y="538"/>
                    <a:pt x="586" y="533"/>
                  </a:cubicBezTo>
                  <a:cubicBezTo>
                    <a:pt x="586" y="542"/>
                    <a:pt x="588" y="544"/>
                    <a:pt x="590" y="548"/>
                  </a:cubicBezTo>
                  <a:close/>
                  <a:moveTo>
                    <a:pt x="825" y="991"/>
                  </a:moveTo>
                  <a:cubicBezTo>
                    <a:pt x="744" y="983"/>
                    <a:pt x="671" y="961"/>
                    <a:pt x="584" y="964"/>
                  </a:cubicBezTo>
                  <a:cubicBezTo>
                    <a:pt x="666" y="971"/>
                    <a:pt x="746" y="984"/>
                    <a:pt x="825" y="991"/>
                  </a:cubicBezTo>
                  <a:close/>
                  <a:moveTo>
                    <a:pt x="681" y="392"/>
                  </a:moveTo>
                  <a:cubicBezTo>
                    <a:pt x="668" y="381"/>
                    <a:pt x="647" y="379"/>
                    <a:pt x="630" y="371"/>
                  </a:cubicBezTo>
                  <a:cubicBezTo>
                    <a:pt x="627" y="370"/>
                    <a:pt x="627" y="370"/>
                    <a:pt x="624" y="371"/>
                  </a:cubicBezTo>
                  <a:cubicBezTo>
                    <a:pt x="616" y="363"/>
                    <a:pt x="602" y="361"/>
                    <a:pt x="591" y="356"/>
                  </a:cubicBezTo>
                  <a:cubicBezTo>
                    <a:pt x="591" y="358"/>
                    <a:pt x="591" y="358"/>
                    <a:pt x="590" y="359"/>
                  </a:cubicBezTo>
                  <a:cubicBezTo>
                    <a:pt x="621" y="369"/>
                    <a:pt x="653" y="383"/>
                    <a:pt x="681" y="392"/>
                  </a:cubicBezTo>
                  <a:close/>
                  <a:moveTo>
                    <a:pt x="855" y="1118"/>
                  </a:moveTo>
                  <a:cubicBezTo>
                    <a:pt x="855" y="1113"/>
                    <a:pt x="855" y="1109"/>
                    <a:pt x="853" y="1106"/>
                  </a:cubicBezTo>
                  <a:cubicBezTo>
                    <a:pt x="844" y="1103"/>
                    <a:pt x="834" y="1100"/>
                    <a:pt x="825" y="1108"/>
                  </a:cubicBezTo>
                  <a:cubicBezTo>
                    <a:pt x="821" y="1105"/>
                    <a:pt x="817" y="1105"/>
                    <a:pt x="811" y="1104"/>
                  </a:cubicBezTo>
                  <a:cubicBezTo>
                    <a:pt x="780" y="1104"/>
                    <a:pt x="744" y="1108"/>
                    <a:pt x="708" y="1111"/>
                  </a:cubicBezTo>
                  <a:cubicBezTo>
                    <a:pt x="670" y="1113"/>
                    <a:pt x="632" y="1109"/>
                    <a:pt x="598" y="1113"/>
                  </a:cubicBezTo>
                  <a:cubicBezTo>
                    <a:pt x="595" y="1113"/>
                    <a:pt x="589" y="1114"/>
                    <a:pt x="585" y="1117"/>
                  </a:cubicBezTo>
                  <a:cubicBezTo>
                    <a:pt x="584" y="1118"/>
                    <a:pt x="584" y="1118"/>
                    <a:pt x="584" y="1119"/>
                  </a:cubicBezTo>
                  <a:cubicBezTo>
                    <a:pt x="677" y="1125"/>
                    <a:pt x="770" y="1117"/>
                    <a:pt x="855" y="1118"/>
                  </a:cubicBezTo>
                  <a:close/>
                  <a:moveTo>
                    <a:pt x="593" y="734"/>
                  </a:moveTo>
                  <a:cubicBezTo>
                    <a:pt x="594" y="732"/>
                    <a:pt x="595" y="725"/>
                    <a:pt x="591" y="725"/>
                  </a:cubicBezTo>
                  <a:cubicBezTo>
                    <a:pt x="590" y="728"/>
                    <a:pt x="588" y="730"/>
                    <a:pt x="589" y="733"/>
                  </a:cubicBezTo>
                  <a:cubicBezTo>
                    <a:pt x="590" y="733"/>
                    <a:pt x="591" y="734"/>
                    <a:pt x="593" y="734"/>
                  </a:cubicBezTo>
                  <a:close/>
                  <a:moveTo>
                    <a:pt x="595" y="294"/>
                  </a:moveTo>
                  <a:cubicBezTo>
                    <a:pt x="595" y="289"/>
                    <a:pt x="601" y="281"/>
                    <a:pt x="596" y="278"/>
                  </a:cubicBezTo>
                  <a:cubicBezTo>
                    <a:pt x="594" y="281"/>
                    <a:pt x="591" y="291"/>
                    <a:pt x="595" y="294"/>
                  </a:cubicBezTo>
                  <a:close/>
                  <a:moveTo>
                    <a:pt x="610" y="248"/>
                  </a:moveTo>
                  <a:cubicBezTo>
                    <a:pt x="608" y="240"/>
                    <a:pt x="607" y="232"/>
                    <a:pt x="596" y="233"/>
                  </a:cubicBezTo>
                  <a:cubicBezTo>
                    <a:pt x="595" y="235"/>
                    <a:pt x="594" y="238"/>
                    <a:pt x="593" y="242"/>
                  </a:cubicBezTo>
                  <a:cubicBezTo>
                    <a:pt x="599" y="243"/>
                    <a:pt x="604" y="246"/>
                    <a:pt x="610" y="248"/>
                  </a:cubicBezTo>
                  <a:close/>
                  <a:moveTo>
                    <a:pt x="618" y="1046"/>
                  </a:moveTo>
                  <a:cubicBezTo>
                    <a:pt x="611" y="1048"/>
                    <a:pt x="590" y="1042"/>
                    <a:pt x="587" y="1050"/>
                  </a:cubicBezTo>
                  <a:cubicBezTo>
                    <a:pt x="598" y="1049"/>
                    <a:pt x="616" y="1055"/>
                    <a:pt x="618" y="1046"/>
                  </a:cubicBezTo>
                  <a:close/>
                  <a:moveTo>
                    <a:pt x="605" y="381"/>
                  </a:moveTo>
                  <a:cubicBezTo>
                    <a:pt x="601" y="379"/>
                    <a:pt x="591" y="376"/>
                    <a:pt x="595" y="379"/>
                  </a:cubicBezTo>
                  <a:cubicBezTo>
                    <a:pt x="604" y="380"/>
                    <a:pt x="612" y="387"/>
                    <a:pt x="619" y="386"/>
                  </a:cubicBezTo>
                  <a:cubicBezTo>
                    <a:pt x="616" y="385"/>
                    <a:pt x="610" y="382"/>
                    <a:pt x="605" y="381"/>
                  </a:cubicBezTo>
                  <a:close/>
                  <a:moveTo>
                    <a:pt x="606" y="357"/>
                  </a:moveTo>
                  <a:cubicBezTo>
                    <a:pt x="602" y="357"/>
                    <a:pt x="597" y="352"/>
                    <a:pt x="593" y="354"/>
                  </a:cubicBezTo>
                  <a:cubicBezTo>
                    <a:pt x="598" y="354"/>
                    <a:pt x="602" y="360"/>
                    <a:pt x="606" y="357"/>
                  </a:cubicBezTo>
                  <a:close/>
                  <a:moveTo>
                    <a:pt x="610" y="348"/>
                  </a:moveTo>
                  <a:cubicBezTo>
                    <a:pt x="615" y="336"/>
                    <a:pt x="623" y="316"/>
                    <a:pt x="620" y="303"/>
                  </a:cubicBezTo>
                  <a:cubicBezTo>
                    <a:pt x="613" y="310"/>
                    <a:pt x="612" y="332"/>
                    <a:pt x="603" y="340"/>
                  </a:cubicBezTo>
                  <a:cubicBezTo>
                    <a:pt x="607" y="327"/>
                    <a:pt x="613" y="316"/>
                    <a:pt x="616" y="301"/>
                  </a:cubicBezTo>
                  <a:cubicBezTo>
                    <a:pt x="611" y="301"/>
                    <a:pt x="608" y="300"/>
                    <a:pt x="604" y="299"/>
                  </a:cubicBezTo>
                  <a:cubicBezTo>
                    <a:pt x="602" y="317"/>
                    <a:pt x="599" y="335"/>
                    <a:pt x="594" y="350"/>
                  </a:cubicBezTo>
                  <a:cubicBezTo>
                    <a:pt x="598" y="352"/>
                    <a:pt x="601" y="353"/>
                    <a:pt x="605" y="354"/>
                  </a:cubicBezTo>
                  <a:cubicBezTo>
                    <a:pt x="606" y="349"/>
                    <a:pt x="609" y="345"/>
                    <a:pt x="610" y="340"/>
                  </a:cubicBezTo>
                  <a:cubicBezTo>
                    <a:pt x="612" y="344"/>
                    <a:pt x="607" y="346"/>
                    <a:pt x="610" y="348"/>
                  </a:cubicBezTo>
                  <a:close/>
                  <a:moveTo>
                    <a:pt x="608" y="171"/>
                  </a:moveTo>
                  <a:cubicBezTo>
                    <a:pt x="607" y="174"/>
                    <a:pt x="607" y="167"/>
                    <a:pt x="603" y="169"/>
                  </a:cubicBezTo>
                  <a:cubicBezTo>
                    <a:pt x="601" y="177"/>
                    <a:pt x="598" y="183"/>
                    <a:pt x="596" y="190"/>
                  </a:cubicBezTo>
                  <a:cubicBezTo>
                    <a:pt x="602" y="192"/>
                    <a:pt x="608" y="194"/>
                    <a:pt x="613" y="197"/>
                  </a:cubicBezTo>
                  <a:cubicBezTo>
                    <a:pt x="623" y="186"/>
                    <a:pt x="632" y="153"/>
                    <a:pt x="626" y="131"/>
                  </a:cubicBezTo>
                  <a:cubicBezTo>
                    <a:pt x="625" y="135"/>
                    <a:pt x="623" y="136"/>
                    <a:pt x="622" y="139"/>
                  </a:cubicBezTo>
                  <a:cubicBezTo>
                    <a:pt x="623" y="140"/>
                    <a:pt x="626" y="140"/>
                    <a:pt x="625" y="142"/>
                  </a:cubicBezTo>
                  <a:cubicBezTo>
                    <a:pt x="622" y="143"/>
                    <a:pt x="619" y="139"/>
                    <a:pt x="615" y="138"/>
                  </a:cubicBezTo>
                  <a:cubicBezTo>
                    <a:pt x="615" y="144"/>
                    <a:pt x="614" y="152"/>
                    <a:pt x="616" y="156"/>
                  </a:cubicBezTo>
                  <a:cubicBezTo>
                    <a:pt x="611" y="164"/>
                    <a:pt x="615" y="183"/>
                    <a:pt x="605" y="185"/>
                  </a:cubicBezTo>
                  <a:cubicBezTo>
                    <a:pt x="604" y="179"/>
                    <a:pt x="610" y="175"/>
                    <a:pt x="608" y="171"/>
                  </a:cubicBezTo>
                  <a:close/>
                  <a:moveTo>
                    <a:pt x="603" y="1160"/>
                  </a:moveTo>
                  <a:cubicBezTo>
                    <a:pt x="610" y="1159"/>
                    <a:pt x="589" y="1158"/>
                    <a:pt x="587" y="1161"/>
                  </a:cubicBezTo>
                  <a:cubicBezTo>
                    <a:pt x="592" y="1160"/>
                    <a:pt x="597" y="1159"/>
                    <a:pt x="603" y="1160"/>
                  </a:cubicBezTo>
                  <a:close/>
                  <a:moveTo>
                    <a:pt x="633" y="1026"/>
                  </a:moveTo>
                  <a:cubicBezTo>
                    <a:pt x="617" y="1024"/>
                    <a:pt x="608" y="1028"/>
                    <a:pt x="598" y="1033"/>
                  </a:cubicBezTo>
                  <a:cubicBezTo>
                    <a:pt x="596" y="1038"/>
                    <a:pt x="605" y="1032"/>
                    <a:pt x="604" y="1037"/>
                  </a:cubicBezTo>
                  <a:cubicBezTo>
                    <a:pt x="600" y="1036"/>
                    <a:pt x="590" y="1034"/>
                    <a:pt x="589" y="1038"/>
                  </a:cubicBezTo>
                  <a:cubicBezTo>
                    <a:pt x="595" y="1038"/>
                    <a:pt x="602" y="1038"/>
                    <a:pt x="609" y="1038"/>
                  </a:cubicBezTo>
                  <a:cubicBezTo>
                    <a:pt x="610" y="1035"/>
                    <a:pt x="605" y="1038"/>
                    <a:pt x="606" y="1035"/>
                  </a:cubicBezTo>
                  <a:cubicBezTo>
                    <a:pt x="612" y="1036"/>
                    <a:pt x="616" y="1034"/>
                    <a:pt x="621" y="1033"/>
                  </a:cubicBezTo>
                  <a:cubicBezTo>
                    <a:pt x="621" y="1035"/>
                    <a:pt x="620" y="1035"/>
                    <a:pt x="620" y="1036"/>
                  </a:cubicBezTo>
                  <a:cubicBezTo>
                    <a:pt x="666" y="1037"/>
                    <a:pt x="716" y="1043"/>
                    <a:pt x="762" y="1038"/>
                  </a:cubicBezTo>
                  <a:cubicBezTo>
                    <a:pt x="721" y="1038"/>
                    <a:pt x="652" y="1021"/>
                    <a:pt x="623" y="1032"/>
                  </a:cubicBezTo>
                  <a:cubicBezTo>
                    <a:pt x="625" y="1029"/>
                    <a:pt x="631" y="1030"/>
                    <a:pt x="633" y="1026"/>
                  </a:cubicBezTo>
                  <a:close/>
                  <a:moveTo>
                    <a:pt x="611" y="988"/>
                  </a:moveTo>
                  <a:cubicBezTo>
                    <a:pt x="609" y="983"/>
                    <a:pt x="594" y="984"/>
                    <a:pt x="590" y="987"/>
                  </a:cubicBezTo>
                  <a:cubicBezTo>
                    <a:pt x="597" y="988"/>
                    <a:pt x="604" y="988"/>
                    <a:pt x="611" y="988"/>
                  </a:cubicBezTo>
                  <a:close/>
                  <a:moveTo>
                    <a:pt x="603" y="280"/>
                  </a:moveTo>
                  <a:cubicBezTo>
                    <a:pt x="598" y="281"/>
                    <a:pt x="599" y="290"/>
                    <a:pt x="598" y="295"/>
                  </a:cubicBezTo>
                  <a:cubicBezTo>
                    <a:pt x="606" y="296"/>
                    <a:pt x="602" y="287"/>
                    <a:pt x="603" y="280"/>
                  </a:cubicBezTo>
                  <a:close/>
                  <a:moveTo>
                    <a:pt x="616" y="1059"/>
                  </a:moveTo>
                  <a:cubicBezTo>
                    <a:pt x="611" y="1061"/>
                    <a:pt x="595" y="1056"/>
                    <a:pt x="591" y="1062"/>
                  </a:cubicBezTo>
                  <a:cubicBezTo>
                    <a:pt x="601" y="1063"/>
                    <a:pt x="613" y="1065"/>
                    <a:pt x="616" y="1059"/>
                  </a:cubicBezTo>
                  <a:close/>
                  <a:moveTo>
                    <a:pt x="604" y="631"/>
                  </a:moveTo>
                  <a:cubicBezTo>
                    <a:pt x="604" y="612"/>
                    <a:pt x="604" y="593"/>
                    <a:pt x="599" y="580"/>
                  </a:cubicBezTo>
                  <a:cubicBezTo>
                    <a:pt x="598" y="592"/>
                    <a:pt x="602" y="614"/>
                    <a:pt x="604" y="631"/>
                  </a:cubicBezTo>
                  <a:close/>
                  <a:moveTo>
                    <a:pt x="607" y="143"/>
                  </a:moveTo>
                  <a:cubicBezTo>
                    <a:pt x="607" y="140"/>
                    <a:pt x="609" y="139"/>
                    <a:pt x="608" y="135"/>
                  </a:cubicBezTo>
                  <a:cubicBezTo>
                    <a:pt x="606" y="134"/>
                    <a:pt x="605" y="132"/>
                    <a:pt x="602" y="132"/>
                  </a:cubicBezTo>
                  <a:cubicBezTo>
                    <a:pt x="603" y="137"/>
                    <a:pt x="602" y="143"/>
                    <a:pt x="607" y="143"/>
                  </a:cubicBezTo>
                  <a:close/>
                  <a:moveTo>
                    <a:pt x="605" y="734"/>
                  </a:moveTo>
                  <a:cubicBezTo>
                    <a:pt x="602" y="734"/>
                    <a:pt x="602" y="730"/>
                    <a:pt x="598" y="731"/>
                  </a:cubicBezTo>
                  <a:cubicBezTo>
                    <a:pt x="598" y="732"/>
                    <a:pt x="598" y="733"/>
                    <a:pt x="598" y="734"/>
                  </a:cubicBezTo>
                  <a:cubicBezTo>
                    <a:pt x="601" y="733"/>
                    <a:pt x="603" y="737"/>
                    <a:pt x="605" y="734"/>
                  </a:cubicBezTo>
                  <a:close/>
                  <a:moveTo>
                    <a:pt x="605" y="166"/>
                  </a:moveTo>
                  <a:cubicBezTo>
                    <a:pt x="606" y="166"/>
                    <a:pt x="608" y="166"/>
                    <a:pt x="609" y="166"/>
                  </a:cubicBezTo>
                  <a:cubicBezTo>
                    <a:pt x="612" y="162"/>
                    <a:pt x="611" y="154"/>
                    <a:pt x="611" y="147"/>
                  </a:cubicBezTo>
                  <a:cubicBezTo>
                    <a:pt x="609" y="148"/>
                    <a:pt x="609" y="145"/>
                    <a:pt x="607" y="145"/>
                  </a:cubicBezTo>
                  <a:cubicBezTo>
                    <a:pt x="607" y="147"/>
                    <a:pt x="608" y="149"/>
                    <a:pt x="606" y="149"/>
                  </a:cubicBezTo>
                  <a:cubicBezTo>
                    <a:pt x="606" y="147"/>
                    <a:pt x="607" y="144"/>
                    <a:pt x="604" y="144"/>
                  </a:cubicBezTo>
                  <a:cubicBezTo>
                    <a:pt x="604" y="150"/>
                    <a:pt x="605" y="160"/>
                    <a:pt x="605" y="166"/>
                  </a:cubicBezTo>
                  <a:close/>
                  <a:moveTo>
                    <a:pt x="607" y="788"/>
                  </a:moveTo>
                  <a:cubicBezTo>
                    <a:pt x="607" y="786"/>
                    <a:pt x="608" y="797"/>
                    <a:pt x="608" y="791"/>
                  </a:cubicBezTo>
                  <a:cubicBezTo>
                    <a:pt x="608" y="779"/>
                    <a:pt x="603" y="767"/>
                    <a:pt x="599" y="760"/>
                  </a:cubicBezTo>
                  <a:cubicBezTo>
                    <a:pt x="601" y="769"/>
                    <a:pt x="605" y="782"/>
                    <a:pt x="607" y="788"/>
                  </a:cubicBezTo>
                  <a:close/>
                  <a:moveTo>
                    <a:pt x="602" y="714"/>
                  </a:moveTo>
                  <a:cubicBezTo>
                    <a:pt x="602" y="717"/>
                    <a:pt x="601" y="719"/>
                    <a:pt x="600" y="721"/>
                  </a:cubicBezTo>
                  <a:cubicBezTo>
                    <a:pt x="603" y="722"/>
                    <a:pt x="604" y="716"/>
                    <a:pt x="602" y="714"/>
                  </a:cubicBezTo>
                  <a:close/>
                  <a:moveTo>
                    <a:pt x="604" y="537"/>
                  </a:moveTo>
                  <a:cubicBezTo>
                    <a:pt x="605" y="544"/>
                    <a:pt x="608" y="549"/>
                    <a:pt x="609" y="556"/>
                  </a:cubicBezTo>
                  <a:cubicBezTo>
                    <a:pt x="613" y="555"/>
                    <a:pt x="613" y="557"/>
                    <a:pt x="616" y="557"/>
                  </a:cubicBezTo>
                  <a:cubicBezTo>
                    <a:pt x="616" y="552"/>
                    <a:pt x="613" y="545"/>
                    <a:pt x="616" y="540"/>
                  </a:cubicBezTo>
                  <a:cubicBezTo>
                    <a:pt x="619" y="549"/>
                    <a:pt x="630" y="547"/>
                    <a:pt x="640" y="551"/>
                  </a:cubicBezTo>
                  <a:cubicBezTo>
                    <a:pt x="640" y="549"/>
                    <a:pt x="640" y="548"/>
                    <a:pt x="641" y="547"/>
                  </a:cubicBezTo>
                  <a:cubicBezTo>
                    <a:pt x="637" y="546"/>
                    <a:pt x="636" y="548"/>
                    <a:pt x="635" y="545"/>
                  </a:cubicBezTo>
                  <a:cubicBezTo>
                    <a:pt x="649" y="545"/>
                    <a:pt x="646" y="551"/>
                    <a:pt x="659" y="553"/>
                  </a:cubicBezTo>
                  <a:cubicBezTo>
                    <a:pt x="659" y="551"/>
                    <a:pt x="660" y="550"/>
                    <a:pt x="660" y="547"/>
                  </a:cubicBezTo>
                  <a:cubicBezTo>
                    <a:pt x="641" y="542"/>
                    <a:pt x="620" y="538"/>
                    <a:pt x="602" y="531"/>
                  </a:cubicBezTo>
                  <a:cubicBezTo>
                    <a:pt x="602" y="538"/>
                    <a:pt x="611" y="536"/>
                    <a:pt x="615" y="539"/>
                  </a:cubicBezTo>
                  <a:cubicBezTo>
                    <a:pt x="609" y="539"/>
                    <a:pt x="609" y="538"/>
                    <a:pt x="604" y="537"/>
                  </a:cubicBezTo>
                  <a:close/>
                  <a:moveTo>
                    <a:pt x="616" y="300"/>
                  </a:moveTo>
                  <a:cubicBezTo>
                    <a:pt x="619" y="297"/>
                    <a:pt x="619" y="290"/>
                    <a:pt x="621" y="286"/>
                  </a:cubicBezTo>
                  <a:cubicBezTo>
                    <a:pt x="616" y="285"/>
                    <a:pt x="611" y="283"/>
                    <a:pt x="606" y="281"/>
                  </a:cubicBezTo>
                  <a:cubicBezTo>
                    <a:pt x="605" y="288"/>
                    <a:pt x="604" y="291"/>
                    <a:pt x="604" y="296"/>
                  </a:cubicBezTo>
                  <a:cubicBezTo>
                    <a:pt x="608" y="298"/>
                    <a:pt x="612" y="298"/>
                    <a:pt x="616" y="300"/>
                  </a:cubicBezTo>
                  <a:close/>
                  <a:moveTo>
                    <a:pt x="607" y="233"/>
                  </a:moveTo>
                  <a:cubicBezTo>
                    <a:pt x="626" y="239"/>
                    <a:pt x="647" y="249"/>
                    <a:pt x="665" y="255"/>
                  </a:cubicBezTo>
                  <a:cubicBezTo>
                    <a:pt x="670" y="258"/>
                    <a:pt x="680" y="263"/>
                    <a:pt x="683" y="259"/>
                  </a:cubicBezTo>
                  <a:cubicBezTo>
                    <a:pt x="657" y="248"/>
                    <a:pt x="629" y="236"/>
                    <a:pt x="605" y="228"/>
                  </a:cubicBezTo>
                  <a:cubicBezTo>
                    <a:pt x="606" y="229"/>
                    <a:pt x="606" y="231"/>
                    <a:pt x="607" y="233"/>
                  </a:cubicBezTo>
                  <a:close/>
                  <a:moveTo>
                    <a:pt x="631" y="1042"/>
                  </a:moveTo>
                  <a:cubicBezTo>
                    <a:pt x="621" y="1043"/>
                    <a:pt x="608" y="1038"/>
                    <a:pt x="601" y="1043"/>
                  </a:cubicBezTo>
                  <a:cubicBezTo>
                    <a:pt x="606" y="1043"/>
                    <a:pt x="624" y="1047"/>
                    <a:pt x="631" y="1042"/>
                  </a:cubicBezTo>
                  <a:close/>
                  <a:moveTo>
                    <a:pt x="610" y="768"/>
                  </a:moveTo>
                  <a:cubicBezTo>
                    <a:pt x="611" y="763"/>
                    <a:pt x="608" y="760"/>
                    <a:pt x="610" y="757"/>
                  </a:cubicBezTo>
                  <a:cubicBezTo>
                    <a:pt x="608" y="757"/>
                    <a:pt x="604" y="755"/>
                    <a:pt x="603" y="758"/>
                  </a:cubicBezTo>
                  <a:cubicBezTo>
                    <a:pt x="606" y="761"/>
                    <a:pt x="608" y="764"/>
                    <a:pt x="610" y="768"/>
                  </a:cubicBezTo>
                  <a:close/>
                  <a:moveTo>
                    <a:pt x="614" y="752"/>
                  </a:moveTo>
                  <a:cubicBezTo>
                    <a:pt x="612" y="750"/>
                    <a:pt x="607" y="751"/>
                    <a:pt x="607" y="749"/>
                  </a:cubicBezTo>
                  <a:cubicBezTo>
                    <a:pt x="605" y="748"/>
                    <a:pt x="604" y="749"/>
                    <a:pt x="603" y="751"/>
                  </a:cubicBezTo>
                  <a:cubicBezTo>
                    <a:pt x="606" y="753"/>
                    <a:pt x="625" y="753"/>
                    <a:pt x="614" y="752"/>
                  </a:cubicBezTo>
                  <a:close/>
                  <a:moveTo>
                    <a:pt x="609" y="565"/>
                  </a:moveTo>
                  <a:cubicBezTo>
                    <a:pt x="610" y="560"/>
                    <a:pt x="609" y="558"/>
                    <a:pt x="605" y="557"/>
                  </a:cubicBezTo>
                  <a:cubicBezTo>
                    <a:pt x="607" y="560"/>
                    <a:pt x="605" y="565"/>
                    <a:pt x="609" y="565"/>
                  </a:cubicBezTo>
                  <a:close/>
                  <a:moveTo>
                    <a:pt x="628" y="364"/>
                  </a:moveTo>
                  <a:cubicBezTo>
                    <a:pt x="640" y="345"/>
                    <a:pt x="643" y="318"/>
                    <a:pt x="650" y="295"/>
                  </a:cubicBezTo>
                  <a:cubicBezTo>
                    <a:pt x="646" y="297"/>
                    <a:pt x="646" y="293"/>
                    <a:pt x="643" y="293"/>
                  </a:cubicBezTo>
                  <a:cubicBezTo>
                    <a:pt x="642" y="298"/>
                    <a:pt x="639" y="301"/>
                    <a:pt x="640" y="306"/>
                  </a:cubicBezTo>
                  <a:cubicBezTo>
                    <a:pt x="642" y="306"/>
                    <a:pt x="645" y="306"/>
                    <a:pt x="645" y="308"/>
                  </a:cubicBezTo>
                  <a:cubicBezTo>
                    <a:pt x="642" y="309"/>
                    <a:pt x="641" y="307"/>
                    <a:pt x="639" y="307"/>
                  </a:cubicBezTo>
                  <a:cubicBezTo>
                    <a:pt x="635" y="317"/>
                    <a:pt x="633" y="328"/>
                    <a:pt x="629" y="337"/>
                  </a:cubicBezTo>
                  <a:cubicBezTo>
                    <a:pt x="629" y="325"/>
                    <a:pt x="635" y="318"/>
                    <a:pt x="636" y="306"/>
                  </a:cubicBezTo>
                  <a:cubicBezTo>
                    <a:pt x="633" y="306"/>
                    <a:pt x="630" y="306"/>
                    <a:pt x="629" y="303"/>
                  </a:cubicBezTo>
                  <a:cubicBezTo>
                    <a:pt x="633" y="303"/>
                    <a:pt x="634" y="305"/>
                    <a:pt x="637" y="305"/>
                  </a:cubicBezTo>
                  <a:cubicBezTo>
                    <a:pt x="638" y="301"/>
                    <a:pt x="640" y="298"/>
                    <a:pt x="640" y="292"/>
                  </a:cubicBezTo>
                  <a:cubicBezTo>
                    <a:pt x="635" y="289"/>
                    <a:pt x="623" y="289"/>
                    <a:pt x="624" y="288"/>
                  </a:cubicBezTo>
                  <a:cubicBezTo>
                    <a:pt x="620" y="290"/>
                    <a:pt x="621" y="297"/>
                    <a:pt x="619" y="301"/>
                  </a:cubicBezTo>
                  <a:cubicBezTo>
                    <a:pt x="622" y="301"/>
                    <a:pt x="625" y="302"/>
                    <a:pt x="627" y="303"/>
                  </a:cubicBezTo>
                  <a:cubicBezTo>
                    <a:pt x="625" y="305"/>
                    <a:pt x="625" y="303"/>
                    <a:pt x="623" y="304"/>
                  </a:cubicBezTo>
                  <a:cubicBezTo>
                    <a:pt x="623" y="322"/>
                    <a:pt x="616" y="340"/>
                    <a:pt x="610" y="355"/>
                  </a:cubicBezTo>
                  <a:cubicBezTo>
                    <a:pt x="611" y="358"/>
                    <a:pt x="615" y="357"/>
                    <a:pt x="615" y="360"/>
                  </a:cubicBezTo>
                  <a:cubicBezTo>
                    <a:pt x="612" y="361"/>
                    <a:pt x="609" y="355"/>
                    <a:pt x="607" y="359"/>
                  </a:cubicBezTo>
                  <a:cubicBezTo>
                    <a:pt x="613" y="361"/>
                    <a:pt x="620" y="365"/>
                    <a:pt x="624" y="365"/>
                  </a:cubicBezTo>
                  <a:cubicBezTo>
                    <a:pt x="622" y="363"/>
                    <a:pt x="619" y="362"/>
                    <a:pt x="616" y="360"/>
                  </a:cubicBezTo>
                  <a:cubicBezTo>
                    <a:pt x="621" y="360"/>
                    <a:pt x="621" y="363"/>
                    <a:pt x="625" y="363"/>
                  </a:cubicBezTo>
                  <a:cubicBezTo>
                    <a:pt x="627" y="361"/>
                    <a:pt x="625" y="357"/>
                    <a:pt x="628" y="357"/>
                  </a:cubicBezTo>
                  <a:cubicBezTo>
                    <a:pt x="628" y="358"/>
                    <a:pt x="626" y="361"/>
                    <a:pt x="628" y="364"/>
                  </a:cubicBezTo>
                  <a:close/>
                  <a:moveTo>
                    <a:pt x="621" y="664"/>
                  </a:moveTo>
                  <a:cubicBezTo>
                    <a:pt x="627" y="650"/>
                    <a:pt x="626" y="616"/>
                    <a:pt x="623" y="598"/>
                  </a:cubicBezTo>
                  <a:cubicBezTo>
                    <a:pt x="622" y="587"/>
                    <a:pt x="623" y="573"/>
                    <a:pt x="616" y="569"/>
                  </a:cubicBezTo>
                  <a:cubicBezTo>
                    <a:pt x="616" y="575"/>
                    <a:pt x="618" y="588"/>
                    <a:pt x="617" y="597"/>
                  </a:cubicBezTo>
                  <a:cubicBezTo>
                    <a:pt x="614" y="586"/>
                    <a:pt x="618" y="568"/>
                    <a:pt x="606" y="567"/>
                  </a:cubicBezTo>
                  <a:cubicBezTo>
                    <a:pt x="609" y="578"/>
                    <a:pt x="607" y="600"/>
                    <a:pt x="610" y="613"/>
                  </a:cubicBezTo>
                  <a:cubicBezTo>
                    <a:pt x="612" y="614"/>
                    <a:pt x="614" y="610"/>
                    <a:pt x="615" y="613"/>
                  </a:cubicBezTo>
                  <a:cubicBezTo>
                    <a:pt x="616" y="620"/>
                    <a:pt x="614" y="626"/>
                    <a:pt x="617" y="635"/>
                  </a:cubicBezTo>
                  <a:cubicBezTo>
                    <a:pt x="620" y="630"/>
                    <a:pt x="615" y="620"/>
                    <a:pt x="619" y="615"/>
                  </a:cubicBezTo>
                  <a:cubicBezTo>
                    <a:pt x="620" y="630"/>
                    <a:pt x="619" y="651"/>
                    <a:pt x="621" y="664"/>
                  </a:cubicBezTo>
                  <a:close/>
                  <a:moveTo>
                    <a:pt x="728" y="270"/>
                  </a:moveTo>
                  <a:cubicBezTo>
                    <a:pt x="727" y="261"/>
                    <a:pt x="716" y="261"/>
                    <a:pt x="710" y="259"/>
                  </a:cubicBezTo>
                  <a:cubicBezTo>
                    <a:pt x="681" y="247"/>
                    <a:pt x="650" y="234"/>
                    <a:pt x="618" y="225"/>
                  </a:cubicBezTo>
                  <a:cubicBezTo>
                    <a:pt x="617" y="223"/>
                    <a:pt x="616" y="223"/>
                    <a:pt x="618" y="222"/>
                  </a:cubicBezTo>
                  <a:cubicBezTo>
                    <a:pt x="615" y="224"/>
                    <a:pt x="612" y="220"/>
                    <a:pt x="610" y="223"/>
                  </a:cubicBezTo>
                  <a:cubicBezTo>
                    <a:pt x="625" y="230"/>
                    <a:pt x="645" y="233"/>
                    <a:pt x="657" y="244"/>
                  </a:cubicBezTo>
                  <a:cubicBezTo>
                    <a:pt x="657" y="242"/>
                    <a:pt x="655" y="242"/>
                    <a:pt x="655" y="241"/>
                  </a:cubicBezTo>
                  <a:cubicBezTo>
                    <a:pt x="665" y="243"/>
                    <a:pt x="673" y="247"/>
                    <a:pt x="681" y="252"/>
                  </a:cubicBezTo>
                  <a:cubicBezTo>
                    <a:pt x="678" y="253"/>
                    <a:pt x="677" y="249"/>
                    <a:pt x="677" y="251"/>
                  </a:cubicBezTo>
                  <a:cubicBezTo>
                    <a:pt x="694" y="255"/>
                    <a:pt x="710" y="264"/>
                    <a:pt x="728" y="270"/>
                  </a:cubicBezTo>
                  <a:close/>
                  <a:moveTo>
                    <a:pt x="608" y="653"/>
                  </a:moveTo>
                  <a:cubicBezTo>
                    <a:pt x="608" y="642"/>
                    <a:pt x="612" y="632"/>
                    <a:pt x="608" y="621"/>
                  </a:cubicBezTo>
                  <a:cubicBezTo>
                    <a:pt x="608" y="632"/>
                    <a:pt x="605" y="644"/>
                    <a:pt x="608" y="653"/>
                  </a:cubicBezTo>
                  <a:close/>
                  <a:moveTo>
                    <a:pt x="616" y="250"/>
                  </a:moveTo>
                  <a:cubicBezTo>
                    <a:pt x="616" y="245"/>
                    <a:pt x="617" y="243"/>
                    <a:pt x="618" y="240"/>
                  </a:cubicBezTo>
                  <a:cubicBezTo>
                    <a:pt x="615" y="239"/>
                    <a:pt x="613" y="238"/>
                    <a:pt x="610" y="237"/>
                  </a:cubicBezTo>
                  <a:cubicBezTo>
                    <a:pt x="612" y="242"/>
                    <a:pt x="612" y="248"/>
                    <a:pt x="616" y="250"/>
                  </a:cubicBezTo>
                  <a:close/>
                  <a:moveTo>
                    <a:pt x="626" y="1056"/>
                  </a:moveTo>
                  <a:cubicBezTo>
                    <a:pt x="624" y="1061"/>
                    <a:pt x="617" y="1059"/>
                    <a:pt x="616" y="1063"/>
                  </a:cubicBezTo>
                  <a:cubicBezTo>
                    <a:pt x="623" y="1066"/>
                    <a:pt x="634" y="1063"/>
                    <a:pt x="639" y="1064"/>
                  </a:cubicBezTo>
                  <a:cubicBezTo>
                    <a:pt x="637" y="1063"/>
                    <a:pt x="636" y="1065"/>
                    <a:pt x="638" y="1066"/>
                  </a:cubicBezTo>
                  <a:cubicBezTo>
                    <a:pt x="680" y="1066"/>
                    <a:pt x="732" y="1074"/>
                    <a:pt x="782" y="1071"/>
                  </a:cubicBezTo>
                  <a:cubicBezTo>
                    <a:pt x="803" y="1070"/>
                    <a:pt x="824" y="1063"/>
                    <a:pt x="842" y="1067"/>
                  </a:cubicBezTo>
                  <a:cubicBezTo>
                    <a:pt x="829" y="1069"/>
                    <a:pt x="813" y="1068"/>
                    <a:pt x="802" y="1072"/>
                  </a:cubicBezTo>
                  <a:cubicBezTo>
                    <a:pt x="822" y="1072"/>
                    <a:pt x="829" y="1073"/>
                    <a:pt x="847" y="1074"/>
                  </a:cubicBezTo>
                  <a:cubicBezTo>
                    <a:pt x="847" y="1070"/>
                    <a:pt x="847" y="1067"/>
                    <a:pt x="847" y="1064"/>
                  </a:cubicBezTo>
                  <a:cubicBezTo>
                    <a:pt x="845" y="1063"/>
                    <a:pt x="841" y="1065"/>
                    <a:pt x="841" y="1063"/>
                  </a:cubicBezTo>
                  <a:cubicBezTo>
                    <a:pt x="843" y="1063"/>
                    <a:pt x="845" y="1063"/>
                    <a:pt x="847" y="1063"/>
                  </a:cubicBezTo>
                  <a:cubicBezTo>
                    <a:pt x="847" y="1058"/>
                    <a:pt x="848" y="1054"/>
                    <a:pt x="848" y="1049"/>
                  </a:cubicBezTo>
                  <a:cubicBezTo>
                    <a:pt x="786" y="1047"/>
                    <a:pt x="738" y="1043"/>
                    <a:pt x="682" y="1043"/>
                  </a:cubicBezTo>
                  <a:cubicBezTo>
                    <a:pt x="666" y="1043"/>
                    <a:pt x="648" y="1040"/>
                    <a:pt x="632" y="1045"/>
                  </a:cubicBezTo>
                  <a:cubicBezTo>
                    <a:pt x="657" y="1047"/>
                    <a:pt x="669" y="1044"/>
                    <a:pt x="690" y="1048"/>
                  </a:cubicBezTo>
                  <a:cubicBezTo>
                    <a:pt x="661" y="1052"/>
                    <a:pt x="640" y="1043"/>
                    <a:pt x="618" y="1051"/>
                  </a:cubicBezTo>
                  <a:cubicBezTo>
                    <a:pt x="644" y="1054"/>
                    <a:pt x="676" y="1052"/>
                    <a:pt x="697" y="1056"/>
                  </a:cubicBezTo>
                  <a:cubicBezTo>
                    <a:pt x="678" y="1055"/>
                    <a:pt x="661" y="1055"/>
                    <a:pt x="642" y="1055"/>
                  </a:cubicBezTo>
                  <a:cubicBezTo>
                    <a:pt x="626" y="1054"/>
                    <a:pt x="611" y="1049"/>
                    <a:pt x="604" y="1057"/>
                  </a:cubicBezTo>
                  <a:cubicBezTo>
                    <a:pt x="611" y="1057"/>
                    <a:pt x="620" y="1058"/>
                    <a:pt x="626" y="1056"/>
                  </a:cubicBezTo>
                  <a:close/>
                  <a:moveTo>
                    <a:pt x="610" y="926"/>
                  </a:moveTo>
                  <a:cubicBezTo>
                    <a:pt x="607" y="926"/>
                    <a:pt x="606" y="927"/>
                    <a:pt x="606" y="931"/>
                  </a:cubicBezTo>
                  <a:cubicBezTo>
                    <a:pt x="610" y="931"/>
                    <a:pt x="608" y="927"/>
                    <a:pt x="610" y="926"/>
                  </a:cubicBezTo>
                  <a:close/>
                  <a:moveTo>
                    <a:pt x="613" y="728"/>
                  </a:moveTo>
                  <a:cubicBezTo>
                    <a:pt x="613" y="727"/>
                    <a:pt x="613" y="726"/>
                    <a:pt x="613" y="725"/>
                  </a:cubicBezTo>
                  <a:cubicBezTo>
                    <a:pt x="612" y="725"/>
                    <a:pt x="612" y="725"/>
                    <a:pt x="611" y="724"/>
                  </a:cubicBezTo>
                  <a:cubicBezTo>
                    <a:pt x="611" y="725"/>
                    <a:pt x="611" y="726"/>
                    <a:pt x="610" y="726"/>
                  </a:cubicBezTo>
                  <a:cubicBezTo>
                    <a:pt x="610" y="725"/>
                    <a:pt x="607" y="725"/>
                    <a:pt x="608" y="727"/>
                  </a:cubicBezTo>
                  <a:cubicBezTo>
                    <a:pt x="609" y="727"/>
                    <a:pt x="611" y="727"/>
                    <a:pt x="613" y="728"/>
                  </a:cubicBezTo>
                  <a:close/>
                  <a:moveTo>
                    <a:pt x="613" y="660"/>
                  </a:moveTo>
                  <a:cubicBezTo>
                    <a:pt x="610" y="666"/>
                    <a:pt x="606" y="680"/>
                    <a:pt x="611" y="686"/>
                  </a:cubicBezTo>
                  <a:cubicBezTo>
                    <a:pt x="612" y="677"/>
                    <a:pt x="614" y="667"/>
                    <a:pt x="613" y="660"/>
                  </a:cubicBezTo>
                  <a:close/>
                  <a:moveTo>
                    <a:pt x="610" y="1065"/>
                  </a:moveTo>
                  <a:cubicBezTo>
                    <a:pt x="610" y="1068"/>
                    <a:pt x="605" y="1065"/>
                    <a:pt x="605" y="1067"/>
                  </a:cubicBezTo>
                  <a:cubicBezTo>
                    <a:pt x="619" y="1068"/>
                    <a:pt x="621" y="1067"/>
                    <a:pt x="610" y="1065"/>
                  </a:cubicBezTo>
                  <a:close/>
                  <a:moveTo>
                    <a:pt x="615" y="808"/>
                  </a:moveTo>
                  <a:cubicBezTo>
                    <a:pt x="616" y="814"/>
                    <a:pt x="614" y="821"/>
                    <a:pt x="618" y="823"/>
                  </a:cubicBezTo>
                  <a:cubicBezTo>
                    <a:pt x="614" y="806"/>
                    <a:pt x="616" y="783"/>
                    <a:pt x="608" y="770"/>
                  </a:cubicBezTo>
                  <a:cubicBezTo>
                    <a:pt x="610" y="782"/>
                    <a:pt x="614" y="796"/>
                    <a:pt x="615" y="808"/>
                  </a:cubicBezTo>
                  <a:close/>
                  <a:moveTo>
                    <a:pt x="618" y="845"/>
                  </a:moveTo>
                  <a:cubicBezTo>
                    <a:pt x="614" y="864"/>
                    <a:pt x="611" y="882"/>
                    <a:pt x="609" y="897"/>
                  </a:cubicBezTo>
                  <a:cubicBezTo>
                    <a:pt x="617" y="877"/>
                    <a:pt x="616" y="872"/>
                    <a:pt x="618" y="845"/>
                  </a:cubicBezTo>
                  <a:close/>
                  <a:moveTo>
                    <a:pt x="614" y="699"/>
                  </a:moveTo>
                  <a:cubicBezTo>
                    <a:pt x="614" y="705"/>
                    <a:pt x="608" y="711"/>
                    <a:pt x="611" y="716"/>
                  </a:cubicBezTo>
                  <a:cubicBezTo>
                    <a:pt x="612" y="711"/>
                    <a:pt x="617" y="705"/>
                    <a:pt x="614" y="699"/>
                  </a:cubicBezTo>
                  <a:close/>
                  <a:moveTo>
                    <a:pt x="612" y="624"/>
                  </a:moveTo>
                  <a:cubicBezTo>
                    <a:pt x="613" y="635"/>
                    <a:pt x="611" y="645"/>
                    <a:pt x="611" y="654"/>
                  </a:cubicBezTo>
                  <a:cubicBezTo>
                    <a:pt x="614" y="645"/>
                    <a:pt x="616" y="632"/>
                    <a:pt x="612" y="624"/>
                  </a:cubicBezTo>
                  <a:close/>
                  <a:moveTo>
                    <a:pt x="612" y="565"/>
                  </a:moveTo>
                  <a:cubicBezTo>
                    <a:pt x="614" y="565"/>
                    <a:pt x="616" y="566"/>
                    <a:pt x="618" y="567"/>
                  </a:cubicBezTo>
                  <a:cubicBezTo>
                    <a:pt x="621" y="561"/>
                    <a:pt x="613" y="557"/>
                    <a:pt x="611" y="562"/>
                  </a:cubicBezTo>
                  <a:cubicBezTo>
                    <a:pt x="613" y="562"/>
                    <a:pt x="612" y="563"/>
                    <a:pt x="612" y="565"/>
                  </a:cubicBezTo>
                  <a:close/>
                  <a:moveTo>
                    <a:pt x="698" y="1155"/>
                  </a:moveTo>
                  <a:cubicBezTo>
                    <a:pt x="672" y="1156"/>
                    <a:pt x="637" y="1155"/>
                    <a:pt x="607" y="1159"/>
                  </a:cubicBezTo>
                  <a:cubicBezTo>
                    <a:pt x="636" y="1157"/>
                    <a:pt x="674" y="1160"/>
                    <a:pt x="698" y="1155"/>
                  </a:cubicBezTo>
                  <a:close/>
                  <a:moveTo>
                    <a:pt x="618" y="1013"/>
                  </a:moveTo>
                  <a:cubicBezTo>
                    <a:pt x="615" y="1013"/>
                    <a:pt x="612" y="1013"/>
                    <a:pt x="610" y="1015"/>
                  </a:cubicBezTo>
                  <a:cubicBezTo>
                    <a:pt x="613" y="1015"/>
                    <a:pt x="618" y="1016"/>
                    <a:pt x="618" y="1013"/>
                  </a:cubicBezTo>
                  <a:close/>
                  <a:moveTo>
                    <a:pt x="622" y="1037"/>
                  </a:moveTo>
                  <a:cubicBezTo>
                    <a:pt x="619" y="1038"/>
                    <a:pt x="610" y="1036"/>
                    <a:pt x="612" y="1038"/>
                  </a:cubicBezTo>
                  <a:cubicBezTo>
                    <a:pt x="616" y="1037"/>
                    <a:pt x="621" y="1041"/>
                    <a:pt x="622" y="1037"/>
                  </a:cubicBezTo>
                  <a:close/>
                  <a:moveTo>
                    <a:pt x="627" y="946"/>
                  </a:moveTo>
                  <a:cubicBezTo>
                    <a:pt x="628" y="945"/>
                    <a:pt x="628" y="942"/>
                    <a:pt x="629" y="941"/>
                  </a:cubicBezTo>
                  <a:cubicBezTo>
                    <a:pt x="622" y="942"/>
                    <a:pt x="617" y="938"/>
                    <a:pt x="613" y="941"/>
                  </a:cubicBezTo>
                  <a:cubicBezTo>
                    <a:pt x="613" y="942"/>
                    <a:pt x="613" y="943"/>
                    <a:pt x="613" y="944"/>
                  </a:cubicBezTo>
                  <a:cubicBezTo>
                    <a:pt x="619" y="943"/>
                    <a:pt x="622" y="945"/>
                    <a:pt x="627" y="946"/>
                  </a:cubicBezTo>
                  <a:close/>
                  <a:moveTo>
                    <a:pt x="621" y="862"/>
                  </a:moveTo>
                  <a:cubicBezTo>
                    <a:pt x="628" y="836"/>
                    <a:pt x="620" y="804"/>
                    <a:pt x="619" y="778"/>
                  </a:cubicBezTo>
                  <a:cubicBezTo>
                    <a:pt x="616" y="776"/>
                    <a:pt x="618" y="768"/>
                    <a:pt x="614" y="769"/>
                  </a:cubicBezTo>
                  <a:cubicBezTo>
                    <a:pt x="619" y="797"/>
                    <a:pt x="621" y="834"/>
                    <a:pt x="621" y="862"/>
                  </a:cubicBezTo>
                  <a:close/>
                  <a:moveTo>
                    <a:pt x="623" y="735"/>
                  </a:moveTo>
                  <a:cubicBezTo>
                    <a:pt x="623" y="732"/>
                    <a:pt x="617" y="731"/>
                    <a:pt x="616" y="733"/>
                  </a:cubicBezTo>
                  <a:cubicBezTo>
                    <a:pt x="618" y="734"/>
                    <a:pt x="620" y="734"/>
                    <a:pt x="623" y="735"/>
                  </a:cubicBezTo>
                  <a:close/>
                  <a:moveTo>
                    <a:pt x="630" y="519"/>
                  </a:moveTo>
                  <a:cubicBezTo>
                    <a:pt x="629" y="515"/>
                    <a:pt x="620" y="514"/>
                    <a:pt x="618" y="514"/>
                  </a:cubicBezTo>
                  <a:cubicBezTo>
                    <a:pt x="622" y="516"/>
                    <a:pt x="626" y="517"/>
                    <a:pt x="630" y="519"/>
                  </a:cubicBezTo>
                  <a:close/>
                  <a:moveTo>
                    <a:pt x="618" y="844"/>
                  </a:moveTo>
                  <a:cubicBezTo>
                    <a:pt x="618" y="841"/>
                    <a:pt x="617" y="831"/>
                    <a:pt x="618" y="825"/>
                  </a:cubicBezTo>
                  <a:cubicBezTo>
                    <a:pt x="613" y="828"/>
                    <a:pt x="617" y="840"/>
                    <a:pt x="618" y="844"/>
                  </a:cubicBezTo>
                  <a:close/>
                  <a:moveTo>
                    <a:pt x="621" y="559"/>
                  </a:moveTo>
                  <a:cubicBezTo>
                    <a:pt x="625" y="557"/>
                    <a:pt x="619" y="552"/>
                    <a:pt x="623" y="550"/>
                  </a:cubicBezTo>
                  <a:cubicBezTo>
                    <a:pt x="621" y="550"/>
                    <a:pt x="620" y="550"/>
                    <a:pt x="619" y="550"/>
                  </a:cubicBezTo>
                  <a:cubicBezTo>
                    <a:pt x="620" y="554"/>
                    <a:pt x="618" y="557"/>
                    <a:pt x="621" y="559"/>
                  </a:cubicBezTo>
                  <a:close/>
                  <a:moveTo>
                    <a:pt x="626" y="255"/>
                  </a:moveTo>
                  <a:cubicBezTo>
                    <a:pt x="642" y="258"/>
                    <a:pt x="656" y="268"/>
                    <a:pt x="670" y="270"/>
                  </a:cubicBezTo>
                  <a:cubicBezTo>
                    <a:pt x="668" y="266"/>
                    <a:pt x="666" y="262"/>
                    <a:pt x="665" y="257"/>
                  </a:cubicBezTo>
                  <a:cubicBezTo>
                    <a:pt x="650" y="252"/>
                    <a:pt x="637" y="246"/>
                    <a:pt x="622" y="242"/>
                  </a:cubicBezTo>
                  <a:cubicBezTo>
                    <a:pt x="622" y="241"/>
                    <a:pt x="621" y="241"/>
                    <a:pt x="621" y="243"/>
                  </a:cubicBezTo>
                  <a:cubicBezTo>
                    <a:pt x="624" y="246"/>
                    <a:pt x="625" y="251"/>
                    <a:pt x="626" y="255"/>
                  </a:cubicBezTo>
                  <a:close/>
                  <a:moveTo>
                    <a:pt x="622" y="672"/>
                  </a:moveTo>
                  <a:cubicBezTo>
                    <a:pt x="622" y="680"/>
                    <a:pt x="617" y="690"/>
                    <a:pt x="619" y="697"/>
                  </a:cubicBezTo>
                  <a:cubicBezTo>
                    <a:pt x="620" y="690"/>
                    <a:pt x="624" y="680"/>
                    <a:pt x="622" y="672"/>
                  </a:cubicBezTo>
                  <a:close/>
                  <a:moveTo>
                    <a:pt x="623" y="568"/>
                  </a:moveTo>
                  <a:cubicBezTo>
                    <a:pt x="623" y="565"/>
                    <a:pt x="624" y="562"/>
                    <a:pt x="621" y="562"/>
                  </a:cubicBezTo>
                  <a:cubicBezTo>
                    <a:pt x="621" y="565"/>
                    <a:pt x="619" y="567"/>
                    <a:pt x="623" y="568"/>
                  </a:cubicBezTo>
                  <a:close/>
                  <a:moveTo>
                    <a:pt x="664" y="1009"/>
                  </a:moveTo>
                  <a:cubicBezTo>
                    <a:pt x="649" y="1008"/>
                    <a:pt x="623" y="1003"/>
                    <a:pt x="618" y="1011"/>
                  </a:cubicBezTo>
                  <a:cubicBezTo>
                    <a:pt x="630" y="1009"/>
                    <a:pt x="649" y="1011"/>
                    <a:pt x="664" y="1009"/>
                  </a:cubicBezTo>
                  <a:close/>
                  <a:moveTo>
                    <a:pt x="619" y="911"/>
                  </a:moveTo>
                  <a:cubicBezTo>
                    <a:pt x="619" y="911"/>
                    <a:pt x="622" y="901"/>
                    <a:pt x="620" y="898"/>
                  </a:cubicBezTo>
                  <a:cubicBezTo>
                    <a:pt x="618" y="898"/>
                    <a:pt x="618" y="916"/>
                    <a:pt x="619" y="911"/>
                  </a:cubicBezTo>
                  <a:close/>
                  <a:moveTo>
                    <a:pt x="624" y="773"/>
                  </a:moveTo>
                  <a:cubicBezTo>
                    <a:pt x="627" y="771"/>
                    <a:pt x="620" y="766"/>
                    <a:pt x="625" y="765"/>
                  </a:cubicBezTo>
                  <a:cubicBezTo>
                    <a:pt x="626" y="761"/>
                    <a:pt x="623" y="761"/>
                    <a:pt x="621" y="760"/>
                  </a:cubicBezTo>
                  <a:cubicBezTo>
                    <a:pt x="621" y="765"/>
                    <a:pt x="621" y="771"/>
                    <a:pt x="624" y="773"/>
                  </a:cubicBezTo>
                  <a:close/>
                  <a:moveTo>
                    <a:pt x="625" y="713"/>
                  </a:moveTo>
                  <a:cubicBezTo>
                    <a:pt x="624" y="716"/>
                    <a:pt x="622" y="718"/>
                    <a:pt x="621" y="721"/>
                  </a:cubicBezTo>
                  <a:cubicBezTo>
                    <a:pt x="623" y="720"/>
                    <a:pt x="623" y="722"/>
                    <a:pt x="625" y="722"/>
                  </a:cubicBezTo>
                  <a:cubicBezTo>
                    <a:pt x="624" y="718"/>
                    <a:pt x="627" y="714"/>
                    <a:pt x="625" y="713"/>
                  </a:cubicBezTo>
                  <a:close/>
                  <a:moveTo>
                    <a:pt x="631" y="850"/>
                  </a:moveTo>
                  <a:cubicBezTo>
                    <a:pt x="634" y="822"/>
                    <a:pt x="632" y="790"/>
                    <a:pt x="621" y="775"/>
                  </a:cubicBezTo>
                  <a:cubicBezTo>
                    <a:pt x="624" y="800"/>
                    <a:pt x="628" y="825"/>
                    <a:pt x="631" y="850"/>
                  </a:cubicBezTo>
                  <a:close/>
                  <a:moveTo>
                    <a:pt x="624" y="706"/>
                  </a:moveTo>
                  <a:cubicBezTo>
                    <a:pt x="623" y="707"/>
                    <a:pt x="620" y="712"/>
                    <a:pt x="623" y="714"/>
                  </a:cubicBezTo>
                  <a:cubicBezTo>
                    <a:pt x="623" y="711"/>
                    <a:pt x="627" y="708"/>
                    <a:pt x="624" y="706"/>
                  </a:cubicBezTo>
                  <a:close/>
                  <a:moveTo>
                    <a:pt x="651" y="573"/>
                  </a:moveTo>
                  <a:cubicBezTo>
                    <a:pt x="654" y="574"/>
                    <a:pt x="654" y="568"/>
                    <a:pt x="655" y="572"/>
                  </a:cubicBezTo>
                  <a:cubicBezTo>
                    <a:pt x="650" y="581"/>
                    <a:pt x="644" y="589"/>
                    <a:pt x="646" y="606"/>
                  </a:cubicBezTo>
                  <a:cubicBezTo>
                    <a:pt x="654" y="598"/>
                    <a:pt x="657" y="584"/>
                    <a:pt x="664" y="574"/>
                  </a:cubicBezTo>
                  <a:cubicBezTo>
                    <a:pt x="664" y="575"/>
                    <a:pt x="663" y="577"/>
                    <a:pt x="664" y="577"/>
                  </a:cubicBezTo>
                  <a:cubicBezTo>
                    <a:pt x="664" y="574"/>
                    <a:pt x="668" y="576"/>
                    <a:pt x="669" y="574"/>
                  </a:cubicBezTo>
                  <a:cubicBezTo>
                    <a:pt x="665" y="572"/>
                    <a:pt x="656" y="574"/>
                    <a:pt x="657" y="567"/>
                  </a:cubicBezTo>
                  <a:cubicBezTo>
                    <a:pt x="661" y="564"/>
                    <a:pt x="662" y="570"/>
                    <a:pt x="668" y="571"/>
                  </a:cubicBezTo>
                  <a:cubicBezTo>
                    <a:pt x="667" y="564"/>
                    <a:pt x="663" y="560"/>
                    <a:pt x="656" y="559"/>
                  </a:cubicBezTo>
                  <a:cubicBezTo>
                    <a:pt x="655" y="564"/>
                    <a:pt x="654" y="569"/>
                    <a:pt x="651" y="573"/>
                  </a:cubicBezTo>
                  <a:close/>
                  <a:moveTo>
                    <a:pt x="626" y="551"/>
                  </a:moveTo>
                  <a:cubicBezTo>
                    <a:pt x="622" y="564"/>
                    <a:pt x="642" y="563"/>
                    <a:pt x="652" y="567"/>
                  </a:cubicBezTo>
                  <a:cubicBezTo>
                    <a:pt x="660" y="554"/>
                    <a:pt x="635" y="555"/>
                    <a:pt x="626" y="551"/>
                  </a:cubicBezTo>
                  <a:close/>
                  <a:moveTo>
                    <a:pt x="635" y="274"/>
                  </a:moveTo>
                  <a:cubicBezTo>
                    <a:pt x="667" y="285"/>
                    <a:pt x="695" y="299"/>
                    <a:pt x="725" y="310"/>
                  </a:cubicBezTo>
                  <a:cubicBezTo>
                    <a:pt x="725" y="303"/>
                    <a:pt x="723" y="299"/>
                    <a:pt x="722" y="293"/>
                  </a:cubicBezTo>
                  <a:cubicBezTo>
                    <a:pt x="718" y="293"/>
                    <a:pt x="717" y="291"/>
                    <a:pt x="714" y="291"/>
                  </a:cubicBezTo>
                  <a:cubicBezTo>
                    <a:pt x="713" y="292"/>
                    <a:pt x="715" y="296"/>
                    <a:pt x="712" y="296"/>
                  </a:cubicBezTo>
                  <a:cubicBezTo>
                    <a:pt x="710" y="296"/>
                    <a:pt x="711" y="292"/>
                    <a:pt x="711" y="289"/>
                  </a:cubicBezTo>
                  <a:cubicBezTo>
                    <a:pt x="705" y="288"/>
                    <a:pt x="702" y="285"/>
                    <a:pt x="696" y="284"/>
                  </a:cubicBezTo>
                  <a:cubicBezTo>
                    <a:pt x="696" y="286"/>
                    <a:pt x="700" y="288"/>
                    <a:pt x="697" y="289"/>
                  </a:cubicBezTo>
                  <a:cubicBezTo>
                    <a:pt x="696" y="282"/>
                    <a:pt x="688" y="281"/>
                    <a:pt x="682" y="278"/>
                  </a:cubicBezTo>
                  <a:cubicBezTo>
                    <a:pt x="682" y="280"/>
                    <a:pt x="682" y="282"/>
                    <a:pt x="679" y="282"/>
                  </a:cubicBezTo>
                  <a:cubicBezTo>
                    <a:pt x="677" y="281"/>
                    <a:pt x="677" y="277"/>
                    <a:pt x="675" y="276"/>
                  </a:cubicBezTo>
                  <a:cubicBezTo>
                    <a:pt x="660" y="270"/>
                    <a:pt x="645" y="263"/>
                    <a:pt x="628" y="258"/>
                  </a:cubicBezTo>
                  <a:cubicBezTo>
                    <a:pt x="628" y="257"/>
                    <a:pt x="627" y="257"/>
                    <a:pt x="627" y="259"/>
                  </a:cubicBezTo>
                  <a:cubicBezTo>
                    <a:pt x="630" y="264"/>
                    <a:pt x="633" y="269"/>
                    <a:pt x="635" y="274"/>
                  </a:cubicBezTo>
                  <a:close/>
                  <a:moveTo>
                    <a:pt x="627" y="647"/>
                  </a:moveTo>
                  <a:cubicBezTo>
                    <a:pt x="630" y="647"/>
                    <a:pt x="630" y="650"/>
                    <a:pt x="632" y="652"/>
                  </a:cubicBezTo>
                  <a:cubicBezTo>
                    <a:pt x="630" y="656"/>
                    <a:pt x="629" y="662"/>
                    <a:pt x="631" y="665"/>
                  </a:cubicBezTo>
                  <a:cubicBezTo>
                    <a:pt x="638" y="639"/>
                    <a:pt x="634" y="613"/>
                    <a:pt x="627" y="581"/>
                  </a:cubicBezTo>
                  <a:cubicBezTo>
                    <a:pt x="623" y="599"/>
                    <a:pt x="631" y="628"/>
                    <a:pt x="627" y="647"/>
                  </a:cubicBezTo>
                  <a:close/>
                  <a:moveTo>
                    <a:pt x="627" y="703"/>
                  </a:moveTo>
                  <a:cubicBezTo>
                    <a:pt x="628" y="699"/>
                    <a:pt x="631" y="692"/>
                    <a:pt x="628" y="688"/>
                  </a:cubicBezTo>
                  <a:cubicBezTo>
                    <a:pt x="629" y="693"/>
                    <a:pt x="623" y="700"/>
                    <a:pt x="627" y="703"/>
                  </a:cubicBezTo>
                  <a:close/>
                  <a:moveTo>
                    <a:pt x="643" y="575"/>
                  </a:moveTo>
                  <a:cubicBezTo>
                    <a:pt x="639" y="573"/>
                    <a:pt x="634" y="572"/>
                    <a:pt x="628" y="572"/>
                  </a:cubicBezTo>
                  <a:cubicBezTo>
                    <a:pt x="633" y="596"/>
                    <a:pt x="638" y="617"/>
                    <a:pt x="639" y="646"/>
                  </a:cubicBezTo>
                  <a:cubicBezTo>
                    <a:pt x="639" y="645"/>
                    <a:pt x="640" y="644"/>
                    <a:pt x="642" y="644"/>
                  </a:cubicBezTo>
                  <a:cubicBezTo>
                    <a:pt x="645" y="658"/>
                    <a:pt x="636" y="663"/>
                    <a:pt x="637" y="673"/>
                  </a:cubicBezTo>
                  <a:cubicBezTo>
                    <a:pt x="642" y="666"/>
                    <a:pt x="647" y="651"/>
                    <a:pt x="642" y="640"/>
                  </a:cubicBezTo>
                  <a:cubicBezTo>
                    <a:pt x="647" y="626"/>
                    <a:pt x="642" y="614"/>
                    <a:pt x="644" y="597"/>
                  </a:cubicBezTo>
                  <a:cubicBezTo>
                    <a:pt x="642" y="594"/>
                    <a:pt x="640" y="602"/>
                    <a:pt x="638" y="598"/>
                  </a:cubicBezTo>
                  <a:cubicBezTo>
                    <a:pt x="638" y="591"/>
                    <a:pt x="646" y="587"/>
                    <a:pt x="641" y="584"/>
                  </a:cubicBezTo>
                  <a:cubicBezTo>
                    <a:pt x="646" y="583"/>
                    <a:pt x="649" y="578"/>
                    <a:pt x="646" y="573"/>
                  </a:cubicBezTo>
                  <a:cubicBezTo>
                    <a:pt x="648" y="573"/>
                    <a:pt x="648" y="574"/>
                    <a:pt x="649" y="574"/>
                  </a:cubicBezTo>
                  <a:cubicBezTo>
                    <a:pt x="649" y="572"/>
                    <a:pt x="649" y="571"/>
                    <a:pt x="649" y="569"/>
                  </a:cubicBezTo>
                  <a:cubicBezTo>
                    <a:pt x="642" y="567"/>
                    <a:pt x="632" y="564"/>
                    <a:pt x="626" y="564"/>
                  </a:cubicBezTo>
                  <a:cubicBezTo>
                    <a:pt x="626" y="575"/>
                    <a:pt x="644" y="568"/>
                    <a:pt x="643" y="575"/>
                  </a:cubicBezTo>
                  <a:close/>
                  <a:moveTo>
                    <a:pt x="632" y="1038"/>
                  </a:moveTo>
                  <a:cubicBezTo>
                    <a:pt x="630" y="1038"/>
                    <a:pt x="627" y="1037"/>
                    <a:pt x="624" y="1037"/>
                  </a:cubicBezTo>
                  <a:cubicBezTo>
                    <a:pt x="623" y="1038"/>
                    <a:pt x="623" y="1038"/>
                    <a:pt x="623" y="1039"/>
                  </a:cubicBezTo>
                  <a:cubicBezTo>
                    <a:pt x="630" y="1040"/>
                    <a:pt x="648" y="1039"/>
                    <a:pt x="632" y="1038"/>
                  </a:cubicBezTo>
                  <a:close/>
                  <a:moveTo>
                    <a:pt x="639" y="798"/>
                  </a:moveTo>
                  <a:cubicBezTo>
                    <a:pt x="640" y="792"/>
                    <a:pt x="636" y="784"/>
                    <a:pt x="635" y="782"/>
                  </a:cubicBezTo>
                  <a:cubicBezTo>
                    <a:pt x="635" y="783"/>
                    <a:pt x="636" y="783"/>
                    <a:pt x="636" y="783"/>
                  </a:cubicBezTo>
                  <a:cubicBezTo>
                    <a:pt x="637" y="775"/>
                    <a:pt x="628" y="770"/>
                    <a:pt x="633" y="765"/>
                  </a:cubicBezTo>
                  <a:cubicBezTo>
                    <a:pt x="630" y="766"/>
                    <a:pt x="628" y="762"/>
                    <a:pt x="626" y="765"/>
                  </a:cubicBezTo>
                  <a:cubicBezTo>
                    <a:pt x="635" y="788"/>
                    <a:pt x="637" y="820"/>
                    <a:pt x="634" y="850"/>
                  </a:cubicBezTo>
                  <a:cubicBezTo>
                    <a:pt x="636" y="850"/>
                    <a:pt x="639" y="850"/>
                    <a:pt x="642" y="850"/>
                  </a:cubicBezTo>
                  <a:cubicBezTo>
                    <a:pt x="643" y="834"/>
                    <a:pt x="637" y="811"/>
                    <a:pt x="639" y="798"/>
                  </a:cubicBezTo>
                  <a:close/>
                  <a:moveTo>
                    <a:pt x="633" y="737"/>
                  </a:moveTo>
                  <a:cubicBezTo>
                    <a:pt x="634" y="733"/>
                    <a:pt x="626" y="732"/>
                    <a:pt x="627" y="736"/>
                  </a:cubicBezTo>
                  <a:cubicBezTo>
                    <a:pt x="629" y="738"/>
                    <a:pt x="630" y="735"/>
                    <a:pt x="633" y="737"/>
                  </a:cubicBezTo>
                  <a:close/>
                  <a:moveTo>
                    <a:pt x="649" y="309"/>
                  </a:moveTo>
                  <a:cubicBezTo>
                    <a:pt x="644" y="328"/>
                    <a:pt x="639" y="349"/>
                    <a:pt x="631" y="364"/>
                  </a:cubicBezTo>
                  <a:cubicBezTo>
                    <a:pt x="630" y="364"/>
                    <a:pt x="631" y="365"/>
                    <a:pt x="631" y="366"/>
                  </a:cubicBezTo>
                  <a:cubicBezTo>
                    <a:pt x="633" y="366"/>
                    <a:pt x="634" y="366"/>
                    <a:pt x="634" y="367"/>
                  </a:cubicBezTo>
                  <a:cubicBezTo>
                    <a:pt x="636" y="364"/>
                    <a:pt x="635" y="359"/>
                    <a:pt x="638" y="359"/>
                  </a:cubicBezTo>
                  <a:cubicBezTo>
                    <a:pt x="638" y="360"/>
                    <a:pt x="637" y="361"/>
                    <a:pt x="637" y="363"/>
                  </a:cubicBezTo>
                  <a:cubicBezTo>
                    <a:pt x="649" y="346"/>
                    <a:pt x="653" y="322"/>
                    <a:pt x="657" y="298"/>
                  </a:cubicBezTo>
                  <a:cubicBezTo>
                    <a:pt x="650" y="296"/>
                    <a:pt x="650" y="305"/>
                    <a:pt x="649" y="309"/>
                  </a:cubicBezTo>
                  <a:close/>
                  <a:moveTo>
                    <a:pt x="629" y="870"/>
                  </a:moveTo>
                  <a:cubicBezTo>
                    <a:pt x="631" y="866"/>
                    <a:pt x="630" y="859"/>
                    <a:pt x="631" y="853"/>
                  </a:cubicBezTo>
                  <a:cubicBezTo>
                    <a:pt x="629" y="854"/>
                    <a:pt x="628" y="852"/>
                    <a:pt x="627" y="852"/>
                  </a:cubicBezTo>
                  <a:cubicBezTo>
                    <a:pt x="632" y="859"/>
                    <a:pt x="626" y="863"/>
                    <a:pt x="629" y="870"/>
                  </a:cubicBezTo>
                  <a:close/>
                  <a:moveTo>
                    <a:pt x="629" y="923"/>
                  </a:moveTo>
                  <a:cubicBezTo>
                    <a:pt x="630" y="921"/>
                    <a:pt x="630" y="918"/>
                    <a:pt x="629" y="917"/>
                  </a:cubicBezTo>
                  <a:cubicBezTo>
                    <a:pt x="634" y="915"/>
                    <a:pt x="641" y="899"/>
                    <a:pt x="633" y="897"/>
                  </a:cubicBezTo>
                  <a:cubicBezTo>
                    <a:pt x="632" y="905"/>
                    <a:pt x="623" y="914"/>
                    <a:pt x="629" y="923"/>
                  </a:cubicBezTo>
                  <a:close/>
                  <a:moveTo>
                    <a:pt x="635" y="724"/>
                  </a:moveTo>
                  <a:cubicBezTo>
                    <a:pt x="636" y="718"/>
                    <a:pt x="638" y="713"/>
                    <a:pt x="639" y="708"/>
                  </a:cubicBezTo>
                  <a:cubicBezTo>
                    <a:pt x="633" y="710"/>
                    <a:pt x="632" y="718"/>
                    <a:pt x="630" y="724"/>
                  </a:cubicBezTo>
                  <a:cubicBezTo>
                    <a:pt x="632" y="724"/>
                    <a:pt x="633" y="724"/>
                    <a:pt x="635" y="724"/>
                  </a:cubicBezTo>
                  <a:close/>
                  <a:moveTo>
                    <a:pt x="645" y="765"/>
                  </a:moveTo>
                  <a:cubicBezTo>
                    <a:pt x="642" y="765"/>
                    <a:pt x="642" y="763"/>
                    <a:pt x="639" y="764"/>
                  </a:cubicBezTo>
                  <a:cubicBezTo>
                    <a:pt x="637" y="776"/>
                    <a:pt x="642" y="791"/>
                    <a:pt x="644" y="806"/>
                  </a:cubicBezTo>
                  <a:cubicBezTo>
                    <a:pt x="646" y="817"/>
                    <a:pt x="645" y="828"/>
                    <a:pt x="646" y="841"/>
                  </a:cubicBezTo>
                  <a:cubicBezTo>
                    <a:pt x="646" y="844"/>
                    <a:pt x="643" y="853"/>
                    <a:pt x="650" y="852"/>
                  </a:cubicBezTo>
                  <a:cubicBezTo>
                    <a:pt x="651" y="830"/>
                    <a:pt x="647" y="791"/>
                    <a:pt x="645" y="765"/>
                  </a:cubicBezTo>
                  <a:close/>
                  <a:moveTo>
                    <a:pt x="644" y="764"/>
                  </a:moveTo>
                  <a:cubicBezTo>
                    <a:pt x="644" y="759"/>
                    <a:pt x="636" y="761"/>
                    <a:pt x="633" y="759"/>
                  </a:cubicBezTo>
                  <a:cubicBezTo>
                    <a:pt x="634" y="763"/>
                    <a:pt x="640" y="762"/>
                    <a:pt x="644" y="764"/>
                  </a:cubicBezTo>
                  <a:close/>
                  <a:moveTo>
                    <a:pt x="636" y="859"/>
                  </a:moveTo>
                  <a:cubicBezTo>
                    <a:pt x="637" y="860"/>
                    <a:pt x="638" y="862"/>
                    <a:pt x="642" y="862"/>
                  </a:cubicBezTo>
                  <a:cubicBezTo>
                    <a:pt x="642" y="859"/>
                    <a:pt x="642" y="856"/>
                    <a:pt x="642" y="853"/>
                  </a:cubicBezTo>
                  <a:cubicBezTo>
                    <a:pt x="639" y="853"/>
                    <a:pt x="636" y="853"/>
                    <a:pt x="634" y="853"/>
                  </a:cubicBezTo>
                  <a:cubicBezTo>
                    <a:pt x="634" y="861"/>
                    <a:pt x="631" y="865"/>
                    <a:pt x="634" y="872"/>
                  </a:cubicBezTo>
                  <a:cubicBezTo>
                    <a:pt x="636" y="867"/>
                    <a:pt x="634" y="864"/>
                    <a:pt x="636" y="859"/>
                  </a:cubicBezTo>
                  <a:close/>
                  <a:moveTo>
                    <a:pt x="635" y="704"/>
                  </a:moveTo>
                  <a:cubicBezTo>
                    <a:pt x="636" y="701"/>
                    <a:pt x="637" y="699"/>
                    <a:pt x="639" y="698"/>
                  </a:cubicBezTo>
                  <a:cubicBezTo>
                    <a:pt x="639" y="701"/>
                    <a:pt x="638" y="702"/>
                    <a:pt x="637" y="705"/>
                  </a:cubicBezTo>
                  <a:cubicBezTo>
                    <a:pt x="643" y="699"/>
                    <a:pt x="644" y="683"/>
                    <a:pt x="643" y="676"/>
                  </a:cubicBezTo>
                  <a:cubicBezTo>
                    <a:pt x="640" y="683"/>
                    <a:pt x="634" y="699"/>
                    <a:pt x="635" y="704"/>
                  </a:cubicBezTo>
                  <a:close/>
                  <a:moveTo>
                    <a:pt x="636" y="947"/>
                  </a:moveTo>
                  <a:cubicBezTo>
                    <a:pt x="661" y="949"/>
                    <a:pt x="690" y="953"/>
                    <a:pt x="720" y="955"/>
                  </a:cubicBezTo>
                  <a:cubicBezTo>
                    <a:pt x="721" y="955"/>
                    <a:pt x="721" y="954"/>
                    <a:pt x="719" y="954"/>
                  </a:cubicBezTo>
                  <a:cubicBezTo>
                    <a:pt x="694" y="950"/>
                    <a:pt x="665" y="945"/>
                    <a:pt x="635" y="943"/>
                  </a:cubicBezTo>
                  <a:cubicBezTo>
                    <a:pt x="635" y="944"/>
                    <a:pt x="633" y="945"/>
                    <a:pt x="633" y="946"/>
                  </a:cubicBezTo>
                  <a:cubicBezTo>
                    <a:pt x="634" y="946"/>
                    <a:pt x="634" y="947"/>
                    <a:pt x="636" y="947"/>
                  </a:cubicBezTo>
                  <a:close/>
                  <a:moveTo>
                    <a:pt x="650" y="372"/>
                  </a:moveTo>
                  <a:cubicBezTo>
                    <a:pt x="657" y="357"/>
                    <a:pt x="661" y="335"/>
                    <a:pt x="664" y="317"/>
                  </a:cubicBezTo>
                  <a:cubicBezTo>
                    <a:pt x="665" y="311"/>
                    <a:pt x="669" y="302"/>
                    <a:pt x="662" y="300"/>
                  </a:cubicBezTo>
                  <a:cubicBezTo>
                    <a:pt x="653" y="321"/>
                    <a:pt x="651" y="350"/>
                    <a:pt x="638" y="368"/>
                  </a:cubicBezTo>
                  <a:cubicBezTo>
                    <a:pt x="642" y="370"/>
                    <a:pt x="645" y="371"/>
                    <a:pt x="650" y="372"/>
                  </a:cubicBezTo>
                  <a:close/>
                  <a:moveTo>
                    <a:pt x="739" y="760"/>
                  </a:moveTo>
                  <a:cubicBezTo>
                    <a:pt x="705" y="750"/>
                    <a:pt x="672" y="742"/>
                    <a:pt x="636" y="735"/>
                  </a:cubicBezTo>
                  <a:cubicBezTo>
                    <a:pt x="636" y="736"/>
                    <a:pt x="636" y="737"/>
                    <a:pt x="636" y="738"/>
                  </a:cubicBezTo>
                  <a:cubicBezTo>
                    <a:pt x="671" y="743"/>
                    <a:pt x="705" y="756"/>
                    <a:pt x="739" y="760"/>
                  </a:cubicBezTo>
                  <a:close/>
                  <a:moveTo>
                    <a:pt x="638" y="889"/>
                  </a:moveTo>
                  <a:cubicBezTo>
                    <a:pt x="635" y="888"/>
                    <a:pt x="635" y="891"/>
                    <a:pt x="635" y="894"/>
                  </a:cubicBezTo>
                  <a:cubicBezTo>
                    <a:pt x="638" y="894"/>
                    <a:pt x="639" y="892"/>
                    <a:pt x="638" y="889"/>
                  </a:cubicBezTo>
                  <a:close/>
                  <a:moveTo>
                    <a:pt x="652" y="398"/>
                  </a:moveTo>
                  <a:cubicBezTo>
                    <a:pt x="651" y="395"/>
                    <a:pt x="643" y="392"/>
                    <a:pt x="640" y="394"/>
                  </a:cubicBezTo>
                  <a:cubicBezTo>
                    <a:pt x="644" y="395"/>
                    <a:pt x="649" y="396"/>
                    <a:pt x="652" y="398"/>
                  </a:cubicBezTo>
                  <a:close/>
                  <a:moveTo>
                    <a:pt x="638" y="865"/>
                  </a:moveTo>
                  <a:cubicBezTo>
                    <a:pt x="636" y="865"/>
                    <a:pt x="636" y="871"/>
                    <a:pt x="638" y="872"/>
                  </a:cubicBezTo>
                  <a:cubicBezTo>
                    <a:pt x="636" y="868"/>
                    <a:pt x="642" y="864"/>
                    <a:pt x="638" y="865"/>
                  </a:cubicBezTo>
                  <a:close/>
                  <a:moveTo>
                    <a:pt x="644" y="917"/>
                  </a:moveTo>
                  <a:cubicBezTo>
                    <a:pt x="645" y="913"/>
                    <a:pt x="639" y="915"/>
                    <a:pt x="640" y="911"/>
                  </a:cubicBezTo>
                  <a:cubicBezTo>
                    <a:pt x="643" y="911"/>
                    <a:pt x="645" y="911"/>
                    <a:pt x="646" y="910"/>
                  </a:cubicBezTo>
                  <a:cubicBezTo>
                    <a:pt x="648" y="906"/>
                    <a:pt x="641" y="909"/>
                    <a:pt x="642" y="905"/>
                  </a:cubicBezTo>
                  <a:cubicBezTo>
                    <a:pt x="645" y="905"/>
                    <a:pt x="644" y="903"/>
                    <a:pt x="647" y="904"/>
                  </a:cubicBezTo>
                  <a:cubicBezTo>
                    <a:pt x="647" y="901"/>
                    <a:pt x="648" y="900"/>
                    <a:pt x="648" y="898"/>
                  </a:cubicBezTo>
                  <a:cubicBezTo>
                    <a:pt x="646" y="898"/>
                    <a:pt x="644" y="898"/>
                    <a:pt x="641" y="898"/>
                  </a:cubicBezTo>
                  <a:cubicBezTo>
                    <a:pt x="641" y="903"/>
                    <a:pt x="635" y="920"/>
                    <a:pt x="644" y="917"/>
                  </a:cubicBezTo>
                  <a:close/>
                  <a:moveTo>
                    <a:pt x="644" y="716"/>
                  </a:moveTo>
                  <a:cubicBezTo>
                    <a:pt x="645" y="720"/>
                    <a:pt x="638" y="724"/>
                    <a:pt x="643" y="726"/>
                  </a:cubicBezTo>
                  <a:cubicBezTo>
                    <a:pt x="644" y="724"/>
                    <a:pt x="646" y="717"/>
                    <a:pt x="644" y="716"/>
                  </a:cubicBezTo>
                  <a:close/>
                  <a:moveTo>
                    <a:pt x="780" y="1161"/>
                  </a:moveTo>
                  <a:cubicBezTo>
                    <a:pt x="729" y="1163"/>
                    <a:pt x="682" y="1160"/>
                    <a:pt x="639" y="1166"/>
                  </a:cubicBezTo>
                  <a:cubicBezTo>
                    <a:pt x="683" y="1165"/>
                    <a:pt x="739" y="1165"/>
                    <a:pt x="780" y="1161"/>
                  </a:cubicBezTo>
                  <a:close/>
                  <a:moveTo>
                    <a:pt x="759" y="941"/>
                  </a:moveTo>
                  <a:cubicBezTo>
                    <a:pt x="759" y="945"/>
                    <a:pt x="745" y="940"/>
                    <a:pt x="738" y="941"/>
                  </a:cubicBezTo>
                  <a:cubicBezTo>
                    <a:pt x="739" y="940"/>
                    <a:pt x="740" y="939"/>
                    <a:pt x="738" y="938"/>
                  </a:cubicBezTo>
                  <a:cubicBezTo>
                    <a:pt x="735" y="943"/>
                    <a:pt x="728" y="938"/>
                    <a:pt x="723" y="940"/>
                  </a:cubicBezTo>
                  <a:cubicBezTo>
                    <a:pt x="723" y="939"/>
                    <a:pt x="723" y="938"/>
                    <a:pt x="723" y="937"/>
                  </a:cubicBezTo>
                  <a:cubicBezTo>
                    <a:pt x="717" y="939"/>
                    <a:pt x="710" y="937"/>
                    <a:pt x="702" y="935"/>
                  </a:cubicBezTo>
                  <a:cubicBezTo>
                    <a:pt x="701" y="938"/>
                    <a:pt x="706" y="935"/>
                    <a:pt x="705" y="938"/>
                  </a:cubicBezTo>
                  <a:cubicBezTo>
                    <a:pt x="697" y="934"/>
                    <a:pt x="695" y="936"/>
                    <a:pt x="686" y="936"/>
                  </a:cubicBezTo>
                  <a:cubicBezTo>
                    <a:pt x="683" y="931"/>
                    <a:pt x="674" y="937"/>
                    <a:pt x="659" y="933"/>
                  </a:cubicBezTo>
                  <a:cubicBezTo>
                    <a:pt x="663" y="933"/>
                    <a:pt x="664" y="933"/>
                    <a:pt x="666" y="933"/>
                  </a:cubicBezTo>
                  <a:cubicBezTo>
                    <a:pt x="686" y="933"/>
                    <a:pt x="650" y="930"/>
                    <a:pt x="656" y="933"/>
                  </a:cubicBezTo>
                  <a:cubicBezTo>
                    <a:pt x="655" y="930"/>
                    <a:pt x="641" y="929"/>
                    <a:pt x="641" y="934"/>
                  </a:cubicBezTo>
                  <a:cubicBezTo>
                    <a:pt x="689" y="938"/>
                    <a:pt x="739" y="947"/>
                    <a:pt x="787" y="951"/>
                  </a:cubicBezTo>
                  <a:cubicBezTo>
                    <a:pt x="787" y="949"/>
                    <a:pt x="787" y="947"/>
                    <a:pt x="787" y="945"/>
                  </a:cubicBezTo>
                  <a:cubicBezTo>
                    <a:pt x="782" y="943"/>
                    <a:pt x="782" y="947"/>
                    <a:pt x="779" y="947"/>
                  </a:cubicBezTo>
                  <a:cubicBezTo>
                    <a:pt x="774" y="942"/>
                    <a:pt x="763" y="943"/>
                    <a:pt x="759" y="941"/>
                  </a:cubicBezTo>
                  <a:close/>
                  <a:moveTo>
                    <a:pt x="649" y="895"/>
                  </a:moveTo>
                  <a:cubicBezTo>
                    <a:pt x="649" y="893"/>
                    <a:pt x="649" y="891"/>
                    <a:pt x="649" y="890"/>
                  </a:cubicBezTo>
                  <a:cubicBezTo>
                    <a:pt x="646" y="891"/>
                    <a:pt x="646" y="888"/>
                    <a:pt x="642" y="889"/>
                  </a:cubicBezTo>
                  <a:cubicBezTo>
                    <a:pt x="643" y="891"/>
                    <a:pt x="642" y="893"/>
                    <a:pt x="641" y="894"/>
                  </a:cubicBezTo>
                  <a:cubicBezTo>
                    <a:pt x="644" y="895"/>
                    <a:pt x="645" y="895"/>
                    <a:pt x="649" y="895"/>
                  </a:cubicBezTo>
                  <a:close/>
                  <a:moveTo>
                    <a:pt x="650" y="887"/>
                  </a:moveTo>
                  <a:cubicBezTo>
                    <a:pt x="650" y="884"/>
                    <a:pt x="650" y="885"/>
                    <a:pt x="651" y="882"/>
                  </a:cubicBezTo>
                  <a:cubicBezTo>
                    <a:pt x="648" y="882"/>
                    <a:pt x="646" y="882"/>
                    <a:pt x="643" y="882"/>
                  </a:cubicBezTo>
                  <a:cubicBezTo>
                    <a:pt x="644" y="884"/>
                    <a:pt x="642" y="884"/>
                    <a:pt x="642" y="886"/>
                  </a:cubicBezTo>
                  <a:cubicBezTo>
                    <a:pt x="646" y="885"/>
                    <a:pt x="647" y="887"/>
                    <a:pt x="650" y="887"/>
                  </a:cubicBezTo>
                  <a:close/>
                  <a:moveTo>
                    <a:pt x="651" y="880"/>
                  </a:moveTo>
                  <a:cubicBezTo>
                    <a:pt x="652" y="874"/>
                    <a:pt x="648" y="874"/>
                    <a:pt x="644" y="875"/>
                  </a:cubicBezTo>
                  <a:cubicBezTo>
                    <a:pt x="644" y="876"/>
                    <a:pt x="644" y="877"/>
                    <a:pt x="643" y="879"/>
                  </a:cubicBezTo>
                  <a:cubicBezTo>
                    <a:pt x="647" y="878"/>
                    <a:pt x="647" y="880"/>
                    <a:pt x="651" y="880"/>
                  </a:cubicBezTo>
                  <a:close/>
                  <a:moveTo>
                    <a:pt x="652" y="873"/>
                  </a:moveTo>
                  <a:cubicBezTo>
                    <a:pt x="652" y="870"/>
                    <a:pt x="652" y="868"/>
                    <a:pt x="652" y="866"/>
                  </a:cubicBezTo>
                  <a:cubicBezTo>
                    <a:pt x="649" y="866"/>
                    <a:pt x="647" y="866"/>
                    <a:pt x="645" y="866"/>
                  </a:cubicBezTo>
                  <a:cubicBezTo>
                    <a:pt x="645" y="869"/>
                    <a:pt x="644" y="870"/>
                    <a:pt x="644" y="873"/>
                  </a:cubicBezTo>
                  <a:cubicBezTo>
                    <a:pt x="646" y="873"/>
                    <a:pt x="649" y="873"/>
                    <a:pt x="652" y="873"/>
                  </a:cubicBezTo>
                  <a:close/>
                  <a:moveTo>
                    <a:pt x="665" y="596"/>
                  </a:moveTo>
                  <a:cubicBezTo>
                    <a:pt x="671" y="598"/>
                    <a:pt x="675" y="584"/>
                    <a:pt x="670" y="579"/>
                  </a:cubicBezTo>
                  <a:cubicBezTo>
                    <a:pt x="670" y="584"/>
                    <a:pt x="668" y="582"/>
                    <a:pt x="669" y="578"/>
                  </a:cubicBezTo>
                  <a:cubicBezTo>
                    <a:pt x="658" y="588"/>
                    <a:pt x="654" y="604"/>
                    <a:pt x="646" y="616"/>
                  </a:cubicBezTo>
                  <a:cubicBezTo>
                    <a:pt x="648" y="619"/>
                    <a:pt x="646" y="626"/>
                    <a:pt x="648" y="628"/>
                  </a:cubicBezTo>
                  <a:cubicBezTo>
                    <a:pt x="656" y="613"/>
                    <a:pt x="662" y="596"/>
                    <a:pt x="669" y="583"/>
                  </a:cubicBezTo>
                  <a:cubicBezTo>
                    <a:pt x="668" y="588"/>
                    <a:pt x="666" y="592"/>
                    <a:pt x="665" y="596"/>
                  </a:cubicBezTo>
                  <a:close/>
                  <a:moveTo>
                    <a:pt x="652" y="862"/>
                  </a:moveTo>
                  <a:cubicBezTo>
                    <a:pt x="652" y="859"/>
                    <a:pt x="652" y="857"/>
                    <a:pt x="652" y="855"/>
                  </a:cubicBezTo>
                  <a:cubicBezTo>
                    <a:pt x="650" y="855"/>
                    <a:pt x="648" y="855"/>
                    <a:pt x="646" y="855"/>
                  </a:cubicBezTo>
                  <a:cubicBezTo>
                    <a:pt x="645" y="857"/>
                    <a:pt x="644" y="858"/>
                    <a:pt x="645" y="862"/>
                  </a:cubicBezTo>
                  <a:cubicBezTo>
                    <a:pt x="647" y="862"/>
                    <a:pt x="649" y="862"/>
                    <a:pt x="652" y="862"/>
                  </a:cubicBezTo>
                  <a:close/>
                  <a:moveTo>
                    <a:pt x="652" y="673"/>
                  </a:moveTo>
                  <a:cubicBezTo>
                    <a:pt x="651" y="680"/>
                    <a:pt x="647" y="688"/>
                    <a:pt x="647" y="693"/>
                  </a:cubicBezTo>
                  <a:cubicBezTo>
                    <a:pt x="650" y="687"/>
                    <a:pt x="653" y="678"/>
                    <a:pt x="652" y="673"/>
                  </a:cubicBezTo>
                  <a:close/>
                  <a:moveTo>
                    <a:pt x="652" y="665"/>
                  </a:moveTo>
                  <a:cubicBezTo>
                    <a:pt x="652" y="662"/>
                    <a:pt x="654" y="662"/>
                    <a:pt x="657" y="663"/>
                  </a:cubicBezTo>
                  <a:cubicBezTo>
                    <a:pt x="659" y="658"/>
                    <a:pt x="658" y="649"/>
                    <a:pt x="662" y="646"/>
                  </a:cubicBezTo>
                  <a:cubicBezTo>
                    <a:pt x="662" y="660"/>
                    <a:pt x="657" y="677"/>
                    <a:pt x="655" y="694"/>
                  </a:cubicBezTo>
                  <a:cubicBezTo>
                    <a:pt x="664" y="678"/>
                    <a:pt x="664" y="660"/>
                    <a:pt x="664" y="636"/>
                  </a:cubicBezTo>
                  <a:cubicBezTo>
                    <a:pt x="659" y="637"/>
                    <a:pt x="656" y="634"/>
                    <a:pt x="651" y="634"/>
                  </a:cubicBezTo>
                  <a:cubicBezTo>
                    <a:pt x="651" y="641"/>
                    <a:pt x="645" y="649"/>
                    <a:pt x="650" y="653"/>
                  </a:cubicBezTo>
                  <a:cubicBezTo>
                    <a:pt x="649" y="650"/>
                    <a:pt x="649" y="652"/>
                    <a:pt x="650" y="648"/>
                  </a:cubicBezTo>
                  <a:cubicBezTo>
                    <a:pt x="656" y="651"/>
                    <a:pt x="658" y="637"/>
                    <a:pt x="663" y="638"/>
                  </a:cubicBezTo>
                  <a:cubicBezTo>
                    <a:pt x="660" y="648"/>
                    <a:pt x="652" y="656"/>
                    <a:pt x="652" y="665"/>
                  </a:cubicBezTo>
                  <a:close/>
                  <a:moveTo>
                    <a:pt x="757" y="818"/>
                  </a:moveTo>
                  <a:cubicBezTo>
                    <a:pt x="759" y="820"/>
                    <a:pt x="765" y="819"/>
                    <a:pt x="770" y="820"/>
                  </a:cubicBezTo>
                  <a:cubicBezTo>
                    <a:pt x="771" y="817"/>
                    <a:pt x="767" y="816"/>
                    <a:pt x="770" y="815"/>
                  </a:cubicBezTo>
                  <a:cubicBezTo>
                    <a:pt x="772" y="816"/>
                    <a:pt x="772" y="820"/>
                    <a:pt x="775" y="821"/>
                  </a:cubicBezTo>
                  <a:cubicBezTo>
                    <a:pt x="775" y="816"/>
                    <a:pt x="778" y="823"/>
                    <a:pt x="783" y="821"/>
                  </a:cubicBezTo>
                  <a:cubicBezTo>
                    <a:pt x="782" y="817"/>
                    <a:pt x="780" y="815"/>
                    <a:pt x="779" y="812"/>
                  </a:cubicBezTo>
                  <a:cubicBezTo>
                    <a:pt x="773" y="810"/>
                    <a:pt x="758" y="808"/>
                    <a:pt x="754" y="805"/>
                  </a:cubicBezTo>
                  <a:cubicBezTo>
                    <a:pt x="762" y="803"/>
                    <a:pt x="776" y="813"/>
                    <a:pt x="782" y="807"/>
                  </a:cubicBezTo>
                  <a:cubicBezTo>
                    <a:pt x="781" y="811"/>
                    <a:pt x="784" y="811"/>
                    <a:pt x="787" y="812"/>
                  </a:cubicBezTo>
                  <a:cubicBezTo>
                    <a:pt x="789" y="811"/>
                    <a:pt x="787" y="807"/>
                    <a:pt x="791" y="808"/>
                  </a:cubicBezTo>
                  <a:cubicBezTo>
                    <a:pt x="793" y="809"/>
                    <a:pt x="794" y="811"/>
                    <a:pt x="794" y="814"/>
                  </a:cubicBezTo>
                  <a:cubicBezTo>
                    <a:pt x="798" y="812"/>
                    <a:pt x="802" y="817"/>
                    <a:pt x="805" y="814"/>
                  </a:cubicBezTo>
                  <a:cubicBezTo>
                    <a:pt x="804" y="806"/>
                    <a:pt x="795" y="807"/>
                    <a:pt x="789" y="804"/>
                  </a:cubicBezTo>
                  <a:cubicBezTo>
                    <a:pt x="806" y="806"/>
                    <a:pt x="817" y="808"/>
                    <a:pt x="831" y="812"/>
                  </a:cubicBezTo>
                  <a:cubicBezTo>
                    <a:pt x="828" y="805"/>
                    <a:pt x="820" y="804"/>
                    <a:pt x="813" y="804"/>
                  </a:cubicBezTo>
                  <a:cubicBezTo>
                    <a:pt x="811" y="799"/>
                    <a:pt x="805" y="800"/>
                    <a:pt x="800" y="801"/>
                  </a:cubicBezTo>
                  <a:cubicBezTo>
                    <a:pt x="799" y="800"/>
                    <a:pt x="796" y="800"/>
                    <a:pt x="797" y="798"/>
                  </a:cubicBezTo>
                  <a:cubicBezTo>
                    <a:pt x="753" y="790"/>
                    <a:pt x="719" y="777"/>
                    <a:pt x="672" y="769"/>
                  </a:cubicBezTo>
                  <a:cubicBezTo>
                    <a:pt x="673" y="765"/>
                    <a:pt x="666" y="769"/>
                    <a:pt x="667" y="765"/>
                  </a:cubicBezTo>
                  <a:cubicBezTo>
                    <a:pt x="671" y="764"/>
                    <a:pt x="674" y="770"/>
                    <a:pt x="676" y="765"/>
                  </a:cubicBezTo>
                  <a:cubicBezTo>
                    <a:pt x="670" y="764"/>
                    <a:pt x="667" y="763"/>
                    <a:pt x="663" y="765"/>
                  </a:cubicBezTo>
                  <a:cubicBezTo>
                    <a:pt x="660" y="760"/>
                    <a:pt x="657" y="766"/>
                    <a:pt x="648" y="762"/>
                  </a:cubicBezTo>
                  <a:cubicBezTo>
                    <a:pt x="652" y="787"/>
                    <a:pt x="650" y="814"/>
                    <a:pt x="654" y="845"/>
                  </a:cubicBezTo>
                  <a:cubicBezTo>
                    <a:pt x="657" y="845"/>
                    <a:pt x="659" y="846"/>
                    <a:pt x="663" y="846"/>
                  </a:cubicBezTo>
                  <a:cubicBezTo>
                    <a:pt x="664" y="844"/>
                    <a:pt x="664" y="841"/>
                    <a:pt x="664" y="839"/>
                  </a:cubicBezTo>
                  <a:cubicBezTo>
                    <a:pt x="661" y="838"/>
                    <a:pt x="655" y="840"/>
                    <a:pt x="654" y="838"/>
                  </a:cubicBezTo>
                  <a:cubicBezTo>
                    <a:pt x="657" y="836"/>
                    <a:pt x="659" y="837"/>
                    <a:pt x="664" y="837"/>
                  </a:cubicBezTo>
                  <a:cubicBezTo>
                    <a:pt x="663" y="819"/>
                    <a:pt x="666" y="796"/>
                    <a:pt x="655" y="785"/>
                  </a:cubicBezTo>
                  <a:cubicBezTo>
                    <a:pt x="655" y="788"/>
                    <a:pt x="657" y="789"/>
                    <a:pt x="655" y="791"/>
                  </a:cubicBezTo>
                  <a:cubicBezTo>
                    <a:pt x="654" y="789"/>
                    <a:pt x="652" y="786"/>
                    <a:pt x="652" y="782"/>
                  </a:cubicBezTo>
                  <a:cubicBezTo>
                    <a:pt x="655" y="783"/>
                    <a:pt x="655" y="780"/>
                    <a:pt x="658" y="781"/>
                  </a:cubicBezTo>
                  <a:cubicBezTo>
                    <a:pt x="669" y="791"/>
                    <a:pt x="665" y="824"/>
                    <a:pt x="667" y="838"/>
                  </a:cubicBezTo>
                  <a:cubicBezTo>
                    <a:pt x="669" y="838"/>
                    <a:pt x="670" y="838"/>
                    <a:pt x="672" y="838"/>
                  </a:cubicBezTo>
                  <a:cubicBezTo>
                    <a:pt x="672" y="828"/>
                    <a:pt x="671" y="817"/>
                    <a:pt x="667" y="810"/>
                  </a:cubicBezTo>
                  <a:cubicBezTo>
                    <a:pt x="669" y="801"/>
                    <a:pt x="666" y="780"/>
                    <a:pt x="655" y="777"/>
                  </a:cubicBezTo>
                  <a:cubicBezTo>
                    <a:pt x="658" y="770"/>
                    <a:pt x="666" y="773"/>
                    <a:pt x="673" y="774"/>
                  </a:cubicBezTo>
                  <a:cubicBezTo>
                    <a:pt x="694" y="779"/>
                    <a:pt x="726" y="787"/>
                    <a:pt x="743" y="794"/>
                  </a:cubicBezTo>
                  <a:cubicBezTo>
                    <a:pt x="716" y="788"/>
                    <a:pt x="691" y="781"/>
                    <a:pt x="663" y="776"/>
                  </a:cubicBezTo>
                  <a:cubicBezTo>
                    <a:pt x="664" y="782"/>
                    <a:pt x="668" y="793"/>
                    <a:pt x="670" y="800"/>
                  </a:cubicBezTo>
                  <a:cubicBezTo>
                    <a:pt x="671" y="805"/>
                    <a:pt x="670" y="812"/>
                    <a:pt x="676" y="811"/>
                  </a:cubicBezTo>
                  <a:cubicBezTo>
                    <a:pt x="678" y="810"/>
                    <a:pt x="675" y="807"/>
                    <a:pt x="678" y="807"/>
                  </a:cubicBezTo>
                  <a:cubicBezTo>
                    <a:pt x="681" y="807"/>
                    <a:pt x="680" y="811"/>
                    <a:pt x="682" y="812"/>
                  </a:cubicBezTo>
                  <a:cubicBezTo>
                    <a:pt x="684" y="809"/>
                    <a:pt x="680" y="805"/>
                    <a:pt x="680" y="802"/>
                  </a:cubicBezTo>
                  <a:cubicBezTo>
                    <a:pt x="680" y="800"/>
                    <a:pt x="675" y="802"/>
                    <a:pt x="674" y="799"/>
                  </a:cubicBezTo>
                  <a:cubicBezTo>
                    <a:pt x="675" y="795"/>
                    <a:pt x="679" y="799"/>
                    <a:pt x="678" y="796"/>
                  </a:cubicBezTo>
                  <a:cubicBezTo>
                    <a:pt x="678" y="793"/>
                    <a:pt x="673" y="789"/>
                    <a:pt x="676" y="786"/>
                  </a:cubicBezTo>
                  <a:cubicBezTo>
                    <a:pt x="681" y="788"/>
                    <a:pt x="680" y="795"/>
                    <a:pt x="681" y="800"/>
                  </a:cubicBezTo>
                  <a:cubicBezTo>
                    <a:pt x="689" y="799"/>
                    <a:pt x="695" y="805"/>
                    <a:pt x="702" y="802"/>
                  </a:cubicBezTo>
                  <a:cubicBezTo>
                    <a:pt x="701" y="801"/>
                    <a:pt x="699" y="797"/>
                    <a:pt x="703" y="797"/>
                  </a:cubicBezTo>
                  <a:cubicBezTo>
                    <a:pt x="705" y="798"/>
                    <a:pt x="704" y="802"/>
                    <a:pt x="706" y="804"/>
                  </a:cubicBezTo>
                  <a:cubicBezTo>
                    <a:pt x="719" y="808"/>
                    <a:pt x="737" y="808"/>
                    <a:pt x="748" y="814"/>
                  </a:cubicBezTo>
                  <a:cubicBezTo>
                    <a:pt x="747" y="814"/>
                    <a:pt x="745" y="814"/>
                    <a:pt x="745" y="815"/>
                  </a:cubicBezTo>
                  <a:cubicBezTo>
                    <a:pt x="750" y="824"/>
                    <a:pt x="758" y="810"/>
                    <a:pt x="764" y="817"/>
                  </a:cubicBezTo>
                  <a:cubicBezTo>
                    <a:pt x="761" y="817"/>
                    <a:pt x="758" y="815"/>
                    <a:pt x="757" y="818"/>
                  </a:cubicBezTo>
                  <a:close/>
                  <a:moveTo>
                    <a:pt x="662" y="375"/>
                  </a:moveTo>
                  <a:cubicBezTo>
                    <a:pt x="669" y="355"/>
                    <a:pt x="677" y="329"/>
                    <a:pt x="675" y="304"/>
                  </a:cubicBezTo>
                  <a:cubicBezTo>
                    <a:pt x="672" y="304"/>
                    <a:pt x="672" y="303"/>
                    <a:pt x="669" y="303"/>
                  </a:cubicBezTo>
                  <a:cubicBezTo>
                    <a:pt x="665" y="328"/>
                    <a:pt x="661" y="354"/>
                    <a:pt x="651" y="373"/>
                  </a:cubicBezTo>
                  <a:cubicBezTo>
                    <a:pt x="656" y="377"/>
                    <a:pt x="658" y="374"/>
                    <a:pt x="662" y="375"/>
                  </a:cubicBezTo>
                  <a:close/>
                  <a:moveTo>
                    <a:pt x="660" y="1039"/>
                  </a:moveTo>
                  <a:cubicBezTo>
                    <a:pt x="659" y="1040"/>
                    <a:pt x="649" y="1037"/>
                    <a:pt x="646" y="1040"/>
                  </a:cubicBezTo>
                  <a:cubicBezTo>
                    <a:pt x="649" y="1039"/>
                    <a:pt x="660" y="1043"/>
                    <a:pt x="660" y="1039"/>
                  </a:cubicBezTo>
                  <a:close/>
                  <a:moveTo>
                    <a:pt x="652" y="899"/>
                  </a:moveTo>
                  <a:cubicBezTo>
                    <a:pt x="649" y="898"/>
                    <a:pt x="650" y="902"/>
                    <a:pt x="649" y="904"/>
                  </a:cubicBezTo>
                  <a:cubicBezTo>
                    <a:pt x="652" y="904"/>
                    <a:pt x="652" y="901"/>
                    <a:pt x="652" y="899"/>
                  </a:cubicBezTo>
                  <a:close/>
                  <a:moveTo>
                    <a:pt x="663" y="634"/>
                  </a:moveTo>
                  <a:cubicBezTo>
                    <a:pt x="666" y="629"/>
                    <a:pt x="667" y="616"/>
                    <a:pt x="662" y="614"/>
                  </a:cubicBezTo>
                  <a:cubicBezTo>
                    <a:pt x="657" y="619"/>
                    <a:pt x="654" y="625"/>
                    <a:pt x="652" y="632"/>
                  </a:cubicBezTo>
                  <a:cubicBezTo>
                    <a:pt x="657" y="633"/>
                    <a:pt x="660" y="634"/>
                    <a:pt x="663" y="634"/>
                  </a:cubicBezTo>
                  <a:close/>
                  <a:moveTo>
                    <a:pt x="655" y="922"/>
                  </a:moveTo>
                  <a:cubicBezTo>
                    <a:pt x="654" y="923"/>
                    <a:pt x="650" y="921"/>
                    <a:pt x="650" y="923"/>
                  </a:cubicBezTo>
                  <a:cubicBezTo>
                    <a:pt x="652" y="924"/>
                    <a:pt x="655" y="927"/>
                    <a:pt x="655" y="922"/>
                  </a:cubicBezTo>
                  <a:close/>
                  <a:moveTo>
                    <a:pt x="669" y="397"/>
                  </a:moveTo>
                  <a:cubicBezTo>
                    <a:pt x="665" y="396"/>
                    <a:pt x="654" y="390"/>
                    <a:pt x="657" y="394"/>
                  </a:cubicBezTo>
                  <a:cubicBezTo>
                    <a:pt x="668" y="397"/>
                    <a:pt x="676" y="401"/>
                    <a:pt x="685" y="404"/>
                  </a:cubicBezTo>
                  <a:cubicBezTo>
                    <a:pt x="683" y="400"/>
                    <a:pt x="676" y="400"/>
                    <a:pt x="669" y="397"/>
                  </a:cubicBezTo>
                  <a:close/>
                  <a:moveTo>
                    <a:pt x="653" y="896"/>
                  </a:moveTo>
                  <a:cubicBezTo>
                    <a:pt x="653" y="893"/>
                    <a:pt x="655" y="893"/>
                    <a:pt x="654" y="890"/>
                  </a:cubicBezTo>
                  <a:cubicBezTo>
                    <a:pt x="651" y="889"/>
                    <a:pt x="650" y="896"/>
                    <a:pt x="653" y="896"/>
                  </a:cubicBezTo>
                  <a:close/>
                  <a:moveTo>
                    <a:pt x="656" y="915"/>
                  </a:moveTo>
                  <a:cubicBezTo>
                    <a:pt x="655" y="915"/>
                    <a:pt x="654" y="915"/>
                    <a:pt x="652" y="915"/>
                  </a:cubicBezTo>
                  <a:cubicBezTo>
                    <a:pt x="652" y="916"/>
                    <a:pt x="652" y="918"/>
                    <a:pt x="652" y="919"/>
                  </a:cubicBezTo>
                  <a:cubicBezTo>
                    <a:pt x="655" y="919"/>
                    <a:pt x="657" y="918"/>
                    <a:pt x="656" y="915"/>
                  </a:cubicBezTo>
                  <a:close/>
                  <a:moveTo>
                    <a:pt x="654" y="883"/>
                  </a:moveTo>
                  <a:cubicBezTo>
                    <a:pt x="651" y="883"/>
                    <a:pt x="653" y="886"/>
                    <a:pt x="652" y="888"/>
                  </a:cubicBezTo>
                  <a:cubicBezTo>
                    <a:pt x="656" y="889"/>
                    <a:pt x="657" y="882"/>
                    <a:pt x="654" y="883"/>
                  </a:cubicBezTo>
                  <a:close/>
                  <a:moveTo>
                    <a:pt x="658" y="876"/>
                  </a:moveTo>
                  <a:cubicBezTo>
                    <a:pt x="656" y="876"/>
                    <a:pt x="655" y="876"/>
                    <a:pt x="654" y="876"/>
                  </a:cubicBezTo>
                  <a:cubicBezTo>
                    <a:pt x="654" y="877"/>
                    <a:pt x="654" y="878"/>
                    <a:pt x="654" y="880"/>
                  </a:cubicBezTo>
                  <a:cubicBezTo>
                    <a:pt x="657" y="880"/>
                    <a:pt x="658" y="879"/>
                    <a:pt x="658" y="876"/>
                  </a:cubicBezTo>
                  <a:close/>
                  <a:moveTo>
                    <a:pt x="661" y="868"/>
                  </a:moveTo>
                  <a:cubicBezTo>
                    <a:pt x="659" y="866"/>
                    <a:pt x="656" y="867"/>
                    <a:pt x="655" y="866"/>
                  </a:cubicBezTo>
                  <a:cubicBezTo>
                    <a:pt x="654" y="868"/>
                    <a:pt x="653" y="870"/>
                    <a:pt x="654" y="874"/>
                  </a:cubicBezTo>
                  <a:cubicBezTo>
                    <a:pt x="659" y="875"/>
                    <a:pt x="658" y="870"/>
                    <a:pt x="661" y="868"/>
                  </a:cubicBezTo>
                  <a:close/>
                  <a:moveTo>
                    <a:pt x="655" y="861"/>
                  </a:moveTo>
                  <a:cubicBezTo>
                    <a:pt x="656" y="863"/>
                    <a:pt x="662" y="862"/>
                    <a:pt x="663" y="861"/>
                  </a:cubicBezTo>
                  <a:cubicBezTo>
                    <a:pt x="663" y="859"/>
                    <a:pt x="663" y="857"/>
                    <a:pt x="663" y="856"/>
                  </a:cubicBezTo>
                  <a:cubicBezTo>
                    <a:pt x="659" y="857"/>
                    <a:pt x="655" y="854"/>
                    <a:pt x="654" y="856"/>
                  </a:cubicBezTo>
                  <a:cubicBezTo>
                    <a:pt x="653" y="858"/>
                    <a:pt x="654" y="859"/>
                    <a:pt x="655" y="861"/>
                  </a:cubicBezTo>
                  <a:close/>
                  <a:moveTo>
                    <a:pt x="663" y="849"/>
                  </a:moveTo>
                  <a:cubicBezTo>
                    <a:pt x="660" y="848"/>
                    <a:pt x="656" y="849"/>
                    <a:pt x="654" y="848"/>
                  </a:cubicBezTo>
                  <a:cubicBezTo>
                    <a:pt x="654" y="849"/>
                    <a:pt x="654" y="850"/>
                    <a:pt x="654" y="852"/>
                  </a:cubicBezTo>
                  <a:cubicBezTo>
                    <a:pt x="658" y="851"/>
                    <a:pt x="664" y="855"/>
                    <a:pt x="663" y="849"/>
                  </a:cubicBezTo>
                  <a:close/>
                  <a:moveTo>
                    <a:pt x="684" y="386"/>
                  </a:moveTo>
                  <a:cubicBezTo>
                    <a:pt x="693" y="364"/>
                    <a:pt x="692" y="339"/>
                    <a:pt x="694" y="311"/>
                  </a:cubicBezTo>
                  <a:cubicBezTo>
                    <a:pt x="691" y="310"/>
                    <a:pt x="688" y="310"/>
                    <a:pt x="686" y="308"/>
                  </a:cubicBezTo>
                  <a:cubicBezTo>
                    <a:pt x="683" y="334"/>
                    <a:pt x="684" y="365"/>
                    <a:pt x="669" y="380"/>
                  </a:cubicBezTo>
                  <a:cubicBezTo>
                    <a:pt x="667" y="376"/>
                    <a:pt x="670" y="373"/>
                    <a:pt x="672" y="374"/>
                  </a:cubicBezTo>
                  <a:cubicBezTo>
                    <a:pt x="678" y="361"/>
                    <a:pt x="681" y="338"/>
                    <a:pt x="682" y="321"/>
                  </a:cubicBezTo>
                  <a:cubicBezTo>
                    <a:pt x="682" y="316"/>
                    <a:pt x="687" y="307"/>
                    <a:pt x="679" y="306"/>
                  </a:cubicBezTo>
                  <a:cubicBezTo>
                    <a:pt x="676" y="329"/>
                    <a:pt x="673" y="360"/>
                    <a:pt x="662" y="378"/>
                  </a:cubicBezTo>
                  <a:cubicBezTo>
                    <a:pt x="670" y="380"/>
                    <a:pt x="675" y="385"/>
                    <a:pt x="684" y="386"/>
                  </a:cubicBezTo>
                  <a:close/>
                  <a:moveTo>
                    <a:pt x="676" y="250"/>
                  </a:moveTo>
                  <a:cubicBezTo>
                    <a:pt x="673" y="249"/>
                    <a:pt x="664" y="246"/>
                    <a:pt x="666" y="247"/>
                  </a:cubicBezTo>
                  <a:cubicBezTo>
                    <a:pt x="668" y="248"/>
                    <a:pt x="674" y="252"/>
                    <a:pt x="676" y="250"/>
                  </a:cubicBezTo>
                  <a:close/>
                  <a:moveTo>
                    <a:pt x="663" y="727"/>
                  </a:moveTo>
                  <a:cubicBezTo>
                    <a:pt x="663" y="723"/>
                    <a:pt x="665" y="721"/>
                    <a:pt x="665" y="717"/>
                  </a:cubicBezTo>
                  <a:cubicBezTo>
                    <a:pt x="661" y="717"/>
                    <a:pt x="661" y="726"/>
                    <a:pt x="663" y="727"/>
                  </a:cubicBezTo>
                  <a:close/>
                  <a:moveTo>
                    <a:pt x="664" y="403"/>
                  </a:moveTo>
                  <a:cubicBezTo>
                    <a:pt x="706" y="419"/>
                    <a:pt x="750" y="439"/>
                    <a:pt x="792" y="451"/>
                  </a:cubicBezTo>
                  <a:cubicBezTo>
                    <a:pt x="752" y="433"/>
                    <a:pt x="707" y="416"/>
                    <a:pt x="664" y="403"/>
                  </a:cubicBezTo>
                  <a:close/>
                  <a:moveTo>
                    <a:pt x="677" y="558"/>
                  </a:moveTo>
                  <a:cubicBezTo>
                    <a:pt x="678" y="555"/>
                    <a:pt x="677" y="556"/>
                    <a:pt x="677" y="552"/>
                  </a:cubicBezTo>
                  <a:cubicBezTo>
                    <a:pt x="672" y="553"/>
                    <a:pt x="667" y="548"/>
                    <a:pt x="664" y="550"/>
                  </a:cubicBezTo>
                  <a:cubicBezTo>
                    <a:pt x="665" y="556"/>
                    <a:pt x="670" y="558"/>
                    <a:pt x="677" y="558"/>
                  </a:cubicBezTo>
                  <a:close/>
                  <a:moveTo>
                    <a:pt x="665" y="906"/>
                  </a:moveTo>
                  <a:cubicBezTo>
                    <a:pt x="666" y="905"/>
                    <a:pt x="666" y="902"/>
                    <a:pt x="667" y="901"/>
                  </a:cubicBezTo>
                  <a:cubicBezTo>
                    <a:pt x="666" y="900"/>
                    <a:pt x="664" y="900"/>
                    <a:pt x="661" y="900"/>
                  </a:cubicBezTo>
                  <a:cubicBezTo>
                    <a:pt x="661" y="902"/>
                    <a:pt x="661" y="903"/>
                    <a:pt x="661" y="905"/>
                  </a:cubicBezTo>
                  <a:cubicBezTo>
                    <a:pt x="663" y="905"/>
                    <a:pt x="664" y="906"/>
                    <a:pt x="665" y="906"/>
                  </a:cubicBezTo>
                  <a:close/>
                  <a:moveTo>
                    <a:pt x="677" y="1106"/>
                  </a:moveTo>
                  <a:cubicBezTo>
                    <a:pt x="673" y="1108"/>
                    <a:pt x="661" y="1106"/>
                    <a:pt x="661" y="1108"/>
                  </a:cubicBezTo>
                  <a:cubicBezTo>
                    <a:pt x="666" y="1107"/>
                    <a:pt x="675" y="1111"/>
                    <a:pt x="677" y="1106"/>
                  </a:cubicBezTo>
                  <a:close/>
                  <a:moveTo>
                    <a:pt x="668" y="897"/>
                  </a:moveTo>
                  <a:cubicBezTo>
                    <a:pt x="668" y="894"/>
                    <a:pt x="670" y="894"/>
                    <a:pt x="670" y="892"/>
                  </a:cubicBezTo>
                  <a:cubicBezTo>
                    <a:pt x="666" y="893"/>
                    <a:pt x="666" y="890"/>
                    <a:pt x="662" y="891"/>
                  </a:cubicBezTo>
                  <a:cubicBezTo>
                    <a:pt x="662" y="893"/>
                    <a:pt x="662" y="894"/>
                    <a:pt x="662" y="896"/>
                  </a:cubicBezTo>
                  <a:cubicBezTo>
                    <a:pt x="666" y="895"/>
                    <a:pt x="666" y="897"/>
                    <a:pt x="668" y="897"/>
                  </a:cubicBezTo>
                  <a:close/>
                  <a:moveTo>
                    <a:pt x="671" y="884"/>
                  </a:moveTo>
                  <a:cubicBezTo>
                    <a:pt x="667" y="885"/>
                    <a:pt x="665" y="882"/>
                    <a:pt x="664" y="884"/>
                  </a:cubicBezTo>
                  <a:cubicBezTo>
                    <a:pt x="664" y="885"/>
                    <a:pt x="664" y="887"/>
                    <a:pt x="664" y="888"/>
                  </a:cubicBezTo>
                  <a:cubicBezTo>
                    <a:pt x="667" y="889"/>
                    <a:pt x="672" y="890"/>
                    <a:pt x="671" y="884"/>
                  </a:cubicBezTo>
                  <a:close/>
                  <a:moveTo>
                    <a:pt x="672" y="880"/>
                  </a:moveTo>
                  <a:cubicBezTo>
                    <a:pt x="672" y="876"/>
                    <a:pt x="667" y="877"/>
                    <a:pt x="664" y="877"/>
                  </a:cubicBezTo>
                  <a:cubicBezTo>
                    <a:pt x="664" y="878"/>
                    <a:pt x="664" y="879"/>
                    <a:pt x="664" y="880"/>
                  </a:cubicBezTo>
                  <a:cubicBezTo>
                    <a:pt x="666" y="880"/>
                    <a:pt x="670" y="882"/>
                    <a:pt x="672" y="880"/>
                  </a:cubicBezTo>
                  <a:close/>
                  <a:moveTo>
                    <a:pt x="672" y="875"/>
                  </a:moveTo>
                  <a:cubicBezTo>
                    <a:pt x="672" y="871"/>
                    <a:pt x="673" y="872"/>
                    <a:pt x="672" y="869"/>
                  </a:cubicBezTo>
                  <a:cubicBezTo>
                    <a:pt x="670" y="867"/>
                    <a:pt x="667" y="868"/>
                    <a:pt x="665" y="868"/>
                  </a:cubicBezTo>
                  <a:cubicBezTo>
                    <a:pt x="665" y="870"/>
                    <a:pt x="665" y="872"/>
                    <a:pt x="665" y="875"/>
                  </a:cubicBezTo>
                  <a:cubicBezTo>
                    <a:pt x="667" y="875"/>
                    <a:pt x="669" y="875"/>
                    <a:pt x="672" y="875"/>
                  </a:cubicBezTo>
                  <a:close/>
                  <a:moveTo>
                    <a:pt x="673" y="862"/>
                  </a:moveTo>
                  <a:cubicBezTo>
                    <a:pt x="670" y="862"/>
                    <a:pt x="674" y="860"/>
                    <a:pt x="673" y="858"/>
                  </a:cubicBezTo>
                  <a:cubicBezTo>
                    <a:pt x="671" y="856"/>
                    <a:pt x="666" y="856"/>
                    <a:pt x="665" y="858"/>
                  </a:cubicBezTo>
                  <a:cubicBezTo>
                    <a:pt x="665" y="859"/>
                    <a:pt x="665" y="860"/>
                    <a:pt x="665" y="862"/>
                  </a:cubicBezTo>
                  <a:cubicBezTo>
                    <a:pt x="668" y="860"/>
                    <a:pt x="671" y="865"/>
                    <a:pt x="673" y="862"/>
                  </a:cubicBezTo>
                  <a:close/>
                  <a:moveTo>
                    <a:pt x="669" y="715"/>
                  </a:moveTo>
                  <a:cubicBezTo>
                    <a:pt x="667" y="717"/>
                    <a:pt x="667" y="721"/>
                    <a:pt x="666" y="725"/>
                  </a:cubicBezTo>
                  <a:cubicBezTo>
                    <a:pt x="669" y="724"/>
                    <a:pt x="671" y="717"/>
                    <a:pt x="669" y="715"/>
                  </a:cubicBezTo>
                  <a:close/>
                  <a:moveTo>
                    <a:pt x="678" y="661"/>
                  </a:moveTo>
                  <a:cubicBezTo>
                    <a:pt x="684" y="650"/>
                    <a:pt x="682" y="636"/>
                    <a:pt x="680" y="622"/>
                  </a:cubicBezTo>
                  <a:cubicBezTo>
                    <a:pt x="675" y="624"/>
                    <a:pt x="676" y="631"/>
                    <a:pt x="674" y="637"/>
                  </a:cubicBezTo>
                  <a:cubicBezTo>
                    <a:pt x="675" y="639"/>
                    <a:pt x="682" y="636"/>
                    <a:pt x="681" y="640"/>
                  </a:cubicBezTo>
                  <a:cubicBezTo>
                    <a:pt x="678" y="640"/>
                    <a:pt x="676" y="640"/>
                    <a:pt x="673" y="640"/>
                  </a:cubicBezTo>
                  <a:cubicBezTo>
                    <a:pt x="674" y="647"/>
                    <a:pt x="666" y="658"/>
                    <a:pt x="673" y="662"/>
                  </a:cubicBezTo>
                  <a:cubicBezTo>
                    <a:pt x="666" y="662"/>
                    <a:pt x="668" y="670"/>
                    <a:pt x="667" y="676"/>
                  </a:cubicBezTo>
                  <a:cubicBezTo>
                    <a:pt x="671" y="674"/>
                    <a:pt x="670" y="658"/>
                    <a:pt x="677" y="665"/>
                  </a:cubicBezTo>
                  <a:cubicBezTo>
                    <a:pt x="678" y="662"/>
                    <a:pt x="673" y="660"/>
                    <a:pt x="676" y="660"/>
                  </a:cubicBezTo>
                  <a:cubicBezTo>
                    <a:pt x="676" y="661"/>
                    <a:pt x="677" y="661"/>
                    <a:pt x="678" y="661"/>
                  </a:cubicBezTo>
                  <a:close/>
                  <a:moveTo>
                    <a:pt x="672" y="640"/>
                  </a:moveTo>
                  <a:cubicBezTo>
                    <a:pt x="670" y="639"/>
                    <a:pt x="669" y="637"/>
                    <a:pt x="667" y="638"/>
                  </a:cubicBezTo>
                  <a:cubicBezTo>
                    <a:pt x="668" y="642"/>
                    <a:pt x="668" y="650"/>
                    <a:pt x="668" y="652"/>
                  </a:cubicBezTo>
                  <a:cubicBezTo>
                    <a:pt x="670" y="648"/>
                    <a:pt x="669" y="642"/>
                    <a:pt x="672" y="640"/>
                  </a:cubicBezTo>
                  <a:close/>
                  <a:moveTo>
                    <a:pt x="668" y="637"/>
                  </a:moveTo>
                  <a:cubicBezTo>
                    <a:pt x="670" y="637"/>
                    <a:pt x="670" y="635"/>
                    <a:pt x="672" y="636"/>
                  </a:cubicBezTo>
                  <a:cubicBezTo>
                    <a:pt x="673" y="629"/>
                    <a:pt x="675" y="624"/>
                    <a:pt x="676" y="617"/>
                  </a:cubicBezTo>
                  <a:cubicBezTo>
                    <a:pt x="672" y="619"/>
                    <a:pt x="669" y="615"/>
                    <a:pt x="667" y="617"/>
                  </a:cubicBezTo>
                  <a:cubicBezTo>
                    <a:pt x="668" y="626"/>
                    <a:pt x="667" y="631"/>
                    <a:pt x="668" y="637"/>
                  </a:cubicBezTo>
                  <a:close/>
                  <a:moveTo>
                    <a:pt x="679" y="616"/>
                  </a:moveTo>
                  <a:cubicBezTo>
                    <a:pt x="679" y="609"/>
                    <a:pt x="677" y="604"/>
                    <a:pt x="675" y="599"/>
                  </a:cubicBezTo>
                  <a:cubicBezTo>
                    <a:pt x="672" y="600"/>
                    <a:pt x="672" y="598"/>
                    <a:pt x="669" y="598"/>
                  </a:cubicBezTo>
                  <a:cubicBezTo>
                    <a:pt x="666" y="602"/>
                    <a:pt x="669" y="609"/>
                    <a:pt x="667" y="612"/>
                  </a:cubicBezTo>
                  <a:cubicBezTo>
                    <a:pt x="670" y="614"/>
                    <a:pt x="675" y="615"/>
                    <a:pt x="679" y="616"/>
                  </a:cubicBezTo>
                  <a:close/>
                  <a:moveTo>
                    <a:pt x="677" y="561"/>
                  </a:moveTo>
                  <a:cubicBezTo>
                    <a:pt x="674" y="561"/>
                    <a:pt x="669" y="556"/>
                    <a:pt x="668" y="560"/>
                  </a:cubicBezTo>
                  <a:cubicBezTo>
                    <a:pt x="671" y="560"/>
                    <a:pt x="675" y="564"/>
                    <a:pt x="677" y="561"/>
                  </a:cubicBezTo>
                  <a:close/>
                  <a:moveTo>
                    <a:pt x="672" y="853"/>
                  </a:moveTo>
                  <a:cubicBezTo>
                    <a:pt x="673" y="849"/>
                    <a:pt x="669" y="850"/>
                    <a:pt x="666" y="850"/>
                  </a:cubicBezTo>
                  <a:cubicBezTo>
                    <a:pt x="666" y="851"/>
                    <a:pt x="666" y="852"/>
                    <a:pt x="666" y="853"/>
                  </a:cubicBezTo>
                  <a:cubicBezTo>
                    <a:pt x="668" y="853"/>
                    <a:pt x="670" y="853"/>
                    <a:pt x="672" y="853"/>
                  </a:cubicBezTo>
                  <a:close/>
                  <a:moveTo>
                    <a:pt x="673" y="847"/>
                  </a:moveTo>
                  <a:cubicBezTo>
                    <a:pt x="674" y="843"/>
                    <a:pt x="672" y="842"/>
                    <a:pt x="672" y="840"/>
                  </a:cubicBezTo>
                  <a:cubicBezTo>
                    <a:pt x="670" y="840"/>
                    <a:pt x="668" y="840"/>
                    <a:pt x="666" y="840"/>
                  </a:cubicBezTo>
                  <a:cubicBezTo>
                    <a:pt x="666" y="842"/>
                    <a:pt x="666" y="844"/>
                    <a:pt x="666" y="846"/>
                  </a:cubicBezTo>
                  <a:cubicBezTo>
                    <a:pt x="669" y="845"/>
                    <a:pt x="670" y="847"/>
                    <a:pt x="673" y="847"/>
                  </a:cubicBezTo>
                  <a:close/>
                  <a:moveTo>
                    <a:pt x="679" y="597"/>
                  </a:moveTo>
                  <a:cubicBezTo>
                    <a:pt x="678" y="588"/>
                    <a:pt x="677" y="573"/>
                    <a:pt x="678" y="565"/>
                  </a:cubicBezTo>
                  <a:cubicBezTo>
                    <a:pt x="674" y="566"/>
                    <a:pt x="671" y="561"/>
                    <a:pt x="669" y="564"/>
                  </a:cubicBezTo>
                  <a:cubicBezTo>
                    <a:pt x="670" y="570"/>
                    <a:pt x="673" y="573"/>
                    <a:pt x="677" y="576"/>
                  </a:cubicBezTo>
                  <a:cubicBezTo>
                    <a:pt x="674" y="578"/>
                    <a:pt x="673" y="574"/>
                    <a:pt x="673" y="576"/>
                  </a:cubicBezTo>
                  <a:cubicBezTo>
                    <a:pt x="675" y="583"/>
                    <a:pt x="676" y="591"/>
                    <a:pt x="679" y="597"/>
                  </a:cubicBezTo>
                  <a:close/>
                  <a:moveTo>
                    <a:pt x="743" y="934"/>
                  </a:moveTo>
                  <a:cubicBezTo>
                    <a:pt x="719" y="928"/>
                    <a:pt x="693" y="926"/>
                    <a:pt x="666" y="923"/>
                  </a:cubicBezTo>
                  <a:cubicBezTo>
                    <a:pt x="666" y="924"/>
                    <a:pt x="666" y="925"/>
                    <a:pt x="666" y="926"/>
                  </a:cubicBezTo>
                  <a:cubicBezTo>
                    <a:pt x="694" y="928"/>
                    <a:pt x="716" y="932"/>
                    <a:pt x="743" y="934"/>
                  </a:cubicBezTo>
                  <a:close/>
                  <a:moveTo>
                    <a:pt x="670" y="713"/>
                  </a:moveTo>
                  <a:cubicBezTo>
                    <a:pt x="672" y="711"/>
                    <a:pt x="676" y="700"/>
                    <a:pt x="672" y="699"/>
                  </a:cubicBezTo>
                  <a:cubicBezTo>
                    <a:pt x="671" y="702"/>
                    <a:pt x="667" y="712"/>
                    <a:pt x="670" y="713"/>
                  </a:cubicBezTo>
                  <a:close/>
                  <a:moveTo>
                    <a:pt x="675" y="921"/>
                  </a:moveTo>
                  <a:cubicBezTo>
                    <a:pt x="676" y="917"/>
                    <a:pt x="668" y="915"/>
                    <a:pt x="667" y="919"/>
                  </a:cubicBezTo>
                  <a:cubicBezTo>
                    <a:pt x="669" y="920"/>
                    <a:pt x="671" y="922"/>
                    <a:pt x="675" y="921"/>
                  </a:cubicBezTo>
                  <a:close/>
                  <a:moveTo>
                    <a:pt x="671" y="541"/>
                  </a:moveTo>
                  <a:cubicBezTo>
                    <a:pt x="674" y="542"/>
                    <a:pt x="677" y="544"/>
                    <a:pt x="680" y="545"/>
                  </a:cubicBezTo>
                  <a:cubicBezTo>
                    <a:pt x="687" y="546"/>
                    <a:pt x="673" y="540"/>
                    <a:pt x="671" y="541"/>
                  </a:cubicBezTo>
                  <a:close/>
                  <a:moveTo>
                    <a:pt x="676" y="273"/>
                  </a:moveTo>
                  <a:cubicBezTo>
                    <a:pt x="681" y="274"/>
                    <a:pt x="687" y="279"/>
                    <a:pt x="692" y="278"/>
                  </a:cubicBezTo>
                  <a:cubicBezTo>
                    <a:pt x="689" y="274"/>
                    <a:pt x="687" y="268"/>
                    <a:pt x="685" y="265"/>
                  </a:cubicBezTo>
                  <a:cubicBezTo>
                    <a:pt x="681" y="263"/>
                    <a:pt x="684" y="268"/>
                    <a:pt x="681" y="267"/>
                  </a:cubicBezTo>
                  <a:cubicBezTo>
                    <a:pt x="681" y="262"/>
                    <a:pt x="677" y="262"/>
                    <a:pt x="674" y="261"/>
                  </a:cubicBezTo>
                  <a:cubicBezTo>
                    <a:pt x="674" y="266"/>
                    <a:pt x="677" y="267"/>
                    <a:pt x="676" y="273"/>
                  </a:cubicBezTo>
                  <a:close/>
                  <a:moveTo>
                    <a:pt x="675" y="596"/>
                  </a:moveTo>
                  <a:cubicBezTo>
                    <a:pt x="673" y="597"/>
                    <a:pt x="676" y="592"/>
                    <a:pt x="673" y="592"/>
                  </a:cubicBezTo>
                  <a:cubicBezTo>
                    <a:pt x="673" y="594"/>
                    <a:pt x="671" y="594"/>
                    <a:pt x="671" y="597"/>
                  </a:cubicBezTo>
                  <a:cubicBezTo>
                    <a:pt x="673" y="597"/>
                    <a:pt x="675" y="598"/>
                    <a:pt x="675" y="596"/>
                  </a:cubicBezTo>
                  <a:close/>
                  <a:moveTo>
                    <a:pt x="674" y="914"/>
                  </a:moveTo>
                  <a:cubicBezTo>
                    <a:pt x="674" y="913"/>
                    <a:pt x="675" y="912"/>
                    <a:pt x="675" y="911"/>
                  </a:cubicBezTo>
                  <a:cubicBezTo>
                    <a:pt x="673" y="912"/>
                    <a:pt x="673" y="910"/>
                    <a:pt x="670" y="910"/>
                  </a:cubicBezTo>
                  <a:cubicBezTo>
                    <a:pt x="670" y="911"/>
                    <a:pt x="669" y="911"/>
                    <a:pt x="669" y="913"/>
                  </a:cubicBezTo>
                  <a:cubicBezTo>
                    <a:pt x="670" y="914"/>
                    <a:pt x="672" y="914"/>
                    <a:pt x="674" y="914"/>
                  </a:cubicBezTo>
                  <a:close/>
                  <a:moveTo>
                    <a:pt x="676" y="902"/>
                  </a:moveTo>
                  <a:cubicBezTo>
                    <a:pt x="675" y="901"/>
                    <a:pt x="674" y="901"/>
                    <a:pt x="671" y="901"/>
                  </a:cubicBezTo>
                  <a:cubicBezTo>
                    <a:pt x="672" y="903"/>
                    <a:pt x="671" y="905"/>
                    <a:pt x="670" y="906"/>
                  </a:cubicBezTo>
                  <a:cubicBezTo>
                    <a:pt x="674" y="907"/>
                    <a:pt x="676" y="905"/>
                    <a:pt x="676" y="902"/>
                  </a:cubicBezTo>
                  <a:close/>
                  <a:moveTo>
                    <a:pt x="674" y="717"/>
                  </a:moveTo>
                  <a:cubicBezTo>
                    <a:pt x="675" y="721"/>
                    <a:pt x="670" y="725"/>
                    <a:pt x="673" y="728"/>
                  </a:cubicBezTo>
                  <a:cubicBezTo>
                    <a:pt x="673" y="724"/>
                    <a:pt x="677" y="720"/>
                    <a:pt x="674" y="717"/>
                  </a:cubicBezTo>
                  <a:close/>
                  <a:moveTo>
                    <a:pt x="676" y="685"/>
                  </a:moveTo>
                  <a:cubicBezTo>
                    <a:pt x="674" y="688"/>
                    <a:pt x="672" y="692"/>
                    <a:pt x="672" y="697"/>
                  </a:cubicBezTo>
                  <a:cubicBezTo>
                    <a:pt x="676" y="697"/>
                    <a:pt x="678" y="685"/>
                    <a:pt x="676" y="685"/>
                  </a:cubicBezTo>
                  <a:close/>
                  <a:moveTo>
                    <a:pt x="678" y="897"/>
                  </a:moveTo>
                  <a:cubicBezTo>
                    <a:pt x="678" y="893"/>
                    <a:pt x="676" y="892"/>
                    <a:pt x="673" y="892"/>
                  </a:cubicBezTo>
                  <a:cubicBezTo>
                    <a:pt x="673" y="894"/>
                    <a:pt x="672" y="896"/>
                    <a:pt x="671" y="897"/>
                  </a:cubicBezTo>
                  <a:cubicBezTo>
                    <a:pt x="673" y="897"/>
                    <a:pt x="675" y="897"/>
                    <a:pt x="678" y="897"/>
                  </a:cubicBezTo>
                  <a:close/>
                  <a:moveTo>
                    <a:pt x="679" y="888"/>
                  </a:moveTo>
                  <a:cubicBezTo>
                    <a:pt x="676" y="888"/>
                    <a:pt x="680" y="885"/>
                    <a:pt x="678" y="884"/>
                  </a:cubicBezTo>
                  <a:cubicBezTo>
                    <a:pt x="677" y="884"/>
                    <a:pt x="676" y="884"/>
                    <a:pt x="675" y="884"/>
                  </a:cubicBezTo>
                  <a:cubicBezTo>
                    <a:pt x="673" y="885"/>
                    <a:pt x="674" y="889"/>
                    <a:pt x="673" y="890"/>
                  </a:cubicBezTo>
                  <a:cubicBezTo>
                    <a:pt x="675" y="890"/>
                    <a:pt x="677" y="889"/>
                    <a:pt x="679" y="888"/>
                  </a:cubicBezTo>
                  <a:close/>
                  <a:moveTo>
                    <a:pt x="674" y="820"/>
                  </a:moveTo>
                  <a:cubicBezTo>
                    <a:pt x="677" y="820"/>
                    <a:pt x="678" y="819"/>
                    <a:pt x="680" y="819"/>
                  </a:cubicBezTo>
                  <a:cubicBezTo>
                    <a:pt x="681" y="814"/>
                    <a:pt x="678" y="813"/>
                    <a:pt x="673" y="814"/>
                  </a:cubicBezTo>
                  <a:cubicBezTo>
                    <a:pt x="673" y="816"/>
                    <a:pt x="673" y="818"/>
                    <a:pt x="674" y="820"/>
                  </a:cubicBezTo>
                  <a:close/>
                  <a:moveTo>
                    <a:pt x="684" y="835"/>
                  </a:moveTo>
                  <a:cubicBezTo>
                    <a:pt x="684" y="830"/>
                    <a:pt x="682" y="827"/>
                    <a:pt x="681" y="823"/>
                  </a:cubicBezTo>
                  <a:cubicBezTo>
                    <a:pt x="679" y="823"/>
                    <a:pt x="677" y="823"/>
                    <a:pt x="674" y="823"/>
                  </a:cubicBezTo>
                  <a:cubicBezTo>
                    <a:pt x="674" y="827"/>
                    <a:pt x="674" y="831"/>
                    <a:pt x="674" y="835"/>
                  </a:cubicBezTo>
                  <a:cubicBezTo>
                    <a:pt x="677" y="835"/>
                    <a:pt x="681" y="835"/>
                    <a:pt x="684" y="835"/>
                  </a:cubicBezTo>
                  <a:close/>
                  <a:moveTo>
                    <a:pt x="675" y="729"/>
                  </a:moveTo>
                  <a:cubicBezTo>
                    <a:pt x="674" y="737"/>
                    <a:pt x="683" y="716"/>
                    <a:pt x="678" y="717"/>
                  </a:cubicBezTo>
                  <a:cubicBezTo>
                    <a:pt x="677" y="720"/>
                    <a:pt x="675" y="730"/>
                    <a:pt x="675" y="729"/>
                  </a:cubicBezTo>
                  <a:close/>
                  <a:moveTo>
                    <a:pt x="680" y="664"/>
                  </a:moveTo>
                  <a:cubicBezTo>
                    <a:pt x="678" y="669"/>
                    <a:pt x="677" y="676"/>
                    <a:pt x="676" y="682"/>
                  </a:cubicBezTo>
                  <a:cubicBezTo>
                    <a:pt x="680" y="680"/>
                    <a:pt x="680" y="668"/>
                    <a:pt x="680" y="664"/>
                  </a:cubicBezTo>
                  <a:close/>
                  <a:moveTo>
                    <a:pt x="683" y="305"/>
                  </a:moveTo>
                  <a:cubicBezTo>
                    <a:pt x="683" y="302"/>
                    <a:pt x="685" y="302"/>
                    <a:pt x="687" y="302"/>
                  </a:cubicBezTo>
                  <a:cubicBezTo>
                    <a:pt x="687" y="304"/>
                    <a:pt x="687" y="306"/>
                    <a:pt x="688" y="307"/>
                  </a:cubicBezTo>
                  <a:cubicBezTo>
                    <a:pt x="693" y="309"/>
                    <a:pt x="694" y="309"/>
                    <a:pt x="698" y="307"/>
                  </a:cubicBezTo>
                  <a:cubicBezTo>
                    <a:pt x="698" y="308"/>
                    <a:pt x="698" y="310"/>
                    <a:pt x="698" y="311"/>
                  </a:cubicBezTo>
                  <a:cubicBezTo>
                    <a:pt x="709" y="313"/>
                    <a:pt x="715" y="318"/>
                    <a:pt x="724" y="320"/>
                  </a:cubicBezTo>
                  <a:cubicBezTo>
                    <a:pt x="724" y="317"/>
                    <a:pt x="728" y="318"/>
                    <a:pt x="727" y="314"/>
                  </a:cubicBezTo>
                  <a:cubicBezTo>
                    <a:pt x="712" y="308"/>
                    <a:pt x="697" y="301"/>
                    <a:pt x="681" y="295"/>
                  </a:cubicBezTo>
                  <a:cubicBezTo>
                    <a:pt x="679" y="299"/>
                    <a:pt x="678" y="304"/>
                    <a:pt x="683" y="305"/>
                  </a:cubicBezTo>
                  <a:close/>
                  <a:moveTo>
                    <a:pt x="686" y="863"/>
                  </a:moveTo>
                  <a:cubicBezTo>
                    <a:pt x="687" y="855"/>
                    <a:pt x="681" y="859"/>
                    <a:pt x="675" y="858"/>
                  </a:cubicBezTo>
                  <a:cubicBezTo>
                    <a:pt x="675" y="859"/>
                    <a:pt x="675" y="861"/>
                    <a:pt x="675" y="863"/>
                  </a:cubicBezTo>
                  <a:cubicBezTo>
                    <a:pt x="679" y="863"/>
                    <a:pt x="682" y="863"/>
                    <a:pt x="686" y="863"/>
                  </a:cubicBezTo>
                  <a:close/>
                  <a:moveTo>
                    <a:pt x="686" y="855"/>
                  </a:moveTo>
                  <a:cubicBezTo>
                    <a:pt x="686" y="850"/>
                    <a:pt x="680" y="851"/>
                    <a:pt x="675" y="851"/>
                  </a:cubicBezTo>
                  <a:cubicBezTo>
                    <a:pt x="675" y="852"/>
                    <a:pt x="675" y="853"/>
                    <a:pt x="675" y="854"/>
                  </a:cubicBezTo>
                  <a:cubicBezTo>
                    <a:pt x="680" y="853"/>
                    <a:pt x="682" y="855"/>
                    <a:pt x="686" y="855"/>
                  </a:cubicBezTo>
                  <a:close/>
                  <a:moveTo>
                    <a:pt x="686" y="846"/>
                  </a:moveTo>
                  <a:cubicBezTo>
                    <a:pt x="682" y="843"/>
                    <a:pt x="679" y="845"/>
                    <a:pt x="675" y="843"/>
                  </a:cubicBezTo>
                  <a:cubicBezTo>
                    <a:pt x="675" y="844"/>
                    <a:pt x="675" y="845"/>
                    <a:pt x="675" y="847"/>
                  </a:cubicBezTo>
                  <a:cubicBezTo>
                    <a:pt x="680" y="845"/>
                    <a:pt x="684" y="850"/>
                    <a:pt x="686" y="846"/>
                  </a:cubicBezTo>
                  <a:close/>
                  <a:moveTo>
                    <a:pt x="681" y="575"/>
                  </a:moveTo>
                  <a:cubicBezTo>
                    <a:pt x="686" y="575"/>
                    <a:pt x="682" y="571"/>
                    <a:pt x="683" y="567"/>
                  </a:cubicBezTo>
                  <a:cubicBezTo>
                    <a:pt x="682" y="567"/>
                    <a:pt x="680" y="567"/>
                    <a:pt x="680" y="568"/>
                  </a:cubicBezTo>
                  <a:cubicBezTo>
                    <a:pt x="682" y="569"/>
                    <a:pt x="680" y="573"/>
                    <a:pt x="681" y="575"/>
                  </a:cubicBezTo>
                  <a:close/>
                  <a:moveTo>
                    <a:pt x="681" y="716"/>
                  </a:moveTo>
                  <a:cubicBezTo>
                    <a:pt x="680" y="712"/>
                    <a:pt x="684" y="708"/>
                    <a:pt x="680" y="707"/>
                  </a:cubicBezTo>
                  <a:cubicBezTo>
                    <a:pt x="681" y="711"/>
                    <a:pt x="677" y="715"/>
                    <a:pt x="681" y="716"/>
                  </a:cubicBezTo>
                  <a:close/>
                  <a:moveTo>
                    <a:pt x="682" y="599"/>
                  </a:moveTo>
                  <a:cubicBezTo>
                    <a:pt x="686" y="599"/>
                    <a:pt x="687" y="601"/>
                    <a:pt x="689" y="602"/>
                  </a:cubicBezTo>
                  <a:cubicBezTo>
                    <a:pt x="687" y="594"/>
                    <a:pt x="688" y="577"/>
                    <a:pt x="681" y="578"/>
                  </a:cubicBezTo>
                  <a:cubicBezTo>
                    <a:pt x="682" y="582"/>
                    <a:pt x="682" y="592"/>
                    <a:pt x="682" y="599"/>
                  </a:cubicBezTo>
                  <a:close/>
                  <a:moveTo>
                    <a:pt x="692" y="397"/>
                  </a:moveTo>
                  <a:cubicBezTo>
                    <a:pt x="692" y="396"/>
                    <a:pt x="693" y="394"/>
                    <a:pt x="693" y="393"/>
                  </a:cubicBezTo>
                  <a:cubicBezTo>
                    <a:pt x="690" y="393"/>
                    <a:pt x="688" y="392"/>
                    <a:pt x="684" y="391"/>
                  </a:cubicBezTo>
                  <a:cubicBezTo>
                    <a:pt x="684" y="393"/>
                    <a:pt x="683" y="393"/>
                    <a:pt x="683" y="394"/>
                  </a:cubicBezTo>
                  <a:cubicBezTo>
                    <a:pt x="687" y="395"/>
                    <a:pt x="689" y="396"/>
                    <a:pt x="692" y="397"/>
                  </a:cubicBezTo>
                  <a:close/>
                  <a:moveTo>
                    <a:pt x="743" y="929"/>
                  </a:moveTo>
                  <a:cubicBezTo>
                    <a:pt x="741" y="922"/>
                    <a:pt x="735" y="925"/>
                    <a:pt x="731" y="925"/>
                  </a:cubicBezTo>
                  <a:cubicBezTo>
                    <a:pt x="725" y="924"/>
                    <a:pt x="719" y="923"/>
                    <a:pt x="712" y="923"/>
                  </a:cubicBezTo>
                  <a:cubicBezTo>
                    <a:pt x="700" y="921"/>
                    <a:pt x="685" y="915"/>
                    <a:pt x="679" y="922"/>
                  </a:cubicBezTo>
                  <a:cubicBezTo>
                    <a:pt x="700" y="923"/>
                    <a:pt x="730" y="931"/>
                    <a:pt x="743" y="929"/>
                  </a:cubicBezTo>
                  <a:close/>
                  <a:moveTo>
                    <a:pt x="683" y="559"/>
                  </a:moveTo>
                  <a:cubicBezTo>
                    <a:pt x="700" y="566"/>
                    <a:pt x="723" y="572"/>
                    <a:pt x="741" y="575"/>
                  </a:cubicBezTo>
                  <a:cubicBezTo>
                    <a:pt x="721" y="569"/>
                    <a:pt x="703" y="561"/>
                    <a:pt x="683" y="555"/>
                  </a:cubicBezTo>
                  <a:cubicBezTo>
                    <a:pt x="683" y="557"/>
                    <a:pt x="683" y="558"/>
                    <a:pt x="683" y="559"/>
                  </a:cubicBezTo>
                  <a:close/>
                  <a:moveTo>
                    <a:pt x="704" y="270"/>
                  </a:moveTo>
                  <a:cubicBezTo>
                    <a:pt x="702" y="264"/>
                    <a:pt x="689" y="259"/>
                    <a:pt x="686" y="262"/>
                  </a:cubicBezTo>
                  <a:cubicBezTo>
                    <a:pt x="690" y="266"/>
                    <a:pt x="698" y="267"/>
                    <a:pt x="704" y="270"/>
                  </a:cubicBezTo>
                  <a:close/>
                  <a:moveTo>
                    <a:pt x="684" y="617"/>
                  </a:moveTo>
                  <a:cubicBezTo>
                    <a:pt x="687" y="618"/>
                    <a:pt x="690" y="618"/>
                    <a:pt x="692" y="620"/>
                  </a:cubicBezTo>
                  <a:cubicBezTo>
                    <a:pt x="692" y="614"/>
                    <a:pt x="690" y="610"/>
                    <a:pt x="690" y="604"/>
                  </a:cubicBezTo>
                  <a:cubicBezTo>
                    <a:pt x="687" y="604"/>
                    <a:pt x="687" y="602"/>
                    <a:pt x="683" y="602"/>
                  </a:cubicBezTo>
                  <a:cubicBezTo>
                    <a:pt x="683" y="608"/>
                    <a:pt x="685" y="611"/>
                    <a:pt x="684" y="617"/>
                  </a:cubicBezTo>
                  <a:close/>
                  <a:moveTo>
                    <a:pt x="683" y="870"/>
                  </a:moveTo>
                  <a:cubicBezTo>
                    <a:pt x="681" y="870"/>
                    <a:pt x="682" y="874"/>
                    <a:pt x="682" y="876"/>
                  </a:cubicBezTo>
                  <a:cubicBezTo>
                    <a:pt x="684" y="877"/>
                    <a:pt x="686" y="868"/>
                    <a:pt x="683" y="870"/>
                  </a:cubicBezTo>
                  <a:close/>
                  <a:moveTo>
                    <a:pt x="685" y="820"/>
                  </a:moveTo>
                  <a:cubicBezTo>
                    <a:pt x="685" y="817"/>
                    <a:pt x="685" y="814"/>
                    <a:pt x="682" y="814"/>
                  </a:cubicBezTo>
                  <a:cubicBezTo>
                    <a:pt x="683" y="816"/>
                    <a:pt x="683" y="819"/>
                    <a:pt x="685" y="820"/>
                  </a:cubicBezTo>
                  <a:close/>
                  <a:moveTo>
                    <a:pt x="686" y="812"/>
                  </a:moveTo>
                  <a:cubicBezTo>
                    <a:pt x="693" y="811"/>
                    <a:pt x="699" y="815"/>
                    <a:pt x="704" y="812"/>
                  </a:cubicBezTo>
                  <a:cubicBezTo>
                    <a:pt x="702" y="812"/>
                    <a:pt x="704" y="808"/>
                    <a:pt x="704" y="806"/>
                  </a:cubicBezTo>
                  <a:cubicBezTo>
                    <a:pt x="696" y="806"/>
                    <a:pt x="687" y="802"/>
                    <a:pt x="682" y="803"/>
                  </a:cubicBezTo>
                  <a:cubicBezTo>
                    <a:pt x="685" y="804"/>
                    <a:pt x="685" y="809"/>
                    <a:pt x="686" y="812"/>
                  </a:cubicBezTo>
                  <a:close/>
                  <a:moveTo>
                    <a:pt x="684" y="719"/>
                  </a:moveTo>
                  <a:cubicBezTo>
                    <a:pt x="683" y="720"/>
                    <a:pt x="683" y="727"/>
                    <a:pt x="684" y="728"/>
                  </a:cubicBezTo>
                  <a:cubicBezTo>
                    <a:pt x="683" y="725"/>
                    <a:pt x="688" y="719"/>
                    <a:pt x="684" y="719"/>
                  </a:cubicBezTo>
                  <a:close/>
                  <a:moveTo>
                    <a:pt x="694" y="567"/>
                  </a:moveTo>
                  <a:cubicBezTo>
                    <a:pt x="693" y="564"/>
                    <a:pt x="687" y="563"/>
                    <a:pt x="685" y="565"/>
                  </a:cubicBezTo>
                  <a:cubicBezTo>
                    <a:pt x="688" y="566"/>
                    <a:pt x="690" y="567"/>
                    <a:pt x="694" y="567"/>
                  </a:cubicBezTo>
                  <a:close/>
                  <a:moveTo>
                    <a:pt x="697" y="391"/>
                  </a:moveTo>
                  <a:cubicBezTo>
                    <a:pt x="702" y="378"/>
                    <a:pt x="707" y="356"/>
                    <a:pt x="707" y="339"/>
                  </a:cubicBezTo>
                  <a:cubicBezTo>
                    <a:pt x="707" y="333"/>
                    <a:pt x="702" y="327"/>
                    <a:pt x="708" y="324"/>
                  </a:cubicBezTo>
                  <a:cubicBezTo>
                    <a:pt x="712" y="345"/>
                    <a:pt x="707" y="374"/>
                    <a:pt x="699" y="393"/>
                  </a:cubicBezTo>
                  <a:cubicBezTo>
                    <a:pt x="703" y="394"/>
                    <a:pt x="704" y="396"/>
                    <a:pt x="708" y="396"/>
                  </a:cubicBezTo>
                  <a:cubicBezTo>
                    <a:pt x="718" y="372"/>
                    <a:pt x="720" y="351"/>
                    <a:pt x="723" y="323"/>
                  </a:cubicBezTo>
                  <a:cubicBezTo>
                    <a:pt x="715" y="319"/>
                    <a:pt x="706" y="316"/>
                    <a:pt x="697" y="313"/>
                  </a:cubicBezTo>
                  <a:cubicBezTo>
                    <a:pt x="695" y="337"/>
                    <a:pt x="695" y="368"/>
                    <a:pt x="686" y="388"/>
                  </a:cubicBezTo>
                  <a:cubicBezTo>
                    <a:pt x="691" y="388"/>
                    <a:pt x="693" y="391"/>
                    <a:pt x="697" y="391"/>
                  </a:cubicBezTo>
                  <a:close/>
                  <a:moveTo>
                    <a:pt x="686" y="900"/>
                  </a:moveTo>
                  <a:cubicBezTo>
                    <a:pt x="687" y="900"/>
                    <a:pt x="688" y="892"/>
                    <a:pt x="685" y="893"/>
                  </a:cubicBezTo>
                  <a:cubicBezTo>
                    <a:pt x="684" y="895"/>
                    <a:pt x="681" y="901"/>
                    <a:pt x="686" y="900"/>
                  </a:cubicBezTo>
                  <a:close/>
                  <a:moveTo>
                    <a:pt x="692" y="743"/>
                  </a:moveTo>
                  <a:cubicBezTo>
                    <a:pt x="693" y="739"/>
                    <a:pt x="684" y="739"/>
                    <a:pt x="684" y="741"/>
                  </a:cubicBezTo>
                  <a:cubicBezTo>
                    <a:pt x="688" y="741"/>
                    <a:pt x="689" y="743"/>
                    <a:pt x="692" y="743"/>
                  </a:cubicBezTo>
                  <a:close/>
                  <a:moveTo>
                    <a:pt x="689" y="703"/>
                  </a:moveTo>
                  <a:cubicBezTo>
                    <a:pt x="687" y="707"/>
                    <a:pt x="687" y="713"/>
                    <a:pt x="684" y="717"/>
                  </a:cubicBezTo>
                  <a:cubicBezTo>
                    <a:pt x="689" y="716"/>
                    <a:pt x="690" y="706"/>
                    <a:pt x="689" y="703"/>
                  </a:cubicBezTo>
                  <a:close/>
                  <a:moveTo>
                    <a:pt x="687" y="640"/>
                  </a:moveTo>
                  <a:cubicBezTo>
                    <a:pt x="692" y="637"/>
                    <a:pt x="689" y="627"/>
                    <a:pt x="692" y="622"/>
                  </a:cubicBezTo>
                  <a:cubicBezTo>
                    <a:pt x="689" y="622"/>
                    <a:pt x="689" y="620"/>
                    <a:pt x="685" y="621"/>
                  </a:cubicBezTo>
                  <a:cubicBezTo>
                    <a:pt x="686" y="627"/>
                    <a:pt x="687" y="633"/>
                    <a:pt x="687" y="640"/>
                  </a:cubicBezTo>
                  <a:close/>
                  <a:moveTo>
                    <a:pt x="694" y="577"/>
                  </a:moveTo>
                  <a:cubicBezTo>
                    <a:pt x="694" y="575"/>
                    <a:pt x="694" y="573"/>
                    <a:pt x="694" y="570"/>
                  </a:cubicBezTo>
                  <a:cubicBezTo>
                    <a:pt x="691" y="571"/>
                    <a:pt x="688" y="567"/>
                    <a:pt x="686" y="569"/>
                  </a:cubicBezTo>
                  <a:cubicBezTo>
                    <a:pt x="688" y="572"/>
                    <a:pt x="686" y="579"/>
                    <a:pt x="694" y="577"/>
                  </a:cubicBezTo>
                  <a:close/>
                  <a:moveTo>
                    <a:pt x="694" y="281"/>
                  </a:moveTo>
                  <a:cubicBezTo>
                    <a:pt x="701" y="281"/>
                    <a:pt x="705" y="287"/>
                    <a:pt x="710" y="285"/>
                  </a:cubicBezTo>
                  <a:cubicBezTo>
                    <a:pt x="709" y="281"/>
                    <a:pt x="705" y="279"/>
                    <a:pt x="706" y="273"/>
                  </a:cubicBezTo>
                  <a:cubicBezTo>
                    <a:pt x="699" y="273"/>
                    <a:pt x="694" y="266"/>
                    <a:pt x="689" y="269"/>
                  </a:cubicBezTo>
                  <a:cubicBezTo>
                    <a:pt x="691" y="272"/>
                    <a:pt x="692" y="277"/>
                    <a:pt x="694" y="281"/>
                  </a:cubicBezTo>
                  <a:close/>
                  <a:moveTo>
                    <a:pt x="686" y="885"/>
                  </a:moveTo>
                  <a:cubicBezTo>
                    <a:pt x="684" y="886"/>
                    <a:pt x="683" y="888"/>
                    <a:pt x="684" y="891"/>
                  </a:cubicBezTo>
                  <a:cubicBezTo>
                    <a:pt x="688" y="893"/>
                    <a:pt x="690" y="885"/>
                    <a:pt x="686" y="885"/>
                  </a:cubicBezTo>
                  <a:close/>
                  <a:moveTo>
                    <a:pt x="687" y="688"/>
                  </a:moveTo>
                  <a:cubicBezTo>
                    <a:pt x="687" y="692"/>
                    <a:pt x="687" y="697"/>
                    <a:pt x="685" y="700"/>
                  </a:cubicBezTo>
                  <a:cubicBezTo>
                    <a:pt x="689" y="699"/>
                    <a:pt x="694" y="688"/>
                    <a:pt x="687" y="688"/>
                  </a:cubicBezTo>
                  <a:close/>
                  <a:moveTo>
                    <a:pt x="687" y="642"/>
                  </a:moveTo>
                  <a:cubicBezTo>
                    <a:pt x="686" y="644"/>
                    <a:pt x="685" y="650"/>
                    <a:pt x="687" y="652"/>
                  </a:cubicBezTo>
                  <a:cubicBezTo>
                    <a:pt x="686" y="648"/>
                    <a:pt x="690" y="644"/>
                    <a:pt x="687" y="642"/>
                  </a:cubicBezTo>
                  <a:close/>
                  <a:moveTo>
                    <a:pt x="696" y="917"/>
                  </a:moveTo>
                  <a:cubicBezTo>
                    <a:pt x="698" y="911"/>
                    <a:pt x="688" y="914"/>
                    <a:pt x="684" y="912"/>
                  </a:cubicBezTo>
                  <a:cubicBezTo>
                    <a:pt x="684" y="913"/>
                    <a:pt x="684" y="914"/>
                    <a:pt x="684" y="915"/>
                  </a:cubicBezTo>
                  <a:cubicBezTo>
                    <a:pt x="689" y="915"/>
                    <a:pt x="693" y="916"/>
                    <a:pt x="696" y="917"/>
                  </a:cubicBezTo>
                  <a:close/>
                  <a:moveTo>
                    <a:pt x="688" y="832"/>
                  </a:moveTo>
                  <a:cubicBezTo>
                    <a:pt x="689" y="829"/>
                    <a:pt x="687" y="823"/>
                    <a:pt x="685" y="826"/>
                  </a:cubicBezTo>
                  <a:cubicBezTo>
                    <a:pt x="687" y="827"/>
                    <a:pt x="686" y="831"/>
                    <a:pt x="688" y="832"/>
                  </a:cubicBezTo>
                  <a:close/>
                  <a:moveTo>
                    <a:pt x="687" y="877"/>
                  </a:moveTo>
                  <a:cubicBezTo>
                    <a:pt x="690" y="878"/>
                    <a:pt x="689" y="870"/>
                    <a:pt x="688" y="870"/>
                  </a:cubicBezTo>
                  <a:cubicBezTo>
                    <a:pt x="687" y="872"/>
                    <a:pt x="685" y="875"/>
                    <a:pt x="687" y="877"/>
                  </a:cubicBezTo>
                  <a:close/>
                  <a:moveTo>
                    <a:pt x="693" y="686"/>
                  </a:moveTo>
                  <a:cubicBezTo>
                    <a:pt x="693" y="681"/>
                    <a:pt x="698" y="678"/>
                    <a:pt x="693" y="675"/>
                  </a:cubicBezTo>
                  <a:cubicBezTo>
                    <a:pt x="695" y="675"/>
                    <a:pt x="697" y="675"/>
                    <a:pt x="698" y="674"/>
                  </a:cubicBezTo>
                  <a:cubicBezTo>
                    <a:pt x="697" y="671"/>
                    <a:pt x="699" y="670"/>
                    <a:pt x="699" y="668"/>
                  </a:cubicBezTo>
                  <a:cubicBezTo>
                    <a:pt x="697" y="667"/>
                    <a:pt x="695" y="665"/>
                    <a:pt x="692" y="666"/>
                  </a:cubicBezTo>
                  <a:cubicBezTo>
                    <a:pt x="692" y="672"/>
                    <a:pt x="682" y="685"/>
                    <a:pt x="693" y="686"/>
                  </a:cubicBezTo>
                  <a:close/>
                  <a:moveTo>
                    <a:pt x="694" y="603"/>
                  </a:moveTo>
                  <a:cubicBezTo>
                    <a:pt x="693" y="595"/>
                    <a:pt x="693" y="586"/>
                    <a:pt x="693" y="580"/>
                  </a:cubicBezTo>
                  <a:cubicBezTo>
                    <a:pt x="691" y="581"/>
                    <a:pt x="689" y="580"/>
                    <a:pt x="689" y="581"/>
                  </a:cubicBezTo>
                  <a:cubicBezTo>
                    <a:pt x="692" y="587"/>
                    <a:pt x="689" y="599"/>
                    <a:pt x="694" y="603"/>
                  </a:cubicBezTo>
                  <a:close/>
                  <a:moveTo>
                    <a:pt x="694" y="911"/>
                  </a:moveTo>
                  <a:cubicBezTo>
                    <a:pt x="695" y="909"/>
                    <a:pt x="689" y="909"/>
                    <a:pt x="686" y="910"/>
                  </a:cubicBezTo>
                  <a:cubicBezTo>
                    <a:pt x="690" y="909"/>
                    <a:pt x="691" y="911"/>
                    <a:pt x="694" y="911"/>
                  </a:cubicBezTo>
                  <a:close/>
                  <a:moveTo>
                    <a:pt x="688" y="820"/>
                  </a:moveTo>
                  <a:cubicBezTo>
                    <a:pt x="695" y="819"/>
                    <a:pt x="698" y="820"/>
                    <a:pt x="705" y="820"/>
                  </a:cubicBezTo>
                  <a:cubicBezTo>
                    <a:pt x="702" y="815"/>
                    <a:pt x="694" y="816"/>
                    <a:pt x="687" y="814"/>
                  </a:cubicBezTo>
                  <a:cubicBezTo>
                    <a:pt x="687" y="817"/>
                    <a:pt x="689" y="817"/>
                    <a:pt x="688" y="820"/>
                  </a:cubicBezTo>
                  <a:close/>
                  <a:moveTo>
                    <a:pt x="689" y="737"/>
                  </a:moveTo>
                  <a:cubicBezTo>
                    <a:pt x="692" y="735"/>
                    <a:pt x="693" y="725"/>
                    <a:pt x="692" y="722"/>
                  </a:cubicBezTo>
                  <a:cubicBezTo>
                    <a:pt x="691" y="727"/>
                    <a:pt x="687" y="733"/>
                    <a:pt x="689" y="737"/>
                  </a:cubicBezTo>
                  <a:close/>
                  <a:moveTo>
                    <a:pt x="696" y="1152"/>
                  </a:moveTo>
                  <a:cubicBezTo>
                    <a:pt x="695" y="1154"/>
                    <a:pt x="684" y="1151"/>
                    <a:pt x="686" y="1154"/>
                  </a:cubicBezTo>
                  <a:cubicBezTo>
                    <a:pt x="689" y="1153"/>
                    <a:pt x="700" y="1155"/>
                    <a:pt x="696" y="1152"/>
                  </a:cubicBezTo>
                  <a:close/>
                  <a:moveTo>
                    <a:pt x="699" y="663"/>
                  </a:moveTo>
                  <a:cubicBezTo>
                    <a:pt x="696" y="657"/>
                    <a:pt x="699" y="647"/>
                    <a:pt x="694" y="643"/>
                  </a:cubicBezTo>
                  <a:cubicBezTo>
                    <a:pt x="693" y="643"/>
                    <a:pt x="693" y="643"/>
                    <a:pt x="692" y="643"/>
                  </a:cubicBezTo>
                  <a:cubicBezTo>
                    <a:pt x="689" y="649"/>
                    <a:pt x="688" y="668"/>
                    <a:pt x="699" y="663"/>
                  </a:cubicBezTo>
                  <a:close/>
                  <a:moveTo>
                    <a:pt x="695" y="904"/>
                  </a:moveTo>
                  <a:cubicBezTo>
                    <a:pt x="693" y="903"/>
                    <a:pt x="690" y="902"/>
                    <a:pt x="689" y="903"/>
                  </a:cubicBezTo>
                  <a:cubicBezTo>
                    <a:pt x="689" y="904"/>
                    <a:pt x="688" y="905"/>
                    <a:pt x="688" y="906"/>
                  </a:cubicBezTo>
                  <a:cubicBezTo>
                    <a:pt x="691" y="906"/>
                    <a:pt x="695" y="908"/>
                    <a:pt x="695" y="904"/>
                  </a:cubicBezTo>
                  <a:close/>
                  <a:moveTo>
                    <a:pt x="695" y="704"/>
                  </a:moveTo>
                  <a:cubicBezTo>
                    <a:pt x="692" y="706"/>
                    <a:pt x="690" y="715"/>
                    <a:pt x="691" y="718"/>
                  </a:cubicBezTo>
                  <a:cubicBezTo>
                    <a:pt x="693" y="714"/>
                    <a:pt x="694" y="709"/>
                    <a:pt x="695" y="704"/>
                  </a:cubicBezTo>
                  <a:close/>
                  <a:moveTo>
                    <a:pt x="695" y="899"/>
                  </a:moveTo>
                  <a:cubicBezTo>
                    <a:pt x="695" y="897"/>
                    <a:pt x="693" y="897"/>
                    <a:pt x="694" y="894"/>
                  </a:cubicBezTo>
                  <a:cubicBezTo>
                    <a:pt x="691" y="894"/>
                    <a:pt x="689" y="900"/>
                    <a:pt x="691" y="901"/>
                  </a:cubicBezTo>
                  <a:cubicBezTo>
                    <a:pt x="690" y="898"/>
                    <a:pt x="693" y="899"/>
                    <a:pt x="695" y="899"/>
                  </a:cubicBezTo>
                  <a:close/>
                  <a:moveTo>
                    <a:pt x="696" y="832"/>
                  </a:moveTo>
                  <a:cubicBezTo>
                    <a:pt x="696" y="831"/>
                    <a:pt x="696" y="829"/>
                    <a:pt x="696" y="828"/>
                  </a:cubicBezTo>
                  <a:cubicBezTo>
                    <a:pt x="694" y="828"/>
                    <a:pt x="691" y="828"/>
                    <a:pt x="690" y="827"/>
                  </a:cubicBezTo>
                  <a:cubicBezTo>
                    <a:pt x="690" y="831"/>
                    <a:pt x="692" y="833"/>
                    <a:pt x="696" y="832"/>
                  </a:cubicBezTo>
                  <a:close/>
                  <a:moveTo>
                    <a:pt x="696" y="640"/>
                  </a:moveTo>
                  <a:cubicBezTo>
                    <a:pt x="694" y="638"/>
                    <a:pt x="695" y="632"/>
                    <a:pt x="693" y="631"/>
                  </a:cubicBezTo>
                  <a:cubicBezTo>
                    <a:pt x="692" y="634"/>
                    <a:pt x="691" y="643"/>
                    <a:pt x="696" y="640"/>
                  </a:cubicBezTo>
                  <a:close/>
                  <a:moveTo>
                    <a:pt x="703" y="878"/>
                  </a:moveTo>
                  <a:cubicBezTo>
                    <a:pt x="703" y="876"/>
                    <a:pt x="703" y="874"/>
                    <a:pt x="703" y="872"/>
                  </a:cubicBezTo>
                  <a:cubicBezTo>
                    <a:pt x="698" y="873"/>
                    <a:pt x="697" y="870"/>
                    <a:pt x="692" y="871"/>
                  </a:cubicBezTo>
                  <a:cubicBezTo>
                    <a:pt x="692" y="873"/>
                    <a:pt x="692" y="876"/>
                    <a:pt x="692" y="878"/>
                  </a:cubicBezTo>
                  <a:cubicBezTo>
                    <a:pt x="696" y="877"/>
                    <a:pt x="701" y="879"/>
                    <a:pt x="703" y="878"/>
                  </a:cubicBezTo>
                  <a:close/>
                  <a:moveTo>
                    <a:pt x="704" y="869"/>
                  </a:moveTo>
                  <a:cubicBezTo>
                    <a:pt x="703" y="866"/>
                    <a:pt x="697" y="866"/>
                    <a:pt x="692" y="866"/>
                  </a:cubicBezTo>
                  <a:cubicBezTo>
                    <a:pt x="692" y="867"/>
                    <a:pt x="692" y="868"/>
                    <a:pt x="692" y="869"/>
                  </a:cubicBezTo>
                  <a:cubicBezTo>
                    <a:pt x="697" y="868"/>
                    <a:pt x="703" y="873"/>
                    <a:pt x="704" y="869"/>
                  </a:cubicBezTo>
                  <a:close/>
                  <a:moveTo>
                    <a:pt x="705" y="863"/>
                  </a:moveTo>
                  <a:cubicBezTo>
                    <a:pt x="703" y="860"/>
                    <a:pt x="697" y="860"/>
                    <a:pt x="692" y="860"/>
                  </a:cubicBezTo>
                  <a:cubicBezTo>
                    <a:pt x="692" y="861"/>
                    <a:pt x="692" y="863"/>
                    <a:pt x="692" y="864"/>
                  </a:cubicBezTo>
                  <a:cubicBezTo>
                    <a:pt x="697" y="863"/>
                    <a:pt x="704" y="867"/>
                    <a:pt x="705" y="863"/>
                  </a:cubicBezTo>
                  <a:close/>
                  <a:moveTo>
                    <a:pt x="702" y="857"/>
                  </a:moveTo>
                  <a:cubicBezTo>
                    <a:pt x="701" y="857"/>
                    <a:pt x="698" y="857"/>
                    <a:pt x="698" y="858"/>
                  </a:cubicBezTo>
                  <a:cubicBezTo>
                    <a:pt x="701" y="858"/>
                    <a:pt x="706" y="859"/>
                    <a:pt x="705" y="855"/>
                  </a:cubicBezTo>
                  <a:cubicBezTo>
                    <a:pt x="700" y="856"/>
                    <a:pt x="694" y="851"/>
                    <a:pt x="692" y="855"/>
                  </a:cubicBezTo>
                  <a:cubicBezTo>
                    <a:pt x="695" y="857"/>
                    <a:pt x="698" y="854"/>
                    <a:pt x="702" y="857"/>
                  </a:cubicBezTo>
                  <a:close/>
                  <a:moveTo>
                    <a:pt x="700" y="851"/>
                  </a:moveTo>
                  <a:cubicBezTo>
                    <a:pt x="697" y="851"/>
                    <a:pt x="696" y="849"/>
                    <a:pt x="695" y="852"/>
                  </a:cubicBezTo>
                  <a:cubicBezTo>
                    <a:pt x="699" y="852"/>
                    <a:pt x="702" y="852"/>
                    <a:pt x="705" y="853"/>
                  </a:cubicBezTo>
                  <a:cubicBezTo>
                    <a:pt x="705" y="851"/>
                    <a:pt x="705" y="848"/>
                    <a:pt x="705" y="846"/>
                  </a:cubicBezTo>
                  <a:cubicBezTo>
                    <a:pt x="700" y="848"/>
                    <a:pt x="692" y="843"/>
                    <a:pt x="692" y="848"/>
                  </a:cubicBezTo>
                  <a:cubicBezTo>
                    <a:pt x="696" y="850"/>
                    <a:pt x="698" y="847"/>
                    <a:pt x="700" y="851"/>
                  </a:cubicBezTo>
                  <a:close/>
                  <a:moveTo>
                    <a:pt x="698" y="690"/>
                  </a:moveTo>
                  <a:cubicBezTo>
                    <a:pt x="697" y="696"/>
                    <a:pt x="694" y="697"/>
                    <a:pt x="694" y="702"/>
                  </a:cubicBezTo>
                  <a:cubicBezTo>
                    <a:pt x="698" y="701"/>
                    <a:pt x="701" y="692"/>
                    <a:pt x="698" y="690"/>
                  </a:cubicBezTo>
                  <a:close/>
                  <a:moveTo>
                    <a:pt x="696" y="602"/>
                  </a:moveTo>
                  <a:cubicBezTo>
                    <a:pt x="699" y="604"/>
                    <a:pt x="704" y="604"/>
                    <a:pt x="706" y="606"/>
                  </a:cubicBezTo>
                  <a:cubicBezTo>
                    <a:pt x="704" y="597"/>
                    <a:pt x="705" y="585"/>
                    <a:pt x="697" y="581"/>
                  </a:cubicBezTo>
                  <a:cubicBezTo>
                    <a:pt x="695" y="587"/>
                    <a:pt x="697" y="592"/>
                    <a:pt x="696" y="602"/>
                  </a:cubicBezTo>
                  <a:close/>
                  <a:moveTo>
                    <a:pt x="700" y="580"/>
                  </a:moveTo>
                  <a:cubicBezTo>
                    <a:pt x="700" y="576"/>
                    <a:pt x="698" y="574"/>
                    <a:pt x="697" y="572"/>
                  </a:cubicBezTo>
                  <a:cubicBezTo>
                    <a:pt x="695" y="574"/>
                    <a:pt x="696" y="580"/>
                    <a:pt x="700" y="580"/>
                  </a:cubicBezTo>
                  <a:close/>
                  <a:moveTo>
                    <a:pt x="705" y="403"/>
                  </a:moveTo>
                  <a:cubicBezTo>
                    <a:pt x="705" y="401"/>
                    <a:pt x="707" y="400"/>
                    <a:pt x="706" y="399"/>
                  </a:cubicBezTo>
                  <a:cubicBezTo>
                    <a:pt x="702" y="399"/>
                    <a:pt x="702" y="395"/>
                    <a:pt x="697" y="395"/>
                  </a:cubicBezTo>
                  <a:cubicBezTo>
                    <a:pt x="696" y="402"/>
                    <a:pt x="702" y="401"/>
                    <a:pt x="705" y="403"/>
                  </a:cubicBezTo>
                  <a:close/>
                  <a:moveTo>
                    <a:pt x="703" y="839"/>
                  </a:moveTo>
                  <a:cubicBezTo>
                    <a:pt x="702" y="838"/>
                    <a:pt x="696" y="837"/>
                    <a:pt x="695" y="839"/>
                  </a:cubicBezTo>
                  <a:cubicBezTo>
                    <a:pt x="699" y="838"/>
                    <a:pt x="702" y="842"/>
                    <a:pt x="703" y="839"/>
                  </a:cubicBezTo>
                  <a:close/>
                  <a:moveTo>
                    <a:pt x="699" y="622"/>
                  </a:moveTo>
                  <a:cubicBezTo>
                    <a:pt x="704" y="622"/>
                    <a:pt x="705" y="625"/>
                    <a:pt x="710" y="624"/>
                  </a:cubicBezTo>
                  <a:cubicBezTo>
                    <a:pt x="710" y="618"/>
                    <a:pt x="708" y="613"/>
                    <a:pt x="707" y="608"/>
                  </a:cubicBezTo>
                  <a:cubicBezTo>
                    <a:pt x="703" y="608"/>
                    <a:pt x="702" y="605"/>
                    <a:pt x="697" y="606"/>
                  </a:cubicBezTo>
                  <a:cubicBezTo>
                    <a:pt x="698" y="611"/>
                    <a:pt x="698" y="617"/>
                    <a:pt x="699" y="622"/>
                  </a:cubicBezTo>
                  <a:close/>
                  <a:moveTo>
                    <a:pt x="706" y="747"/>
                  </a:moveTo>
                  <a:cubicBezTo>
                    <a:pt x="705" y="746"/>
                    <a:pt x="705" y="745"/>
                    <a:pt x="705" y="743"/>
                  </a:cubicBezTo>
                  <a:cubicBezTo>
                    <a:pt x="702" y="744"/>
                    <a:pt x="701" y="742"/>
                    <a:pt x="697" y="742"/>
                  </a:cubicBezTo>
                  <a:cubicBezTo>
                    <a:pt x="698" y="747"/>
                    <a:pt x="705" y="746"/>
                    <a:pt x="706" y="747"/>
                  </a:cubicBezTo>
                  <a:close/>
                  <a:moveTo>
                    <a:pt x="796" y="598"/>
                  </a:moveTo>
                  <a:cubicBezTo>
                    <a:pt x="770" y="585"/>
                    <a:pt x="732" y="577"/>
                    <a:pt x="700" y="567"/>
                  </a:cubicBezTo>
                  <a:cubicBezTo>
                    <a:pt x="700" y="566"/>
                    <a:pt x="699" y="567"/>
                    <a:pt x="699" y="568"/>
                  </a:cubicBezTo>
                  <a:cubicBezTo>
                    <a:pt x="730" y="579"/>
                    <a:pt x="763" y="589"/>
                    <a:pt x="796" y="598"/>
                  </a:cubicBezTo>
                  <a:close/>
                  <a:moveTo>
                    <a:pt x="702" y="881"/>
                  </a:moveTo>
                  <a:cubicBezTo>
                    <a:pt x="699" y="882"/>
                    <a:pt x="699" y="880"/>
                    <a:pt x="697" y="880"/>
                  </a:cubicBezTo>
                  <a:cubicBezTo>
                    <a:pt x="696" y="884"/>
                    <a:pt x="702" y="884"/>
                    <a:pt x="702" y="881"/>
                  </a:cubicBezTo>
                  <a:close/>
                  <a:moveTo>
                    <a:pt x="705" y="739"/>
                  </a:moveTo>
                  <a:cubicBezTo>
                    <a:pt x="698" y="737"/>
                    <a:pt x="708" y="727"/>
                    <a:pt x="702" y="724"/>
                  </a:cubicBezTo>
                  <a:cubicBezTo>
                    <a:pt x="699" y="728"/>
                    <a:pt x="700" y="735"/>
                    <a:pt x="698" y="739"/>
                  </a:cubicBezTo>
                  <a:cubicBezTo>
                    <a:pt x="699" y="740"/>
                    <a:pt x="705" y="742"/>
                    <a:pt x="705" y="739"/>
                  </a:cubicBezTo>
                  <a:close/>
                  <a:moveTo>
                    <a:pt x="701" y="681"/>
                  </a:moveTo>
                  <a:cubicBezTo>
                    <a:pt x="700" y="683"/>
                    <a:pt x="699" y="686"/>
                    <a:pt x="699" y="688"/>
                  </a:cubicBezTo>
                  <a:cubicBezTo>
                    <a:pt x="701" y="689"/>
                    <a:pt x="702" y="681"/>
                    <a:pt x="701" y="681"/>
                  </a:cubicBezTo>
                  <a:close/>
                  <a:moveTo>
                    <a:pt x="705" y="643"/>
                  </a:moveTo>
                  <a:cubicBezTo>
                    <a:pt x="709" y="641"/>
                    <a:pt x="706" y="631"/>
                    <a:pt x="709" y="626"/>
                  </a:cubicBezTo>
                  <a:cubicBezTo>
                    <a:pt x="696" y="618"/>
                    <a:pt x="699" y="640"/>
                    <a:pt x="705" y="643"/>
                  </a:cubicBezTo>
                  <a:close/>
                  <a:moveTo>
                    <a:pt x="699" y="886"/>
                  </a:moveTo>
                  <a:cubicBezTo>
                    <a:pt x="696" y="887"/>
                    <a:pt x="698" y="891"/>
                    <a:pt x="698" y="893"/>
                  </a:cubicBezTo>
                  <a:cubicBezTo>
                    <a:pt x="701" y="894"/>
                    <a:pt x="703" y="886"/>
                    <a:pt x="699" y="886"/>
                  </a:cubicBezTo>
                  <a:close/>
                  <a:moveTo>
                    <a:pt x="705" y="823"/>
                  </a:moveTo>
                  <a:cubicBezTo>
                    <a:pt x="705" y="822"/>
                    <a:pt x="699" y="821"/>
                    <a:pt x="698" y="823"/>
                  </a:cubicBezTo>
                  <a:cubicBezTo>
                    <a:pt x="699" y="824"/>
                    <a:pt x="705" y="825"/>
                    <a:pt x="705" y="823"/>
                  </a:cubicBezTo>
                  <a:close/>
                  <a:moveTo>
                    <a:pt x="702" y="706"/>
                  </a:moveTo>
                  <a:cubicBezTo>
                    <a:pt x="700" y="707"/>
                    <a:pt x="699" y="715"/>
                    <a:pt x="700" y="717"/>
                  </a:cubicBezTo>
                  <a:cubicBezTo>
                    <a:pt x="702" y="714"/>
                    <a:pt x="702" y="711"/>
                    <a:pt x="702" y="706"/>
                  </a:cubicBezTo>
                  <a:close/>
                  <a:moveTo>
                    <a:pt x="704" y="582"/>
                  </a:moveTo>
                  <a:cubicBezTo>
                    <a:pt x="707" y="581"/>
                    <a:pt x="708" y="583"/>
                    <a:pt x="711" y="583"/>
                  </a:cubicBezTo>
                  <a:cubicBezTo>
                    <a:pt x="711" y="580"/>
                    <a:pt x="711" y="577"/>
                    <a:pt x="714" y="578"/>
                  </a:cubicBezTo>
                  <a:cubicBezTo>
                    <a:pt x="716" y="579"/>
                    <a:pt x="716" y="581"/>
                    <a:pt x="716" y="584"/>
                  </a:cubicBezTo>
                  <a:cubicBezTo>
                    <a:pt x="719" y="584"/>
                    <a:pt x="724" y="588"/>
                    <a:pt x="727" y="585"/>
                  </a:cubicBezTo>
                  <a:cubicBezTo>
                    <a:pt x="726" y="576"/>
                    <a:pt x="712" y="577"/>
                    <a:pt x="702" y="573"/>
                  </a:cubicBezTo>
                  <a:cubicBezTo>
                    <a:pt x="701" y="577"/>
                    <a:pt x="704" y="578"/>
                    <a:pt x="704" y="582"/>
                  </a:cubicBezTo>
                  <a:close/>
                  <a:moveTo>
                    <a:pt x="717" y="274"/>
                  </a:moveTo>
                  <a:cubicBezTo>
                    <a:pt x="714" y="270"/>
                    <a:pt x="710" y="268"/>
                    <a:pt x="705" y="267"/>
                  </a:cubicBezTo>
                  <a:cubicBezTo>
                    <a:pt x="705" y="272"/>
                    <a:pt x="714" y="274"/>
                    <a:pt x="717" y="274"/>
                  </a:cubicBezTo>
                  <a:close/>
                  <a:moveTo>
                    <a:pt x="706" y="692"/>
                  </a:moveTo>
                  <a:cubicBezTo>
                    <a:pt x="701" y="693"/>
                    <a:pt x="702" y="699"/>
                    <a:pt x="701" y="704"/>
                  </a:cubicBezTo>
                  <a:cubicBezTo>
                    <a:pt x="706" y="704"/>
                    <a:pt x="707" y="695"/>
                    <a:pt x="706" y="692"/>
                  </a:cubicBezTo>
                  <a:close/>
                  <a:moveTo>
                    <a:pt x="704" y="645"/>
                  </a:moveTo>
                  <a:cubicBezTo>
                    <a:pt x="700" y="648"/>
                    <a:pt x="703" y="659"/>
                    <a:pt x="703" y="663"/>
                  </a:cubicBezTo>
                  <a:cubicBezTo>
                    <a:pt x="704" y="657"/>
                    <a:pt x="708" y="647"/>
                    <a:pt x="704" y="645"/>
                  </a:cubicBezTo>
                  <a:close/>
                  <a:moveTo>
                    <a:pt x="704" y="723"/>
                  </a:moveTo>
                  <a:cubicBezTo>
                    <a:pt x="705" y="719"/>
                    <a:pt x="710" y="710"/>
                    <a:pt x="706" y="707"/>
                  </a:cubicBezTo>
                  <a:cubicBezTo>
                    <a:pt x="706" y="712"/>
                    <a:pt x="700" y="720"/>
                    <a:pt x="704" y="723"/>
                  </a:cubicBezTo>
                  <a:close/>
                  <a:moveTo>
                    <a:pt x="712" y="607"/>
                  </a:moveTo>
                  <a:cubicBezTo>
                    <a:pt x="715" y="601"/>
                    <a:pt x="711" y="593"/>
                    <a:pt x="712" y="586"/>
                  </a:cubicBezTo>
                  <a:cubicBezTo>
                    <a:pt x="708" y="588"/>
                    <a:pt x="705" y="580"/>
                    <a:pt x="705" y="586"/>
                  </a:cubicBezTo>
                  <a:cubicBezTo>
                    <a:pt x="708" y="591"/>
                    <a:pt x="707" y="603"/>
                    <a:pt x="712" y="607"/>
                  </a:cubicBezTo>
                  <a:close/>
                  <a:moveTo>
                    <a:pt x="712" y="283"/>
                  </a:moveTo>
                  <a:cubicBezTo>
                    <a:pt x="711" y="280"/>
                    <a:pt x="711" y="278"/>
                    <a:pt x="714" y="278"/>
                  </a:cubicBezTo>
                  <a:cubicBezTo>
                    <a:pt x="713" y="281"/>
                    <a:pt x="714" y="285"/>
                    <a:pt x="713" y="286"/>
                  </a:cubicBezTo>
                  <a:cubicBezTo>
                    <a:pt x="715" y="288"/>
                    <a:pt x="717" y="290"/>
                    <a:pt x="721" y="290"/>
                  </a:cubicBezTo>
                  <a:cubicBezTo>
                    <a:pt x="720" y="286"/>
                    <a:pt x="718" y="283"/>
                    <a:pt x="718" y="278"/>
                  </a:cubicBezTo>
                  <a:cubicBezTo>
                    <a:pt x="714" y="278"/>
                    <a:pt x="710" y="273"/>
                    <a:pt x="708" y="276"/>
                  </a:cubicBezTo>
                  <a:cubicBezTo>
                    <a:pt x="710" y="278"/>
                    <a:pt x="709" y="282"/>
                    <a:pt x="712" y="283"/>
                  </a:cubicBezTo>
                  <a:close/>
                  <a:moveTo>
                    <a:pt x="706" y="690"/>
                  </a:moveTo>
                  <a:cubicBezTo>
                    <a:pt x="709" y="689"/>
                    <a:pt x="710" y="682"/>
                    <a:pt x="709" y="680"/>
                  </a:cubicBezTo>
                  <a:cubicBezTo>
                    <a:pt x="705" y="681"/>
                    <a:pt x="704" y="688"/>
                    <a:pt x="706" y="690"/>
                  </a:cubicBezTo>
                  <a:close/>
                  <a:moveTo>
                    <a:pt x="718" y="406"/>
                  </a:moveTo>
                  <a:cubicBezTo>
                    <a:pt x="717" y="402"/>
                    <a:pt x="713" y="401"/>
                    <a:pt x="708" y="401"/>
                  </a:cubicBezTo>
                  <a:cubicBezTo>
                    <a:pt x="708" y="402"/>
                    <a:pt x="707" y="402"/>
                    <a:pt x="707" y="404"/>
                  </a:cubicBezTo>
                  <a:cubicBezTo>
                    <a:pt x="711" y="407"/>
                    <a:pt x="716" y="406"/>
                    <a:pt x="718" y="406"/>
                  </a:cubicBezTo>
                  <a:close/>
                  <a:moveTo>
                    <a:pt x="724" y="918"/>
                  </a:moveTo>
                  <a:cubicBezTo>
                    <a:pt x="718" y="917"/>
                    <a:pt x="707" y="912"/>
                    <a:pt x="703" y="917"/>
                  </a:cubicBezTo>
                  <a:cubicBezTo>
                    <a:pt x="710" y="917"/>
                    <a:pt x="722" y="923"/>
                    <a:pt x="724" y="918"/>
                  </a:cubicBezTo>
                  <a:close/>
                  <a:moveTo>
                    <a:pt x="707" y="897"/>
                  </a:moveTo>
                  <a:cubicBezTo>
                    <a:pt x="707" y="899"/>
                    <a:pt x="704" y="901"/>
                    <a:pt x="707" y="902"/>
                  </a:cubicBezTo>
                  <a:cubicBezTo>
                    <a:pt x="707" y="901"/>
                    <a:pt x="708" y="903"/>
                    <a:pt x="710" y="902"/>
                  </a:cubicBezTo>
                  <a:cubicBezTo>
                    <a:pt x="709" y="899"/>
                    <a:pt x="713" y="900"/>
                    <a:pt x="712" y="896"/>
                  </a:cubicBezTo>
                  <a:cubicBezTo>
                    <a:pt x="710" y="897"/>
                    <a:pt x="705" y="895"/>
                    <a:pt x="705" y="897"/>
                  </a:cubicBezTo>
                  <a:cubicBezTo>
                    <a:pt x="705" y="897"/>
                    <a:pt x="706" y="897"/>
                    <a:pt x="707" y="897"/>
                  </a:cubicBezTo>
                  <a:close/>
                  <a:moveTo>
                    <a:pt x="708" y="891"/>
                  </a:moveTo>
                  <a:cubicBezTo>
                    <a:pt x="707" y="897"/>
                    <a:pt x="711" y="894"/>
                    <a:pt x="713" y="895"/>
                  </a:cubicBezTo>
                  <a:cubicBezTo>
                    <a:pt x="713" y="893"/>
                    <a:pt x="714" y="892"/>
                    <a:pt x="714" y="888"/>
                  </a:cubicBezTo>
                  <a:cubicBezTo>
                    <a:pt x="710" y="889"/>
                    <a:pt x="708" y="888"/>
                    <a:pt x="706" y="887"/>
                  </a:cubicBezTo>
                  <a:cubicBezTo>
                    <a:pt x="706" y="891"/>
                    <a:pt x="705" y="892"/>
                    <a:pt x="705" y="894"/>
                  </a:cubicBezTo>
                  <a:cubicBezTo>
                    <a:pt x="708" y="896"/>
                    <a:pt x="705" y="891"/>
                    <a:pt x="708" y="891"/>
                  </a:cubicBezTo>
                  <a:close/>
                  <a:moveTo>
                    <a:pt x="711" y="772"/>
                  </a:moveTo>
                  <a:cubicBezTo>
                    <a:pt x="709" y="770"/>
                    <a:pt x="706" y="768"/>
                    <a:pt x="706" y="772"/>
                  </a:cubicBezTo>
                  <a:cubicBezTo>
                    <a:pt x="708" y="773"/>
                    <a:pt x="720" y="772"/>
                    <a:pt x="711" y="772"/>
                  </a:cubicBezTo>
                  <a:close/>
                  <a:moveTo>
                    <a:pt x="713" y="668"/>
                  </a:moveTo>
                  <a:cubicBezTo>
                    <a:pt x="716" y="665"/>
                    <a:pt x="715" y="652"/>
                    <a:pt x="714" y="647"/>
                  </a:cubicBezTo>
                  <a:cubicBezTo>
                    <a:pt x="712" y="647"/>
                    <a:pt x="710" y="647"/>
                    <a:pt x="709" y="646"/>
                  </a:cubicBezTo>
                  <a:cubicBezTo>
                    <a:pt x="706" y="653"/>
                    <a:pt x="711" y="661"/>
                    <a:pt x="707" y="666"/>
                  </a:cubicBezTo>
                  <a:cubicBezTo>
                    <a:pt x="710" y="667"/>
                    <a:pt x="710" y="666"/>
                    <a:pt x="713" y="668"/>
                  </a:cubicBezTo>
                  <a:close/>
                  <a:moveTo>
                    <a:pt x="707" y="814"/>
                  </a:moveTo>
                  <a:cubicBezTo>
                    <a:pt x="717" y="813"/>
                    <a:pt x="721" y="817"/>
                    <a:pt x="729" y="815"/>
                  </a:cubicBezTo>
                  <a:cubicBezTo>
                    <a:pt x="726" y="814"/>
                    <a:pt x="730" y="812"/>
                    <a:pt x="730" y="811"/>
                  </a:cubicBezTo>
                  <a:cubicBezTo>
                    <a:pt x="721" y="810"/>
                    <a:pt x="715" y="807"/>
                    <a:pt x="707" y="807"/>
                  </a:cubicBezTo>
                  <a:cubicBezTo>
                    <a:pt x="707" y="810"/>
                    <a:pt x="706" y="813"/>
                    <a:pt x="707" y="814"/>
                  </a:cubicBezTo>
                  <a:close/>
                  <a:moveTo>
                    <a:pt x="710" y="695"/>
                  </a:moveTo>
                  <a:cubicBezTo>
                    <a:pt x="710" y="699"/>
                    <a:pt x="708" y="701"/>
                    <a:pt x="708" y="705"/>
                  </a:cubicBezTo>
                  <a:cubicBezTo>
                    <a:pt x="710" y="705"/>
                    <a:pt x="711" y="697"/>
                    <a:pt x="710" y="695"/>
                  </a:cubicBezTo>
                  <a:close/>
                  <a:moveTo>
                    <a:pt x="710" y="398"/>
                  </a:moveTo>
                  <a:cubicBezTo>
                    <a:pt x="714" y="399"/>
                    <a:pt x="716" y="401"/>
                    <a:pt x="720" y="402"/>
                  </a:cubicBezTo>
                  <a:cubicBezTo>
                    <a:pt x="729" y="381"/>
                    <a:pt x="734" y="357"/>
                    <a:pt x="735" y="328"/>
                  </a:cubicBezTo>
                  <a:cubicBezTo>
                    <a:pt x="732" y="328"/>
                    <a:pt x="730" y="326"/>
                    <a:pt x="727" y="324"/>
                  </a:cubicBezTo>
                  <a:cubicBezTo>
                    <a:pt x="721" y="348"/>
                    <a:pt x="720" y="377"/>
                    <a:pt x="710" y="398"/>
                  </a:cubicBezTo>
                  <a:close/>
                  <a:moveTo>
                    <a:pt x="711" y="880"/>
                  </a:moveTo>
                  <a:cubicBezTo>
                    <a:pt x="713" y="880"/>
                    <a:pt x="714" y="880"/>
                    <a:pt x="716" y="880"/>
                  </a:cubicBezTo>
                  <a:cubicBezTo>
                    <a:pt x="715" y="877"/>
                    <a:pt x="718" y="877"/>
                    <a:pt x="717" y="874"/>
                  </a:cubicBezTo>
                  <a:cubicBezTo>
                    <a:pt x="713" y="873"/>
                    <a:pt x="713" y="874"/>
                    <a:pt x="708" y="873"/>
                  </a:cubicBezTo>
                  <a:cubicBezTo>
                    <a:pt x="709" y="876"/>
                    <a:pt x="707" y="877"/>
                    <a:pt x="707" y="879"/>
                  </a:cubicBezTo>
                  <a:cubicBezTo>
                    <a:pt x="708" y="879"/>
                    <a:pt x="708" y="879"/>
                    <a:pt x="709" y="879"/>
                  </a:cubicBezTo>
                  <a:cubicBezTo>
                    <a:pt x="709" y="880"/>
                    <a:pt x="709" y="880"/>
                    <a:pt x="710" y="880"/>
                  </a:cubicBezTo>
                  <a:cubicBezTo>
                    <a:pt x="710" y="878"/>
                    <a:pt x="710" y="876"/>
                    <a:pt x="712" y="875"/>
                  </a:cubicBezTo>
                  <a:cubicBezTo>
                    <a:pt x="713" y="878"/>
                    <a:pt x="710" y="878"/>
                    <a:pt x="711" y="880"/>
                  </a:cubicBezTo>
                  <a:close/>
                  <a:moveTo>
                    <a:pt x="720" y="750"/>
                  </a:moveTo>
                  <a:cubicBezTo>
                    <a:pt x="719" y="749"/>
                    <a:pt x="719" y="748"/>
                    <a:pt x="719" y="747"/>
                  </a:cubicBezTo>
                  <a:cubicBezTo>
                    <a:pt x="715" y="747"/>
                    <a:pt x="713" y="745"/>
                    <a:pt x="710" y="745"/>
                  </a:cubicBezTo>
                  <a:cubicBezTo>
                    <a:pt x="710" y="746"/>
                    <a:pt x="708" y="746"/>
                    <a:pt x="708" y="748"/>
                  </a:cubicBezTo>
                  <a:cubicBezTo>
                    <a:pt x="713" y="747"/>
                    <a:pt x="718" y="751"/>
                    <a:pt x="720" y="750"/>
                  </a:cubicBezTo>
                  <a:close/>
                  <a:moveTo>
                    <a:pt x="713" y="670"/>
                  </a:moveTo>
                  <a:cubicBezTo>
                    <a:pt x="710" y="671"/>
                    <a:pt x="709" y="675"/>
                    <a:pt x="709" y="678"/>
                  </a:cubicBezTo>
                  <a:cubicBezTo>
                    <a:pt x="713" y="678"/>
                    <a:pt x="711" y="672"/>
                    <a:pt x="713" y="670"/>
                  </a:cubicBezTo>
                  <a:close/>
                  <a:moveTo>
                    <a:pt x="714" y="645"/>
                  </a:moveTo>
                  <a:cubicBezTo>
                    <a:pt x="713" y="640"/>
                    <a:pt x="714" y="632"/>
                    <a:pt x="710" y="630"/>
                  </a:cubicBezTo>
                  <a:cubicBezTo>
                    <a:pt x="711" y="636"/>
                    <a:pt x="705" y="646"/>
                    <a:pt x="714" y="645"/>
                  </a:cubicBezTo>
                  <a:close/>
                  <a:moveTo>
                    <a:pt x="726" y="915"/>
                  </a:moveTo>
                  <a:cubicBezTo>
                    <a:pt x="725" y="910"/>
                    <a:pt x="713" y="911"/>
                    <a:pt x="708" y="912"/>
                  </a:cubicBezTo>
                  <a:cubicBezTo>
                    <a:pt x="714" y="913"/>
                    <a:pt x="719" y="915"/>
                    <a:pt x="726" y="915"/>
                  </a:cubicBezTo>
                  <a:close/>
                  <a:moveTo>
                    <a:pt x="717" y="872"/>
                  </a:moveTo>
                  <a:cubicBezTo>
                    <a:pt x="717" y="871"/>
                    <a:pt x="717" y="870"/>
                    <a:pt x="717" y="868"/>
                  </a:cubicBezTo>
                  <a:cubicBezTo>
                    <a:pt x="712" y="870"/>
                    <a:pt x="713" y="867"/>
                    <a:pt x="708" y="867"/>
                  </a:cubicBezTo>
                  <a:cubicBezTo>
                    <a:pt x="708" y="869"/>
                    <a:pt x="708" y="870"/>
                    <a:pt x="708" y="871"/>
                  </a:cubicBezTo>
                  <a:cubicBezTo>
                    <a:pt x="712" y="871"/>
                    <a:pt x="713" y="873"/>
                    <a:pt x="717" y="872"/>
                  </a:cubicBezTo>
                  <a:close/>
                  <a:moveTo>
                    <a:pt x="718" y="864"/>
                  </a:moveTo>
                  <a:cubicBezTo>
                    <a:pt x="716" y="863"/>
                    <a:pt x="712" y="862"/>
                    <a:pt x="708" y="862"/>
                  </a:cubicBezTo>
                  <a:cubicBezTo>
                    <a:pt x="708" y="863"/>
                    <a:pt x="708" y="864"/>
                    <a:pt x="708" y="865"/>
                  </a:cubicBezTo>
                  <a:cubicBezTo>
                    <a:pt x="714" y="864"/>
                    <a:pt x="716" y="867"/>
                    <a:pt x="718" y="864"/>
                  </a:cubicBezTo>
                  <a:close/>
                  <a:moveTo>
                    <a:pt x="718" y="854"/>
                  </a:moveTo>
                  <a:cubicBezTo>
                    <a:pt x="716" y="852"/>
                    <a:pt x="721" y="849"/>
                    <a:pt x="718" y="846"/>
                  </a:cubicBezTo>
                  <a:cubicBezTo>
                    <a:pt x="716" y="845"/>
                    <a:pt x="716" y="851"/>
                    <a:pt x="715" y="846"/>
                  </a:cubicBezTo>
                  <a:cubicBezTo>
                    <a:pt x="713" y="847"/>
                    <a:pt x="710" y="847"/>
                    <a:pt x="708" y="848"/>
                  </a:cubicBezTo>
                  <a:cubicBezTo>
                    <a:pt x="708" y="850"/>
                    <a:pt x="708" y="851"/>
                    <a:pt x="708" y="853"/>
                  </a:cubicBezTo>
                  <a:cubicBezTo>
                    <a:pt x="711" y="854"/>
                    <a:pt x="716" y="857"/>
                    <a:pt x="718" y="854"/>
                  </a:cubicBezTo>
                  <a:close/>
                  <a:moveTo>
                    <a:pt x="718" y="832"/>
                  </a:moveTo>
                  <a:cubicBezTo>
                    <a:pt x="716" y="831"/>
                    <a:pt x="709" y="828"/>
                    <a:pt x="708" y="832"/>
                  </a:cubicBezTo>
                  <a:cubicBezTo>
                    <a:pt x="711" y="832"/>
                    <a:pt x="718" y="836"/>
                    <a:pt x="718" y="832"/>
                  </a:cubicBezTo>
                  <a:close/>
                  <a:moveTo>
                    <a:pt x="717" y="824"/>
                  </a:moveTo>
                  <a:cubicBezTo>
                    <a:pt x="716" y="824"/>
                    <a:pt x="708" y="820"/>
                    <a:pt x="708" y="824"/>
                  </a:cubicBezTo>
                  <a:cubicBezTo>
                    <a:pt x="710" y="824"/>
                    <a:pt x="718" y="827"/>
                    <a:pt x="717" y="824"/>
                  </a:cubicBezTo>
                  <a:close/>
                  <a:moveTo>
                    <a:pt x="717" y="840"/>
                  </a:moveTo>
                  <a:cubicBezTo>
                    <a:pt x="714" y="841"/>
                    <a:pt x="710" y="836"/>
                    <a:pt x="709" y="841"/>
                  </a:cubicBezTo>
                  <a:cubicBezTo>
                    <a:pt x="712" y="840"/>
                    <a:pt x="717" y="842"/>
                    <a:pt x="717" y="840"/>
                  </a:cubicBezTo>
                  <a:close/>
                  <a:moveTo>
                    <a:pt x="716" y="625"/>
                  </a:moveTo>
                  <a:cubicBezTo>
                    <a:pt x="714" y="620"/>
                    <a:pt x="717" y="610"/>
                    <a:pt x="711" y="609"/>
                  </a:cubicBezTo>
                  <a:cubicBezTo>
                    <a:pt x="711" y="616"/>
                    <a:pt x="713" y="621"/>
                    <a:pt x="716" y="625"/>
                  </a:cubicBezTo>
                  <a:close/>
                  <a:moveTo>
                    <a:pt x="797" y="1147"/>
                  </a:moveTo>
                  <a:cubicBezTo>
                    <a:pt x="767" y="1148"/>
                    <a:pt x="739" y="1148"/>
                    <a:pt x="709" y="1152"/>
                  </a:cubicBezTo>
                  <a:cubicBezTo>
                    <a:pt x="708" y="1152"/>
                    <a:pt x="708" y="1153"/>
                    <a:pt x="708" y="1154"/>
                  </a:cubicBezTo>
                  <a:cubicBezTo>
                    <a:pt x="738" y="1152"/>
                    <a:pt x="768" y="1151"/>
                    <a:pt x="797" y="1147"/>
                  </a:cubicBezTo>
                  <a:close/>
                  <a:moveTo>
                    <a:pt x="716" y="694"/>
                  </a:moveTo>
                  <a:cubicBezTo>
                    <a:pt x="714" y="697"/>
                    <a:pt x="713" y="703"/>
                    <a:pt x="715" y="707"/>
                  </a:cubicBezTo>
                  <a:cubicBezTo>
                    <a:pt x="715" y="703"/>
                    <a:pt x="722" y="695"/>
                    <a:pt x="716" y="694"/>
                  </a:cubicBezTo>
                  <a:close/>
                  <a:moveTo>
                    <a:pt x="719" y="907"/>
                  </a:moveTo>
                  <a:cubicBezTo>
                    <a:pt x="715" y="907"/>
                    <a:pt x="713" y="904"/>
                    <a:pt x="713" y="908"/>
                  </a:cubicBezTo>
                  <a:cubicBezTo>
                    <a:pt x="716" y="908"/>
                    <a:pt x="719" y="911"/>
                    <a:pt x="719" y="907"/>
                  </a:cubicBezTo>
                  <a:close/>
                  <a:moveTo>
                    <a:pt x="733" y="280"/>
                  </a:moveTo>
                  <a:cubicBezTo>
                    <a:pt x="731" y="275"/>
                    <a:pt x="724" y="275"/>
                    <a:pt x="719" y="273"/>
                  </a:cubicBezTo>
                  <a:cubicBezTo>
                    <a:pt x="720" y="278"/>
                    <a:pt x="729" y="281"/>
                    <a:pt x="733" y="280"/>
                  </a:cubicBezTo>
                  <a:close/>
                  <a:moveTo>
                    <a:pt x="719" y="903"/>
                  </a:moveTo>
                  <a:cubicBezTo>
                    <a:pt x="717" y="904"/>
                    <a:pt x="722" y="900"/>
                    <a:pt x="719" y="897"/>
                  </a:cubicBezTo>
                  <a:cubicBezTo>
                    <a:pt x="718" y="897"/>
                    <a:pt x="717" y="897"/>
                    <a:pt x="716" y="897"/>
                  </a:cubicBezTo>
                  <a:cubicBezTo>
                    <a:pt x="714" y="899"/>
                    <a:pt x="715" y="902"/>
                    <a:pt x="714" y="903"/>
                  </a:cubicBezTo>
                  <a:cubicBezTo>
                    <a:pt x="715" y="903"/>
                    <a:pt x="718" y="906"/>
                    <a:pt x="719" y="903"/>
                  </a:cubicBezTo>
                  <a:close/>
                  <a:moveTo>
                    <a:pt x="719" y="693"/>
                  </a:moveTo>
                  <a:cubicBezTo>
                    <a:pt x="720" y="690"/>
                    <a:pt x="721" y="687"/>
                    <a:pt x="722" y="683"/>
                  </a:cubicBezTo>
                  <a:cubicBezTo>
                    <a:pt x="720" y="683"/>
                    <a:pt x="719" y="683"/>
                    <a:pt x="718" y="682"/>
                  </a:cubicBezTo>
                  <a:cubicBezTo>
                    <a:pt x="717" y="685"/>
                    <a:pt x="715" y="688"/>
                    <a:pt x="716" y="692"/>
                  </a:cubicBezTo>
                  <a:cubicBezTo>
                    <a:pt x="717" y="692"/>
                    <a:pt x="718" y="693"/>
                    <a:pt x="719" y="693"/>
                  </a:cubicBezTo>
                  <a:close/>
                  <a:moveTo>
                    <a:pt x="717" y="590"/>
                  </a:moveTo>
                  <a:cubicBezTo>
                    <a:pt x="719" y="596"/>
                    <a:pt x="720" y="603"/>
                    <a:pt x="722" y="610"/>
                  </a:cubicBezTo>
                  <a:cubicBezTo>
                    <a:pt x="725" y="609"/>
                    <a:pt x="725" y="611"/>
                    <a:pt x="729" y="611"/>
                  </a:cubicBezTo>
                  <a:cubicBezTo>
                    <a:pt x="728" y="603"/>
                    <a:pt x="728" y="599"/>
                    <a:pt x="727" y="590"/>
                  </a:cubicBezTo>
                  <a:cubicBezTo>
                    <a:pt x="723" y="589"/>
                    <a:pt x="719" y="586"/>
                    <a:pt x="717" y="590"/>
                  </a:cubicBezTo>
                  <a:close/>
                  <a:moveTo>
                    <a:pt x="782" y="788"/>
                  </a:moveTo>
                  <a:cubicBezTo>
                    <a:pt x="760" y="785"/>
                    <a:pt x="739" y="776"/>
                    <a:pt x="716" y="774"/>
                  </a:cubicBezTo>
                  <a:cubicBezTo>
                    <a:pt x="737" y="779"/>
                    <a:pt x="760" y="787"/>
                    <a:pt x="782" y="788"/>
                  </a:cubicBezTo>
                  <a:close/>
                  <a:moveTo>
                    <a:pt x="722" y="628"/>
                  </a:moveTo>
                  <a:cubicBezTo>
                    <a:pt x="721" y="622"/>
                    <a:pt x="722" y="614"/>
                    <a:pt x="717" y="611"/>
                  </a:cubicBezTo>
                  <a:cubicBezTo>
                    <a:pt x="719" y="617"/>
                    <a:pt x="717" y="626"/>
                    <a:pt x="722" y="628"/>
                  </a:cubicBezTo>
                  <a:close/>
                  <a:moveTo>
                    <a:pt x="737" y="297"/>
                  </a:moveTo>
                  <a:cubicBezTo>
                    <a:pt x="736" y="292"/>
                    <a:pt x="735" y="288"/>
                    <a:pt x="734" y="284"/>
                  </a:cubicBezTo>
                  <a:cubicBezTo>
                    <a:pt x="729" y="285"/>
                    <a:pt x="722" y="278"/>
                    <a:pt x="721" y="281"/>
                  </a:cubicBezTo>
                  <a:cubicBezTo>
                    <a:pt x="721" y="291"/>
                    <a:pt x="729" y="294"/>
                    <a:pt x="737" y="297"/>
                  </a:cubicBezTo>
                  <a:close/>
                  <a:moveTo>
                    <a:pt x="719" y="744"/>
                  </a:moveTo>
                  <a:cubicBezTo>
                    <a:pt x="720" y="740"/>
                    <a:pt x="724" y="734"/>
                    <a:pt x="721" y="730"/>
                  </a:cubicBezTo>
                  <a:cubicBezTo>
                    <a:pt x="722" y="735"/>
                    <a:pt x="715" y="741"/>
                    <a:pt x="719" y="744"/>
                  </a:cubicBezTo>
                  <a:close/>
                  <a:moveTo>
                    <a:pt x="723" y="681"/>
                  </a:moveTo>
                  <a:cubicBezTo>
                    <a:pt x="723" y="678"/>
                    <a:pt x="725" y="676"/>
                    <a:pt x="726" y="672"/>
                  </a:cubicBezTo>
                  <a:cubicBezTo>
                    <a:pt x="721" y="671"/>
                    <a:pt x="721" y="675"/>
                    <a:pt x="718" y="675"/>
                  </a:cubicBezTo>
                  <a:cubicBezTo>
                    <a:pt x="718" y="677"/>
                    <a:pt x="718" y="679"/>
                    <a:pt x="718" y="681"/>
                  </a:cubicBezTo>
                  <a:cubicBezTo>
                    <a:pt x="719" y="681"/>
                    <a:pt x="721" y="681"/>
                    <a:pt x="723" y="681"/>
                  </a:cubicBezTo>
                  <a:close/>
                  <a:moveTo>
                    <a:pt x="728" y="412"/>
                  </a:moveTo>
                  <a:cubicBezTo>
                    <a:pt x="731" y="407"/>
                    <a:pt x="725" y="406"/>
                    <a:pt x="720" y="406"/>
                  </a:cubicBezTo>
                  <a:cubicBezTo>
                    <a:pt x="720" y="407"/>
                    <a:pt x="720" y="408"/>
                    <a:pt x="720" y="409"/>
                  </a:cubicBezTo>
                  <a:cubicBezTo>
                    <a:pt x="723" y="410"/>
                    <a:pt x="725" y="411"/>
                    <a:pt x="728" y="412"/>
                  </a:cubicBezTo>
                  <a:close/>
                  <a:moveTo>
                    <a:pt x="722" y="889"/>
                  </a:moveTo>
                  <a:cubicBezTo>
                    <a:pt x="718" y="889"/>
                    <a:pt x="717" y="892"/>
                    <a:pt x="717" y="895"/>
                  </a:cubicBezTo>
                  <a:cubicBezTo>
                    <a:pt x="722" y="897"/>
                    <a:pt x="721" y="893"/>
                    <a:pt x="722" y="889"/>
                  </a:cubicBezTo>
                  <a:close/>
                  <a:moveTo>
                    <a:pt x="724" y="711"/>
                  </a:moveTo>
                  <a:cubicBezTo>
                    <a:pt x="719" y="713"/>
                    <a:pt x="719" y="724"/>
                    <a:pt x="719" y="727"/>
                  </a:cubicBezTo>
                  <a:cubicBezTo>
                    <a:pt x="722" y="723"/>
                    <a:pt x="725" y="715"/>
                    <a:pt x="724" y="711"/>
                  </a:cubicBezTo>
                  <a:close/>
                  <a:moveTo>
                    <a:pt x="722" y="658"/>
                  </a:moveTo>
                  <a:cubicBezTo>
                    <a:pt x="722" y="655"/>
                    <a:pt x="722" y="652"/>
                    <a:pt x="722" y="649"/>
                  </a:cubicBezTo>
                  <a:cubicBezTo>
                    <a:pt x="719" y="648"/>
                    <a:pt x="719" y="659"/>
                    <a:pt x="722" y="658"/>
                  </a:cubicBezTo>
                  <a:close/>
                  <a:moveTo>
                    <a:pt x="722" y="647"/>
                  </a:moveTo>
                  <a:cubicBezTo>
                    <a:pt x="721" y="640"/>
                    <a:pt x="725" y="634"/>
                    <a:pt x="721" y="630"/>
                  </a:cubicBezTo>
                  <a:cubicBezTo>
                    <a:pt x="720" y="633"/>
                    <a:pt x="719" y="645"/>
                    <a:pt x="722" y="647"/>
                  </a:cubicBezTo>
                  <a:close/>
                  <a:moveTo>
                    <a:pt x="731" y="406"/>
                  </a:moveTo>
                  <a:cubicBezTo>
                    <a:pt x="737" y="381"/>
                    <a:pt x="758" y="368"/>
                    <a:pt x="757" y="339"/>
                  </a:cubicBezTo>
                  <a:cubicBezTo>
                    <a:pt x="754" y="337"/>
                    <a:pt x="751" y="336"/>
                    <a:pt x="747" y="335"/>
                  </a:cubicBezTo>
                  <a:cubicBezTo>
                    <a:pt x="746" y="346"/>
                    <a:pt x="749" y="364"/>
                    <a:pt x="739" y="371"/>
                  </a:cubicBezTo>
                  <a:cubicBezTo>
                    <a:pt x="743" y="359"/>
                    <a:pt x="744" y="344"/>
                    <a:pt x="743" y="332"/>
                  </a:cubicBezTo>
                  <a:cubicBezTo>
                    <a:pt x="741" y="332"/>
                    <a:pt x="740" y="330"/>
                    <a:pt x="738" y="329"/>
                  </a:cubicBezTo>
                  <a:cubicBezTo>
                    <a:pt x="737" y="354"/>
                    <a:pt x="732" y="383"/>
                    <a:pt x="722" y="403"/>
                  </a:cubicBezTo>
                  <a:cubicBezTo>
                    <a:pt x="726" y="403"/>
                    <a:pt x="728" y="405"/>
                    <a:pt x="731" y="406"/>
                  </a:cubicBezTo>
                  <a:close/>
                  <a:moveTo>
                    <a:pt x="723" y="881"/>
                  </a:moveTo>
                  <a:cubicBezTo>
                    <a:pt x="725" y="877"/>
                    <a:pt x="717" y="873"/>
                    <a:pt x="724" y="873"/>
                  </a:cubicBezTo>
                  <a:cubicBezTo>
                    <a:pt x="724" y="872"/>
                    <a:pt x="724" y="870"/>
                    <a:pt x="724" y="868"/>
                  </a:cubicBezTo>
                  <a:cubicBezTo>
                    <a:pt x="723" y="868"/>
                    <a:pt x="721" y="868"/>
                    <a:pt x="720" y="868"/>
                  </a:cubicBezTo>
                  <a:cubicBezTo>
                    <a:pt x="720" y="874"/>
                    <a:pt x="719" y="874"/>
                    <a:pt x="719" y="881"/>
                  </a:cubicBezTo>
                  <a:cubicBezTo>
                    <a:pt x="720" y="881"/>
                    <a:pt x="722" y="881"/>
                    <a:pt x="723" y="881"/>
                  </a:cubicBezTo>
                  <a:close/>
                  <a:moveTo>
                    <a:pt x="724" y="866"/>
                  </a:moveTo>
                  <a:cubicBezTo>
                    <a:pt x="724" y="864"/>
                    <a:pt x="722" y="864"/>
                    <a:pt x="720" y="863"/>
                  </a:cubicBezTo>
                  <a:cubicBezTo>
                    <a:pt x="720" y="864"/>
                    <a:pt x="720" y="865"/>
                    <a:pt x="720" y="866"/>
                  </a:cubicBezTo>
                  <a:cubicBezTo>
                    <a:pt x="721" y="866"/>
                    <a:pt x="723" y="866"/>
                    <a:pt x="724" y="866"/>
                  </a:cubicBezTo>
                  <a:close/>
                  <a:moveTo>
                    <a:pt x="729" y="825"/>
                  </a:moveTo>
                  <a:cubicBezTo>
                    <a:pt x="728" y="823"/>
                    <a:pt x="722" y="825"/>
                    <a:pt x="720" y="823"/>
                  </a:cubicBezTo>
                  <a:cubicBezTo>
                    <a:pt x="720" y="824"/>
                    <a:pt x="720" y="825"/>
                    <a:pt x="720" y="826"/>
                  </a:cubicBezTo>
                  <a:cubicBezTo>
                    <a:pt x="724" y="824"/>
                    <a:pt x="729" y="830"/>
                    <a:pt x="729" y="825"/>
                  </a:cubicBezTo>
                  <a:close/>
                  <a:moveTo>
                    <a:pt x="729" y="821"/>
                  </a:moveTo>
                  <a:cubicBezTo>
                    <a:pt x="730" y="817"/>
                    <a:pt x="722" y="817"/>
                    <a:pt x="720" y="819"/>
                  </a:cubicBezTo>
                  <a:cubicBezTo>
                    <a:pt x="724" y="819"/>
                    <a:pt x="725" y="821"/>
                    <a:pt x="729" y="821"/>
                  </a:cubicBezTo>
                  <a:close/>
                  <a:moveTo>
                    <a:pt x="725" y="623"/>
                  </a:moveTo>
                  <a:cubicBezTo>
                    <a:pt x="726" y="621"/>
                    <a:pt x="727" y="621"/>
                    <a:pt x="729" y="621"/>
                  </a:cubicBezTo>
                  <a:cubicBezTo>
                    <a:pt x="729" y="619"/>
                    <a:pt x="729" y="616"/>
                    <a:pt x="730" y="614"/>
                  </a:cubicBezTo>
                  <a:cubicBezTo>
                    <a:pt x="727" y="614"/>
                    <a:pt x="725" y="612"/>
                    <a:pt x="722" y="612"/>
                  </a:cubicBezTo>
                  <a:cubicBezTo>
                    <a:pt x="723" y="616"/>
                    <a:pt x="724" y="620"/>
                    <a:pt x="725" y="623"/>
                  </a:cubicBezTo>
                  <a:close/>
                  <a:moveTo>
                    <a:pt x="741" y="317"/>
                  </a:moveTo>
                  <a:cubicBezTo>
                    <a:pt x="741" y="311"/>
                    <a:pt x="737" y="304"/>
                    <a:pt x="738" y="300"/>
                  </a:cubicBezTo>
                  <a:cubicBezTo>
                    <a:pt x="734" y="298"/>
                    <a:pt x="729" y="298"/>
                    <a:pt x="726" y="295"/>
                  </a:cubicBezTo>
                  <a:cubicBezTo>
                    <a:pt x="726" y="307"/>
                    <a:pt x="730" y="316"/>
                    <a:pt x="741" y="317"/>
                  </a:cubicBezTo>
                  <a:close/>
                  <a:moveTo>
                    <a:pt x="728" y="910"/>
                  </a:moveTo>
                  <a:cubicBezTo>
                    <a:pt x="728" y="907"/>
                    <a:pt x="720" y="905"/>
                    <a:pt x="721" y="909"/>
                  </a:cubicBezTo>
                  <a:cubicBezTo>
                    <a:pt x="721" y="911"/>
                    <a:pt x="726" y="909"/>
                    <a:pt x="728" y="910"/>
                  </a:cubicBezTo>
                  <a:close/>
                  <a:moveTo>
                    <a:pt x="723" y="856"/>
                  </a:moveTo>
                  <a:cubicBezTo>
                    <a:pt x="725" y="855"/>
                    <a:pt x="723" y="850"/>
                    <a:pt x="721" y="849"/>
                  </a:cubicBezTo>
                  <a:cubicBezTo>
                    <a:pt x="722" y="852"/>
                    <a:pt x="719" y="857"/>
                    <a:pt x="723" y="856"/>
                  </a:cubicBezTo>
                  <a:close/>
                  <a:moveTo>
                    <a:pt x="730" y="835"/>
                  </a:moveTo>
                  <a:cubicBezTo>
                    <a:pt x="731" y="832"/>
                    <a:pt x="723" y="831"/>
                    <a:pt x="721" y="834"/>
                  </a:cubicBezTo>
                  <a:cubicBezTo>
                    <a:pt x="725" y="834"/>
                    <a:pt x="726" y="836"/>
                    <a:pt x="730" y="835"/>
                  </a:cubicBezTo>
                  <a:close/>
                  <a:moveTo>
                    <a:pt x="732" y="753"/>
                  </a:moveTo>
                  <a:cubicBezTo>
                    <a:pt x="731" y="750"/>
                    <a:pt x="723" y="747"/>
                    <a:pt x="722" y="751"/>
                  </a:cubicBezTo>
                  <a:cubicBezTo>
                    <a:pt x="725" y="752"/>
                    <a:pt x="728" y="753"/>
                    <a:pt x="732" y="753"/>
                  </a:cubicBezTo>
                  <a:close/>
                  <a:moveTo>
                    <a:pt x="726" y="696"/>
                  </a:moveTo>
                  <a:cubicBezTo>
                    <a:pt x="723" y="699"/>
                    <a:pt x="724" y="705"/>
                    <a:pt x="723" y="709"/>
                  </a:cubicBezTo>
                  <a:cubicBezTo>
                    <a:pt x="727" y="710"/>
                    <a:pt x="731" y="697"/>
                    <a:pt x="726" y="696"/>
                  </a:cubicBezTo>
                  <a:close/>
                  <a:moveTo>
                    <a:pt x="727" y="661"/>
                  </a:moveTo>
                  <a:cubicBezTo>
                    <a:pt x="727" y="658"/>
                    <a:pt x="727" y="655"/>
                    <a:pt x="726" y="652"/>
                  </a:cubicBezTo>
                  <a:cubicBezTo>
                    <a:pt x="727" y="650"/>
                    <a:pt x="726" y="644"/>
                    <a:pt x="725" y="649"/>
                  </a:cubicBezTo>
                  <a:cubicBezTo>
                    <a:pt x="725" y="655"/>
                    <a:pt x="724" y="660"/>
                    <a:pt x="723" y="667"/>
                  </a:cubicBezTo>
                  <a:cubicBezTo>
                    <a:pt x="723" y="668"/>
                    <a:pt x="723" y="669"/>
                    <a:pt x="723" y="669"/>
                  </a:cubicBezTo>
                  <a:cubicBezTo>
                    <a:pt x="725" y="670"/>
                    <a:pt x="729" y="672"/>
                    <a:pt x="730" y="670"/>
                  </a:cubicBezTo>
                  <a:cubicBezTo>
                    <a:pt x="731" y="665"/>
                    <a:pt x="727" y="665"/>
                    <a:pt x="727" y="661"/>
                  </a:cubicBezTo>
                  <a:close/>
                  <a:moveTo>
                    <a:pt x="727" y="905"/>
                  </a:moveTo>
                  <a:cubicBezTo>
                    <a:pt x="725" y="904"/>
                    <a:pt x="723" y="905"/>
                    <a:pt x="724" y="903"/>
                  </a:cubicBezTo>
                  <a:cubicBezTo>
                    <a:pt x="725" y="902"/>
                    <a:pt x="727" y="903"/>
                    <a:pt x="728" y="902"/>
                  </a:cubicBezTo>
                  <a:cubicBezTo>
                    <a:pt x="726" y="901"/>
                    <a:pt x="727" y="897"/>
                    <a:pt x="723" y="899"/>
                  </a:cubicBezTo>
                  <a:cubicBezTo>
                    <a:pt x="721" y="902"/>
                    <a:pt x="723" y="902"/>
                    <a:pt x="722" y="905"/>
                  </a:cubicBezTo>
                  <a:cubicBezTo>
                    <a:pt x="723" y="905"/>
                    <a:pt x="729" y="907"/>
                    <a:pt x="727" y="905"/>
                  </a:cubicBezTo>
                  <a:close/>
                  <a:moveTo>
                    <a:pt x="733" y="956"/>
                  </a:moveTo>
                  <a:cubicBezTo>
                    <a:pt x="732" y="954"/>
                    <a:pt x="722" y="954"/>
                    <a:pt x="724" y="956"/>
                  </a:cubicBezTo>
                  <a:cubicBezTo>
                    <a:pt x="729" y="955"/>
                    <a:pt x="730" y="958"/>
                    <a:pt x="733" y="956"/>
                  </a:cubicBezTo>
                  <a:close/>
                  <a:moveTo>
                    <a:pt x="733" y="747"/>
                  </a:moveTo>
                  <a:cubicBezTo>
                    <a:pt x="734" y="743"/>
                    <a:pt x="738" y="735"/>
                    <a:pt x="732" y="733"/>
                  </a:cubicBezTo>
                  <a:cubicBezTo>
                    <a:pt x="728" y="735"/>
                    <a:pt x="726" y="740"/>
                    <a:pt x="725" y="746"/>
                  </a:cubicBezTo>
                  <a:cubicBezTo>
                    <a:pt x="729" y="745"/>
                    <a:pt x="731" y="746"/>
                    <a:pt x="733" y="747"/>
                  </a:cubicBezTo>
                  <a:close/>
                  <a:moveTo>
                    <a:pt x="727" y="695"/>
                  </a:moveTo>
                  <a:cubicBezTo>
                    <a:pt x="731" y="695"/>
                    <a:pt x="730" y="689"/>
                    <a:pt x="731" y="685"/>
                  </a:cubicBezTo>
                  <a:cubicBezTo>
                    <a:pt x="725" y="684"/>
                    <a:pt x="725" y="693"/>
                    <a:pt x="727" y="695"/>
                  </a:cubicBezTo>
                  <a:close/>
                  <a:moveTo>
                    <a:pt x="728" y="642"/>
                  </a:moveTo>
                  <a:cubicBezTo>
                    <a:pt x="729" y="650"/>
                    <a:pt x="732" y="630"/>
                    <a:pt x="726" y="631"/>
                  </a:cubicBezTo>
                  <a:cubicBezTo>
                    <a:pt x="726" y="635"/>
                    <a:pt x="728" y="638"/>
                    <a:pt x="728" y="642"/>
                  </a:cubicBezTo>
                  <a:close/>
                  <a:moveTo>
                    <a:pt x="744" y="920"/>
                  </a:moveTo>
                  <a:cubicBezTo>
                    <a:pt x="739" y="918"/>
                    <a:pt x="733" y="918"/>
                    <a:pt x="728" y="917"/>
                  </a:cubicBezTo>
                  <a:cubicBezTo>
                    <a:pt x="728" y="919"/>
                    <a:pt x="726" y="919"/>
                    <a:pt x="726" y="921"/>
                  </a:cubicBezTo>
                  <a:cubicBezTo>
                    <a:pt x="734" y="921"/>
                    <a:pt x="738" y="923"/>
                    <a:pt x="744" y="920"/>
                  </a:cubicBezTo>
                  <a:close/>
                  <a:moveTo>
                    <a:pt x="735" y="871"/>
                  </a:moveTo>
                  <a:cubicBezTo>
                    <a:pt x="735" y="869"/>
                    <a:pt x="732" y="869"/>
                    <a:pt x="729" y="869"/>
                  </a:cubicBezTo>
                  <a:cubicBezTo>
                    <a:pt x="728" y="873"/>
                    <a:pt x="727" y="879"/>
                    <a:pt x="726" y="882"/>
                  </a:cubicBezTo>
                  <a:cubicBezTo>
                    <a:pt x="730" y="880"/>
                    <a:pt x="731" y="872"/>
                    <a:pt x="735" y="871"/>
                  </a:cubicBezTo>
                  <a:close/>
                  <a:moveTo>
                    <a:pt x="755" y="424"/>
                  </a:moveTo>
                  <a:cubicBezTo>
                    <a:pt x="763" y="428"/>
                    <a:pt x="771" y="432"/>
                    <a:pt x="778" y="431"/>
                  </a:cubicBezTo>
                  <a:cubicBezTo>
                    <a:pt x="764" y="423"/>
                    <a:pt x="746" y="414"/>
                    <a:pt x="730" y="411"/>
                  </a:cubicBezTo>
                  <a:cubicBezTo>
                    <a:pt x="730" y="412"/>
                    <a:pt x="730" y="413"/>
                    <a:pt x="730" y="414"/>
                  </a:cubicBezTo>
                  <a:cubicBezTo>
                    <a:pt x="740" y="416"/>
                    <a:pt x="747" y="420"/>
                    <a:pt x="755" y="424"/>
                  </a:cubicBezTo>
                  <a:close/>
                  <a:moveTo>
                    <a:pt x="729" y="678"/>
                  </a:moveTo>
                  <a:cubicBezTo>
                    <a:pt x="729" y="680"/>
                    <a:pt x="729" y="682"/>
                    <a:pt x="729" y="683"/>
                  </a:cubicBezTo>
                  <a:cubicBezTo>
                    <a:pt x="732" y="685"/>
                    <a:pt x="732" y="677"/>
                    <a:pt x="729" y="678"/>
                  </a:cubicBezTo>
                  <a:close/>
                  <a:moveTo>
                    <a:pt x="733" y="325"/>
                  </a:moveTo>
                  <a:cubicBezTo>
                    <a:pt x="737" y="326"/>
                    <a:pt x="735" y="323"/>
                    <a:pt x="737" y="322"/>
                  </a:cubicBezTo>
                  <a:cubicBezTo>
                    <a:pt x="738" y="325"/>
                    <a:pt x="739" y="329"/>
                    <a:pt x="743" y="329"/>
                  </a:cubicBezTo>
                  <a:cubicBezTo>
                    <a:pt x="744" y="325"/>
                    <a:pt x="742" y="324"/>
                    <a:pt x="742" y="320"/>
                  </a:cubicBezTo>
                  <a:cubicBezTo>
                    <a:pt x="739" y="319"/>
                    <a:pt x="736" y="318"/>
                    <a:pt x="732" y="317"/>
                  </a:cubicBezTo>
                  <a:cubicBezTo>
                    <a:pt x="732" y="320"/>
                    <a:pt x="732" y="324"/>
                    <a:pt x="733" y="325"/>
                  </a:cubicBezTo>
                  <a:close/>
                  <a:moveTo>
                    <a:pt x="744" y="276"/>
                  </a:moveTo>
                  <a:cubicBezTo>
                    <a:pt x="744" y="274"/>
                    <a:pt x="742" y="274"/>
                    <a:pt x="743" y="271"/>
                  </a:cubicBezTo>
                  <a:cubicBezTo>
                    <a:pt x="739" y="270"/>
                    <a:pt x="736" y="269"/>
                    <a:pt x="733" y="267"/>
                  </a:cubicBezTo>
                  <a:cubicBezTo>
                    <a:pt x="732" y="275"/>
                    <a:pt x="739" y="275"/>
                    <a:pt x="744" y="276"/>
                  </a:cubicBezTo>
                  <a:close/>
                  <a:moveTo>
                    <a:pt x="731" y="897"/>
                  </a:moveTo>
                  <a:cubicBezTo>
                    <a:pt x="730" y="893"/>
                    <a:pt x="733" y="891"/>
                    <a:pt x="731" y="890"/>
                  </a:cubicBezTo>
                  <a:cubicBezTo>
                    <a:pt x="726" y="889"/>
                    <a:pt x="728" y="896"/>
                    <a:pt x="731" y="897"/>
                  </a:cubicBezTo>
                  <a:close/>
                  <a:moveTo>
                    <a:pt x="734" y="612"/>
                  </a:moveTo>
                  <a:cubicBezTo>
                    <a:pt x="733" y="609"/>
                    <a:pt x="734" y="604"/>
                    <a:pt x="731" y="603"/>
                  </a:cubicBezTo>
                  <a:cubicBezTo>
                    <a:pt x="732" y="605"/>
                    <a:pt x="730" y="611"/>
                    <a:pt x="734" y="612"/>
                  </a:cubicBezTo>
                  <a:close/>
                  <a:moveTo>
                    <a:pt x="732" y="588"/>
                  </a:moveTo>
                  <a:cubicBezTo>
                    <a:pt x="738" y="589"/>
                    <a:pt x="742" y="591"/>
                    <a:pt x="748" y="588"/>
                  </a:cubicBezTo>
                  <a:cubicBezTo>
                    <a:pt x="747" y="594"/>
                    <a:pt x="754" y="592"/>
                    <a:pt x="757" y="595"/>
                  </a:cubicBezTo>
                  <a:cubicBezTo>
                    <a:pt x="754" y="595"/>
                    <a:pt x="751" y="595"/>
                    <a:pt x="750" y="594"/>
                  </a:cubicBezTo>
                  <a:cubicBezTo>
                    <a:pt x="750" y="601"/>
                    <a:pt x="753" y="610"/>
                    <a:pt x="754" y="618"/>
                  </a:cubicBezTo>
                  <a:cubicBezTo>
                    <a:pt x="757" y="618"/>
                    <a:pt x="757" y="620"/>
                    <a:pt x="761" y="619"/>
                  </a:cubicBezTo>
                  <a:cubicBezTo>
                    <a:pt x="761" y="609"/>
                    <a:pt x="758" y="599"/>
                    <a:pt x="761" y="590"/>
                  </a:cubicBezTo>
                  <a:cubicBezTo>
                    <a:pt x="750" y="589"/>
                    <a:pt x="738" y="581"/>
                    <a:pt x="731" y="583"/>
                  </a:cubicBezTo>
                  <a:cubicBezTo>
                    <a:pt x="733" y="583"/>
                    <a:pt x="731" y="586"/>
                    <a:pt x="732" y="588"/>
                  </a:cubicBezTo>
                  <a:close/>
                  <a:moveTo>
                    <a:pt x="746" y="917"/>
                  </a:moveTo>
                  <a:cubicBezTo>
                    <a:pt x="744" y="913"/>
                    <a:pt x="730" y="912"/>
                    <a:pt x="729" y="915"/>
                  </a:cubicBezTo>
                  <a:cubicBezTo>
                    <a:pt x="734" y="916"/>
                    <a:pt x="739" y="916"/>
                    <a:pt x="746" y="917"/>
                  </a:cubicBezTo>
                  <a:close/>
                  <a:moveTo>
                    <a:pt x="736" y="867"/>
                  </a:moveTo>
                  <a:cubicBezTo>
                    <a:pt x="736" y="864"/>
                    <a:pt x="729" y="863"/>
                    <a:pt x="729" y="867"/>
                  </a:cubicBezTo>
                  <a:cubicBezTo>
                    <a:pt x="731" y="867"/>
                    <a:pt x="734" y="867"/>
                    <a:pt x="736" y="867"/>
                  </a:cubicBezTo>
                  <a:close/>
                  <a:moveTo>
                    <a:pt x="735" y="699"/>
                  </a:moveTo>
                  <a:cubicBezTo>
                    <a:pt x="732" y="700"/>
                    <a:pt x="730" y="707"/>
                    <a:pt x="732" y="711"/>
                  </a:cubicBezTo>
                  <a:cubicBezTo>
                    <a:pt x="732" y="706"/>
                    <a:pt x="734" y="703"/>
                    <a:pt x="735" y="699"/>
                  </a:cubicBezTo>
                  <a:close/>
                  <a:moveTo>
                    <a:pt x="751" y="370"/>
                  </a:moveTo>
                  <a:cubicBezTo>
                    <a:pt x="747" y="376"/>
                    <a:pt x="737" y="393"/>
                    <a:pt x="734" y="407"/>
                  </a:cubicBezTo>
                  <a:cubicBezTo>
                    <a:pt x="740" y="410"/>
                    <a:pt x="741" y="403"/>
                    <a:pt x="743" y="399"/>
                  </a:cubicBezTo>
                  <a:cubicBezTo>
                    <a:pt x="751" y="392"/>
                    <a:pt x="752" y="378"/>
                    <a:pt x="759" y="370"/>
                  </a:cubicBezTo>
                  <a:cubicBezTo>
                    <a:pt x="756" y="385"/>
                    <a:pt x="747" y="396"/>
                    <a:pt x="743" y="410"/>
                  </a:cubicBezTo>
                  <a:cubicBezTo>
                    <a:pt x="745" y="411"/>
                    <a:pt x="746" y="413"/>
                    <a:pt x="750" y="413"/>
                  </a:cubicBezTo>
                  <a:cubicBezTo>
                    <a:pt x="758" y="399"/>
                    <a:pt x="764" y="382"/>
                    <a:pt x="775" y="369"/>
                  </a:cubicBezTo>
                  <a:cubicBezTo>
                    <a:pt x="768" y="384"/>
                    <a:pt x="760" y="399"/>
                    <a:pt x="753" y="414"/>
                  </a:cubicBezTo>
                  <a:cubicBezTo>
                    <a:pt x="755" y="415"/>
                    <a:pt x="758" y="416"/>
                    <a:pt x="760" y="417"/>
                  </a:cubicBezTo>
                  <a:cubicBezTo>
                    <a:pt x="764" y="409"/>
                    <a:pt x="769" y="401"/>
                    <a:pt x="774" y="393"/>
                  </a:cubicBezTo>
                  <a:cubicBezTo>
                    <a:pt x="771" y="402"/>
                    <a:pt x="767" y="410"/>
                    <a:pt x="764" y="418"/>
                  </a:cubicBezTo>
                  <a:cubicBezTo>
                    <a:pt x="766" y="420"/>
                    <a:pt x="768" y="421"/>
                    <a:pt x="772" y="421"/>
                  </a:cubicBezTo>
                  <a:cubicBezTo>
                    <a:pt x="779" y="411"/>
                    <a:pt x="781" y="396"/>
                    <a:pt x="791" y="388"/>
                  </a:cubicBezTo>
                  <a:cubicBezTo>
                    <a:pt x="786" y="400"/>
                    <a:pt x="778" y="410"/>
                    <a:pt x="775" y="423"/>
                  </a:cubicBezTo>
                  <a:cubicBezTo>
                    <a:pt x="789" y="430"/>
                    <a:pt x="789" y="395"/>
                    <a:pt x="793" y="387"/>
                  </a:cubicBezTo>
                  <a:cubicBezTo>
                    <a:pt x="793" y="385"/>
                    <a:pt x="790" y="390"/>
                    <a:pt x="791" y="385"/>
                  </a:cubicBezTo>
                  <a:cubicBezTo>
                    <a:pt x="798" y="376"/>
                    <a:pt x="797" y="355"/>
                    <a:pt x="799" y="346"/>
                  </a:cubicBezTo>
                  <a:cubicBezTo>
                    <a:pt x="792" y="336"/>
                    <a:pt x="800" y="304"/>
                    <a:pt x="783" y="299"/>
                  </a:cubicBezTo>
                  <a:cubicBezTo>
                    <a:pt x="787" y="311"/>
                    <a:pt x="784" y="331"/>
                    <a:pt x="791" y="340"/>
                  </a:cubicBezTo>
                  <a:cubicBezTo>
                    <a:pt x="790" y="361"/>
                    <a:pt x="787" y="386"/>
                    <a:pt x="782" y="395"/>
                  </a:cubicBezTo>
                  <a:cubicBezTo>
                    <a:pt x="781" y="378"/>
                    <a:pt x="792" y="359"/>
                    <a:pt x="784" y="339"/>
                  </a:cubicBezTo>
                  <a:cubicBezTo>
                    <a:pt x="782" y="356"/>
                    <a:pt x="780" y="381"/>
                    <a:pt x="770" y="393"/>
                  </a:cubicBezTo>
                  <a:cubicBezTo>
                    <a:pt x="779" y="366"/>
                    <a:pt x="789" y="329"/>
                    <a:pt x="781" y="298"/>
                  </a:cubicBezTo>
                  <a:cubicBezTo>
                    <a:pt x="778" y="296"/>
                    <a:pt x="775" y="294"/>
                    <a:pt x="771" y="294"/>
                  </a:cubicBezTo>
                  <a:cubicBezTo>
                    <a:pt x="773" y="312"/>
                    <a:pt x="781" y="335"/>
                    <a:pt x="778" y="351"/>
                  </a:cubicBezTo>
                  <a:cubicBezTo>
                    <a:pt x="771" y="334"/>
                    <a:pt x="774" y="308"/>
                    <a:pt x="767" y="292"/>
                  </a:cubicBezTo>
                  <a:cubicBezTo>
                    <a:pt x="760" y="291"/>
                    <a:pt x="752" y="283"/>
                    <a:pt x="748" y="286"/>
                  </a:cubicBezTo>
                  <a:cubicBezTo>
                    <a:pt x="752" y="291"/>
                    <a:pt x="759" y="291"/>
                    <a:pt x="763" y="296"/>
                  </a:cubicBezTo>
                  <a:cubicBezTo>
                    <a:pt x="757" y="296"/>
                    <a:pt x="754" y="289"/>
                    <a:pt x="750" y="292"/>
                  </a:cubicBezTo>
                  <a:cubicBezTo>
                    <a:pt x="752" y="297"/>
                    <a:pt x="752" y="304"/>
                    <a:pt x="757" y="307"/>
                  </a:cubicBezTo>
                  <a:cubicBezTo>
                    <a:pt x="752" y="311"/>
                    <a:pt x="757" y="320"/>
                    <a:pt x="759" y="325"/>
                  </a:cubicBezTo>
                  <a:cubicBezTo>
                    <a:pt x="764" y="326"/>
                    <a:pt x="771" y="325"/>
                    <a:pt x="771" y="330"/>
                  </a:cubicBezTo>
                  <a:cubicBezTo>
                    <a:pt x="769" y="346"/>
                    <a:pt x="771" y="367"/>
                    <a:pt x="761" y="380"/>
                  </a:cubicBezTo>
                  <a:cubicBezTo>
                    <a:pt x="762" y="374"/>
                    <a:pt x="767" y="362"/>
                    <a:pt x="763" y="364"/>
                  </a:cubicBezTo>
                  <a:cubicBezTo>
                    <a:pt x="765" y="359"/>
                    <a:pt x="770" y="345"/>
                    <a:pt x="764" y="342"/>
                  </a:cubicBezTo>
                  <a:cubicBezTo>
                    <a:pt x="755" y="350"/>
                    <a:pt x="761" y="367"/>
                    <a:pt x="751" y="375"/>
                  </a:cubicBezTo>
                  <a:cubicBezTo>
                    <a:pt x="750" y="372"/>
                    <a:pt x="750" y="373"/>
                    <a:pt x="751" y="370"/>
                  </a:cubicBezTo>
                  <a:close/>
                  <a:moveTo>
                    <a:pt x="736" y="861"/>
                  </a:moveTo>
                  <a:cubicBezTo>
                    <a:pt x="737" y="860"/>
                    <a:pt x="731" y="861"/>
                    <a:pt x="730" y="862"/>
                  </a:cubicBezTo>
                  <a:cubicBezTo>
                    <a:pt x="733" y="861"/>
                    <a:pt x="736" y="866"/>
                    <a:pt x="736" y="861"/>
                  </a:cubicBezTo>
                  <a:close/>
                  <a:moveTo>
                    <a:pt x="736" y="852"/>
                  </a:moveTo>
                  <a:cubicBezTo>
                    <a:pt x="735" y="852"/>
                    <a:pt x="733" y="852"/>
                    <a:pt x="731" y="852"/>
                  </a:cubicBezTo>
                  <a:cubicBezTo>
                    <a:pt x="732" y="855"/>
                    <a:pt x="730" y="855"/>
                    <a:pt x="730" y="857"/>
                  </a:cubicBezTo>
                  <a:cubicBezTo>
                    <a:pt x="735" y="858"/>
                    <a:pt x="735" y="855"/>
                    <a:pt x="736" y="852"/>
                  </a:cubicBezTo>
                  <a:close/>
                  <a:moveTo>
                    <a:pt x="733" y="817"/>
                  </a:moveTo>
                  <a:cubicBezTo>
                    <a:pt x="739" y="817"/>
                    <a:pt x="742" y="820"/>
                    <a:pt x="744" y="814"/>
                  </a:cubicBezTo>
                  <a:cubicBezTo>
                    <a:pt x="740" y="814"/>
                    <a:pt x="731" y="810"/>
                    <a:pt x="731" y="813"/>
                  </a:cubicBezTo>
                  <a:cubicBezTo>
                    <a:pt x="732" y="814"/>
                    <a:pt x="732" y="815"/>
                    <a:pt x="733" y="817"/>
                  </a:cubicBezTo>
                  <a:close/>
                  <a:moveTo>
                    <a:pt x="732" y="731"/>
                  </a:moveTo>
                  <a:cubicBezTo>
                    <a:pt x="736" y="729"/>
                    <a:pt x="737" y="719"/>
                    <a:pt x="736" y="716"/>
                  </a:cubicBezTo>
                  <a:cubicBezTo>
                    <a:pt x="735" y="721"/>
                    <a:pt x="731" y="727"/>
                    <a:pt x="732" y="731"/>
                  </a:cubicBezTo>
                  <a:close/>
                  <a:moveTo>
                    <a:pt x="735" y="663"/>
                  </a:moveTo>
                  <a:cubicBezTo>
                    <a:pt x="738" y="662"/>
                    <a:pt x="736" y="655"/>
                    <a:pt x="738" y="653"/>
                  </a:cubicBezTo>
                  <a:cubicBezTo>
                    <a:pt x="737" y="652"/>
                    <a:pt x="734" y="652"/>
                    <a:pt x="733" y="651"/>
                  </a:cubicBezTo>
                  <a:cubicBezTo>
                    <a:pt x="733" y="656"/>
                    <a:pt x="731" y="661"/>
                    <a:pt x="735" y="663"/>
                  </a:cubicBezTo>
                  <a:close/>
                  <a:moveTo>
                    <a:pt x="733" y="631"/>
                  </a:moveTo>
                  <a:cubicBezTo>
                    <a:pt x="735" y="631"/>
                    <a:pt x="736" y="631"/>
                    <a:pt x="737" y="632"/>
                  </a:cubicBezTo>
                  <a:cubicBezTo>
                    <a:pt x="736" y="626"/>
                    <a:pt x="737" y="618"/>
                    <a:pt x="733" y="615"/>
                  </a:cubicBezTo>
                  <a:cubicBezTo>
                    <a:pt x="733" y="620"/>
                    <a:pt x="734" y="625"/>
                    <a:pt x="733" y="631"/>
                  </a:cubicBezTo>
                  <a:close/>
                  <a:moveTo>
                    <a:pt x="737" y="613"/>
                  </a:moveTo>
                  <a:cubicBezTo>
                    <a:pt x="739" y="614"/>
                    <a:pt x="740" y="615"/>
                    <a:pt x="744" y="615"/>
                  </a:cubicBezTo>
                  <a:cubicBezTo>
                    <a:pt x="742" y="608"/>
                    <a:pt x="744" y="598"/>
                    <a:pt x="742" y="592"/>
                  </a:cubicBezTo>
                  <a:cubicBezTo>
                    <a:pt x="739" y="591"/>
                    <a:pt x="735" y="591"/>
                    <a:pt x="733" y="592"/>
                  </a:cubicBezTo>
                  <a:cubicBezTo>
                    <a:pt x="735" y="598"/>
                    <a:pt x="737" y="605"/>
                    <a:pt x="737" y="613"/>
                  </a:cubicBezTo>
                  <a:close/>
                  <a:moveTo>
                    <a:pt x="746" y="286"/>
                  </a:moveTo>
                  <a:cubicBezTo>
                    <a:pt x="746" y="281"/>
                    <a:pt x="740" y="281"/>
                    <a:pt x="736" y="280"/>
                  </a:cubicBezTo>
                  <a:cubicBezTo>
                    <a:pt x="736" y="281"/>
                    <a:pt x="736" y="282"/>
                    <a:pt x="736" y="283"/>
                  </a:cubicBezTo>
                  <a:cubicBezTo>
                    <a:pt x="740" y="283"/>
                    <a:pt x="741" y="286"/>
                    <a:pt x="746" y="286"/>
                  </a:cubicBezTo>
                  <a:close/>
                  <a:moveTo>
                    <a:pt x="738" y="650"/>
                  </a:moveTo>
                  <a:cubicBezTo>
                    <a:pt x="738" y="644"/>
                    <a:pt x="742" y="634"/>
                    <a:pt x="734" y="633"/>
                  </a:cubicBezTo>
                  <a:cubicBezTo>
                    <a:pt x="734" y="640"/>
                    <a:pt x="733" y="642"/>
                    <a:pt x="733" y="650"/>
                  </a:cubicBezTo>
                  <a:cubicBezTo>
                    <a:pt x="735" y="650"/>
                    <a:pt x="737" y="650"/>
                    <a:pt x="738" y="650"/>
                  </a:cubicBezTo>
                  <a:close/>
                  <a:moveTo>
                    <a:pt x="738" y="904"/>
                  </a:moveTo>
                  <a:cubicBezTo>
                    <a:pt x="738" y="902"/>
                    <a:pt x="738" y="901"/>
                    <a:pt x="738" y="900"/>
                  </a:cubicBezTo>
                  <a:cubicBezTo>
                    <a:pt x="736" y="900"/>
                    <a:pt x="734" y="900"/>
                    <a:pt x="732" y="900"/>
                  </a:cubicBezTo>
                  <a:cubicBezTo>
                    <a:pt x="731" y="904"/>
                    <a:pt x="735" y="906"/>
                    <a:pt x="738" y="904"/>
                  </a:cubicBezTo>
                  <a:close/>
                  <a:moveTo>
                    <a:pt x="741" y="675"/>
                  </a:moveTo>
                  <a:cubicBezTo>
                    <a:pt x="737" y="677"/>
                    <a:pt x="735" y="691"/>
                    <a:pt x="735" y="696"/>
                  </a:cubicBezTo>
                  <a:cubicBezTo>
                    <a:pt x="737" y="688"/>
                    <a:pt x="739" y="685"/>
                    <a:pt x="741" y="675"/>
                  </a:cubicBezTo>
                  <a:close/>
                  <a:moveTo>
                    <a:pt x="750" y="302"/>
                  </a:moveTo>
                  <a:cubicBezTo>
                    <a:pt x="749" y="294"/>
                    <a:pt x="746" y="287"/>
                    <a:pt x="738" y="286"/>
                  </a:cubicBezTo>
                  <a:cubicBezTo>
                    <a:pt x="737" y="296"/>
                    <a:pt x="741" y="301"/>
                    <a:pt x="750" y="302"/>
                  </a:cubicBezTo>
                  <a:close/>
                  <a:moveTo>
                    <a:pt x="739" y="899"/>
                  </a:moveTo>
                  <a:cubicBezTo>
                    <a:pt x="739" y="896"/>
                    <a:pt x="740" y="894"/>
                    <a:pt x="740" y="891"/>
                  </a:cubicBezTo>
                  <a:cubicBezTo>
                    <a:pt x="738" y="891"/>
                    <a:pt x="737" y="891"/>
                    <a:pt x="735" y="891"/>
                  </a:cubicBezTo>
                  <a:cubicBezTo>
                    <a:pt x="734" y="892"/>
                    <a:pt x="734" y="895"/>
                    <a:pt x="733" y="898"/>
                  </a:cubicBezTo>
                  <a:cubicBezTo>
                    <a:pt x="736" y="897"/>
                    <a:pt x="736" y="899"/>
                    <a:pt x="739" y="899"/>
                  </a:cubicBezTo>
                  <a:close/>
                  <a:moveTo>
                    <a:pt x="744" y="820"/>
                  </a:moveTo>
                  <a:cubicBezTo>
                    <a:pt x="740" y="822"/>
                    <a:pt x="735" y="817"/>
                    <a:pt x="735" y="821"/>
                  </a:cubicBezTo>
                  <a:cubicBezTo>
                    <a:pt x="736" y="822"/>
                    <a:pt x="744" y="824"/>
                    <a:pt x="744" y="820"/>
                  </a:cubicBezTo>
                  <a:close/>
                  <a:moveTo>
                    <a:pt x="741" y="633"/>
                  </a:moveTo>
                  <a:cubicBezTo>
                    <a:pt x="743" y="633"/>
                    <a:pt x="745" y="633"/>
                    <a:pt x="746" y="633"/>
                  </a:cubicBezTo>
                  <a:cubicBezTo>
                    <a:pt x="745" y="628"/>
                    <a:pt x="745" y="622"/>
                    <a:pt x="744" y="617"/>
                  </a:cubicBezTo>
                  <a:cubicBezTo>
                    <a:pt x="741" y="618"/>
                    <a:pt x="739" y="614"/>
                    <a:pt x="738" y="617"/>
                  </a:cubicBezTo>
                  <a:cubicBezTo>
                    <a:pt x="740" y="621"/>
                    <a:pt x="739" y="629"/>
                    <a:pt x="741" y="633"/>
                  </a:cubicBezTo>
                  <a:close/>
                  <a:moveTo>
                    <a:pt x="742" y="885"/>
                  </a:moveTo>
                  <a:cubicBezTo>
                    <a:pt x="743" y="883"/>
                    <a:pt x="743" y="880"/>
                    <a:pt x="743" y="878"/>
                  </a:cubicBezTo>
                  <a:cubicBezTo>
                    <a:pt x="740" y="878"/>
                    <a:pt x="740" y="876"/>
                    <a:pt x="738" y="877"/>
                  </a:cubicBezTo>
                  <a:cubicBezTo>
                    <a:pt x="736" y="878"/>
                    <a:pt x="738" y="882"/>
                    <a:pt x="736" y="884"/>
                  </a:cubicBezTo>
                  <a:cubicBezTo>
                    <a:pt x="739" y="883"/>
                    <a:pt x="739" y="885"/>
                    <a:pt x="742" y="885"/>
                  </a:cubicBezTo>
                  <a:close/>
                  <a:moveTo>
                    <a:pt x="745" y="827"/>
                  </a:moveTo>
                  <a:cubicBezTo>
                    <a:pt x="743" y="827"/>
                    <a:pt x="737" y="823"/>
                    <a:pt x="737" y="827"/>
                  </a:cubicBezTo>
                  <a:cubicBezTo>
                    <a:pt x="738" y="828"/>
                    <a:pt x="744" y="831"/>
                    <a:pt x="745" y="827"/>
                  </a:cubicBezTo>
                  <a:close/>
                  <a:moveTo>
                    <a:pt x="755" y="759"/>
                  </a:moveTo>
                  <a:cubicBezTo>
                    <a:pt x="752" y="756"/>
                    <a:pt x="741" y="751"/>
                    <a:pt x="737" y="755"/>
                  </a:cubicBezTo>
                  <a:cubicBezTo>
                    <a:pt x="744" y="756"/>
                    <a:pt x="749" y="758"/>
                    <a:pt x="755" y="759"/>
                  </a:cubicBezTo>
                  <a:close/>
                  <a:moveTo>
                    <a:pt x="742" y="674"/>
                  </a:moveTo>
                  <a:cubicBezTo>
                    <a:pt x="747" y="669"/>
                    <a:pt x="743" y="661"/>
                    <a:pt x="741" y="653"/>
                  </a:cubicBezTo>
                  <a:cubicBezTo>
                    <a:pt x="740" y="660"/>
                    <a:pt x="739" y="666"/>
                    <a:pt x="738" y="673"/>
                  </a:cubicBezTo>
                  <a:cubicBezTo>
                    <a:pt x="740" y="673"/>
                    <a:pt x="741" y="674"/>
                    <a:pt x="742" y="674"/>
                  </a:cubicBezTo>
                  <a:close/>
                  <a:moveTo>
                    <a:pt x="745" y="312"/>
                  </a:moveTo>
                  <a:cubicBezTo>
                    <a:pt x="748" y="318"/>
                    <a:pt x="748" y="321"/>
                    <a:pt x="754" y="323"/>
                  </a:cubicBezTo>
                  <a:cubicBezTo>
                    <a:pt x="754" y="318"/>
                    <a:pt x="752" y="313"/>
                    <a:pt x="752" y="309"/>
                  </a:cubicBezTo>
                  <a:cubicBezTo>
                    <a:pt x="748" y="309"/>
                    <a:pt x="743" y="303"/>
                    <a:pt x="742" y="307"/>
                  </a:cubicBezTo>
                  <a:cubicBezTo>
                    <a:pt x="743" y="310"/>
                    <a:pt x="743" y="319"/>
                    <a:pt x="745" y="312"/>
                  </a:cubicBezTo>
                  <a:close/>
                  <a:moveTo>
                    <a:pt x="744" y="833"/>
                  </a:moveTo>
                  <a:cubicBezTo>
                    <a:pt x="746" y="830"/>
                    <a:pt x="738" y="831"/>
                    <a:pt x="737" y="832"/>
                  </a:cubicBezTo>
                  <a:cubicBezTo>
                    <a:pt x="740" y="833"/>
                    <a:pt x="741" y="832"/>
                    <a:pt x="744" y="833"/>
                  </a:cubicBezTo>
                  <a:close/>
                  <a:moveTo>
                    <a:pt x="744" y="876"/>
                  </a:moveTo>
                  <a:cubicBezTo>
                    <a:pt x="746" y="870"/>
                    <a:pt x="741" y="871"/>
                    <a:pt x="738" y="869"/>
                  </a:cubicBezTo>
                  <a:cubicBezTo>
                    <a:pt x="738" y="872"/>
                    <a:pt x="738" y="874"/>
                    <a:pt x="738" y="876"/>
                  </a:cubicBezTo>
                  <a:cubicBezTo>
                    <a:pt x="740" y="876"/>
                    <a:pt x="742" y="876"/>
                    <a:pt x="744" y="876"/>
                  </a:cubicBezTo>
                  <a:close/>
                  <a:moveTo>
                    <a:pt x="746" y="749"/>
                  </a:moveTo>
                  <a:cubicBezTo>
                    <a:pt x="746" y="747"/>
                    <a:pt x="748" y="744"/>
                    <a:pt x="745" y="744"/>
                  </a:cubicBezTo>
                  <a:cubicBezTo>
                    <a:pt x="745" y="745"/>
                    <a:pt x="744" y="746"/>
                    <a:pt x="742" y="746"/>
                  </a:cubicBezTo>
                  <a:cubicBezTo>
                    <a:pt x="742" y="745"/>
                    <a:pt x="741" y="744"/>
                    <a:pt x="740" y="744"/>
                  </a:cubicBezTo>
                  <a:cubicBezTo>
                    <a:pt x="741" y="747"/>
                    <a:pt x="739" y="746"/>
                    <a:pt x="739" y="749"/>
                  </a:cubicBezTo>
                  <a:cubicBezTo>
                    <a:pt x="742" y="749"/>
                    <a:pt x="744" y="749"/>
                    <a:pt x="746" y="749"/>
                  </a:cubicBezTo>
                  <a:close/>
                  <a:moveTo>
                    <a:pt x="744" y="869"/>
                  </a:moveTo>
                  <a:cubicBezTo>
                    <a:pt x="746" y="865"/>
                    <a:pt x="738" y="865"/>
                    <a:pt x="739" y="868"/>
                  </a:cubicBezTo>
                  <a:cubicBezTo>
                    <a:pt x="741" y="869"/>
                    <a:pt x="742" y="869"/>
                    <a:pt x="744" y="869"/>
                  </a:cubicBezTo>
                  <a:close/>
                  <a:moveTo>
                    <a:pt x="744" y="865"/>
                  </a:moveTo>
                  <a:cubicBezTo>
                    <a:pt x="745" y="862"/>
                    <a:pt x="739" y="860"/>
                    <a:pt x="739" y="863"/>
                  </a:cubicBezTo>
                  <a:cubicBezTo>
                    <a:pt x="742" y="863"/>
                    <a:pt x="741" y="865"/>
                    <a:pt x="744" y="865"/>
                  </a:cubicBezTo>
                  <a:close/>
                  <a:moveTo>
                    <a:pt x="745" y="855"/>
                  </a:moveTo>
                  <a:cubicBezTo>
                    <a:pt x="747" y="852"/>
                    <a:pt x="739" y="853"/>
                    <a:pt x="739" y="854"/>
                  </a:cubicBezTo>
                  <a:cubicBezTo>
                    <a:pt x="740" y="856"/>
                    <a:pt x="743" y="856"/>
                    <a:pt x="745" y="855"/>
                  </a:cubicBezTo>
                  <a:close/>
                  <a:moveTo>
                    <a:pt x="799" y="1155"/>
                  </a:moveTo>
                  <a:cubicBezTo>
                    <a:pt x="824" y="1153"/>
                    <a:pt x="849" y="1156"/>
                    <a:pt x="869" y="1150"/>
                  </a:cubicBezTo>
                  <a:cubicBezTo>
                    <a:pt x="827" y="1150"/>
                    <a:pt x="778" y="1151"/>
                    <a:pt x="737" y="1157"/>
                  </a:cubicBezTo>
                  <a:cubicBezTo>
                    <a:pt x="757" y="1156"/>
                    <a:pt x="781" y="1156"/>
                    <a:pt x="799" y="1155"/>
                  </a:cubicBezTo>
                  <a:close/>
                  <a:moveTo>
                    <a:pt x="748" y="908"/>
                  </a:moveTo>
                  <a:cubicBezTo>
                    <a:pt x="748" y="905"/>
                    <a:pt x="750" y="905"/>
                    <a:pt x="749" y="902"/>
                  </a:cubicBezTo>
                  <a:cubicBezTo>
                    <a:pt x="745" y="902"/>
                    <a:pt x="743" y="901"/>
                    <a:pt x="741" y="901"/>
                  </a:cubicBezTo>
                  <a:cubicBezTo>
                    <a:pt x="738" y="906"/>
                    <a:pt x="743" y="908"/>
                    <a:pt x="748" y="908"/>
                  </a:cubicBezTo>
                  <a:close/>
                  <a:moveTo>
                    <a:pt x="763" y="284"/>
                  </a:moveTo>
                  <a:cubicBezTo>
                    <a:pt x="763" y="275"/>
                    <a:pt x="752" y="276"/>
                    <a:pt x="746" y="272"/>
                  </a:cubicBezTo>
                  <a:cubicBezTo>
                    <a:pt x="746" y="282"/>
                    <a:pt x="757" y="280"/>
                    <a:pt x="763" y="284"/>
                  </a:cubicBezTo>
                  <a:close/>
                  <a:moveTo>
                    <a:pt x="750" y="900"/>
                  </a:moveTo>
                  <a:cubicBezTo>
                    <a:pt x="749" y="896"/>
                    <a:pt x="751" y="896"/>
                    <a:pt x="751" y="893"/>
                  </a:cubicBezTo>
                  <a:cubicBezTo>
                    <a:pt x="749" y="892"/>
                    <a:pt x="747" y="891"/>
                    <a:pt x="744" y="892"/>
                  </a:cubicBezTo>
                  <a:cubicBezTo>
                    <a:pt x="743" y="894"/>
                    <a:pt x="741" y="895"/>
                    <a:pt x="742" y="899"/>
                  </a:cubicBezTo>
                  <a:cubicBezTo>
                    <a:pt x="745" y="899"/>
                    <a:pt x="746" y="901"/>
                    <a:pt x="750" y="900"/>
                  </a:cubicBezTo>
                  <a:close/>
                  <a:moveTo>
                    <a:pt x="757" y="334"/>
                  </a:moveTo>
                  <a:cubicBezTo>
                    <a:pt x="756" y="332"/>
                    <a:pt x="755" y="329"/>
                    <a:pt x="755" y="326"/>
                  </a:cubicBezTo>
                  <a:cubicBezTo>
                    <a:pt x="753" y="325"/>
                    <a:pt x="752" y="323"/>
                    <a:pt x="748" y="324"/>
                  </a:cubicBezTo>
                  <a:cubicBezTo>
                    <a:pt x="744" y="330"/>
                    <a:pt x="752" y="337"/>
                    <a:pt x="757" y="334"/>
                  </a:cubicBezTo>
                  <a:close/>
                  <a:moveTo>
                    <a:pt x="749" y="616"/>
                  </a:moveTo>
                  <a:cubicBezTo>
                    <a:pt x="751" y="611"/>
                    <a:pt x="747" y="603"/>
                    <a:pt x="746" y="599"/>
                  </a:cubicBezTo>
                  <a:cubicBezTo>
                    <a:pt x="747" y="607"/>
                    <a:pt x="744" y="614"/>
                    <a:pt x="749" y="616"/>
                  </a:cubicBezTo>
                  <a:close/>
                  <a:moveTo>
                    <a:pt x="843" y="1045"/>
                  </a:moveTo>
                  <a:cubicBezTo>
                    <a:pt x="814" y="1040"/>
                    <a:pt x="778" y="1039"/>
                    <a:pt x="742" y="1042"/>
                  </a:cubicBezTo>
                  <a:cubicBezTo>
                    <a:pt x="777" y="1044"/>
                    <a:pt x="806" y="1048"/>
                    <a:pt x="843" y="1045"/>
                  </a:cubicBezTo>
                  <a:close/>
                  <a:moveTo>
                    <a:pt x="775" y="937"/>
                  </a:moveTo>
                  <a:cubicBezTo>
                    <a:pt x="765" y="938"/>
                    <a:pt x="751" y="931"/>
                    <a:pt x="745" y="935"/>
                  </a:cubicBezTo>
                  <a:cubicBezTo>
                    <a:pt x="755" y="935"/>
                    <a:pt x="767" y="941"/>
                    <a:pt x="775" y="937"/>
                  </a:cubicBezTo>
                  <a:close/>
                  <a:moveTo>
                    <a:pt x="752" y="886"/>
                  </a:moveTo>
                  <a:cubicBezTo>
                    <a:pt x="753" y="882"/>
                    <a:pt x="754" y="877"/>
                    <a:pt x="754" y="872"/>
                  </a:cubicBezTo>
                  <a:cubicBezTo>
                    <a:pt x="751" y="872"/>
                    <a:pt x="751" y="871"/>
                    <a:pt x="748" y="871"/>
                  </a:cubicBezTo>
                  <a:cubicBezTo>
                    <a:pt x="745" y="873"/>
                    <a:pt x="746" y="880"/>
                    <a:pt x="745" y="885"/>
                  </a:cubicBezTo>
                  <a:cubicBezTo>
                    <a:pt x="748" y="884"/>
                    <a:pt x="750" y="885"/>
                    <a:pt x="752" y="886"/>
                  </a:cubicBezTo>
                  <a:close/>
                  <a:moveTo>
                    <a:pt x="797" y="782"/>
                  </a:moveTo>
                  <a:cubicBezTo>
                    <a:pt x="783" y="775"/>
                    <a:pt x="762" y="769"/>
                    <a:pt x="746" y="768"/>
                  </a:cubicBezTo>
                  <a:cubicBezTo>
                    <a:pt x="764" y="772"/>
                    <a:pt x="780" y="777"/>
                    <a:pt x="797" y="782"/>
                  </a:cubicBezTo>
                  <a:close/>
                  <a:moveTo>
                    <a:pt x="752" y="636"/>
                  </a:moveTo>
                  <a:cubicBezTo>
                    <a:pt x="754" y="632"/>
                    <a:pt x="753" y="622"/>
                    <a:pt x="749" y="619"/>
                  </a:cubicBezTo>
                  <a:cubicBezTo>
                    <a:pt x="747" y="623"/>
                    <a:pt x="747" y="636"/>
                    <a:pt x="752" y="636"/>
                  </a:cubicBezTo>
                  <a:close/>
                  <a:moveTo>
                    <a:pt x="776" y="931"/>
                  </a:moveTo>
                  <a:cubicBezTo>
                    <a:pt x="768" y="928"/>
                    <a:pt x="754" y="927"/>
                    <a:pt x="746" y="927"/>
                  </a:cubicBezTo>
                  <a:cubicBezTo>
                    <a:pt x="746" y="929"/>
                    <a:pt x="746" y="930"/>
                    <a:pt x="746" y="932"/>
                  </a:cubicBezTo>
                  <a:cubicBezTo>
                    <a:pt x="755" y="928"/>
                    <a:pt x="771" y="937"/>
                    <a:pt x="776" y="931"/>
                  </a:cubicBezTo>
                  <a:close/>
                  <a:moveTo>
                    <a:pt x="754" y="821"/>
                  </a:moveTo>
                  <a:cubicBezTo>
                    <a:pt x="753" y="820"/>
                    <a:pt x="745" y="819"/>
                    <a:pt x="747" y="822"/>
                  </a:cubicBezTo>
                  <a:cubicBezTo>
                    <a:pt x="747" y="824"/>
                    <a:pt x="755" y="825"/>
                    <a:pt x="754" y="821"/>
                  </a:cubicBezTo>
                  <a:close/>
                  <a:moveTo>
                    <a:pt x="755" y="867"/>
                  </a:moveTo>
                  <a:cubicBezTo>
                    <a:pt x="755" y="864"/>
                    <a:pt x="748" y="861"/>
                    <a:pt x="747" y="865"/>
                  </a:cubicBezTo>
                  <a:cubicBezTo>
                    <a:pt x="749" y="866"/>
                    <a:pt x="753" y="866"/>
                    <a:pt x="755" y="867"/>
                  </a:cubicBezTo>
                  <a:close/>
                  <a:moveTo>
                    <a:pt x="756" y="829"/>
                  </a:moveTo>
                  <a:cubicBezTo>
                    <a:pt x="753" y="829"/>
                    <a:pt x="750" y="828"/>
                    <a:pt x="748" y="827"/>
                  </a:cubicBezTo>
                  <a:cubicBezTo>
                    <a:pt x="747" y="831"/>
                    <a:pt x="756" y="832"/>
                    <a:pt x="756" y="829"/>
                  </a:cubicBezTo>
                  <a:close/>
                  <a:moveTo>
                    <a:pt x="748" y="748"/>
                  </a:moveTo>
                  <a:cubicBezTo>
                    <a:pt x="751" y="750"/>
                    <a:pt x="754" y="752"/>
                    <a:pt x="758" y="752"/>
                  </a:cubicBezTo>
                  <a:cubicBezTo>
                    <a:pt x="760" y="749"/>
                    <a:pt x="761" y="745"/>
                    <a:pt x="760" y="740"/>
                  </a:cubicBezTo>
                  <a:cubicBezTo>
                    <a:pt x="755" y="739"/>
                    <a:pt x="758" y="746"/>
                    <a:pt x="752" y="745"/>
                  </a:cubicBezTo>
                  <a:cubicBezTo>
                    <a:pt x="752" y="735"/>
                    <a:pt x="755" y="727"/>
                    <a:pt x="757" y="719"/>
                  </a:cubicBezTo>
                  <a:cubicBezTo>
                    <a:pt x="748" y="722"/>
                    <a:pt x="752" y="739"/>
                    <a:pt x="748" y="748"/>
                  </a:cubicBezTo>
                  <a:close/>
                  <a:moveTo>
                    <a:pt x="753" y="654"/>
                  </a:moveTo>
                  <a:cubicBezTo>
                    <a:pt x="758" y="651"/>
                    <a:pt x="755" y="644"/>
                    <a:pt x="754" y="638"/>
                  </a:cubicBezTo>
                  <a:cubicBezTo>
                    <a:pt x="753" y="638"/>
                    <a:pt x="751" y="638"/>
                    <a:pt x="749" y="638"/>
                  </a:cubicBezTo>
                  <a:cubicBezTo>
                    <a:pt x="752" y="642"/>
                    <a:pt x="747" y="654"/>
                    <a:pt x="753" y="654"/>
                  </a:cubicBezTo>
                  <a:close/>
                  <a:moveTo>
                    <a:pt x="778" y="925"/>
                  </a:moveTo>
                  <a:cubicBezTo>
                    <a:pt x="771" y="919"/>
                    <a:pt x="756" y="924"/>
                    <a:pt x="748" y="919"/>
                  </a:cubicBezTo>
                  <a:cubicBezTo>
                    <a:pt x="748" y="920"/>
                    <a:pt x="748" y="922"/>
                    <a:pt x="748" y="923"/>
                  </a:cubicBezTo>
                  <a:cubicBezTo>
                    <a:pt x="757" y="924"/>
                    <a:pt x="768" y="927"/>
                    <a:pt x="778" y="925"/>
                  </a:cubicBezTo>
                  <a:close/>
                  <a:moveTo>
                    <a:pt x="755" y="857"/>
                  </a:moveTo>
                  <a:cubicBezTo>
                    <a:pt x="755" y="856"/>
                    <a:pt x="755" y="855"/>
                    <a:pt x="755" y="854"/>
                  </a:cubicBezTo>
                  <a:cubicBezTo>
                    <a:pt x="752" y="856"/>
                    <a:pt x="749" y="852"/>
                    <a:pt x="748" y="856"/>
                  </a:cubicBezTo>
                  <a:cubicBezTo>
                    <a:pt x="751" y="857"/>
                    <a:pt x="751" y="855"/>
                    <a:pt x="755" y="857"/>
                  </a:cubicBezTo>
                  <a:close/>
                  <a:moveTo>
                    <a:pt x="755" y="845"/>
                  </a:moveTo>
                  <a:cubicBezTo>
                    <a:pt x="755" y="844"/>
                    <a:pt x="748" y="842"/>
                    <a:pt x="748" y="845"/>
                  </a:cubicBezTo>
                  <a:cubicBezTo>
                    <a:pt x="750" y="845"/>
                    <a:pt x="755" y="847"/>
                    <a:pt x="755" y="845"/>
                  </a:cubicBezTo>
                  <a:close/>
                  <a:moveTo>
                    <a:pt x="756" y="835"/>
                  </a:moveTo>
                  <a:cubicBezTo>
                    <a:pt x="756" y="833"/>
                    <a:pt x="748" y="830"/>
                    <a:pt x="749" y="834"/>
                  </a:cubicBezTo>
                  <a:cubicBezTo>
                    <a:pt x="750" y="836"/>
                    <a:pt x="753" y="835"/>
                    <a:pt x="756" y="835"/>
                  </a:cubicBezTo>
                  <a:close/>
                  <a:moveTo>
                    <a:pt x="755" y="916"/>
                  </a:moveTo>
                  <a:cubicBezTo>
                    <a:pt x="753" y="916"/>
                    <a:pt x="748" y="914"/>
                    <a:pt x="749" y="918"/>
                  </a:cubicBezTo>
                  <a:cubicBezTo>
                    <a:pt x="751" y="917"/>
                    <a:pt x="756" y="920"/>
                    <a:pt x="755" y="916"/>
                  </a:cubicBezTo>
                  <a:close/>
                  <a:moveTo>
                    <a:pt x="752" y="656"/>
                  </a:moveTo>
                  <a:cubicBezTo>
                    <a:pt x="751" y="658"/>
                    <a:pt x="750" y="667"/>
                    <a:pt x="752" y="670"/>
                  </a:cubicBezTo>
                  <a:cubicBezTo>
                    <a:pt x="751" y="666"/>
                    <a:pt x="757" y="659"/>
                    <a:pt x="752" y="656"/>
                  </a:cubicBezTo>
                  <a:close/>
                  <a:moveTo>
                    <a:pt x="761" y="904"/>
                  </a:moveTo>
                  <a:cubicBezTo>
                    <a:pt x="758" y="903"/>
                    <a:pt x="756" y="902"/>
                    <a:pt x="753" y="902"/>
                  </a:cubicBezTo>
                  <a:cubicBezTo>
                    <a:pt x="752" y="904"/>
                    <a:pt x="750" y="905"/>
                    <a:pt x="751" y="908"/>
                  </a:cubicBezTo>
                  <a:cubicBezTo>
                    <a:pt x="755" y="907"/>
                    <a:pt x="758" y="906"/>
                    <a:pt x="761" y="904"/>
                  </a:cubicBezTo>
                  <a:close/>
                  <a:moveTo>
                    <a:pt x="755" y="693"/>
                  </a:moveTo>
                  <a:cubicBezTo>
                    <a:pt x="754" y="695"/>
                    <a:pt x="751" y="700"/>
                    <a:pt x="754" y="702"/>
                  </a:cubicBezTo>
                  <a:cubicBezTo>
                    <a:pt x="754" y="699"/>
                    <a:pt x="757" y="694"/>
                    <a:pt x="755" y="693"/>
                  </a:cubicBezTo>
                  <a:close/>
                  <a:moveTo>
                    <a:pt x="762" y="902"/>
                  </a:moveTo>
                  <a:cubicBezTo>
                    <a:pt x="760" y="899"/>
                    <a:pt x="763" y="897"/>
                    <a:pt x="763" y="894"/>
                  </a:cubicBezTo>
                  <a:cubicBezTo>
                    <a:pt x="760" y="894"/>
                    <a:pt x="756" y="894"/>
                    <a:pt x="754" y="893"/>
                  </a:cubicBezTo>
                  <a:cubicBezTo>
                    <a:pt x="753" y="895"/>
                    <a:pt x="752" y="898"/>
                    <a:pt x="752" y="901"/>
                  </a:cubicBezTo>
                  <a:cubicBezTo>
                    <a:pt x="756" y="900"/>
                    <a:pt x="759" y="902"/>
                    <a:pt x="762" y="902"/>
                  </a:cubicBezTo>
                  <a:close/>
                  <a:moveTo>
                    <a:pt x="756" y="718"/>
                  </a:moveTo>
                  <a:cubicBezTo>
                    <a:pt x="759" y="715"/>
                    <a:pt x="757" y="708"/>
                    <a:pt x="759" y="704"/>
                  </a:cubicBezTo>
                  <a:cubicBezTo>
                    <a:pt x="755" y="705"/>
                    <a:pt x="751" y="716"/>
                    <a:pt x="756" y="718"/>
                  </a:cubicBezTo>
                  <a:close/>
                  <a:moveTo>
                    <a:pt x="757" y="657"/>
                  </a:moveTo>
                  <a:cubicBezTo>
                    <a:pt x="757" y="664"/>
                    <a:pt x="754" y="669"/>
                    <a:pt x="754" y="677"/>
                  </a:cubicBezTo>
                  <a:cubicBezTo>
                    <a:pt x="760" y="674"/>
                    <a:pt x="761" y="664"/>
                    <a:pt x="757" y="657"/>
                  </a:cubicBezTo>
                  <a:close/>
                  <a:moveTo>
                    <a:pt x="760" y="636"/>
                  </a:moveTo>
                  <a:cubicBezTo>
                    <a:pt x="757" y="632"/>
                    <a:pt x="762" y="627"/>
                    <a:pt x="761" y="621"/>
                  </a:cubicBezTo>
                  <a:cubicBezTo>
                    <a:pt x="758" y="621"/>
                    <a:pt x="756" y="621"/>
                    <a:pt x="755" y="620"/>
                  </a:cubicBezTo>
                  <a:cubicBezTo>
                    <a:pt x="754" y="626"/>
                    <a:pt x="757" y="629"/>
                    <a:pt x="756" y="635"/>
                  </a:cubicBezTo>
                  <a:cubicBezTo>
                    <a:pt x="758" y="635"/>
                    <a:pt x="760" y="639"/>
                    <a:pt x="760" y="636"/>
                  </a:cubicBezTo>
                  <a:close/>
                  <a:moveTo>
                    <a:pt x="764" y="891"/>
                  </a:moveTo>
                  <a:cubicBezTo>
                    <a:pt x="762" y="891"/>
                    <a:pt x="756" y="888"/>
                    <a:pt x="755" y="891"/>
                  </a:cubicBezTo>
                  <a:cubicBezTo>
                    <a:pt x="757" y="891"/>
                    <a:pt x="762" y="893"/>
                    <a:pt x="764" y="891"/>
                  </a:cubicBezTo>
                  <a:close/>
                  <a:moveTo>
                    <a:pt x="765" y="887"/>
                  </a:moveTo>
                  <a:cubicBezTo>
                    <a:pt x="764" y="884"/>
                    <a:pt x="766" y="883"/>
                    <a:pt x="766" y="881"/>
                  </a:cubicBezTo>
                  <a:cubicBezTo>
                    <a:pt x="763" y="881"/>
                    <a:pt x="760" y="879"/>
                    <a:pt x="756" y="880"/>
                  </a:cubicBezTo>
                  <a:cubicBezTo>
                    <a:pt x="756" y="882"/>
                    <a:pt x="754" y="883"/>
                    <a:pt x="755" y="886"/>
                  </a:cubicBezTo>
                  <a:cubicBezTo>
                    <a:pt x="758" y="887"/>
                    <a:pt x="761" y="887"/>
                    <a:pt x="765" y="887"/>
                  </a:cubicBezTo>
                  <a:close/>
                  <a:moveTo>
                    <a:pt x="766" y="879"/>
                  </a:moveTo>
                  <a:cubicBezTo>
                    <a:pt x="766" y="877"/>
                    <a:pt x="766" y="876"/>
                    <a:pt x="767" y="875"/>
                  </a:cubicBezTo>
                  <a:cubicBezTo>
                    <a:pt x="765" y="873"/>
                    <a:pt x="758" y="873"/>
                    <a:pt x="756" y="875"/>
                  </a:cubicBezTo>
                  <a:cubicBezTo>
                    <a:pt x="756" y="876"/>
                    <a:pt x="756" y="877"/>
                    <a:pt x="756" y="878"/>
                  </a:cubicBezTo>
                  <a:cubicBezTo>
                    <a:pt x="760" y="878"/>
                    <a:pt x="761" y="879"/>
                    <a:pt x="766" y="879"/>
                  </a:cubicBezTo>
                  <a:close/>
                  <a:moveTo>
                    <a:pt x="760" y="693"/>
                  </a:moveTo>
                  <a:cubicBezTo>
                    <a:pt x="760" y="697"/>
                    <a:pt x="758" y="698"/>
                    <a:pt x="758" y="702"/>
                  </a:cubicBezTo>
                  <a:cubicBezTo>
                    <a:pt x="761" y="702"/>
                    <a:pt x="762" y="694"/>
                    <a:pt x="760" y="693"/>
                  </a:cubicBezTo>
                  <a:close/>
                  <a:moveTo>
                    <a:pt x="767" y="341"/>
                  </a:moveTo>
                  <a:cubicBezTo>
                    <a:pt x="767" y="337"/>
                    <a:pt x="767" y="334"/>
                    <a:pt x="767" y="331"/>
                  </a:cubicBezTo>
                  <a:cubicBezTo>
                    <a:pt x="764" y="331"/>
                    <a:pt x="764" y="329"/>
                    <a:pt x="761" y="330"/>
                  </a:cubicBezTo>
                  <a:cubicBezTo>
                    <a:pt x="761" y="336"/>
                    <a:pt x="763" y="340"/>
                    <a:pt x="767" y="341"/>
                  </a:cubicBezTo>
                  <a:close/>
                  <a:moveTo>
                    <a:pt x="770" y="1100"/>
                  </a:moveTo>
                  <a:cubicBezTo>
                    <a:pt x="765" y="1100"/>
                    <a:pt x="756" y="1101"/>
                    <a:pt x="756" y="1102"/>
                  </a:cubicBezTo>
                  <a:cubicBezTo>
                    <a:pt x="761" y="1102"/>
                    <a:pt x="767" y="1102"/>
                    <a:pt x="770" y="1100"/>
                  </a:cubicBezTo>
                  <a:close/>
                  <a:moveTo>
                    <a:pt x="772" y="823"/>
                  </a:moveTo>
                  <a:cubicBezTo>
                    <a:pt x="770" y="823"/>
                    <a:pt x="760" y="819"/>
                    <a:pt x="758" y="823"/>
                  </a:cubicBezTo>
                  <a:cubicBezTo>
                    <a:pt x="761" y="824"/>
                    <a:pt x="771" y="827"/>
                    <a:pt x="772" y="823"/>
                  </a:cubicBezTo>
                  <a:close/>
                  <a:moveTo>
                    <a:pt x="759" y="739"/>
                  </a:moveTo>
                  <a:cubicBezTo>
                    <a:pt x="763" y="736"/>
                    <a:pt x="764" y="726"/>
                    <a:pt x="764" y="722"/>
                  </a:cubicBezTo>
                  <a:cubicBezTo>
                    <a:pt x="762" y="727"/>
                    <a:pt x="758" y="734"/>
                    <a:pt x="759" y="739"/>
                  </a:cubicBezTo>
                  <a:close/>
                  <a:moveTo>
                    <a:pt x="768" y="868"/>
                  </a:moveTo>
                  <a:cubicBezTo>
                    <a:pt x="768" y="863"/>
                    <a:pt x="762" y="865"/>
                    <a:pt x="758" y="865"/>
                  </a:cubicBezTo>
                  <a:cubicBezTo>
                    <a:pt x="758" y="866"/>
                    <a:pt x="758" y="867"/>
                    <a:pt x="758" y="868"/>
                  </a:cubicBezTo>
                  <a:cubicBezTo>
                    <a:pt x="763" y="867"/>
                    <a:pt x="766" y="870"/>
                    <a:pt x="768" y="868"/>
                  </a:cubicBezTo>
                  <a:close/>
                  <a:moveTo>
                    <a:pt x="769" y="856"/>
                  </a:moveTo>
                  <a:cubicBezTo>
                    <a:pt x="765" y="857"/>
                    <a:pt x="760" y="852"/>
                    <a:pt x="758" y="857"/>
                  </a:cubicBezTo>
                  <a:cubicBezTo>
                    <a:pt x="763" y="855"/>
                    <a:pt x="769" y="859"/>
                    <a:pt x="769" y="856"/>
                  </a:cubicBezTo>
                  <a:close/>
                  <a:moveTo>
                    <a:pt x="771" y="836"/>
                  </a:moveTo>
                  <a:cubicBezTo>
                    <a:pt x="769" y="834"/>
                    <a:pt x="759" y="833"/>
                    <a:pt x="759" y="837"/>
                  </a:cubicBezTo>
                  <a:cubicBezTo>
                    <a:pt x="761" y="836"/>
                    <a:pt x="770" y="840"/>
                    <a:pt x="771" y="836"/>
                  </a:cubicBezTo>
                  <a:close/>
                  <a:moveTo>
                    <a:pt x="769" y="831"/>
                  </a:moveTo>
                  <a:cubicBezTo>
                    <a:pt x="767" y="831"/>
                    <a:pt x="765" y="830"/>
                    <a:pt x="766" y="833"/>
                  </a:cubicBezTo>
                  <a:cubicBezTo>
                    <a:pt x="767" y="833"/>
                    <a:pt x="769" y="833"/>
                    <a:pt x="771" y="833"/>
                  </a:cubicBezTo>
                  <a:cubicBezTo>
                    <a:pt x="770" y="830"/>
                    <a:pt x="771" y="829"/>
                    <a:pt x="772" y="828"/>
                  </a:cubicBezTo>
                  <a:cubicBezTo>
                    <a:pt x="768" y="828"/>
                    <a:pt x="762" y="825"/>
                    <a:pt x="759" y="827"/>
                  </a:cubicBezTo>
                  <a:cubicBezTo>
                    <a:pt x="762" y="829"/>
                    <a:pt x="766" y="829"/>
                    <a:pt x="769" y="831"/>
                  </a:cubicBezTo>
                  <a:close/>
                  <a:moveTo>
                    <a:pt x="762" y="705"/>
                  </a:moveTo>
                  <a:cubicBezTo>
                    <a:pt x="762" y="710"/>
                    <a:pt x="760" y="714"/>
                    <a:pt x="760" y="719"/>
                  </a:cubicBezTo>
                  <a:cubicBezTo>
                    <a:pt x="763" y="717"/>
                    <a:pt x="768" y="706"/>
                    <a:pt x="762" y="705"/>
                  </a:cubicBezTo>
                  <a:close/>
                  <a:moveTo>
                    <a:pt x="779" y="290"/>
                  </a:moveTo>
                  <a:cubicBezTo>
                    <a:pt x="777" y="289"/>
                    <a:pt x="778" y="287"/>
                    <a:pt x="778" y="286"/>
                  </a:cubicBezTo>
                  <a:cubicBezTo>
                    <a:pt x="775" y="284"/>
                    <a:pt x="766" y="277"/>
                    <a:pt x="764" y="281"/>
                  </a:cubicBezTo>
                  <a:cubicBezTo>
                    <a:pt x="766" y="286"/>
                    <a:pt x="774" y="291"/>
                    <a:pt x="779" y="290"/>
                  </a:cubicBezTo>
                  <a:close/>
                  <a:moveTo>
                    <a:pt x="769" y="918"/>
                  </a:moveTo>
                  <a:cubicBezTo>
                    <a:pt x="768" y="918"/>
                    <a:pt x="760" y="915"/>
                    <a:pt x="759" y="919"/>
                  </a:cubicBezTo>
                  <a:cubicBezTo>
                    <a:pt x="763" y="918"/>
                    <a:pt x="768" y="922"/>
                    <a:pt x="769" y="918"/>
                  </a:cubicBezTo>
                  <a:close/>
                  <a:moveTo>
                    <a:pt x="769" y="848"/>
                  </a:moveTo>
                  <a:cubicBezTo>
                    <a:pt x="769" y="845"/>
                    <a:pt x="760" y="843"/>
                    <a:pt x="759" y="847"/>
                  </a:cubicBezTo>
                  <a:cubicBezTo>
                    <a:pt x="765" y="847"/>
                    <a:pt x="766" y="847"/>
                    <a:pt x="769" y="848"/>
                  </a:cubicBezTo>
                  <a:close/>
                  <a:moveTo>
                    <a:pt x="763" y="704"/>
                  </a:moveTo>
                  <a:cubicBezTo>
                    <a:pt x="764" y="704"/>
                    <a:pt x="765" y="704"/>
                    <a:pt x="766" y="704"/>
                  </a:cubicBezTo>
                  <a:cubicBezTo>
                    <a:pt x="767" y="701"/>
                    <a:pt x="767" y="698"/>
                    <a:pt x="768" y="695"/>
                  </a:cubicBezTo>
                  <a:cubicBezTo>
                    <a:pt x="766" y="695"/>
                    <a:pt x="766" y="694"/>
                    <a:pt x="764" y="694"/>
                  </a:cubicBezTo>
                  <a:cubicBezTo>
                    <a:pt x="763" y="697"/>
                    <a:pt x="762" y="702"/>
                    <a:pt x="763" y="704"/>
                  </a:cubicBezTo>
                  <a:close/>
                  <a:moveTo>
                    <a:pt x="895" y="975"/>
                  </a:moveTo>
                  <a:cubicBezTo>
                    <a:pt x="880" y="972"/>
                    <a:pt x="859" y="970"/>
                    <a:pt x="845" y="970"/>
                  </a:cubicBezTo>
                  <a:cubicBezTo>
                    <a:pt x="821" y="966"/>
                    <a:pt x="785" y="960"/>
                    <a:pt x="762" y="962"/>
                  </a:cubicBezTo>
                  <a:cubicBezTo>
                    <a:pt x="761" y="962"/>
                    <a:pt x="761" y="963"/>
                    <a:pt x="760" y="964"/>
                  </a:cubicBezTo>
                  <a:cubicBezTo>
                    <a:pt x="804" y="971"/>
                    <a:pt x="852" y="972"/>
                    <a:pt x="895" y="975"/>
                  </a:cubicBezTo>
                  <a:close/>
                  <a:moveTo>
                    <a:pt x="770" y="913"/>
                  </a:moveTo>
                  <a:cubicBezTo>
                    <a:pt x="766" y="915"/>
                    <a:pt x="761" y="909"/>
                    <a:pt x="761" y="914"/>
                  </a:cubicBezTo>
                  <a:cubicBezTo>
                    <a:pt x="763" y="915"/>
                    <a:pt x="769" y="917"/>
                    <a:pt x="770" y="913"/>
                  </a:cubicBezTo>
                  <a:close/>
                  <a:moveTo>
                    <a:pt x="766" y="672"/>
                  </a:moveTo>
                  <a:cubicBezTo>
                    <a:pt x="765" y="668"/>
                    <a:pt x="769" y="660"/>
                    <a:pt x="764" y="660"/>
                  </a:cubicBezTo>
                  <a:cubicBezTo>
                    <a:pt x="764" y="661"/>
                    <a:pt x="763" y="671"/>
                    <a:pt x="766" y="672"/>
                  </a:cubicBezTo>
                  <a:close/>
                  <a:moveTo>
                    <a:pt x="765" y="655"/>
                  </a:moveTo>
                  <a:cubicBezTo>
                    <a:pt x="765" y="640"/>
                    <a:pt x="760" y="651"/>
                    <a:pt x="765" y="658"/>
                  </a:cubicBezTo>
                  <a:cubicBezTo>
                    <a:pt x="765" y="657"/>
                    <a:pt x="765" y="656"/>
                    <a:pt x="765" y="655"/>
                  </a:cubicBezTo>
                  <a:close/>
                  <a:moveTo>
                    <a:pt x="774" y="598"/>
                  </a:moveTo>
                  <a:cubicBezTo>
                    <a:pt x="775" y="591"/>
                    <a:pt x="767" y="594"/>
                    <a:pt x="764" y="591"/>
                  </a:cubicBezTo>
                  <a:cubicBezTo>
                    <a:pt x="763" y="598"/>
                    <a:pt x="771" y="596"/>
                    <a:pt x="774" y="598"/>
                  </a:cubicBezTo>
                  <a:close/>
                  <a:moveTo>
                    <a:pt x="775" y="756"/>
                  </a:moveTo>
                  <a:cubicBezTo>
                    <a:pt x="773" y="754"/>
                    <a:pt x="772" y="750"/>
                    <a:pt x="772" y="744"/>
                  </a:cubicBezTo>
                  <a:cubicBezTo>
                    <a:pt x="769" y="745"/>
                    <a:pt x="769" y="742"/>
                    <a:pt x="765" y="743"/>
                  </a:cubicBezTo>
                  <a:cubicBezTo>
                    <a:pt x="766" y="748"/>
                    <a:pt x="763" y="748"/>
                    <a:pt x="763" y="753"/>
                  </a:cubicBezTo>
                  <a:cubicBezTo>
                    <a:pt x="767" y="755"/>
                    <a:pt x="772" y="755"/>
                    <a:pt x="775" y="756"/>
                  </a:cubicBezTo>
                  <a:close/>
                  <a:moveTo>
                    <a:pt x="767" y="621"/>
                  </a:moveTo>
                  <a:cubicBezTo>
                    <a:pt x="769" y="622"/>
                    <a:pt x="771" y="623"/>
                    <a:pt x="774" y="623"/>
                  </a:cubicBezTo>
                  <a:cubicBezTo>
                    <a:pt x="774" y="615"/>
                    <a:pt x="772" y="607"/>
                    <a:pt x="774" y="600"/>
                  </a:cubicBezTo>
                  <a:cubicBezTo>
                    <a:pt x="771" y="599"/>
                    <a:pt x="768" y="599"/>
                    <a:pt x="765" y="598"/>
                  </a:cubicBezTo>
                  <a:cubicBezTo>
                    <a:pt x="765" y="606"/>
                    <a:pt x="769" y="615"/>
                    <a:pt x="767" y="621"/>
                  </a:cubicBezTo>
                  <a:close/>
                  <a:moveTo>
                    <a:pt x="772" y="903"/>
                  </a:moveTo>
                  <a:cubicBezTo>
                    <a:pt x="772" y="900"/>
                    <a:pt x="774" y="899"/>
                    <a:pt x="773" y="896"/>
                  </a:cubicBezTo>
                  <a:cubicBezTo>
                    <a:pt x="770" y="896"/>
                    <a:pt x="769" y="894"/>
                    <a:pt x="765" y="895"/>
                  </a:cubicBezTo>
                  <a:cubicBezTo>
                    <a:pt x="766" y="898"/>
                    <a:pt x="764" y="900"/>
                    <a:pt x="764" y="902"/>
                  </a:cubicBezTo>
                  <a:cubicBezTo>
                    <a:pt x="765" y="903"/>
                    <a:pt x="769" y="903"/>
                    <a:pt x="772" y="903"/>
                  </a:cubicBezTo>
                  <a:close/>
                  <a:moveTo>
                    <a:pt x="770" y="659"/>
                  </a:moveTo>
                  <a:cubicBezTo>
                    <a:pt x="769" y="655"/>
                    <a:pt x="769" y="645"/>
                    <a:pt x="767" y="645"/>
                  </a:cubicBezTo>
                  <a:cubicBezTo>
                    <a:pt x="768" y="650"/>
                    <a:pt x="767" y="656"/>
                    <a:pt x="770" y="659"/>
                  </a:cubicBezTo>
                  <a:close/>
                  <a:moveTo>
                    <a:pt x="775" y="892"/>
                  </a:moveTo>
                  <a:cubicBezTo>
                    <a:pt x="774" y="892"/>
                    <a:pt x="767" y="889"/>
                    <a:pt x="766" y="893"/>
                  </a:cubicBezTo>
                  <a:cubicBezTo>
                    <a:pt x="770" y="892"/>
                    <a:pt x="774" y="896"/>
                    <a:pt x="775" y="892"/>
                  </a:cubicBezTo>
                  <a:close/>
                  <a:moveTo>
                    <a:pt x="773" y="742"/>
                  </a:moveTo>
                  <a:cubicBezTo>
                    <a:pt x="771" y="736"/>
                    <a:pt x="772" y="728"/>
                    <a:pt x="772" y="724"/>
                  </a:cubicBezTo>
                  <a:cubicBezTo>
                    <a:pt x="770" y="730"/>
                    <a:pt x="768" y="734"/>
                    <a:pt x="768" y="740"/>
                  </a:cubicBezTo>
                  <a:cubicBezTo>
                    <a:pt x="769" y="741"/>
                    <a:pt x="771" y="741"/>
                    <a:pt x="773" y="742"/>
                  </a:cubicBezTo>
                  <a:close/>
                  <a:moveTo>
                    <a:pt x="772" y="641"/>
                  </a:moveTo>
                  <a:cubicBezTo>
                    <a:pt x="773" y="641"/>
                    <a:pt x="775" y="641"/>
                    <a:pt x="776" y="641"/>
                  </a:cubicBezTo>
                  <a:cubicBezTo>
                    <a:pt x="775" y="633"/>
                    <a:pt x="776" y="625"/>
                    <a:pt x="769" y="623"/>
                  </a:cubicBezTo>
                  <a:cubicBezTo>
                    <a:pt x="769" y="630"/>
                    <a:pt x="768" y="638"/>
                    <a:pt x="772" y="641"/>
                  </a:cubicBezTo>
                  <a:close/>
                  <a:moveTo>
                    <a:pt x="775" y="889"/>
                  </a:moveTo>
                  <a:cubicBezTo>
                    <a:pt x="776" y="887"/>
                    <a:pt x="777" y="885"/>
                    <a:pt x="777" y="882"/>
                  </a:cubicBezTo>
                  <a:cubicBezTo>
                    <a:pt x="774" y="882"/>
                    <a:pt x="771" y="882"/>
                    <a:pt x="769" y="881"/>
                  </a:cubicBezTo>
                  <a:cubicBezTo>
                    <a:pt x="768" y="882"/>
                    <a:pt x="769" y="886"/>
                    <a:pt x="767" y="887"/>
                  </a:cubicBezTo>
                  <a:cubicBezTo>
                    <a:pt x="769" y="889"/>
                    <a:pt x="774" y="887"/>
                    <a:pt x="775" y="889"/>
                  </a:cubicBezTo>
                  <a:close/>
                  <a:moveTo>
                    <a:pt x="771" y="707"/>
                  </a:moveTo>
                  <a:cubicBezTo>
                    <a:pt x="771" y="712"/>
                    <a:pt x="766" y="716"/>
                    <a:pt x="770" y="721"/>
                  </a:cubicBezTo>
                  <a:cubicBezTo>
                    <a:pt x="770" y="717"/>
                    <a:pt x="778" y="709"/>
                    <a:pt x="771" y="707"/>
                  </a:cubicBezTo>
                  <a:close/>
                  <a:moveTo>
                    <a:pt x="773" y="680"/>
                  </a:moveTo>
                  <a:cubicBezTo>
                    <a:pt x="772" y="673"/>
                    <a:pt x="773" y="665"/>
                    <a:pt x="769" y="661"/>
                  </a:cubicBezTo>
                  <a:cubicBezTo>
                    <a:pt x="769" y="667"/>
                    <a:pt x="769" y="673"/>
                    <a:pt x="769" y="680"/>
                  </a:cubicBezTo>
                  <a:cubicBezTo>
                    <a:pt x="770" y="680"/>
                    <a:pt x="772" y="680"/>
                    <a:pt x="773" y="680"/>
                  </a:cubicBezTo>
                  <a:close/>
                  <a:moveTo>
                    <a:pt x="773" y="660"/>
                  </a:moveTo>
                  <a:cubicBezTo>
                    <a:pt x="775" y="660"/>
                    <a:pt x="777" y="660"/>
                    <a:pt x="778" y="660"/>
                  </a:cubicBezTo>
                  <a:cubicBezTo>
                    <a:pt x="777" y="655"/>
                    <a:pt x="777" y="650"/>
                    <a:pt x="776" y="645"/>
                  </a:cubicBezTo>
                  <a:cubicBezTo>
                    <a:pt x="775" y="644"/>
                    <a:pt x="771" y="641"/>
                    <a:pt x="770" y="644"/>
                  </a:cubicBezTo>
                  <a:cubicBezTo>
                    <a:pt x="773" y="649"/>
                    <a:pt x="772" y="653"/>
                    <a:pt x="773" y="660"/>
                  </a:cubicBezTo>
                  <a:close/>
                  <a:moveTo>
                    <a:pt x="777" y="881"/>
                  </a:moveTo>
                  <a:cubicBezTo>
                    <a:pt x="777" y="879"/>
                    <a:pt x="779" y="879"/>
                    <a:pt x="778" y="876"/>
                  </a:cubicBezTo>
                  <a:cubicBezTo>
                    <a:pt x="774" y="877"/>
                    <a:pt x="773" y="875"/>
                    <a:pt x="770" y="875"/>
                  </a:cubicBezTo>
                  <a:cubicBezTo>
                    <a:pt x="769" y="876"/>
                    <a:pt x="769" y="878"/>
                    <a:pt x="769" y="880"/>
                  </a:cubicBezTo>
                  <a:cubicBezTo>
                    <a:pt x="773" y="879"/>
                    <a:pt x="775" y="880"/>
                    <a:pt x="777" y="881"/>
                  </a:cubicBezTo>
                  <a:close/>
                  <a:moveTo>
                    <a:pt x="779" y="870"/>
                  </a:moveTo>
                  <a:cubicBezTo>
                    <a:pt x="780" y="866"/>
                    <a:pt x="772" y="866"/>
                    <a:pt x="770" y="868"/>
                  </a:cubicBezTo>
                  <a:cubicBezTo>
                    <a:pt x="772" y="870"/>
                    <a:pt x="775" y="870"/>
                    <a:pt x="779" y="870"/>
                  </a:cubicBezTo>
                  <a:close/>
                  <a:moveTo>
                    <a:pt x="773" y="706"/>
                  </a:moveTo>
                  <a:cubicBezTo>
                    <a:pt x="776" y="706"/>
                    <a:pt x="778" y="696"/>
                    <a:pt x="774" y="696"/>
                  </a:cubicBezTo>
                  <a:cubicBezTo>
                    <a:pt x="773" y="698"/>
                    <a:pt x="771" y="703"/>
                    <a:pt x="773" y="706"/>
                  </a:cubicBezTo>
                  <a:close/>
                  <a:moveTo>
                    <a:pt x="778" y="919"/>
                  </a:moveTo>
                  <a:cubicBezTo>
                    <a:pt x="775" y="920"/>
                    <a:pt x="772" y="916"/>
                    <a:pt x="771" y="920"/>
                  </a:cubicBezTo>
                  <a:cubicBezTo>
                    <a:pt x="773" y="920"/>
                    <a:pt x="777" y="921"/>
                    <a:pt x="778" y="919"/>
                  </a:cubicBezTo>
                  <a:close/>
                  <a:moveTo>
                    <a:pt x="779" y="915"/>
                  </a:moveTo>
                  <a:cubicBezTo>
                    <a:pt x="778" y="914"/>
                    <a:pt x="771" y="912"/>
                    <a:pt x="772" y="916"/>
                  </a:cubicBezTo>
                  <a:cubicBezTo>
                    <a:pt x="774" y="915"/>
                    <a:pt x="778" y="917"/>
                    <a:pt x="779" y="915"/>
                  </a:cubicBezTo>
                  <a:close/>
                  <a:moveTo>
                    <a:pt x="779" y="682"/>
                  </a:moveTo>
                  <a:cubicBezTo>
                    <a:pt x="778" y="674"/>
                    <a:pt x="782" y="663"/>
                    <a:pt x="774" y="662"/>
                  </a:cubicBezTo>
                  <a:cubicBezTo>
                    <a:pt x="776" y="668"/>
                    <a:pt x="774" y="678"/>
                    <a:pt x="779" y="682"/>
                  </a:cubicBezTo>
                  <a:close/>
                  <a:moveTo>
                    <a:pt x="780" y="910"/>
                  </a:moveTo>
                  <a:cubicBezTo>
                    <a:pt x="782" y="906"/>
                    <a:pt x="774" y="904"/>
                    <a:pt x="774" y="908"/>
                  </a:cubicBezTo>
                  <a:cubicBezTo>
                    <a:pt x="776" y="909"/>
                    <a:pt x="778" y="910"/>
                    <a:pt x="780" y="910"/>
                  </a:cubicBezTo>
                  <a:close/>
                  <a:moveTo>
                    <a:pt x="781" y="905"/>
                  </a:moveTo>
                  <a:cubicBezTo>
                    <a:pt x="781" y="902"/>
                    <a:pt x="781" y="900"/>
                    <a:pt x="781" y="897"/>
                  </a:cubicBezTo>
                  <a:cubicBezTo>
                    <a:pt x="778" y="898"/>
                    <a:pt x="778" y="896"/>
                    <a:pt x="776" y="896"/>
                  </a:cubicBezTo>
                  <a:cubicBezTo>
                    <a:pt x="776" y="899"/>
                    <a:pt x="775" y="902"/>
                    <a:pt x="774" y="904"/>
                  </a:cubicBezTo>
                  <a:cubicBezTo>
                    <a:pt x="775" y="905"/>
                    <a:pt x="778" y="905"/>
                    <a:pt x="781" y="905"/>
                  </a:cubicBezTo>
                  <a:close/>
                  <a:moveTo>
                    <a:pt x="785" y="825"/>
                  </a:moveTo>
                  <a:cubicBezTo>
                    <a:pt x="784" y="823"/>
                    <a:pt x="775" y="820"/>
                    <a:pt x="775" y="825"/>
                  </a:cubicBezTo>
                  <a:cubicBezTo>
                    <a:pt x="778" y="826"/>
                    <a:pt x="782" y="827"/>
                    <a:pt x="785" y="825"/>
                  </a:cubicBezTo>
                  <a:close/>
                  <a:moveTo>
                    <a:pt x="784" y="643"/>
                  </a:moveTo>
                  <a:cubicBezTo>
                    <a:pt x="783" y="637"/>
                    <a:pt x="782" y="633"/>
                    <a:pt x="782" y="627"/>
                  </a:cubicBezTo>
                  <a:cubicBezTo>
                    <a:pt x="779" y="626"/>
                    <a:pt x="777" y="626"/>
                    <a:pt x="777" y="629"/>
                  </a:cubicBezTo>
                  <a:cubicBezTo>
                    <a:pt x="780" y="632"/>
                    <a:pt x="775" y="644"/>
                    <a:pt x="784" y="643"/>
                  </a:cubicBezTo>
                  <a:close/>
                  <a:moveTo>
                    <a:pt x="781" y="625"/>
                  </a:moveTo>
                  <a:cubicBezTo>
                    <a:pt x="780" y="620"/>
                    <a:pt x="779" y="616"/>
                    <a:pt x="777" y="613"/>
                  </a:cubicBezTo>
                  <a:cubicBezTo>
                    <a:pt x="777" y="617"/>
                    <a:pt x="777" y="621"/>
                    <a:pt x="777" y="626"/>
                  </a:cubicBezTo>
                  <a:cubicBezTo>
                    <a:pt x="778" y="626"/>
                    <a:pt x="780" y="625"/>
                    <a:pt x="781" y="625"/>
                  </a:cubicBezTo>
                  <a:close/>
                  <a:moveTo>
                    <a:pt x="798" y="297"/>
                  </a:moveTo>
                  <a:cubicBezTo>
                    <a:pt x="798" y="295"/>
                    <a:pt x="797" y="293"/>
                    <a:pt x="796" y="291"/>
                  </a:cubicBezTo>
                  <a:cubicBezTo>
                    <a:pt x="788" y="292"/>
                    <a:pt x="785" y="288"/>
                    <a:pt x="780" y="287"/>
                  </a:cubicBezTo>
                  <a:cubicBezTo>
                    <a:pt x="780" y="297"/>
                    <a:pt x="791" y="292"/>
                    <a:pt x="798" y="297"/>
                  </a:cubicBezTo>
                  <a:close/>
                  <a:moveTo>
                    <a:pt x="783" y="762"/>
                  </a:moveTo>
                  <a:cubicBezTo>
                    <a:pt x="782" y="762"/>
                    <a:pt x="778" y="760"/>
                    <a:pt x="776" y="762"/>
                  </a:cubicBezTo>
                  <a:cubicBezTo>
                    <a:pt x="778" y="762"/>
                    <a:pt x="782" y="765"/>
                    <a:pt x="783" y="762"/>
                  </a:cubicBezTo>
                  <a:close/>
                  <a:moveTo>
                    <a:pt x="779" y="732"/>
                  </a:moveTo>
                  <a:cubicBezTo>
                    <a:pt x="775" y="731"/>
                    <a:pt x="776" y="739"/>
                    <a:pt x="778" y="739"/>
                  </a:cubicBezTo>
                  <a:cubicBezTo>
                    <a:pt x="777" y="736"/>
                    <a:pt x="779" y="735"/>
                    <a:pt x="779" y="732"/>
                  </a:cubicBezTo>
                  <a:close/>
                  <a:moveTo>
                    <a:pt x="790" y="587"/>
                  </a:moveTo>
                  <a:cubicBezTo>
                    <a:pt x="786" y="586"/>
                    <a:pt x="776" y="583"/>
                    <a:pt x="780" y="586"/>
                  </a:cubicBezTo>
                  <a:cubicBezTo>
                    <a:pt x="789" y="587"/>
                    <a:pt x="796" y="594"/>
                    <a:pt x="803" y="593"/>
                  </a:cubicBezTo>
                  <a:cubicBezTo>
                    <a:pt x="800" y="592"/>
                    <a:pt x="795" y="589"/>
                    <a:pt x="790" y="587"/>
                  </a:cubicBezTo>
                  <a:close/>
                  <a:moveTo>
                    <a:pt x="779" y="833"/>
                  </a:moveTo>
                  <a:cubicBezTo>
                    <a:pt x="781" y="829"/>
                    <a:pt x="783" y="834"/>
                    <a:pt x="786" y="834"/>
                  </a:cubicBezTo>
                  <a:cubicBezTo>
                    <a:pt x="786" y="832"/>
                    <a:pt x="786" y="831"/>
                    <a:pt x="786" y="830"/>
                  </a:cubicBezTo>
                  <a:cubicBezTo>
                    <a:pt x="783" y="829"/>
                    <a:pt x="780" y="828"/>
                    <a:pt x="777" y="828"/>
                  </a:cubicBezTo>
                  <a:cubicBezTo>
                    <a:pt x="777" y="830"/>
                    <a:pt x="777" y="832"/>
                    <a:pt x="779" y="833"/>
                  </a:cubicBezTo>
                  <a:close/>
                  <a:moveTo>
                    <a:pt x="781" y="602"/>
                  </a:moveTo>
                  <a:cubicBezTo>
                    <a:pt x="780" y="613"/>
                    <a:pt x="788" y="623"/>
                    <a:pt x="795" y="630"/>
                  </a:cubicBezTo>
                  <a:cubicBezTo>
                    <a:pt x="795" y="621"/>
                    <a:pt x="794" y="609"/>
                    <a:pt x="796" y="602"/>
                  </a:cubicBezTo>
                  <a:cubicBezTo>
                    <a:pt x="792" y="600"/>
                    <a:pt x="781" y="594"/>
                    <a:pt x="779" y="597"/>
                  </a:cubicBezTo>
                  <a:cubicBezTo>
                    <a:pt x="779" y="601"/>
                    <a:pt x="784" y="600"/>
                    <a:pt x="785" y="602"/>
                  </a:cubicBezTo>
                  <a:cubicBezTo>
                    <a:pt x="782" y="603"/>
                    <a:pt x="783" y="601"/>
                    <a:pt x="781" y="602"/>
                  </a:cubicBezTo>
                  <a:close/>
                  <a:moveTo>
                    <a:pt x="791" y="436"/>
                  </a:moveTo>
                  <a:cubicBezTo>
                    <a:pt x="787" y="436"/>
                    <a:pt x="782" y="429"/>
                    <a:pt x="781" y="434"/>
                  </a:cubicBezTo>
                  <a:cubicBezTo>
                    <a:pt x="784" y="435"/>
                    <a:pt x="789" y="440"/>
                    <a:pt x="791" y="436"/>
                  </a:cubicBezTo>
                  <a:close/>
                  <a:moveTo>
                    <a:pt x="782" y="893"/>
                  </a:moveTo>
                  <a:cubicBezTo>
                    <a:pt x="781" y="892"/>
                    <a:pt x="779" y="892"/>
                    <a:pt x="777" y="892"/>
                  </a:cubicBezTo>
                  <a:cubicBezTo>
                    <a:pt x="776" y="896"/>
                    <a:pt x="782" y="896"/>
                    <a:pt x="782" y="893"/>
                  </a:cubicBezTo>
                  <a:close/>
                  <a:moveTo>
                    <a:pt x="783" y="757"/>
                  </a:moveTo>
                  <a:cubicBezTo>
                    <a:pt x="783" y="752"/>
                    <a:pt x="784" y="750"/>
                    <a:pt x="783" y="747"/>
                  </a:cubicBezTo>
                  <a:cubicBezTo>
                    <a:pt x="779" y="748"/>
                    <a:pt x="780" y="754"/>
                    <a:pt x="778" y="757"/>
                  </a:cubicBezTo>
                  <a:cubicBezTo>
                    <a:pt x="780" y="757"/>
                    <a:pt x="782" y="757"/>
                    <a:pt x="783" y="757"/>
                  </a:cubicBezTo>
                  <a:close/>
                  <a:moveTo>
                    <a:pt x="784" y="698"/>
                  </a:moveTo>
                  <a:cubicBezTo>
                    <a:pt x="784" y="706"/>
                    <a:pt x="779" y="716"/>
                    <a:pt x="780" y="724"/>
                  </a:cubicBezTo>
                  <a:cubicBezTo>
                    <a:pt x="782" y="717"/>
                    <a:pt x="787" y="704"/>
                    <a:pt x="784" y="698"/>
                  </a:cubicBezTo>
                  <a:close/>
                  <a:moveTo>
                    <a:pt x="786" y="663"/>
                  </a:moveTo>
                  <a:cubicBezTo>
                    <a:pt x="787" y="656"/>
                    <a:pt x="787" y="650"/>
                    <a:pt x="785" y="646"/>
                  </a:cubicBezTo>
                  <a:cubicBezTo>
                    <a:pt x="782" y="646"/>
                    <a:pt x="781" y="645"/>
                    <a:pt x="779" y="645"/>
                  </a:cubicBezTo>
                  <a:cubicBezTo>
                    <a:pt x="781" y="652"/>
                    <a:pt x="779" y="662"/>
                    <a:pt x="786" y="663"/>
                  </a:cubicBezTo>
                  <a:close/>
                  <a:moveTo>
                    <a:pt x="786" y="932"/>
                  </a:moveTo>
                  <a:cubicBezTo>
                    <a:pt x="784" y="931"/>
                    <a:pt x="781" y="931"/>
                    <a:pt x="778" y="931"/>
                  </a:cubicBezTo>
                  <a:cubicBezTo>
                    <a:pt x="778" y="932"/>
                    <a:pt x="778" y="933"/>
                    <a:pt x="778" y="934"/>
                  </a:cubicBezTo>
                  <a:cubicBezTo>
                    <a:pt x="783" y="932"/>
                    <a:pt x="783" y="935"/>
                    <a:pt x="786" y="932"/>
                  </a:cubicBezTo>
                  <a:close/>
                  <a:moveTo>
                    <a:pt x="781" y="890"/>
                  </a:moveTo>
                  <a:cubicBezTo>
                    <a:pt x="783" y="888"/>
                    <a:pt x="782" y="882"/>
                    <a:pt x="782" y="878"/>
                  </a:cubicBezTo>
                  <a:cubicBezTo>
                    <a:pt x="779" y="880"/>
                    <a:pt x="780" y="885"/>
                    <a:pt x="778" y="889"/>
                  </a:cubicBezTo>
                  <a:cubicBezTo>
                    <a:pt x="780" y="889"/>
                    <a:pt x="780" y="889"/>
                    <a:pt x="781" y="890"/>
                  </a:cubicBezTo>
                  <a:close/>
                  <a:moveTo>
                    <a:pt x="789" y="925"/>
                  </a:moveTo>
                  <a:cubicBezTo>
                    <a:pt x="786" y="924"/>
                    <a:pt x="778" y="922"/>
                    <a:pt x="779" y="926"/>
                  </a:cubicBezTo>
                  <a:cubicBezTo>
                    <a:pt x="783" y="925"/>
                    <a:pt x="789" y="929"/>
                    <a:pt x="789" y="925"/>
                  </a:cubicBezTo>
                  <a:close/>
                  <a:moveTo>
                    <a:pt x="785" y="841"/>
                  </a:moveTo>
                  <a:cubicBezTo>
                    <a:pt x="785" y="838"/>
                    <a:pt x="783" y="836"/>
                    <a:pt x="780" y="837"/>
                  </a:cubicBezTo>
                  <a:cubicBezTo>
                    <a:pt x="780" y="838"/>
                    <a:pt x="780" y="839"/>
                    <a:pt x="780" y="840"/>
                  </a:cubicBezTo>
                  <a:cubicBezTo>
                    <a:pt x="781" y="841"/>
                    <a:pt x="782" y="841"/>
                    <a:pt x="785" y="841"/>
                  </a:cubicBezTo>
                  <a:close/>
                  <a:moveTo>
                    <a:pt x="784" y="683"/>
                  </a:moveTo>
                  <a:cubicBezTo>
                    <a:pt x="784" y="682"/>
                    <a:pt x="786" y="682"/>
                    <a:pt x="787" y="682"/>
                  </a:cubicBezTo>
                  <a:cubicBezTo>
                    <a:pt x="787" y="676"/>
                    <a:pt x="787" y="669"/>
                    <a:pt x="787" y="665"/>
                  </a:cubicBezTo>
                  <a:cubicBezTo>
                    <a:pt x="784" y="666"/>
                    <a:pt x="784" y="663"/>
                    <a:pt x="781" y="664"/>
                  </a:cubicBezTo>
                  <a:cubicBezTo>
                    <a:pt x="783" y="672"/>
                    <a:pt x="781" y="677"/>
                    <a:pt x="784" y="683"/>
                  </a:cubicBezTo>
                  <a:close/>
                  <a:moveTo>
                    <a:pt x="792" y="427"/>
                  </a:moveTo>
                  <a:cubicBezTo>
                    <a:pt x="787" y="424"/>
                    <a:pt x="794" y="412"/>
                    <a:pt x="793" y="407"/>
                  </a:cubicBezTo>
                  <a:cubicBezTo>
                    <a:pt x="788" y="412"/>
                    <a:pt x="787" y="421"/>
                    <a:pt x="784" y="426"/>
                  </a:cubicBezTo>
                  <a:cubicBezTo>
                    <a:pt x="786" y="426"/>
                    <a:pt x="791" y="431"/>
                    <a:pt x="792" y="427"/>
                  </a:cubicBezTo>
                  <a:close/>
                  <a:moveTo>
                    <a:pt x="789" y="711"/>
                  </a:moveTo>
                  <a:cubicBezTo>
                    <a:pt x="784" y="720"/>
                    <a:pt x="784" y="734"/>
                    <a:pt x="782" y="745"/>
                  </a:cubicBezTo>
                  <a:cubicBezTo>
                    <a:pt x="786" y="737"/>
                    <a:pt x="791" y="719"/>
                    <a:pt x="789" y="711"/>
                  </a:cubicBezTo>
                  <a:close/>
                  <a:moveTo>
                    <a:pt x="791" y="920"/>
                  </a:moveTo>
                  <a:cubicBezTo>
                    <a:pt x="785" y="921"/>
                    <a:pt x="782" y="917"/>
                    <a:pt x="781" y="921"/>
                  </a:cubicBezTo>
                  <a:cubicBezTo>
                    <a:pt x="784" y="920"/>
                    <a:pt x="790" y="925"/>
                    <a:pt x="791" y="920"/>
                  </a:cubicBezTo>
                  <a:close/>
                  <a:moveTo>
                    <a:pt x="786" y="822"/>
                  </a:moveTo>
                  <a:cubicBezTo>
                    <a:pt x="788" y="822"/>
                    <a:pt x="791" y="822"/>
                    <a:pt x="793" y="822"/>
                  </a:cubicBezTo>
                  <a:cubicBezTo>
                    <a:pt x="794" y="814"/>
                    <a:pt x="785" y="811"/>
                    <a:pt x="783" y="815"/>
                  </a:cubicBezTo>
                  <a:cubicBezTo>
                    <a:pt x="785" y="816"/>
                    <a:pt x="783" y="821"/>
                    <a:pt x="786" y="822"/>
                  </a:cubicBezTo>
                  <a:close/>
                  <a:moveTo>
                    <a:pt x="787" y="912"/>
                  </a:moveTo>
                  <a:cubicBezTo>
                    <a:pt x="782" y="910"/>
                    <a:pt x="794" y="912"/>
                    <a:pt x="794" y="911"/>
                  </a:cubicBezTo>
                  <a:cubicBezTo>
                    <a:pt x="793" y="907"/>
                    <a:pt x="787" y="909"/>
                    <a:pt x="783" y="907"/>
                  </a:cubicBezTo>
                  <a:cubicBezTo>
                    <a:pt x="782" y="910"/>
                    <a:pt x="785" y="911"/>
                    <a:pt x="783" y="913"/>
                  </a:cubicBezTo>
                  <a:cubicBezTo>
                    <a:pt x="784" y="913"/>
                    <a:pt x="787" y="914"/>
                    <a:pt x="787" y="912"/>
                  </a:cubicBezTo>
                  <a:close/>
                  <a:moveTo>
                    <a:pt x="794" y="907"/>
                  </a:moveTo>
                  <a:cubicBezTo>
                    <a:pt x="796" y="906"/>
                    <a:pt x="794" y="902"/>
                    <a:pt x="796" y="900"/>
                  </a:cubicBezTo>
                  <a:cubicBezTo>
                    <a:pt x="794" y="898"/>
                    <a:pt x="787" y="899"/>
                    <a:pt x="784" y="897"/>
                  </a:cubicBezTo>
                  <a:cubicBezTo>
                    <a:pt x="783" y="902"/>
                    <a:pt x="784" y="902"/>
                    <a:pt x="783" y="905"/>
                  </a:cubicBezTo>
                  <a:cubicBezTo>
                    <a:pt x="786" y="906"/>
                    <a:pt x="791" y="906"/>
                    <a:pt x="794" y="907"/>
                  </a:cubicBezTo>
                  <a:close/>
                  <a:moveTo>
                    <a:pt x="793" y="774"/>
                  </a:moveTo>
                  <a:cubicBezTo>
                    <a:pt x="790" y="775"/>
                    <a:pt x="787" y="771"/>
                    <a:pt x="784" y="773"/>
                  </a:cubicBezTo>
                  <a:cubicBezTo>
                    <a:pt x="786" y="774"/>
                    <a:pt x="791" y="777"/>
                    <a:pt x="793" y="774"/>
                  </a:cubicBezTo>
                  <a:close/>
                  <a:moveTo>
                    <a:pt x="796" y="894"/>
                  </a:moveTo>
                  <a:cubicBezTo>
                    <a:pt x="792" y="895"/>
                    <a:pt x="787" y="891"/>
                    <a:pt x="784" y="893"/>
                  </a:cubicBezTo>
                  <a:cubicBezTo>
                    <a:pt x="784" y="894"/>
                    <a:pt x="784" y="895"/>
                    <a:pt x="784" y="896"/>
                  </a:cubicBezTo>
                  <a:cubicBezTo>
                    <a:pt x="789" y="894"/>
                    <a:pt x="796" y="900"/>
                    <a:pt x="796" y="894"/>
                  </a:cubicBezTo>
                  <a:close/>
                  <a:moveTo>
                    <a:pt x="796" y="891"/>
                  </a:moveTo>
                  <a:cubicBezTo>
                    <a:pt x="796" y="889"/>
                    <a:pt x="796" y="887"/>
                    <a:pt x="796" y="885"/>
                  </a:cubicBezTo>
                  <a:cubicBezTo>
                    <a:pt x="795" y="885"/>
                    <a:pt x="790" y="886"/>
                    <a:pt x="790" y="884"/>
                  </a:cubicBezTo>
                  <a:cubicBezTo>
                    <a:pt x="793" y="883"/>
                    <a:pt x="793" y="883"/>
                    <a:pt x="796" y="884"/>
                  </a:cubicBezTo>
                  <a:cubicBezTo>
                    <a:pt x="796" y="882"/>
                    <a:pt x="796" y="879"/>
                    <a:pt x="795" y="878"/>
                  </a:cubicBezTo>
                  <a:cubicBezTo>
                    <a:pt x="791" y="879"/>
                    <a:pt x="786" y="877"/>
                    <a:pt x="784" y="878"/>
                  </a:cubicBezTo>
                  <a:cubicBezTo>
                    <a:pt x="783" y="886"/>
                    <a:pt x="787" y="886"/>
                    <a:pt x="784" y="890"/>
                  </a:cubicBezTo>
                  <a:cubicBezTo>
                    <a:pt x="789" y="889"/>
                    <a:pt x="791" y="892"/>
                    <a:pt x="796" y="891"/>
                  </a:cubicBezTo>
                  <a:close/>
                  <a:moveTo>
                    <a:pt x="795" y="873"/>
                  </a:moveTo>
                  <a:cubicBezTo>
                    <a:pt x="796" y="869"/>
                    <a:pt x="783" y="869"/>
                    <a:pt x="784" y="871"/>
                  </a:cubicBezTo>
                  <a:cubicBezTo>
                    <a:pt x="787" y="872"/>
                    <a:pt x="791" y="873"/>
                    <a:pt x="795" y="873"/>
                  </a:cubicBezTo>
                  <a:close/>
                  <a:moveTo>
                    <a:pt x="798" y="768"/>
                  </a:moveTo>
                  <a:cubicBezTo>
                    <a:pt x="795" y="767"/>
                    <a:pt x="790" y="763"/>
                    <a:pt x="786" y="765"/>
                  </a:cubicBezTo>
                  <a:cubicBezTo>
                    <a:pt x="791" y="765"/>
                    <a:pt x="796" y="770"/>
                    <a:pt x="798" y="768"/>
                  </a:cubicBezTo>
                  <a:close/>
                  <a:moveTo>
                    <a:pt x="788" y="737"/>
                  </a:moveTo>
                  <a:cubicBezTo>
                    <a:pt x="788" y="741"/>
                    <a:pt x="786" y="742"/>
                    <a:pt x="787" y="746"/>
                  </a:cubicBezTo>
                  <a:cubicBezTo>
                    <a:pt x="790" y="746"/>
                    <a:pt x="791" y="738"/>
                    <a:pt x="788" y="737"/>
                  </a:cubicBezTo>
                  <a:close/>
                  <a:moveTo>
                    <a:pt x="788" y="637"/>
                  </a:moveTo>
                  <a:cubicBezTo>
                    <a:pt x="787" y="641"/>
                    <a:pt x="790" y="643"/>
                    <a:pt x="788" y="645"/>
                  </a:cubicBezTo>
                  <a:cubicBezTo>
                    <a:pt x="792" y="645"/>
                    <a:pt x="788" y="638"/>
                    <a:pt x="788" y="637"/>
                  </a:cubicBezTo>
                  <a:close/>
                  <a:moveTo>
                    <a:pt x="796" y="824"/>
                  </a:moveTo>
                  <a:cubicBezTo>
                    <a:pt x="793" y="824"/>
                    <a:pt x="788" y="824"/>
                    <a:pt x="787" y="823"/>
                  </a:cubicBezTo>
                  <a:cubicBezTo>
                    <a:pt x="787" y="824"/>
                    <a:pt x="787" y="825"/>
                    <a:pt x="787" y="827"/>
                  </a:cubicBezTo>
                  <a:cubicBezTo>
                    <a:pt x="792" y="827"/>
                    <a:pt x="794" y="829"/>
                    <a:pt x="796" y="824"/>
                  </a:cubicBezTo>
                  <a:close/>
                  <a:moveTo>
                    <a:pt x="798" y="836"/>
                  </a:moveTo>
                  <a:cubicBezTo>
                    <a:pt x="799" y="833"/>
                    <a:pt x="796" y="833"/>
                    <a:pt x="797" y="831"/>
                  </a:cubicBezTo>
                  <a:cubicBezTo>
                    <a:pt x="795" y="831"/>
                    <a:pt x="788" y="827"/>
                    <a:pt x="788" y="832"/>
                  </a:cubicBezTo>
                  <a:cubicBezTo>
                    <a:pt x="790" y="834"/>
                    <a:pt x="794" y="835"/>
                    <a:pt x="798" y="836"/>
                  </a:cubicBezTo>
                  <a:close/>
                  <a:moveTo>
                    <a:pt x="798" y="762"/>
                  </a:moveTo>
                  <a:cubicBezTo>
                    <a:pt x="799" y="759"/>
                    <a:pt x="800" y="757"/>
                    <a:pt x="800" y="752"/>
                  </a:cubicBezTo>
                  <a:cubicBezTo>
                    <a:pt x="798" y="751"/>
                    <a:pt x="794" y="751"/>
                    <a:pt x="792" y="751"/>
                  </a:cubicBezTo>
                  <a:cubicBezTo>
                    <a:pt x="792" y="755"/>
                    <a:pt x="789" y="757"/>
                    <a:pt x="788" y="759"/>
                  </a:cubicBezTo>
                  <a:cubicBezTo>
                    <a:pt x="793" y="762"/>
                    <a:pt x="796" y="759"/>
                    <a:pt x="798" y="762"/>
                  </a:cubicBezTo>
                  <a:close/>
                  <a:moveTo>
                    <a:pt x="791" y="710"/>
                  </a:moveTo>
                  <a:cubicBezTo>
                    <a:pt x="792" y="708"/>
                    <a:pt x="793" y="702"/>
                    <a:pt x="791" y="700"/>
                  </a:cubicBezTo>
                  <a:cubicBezTo>
                    <a:pt x="791" y="703"/>
                    <a:pt x="787" y="709"/>
                    <a:pt x="791" y="710"/>
                  </a:cubicBezTo>
                  <a:close/>
                  <a:moveTo>
                    <a:pt x="794" y="665"/>
                  </a:moveTo>
                  <a:cubicBezTo>
                    <a:pt x="793" y="659"/>
                    <a:pt x="792" y="654"/>
                    <a:pt x="792" y="648"/>
                  </a:cubicBezTo>
                  <a:cubicBezTo>
                    <a:pt x="788" y="651"/>
                    <a:pt x="791" y="663"/>
                    <a:pt x="794" y="665"/>
                  </a:cubicBezTo>
                  <a:close/>
                  <a:moveTo>
                    <a:pt x="795" y="646"/>
                  </a:moveTo>
                  <a:cubicBezTo>
                    <a:pt x="797" y="642"/>
                    <a:pt x="792" y="638"/>
                    <a:pt x="795" y="631"/>
                  </a:cubicBezTo>
                  <a:cubicBezTo>
                    <a:pt x="792" y="631"/>
                    <a:pt x="791" y="631"/>
                    <a:pt x="790" y="630"/>
                  </a:cubicBezTo>
                  <a:cubicBezTo>
                    <a:pt x="792" y="636"/>
                    <a:pt x="790" y="642"/>
                    <a:pt x="795" y="646"/>
                  </a:cubicBezTo>
                  <a:close/>
                  <a:moveTo>
                    <a:pt x="797" y="939"/>
                  </a:moveTo>
                  <a:cubicBezTo>
                    <a:pt x="795" y="936"/>
                    <a:pt x="798" y="938"/>
                    <a:pt x="798" y="933"/>
                  </a:cubicBezTo>
                  <a:cubicBezTo>
                    <a:pt x="795" y="933"/>
                    <a:pt x="790" y="934"/>
                    <a:pt x="789" y="932"/>
                  </a:cubicBezTo>
                  <a:cubicBezTo>
                    <a:pt x="789" y="934"/>
                    <a:pt x="787" y="934"/>
                    <a:pt x="788" y="935"/>
                  </a:cubicBezTo>
                  <a:cubicBezTo>
                    <a:pt x="794" y="936"/>
                    <a:pt x="791" y="939"/>
                    <a:pt x="797" y="939"/>
                  </a:cubicBezTo>
                  <a:close/>
                  <a:moveTo>
                    <a:pt x="791" y="951"/>
                  </a:moveTo>
                  <a:cubicBezTo>
                    <a:pt x="794" y="952"/>
                    <a:pt x="793" y="948"/>
                    <a:pt x="795" y="946"/>
                  </a:cubicBezTo>
                  <a:cubicBezTo>
                    <a:pt x="793" y="947"/>
                    <a:pt x="792" y="945"/>
                    <a:pt x="791" y="945"/>
                  </a:cubicBezTo>
                  <a:cubicBezTo>
                    <a:pt x="789" y="947"/>
                    <a:pt x="789" y="950"/>
                    <a:pt x="791" y="951"/>
                  </a:cubicBezTo>
                  <a:close/>
                  <a:moveTo>
                    <a:pt x="800" y="844"/>
                  </a:moveTo>
                  <a:cubicBezTo>
                    <a:pt x="800" y="837"/>
                    <a:pt x="795" y="839"/>
                    <a:pt x="791" y="838"/>
                  </a:cubicBezTo>
                  <a:cubicBezTo>
                    <a:pt x="790" y="844"/>
                    <a:pt x="795" y="844"/>
                    <a:pt x="800" y="844"/>
                  </a:cubicBezTo>
                  <a:close/>
                  <a:moveTo>
                    <a:pt x="797" y="385"/>
                  </a:moveTo>
                  <a:cubicBezTo>
                    <a:pt x="798" y="382"/>
                    <a:pt x="799" y="381"/>
                    <a:pt x="802" y="382"/>
                  </a:cubicBezTo>
                  <a:cubicBezTo>
                    <a:pt x="806" y="370"/>
                    <a:pt x="806" y="355"/>
                    <a:pt x="806" y="340"/>
                  </a:cubicBezTo>
                  <a:cubicBezTo>
                    <a:pt x="805" y="328"/>
                    <a:pt x="805" y="308"/>
                    <a:pt x="797" y="304"/>
                  </a:cubicBezTo>
                  <a:cubicBezTo>
                    <a:pt x="797" y="303"/>
                    <a:pt x="796" y="303"/>
                    <a:pt x="796" y="305"/>
                  </a:cubicBezTo>
                  <a:cubicBezTo>
                    <a:pt x="805" y="327"/>
                    <a:pt x="801" y="361"/>
                    <a:pt x="797" y="385"/>
                  </a:cubicBezTo>
                  <a:close/>
                  <a:moveTo>
                    <a:pt x="819" y="960"/>
                  </a:moveTo>
                  <a:cubicBezTo>
                    <a:pt x="810" y="959"/>
                    <a:pt x="799" y="956"/>
                    <a:pt x="791" y="957"/>
                  </a:cubicBezTo>
                  <a:cubicBezTo>
                    <a:pt x="800" y="958"/>
                    <a:pt x="811" y="962"/>
                    <a:pt x="819" y="960"/>
                  </a:cubicBezTo>
                  <a:close/>
                  <a:moveTo>
                    <a:pt x="797" y="940"/>
                  </a:moveTo>
                  <a:cubicBezTo>
                    <a:pt x="795" y="940"/>
                    <a:pt x="793" y="940"/>
                    <a:pt x="791" y="940"/>
                  </a:cubicBezTo>
                  <a:cubicBezTo>
                    <a:pt x="791" y="941"/>
                    <a:pt x="791" y="942"/>
                    <a:pt x="791" y="943"/>
                  </a:cubicBezTo>
                  <a:cubicBezTo>
                    <a:pt x="794" y="943"/>
                    <a:pt x="797" y="944"/>
                    <a:pt x="797" y="940"/>
                  </a:cubicBezTo>
                  <a:close/>
                  <a:moveTo>
                    <a:pt x="800" y="749"/>
                  </a:moveTo>
                  <a:cubicBezTo>
                    <a:pt x="801" y="738"/>
                    <a:pt x="799" y="730"/>
                    <a:pt x="800" y="720"/>
                  </a:cubicBezTo>
                  <a:cubicBezTo>
                    <a:pt x="797" y="729"/>
                    <a:pt x="796" y="738"/>
                    <a:pt x="793" y="747"/>
                  </a:cubicBezTo>
                  <a:cubicBezTo>
                    <a:pt x="795" y="748"/>
                    <a:pt x="796" y="750"/>
                    <a:pt x="800" y="749"/>
                  </a:cubicBezTo>
                  <a:close/>
                  <a:moveTo>
                    <a:pt x="801" y="416"/>
                  </a:moveTo>
                  <a:cubicBezTo>
                    <a:pt x="799" y="419"/>
                    <a:pt x="796" y="426"/>
                    <a:pt x="797" y="430"/>
                  </a:cubicBezTo>
                  <a:cubicBezTo>
                    <a:pt x="798" y="425"/>
                    <a:pt x="804" y="421"/>
                    <a:pt x="801" y="416"/>
                  </a:cubicBezTo>
                  <a:close/>
                  <a:moveTo>
                    <a:pt x="800" y="928"/>
                  </a:moveTo>
                  <a:cubicBezTo>
                    <a:pt x="800" y="925"/>
                    <a:pt x="795" y="925"/>
                    <a:pt x="792" y="925"/>
                  </a:cubicBezTo>
                  <a:cubicBezTo>
                    <a:pt x="792" y="929"/>
                    <a:pt x="797" y="928"/>
                    <a:pt x="800" y="928"/>
                  </a:cubicBezTo>
                  <a:close/>
                  <a:moveTo>
                    <a:pt x="800" y="850"/>
                  </a:moveTo>
                  <a:cubicBezTo>
                    <a:pt x="799" y="849"/>
                    <a:pt x="793" y="848"/>
                    <a:pt x="793" y="850"/>
                  </a:cubicBezTo>
                  <a:cubicBezTo>
                    <a:pt x="793" y="851"/>
                    <a:pt x="799" y="852"/>
                    <a:pt x="800" y="850"/>
                  </a:cubicBezTo>
                  <a:close/>
                  <a:moveTo>
                    <a:pt x="800" y="922"/>
                  </a:moveTo>
                  <a:cubicBezTo>
                    <a:pt x="797" y="923"/>
                    <a:pt x="794" y="919"/>
                    <a:pt x="793" y="922"/>
                  </a:cubicBezTo>
                  <a:cubicBezTo>
                    <a:pt x="794" y="923"/>
                    <a:pt x="799" y="925"/>
                    <a:pt x="800" y="922"/>
                  </a:cubicBezTo>
                  <a:close/>
                  <a:moveTo>
                    <a:pt x="808" y="823"/>
                  </a:moveTo>
                  <a:cubicBezTo>
                    <a:pt x="808" y="820"/>
                    <a:pt x="806" y="821"/>
                    <a:pt x="807" y="818"/>
                  </a:cubicBezTo>
                  <a:cubicBezTo>
                    <a:pt x="803" y="818"/>
                    <a:pt x="798" y="814"/>
                    <a:pt x="795" y="817"/>
                  </a:cubicBezTo>
                  <a:cubicBezTo>
                    <a:pt x="797" y="816"/>
                    <a:pt x="797" y="821"/>
                    <a:pt x="795" y="821"/>
                  </a:cubicBezTo>
                  <a:cubicBezTo>
                    <a:pt x="794" y="821"/>
                    <a:pt x="794" y="821"/>
                    <a:pt x="794" y="822"/>
                  </a:cubicBezTo>
                  <a:cubicBezTo>
                    <a:pt x="798" y="822"/>
                    <a:pt x="802" y="823"/>
                    <a:pt x="808" y="823"/>
                  </a:cubicBezTo>
                  <a:close/>
                  <a:moveTo>
                    <a:pt x="809" y="781"/>
                  </a:moveTo>
                  <a:cubicBezTo>
                    <a:pt x="807" y="777"/>
                    <a:pt x="799" y="775"/>
                    <a:pt x="795" y="777"/>
                  </a:cubicBezTo>
                  <a:cubicBezTo>
                    <a:pt x="799" y="778"/>
                    <a:pt x="805" y="779"/>
                    <a:pt x="809" y="781"/>
                  </a:cubicBezTo>
                  <a:close/>
                  <a:moveTo>
                    <a:pt x="803" y="386"/>
                  </a:moveTo>
                  <a:cubicBezTo>
                    <a:pt x="803" y="395"/>
                    <a:pt x="797" y="403"/>
                    <a:pt x="800" y="411"/>
                  </a:cubicBezTo>
                  <a:cubicBezTo>
                    <a:pt x="802" y="404"/>
                    <a:pt x="805" y="394"/>
                    <a:pt x="803" y="386"/>
                  </a:cubicBezTo>
                  <a:close/>
                  <a:moveTo>
                    <a:pt x="811" y="302"/>
                  </a:moveTo>
                  <a:cubicBezTo>
                    <a:pt x="810" y="301"/>
                    <a:pt x="812" y="297"/>
                    <a:pt x="810" y="297"/>
                  </a:cubicBezTo>
                  <a:cubicBezTo>
                    <a:pt x="809" y="299"/>
                    <a:pt x="803" y="292"/>
                    <a:pt x="801" y="295"/>
                  </a:cubicBezTo>
                  <a:cubicBezTo>
                    <a:pt x="803" y="302"/>
                    <a:pt x="808" y="298"/>
                    <a:pt x="811" y="302"/>
                  </a:cubicBezTo>
                  <a:close/>
                  <a:moveTo>
                    <a:pt x="823" y="955"/>
                  </a:moveTo>
                  <a:cubicBezTo>
                    <a:pt x="823" y="953"/>
                    <a:pt x="823" y="951"/>
                    <a:pt x="823" y="950"/>
                  </a:cubicBezTo>
                  <a:cubicBezTo>
                    <a:pt x="816" y="948"/>
                    <a:pt x="809" y="949"/>
                    <a:pt x="805" y="953"/>
                  </a:cubicBezTo>
                  <a:cubicBezTo>
                    <a:pt x="802" y="950"/>
                    <a:pt x="807" y="947"/>
                    <a:pt x="803" y="947"/>
                  </a:cubicBezTo>
                  <a:cubicBezTo>
                    <a:pt x="802" y="949"/>
                    <a:pt x="800" y="945"/>
                    <a:pt x="798" y="946"/>
                  </a:cubicBezTo>
                  <a:cubicBezTo>
                    <a:pt x="797" y="949"/>
                    <a:pt x="795" y="949"/>
                    <a:pt x="796" y="953"/>
                  </a:cubicBezTo>
                  <a:cubicBezTo>
                    <a:pt x="807" y="954"/>
                    <a:pt x="812" y="955"/>
                    <a:pt x="823" y="955"/>
                  </a:cubicBezTo>
                  <a:close/>
                  <a:moveTo>
                    <a:pt x="798" y="914"/>
                  </a:moveTo>
                  <a:cubicBezTo>
                    <a:pt x="797" y="911"/>
                    <a:pt x="799" y="912"/>
                    <a:pt x="799" y="909"/>
                  </a:cubicBezTo>
                  <a:cubicBezTo>
                    <a:pt x="795" y="908"/>
                    <a:pt x="795" y="914"/>
                    <a:pt x="798" y="914"/>
                  </a:cubicBezTo>
                  <a:close/>
                  <a:moveTo>
                    <a:pt x="809" y="826"/>
                  </a:moveTo>
                  <a:cubicBezTo>
                    <a:pt x="806" y="824"/>
                    <a:pt x="800" y="826"/>
                    <a:pt x="797" y="824"/>
                  </a:cubicBezTo>
                  <a:cubicBezTo>
                    <a:pt x="796" y="831"/>
                    <a:pt x="806" y="827"/>
                    <a:pt x="809" y="826"/>
                  </a:cubicBezTo>
                  <a:close/>
                  <a:moveTo>
                    <a:pt x="798" y="907"/>
                  </a:moveTo>
                  <a:cubicBezTo>
                    <a:pt x="802" y="908"/>
                    <a:pt x="799" y="903"/>
                    <a:pt x="800" y="900"/>
                  </a:cubicBezTo>
                  <a:cubicBezTo>
                    <a:pt x="797" y="900"/>
                    <a:pt x="797" y="906"/>
                    <a:pt x="798" y="907"/>
                  </a:cubicBezTo>
                  <a:close/>
                  <a:moveTo>
                    <a:pt x="802" y="874"/>
                  </a:moveTo>
                  <a:cubicBezTo>
                    <a:pt x="804" y="870"/>
                    <a:pt x="798" y="874"/>
                    <a:pt x="798" y="871"/>
                  </a:cubicBezTo>
                  <a:cubicBezTo>
                    <a:pt x="798" y="868"/>
                    <a:pt x="802" y="870"/>
                    <a:pt x="802" y="868"/>
                  </a:cubicBezTo>
                  <a:cubicBezTo>
                    <a:pt x="800" y="869"/>
                    <a:pt x="800" y="867"/>
                    <a:pt x="797" y="867"/>
                  </a:cubicBezTo>
                  <a:cubicBezTo>
                    <a:pt x="797" y="869"/>
                    <a:pt x="797" y="871"/>
                    <a:pt x="797" y="873"/>
                  </a:cubicBezTo>
                  <a:cubicBezTo>
                    <a:pt x="799" y="874"/>
                    <a:pt x="800" y="874"/>
                    <a:pt x="802" y="874"/>
                  </a:cubicBezTo>
                  <a:close/>
                  <a:moveTo>
                    <a:pt x="801" y="648"/>
                  </a:moveTo>
                  <a:cubicBezTo>
                    <a:pt x="805" y="648"/>
                    <a:pt x="802" y="642"/>
                    <a:pt x="801" y="641"/>
                  </a:cubicBezTo>
                  <a:cubicBezTo>
                    <a:pt x="799" y="651"/>
                    <a:pt x="800" y="671"/>
                    <a:pt x="799" y="685"/>
                  </a:cubicBezTo>
                  <a:cubicBezTo>
                    <a:pt x="807" y="675"/>
                    <a:pt x="809" y="660"/>
                    <a:pt x="801" y="648"/>
                  </a:cubicBezTo>
                  <a:close/>
                  <a:moveTo>
                    <a:pt x="809" y="629"/>
                  </a:moveTo>
                  <a:cubicBezTo>
                    <a:pt x="806" y="629"/>
                    <a:pt x="805" y="627"/>
                    <a:pt x="803" y="626"/>
                  </a:cubicBezTo>
                  <a:cubicBezTo>
                    <a:pt x="803" y="632"/>
                    <a:pt x="810" y="632"/>
                    <a:pt x="814" y="635"/>
                  </a:cubicBezTo>
                  <a:cubicBezTo>
                    <a:pt x="810" y="627"/>
                    <a:pt x="815" y="613"/>
                    <a:pt x="807" y="607"/>
                  </a:cubicBezTo>
                  <a:cubicBezTo>
                    <a:pt x="809" y="607"/>
                    <a:pt x="812" y="607"/>
                    <a:pt x="812" y="605"/>
                  </a:cubicBezTo>
                  <a:cubicBezTo>
                    <a:pt x="806" y="606"/>
                    <a:pt x="805" y="603"/>
                    <a:pt x="800" y="603"/>
                  </a:cubicBezTo>
                  <a:cubicBezTo>
                    <a:pt x="800" y="614"/>
                    <a:pt x="802" y="624"/>
                    <a:pt x="809" y="629"/>
                  </a:cubicBezTo>
                  <a:close/>
                  <a:moveTo>
                    <a:pt x="801" y="892"/>
                  </a:moveTo>
                  <a:cubicBezTo>
                    <a:pt x="803" y="887"/>
                    <a:pt x="800" y="886"/>
                    <a:pt x="803" y="880"/>
                  </a:cubicBezTo>
                  <a:cubicBezTo>
                    <a:pt x="802" y="880"/>
                    <a:pt x="800" y="880"/>
                    <a:pt x="798" y="880"/>
                  </a:cubicBezTo>
                  <a:cubicBezTo>
                    <a:pt x="800" y="884"/>
                    <a:pt x="797" y="891"/>
                    <a:pt x="801" y="892"/>
                  </a:cubicBezTo>
                  <a:close/>
                  <a:moveTo>
                    <a:pt x="801" y="837"/>
                  </a:moveTo>
                  <a:cubicBezTo>
                    <a:pt x="811" y="838"/>
                    <a:pt x="816" y="839"/>
                    <a:pt x="826" y="841"/>
                  </a:cubicBezTo>
                  <a:cubicBezTo>
                    <a:pt x="828" y="833"/>
                    <a:pt x="814" y="831"/>
                    <a:pt x="811" y="835"/>
                  </a:cubicBezTo>
                  <a:cubicBezTo>
                    <a:pt x="810" y="832"/>
                    <a:pt x="801" y="830"/>
                    <a:pt x="799" y="832"/>
                  </a:cubicBezTo>
                  <a:cubicBezTo>
                    <a:pt x="800" y="833"/>
                    <a:pt x="800" y="835"/>
                    <a:pt x="801" y="837"/>
                  </a:cubicBezTo>
                  <a:close/>
                  <a:moveTo>
                    <a:pt x="817" y="787"/>
                  </a:moveTo>
                  <a:cubicBezTo>
                    <a:pt x="814" y="784"/>
                    <a:pt x="802" y="779"/>
                    <a:pt x="799" y="783"/>
                  </a:cubicBezTo>
                  <a:cubicBezTo>
                    <a:pt x="806" y="783"/>
                    <a:pt x="811" y="786"/>
                    <a:pt x="817" y="787"/>
                  </a:cubicBezTo>
                  <a:close/>
                  <a:moveTo>
                    <a:pt x="883" y="471"/>
                  </a:moveTo>
                  <a:cubicBezTo>
                    <a:pt x="856" y="461"/>
                    <a:pt x="831" y="445"/>
                    <a:pt x="804" y="439"/>
                  </a:cubicBezTo>
                  <a:cubicBezTo>
                    <a:pt x="828" y="450"/>
                    <a:pt x="855" y="465"/>
                    <a:pt x="883" y="471"/>
                  </a:cubicBezTo>
                  <a:close/>
                  <a:moveTo>
                    <a:pt x="811" y="942"/>
                  </a:moveTo>
                  <a:cubicBezTo>
                    <a:pt x="810" y="938"/>
                    <a:pt x="801" y="939"/>
                    <a:pt x="800" y="939"/>
                  </a:cubicBezTo>
                  <a:cubicBezTo>
                    <a:pt x="803" y="940"/>
                    <a:pt x="807" y="941"/>
                    <a:pt x="811" y="942"/>
                  </a:cubicBezTo>
                  <a:close/>
                  <a:moveTo>
                    <a:pt x="813" y="937"/>
                  </a:moveTo>
                  <a:cubicBezTo>
                    <a:pt x="809" y="937"/>
                    <a:pt x="801" y="932"/>
                    <a:pt x="800" y="936"/>
                  </a:cubicBezTo>
                  <a:cubicBezTo>
                    <a:pt x="803" y="937"/>
                    <a:pt x="810" y="939"/>
                    <a:pt x="813" y="937"/>
                  </a:cubicBezTo>
                  <a:close/>
                  <a:moveTo>
                    <a:pt x="826" y="844"/>
                  </a:moveTo>
                  <a:cubicBezTo>
                    <a:pt x="821" y="841"/>
                    <a:pt x="805" y="839"/>
                    <a:pt x="801" y="842"/>
                  </a:cubicBezTo>
                  <a:cubicBezTo>
                    <a:pt x="807" y="845"/>
                    <a:pt x="819" y="848"/>
                    <a:pt x="826" y="844"/>
                  </a:cubicBezTo>
                  <a:close/>
                  <a:moveTo>
                    <a:pt x="814" y="933"/>
                  </a:moveTo>
                  <a:cubicBezTo>
                    <a:pt x="811" y="932"/>
                    <a:pt x="802" y="928"/>
                    <a:pt x="801" y="932"/>
                  </a:cubicBezTo>
                  <a:cubicBezTo>
                    <a:pt x="805" y="932"/>
                    <a:pt x="813" y="936"/>
                    <a:pt x="814" y="933"/>
                  </a:cubicBezTo>
                  <a:close/>
                  <a:moveTo>
                    <a:pt x="804" y="751"/>
                  </a:moveTo>
                  <a:cubicBezTo>
                    <a:pt x="805" y="751"/>
                    <a:pt x="804" y="740"/>
                    <a:pt x="806" y="736"/>
                  </a:cubicBezTo>
                  <a:cubicBezTo>
                    <a:pt x="802" y="739"/>
                    <a:pt x="803" y="752"/>
                    <a:pt x="804" y="751"/>
                  </a:cubicBezTo>
                  <a:close/>
                  <a:moveTo>
                    <a:pt x="810" y="348"/>
                  </a:moveTo>
                  <a:cubicBezTo>
                    <a:pt x="810" y="345"/>
                    <a:pt x="812" y="340"/>
                    <a:pt x="809" y="339"/>
                  </a:cubicBezTo>
                  <a:cubicBezTo>
                    <a:pt x="808" y="341"/>
                    <a:pt x="807" y="347"/>
                    <a:pt x="810" y="348"/>
                  </a:cubicBezTo>
                  <a:close/>
                  <a:moveTo>
                    <a:pt x="816" y="924"/>
                  </a:moveTo>
                  <a:cubicBezTo>
                    <a:pt x="811" y="923"/>
                    <a:pt x="804" y="921"/>
                    <a:pt x="803" y="924"/>
                  </a:cubicBezTo>
                  <a:cubicBezTo>
                    <a:pt x="808" y="923"/>
                    <a:pt x="815" y="930"/>
                    <a:pt x="816" y="924"/>
                  </a:cubicBezTo>
                  <a:close/>
                  <a:moveTo>
                    <a:pt x="814" y="919"/>
                  </a:moveTo>
                  <a:cubicBezTo>
                    <a:pt x="811" y="919"/>
                    <a:pt x="805" y="917"/>
                    <a:pt x="803" y="919"/>
                  </a:cubicBezTo>
                  <a:cubicBezTo>
                    <a:pt x="806" y="919"/>
                    <a:pt x="812" y="922"/>
                    <a:pt x="814" y="919"/>
                  </a:cubicBezTo>
                  <a:close/>
                  <a:moveTo>
                    <a:pt x="814" y="853"/>
                  </a:moveTo>
                  <a:cubicBezTo>
                    <a:pt x="813" y="851"/>
                    <a:pt x="804" y="848"/>
                    <a:pt x="804" y="852"/>
                  </a:cubicBezTo>
                  <a:cubicBezTo>
                    <a:pt x="808" y="852"/>
                    <a:pt x="811" y="852"/>
                    <a:pt x="814" y="853"/>
                  </a:cubicBezTo>
                  <a:close/>
                  <a:moveTo>
                    <a:pt x="813" y="771"/>
                  </a:moveTo>
                  <a:cubicBezTo>
                    <a:pt x="810" y="772"/>
                    <a:pt x="807" y="768"/>
                    <a:pt x="804" y="771"/>
                  </a:cubicBezTo>
                  <a:cubicBezTo>
                    <a:pt x="807" y="770"/>
                    <a:pt x="811" y="774"/>
                    <a:pt x="813" y="771"/>
                  </a:cubicBezTo>
                  <a:close/>
                  <a:moveTo>
                    <a:pt x="807" y="702"/>
                  </a:moveTo>
                  <a:cubicBezTo>
                    <a:pt x="806" y="699"/>
                    <a:pt x="810" y="695"/>
                    <a:pt x="807" y="693"/>
                  </a:cubicBezTo>
                  <a:cubicBezTo>
                    <a:pt x="807" y="696"/>
                    <a:pt x="803" y="701"/>
                    <a:pt x="807" y="702"/>
                  </a:cubicBezTo>
                  <a:close/>
                  <a:moveTo>
                    <a:pt x="812" y="652"/>
                  </a:moveTo>
                  <a:cubicBezTo>
                    <a:pt x="805" y="655"/>
                    <a:pt x="815" y="667"/>
                    <a:pt x="813" y="675"/>
                  </a:cubicBezTo>
                  <a:cubicBezTo>
                    <a:pt x="821" y="668"/>
                    <a:pt x="814" y="650"/>
                    <a:pt x="815" y="638"/>
                  </a:cubicBezTo>
                  <a:cubicBezTo>
                    <a:pt x="813" y="636"/>
                    <a:pt x="809" y="635"/>
                    <a:pt x="806" y="634"/>
                  </a:cubicBezTo>
                  <a:cubicBezTo>
                    <a:pt x="805" y="642"/>
                    <a:pt x="808" y="648"/>
                    <a:pt x="812" y="652"/>
                  </a:cubicBezTo>
                  <a:close/>
                  <a:moveTo>
                    <a:pt x="809" y="371"/>
                  </a:moveTo>
                  <a:cubicBezTo>
                    <a:pt x="811" y="377"/>
                    <a:pt x="806" y="381"/>
                    <a:pt x="809" y="384"/>
                  </a:cubicBezTo>
                  <a:cubicBezTo>
                    <a:pt x="809" y="380"/>
                    <a:pt x="815" y="373"/>
                    <a:pt x="809" y="371"/>
                  </a:cubicBezTo>
                  <a:close/>
                  <a:moveTo>
                    <a:pt x="822" y="1162"/>
                  </a:moveTo>
                  <a:cubicBezTo>
                    <a:pt x="817" y="1163"/>
                    <a:pt x="804" y="1162"/>
                    <a:pt x="803" y="1164"/>
                  </a:cubicBezTo>
                  <a:cubicBezTo>
                    <a:pt x="809" y="1163"/>
                    <a:pt x="819" y="1166"/>
                    <a:pt x="822" y="1162"/>
                  </a:cubicBezTo>
                  <a:close/>
                  <a:moveTo>
                    <a:pt x="808" y="915"/>
                  </a:moveTo>
                  <a:cubicBezTo>
                    <a:pt x="806" y="915"/>
                    <a:pt x="805" y="916"/>
                    <a:pt x="805" y="913"/>
                  </a:cubicBezTo>
                  <a:cubicBezTo>
                    <a:pt x="806" y="913"/>
                    <a:pt x="816" y="917"/>
                    <a:pt x="816" y="913"/>
                  </a:cubicBezTo>
                  <a:cubicBezTo>
                    <a:pt x="814" y="911"/>
                    <a:pt x="808" y="912"/>
                    <a:pt x="805" y="910"/>
                  </a:cubicBezTo>
                  <a:cubicBezTo>
                    <a:pt x="804" y="912"/>
                    <a:pt x="804" y="914"/>
                    <a:pt x="804" y="916"/>
                  </a:cubicBezTo>
                  <a:cubicBezTo>
                    <a:pt x="805" y="917"/>
                    <a:pt x="811" y="917"/>
                    <a:pt x="808" y="915"/>
                  </a:cubicBezTo>
                  <a:close/>
                  <a:moveTo>
                    <a:pt x="811" y="769"/>
                  </a:moveTo>
                  <a:cubicBezTo>
                    <a:pt x="813" y="765"/>
                    <a:pt x="812" y="762"/>
                    <a:pt x="813" y="756"/>
                  </a:cubicBezTo>
                  <a:cubicBezTo>
                    <a:pt x="811" y="756"/>
                    <a:pt x="809" y="755"/>
                    <a:pt x="809" y="755"/>
                  </a:cubicBezTo>
                  <a:cubicBezTo>
                    <a:pt x="808" y="759"/>
                    <a:pt x="806" y="763"/>
                    <a:pt x="805" y="768"/>
                  </a:cubicBezTo>
                  <a:cubicBezTo>
                    <a:pt x="809" y="767"/>
                    <a:pt x="809" y="769"/>
                    <a:pt x="811" y="769"/>
                  </a:cubicBezTo>
                  <a:close/>
                  <a:moveTo>
                    <a:pt x="817" y="910"/>
                  </a:moveTo>
                  <a:cubicBezTo>
                    <a:pt x="817" y="906"/>
                    <a:pt x="819" y="905"/>
                    <a:pt x="817" y="902"/>
                  </a:cubicBezTo>
                  <a:cubicBezTo>
                    <a:pt x="813" y="902"/>
                    <a:pt x="809" y="901"/>
                    <a:pt x="806" y="900"/>
                  </a:cubicBezTo>
                  <a:cubicBezTo>
                    <a:pt x="806" y="904"/>
                    <a:pt x="804" y="905"/>
                    <a:pt x="805" y="909"/>
                  </a:cubicBezTo>
                  <a:cubicBezTo>
                    <a:pt x="810" y="909"/>
                    <a:pt x="812" y="911"/>
                    <a:pt x="817" y="910"/>
                  </a:cubicBezTo>
                  <a:close/>
                  <a:moveTo>
                    <a:pt x="806" y="893"/>
                  </a:moveTo>
                  <a:cubicBezTo>
                    <a:pt x="811" y="893"/>
                    <a:pt x="813" y="894"/>
                    <a:pt x="817" y="894"/>
                  </a:cubicBezTo>
                  <a:cubicBezTo>
                    <a:pt x="818" y="891"/>
                    <a:pt x="816" y="891"/>
                    <a:pt x="816" y="888"/>
                  </a:cubicBezTo>
                  <a:cubicBezTo>
                    <a:pt x="813" y="888"/>
                    <a:pt x="809" y="888"/>
                    <a:pt x="807" y="886"/>
                  </a:cubicBezTo>
                  <a:cubicBezTo>
                    <a:pt x="811" y="884"/>
                    <a:pt x="813" y="887"/>
                    <a:pt x="816" y="887"/>
                  </a:cubicBezTo>
                  <a:cubicBezTo>
                    <a:pt x="816" y="886"/>
                    <a:pt x="816" y="884"/>
                    <a:pt x="816" y="882"/>
                  </a:cubicBezTo>
                  <a:cubicBezTo>
                    <a:pt x="813" y="882"/>
                    <a:pt x="811" y="881"/>
                    <a:pt x="806" y="881"/>
                  </a:cubicBezTo>
                  <a:cubicBezTo>
                    <a:pt x="806" y="886"/>
                    <a:pt x="806" y="890"/>
                    <a:pt x="806" y="893"/>
                  </a:cubicBezTo>
                  <a:close/>
                  <a:moveTo>
                    <a:pt x="815" y="876"/>
                  </a:moveTo>
                  <a:cubicBezTo>
                    <a:pt x="816" y="873"/>
                    <a:pt x="808" y="872"/>
                    <a:pt x="805" y="874"/>
                  </a:cubicBezTo>
                  <a:cubicBezTo>
                    <a:pt x="807" y="876"/>
                    <a:pt x="814" y="874"/>
                    <a:pt x="815" y="876"/>
                  </a:cubicBezTo>
                  <a:close/>
                  <a:moveTo>
                    <a:pt x="816" y="870"/>
                  </a:moveTo>
                  <a:cubicBezTo>
                    <a:pt x="813" y="870"/>
                    <a:pt x="806" y="866"/>
                    <a:pt x="805" y="870"/>
                  </a:cubicBezTo>
                  <a:cubicBezTo>
                    <a:pt x="809" y="869"/>
                    <a:pt x="815" y="875"/>
                    <a:pt x="816" y="870"/>
                  </a:cubicBezTo>
                  <a:close/>
                  <a:moveTo>
                    <a:pt x="817" y="900"/>
                  </a:moveTo>
                  <a:cubicBezTo>
                    <a:pt x="818" y="893"/>
                    <a:pt x="813" y="897"/>
                    <a:pt x="808" y="895"/>
                  </a:cubicBezTo>
                  <a:cubicBezTo>
                    <a:pt x="808" y="896"/>
                    <a:pt x="808" y="897"/>
                    <a:pt x="807" y="897"/>
                  </a:cubicBezTo>
                  <a:cubicBezTo>
                    <a:pt x="807" y="897"/>
                    <a:pt x="807" y="895"/>
                    <a:pt x="806" y="895"/>
                  </a:cubicBezTo>
                  <a:cubicBezTo>
                    <a:pt x="807" y="901"/>
                    <a:pt x="813" y="901"/>
                    <a:pt x="817" y="900"/>
                  </a:cubicBezTo>
                  <a:close/>
                  <a:moveTo>
                    <a:pt x="825" y="821"/>
                  </a:moveTo>
                  <a:cubicBezTo>
                    <a:pt x="825" y="826"/>
                    <a:pt x="832" y="825"/>
                    <a:pt x="836" y="826"/>
                  </a:cubicBezTo>
                  <a:cubicBezTo>
                    <a:pt x="836" y="822"/>
                    <a:pt x="831" y="824"/>
                    <a:pt x="831" y="821"/>
                  </a:cubicBezTo>
                  <a:cubicBezTo>
                    <a:pt x="834" y="821"/>
                    <a:pt x="834" y="823"/>
                    <a:pt x="835" y="820"/>
                  </a:cubicBezTo>
                  <a:cubicBezTo>
                    <a:pt x="833" y="819"/>
                    <a:pt x="832" y="818"/>
                    <a:pt x="832" y="814"/>
                  </a:cubicBezTo>
                  <a:cubicBezTo>
                    <a:pt x="830" y="813"/>
                    <a:pt x="828" y="813"/>
                    <a:pt x="824" y="813"/>
                  </a:cubicBezTo>
                  <a:cubicBezTo>
                    <a:pt x="823" y="815"/>
                    <a:pt x="827" y="817"/>
                    <a:pt x="824" y="818"/>
                  </a:cubicBezTo>
                  <a:cubicBezTo>
                    <a:pt x="822" y="816"/>
                    <a:pt x="821" y="814"/>
                    <a:pt x="820" y="812"/>
                  </a:cubicBezTo>
                  <a:cubicBezTo>
                    <a:pt x="814" y="815"/>
                    <a:pt x="814" y="808"/>
                    <a:pt x="807" y="810"/>
                  </a:cubicBezTo>
                  <a:cubicBezTo>
                    <a:pt x="806" y="813"/>
                    <a:pt x="808" y="815"/>
                    <a:pt x="809" y="817"/>
                  </a:cubicBezTo>
                  <a:cubicBezTo>
                    <a:pt x="815" y="818"/>
                    <a:pt x="822" y="820"/>
                    <a:pt x="825" y="820"/>
                  </a:cubicBezTo>
                  <a:cubicBezTo>
                    <a:pt x="820" y="824"/>
                    <a:pt x="813" y="817"/>
                    <a:pt x="809" y="820"/>
                  </a:cubicBezTo>
                  <a:cubicBezTo>
                    <a:pt x="809" y="825"/>
                    <a:pt x="823" y="826"/>
                    <a:pt x="825" y="821"/>
                  </a:cubicBezTo>
                  <a:close/>
                  <a:moveTo>
                    <a:pt x="814" y="705"/>
                  </a:moveTo>
                  <a:cubicBezTo>
                    <a:pt x="810" y="704"/>
                    <a:pt x="810" y="709"/>
                    <a:pt x="810" y="711"/>
                  </a:cubicBezTo>
                  <a:cubicBezTo>
                    <a:pt x="808" y="720"/>
                    <a:pt x="809" y="736"/>
                    <a:pt x="809" y="743"/>
                  </a:cubicBezTo>
                  <a:cubicBezTo>
                    <a:pt x="810" y="727"/>
                    <a:pt x="818" y="719"/>
                    <a:pt x="814" y="705"/>
                  </a:cubicBezTo>
                  <a:close/>
                  <a:moveTo>
                    <a:pt x="814" y="371"/>
                  </a:moveTo>
                  <a:cubicBezTo>
                    <a:pt x="817" y="360"/>
                    <a:pt x="814" y="343"/>
                    <a:pt x="817" y="331"/>
                  </a:cubicBezTo>
                  <a:cubicBezTo>
                    <a:pt x="812" y="340"/>
                    <a:pt x="813" y="361"/>
                    <a:pt x="814" y="371"/>
                  </a:cubicBezTo>
                  <a:close/>
                  <a:moveTo>
                    <a:pt x="811" y="754"/>
                  </a:moveTo>
                  <a:cubicBezTo>
                    <a:pt x="812" y="754"/>
                    <a:pt x="813" y="754"/>
                    <a:pt x="814" y="754"/>
                  </a:cubicBezTo>
                  <a:cubicBezTo>
                    <a:pt x="813" y="747"/>
                    <a:pt x="815" y="744"/>
                    <a:pt x="815" y="738"/>
                  </a:cubicBezTo>
                  <a:cubicBezTo>
                    <a:pt x="811" y="740"/>
                    <a:pt x="814" y="735"/>
                    <a:pt x="812" y="735"/>
                  </a:cubicBezTo>
                  <a:cubicBezTo>
                    <a:pt x="813" y="743"/>
                    <a:pt x="808" y="748"/>
                    <a:pt x="811" y="754"/>
                  </a:cubicBezTo>
                  <a:close/>
                  <a:moveTo>
                    <a:pt x="815" y="613"/>
                  </a:moveTo>
                  <a:cubicBezTo>
                    <a:pt x="824" y="618"/>
                    <a:pt x="821" y="629"/>
                    <a:pt x="826" y="638"/>
                  </a:cubicBezTo>
                  <a:cubicBezTo>
                    <a:pt x="829" y="631"/>
                    <a:pt x="821" y="613"/>
                    <a:pt x="827" y="609"/>
                  </a:cubicBezTo>
                  <a:cubicBezTo>
                    <a:pt x="825" y="606"/>
                    <a:pt x="820" y="609"/>
                    <a:pt x="816" y="606"/>
                  </a:cubicBezTo>
                  <a:cubicBezTo>
                    <a:pt x="817" y="606"/>
                    <a:pt x="818" y="605"/>
                    <a:pt x="818" y="604"/>
                  </a:cubicBezTo>
                  <a:cubicBezTo>
                    <a:pt x="816" y="605"/>
                    <a:pt x="810" y="601"/>
                    <a:pt x="812" y="604"/>
                  </a:cubicBezTo>
                  <a:cubicBezTo>
                    <a:pt x="817" y="605"/>
                    <a:pt x="814" y="608"/>
                    <a:pt x="815" y="613"/>
                  </a:cubicBezTo>
                  <a:close/>
                  <a:moveTo>
                    <a:pt x="817" y="330"/>
                  </a:moveTo>
                  <a:cubicBezTo>
                    <a:pt x="815" y="320"/>
                    <a:pt x="820" y="308"/>
                    <a:pt x="814" y="302"/>
                  </a:cubicBezTo>
                  <a:cubicBezTo>
                    <a:pt x="814" y="311"/>
                    <a:pt x="813" y="324"/>
                    <a:pt x="815" y="328"/>
                  </a:cubicBezTo>
                  <a:cubicBezTo>
                    <a:pt x="816" y="324"/>
                    <a:pt x="815" y="331"/>
                    <a:pt x="817" y="330"/>
                  </a:cubicBezTo>
                  <a:close/>
                  <a:moveTo>
                    <a:pt x="825" y="831"/>
                  </a:moveTo>
                  <a:cubicBezTo>
                    <a:pt x="821" y="828"/>
                    <a:pt x="818" y="831"/>
                    <a:pt x="815" y="828"/>
                  </a:cubicBezTo>
                  <a:cubicBezTo>
                    <a:pt x="818" y="828"/>
                    <a:pt x="821" y="828"/>
                    <a:pt x="822" y="826"/>
                  </a:cubicBezTo>
                  <a:cubicBezTo>
                    <a:pt x="818" y="826"/>
                    <a:pt x="814" y="826"/>
                    <a:pt x="811" y="825"/>
                  </a:cubicBezTo>
                  <a:cubicBezTo>
                    <a:pt x="811" y="827"/>
                    <a:pt x="810" y="827"/>
                    <a:pt x="810" y="829"/>
                  </a:cubicBezTo>
                  <a:cubicBezTo>
                    <a:pt x="813" y="831"/>
                    <a:pt x="823" y="835"/>
                    <a:pt x="825" y="831"/>
                  </a:cubicBezTo>
                  <a:close/>
                  <a:moveTo>
                    <a:pt x="816" y="704"/>
                  </a:moveTo>
                  <a:cubicBezTo>
                    <a:pt x="817" y="700"/>
                    <a:pt x="821" y="690"/>
                    <a:pt x="814" y="690"/>
                  </a:cubicBezTo>
                  <a:cubicBezTo>
                    <a:pt x="814" y="695"/>
                    <a:pt x="812" y="698"/>
                    <a:pt x="812" y="704"/>
                  </a:cubicBezTo>
                  <a:cubicBezTo>
                    <a:pt x="815" y="704"/>
                    <a:pt x="814" y="703"/>
                    <a:pt x="816" y="704"/>
                  </a:cubicBezTo>
                  <a:close/>
                  <a:moveTo>
                    <a:pt x="826" y="943"/>
                  </a:moveTo>
                  <a:cubicBezTo>
                    <a:pt x="822" y="941"/>
                    <a:pt x="818" y="941"/>
                    <a:pt x="814" y="941"/>
                  </a:cubicBezTo>
                  <a:cubicBezTo>
                    <a:pt x="813" y="945"/>
                    <a:pt x="820" y="942"/>
                    <a:pt x="820" y="945"/>
                  </a:cubicBezTo>
                  <a:cubicBezTo>
                    <a:pt x="803" y="945"/>
                    <a:pt x="825" y="946"/>
                    <a:pt x="826" y="943"/>
                  </a:cubicBezTo>
                  <a:close/>
                  <a:moveTo>
                    <a:pt x="818" y="621"/>
                  </a:moveTo>
                  <a:cubicBezTo>
                    <a:pt x="817" y="621"/>
                    <a:pt x="816" y="619"/>
                    <a:pt x="816" y="622"/>
                  </a:cubicBezTo>
                  <a:cubicBezTo>
                    <a:pt x="819" y="630"/>
                    <a:pt x="819" y="641"/>
                    <a:pt x="823" y="648"/>
                  </a:cubicBezTo>
                  <a:cubicBezTo>
                    <a:pt x="824" y="639"/>
                    <a:pt x="819" y="630"/>
                    <a:pt x="818" y="621"/>
                  </a:cubicBezTo>
                  <a:close/>
                  <a:moveTo>
                    <a:pt x="820" y="321"/>
                  </a:moveTo>
                  <a:cubicBezTo>
                    <a:pt x="817" y="332"/>
                    <a:pt x="820" y="345"/>
                    <a:pt x="819" y="352"/>
                  </a:cubicBezTo>
                  <a:cubicBezTo>
                    <a:pt x="823" y="346"/>
                    <a:pt x="820" y="326"/>
                    <a:pt x="820" y="321"/>
                  </a:cubicBezTo>
                  <a:close/>
                  <a:moveTo>
                    <a:pt x="828" y="939"/>
                  </a:moveTo>
                  <a:cubicBezTo>
                    <a:pt x="823" y="940"/>
                    <a:pt x="816" y="934"/>
                    <a:pt x="815" y="939"/>
                  </a:cubicBezTo>
                  <a:cubicBezTo>
                    <a:pt x="819" y="938"/>
                    <a:pt x="825" y="942"/>
                    <a:pt x="828" y="939"/>
                  </a:cubicBezTo>
                  <a:close/>
                  <a:moveTo>
                    <a:pt x="822" y="856"/>
                  </a:moveTo>
                  <a:cubicBezTo>
                    <a:pt x="822" y="853"/>
                    <a:pt x="824" y="855"/>
                    <a:pt x="827" y="855"/>
                  </a:cubicBezTo>
                  <a:cubicBezTo>
                    <a:pt x="826" y="852"/>
                    <a:pt x="817" y="852"/>
                    <a:pt x="816" y="853"/>
                  </a:cubicBezTo>
                  <a:cubicBezTo>
                    <a:pt x="820" y="853"/>
                    <a:pt x="821" y="855"/>
                    <a:pt x="822" y="856"/>
                  </a:cubicBezTo>
                  <a:close/>
                  <a:moveTo>
                    <a:pt x="818" y="754"/>
                  </a:moveTo>
                  <a:cubicBezTo>
                    <a:pt x="817" y="746"/>
                    <a:pt x="822" y="739"/>
                    <a:pt x="819" y="733"/>
                  </a:cubicBezTo>
                  <a:cubicBezTo>
                    <a:pt x="818" y="739"/>
                    <a:pt x="815" y="749"/>
                    <a:pt x="818" y="754"/>
                  </a:cubicBezTo>
                  <a:close/>
                  <a:moveTo>
                    <a:pt x="830" y="935"/>
                  </a:moveTo>
                  <a:cubicBezTo>
                    <a:pt x="826" y="933"/>
                    <a:pt x="821" y="933"/>
                    <a:pt x="817" y="932"/>
                  </a:cubicBezTo>
                  <a:cubicBezTo>
                    <a:pt x="817" y="933"/>
                    <a:pt x="816" y="933"/>
                    <a:pt x="816" y="935"/>
                  </a:cubicBezTo>
                  <a:cubicBezTo>
                    <a:pt x="819" y="935"/>
                    <a:pt x="828" y="939"/>
                    <a:pt x="830" y="935"/>
                  </a:cubicBezTo>
                  <a:close/>
                  <a:moveTo>
                    <a:pt x="824" y="770"/>
                  </a:moveTo>
                  <a:cubicBezTo>
                    <a:pt x="823" y="768"/>
                    <a:pt x="824" y="767"/>
                    <a:pt x="825" y="766"/>
                  </a:cubicBezTo>
                  <a:cubicBezTo>
                    <a:pt x="823" y="764"/>
                    <a:pt x="820" y="765"/>
                    <a:pt x="819" y="764"/>
                  </a:cubicBezTo>
                  <a:cubicBezTo>
                    <a:pt x="819" y="767"/>
                    <a:pt x="817" y="767"/>
                    <a:pt x="818" y="770"/>
                  </a:cubicBezTo>
                  <a:cubicBezTo>
                    <a:pt x="820" y="770"/>
                    <a:pt x="822" y="770"/>
                    <a:pt x="824" y="770"/>
                  </a:cubicBezTo>
                  <a:close/>
                  <a:moveTo>
                    <a:pt x="831" y="1141"/>
                  </a:moveTo>
                  <a:cubicBezTo>
                    <a:pt x="826" y="1142"/>
                    <a:pt x="818" y="1141"/>
                    <a:pt x="816" y="1143"/>
                  </a:cubicBezTo>
                  <a:cubicBezTo>
                    <a:pt x="821" y="1142"/>
                    <a:pt x="829" y="1145"/>
                    <a:pt x="831" y="1141"/>
                  </a:cubicBezTo>
                  <a:close/>
                  <a:moveTo>
                    <a:pt x="825" y="764"/>
                  </a:moveTo>
                  <a:cubicBezTo>
                    <a:pt x="825" y="761"/>
                    <a:pt x="820" y="759"/>
                    <a:pt x="819" y="762"/>
                  </a:cubicBezTo>
                  <a:cubicBezTo>
                    <a:pt x="821" y="762"/>
                    <a:pt x="821" y="764"/>
                    <a:pt x="825" y="764"/>
                  </a:cubicBezTo>
                  <a:close/>
                  <a:moveTo>
                    <a:pt x="821" y="603"/>
                  </a:moveTo>
                  <a:cubicBezTo>
                    <a:pt x="828" y="605"/>
                    <a:pt x="837" y="610"/>
                    <a:pt x="843" y="610"/>
                  </a:cubicBezTo>
                  <a:cubicBezTo>
                    <a:pt x="837" y="607"/>
                    <a:pt x="824" y="601"/>
                    <a:pt x="821" y="603"/>
                  </a:cubicBezTo>
                  <a:close/>
                  <a:moveTo>
                    <a:pt x="823" y="601"/>
                  </a:moveTo>
                  <a:cubicBezTo>
                    <a:pt x="831" y="602"/>
                    <a:pt x="838" y="609"/>
                    <a:pt x="845" y="607"/>
                  </a:cubicBezTo>
                  <a:cubicBezTo>
                    <a:pt x="838" y="606"/>
                    <a:pt x="829" y="600"/>
                    <a:pt x="823" y="601"/>
                  </a:cubicBezTo>
                  <a:close/>
                  <a:moveTo>
                    <a:pt x="824" y="925"/>
                  </a:moveTo>
                  <a:cubicBezTo>
                    <a:pt x="821" y="925"/>
                    <a:pt x="820" y="924"/>
                    <a:pt x="818" y="924"/>
                  </a:cubicBezTo>
                  <a:cubicBezTo>
                    <a:pt x="818" y="930"/>
                    <a:pt x="827" y="927"/>
                    <a:pt x="831" y="929"/>
                  </a:cubicBezTo>
                  <a:cubicBezTo>
                    <a:pt x="833" y="923"/>
                    <a:pt x="825" y="926"/>
                    <a:pt x="824" y="923"/>
                  </a:cubicBezTo>
                  <a:cubicBezTo>
                    <a:pt x="825" y="923"/>
                    <a:pt x="830" y="923"/>
                    <a:pt x="827" y="922"/>
                  </a:cubicBezTo>
                  <a:cubicBezTo>
                    <a:pt x="824" y="923"/>
                    <a:pt x="820" y="918"/>
                    <a:pt x="818" y="922"/>
                  </a:cubicBezTo>
                  <a:cubicBezTo>
                    <a:pt x="820" y="922"/>
                    <a:pt x="824" y="922"/>
                    <a:pt x="824" y="925"/>
                  </a:cubicBezTo>
                  <a:close/>
                  <a:moveTo>
                    <a:pt x="819" y="882"/>
                  </a:moveTo>
                  <a:cubicBezTo>
                    <a:pt x="819" y="884"/>
                    <a:pt x="818" y="885"/>
                    <a:pt x="818" y="887"/>
                  </a:cubicBezTo>
                  <a:cubicBezTo>
                    <a:pt x="821" y="888"/>
                    <a:pt x="822" y="882"/>
                    <a:pt x="819" y="882"/>
                  </a:cubicBezTo>
                  <a:close/>
                  <a:moveTo>
                    <a:pt x="828" y="917"/>
                  </a:moveTo>
                  <a:cubicBezTo>
                    <a:pt x="829" y="912"/>
                    <a:pt x="824" y="914"/>
                    <a:pt x="820" y="914"/>
                  </a:cubicBezTo>
                  <a:cubicBezTo>
                    <a:pt x="821" y="916"/>
                    <a:pt x="818" y="916"/>
                    <a:pt x="819" y="919"/>
                  </a:cubicBezTo>
                  <a:cubicBezTo>
                    <a:pt x="821" y="918"/>
                    <a:pt x="825" y="920"/>
                    <a:pt x="825" y="918"/>
                  </a:cubicBezTo>
                  <a:cubicBezTo>
                    <a:pt x="823" y="917"/>
                    <a:pt x="819" y="919"/>
                    <a:pt x="820" y="916"/>
                  </a:cubicBezTo>
                  <a:cubicBezTo>
                    <a:pt x="824" y="915"/>
                    <a:pt x="824" y="917"/>
                    <a:pt x="828" y="917"/>
                  </a:cubicBezTo>
                  <a:close/>
                  <a:moveTo>
                    <a:pt x="826" y="756"/>
                  </a:moveTo>
                  <a:cubicBezTo>
                    <a:pt x="825" y="748"/>
                    <a:pt x="830" y="740"/>
                    <a:pt x="828" y="735"/>
                  </a:cubicBezTo>
                  <a:cubicBezTo>
                    <a:pt x="827" y="737"/>
                    <a:pt x="827" y="742"/>
                    <a:pt x="823" y="741"/>
                  </a:cubicBezTo>
                  <a:cubicBezTo>
                    <a:pt x="823" y="747"/>
                    <a:pt x="821" y="750"/>
                    <a:pt x="821" y="756"/>
                  </a:cubicBezTo>
                  <a:cubicBezTo>
                    <a:pt x="822" y="756"/>
                    <a:pt x="824" y="756"/>
                    <a:pt x="826" y="756"/>
                  </a:cubicBezTo>
                  <a:close/>
                  <a:moveTo>
                    <a:pt x="831" y="597"/>
                  </a:moveTo>
                  <a:cubicBezTo>
                    <a:pt x="828" y="597"/>
                    <a:pt x="825" y="593"/>
                    <a:pt x="822" y="596"/>
                  </a:cubicBezTo>
                  <a:cubicBezTo>
                    <a:pt x="826" y="595"/>
                    <a:pt x="829" y="600"/>
                    <a:pt x="831" y="597"/>
                  </a:cubicBezTo>
                  <a:close/>
                  <a:moveTo>
                    <a:pt x="845" y="962"/>
                  </a:moveTo>
                  <a:cubicBezTo>
                    <a:pt x="837" y="962"/>
                    <a:pt x="827" y="958"/>
                    <a:pt x="820" y="961"/>
                  </a:cubicBezTo>
                  <a:cubicBezTo>
                    <a:pt x="829" y="962"/>
                    <a:pt x="837" y="964"/>
                    <a:pt x="845" y="962"/>
                  </a:cubicBezTo>
                  <a:close/>
                  <a:moveTo>
                    <a:pt x="828" y="913"/>
                  </a:moveTo>
                  <a:cubicBezTo>
                    <a:pt x="828" y="909"/>
                    <a:pt x="829" y="907"/>
                    <a:pt x="829" y="905"/>
                  </a:cubicBezTo>
                  <a:cubicBezTo>
                    <a:pt x="826" y="905"/>
                    <a:pt x="825" y="903"/>
                    <a:pt x="822" y="903"/>
                  </a:cubicBezTo>
                  <a:cubicBezTo>
                    <a:pt x="823" y="907"/>
                    <a:pt x="821" y="908"/>
                    <a:pt x="821" y="912"/>
                  </a:cubicBezTo>
                  <a:cubicBezTo>
                    <a:pt x="824" y="912"/>
                    <a:pt x="827" y="911"/>
                    <a:pt x="828" y="913"/>
                  </a:cubicBezTo>
                  <a:close/>
                  <a:moveTo>
                    <a:pt x="828" y="693"/>
                  </a:moveTo>
                  <a:cubicBezTo>
                    <a:pt x="825" y="700"/>
                    <a:pt x="823" y="716"/>
                    <a:pt x="824" y="727"/>
                  </a:cubicBezTo>
                  <a:cubicBezTo>
                    <a:pt x="825" y="715"/>
                    <a:pt x="827" y="705"/>
                    <a:pt x="828" y="693"/>
                  </a:cubicBezTo>
                  <a:close/>
                  <a:moveTo>
                    <a:pt x="828" y="666"/>
                  </a:moveTo>
                  <a:cubicBezTo>
                    <a:pt x="826" y="663"/>
                    <a:pt x="828" y="655"/>
                    <a:pt x="824" y="654"/>
                  </a:cubicBezTo>
                  <a:cubicBezTo>
                    <a:pt x="825" y="658"/>
                    <a:pt x="824" y="664"/>
                    <a:pt x="828" y="666"/>
                  </a:cubicBezTo>
                  <a:close/>
                  <a:moveTo>
                    <a:pt x="824" y="673"/>
                  </a:moveTo>
                  <a:cubicBezTo>
                    <a:pt x="825" y="676"/>
                    <a:pt x="823" y="682"/>
                    <a:pt x="825" y="683"/>
                  </a:cubicBezTo>
                  <a:cubicBezTo>
                    <a:pt x="827" y="679"/>
                    <a:pt x="826" y="676"/>
                    <a:pt x="824" y="673"/>
                  </a:cubicBezTo>
                  <a:close/>
                  <a:moveTo>
                    <a:pt x="829" y="903"/>
                  </a:moveTo>
                  <a:cubicBezTo>
                    <a:pt x="832" y="896"/>
                    <a:pt x="821" y="896"/>
                    <a:pt x="823" y="902"/>
                  </a:cubicBezTo>
                  <a:cubicBezTo>
                    <a:pt x="825" y="903"/>
                    <a:pt x="827" y="903"/>
                    <a:pt x="829" y="903"/>
                  </a:cubicBezTo>
                  <a:close/>
                  <a:moveTo>
                    <a:pt x="829" y="469"/>
                  </a:moveTo>
                  <a:cubicBezTo>
                    <a:pt x="833" y="470"/>
                    <a:pt x="839" y="475"/>
                    <a:pt x="842" y="472"/>
                  </a:cubicBezTo>
                  <a:cubicBezTo>
                    <a:pt x="838" y="472"/>
                    <a:pt x="829" y="467"/>
                    <a:pt x="829" y="469"/>
                  </a:cubicBezTo>
                  <a:close/>
                  <a:moveTo>
                    <a:pt x="829" y="891"/>
                  </a:moveTo>
                  <a:cubicBezTo>
                    <a:pt x="829" y="888"/>
                    <a:pt x="830" y="885"/>
                    <a:pt x="826" y="884"/>
                  </a:cubicBezTo>
                  <a:cubicBezTo>
                    <a:pt x="827" y="888"/>
                    <a:pt x="826" y="890"/>
                    <a:pt x="825" y="892"/>
                  </a:cubicBezTo>
                  <a:cubicBezTo>
                    <a:pt x="827" y="893"/>
                    <a:pt x="829" y="892"/>
                    <a:pt x="829" y="891"/>
                  </a:cubicBezTo>
                  <a:close/>
                  <a:moveTo>
                    <a:pt x="830" y="619"/>
                  </a:moveTo>
                  <a:cubicBezTo>
                    <a:pt x="840" y="625"/>
                    <a:pt x="836" y="644"/>
                    <a:pt x="842" y="654"/>
                  </a:cubicBezTo>
                  <a:cubicBezTo>
                    <a:pt x="843" y="651"/>
                    <a:pt x="845" y="655"/>
                    <a:pt x="846" y="655"/>
                  </a:cubicBezTo>
                  <a:cubicBezTo>
                    <a:pt x="845" y="634"/>
                    <a:pt x="850" y="608"/>
                    <a:pt x="828" y="610"/>
                  </a:cubicBezTo>
                  <a:cubicBezTo>
                    <a:pt x="831" y="613"/>
                    <a:pt x="831" y="614"/>
                    <a:pt x="830" y="619"/>
                  </a:cubicBezTo>
                  <a:close/>
                  <a:moveTo>
                    <a:pt x="834" y="953"/>
                  </a:moveTo>
                  <a:cubicBezTo>
                    <a:pt x="833" y="951"/>
                    <a:pt x="830" y="952"/>
                    <a:pt x="828" y="951"/>
                  </a:cubicBezTo>
                  <a:cubicBezTo>
                    <a:pt x="827" y="952"/>
                    <a:pt x="826" y="953"/>
                    <a:pt x="826" y="955"/>
                  </a:cubicBezTo>
                  <a:cubicBezTo>
                    <a:pt x="828" y="954"/>
                    <a:pt x="834" y="957"/>
                    <a:pt x="834" y="953"/>
                  </a:cubicBezTo>
                  <a:close/>
                  <a:moveTo>
                    <a:pt x="828" y="836"/>
                  </a:moveTo>
                  <a:cubicBezTo>
                    <a:pt x="828" y="838"/>
                    <a:pt x="828" y="839"/>
                    <a:pt x="828" y="840"/>
                  </a:cubicBezTo>
                  <a:cubicBezTo>
                    <a:pt x="830" y="840"/>
                    <a:pt x="832" y="840"/>
                    <a:pt x="833" y="841"/>
                  </a:cubicBezTo>
                  <a:cubicBezTo>
                    <a:pt x="834" y="837"/>
                    <a:pt x="831" y="836"/>
                    <a:pt x="828" y="836"/>
                  </a:cubicBezTo>
                  <a:close/>
                  <a:moveTo>
                    <a:pt x="833" y="836"/>
                  </a:moveTo>
                  <a:cubicBezTo>
                    <a:pt x="833" y="834"/>
                    <a:pt x="833" y="832"/>
                    <a:pt x="833" y="830"/>
                  </a:cubicBezTo>
                  <a:cubicBezTo>
                    <a:pt x="831" y="831"/>
                    <a:pt x="826" y="828"/>
                    <a:pt x="827" y="832"/>
                  </a:cubicBezTo>
                  <a:cubicBezTo>
                    <a:pt x="827" y="835"/>
                    <a:pt x="831" y="835"/>
                    <a:pt x="833" y="836"/>
                  </a:cubicBezTo>
                  <a:close/>
                  <a:moveTo>
                    <a:pt x="834" y="847"/>
                  </a:moveTo>
                  <a:cubicBezTo>
                    <a:pt x="834" y="844"/>
                    <a:pt x="828" y="842"/>
                    <a:pt x="828" y="845"/>
                  </a:cubicBezTo>
                  <a:cubicBezTo>
                    <a:pt x="829" y="847"/>
                    <a:pt x="831" y="848"/>
                    <a:pt x="834" y="847"/>
                  </a:cubicBezTo>
                  <a:close/>
                  <a:moveTo>
                    <a:pt x="837" y="772"/>
                  </a:moveTo>
                  <a:cubicBezTo>
                    <a:pt x="837" y="769"/>
                    <a:pt x="836" y="766"/>
                    <a:pt x="838" y="765"/>
                  </a:cubicBezTo>
                  <a:cubicBezTo>
                    <a:pt x="835" y="764"/>
                    <a:pt x="834" y="762"/>
                    <a:pt x="830" y="763"/>
                  </a:cubicBezTo>
                  <a:cubicBezTo>
                    <a:pt x="830" y="767"/>
                    <a:pt x="828" y="767"/>
                    <a:pt x="829" y="771"/>
                  </a:cubicBezTo>
                  <a:cubicBezTo>
                    <a:pt x="831" y="771"/>
                    <a:pt x="833" y="772"/>
                    <a:pt x="837" y="772"/>
                  </a:cubicBezTo>
                  <a:close/>
                  <a:moveTo>
                    <a:pt x="830" y="750"/>
                  </a:moveTo>
                  <a:cubicBezTo>
                    <a:pt x="832" y="744"/>
                    <a:pt x="836" y="734"/>
                    <a:pt x="833" y="727"/>
                  </a:cubicBezTo>
                  <a:cubicBezTo>
                    <a:pt x="832" y="734"/>
                    <a:pt x="829" y="746"/>
                    <a:pt x="830" y="750"/>
                  </a:cubicBezTo>
                  <a:close/>
                  <a:moveTo>
                    <a:pt x="860" y="780"/>
                  </a:moveTo>
                  <a:cubicBezTo>
                    <a:pt x="851" y="777"/>
                    <a:pt x="839" y="775"/>
                    <a:pt x="830" y="775"/>
                  </a:cubicBezTo>
                  <a:cubicBezTo>
                    <a:pt x="840" y="775"/>
                    <a:pt x="852" y="784"/>
                    <a:pt x="860" y="780"/>
                  </a:cubicBezTo>
                  <a:close/>
                  <a:moveTo>
                    <a:pt x="853" y="604"/>
                  </a:moveTo>
                  <a:cubicBezTo>
                    <a:pt x="847" y="603"/>
                    <a:pt x="836" y="597"/>
                    <a:pt x="833" y="599"/>
                  </a:cubicBezTo>
                  <a:cubicBezTo>
                    <a:pt x="840" y="600"/>
                    <a:pt x="847" y="605"/>
                    <a:pt x="853" y="604"/>
                  </a:cubicBezTo>
                  <a:close/>
                  <a:moveTo>
                    <a:pt x="845" y="947"/>
                  </a:moveTo>
                  <a:cubicBezTo>
                    <a:pt x="843" y="943"/>
                    <a:pt x="833" y="942"/>
                    <a:pt x="830" y="945"/>
                  </a:cubicBezTo>
                  <a:cubicBezTo>
                    <a:pt x="835" y="946"/>
                    <a:pt x="839" y="947"/>
                    <a:pt x="845" y="947"/>
                  </a:cubicBezTo>
                  <a:close/>
                  <a:moveTo>
                    <a:pt x="838" y="874"/>
                  </a:moveTo>
                  <a:cubicBezTo>
                    <a:pt x="836" y="873"/>
                    <a:pt x="834" y="871"/>
                    <a:pt x="831" y="871"/>
                  </a:cubicBezTo>
                  <a:cubicBezTo>
                    <a:pt x="829" y="875"/>
                    <a:pt x="836" y="877"/>
                    <a:pt x="838" y="874"/>
                  </a:cubicBezTo>
                  <a:close/>
                  <a:moveTo>
                    <a:pt x="837" y="675"/>
                  </a:moveTo>
                  <a:cubicBezTo>
                    <a:pt x="840" y="664"/>
                    <a:pt x="837" y="654"/>
                    <a:pt x="833" y="645"/>
                  </a:cubicBezTo>
                  <a:cubicBezTo>
                    <a:pt x="833" y="656"/>
                    <a:pt x="833" y="668"/>
                    <a:pt x="837" y="675"/>
                  </a:cubicBezTo>
                  <a:close/>
                  <a:moveTo>
                    <a:pt x="839" y="1146"/>
                  </a:moveTo>
                  <a:cubicBezTo>
                    <a:pt x="837" y="1146"/>
                    <a:pt x="828" y="1145"/>
                    <a:pt x="831" y="1147"/>
                  </a:cubicBezTo>
                  <a:cubicBezTo>
                    <a:pt x="833" y="1147"/>
                    <a:pt x="842" y="1148"/>
                    <a:pt x="839" y="1146"/>
                  </a:cubicBezTo>
                  <a:close/>
                  <a:moveTo>
                    <a:pt x="846" y="937"/>
                  </a:moveTo>
                  <a:cubicBezTo>
                    <a:pt x="845" y="933"/>
                    <a:pt x="836" y="936"/>
                    <a:pt x="833" y="934"/>
                  </a:cubicBezTo>
                  <a:cubicBezTo>
                    <a:pt x="833" y="936"/>
                    <a:pt x="832" y="936"/>
                    <a:pt x="832" y="938"/>
                  </a:cubicBezTo>
                  <a:cubicBezTo>
                    <a:pt x="839" y="937"/>
                    <a:pt x="844" y="943"/>
                    <a:pt x="846" y="937"/>
                  </a:cubicBezTo>
                  <a:close/>
                  <a:moveTo>
                    <a:pt x="837" y="899"/>
                  </a:moveTo>
                  <a:cubicBezTo>
                    <a:pt x="836" y="899"/>
                    <a:pt x="834" y="899"/>
                    <a:pt x="832" y="899"/>
                  </a:cubicBezTo>
                  <a:cubicBezTo>
                    <a:pt x="832" y="900"/>
                    <a:pt x="832" y="902"/>
                    <a:pt x="832" y="904"/>
                  </a:cubicBezTo>
                  <a:cubicBezTo>
                    <a:pt x="837" y="905"/>
                    <a:pt x="837" y="901"/>
                    <a:pt x="837" y="899"/>
                  </a:cubicBezTo>
                  <a:close/>
                  <a:moveTo>
                    <a:pt x="836" y="897"/>
                  </a:moveTo>
                  <a:cubicBezTo>
                    <a:pt x="838" y="894"/>
                    <a:pt x="836" y="895"/>
                    <a:pt x="837" y="892"/>
                  </a:cubicBezTo>
                  <a:cubicBezTo>
                    <a:pt x="836" y="892"/>
                    <a:pt x="832" y="890"/>
                    <a:pt x="832" y="893"/>
                  </a:cubicBezTo>
                  <a:cubicBezTo>
                    <a:pt x="836" y="892"/>
                    <a:pt x="834" y="896"/>
                    <a:pt x="836" y="897"/>
                  </a:cubicBezTo>
                  <a:close/>
                  <a:moveTo>
                    <a:pt x="837" y="891"/>
                  </a:moveTo>
                  <a:cubicBezTo>
                    <a:pt x="837" y="888"/>
                    <a:pt x="839" y="888"/>
                    <a:pt x="839" y="886"/>
                  </a:cubicBezTo>
                  <a:cubicBezTo>
                    <a:pt x="837" y="886"/>
                    <a:pt x="834" y="886"/>
                    <a:pt x="832" y="885"/>
                  </a:cubicBezTo>
                  <a:cubicBezTo>
                    <a:pt x="831" y="890"/>
                    <a:pt x="835" y="890"/>
                    <a:pt x="837" y="891"/>
                  </a:cubicBezTo>
                  <a:close/>
                  <a:moveTo>
                    <a:pt x="837" y="761"/>
                  </a:moveTo>
                  <a:cubicBezTo>
                    <a:pt x="837" y="759"/>
                    <a:pt x="839" y="758"/>
                    <a:pt x="839" y="756"/>
                  </a:cubicBezTo>
                  <a:cubicBezTo>
                    <a:pt x="837" y="757"/>
                    <a:pt x="835" y="753"/>
                    <a:pt x="835" y="756"/>
                  </a:cubicBezTo>
                  <a:cubicBezTo>
                    <a:pt x="836" y="756"/>
                    <a:pt x="836" y="757"/>
                    <a:pt x="836" y="758"/>
                  </a:cubicBezTo>
                  <a:cubicBezTo>
                    <a:pt x="835" y="758"/>
                    <a:pt x="834" y="758"/>
                    <a:pt x="834" y="759"/>
                  </a:cubicBezTo>
                  <a:cubicBezTo>
                    <a:pt x="835" y="759"/>
                    <a:pt x="835" y="760"/>
                    <a:pt x="837" y="761"/>
                  </a:cubicBezTo>
                  <a:close/>
                  <a:moveTo>
                    <a:pt x="841" y="922"/>
                  </a:moveTo>
                  <a:cubicBezTo>
                    <a:pt x="841" y="919"/>
                    <a:pt x="840" y="920"/>
                    <a:pt x="841" y="917"/>
                  </a:cubicBezTo>
                  <a:cubicBezTo>
                    <a:pt x="839" y="916"/>
                    <a:pt x="837" y="915"/>
                    <a:pt x="834" y="916"/>
                  </a:cubicBezTo>
                  <a:cubicBezTo>
                    <a:pt x="834" y="917"/>
                    <a:pt x="836" y="918"/>
                    <a:pt x="834" y="919"/>
                  </a:cubicBezTo>
                  <a:cubicBezTo>
                    <a:pt x="834" y="919"/>
                    <a:pt x="833" y="919"/>
                    <a:pt x="833" y="920"/>
                  </a:cubicBezTo>
                  <a:cubicBezTo>
                    <a:pt x="835" y="921"/>
                    <a:pt x="839" y="921"/>
                    <a:pt x="841" y="922"/>
                  </a:cubicBezTo>
                  <a:close/>
                  <a:moveTo>
                    <a:pt x="841" y="725"/>
                  </a:moveTo>
                  <a:cubicBezTo>
                    <a:pt x="840" y="735"/>
                    <a:pt x="837" y="743"/>
                    <a:pt x="835" y="753"/>
                  </a:cubicBezTo>
                  <a:cubicBezTo>
                    <a:pt x="845" y="751"/>
                    <a:pt x="840" y="730"/>
                    <a:pt x="841" y="725"/>
                  </a:cubicBezTo>
                  <a:close/>
                  <a:moveTo>
                    <a:pt x="842" y="1141"/>
                  </a:moveTo>
                  <a:cubicBezTo>
                    <a:pt x="838" y="1141"/>
                    <a:pt x="833" y="1140"/>
                    <a:pt x="832" y="1143"/>
                  </a:cubicBezTo>
                  <a:cubicBezTo>
                    <a:pt x="837" y="1142"/>
                    <a:pt x="839" y="1144"/>
                    <a:pt x="842" y="1141"/>
                  </a:cubicBezTo>
                  <a:close/>
                  <a:moveTo>
                    <a:pt x="842" y="930"/>
                  </a:moveTo>
                  <a:cubicBezTo>
                    <a:pt x="842" y="927"/>
                    <a:pt x="840" y="927"/>
                    <a:pt x="841" y="924"/>
                  </a:cubicBezTo>
                  <a:cubicBezTo>
                    <a:pt x="839" y="924"/>
                    <a:pt x="836" y="924"/>
                    <a:pt x="835" y="923"/>
                  </a:cubicBezTo>
                  <a:cubicBezTo>
                    <a:pt x="835" y="925"/>
                    <a:pt x="834" y="926"/>
                    <a:pt x="834" y="930"/>
                  </a:cubicBezTo>
                  <a:cubicBezTo>
                    <a:pt x="837" y="930"/>
                    <a:pt x="839" y="930"/>
                    <a:pt x="842" y="930"/>
                  </a:cubicBezTo>
                  <a:close/>
                  <a:moveTo>
                    <a:pt x="867" y="825"/>
                  </a:moveTo>
                  <a:cubicBezTo>
                    <a:pt x="868" y="826"/>
                    <a:pt x="868" y="826"/>
                    <a:pt x="868" y="828"/>
                  </a:cubicBezTo>
                  <a:cubicBezTo>
                    <a:pt x="866" y="824"/>
                    <a:pt x="863" y="821"/>
                    <a:pt x="865" y="815"/>
                  </a:cubicBezTo>
                  <a:cubicBezTo>
                    <a:pt x="863" y="816"/>
                    <a:pt x="858" y="814"/>
                    <a:pt x="857" y="816"/>
                  </a:cubicBezTo>
                  <a:cubicBezTo>
                    <a:pt x="860" y="816"/>
                    <a:pt x="863" y="816"/>
                    <a:pt x="862" y="819"/>
                  </a:cubicBezTo>
                  <a:cubicBezTo>
                    <a:pt x="857" y="817"/>
                    <a:pt x="859" y="823"/>
                    <a:pt x="857" y="824"/>
                  </a:cubicBezTo>
                  <a:cubicBezTo>
                    <a:pt x="858" y="820"/>
                    <a:pt x="854" y="819"/>
                    <a:pt x="855" y="814"/>
                  </a:cubicBezTo>
                  <a:cubicBezTo>
                    <a:pt x="850" y="812"/>
                    <a:pt x="841" y="811"/>
                    <a:pt x="835" y="809"/>
                  </a:cubicBezTo>
                  <a:cubicBezTo>
                    <a:pt x="834" y="817"/>
                    <a:pt x="848" y="812"/>
                    <a:pt x="849" y="817"/>
                  </a:cubicBezTo>
                  <a:cubicBezTo>
                    <a:pt x="848" y="827"/>
                    <a:pt x="852" y="835"/>
                    <a:pt x="854" y="844"/>
                  </a:cubicBezTo>
                  <a:cubicBezTo>
                    <a:pt x="861" y="845"/>
                    <a:pt x="867" y="847"/>
                    <a:pt x="875" y="847"/>
                  </a:cubicBezTo>
                  <a:cubicBezTo>
                    <a:pt x="872" y="839"/>
                    <a:pt x="872" y="827"/>
                    <a:pt x="867" y="825"/>
                  </a:cubicBezTo>
                  <a:close/>
                  <a:moveTo>
                    <a:pt x="839" y="914"/>
                  </a:moveTo>
                  <a:cubicBezTo>
                    <a:pt x="838" y="912"/>
                    <a:pt x="839" y="904"/>
                    <a:pt x="836" y="908"/>
                  </a:cubicBezTo>
                  <a:cubicBezTo>
                    <a:pt x="838" y="908"/>
                    <a:pt x="835" y="911"/>
                    <a:pt x="835" y="914"/>
                  </a:cubicBezTo>
                  <a:cubicBezTo>
                    <a:pt x="837" y="914"/>
                    <a:pt x="838" y="914"/>
                    <a:pt x="839" y="914"/>
                  </a:cubicBezTo>
                  <a:close/>
                  <a:moveTo>
                    <a:pt x="852" y="847"/>
                  </a:moveTo>
                  <a:cubicBezTo>
                    <a:pt x="848" y="845"/>
                    <a:pt x="842" y="846"/>
                    <a:pt x="837" y="844"/>
                  </a:cubicBezTo>
                  <a:cubicBezTo>
                    <a:pt x="837" y="846"/>
                    <a:pt x="836" y="846"/>
                    <a:pt x="836" y="847"/>
                  </a:cubicBezTo>
                  <a:cubicBezTo>
                    <a:pt x="840" y="848"/>
                    <a:pt x="850" y="852"/>
                    <a:pt x="852" y="847"/>
                  </a:cubicBezTo>
                  <a:close/>
                  <a:moveTo>
                    <a:pt x="851" y="842"/>
                  </a:moveTo>
                  <a:cubicBezTo>
                    <a:pt x="850" y="840"/>
                    <a:pt x="849" y="831"/>
                    <a:pt x="847" y="826"/>
                  </a:cubicBezTo>
                  <a:cubicBezTo>
                    <a:pt x="844" y="826"/>
                    <a:pt x="842" y="825"/>
                    <a:pt x="839" y="824"/>
                  </a:cubicBezTo>
                  <a:cubicBezTo>
                    <a:pt x="837" y="827"/>
                    <a:pt x="841" y="827"/>
                    <a:pt x="840" y="831"/>
                  </a:cubicBezTo>
                  <a:cubicBezTo>
                    <a:pt x="839" y="831"/>
                    <a:pt x="839" y="829"/>
                    <a:pt x="838" y="829"/>
                  </a:cubicBezTo>
                  <a:cubicBezTo>
                    <a:pt x="836" y="831"/>
                    <a:pt x="838" y="835"/>
                    <a:pt x="836" y="836"/>
                  </a:cubicBezTo>
                  <a:cubicBezTo>
                    <a:pt x="841" y="837"/>
                    <a:pt x="847" y="837"/>
                    <a:pt x="848" y="841"/>
                  </a:cubicBezTo>
                  <a:cubicBezTo>
                    <a:pt x="844" y="840"/>
                    <a:pt x="841" y="838"/>
                    <a:pt x="836" y="838"/>
                  </a:cubicBezTo>
                  <a:cubicBezTo>
                    <a:pt x="836" y="840"/>
                    <a:pt x="836" y="841"/>
                    <a:pt x="836" y="842"/>
                  </a:cubicBezTo>
                  <a:cubicBezTo>
                    <a:pt x="840" y="842"/>
                    <a:pt x="847" y="845"/>
                    <a:pt x="851" y="842"/>
                  </a:cubicBezTo>
                  <a:close/>
                  <a:moveTo>
                    <a:pt x="840" y="823"/>
                  </a:moveTo>
                  <a:cubicBezTo>
                    <a:pt x="841" y="820"/>
                    <a:pt x="842" y="824"/>
                    <a:pt x="844" y="823"/>
                  </a:cubicBezTo>
                  <a:cubicBezTo>
                    <a:pt x="843" y="821"/>
                    <a:pt x="843" y="818"/>
                    <a:pt x="842" y="816"/>
                  </a:cubicBezTo>
                  <a:cubicBezTo>
                    <a:pt x="839" y="817"/>
                    <a:pt x="839" y="815"/>
                    <a:pt x="836" y="815"/>
                  </a:cubicBezTo>
                  <a:cubicBezTo>
                    <a:pt x="836" y="819"/>
                    <a:pt x="837" y="822"/>
                    <a:pt x="840" y="823"/>
                  </a:cubicBezTo>
                  <a:close/>
                  <a:moveTo>
                    <a:pt x="840" y="671"/>
                  </a:moveTo>
                  <a:cubicBezTo>
                    <a:pt x="839" y="677"/>
                    <a:pt x="839" y="678"/>
                    <a:pt x="838" y="683"/>
                  </a:cubicBezTo>
                  <a:cubicBezTo>
                    <a:pt x="843" y="682"/>
                    <a:pt x="841" y="675"/>
                    <a:pt x="840" y="671"/>
                  </a:cubicBezTo>
                  <a:close/>
                  <a:moveTo>
                    <a:pt x="841" y="953"/>
                  </a:moveTo>
                  <a:cubicBezTo>
                    <a:pt x="839" y="953"/>
                    <a:pt x="838" y="953"/>
                    <a:pt x="837" y="952"/>
                  </a:cubicBezTo>
                  <a:cubicBezTo>
                    <a:pt x="837" y="953"/>
                    <a:pt x="837" y="955"/>
                    <a:pt x="837" y="956"/>
                  </a:cubicBezTo>
                  <a:cubicBezTo>
                    <a:pt x="839" y="956"/>
                    <a:pt x="840" y="954"/>
                    <a:pt x="841" y="953"/>
                  </a:cubicBezTo>
                  <a:close/>
                  <a:moveTo>
                    <a:pt x="864" y="992"/>
                  </a:moveTo>
                  <a:cubicBezTo>
                    <a:pt x="857" y="991"/>
                    <a:pt x="843" y="988"/>
                    <a:pt x="839" y="991"/>
                  </a:cubicBezTo>
                  <a:cubicBezTo>
                    <a:pt x="848" y="990"/>
                    <a:pt x="856" y="995"/>
                    <a:pt x="864" y="992"/>
                  </a:cubicBezTo>
                  <a:close/>
                  <a:moveTo>
                    <a:pt x="848" y="773"/>
                  </a:moveTo>
                  <a:cubicBezTo>
                    <a:pt x="848" y="769"/>
                    <a:pt x="848" y="765"/>
                    <a:pt x="844" y="766"/>
                  </a:cubicBezTo>
                  <a:cubicBezTo>
                    <a:pt x="842" y="768"/>
                    <a:pt x="841" y="770"/>
                    <a:pt x="841" y="773"/>
                  </a:cubicBezTo>
                  <a:cubicBezTo>
                    <a:pt x="842" y="774"/>
                    <a:pt x="846" y="774"/>
                    <a:pt x="848" y="773"/>
                  </a:cubicBezTo>
                  <a:close/>
                  <a:moveTo>
                    <a:pt x="853" y="956"/>
                  </a:moveTo>
                  <a:cubicBezTo>
                    <a:pt x="850" y="956"/>
                    <a:pt x="843" y="952"/>
                    <a:pt x="842" y="956"/>
                  </a:cubicBezTo>
                  <a:cubicBezTo>
                    <a:pt x="846" y="955"/>
                    <a:pt x="851" y="958"/>
                    <a:pt x="853" y="956"/>
                  </a:cubicBezTo>
                  <a:close/>
                  <a:moveTo>
                    <a:pt x="849" y="763"/>
                  </a:moveTo>
                  <a:cubicBezTo>
                    <a:pt x="849" y="762"/>
                    <a:pt x="850" y="761"/>
                    <a:pt x="850" y="759"/>
                  </a:cubicBezTo>
                  <a:cubicBezTo>
                    <a:pt x="847" y="760"/>
                    <a:pt x="847" y="759"/>
                    <a:pt x="845" y="758"/>
                  </a:cubicBezTo>
                  <a:cubicBezTo>
                    <a:pt x="845" y="760"/>
                    <a:pt x="844" y="760"/>
                    <a:pt x="844" y="762"/>
                  </a:cubicBezTo>
                  <a:cubicBezTo>
                    <a:pt x="847" y="761"/>
                    <a:pt x="846" y="763"/>
                    <a:pt x="849" y="763"/>
                  </a:cubicBezTo>
                  <a:close/>
                  <a:moveTo>
                    <a:pt x="844" y="685"/>
                  </a:moveTo>
                  <a:cubicBezTo>
                    <a:pt x="845" y="691"/>
                    <a:pt x="843" y="699"/>
                    <a:pt x="845" y="703"/>
                  </a:cubicBezTo>
                  <a:cubicBezTo>
                    <a:pt x="847" y="698"/>
                    <a:pt x="849" y="688"/>
                    <a:pt x="844" y="685"/>
                  </a:cubicBezTo>
                  <a:close/>
                  <a:moveTo>
                    <a:pt x="847" y="1146"/>
                  </a:moveTo>
                  <a:cubicBezTo>
                    <a:pt x="851" y="1146"/>
                    <a:pt x="854" y="1146"/>
                    <a:pt x="858" y="1146"/>
                  </a:cubicBezTo>
                  <a:cubicBezTo>
                    <a:pt x="860" y="1146"/>
                    <a:pt x="862" y="1146"/>
                    <a:pt x="864" y="1146"/>
                  </a:cubicBezTo>
                  <a:cubicBezTo>
                    <a:pt x="867" y="1147"/>
                    <a:pt x="869" y="1145"/>
                    <a:pt x="865" y="1145"/>
                  </a:cubicBezTo>
                  <a:cubicBezTo>
                    <a:pt x="857" y="1145"/>
                    <a:pt x="850" y="1145"/>
                    <a:pt x="842" y="1145"/>
                  </a:cubicBezTo>
                  <a:cubicBezTo>
                    <a:pt x="841" y="1145"/>
                    <a:pt x="841" y="1146"/>
                    <a:pt x="841" y="1147"/>
                  </a:cubicBezTo>
                  <a:cubicBezTo>
                    <a:pt x="844" y="1148"/>
                    <a:pt x="845" y="1146"/>
                    <a:pt x="847" y="1146"/>
                  </a:cubicBezTo>
                  <a:close/>
                  <a:moveTo>
                    <a:pt x="847" y="931"/>
                  </a:moveTo>
                  <a:cubicBezTo>
                    <a:pt x="847" y="929"/>
                    <a:pt x="848" y="926"/>
                    <a:pt x="846" y="926"/>
                  </a:cubicBezTo>
                  <a:cubicBezTo>
                    <a:pt x="846" y="929"/>
                    <a:pt x="844" y="929"/>
                    <a:pt x="843" y="931"/>
                  </a:cubicBezTo>
                  <a:cubicBezTo>
                    <a:pt x="844" y="931"/>
                    <a:pt x="846" y="931"/>
                    <a:pt x="847" y="931"/>
                  </a:cubicBezTo>
                  <a:close/>
                  <a:moveTo>
                    <a:pt x="845" y="900"/>
                  </a:moveTo>
                  <a:cubicBezTo>
                    <a:pt x="844" y="901"/>
                    <a:pt x="844" y="903"/>
                    <a:pt x="844" y="906"/>
                  </a:cubicBezTo>
                  <a:cubicBezTo>
                    <a:pt x="848" y="907"/>
                    <a:pt x="848" y="900"/>
                    <a:pt x="845" y="900"/>
                  </a:cubicBezTo>
                  <a:close/>
                  <a:moveTo>
                    <a:pt x="859" y="614"/>
                  </a:moveTo>
                  <a:cubicBezTo>
                    <a:pt x="857" y="611"/>
                    <a:pt x="851" y="611"/>
                    <a:pt x="847" y="608"/>
                  </a:cubicBezTo>
                  <a:cubicBezTo>
                    <a:pt x="849" y="617"/>
                    <a:pt x="863" y="619"/>
                    <a:pt x="870" y="619"/>
                  </a:cubicBezTo>
                  <a:cubicBezTo>
                    <a:pt x="871" y="617"/>
                    <a:pt x="865" y="612"/>
                    <a:pt x="862" y="614"/>
                  </a:cubicBezTo>
                  <a:cubicBezTo>
                    <a:pt x="864" y="616"/>
                    <a:pt x="868" y="615"/>
                    <a:pt x="869" y="618"/>
                  </a:cubicBezTo>
                  <a:cubicBezTo>
                    <a:pt x="864" y="617"/>
                    <a:pt x="858" y="616"/>
                    <a:pt x="854" y="613"/>
                  </a:cubicBezTo>
                  <a:cubicBezTo>
                    <a:pt x="857" y="612"/>
                    <a:pt x="857" y="615"/>
                    <a:pt x="859" y="614"/>
                  </a:cubicBezTo>
                  <a:close/>
                  <a:moveTo>
                    <a:pt x="852" y="724"/>
                  </a:moveTo>
                  <a:cubicBezTo>
                    <a:pt x="852" y="722"/>
                    <a:pt x="854" y="706"/>
                    <a:pt x="851" y="717"/>
                  </a:cubicBezTo>
                  <a:cubicBezTo>
                    <a:pt x="851" y="718"/>
                    <a:pt x="848" y="733"/>
                    <a:pt x="850" y="733"/>
                  </a:cubicBezTo>
                  <a:cubicBezTo>
                    <a:pt x="850" y="733"/>
                    <a:pt x="852" y="724"/>
                    <a:pt x="852" y="724"/>
                  </a:cubicBezTo>
                  <a:close/>
                  <a:moveTo>
                    <a:pt x="859" y="653"/>
                  </a:moveTo>
                  <a:cubicBezTo>
                    <a:pt x="863" y="644"/>
                    <a:pt x="859" y="628"/>
                    <a:pt x="862" y="621"/>
                  </a:cubicBezTo>
                  <a:cubicBezTo>
                    <a:pt x="858" y="620"/>
                    <a:pt x="854" y="619"/>
                    <a:pt x="850" y="617"/>
                  </a:cubicBezTo>
                  <a:cubicBezTo>
                    <a:pt x="852" y="630"/>
                    <a:pt x="854" y="643"/>
                    <a:pt x="859" y="653"/>
                  </a:cubicBezTo>
                  <a:close/>
                  <a:moveTo>
                    <a:pt x="865" y="602"/>
                  </a:moveTo>
                  <a:cubicBezTo>
                    <a:pt x="861" y="602"/>
                    <a:pt x="854" y="598"/>
                    <a:pt x="851" y="599"/>
                  </a:cubicBezTo>
                  <a:cubicBezTo>
                    <a:pt x="856" y="600"/>
                    <a:pt x="862" y="604"/>
                    <a:pt x="865" y="602"/>
                  </a:cubicBezTo>
                  <a:close/>
                  <a:moveTo>
                    <a:pt x="850" y="1074"/>
                  </a:moveTo>
                  <a:cubicBezTo>
                    <a:pt x="854" y="1075"/>
                    <a:pt x="854" y="1074"/>
                    <a:pt x="858" y="1075"/>
                  </a:cubicBezTo>
                  <a:cubicBezTo>
                    <a:pt x="860" y="1068"/>
                    <a:pt x="859" y="1058"/>
                    <a:pt x="859" y="1050"/>
                  </a:cubicBezTo>
                  <a:cubicBezTo>
                    <a:pt x="855" y="1051"/>
                    <a:pt x="854" y="1048"/>
                    <a:pt x="852" y="1050"/>
                  </a:cubicBezTo>
                  <a:cubicBezTo>
                    <a:pt x="849" y="1057"/>
                    <a:pt x="849" y="1066"/>
                    <a:pt x="850" y="1074"/>
                  </a:cubicBezTo>
                  <a:close/>
                  <a:moveTo>
                    <a:pt x="863" y="948"/>
                  </a:moveTo>
                  <a:cubicBezTo>
                    <a:pt x="861" y="946"/>
                    <a:pt x="856" y="946"/>
                    <a:pt x="851" y="946"/>
                  </a:cubicBezTo>
                  <a:cubicBezTo>
                    <a:pt x="851" y="947"/>
                    <a:pt x="851" y="948"/>
                    <a:pt x="851" y="949"/>
                  </a:cubicBezTo>
                  <a:cubicBezTo>
                    <a:pt x="856" y="947"/>
                    <a:pt x="862" y="953"/>
                    <a:pt x="863" y="948"/>
                  </a:cubicBezTo>
                  <a:close/>
                  <a:moveTo>
                    <a:pt x="854" y="776"/>
                  </a:moveTo>
                  <a:cubicBezTo>
                    <a:pt x="857" y="776"/>
                    <a:pt x="859" y="771"/>
                    <a:pt x="857" y="768"/>
                  </a:cubicBezTo>
                  <a:cubicBezTo>
                    <a:pt x="853" y="768"/>
                    <a:pt x="852" y="774"/>
                    <a:pt x="854" y="776"/>
                  </a:cubicBezTo>
                  <a:close/>
                  <a:moveTo>
                    <a:pt x="866" y="704"/>
                  </a:moveTo>
                  <a:cubicBezTo>
                    <a:pt x="862" y="720"/>
                    <a:pt x="855" y="741"/>
                    <a:pt x="854" y="757"/>
                  </a:cubicBezTo>
                  <a:cubicBezTo>
                    <a:pt x="857" y="738"/>
                    <a:pt x="870" y="723"/>
                    <a:pt x="866" y="704"/>
                  </a:cubicBezTo>
                  <a:close/>
                  <a:moveTo>
                    <a:pt x="863" y="609"/>
                  </a:moveTo>
                  <a:cubicBezTo>
                    <a:pt x="863" y="606"/>
                    <a:pt x="856" y="604"/>
                    <a:pt x="854" y="606"/>
                  </a:cubicBezTo>
                  <a:cubicBezTo>
                    <a:pt x="858" y="607"/>
                    <a:pt x="860" y="609"/>
                    <a:pt x="863" y="609"/>
                  </a:cubicBezTo>
                  <a:close/>
                  <a:moveTo>
                    <a:pt x="867" y="565"/>
                  </a:moveTo>
                  <a:cubicBezTo>
                    <a:pt x="868" y="560"/>
                    <a:pt x="871" y="554"/>
                    <a:pt x="866" y="551"/>
                  </a:cubicBezTo>
                  <a:cubicBezTo>
                    <a:pt x="868" y="550"/>
                    <a:pt x="869" y="554"/>
                    <a:pt x="870" y="551"/>
                  </a:cubicBezTo>
                  <a:cubicBezTo>
                    <a:pt x="869" y="549"/>
                    <a:pt x="872" y="541"/>
                    <a:pt x="873" y="537"/>
                  </a:cubicBezTo>
                  <a:cubicBezTo>
                    <a:pt x="871" y="535"/>
                    <a:pt x="866" y="537"/>
                    <a:pt x="865" y="534"/>
                  </a:cubicBezTo>
                  <a:cubicBezTo>
                    <a:pt x="867" y="534"/>
                    <a:pt x="870" y="535"/>
                    <a:pt x="873" y="535"/>
                  </a:cubicBezTo>
                  <a:cubicBezTo>
                    <a:pt x="874" y="529"/>
                    <a:pt x="876" y="526"/>
                    <a:pt x="875" y="519"/>
                  </a:cubicBezTo>
                  <a:cubicBezTo>
                    <a:pt x="871" y="518"/>
                    <a:pt x="866" y="517"/>
                    <a:pt x="862" y="516"/>
                  </a:cubicBezTo>
                  <a:cubicBezTo>
                    <a:pt x="858" y="526"/>
                    <a:pt x="853" y="548"/>
                    <a:pt x="863" y="552"/>
                  </a:cubicBezTo>
                  <a:cubicBezTo>
                    <a:pt x="860" y="553"/>
                    <a:pt x="860" y="550"/>
                    <a:pt x="857" y="551"/>
                  </a:cubicBezTo>
                  <a:cubicBezTo>
                    <a:pt x="855" y="555"/>
                    <a:pt x="856" y="559"/>
                    <a:pt x="855" y="562"/>
                  </a:cubicBezTo>
                  <a:cubicBezTo>
                    <a:pt x="858" y="564"/>
                    <a:pt x="861" y="566"/>
                    <a:pt x="867" y="565"/>
                  </a:cubicBezTo>
                  <a:close/>
                  <a:moveTo>
                    <a:pt x="864" y="943"/>
                  </a:moveTo>
                  <a:cubicBezTo>
                    <a:pt x="864" y="941"/>
                    <a:pt x="864" y="939"/>
                    <a:pt x="865" y="938"/>
                  </a:cubicBezTo>
                  <a:cubicBezTo>
                    <a:pt x="861" y="937"/>
                    <a:pt x="857" y="937"/>
                    <a:pt x="852" y="937"/>
                  </a:cubicBezTo>
                  <a:cubicBezTo>
                    <a:pt x="852" y="938"/>
                    <a:pt x="852" y="940"/>
                    <a:pt x="852" y="941"/>
                  </a:cubicBezTo>
                  <a:cubicBezTo>
                    <a:pt x="856" y="942"/>
                    <a:pt x="860" y="943"/>
                    <a:pt x="864" y="943"/>
                  </a:cubicBezTo>
                  <a:close/>
                  <a:moveTo>
                    <a:pt x="860" y="1047"/>
                  </a:moveTo>
                  <a:cubicBezTo>
                    <a:pt x="859" y="1041"/>
                    <a:pt x="862" y="1039"/>
                    <a:pt x="861" y="1035"/>
                  </a:cubicBezTo>
                  <a:cubicBezTo>
                    <a:pt x="858" y="1035"/>
                    <a:pt x="858" y="1033"/>
                    <a:pt x="854" y="1034"/>
                  </a:cubicBezTo>
                  <a:cubicBezTo>
                    <a:pt x="854" y="1038"/>
                    <a:pt x="853" y="1042"/>
                    <a:pt x="852" y="1046"/>
                  </a:cubicBezTo>
                  <a:cubicBezTo>
                    <a:pt x="856" y="1045"/>
                    <a:pt x="857" y="1047"/>
                    <a:pt x="860" y="1047"/>
                  </a:cubicBezTo>
                  <a:close/>
                  <a:moveTo>
                    <a:pt x="865" y="934"/>
                  </a:moveTo>
                  <a:cubicBezTo>
                    <a:pt x="865" y="932"/>
                    <a:pt x="866" y="928"/>
                    <a:pt x="864" y="928"/>
                  </a:cubicBezTo>
                  <a:cubicBezTo>
                    <a:pt x="860" y="928"/>
                    <a:pt x="858" y="933"/>
                    <a:pt x="853" y="928"/>
                  </a:cubicBezTo>
                  <a:cubicBezTo>
                    <a:pt x="853" y="929"/>
                    <a:pt x="853" y="931"/>
                    <a:pt x="853" y="932"/>
                  </a:cubicBezTo>
                  <a:cubicBezTo>
                    <a:pt x="857" y="933"/>
                    <a:pt x="860" y="934"/>
                    <a:pt x="865" y="934"/>
                  </a:cubicBezTo>
                  <a:close/>
                  <a:moveTo>
                    <a:pt x="857" y="699"/>
                  </a:moveTo>
                  <a:cubicBezTo>
                    <a:pt x="857" y="688"/>
                    <a:pt x="862" y="676"/>
                    <a:pt x="857" y="670"/>
                  </a:cubicBezTo>
                  <a:cubicBezTo>
                    <a:pt x="857" y="678"/>
                    <a:pt x="853" y="692"/>
                    <a:pt x="857" y="699"/>
                  </a:cubicBezTo>
                  <a:close/>
                  <a:moveTo>
                    <a:pt x="875" y="852"/>
                  </a:moveTo>
                  <a:cubicBezTo>
                    <a:pt x="873" y="846"/>
                    <a:pt x="861" y="849"/>
                    <a:pt x="855" y="846"/>
                  </a:cubicBezTo>
                  <a:cubicBezTo>
                    <a:pt x="855" y="847"/>
                    <a:pt x="855" y="848"/>
                    <a:pt x="855" y="849"/>
                  </a:cubicBezTo>
                  <a:cubicBezTo>
                    <a:pt x="861" y="851"/>
                    <a:pt x="869" y="850"/>
                    <a:pt x="875" y="852"/>
                  </a:cubicBezTo>
                  <a:close/>
                  <a:moveTo>
                    <a:pt x="859" y="760"/>
                  </a:moveTo>
                  <a:cubicBezTo>
                    <a:pt x="856" y="760"/>
                    <a:pt x="856" y="763"/>
                    <a:pt x="856" y="766"/>
                  </a:cubicBezTo>
                  <a:cubicBezTo>
                    <a:pt x="860" y="767"/>
                    <a:pt x="861" y="762"/>
                    <a:pt x="859" y="760"/>
                  </a:cubicBezTo>
                  <a:close/>
                  <a:moveTo>
                    <a:pt x="863" y="759"/>
                  </a:moveTo>
                  <a:cubicBezTo>
                    <a:pt x="863" y="748"/>
                    <a:pt x="868" y="738"/>
                    <a:pt x="866" y="727"/>
                  </a:cubicBezTo>
                  <a:cubicBezTo>
                    <a:pt x="863" y="737"/>
                    <a:pt x="860" y="747"/>
                    <a:pt x="858" y="758"/>
                  </a:cubicBezTo>
                  <a:cubicBezTo>
                    <a:pt x="860" y="760"/>
                    <a:pt x="861" y="757"/>
                    <a:pt x="863" y="759"/>
                  </a:cubicBezTo>
                  <a:close/>
                  <a:moveTo>
                    <a:pt x="859" y="716"/>
                  </a:moveTo>
                  <a:cubicBezTo>
                    <a:pt x="858" y="730"/>
                    <a:pt x="864" y="704"/>
                    <a:pt x="861" y="704"/>
                  </a:cubicBezTo>
                  <a:cubicBezTo>
                    <a:pt x="861" y="708"/>
                    <a:pt x="860" y="711"/>
                    <a:pt x="859" y="716"/>
                  </a:cubicBezTo>
                  <a:close/>
                  <a:moveTo>
                    <a:pt x="862" y="1075"/>
                  </a:moveTo>
                  <a:cubicBezTo>
                    <a:pt x="864" y="1073"/>
                    <a:pt x="865" y="1053"/>
                    <a:pt x="863" y="1050"/>
                  </a:cubicBezTo>
                  <a:cubicBezTo>
                    <a:pt x="861" y="1056"/>
                    <a:pt x="859" y="1071"/>
                    <a:pt x="862" y="1075"/>
                  </a:cubicBezTo>
                  <a:close/>
                  <a:moveTo>
                    <a:pt x="866" y="924"/>
                  </a:moveTo>
                  <a:cubicBezTo>
                    <a:pt x="863" y="923"/>
                    <a:pt x="864" y="924"/>
                    <a:pt x="865" y="920"/>
                  </a:cubicBezTo>
                  <a:cubicBezTo>
                    <a:pt x="864" y="920"/>
                    <a:pt x="863" y="920"/>
                    <a:pt x="862" y="920"/>
                  </a:cubicBezTo>
                  <a:cubicBezTo>
                    <a:pt x="863" y="922"/>
                    <a:pt x="862" y="924"/>
                    <a:pt x="861" y="925"/>
                  </a:cubicBezTo>
                  <a:cubicBezTo>
                    <a:pt x="863" y="926"/>
                    <a:pt x="866" y="927"/>
                    <a:pt x="866" y="924"/>
                  </a:cubicBezTo>
                  <a:close/>
                  <a:moveTo>
                    <a:pt x="863" y="1132"/>
                  </a:moveTo>
                  <a:cubicBezTo>
                    <a:pt x="865" y="1130"/>
                    <a:pt x="866" y="1122"/>
                    <a:pt x="862" y="1121"/>
                  </a:cubicBezTo>
                  <a:cubicBezTo>
                    <a:pt x="859" y="1123"/>
                    <a:pt x="861" y="1130"/>
                    <a:pt x="863" y="1132"/>
                  </a:cubicBezTo>
                  <a:close/>
                  <a:moveTo>
                    <a:pt x="868" y="654"/>
                  </a:moveTo>
                  <a:cubicBezTo>
                    <a:pt x="868" y="650"/>
                    <a:pt x="868" y="642"/>
                    <a:pt x="865" y="644"/>
                  </a:cubicBezTo>
                  <a:cubicBezTo>
                    <a:pt x="868" y="646"/>
                    <a:pt x="864" y="654"/>
                    <a:pt x="868" y="654"/>
                  </a:cubicBezTo>
                  <a:close/>
                  <a:moveTo>
                    <a:pt x="863" y="1049"/>
                  </a:moveTo>
                  <a:cubicBezTo>
                    <a:pt x="867" y="1047"/>
                    <a:pt x="865" y="1039"/>
                    <a:pt x="866" y="1035"/>
                  </a:cubicBezTo>
                  <a:cubicBezTo>
                    <a:pt x="861" y="1035"/>
                    <a:pt x="863" y="1047"/>
                    <a:pt x="863" y="1049"/>
                  </a:cubicBezTo>
                  <a:close/>
                  <a:moveTo>
                    <a:pt x="870" y="780"/>
                  </a:moveTo>
                  <a:cubicBezTo>
                    <a:pt x="868" y="780"/>
                    <a:pt x="866" y="780"/>
                    <a:pt x="865" y="780"/>
                  </a:cubicBezTo>
                  <a:cubicBezTo>
                    <a:pt x="865" y="781"/>
                    <a:pt x="865" y="782"/>
                    <a:pt x="865" y="783"/>
                  </a:cubicBezTo>
                  <a:cubicBezTo>
                    <a:pt x="868" y="784"/>
                    <a:pt x="870" y="785"/>
                    <a:pt x="870" y="780"/>
                  </a:cubicBezTo>
                  <a:close/>
                  <a:moveTo>
                    <a:pt x="875" y="958"/>
                  </a:moveTo>
                  <a:cubicBezTo>
                    <a:pt x="874" y="954"/>
                    <a:pt x="866" y="955"/>
                    <a:pt x="864" y="957"/>
                  </a:cubicBezTo>
                  <a:cubicBezTo>
                    <a:pt x="868" y="957"/>
                    <a:pt x="872" y="957"/>
                    <a:pt x="875" y="958"/>
                  </a:cubicBezTo>
                  <a:close/>
                  <a:moveTo>
                    <a:pt x="869" y="634"/>
                  </a:moveTo>
                  <a:cubicBezTo>
                    <a:pt x="869" y="630"/>
                    <a:pt x="873" y="624"/>
                    <a:pt x="867" y="623"/>
                  </a:cubicBezTo>
                  <a:cubicBezTo>
                    <a:pt x="868" y="627"/>
                    <a:pt x="868" y="635"/>
                    <a:pt x="869" y="634"/>
                  </a:cubicBezTo>
                  <a:close/>
                  <a:moveTo>
                    <a:pt x="876" y="857"/>
                  </a:moveTo>
                  <a:cubicBezTo>
                    <a:pt x="876" y="854"/>
                    <a:pt x="868" y="853"/>
                    <a:pt x="866" y="855"/>
                  </a:cubicBezTo>
                  <a:cubicBezTo>
                    <a:pt x="868" y="856"/>
                    <a:pt x="874" y="855"/>
                    <a:pt x="876" y="857"/>
                  </a:cubicBezTo>
                  <a:close/>
                  <a:moveTo>
                    <a:pt x="870" y="778"/>
                  </a:moveTo>
                  <a:cubicBezTo>
                    <a:pt x="871" y="777"/>
                    <a:pt x="871" y="774"/>
                    <a:pt x="871" y="771"/>
                  </a:cubicBezTo>
                  <a:cubicBezTo>
                    <a:pt x="865" y="769"/>
                    <a:pt x="866" y="779"/>
                    <a:pt x="870" y="778"/>
                  </a:cubicBezTo>
                  <a:close/>
                  <a:moveTo>
                    <a:pt x="870" y="670"/>
                  </a:moveTo>
                  <a:cubicBezTo>
                    <a:pt x="868" y="666"/>
                    <a:pt x="871" y="663"/>
                    <a:pt x="868" y="661"/>
                  </a:cubicBezTo>
                  <a:cubicBezTo>
                    <a:pt x="867" y="664"/>
                    <a:pt x="868" y="671"/>
                    <a:pt x="870" y="670"/>
                  </a:cubicBezTo>
                  <a:close/>
                  <a:moveTo>
                    <a:pt x="868" y="1015"/>
                  </a:moveTo>
                  <a:cubicBezTo>
                    <a:pt x="864" y="1017"/>
                    <a:pt x="866" y="1025"/>
                    <a:pt x="865" y="1032"/>
                  </a:cubicBezTo>
                  <a:cubicBezTo>
                    <a:pt x="869" y="1030"/>
                    <a:pt x="871" y="1016"/>
                    <a:pt x="868" y="1015"/>
                  </a:cubicBezTo>
                  <a:close/>
                  <a:moveTo>
                    <a:pt x="877" y="950"/>
                  </a:moveTo>
                  <a:cubicBezTo>
                    <a:pt x="876" y="947"/>
                    <a:pt x="870" y="948"/>
                    <a:pt x="866" y="948"/>
                  </a:cubicBezTo>
                  <a:cubicBezTo>
                    <a:pt x="866" y="949"/>
                    <a:pt x="866" y="950"/>
                    <a:pt x="866" y="951"/>
                  </a:cubicBezTo>
                  <a:cubicBezTo>
                    <a:pt x="870" y="950"/>
                    <a:pt x="876" y="955"/>
                    <a:pt x="877" y="950"/>
                  </a:cubicBezTo>
                  <a:close/>
                  <a:moveTo>
                    <a:pt x="882" y="570"/>
                  </a:moveTo>
                  <a:cubicBezTo>
                    <a:pt x="881" y="564"/>
                    <a:pt x="881" y="562"/>
                    <a:pt x="881" y="556"/>
                  </a:cubicBezTo>
                  <a:cubicBezTo>
                    <a:pt x="877" y="558"/>
                    <a:pt x="876" y="556"/>
                    <a:pt x="872" y="555"/>
                  </a:cubicBezTo>
                  <a:cubicBezTo>
                    <a:pt x="872" y="559"/>
                    <a:pt x="870" y="562"/>
                    <a:pt x="870" y="567"/>
                  </a:cubicBezTo>
                  <a:cubicBezTo>
                    <a:pt x="873" y="568"/>
                    <a:pt x="878" y="569"/>
                    <a:pt x="882" y="570"/>
                  </a:cubicBezTo>
                  <a:close/>
                  <a:moveTo>
                    <a:pt x="870" y="1126"/>
                  </a:moveTo>
                  <a:cubicBezTo>
                    <a:pt x="871" y="1120"/>
                    <a:pt x="868" y="1110"/>
                    <a:pt x="866" y="1104"/>
                  </a:cubicBezTo>
                  <a:cubicBezTo>
                    <a:pt x="866" y="1113"/>
                    <a:pt x="867" y="1120"/>
                    <a:pt x="870" y="1126"/>
                  </a:cubicBezTo>
                  <a:close/>
                  <a:moveTo>
                    <a:pt x="878" y="944"/>
                  </a:moveTo>
                  <a:cubicBezTo>
                    <a:pt x="879" y="938"/>
                    <a:pt x="872" y="940"/>
                    <a:pt x="867" y="939"/>
                  </a:cubicBezTo>
                  <a:cubicBezTo>
                    <a:pt x="867" y="940"/>
                    <a:pt x="867" y="942"/>
                    <a:pt x="867" y="943"/>
                  </a:cubicBezTo>
                  <a:cubicBezTo>
                    <a:pt x="871" y="944"/>
                    <a:pt x="876" y="946"/>
                    <a:pt x="878" y="944"/>
                  </a:cubicBezTo>
                  <a:close/>
                  <a:moveTo>
                    <a:pt x="868" y="819"/>
                  </a:moveTo>
                  <a:cubicBezTo>
                    <a:pt x="878" y="827"/>
                    <a:pt x="869" y="844"/>
                    <a:pt x="883" y="848"/>
                  </a:cubicBezTo>
                  <a:cubicBezTo>
                    <a:pt x="884" y="838"/>
                    <a:pt x="874" y="827"/>
                    <a:pt x="882" y="823"/>
                  </a:cubicBezTo>
                  <a:cubicBezTo>
                    <a:pt x="885" y="831"/>
                    <a:pt x="883" y="839"/>
                    <a:pt x="886" y="849"/>
                  </a:cubicBezTo>
                  <a:cubicBezTo>
                    <a:pt x="888" y="849"/>
                    <a:pt x="891" y="849"/>
                    <a:pt x="893" y="849"/>
                  </a:cubicBezTo>
                  <a:cubicBezTo>
                    <a:pt x="894" y="838"/>
                    <a:pt x="891" y="831"/>
                    <a:pt x="889" y="823"/>
                  </a:cubicBezTo>
                  <a:cubicBezTo>
                    <a:pt x="882" y="823"/>
                    <a:pt x="873" y="815"/>
                    <a:pt x="868" y="819"/>
                  </a:cubicBezTo>
                  <a:close/>
                  <a:moveTo>
                    <a:pt x="872" y="770"/>
                  </a:moveTo>
                  <a:cubicBezTo>
                    <a:pt x="873" y="769"/>
                    <a:pt x="875" y="762"/>
                    <a:pt x="871" y="763"/>
                  </a:cubicBezTo>
                  <a:cubicBezTo>
                    <a:pt x="869" y="764"/>
                    <a:pt x="869" y="767"/>
                    <a:pt x="869" y="769"/>
                  </a:cubicBezTo>
                  <a:cubicBezTo>
                    <a:pt x="870" y="769"/>
                    <a:pt x="871" y="770"/>
                    <a:pt x="872" y="770"/>
                  </a:cubicBezTo>
                  <a:close/>
                  <a:moveTo>
                    <a:pt x="871" y="736"/>
                  </a:moveTo>
                  <a:cubicBezTo>
                    <a:pt x="871" y="741"/>
                    <a:pt x="868" y="749"/>
                    <a:pt x="870" y="753"/>
                  </a:cubicBezTo>
                  <a:cubicBezTo>
                    <a:pt x="870" y="748"/>
                    <a:pt x="873" y="741"/>
                    <a:pt x="871" y="736"/>
                  </a:cubicBezTo>
                  <a:close/>
                  <a:moveTo>
                    <a:pt x="901" y="982"/>
                  </a:moveTo>
                  <a:cubicBezTo>
                    <a:pt x="892" y="978"/>
                    <a:pt x="874" y="978"/>
                    <a:pt x="868" y="979"/>
                  </a:cubicBezTo>
                  <a:cubicBezTo>
                    <a:pt x="879" y="979"/>
                    <a:pt x="894" y="988"/>
                    <a:pt x="901" y="982"/>
                  </a:cubicBezTo>
                  <a:close/>
                  <a:moveTo>
                    <a:pt x="883" y="995"/>
                  </a:moveTo>
                  <a:cubicBezTo>
                    <a:pt x="881" y="993"/>
                    <a:pt x="868" y="993"/>
                    <a:pt x="870" y="994"/>
                  </a:cubicBezTo>
                  <a:cubicBezTo>
                    <a:pt x="874" y="993"/>
                    <a:pt x="879" y="998"/>
                    <a:pt x="883" y="995"/>
                  </a:cubicBezTo>
                  <a:close/>
                  <a:moveTo>
                    <a:pt x="878" y="812"/>
                  </a:moveTo>
                  <a:cubicBezTo>
                    <a:pt x="879" y="808"/>
                    <a:pt x="871" y="806"/>
                    <a:pt x="870" y="809"/>
                  </a:cubicBezTo>
                  <a:cubicBezTo>
                    <a:pt x="873" y="810"/>
                    <a:pt x="876" y="811"/>
                    <a:pt x="878" y="812"/>
                  </a:cubicBezTo>
                  <a:close/>
                  <a:moveTo>
                    <a:pt x="875" y="748"/>
                  </a:moveTo>
                  <a:cubicBezTo>
                    <a:pt x="873" y="752"/>
                    <a:pt x="871" y="756"/>
                    <a:pt x="871" y="761"/>
                  </a:cubicBezTo>
                  <a:cubicBezTo>
                    <a:pt x="876" y="761"/>
                    <a:pt x="877" y="751"/>
                    <a:pt x="875" y="748"/>
                  </a:cubicBezTo>
                  <a:close/>
                  <a:moveTo>
                    <a:pt x="875" y="661"/>
                  </a:moveTo>
                  <a:cubicBezTo>
                    <a:pt x="878" y="650"/>
                    <a:pt x="878" y="641"/>
                    <a:pt x="873" y="631"/>
                  </a:cubicBezTo>
                  <a:cubicBezTo>
                    <a:pt x="871" y="640"/>
                    <a:pt x="872" y="650"/>
                    <a:pt x="875" y="661"/>
                  </a:cubicBezTo>
                  <a:close/>
                  <a:moveTo>
                    <a:pt x="881" y="555"/>
                  </a:moveTo>
                  <a:cubicBezTo>
                    <a:pt x="880" y="549"/>
                    <a:pt x="882" y="546"/>
                    <a:pt x="882" y="540"/>
                  </a:cubicBezTo>
                  <a:cubicBezTo>
                    <a:pt x="880" y="539"/>
                    <a:pt x="877" y="539"/>
                    <a:pt x="875" y="538"/>
                  </a:cubicBezTo>
                  <a:cubicBezTo>
                    <a:pt x="874" y="547"/>
                    <a:pt x="871" y="554"/>
                    <a:pt x="881" y="555"/>
                  </a:cubicBezTo>
                  <a:close/>
                  <a:moveTo>
                    <a:pt x="883" y="799"/>
                  </a:moveTo>
                  <a:cubicBezTo>
                    <a:pt x="883" y="798"/>
                    <a:pt x="883" y="797"/>
                    <a:pt x="883" y="795"/>
                  </a:cubicBezTo>
                  <a:cubicBezTo>
                    <a:pt x="877" y="797"/>
                    <a:pt x="876" y="793"/>
                    <a:pt x="873" y="792"/>
                  </a:cubicBezTo>
                  <a:cubicBezTo>
                    <a:pt x="873" y="795"/>
                    <a:pt x="871" y="795"/>
                    <a:pt x="872" y="797"/>
                  </a:cubicBezTo>
                  <a:cubicBezTo>
                    <a:pt x="876" y="797"/>
                    <a:pt x="877" y="800"/>
                    <a:pt x="883" y="799"/>
                  </a:cubicBezTo>
                  <a:close/>
                  <a:moveTo>
                    <a:pt x="884" y="621"/>
                  </a:moveTo>
                  <a:cubicBezTo>
                    <a:pt x="883" y="619"/>
                    <a:pt x="884" y="615"/>
                    <a:pt x="880" y="614"/>
                  </a:cubicBezTo>
                  <a:cubicBezTo>
                    <a:pt x="882" y="621"/>
                    <a:pt x="877" y="616"/>
                    <a:pt x="876" y="619"/>
                  </a:cubicBezTo>
                  <a:cubicBezTo>
                    <a:pt x="879" y="621"/>
                    <a:pt x="881" y="622"/>
                    <a:pt x="884" y="621"/>
                  </a:cubicBezTo>
                  <a:close/>
                  <a:moveTo>
                    <a:pt x="873" y="620"/>
                  </a:moveTo>
                  <a:cubicBezTo>
                    <a:pt x="874" y="625"/>
                    <a:pt x="880" y="625"/>
                    <a:pt x="884" y="627"/>
                  </a:cubicBezTo>
                  <a:cubicBezTo>
                    <a:pt x="882" y="623"/>
                    <a:pt x="877" y="622"/>
                    <a:pt x="873" y="620"/>
                  </a:cubicBezTo>
                  <a:close/>
                  <a:moveTo>
                    <a:pt x="877" y="936"/>
                  </a:moveTo>
                  <a:cubicBezTo>
                    <a:pt x="879" y="933"/>
                    <a:pt x="878" y="932"/>
                    <a:pt x="874" y="931"/>
                  </a:cubicBezTo>
                  <a:cubicBezTo>
                    <a:pt x="872" y="932"/>
                    <a:pt x="872" y="934"/>
                    <a:pt x="871" y="936"/>
                  </a:cubicBezTo>
                  <a:cubicBezTo>
                    <a:pt x="873" y="936"/>
                    <a:pt x="875" y="936"/>
                    <a:pt x="877" y="936"/>
                  </a:cubicBezTo>
                  <a:close/>
                  <a:moveTo>
                    <a:pt x="875" y="914"/>
                  </a:moveTo>
                  <a:cubicBezTo>
                    <a:pt x="874" y="914"/>
                    <a:pt x="873" y="914"/>
                    <a:pt x="871" y="914"/>
                  </a:cubicBezTo>
                  <a:cubicBezTo>
                    <a:pt x="872" y="917"/>
                    <a:pt x="872" y="916"/>
                    <a:pt x="871" y="919"/>
                  </a:cubicBezTo>
                  <a:cubicBezTo>
                    <a:pt x="876" y="921"/>
                    <a:pt x="874" y="915"/>
                    <a:pt x="875" y="914"/>
                  </a:cubicBezTo>
                  <a:close/>
                  <a:moveTo>
                    <a:pt x="876" y="912"/>
                  </a:moveTo>
                  <a:cubicBezTo>
                    <a:pt x="875" y="908"/>
                    <a:pt x="877" y="908"/>
                    <a:pt x="876" y="905"/>
                  </a:cubicBezTo>
                  <a:cubicBezTo>
                    <a:pt x="874" y="905"/>
                    <a:pt x="872" y="905"/>
                    <a:pt x="872" y="904"/>
                  </a:cubicBezTo>
                  <a:cubicBezTo>
                    <a:pt x="871" y="907"/>
                    <a:pt x="871" y="909"/>
                    <a:pt x="871" y="912"/>
                  </a:cubicBezTo>
                  <a:cubicBezTo>
                    <a:pt x="875" y="911"/>
                    <a:pt x="875" y="914"/>
                    <a:pt x="876" y="912"/>
                  </a:cubicBezTo>
                  <a:close/>
                  <a:moveTo>
                    <a:pt x="882" y="537"/>
                  </a:moveTo>
                  <a:cubicBezTo>
                    <a:pt x="885" y="534"/>
                    <a:pt x="883" y="526"/>
                    <a:pt x="888" y="525"/>
                  </a:cubicBezTo>
                  <a:cubicBezTo>
                    <a:pt x="887" y="533"/>
                    <a:pt x="887" y="536"/>
                    <a:pt x="891" y="540"/>
                  </a:cubicBezTo>
                  <a:cubicBezTo>
                    <a:pt x="888" y="541"/>
                    <a:pt x="888" y="542"/>
                    <a:pt x="885" y="541"/>
                  </a:cubicBezTo>
                  <a:cubicBezTo>
                    <a:pt x="884" y="550"/>
                    <a:pt x="883" y="562"/>
                    <a:pt x="885" y="571"/>
                  </a:cubicBezTo>
                  <a:cubicBezTo>
                    <a:pt x="887" y="571"/>
                    <a:pt x="889" y="571"/>
                    <a:pt x="890" y="572"/>
                  </a:cubicBezTo>
                  <a:cubicBezTo>
                    <a:pt x="891" y="553"/>
                    <a:pt x="893" y="534"/>
                    <a:pt x="897" y="518"/>
                  </a:cubicBezTo>
                  <a:cubicBezTo>
                    <a:pt x="893" y="515"/>
                    <a:pt x="887" y="513"/>
                    <a:pt x="881" y="512"/>
                  </a:cubicBezTo>
                  <a:cubicBezTo>
                    <a:pt x="880" y="520"/>
                    <a:pt x="870" y="536"/>
                    <a:pt x="882" y="537"/>
                  </a:cubicBezTo>
                  <a:close/>
                  <a:moveTo>
                    <a:pt x="879" y="782"/>
                  </a:moveTo>
                  <a:cubicBezTo>
                    <a:pt x="877" y="782"/>
                    <a:pt x="877" y="782"/>
                    <a:pt x="876" y="781"/>
                  </a:cubicBezTo>
                  <a:cubicBezTo>
                    <a:pt x="875" y="783"/>
                    <a:pt x="874" y="783"/>
                    <a:pt x="875" y="785"/>
                  </a:cubicBezTo>
                  <a:cubicBezTo>
                    <a:pt x="877" y="786"/>
                    <a:pt x="879" y="785"/>
                    <a:pt x="879" y="782"/>
                  </a:cubicBezTo>
                  <a:close/>
                  <a:moveTo>
                    <a:pt x="880" y="640"/>
                  </a:moveTo>
                  <a:cubicBezTo>
                    <a:pt x="879" y="632"/>
                    <a:pt x="882" y="628"/>
                    <a:pt x="876" y="626"/>
                  </a:cubicBezTo>
                  <a:cubicBezTo>
                    <a:pt x="877" y="631"/>
                    <a:pt x="877" y="637"/>
                    <a:pt x="880" y="640"/>
                  </a:cubicBezTo>
                  <a:close/>
                  <a:moveTo>
                    <a:pt x="877" y="1137"/>
                  </a:moveTo>
                  <a:cubicBezTo>
                    <a:pt x="875" y="1136"/>
                    <a:pt x="877" y="1131"/>
                    <a:pt x="872" y="1131"/>
                  </a:cubicBezTo>
                  <a:cubicBezTo>
                    <a:pt x="871" y="1135"/>
                    <a:pt x="874" y="1141"/>
                    <a:pt x="877" y="1137"/>
                  </a:cubicBezTo>
                  <a:close/>
                  <a:moveTo>
                    <a:pt x="878" y="928"/>
                  </a:moveTo>
                  <a:cubicBezTo>
                    <a:pt x="878" y="927"/>
                    <a:pt x="878" y="927"/>
                    <a:pt x="878" y="926"/>
                  </a:cubicBezTo>
                  <a:cubicBezTo>
                    <a:pt x="878" y="926"/>
                    <a:pt x="878" y="925"/>
                    <a:pt x="877" y="925"/>
                  </a:cubicBezTo>
                  <a:cubicBezTo>
                    <a:pt x="877" y="927"/>
                    <a:pt x="874" y="924"/>
                    <a:pt x="874" y="928"/>
                  </a:cubicBezTo>
                  <a:cubicBezTo>
                    <a:pt x="876" y="928"/>
                    <a:pt x="877" y="928"/>
                    <a:pt x="878" y="928"/>
                  </a:cubicBezTo>
                  <a:close/>
                  <a:moveTo>
                    <a:pt x="878" y="773"/>
                  </a:moveTo>
                  <a:cubicBezTo>
                    <a:pt x="876" y="774"/>
                    <a:pt x="877" y="778"/>
                    <a:pt x="876" y="779"/>
                  </a:cubicBezTo>
                  <a:cubicBezTo>
                    <a:pt x="880" y="782"/>
                    <a:pt x="882" y="773"/>
                    <a:pt x="878" y="773"/>
                  </a:cubicBezTo>
                  <a:close/>
                  <a:moveTo>
                    <a:pt x="894" y="609"/>
                  </a:moveTo>
                  <a:cubicBezTo>
                    <a:pt x="889" y="607"/>
                    <a:pt x="882" y="603"/>
                    <a:pt x="877" y="604"/>
                  </a:cubicBezTo>
                  <a:cubicBezTo>
                    <a:pt x="882" y="606"/>
                    <a:pt x="890" y="610"/>
                    <a:pt x="894" y="609"/>
                  </a:cubicBezTo>
                  <a:close/>
                  <a:moveTo>
                    <a:pt x="888" y="1145"/>
                  </a:moveTo>
                  <a:cubicBezTo>
                    <a:pt x="882" y="1146"/>
                    <a:pt x="877" y="1143"/>
                    <a:pt x="873" y="1146"/>
                  </a:cubicBezTo>
                  <a:cubicBezTo>
                    <a:pt x="880" y="1146"/>
                    <a:pt x="884" y="1148"/>
                    <a:pt x="888" y="1145"/>
                  </a:cubicBezTo>
                  <a:close/>
                  <a:moveTo>
                    <a:pt x="883" y="1150"/>
                  </a:moveTo>
                  <a:cubicBezTo>
                    <a:pt x="880" y="1150"/>
                    <a:pt x="876" y="1151"/>
                    <a:pt x="874" y="1149"/>
                  </a:cubicBezTo>
                  <a:cubicBezTo>
                    <a:pt x="874" y="1150"/>
                    <a:pt x="874" y="1151"/>
                    <a:pt x="874" y="1152"/>
                  </a:cubicBezTo>
                  <a:cubicBezTo>
                    <a:pt x="878" y="1153"/>
                    <a:pt x="881" y="1152"/>
                    <a:pt x="883" y="1150"/>
                  </a:cubicBezTo>
                  <a:close/>
                  <a:moveTo>
                    <a:pt x="879" y="771"/>
                  </a:moveTo>
                  <a:cubicBezTo>
                    <a:pt x="882" y="771"/>
                    <a:pt x="882" y="768"/>
                    <a:pt x="882" y="765"/>
                  </a:cubicBezTo>
                  <a:cubicBezTo>
                    <a:pt x="878" y="764"/>
                    <a:pt x="877" y="769"/>
                    <a:pt x="879" y="771"/>
                  </a:cubicBezTo>
                  <a:close/>
                  <a:moveTo>
                    <a:pt x="884" y="853"/>
                  </a:moveTo>
                  <a:cubicBezTo>
                    <a:pt x="886" y="849"/>
                    <a:pt x="877" y="848"/>
                    <a:pt x="878" y="852"/>
                  </a:cubicBezTo>
                  <a:cubicBezTo>
                    <a:pt x="879" y="853"/>
                    <a:pt x="882" y="853"/>
                    <a:pt x="884" y="853"/>
                  </a:cubicBezTo>
                  <a:close/>
                  <a:moveTo>
                    <a:pt x="885" y="857"/>
                  </a:moveTo>
                  <a:cubicBezTo>
                    <a:pt x="884" y="855"/>
                    <a:pt x="880" y="856"/>
                    <a:pt x="879" y="855"/>
                  </a:cubicBezTo>
                  <a:cubicBezTo>
                    <a:pt x="879" y="856"/>
                    <a:pt x="879" y="857"/>
                    <a:pt x="879" y="858"/>
                  </a:cubicBezTo>
                  <a:cubicBezTo>
                    <a:pt x="881" y="857"/>
                    <a:pt x="885" y="859"/>
                    <a:pt x="885" y="857"/>
                  </a:cubicBezTo>
                  <a:close/>
                  <a:moveTo>
                    <a:pt x="888" y="958"/>
                  </a:moveTo>
                  <a:cubicBezTo>
                    <a:pt x="893" y="953"/>
                    <a:pt x="886" y="944"/>
                    <a:pt x="888" y="934"/>
                  </a:cubicBezTo>
                  <a:cubicBezTo>
                    <a:pt x="888" y="934"/>
                    <a:pt x="886" y="934"/>
                    <a:pt x="886" y="933"/>
                  </a:cubicBezTo>
                  <a:cubicBezTo>
                    <a:pt x="882" y="935"/>
                    <a:pt x="881" y="940"/>
                    <a:pt x="881" y="946"/>
                  </a:cubicBezTo>
                  <a:cubicBezTo>
                    <a:pt x="884" y="946"/>
                    <a:pt x="888" y="946"/>
                    <a:pt x="887" y="949"/>
                  </a:cubicBezTo>
                  <a:cubicBezTo>
                    <a:pt x="885" y="950"/>
                    <a:pt x="882" y="951"/>
                    <a:pt x="880" y="949"/>
                  </a:cubicBezTo>
                  <a:cubicBezTo>
                    <a:pt x="880" y="951"/>
                    <a:pt x="879" y="952"/>
                    <a:pt x="879" y="953"/>
                  </a:cubicBezTo>
                  <a:cubicBezTo>
                    <a:pt x="886" y="952"/>
                    <a:pt x="886" y="957"/>
                    <a:pt x="888" y="958"/>
                  </a:cubicBezTo>
                  <a:close/>
                  <a:moveTo>
                    <a:pt x="886" y="736"/>
                  </a:moveTo>
                  <a:cubicBezTo>
                    <a:pt x="886" y="744"/>
                    <a:pt x="880" y="751"/>
                    <a:pt x="883" y="758"/>
                  </a:cubicBezTo>
                  <a:cubicBezTo>
                    <a:pt x="884" y="752"/>
                    <a:pt x="889" y="744"/>
                    <a:pt x="886" y="736"/>
                  </a:cubicBezTo>
                  <a:close/>
                  <a:moveTo>
                    <a:pt x="887" y="643"/>
                  </a:moveTo>
                  <a:cubicBezTo>
                    <a:pt x="887" y="639"/>
                    <a:pt x="886" y="637"/>
                    <a:pt x="886" y="633"/>
                  </a:cubicBezTo>
                  <a:cubicBezTo>
                    <a:pt x="882" y="633"/>
                    <a:pt x="884" y="643"/>
                    <a:pt x="887" y="643"/>
                  </a:cubicBezTo>
                  <a:close/>
                  <a:moveTo>
                    <a:pt x="886" y="916"/>
                  </a:moveTo>
                  <a:cubicBezTo>
                    <a:pt x="888" y="914"/>
                    <a:pt x="889" y="908"/>
                    <a:pt x="888" y="907"/>
                  </a:cubicBezTo>
                  <a:cubicBezTo>
                    <a:pt x="883" y="907"/>
                    <a:pt x="882" y="911"/>
                    <a:pt x="882" y="915"/>
                  </a:cubicBezTo>
                  <a:cubicBezTo>
                    <a:pt x="884" y="915"/>
                    <a:pt x="886" y="915"/>
                    <a:pt x="886" y="916"/>
                  </a:cubicBezTo>
                  <a:close/>
                  <a:moveTo>
                    <a:pt x="888" y="719"/>
                  </a:moveTo>
                  <a:cubicBezTo>
                    <a:pt x="886" y="719"/>
                    <a:pt x="885" y="725"/>
                    <a:pt x="886" y="726"/>
                  </a:cubicBezTo>
                  <a:cubicBezTo>
                    <a:pt x="886" y="723"/>
                    <a:pt x="888" y="722"/>
                    <a:pt x="888" y="719"/>
                  </a:cubicBezTo>
                  <a:close/>
                  <a:moveTo>
                    <a:pt x="887" y="624"/>
                  </a:moveTo>
                  <a:cubicBezTo>
                    <a:pt x="891" y="624"/>
                    <a:pt x="887" y="621"/>
                    <a:pt x="888" y="618"/>
                  </a:cubicBezTo>
                  <a:cubicBezTo>
                    <a:pt x="884" y="617"/>
                    <a:pt x="887" y="622"/>
                    <a:pt x="887" y="624"/>
                  </a:cubicBezTo>
                  <a:close/>
                  <a:moveTo>
                    <a:pt x="889" y="929"/>
                  </a:moveTo>
                  <a:cubicBezTo>
                    <a:pt x="890" y="926"/>
                    <a:pt x="888" y="926"/>
                    <a:pt x="889" y="924"/>
                  </a:cubicBezTo>
                  <a:cubicBezTo>
                    <a:pt x="886" y="924"/>
                    <a:pt x="887" y="928"/>
                    <a:pt x="885" y="929"/>
                  </a:cubicBezTo>
                  <a:cubicBezTo>
                    <a:pt x="887" y="930"/>
                    <a:pt x="888" y="930"/>
                    <a:pt x="889" y="929"/>
                  </a:cubicBezTo>
                  <a:close/>
                  <a:moveTo>
                    <a:pt x="894" y="853"/>
                  </a:moveTo>
                  <a:cubicBezTo>
                    <a:pt x="892" y="853"/>
                    <a:pt x="886" y="848"/>
                    <a:pt x="886" y="853"/>
                  </a:cubicBezTo>
                  <a:cubicBezTo>
                    <a:pt x="890" y="851"/>
                    <a:pt x="893" y="856"/>
                    <a:pt x="894" y="853"/>
                  </a:cubicBezTo>
                  <a:close/>
                  <a:moveTo>
                    <a:pt x="889" y="664"/>
                  </a:moveTo>
                  <a:cubicBezTo>
                    <a:pt x="889" y="649"/>
                    <a:pt x="885" y="660"/>
                    <a:pt x="890" y="667"/>
                  </a:cubicBezTo>
                  <a:cubicBezTo>
                    <a:pt x="890" y="665"/>
                    <a:pt x="889" y="665"/>
                    <a:pt x="889" y="664"/>
                  </a:cubicBezTo>
                  <a:close/>
                  <a:moveTo>
                    <a:pt x="891" y="588"/>
                  </a:moveTo>
                  <a:cubicBezTo>
                    <a:pt x="893" y="587"/>
                    <a:pt x="891" y="582"/>
                    <a:pt x="890" y="581"/>
                  </a:cubicBezTo>
                  <a:cubicBezTo>
                    <a:pt x="890" y="583"/>
                    <a:pt x="886" y="589"/>
                    <a:pt x="891" y="588"/>
                  </a:cubicBezTo>
                  <a:close/>
                  <a:moveTo>
                    <a:pt x="894" y="860"/>
                  </a:moveTo>
                  <a:cubicBezTo>
                    <a:pt x="895" y="855"/>
                    <a:pt x="889" y="855"/>
                    <a:pt x="887" y="858"/>
                  </a:cubicBezTo>
                  <a:cubicBezTo>
                    <a:pt x="889" y="859"/>
                    <a:pt x="891" y="860"/>
                    <a:pt x="894" y="860"/>
                  </a:cubicBezTo>
                  <a:close/>
                  <a:moveTo>
                    <a:pt x="896" y="618"/>
                  </a:moveTo>
                  <a:cubicBezTo>
                    <a:pt x="895" y="619"/>
                    <a:pt x="892" y="620"/>
                    <a:pt x="893" y="624"/>
                  </a:cubicBezTo>
                  <a:cubicBezTo>
                    <a:pt x="897" y="623"/>
                    <a:pt x="898" y="620"/>
                    <a:pt x="897" y="616"/>
                  </a:cubicBezTo>
                  <a:cubicBezTo>
                    <a:pt x="895" y="616"/>
                    <a:pt x="892" y="611"/>
                    <a:pt x="889" y="615"/>
                  </a:cubicBezTo>
                  <a:cubicBezTo>
                    <a:pt x="892" y="616"/>
                    <a:pt x="896" y="615"/>
                    <a:pt x="896" y="618"/>
                  </a:cubicBezTo>
                  <a:close/>
                  <a:moveTo>
                    <a:pt x="899" y="509"/>
                  </a:moveTo>
                  <a:cubicBezTo>
                    <a:pt x="901" y="505"/>
                    <a:pt x="893" y="504"/>
                    <a:pt x="892" y="507"/>
                  </a:cubicBezTo>
                  <a:cubicBezTo>
                    <a:pt x="895" y="507"/>
                    <a:pt x="897" y="509"/>
                    <a:pt x="899" y="509"/>
                  </a:cubicBezTo>
                  <a:close/>
                  <a:moveTo>
                    <a:pt x="904" y="1167"/>
                  </a:moveTo>
                  <a:cubicBezTo>
                    <a:pt x="905" y="1163"/>
                    <a:pt x="903" y="1163"/>
                    <a:pt x="903" y="1160"/>
                  </a:cubicBezTo>
                  <a:cubicBezTo>
                    <a:pt x="897" y="1160"/>
                    <a:pt x="894" y="1162"/>
                    <a:pt x="889" y="1163"/>
                  </a:cubicBezTo>
                  <a:cubicBezTo>
                    <a:pt x="890" y="1165"/>
                    <a:pt x="886" y="1167"/>
                    <a:pt x="889" y="1168"/>
                  </a:cubicBezTo>
                  <a:cubicBezTo>
                    <a:pt x="892" y="1165"/>
                    <a:pt x="899" y="1167"/>
                    <a:pt x="904" y="1167"/>
                  </a:cubicBezTo>
                  <a:close/>
                  <a:moveTo>
                    <a:pt x="895" y="703"/>
                  </a:moveTo>
                  <a:cubicBezTo>
                    <a:pt x="891" y="702"/>
                    <a:pt x="892" y="711"/>
                    <a:pt x="893" y="711"/>
                  </a:cubicBezTo>
                  <a:cubicBezTo>
                    <a:pt x="894" y="709"/>
                    <a:pt x="895" y="707"/>
                    <a:pt x="895" y="703"/>
                  </a:cubicBezTo>
                  <a:close/>
                  <a:moveTo>
                    <a:pt x="898" y="989"/>
                  </a:moveTo>
                  <a:cubicBezTo>
                    <a:pt x="894" y="989"/>
                    <a:pt x="893" y="987"/>
                    <a:pt x="891" y="987"/>
                  </a:cubicBezTo>
                  <a:cubicBezTo>
                    <a:pt x="889" y="991"/>
                    <a:pt x="897" y="992"/>
                    <a:pt x="898" y="989"/>
                  </a:cubicBezTo>
                  <a:close/>
                  <a:moveTo>
                    <a:pt x="895" y="839"/>
                  </a:moveTo>
                  <a:cubicBezTo>
                    <a:pt x="896" y="842"/>
                    <a:pt x="894" y="849"/>
                    <a:pt x="899" y="850"/>
                  </a:cubicBezTo>
                  <a:cubicBezTo>
                    <a:pt x="903" y="840"/>
                    <a:pt x="896" y="831"/>
                    <a:pt x="893" y="824"/>
                  </a:cubicBezTo>
                  <a:cubicBezTo>
                    <a:pt x="892" y="828"/>
                    <a:pt x="894" y="833"/>
                    <a:pt x="895" y="839"/>
                  </a:cubicBezTo>
                  <a:close/>
                  <a:moveTo>
                    <a:pt x="908" y="1151"/>
                  </a:moveTo>
                  <a:cubicBezTo>
                    <a:pt x="904" y="1147"/>
                    <a:pt x="894" y="1147"/>
                    <a:pt x="890" y="1152"/>
                  </a:cubicBezTo>
                  <a:cubicBezTo>
                    <a:pt x="897" y="1151"/>
                    <a:pt x="907" y="1154"/>
                    <a:pt x="908" y="1151"/>
                  </a:cubicBezTo>
                  <a:close/>
                  <a:moveTo>
                    <a:pt x="897" y="960"/>
                  </a:moveTo>
                  <a:cubicBezTo>
                    <a:pt x="902" y="952"/>
                    <a:pt x="895" y="945"/>
                    <a:pt x="898" y="936"/>
                  </a:cubicBezTo>
                  <a:cubicBezTo>
                    <a:pt x="894" y="941"/>
                    <a:pt x="898" y="955"/>
                    <a:pt x="892" y="957"/>
                  </a:cubicBezTo>
                  <a:cubicBezTo>
                    <a:pt x="892" y="958"/>
                    <a:pt x="892" y="959"/>
                    <a:pt x="892" y="959"/>
                  </a:cubicBezTo>
                  <a:cubicBezTo>
                    <a:pt x="894" y="959"/>
                    <a:pt x="895" y="959"/>
                    <a:pt x="897" y="960"/>
                  </a:cubicBezTo>
                  <a:close/>
                  <a:moveTo>
                    <a:pt x="898" y="669"/>
                  </a:moveTo>
                  <a:cubicBezTo>
                    <a:pt x="897" y="662"/>
                    <a:pt x="901" y="656"/>
                    <a:pt x="897" y="652"/>
                  </a:cubicBezTo>
                  <a:cubicBezTo>
                    <a:pt x="897" y="659"/>
                    <a:pt x="895" y="667"/>
                    <a:pt x="898" y="669"/>
                  </a:cubicBezTo>
                  <a:close/>
                  <a:moveTo>
                    <a:pt x="898" y="530"/>
                  </a:moveTo>
                  <a:cubicBezTo>
                    <a:pt x="897" y="536"/>
                    <a:pt x="897" y="554"/>
                    <a:pt x="898" y="546"/>
                  </a:cubicBezTo>
                  <a:cubicBezTo>
                    <a:pt x="899" y="537"/>
                    <a:pt x="903" y="526"/>
                    <a:pt x="901" y="520"/>
                  </a:cubicBezTo>
                  <a:cubicBezTo>
                    <a:pt x="901" y="524"/>
                    <a:pt x="899" y="526"/>
                    <a:pt x="898" y="530"/>
                  </a:cubicBezTo>
                  <a:close/>
                  <a:moveTo>
                    <a:pt x="900" y="861"/>
                  </a:moveTo>
                  <a:cubicBezTo>
                    <a:pt x="900" y="860"/>
                    <a:pt x="900" y="858"/>
                    <a:pt x="900" y="857"/>
                  </a:cubicBezTo>
                  <a:cubicBezTo>
                    <a:pt x="899" y="857"/>
                    <a:pt x="896" y="857"/>
                    <a:pt x="896" y="858"/>
                  </a:cubicBezTo>
                  <a:cubicBezTo>
                    <a:pt x="898" y="858"/>
                    <a:pt x="896" y="863"/>
                    <a:pt x="900" y="861"/>
                  </a:cubicBezTo>
                  <a:close/>
                  <a:moveTo>
                    <a:pt x="900" y="932"/>
                  </a:moveTo>
                  <a:cubicBezTo>
                    <a:pt x="901" y="929"/>
                    <a:pt x="900" y="927"/>
                    <a:pt x="897" y="926"/>
                  </a:cubicBezTo>
                  <a:cubicBezTo>
                    <a:pt x="897" y="930"/>
                    <a:pt x="896" y="932"/>
                    <a:pt x="900" y="932"/>
                  </a:cubicBezTo>
                  <a:close/>
                  <a:moveTo>
                    <a:pt x="898" y="892"/>
                  </a:moveTo>
                  <a:cubicBezTo>
                    <a:pt x="901" y="893"/>
                    <a:pt x="901" y="890"/>
                    <a:pt x="901" y="887"/>
                  </a:cubicBezTo>
                  <a:cubicBezTo>
                    <a:pt x="900" y="887"/>
                    <a:pt x="898" y="887"/>
                    <a:pt x="897" y="887"/>
                  </a:cubicBezTo>
                  <a:cubicBezTo>
                    <a:pt x="896" y="889"/>
                    <a:pt x="897" y="891"/>
                    <a:pt x="898" y="892"/>
                  </a:cubicBezTo>
                  <a:close/>
                  <a:moveTo>
                    <a:pt x="904" y="881"/>
                  </a:moveTo>
                  <a:cubicBezTo>
                    <a:pt x="905" y="878"/>
                    <a:pt x="902" y="878"/>
                    <a:pt x="901" y="877"/>
                  </a:cubicBezTo>
                  <a:cubicBezTo>
                    <a:pt x="901" y="878"/>
                    <a:pt x="901" y="880"/>
                    <a:pt x="900" y="880"/>
                  </a:cubicBezTo>
                  <a:cubicBezTo>
                    <a:pt x="900" y="878"/>
                    <a:pt x="895" y="879"/>
                    <a:pt x="897" y="881"/>
                  </a:cubicBezTo>
                  <a:cubicBezTo>
                    <a:pt x="901" y="880"/>
                    <a:pt x="902" y="883"/>
                    <a:pt x="904" y="881"/>
                  </a:cubicBezTo>
                  <a:close/>
                  <a:moveTo>
                    <a:pt x="903" y="920"/>
                  </a:moveTo>
                  <a:cubicBezTo>
                    <a:pt x="901" y="911"/>
                    <a:pt x="905" y="901"/>
                    <a:pt x="902" y="897"/>
                  </a:cubicBezTo>
                  <a:cubicBezTo>
                    <a:pt x="899" y="903"/>
                    <a:pt x="900" y="912"/>
                    <a:pt x="898" y="918"/>
                  </a:cubicBezTo>
                  <a:cubicBezTo>
                    <a:pt x="899" y="919"/>
                    <a:pt x="900" y="920"/>
                    <a:pt x="903" y="920"/>
                  </a:cubicBezTo>
                  <a:close/>
                  <a:moveTo>
                    <a:pt x="905" y="831"/>
                  </a:moveTo>
                  <a:cubicBezTo>
                    <a:pt x="907" y="829"/>
                    <a:pt x="905" y="830"/>
                    <a:pt x="905" y="827"/>
                  </a:cubicBezTo>
                  <a:cubicBezTo>
                    <a:pt x="902" y="829"/>
                    <a:pt x="903" y="825"/>
                    <a:pt x="898" y="826"/>
                  </a:cubicBezTo>
                  <a:cubicBezTo>
                    <a:pt x="899" y="827"/>
                    <a:pt x="898" y="829"/>
                    <a:pt x="899" y="829"/>
                  </a:cubicBezTo>
                  <a:cubicBezTo>
                    <a:pt x="901" y="826"/>
                    <a:pt x="903" y="831"/>
                    <a:pt x="905" y="831"/>
                  </a:cubicBezTo>
                  <a:close/>
                  <a:moveTo>
                    <a:pt x="903" y="708"/>
                  </a:moveTo>
                  <a:cubicBezTo>
                    <a:pt x="903" y="712"/>
                    <a:pt x="901" y="715"/>
                    <a:pt x="900" y="717"/>
                  </a:cubicBezTo>
                  <a:cubicBezTo>
                    <a:pt x="904" y="718"/>
                    <a:pt x="904" y="706"/>
                    <a:pt x="903" y="708"/>
                  </a:cubicBezTo>
                  <a:close/>
                  <a:moveTo>
                    <a:pt x="906" y="621"/>
                  </a:moveTo>
                  <a:cubicBezTo>
                    <a:pt x="906" y="618"/>
                    <a:pt x="906" y="616"/>
                    <a:pt x="903" y="616"/>
                  </a:cubicBezTo>
                  <a:cubicBezTo>
                    <a:pt x="904" y="618"/>
                    <a:pt x="904" y="621"/>
                    <a:pt x="906" y="621"/>
                  </a:cubicBezTo>
                  <a:close/>
                  <a:moveTo>
                    <a:pt x="903" y="851"/>
                  </a:moveTo>
                  <a:cubicBezTo>
                    <a:pt x="906" y="850"/>
                    <a:pt x="906" y="853"/>
                    <a:pt x="909" y="852"/>
                  </a:cubicBezTo>
                  <a:cubicBezTo>
                    <a:pt x="909" y="848"/>
                    <a:pt x="906" y="845"/>
                    <a:pt x="902" y="844"/>
                  </a:cubicBezTo>
                  <a:cubicBezTo>
                    <a:pt x="901" y="847"/>
                    <a:pt x="904" y="848"/>
                    <a:pt x="903" y="851"/>
                  </a:cubicBezTo>
                  <a:close/>
                  <a:moveTo>
                    <a:pt x="911" y="645"/>
                  </a:moveTo>
                  <a:cubicBezTo>
                    <a:pt x="910" y="637"/>
                    <a:pt x="911" y="627"/>
                    <a:pt x="906" y="623"/>
                  </a:cubicBezTo>
                  <a:cubicBezTo>
                    <a:pt x="905" y="629"/>
                    <a:pt x="909" y="639"/>
                    <a:pt x="911" y="645"/>
                  </a:cubicBezTo>
                  <a:close/>
                  <a:moveTo>
                    <a:pt x="907" y="994"/>
                  </a:moveTo>
                  <a:cubicBezTo>
                    <a:pt x="906" y="991"/>
                    <a:pt x="909" y="990"/>
                    <a:pt x="906" y="989"/>
                  </a:cubicBezTo>
                  <a:cubicBezTo>
                    <a:pt x="906" y="991"/>
                    <a:pt x="903" y="991"/>
                    <a:pt x="903" y="993"/>
                  </a:cubicBezTo>
                  <a:cubicBezTo>
                    <a:pt x="905" y="993"/>
                    <a:pt x="905" y="994"/>
                    <a:pt x="907" y="994"/>
                  </a:cubicBezTo>
                  <a:close/>
                  <a:moveTo>
                    <a:pt x="907" y="720"/>
                  </a:moveTo>
                  <a:cubicBezTo>
                    <a:pt x="907" y="721"/>
                    <a:pt x="905" y="722"/>
                    <a:pt x="907" y="724"/>
                  </a:cubicBezTo>
                  <a:cubicBezTo>
                    <a:pt x="910" y="716"/>
                    <a:pt x="908" y="710"/>
                    <a:pt x="907" y="720"/>
                  </a:cubicBezTo>
                  <a:close/>
                  <a:moveTo>
                    <a:pt x="908" y="683"/>
                  </a:moveTo>
                  <a:cubicBezTo>
                    <a:pt x="907" y="685"/>
                    <a:pt x="905" y="691"/>
                    <a:pt x="908" y="692"/>
                  </a:cubicBezTo>
                  <a:cubicBezTo>
                    <a:pt x="906" y="688"/>
                    <a:pt x="911" y="685"/>
                    <a:pt x="908" y="683"/>
                  </a:cubicBezTo>
                  <a:close/>
                  <a:moveTo>
                    <a:pt x="907" y="664"/>
                  </a:moveTo>
                  <a:cubicBezTo>
                    <a:pt x="908" y="667"/>
                    <a:pt x="906" y="672"/>
                    <a:pt x="908" y="673"/>
                  </a:cubicBezTo>
                  <a:cubicBezTo>
                    <a:pt x="909" y="670"/>
                    <a:pt x="909" y="666"/>
                    <a:pt x="907" y="664"/>
                  </a:cubicBezTo>
                  <a:close/>
                  <a:moveTo>
                    <a:pt x="907" y="881"/>
                  </a:moveTo>
                  <a:cubicBezTo>
                    <a:pt x="908" y="883"/>
                    <a:pt x="906" y="888"/>
                    <a:pt x="908" y="888"/>
                  </a:cubicBezTo>
                  <a:cubicBezTo>
                    <a:pt x="909" y="886"/>
                    <a:pt x="912" y="881"/>
                    <a:pt x="907" y="881"/>
                  </a:cubicBezTo>
                  <a:close/>
                  <a:moveTo>
                    <a:pt x="925" y="870"/>
                  </a:moveTo>
                  <a:cubicBezTo>
                    <a:pt x="923" y="855"/>
                    <a:pt x="920" y="839"/>
                    <a:pt x="909" y="831"/>
                  </a:cubicBezTo>
                  <a:cubicBezTo>
                    <a:pt x="916" y="843"/>
                    <a:pt x="919" y="858"/>
                    <a:pt x="925" y="870"/>
                  </a:cubicBezTo>
                  <a:close/>
                  <a:moveTo>
                    <a:pt x="918" y="619"/>
                  </a:moveTo>
                  <a:cubicBezTo>
                    <a:pt x="920" y="619"/>
                    <a:pt x="922" y="619"/>
                    <a:pt x="923" y="617"/>
                  </a:cubicBezTo>
                  <a:cubicBezTo>
                    <a:pt x="920" y="616"/>
                    <a:pt x="917" y="613"/>
                    <a:pt x="917" y="617"/>
                  </a:cubicBezTo>
                  <a:cubicBezTo>
                    <a:pt x="917" y="617"/>
                    <a:pt x="918" y="618"/>
                    <a:pt x="918" y="619"/>
                  </a:cubicBezTo>
                  <a:close/>
                  <a:moveTo>
                    <a:pt x="923" y="894"/>
                  </a:moveTo>
                  <a:cubicBezTo>
                    <a:pt x="923" y="907"/>
                    <a:pt x="926" y="896"/>
                    <a:pt x="922" y="891"/>
                  </a:cubicBezTo>
                  <a:cubicBezTo>
                    <a:pt x="921" y="893"/>
                    <a:pt x="923" y="894"/>
                    <a:pt x="923" y="8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603"/>
            <p:cNvSpPr>
              <a:spLocks/>
            </p:cNvSpPr>
            <p:nvPr/>
          </p:nvSpPr>
          <p:spPr bwMode="auto">
            <a:xfrm>
              <a:off x="7981950" y="2181225"/>
              <a:ext cx="34925" cy="15875"/>
            </a:xfrm>
            <a:custGeom>
              <a:avLst/>
              <a:gdLst>
                <a:gd name="T0" fmla="*/ 0 w 11"/>
                <a:gd name="T1" fmla="*/ 4 h 5"/>
                <a:gd name="T2" fmla="*/ 0 w 11"/>
                <a:gd name="T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" h="5">
                  <a:moveTo>
                    <a:pt x="0" y="4"/>
                  </a:moveTo>
                  <a:cubicBezTo>
                    <a:pt x="11" y="5"/>
                    <a:pt x="6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604"/>
            <p:cNvSpPr>
              <a:spLocks/>
            </p:cNvSpPr>
            <p:nvPr/>
          </p:nvSpPr>
          <p:spPr bwMode="auto">
            <a:xfrm>
              <a:off x="8888413" y="4259263"/>
              <a:ext cx="19050" cy="44450"/>
            </a:xfrm>
            <a:custGeom>
              <a:avLst/>
              <a:gdLst>
                <a:gd name="T0" fmla="*/ 4 w 6"/>
                <a:gd name="T1" fmla="*/ 0 h 14"/>
                <a:gd name="T2" fmla="*/ 4 w 6"/>
                <a:gd name="T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14">
                  <a:moveTo>
                    <a:pt x="4" y="0"/>
                  </a:moveTo>
                  <a:cubicBezTo>
                    <a:pt x="0" y="14"/>
                    <a:pt x="6" y="5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605"/>
            <p:cNvSpPr>
              <a:spLocks/>
            </p:cNvSpPr>
            <p:nvPr/>
          </p:nvSpPr>
          <p:spPr bwMode="auto">
            <a:xfrm>
              <a:off x="9650413" y="3363913"/>
              <a:ext cx="15875" cy="34925"/>
            </a:xfrm>
            <a:custGeom>
              <a:avLst/>
              <a:gdLst>
                <a:gd name="T0" fmla="*/ 3 w 5"/>
                <a:gd name="T1" fmla="*/ 0 h 11"/>
                <a:gd name="T2" fmla="*/ 3 w 5"/>
                <a:gd name="T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" h="11">
                  <a:moveTo>
                    <a:pt x="3" y="0"/>
                  </a:moveTo>
                  <a:cubicBezTo>
                    <a:pt x="0" y="11"/>
                    <a:pt x="5" y="8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606"/>
            <p:cNvSpPr>
              <a:spLocks/>
            </p:cNvSpPr>
            <p:nvPr/>
          </p:nvSpPr>
          <p:spPr bwMode="auto">
            <a:xfrm>
              <a:off x="9783763" y="3303588"/>
              <a:ext cx="15875" cy="38100"/>
            </a:xfrm>
            <a:custGeom>
              <a:avLst/>
              <a:gdLst>
                <a:gd name="T0" fmla="*/ 5 w 5"/>
                <a:gd name="T1" fmla="*/ 12 h 12"/>
                <a:gd name="T2" fmla="*/ 5 w 5"/>
                <a:gd name="T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" h="12">
                  <a:moveTo>
                    <a:pt x="5" y="12"/>
                  </a:moveTo>
                  <a:cubicBezTo>
                    <a:pt x="5" y="0"/>
                    <a:pt x="0" y="5"/>
                    <a:pt x="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607"/>
            <p:cNvSpPr>
              <a:spLocks/>
            </p:cNvSpPr>
            <p:nvPr/>
          </p:nvSpPr>
          <p:spPr bwMode="auto">
            <a:xfrm>
              <a:off x="9837738" y="2143125"/>
              <a:ext cx="20638" cy="28575"/>
            </a:xfrm>
            <a:custGeom>
              <a:avLst/>
              <a:gdLst>
                <a:gd name="T0" fmla="*/ 3 w 6"/>
                <a:gd name="T1" fmla="*/ 0 h 9"/>
                <a:gd name="T2" fmla="*/ 3 w 6"/>
                <a:gd name="T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9">
                  <a:moveTo>
                    <a:pt x="3" y="0"/>
                  </a:moveTo>
                  <a:cubicBezTo>
                    <a:pt x="0" y="8"/>
                    <a:pt x="6" y="9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609"/>
            <p:cNvSpPr>
              <a:spLocks/>
            </p:cNvSpPr>
            <p:nvPr/>
          </p:nvSpPr>
          <p:spPr bwMode="auto">
            <a:xfrm>
              <a:off x="9834563" y="4103688"/>
              <a:ext cx="46038" cy="22225"/>
            </a:xfrm>
            <a:custGeom>
              <a:avLst/>
              <a:gdLst>
                <a:gd name="T0" fmla="*/ 0 w 14"/>
                <a:gd name="T1" fmla="*/ 4 h 7"/>
                <a:gd name="T2" fmla="*/ 0 w 14"/>
                <a:gd name="T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" h="7">
                  <a:moveTo>
                    <a:pt x="0" y="4"/>
                  </a:moveTo>
                  <a:cubicBezTo>
                    <a:pt x="14" y="7"/>
                    <a:pt x="4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610"/>
            <p:cNvSpPr>
              <a:spLocks/>
            </p:cNvSpPr>
            <p:nvPr/>
          </p:nvSpPr>
          <p:spPr bwMode="auto">
            <a:xfrm>
              <a:off x="9864725" y="3055938"/>
              <a:ext cx="34925" cy="19050"/>
            </a:xfrm>
            <a:custGeom>
              <a:avLst/>
              <a:gdLst>
                <a:gd name="T0" fmla="*/ 11 w 11"/>
                <a:gd name="T1" fmla="*/ 5 h 6"/>
                <a:gd name="T2" fmla="*/ 11 w 11"/>
                <a:gd name="T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" h="6">
                  <a:moveTo>
                    <a:pt x="11" y="5"/>
                  </a:moveTo>
                  <a:cubicBezTo>
                    <a:pt x="0" y="0"/>
                    <a:pt x="2" y="6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611"/>
            <p:cNvSpPr>
              <a:spLocks/>
            </p:cNvSpPr>
            <p:nvPr/>
          </p:nvSpPr>
          <p:spPr bwMode="auto">
            <a:xfrm>
              <a:off x="7835900" y="4495800"/>
              <a:ext cx="960438" cy="38100"/>
            </a:xfrm>
            <a:custGeom>
              <a:avLst/>
              <a:gdLst>
                <a:gd name="T0" fmla="*/ 0 w 302"/>
                <a:gd name="T1" fmla="*/ 12 h 12"/>
                <a:gd name="T2" fmla="*/ 70 w 302"/>
                <a:gd name="T3" fmla="*/ 5 h 12"/>
                <a:gd name="T4" fmla="*/ 163 w 302"/>
                <a:gd name="T5" fmla="*/ 4 h 12"/>
                <a:gd name="T6" fmla="*/ 302 w 302"/>
                <a:gd name="T7" fmla="*/ 2 h 12"/>
                <a:gd name="T8" fmla="*/ 279 w 302"/>
                <a:gd name="T9" fmla="*/ 2 h 12"/>
                <a:gd name="T10" fmla="*/ 270 w 302"/>
                <a:gd name="T11" fmla="*/ 5 h 12"/>
                <a:gd name="T12" fmla="*/ 193 w 302"/>
                <a:gd name="T13" fmla="*/ 6 h 12"/>
                <a:gd name="T14" fmla="*/ 0 w 302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2" h="12">
                  <a:moveTo>
                    <a:pt x="0" y="12"/>
                  </a:moveTo>
                  <a:cubicBezTo>
                    <a:pt x="23" y="8"/>
                    <a:pt x="47" y="6"/>
                    <a:pt x="70" y="5"/>
                  </a:cubicBezTo>
                  <a:cubicBezTo>
                    <a:pt x="101" y="3"/>
                    <a:pt x="132" y="4"/>
                    <a:pt x="163" y="4"/>
                  </a:cubicBezTo>
                  <a:cubicBezTo>
                    <a:pt x="205" y="3"/>
                    <a:pt x="259" y="0"/>
                    <a:pt x="302" y="2"/>
                  </a:cubicBezTo>
                  <a:cubicBezTo>
                    <a:pt x="295" y="4"/>
                    <a:pt x="282" y="7"/>
                    <a:pt x="279" y="2"/>
                  </a:cubicBezTo>
                  <a:cubicBezTo>
                    <a:pt x="274" y="3"/>
                    <a:pt x="274" y="2"/>
                    <a:pt x="270" y="5"/>
                  </a:cubicBezTo>
                  <a:cubicBezTo>
                    <a:pt x="249" y="3"/>
                    <a:pt x="221" y="5"/>
                    <a:pt x="193" y="6"/>
                  </a:cubicBezTo>
                  <a:cubicBezTo>
                    <a:pt x="127" y="8"/>
                    <a:pt x="59" y="7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612"/>
            <p:cNvSpPr>
              <a:spLocks/>
            </p:cNvSpPr>
            <p:nvPr/>
          </p:nvSpPr>
          <p:spPr bwMode="auto">
            <a:xfrm>
              <a:off x="7943850" y="2295525"/>
              <a:ext cx="73025" cy="9525"/>
            </a:xfrm>
            <a:custGeom>
              <a:avLst/>
              <a:gdLst>
                <a:gd name="T0" fmla="*/ 19 w 23"/>
                <a:gd name="T1" fmla="*/ 3 h 3"/>
                <a:gd name="T2" fmla="*/ 2 w 23"/>
                <a:gd name="T3" fmla="*/ 3 h 3"/>
                <a:gd name="T4" fmla="*/ 2 w 23"/>
                <a:gd name="T5" fmla="*/ 2 h 3"/>
                <a:gd name="T6" fmla="*/ 6 w 23"/>
                <a:gd name="T7" fmla="*/ 2 h 3"/>
                <a:gd name="T8" fmla="*/ 14 w 23"/>
                <a:gd name="T9" fmla="*/ 2 h 3"/>
                <a:gd name="T10" fmla="*/ 19 w 23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3">
                  <a:moveTo>
                    <a:pt x="19" y="3"/>
                  </a:moveTo>
                  <a:cubicBezTo>
                    <a:pt x="13" y="3"/>
                    <a:pt x="8" y="3"/>
                    <a:pt x="2" y="3"/>
                  </a:cubicBezTo>
                  <a:cubicBezTo>
                    <a:pt x="0" y="3"/>
                    <a:pt x="0" y="1"/>
                    <a:pt x="2" y="2"/>
                  </a:cubicBezTo>
                  <a:cubicBezTo>
                    <a:pt x="3" y="2"/>
                    <a:pt x="5" y="2"/>
                    <a:pt x="6" y="2"/>
                  </a:cubicBezTo>
                  <a:cubicBezTo>
                    <a:pt x="9" y="2"/>
                    <a:pt x="11" y="2"/>
                    <a:pt x="14" y="2"/>
                  </a:cubicBezTo>
                  <a:cubicBezTo>
                    <a:pt x="17" y="2"/>
                    <a:pt x="23" y="0"/>
                    <a:pt x="1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613"/>
            <p:cNvSpPr>
              <a:spLocks/>
            </p:cNvSpPr>
            <p:nvPr/>
          </p:nvSpPr>
          <p:spPr bwMode="auto">
            <a:xfrm>
              <a:off x="7934325" y="4660900"/>
              <a:ext cx="823913" cy="41275"/>
            </a:xfrm>
            <a:custGeom>
              <a:avLst/>
              <a:gdLst>
                <a:gd name="T0" fmla="*/ 248 w 259"/>
                <a:gd name="T1" fmla="*/ 10 h 13"/>
                <a:gd name="T2" fmla="*/ 258 w 259"/>
                <a:gd name="T3" fmla="*/ 12 h 13"/>
                <a:gd name="T4" fmla="*/ 0 w 259"/>
                <a:gd name="T5" fmla="*/ 7 h 13"/>
                <a:gd name="T6" fmla="*/ 234 w 259"/>
                <a:gd name="T7" fmla="*/ 11 h 13"/>
                <a:gd name="T8" fmla="*/ 250 w 259"/>
                <a:gd name="T9" fmla="*/ 9 h 13"/>
                <a:gd name="T10" fmla="*/ 248 w 259"/>
                <a:gd name="T11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13">
                  <a:moveTo>
                    <a:pt x="248" y="10"/>
                  </a:moveTo>
                  <a:cubicBezTo>
                    <a:pt x="246" y="7"/>
                    <a:pt x="259" y="8"/>
                    <a:pt x="258" y="12"/>
                  </a:cubicBezTo>
                  <a:cubicBezTo>
                    <a:pt x="180" y="12"/>
                    <a:pt x="86" y="4"/>
                    <a:pt x="0" y="7"/>
                  </a:cubicBezTo>
                  <a:cubicBezTo>
                    <a:pt x="75" y="0"/>
                    <a:pt x="160" y="8"/>
                    <a:pt x="234" y="11"/>
                  </a:cubicBezTo>
                  <a:cubicBezTo>
                    <a:pt x="239" y="11"/>
                    <a:pt x="249" y="13"/>
                    <a:pt x="250" y="9"/>
                  </a:cubicBezTo>
                  <a:cubicBezTo>
                    <a:pt x="249" y="9"/>
                    <a:pt x="248" y="9"/>
                    <a:pt x="24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614"/>
            <p:cNvSpPr>
              <a:spLocks/>
            </p:cNvSpPr>
            <p:nvPr/>
          </p:nvSpPr>
          <p:spPr bwMode="auto">
            <a:xfrm>
              <a:off x="7953375" y="3055938"/>
              <a:ext cx="487363" cy="34925"/>
            </a:xfrm>
            <a:custGeom>
              <a:avLst/>
              <a:gdLst>
                <a:gd name="T0" fmla="*/ 0 w 153"/>
                <a:gd name="T1" fmla="*/ 9 h 11"/>
                <a:gd name="T2" fmla="*/ 146 w 153"/>
                <a:gd name="T3" fmla="*/ 5 h 11"/>
                <a:gd name="T4" fmla="*/ 150 w 153"/>
                <a:gd name="T5" fmla="*/ 7 h 11"/>
                <a:gd name="T6" fmla="*/ 0 w 153"/>
                <a:gd name="T7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3" h="11">
                  <a:moveTo>
                    <a:pt x="0" y="9"/>
                  </a:moveTo>
                  <a:cubicBezTo>
                    <a:pt x="48" y="9"/>
                    <a:pt x="93" y="0"/>
                    <a:pt x="146" y="5"/>
                  </a:cubicBezTo>
                  <a:cubicBezTo>
                    <a:pt x="146" y="5"/>
                    <a:pt x="153" y="5"/>
                    <a:pt x="150" y="7"/>
                  </a:cubicBezTo>
                  <a:cubicBezTo>
                    <a:pt x="114" y="5"/>
                    <a:pt x="44" y="11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615"/>
            <p:cNvSpPr>
              <a:spLocks/>
            </p:cNvSpPr>
            <p:nvPr/>
          </p:nvSpPr>
          <p:spPr bwMode="auto">
            <a:xfrm>
              <a:off x="7962900" y="3138488"/>
              <a:ext cx="395288" cy="19050"/>
            </a:xfrm>
            <a:custGeom>
              <a:avLst/>
              <a:gdLst>
                <a:gd name="T0" fmla="*/ 2 w 124"/>
                <a:gd name="T1" fmla="*/ 6 h 6"/>
                <a:gd name="T2" fmla="*/ 11 w 124"/>
                <a:gd name="T3" fmla="*/ 3 h 6"/>
                <a:gd name="T4" fmla="*/ 124 w 124"/>
                <a:gd name="T5" fmla="*/ 4 h 6"/>
                <a:gd name="T6" fmla="*/ 2 w 12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4" h="6">
                  <a:moveTo>
                    <a:pt x="2" y="6"/>
                  </a:moveTo>
                  <a:cubicBezTo>
                    <a:pt x="0" y="4"/>
                    <a:pt x="9" y="3"/>
                    <a:pt x="11" y="3"/>
                  </a:cubicBezTo>
                  <a:cubicBezTo>
                    <a:pt x="45" y="0"/>
                    <a:pt x="94" y="4"/>
                    <a:pt x="124" y="4"/>
                  </a:cubicBezTo>
                  <a:cubicBezTo>
                    <a:pt x="82" y="6"/>
                    <a:pt x="36" y="5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616"/>
            <p:cNvSpPr>
              <a:spLocks/>
            </p:cNvSpPr>
            <p:nvPr/>
          </p:nvSpPr>
          <p:spPr bwMode="auto">
            <a:xfrm>
              <a:off x="8016875" y="2019300"/>
              <a:ext cx="53975" cy="12700"/>
            </a:xfrm>
            <a:custGeom>
              <a:avLst/>
              <a:gdLst>
                <a:gd name="T0" fmla="*/ 4 w 17"/>
                <a:gd name="T1" fmla="*/ 2 h 4"/>
                <a:gd name="T2" fmla="*/ 14 w 17"/>
                <a:gd name="T3" fmla="*/ 0 h 4"/>
                <a:gd name="T4" fmla="*/ 4 w 17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4">
                  <a:moveTo>
                    <a:pt x="4" y="2"/>
                  </a:moveTo>
                  <a:cubicBezTo>
                    <a:pt x="0" y="2"/>
                    <a:pt x="12" y="2"/>
                    <a:pt x="14" y="0"/>
                  </a:cubicBezTo>
                  <a:cubicBezTo>
                    <a:pt x="17" y="4"/>
                    <a:pt x="7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617"/>
            <p:cNvSpPr>
              <a:spLocks/>
            </p:cNvSpPr>
            <p:nvPr/>
          </p:nvSpPr>
          <p:spPr bwMode="auto">
            <a:xfrm>
              <a:off x="8074025" y="1952625"/>
              <a:ext cx="363538" cy="69850"/>
            </a:xfrm>
            <a:custGeom>
              <a:avLst/>
              <a:gdLst>
                <a:gd name="T0" fmla="*/ 0 w 114"/>
                <a:gd name="T1" fmla="*/ 22 h 22"/>
                <a:gd name="T2" fmla="*/ 114 w 114"/>
                <a:gd name="T3" fmla="*/ 0 h 22"/>
                <a:gd name="T4" fmla="*/ 63 w 114"/>
                <a:gd name="T5" fmla="*/ 12 h 22"/>
                <a:gd name="T6" fmla="*/ 0 w 114"/>
                <a:gd name="T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22">
                  <a:moveTo>
                    <a:pt x="0" y="22"/>
                  </a:moveTo>
                  <a:cubicBezTo>
                    <a:pt x="40" y="16"/>
                    <a:pt x="78" y="8"/>
                    <a:pt x="114" y="0"/>
                  </a:cubicBezTo>
                  <a:cubicBezTo>
                    <a:pt x="97" y="8"/>
                    <a:pt x="79" y="9"/>
                    <a:pt x="63" y="12"/>
                  </a:cubicBezTo>
                  <a:cubicBezTo>
                    <a:pt x="42" y="16"/>
                    <a:pt x="22" y="21"/>
                    <a:pt x="0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618"/>
            <p:cNvSpPr>
              <a:spLocks/>
            </p:cNvSpPr>
            <p:nvPr/>
          </p:nvSpPr>
          <p:spPr bwMode="auto">
            <a:xfrm>
              <a:off x="8245475" y="1806575"/>
              <a:ext cx="328613" cy="53975"/>
            </a:xfrm>
            <a:custGeom>
              <a:avLst/>
              <a:gdLst>
                <a:gd name="T0" fmla="*/ 0 w 103"/>
                <a:gd name="T1" fmla="*/ 17 h 17"/>
                <a:gd name="T2" fmla="*/ 34 w 103"/>
                <a:gd name="T3" fmla="*/ 5 h 17"/>
                <a:gd name="T4" fmla="*/ 103 w 103"/>
                <a:gd name="T5" fmla="*/ 0 h 17"/>
                <a:gd name="T6" fmla="*/ 84 w 103"/>
                <a:gd name="T7" fmla="*/ 4 h 17"/>
                <a:gd name="T8" fmla="*/ 0 w 103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7">
                  <a:moveTo>
                    <a:pt x="0" y="17"/>
                  </a:moveTo>
                  <a:cubicBezTo>
                    <a:pt x="2" y="8"/>
                    <a:pt x="28" y="14"/>
                    <a:pt x="34" y="5"/>
                  </a:cubicBezTo>
                  <a:cubicBezTo>
                    <a:pt x="57" y="8"/>
                    <a:pt x="77" y="1"/>
                    <a:pt x="103" y="0"/>
                  </a:cubicBezTo>
                  <a:cubicBezTo>
                    <a:pt x="98" y="4"/>
                    <a:pt x="90" y="4"/>
                    <a:pt x="84" y="4"/>
                  </a:cubicBezTo>
                  <a:cubicBezTo>
                    <a:pt x="59" y="7"/>
                    <a:pt x="27" y="11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619"/>
            <p:cNvSpPr>
              <a:spLocks/>
            </p:cNvSpPr>
            <p:nvPr/>
          </p:nvSpPr>
          <p:spPr bwMode="auto">
            <a:xfrm>
              <a:off x="8308975" y="3929063"/>
              <a:ext cx="131763" cy="12700"/>
            </a:xfrm>
            <a:custGeom>
              <a:avLst/>
              <a:gdLst>
                <a:gd name="T0" fmla="*/ 0 w 41"/>
                <a:gd name="T1" fmla="*/ 4 h 4"/>
                <a:gd name="T2" fmla="*/ 41 w 41"/>
                <a:gd name="T3" fmla="*/ 3 h 4"/>
                <a:gd name="T4" fmla="*/ 0 w 41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4">
                  <a:moveTo>
                    <a:pt x="0" y="4"/>
                  </a:moveTo>
                  <a:cubicBezTo>
                    <a:pt x="6" y="1"/>
                    <a:pt x="39" y="0"/>
                    <a:pt x="41" y="3"/>
                  </a:cubicBezTo>
                  <a:cubicBezTo>
                    <a:pt x="30" y="3"/>
                    <a:pt x="17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620"/>
            <p:cNvSpPr>
              <a:spLocks/>
            </p:cNvSpPr>
            <p:nvPr/>
          </p:nvSpPr>
          <p:spPr bwMode="auto">
            <a:xfrm>
              <a:off x="8459788" y="3948113"/>
              <a:ext cx="73025" cy="22225"/>
            </a:xfrm>
            <a:custGeom>
              <a:avLst/>
              <a:gdLst>
                <a:gd name="T0" fmla="*/ 0 w 23"/>
                <a:gd name="T1" fmla="*/ 4 h 7"/>
                <a:gd name="T2" fmla="*/ 23 w 23"/>
                <a:gd name="T3" fmla="*/ 4 h 7"/>
                <a:gd name="T4" fmla="*/ 0 w 23"/>
                <a:gd name="T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7">
                  <a:moveTo>
                    <a:pt x="0" y="4"/>
                  </a:moveTo>
                  <a:cubicBezTo>
                    <a:pt x="6" y="0"/>
                    <a:pt x="15" y="5"/>
                    <a:pt x="23" y="4"/>
                  </a:cubicBezTo>
                  <a:cubicBezTo>
                    <a:pt x="16" y="7"/>
                    <a:pt x="10" y="3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621"/>
            <p:cNvSpPr>
              <a:spLocks/>
            </p:cNvSpPr>
            <p:nvPr/>
          </p:nvSpPr>
          <p:spPr bwMode="auto">
            <a:xfrm>
              <a:off x="8535988" y="2928938"/>
              <a:ext cx="146050" cy="19050"/>
            </a:xfrm>
            <a:custGeom>
              <a:avLst/>
              <a:gdLst>
                <a:gd name="T0" fmla="*/ 0 w 46"/>
                <a:gd name="T1" fmla="*/ 3 h 6"/>
                <a:gd name="T2" fmla="*/ 45 w 46"/>
                <a:gd name="T3" fmla="*/ 5 h 6"/>
                <a:gd name="T4" fmla="*/ 44 w 46"/>
                <a:gd name="T5" fmla="*/ 6 h 6"/>
                <a:gd name="T6" fmla="*/ 0 w 46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6">
                  <a:moveTo>
                    <a:pt x="0" y="3"/>
                  </a:moveTo>
                  <a:cubicBezTo>
                    <a:pt x="10" y="0"/>
                    <a:pt x="31" y="4"/>
                    <a:pt x="45" y="5"/>
                  </a:cubicBezTo>
                  <a:cubicBezTo>
                    <a:pt x="46" y="6"/>
                    <a:pt x="45" y="6"/>
                    <a:pt x="44" y="6"/>
                  </a:cubicBezTo>
                  <a:cubicBezTo>
                    <a:pt x="34" y="4"/>
                    <a:pt x="16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622"/>
            <p:cNvSpPr>
              <a:spLocks/>
            </p:cNvSpPr>
            <p:nvPr/>
          </p:nvSpPr>
          <p:spPr bwMode="auto">
            <a:xfrm>
              <a:off x="8691563" y="3135313"/>
              <a:ext cx="282575" cy="44450"/>
            </a:xfrm>
            <a:custGeom>
              <a:avLst/>
              <a:gdLst>
                <a:gd name="T0" fmla="*/ 89 w 89"/>
                <a:gd name="T1" fmla="*/ 2 h 14"/>
                <a:gd name="T2" fmla="*/ 49 w 89"/>
                <a:gd name="T3" fmla="*/ 8 h 14"/>
                <a:gd name="T4" fmla="*/ 10 w 89"/>
                <a:gd name="T5" fmla="*/ 10 h 14"/>
                <a:gd name="T6" fmla="*/ 15 w 89"/>
                <a:gd name="T7" fmla="*/ 12 h 14"/>
                <a:gd name="T8" fmla="*/ 0 w 89"/>
                <a:gd name="T9" fmla="*/ 11 h 14"/>
                <a:gd name="T10" fmla="*/ 83 w 89"/>
                <a:gd name="T11" fmla="*/ 2 h 14"/>
                <a:gd name="T12" fmla="*/ 80 w 89"/>
                <a:gd name="T13" fmla="*/ 1 h 14"/>
                <a:gd name="T14" fmla="*/ 81 w 89"/>
                <a:gd name="T15" fmla="*/ 0 h 14"/>
                <a:gd name="T16" fmla="*/ 89 w 89"/>
                <a:gd name="T17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14">
                  <a:moveTo>
                    <a:pt x="89" y="2"/>
                  </a:moveTo>
                  <a:cubicBezTo>
                    <a:pt x="79" y="7"/>
                    <a:pt x="63" y="7"/>
                    <a:pt x="49" y="8"/>
                  </a:cubicBezTo>
                  <a:cubicBezTo>
                    <a:pt x="38" y="9"/>
                    <a:pt x="23" y="10"/>
                    <a:pt x="10" y="10"/>
                  </a:cubicBezTo>
                  <a:cubicBezTo>
                    <a:pt x="9" y="14"/>
                    <a:pt x="13" y="12"/>
                    <a:pt x="15" y="12"/>
                  </a:cubicBezTo>
                  <a:cubicBezTo>
                    <a:pt x="15" y="14"/>
                    <a:pt x="3" y="12"/>
                    <a:pt x="0" y="11"/>
                  </a:cubicBezTo>
                  <a:cubicBezTo>
                    <a:pt x="23" y="3"/>
                    <a:pt x="56" y="9"/>
                    <a:pt x="83" y="2"/>
                  </a:cubicBezTo>
                  <a:cubicBezTo>
                    <a:pt x="83" y="1"/>
                    <a:pt x="81" y="1"/>
                    <a:pt x="80" y="1"/>
                  </a:cubicBezTo>
                  <a:cubicBezTo>
                    <a:pt x="80" y="0"/>
                    <a:pt x="81" y="0"/>
                    <a:pt x="81" y="0"/>
                  </a:cubicBezTo>
                  <a:cubicBezTo>
                    <a:pt x="83" y="2"/>
                    <a:pt x="88" y="0"/>
                    <a:pt x="8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623"/>
            <p:cNvSpPr>
              <a:spLocks/>
            </p:cNvSpPr>
            <p:nvPr/>
          </p:nvSpPr>
          <p:spPr bwMode="auto">
            <a:xfrm>
              <a:off x="8939213" y="2992438"/>
              <a:ext cx="34925" cy="6350"/>
            </a:xfrm>
            <a:custGeom>
              <a:avLst/>
              <a:gdLst>
                <a:gd name="T0" fmla="*/ 2 w 11"/>
                <a:gd name="T1" fmla="*/ 2 h 2"/>
                <a:gd name="T2" fmla="*/ 10 w 11"/>
                <a:gd name="T3" fmla="*/ 0 h 2"/>
                <a:gd name="T4" fmla="*/ 2 w 1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2">
                  <a:moveTo>
                    <a:pt x="2" y="2"/>
                  </a:moveTo>
                  <a:cubicBezTo>
                    <a:pt x="0" y="0"/>
                    <a:pt x="8" y="1"/>
                    <a:pt x="10" y="0"/>
                  </a:cubicBezTo>
                  <a:cubicBezTo>
                    <a:pt x="11" y="1"/>
                    <a:pt x="5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624"/>
            <p:cNvSpPr>
              <a:spLocks/>
            </p:cNvSpPr>
            <p:nvPr/>
          </p:nvSpPr>
          <p:spPr bwMode="auto">
            <a:xfrm>
              <a:off x="9501188" y="2568575"/>
              <a:ext cx="38100" cy="23813"/>
            </a:xfrm>
            <a:custGeom>
              <a:avLst/>
              <a:gdLst>
                <a:gd name="T0" fmla="*/ 0 w 12"/>
                <a:gd name="T1" fmla="*/ 2 h 7"/>
                <a:gd name="T2" fmla="*/ 12 w 12"/>
                <a:gd name="T3" fmla="*/ 5 h 7"/>
                <a:gd name="T4" fmla="*/ 0 w 12"/>
                <a:gd name="T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">
                  <a:moveTo>
                    <a:pt x="0" y="2"/>
                  </a:moveTo>
                  <a:cubicBezTo>
                    <a:pt x="3" y="0"/>
                    <a:pt x="7" y="5"/>
                    <a:pt x="12" y="5"/>
                  </a:cubicBezTo>
                  <a:cubicBezTo>
                    <a:pt x="9" y="7"/>
                    <a:pt x="3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625"/>
            <p:cNvSpPr>
              <a:spLocks/>
            </p:cNvSpPr>
            <p:nvPr/>
          </p:nvSpPr>
          <p:spPr bwMode="auto">
            <a:xfrm>
              <a:off x="9567863" y="2646363"/>
              <a:ext cx="44450" cy="19050"/>
            </a:xfrm>
            <a:custGeom>
              <a:avLst/>
              <a:gdLst>
                <a:gd name="T0" fmla="*/ 0 w 14"/>
                <a:gd name="T1" fmla="*/ 2 h 6"/>
                <a:gd name="T2" fmla="*/ 14 w 14"/>
                <a:gd name="T3" fmla="*/ 6 h 6"/>
                <a:gd name="T4" fmla="*/ 0 w 14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6">
                  <a:moveTo>
                    <a:pt x="0" y="2"/>
                  </a:moveTo>
                  <a:cubicBezTo>
                    <a:pt x="4" y="0"/>
                    <a:pt x="10" y="5"/>
                    <a:pt x="14" y="6"/>
                  </a:cubicBezTo>
                  <a:cubicBezTo>
                    <a:pt x="9" y="6"/>
                    <a:pt x="5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626"/>
            <p:cNvSpPr>
              <a:spLocks/>
            </p:cNvSpPr>
            <p:nvPr/>
          </p:nvSpPr>
          <p:spPr bwMode="auto">
            <a:xfrm>
              <a:off x="9666288" y="2681288"/>
              <a:ext cx="53975" cy="31750"/>
            </a:xfrm>
            <a:custGeom>
              <a:avLst/>
              <a:gdLst>
                <a:gd name="T0" fmla="*/ 0 w 17"/>
                <a:gd name="T1" fmla="*/ 3 h 10"/>
                <a:gd name="T2" fmla="*/ 17 w 17"/>
                <a:gd name="T3" fmla="*/ 8 h 10"/>
                <a:gd name="T4" fmla="*/ 0 w 17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0">
                  <a:moveTo>
                    <a:pt x="0" y="3"/>
                  </a:moveTo>
                  <a:cubicBezTo>
                    <a:pt x="6" y="0"/>
                    <a:pt x="10" y="8"/>
                    <a:pt x="17" y="8"/>
                  </a:cubicBezTo>
                  <a:cubicBezTo>
                    <a:pt x="11" y="10"/>
                    <a:pt x="6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627"/>
            <p:cNvSpPr>
              <a:spLocks/>
            </p:cNvSpPr>
            <p:nvPr/>
          </p:nvSpPr>
          <p:spPr bwMode="auto">
            <a:xfrm>
              <a:off x="9812338" y="2786063"/>
              <a:ext cx="34925" cy="22225"/>
            </a:xfrm>
            <a:custGeom>
              <a:avLst/>
              <a:gdLst>
                <a:gd name="T0" fmla="*/ 0 w 11"/>
                <a:gd name="T1" fmla="*/ 3 h 7"/>
                <a:gd name="T2" fmla="*/ 10 w 11"/>
                <a:gd name="T3" fmla="*/ 5 h 7"/>
                <a:gd name="T4" fmla="*/ 0 w 11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7">
                  <a:moveTo>
                    <a:pt x="0" y="3"/>
                  </a:moveTo>
                  <a:cubicBezTo>
                    <a:pt x="3" y="0"/>
                    <a:pt x="6" y="5"/>
                    <a:pt x="10" y="5"/>
                  </a:cubicBezTo>
                  <a:cubicBezTo>
                    <a:pt x="11" y="7"/>
                    <a:pt x="2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628"/>
            <p:cNvSpPr>
              <a:spLocks/>
            </p:cNvSpPr>
            <p:nvPr/>
          </p:nvSpPr>
          <p:spPr bwMode="auto">
            <a:xfrm>
              <a:off x="7616825" y="1873250"/>
              <a:ext cx="682625" cy="133350"/>
            </a:xfrm>
            <a:custGeom>
              <a:avLst/>
              <a:gdLst>
                <a:gd name="T0" fmla="*/ 0 w 215"/>
                <a:gd name="T1" fmla="*/ 39 h 42"/>
                <a:gd name="T2" fmla="*/ 3 w 215"/>
                <a:gd name="T3" fmla="*/ 29 h 42"/>
                <a:gd name="T4" fmla="*/ 36 w 215"/>
                <a:gd name="T5" fmla="*/ 25 h 42"/>
                <a:gd name="T6" fmla="*/ 9 w 215"/>
                <a:gd name="T7" fmla="*/ 35 h 42"/>
                <a:gd name="T8" fmla="*/ 34 w 215"/>
                <a:gd name="T9" fmla="*/ 29 h 42"/>
                <a:gd name="T10" fmla="*/ 215 w 215"/>
                <a:gd name="T11" fmla="*/ 0 h 42"/>
                <a:gd name="T12" fmla="*/ 39 w 215"/>
                <a:gd name="T13" fmla="*/ 32 h 42"/>
                <a:gd name="T14" fmla="*/ 42 w 215"/>
                <a:gd name="T15" fmla="*/ 33 h 42"/>
                <a:gd name="T16" fmla="*/ 34 w 215"/>
                <a:gd name="T17" fmla="*/ 33 h 42"/>
                <a:gd name="T18" fmla="*/ 0 w 215"/>
                <a:gd name="T19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5" h="42">
                  <a:moveTo>
                    <a:pt x="0" y="39"/>
                  </a:moveTo>
                  <a:cubicBezTo>
                    <a:pt x="2" y="33"/>
                    <a:pt x="5" y="36"/>
                    <a:pt x="3" y="29"/>
                  </a:cubicBezTo>
                  <a:cubicBezTo>
                    <a:pt x="14" y="28"/>
                    <a:pt x="26" y="28"/>
                    <a:pt x="36" y="25"/>
                  </a:cubicBezTo>
                  <a:cubicBezTo>
                    <a:pt x="30" y="33"/>
                    <a:pt x="15" y="28"/>
                    <a:pt x="9" y="35"/>
                  </a:cubicBezTo>
                  <a:cubicBezTo>
                    <a:pt x="17" y="37"/>
                    <a:pt x="28" y="33"/>
                    <a:pt x="34" y="29"/>
                  </a:cubicBezTo>
                  <a:cubicBezTo>
                    <a:pt x="93" y="20"/>
                    <a:pt x="152" y="4"/>
                    <a:pt x="215" y="0"/>
                  </a:cubicBezTo>
                  <a:cubicBezTo>
                    <a:pt x="156" y="11"/>
                    <a:pt x="97" y="19"/>
                    <a:pt x="39" y="32"/>
                  </a:cubicBezTo>
                  <a:cubicBezTo>
                    <a:pt x="39" y="34"/>
                    <a:pt x="41" y="33"/>
                    <a:pt x="42" y="33"/>
                  </a:cubicBezTo>
                  <a:cubicBezTo>
                    <a:pt x="39" y="38"/>
                    <a:pt x="37" y="33"/>
                    <a:pt x="34" y="33"/>
                  </a:cubicBezTo>
                  <a:cubicBezTo>
                    <a:pt x="23" y="33"/>
                    <a:pt x="10" y="42"/>
                    <a:pt x="0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629"/>
            <p:cNvSpPr>
              <a:spLocks noEditPoints="1"/>
            </p:cNvSpPr>
            <p:nvPr/>
          </p:nvSpPr>
          <p:spPr bwMode="auto">
            <a:xfrm>
              <a:off x="7693025" y="2913063"/>
              <a:ext cx="111125" cy="473075"/>
            </a:xfrm>
            <a:custGeom>
              <a:avLst/>
              <a:gdLst>
                <a:gd name="T0" fmla="*/ 10 w 35"/>
                <a:gd name="T1" fmla="*/ 90 h 149"/>
                <a:gd name="T2" fmla="*/ 13 w 35"/>
                <a:gd name="T3" fmla="*/ 97 h 149"/>
                <a:gd name="T4" fmla="*/ 18 w 35"/>
                <a:gd name="T5" fmla="*/ 94 h 149"/>
                <a:gd name="T6" fmla="*/ 17 w 35"/>
                <a:gd name="T7" fmla="*/ 64 h 149"/>
                <a:gd name="T8" fmla="*/ 13 w 35"/>
                <a:gd name="T9" fmla="*/ 62 h 149"/>
                <a:gd name="T10" fmla="*/ 4 w 35"/>
                <a:gd name="T11" fmla="*/ 19 h 149"/>
                <a:gd name="T12" fmla="*/ 4 w 35"/>
                <a:gd name="T13" fmla="*/ 11 h 149"/>
                <a:gd name="T14" fmla="*/ 5 w 35"/>
                <a:gd name="T15" fmla="*/ 17 h 149"/>
                <a:gd name="T16" fmla="*/ 15 w 35"/>
                <a:gd name="T17" fmla="*/ 56 h 149"/>
                <a:gd name="T18" fmla="*/ 13 w 35"/>
                <a:gd name="T19" fmla="*/ 40 h 149"/>
                <a:gd name="T20" fmla="*/ 4 w 35"/>
                <a:gd name="T21" fmla="*/ 9 h 149"/>
                <a:gd name="T22" fmla="*/ 4 w 35"/>
                <a:gd name="T23" fmla="*/ 2 h 149"/>
                <a:gd name="T24" fmla="*/ 10 w 35"/>
                <a:gd name="T25" fmla="*/ 10 h 149"/>
                <a:gd name="T26" fmla="*/ 22 w 35"/>
                <a:gd name="T27" fmla="*/ 49 h 149"/>
                <a:gd name="T28" fmla="*/ 22 w 35"/>
                <a:gd name="T29" fmla="*/ 57 h 149"/>
                <a:gd name="T30" fmla="*/ 35 w 35"/>
                <a:gd name="T31" fmla="*/ 63 h 149"/>
                <a:gd name="T32" fmla="*/ 22 w 35"/>
                <a:gd name="T33" fmla="*/ 85 h 149"/>
                <a:gd name="T34" fmla="*/ 18 w 35"/>
                <a:gd name="T35" fmla="*/ 112 h 149"/>
                <a:gd name="T36" fmla="*/ 14 w 35"/>
                <a:gd name="T37" fmla="*/ 112 h 149"/>
                <a:gd name="T38" fmla="*/ 3 w 35"/>
                <a:gd name="T39" fmla="*/ 149 h 149"/>
                <a:gd name="T40" fmla="*/ 1 w 35"/>
                <a:gd name="T41" fmla="*/ 147 h 149"/>
                <a:gd name="T42" fmla="*/ 9 w 35"/>
                <a:gd name="T43" fmla="*/ 119 h 149"/>
                <a:gd name="T44" fmla="*/ 10 w 35"/>
                <a:gd name="T45" fmla="*/ 90 h 149"/>
                <a:gd name="T46" fmla="*/ 30 w 35"/>
                <a:gd name="T47" fmla="*/ 66 h 149"/>
                <a:gd name="T48" fmla="*/ 20 w 35"/>
                <a:gd name="T49" fmla="*/ 63 h 149"/>
                <a:gd name="T50" fmla="*/ 18 w 35"/>
                <a:gd name="T51" fmla="*/ 80 h 149"/>
                <a:gd name="T52" fmla="*/ 30 w 35"/>
                <a:gd name="T53" fmla="*/ 66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" h="149">
                  <a:moveTo>
                    <a:pt x="10" y="90"/>
                  </a:moveTo>
                  <a:cubicBezTo>
                    <a:pt x="14" y="90"/>
                    <a:pt x="11" y="96"/>
                    <a:pt x="13" y="97"/>
                  </a:cubicBezTo>
                  <a:cubicBezTo>
                    <a:pt x="15" y="96"/>
                    <a:pt x="14" y="92"/>
                    <a:pt x="18" y="94"/>
                  </a:cubicBezTo>
                  <a:cubicBezTo>
                    <a:pt x="13" y="88"/>
                    <a:pt x="15" y="72"/>
                    <a:pt x="17" y="64"/>
                  </a:cubicBezTo>
                  <a:cubicBezTo>
                    <a:pt x="17" y="63"/>
                    <a:pt x="14" y="65"/>
                    <a:pt x="13" y="62"/>
                  </a:cubicBezTo>
                  <a:cubicBezTo>
                    <a:pt x="10" y="49"/>
                    <a:pt x="4" y="29"/>
                    <a:pt x="4" y="19"/>
                  </a:cubicBezTo>
                  <a:cubicBezTo>
                    <a:pt x="4" y="18"/>
                    <a:pt x="3" y="12"/>
                    <a:pt x="4" y="11"/>
                  </a:cubicBezTo>
                  <a:cubicBezTo>
                    <a:pt x="5" y="10"/>
                    <a:pt x="5" y="19"/>
                    <a:pt x="5" y="17"/>
                  </a:cubicBezTo>
                  <a:cubicBezTo>
                    <a:pt x="8" y="27"/>
                    <a:pt x="9" y="42"/>
                    <a:pt x="15" y="56"/>
                  </a:cubicBezTo>
                  <a:cubicBezTo>
                    <a:pt x="21" y="53"/>
                    <a:pt x="15" y="46"/>
                    <a:pt x="13" y="40"/>
                  </a:cubicBezTo>
                  <a:cubicBezTo>
                    <a:pt x="10" y="30"/>
                    <a:pt x="11" y="16"/>
                    <a:pt x="4" y="9"/>
                  </a:cubicBezTo>
                  <a:cubicBezTo>
                    <a:pt x="6" y="7"/>
                    <a:pt x="3" y="6"/>
                    <a:pt x="4" y="2"/>
                  </a:cubicBezTo>
                  <a:cubicBezTo>
                    <a:pt x="9" y="0"/>
                    <a:pt x="12" y="4"/>
                    <a:pt x="10" y="10"/>
                  </a:cubicBezTo>
                  <a:cubicBezTo>
                    <a:pt x="14" y="23"/>
                    <a:pt x="15" y="40"/>
                    <a:pt x="22" y="49"/>
                  </a:cubicBezTo>
                  <a:cubicBezTo>
                    <a:pt x="22" y="52"/>
                    <a:pt x="22" y="55"/>
                    <a:pt x="22" y="57"/>
                  </a:cubicBezTo>
                  <a:cubicBezTo>
                    <a:pt x="24" y="62"/>
                    <a:pt x="33" y="59"/>
                    <a:pt x="35" y="63"/>
                  </a:cubicBezTo>
                  <a:cubicBezTo>
                    <a:pt x="35" y="74"/>
                    <a:pt x="28" y="79"/>
                    <a:pt x="22" y="85"/>
                  </a:cubicBezTo>
                  <a:cubicBezTo>
                    <a:pt x="25" y="94"/>
                    <a:pt x="18" y="102"/>
                    <a:pt x="18" y="112"/>
                  </a:cubicBezTo>
                  <a:cubicBezTo>
                    <a:pt x="16" y="112"/>
                    <a:pt x="15" y="112"/>
                    <a:pt x="14" y="112"/>
                  </a:cubicBezTo>
                  <a:cubicBezTo>
                    <a:pt x="12" y="126"/>
                    <a:pt x="6" y="136"/>
                    <a:pt x="3" y="149"/>
                  </a:cubicBezTo>
                  <a:cubicBezTo>
                    <a:pt x="2" y="149"/>
                    <a:pt x="1" y="148"/>
                    <a:pt x="1" y="147"/>
                  </a:cubicBezTo>
                  <a:cubicBezTo>
                    <a:pt x="0" y="136"/>
                    <a:pt x="7" y="128"/>
                    <a:pt x="9" y="119"/>
                  </a:cubicBezTo>
                  <a:cubicBezTo>
                    <a:pt x="10" y="109"/>
                    <a:pt x="4" y="98"/>
                    <a:pt x="10" y="90"/>
                  </a:cubicBezTo>
                  <a:close/>
                  <a:moveTo>
                    <a:pt x="30" y="66"/>
                  </a:moveTo>
                  <a:cubicBezTo>
                    <a:pt x="28" y="64"/>
                    <a:pt x="23" y="65"/>
                    <a:pt x="20" y="63"/>
                  </a:cubicBezTo>
                  <a:cubicBezTo>
                    <a:pt x="21" y="70"/>
                    <a:pt x="18" y="74"/>
                    <a:pt x="18" y="80"/>
                  </a:cubicBezTo>
                  <a:cubicBezTo>
                    <a:pt x="25" y="79"/>
                    <a:pt x="28" y="72"/>
                    <a:pt x="30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630"/>
            <p:cNvSpPr>
              <a:spLocks/>
            </p:cNvSpPr>
            <p:nvPr/>
          </p:nvSpPr>
          <p:spPr bwMode="auto">
            <a:xfrm>
              <a:off x="7883525" y="3957638"/>
              <a:ext cx="735013" cy="41275"/>
            </a:xfrm>
            <a:custGeom>
              <a:avLst/>
              <a:gdLst>
                <a:gd name="T0" fmla="*/ 0 w 231"/>
                <a:gd name="T1" fmla="*/ 13 h 13"/>
                <a:gd name="T2" fmla="*/ 0 w 231"/>
                <a:gd name="T3" fmla="*/ 10 h 13"/>
                <a:gd name="T4" fmla="*/ 212 w 231"/>
                <a:gd name="T5" fmla="*/ 4 h 13"/>
                <a:gd name="T6" fmla="*/ 206 w 231"/>
                <a:gd name="T7" fmla="*/ 3 h 13"/>
                <a:gd name="T8" fmla="*/ 231 w 231"/>
                <a:gd name="T9" fmla="*/ 5 h 13"/>
                <a:gd name="T10" fmla="*/ 191 w 231"/>
                <a:gd name="T11" fmla="*/ 7 h 13"/>
                <a:gd name="T12" fmla="*/ 3 w 231"/>
                <a:gd name="T13" fmla="*/ 13 h 13"/>
                <a:gd name="T14" fmla="*/ 0 w 23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1" h="13">
                  <a:moveTo>
                    <a:pt x="0" y="13"/>
                  </a:moveTo>
                  <a:cubicBezTo>
                    <a:pt x="0" y="12"/>
                    <a:pt x="0" y="11"/>
                    <a:pt x="0" y="10"/>
                  </a:cubicBezTo>
                  <a:cubicBezTo>
                    <a:pt x="68" y="6"/>
                    <a:pt x="142" y="6"/>
                    <a:pt x="212" y="4"/>
                  </a:cubicBezTo>
                  <a:cubicBezTo>
                    <a:pt x="212" y="2"/>
                    <a:pt x="208" y="4"/>
                    <a:pt x="206" y="3"/>
                  </a:cubicBezTo>
                  <a:cubicBezTo>
                    <a:pt x="210" y="0"/>
                    <a:pt x="225" y="3"/>
                    <a:pt x="231" y="5"/>
                  </a:cubicBezTo>
                  <a:cubicBezTo>
                    <a:pt x="222" y="10"/>
                    <a:pt x="207" y="7"/>
                    <a:pt x="191" y="7"/>
                  </a:cubicBezTo>
                  <a:cubicBezTo>
                    <a:pt x="125" y="9"/>
                    <a:pt x="67" y="8"/>
                    <a:pt x="3" y="13"/>
                  </a:cubicBezTo>
                  <a:cubicBezTo>
                    <a:pt x="2" y="13"/>
                    <a:pt x="1" y="13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8" name="Rectangle 32"/>
          <p:cNvSpPr>
            <a:spLocks noChangeArrowheads="1"/>
          </p:cNvSpPr>
          <p:nvPr/>
        </p:nvSpPr>
        <p:spPr bwMode="auto">
          <a:xfrm>
            <a:off x="622598" y="1850598"/>
            <a:ext cx="8136904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 </a:t>
            </a:r>
            <a:r>
              <a:rPr lang="zh-CN" altLang="en-US" sz="2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本节内容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在全书及章节的地位</a:t>
            </a:r>
            <a:r>
              <a:rPr lang="zh-CN" altLang="en-US" sz="2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：</a:t>
            </a:r>
            <a:endParaRPr lang="en-US" altLang="zh-CN" sz="2400" dirty="0" smtClean="0">
              <a:solidFill>
                <a:schemeClr val="bg1">
                  <a:lumMod val="95000"/>
                </a:schemeClr>
              </a:solidFill>
              <a:latin typeface="+mn-ea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      《 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XXXX》</a:t>
            </a:r>
            <a:r>
              <a:rPr lang="zh-CN" altLang="en-US" sz="2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是小学</a:t>
            </a:r>
            <a:r>
              <a:rPr lang="en-US" altLang="zh-CN" sz="2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XX</a:t>
            </a:r>
            <a:r>
              <a:rPr lang="zh-CN" altLang="en-US" sz="2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学科新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教材第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XX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册第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XX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章第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XX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节。在此之前，学生已学习了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XXX ,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这为过渡到本节的学习起着铺垫作用。本节内容是 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______ 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部分，因此，在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______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中，占据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______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的地位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。更多模版：亮亮图文旗舰店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https://liangliangtuwen.tmall.com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6695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565bfbb843c7f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" t="21528" r="1216" b="13827"/>
          <a:stretch/>
        </p:blipFill>
        <p:spPr bwMode="auto">
          <a:xfrm>
            <a:off x="-13291" y="0"/>
            <a:ext cx="12203703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6137089" y="1845618"/>
            <a:ext cx="1028089" cy="1080120"/>
            <a:chOff x="6137089" y="1413570"/>
            <a:chExt cx="1028089" cy="1080120"/>
          </a:xfrm>
        </p:grpSpPr>
        <p:grpSp>
          <p:nvGrpSpPr>
            <p:cNvPr id="5" name="组合 4"/>
            <p:cNvGrpSpPr/>
            <p:nvPr/>
          </p:nvGrpSpPr>
          <p:grpSpPr>
            <a:xfrm>
              <a:off x="6137089" y="1413570"/>
              <a:ext cx="1028089" cy="1030957"/>
              <a:chOff x="808906" y="1899284"/>
              <a:chExt cx="1369516" cy="1373336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808906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808906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1493664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1493664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6204569" y="1478027"/>
              <a:ext cx="908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0" b="1" dirty="0" smtClean="0">
                  <a:blipFill>
                    <a:blip r:embed="rId6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观</a:t>
              </a:r>
              <a:endParaRPr lang="zh-CN" altLang="en-US" sz="6000" b="1" dirty="0">
                <a:blipFill>
                  <a:blip r:embed="rId6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738813" y="1845618"/>
            <a:ext cx="1028089" cy="1080120"/>
            <a:chOff x="4738813" y="1413570"/>
            <a:chExt cx="1028089" cy="1080120"/>
          </a:xfrm>
        </p:grpSpPr>
        <p:grpSp>
          <p:nvGrpSpPr>
            <p:cNvPr id="12" name="组合 11"/>
            <p:cNvGrpSpPr/>
            <p:nvPr/>
          </p:nvGrpSpPr>
          <p:grpSpPr>
            <a:xfrm>
              <a:off x="4738813" y="1413570"/>
              <a:ext cx="1028089" cy="1030957"/>
              <a:chOff x="808906" y="1899284"/>
              <a:chExt cx="1369516" cy="1373336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808906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808906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493664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1493664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4806293" y="1478027"/>
              <a:ext cx="908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0" b="1" dirty="0" smtClean="0">
                  <a:blipFill>
                    <a:blip r:embed="rId6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谢</a:t>
              </a:r>
              <a:endParaRPr lang="zh-CN" altLang="en-US" sz="6000" b="1" dirty="0">
                <a:blipFill>
                  <a:blip r:embed="rId6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340537" y="1845618"/>
            <a:ext cx="1028089" cy="1080120"/>
            <a:chOff x="3340537" y="1413570"/>
            <a:chExt cx="1028089" cy="1080120"/>
          </a:xfrm>
        </p:grpSpPr>
        <p:grpSp>
          <p:nvGrpSpPr>
            <p:cNvPr id="19" name="组合 18"/>
            <p:cNvGrpSpPr/>
            <p:nvPr/>
          </p:nvGrpSpPr>
          <p:grpSpPr>
            <a:xfrm>
              <a:off x="3340537" y="1413570"/>
              <a:ext cx="1028089" cy="1030957"/>
              <a:chOff x="808906" y="1899284"/>
              <a:chExt cx="1369516" cy="1373336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808906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808906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1493664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1493664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3408017" y="1478027"/>
              <a:ext cx="908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0" b="1" dirty="0">
                  <a:blipFill>
                    <a:blip r:embed="rId6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谢</a:t>
              </a:r>
              <a:endParaRPr lang="zh-CN" altLang="en-US" sz="6000" b="1" dirty="0">
                <a:blipFill>
                  <a:blip r:embed="rId6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535366" y="1845618"/>
            <a:ext cx="1028089" cy="1080120"/>
            <a:chOff x="7535366" y="1413570"/>
            <a:chExt cx="1028089" cy="1080120"/>
          </a:xfrm>
        </p:grpSpPr>
        <p:grpSp>
          <p:nvGrpSpPr>
            <p:cNvPr id="26" name="组合 25"/>
            <p:cNvGrpSpPr/>
            <p:nvPr/>
          </p:nvGrpSpPr>
          <p:grpSpPr>
            <a:xfrm>
              <a:off x="7535366" y="1413570"/>
              <a:ext cx="1028089" cy="1030957"/>
              <a:chOff x="808906" y="1899284"/>
              <a:chExt cx="1369516" cy="1373336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808906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808906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1493664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1493664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602846" y="1478027"/>
              <a:ext cx="908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0" b="1" dirty="0" smtClean="0">
                  <a:blipFill>
                    <a:blip r:embed="rId6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看</a:t>
              </a:r>
              <a:endParaRPr lang="zh-CN" altLang="en-US" sz="6000" b="1" dirty="0">
                <a:blipFill>
                  <a:blip r:embed="rId6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06574" y="3154536"/>
            <a:ext cx="11017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 smtClean="0">
                <a:ln w="3175">
                  <a:solidFill>
                    <a:schemeClr val="bg1"/>
                  </a:solidFill>
                </a:ln>
                <a:blipFill>
                  <a:blip r:embed="rId7"/>
                  <a:stretch>
                    <a:fillRect/>
                  </a:stretch>
                </a:blipFill>
                <a:latin typeface="+mn-ea"/>
              </a:rPr>
              <a:t>精美教师说课试讲教学通用</a:t>
            </a:r>
            <a:r>
              <a:rPr lang="en-US" altLang="zh-CN" sz="5400" dirty="0" smtClean="0">
                <a:ln w="3175">
                  <a:solidFill>
                    <a:schemeClr val="bg1"/>
                  </a:solidFill>
                </a:ln>
                <a:blipFill>
                  <a:blip r:embed="rId7"/>
                  <a:stretch>
                    <a:fillRect/>
                  </a:stretch>
                </a:blipFill>
                <a:latin typeface="+mn-ea"/>
              </a:rPr>
              <a:t>PPT</a:t>
            </a:r>
            <a:endParaRPr lang="zh-CN" altLang="en-US" sz="5400" dirty="0">
              <a:ln w="3175">
                <a:solidFill>
                  <a:schemeClr val="bg1"/>
                </a:solidFill>
              </a:ln>
              <a:blipFill>
                <a:blip r:embed="rId7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33" name="Rectangle 4"/>
          <p:cNvSpPr txBox="1">
            <a:spLocks noChangeArrowheads="1"/>
          </p:cNvSpPr>
          <p:nvPr/>
        </p:nvSpPr>
        <p:spPr bwMode="auto">
          <a:xfrm>
            <a:off x="3091299" y="4221999"/>
            <a:ext cx="6007815" cy="50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2400" b="0" dirty="0" smtClean="0">
                <a:blipFill>
                  <a:blip r:embed="rId6"/>
                  <a:stretch>
                    <a:fillRect/>
                  </a:stretch>
                </a:blipFill>
                <a:latin typeface="+mn-ea"/>
                <a:ea typeface="+mn-ea"/>
              </a:rPr>
              <a:t>执教者</a:t>
            </a:r>
            <a:r>
              <a:rPr lang="en-US" altLang="zh-CN" sz="2400" b="0" dirty="0" smtClean="0">
                <a:blipFill>
                  <a:blip r:embed="rId6"/>
                  <a:stretch>
                    <a:fillRect/>
                  </a:stretch>
                </a:blipFill>
                <a:latin typeface="+mn-ea"/>
                <a:ea typeface="+mn-ea"/>
              </a:rPr>
              <a:t>: </a:t>
            </a:r>
            <a:r>
              <a:rPr lang="zh-CN" altLang="en-US" sz="2400" b="0" dirty="0" smtClean="0">
                <a:blipFill>
                  <a:blip r:embed="rId6"/>
                  <a:stretch>
                    <a:fillRect/>
                  </a:stretch>
                </a:blipFill>
                <a:latin typeface="+mn-ea"/>
                <a:ea typeface="+mn-ea"/>
              </a:rPr>
              <a:t>亮亮图文时间</a:t>
            </a:r>
            <a:r>
              <a:rPr lang="zh-CN" altLang="en-US" sz="2400" b="0" dirty="0" smtClean="0">
                <a:blipFill>
                  <a:blip r:embed="rId6"/>
                  <a:stretch>
                    <a:fillRect/>
                  </a:stretch>
                </a:blipFill>
                <a:latin typeface="+mn-ea"/>
                <a:ea typeface="+mn-ea"/>
              </a:rPr>
              <a:t>：</a:t>
            </a:r>
            <a:r>
              <a:rPr lang="en-US" altLang="zh-CN" sz="2400" b="0" dirty="0" smtClean="0">
                <a:blipFill>
                  <a:blip r:embed="rId6"/>
                  <a:stretch>
                    <a:fillRect/>
                  </a:stretch>
                </a:blipFill>
                <a:latin typeface="+mn-ea"/>
                <a:ea typeface="+mn-ea"/>
              </a:rPr>
              <a:t>201X</a:t>
            </a:r>
            <a:r>
              <a:rPr lang="zh-CN" altLang="en-US" sz="2400" b="0" dirty="0" smtClean="0">
                <a:blipFill>
                  <a:blip r:embed="rId6"/>
                  <a:stretch>
                    <a:fillRect/>
                  </a:stretch>
                </a:blipFill>
                <a:latin typeface="+mn-ea"/>
                <a:ea typeface="+mn-ea"/>
              </a:rPr>
              <a:t>年</a:t>
            </a:r>
            <a:r>
              <a:rPr lang="en-US" altLang="zh-CN" sz="2400" b="0" dirty="0" smtClean="0">
                <a:blipFill>
                  <a:blip r:embed="rId6"/>
                  <a:stretch>
                    <a:fillRect/>
                  </a:stretch>
                </a:blipFill>
                <a:latin typeface="+mn-ea"/>
                <a:ea typeface="+mn-ea"/>
              </a:rPr>
              <a:t>XX</a:t>
            </a:r>
            <a:r>
              <a:rPr lang="zh-CN" altLang="en-US" sz="2400" b="0" dirty="0" smtClean="0">
                <a:blipFill>
                  <a:blip r:embed="rId6"/>
                  <a:stretch>
                    <a:fillRect/>
                  </a:stretch>
                </a:blipFill>
                <a:latin typeface="+mn-ea"/>
                <a:ea typeface="+mn-ea"/>
              </a:rPr>
              <a:t>月</a:t>
            </a:r>
            <a:endParaRPr lang="zh-CN" altLang="en-US" sz="2400" b="0" dirty="0">
              <a:blipFill>
                <a:blip r:embed="rId6"/>
                <a:stretch>
                  <a:fillRect/>
                </a:stretch>
              </a:blipFill>
              <a:latin typeface="+mn-ea"/>
              <a:ea typeface="+mn-ea"/>
            </a:endParaRPr>
          </a:p>
        </p:txBody>
      </p:sp>
      <p:pic>
        <p:nvPicPr>
          <p:cNvPr id="2052" name="Picture 4" descr="C:\Users\Administrator\各行业\黑板\我.gi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58" t="50000" r="13768" b="37847"/>
          <a:stretch/>
        </p:blipFill>
        <p:spPr bwMode="auto">
          <a:xfrm>
            <a:off x="4180676" y="5130625"/>
            <a:ext cx="3829060" cy="6181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istrator\各行业\黑板\未标题-1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43"/>
          <a:stretch/>
        </p:blipFill>
        <p:spPr bwMode="auto">
          <a:xfrm>
            <a:off x="5268069" y="4898624"/>
            <a:ext cx="466179" cy="4640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C:\Users\Administrator\各行业\黑板\未标题-1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7"/>
          <a:stretch/>
        </p:blipFill>
        <p:spPr bwMode="auto">
          <a:xfrm>
            <a:off x="6527254" y="4941961"/>
            <a:ext cx="700460" cy="4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8" name="组合 237"/>
          <p:cNvGrpSpPr/>
          <p:nvPr/>
        </p:nvGrpSpPr>
        <p:grpSpPr>
          <a:xfrm>
            <a:off x="490281" y="465213"/>
            <a:ext cx="1219200" cy="1289050"/>
            <a:chOff x="6510338" y="3652839"/>
            <a:chExt cx="1219200" cy="1289050"/>
          </a:xfrm>
        </p:grpSpPr>
        <p:sp>
          <p:nvSpPr>
            <p:cNvPr id="239" name="Freeform 2126"/>
            <p:cNvSpPr>
              <a:spLocks/>
            </p:cNvSpPr>
            <p:nvPr/>
          </p:nvSpPr>
          <p:spPr bwMode="auto">
            <a:xfrm>
              <a:off x="6880225" y="4108451"/>
              <a:ext cx="47625" cy="33338"/>
            </a:xfrm>
            <a:custGeom>
              <a:avLst/>
              <a:gdLst>
                <a:gd name="T0" fmla="*/ 6 w 27"/>
                <a:gd name="T1" fmla="*/ 19 h 19"/>
                <a:gd name="T2" fmla="*/ 27 w 27"/>
                <a:gd name="T3" fmla="*/ 1 h 19"/>
                <a:gd name="T4" fmla="*/ 21 w 27"/>
                <a:gd name="T5" fmla="*/ 2 h 19"/>
                <a:gd name="T6" fmla="*/ 4 w 27"/>
                <a:gd name="T7" fmla="*/ 18 h 19"/>
                <a:gd name="T8" fmla="*/ 6 w 27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9">
                  <a:moveTo>
                    <a:pt x="6" y="19"/>
                  </a:moveTo>
                  <a:cubicBezTo>
                    <a:pt x="15" y="15"/>
                    <a:pt x="21" y="8"/>
                    <a:pt x="27" y="1"/>
                  </a:cubicBezTo>
                  <a:cubicBezTo>
                    <a:pt x="27" y="0"/>
                    <a:pt x="22" y="0"/>
                    <a:pt x="21" y="2"/>
                  </a:cubicBezTo>
                  <a:cubicBezTo>
                    <a:pt x="17" y="7"/>
                    <a:pt x="11" y="15"/>
                    <a:pt x="4" y="18"/>
                  </a:cubicBezTo>
                  <a:cubicBezTo>
                    <a:pt x="0" y="19"/>
                    <a:pt x="4" y="19"/>
                    <a:pt x="6" y="1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127"/>
            <p:cNvSpPr>
              <a:spLocks/>
            </p:cNvSpPr>
            <p:nvPr/>
          </p:nvSpPr>
          <p:spPr bwMode="auto">
            <a:xfrm>
              <a:off x="6931025" y="4044951"/>
              <a:ext cx="11113" cy="9525"/>
            </a:xfrm>
            <a:custGeom>
              <a:avLst/>
              <a:gdLst>
                <a:gd name="T0" fmla="*/ 3 w 7"/>
                <a:gd name="T1" fmla="*/ 6 h 6"/>
                <a:gd name="T2" fmla="*/ 6 w 7"/>
                <a:gd name="T3" fmla="*/ 5 h 6"/>
                <a:gd name="T4" fmla="*/ 6 w 7"/>
                <a:gd name="T5" fmla="*/ 3 h 6"/>
                <a:gd name="T6" fmla="*/ 5 w 7"/>
                <a:gd name="T7" fmla="*/ 2 h 6"/>
                <a:gd name="T8" fmla="*/ 0 w 7"/>
                <a:gd name="T9" fmla="*/ 3 h 6"/>
                <a:gd name="T10" fmla="*/ 3 w 7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6">
                  <a:moveTo>
                    <a:pt x="3" y="6"/>
                  </a:moveTo>
                  <a:cubicBezTo>
                    <a:pt x="4" y="6"/>
                    <a:pt x="5" y="5"/>
                    <a:pt x="6" y="5"/>
                  </a:cubicBezTo>
                  <a:cubicBezTo>
                    <a:pt x="7" y="4"/>
                    <a:pt x="7" y="3"/>
                    <a:pt x="6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128"/>
            <p:cNvSpPr>
              <a:spLocks noEditPoints="1"/>
            </p:cNvSpPr>
            <p:nvPr/>
          </p:nvSpPr>
          <p:spPr bwMode="auto">
            <a:xfrm>
              <a:off x="7034213" y="3652839"/>
              <a:ext cx="539750" cy="546100"/>
            </a:xfrm>
            <a:custGeom>
              <a:avLst/>
              <a:gdLst>
                <a:gd name="T0" fmla="*/ 23 w 311"/>
                <a:gd name="T1" fmla="*/ 199 h 315"/>
                <a:gd name="T2" fmla="*/ 39 w 311"/>
                <a:gd name="T3" fmla="*/ 180 h 315"/>
                <a:gd name="T4" fmla="*/ 88 w 311"/>
                <a:gd name="T5" fmla="*/ 115 h 315"/>
                <a:gd name="T6" fmla="*/ 87 w 311"/>
                <a:gd name="T7" fmla="*/ 129 h 315"/>
                <a:gd name="T8" fmla="*/ 6 w 311"/>
                <a:gd name="T9" fmla="*/ 313 h 315"/>
                <a:gd name="T10" fmla="*/ 112 w 311"/>
                <a:gd name="T11" fmla="*/ 102 h 315"/>
                <a:gd name="T12" fmla="*/ 152 w 311"/>
                <a:gd name="T13" fmla="*/ 67 h 315"/>
                <a:gd name="T14" fmla="*/ 142 w 311"/>
                <a:gd name="T15" fmla="*/ 77 h 315"/>
                <a:gd name="T16" fmla="*/ 140 w 311"/>
                <a:gd name="T17" fmla="*/ 85 h 315"/>
                <a:gd name="T18" fmla="*/ 70 w 311"/>
                <a:gd name="T19" fmla="*/ 209 h 315"/>
                <a:gd name="T20" fmla="*/ 167 w 311"/>
                <a:gd name="T21" fmla="*/ 58 h 315"/>
                <a:gd name="T22" fmla="*/ 160 w 311"/>
                <a:gd name="T23" fmla="*/ 88 h 315"/>
                <a:gd name="T24" fmla="*/ 122 w 311"/>
                <a:gd name="T25" fmla="*/ 194 h 315"/>
                <a:gd name="T26" fmla="*/ 192 w 311"/>
                <a:gd name="T27" fmla="*/ 45 h 315"/>
                <a:gd name="T28" fmla="*/ 178 w 311"/>
                <a:gd name="T29" fmla="*/ 80 h 315"/>
                <a:gd name="T30" fmla="*/ 210 w 311"/>
                <a:gd name="T31" fmla="*/ 45 h 315"/>
                <a:gd name="T32" fmla="*/ 216 w 311"/>
                <a:gd name="T33" fmla="*/ 48 h 315"/>
                <a:gd name="T34" fmla="*/ 227 w 311"/>
                <a:gd name="T35" fmla="*/ 32 h 315"/>
                <a:gd name="T36" fmla="*/ 178 w 311"/>
                <a:gd name="T37" fmla="*/ 129 h 315"/>
                <a:gd name="T38" fmla="*/ 222 w 311"/>
                <a:gd name="T39" fmla="*/ 59 h 315"/>
                <a:gd name="T40" fmla="*/ 235 w 311"/>
                <a:gd name="T41" fmla="*/ 36 h 315"/>
                <a:gd name="T42" fmla="*/ 218 w 311"/>
                <a:gd name="T43" fmla="*/ 90 h 315"/>
                <a:gd name="T44" fmla="*/ 243 w 311"/>
                <a:gd name="T45" fmla="*/ 33 h 315"/>
                <a:gd name="T46" fmla="*/ 261 w 311"/>
                <a:gd name="T47" fmla="*/ 30 h 315"/>
                <a:gd name="T48" fmla="*/ 269 w 311"/>
                <a:gd name="T49" fmla="*/ 33 h 315"/>
                <a:gd name="T50" fmla="*/ 278 w 311"/>
                <a:gd name="T51" fmla="*/ 37 h 315"/>
                <a:gd name="T52" fmla="*/ 285 w 311"/>
                <a:gd name="T53" fmla="*/ 45 h 315"/>
                <a:gd name="T54" fmla="*/ 281 w 311"/>
                <a:gd name="T55" fmla="*/ 35 h 315"/>
                <a:gd name="T56" fmla="*/ 270 w 311"/>
                <a:gd name="T57" fmla="*/ 29 h 315"/>
                <a:gd name="T58" fmla="*/ 262 w 311"/>
                <a:gd name="T59" fmla="*/ 25 h 315"/>
                <a:gd name="T60" fmla="*/ 304 w 311"/>
                <a:gd name="T61" fmla="*/ 14 h 315"/>
                <a:gd name="T62" fmla="*/ 166 w 311"/>
                <a:gd name="T63" fmla="*/ 53 h 315"/>
                <a:gd name="T64" fmla="*/ 142 w 311"/>
                <a:gd name="T65" fmla="*/ 69 h 315"/>
                <a:gd name="T66" fmla="*/ 129 w 311"/>
                <a:gd name="T67" fmla="*/ 77 h 315"/>
                <a:gd name="T68" fmla="*/ 95 w 311"/>
                <a:gd name="T69" fmla="*/ 103 h 315"/>
                <a:gd name="T70" fmla="*/ 84 w 311"/>
                <a:gd name="T71" fmla="*/ 112 h 315"/>
                <a:gd name="T72" fmla="*/ 74 w 311"/>
                <a:gd name="T73" fmla="*/ 121 h 315"/>
                <a:gd name="T74" fmla="*/ 60 w 311"/>
                <a:gd name="T75" fmla="*/ 134 h 315"/>
                <a:gd name="T76" fmla="*/ 239 w 311"/>
                <a:gd name="T77" fmla="*/ 24 h 315"/>
                <a:gd name="T78" fmla="*/ 239 w 311"/>
                <a:gd name="T79" fmla="*/ 22 h 315"/>
                <a:gd name="T80" fmla="*/ 239 w 311"/>
                <a:gd name="T81" fmla="*/ 24 h 315"/>
                <a:gd name="T82" fmla="*/ 230 w 311"/>
                <a:gd name="T83" fmla="*/ 25 h 315"/>
                <a:gd name="T84" fmla="*/ 244 w 311"/>
                <a:gd name="T85" fmla="*/ 26 h 315"/>
                <a:gd name="T86" fmla="*/ 244 w 311"/>
                <a:gd name="T87" fmla="*/ 26 h 315"/>
                <a:gd name="T88" fmla="*/ 218 w 311"/>
                <a:gd name="T89" fmla="*/ 30 h 315"/>
                <a:gd name="T90" fmla="*/ 221 w 311"/>
                <a:gd name="T91" fmla="*/ 29 h 315"/>
                <a:gd name="T92" fmla="*/ 46 w 311"/>
                <a:gd name="T93" fmla="*/ 157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1" h="315">
                  <a:moveTo>
                    <a:pt x="16" y="186"/>
                  </a:moveTo>
                  <a:cubicBezTo>
                    <a:pt x="24" y="177"/>
                    <a:pt x="31" y="168"/>
                    <a:pt x="39" y="160"/>
                  </a:cubicBezTo>
                  <a:cubicBezTo>
                    <a:pt x="33" y="172"/>
                    <a:pt x="26" y="185"/>
                    <a:pt x="23" y="199"/>
                  </a:cubicBezTo>
                  <a:cubicBezTo>
                    <a:pt x="23" y="200"/>
                    <a:pt x="28" y="199"/>
                    <a:pt x="28" y="198"/>
                  </a:cubicBezTo>
                  <a:cubicBezTo>
                    <a:pt x="30" y="192"/>
                    <a:pt x="32" y="186"/>
                    <a:pt x="34" y="181"/>
                  </a:cubicBezTo>
                  <a:cubicBezTo>
                    <a:pt x="35" y="182"/>
                    <a:pt x="38" y="181"/>
                    <a:pt x="39" y="180"/>
                  </a:cubicBezTo>
                  <a:cubicBezTo>
                    <a:pt x="43" y="173"/>
                    <a:pt x="47" y="167"/>
                    <a:pt x="52" y="161"/>
                  </a:cubicBezTo>
                  <a:cubicBezTo>
                    <a:pt x="53" y="161"/>
                    <a:pt x="53" y="160"/>
                    <a:pt x="53" y="160"/>
                  </a:cubicBezTo>
                  <a:cubicBezTo>
                    <a:pt x="70" y="149"/>
                    <a:pt x="78" y="131"/>
                    <a:pt x="88" y="115"/>
                  </a:cubicBezTo>
                  <a:cubicBezTo>
                    <a:pt x="94" y="110"/>
                    <a:pt x="100" y="105"/>
                    <a:pt x="106" y="100"/>
                  </a:cubicBezTo>
                  <a:cubicBezTo>
                    <a:pt x="100" y="109"/>
                    <a:pt x="94" y="119"/>
                    <a:pt x="86" y="126"/>
                  </a:cubicBezTo>
                  <a:cubicBezTo>
                    <a:pt x="85" y="127"/>
                    <a:pt x="86" y="129"/>
                    <a:pt x="87" y="129"/>
                  </a:cubicBezTo>
                  <a:cubicBezTo>
                    <a:pt x="69" y="150"/>
                    <a:pt x="52" y="172"/>
                    <a:pt x="38" y="196"/>
                  </a:cubicBezTo>
                  <a:cubicBezTo>
                    <a:pt x="18" y="232"/>
                    <a:pt x="10" y="274"/>
                    <a:pt x="1" y="314"/>
                  </a:cubicBezTo>
                  <a:cubicBezTo>
                    <a:pt x="0" y="315"/>
                    <a:pt x="6" y="314"/>
                    <a:pt x="6" y="313"/>
                  </a:cubicBezTo>
                  <a:cubicBezTo>
                    <a:pt x="15" y="274"/>
                    <a:pt x="24" y="236"/>
                    <a:pt x="41" y="200"/>
                  </a:cubicBezTo>
                  <a:cubicBezTo>
                    <a:pt x="59" y="164"/>
                    <a:pt x="88" y="133"/>
                    <a:pt x="114" y="103"/>
                  </a:cubicBezTo>
                  <a:cubicBezTo>
                    <a:pt x="115" y="102"/>
                    <a:pt x="114" y="102"/>
                    <a:pt x="112" y="102"/>
                  </a:cubicBezTo>
                  <a:cubicBezTo>
                    <a:pt x="118" y="96"/>
                    <a:pt x="123" y="89"/>
                    <a:pt x="128" y="83"/>
                  </a:cubicBezTo>
                  <a:cubicBezTo>
                    <a:pt x="135" y="78"/>
                    <a:pt x="143" y="73"/>
                    <a:pt x="150" y="68"/>
                  </a:cubicBezTo>
                  <a:cubicBezTo>
                    <a:pt x="151" y="68"/>
                    <a:pt x="151" y="67"/>
                    <a:pt x="152" y="67"/>
                  </a:cubicBezTo>
                  <a:cubicBezTo>
                    <a:pt x="150" y="69"/>
                    <a:pt x="148" y="71"/>
                    <a:pt x="146" y="73"/>
                  </a:cubicBezTo>
                  <a:cubicBezTo>
                    <a:pt x="145" y="73"/>
                    <a:pt x="143" y="74"/>
                    <a:pt x="143" y="75"/>
                  </a:cubicBezTo>
                  <a:cubicBezTo>
                    <a:pt x="143" y="75"/>
                    <a:pt x="143" y="76"/>
                    <a:pt x="142" y="77"/>
                  </a:cubicBezTo>
                  <a:cubicBezTo>
                    <a:pt x="132" y="87"/>
                    <a:pt x="122" y="98"/>
                    <a:pt x="112" y="109"/>
                  </a:cubicBezTo>
                  <a:cubicBezTo>
                    <a:pt x="109" y="111"/>
                    <a:pt x="115" y="111"/>
                    <a:pt x="116" y="110"/>
                  </a:cubicBezTo>
                  <a:cubicBezTo>
                    <a:pt x="124" y="102"/>
                    <a:pt x="132" y="94"/>
                    <a:pt x="140" y="85"/>
                  </a:cubicBezTo>
                  <a:cubicBezTo>
                    <a:pt x="132" y="105"/>
                    <a:pt x="117" y="121"/>
                    <a:pt x="103" y="137"/>
                  </a:cubicBezTo>
                  <a:cubicBezTo>
                    <a:pt x="83" y="159"/>
                    <a:pt x="73" y="182"/>
                    <a:pt x="65" y="210"/>
                  </a:cubicBezTo>
                  <a:cubicBezTo>
                    <a:pt x="65" y="211"/>
                    <a:pt x="70" y="210"/>
                    <a:pt x="70" y="209"/>
                  </a:cubicBezTo>
                  <a:cubicBezTo>
                    <a:pt x="78" y="182"/>
                    <a:pt x="87" y="160"/>
                    <a:pt x="105" y="139"/>
                  </a:cubicBezTo>
                  <a:cubicBezTo>
                    <a:pt x="122" y="120"/>
                    <a:pt x="140" y="102"/>
                    <a:pt x="147" y="77"/>
                  </a:cubicBezTo>
                  <a:cubicBezTo>
                    <a:pt x="154" y="71"/>
                    <a:pt x="160" y="64"/>
                    <a:pt x="167" y="58"/>
                  </a:cubicBezTo>
                  <a:cubicBezTo>
                    <a:pt x="173" y="54"/>
                    <a:pt x="180" y="50"/>
                    <a:pt x="186" y="46"/>
                  </a:cubicBezTo>
                  <a:cubicBezTo>
                    <a:pt x="174" y="59"/>
                    <a:pt x="161" y="72"/>
                    <a:pt x="155" y="89"/>
                  </a:cubicBezTo>
                  <a:cubicBezTo>
                    <a:pt x="154" y="91"/>
                    <a:pt x="160" y="90"/>
                    <a:pt x="160" y="88"/>
                  </a:cubicBezTo>
                  <a:cubicBezTo>
                    <a:pt x="164" y="77"/>
                    <a:pt x="171" y="68"/>
                    <a:pt x="179" y="59"/>
                  </a:cubicBezTo>
                  <a:cubicBezTo>
                    <a:pt x="165" y="106"/>
                    <a:pt x="146" y="152"/>
                    <a:pt x="117" y="192"/>
                  </a:cubicBezTo>
                  <a:cubicBezTo>
                    <a:pt x="115" y="195"/>
                    <a:pt x="120" y="196"/>
                    <a:pt x="122" y="194"/>
                  </a:cubicBezTo>
                  <a:cubicBezTo>
                    <a:pt x="152" y="152"/>
                    <a:pt x="171" y="104"/>
                    <a:pt x="186" y="55"/>
                  </a:cubicBezTo>
                  <a:cubicBezTo>
                    <a:pt x="186" y="54"/>
                    <a:pt x="186" y="53"/>
                    <a:pt x="185" y="53"/>
                  </a:cubicBezTo>
                  <a:cubicBezTo>
                    <a:pt x="188" y="50"/>
                    <a:pt x="190" y="47"/>
                    <a:pt x="192" y="45"/>
                  </a:cubicBezTo>
                  <a:cubicBezTo>
                    <a:pt x="193" y="44"/>
                    <a:pt x="192" y="44"/>
                    <a:pt x="191" y="44"/>
                  </a:cubicBezTo>
                  <a:cubicBezTo>
                    <a:pt x="197" y="41"/>
                    <a:pt x="203" y="37"/>
                    <a:pt x="209" y="34"/>
                  </a:cubicBezTo>
                  <a:cubicBezTo>
                    <a:pt x="197" y="48"/>
                    <a:pt x="193" y="68"/>
                    <a:pt x="178" y="80"/>
                  </a:cubicBezTo>
                  <a:cubicBezTo>
                    <a:pt x="177" y="81"/>
                    <a:pt x="182" y="80"/>
                    <a:pt x="183" y="79"/>
                  </a:cubicBezTo>
                  <a:cubicBezTo>
                    <a:pt x="194" y="71"/>
                    <a:pt x="199" y="58"/>
                    <a:pt x="205" y="46"/>
                  </a:cubicBezTo>
                  <a:cubicBezTo>
                    <a:pt x="206" y="47"/>
                    <a:pt x="209" y="46"/>
                    <a:pt x="210" y="45"/>
                  </a:cubicBezTo>
                  <a:cubicBezTo>
                    <a:pt x="212" y="44"/>
                    <a:pt x="214" y="42"/>
                    <a:pt x="216" y="40"/>
                  </a:cubicBezTo>
                  <a:cubicBezTo>
                    <a:pt x="215" y="42"/>
                    <a:pt x="213" y="45"/>
                    <a:pt x="211" y="48"/>
                  </a:cubicBezTo>
                  <a:cubicBezTo>
                    <a:pt x="211" y="49"/>
                    <a:pt x="216" y="49"/>
                    <a:pt x="216" y="48"/>
                  </a:cubicBezTo>
                  <a:cubicBezTo>
                    <a:pt x="220" y="43"/>
                    <a:pt x="223" y="38"/>
                    <a:pt x="226" y="32"/>
                  </a:cubicBezTo>
                  <a:cubicBezTo>
                    <a:pt x="227" y="32"/>
                    <a:pt x="227" y="31"/>
                    <a:pt x="227" y="31"/>
                  </a:cubicBezTo>
                  <a:cubicBezTo>
                    <a:pt x="227" y="31"/>
                    <a:pt x="227" y="32"/>
                    <a:pt x="227" y="32"/>
                  </a:cubicBezTo>
                  <a:cubicBezTo>
                    <a:pt x="225" y="37"/>
                    <a:pt x="223" y="43"/>
                    <a:pt x="221" y="48"/>
                  </a:cubicBezTo>
                  <a:cubicBezTo>
                    <a:pt x="220" y="47"/>
                    <a:pt x="217" y="48"/>
                    <a:pt x="217" y="49"/>
                  </a:cubicBezTo>
                  <a:cubicBezTo>
                    <a:pt x="207" y="77"/>
                    <a:pt x="199" y="107"/>
                    <a:pt x="178" y="129"/>
                  </a:cubicBezTo>
                  <a:cubicBezTo>
                    <a:pt x="176" y="131"/>
                    <a:pt x="181" y="132"/>
                    <a:pt x="183" y="130"/>
                  </a:cubicBezTo>
                  <a:cubicBezTo>
                    <a:pt x="201" y="111"/>
                    <a:pt x="210" y="85"/>
                    <a:pt x="218" y="60"/>
                  </a:cubicBezTo>
                  <a:cubicBezTo>
                    <a:pt x="220" y="60"/>
                    <a:pt x="222" y="59"/>
                    <a:pt x="222" y="59"/>
                  </a:cubicBezTo>
                  <a:cubicBezTo>
                    <a:pt x="224" y="55"/>
                    <a:pt x="225" y="51"/>
                    <a:pt x="226" y="47"/>
                  </a:cubicBezTo>
                  <a:cubicBezTo>
                    <a:pt x="228" y="47"/>
                    <a:pt x="230" y="46"/>
                    <a:pt x="230" y="46"/>
                  </a:cubicBezTo>
                  <a:cubicBezTo>
                    <a:pt x="232" y="43"/>
                    <a:pt x="234" y="39"/>
                    <a:pt x="235" y="36"/>
                  </a:cubicBezTo>
                  <a:cubicBezTo>
                    <a:pt x="235" y="36"/>
                    <a:pt x="235" y="36"/>
                    <a:pt x="235" y="36"/>
                  </a:cubicBezTo>
                  <a:cubicBezTo>
                    <a:pt x="235" y="36"/>
                    <a:pt x="236" y="36"/>
                    <a:pt x="237" y="36"/>
                  </a:cubicBezTo>
                  <a:cubicBezTo>
                    <a:pt x="233" y="55"/>
                    <a:pt x="227" y="72"/>
                    <a:pt x="218" y="90"/>
                  </a:cubicBezTo>
                  <a:cubicBezTo>
                    <a:pt x="217" y="93"/>
                    <a:pt x="223" y="92"/>
                    <a:pt x="224" y="90"/>
                  </a:cubicBezTo>
                  <a:cubicBezTo>
                    <a:pt x="232" y="72"/>
                    <a:pt x="239" y="53"/>
                    <a:pt x="243" y="33"/>
                  </a:cubicBezTo>
                  <a:cubicBezTo>
                    <a:pt x="243" y="33"/>
                    <a:pt x="243" y="33"/>
                    <a:pt x="243" y="33"/>
                  </a:cubicBezTo>
                  <a:cubicBezTo>
                    <a:pt x="248" y="28"/>
                    <a:pt x="252" y="23"/>
                    <a:pt x="257" y="19"/>
                  </a:cubicBezTo>
                  <a:cubicBezTo>
                    <a:pt x="256" y="23"/>
                    <a:pt x="256" y="26"/>
                    <a:pt x="256" y="30"/>
                  </a:cubicBezTo>
                  <a:cubicBezTo>
                    <a:pt x="256" y="31"/>
                    <a:pt x="260" y="30"/>
                    <a:pt x="261" y="30"/>
                  </a:cubicBezTo>
                  <a:cubicBezTo>
                    <a:pt x="263" y="28"/>
                    <a:pt x="264" y="27"/>
                    <a:pt x="266" y="25"/>
                  </a:cubicBezTo>
                  <a:cubicBezTo>
                    <a:pt x="266" y="27"/>
                    <a:pt x="265" y="30"/>
                    <a:pt x="264" y="33"/>
                  </a:cubicBezTo>
                  <a:cubicBezTo>
                    <a:pt x="264" y="34"/>
                    <a:pt x="268" y="33"/>
                    <a:pt x="269" y="33"/>
                  </a:cubicBezTo>
                  <a:cubicBezTo>
                    <a:pt x="274" y="30"/>
                    <a:pt x="278" y="26"/>
                    <a:pt x="282" y="22"/>
                  </a:cubicBezTo>
                  <a:cubicBezTo>
                    <a:pt x="281" y="27"/>
                    <a:pt x="278" y="31"/>
                    <a:pt x="275" y="36"/>
                  </a:cubicBezTo>
                  <a:cubicBezTo>
                    <a:pt x="274" y="37"/>
                    <a:pt x="276" y="37"/>
                    <a:pt x="278" y="37"/>
                  </a:cubicBezTo>
                  <a:cubicBezTo>
                    <a:pt x="277" y="43"/>
                    <a:pt x="275" y="49"/>
                    <a:pt x="274" y="56"/>
                  </a:cubicBezTo>
                  <a:cubicBezTo>
                    <a:pt x="274" y="57"/>
                    <a:pt x="279" y="56"/>
                    <a:pt x="279" y="55"/>
                  </a:cubicBezTo>
                  <a:cubicBezTo>
                    <a:pt x="282" y="52"/>
                    <a:pt x="283" y="49"/>
                    <a:pt x="285" y="45"/>
                  </a:cubicBezTo>
                  <a:cubicBezTo>
                    <a:pt x="285" y="45"/>
                    <a:pt x="283" y="45"/>
                    <a:pt x="281" y="45"/>
                  </a:cubicBezTo>
                  <a:cubicBezTo>
                    <a:pt x="282" y="42"/>
                    <a:pt x="283" y="38"/>
                    <a:pt x="283" y="35"/>
                  </a:cubicBezTo>
                  <a:cubicBezTo>
                    <a:pt x="283" y="34"/>
                    <a:pt x="282" y="34"/>
                    <a:pt x="281" y="35"/>
                  </a:cubicBezTo>
                  <a:cubicBezTo>
                    <a:pt x="285" y="29"/>
                    <a:pt x="288" y="23"/>
                    <a:pt x="289" y="15"/>
                  </a:cubicBezTo>
                  <a:cubicBezTo>
                    <a:pt x="289" y="14"/>
                    <a:pt x="284" y="16"/>
                    <a:pt x="284" y="16"/>
                  </a:cubicBezTo>
                  <a:cubicBezTo>
                    <a:pt x="279" y="21"/>
                    <a:pt x="275" y="25"/>
                    <a:pt x="270" y="29"/>
                  </a:cubicBezTo>
                  <a:cubicBezTo>
                    <a:pt x="271" y="25"/>
                    <a:pt x="272" y="22"/>
                    <a:pt x="273" y="18"/>
                  </a:cubicBezTo>
                  <a:cubicBezTo>
                    <a:pt x="274" y="16"/>
                    <a:pt x="269" y="18"/>
                    <a:pt x="268" y="19"/>
                  </a:cubicBezTo>
                  <a:cubicBezTo>
                    <a:pt x="266" y="21"/>
                    <a:pt x="264" y="23"/>
                    <a:pt x="262" y="25"/>
                  </a:cubicBezTo>
                  <a:cubicBezTo>
                    <a:pt x="262" y="22"/>
                    <a:pt x="262" y="18"/>
                    <a:pt x="263" y="15"/>
                  </a:cubicBezTo>
                  <a:cubicBezTo>
                    <a:pt x="263" y="15"/>
                    <a:pt x="263" y="14"/>
                    <a:pt x="262" y="14"/>
                  </a:cubicBezTo>
                  <a:cubicBezTo>
                    <a:pt x="276" y="11"/>
                    <a:pt x="290" y="10"/>
                    <a:pt x="304" y="14"/>
                  </a:cubicBezTo>
                  <a:cubicBezTo>
                    <a:pt x="306" y="14"/>
                    <a:pt x="311" y="11"/>
                    <a:pt x="307" y="10"/>
                  </a:cubicBezTo>
                  <a:cubicBezTo>
                    <a:pt x="260" y="0"/>
                    <a:pt x="210" y="28"/>
                    <a:pt x="170" y="52"/>
                  </a:cubicBezTo>
                  <a:cubicBezTo>
                    <a:pt x="168" y="52"/>
                    <a:pt x="167" y="52"/>
                    <a:pt x="166" y="53"/>
                  </a:cubicBezTo>
                  <a:cubicBezTo>
                    <a:pt x="165" y="54"/>
                    <a:pt x="164" y="55"/>
                    <a:pt x="163" y="56"/>
                  </a:cubicBezTo>
                  <a:cubicBezTo>
                    <a:pt x="161" y="57"/>
                    <a:pt x="160" y="57"/>
                    <a:pt x="159" y="58"/>
                  </a:cubicBezTo>
                  <a:cubicBezTo>
                    <a:pt x="153" y="62"/>
                    <a:pt x="148" y="65"/>
                    <a:pt x="142" y="69"/>
                  </a:cubicBezTo>
                  <a:cubicBezTo>
                    <a:pt x="147" y="64"/>
                    <a:pt x="153" y="59"/>
                    <a:pt x="160" y="55"/>
                  </a:cubicBezTo>
                  <a:cubicBezTo>
                    <a:pt x="162" y="54"/>
                    <a:pt x="156" y="55"/>
                    <a:pt x="155" y="55"/>
                  </a:cubicBezTo>
                  <a:cubicBezTo>
                    <a:pt x="146" y="61"/>
                    <a:pt x="137" y="69"/>
                    <a:pt x="129" y="77"/>
                  </a:cubicBezTo>
                  <a:cubicBezTo>
                    <a:pt x="128" y="77"/>
                    <a:pt x="127" y="77"/>
                    <a:pt x="126" y="77"/>
                  </a:cubicBezTo>
                  <a:cubicBezTo>
                    <a:pt x="121" y="81"/>
                    <a:pt x="117" y="85"/>
                    <a:pt x="114" y="89"/>
                  </a:cubicBezTo>
                  <a:cubicBezTo>
                    <a:pt x="108" y="93"/>
                    <a:pt x="101" y="98"/>
                    <a:pt x="95" y="103"/>
                  </a:cubicBezTo>
                  <a:cubicBezTo>
                    <a:pt x="97" y="100"/>
                    <a:pt x="99" y="98"/>
                    <a:pt x="102" y="95"/>
                  </a:cubicBezTo>
                  <a:cubicBezTo>
                    <a:pt x="104" y="92"/>
                    <a:pt x="99" y="92"/>
                    <a:pt x="97" y="94"/>
                  </a:cubicBezTo>
                  <a:cubicBezTo>
                    <a:pt x="92" y="99"/>
                    <a:pt x="88" y="106"/>
                    <a:pt x="84" y="112"/>
                  </a:cubicBezTo>
                  <a:cubicBezTo>
                    <a:pt x="82" y="114"/>
                    <a:pt x="80" y="116"/>
                    <a:pt x="78" y="117"/>
                  </a:cubicBezTo>
                  <a:cubicBezTo>
                    <a:pt x="77" y="118"/>
                    <a:pt x="76" y="118"/>
                    <a:pt x="75" y="119"/>
                  </a:cubicBezTo>
                  <a:cubicBezTo>
                    <a:pt x="75" y="120"/>
                    <a:pt x="74" y="121"/>
                    <a:pt x="74" y="121"/>
                  </a:cubicBezTo>
                  <a:cubicBezTo>
                    <a:pt x="71" y="124"/>
                    <a:pt x="68" y="127"/>
                    <a:pt x="65" y="129"/>
                  </a:cubicBezTo>
                  <a:cubicBezTo>
                    <a:pt x="63" y="129"/>
                    <a:pt x="60" y="130"/>
                    <a:pt x="60" y="131"/>
                  </a:cubicBezTo>
                  <a:cubicBezTo>
                    <a:pt x="60" y="132"/>
                    <a:pt x="60" y="133"/>
                    <a:pt x="60" y="134"/>
                  </a:cubicBezTo>
                  <a:cubicBezTo>
                    <a:pt x="42" y="150"/>
                    <a:pt x="26" y="167"/>
                    <a:pt x="12" y="185"/>
                  </a:cubicBezTo>
                  <a:cubicBezTo>
                    <a:pt x="10" y="187"/>
                    <a:pt x="15" y="187"/>
                    <a:pt x="16" y="186"/>
                  </a:cubicBezTo>
                  <a:close/>
                  <a:moveTo>
                    <a:pt x="239" y="24"/>
                  </a:moveTo>
                  <a:cubicBezTo>
                    <a:pt x="240" y="23"/>
                    <a:pt x="240" y="23"/>
                    <a:pt x="240" y="23"/>
                  </a:cubicBezTo>
                  <a:cubicBezTo>
                    <a:pt x="240" y="22"/>
                    <a:pt x="239" y="22"/>
                    <a:pt x="239" y="22"/>
                  </a:cubicBezTo>
                  <a:cubicBezTo>
                    <a:pt x="239" y="22"/>
                    <a:pt x="239" y="22"/>
                    <a:pt x="239" y="22"/>
                  </a:cubicBezTo>
                  <a:cubicBezTo>
                    <a:pt x="239" y="22"/>
                    <a:pt x="239" y="22"/>
                    <a:pt x="239" y="22"/>
                  </a:cubicBezTo>
                  <a:cubicBezTo>
                    <a:pt x="240" y="21"/>
                    <a:pt x="241" y="21"/>
                    <a:pt x="242" y="20"/>
                  </a:cubicBezTo>
                  <a:cubicBezTo>
                    <a:pt x="241" y="21"/>
                    <a:pt x="240" y="23"/>
                    <a:pt x="239" y="24"/>
                  </a:cubicBezTo>
                  <a:close/>
                  <a:moveTo>
                    <a:pt x="232" y="24"/>
                  </a:moveTo>
                  <a:cubicBezTo>
                    <a:pt x="232" y="24"/>
                    <a:pt x="232" y="24"/>
                    <a:pt x="232" y="25"/>
                  </a:cubicBezTo>
                  <a:cubicBezTo>
                    <a:pt x="231" y="25"/>
                    <a:pt x="231" y="25"/>
                    <a:pt x="230" y="25"/>
                  </a:cubicBezTo>
                  <a:cubicBezTo>
                    <a:pt x="231" y="24"/>
                    <a:pt x="232" y="24"/>
                    <a:pt x="232" y="24"/>
                  </a:cubicBezTo>
                  <a:cubicBezTo>
                    <a:pt x="232" y="24"/>
                    <a:pt x="232" y="24"/>
                    <a:pt x="232" y="24"/>
                  </a:cubicBezTo>
                  <a:close/>
                  <a:moveTo>
                    <a:pt x="244" y="26"/>
                  </a:moveTo>
                  <a:cubicBezTo>
                    <a:pt x="246" y="24"/>
                    <a:pt x="247" y="21"/>
                    <a:pt x="249" y="18"/>
                  </a:cubicBezTo>
                  <a:cubicBezTo>
                    <a:pt x="251" y="17"/>
                    <a:pt x="254" y="16"/>
                    <a:pt x="256" y="16"/>
                  </a:cubicBezTo>
                  <a:cubicBezTo>
                    <a:pt x="252" y="19"/>
                    <a:pt x="248" y="22"/>
                    <a:pt x="244" y="26"/>
                  </a:cubicBezTo>
                  <a:close/>
                  <a:moveTo>
                    <a:pt x="221" y="29"/>
                  </a:moveTo>
                  <a:cubicBezTo>
                    <a:pt x="216" y="34"/>
                    <a:pt x="211" y="39"/>
                    <a:pt x="206" y="45"/>
                  </a:cubicBezTo>
                  <a:cubicBezTo>
                    <a:pt x="209" y="39"/>
                    <a:pt x="213" y="34"/>
                    <a:pt x="218" y="30"/>
                  </a:cubicBezTo>
                  <a:cubicBezTo>
                    <a:pt x="218" y="30"/>
                    <a:pt x="218" y="30"/>
                    <a:pt x="218" y="30"/>
                  </a:cubicBezTo>
                  <a:cubicBezTo>
                    <a:pt x="219" y="30"/>
                    <a:pt x="219" y="30"/>
                    <a:pt x="220" y="29"/>
                  </a:cubicBezTo>
                  <a:cubicBezTo>
                    <a:pt x="220" y="29"/>
                    <a:pt x="220" y="29"/>
                    <a:pt x="221" y="29"/>
                  </a:cubicBezTo>
                  <a:close/>
                  <a:moveTo>
                    <a:pt x="57" y="142"/>
                  </a:moveTo>
                  <a:cubicBezTo>
                    <a:pt x="52" y="152"/>
                    <a:pt x="45" y="161"/>
                    <a:pt x="39" y="170"/>
                  </a:cubicBezTo>
                  <a:cubicBezTo>
                    <a:pt x="41" y="166"/>
                    <a:pt x="44" y="161"/>
                    <a:pt x="46" y="157"/>
                  </a:cubicBezTo>
                  <a:cubicBezTo>
                    <a:pt x="46" y="156"/>
                    <a:pt x="44" y="156"/>
                    <a:pt x="43" y="157"/>
                  </a:cubicBezTo>
                  <a:cubicBezTo>
                    <a:pt x="47" y="152"/>
                    <a:pt x="52" y="147"/>
                    <a:pt x="57" y="14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129"/>
            <p:cNvSpPr>
              <a:spLocks/>
            </p:cNvSpPr>
            <p:nvPr/>
          </p:nvSpPr>
          <p:spPr bwMode="auto">
            <a:xfrm>
              <a:off x="6724650" y="4249739"/>
              <a:ext cx="61913" cy="320675"/>
            </a:xfrm>
            <a:custGeom>
              <a:avLst/>
              <a:gdLst>
                <a:gd name="T0" fmla="*/ 6 w 36"/>
                <a:gd name="T1" fmla="*/ 182 h 185"/>
                <a:gd name="T2" fmla="*/ 14 w 36"/>
                <a:gd name="T3" fmla="*/ 103 h 185"/>
                <a:gd name="T4" fmla="*/ 17 w 36"/>
                <a:gd name="T5" fmla="*/ 89 h 185"/>
                <a:gd name="T6" fmla="*/ 15 w 36"/>
                <a:gd name="T7" fmla="*/ 163 h 185"/>
                <a:gd name="T8" fmla="*/ 20 w 36"/>
                <a:gd name="T9" fmla="*/ 162 h 185"/>
                <a:gd name="T10" fmla="*/ 24 w 36"/>
                <a:gd name="T11" fmla="*/ 83 h 185"/>
                <a:gd name="T12" fmla="*/ 31 w 36"/>
                <a:gd name="T13" fmla="*/ 2 h 185"/>
                <a:gd name="T14" fmla="*/ 26 w 36"/>
                <a:gd name="T15" fmla="*/ 4 h 185"/>
                <a:gd name="T16" fmla="*/ 27 w 36"/>
                <a:gd name="T17" fmla="*/ 14 h 185"/>
                <a:gd name="T18" fmla="*/ 25 w 36"/>
                <a:gd name="T19" fmla="*/ 16 h 185"/>
                <a:gd name="T20" fmla="*/ 10 w 36"/>
                <a:gd name="T21" fmla="*/ 98 h 185"/>
                <a:gd name="T22" fmla="*/ 3 w 36"/>
                <a:gd name="T23" fmla="*/ 138 h 185"/>
                <a:gd name="T24" fmla="*/ 1 w 36"/>
                <a:gd name="T25" fmla="*/ 183 h 185"/>
                <a:gd name="T26" fmla="*/ 6 w 36"/>
                <a:gd name="T27" fmla="*/ 18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185">
                  <a:moveTo>
                    <a:pt x="6" y="182"/>
                  </a:moveTo>
                  <a:cubicBezTo>
                    <a:pt x="9" y="155"/>
                    <a:pt x="8" y="129"/>
                    <a:pt x="14" y="103"/>
                  </a:cubicBezTo>
                  <a:cubicBezTo>
                    <a:pt x="15" y="98"/>
                    <a:pt x="16" y="93"/>
                    <a:pt x="17" y="89"/>
                  </a:cubicBezTo>
                  <a:cubicBezTo>
                    <a:pt x="14" y="113"/>
                    <a:pt x="20" y="138"/>
                    <a:pt x="15" y="163"/>
                  </a:cubicBezTo>
                  <a:cubicBezTo>
                    <a:pt x="14" y="165"/>
                    <a:pt x="20" y="164"/>
                    <a:pt x="20" y="162"/>
                  </a:cubicBezTo>
                  <a:cubicBezTo>
                    <a:pt x="26" y="136"/>
                    <a:pt x="19" y="109"/>
                    <a:pt x="24" y="83"/>
                  </a:cubicBezTo>
                  <a:cubicBezTo>
                    <a:pt x="28" y="56"/>
                    <a:pt x="36" y="30"/>
                    <a:pt x="31" y="2"/>
                  </a:cubicBezTo>
                  <a:cubicBezTo>
                    <a:pt x="31" y="0"/>
                    <a:pt x="26" y="2"/>
                    <a:pt x="26" y="4"/>
                  </a:cubicBezTo>
                  <a:cubicBezTo>
                    <a:pt x="27" y="7"/>
                    <a:pt x="27" y="11"/>
                    <a:pt x="27" y="14"/>
                  </a:cubicBezTo>
                  <a:cubicBezTo>
                    <a:pt x="26" y="15"/>
                    <a:pt x="25" y="15"/>
                    <a:pt x="25" y="16"/>
                  </a:cubicBezTo>
                  <a:cubicBezTo>
                    <a:pt x="21" y="44"/>
                    <a:pt x="16" y="71"/>
                    <a:pt x="10" y="98"/>
                  </a:cubicBezTo>
                  <a:cubicBezTo>
                    <a:pt x="7" y="112"/>
                    <a:pt x="4" y="124"/>
                    <a:pt x="3" y="138"/>
                  </a:cubicBezTo>
                  <a:cubicBezTo>
                    <a:pt x="2" y="153"/>
                    <a:pt x="2" y="168"/>
                    <a:pt x="1" y="183"/>
                  </a:cubicBezTo>
                  <a:cubicBezTo>
                    <a:pt x="0" y="185"/>
                    <a:pt x="6" y="184"/>
                    <a:pt x="6" y="18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130"/>
            <p:cNvSpPr>
              <a:spLocks noEditPoints="1"/>
            </p:cNvSpPr>
            <p:nvPr/>
          </p:nvSpPr>
          <p:spPr bwMode="auto">
            <a:xfrm>
              <a:off x="6510338" y="3678239"/>
              <a:ext cx="1182688" cy="1217613"/>
            </a:xfrm>
            <a:custGeom>
              <a:avLst/>
              <a:gdLst>
                <a:gd name="T0" fmla="*/ 238 w 683"/>
                <a:gd name="T1" fmla="*/ 452 h 702"/>
                <a:gd name="T2" fmla="*/ 483 w 683"/>
                <a:gd name="T3" fmla="*/ 350 h 702"/>
                <a:gd name="T4" fmla="*/ 383 w 683"/>
                <a:gd name="T5" fmla="*/ 383 h 702"/>
                <a:gd name="T6" fmla="*/ 315 w 683"/>
                <a:gd name="T7" fmla="*/ 358 h 702"/>
                <a:gd name="T8" fmla="*/ 320 w 683"/>
                <a:gd name="T9" fmla="*/ 345 h 702"/>
                <a:gd name="T10" fmla="*/ 484 w 683"/>
                <a:gd name="T11" fmla="*/ 320 h 702"/>
                <a:gd name="T12" fmla="*/ 376 w 683"/>
                <a:gd name="T13" fmla="*/ 309 h 702"/>
                <a:gd name="T14" fmla="*/ 359 w 683"/>
                <a:gd name="T15" fmla="*/ 298 h 702"/>
                <a:gd name="T16" fmla="*/ 436 w 683"/>
                <a:gd name="T17" fmla="*/ 254 h 702"/>
                <a:gd name="T18" fmla="*/ 410 w 683"/>
                <a:gd name="T19" fmla="*/ 239 h 702"/>
                <a:gd name="T20" fmla="*/ 575 w 683"/>
                <a:gd name="T21" fmla="*/ 201 h 702"/>
                <a:gd name="T22" fmla="*/ 640 w 683"/>
                <a:gd name="T23" fmla="*/ 148 h 702"/>
                <a:gd name="T24" fmla="*/ 497 w 683"/>
                <a:gd name="T25" fmla="*/ 164 h 702"/>
                <a:gd name="T26" fmla="*/ 544 w 683"/>
                <a:gd name="T27" fmla="*/ 146 h 702"/>
                <a:gd name="T28" fmla="*/ 558 w 683"/>
                <a:gd name="T29" fmla="*/ 125 h 702"/>
                <a:gd name="T30" fmla="*/ 545 w 683"/>
                <a:gd name="T31" fmla="*/ 107 h 702"/>
                <a:gd name="T32" fmla="*/ 638 w 683"/>
                <a:gd name="T33" fmla="*/ 34 h 702"/>
                <a:gd name="T34" fmla="*/ 642 w 683"/>
                <a:gd name="T35" fmla="*/ 7 h 702"/>
                <a:gd name="T36" fmla="*/ 540 w 683"/>
                <a:gd name="T37" fmla="*/ 94 h 702"/>
                <a:gd name="T38" fmla="*/ 617 w 683"/>
                <a:gd name="T39" fmla="*/ 6 h 702"/>
                <a:gd name="T40" fmla="*/ 586 w 683"/>
                <a:gd name="T41" fmla="*/ 39 h 702"/>
                <a:gd name="T42" fmla="*/ 168 w 683"/>
                <a:gd name="T43" fmla="*/ 449 h 702"/>
                <a:gd name="T44" fmla="*/ 210 w 683"/>
                <a:gd name="T45" fmla="*/ 330 h 702"/>
                <a:gd name="T46" fmla="*/ 237 w 683"/>
                <a:gd name="T47" fmla="*/ 361 h 702"/>
                <a:gd name="T48" fmla="*/ 228 w 683"/>
                <a:gd name="T49" fmla="*/ 239 h 702"/>
                <a:gd name="T50" fmla="*/ 175 w 683"/>
                <a:gd name="T51" fmla="*/ 398 h 702"/>
                <a:gd name="T52" fmla="*/ 175 w 683"/>
                <a:gd name="T53" fmla="*/ 338 h 702"/>
                <a:gd name="T54" fmla="*/ 166 w 683"/>
                <a:gd name="T55" fmla="*/ 465 h 702"/>
                <a:gd name="T56" fmla="*/ 8 w 683"/>
                <a:gd name="T57" fmla="*/ 698 h 702"/>
                <a:gd name="T58" fmla="*/ 285 w 683"/>
                <a:gd name="T59" fmla="*/ 464 h 702"/>
                <a:gd name="T60" fmla="*/ 423 w 683"/>
                <a:gd name="T61" fmla="*/ 204 h 702"/>
                <a:gd name="T62" fmla="*/ 455 w 683"/>
                <a:gd name="T63" fmla="*/ 182 h 702"/>
                <a:gd name="T64" fmla="*/ 496 w 683"/>
                <a:gd name="T65" fmla="*/ 139 h 702"/>
                <a:gd name="T66" fmla="*/ 553 w 683"/>
                <a:gd name="T67" fmla="*/ 97 h 702"/>
                <a:gd name="T68" fmla="*/ 517 w 683"/>
                <a:gd name="T69" fmla="*/ 116 h 702"/>
                <a:gd name="T70" fmla="*/ 370 w 683"/>
                <a:gd name="T71" fmla="*/ 268 h 702"/>
                <a:gd name="T72" fmla="*/ 325 w 683"/>
                <a:gd name="T73" fmla="*/ 305 h 702"/>
                <a:gd name="T74" fmla="*/ 247 w 683"/>
                <a:gd name="T75" fmla="*/ 406 h 702"/>
                <a:gd name="T76" fmla="*/ 237 w 683"/>
                <a:gd name="T77" fmla="*/ 444 h 702"/>
                <a:gd name="T78" fmla="*/ 222 w 683"/>
                <a:gd name="T79" fmla="*/ 438 h 702"/>
                <a:gd name="T80" fmla="*/ 189 w 683"/>
                <a:gd name="T81" fmla="*/ 480 h 702"/>
                <a:gd name="T82" fmla="*/ 204 w 683"/>
                <a:gd name="T83" fmla="*/ 446 h 702"/>
                <a:gd name="T84" fmla="*/ 197 w 683"/>
                <a:gd name="T85" fmla="*/ 478 h 702"/>
                <a:gd name="T86" fmla="*/ 293 w 683"/>
                <a:gd name="T87" fmla="*/ 406 h 702"/>
                <a:gd name="T88" fmla="*/ 240 w 683"/>
                <a:gd name="T89" fmla="*/ 429 h 702"/>
                <a:gd name="T90" fmla="*/ 296 w 683"/>
                <a:gd name="T91" fmla="*/ 375 h 702"/>
                <a:gd name="T92" fmla="*/ 268 w 683"/>
                <a:gd name="T93" fmla="*/ 385 h 702"/>
                <a:gd name="T94" fmla="*/ 367 w 683"/>
                <a:gd name="T95" fmla="*/ 314 h 702"/>
                <a:gd name="T96" fmla="*/ 417 w 683"/>
                <a:gd name="T97" fmla="*/ 312 h 702"/>
                <a:gd name="T98" fmla="*/ 339 w 683"/>
                <a:gd name="T99" fmla="*/ 310 h 702"/>
                <a:gd name="T100" fmla="*/ 359 w 683"/>
                <a:gd name="T101" fmla="*/ 293 h 702"/>
                <a:gd name="T102" fmla="*/ 374 w 683"/>
                <a:gd name="T103" fmla="*/ 259 h 702"/>
                <a:gd name="T104" fmla="*/ 474 w 683"/>
                <a:gd name="T105" fmla="*/ 179 h 702"/>
                <a:gd name="T106" fmla="*/ 533 w 683"/>
                <a:gd name="T107" fmla="*/ 125 h 702"/>
                <a:gd name="T108" fmla="*/ 527 w 683"/>
                <a:gd name="T109" fmla="*/ 103 h 702"/>
                <a:gd name="T110" fmla="*/ 548 w 683"/>
                <a:gd name="T111" fmla="*/ 81 h 702"/>
                <a:gd name="T112" fmla="*/ 59 w 683"/>
                <a:gd name="T113" fmla="*/ 630 h 702"/>
                <a:gd name="T114" fmla="*/ 370 w 683"/>
                <a:gd name="T115" fmla="*/ 248 h 702"/>
                <a:gd name="T116" fmla="*/ 197 w 683"/>
                <a:gd name="T117" fmla="*/ 45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83" h="702">
                  <a:moveTo>
                    <a:pt x="210" y="488"/>
                  </a:moveTo>
                  <a:cubicBezTo>
                    <a:pt x="239" y="473"/>
                    <a:pt x="274" y="470"/>
                    <a:pt x="306" y="462"/>
                  </a:cubicBezTo>
                  <a:cubicBezTo>
                    <a:pt x="309" y="461"/>
                    <a:pt x="308" y="458"/>
                    <a:pt x="305" y="459"/>
                  </a:cubicBezTo>
                  <a:cubicBezTo>
                    <a:pt x="305" y="459"/>
                    <a:pt x="304" y="459"/>
                    <a:pt x="304" y="459"/>
                  </a:cubicBezTo>
                  <a:cubicBezTo>
                    <a:pt x="304" y="459"/>
                    <a:pt x="303" y="459"/>
                    <a:pt x="303" y="459"/>
                  </a:cubicBezTo>
                  <a:cubicBezTo>
                    <a:pt x="271" y="461"/>
                    <a:pt x="238" y="464"/>
                    <a:pt x="207" y="475"/>
                  </a:cubicBezTo>
                  <a:cubicBezTo>
                    <a:pt x="210" y="473"/>
                    <a:pt x="212" y="472"/>
                    <a:pt x="214" y="470"/>
                  </a:cubicBezTo>
                  <a:cubicBezTo>
                    <a:pt x="217" y="469"/>
                    <a:pt x="219" y="468"/>
                    <a:pt x="222" y="467"/>
                  </a:cubicBezTo>
                  <a:cubicBezTo>
                    <a:pt x="299" y="442"/>
                    <a:pt x="392" y="461"/>
                    <a:pt x="453" y="397"/>
                  </a:cubicBezTo>
                  <a:cubicBezTo>
                    <a:pt x="455" y="394"/>
                    <a:pt x="450" y="393"/>
                    <a:pt x="448" y="395"/>
                  </a:cubicBezTo>
                  <a:cubicBezTo>
                    <a:pt x="394" y="452"/>
                    <a:pt x="312" y="442"/>
                    <a:pt x="240" y="458"/>
                  </a:cubicBezTo>
                  <a:cubicBezTo>
                    <a:pt x="247" y="455"/>
                    <a:pt x="253" y="451"/>
                    <a:pt x="259" y="448"/>
                  </a:cubicBezTo>
                  <a:cubicBezTo>
                    <a:pt x="262" y="446"/>
                    <a:pt x="259" y="446"/>
                    <a:pt x="258" y="446"/>
                  </a:cubicBezTo>
                  <a:cubicBezTo>
                    <a:pt x="251" y="448"/>
                    <a:pt x="245" y="450"/>
                    <a:pt x="238" y="452"/>
                  </a:cubicBezTo>
                  <a:cubicBezTo>
                    <a:pt x="238" y="452"/>
                    <a:pt x="239" y="452"/>
                    <a:pt x="239" y="452"/>
                  </a:cubicBezTo>
                  <a:cubicBezTo>
                    <a:pt x="241" y="450"/>
                    <a:pt x="236" y="450"/>
                    <a:pt x="235" y="451"/>
                  </a:cubicBezTo>
                  <a:cubicBezTo>
                    <a:pt x="233" y="452"/>
                    <a:pt x="232" y="453"/>
                    <a:pt x="231" y="454"/>
                  </a:cubicBezTo>
                  <a:cubicBezTo>
                    <a:pt x="224" y="456"/>
                    <a:pt x="217" y="458"/>
                    <a:pt x="215" y="460"/>
                  </a:cubicBezTo>
                  <a:cubicBezTo>
                    <a:pt x="219" y="457"/>
                    <a:pt x="223" y="455"/>
                    <a:pt x="227" y="453"/>
                  </a:cubicBezTo>
                  <a:cubicBezTo>
                    <a:pt x="227" y="453"/>
                    <a:pt x="227" y="453"/>
                    <a:pt x="228" y="453"/>
                  </a:cubicBezTo>
                  <a:cubicBezTo>
                    <a:pt x="299" y="426"/>
                    <a:pt x="384" y="439"/>
                    <a:pt x="445" y="387"/>
                  </a:cubicBezTo>
                  <a:cubicBezTo>
                    <a:pt x="451" y="384"/>
                    <a:pt x="457" y="380"/>
                    <a:pt x="463" y="376"/>
                  </a:cubicBezTo>
                  <a:cubicBezTo>
                    <a:pt x="461" y="378"/>
                    <a:pt x="459" y="380"/>
                    <a:pt x="458" y="382"/>
                  </a:cubicBezTo>
                  <a:cubicBezTo>
                    <a:pt x="455" y="385"/>
                    <a:pt x="461" y="386"/>
                    <a:pt x="462" y="384"/>
                  </a:cubicBezTo>
                  <a:cubicBezTo>
                    <a:pt x="472" y="372"/>
                    <a:pt x="481" y="361"/>
                    <a:pt x="491" y="350"/>
                  </a:cubicBezTo>
                  <a:cubicBezTo>
                    <a:pt x="493" y="347"/>
                    <a:pt x="488" y="346"/>
                    <a:pt x="486" y="348"/>
                  </a:cubicBezTo>
                  <a:cubicBezTo>
                    <a:pt x="486" y="349"/>
                    <a:pt x="485" y="349"/>
                    <a:pt x="485" y="350"/>
                  </a:cubicBezTo>
                  <a:cubicBezTo>
                    <a:pt x="484" y="350"/>
                    <a:pt x="484" y="350"/>
                    <a:pt x="483" y="350"/>
                  </a:cubicBezTo>
                  <a:cubicBezTo>
                    <a:pt x="476" y="358"/>
                    <a:pt x="468" y="366"/>
                    <a:pt x="460" y="373"/>
                  </a:cubicBezTo>
                  <a:cubicBezTo>
                    <a:pt x="455" y="377"/>
                    <a:pt x="451" y="380"/>
                    <a:pt x="445" y="383"/>
                  </a:cubicBezTo>
                  <a:cubicBezTo>
                    <a:pt x="445" y="383"/>
                    <a:pt x="444" y="383"/>
                    <a:pt x="444" y="383"/>
                  </a:cubicBezTo>
                  <a:cubicBezTo>
                    <a:pt x="444" y="383"/>
                    <a:pt x="444" y="384"/>
                    <a:pt x="444" y="384"/>
                  </a:cubicBezTo>
                  <a:cubicBezTo>
                    <a:pt x="432" y="389"/>
                    <a:pt x="420" y="390"/>
                    <a:pt x="406" y="390"/>
                  </a:cubicBezTo>
                  <a:cubicBezTo>
                    <a:pt x="382" y="390"/>
                    <a:pt x="358" y="390"/>
                    <a:pt x="334" y="394"/>
                  </a:cubicBezTo>
                  <a:cubicBezTo>
                    <a:pt x="314" y="396"/>
                    <a:pt x="294" y="403"/>
                    <a:pt x="274" y="408"/>
                  </a:cubicBezTo>
                  <a:cubicBezTo>
                    <a:pt x="268" y="410"/>
                    <a:pt x="263" y="412"/>
                    <a:pt x="257" y="413"/>
                  </a:cubicBezTo>
                  <a:cubicBezTo>
                    <a:pt x="271" y="406"/>
                    <a:pt x="284" y="397"/>
                    <a:pt x="295" y="386"/>
                  </a:cubicBezTo>
                  <a:cubicBezTo>
                    <a:pt x="325" y="377"/>
                    <a:pt x="355" y="372"/>
                    <a:pt x="387" y="372"/>
                  </a:cubicBezTo>
                  <a:cubicBezTo>
                    <a:pt x="402" y="372"/>
                    <a:pt x="416" y="373"/>
                    <a:pt x="430" y="372"/>
                  </a:cubicBezTo>
                  <a:cubicBezTo>
                    <a:pt x="419" y="376"/>
                    <a:pt x="407" y="380"/>
                    <a:pt x="395" y="379"/>
                  </a:cubicBezTo>
                  <a:cubicBezTo>
                    <a:pt x="393" y="379"/>
                    <a:pt x="392" y="382"/>
                    <a:pt x="393" y="383"/>
                  </a:cubicBezTo>
                  <a:cubicBezTo>
                    <a:pt x="389" y="383"/>
                    <a:pt x="386" y="383"/>
                    <a:pt x="383" y="383"/>
                  </a:cubicBezTo>
                  <a:cubicBezTo>
                    <a:pt x="382" y="383"/>
                    <a:pt x="377" y="386"/>
                    <a:pt x="381" y="385"/>
                  </a:cubicBezTo>
                  <a:cubicBezTo>
                    <a:pt x="410" y="384"/>
                    <a:pt x="444" y="385"/>
                    <a:pt x="464" y="361"/>
                  </a:cubicBezTo>
                  <a:cubicBezTo>
                    <a:pt x="465" y="361"/>
                    <a:pt x="465" y="360"/>
                    <a:pt x="464" y="360"/>
                  </a:cubicBezTo>
                  <a:cubicBezTo>
                    <a:pt x="467" y="358"/>
                    <a:pt x="470" y="356"/>
                    <a:pt x="473" y="353"/>
                  </a:cubicBezTo>
                  <a:cubicBezTo>
                    <a:pt x="475" y="351"/>
                    <a:pt x="470" y="351"/>
                    <a:pt x="468" y="352"/>
                  </a:cubicBezTo>
                  <a:cubicBezTo>
                    <a:pt x="462" y="358"/>
                    <a:pt x="454" y="363"/>
                    <a:pt x="446" y="365"/>
                  </a:cubicBezTo>
                  <a:cubicBezTo>
                    <a:pt x="446" y="365"/>
                    <a:pt x="445" y="365"/>
                    <a:pt x="444" y="366"/>
                  </a:cubicBezTo>
                  <a:cubicBezTo>
                    <a:pt x="444" y="366"/>
                    <a:pt x="443" y="366"/>
                    <a:pt x="443" y="366"/>
                  </a:cubicBezTo>
                  <a:cubicBezTo>
                    <a:pt x="417" y="374"/>
                    <a:pt x="385" y="368"/>
                    <a:pt x="359" y="370"/>
                  </a:cubicBezTo>
                  <a:cubicBezTo>
                    <a:pt x="340" y="371"/>
                    <a:pt x="321" y="374"/>
                    <a:pt x="303" y="380"/>
                  </a:cubicBezTo>
                  <a:cubicBezTo>
                    <a:pt x="309" y="376"/>
                    <a:pt x="315" y="371"/>
                    <a:pt x="320" y="365"/>
                  </a:cubicBezTo>
                  <a:cubicBezTo>
                    <a:pt x="321" y="364"/>
                    <a:pt x="318" y="364"/>
                    <a:pt x="318" y="364"/>
                  </a:cubicBezTo>
                  <a:cubicBezTo>
                    <a:pt x="314" y="364"/>
                    <a:pt x="311" y="365"/>
                    <a:pt x="307" y="366"/>
                  </a:cubicBezTo>
                  <a:cubicBezTo>
                    <a:pt x="310" y="363"/>
                    <a:pt x="313" y="361"/>
                    <a:pt x="315" y="358"/>
                  </a:cubicBezTo>
                  <a:cubicBezTo>
                    <a:pt x="317" y="356"/>
                    <a:pt x="314" y="356"/>
                    <a:pt x="313" y="356"/>
                  </a:cubicBezTo>
                  <a:cubicBezTo>
                    <a:pt x="343" y="345"/>
                    <a:pt x="375" y="343"/>
                    <a:pt x="407" y="344"/>
                  </a:cubicBezTo>
                  <a:cubicBezTo>
                    <a:pt x="438" y="344"/>
                    <a:pt x="464" y="342"/>
                    <a:pt x="492" y="329"/>
                  </a:cubicBezTo>
                  <a:cubicBezTo>
                    <a:pt x="487" y="337"/>
                    <a:pt x="481" y="344"/>
                    <a:pt x="476" y="351"/>
                  </a:cubicBezTo>
                  <a:cubicBezTo>
                    <a:pt x="476" y="352"/>
                    <a:pt x="481" y="352"/>
                    <a:pt x="482" y="350"/>
                  </a:cubicBezTo>
                  <a:cubicBezTo>
                    <a:pt x="487" y="341"/>
                    <a:pt x="495" y="333"/>
                    <a:pt x="500" y="324"/>
                  </a:cubicBezTo>
                  <a:cubicBezTo>
                    <a:pt x="501" y="324"/>
                    <a:pt x="496" y="324"/>
                    <a:pt x="495" y="325"/>
                  </a:cubicBezTo>
                  <a:cubicBezTo>
                    <a:pt x="495" y="325"/>
                    <a:pt x="495" y="326"/>
                    <a:pt x="494" y="326"/>
                  </a:cubicBezTo>
                  <a:cubicBezTo>
                    <a:pt x="494" y="326"/>
                    <a:pt x="493" y="326"/>
                    <a:pt x="492" y="326"/>
                  </a:cubicBezTo>
                  <a:cubicBezTo>
                    <a:pt x="475" y="334"/>
                    <a:pt x="459" y="339"/>
                    <a:pt x="441" y="340"/>
                  </a:cubicBezTo>
                  <a:cubicBezTo>
                    <a:pt x="421" y="342"/>
                    <a:pt x="401" y="340"/>
                    <a:pt x="381" y="341"/>
                  </a:cubicBezTo>
                  <a:cubicBezTo>
                    <a:pt x="356" y="341"/>
                    <a:pt x="331" y="346"/>
                    <a:pt x="308" y="355"/>
                  </a:cubicBezTo>
                  <a:cubicBezTo>
                    <a:pt x="312" y="352"/>
                    <a:pt x="315" y="349"/>
                    <a:pt x="318" y="346"/>
                  </a:cubicBezTo>
                  <a:cubicBezTo>
                    <a:pt x="319" y="346"/>
                    <a:pt x="319" y="345"/>
                    <a:pt x="320" y="345"/>
                  </a:cubicBezTo>
                  <a:cubicBezTo>
                    <a:pt x="350" y="324"/>
                    <a:pt x="390" y="326"/>
                    <a:pt x="425" y="326"/>
                  </a:cubicBezTo>
                  <a:cubicBezTo>
                    <a:pt x="452" y="326"/>
                    <a:pt x="483" y="332"/>
                    <a:pt x="508" y="317"/>
                  </a:cubicBezTo>
                  <a:cubicBezTo>
                    <a:pt x="511" y="315"/>
                    <a:pt x="506" y="314"/>
                    <a:pt x="504" y="315"/>
                  </a:cubicBezTo>
                  <a:cubicBezTo>
                    <a:pt x="486" y="326"/>
                    <a:pt x="464" y="324"/>
                    <a:pt x="443" y="323"/>
                  </a:cubicBezTo>
                  <a:cubicBezTo>
                    <a:pt x="426" y="322"/>
                    <a:pt x="410" y="323"/>
                    <a:pt x="393" y="324"/>
                  </a:cubicBezTo>
                  <a:cubicBezTo>
                    <a:pt x="369" y="324"/>
                    <a:pt x="344" y="327"/>
                    <a:pt x="323" y="339"/>
                  </a:cubicBezTo>
                  <a:cubicBezTo>
                    <a:pt x="324" y="338"/>
                    <a:pt x="323" y="338"/>
                    <a:pt x="322" y="338"/>
                  </a:cubicBezTo>
                  <a:cubicBezTo>
                    <a:pt x="332" y="332"/>
                    <a:pt x="343" y="327"/>
                    <a:pt x="353" y="321"/>
                  </a:cubicBezTo>
                  <a:cubicBezTo>
                    <a:pt x="377" y="318"/>
                    <a:pt x="401" y="316"/>
                    <a:pt x="425" y="316"/>
                  </a:cubicBezTo>
                  <a:cubicBezTo>
                    <a:pt x="431" y="316"/>
                    <a:pt x="437" y="317"/>
                    <a:pt x="442" y="318"/>
                  </a:cubicBezTo>
                  <a:cubicBezTo>
                    <a:pt x="439" y="318"/>
                    <a:pt x="436" y="318"/>
                    <a:pt x="433" y="318"/>
                  </a:cubicBezTo>
                  <a:cubicBezTo>
                    <a:pt x="432" y="318"/>
                    <a:pt x="427" y="321"/>
                    <a:pt x="431" y="320"/>
                  </a:cubicBezTo>
                  <a:cubicBezTo>
                    <a:pt x="437" y="320"/>
                    <a:pt x="444" y="319"/>
                    <a:pt x="450" y="319"/>
                  </a:cubicBezTo>
                  <a:cubicBezTo>
                    <a:pt x="461" y="320"/>
                    <a:pt x="472" y="322"/>
                    <a:pt x="484" y="320"/>
                  </a:cubicBezTo>
                  <a:cubicBezTo>
                    <a:pt x="486" y="320"/>
                    <a:pt x="488" y="318"/>
                    <a:pt x="486" y="318"/>
                  </a:cubicBezTo>
                  <a:cubicBezTo>
                    <a:pt x="487" y="317"/>
                    <a:pt x="488" y="317"/>
                    <a:pt x="489" y="317"/>
                  </a:cubicBezTo>
                  <a:cubicBezTo>
                    <a:pt x="493" y="316"/>
                    <a:pt x="498" y="315"/>
                    <a:pt x="502" y="314"/>
                  </a:cubicBezTo>
                  <a:cubicBezTo>
                    <a:pt x="504" y="313"/>
                    <a:pt x="504" y="311"/>
                    <a:pt x="503" y="311"/>
                  </a:cubicBezTo>
                  <a:cubicBezTo>
                    <a:pt x="526" y="299"/>
                    <a:pt x="543" y="279"/>
                    <a:pt x="559" y="259"/>
                  </a:cubicBezTo>
                  <a:cubicBezTo>
                    <a:pt x="560" y="257"/>
                    <a:pt x="554" y="257"/>
                    <a:pt x="554" y="259"/>
                  </a:cubicBezTo>
                  <a:cubicBezTo>
                    <a:pt x="539" y="279"/>
                    <a:pt x="521" y="299"/>
                    <a:pt x="498" y="311"/>
                  </a:cubicBezTo>
                  <a:cubicBezTo>
                    <a:pt x="499" y="310"/>
                    <a:pt x="498" y="309"/>
                    <a:pt x="495" y="309"/>
                  </a:cubicBezTo>
                  <a:cubicBezTo>
                    <a:pt x="493" y="310"/>
                    <a:pt x="491" y="310"/>
                    <a:pt x="489" y="311"/>
                  </a:cubicBezTo>
                  <a:cubicBezTo>
                    <a:pt x="501" y="307"/>
                    <a:pt x="512" y="301"/>
                    <a:pt x="522" y="293"/>
                  </a:cubicBezTo>
                  <a:cubicBezTo>
                    <a:pt x="523" y="292"/>
                    <a:pt x="518" y="293"/>
                    <a:pt x="517" y="293"/>
                  </a:cubicBezTo>
                  <a:cubicBezTo>
                    <a:pt x="505" y="303"/>
                    <a:pt x="491" y="309"/>
                    <a:pt x="477" y="313"/>
                  </a:cubicBezTo>
                  <a:cubicBezTo>
                    <a:pt x="468" y="314"/>
                    <a:pt x="460" y="314"/>
                    <a:pt x="451" y="314"/>
                  </a:cubicBezTo>
                  <a:cubicBezTo>
                    <a:pt x="426" y="311"/>
                    <a:pt x="400" y="305"/>
                    <a:pt x="376" y="309"/>
                  </a:cubicBezTo>
                  <a:cubicBezTo>
                    <a:pt x="384" y="305"/>
                    <a:pt x="391" y="300"/>
                    <a:pt x="398" y="295"/>
                  </a:cubicBezTo>
                  <a:cubicBezTo>
                    <a:pt x="401" y="293"/>
                    <a:pt x="396" y="293"/>
                    <a:pt x="395" y="294"/>
                  </a:cubicBezTo>
                  <a:cubicBezTo>
                    <a:pt x="385" y="300"/>
                    <a:pt x="375" y="306"/>
                    <a:pt x="364" y="312"/>
                  </a:cubicBezTo>
                  <a:cubicBezTo>
                    <a:pt x="363" y="313"/>
                    <a:pt x="362" y="313"/>
                    <a:pt x="360" y="314"/>
                  </a:cubicBezTo>
                  <a:cubicBezTo>
                    <a:pt x="351" y="316"/>
                    <a:pt x="342" y="319"/>
                    <a:pt x="333" y="323"/>
                  </a:cubicBezTo>
                  <a:cubicBezTo>
                    <a:pt x="334" y="322"/>
                    <a:pt x="335" y="321"/>
                    <a:pt x="336" y="320"/>
                  </a:cubicBezTo>
                  <a:cubicBezTo>
                    <a:pt x="338" y="320"/>
                    <a:pt x="340" y="320"/>
                    <a:pt x="340" y="319"/>
                  </a:cubicBezTo>
                  <a:cubicBezTo>
                    <a:pt x="353" y="307"/>
                    <a:pt x="368" y="296"/>
                    <a:pt x="387" y="294"/>
                  </a:cubicBezTo>
                  <a:cubicBezTo>
                    <a:pt x="388" y="294"/>
                    <a:pt x="390" y="293"/>
                    <a:pt x="389" y="292"/>
                  </a:cubicBezTo>
                  <a:cubicBezTo>
                    <a:pt x="413" y="287"/>
                    <a:pt x="436" y="288"/>
                    <a:pt x="460" y="286"/>
                  </a:cubicBezTo>
                  <a:cubicBezTo>
                    <a:pt x="462" y="286"/>
                    <a:pt x="464" y="283"/>
                    <a:pt x="460" y="284"/>
                  </a:cubicBezTo>
                  <a:cubicBezTo>
                    <a:pt x="445" y="285"/>
                    <a:pt x="430" y="284"/>
                    <a:pt x="414" y="285"/>
                  </a:cubicBezTo>
                  <a:cubicBezTo>
                    <a:pt x="400" y="286"/>
                    <a:pt x="387" y="290"/>
                    <a:pt x="373" y="295"/>
                  </a:cubicBezTo>
                  <a:cubicBezTo>
                    <a:pt x="368" y="296"/>
                    <a:pt x="364" y="297"/>
                    <a:pt x="359" y="298"/>
                  </a:cubicBezTo>
                  <a:cubicBezTo>
                    <a:pt x="364" y="294"/>
                    <a:pt x="369" y="290"/>
                    <a:pt x="375" y="286"/>
                  </a:cubicBezTo>
                  <a:cubicBezTo>
                    <a:pt x="392" y="280"/>
                    <a:pt x="410" y="277"/>
                    <a:pt x="429" y="275"/>
                  </a:cubicBezTo>
                  <a:cubicBezTo>
                    <a:pt x="432" y="274"/>
                    <a:pt x="433" y="270"/>
                    <a:pt x="429" y="271"/>
                  </a:cubicBezTo>
                  <a:cubicBezTo>
                    <a:pt x="415" y="273"/>
                    <a:pt x="401" y="275"/>
                    <a:pt x="388" y="279"/>
                  </a:cubicBezTo>
                  <a:cubicBezTo>
                    <a:pt x="390" y="277"/>
                    <a:pt x="387" y="275"/>
                    <a:pt x="384" y="276"/>
                  </a:cubicBezTo>
                  <a:cubicBezTo>
                    <a:pt x="380" y="278"/>
                    <a:pt x="375" y="281"/>
                    <a:pt x="371" y="284"/>
                  </a:cubicBezTo>
                  <a:cubicBezTo>
                    <a:pt x="368" y="285"/>
                    <a:pt x="365" y="286"/>
                    <a:pt x="362" y="288"/>
                  </a:cubicBezTo>
                  <a:cubicBezTo>
                    <a:pt x="373" y="279"/>
                    <a:pt x="384" y="271"/>
                    <a:pt x="396" y="262"/>
                  </a:cubicBezTo>
                  <a:cubicBezTo>
                    <a:pt x="396" y="262"/>
                    <a:pt x="396" y="262"/>
                    <a:pt x="396" y="262"/>
                  </a:cubicBezTo>
                  <a:cubicBezTo>
                    <a:pt x="401" y="261"/>
                    <a:pt x="407" y="260"/>
                    <a:pt x="413" y="258"/>
                  </a:cubicBezTo>
                  <a:cubicBezTo>
                    <a:pt x="429" y="256"/>
                    <a:pt x="446" y="256"/>
                    <a:pt x="463" y="257"/>
                  </a:cubicBezTo>
                  <a:cubicBezTo>
                    <a:pt x="491" y="258"/>
                    <a:pt x="519" y="260"/>
                    <a:pt x="545" y="248"/>
                  </a:cubicBezTo>
                  <a:cubicBezTo>
                    <a:pt x="548" y="247"/>
                    <a:pt x="543" y="247"/>
                    <a:pt x="542" y="248"/>
                  </a:cubicBezTo>
                  <a:cubicBezTo>
                    <a:pt x="509" y="262"/>
                    <a:pt x="471" y="255"/>
                    <a:pt x="436" y="254"/>
                  </a:cubicBezTo>
                  <a:cubicBezTo>
                    <a:pt x="438" y="254"/>
                    <a:pt x="439" y="254"/>
                    <a:pt x="441" y="254"/>
                  </a:cubicBezTo>
                  <a:cubicBezTo>
                    <a:pt x="444" y="253"/>
                    <a:pt x="445" y="250"/>
                    <a:pt x="442" y="250"/>
                  </a:cubicBezTo>
                  <a:cubicBezTo>
                    <a:pt x="430" y="252"/>
                    <a:pt x="419" y="254"/>
                    <a:pt x="408" y="256"/>
                  </a:cubicBezTo>
                  <a:cubicBezTo>
                    <a:pt x="398" y="258"/>
                    <a:pt x="389" y="260"/>
                    <a:pt x="380" y="264"/>
                  </a:cubicBezTo>
                  <a:cubicBezTo>
                    <a:pt x="385" y="259"/>
                    <a:pt x="389" y="255"/>
                    <a:pt x="394" y="251"/>
                  </a:cubicBezTo>
                  <a:cubicBezTo>
                    <a:pt x="412" y="249"/>
                    <a:pt x="430" y="250"/>
                    <a:pt x="447" y="247"/>
                  </a:cubicBezTo>
                  <a:cubicBezTo>
                    <a:pt x="450" y="247"/>
                    <a:pt x="451" y="243"/>
                    <a:pt x="447" y="243"/>
                  </a:cubicBezTo>
                  <a:cubicBezTo>
                    <a:pt x="432" y="246"/>
                    <a:pt x="416" y="245"/>
                    <a:pt x="400" y="247"/>
                  </a:cubicBezTo>
                  <a:cubicBezTo>
                    <a:pt x="423" y="239"/>
                    <a:pt x="452" y="242"/>
                    <a:pt x="476" y="242"/>
                  </a:cubicBezTo>
                  <a:cubicBezTo>
                    <a:pt x="511" y="242"/>
                    <a:pt x="544" y="245"/>
                    <a:pt x="576" y="227"/>
                  </a:cubicBezTo>
                  <a:cubicBezTo>
                    <a:pt x="579" y="225"/>
                    <a:pt x="574" y="224"/>
                    <a:pt x="572" y="225"/>
                  </a:cubicBezTo>
                  <a:cubicBezTo>
                    <a:pt x="536" y="246"/>
                    <a:pt x="491" y="239"/>
                    <a:pt x="451" y="238"/>
                  </a:cubicBezTo>
                  <a:cubicBezTo>
                    <a:pt x="437" y="238"/>
                    <a:pt x="420" y="239"/>
                    <a:pt x="405" y="242"/>
                  </a:cubicBezTo>
                  <a:cubicBezTo>
                    <a:pt x="407" y="241"/>
                    <a:pt x="408" y="240"/>
                    <a:pt x="410" y="239"/>
                  </a:cubicBezTo>
                  <a:cubicBezTo>
                    <a:pt x="413" y="237"/>
                    <a:pt x="408" y="236"/>
                    <a:pt x="407" y="237"/>
                  </a:cubicBezTo>
                  <a:cubicBezTo>
                    <a:pt x="403" y="240"/>
                    <a:pt x="399" y="243"/>
                    <a:pt x="396" y="246"/>
                  </a:cubicBezTo>
                  <a:cubicBezTo>
                    <a:pt x="393" y="246"/>
                    <a:pt x="391" y="247"/>
                    <a:pt x="389" y="248"/>
                  </a:cubicBezTo>
                  <a:cubicBezTo>
                    <a:pt x="383" y="249"/>
                    <a:pt x="378" y="251"/>
                    <a:pt x="372" y="253"/>
                  </a:cubicBezTo>
                  <a:cubicBezTo>
                    <a:pt x="378" y="247"/>
                    <a:pt x="384" y="240"/>
                    <a:pt x="390" y="234"/>
                  </a:cubicBezTo>
                  <a:cubicBezTo>
                    <a:pt x="391" y="234"/>
                    <a:pt x="394" y="234"/>
                    <a:pt x="395" y="233"/>
                  </a:cubicBezTo>
                  <a:cubicBezTo>
                    <a:pt x="397" y="232"/>
                    <a:pt x="399" y="230"/>
                    <a:pt x="402" y="228"/>
                  </a:cubicBezTo>
                  <a:cubicBezTo>
                    <a:pt x="402" y="228"/>
                    <a:pt x="406" y="228"/>
                    <a:pt x="406" y="227"/>
                  </a:cubicBezTo>
                  <a:cubicBezTo>
                    <a:pt x="450" y="193"/>
                    <a:pt x="506" y="198"/>
                    <a:pt x="558" y="197"/>
                  </a:cubicBezTo>
                  <a:cubicBezTo>
                    <a:pt x="572" y="196"/>
                    <a:pt x="585" y="194"/>
                    <a:pt x="597" y="187"/>
                  </a:cubicBezTo>
                  <a:cubicBezTo>
                    <a:pt x="601" y="185"/>
                    <a:pt x="606" y="182"/>
                    <a:pt x="609" y="179"/>
                  </a:cubicBezTo>
                  <a:cubicBezTo>
                    <a:pt x="630" y="171"/>
                    <a:pt x="649" y="159"/>
                    <a:pt x="664" y="142"/>
                  </a:cubicBezTo>
                  <a:cubicBezTo>
                    <a:pt x="648" y="172"/>
                    <a:pt x="609" y="195"/>
                    <a:pt x="576" y="199"/>
                  </a:cubicBezTo>
                  <a:cubicBezTo>
                    <a:pt x="574" y="199"/>
                    <a:pt x="571" y="202"/>
                    <a:pt x="575" y="201"/>
                  </a:cubicBezTo>
                  <a:cubicBezTo>
                    <a:pt x="611" y="197"/>
                    <a:pt x="654" y="173"/>
                    <a:pt x="670" y="140"/>
                  </a:cubicBezTo>
                  <a:cubicBezTo>
                    <a:pt x="671" y="139"/>
                    <a:pt x="668" y="139"/>
                    <a:pt x="666" y="139"/>
                  </a:cubicBezTo>
                  <a:cubicBezTo>
                    <a:pt x="671" y="134"/>
                    <a:pt x="675" y="127"/>
                    <a:pt x="678" y="121"/>
                  </a:cubicBezTo>
                  <a:cubicBezTo>
                    <a:pt x="679" y="119"/>
                    <a:pt x="677" y="118"/>
                    <a:pt x="675" y="118"/>
                  </a:cubicBezTo>
                  <a:cubicBezTo>
                    <a:pt x="677" y="115"/>
                    <a:pt x="679" y="112"/>
                    <a:pt x="681" y="109"/>
                  </a:cubicBezTo>
                  <a:cubicBezTo>
                    <a:pt x="683" y="107"/>
                    <a:pt x="677" y="107"/>
                    <a:pt x="676" y="109"/>
                  </a:cubicBezTo>
                  <a:cubicBezTo>
                    <a:pt x="667" y="125"/>
                    <a:pt x="653" y="136"/>
                    <a:pt x="637" y="145"/>
                  </a:cubicBezTo>
                  <a:cubicBezTo>
                    <a:pt x="619" y="156"/>
                    <a:pt x="598" y="170"/>
                    <a:pt x="576" y="171"/>
                  </a:cubicBezTo>
                  <a:cubicBezTo>
                    <a:pt x="574" y="171"/>
                    <a:pt x="570" y="174"/>
                    <a:pt x="574" y="174"/>
                  </a:cubicBezTo>
                  <a:cubicBezTo>
                    <a:pt x="596" y="174"/>
                    <a:pt x="614" y="162"/>
                    <a:pt x="633" y="151"/>
                  </a:cubicBezTo>
                  <a:cubicBezTo>
                    <a:pt x="647" y="144"/>
                    <a:pt x="660" y="135"/>
                    <a:pt x="670" y="124"/>
                  </a:cubicBezTo>
                  <a:cubicBezTo>
                    <a:pt x="660" y="145"/>
                    <a:pt x="641" y="160"/>
                    <a:pt x="620" y="170"/>
                  </a:cubicBezTo>
                  <a:cubicBezTo>
                    <a:pt x="628" y="162"/>
                    <a:pt x="636" y="154"/>
                    <a:pt x="645" y="147"/>
                  </a:cubicBezTo>
                  <a:cubicBezTo>
                    <a:pt x="646" y="147"/>
                    <a:pt x="641" y="147"/>
                    <a:pt x="640" y="148"/>
                  </a:cubicBezTo>
                  <a:cubicBezTo>
                    <a:pt x="630" y="156"/>
                    <a:pt x="620" y="166"/>
                    <a:pt x="610" y="175"/>
                  </a:cubicBezTo>
                  <a:cubicBezTo>
                    <a:pt x="602" y="178"/>
                    <a:pt x="595" y="180"/>
                    <a:pt x="587" y="183"/>
                  </a:cubicBezTo>
                  <a:cubicBezTo>
                    <a:pt x="584" y="184"/>
                    <a:pt x="585" y="187"/>
                    <a:pt x="588" y="186"/>
                  </a:cubicBezTo>
                  <a:cubicBezTo>
                    <a:pt x="592" y="185"/>
                    <a:pt x="595" y="184"/>
                    <a:pt x="599" y="183"/>
                  </a:cubicBezTo>
                  <a:cubicBezTo>
                    <a:pt x="591" y="188"/>
                    <a:pt x="582" y="193"/>
                    <a:pt x="571" y="194"/>
                  </a:cubicBezTo>
                  <a:cubicBezTo>
                    <a:pt x="548" y="197"/>
                    <a:pt x="524" y="194"/>
                    <a:pt x="501" y="196"/>
                  </a:cubicBezTo>
                  <a:cubicBezTo>
                    <a:pt x="468" y="198"/>
                    <a:pt x="437" y="204"/>
                    <a:pt x="410" y="222"/>
                  </a:cubicBezTo>
                  <a:cubicBezTo>
                    <a:pt x="430" y="207"/>
                    <a:pt x="453" y="194"/>
                    <a:pt x="475" y="181"/>
                  </a:cubicBezTo>
                  <a:cubicBezTo>
                    <a:pt x="497" y="174"/>
                    <a:pt x="520" y="170"/>
                    <a:pt x="543" y="172"/>
                  </a:cubicBezTo>
                  <a:cubicBezTo>
                    <a:pt x="545" y="173"/>
                    <a:pt x="549" y="170"/>
                    <a:pt x="546" y="170"/>
                  </a:cubicBezTo>
                  <a:cubicBezTo>
                    <a:pt x="525" y="167"/>
                    <a:pt x="504" y="170"/>
                    <a:pt x="484" y="176"/>
                  </a:cubicBezTo>
                  <a:cubicBezTo>
                    <a:pt x="486" y="174"/>
                    <a:pt x="484" y="174"/>
                    <a:pt x="483" y="174"/>
                  </a:cubicBezTo>
                  <a:cubicBezTo>
                    <a:pt x="488" y="172"/>
                    <a:pt x="492" y="169"/>
                    <a:pt x="497" y="167"/>
                  </a:cubicBezTo>
                  <a:cubicBezTo>
                    <a:pt x="499" y="165"/>
                    <a:pt x="498" y="164"/>
                    <a:pt x="497" y="164"/>
                  </a:cubicBezTo>
                  <a:cubicBezTo>
                    <a:pt x="518" y="160"/>
                    <a:pt x="541" y="159"/>
                    <a:pt x="562" y="157"/>
                  </a:cubicBezTo>
                  <a:cubicBezTo>
                    <a:pt x="565" y="157"/>
                    <a:pt x="567" y="153"/>
                    <a:pt x="563" y="153"/>
                  </a:cubicBezTo>
                  <a:cubicBezTo>
                    <a:pt x="542" y="155"/>
                    <a:pt x="520" y="156"/>
                    <a:pt x="499" y="160"/>
                  </a:cubicBezTo>
                  <a:cubicBezTo>
                    <a:pt x="500" y="159"/>
                    <a:pt x="502" y="158"/>
                    <a:pt x="503" y="158"/>
                  </a:cubicBezTo>
                  <a:cubicBezTo>
                    <a:pt x="504" y="157"/>
                    <a:pt x="503" y="157"/>
                    <a:pt x="502" y="157"/>
                  </a:cubicBezTo>
                  <a:cubicBezTo>
                    <a:pt x="529" y="150"/>
                    <a:pt x="556" y="149"/>
                    <a:pt x="585" y="147"/>
                  </a:cubicBezTo>
                  <a:cubicBezTo>
                    <a:pt x="606" y="145"/>
                    <a:pt x="626" y="140"/>
                    <a:pt x="643" y="128"/>
                  </a:cubicBezTo>
                  <a:cubicBezTo>
                    <a:pt x="624" y="145"/>
                    <a:pt x="599" y="156"/>
                    <a:pt x="572" y="156"/>
                  </a:cubicBezTo>
                  <a:cubicBezTo>
                    <a:pt x="569" y="156"/>
                    <a:pt x="568" y="160"/>
                    <a:pt x="572" y="160"/>
                  </a:cubicBezTo>
                  <a:cubicBezTo>
                    <a:pt x="611" y="160"/>
                    <a:pt x="646" y="138"/>
                    <a:pt x="668" y="106"/>
                  </a:cubicBezTo>
                  <a:cubicBezTo>
                    <a:pt x="669" y="103"/>
                    <a:pt x="664" y="102"/>
                    <a:pt x="663" y="104"/>
                  </a:cubicBezTo>
                  <a:cubicBezTo>
                    <a:pt x="660" y="109"/>
                    <a:pt x="656" y="114"/>
                    <a:pt x="652" y="119"/>
                  </a:cubicBezTo>
                  <a:cubicBezTo>
                    <a:pt x="650" y="118"/>
                    <a:pt x="648" y="119"/>
                    <a:pt x="647" y="120"/>
                  </a:cubicBezTo>
                  <a:cubicBezTo>
                    <a:pt x="620" y="148"/>
                    <a:pt x="580" y="144"/>
                    <a:pt x="544" y="146"/>
                  </a:cubicBezTo>
                  <a:cubicBezTo>
                    <a:pt x="531" y="147"/>
                    <a:pt x="518" y="149"/>
                    <a:pt x="506" y="153"/>
                  </a:cubicBezTo>
                  <a:cubicBezTo>
                    <a:pt x="517" y="147"/>
                    <a:pt x="527" y="141"/>
                    <a:pt x="538" y="134"/>
                  </a:cubicBezTo>
                  <a:cubicBezTo>
                    <a:pt x="541" y="133"/>
                    <a:pt x="536" y="132"/>
                    <a:pt x="534" y="133"/>
                  </a:cubicBezTo>
                  <a:cubicBezTo>
                    <a:pt x="520" y="141"/>
                    <a:pt x="506" y="149"/>
                    <a:pt x="492" y="157"/>
                  </a:cubicBezTo>
                  <a:cubicBezTo>
                    <a:pt x="485" y="160"/>
                    <a:pt x="479" y="162"/>
                    <a:pt x="473" y="165"/>
                  </a:cubicBezTo>
                  <a:cubicBezTo>
                    <a:pt x="472" y="166"/>
                    <a:pt x="471" y="166"/>
                    <a:pt x="470" y="166"/>
                  </a:cubicBezTo>
                  <a:cubicBezTo>
                    <a:pt x="471" y="165"/>
                    <a:pt x="471" y="165"/>
                    <a:pt x="471" y="164"/>
                  </a:cubicBezTo>
                  <a:cubicBezTo>
                    <a:pt x="474" y="162"/>
                    <a:pt x="476" y="160"/>
                    <a:pt x="478" y="157"/>
                  </a:cubicBezTo>
                  <a:cubicBezTo>
                    <a:pt x="481" y="156"/>
                    <a:pt x="483" y="154"/>
                    <a:pt x="486" y="153"/>
                  </a:cubicBezTo>
                  <a:cubicBezTo>
                    <a:pt x="487" y="153"/>
                    <a:pt x="489" y="153"/>
                    <a:pt x="490" y="152"/>
                  </a:cubicBezTo>
                  <a:cubicBezTo>
                    <a:pt x="490" y="151"/>
                    <a:pt x="491" y="151"/>
                    <a:pt x="491" y="150"/>
                  </a:cubicBezTo>
                  <a:cubicBezTo>
                    <a:pt x="509" y="141"/>
                    <a:pt x="527" y="133"/>
                    <a:pt x="544" y="123"/>
                  </a:cubicBezTo>
                  <a:cubicBezTo>
                    <a:pt x="554" y="122"/>
                    <a:pt x="565" y="121"/>
                    <a:pt x="575" y="119"/>
                  </a:cubicBezTo>
                  <a:cubicBezTo>
                    <a:pt x="569" y="121"/>
                    <a:pt x="564" y="123"/>
                    <a:pt x="558" y="125"/>
                  </a:cubicBezTo>
                  <a:cubicBezTo>
                    <a:pt x="555" y="126"/>
                    <a:pt x="556" y="130"/>
                    <a:pt x="559" y="129"/>
                  </a:cubicBezTo>
                  <a:cubicBezTo>
                    <a:pt x="585" y="121"/>
                    <a:pt x="607" y="108"/>
                    <a:pt x="628" y="92"/>
                  </a:cubicBezTo>
                  <a:cubicBezTo>
                    <a:pt x="631" y="90"/>
                    <a:pt x="627" y="88"/>
                    <a:pt x="625" y="89"/>
                  </a:cubicBezTo>
                  <a:cubicBezTo>
                    <a:pt x="611" y="100"/>
                    <a:pt x="597" y="109"/>
                    <a:pt x="581" y="116"/>
                  </a:cubicBezTo>
                  <a:cubicBezTo>
                    <a:pt x="570" y="119"/>
                    <a:pt x="557" y="121"/>
                    <a:pt x="545" y="122"/>
                  </a:cubicBezTo>
                  <a:cubicBezTo>
                    <a:pt x="546" y="121"/>
                    <a:pt x="545" y="121"/>
                    <a:pt x="544" y="120"/>
                  </a:cubicBezTo>
                  <a:cubicBezTo>
                    <a:pt x="568" y="109"/>
                    <a:pt x="590" y="95"/>
                    <a:pt x="611" y="77"/>
                  </a:cubicBezTo>
                  <a:cubicBezTo>
                    <a:pt x="613" y="75"/>
                    <a:pt x="608" y="75"/>
                    <a:pt x="607" y="76"/>
                  </a:cubicBezTo>
                  <a:cubicBezTo>
                    <a:pt x="582" y="97"/>
                    <a:pt x="555" y="114"/>
                    <a:pt x="525" y="124"/>
                  </a:cubicBezTo>
                  <a:cubicBezTo>
                    <a:pt x="520" y="125"/>
                    <a:pt x="515" y="126"/>
                    <a:pt x="510" y="127"/>
                  </a:cubicBezTo>
                  <a:cubicBezTo>
                    <a:pt x="510" y="127"/>
                    <a:pt x="511" y="127"/>
                    <a:pt x="511" y="126"/>
                  </a:cubicBezTo>
                  <a:cubicBezTo>
                    <a:pt x="512" y="127"/>
                    <a:pt x="515" y="126"/>
                    <a:pt x="516" y="126"/>
                  </a:cubicBezTo>
                  <a:cubicBezTo>
                    <a:pt x="523" y="120"/>
                    <a:pt x="531" y="115"/>
                    <a:pt x="538" y="110"/>
                  </a:cubicBezTo>
                  <a:cubicBezTo>
                    <a:pt x="541" y="109"/>
                    <a:pt x="543" y="108"/>
                    <a:pt x="545" y="107"/>
                  </a:cubicBezTo>
                  <a:cubicBezTo>
                    <a:pt x="545" y="107"/>
                    <a:pt x="545" y="107"/>
                    <a:pt x="545" y="107"/>
                  </a:cubicBezTo>
                  <a:cubicBezTo>
                    <a:pt x="544" y="108"/>
                    <a:pt x="547" y="108"/>
                    <a:pt x="548" y="108"/>
                  </a:cubicBezTo>
                  <a:cubicBezTo>
                    <a:pt x="550" y="107"/>
                    <a:pt x="551" y="107"/>
                    <a:pt x="553" y="105"/>
                  </a:cubicBezTo>
                  <a:cubicBezTo>
                    <a:pt x="554" y="104"/>
                    <a:pt x="549" y="105"/>
                    <a:pt x="548" y="106"/>
                  </a:cubicBezTo>
                  <a:cubicBezTo>
                    <a:pt x="548" y="105"/>
                    <a:pt x="548" y="105"/>
                    <a:pt x="548" y="105"/>
                  </a:cubicBezTo>
                  <a:cubicBezTo>
                    <a:pt x="554" y="102"/>
                    <a:pt x="559" y="100"/>
                    <a:pt x="564" y="98"/>
                  </a:cubicBezTo>
                  <a:cubicBezTo>
                    <a:pt x="567" y="96"/>
                    <a:pt x="565" y="95"/>
                    <a:pt x="564" y="95"/>
                  </a:cubicBezTo>
                  <a:cubicBezTo>
                    <a:pt x="569" y="91"/>
                    <a:pt x="573" y="88"/>
                    <a:pt x="578" y="85"/>
                  </a:cubicBezTo>
                  <a:cubicBezTo>
                    <a:pt x="578" y="85"/>
                    <a:pt x="577" y="86"/>
                    <a:pt x="577" y="87"/>
                  </a:cubicBezTo>
                  <a:cubicBezTo>
                    <a:pt x="576" y="88"/>
                    <a:pt x="581" y="87"/>
                    <a:pt x="582" y="86"/>
                  </a:cubicBezTo>
                  <a:cubicBezTo>
                    <a:pt x="587" y="81"/>
                    <a:pt x="593" y="76"/>
                    <a:pt x="598" y="70"/>
                  </a:cubicBezTo>
                  <a:cubicBezTo>
                    <a:pt x="607" y="62"/>
                    <a:pt x="618" y="55"/>
                    <a:pt x="627" y="46"/>
                  </a:cubicBezTo>
                  <a:cubicBezTo>
                    <a:pt x="631" y="43"/>
                    <a:pt x="635" y="39"/>
                    <a:pt x="639" y="35"/>
                  </a:cubicBezTo>
                  <a:cubicBezTo>
                    <a:pt x="640" y="34"/>
                    <a:pt x="639" y="34"/>
                    <a:pt x="638" y="34"/>
                  </a:cubicBezTo>
                  <a:cubicBezTo>
                    <a:pt x="640" y="32"/>
                    <a:pt x="641" y="30"/>
                    <a:pt x="643" y="28"/>
                  </a:cubicBezTo>
                  <a:cubicBezTo>
                    <a:pt x="643" y="27"/>
                    <a:pt x="638" y="28"/>
                    <a:pt x="637" y="29"/>
                  </a:cubicBezTo>
                  <a:cubicBezTo>
                    <a:pt x="637" y="29"/>
                    <a:pt x="636" y="30"/>
                    <a:pt x="635" y="30"/>
                  </a:cubicBezTo>
                  <a:cubicBezTo>
                    <a:pt x="640" y="25"/>
                    <a:pt x="644" y="19"/>
                    <a:pt x="648" y="13"/>
                  </a:cubicBezTo>
                  <a:cubicBezTo>
                    <a:pt x="649" y="11"/>
                    <a:pt x="644" y="12"/>
                    <a:pt x="643" y="13"/>
                  </a:cubicBezTo>
                  <a:cubicBezTo>
                    <a:pt x="629" y="35"/>
                    <a:pt x="610" y="55"/>
                    <a:pt x="587" y="68"/>
                  </a:cubicBezTo>
                  <a:cubicBezTo>
                    <a:pt x="587" y="68"/>
                    <a:pt x="587" y="68"/>
                    <a:pt x="587" y="68"/>
                  </a:cubicBezTo>
                  <a:cubicBezTo>
                    <a:pt x="589" y="65"/>
                    <a:pt x="592" y="63"/>
                    <a:pt x="595" y="60"/>
                  </a:cubicBezTo>
                  <a:cubicBezTo>
                    <a:pt x="595" y="60"/>
                    <a:pt x="595" y="59"/>
                    <a:pt x="594" y="59"/>
                  </a:cubicBezTo>
                  <a:cubicBezTo>
                    <a:pt x="600" y="54"/>
                    <a:pt x="605" y="48"/>
                    <a:pt x="611" y="42"/>
                  </a:cubicBezTo>
                  <a:cubicBezTo>
                    <a:pt x="612" y="41"/>
                    <a:pt x="613" y="39"/>
                    <a:pt x="614" y="38"/>
                  </a:cubicBezTo>
                  <a:cubicBezTo>
                    <a:pt x="623" y="30"/>
                    <a:pt x="630" y="20"/>
                    <a:pt x="637" y="9"/>
                  </a:cubicBezTo>
                  <a:cubicBezTo>
                    <a:pt x="638" y="9"/>
                    <a:pt x="639" y="9"/>
                    <a:pt x="640" y="9"/>
                  </a:cubicBezTo>
                  <a:cubicBezTo>
                    <a:pt x="641" y="9"/>
                    <a:pt x="646" y="7"/>
                    <a:pt x="642" y="7"/>
                  </a:cubicBezTo>
                  <a:cubicBezTo>
                    <a:pt x="641" y="7"/>
                    <a:pt x="639" y="7"/>
                    <a:pt x="638" y="7"/>
                  </a:cubicBezTo>
                  <a:cubicBezTo>
                    <a:pt x="639" y="5"/>
                    <a:pt x="640" y="3"/>
                    <a:pt x="642" y="2"/>
                  </a:cubicBezTo>
                  <a:cubicBezTo>
                    <a:pt x="643" y="0"/>
                    <a:pt x="637" y="0"/>
                    <a:pt x="637" y="2"/>
                  </a:cubicBezTo>
                  <a:cubicBezTo>
                    <a:pt x="635" y="3"/>
                    <a:pt x="634" y="5"/>
                    <a:pt x="633" y="7"/>
                  </a:cubicBezTo>
                  <a:cubicBezTo>
                    <a:pt x="632" y="7"/>
                    <a:pt x="630" y="7"/>
                    <a:pt x="629" y="7"/>
                  </a:cubicBezTo>
                  <a:cubicBezTo>
                    <a:pt x="627" y="7"/>
                    <a:pt x="623" y="9"/>
                    <a:pt x="626" y="9"/>
                  </a:cubicBezTo>
                  <a:cubicBezTo>
                    <a:pt x="628" y="9"/>
                    <a:pt x="630" y="9"/>
                    <a:pt x="632" y="9"/>
                  </a:cubicBezTo>
                  <a:cubicBezTo>
                    <a:pt x="624" y="21"/>
                    <a:pt x="616" y="31"/>
                    <a:pt x="607" y="41"/>
                  </a:cubicBezTo>
                  <a:cubicBezTo>
                    <a:pt x="607" y="41"/>
                    <a:pt x="606" y="41"/>
                    <a:pt x="606" y="41"/>
                  </a:cubicBezTo>
                  <a:cubicBezTo>
                    <a:pt x="606" y="42"/>
                    <a:pt x="605" y="42"/>
                    <a:pt x="605" y="43"/>
                  </a:cubicBezTo>
                  <a:cubicBezTo>
                    <a:pt x="597" y="50"/>
                    <a:pt x="588" y="57"/>
                    <a:pt x="582" y="67"/>
                  </a:cubicBezTo>
                  <a:cubicBezTo>
                    <a:pt x="576" y="73"/>
                    <a:pt x="569" y="79"/>
                    <a:pt x="562" y="84"/>
                  </a:cubicBezTo>
                  <a:cubicBezTo>
                    <a:pt x="561" y="84"/>
                    <a:pt x="560" y="83"/>
                    <a:pt x="559" y="84"/>
                  </a:cubicBezTo>
                  <a:cubicBezTo>
                    <a:pt x="552" y="87"/>
                    <a:pt x="546" y="91"/>
                    <a:pt x="540" y="94"/>
                  </a:cubicBezTo>
                  <a:cubicBezTo>
                    <a:pt x="542" y="92"/>
                    <a:pt x="544" y="89"/>
                    <a:pt x="546" y="87"/>
                  </a:cubicBezTo>
                  <a:cubicBezTo>
                    <a:pt x="548" y="85"/>
                    <a:pt x="550" y="83"/>
                    <a:pt x="552" y="82"/>
                  </a:cubicBezTo>
                  <a:cubicBezTo>
                    <a:pt x="562" y="73"/>
                    <a:pt x="571" y="63"/>
                    <a:pt x="579" y="53"/>
                  </a:cubicBezTo>
                  <a:cubicBezTo>
                    <a:pt x="583" y="50"/>
                    <a:pt x="588" y="47"/>
                    <a:pt x="592" y="43"/>
                  </a:cubicBezTo>
                  <a:cubicBezTo>
                    <a:pt x="594" y="42"/>
                    <a:pt x="592" y="40"/>
                    <a:pt x="590" y="40"/>
                  </a:cubicBezTo>
                  <a:cubicBezTo>
                    <a:pt x="591" y="40"/>
                    <a:pt x="591" y="39"/>
                    <a:pt x="592" y="39"/>
                  </a:cubicBezTo>
                  <a:cubicBezTo>
                    <a:pt x="592" y="39"/>
                    <a:pt x="592" y="39"/>
                    <a:pt x="592" y="39"/>
                  </a:cubicBezTo>
                  <a:cubicBezTo>
                    <a:pt x="592" y="39"/>
                    <a:pt x="592" y="38"/>
                    <a:pt x="592" y="38"/>
                  </a:cubicBezTo>
                  <a:cubicBezTo>
                    <a:pt x="596" y="34"/>
                    <a:pt x="600" y="29"/>
                    <a:pt x="602" y="23"/>
                  </a:cubicBezTo>
                  <a:cubicBezTo>
                    <a:pt x="602" y="24"/>
                    <a:pt x="602" y="25"/>
                    <a:pt x="602" y="25"/>
                  </a:cubicBezTo>
                  <a:cubicBezTo>
                    <a:pt x="602" y="28"/>
                    <a:pt x="607" y="27"/>
                    <a:pt x="608" y="25"/>
                  </a:cubicBezTo>
                  <a:cubicBezTo>
                    <a:pt x="608" y="24"/>
                    <a:pt x="608" y="23"/>
                    <a:pt x="609" y="23"/>
                  </a:cubicBezTo>
                  <a:cubicBezTo>
                    <a:pt x="610" y="23"/>
                    <a:pt x="613" y="22"/>
                    <a:pt x="613" y="21"/>
                  </a:cubicBezTo>
                  <a:cubicBezTo>
                    <a:pt x="615" y="16"/>
                    <a:pt x="616" y="11"/>
                    <a:pt x="617" y="6"/>
                  </a:cubicBezTo>
                  <a:cubicBezTo>
                    <a:pt x="617" y="4"/>
                    <a:pt x="612" y="5"/>
                    <a:pt x="612" y="7"/>
                  </a:cubicBezTo>
                  <a:cubicBezTo>
                    <a:pt x="612" y="7"/>
                    <a:pt x="612" y="8"/>
                    <a:pt x="611" y="8"/>
                  </a:cubicBezTo>
                  <a:cubicBezTo>
                    <a:pt x="610" y="8"/>
                    <a:pt x="609" y="9"/>
                    <a:pt x="609" y="10"/>
                  </a:cubicBezTo>
                  <a:cubicBezTo>
                    <a:pt x="609" y="11"/>
                    <a:pt x="608" y="12"/>
                    <a:pt x="608" y="13"/>
                  </a:cubicBezTo>
                  <a:cubicBezTo>
                    <a:pt x="608" y="12"/>
                    <a:pt x="608" y="12"/>
                    <a:pt x="608" y="12"/>
                  </a:cubicBezTo>
                  <a:cubicBezTo>
                    <a:pt x="608" y="9"/>
                    <a:pt x="602" y="10"/>
                    <a:pt x="602" y="12"/>
                  </a:cubicBezTo>
                  <a:cubicBezTo>
                    <a:pt x="602" y="13"/>
                    <a:pt x="602" y="15"/>
                    <a:pt x="602" y="16"/>
                  </a:cubicBezTo>
                  <a:cubicBezTo>
                    <a:pt x="601" y="16"/>
                    <a:pt x="600" y="16"/>
                    <a:pt x="600" y="17"/>
                  </a:cubicBezTo>
                  <a:cubicBezTo>
                    <a:pt x="598" y="21"/>
                    <a:pt x="596" y="25"/>
                    <a:pt x="594" y="28"/>
                  </a:cubicBezTo>
                  <a:cubicBezTo>
                    <a:pt x="595" y="25"/>
                    <a:pt x="595" y="22"/>
                    <a:pt x="596" y="19"/>
                  </a:cubicBezTo>
                  <a:cubicBezTo>
                    <a:pt x="596" y="16"/>
                    <a:pt x="590" y="17"/>
                    <a:pt x="590" y="20"/>
                  </a:cubicBezTo>
                  <a:cubicBezTo>
                    <a:pt x="589" y="26"/>
                    <a:pt x="588" y="32"/>
                    <a:pt x="587" y="38"/>
                  </a:cubicBezTo>
                  <a:cubicBezTo>
                    <a:pt x="587" y="38"/>
                    <a:pt x="587" y="38"/>
                    <a:pt x="587" y="39"/>
                  </a:cubicBezTo>
                  <a:cubicBezTo>
                    <a:pt x="587" y="39"/>
                    <a:pt x="587" y="39"/>
                    <a:pt x="586" y="39"/>
                  </a:cubicBezTo>
                  <a:cubicBezTo>
                    <a:pt x="583" y="43"/>
                    <a:pt x="580" y="46"/>
                    <a:pt x="577" y="50"/>
                  </a:cubicBezTo>
                  <a:cubicBezTo>
                    <a:pt x="552" y="70"/>
                    <a:pt x="527" y="90"/>
                    <a:pt x="502" y="111"/>
                  </a:cubicBezTo>
                  <a:cubicBezTo>
                    <a:pt x="474" y="136"/>
                    <a:pt x="447" y="163"/>
                    <a:pt x="421" y="190"/>
                  </a:cubicBezTo>
                  <a:cubicBezTo>
                    <a:pt x="366" y="244"/>
                    <a:pt x="314" y="299"/>
                    <a:pt x="262" y="356"/>
                  </a:cubicBezTo>
                  <a:cubicBezTo>
                    <a:pt x="237" y="383"/>
                    <a:pt x="212" y="411"/>
                    <a:pt x="187" y="439"/>
                  </a:cubicBezTo>
                  <a:cubicBezTo>
                    <a:pt x="185" y="441"/>
                    <a:pt x="184" y="444"/>
                    <a:pt x="182" y="446"/>
                  </a:cubicBezTo>
                  <a:cubicBezTo>
                    <a:pt x="181" y="446"/>
                    <a:pt x="181" y="446"/>
                    <a:pt x="181" y="446"/>
                  </a:cubicBezTo>
                  <a:cubicBezTo>
                    <a:pt x="182" y="444"/>
                    <a:pt x="182" y="442"/>
                    <a:pt x="183" y="440"/>
                  </a:cubicBezTo>
                  <a:cubicBezTo>
                    <a:pt x="183" y="438"/>
                    <a:pt x="178" y="440"/>
                    <a:pt x="178" y="441"/>
                  </a:cubicBezTo>
                  <a:cubicBezTo>
                    <a:pt x="178" y="441"/>
                    <a:pt x="178" y="441"/>
                    <a:pt x="178" y="441"/>
                  </a:cubicBezTo>
                  <a:cubicBezTo>
                    <a:pt x="178" y="441"/>
                    <a:pt x="178" y="441"/>
                    <a:pt x="178" y="441"/>
                  </a:cubicBezTo>
                  <a:cubicBezTo>
                    <a:pt x="179" y="439"/>
                    <a:pt x="174" y="440"/>
                    <a:pt x="173" y="441"/>
                  </a:cubicBezTo>
                  <a:cubicBezTo>
                    <a:pt x="171" y="444"/>
                    <a:pt x="169" y="448"/>
                    <a:pt x="167" y="452"/>
                  </a:cubicBezTo>
                  <a:cubicBezTo>
                    <a:pt x="167" y="451"/>
                    <a:pt x="167" y="450"/>
                    <a:pt x="168" y="449"/>
                  </a:cubicBezTo>
                  <a:cubicBezTo>
                    <a:pt x="168" y="449"/>
                    <a:pt x="168" y="449"/>
                    <a:pt x="168" y="449"/>
                  </a:cubicBezTo>
                  <a:cubicBezTo>
                    <a:pt x="168" y="448"/>
                    <a:pt x="168" y="448"/>
                    <a:pt x="168" y="448"/>
                  </a:cubicBezTo>
                  <a:cubicBezTo>
                    <a:pt x="173" y="437"/>
                    <a:pt x="177" y="427"/>
                    <a:pt x="179" y="416"/>
                  </a:cubicBezTo>
                  <a:cubicBezTo>
                    <a:pt x="179" y="415"/>
                    <a:pt x="179" y="415"/>
                    <a:pt x="178" y="415"/>
                  </a:cubicBezTo>
                  <a:cubicBezTo>
                    <a:pt x="183" y="388"/>
                    <a:pt x="184" y="360"/>
                    <a:pt x="196" y="334"/>
                  </a:cubicBezTo>
                  <a:cubicBezTo>
                    <a:pt x="200" y="326"/>
                    <a:pt x="204" y="319"/>
                    <a:pt x="209" y="311"/>
                  </a:cubicBezTo>
                  <a:cubicBezTo>
                    <a:pt x="205" y="320"/>
                    <a:pt x="200" y="330"/>
                    <a:pt x="197" y="339"/>
                  </a:cubicBezTo>
                  <a:cubicBezTo>
                    <a:pt x="184" y="370"/>
                    <a:pt x="180" y="400"/>
                    <a:pt x="180" y="433"/>
                  </a:cubicBezTo>
                  <a:cubicBezTo>
                    <a:pt x="180" y="436"/>
                    <a:pt x="185" y="435"/>
                    <a:pt x="185" y="433"/>
                  </a:cubicBezTo>
                  <a:cubicBezTo>
                    <a:pt x="185" y="401"/>
                    <a:pt x="189" y="374"/>
                    <a:pt x="200" y="344"/>
                  </a:cubicBezTo>
                  <a:cubicBezTo>
                    <a:pt x="211" y="316"/>
                    <a:pt x="224" y="289"/>
                    <a:pt x="243" y="265"/>
                  </a:cubicBezTo>
                  <a:cubicBezTo>
                    <a:pt x="240" y="272"/>
                    <a:pt x="237" y="278"/>
                    <a:pt x="234" y="285"/>
                  </a:cubicBezTo>
                  <a:cubicBezTo>
                    <a:pt x="229" y="292"/>
                    <a:pt x="225" y="300"/>
                    <a:pt x="221" y="308"/>
                  </a:cubicBezTo>
                  <a:cubicBezTo>
                    <a:pt x="218" y="316"/>
                    <a:pt x="214" y="323"/>
                    <a:pt x="210" y="330"/>
                  </a:cubicBezTo>
                  <a:cubicBezTo>
                    <a:pt x="206" y="338"/>
                    <a:pt x="203" y="347"/>
                    <a:pt x="201" y="355"/>
                  </a:cubicBezTo>
                  <a:cubicBezTo>
                    <a:pt x="199" y="359"/>
                    <a:pt x="197" y="362"/>
                    <a:pt x="195" y="366"/>
                  </a:cubicBezTo>
                  <a:cubicBezTo>
                    <a:pt x="195" y="366"/>
                    <a:pt x="196" y="366"/>
                    <a:pt x="197" y="366"/>
                  </a:cubicBezTo>
                  <a:cubicBezTo>
                    <a:pt x="196" y="369"/>
                    <a:pt x="196" y="372"/>
                    <a:pt x="195" y="374"/>
                  </a:cubicBezTo>
                  <a:cubicBezTo>
                    <a:pt x="193" y="381"/>
                    <a:pt x="193" y="387"/>
                    <a:pt x="193" y="393"/>
                  </a:cubicBezTo>
                  <a:cubicBezTo>
                    <a:pt x="193" y="403"/>
                    <a:pt x="202" y="411"/>
                    <a:pt x="195" y="421"/>
                  </a:cubicBezTo>
                  <a:cubicBezTo>
                    <a:pt x="194" y="423"/>
                    <a:pt x="199" y="423"/>
                    <a:pt x="200" y="421"/>
                  </a:cubicBezTo>
                  <a:cubicBezTo>
                    <a:pt x="206" y="411"/>
                    <a:pt x="200" y="402"/>
                    <a:pt x="198" y="392"/>
                  </a:cubicBezTo>
                  <a:cubicBezTo>
                    <a:pt x="197" y="381"/>
                    <a:pt x="200" y="369"/>
                    <a:pt x="204" y="358"/>
                  </a:cubicBezTo>
                  <a:cubicBezTo>
                    <a:pt x="218" y="331"/>
                    <a:pt x="227" y="303"/>
                    <a:pt x="243" y="278"/>
                  </a:cubicBezTo>
                  <a:cubicBezTo>
                    <a:pt x="259" y="254"/>
                    <a:pt x="276" y="233"/>
                    <a:pt x="285" y="205"/>
                  </a:cubicBezTo>
                  <a:cubicBezTo>
                    <a:pt x="294" y="197"/>
                    <a:pt x="302" y="186"/>
                    <a:pt x="312" y="178"/>
                  </a:cubicBezTo>
                  <a:cubicBezTo>
                    <a:pt x="303" y="210"/>
                    <a:pt x="280" y="234"/>
                    <a:pt x="265" y="263"/>
                  </a:cubicBezTo>
                  <a:cubicBezTo>
                    <a:pt x="248" y="293"/>
                    <a:pt x="236" y="327"/>
                    <a:pt x="237" y="361"/>
                  </a:cubicBezTo>
                  <a:cubicBezTo>
                    <a:pt x="237" y="364"/>
                    <a:pt x="243" y="364"/>
                    <a:pt x="243" y="361"/>
                  </a:cubicBezTo>
                  <a:cubicBezTo>
                    <a:pt x="241" y="323"/>
                    <a:pt x="256" y="288"/>
                    <a:pt x="274" y="255"/>
                  </a:cubicBezTo>
                  <a:cubicBezTo>
                    <a:pt x="290" y="228"/>
                    <a:pt x="311" y="206"/>
                    <a:pt x="318" y="175"/>
                  </a:cubicBezTo>
                  <a:cubicBezTo>
                    <a:pt x="318" y="173"/>
                    <a:pt x="317" y="173"/>
                    <a:pt x="316" y="173"/>
                  </a:cubicBezTo>
                  <a:cubicBezTo>
                    <a:pt x="315" y="172"/>
                    <a:pt x="313" y="172"/>
                    <a:pt x="311" y="173"/>
                  </a:cubicBezTo>
                  <a:cubicBezTo>
                    <a:pt x="300" y="181"/>
                    <a:pt x="292" y="193"/>
                    <a:pt x="282" y="203"/>
                  </a:cubicBezTo>
                  <a:cubicBezTo>
                    <a:pt x="281" y="203"/>
                    <a:pt x="280" y="203"/>
                    <a:pt x="280" y="204"/>
                  </a:cubicBezTo>
                  <a:cubicBezTo>
                    <a:pt x="280" y="204"/>
                    <a:pt x="280" y="204"/>
                    <a:pt x="280" y="204"/>
                  </a:cubicBezTo>
                  <a:cubicBezTo>
                    <a:pt x="277" y="207"/>
                    <a:pt x="275" y="209"/>
                    <a:pt x="272" y="210"/>
                  </a:cubicBezTo>
                  <a:cubicBezTo>
                    <a:pt x="272" y="210"/>
                    <a:pt x="271" y="210"/>
                    <a:pt x="271" y="210"/>
                  </a:cubicBezTo>
                  <a:cubicBezTo>
                    <a:pt x="257" y="211"/>
                    <a:pt x="245" y="219"/>
                    <a:pt x="235" y="228"/>
                  </a:cubicBezTo>
                  <a:cubicBezTo>
                    <a:pt x="222" y="238"/>
                    <a:pt x="209" y="253"/>
                    <a:pt x="205" y="270"/>
                  </a:cubicBezTo>
                  <a:cubicBezTo>
                    <a:pt x="205" y="272"/>
                    <a:pt x="210" y="271"/>
                    <a:pt x="210" y="269"/>
                  </a:cubicBezTo>
                  <a:cubicBezTo>
                    <a:pt x="213" y="258"/>
                    <a:pt x="220" y="248"/>
                    <a:pt x="228" y="239"/>
                  </a:cubicBezTo>
                  <a:cubicBezTo>
                    <a:pt x="238" y="228"/>
                    <a:pt x="253" y="214"/>
                    <a:pt x="269" y="213"/>
                  </a:cubicBezTo>
                  <a:cubicBezTo>
                    <a:pt x="269" y="213"/>
                    <a:pt x="270" y="212"/>
                    <a:pt x="271" y="212"/>
                  </a:cubicBezTo>
                  <a:cubicBezTo>
                    <a:pt x="271" y="213"/>
                    <a:pt x="274" y="214"/>
                    <a:pt x="275" y="213"/>
                  </a:cubicBezTo>
                  <a:cubicBezTo>
                    <a:pt x="276" y="212"/>
                    <a:pt x="277" y="212"/>
                    <a:pt x="278" y="211"/>
                  </a:cubicBezTo>
                  <a:cubicBezTo>
                    <a:pt x="271" y="230"/>
                    <a:pt x="260" y="247"/>
                    <a:pt x="248" y="263"/>
                  </a:cubicBezTo>
                  <a:cubicBezTo>
                    <a:pt x="250" y="258"/>
                    <a:pt x="252" y="253"/>
                    <a:pt x="253" y="248"/>
                  </a:cubicBezTo>
                  <a:cubicBezTo>
                    <a:pt x="253" y="246"/>
                    <a:pt x="248" y="247"/>
                    <a:pt x="247" y="249"/>
                  </a:cubicBezTo>
                  <a:cubicBezTo>
                    <a:pt x="246" y="253"/>
                    <a:pt x="245" y="257"/>
                    <a:pt x="244" y="261"/>
                  </a:cubicBezTo>
                  <a:cubicBezTo>
                    <a:pt x="243" y="260"/>
                    <a:pt x="240" y="260"/>
                    <a:pt x="239" y="262"/>
                  </a:cubicBezTo>
                  <a:cubicBezTo>
                    <a:pt x="238" y="263"/>
                    <a:pt x="237" y="265"/>
                    <a:pt x="235" y="267"/>
                  </a:cubicBezTo>
                  <a:cubicBezTo>
                    <a:pt x="235" y="267"/>
                    <a:pt x="235" y="267"/>
                    <a:pt x="235" y="268"/>
                  </a:cubicBezTo>
                  <a:cubicBezTo>
                    <a:pt x="219" y="291"/>
                    <a:pt x="201" y="312"/>
                    <a:pt x="189" y="338"/>
                  </a:cubicBezTo>
                  <a:cubicBezTo>
                    <a:pt x="180" y="358"/>
                    <a:pt x="178" y="379"/>
                    <a:pt x="175" y="400"/>
                  </a:cubicBezTo>
                  <a:cubicBezTo>
                    <a:pt x="175" y="400"/>
                    <a:pt x="175" y="399"/>
                    <a:pt x="175" y="398"/>
                  </a:cubicBezTo>
                  <a:cubicBezTo>
                    <a:pt x="175" y="397"/>
                    <a:pt x="170" y="398"/>
                    <a:pt x="170" y="400"/>
                  </a:cubicBezTo>
                  <a:cubicBezTo>
                    <a:pt x="169" y="416"/>
                    <a:pt x="166" y="433"/>
                    <a:pt x="163" y="449"/>
                  </a:cubicBezTo>
                  <a:cubicBezTo>
                    <a:pt x="163" y="449"/>
                    <a:pt x="163" y="449"/>
                    <a:pt x="163" y="449"/>
                  </a:cubicBezTo>
                  <a:cubicBezTo>
                    <a:pt x="162" y="451"/>
                    <a:pt x="161" y="452"/>
                    <a:pt x="160" y="454"/>
                  </a:cubicBezTo>
                  <a:cubicBezTo>
                    <a:pt x="161" y="448"/>
                    <a:pt x="162" y="441"/>
                    <a:pt x="163" y="435"/>
                  </a:cubicBezTo>
                  <a:cubicBezTo>
                    <a:pt x="163" y="433"/>
                    <a:pt x="164" y="432"/>
                    <a:pt x="165" y="430"/>
                  </a:cubicBezTo>
                  <a:cubicBezTo>
                    <a:pt x="165" y="429"/>
                    <a:pt x="164" y="429"/>
                    <a:pt x="164" y="429"/>
                  </a:cubicBezTo>
                  <a:cubicBezTo>
                    <a:pt x="168" y="397"/>
                    <a:pt x="171" y="365"/>
                    <a:pt x="181" y="336"/>
                  </a:cubicBezTo>
                  <a:cubicBezTo>
                    <a:pt x="191" y="317"/>
                    <a:pt x="205" y="300"/>
                    <a:pt x="217" y="282"/>
                  </a:cubicBezTo>
                  <a:cubicBezTo>
                    <a:pt x="218" y="280"/>
                    <a:pt x="213" y="280"/>
                    <a:pt x="212" y="282"/>
                  </a:cubicBezTo>
                  <a:cubicBezTo>
                    <a:pt x="204" y="293"/>
                    <a:pt x="196" y="304"/>
                    <a:pt x="189" y="315"/>
                  </a:cubicBezTo>
                  <a:cubicBezTo>
                    <a:pt x="196" y="299"/>
                    <a:pt x="206" y="284"/>
                    <a:pt x="219" y="271"/>
                  </a:cubicBezTo>
                  <a:cubicBezTo>
                    <a:pt x="222" y="268"/>
                    <a:pt x="217" y="267"/>
                    <a:pt x="215" y="269"/>
                  </a:cubicBezTo>
                  <a:cubicBezTo>
                    <a:pt x="194" y="290"/>
                    <a:pt x="183" y="313"/>
                    <a:pt x="175" y="338"/>
                  </a:cubicBezTo>
                  <a:cubicBezTo>
                    <a:pt x="172" y="343"/>
                    <a:pt x="170" y="347"/>
                    <a:pt x="168" y="352"/>
                  </a:cubicBezTo>
                  <a:cubicBezTo>
                    <a:pt x="156" y="380"/>
                    <a:pt x="159" y="413"/>
                    <a:pt x="155" y="443"/>
                  </a:cubicBezTo>
                  <a:cubicBezTo>
                    <a:pt x="155" y="444"/>
                    <a:pt x="155" y="444"/>
                    <a:pt x="156" y="445"/>
                  </a:cubicBezTo>
                  <a:cubicBezTo>
                    <a:pt x="154" y="454"/>
                    <a:pt x="153" y="464"/>
                    <a:pt x="150" y="473"/>
                  </a:cubicBezTo>
                  <a:cubicBezTo>
                    <a:pt x="150" y="476"/>
                    <a:pt x="155" y="475"/>
                    <a:pt x="156" y="473"/>
                  </a:cubicBezTo>
                  <a:cubicBezTo>
                    <a:pt x="156" y="473"/>
                    <a:pt x="156" y="472"/>
                    <a:pt x="156" y="472"/>
                  </a:cubicBezTo>
                  <a:cubicBezTo>
                    <a:pt x="158" y="471"/>
                    <a:pt x="159" y="471"/>
                    <a:pt x="159" y="470"/>
                  </a:cubicBezTo>
                  <a:cubicBezTo>
                    <a:pt x="163" y="467"/>
                    <a:pt x="165" y="463"/>
                    <a:pt x="167" y="459"/>
                  </a:cubicBezTo>
                  <a:cubicBezTo>
                    <a:pt x="170" y="456"/>
                    <a:pt x="172" y="454"/>
                    <a:pt x="174" y="451"/>
                  </a:cubicBezTo>
                  <a:cubicBezTo>
                    <a:pt x="173" y="453"/>
                    <a:pt x="172" y="455"/>
                    <a:pt x="171" y="457"/>
                  </a:cubicBezTo>
                  <a:cubicBezTo>
                    <a:pt x="169" y="459"/>
                    <a:pt x="167" y="462"/>
                    <a:pt x="166" y="465"/>
                  </a:cubicBezTo>
                  <a:cubicBezTo>
                    <a:pt x="166" y="465"/>
                    <a:pt x="166" y="465"/>
                    <a:pt x="166" y="465"/>
                  </a:cubicBezTo>
                  <a:cubicBezTo>
                    <a:pt x="166" y="465"/>
                    <a:pt x="166" y="465"/>
                    <a:pt x="166" y="465"/>
                  </a:cubicBezTo>
                  <a:cubicBezTo>
                    <a:pt x="166" y="465"/>
                    <a:pt x="166" y="465"/>
                    <a:pt x="166" y="465"/>
                  </a:cubicBezTo>
                  <a:cubicBezTo>
                    <a:pt x="165" y="465"/>
                    <a:pt x="165" y="465"/>
                    <a:pt x="166" y="466"/>
                  </a:cubicBezTo>
                  <a:cubicBezTo>
                    <a:pt x="149" y="486"/>
                    <a:pt x="134" y="508"/>
                    <a:pt x="118" y="529"/>
                  </a:cubicBezTo>
                  <a:cubicBezTo>
                    <a:pt x="115" y="532"/>
                    <a:pt x="113" y="536"/>
                    <a:pt x="110" y="539"/>
                  </a:cubicBezTo>
                  <a:cubicBezTo>
                    <a:pt x="110" y="539"/>
                    <a:pt x="110" y="539"/>
                    <a:pt x="110" y="539"/>
                  </a:cubicBezTo>
                  <a:cubicBezTo>
                    <a:pt x="106" y="512"/>
                    <a:pt x="97" y="489"/>
                    <a:pt x="103" y="461"/>
                  </a:cubicBezTo>
                  <a:cubicBezTo>
                    <a:pt x="108" y="439"/>
                    <a:pt x="117" y="419"/>
                    <a:pt x="114" y="396"/>
                  </a:cubicBezTo>
                  <a:cubicBezTo>
                    <a:pt x="114" y="395"/>
                    <a:pt x="109" y="396"/>
                    <a:pt x="109" y="398"/>
                  </a:cubicBezTo>
                  <a:cubicBezTo>
                    <a:pt x="112" y="422"/>
                    <a:pt x="101" y="444"/>
                    <a:pt x="97" y="467"/>
                  </a:cubicBezTo>
                  <a:cubicBezTo>
                    <a:pt x="92" y="492"/>
                    <a:pt x="101" y="515"/>
                    <a:pt x="105" y="540"/>
                  </a:cubicBezTo>
                  <a:cubicBezTo>
                    <a:pt x="105" y="541"/>
                    <a:pt x="108" y="541"/>
                    <a:pt x="110" y="540"/>
                  </a:cubicBezTo>
                  <a:cubicBezTo>
                    <a:pt x="92" y="563"/>
                    <a:pt x="76" y="586"/>
                    <a:pt x="61" y="611"/>
                  </a:cubicBezTo>
                  <a:cubicBezTo>
                    <a:pt x="43" y="641"/>
                    <a:pt x="26" y="672"/>
                    <a:pt x="2" y="698"/>
                  </a:cubicBezTo>
                  <a:cubicBezTo>
                    <a:pt x="0" y="701"/>
                    <a:pt x="5" y="702"/>
                    <a:pt x="7" y="700"/>
                  </a:cubicBezTo>
                  <a:cubicBezTo>
                    <a:pt x="7" y="699"/>
                    <a:pt x="8" y="699"/>
                    <a:pt x="8" y="698"/>
                  </a:cubicBezTo>
                  <a:cubicBezTo>
                    <a:pt x="9" y="698"/>
                    <a:pt x="9" y="698"/>
                    <a:pt x="9" y="698"/>
                  </a:cubicBezTo>
                  <a:cubicBezTo>
                    <a:pt x="39" y="679"/>
                    <a:pt x="62" y="654"/>
                    <a:pt x="82" y="625"/>
                  </a:cubicBezTo>
                  <a:cubicBezTo>
                    <a:pt x="103" y="595"/>
                    <a:pt x="119" y="561"/>
                    <a:pt x="140" y="531"/>
                  </a:cubicBezTo>
                  <a:cubicBezTo>
                    <a:pt x="165" y="519"/>
                    <a:pt x="186" y="501"/>
                    <a:pt x="210" y="488"/>
                  </a:cubicBezTo>
                  <a:close/>
                  <a:moveTo>
                    <a:pt x="413" y="381"/>
                  </a:moveTo>
                  <a:cubicBezTo>
                    <a:pt x="425" y="379"/>
                    <a:pt x="436" y="374"/>
                    <a:pt x="447" y="369"/>
                  </a:cubicBezTo>
                  <a:cubicBezTo>
                    <a:pt x="447" y="369"/>
                    <a:pt x="447" y="369"/>
                    <a:pt x="448" y="368"/>
                  </a:cubicBezTo>
                  <a:cubicBezTo>
                    <a:pt x="450" y="368"/>
                    <a:pt x="453" y="367"/>
                    <a:pt x="455" y="365"/>
                  </a:cubicBezTo>
                  <a:cubicBezTo>
                    <a:pt x="444" y="376"/>
                    <a:pt x="428" y="380"/>
                    <a:pt x="413" y="381"/>
                  </a:cubicBezTo>
                  <a:close/>
                  <a:moveTo>
                    <a:pt x="217" y="481"/>
                  </a:moveTo>
                  <a:cubicBezTo>
                    <a:pt x="190" y="492"/>
                    <a:pt x="169" y="512"/>
                    <a:pt x="143" y="525"/>
                  </a:cubicBezTo>
                  <a:cubicBezTo>
                    <a:pt x="148" y="518"/>
                    <a:pt x="153" y="511"/>
                    <a:pt x="158" y="504"/>
                  </a:cubicBezTo>
                  <a:cubicBezTo>
                    <a:pt x="159" y="505"/>
                    <a:pt x="161" y="505"/>
                    <a:pt x="162" y="504"/>
                  </a:cubicBezTo>
                  <a:cubicBezTo>
                    <a:pt x="196" y="475"/>
                    <a:pt x="241" y="467"/>
                    <a:pt x="285" y="464"/>
                  </a:cubicBezTo>
                  <a:cubicBezTo>
                    <a:pt x="262" y="469"/>
                    <a:pt x="239" y="473"/>
                    <a:pt x="217" y="481"/>
                  </a:cubicBezTo>
                  <a:close/>
                  <a:moveTo>
                    <a:pt x="583" y="72"/>
                  </a:moveTo>
                  <a:cubicBezTo>
                    <a:pt x="586" y="71"/>
                    <a:pt x="588" y="70"/>
                    <a:pt x="591" y="69"/>
                  </a:cubicBezTo>
                  <a:cubicBezTo>
                    <a:pt x="588" y="70"/>
                    <a:pt x="586" y="72"/>
                    <a:pt x="584" y="74"/>
                  </a:cubicBezTo>
                  <a:cubicBezTo>
                    <a:pt x="578" y="78"/>
                    <a:pt x="572" y="82"/>
                    <a:pt x="566" y="87"/>
                  </a:cubicBezTo>
                  <a:cubicBezTo>
                    <a:pt x="571" y="82"/>
                    <a:pt x="576" y="77"/>
                    <a:pt x="581" y="73"/>
                  </a:cubicBezTo>
                  <a:cubicBezTo>
                    <a:pt x="582" y="73"/>
                    <a:pt x="583" y="72"/>
                    <a:pt x="583" y="72"/>
                  </a:cubicBezTo>
                  <a:close/>
                  <a:moveTo>
                    <a:pt x="483" y="150"/>
                  </a:moveTo>
                  <a:cubicBezTo>
                    <a:pt x="485" y="148"/>
                    <a:pt x="486" y="146"/>
                    <a:pt x="488" y="145"/>
                  </a:cubicBezTo>
                  <a:cubicBezTo>
                    <a:pt x="487" y="146"/>
                    <a:pt x="487" y="147"/>
                    <a:pt x="486" y="148"/>
                  </a:cubicBezTo>
                  <a:cubicBezTo>
                    <a:pt x="485" y="149"/>
                    <a:pt x="484" y="149"/>
                    <a:pt x="483" y="150"/>
                  </a:cubicBezTo>
                  <a:close/>
                  <a:moveTo>
                    <a:pt x="428" y="200"/>
                  </a:moveTo>
                  <a:cubicBezTo>
                    <a:pt x="430" y="199"/>
                    <a:pt x="432" y="198"/>
                    <a:pt x="434" y="197"/>
                  </a:cubicBezTo>
                  <a:cubicBezTo>
                    <a:pt x="430" y="199"/>
                    <a:pt x="427" y="201"/>
                    <a:pt x="423" y="204"/>
                  </a:cubicBezTo>
                  <a:cubicBezTo>
                    <a:pt x="425" y="202"/>
                    <a:pt x="426" y="201"/>
                    <a:pt x="428" y="200"/>
                  </a:cubicBezTo>
                  <a:close/>
                  <a:moveTo>
                    <a:pt x="454" y="185"/>
                  </a:moveTo>
                  <a:cubicBezTo>
                    <a:pt x="454" y="185"/>
                    <a:pt x="455" y="185"/>
                    <a:pt x="455" y="185"/>
                  </a:cubicBezTo>
                  <a:cubicBezTo>
                    <a:pt x="455" y="185"/>
                    <a:pt x="454" y="185"/>
                    <a:pt x="454" y="185"/>
                  </a:cubicBezTo>
                  <a:cubicBezTo>
                    <a:pt x="454" y="185"/>
                    <a:pt x="454" y="185"/>
                    <a:pt x="454" y="185"/>
                  </a:cubicBezTo>
                  <a:close/>
                  <a:moveTo>
                    <a:pt x="436" y="192"/>
                  </a:moveTo>
                  <a:cubicBezTo>
                    <a:pt x="443" y="186"/>
                    <a:pt x="449" y="180"/>
                    <a:pt x="455" y="174"/>
                  </a:cubicBezTo>
                  <a:cubicBezTo>
                    <a:pt x="456" y="174"/>
                    <a:pt x="456" y="174"/>
                    <a:pt x="456" y="174"/>
                  </a:cubicBezTo>
                  <a:cubicBezTo>
                    <a:pt x="456" y="175"/>
                    <a:pt x="456" y="175"/>
                    <a:pt x="455" y="175"/>
                  </a:cubicBezTo>
                  <a:cubicBezTo>
                    <a:pt x="455" y="177"/>
                    <a:pt x="460" y="175"/>
                    <a:pt x="461" y="175"/>
                  </a:cubicBezTo>
                  <a:cubicBezTo>
                    <a:pt x="461" y="174"/>
                    <a:pt x="462" y="173"/>
                    <a:pt x="463" y="173"/>
                  </a:cubicBezTo>
                  <a:cubicBezTo>
                    <a:pt x="463" y="173"/>
                    <a:pt x="464" y="173"/>
                    <a:pt x="464" y="173"/>
                  </a:cubicBezTo>
                  <a:cubicBezTo>
                    <a:pt x="460" y="175"/>
                    <a:pt x="456" y="178"/>
                    <a:pt x="452" y="180"/>
                  </a:cubicBezTo>
                  <a:cubicBezTo>
                    <a:pt x="449" y="182"/>
                    <a:pt x="453" y="183"/>
                    <a:pt x="455" y="182"/>
                  </a:cubicBezTo>
                  <a:cubicBezTo>
                    <a:pt x="463" y="177"/>
                    <a:pt x="472" y="172"/>
                    <a:pt x="480" y="167"/>
                  </a:cubicBezTo>
                  <a:cubicBezTo>
                    <a:pt x="481" y="167"/>
                    <a:pt x="482" y="167"/>
                    <a:pt x="483" y="167"/>
                  </a:cubicBezTo>
                  <a:cubicBezTo>
                    <a:pt x="467" y="176"/>
                    <a:pt x="452" y="184"/>
                    <a:pt x="436" y="192"/>
                  </a:cubicBezTo>
                  <a:close/>
                  <a:moveTo>
                    <a:pt x="479" y="143"/>
                  </a:moveTo>
                  <a:cubicBezTo>
                    <a:pt x="476" y="146"/>
                    <a:pt x="473" y="149"/>
                    <a:pt x="471" y="152"/>
                  </a:cubicBezTo>
                  <a:cubicBezTo>
                    <a:pt x="469" y="154"/>
                    <a:pt x="467" y="156"/>
                    <a:pt x="465" y="158"/>
                  </a:cubicBezTo>
                  <a:cubicBezTo>
                    <a:pt x="465" y="158"/>
                    <a:pt x="465" y="159"/>
                    <a:pt x="465" y="159"/>
                  </a:cubicBezTo>
                  <a:cubicBezTo>
                    <a:pt x="460" y="163"/>
                    <a:pt x="456" y="168"/>
                    <a:pt x="452" y="172"/>
                  </a:cubicBezTo>
                  <a:cubicBezTo>
                    <a:pt x="451" y="172"/>
                    <a:pt x="450" y="172"/>
                    <a:pt x="449" y="173"/>
                  </a:cubicBezTo>
                  <a:cubicBezTo>
                    <a:pt x="459" y="163"/>
                    <a:pt x="469" y="153"/>
                    <a:pt x="479" y="143"/>
                  </a:cubicBezTo>
                  <a:close/>
                  <a:moveTo>
                    <a:pt x="496" y="139"/>
                  </a:moveTo>
                  <a:cubicBezTo>
                    <a:pt x="496" y="139"/>
                    <a:pt x="495" y="139"/>
                    <a:pt x="495" y="139"/>
                  </a:cubicBezTo>
                  <a:cubicBezTo>
                    <a:pt x="496" y="138"/>
                    <a:pt x="497" y="137"/>
                    <a:pt x="498" y="136"/>
                  </a:cubicBezTo>
                  <a:cubicBezTo>
                    <a:pt x="497" y="137"/>
                    <a:pt x="497" y="138"/>
                    <a:pt x="496" y="139"/>
                  </a:cubicBezTo>
                  <a:close/>
                  <a:moveTo>
                    <a:pt x="468" y="171"/>
                  </a:moveTo>
                  <a:cubicBezTo>
                    <a:pt x="468" y="171"/>
                    <a:pt x="468" y="171"/>
                    <a:pt x="468" y="170"/>
                  </a:cubicBezTo>
                  <a:cubicBezTo>
                    <a:pt x="468" y="170"/>
                    <a:pt x="469" y="170"/>
                    <a:pt x="469" y="170"/>
                  </a:cubicBezTo>
                  <a:cubicBezTo>
                    <a:pt x="469" y="170"/>
                    <a:pt x="468" y="171"/>
                    <a:pt x="468" y="171"/>
                  </a:cubicBezTo>
                  <a:close/>
                  <a:moveTo>
                    <a:pt x="466" y="165"/>
                  </a:moveTo>
                  <a:cubicBezTo>
                    <a:pt x="466" y="165"/>
                    <a:pt x="466" y="165"/>
                    <a:pt x="466" y="164"/>
                  </a:cubicBezTo>
                  <a:cubicBezTo>
                    <a:pt x="467" y="164"/>
                    <a:pt x="467" y="164"/>
                    <a:pt x="467" y="164"/>
                  </a:cubicBezTo>
                  <a:cubicBezTo>
                    <a:pt x="467" y="164"/>
                    <a:pt x="467" y="164"/>
                    <a:pt x="467" y="164"/>
                  </a:cubicBezTo>
                  <a:cubicBezTo>
                    <a:pt x="467" y="164"/>
                    <a:pt x="466" y="165"/>
                    <a:pt x="466" y="165"/>
                  </a:cubicBezTo>
                  <a:close/>
                  <a:moveTo>
                    <a:pt x="501" y="139"/>
                  </a:moveTo>
                  <a:cubicBezTo>
                    <a:pt x="502" y="138"/>
                    <a:pt x="504" y="137"/>
                    <a:pt x="505" y="136"/>
                  </a:cubicBezTo>
                  <a:cubicBezTo>
                    <a:pt x="504" y="137"/>
                    <a:pt x="502" y="138"/>
                    <a:pt x="501" y="139"/>
                  </a:cubicBezTo>
                  <a:close/>
                  <a:moveTo>
                    <a:pt x="527" y="112"/>
                  </a:moveTo>
                  <a:cubicBezTo>
                    <a:pt x="535" y="107"/>
                    <a:pt x="544" y="102"/>
                    <a:pt x="553" y="97"/>
                  </a:cubicBezTo>
                  <a:cubicBezTo>
                    <a:pt x="553" y="97"/>
                    <a:pt x="554" y="97"/>
                    <a:pt x="554" y="97"/>
                  </a:cubicBezTo>
                  <a:cubicBezTo>
                    <a:pt x="554" y="98"/>
                    <a:pt x="553" y="98"/>
                    <a:pt x="553" y="99"/>
                  </a:cubicBezTo>
                  <a:cubicBezTo>
                    <a:pt x="552" y="99"/>
                    <a:pt x="551" y="100"/>
                    <a:pt x="551" y="100"/>
                  </a:cubicBezTo>
                  <a:cubicBezTo>
                    <a:pt x="543" y="104"/>
                    <a:pt x="535" y="108"/>
                    <a:pt x="527" y="112"/>
                  </a:cubicBezTo>
                  <a:close/>
                  <a:moveTo>
                    <a:pt x="569" y="88"/>
                  </a:moveTo>
                  <a:cubicBezTo>
                    <a:pt x="569" y="88"/>
                    <a:pt x="570" y="88"/>
                    <a:pt x="570" y="88"/>
                  </a:cubicBezTo>
                  <a:cubicBezTo>
                    <a:pt x="569" y="88"/>
                    <a:pt x="569" y="88"/>
                    <a:pt x="568" y="89"/>
                  </a:cubicBezTo>
                  <a:cubicBezTo>
                    <a:pt x="569" y="89"/>
                    <a:pt x="569" y="88"/>
                    <a:pt x="569" y="88"/>
                  </a:cubicBezTo>
                  <a:close/>
                  <a:moveTo>
                    <a:pt x="585" y="78"/>
                  </a:moveTo>
                  <a:cubicBezTo>
                    <a:pt x="583" y="80"/>
                    <a:pt x="582" y="81"/>
                    <a:pt x="581" y="82"/>
                  </a:cubicBezTo>
                  <a:cubicBezTo>
                    <a:pt x="580" y="82"/>
                    <a:pt x="579" y="82"/>
                    <a:pt x="578" y="82"/>
                  </a:cubicBezTo>
                  <a:cubicBezTo>
                    <a:pt x="581" y="81"/>
                    <a:pt x="583" y="80"/>
                    <a:pt x="585" y="78"/>
                  </a:cubicBezTo>
                  <a:close/>
                  <a:moveTo>
                    <a:pt x="527" y="109"/>
                  </a:moveTo>
                  <a:cubicBezTo>
                    <a:pt x="523" y="111"/>
                    <a:pt x="520" y="114"/>
                    <a:pt x="517" y="116"/>
                  </a:cubicBezTo>
                  <a:cubicBezTo>
                    <a:pt x="520" y="113"/>
                    <a:pt x="523" y="111"/>
                    <a:pt x="526" y="109"/>
                  </a:cubicBezTo>
                  <a:cubicBezTo>
                    <a:pt x="526" y="109"/>
                    <a:pt x="526" y="109"/>
                    <a:pt x="526" y="109"/>
                  </a:cubicBezTo>
                  <a:cubicBezTo>
                    <a:pt x="526" y="109"/>
                    <a:pt x="526" y="109"/>
                    <a:pt x="527" y="109"/>
                  </a:cubicBezTo>
                  <a:close/>
                  <a:moveTo>
                    <a:pt x="487" y="137"/>
                  </a:moveTo>
                  <a:cubicBezTo>
                    <a:pt x="486" y="137"/>
                    <a:pt x="486" y="137"/>
                    <a:pt x="485" y="137"/>
                  </a:cubicBezTo>
                  <a:cubicBezTo>
                    <a:pt x="486" y="137"/>
                    <a:pt x="487" y="136"/>
                    <a:pt x="488" y="136"/>
                  </a:cubicBezTo>
                  <a:cubicBezTo>
                    <a:pt x="488" y="136"/>
                    <a:pt x="487" y="137"/>
                    <a:pt x="487" y="137"/>
                  </a:cubicBezTo>
                  <a:close/>
                  <a:moveTo>
                    <a:pt x="444" y="178"/>
                  </a:moveTo>
                  <a:cubicBezTo>
                    <a:pt x="444" y="179"/>
                    <a:pt x="444" y="178"/>
                    <a:pt x="445" y="178"/>
                  </a:cubicBezTo>
                  <a:cubicBezTo>
                    <a:pt x="441" y="181"/>
                    <a:pt x="438" y="185"/>
                    <a:pt x="435" y="188"/>
                  </a:cubicBezTo>
                  <a:cubicBezTo>
                    <a:pt x="435" y="187"/>
                    <a:pt x="436" y="187"/>
                    <a:pt x="436" y="186"/>
                  </a:cubicBezTo>
                  <a:cubicBezTo>
                    <a:pt x="438" y="184"/>
                    <a:pt x="441" y="181"/>
                    <a:pt x="444" y="178"/>
                  </a:cubicBezTo>
                  <a:close/>
                  <a:moveTo>
                    <a:pt x="377" y="261"/>
                  </a:moveTo>
                  <a:cubicBezTo>
                    <a:pt x="375" y="263"/>
                    <a:pt x="373" y="265"/>
                    <a:pt x="370" y="268"/>
                  </a:cubicBezTo>
                  <a:cubicBezTo>
                    <a:pt x="369" y="268"/>
                    <a:pt x="368" y="269"/>
                    <a:pt x="366" y="270"/>
                  </a:cubicBezTo>
                  <a:cubicBezTo>
                    <a:pt x="370" y="267"/>
                    <a:pt x="373" y="264"/>
                    <a:pt x="377" y="261"/>
                  </a:cubicBezTo>
                  <a:close/>
                  <a:moveTo>
                    <a:pt x="317" y="325"/>
                  </a:moveTo>
                  <a:cubicBezTo>
                    <a:pt x="317" y="325"/>
                    <a:pt x="318" y="325"/>
                    <a:pt x="318" y="325"/>
                  </a:cubicBezTo>
                  <a:cubicBezTo>
                    <a:pt x="315" y="329"/>
                    <a:pt x="311" y="332"/>
                    <a:pt x="307" y="336"/>
                  </a:cubicBezTo>
                  <a:cubicBezTo>
                    <a:pt x="310" y="332"/>
                    <a:pt x="313" y="328"/>
                    <a:pt x="317" y="325"/>
                  </a:cubicBezTo>
                  <a:close/>
                  <a:moveTo>
                    <a:pt x="337" y="306"/>
                  </a:moveTo>
                  <a:cubicBezTo>
                    <a:pt x="338" y="306"/>
                    <a:pt x="338" y="306"/>
                    <a:pt x="338" y="306"/>
                  </a:cubicBezTo>
                  <a:cubicBezTo>
                    <a:pt x="338" y="306"/>
                    <a:pt x="338" y="306"/>
                    <a:pt x="338" y="305"/>
                  </a:cubicBezTo>
                  <a:cubicBezTo>
                    <a:pt x="338" y="306"/>
                    <a:pt x="338" y="306"/>
                    <a:pt x="337" y="306"/>
                  </a:cubicBezTo>
                  <a:close/>
                  <a:moveTo>
                    <a:pt x="325" y="305"/>
                  </a:moveTo>
                  <a:cubicBezTo>
                    <a:pt x="322" y="309"/>
                    <a:pt x="319" y="312"/>
                    <a:pt x="317" y="315"/>
                  </a:cubicBezTo>
                  <a:cubicBezTo>
                    <a:pt x="317" y="314"/>
                    <a:pt x="317" y="314"/>
                    <a:pt x="318" y="313"/>
                  </a:cubicBezTo>
                  <a:cubicBezTo>
                    <a:pt x="320" y="311"/>
                    <a:pt x="322" y="308"/>
                    <a:pt x="325" y="305"/>
                  </a:cubicBezTo>
                  <a:close/>
                  <a:moveTo>
                    <a:pt x="306" y="326"/>
                  </a:moveTo>
                  <a:cubicBezTo>
                    <a:pt x="306" y="327"/>
                    <a:pt x="307" y="327"/>
                    <a:pt x="308" y="328"/>
                  </a:cubicBezTo>
                  <a:cubicBezTo>
                    <a:pt x="301" y="335"/>
                    <a:pt x="293" y="343"/>
                    <a:pt x="286" y="350"/>
                  </a:cubicBezTo>
                  <a:cubicBezTo>
                    <a:pt x="289" y="347"/>
                    <a:pt x="292" y="344"/>
                    <a:pt x="294" y="341"/>
                  </a:cubicBezTo>
                  <a:cubicBezTo>
                    <a:pt x="294" y="340"/>
                    <a:pt x="294" y="340"/>
                    <a:pt x="295" y="340"/>
                  </a:cubicBezTo>
                  <a:cubicBezTo>
                    <a:pt x="298" y="335"/>
                    <a:pt x="302" y="331"/>
                    <a:pt x="306" y="326"/>
                  </a:cubicBezTo>
                  <a:close/>
                  <a:moveTo>
                    <a:pt x="241" y="418"/>
                  </a:moveTo>
                  <a:cubicBezTo>
                    <a:pt x="240" y="417"/>
                    <a:pt x="237" y="418"/>
                    <a:pt x="237" y="418"/>
                  </a:cubicBezTo>
                  <a:cubicBezTo>
                    <a:pt x="236" y="418"/>
                    <a:pt x="236" y="419"/>
                    <a:pt x="236" y="419"/>
                  </a:cubicBezTo>
                  <a:cubicBezTo>
                    <a:pt x="236" y="418"/>
                    <a:pt x="236" y="418"/>
                    <a:pt x="235" y="418"/>
                  </a:cubicBezTo>
                  <a:cubicBezTo>
                    <a:pt x="236" y="417"/>
                    <a:pt x="237" y="415"/>
                    <a:pt x="238" y="413"/>
                  </a:cubicBezTo>
                  <a:cubicBezTo>
                    <a:pt x="238" y="412"/>
                    <a:pt x="239" y="412"/>
                    <a:pt x="240" y="411"/>
                  </a:cubicBezTo>
                  <a:cubicBezTo>
                    <a:pt x="241" y="411"/>
                    <a:pt x="242" y="411"/>
                    <a:pt x="243" y="410"/>
                  </a:cubicBezTo>
                  <a:cubicBezTo>
                    <a:pt x="244" y="409"/>
                    <a:pt x="246" y="408"/>
                    <a:pt x="247" y="406"/>
                  </a:cubicBezTo>
                  <a:cubicBezTo>
                    <a:pt x="247" y="408"/>
                    <a:pt x="250" y="409"/>
                    <a:pt x="252" y="407"/>
                  </a:cubicBezTo>
                  <a:cubicBezTo>
                    <a:pt x="253" y="407"/>
                    <a:pt x="253" y="406"/>
                    <a:pt x="254" y="405"/>
                  </a:cubicBezTo>
                  <a:cubicBezTo>
                    <a:pt x="255" y="405"/>
                    <a:pt x="256" y="405"/>
                    <a:pt x="257" y="405"/>
                  </a:cubicBezTo>
                  <a:cubicBezTo>
                    <a:pt x="266" y="399"/>
                    <a:pt x="276" y="394"/>
                    <a:pt x="286" y="389"/>
                  </a:cubicBezTo>
                  <a:cubicBezTo>
                    <a:pt x="273" y="401"/>
                    <a:pt x="257" y="410"/>
                    <a:pt x="241" y="418"/>
                  </a:cubicBezTo>
                  <a:cubicBezTo>
                    <a:pt x="241" y="418"/>
                    <a:pt x="241" y="418"/>
                    <a:pt x="241" y="418"/>
                  </a:cubicBezTo>
                  <a:close/>
                  <a:moveTo>
                    <a:pt x="235" y="447"/>
                  </a:moveTo>
                  <a:cubicBezTo>
                    <a:pt x="232" y="448"/>
                    <a:pt x="229" y="449"/>
                    <a:pt x="226" y="451"/>
                  </a:cubicBezTo>
                  <a:cubicBezTo>
                    <a:pt x="224" y="451"/>
                    <a:pt x="224" y="452"/>
                    <a:pt x="224" y="452"/>
                  </a:cubicBezTo>
                  <a:cubicBezTo>
                    <a:pt x="221" y="454"/>
                    <a:pt x="218" y="455"/>
                    <a:pt x="216" y="457"/>
                  </a:cubicBezTo>
                  <a:cubicBezTo>
                    <a:pt x="217" y="455"/>
                    <a:pt x="219" y="453"/>
                    <a:pt x="220" y="452"/>
                  </a:cubicBezTo>
                  <a:cubicBezTo>
                    <a:pt x="220" y="452"/>
                    <a:pt x="220" y="452"/>
                    <a:pt x="220" y="452"/>
                  </a:cubicBezTo>
                  <a:cubicBezTo>
                    <a:pt x="221" y="451"/>
                    <a:pt x="222" y="451"/>
                    <a:pt x="223" y="451"/>
                  </a:cubicBezTo>
                  <a:cubicBezTo>
                    <a:pt x="228" y="449"/>
                    <a:pt x="232" y="446"/>
                    <a:pt x="237" y="444"/>
                  </a:cubicBezTo>
                  <a:cubicBezTo>
                    <a:pt x="241" y="441"/>
                    <a:pt x="244" y="440"/>
                    <a:pt x="248" y="440"/>
                  </a:cubicBezTo>
                  <a:cubicBezTo>
                    <a:pt x="245" y="442"/>
                    <a:pt x="241" y="444"/>
                    <a:pt x="238" y="446"/>
                  </a:cubicBezTo>
                  <a:cubicBezTo>
                    <a:pt x="237" y="446"/>
                    <a:pt x="236" y="447"/>
                    <a:pt x="235" y="447"/>
                  </a:cubicBezTo>
                  <a:close/>
                  <a:moveTo>
                    <a:pt x="188" y="468"/>
                  </a:moveTo>
                  <a:cubicBezTo>
                    <a:pt x="188" y="467"/>
                    <a:pt x="188" y="467"/>
                    <a:pt x="188" y="467"/>
                  </a:cubicBezTo>
                  <a:cubicBezTo>
                    <a:pt x="188" y="468"/>
                    <a:pt x="188" y="468"/>
                    <a:pt x="188" y="468"/>
                  </a:cubicBezTo>
                  <a:cubicBezTo>
                    <a:pt x="188" y="468"/>
                    <a:pt x="188" y="468"/>
                    <a:pt x="188" y="468"/>
                  </a:cubicBezTo>
                  <a:close/>
                  <a:moveTo>
                    <a:pt x="221" y="445"/>
                  </a:moveTo>
                  <a:cubicBezTo>
                    <a:pt x="222" y="444"/>
                    <a:pt x="223" y="443"/>
                    <a:pt x="224" y="442"/>
                  </a:cubicBezTo>
                  <a:cubicBezTo>
                    <a:pt x="225" y="442"/>
                    <a:pt x="225" y="441"/>
                    <a:pt x="226" y="441"/>
                  </a:cubicBezTo>
                  <a:cubicBezTo>
                    <a:pt x="226" y="441"/>
                    <a:pt x="226" y="441"/>
                    <a:pt x="226" y="441"/>
                  </a:cubicBezTo>
                  <a:cubicBezTo>
                    <a:pt x="225" y="442"/>
                    <a:pt x="223" y="444"/>
                    <a:pt x="221" y="445"/>
                  </a:cubicBezTo>
                  <a:close/>
                  <a:moveTo>
                    <a:pt x="222" y="438"/>
                  </a:moveTo>
                  <a:cubicBezTo>
                    <a:pt x="222" y="438"/>
                    <a:pt x="222" y="438"/>
                    <a:pt x="222" y="438"/>
                  </a:cubicBezTo>
                  <a:cubicBezTo>
                    <a:pt x="222" y="438"/>
                    <a:pt x="222" y="438"/>
                    <a:pt x="222" y="438"/>
                  </a:cubicBezTo>
                  <a:cubicBezTo>
                    <a:pt x="222" y="438"/>
                    <a:pt x="222" y="438"/>
                    <a:pt x="222" y="438"/>
                  </a:cubicBezTo>
                  <a:cubicBezTo>
                    <a:pt x="222" y="438"/>
                    <a:pt x="222" y="438"/>
                    <a:pt x="222" y="438"/>
                  </a:cubicBezTo>
                  <a:close/>
                  <a:moveTo>
                    <a:pt x="228" y="422"/>
                  </a:moveTo>
                  <a:cubicBezTo>
                    <a:pt x="228" y="422"/>
                    <a:pt x="227" y="423"/>
                    <a:pt x="227" y="423"/>
                  </a:cubicBezTo>
                  <a:cubicBezTo>
                    <a:pt x="226" y="424"/>
                    <a:pt x="226" y="424"/>
                    <a:pt x="225" y="425"/>
                  </a:cubicBezTo>
                  <a:cubicBezTo>
                    <a:pt x="226" y="424"/>
                    <a:pt x="227" y="423"/>
                    <a:pt x="228" y="422"/>
                  </a:cubicBezTo>
                  <a:close/>
                  <a:moveTo>
                    <a:pt x="182" y="475"/>
                  </a:moveTo>
                  <a:cubicBezTo>
                    <a:pt x="190" y="470"/>
                    <a:pt x="198" y="465"/>
                    <a:pt x="206" y="460"/>
                  </a:cubicBezTo>
                  <a:cubicBezTo>
                    <a:pt x="198" y="467"/>
                    <a:pt x="191" y="473"/>
                    <a:pt x="184" y="479"/>
                  </a:cubicBezTo>
                  <a:cubicBezTo>
                    <a:pt x="182" y="481"/>
                    <a:pt x="180" y="482"/>
                    <a:pt x="178" y="483"/>
                  </a:cubicBezTo>
                  <a:cubicBezTo>
                    <a:pt x="179" y="480"/>
                    <a:pt x="181" y="477"/>
                    <a:pt x="182" y="475"/>
                  </a:cubicBezTo>
                  <a:close/>
                  <a:moveTo>
                    <a:pt x="190" y="479"/>
                  </a:moveTo>
                  <a:cubicBezTo>
                    <a:pt x="189" y="479"/>
                    <a:pt x="189" y="479"/>
                    <a:pt x="189" y="480"/>
                  </a:cubicBezTo>
                  <a:cubicBezTo>
                    <a:pt x="189" y="479"/>
                    <a:pt x="189" y="479"/>
                    <a:pt x="190" y="479"/>
                  </a:cubicBezTo>
                  <a:cubicBezTo>
                    <a:pt x="190" y="479"/>
                    <a:pt x="190" y="479"/>
                    <a:pt x="190" y="479"/>
                  </a:cubicBezTo>
                  <a:close/>
                  <a:moveTo>
                    <a:pt x="226" y="446"/>
                  </a:moveTo>
                  <a:cubicBezTo>
                    <a:pt x="232" y="442"/>
                    <a:pt x="237" y="437"/>
                    <a:pt x="243" y="431"/>
                  </a:cubicBezTo>
                  <a:cubicBezTo>
                    <a:pt x="243" y="431"/>
                    <a:pt x="243" y="431"/>
                    <a:pt x="243" y="431"/>
                  </a:cubicBezTo>
                  <a:cubicBezTo>
                    <a:pt x="244" y="430"/>
                    <a:pt x="245" y="429"/>
                    <a:pt x="247" y="429"/>
                  </a:cubicBezTo>
                  <a:cubicBezTo>
                    <a:pt x="252" y="426"/>
                    <a:pt x="259" y="423"/>
                    <a:pt x="253" y="429"/>
                  </a:cubicBezTo>
                  <a:cubicBezTo>
                    <a:pt x="249" y="434"/>
                    <a:pt x="243" y="437"/>
                    <a:pt x="237" y="440"/>
                  </a:cubicBezTo>
                  <a:cubicBezTo>
                    <a:pt x="233" y="442"/>
                    <a:pt x="229" y="444"/>
                    <a:pt x="226" y="446"/>
                  </a:cubicBezTo>
                  <a:close/>
                  <a:moveTo>
                    <a:pt x="210" y="439"/>
                  </a:moveTo>
                  <a:cubicBezTo>
                    <a:pt x="212" y="437"/>
                    <a:pt x="215" y="435"/>
                    <a:pt x="216" y="434"/>
                  </a:cubicBezTo>
                  <a:cubicBezTo>
                    <a:pt x="218" y="432"/>
                    <a:pt x="220" y="431"/>
                    <a:pt x="222" y="429"/>
                  </a:cubicBezTo>
                  <a:cubicBezTo>
                    <a:pt x="219" y="434"/>
                    <a:pt x="215" y="437"/>
                    <a:pt x="211" y="441"/>
                  </a:cubicBezTo>
                  <a:cubicBezTo>
                    <a:pt x="208" y="443"/>
                    <a:pt x="206" y="445"/>
                    <a:pt x="204" y="446"/>
                  </a:cubicBezTo>
                  <a:cubicBezTo>
                    <a:pt x="204" y="446"/>
                    <a:pt x="204" y="447"/>
                    <a:pt x="204" y="447"/>
                  </a:cubicBezTo>
                  <a:cubicBezTo>
                    <a:pt x="206" y="444"/>
                    <a:pt x="208" y="441"/>
                    <a:pt x="210" y="439"/>
                  </a:cubicBezTo>
                  <a:close/>
                  <a:moveTo>
                    <a:pt x="172" y="486"/>
                  </a:moveTo>
                  <a:cubicBezTo>
                    <a:pt x="173" y="486"/>
                    <a:pt x="175" y="486"/>
                    <a:pt x="175" y="486"/>
                  </a:cubicBezTo>
                  <a:cubicBezTo>
                    <a:pt x="176" y="486"/>
                    <a:pt x="177" y="485"/>
                    <a:pt x="178" y="485"/>
                  </a:cubicBezTo>
                  <a:cubicBezTo>
                    <a:pt x="175" y="488"/>
                    <a:pt x="172" y="491"/>
                    <a:pt x="169" y="494"/>
                  </a:cubicBezTo>
                  <a:cubicBezTo>
                    <a:pt x="168" y="494"/>
                    <a:pt x="168" y="494"/>
                    <a:pt x="168" y="494"/>
                  </a:cubicBezTo>
                  <a:cubicBezTo>
                    <a:pt x="167" y="495"/>
                    <a:pt x="165" y="497"/>
                    <a:pt x="163" y="498"/>
                  </a:cubicBezTo>
                  <a:cubicBezTo>
                    <a:pt x="166" y="494"/>
                    <a:pt x="169" y="490"/>
                    <a:pt x="172" y="486"/>
                  </a:cubicBezTo>
                  <a:close/>
                  <a:moveTo>
                    <a:pt x="194" y="480"/>
                  </a:moveTo>
                  <a:cubicBezTo>
                    <a:pt x="190" y="482"/>
                    <a:pt x="186" y="484"/>
                    <a:pt x="181" y="486"/>
                  </a:cubicBezTo>
                  <a:cubicBezTo>
                    <a:pt x="183" y="485"/>
                    <a:pt x="184" y="484"/>
                    <a:pt x="185" y="483"/>
                  </a:cubicBezTo>
                  <a:cubicBezTo>
                    <a:pt x="186" y="483"/>
                    <a:pt x="188" y="483"/>
                    <a:pt x="189" y="482"/>
                  </a:cubicBezTo>
                  <a:cubicBezTo>
                    <a:pt x="192" y="481"/>
                    <a:pt x="194" y="480"/>
                    <a:pt x="197" y="478"/>
                  </a:cubicBezTo>
                  <a:cubicBezTo>
                    <a:pt x="196" y="479"/>
                    <a:pt x="195" y="479"/>
                    <a:pt x="194" y="480"/>
                  </a:cubicBezTo>
                  <a:close/>
                  <a:moveTo>
                    <a:pt x="228" y="461"/>
                  </a:moveTo>
                  <a:cubicBezTo>
                    <a:pt x="227" y="461"/>
                    <a:pt x="227" y="461"/>
                    <a:pt x="227" y="461"/>
                  </a:cubicBezTo>
                  <a:cubicBezTo>
                    <a:pt x="229" y="459"/>
                    <a:pt x="231" y="458"/>
                    <a:pt x="234" y="456"/>
                  </a:cubicBezTo>
                  <a:cubicBezTo>
                    <a:pt x="240" y="454"/>
                    <a:pt x="247" y="451"/>
                    <a:pt x="253" y="449"/>
                  </a:cubicBezTo>
                  <a:cubicBezTo>
                    <a:pt x="245" y="452"/>
                    <a:pt x="236" y="456"/>
                    <a:pt x="228" y="461"/>
                  </a:cubicBezTo>
                  <a:close/>
                  <a:moveTo>
                    <a:pt x="225" y="459"/>
                  </a:moveTo>
                  <a:cubicBezTo>
                    <a:pt x="223" y="460"/>
                    <a:pt x="221" y="461"/>
                    <a:pt x="219" y="462"/>
                  </a:cubicBezTo>
                  <a:cubicBezTo>
                    <a:pt x="218" y="463"/>
                    <a:pt x="216" y="464"/>
                    <a:pt x="215" y="465"/>
                  </a:cubicBezTo>
                  <a:cubicBezTo>
                    <a:pt x="211" y="466"/>
                    <a:pt x="207" y="468"/>
                    <a:pt x="202" y="469"/>
                  </a:cubicBezTo>
                  <a:cubicBezTo>
                    <a:pt x="205" y="467"/>
                    <a:pt x="207" y="465"/>
                    <a:pt x="209" y="463"/>
                  </a:cubicBezTo>
                  <a:cubicBezTo>
                    <a:pt x="210" y="463"/>
                    <a:pt x="210" y="463"/>
                    <a:pt x="210" y="463"/>
                  </a:cubicBezTo>
                  <a:cubicBezTo>
                    <a:pt x="215" y="462"/>
                    <a:pt x="220" y="460"/>
                    <a:pt x="225" y="459"/>
                  </a:cubicBezTo>
                  <a:close/>
                  <a:moveTo>
                    <a:pt x="293" y="406"/>
                  </a:moveTo>
                  <a:cubicBezTo>
                    <a:pt x="320" y="397"/>
                    <a:pt x="347" y="394"/>
                    <a:pt x="375" y="393"/>
                  </a:cubicBezTo>
                  <a:cubicBezTo>
                    <a:pt x="396" y="392"/>
                    <a:pt x="416" y="395"/>
                    <a:pt x="436" y="390"/>
                  </a:cubicBezTo>
                  <a:cubicBezTo>
                    <a:pt x="382" y="432"/>
                    <a:pt x="310" y="427"/>
                    <a:pt x="246" y="444"/>
                  </a:cubicBezTo>
                  <a:cubicBezTo>
                    <a:pt x="250" y="442"/>
                    <a:pt x="253" y="440"/>
                    <a:pt x="256" y="438"/>
                  </a:cubicBezTo>
                  <a:cubicBezTo>
                    <a:pt x="257" y="437"/>
                    <a:pt x="256" y="437"/>
                    <a:pt x="255" y="437"/>
                  </a:cubicBezTo>
                  <a:cubicBezTo>
                    <a:pt x="251" y="437"/>
                    <a:pt x="247" y="438"/>
                    <a:pt x="244" y="439"/>
                  </a:cubicBezTo>
                  <a:cubicBezTo>
                    <a:pt x="245" y="438"/>
                    <a:pt x="246" y="437"/>
                    <a:pt x="248" y="437"/>
                  </a:cubicBezTo>
                  <a:cubicBezTo>
                    <a:pt x="254" y="433"/>
                    <a:pt x="259" y="429"/>
                    <a:pt x="263" y="423"/>
                  </a:cubicBezTo>
                  <a:cubicBezTo>
                    <a:pt x="264" y="422"/>
                    <a:pt x="262" y="422"/>
                    <a:pt x="261" y="422"/>
                  </a:cubicBezTo>
                  <a:cubicBezTo>
                    <a:pt x="259" y="422"/>
                    <a:pt x="257" y="423"/>
                    <a:pt x="254" y="424"/>
                  </a:cubicBezTo>
                  <a:cubicBezTo>
                    <a:pt x="258" y="421"/>
                    <a:pt x="262" y="418"/>
                    <a:pt x="266" y="416"/>
                  </a:cubicBezTo>
                  <a:cubicBezTo>
                    <a:pt x="268" y="414"/>
                    <a:pt x="262" y="414"/>
                    <a:pt x="261" y="415"/>
                  </a:cubicBezTo>
                  <a:cubicBezTo>
                    <a:pt x="255" y="420"/>
                    <a:pt x="249" y="424"/>
                    <a:pt x="243" y="428"/>
                  </a:cubicBezTo>
                  <a:cubicBezTo>
                    <a:pt x="242" y="429"/>
                    <a:pt x="241" y="429"/>
                    <a:pt x="240" y="429"/>
                  </a:cubicBezTo>
                  <a:cubicBezTo>
                    <a:pt x="244" y="426"/>
                    <a:pt x="248" y="422"/>
                    <a:pt x="252" y="418"/>
                  </a:cubicBezTo>
                  <a:cubicBezTo>
                    <a:pt x="265" y="413"/>
                    <a:pt x="280" y="410"/>
                    <a:pt x="293" y="406"/>
                  </a:cubicBezTo>
                  <a:close/>
                  <a:moveTo>
                    <a:pt x="239" y="421"/>
                  </a:moveTo>
                  <a:cubicBezTo>
                    <a:pt x="240" y="420"/>
                    <a:pt x="240" y="420"/>
                    <a:pt x="240" y="420"/>
                  </a:cubicBezTo>
                  <a:cubicBezTo>
                    <a:pt x="240" y="420"/>
                    <a:pt x="240" y="420"/>
                    <a:pt x="241" y="420"/>
                  </a:cubicBezTo>
                  <a:cubicBezTo>
                    <a:pt x="240" y="420"/>
                    <a:pt x="240" y="420"/>
                    <a:pt x="239" y="421"/>
                  </a:cubicBezTo>
                  <a:close/>
                  <a:moveTo>
                    <a:pt x="306" y="369"/>
                  </a:moveTo>
                  <a:cubicBezTo>
                    <a:pt x="317" y="364"/>
                    <a:pt x="301" y="378"/>
                    <a:pt x="301" y="377"/>
                  </a:cubicBezTo>
                  <a:cubicBezTo>
                    <a:pt x="297" y="380"/>
                    <a:pt x="293" y="382"/>
                    <a:pt x="288" y="384"/>
                  </a:cubicBezTo>
                  <a:cubicBezTo>
                    <a:pt x="281" y="387"/>
                    <a:pt x="274" y="389"/>
                    <a:pt x="268" y="392"/>
                  </a:cubicBezTo>
                  <a:cubicBezTo>
                    <a:pt x="269" y="391"/>
                    <a:pt x="271" y="389"/>
                    <a:pt x="272" y="387"/>
                  </a:cubicBezTo>
                  <a:cubicBezTo>
                    <a:pt x="274" y="386"/>
                    <a:pt x="275" y="385"/>
                    <a:pt x="276" y="384"/>
                  </a:cubicBezTo>
                  <a:cubicBezTo>
                    <a:pt x="276" y="386"/>
                    <a:pt x="279" y="386"/>
                    <a:pt x="281" y="385"/>
                  </a:cubicBezTo>
                  <a:cubicBezTo>
                    <a:pt x="286" y="382"/>
                    <a:pt x="291" y="378"/>
                    <a:pt x="296" y="375"/>
                  </a:cubicBezTo>
                  <a:cubicBezTo>
                    <a:pt x="299" y="373"/>
                    <a:pt x="303" y="371"/>
                    <a:pt x="306" y="369"/>
                  </a:cubicBezTo>
                  <a:close/>
                  <a:moveTo>
                    <a:pt x="291" y="374"/>
                  </a:moveTo>
                  <a:cubicBezTo>
                    <a:pt x="291" y="374"/>
                    <a:pt x="292" y="373"/>
                    <a:pt x="293" y="373"/>
                  </a:cubicBezTo>
                  <a:cubicBezTo>
                    <a:pt x="295" y="371"/>
                    <a:pt x="293" y="370"/>
                    <a:pt x="290" y="370"/>
                  </a:cubicBezTo>
                  <a:cubicBezTo>
                    <a:pt x="292" y="368"/>
                    <a:pt x="293" y="367"/>
                    <a:pt x="295" y="365"/>
                  </a:cubicBezTo>
                  <a:cubicBezTo>
                    <a:pt x="298" y="363"/>
                    <a:pt x="310" y="359"/>
                    <a:pt x="302" y="366"/>
                  </a:cubicBezTo>
                  <a:cubicBezTo>
                    <a:pt x="300" y="368"/>
                    <a:pt x="298" y="369"/>
                    <a:pt x="296" y="371"/>
                  </a:cubicBezTo>
                  <a:cubicBezTo>
                    <a:pt x="294" y="372"/>
                    <a:pt x="293" y="373"/>
                    <a:pt x="291" y="374"/>
                  </a:cubicBezTo>
                  <a:close/>
                  <a:moveTo>
                    <a:pt x="299" y="357"/>
                  </a:moveTo>
                  <a:cubicBezTo>
                    <a:pt x="299" y="356"/>
                    <a:pt x="295" y="357"/>
                    <a:pt x="294" y="357"/>
                  </a:cubicBezTo>
                  <a:cubicBezTo>
                    <a:pt x="292" y="360"/>
                    <a:pt x="289" y="362"/>
                    <a:pt x="287" y="365"/>
                  </a:cubicBezTo>
                  <a:cubicBezTo>
                    <a:pt x="284" y="367"/>
                    <a:pt x="281" y="368"/>
                    <a:pt x="279" y="370"/>
                  </a:cubicBezTo>
                  <a:cubicBezTo>
                    <a:pt x="277" y="372"/>
                    <a:pt x="278" y="372"/>
                    <a:pt x="280" y="372"/>
                  </a:cubicBezTo>
                  <a:cubicBezTo>
                    <a:pt x="276" y="377"/>
                    <a:pt x="272" y="381"/>
                    <a:pt x="268" y="385"/>
                  </a:cubicBezTo>
                  <a:cubicBezTo>
                    <a:pt x="267" y="386"/>
                    <a:pt x="267" y="387"/>
                    <a:pt x="266" y="387"/>
                  </a:cubicBezTo>
                  <a:cubicBezTo>
                    <a:pt x="261" y="390"/>
                    <a:pt x="257" y="393"/>
                    <a:pt x="252" y="396"/>
                  </a:cubicBezTo>
                  <a:cubicBezTo>
                    <a:pt x="262" y="387"/>
                    <a:pt x="271" y="377"/>
                    <a:pt x="278" y="365"/>
                  </a:cubicBezTo>
                  <a:cubicBezTo>
                    <a:pt x="279" y="365"/>
                    <a:pt x="278" y="364"/>
                    <a:pt x="278" y="364"/>
                  </a:cubicBezTo>
                  <a:cubicBezTo>
                    <a:pt x="284" y="358"/>
                    <a:pt x="291" y="352"/>
                    <a:pt x="297" y="345"/>
                  </a:cubicBezTo>
                  <a:cubicBezTo>
                    <a:pt x="296" y="348"/>
                    <a:pt x="300" y="348"/>
                    <a:pt x="301" y="347"/>
                  </a:cubicBezTo>
                  <a:cubicBezTo>
                    <a:pt x="302" y="346"/>
                    <a:pt x="302" y="346"/>
                    <a:pt x="302" y="346"/>
                  </a:cubicBezTo>
                  <a:cubicBezTo>
                    <a:pt x="302" y="347"/>
                    <a:pt x="305" y="347"/>
                    <a:pt x="306" y="347"/>
                  </a:cubicBezTo>
                  <a:cubicBezTo>
                    <a:pt x="310" y="345"/>
                    <a:pt x="313" y="344"/>
                    <a:pt x="316" y="342"/>
                  </a:cubicBezTo>
                  <a:cubicBezTo>
                    <a:pt x="311" y="348"/>
                    <a:pt x="306" y="353"/>
                    <a:pt x="299" y="357"/>
                  </a:cubicBezTo>
                  <a:close/>
                  <a:moveTo>
                    <a:pt x="413" y="314"/>
                  </a:moveTo>
                  <a:cubicBezTo>
                    <a:pt x="394" y="314"/>
                    <a:pt x="376" y="316"/>
                    <a:pt x="358" y="319"/>
                  </a:cubicBezTo>
                  <a:cubicBezTo>
                    <a:pt x="360" y="318"/>
                    <a:pt x="362" y="317"/>
                    <a:pt x="364" y="316"/>
                  </a:cubicBezTo>
                  <a:cubicBezTo>
                    <a:pt x="365" y="315"/>
                    <a:pt x="366" y="315"/>
                    <a:pt x="367" y="314"/>
                  </a:cubicBezTo>
                  <a:cubicBezTo>
                    <a:pt x="392" y="310"/>
                    <a:pt x="417" y="314"/>
                    <a:pt x="443" y="315"/>
                  </a:cubicBezTo>
                  <a:cubicBezTo>
                    <a:pt x="446" y="316"/>
                    <a:pt x="450" y="316"/>
                    <a:pt x="453" y="317"/>
                  </a:cubicBezTo>
                  <a:cubicBezTo>
                    <a:pt x="452" y="317"/>
                    <a:pt x="451" y="317"/>
                    <a:pt x="450" y="317"/>
                  </a:cubicBezTo>
                  <a:cubicBezTo>
                    <a:pt x="437" y="316"/>
                    <a:pt x="425" y="314"/>
                    <a:pt x="413" y="314"/>
                  </a:cubicBezTo>
                  <a:close/>
                  <a:moveTo>
                    <a:pt x="475" y="319"/>
                  </a:moveTo>
                  <a:cubicBezTo>
                    <a:pt x="469" y="319"/>
                    <a:pt x="463" y="318"/>
                    <a:pt x="457" y="318"/>
                  </a:cubicBezTo>
                  <a:cubicBezTo>
                    <a:pt x="458" y="318"/>
                    <a:pt x="460" y="318"/>
                    <a:pt x="461" y="317"/>
                  </a:cubicBezTo>
                  <a:cubicBezTo>
                    <a:pt x="466" y="318"/>
                    <a:pt x="471" y="318"/>
                    <a:pt x="476" y="318"/>
                  </a:cubicBezTo>
                  <a:cubicBezTo>
                    <a:pt x="476" y="318"/>
                    <a:pt x="475" y="318"/>
                    <a:pt x="475" y="319"/>
                  </a:cubicBezTo>
                  <a:close/>
                  <a:moveTo>
                    <a:pt x="496" y="312"/>
                  </a:moveTo>
                  <a:cubicBezTo>
                    <a:pt x="495" y="312"/>
                    <a:pt x="494" y="312"/>
                    <a:pt x="493" y="313"/>
                  </a:cubicBezTo>
                  <a:cubicBezTo>
                    <a:pt x="489" y="314"/>
                    <a:pt x="485" y="314"/>
                    <a:pt x="481" y="315"/>
                  </a:cubicBezTo>
                  <a:cubicBezTo>
                    <a:pt x="486" y="314"/>
                    <a:pt x="491" y="313"/>
                    <a:pt x="496" y="312"/>
                  </a:cubicBezTo>
                  <a:close/>
                  <a:moveTo>
                    <a:pt x="417" y="312"/>
                  </a:moveTo>
                  <a:cubicBezTo>
                    <a:pt x="406" y="311"/>
                    <a:pt x="395" y="310"/>
                    <a:pt x="384" y="311"/>
                  </a:cubicBezTo>
                  <a:cubicBezTo>
                    <a:pt x="394" y="310"/>
                    <a:pt x="406" y="310"/>
                    <a:pt x="417" y="312"/>
                  </a:cubicBezTo>
                  <a:close/>
                  <a:moveTo>
                    <a:pt x="336" y="325"/>
                  </a:moveTo>
                  <a:cubicBezTo>
                    <a:pt x="340" y="322"/>
                    <a:pt x="345" y="320"/>
                    <a:pt x="350" y="319"/>
                  </a:cubicBezTo>
                  <a:cubicBezTo>
                    <a:pt x="350" y="319"/>
                    <a:pt x="350" y="319"/>
                    <a:pt x="350" y="319"/>
                  </a:cubicBezTo>
                  <a:cubicBezTo>
                    <a:pt x="349" y="319"/>
                    <a:pt x="349" y="320"/>
                    <a:pt x="349" y="320"/>
                  </a:cubicBezTo>
                  <a:cubicBezTo>
                    <a:pt x="349" y="320"/>
                    <a:pt x="349" y="320"/>
                    <a:pt x="349" y="320"/>
                  </a:cubicBezTo>
                  <a:cubicBezTo>
                    <a:pt x="348" y="320"/>
                    <a:pt x="347" y="320"/>
                    <a:pt x="346" y="321"/>
                  </a:cubicBezTo>
                  <a:cubicBezTo>
                    <a:pt x="344" y="321"/>
                    <a:pt x="341" y="323"/>
                    <a:pt x="344" y="323"/>
                  </a:cubicBezTo>
                  <a:cubicBezTo>
                    <a:pt x="330" y="330"/>
                    <a:pt x="317" y="336"/>
                    <a:pt x="304" y="344"/>
                  </a:cubicBezTo>
                  <a:cubicBezTo>
                    <a:pt x="314" y="336"/>
                    <a:pt x="324" y="326"/>
                    <a:pt x="331" y="316"/>
                  </a:cubicBezTo>
                  <a:cubicBezTo>
                    <a:pt x="332" y="315"/>
                    <a:pt x="333" y="314"/>
                    <a:pt x="334" y="313"/>
                  </a:cubicBezTo>
                  <a:cubicBezTo>
                    <a:pt x="336" y="313"/>
                    <a:pt x="337" y="313"/>
                    <a:pt x="337" y="312"/>
                  </a:cubicBezTo>
                  <a:cubicBezTo>
                    <a:pt x="338" y="311"/>
                    <a:pt x="339" y="311"/>
                    <a:pt x="339" y="310"/>
                  </a:cubicBezTo>
                  <a:cubicBezTo>
                    <a:pt x="340" y="309"/>
                    <a:pt x="341" y="308"/>
                    <a:pt x="343" y="308"/>
                  </a:cubicBezTo>
                  <a:cubicBezTo>
                    <a:pt x="336" y="314"/>
                    <a:pt x="329" y="321"/>
                    <a:pt x="323" y="328"/>
                  </a:cubicBezTo>
                  <a:cubicBezTo>
                    <a:pt x="320" y="330"/>
                    <a:pt x="325" y="331"/>
                    <a:pt x="327" y="329"/>
                  </a:cubicBezTo>
                  <a:cubicBezTo>
                    <a:pt x="329" y="328"/>
                    <a:pt x="330" y="327"/>
                    <a:pt x="331" y="325"/>
                  </a:cubicBezTo>
                  <a:cubicBezTo>
                    <a:pt x="332" y="326"/>
                    <a:pt x="334" y="326"/>
                    <a:pt x="336" y="325"/>
                  </a:cubicBezTo>
                  <a:close/>
                  <a:moveTo>
                    <a:pt x="363" y="299"/>
                  </a:moveTo>
                  <a:cubicBezTo>
                    <a:pt x="358" y="302"/>
                    <a:pt x="353" y="305"/>
                    <a:pt x="348" y="308"/>
                  </a:cubicBezTo>
                  <a:cubicBezTo>
                    <a:pt x="351" y="306"/>
                    <a:pt x="353" y="304"/>
                    <a:pt x="355" y="301"/>
                  </a:cubicBezTo>
                  <a:cubicBezTo>
                    <a:pt x="358" y="301"/>
                    <a:pt x="360" y="300"/>
                    <a:pt x="363" y="299"/>
                  </a:cubicBezTo>
                  <a:close/>
                  <a:moveTo>
                    <a:pt x="359" y="293"/>
                  </a:moveTo>
                  <a:cubicBezTo>
                    <a:pt x="355" y="296"/>
                    <a:pt x="352" y="298"/>
                    <a:pt x="349" y="301"/>
                  </a:cubicBezTo>
                  <a:cubicBezTo>
                    <a:pt x="348" y="302"/>
                    <a:pt x="346" y="302"/>
                    <a:pt x="345" y="303"/>
                  </a:cubicBezTo>
                  <a:cubicBezTo>
                    <a:pt x="347" y="301"/>
                    <a:pt x="349" y="299"/>
                    <a:pt x="351" y="297"/>
                  </a:cubicBezTo>
                  <a:cubicBezTo>
                    <a:pt x="353" y="296"/>
                    <a:pt x="356" y="294"/>
                    <a:pt x="359" y="293"/>
                  </a:cubicBezTo>
                  <a:close/>
                  <a:moveTo>
                    <a:pt x="350" y="293"/>
                  </a:moveTo>
                  <a:cubicBezTo>
                    <a:pt x="348" y="294"/>
                    <a:pt x="347" y="295"/>
                    <a:pt x="345" y="296"/>
                  </a:cubicBezTo>
                  <a:cubicBezTo>
                    <a:pt x="348" y="293"/>
                    <a:pt x="350" y="288"/>
                    <a:pt x="351" y="284"/>
                  </a:cubicBezTo>
                  <a:cubicBezTo>
                    <a:pt x="351" y="284"/>
                    <a:pt x="351" y="284"/>
                    <a:pt x="351" y="283"/>
                  </a:cubicBezTo>
                  <a:cubicBezTo>
                    <a:pt x="352" y="282"/>
                    <a:pt x="354" y="281"/>
                    <a:pt x="355" y="279"/>
                  </a:cubicBezTo>
                  <a:cubicBezTo>
                    <a:pt x="358" y="277"/>
                    <a:pt x="361" y="276"/>
                    <a:pt x="364" y="274"/>
                  </a:cubicBezTo>
                  <a:cubicBezTo>
                    <a:pt x="362" y="276"/>
                    <a:pt x="360" y="278"/>
                    <a:pt x="358" y="281"/>
                  </a:cubicBezTo>
                  <a:cubicBezTo>
                    <a:pt x="356" y="283"/>
                    <a:pt x="361" y="283"/>
                    <a:pt x="362" y="282"/>
                  </a:cubicBezTo>
                  <a:cubicBezTo>
                    <a:pt x="366" y="278"/>
                    <a:pt x="370" y="273"/>
                    <a:pt x="374" y="270"/>
                  </a:cubicBezTo>
                  <a:cubicBezTo>
                    <a:pt x="378" y="268"/>
                    <a:pt x="383" y="266"/>
                    <a:pt x="387" y="265"/>
                  </a:cubicBezTo>
                  <a:cubicBezTo>
                    <a:pt x="375" y="274"/>
                    <a:pt x="362" y="283"/>
                    <a:pt x="350" y="293"/>
                  </a:cubicBezTo>
                  <a:close/>
                  <a:moveTo>
                    <a:pt x="379" y="255"/>
                  </a:moveTo>
                  <a:cubicBezTo>
                    <a:pt x="377" y="256"/>
                    <a:pt x="376" y="257"/>
                    <a:pt x="374" y="259"/>
                  </a:cubicBezTo>
                  <a:cubicBezTo>
                    <a:pt x="374" y="259"/>
                    <a:pt x="374" y="259"/>
                    <a:pt x="374" y="259"/>
                  </a:cubicBezTo>
                  <a:cubicBezTo>
                    <a:pt x="366" y="265"/>
                    <a:pt x="359" y="271"/>
                    <a:pt x="352" y="277"/>
                  </a:cubicBezTo>
                  <a:cubicBezTo>
                    <a:pt x="350" y="278"/>
                    <a:pt x="349" y="279"/>
                    <a:pt x="348" y="280"/>
                  </a:cubicBezTo>
                  <a:cubicBezTo>
                    <a:pt x="353" y="274"/>
                    <a:pt x="358" y="269"/>
                    <a:pt x="363" y="263"/>
                  </a:cubicBezTo>
                  <a:cubicBezTo>
                    <a:pt x="368" y="259"/>
                    <a:pt x="373" y="257"/>
                    <a:pt x="379" y="255"/>
                  </a:cubicBezTo>
                  <a:close/>
                  <a:moveTo>
                    <a:pt x="394" y="231"/>
                  </a:moveTo>
                  <a:cubicBezTo>
                    <a:pt x="398" y="226"/>
                    <a:pt x="403" y="222"/>
                    <a:pt x="408" y="218"/>
                  </a:cubicBezTo>
                  <a:cubicBezTo>
                    <a:pt x="414" y="213"/>
                    <a:pt x="421" y="209"/>
                    <a:pt x="427" y="205"/>
                  </a:cubicBezTo>
                  <a:cubicBezTo>
                    <a:pt x="426" y="206"/>
                    <a:pt x="427" y="206"/>
                    <a:pt x="427" y="207"/>
                  </a:cubicBezTo>
                  <a:cubicBezTo>
                    <a:pt x="416" y="214"/>
                    <a:pt x="404" y="222"/>
                    <a:pt x="394" y="231"/>
                  </a:cubicBezTo>
                  <a:close/>
                  <a:moveTo>
                    <a:pt x="441" y="198"/>
                  </a:moveTo>
                  <a:cubicBezTo>
                    <a:pt x="446" y="194"/>
                    <a:pt x="452" y="190"/>
                    <a:pt x="458" y="187"/>
                  </a:cubicBezTo>
                  <a:cubicBezTo>
                    <a:pt x="460" y="186"/>
                    <a:pt x="462" y="186"/>
                    <a:pt x="463" y="185"/>
                  </a:cubicBezTo>
                  <a:cubicBezTo>
                    <a:pt x="456" y="189"/>
                    <a:pt x="448" y="194"/>
                    <a:pt x="441" y="198"/>
                  </a:cubicBezTo>
                  <a:close/>
                  <a:moveTo>
                    <a:pt x="474" y="179"/>
                  </a:moveTo>
                  <a:cubicBezTo>
                    <a:pt x="474" y="179"/>
                    <a:pt x="474" y="179"/>
                    <a:pt x="474" y="179"/>
                  </a:cubicBezTo>
                  <a:cubicBezTo>
                    <a:pt x="474" y="179"/>
                    <a:pt x="474" y="179"/>
                    <a:pt x="474" y="179"/>
                  </a:cubicBezTo>
                  <a:cubicBezTo>
                    <a:pt x="474" y="179"/>
                    <a:pt x="474" y="179"/>
                    <a:pt x="474" y="179"/>
                  </a:cubicBezTo>
                  <a:close/>
                  <a:moveTo>
                    <a:pt x="492" y="165"/>
                  </a:moveTo>
                  <a:cubicBezTo>
                    <a:pt x="483" y="171"/>
                    <a:pt x="472" y="176"/>
                    <a:pt x="462" y="181"/>
                  </a:cubicBezTo>
                  <a:cubicBezTo>
                    <a:pt x="471" y="176"/>
                    <a:pt x="480" y="171"/>
                    <a:pt x="489" y="165"/>
                  </a:cubicBezTo>
                  <a:cubicBezTo>
                    <a:pt x="490" y="165"/>
                    <a:pt x="491" y="165"/>
                    <a:pt x="492" y="165"/>
                  </a:cubicBezTo>
                  <a:close/>
                  <a:moveTo>
                    <a:pt x="498" y="158"/>
                  </a:moveTo>
                  <a:cubicBezTo>
                    <a:pt x="496" y="159"/>
                    <a:pt x="495" y="160"/>
                    <a:pt x="493" y="161"/>
                  </a:cubicBezTo>
                  <a:cubicBezTo>
                    <a:pt x="492" y="161"/>
                    <a:pt x="492" y="161"/>
                    <a:pt x="491" y="161"/>
                  </a:cubicBezTo>
                  <a:cubicBezTo>
                    <a:pt x="492" y="161"/>
                    <a:pt x="493" y="160"/>
                    <a:pt x="494" y="159"/>
                  </a:cubicBezTo>
                  <a:cubicBezTo>
                    <a:pt x="496" y="159"/>
                    <a:pt x="497" y="158"/>
                    <a:pt x="498" y="158"/>
                  </a:cubicBezTo>
                  <a:close/>
                  <a:moveTo>
                    <a:pt x="518" y="130"/>
                  </a:moveTo>
                  <a:cubicBezTo>
                    <a:pt x="523" y="129"/>
                    <a:pt x="528" y="127"/>
                    <a:pt x="533" y="125"/>
                  </a:cubicBezTo>
                  <a:cubicBezTo>
                    <a:pt x="525" y="129"/>
                    <a:pt x="517" y="133"/>
                    <a:pt x="509" y="137"/>
                  </a:cubicBezTo>
                  <a:cubicBezTo>
                    <a:pt x="510" y="136"/>
                    <a:pt x="511" y="135"/>
                    <a:pt x="512" y="134"/>
                  </a:cubicBezTo>
                  <a:cubicBezTo>
                    <a:pt x="513" y="133"/>
                    <a:pt x="509" y="133"/>
                    <a:pt x="507" y="134"/>
                  </a:cubicBezTo>
                  <a:cubicBezTo>
                    <a:pt x="509" y="133"/>
                    <a:pt x="510" y="131"/>
                    <a:pt x="511" y="130"/>
                  </a:cubicBezTo>
                  <a:cubicBezTo>
                    <a:pt x="513" y="129"/>
                    <a:pt x="511" y="128"/>
                    <a:pt x="510" y="128"/>
                  </a:cubicBezTo>
                  <a:cubicBezTo>
                    <a:pt x="513" y="127"/>
                    <a:pt x="517" y="127"/>
                    <a:pt x="521" y="126"/>
                  </a:cubicBezTo>
                  <a:cubicBezTo>
                    <a:pt x="520" y="126"/>
                    <a:pt x="518" y="127"/>
                    <a:pt x="517" y="127"/>
                  </a:cubicBezTo>
                  <a:cubicBezTo>
                    <a:pt x="514" y="128"/>
                    <a:pt x="515" y="131"/>
                    <a:pt x="518" y="130"/>
                  </a:cubicBezTo>
                  <a:close/>
                  <a:moveTo>
                    <a:pt x="554" y="91"/>
                  </a:moveTo>
                  <a:cubicBezTo>
                    <a:pt x="547" y="96"/>
                    <a:pt x="541" y="100"/>
                    <a:pt x="533" y="104"/>
                  </a:cubicBezTo>
                  <a:cubicBezTo>
                    <a:pt x="534" y="104"/>
                    <a:pt x="534" y="103"/>
                    <a:pt x="534" y="103"/>
                  </a:cubicBezTo>
                  <a:cubicBezTo>
                    <a:pt x="541" y="98"/>
                    <a:pt x="547" y="94"/>
                    <a:pt x="554" y="91"/>
                  </a:cubicBezTo>
                  <a:close/>
                  <a:moveTo>
                    <a:pt x="531" y="101"/>
                  </a:moveTo>
                  <a:cubicBezTo>
                    <a:pt x="530" y="101"/>
                    <a:pt x="528" y="102"/>
                    <a:pt x="527" y="103"/>
                  </a:cubicBezTo>
                  <a:cubicBezTo>
                    <a:pt x="529" y="102"/>
                    <a:pt x="530" y="101"/>
                    <a:pt x="531" y="99"/>
                  </a:cubicBezTo>
                  <a:cubicBezTo>
                    <a:pt x="531" y="100"/>
                    <a:pt x="531" y="100"/>
                    <a:pt x="531" y="101"/>
                  </a:cubicBezTo>
                  <a:close/>
                  <a:moveTo>
                    <a:pt x="548" y="81"/>
                  </a:moveTo>
                  <a:cubicBezTo>
                    <a:pt x="547" y="81"/>
                    <a:pt x="547" y="81"/>
                    <a:pt x="546" y="81"/>
                  </a:cubicBezTo>
                  <a:cubicBezTo>
                    <a:pt x="545" y="83"/>
                    <a:pt x="543" y="85"/>
                    <a:pt x="542" y="87"/>
                  </a:cubicBezTo>
                  <a:cubicBezTo>
                    <a:pt x="541" y="87"/>
                    <a:pt x="541" y="87"/>
                    <a:pt x="541" y="87"/>
                  </a:cubicBezTo>
                  <a:cubicBezTo>
                    <a:pt x="527" y="99"/>
                    <a:pt x="513" y="110"/>
                    <a:pt x="502" y="124"/>
                  </a:cubicBezTo>
                  <a:cubicBezTo>
                    <a:pt x="501" y="124"/>
                    <a:pt x="501" y="125"/>
                    <a:pt x="501" y="125"/>
                  </a:cubicBezTo>
                  <a:cubicBezTo>
                    <a:pt x="500" y="125"/>
                    <a:pt x="500" y="125"/>
                    <a:pt x="500" y="126"/>
                  </a:cubicBezTo>
                  <a:cubicBezTo>
                    <a:pt x="497" y="128"/>
                    <a:pt x="495" y="130"/>
                    <a:pt x="492" y="132"/>
                  </a:cubicBezTo>
                  <a:cubicBezTo>
                    <a:pt x="491" y="133"/>
                    <a:pt x="490" y="133"/>
                    <a:pt x="488" y="134"/>
                  </a:cubicBezTo>
                  <a:cubicBezTo>
                    <a:pt x="508" y="115"/>
                    <a:pt x="528" y="96"/>
                    <a:pt x="548" y="78"/>
                  </a:cubicBezTo>
                  <a:cubicBezTo>
                    <a:pt x="552" y="75"/>
                    <a:pt x="556" y="72"/>
                    <a:pt x="560" y="69"/>
                  </a:cubicBezTo>
                  <a:cubicBezTo>
                    <a:pt x="556" y="73"/>
                    <a:pt x="552" y="77"/>
                    <a:pt x="548" y="81"/>
                  </a:cubicBezTo>
                  <a:close/>
                  <a:moveTo>
                    <a:pt x="438" y="179"/>
                  </a:moveTo>
                  <a:cubicBezTo>
                    <a:pt x="424" y="192"/>
                    <a:pt x="411" y="206"/>
                    <a:pt x="398" y="220"/>
                  </a:cubicBezTo>
                  <a:cubicBezTo>
                    <a:pt x="396" y="221"/>
                    <a:pt x="394" y="223"/>
                    <a:pt x="392" y="224"/>
                  </a:cubicBezTo>
                  <a:cubicBezTo>
                    <a:pt x="401" y="216"/>
                    <a:pt x="409" y="207"/>
                    <a:pt x="418" y="199"/>
                  </a:cubicBezTo>
                  <a:cubicBezTo>
                    <a:pt x="424" y="192"/>
                    <a:pt x="431" y="185"/>
                    <a:pt x="438" y="179"/>
                  </a:cubicBezTo>
                  <a:close/>
                  <a:moveTo>
                    <a:pt x="34" y="668"/>
                  </a:moveTo>
                  <a:cubicBezTo>
                    <a:pt x="32" y="671"/>
                    <a:pt x="29" y="674"/>
                    <a:pt x="27" y="677"/>
                  </a:cubicBezTo>
                  <a:cubicBezTo>
                    <a:pt x="29" y="674"/>
                    <a:pt x="31" y="671"/>
                    <a:pt x="34" y="668"/>
                  </a:cubicBezTo>
                  <a:close/>
                  <a:moveTo>
                    <a:pt x="59" y="630"/>
                  </a:moveTo>
                  <a:cubicBezTo>
                    <a:pt x="60" y="629"/>
                    <a:pt x="60" y="628"/>
                    <a:pt x="61" y="627"/>
                  </a:cubicBezTo>
                  <a:cubicBezTo>
                    <a:pt x="64" y="621"/>
                    <a:pt x="68" y="615"/>
                    <a:pt x="72" y="609"/>
                  </a:cubicBezTo>
                  <a:cubicBezTo>
                    <a:pt x="70" y="613"/>
                    <a:pt x="68" y="616"/>
                    <a:pt x="66" y="619"/>
                  </a:cubicBezTo>
                  <a:cubicBezTo>
                    <a:pt x="64" y="624"/>
                    <a:pt x="61" y="628"/>
                    <a:pt x="58" y="632"/>
                  </a:cubicBezTo>
                  <a:cubicBezTo>
                    <a:pt x="58" y="631"/>
                    <a:pt x="59" y="631"/>
                    <a:pt x="59" y="630"/>
                  </a:cubicBezTo>
                  <a:close/>
                  <a:moveTo>
                    <a:pt x="107" y="552"/>
                  </a:moveTo>
                  <a:cubicBezTo>
                    <a:pt x="107" y="552"/>
                    <a:pt x="107" y="552"/>
                    <a:pt x="106" y="552"/>
                  </a:cubicBezTo>
                  <a:cubicBezTo>
                    <a:pt x="109" y="548"/>
                    <a:pt x="112" y="544"/>
                    <a:pt x="115" y="541"/>
                  </a:cubicBezTo>
                  <a:cubicBezTo>
                    <a:pt x="112" y="544"/>
                    <a:pt x="110" y="548"/>
                    <a:pt x="107" y="552"/>
                  </a:cubicBezTo>
                  <a:close/>
                  <a:moveTo>
                    <a:pt x="35" y="674"/>
                  </a:moveTo>
                  <a:cubicBezTo>
                    <a:pt x="42" y="666"/>
                    <a:pt x="47" y="657"/>
                    <a:pt x="52" y="647"/>
                  </a:cubicBezTo>
                  <a:cubicBezTo>
                    <a:pt x="59" y="638"/>
                    <a:pt x="66" y="629"/>
                    <a:pt x="72" y="620"/>
                  </a:cubicBezTo>
                  <a:cubicBezTo>
                    <a:pt x="87" y="593"/>
                    <a:pt x="103" y="566"/>
                    <a:pt x="120" y="540"/>
                  </a:cubicBezTo>
                  <a:cubicBezTo>
                    <a:pt x="121" y="538"/>
                    <a:pt x="117" y="539"/>
                    <a:pt x="115" y="540"/>
                  </a:cubicBezTo>
                  <a:cubicBezTo>
                    <a:pt x="115" y="540"/>
                    <a:pt x="116" y="539"/>
                    <a:pt x="116" y="539"/>
                  </a:cubicBezTo>
                  <a:cubicBezTo>
                    <a:pt x="138" y="510"/>
                    <a:pt x="159" y="481"/>
                    <a:pt x="182" y="453"/>
                  </a:cubicBezTo>
                  <a:cubicBezTo>
                    <a:pt x="207" y="423"/>
                    <a:pt x="233" y="394"/>
                    <a:pt x="260" y="365"/>
                  </a:cubicBezTo>
                  <a:cubicBezTo>
                    <a:pt x="296" y="326"/>
                    <a:pt x="332" y="287"/>
                    <a:pt x="369" y="248"/>
                  </a:cubicBezTo>
                  <a:cubicBezTo>
                    <a:pt x="370" y="248"/>
                    <a:pt x="370" y="248"/>
                    <a:pt x="370" y="248"/>
                  </a:cubicBezTo>
                  <a:cubicBezTo>
                    <a:pt x="365" y="253"/>
                    <a:pt x="360" y="259"/>
                    <a:pt x="355" y="264"/>
                  </a:cubicBezTo>
                  <a:cubicBezTo>
                    <a:pt x="355" y="265"/>
                    <a:pt x="355" y="265"/>
                    <a:pt x="354" y="265"/>
                  </a:cubicBezTo>
                  <a:cubicBezTo>
                    <a:pt x="354" y="266"/>
                    <a:pt x="354" y="266"/>
                    <a:pt x="354" y="266"/>
                  </a:cubicBezTo>
                  <a:cubicBezTo>
                    <a:pt x="339" y="283"/>
                    <a:pt x="321" y="297"/>
                    <a:pt x="310" y="317"/>
                  </a:cubicBezTo>
                  <a:cubicBezTo>
                    <a:pt x="304" y="324"/>
                    <a:pt x="298" y="331"/>
                    <a:pt x="291" y="338"/>
                  </a:cubicBezTo>
                  <a:cubicBezTo>
                    <a:pt x="291" y="338"/>
                    <a:pt x="290" y="339"/>
                    <a:pt x="289" y="339"/>
                  </a:cubicBezTo>
                  <a:cubicBezTo>
                    <a:pt x="285" y="344"/>
                    <a:pt x="281" y="349"/>
                    <a:pt x="277" y="354"/>
                  </a:cubicBezTo>
                  <a:cubicBezTo>
                    <a:pt x="259" y="372"/>
                    <a:pt x="237" y="388"/>
                    <a:pt x="227" y="412"/>
                  </a:cubicBezTo>
                  <a:cubicBezTo>
                    <a:pt x="226" y="411"/>
                    <a:pt x="224" y="412"/>
                    <a:pt x="223" y="413"/>
                  </a:cubicBezTo>
                  <a:cubicBezTo>
                    <a:pt x="215" y="422"/>
                    <a:pt x="208" y="432"/>
                    <a:pt x="201" y="441"/>
                  </a:cubicBezTo>
                  <a:cubicBezTo>
                    <a:pt x="200" y="442"/>
                    <a:pt x="201" y="442"/>
                    <a:pt x="201" y="443"/>
                  </a:cubicBezTo>
                  <a:cubicBezTo>
                    <a:pt x="199" y="445"/>
                    <a:pt x="196" y="447"/>
                    <a:pt x="194" y="449"/>
                  </a:cubicBezTo>
                  <a:cubicBezTo>
                    <a:pt x="193" y="450"/>
                    <a:pt x="196" y="450"/>
                    <a:pt x="196" y="450"/>
                  </a:cubicBezTo>
                  <a:cubicBezTo>
                    <a:pt x="196" y="450"/>
                    <a:pt x="197" y="450"/>
                    <a:pt x="197" y="450"/>
                  </a:cubicBezTo>
                  <a:cubicBezTo>
                    <a:pt x="190" y="458"/>
                    <a:pt x="184" y="467"/>
                    <a:pt x="177" y="475"/>
                  </a:cubicBezTo>
                  <a:cubicBezTo>
                    <a:pt x="173" y="477"/>
                    <a:pt x="170" y="480"/>
                    <a:pt x="166" y="482"/>
                  </a:cubicBezTo>
                  <a:cubicBezTo>
                    <a:pt x="164" y="484"/>
                    <a:pt x="169" y="483"/>
                    <a:pt x="170" y="483"/>
                  </a:cubicBezTo>
                  <a:cubicBezTo>
                    <a:pt x="171" y="482"/>
                    <a:pt x="171" y="482"/>
                    <a:pt x="171" y="482"/>
                  </a:cubicBezTo>
                  <a:cubicBezTo>
                    <a:pt x="171" y="482"/>
                    <a:pt x="171" y="483"/>
                    <a:pt x="170" y="483"/>
                  </a:cubicBezTo>
                  <a:cubicBezTo>
                    <a:pt x="159" y="498"/>
                    <a:pt x="148" y="512"/>
                    <a:pt x="138" y="528"/>
                  </a:cubicBezTo>
                  <a:cubicBezTo>
                    <a:pt x="137" y="528"/>
                    <a:pt x="137" y="528"/>
                    <a:pt x="136" y="528"/>
                  </a:cubicBezTo>
                  <a:cubicBezTo>
                    <a:pt x="134" y="529"/>
                    <a:pt x="134" y="530"/>
                    <a:pt x="135" y="531"/>
                  </a:cubicBezTo>
                  <a:cubicBezTo>
                    <a:pt x="121" y="552"/>
                    <a:pt x="108" y="574"/>
                    <a:pt x="95" y="596"/>
                  </a:cubicBezTo>
                  <a:cubicBezTo>
                    <a:pt x="79" y="625"/>
                    <a:pt x="60" y="652"/>
                    <a:pt x="35" y="67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131"/>
            <p:cNvSpPr>
              <a:spLocks/>
            </p:cNvSpPr>
            <p:nvPr/>
          </p:nvSpPr>
          <p:spPr bwMode="auto">
            <a:xfrm>
              <a:off x="6737350" y="4508501"/>
              <a:ext cx="227013" cy="112713"/>
            </a:xfrm>
            <a:custGeom>
              <a:avLst/>
              <a:gdLst>
                <a:gd name="T0" fmla="*/ 125 w 131"/>
                <a:gd name="T1" fmla="*/ 2 h 65"/>
                <a:gd name="T2" fmla="*/ 3 w 131"/>
                <a:gd name="T3" fmla="*/ 63 h 65"/>
                <a:gd name="T4" fmla="*/ 7 w 131"/>
                <a:gd name="T5" fmla="*/ 64 h 65"/>
                <a:gd name="T6" fmla="*/ 127 w 131"/>
                <a:gd name="T7" fmla="*/ 4 h 65"/>
                <a:gd name="T8" fmla="*/ 125 w 131"/>
                <a:gd name="T9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65">
                  <a:moveTo>
                    <a:pt x="125" y="2"/>
                  </a:moveTo>
                  <a:cubicBezTo>
                    <a:pt x="83" y="21"/>
                    <a:pt x="39" y="34"/>
                    <a:pt x="3" y="63"/>
                  </a:cubicBezTo>
                  <a:cubicBezTo>
                    <a:pt x="0" y="65"/>
                    <a:pt x="6" y="65"/>
                    <a:pt x="7" y="64"/>
                  </a:cubicBezTo>
                  <a:cubicBezTo>
                    <a:pt x="43" y="35"/>
                    <a:pt x="86" y="23"/>
                    <a:pt x="127" y="4"/>
                  </a:cubicBezTo>
                  <a:cubicBezTo>
                    <a:pt x="131" y="2"/>
                    <a:pt x="128" y="0"/>
                    <a:pt x="125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Freeform 2132"/>
            <p:cNvSpPr>
              <a:spLocks/>
            </p:cNvSpPr>
            <p:nvPr/>
          </p:nvSpPr>
          <p:spPr bwMode="auto">
            <a:xfrm>
              <a:off x="6707188" y="4562476"/>
              <a:ext cx="252413" cy="107950"/>
            </a:xfrm>
            <a:custGeom>
              <a:avLst/>
              <a:gdLst>
                <a:gd name="T0" fmla="*/ 141 w 146"/>
                <a:gd name="T1" fmla="*/ 1 h 62"/>
                <a:gd name="T2" fmla="*/ 3 w 146"/>
                <a:gd name="T3" fmla="*/ 58 h 62"/>
                <a:gd name="T4" fmla="*/ 7 w 146"/>
                <a:gd name="T5" fmla="*/ 60 h 62"/>
                <a:gd name="T6" fmla="*/ 143 w 146"/>
                <a:gd name="T7" fmla="*/ 4 h 62"/>
                <a:gd name="T8" fmla="*/ 141 w 146"/>
                <a:gd name="T9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62">
                  <a:moveTo>
                    <a:pt x="141" y="1"/>
                  </a:moveTo>
                  <a:cubicBezTo>
                    <a:pt x="95" y="23"/>
                    <a:pt x="43" y="26"/>
                    <a:pt x="3" y="58"/>
                  </a:cubicBezTo>
                  <a:cubicBezTo>
                    <a:pt x="0" y="60"/>
                    <a:pt x="4" y="62"/>
                    <a:pt x="7" y="60"/>
                  </a:cubicBezTo>
                  <a:cubicBezTo>
                    <a:pt x="47" y="28"/>
                    <a:pt x="98" y="26"/>
                    <a:pt x="143" y="4"/>
                  </a:cubicBezTo>
                  <a:cubicBezTo>
                    <a:pt x="146" y="3"/>
                    <a:pt x="143" y="0"/>
                    <a:pt x="141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Freeform 2133"/>
            <p:cNvSpPr>
              <a:spLocks/>
            </p:cNvSpPr>
            <p:nvPr/>
          </p:nvSpPr>
          <p:spPr bwMode="auto">
            <a:xfrm>
              <a:off x="6705600" y="4648201"/>
              <a:ext cx="239713" cy="44450"/>
            </a:xfrm>
            <a:custGeom>
              <a:avLst/>
              <a:gdLst>
                <a:gd name="T0" fmla="*/ 131 w 138"/>
                <a:gd name="T1" fmla="*/ 3 h 26"/>
                <a:gd name="T2" fmla="*/ 55 w 138"/>
                <a:gd name="T3" fmla="*/ 10 h 26"/>
                <a:gd name="T4" fmla="*/ 3 w 138"/>
                <a:gd name="T5" fmla="*/ 24 h 26"/>
                <a:gd name="T6" fmla="*/ 6 w 138"/>
                <a:gd name="T7" fmla="*/ 25 h 26"/>
                <a:gd name="T8" fmla="*/ 135 w 138"/>
                <a:gd name="T9" fmla="*/ 4 h 26"/>
                <a:gd name="T10" fmla="*/ 131 w 138"/>
                <a:gd name="T11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" h="26">
                  <a:moveTo>
                    <a:pt x="131" y="3"/>
                  </a:moveTo>
                  <a:cubicBezTo>
                    <a:pt x="107" y="15"/>
                    <a:pt x="81" y="10"/>
                    <a:pt x="55" y="10"/>
                  </a:cubicBezTo>
                  <a:cubicBezTo>
                    <a:pt x="36" y="9"/>
                    <a:pt x="19" y="14"/>
                    <a:pt x="3" y="24"/>
                  </a:cubicBezTo>
                  <a:cubicBezTo>
                    <a:pt x="0" y="26"/>
                    <a:pt x="4" y="26"/>
                    <a:pt x="6" y="25"/>
                  </a:cubicBezTo>
                  <a:cubicBezTo>
                    <a:pt x="46" y="0"/>
                    <a:pt x="93" y="25"/>
                    <a:pt x="135" y="4"/>
                  </a:cubicBezTo>
                  <a:cubicBezTo>
                    <a:pt x="138" y="2"/>
                    <a:pt x="133" y="2"/>
                    <a:pt x="131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2134"/>
            <p:cNvSpPr>
              <a:spLocks/>
            </p:cNvSpPr>
            <p:nvPr/>
          </p:nvSpPr>
          <p:spPr bwMode="auto">
            <a:xfrm>
              <a:off x="6635750" y="4468814"/>
              <a:ext cx="36513" cy="215900"/>
            </a:xfrm>
            <a:custGeom>
              <a:avLst/>
              <a:gdLst>
                <a:gd name="T0" fmla="*/ 6 w 21"/>
                <a:gd name="T1" fmla="*/ 121 h 124"/>
                <a:gd name="T2" fmla="*/ 9 w 21"/>
                <a:gd name="T3" fmla="*/ 65 h 124"/>
                <a:gd name="T4" fmla="*/ 20 w 21"/>
                <a:gd name="T5" fmla="*/ 3 h 124"/>
                <a:gd name="T6" fmla="*/ 15 w 21"/>
                <a:gd name="T7" fmla="*/ 3 h 124"/>
                <a:gd name="T8" fmla="*/ 5 w 21"/>
                <a:gd name="T9" fmla="*/ 61 h 124"/>
                <a:gd name="T10" fmla="*/ 1 w 21"/>
                <a:gd name="T11" fmla="*/ 122 h 124"/>
                <a:gd name="T12" fmla="*/ 6 w 21"/>
                <a:gd name="T13" fmla="*/ 12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24">
                  <a:moveTo>
                    <a:pt x="6" y="121"/>
                  </a:moveTo>
                  <a:cubicBezTo>
                    <a:pt x="9" y="103"/>
                    <a:pt x="8" y="84"/>
                    <a:pt x="9" y="65"/>
                  </a:cubicBezTo>
                  <a:cubicBezTo>
                    <a:pt x="11" y="44"/>
                    <a:pt x="17" y="24"/>
                    <a:pt x="20" y="3"/>
                  </a:cubicBezTo>
                  <a:cubicBezTo>
                    <a:pt x="21" y="0"/>
                    <a:pt x="15" y="1"/>
                    <a:pt x="15" y="3"/>
                  </a:cubicBezTo>
                  <a:cubicBezTo>
                    <a:pt x="12" y="23"/>
                    <a:pt x="7" y="41"/>
                    <a:pt x="5" y="61"/>
                  </a:cubicBezTo>
                  <a:cubicBezTo>
                    <a:pt x="2" y="81"/>
                    <a:pt x="4" y="102"/>
                    <a:pt x="1" y="122"/>
                  </a:cubicBezTo>
                  <a:cubicBezTo>
                    <a:pt x="0" y="124"/>
                    <a:pt x="6" y="124"/>
                    <a:pt x="6" y="12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2135"/>
            <p:cNvSpPr>
              <a:spLocks/>
            </p:cNvSpPr>
            <p:nvPr/>
          </p:nvSpPr>
          <p:spPr bwMode="auto">
            <a:xfrm>
              <a:off x="7583488" y="3800476"/>
              <a:ext cx="115888" cy="76200"/>
            </a:xfrm>
            <a:custGeom>
              <a:avLst/>
              <a:gdLst>
                <a:gd name="T0" fmla="*/ 66 w 67"/>
                <a:gd name="T1" fmla="*/ 1 h 44"/>
                <a:gd name="T2" fmla="*/ 61 w 67"/>
                <a:gd name="T3" fmla="*/ 2 h 44"/>
                <a:gd name="T4" fmla="*/ 5 w 67"/>
                <a:gd name="T5" fmla="*/ 39 h 44"/>
                <a:gd name="T6" fmla="*/ 9 w 67"/>
                <a:gd name="T7" fmla="*/ 39 h 44"/>
                <a:gd name="T8" fmla="*/ 51 w 67"/>
                <a:gd name="T9" fmla="*/ 17 h 44"/>
                <a:gd name="T10" fmla="*/ 5 w 67"/>
                <a:gd name="T11" fmla="*/ 41 h 44"/>
                <a:gd name="T12" fmla="*/ 4 w 67"/>
                <a:gd name="T13" fmla="*/ 43 h 44"/>
                <a:gd name="T14" fmla="*/ 58 w 67"/>
                <a:gd name="T15" fmla="*/ 12 h 44"/>
                <a:gd name="T16" fmla="*/ 56 w 67"/>
                <a:gd name="T17" fmla="*/ 12 h 44"/>
                <a:gd name="T18" fmla="*/ 66 w 67"/>
                <a:gd name="T1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44">
                  <a:moveTo>
                    <a:pt x="66" y="1"/>
                  </a:moveTo>
                  <a:cubicBezTo>
                    <a:pt x="67" y="0"/>
                    <a:pt x="62" y="0"/>
                    <a:pt x="61" y="2"/>
                  </a:cubicBezTo>
                  <a:cubicBezTo>
                    <a:pt x="47" y="21"/>
                    <a:pt x="23" y="25"/>
                    <a:pt x="5" y="39"/>
                  </a:cubicBezTo>
                  <a:cubicBezTo>
                    <a:pt x="3" y="41"/>
                    <a:pt x="8" y="40"/>
                    <a:pt x="9" y="39"/>
                  </a:cubicBezTo>
                  <a:cubicBezTo>
                    <a:pt x="23" y="33"/>
                    <a:pt x="37" y="25"/>
                    <a:pt x="51" y="17"/>
                  </a:cubicBezTo>
                  <a:cubicBezTo>
                    <a:pt x="42" y="31"/>
                    <a:pt x="19" y="37"/>
                    <a:pt x="5" y="41"/>
                  </a:cubicBezTo>
                  <a:cubicBezTo>
                    <a:pt x="3" y="41"/>
                    <a:pt x="0" y="44"/>
                    <a:pt x="4" y="43"/>
                  </a:cubicBezTo>
                  <a:cubicBezTo>
                    <a:pt x="21" y="39"/>
                    <a:pt x="51" y="32"/>
                    <a:pt x="58" y="12"/>
                  </a:cubicBezTo>
                  <a:cubicBezTo>
                    <a:pt x="58" y="12"/>
                    <a:pt x="57" y="12"/>
                    <a:pt x="56" y="12"/>
                  </a:cubicBezTo>
                  <a:cubicBezTo>
                    <a:pt x="60" y="9"/>
                    <a:pt x="63" y="5"/>
                    <a:pt x="66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2136"/>
            <p:cNvSpPr>
              <a:spLocks/>
            </p:cNvSpPr>
            <p:nvPr/>
          </p:nvSpPr>
          <p:spPr bwMode="auto">
            <a:xfrm>
              <a:off x="7581900" y="3749676"/>
              <a:ext cx="76200" cy="53975"/>
            </a:xfrm>
            <a:custGeom>
              <a:avLst/>
              <a:gdLst>
                <a:gd name="T0" fmla="*/ 5 w 44"/>
                <a:gd name="T1" fmla="*/ 28 h 31"/>
                <a:gd name="T2" fmla="*/ 4 w 44"/>
                <a:gd name="T3" fmla="*/ 30 h 31"/>
                <a:gd name="T4" fmla="*/ 42 w 44"/>
                <a:gd name="T5" fmla="*/ 1 h 31"/>
                <a:gd name="T6" fmla="*/ 37 w 44"/>
                <a:gd name="T7" fmla="*/ 2 h 31"/>
                <a:gd name="T8" fmla="*/ 25 w 44"/>
                <a:gd name="T9" fmla="*/ 14 h 31"/>
                <a:gd name="T10" fmla="*/ 5 w 44"/>
                <a:gd name="T11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31">
                  <a:moveTo>
                    <a:pt x="5" y="28"/>
                  </a:moveTo>
                  <a:cubicBezTo>
                    <a:pt x="3" y="28"/>
                    <a:pt x="0" y="31"/>
                    <a:pt x="4" y="30"/>
                  </a:cubicBezTo>
                  <a:cubicBezTo>
                    <a:pt x="19" y="27"/>
                    <a:pt x="32" y="12"/>
                    <a:pt x="42" y="1"/>
                  </a:cubicBezTo>
                  <a:cubicBezTo>
                    <a:pt x="44" y="0"/>
                    <a:pt x="38" y="1"/>
                    <a:pt x="37" y="2"/>
                  </a:cubicBezTo>
                  <a:cubicBezTo>
                    <a:pt x="33" y="6"/>
                    <a:pt x="29" y="10"/>
                    <a:pt x="25" y="14"/>
                  </a:cubicBezTo>
                  <a:cubicBezTo>
                    <a:pt x="19" y="19"/>
                    <a:pt x="12" y="26"/>
                    <a:pt x="5" y="2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Freeform 2137"/>
            <p:cNvSpPr>
              <a:spLocks/>
            </p:cNvSpPr>
            <p:nvPr/>
          </p:nvSpPr>
          <p:spPr bwMode="auto">
            <a:xfrm>
              <a:off x="7426325" y="3717926"/>
              <a:ext cx="47625" cy="87313"/>
            </a:xfrm>
            <a:custGeom>
              <a:avLst/>
              <a:gdLst>
                <a:gd name="T0" fmla="*/ 22 w 28"/>
                <a:gd name="T1" fmla="*/ 2 h 50"/>
                <a:gd name="T2" fmla="*/ 11 w 28"/>
                <a:gd name="T3" fmla="*/ 33 h 50"/>
                <a:gd name="T4" fmla="*/ 10 w 28"/>
                <a:gd name="T5" fmla="*/ 33 h 50"/>
                <a:gd name="T6" fmla="*/ 1 w 28"/>
                <a:gd name="T7" fmla="*/ 48 h 50"/>
                <a:gd name="T8" fmla="*/ 6 w 28"/>
                <a:gd name="T9" fmla="*/ 48 h 50"/>
                <a:gd name="T10" fmla="*/ 28 w 28"/>
                <a:gd name="T11" fmla="*/ 2 h 50"/>
                <a:gd name="T12" fmla="*/ 22 w 28"/>
                <a:gd name="T13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50">
                  <a:moveTo>
                    <a:pt x="22" y="2"/>
                  </a:moveTo>
                  <a:cubicBezTo>
                    <a:pt x="21" y="13"/>
                    <a:pt x="16" y="23"/>
                    <a:pt x="11" y="33"/>
                  </a:cubicBezTo>
                  <a:cubicBezTo>
                    <a:pt x="11" y="33"/>
                    <a:pt x="11" y="33"/>
                    <a:pt x="10" y="33"/>
                  </a:cubicBezTo>
                  <a:cubicBezTo>
                    <a:pt x="7" y="38"/>
                    <a:pt x="4" y="43"/>
                    <a:pt x="1" y="48"/>
                  </a:cubicBezTo>
                  <a:cubicBezTo>
                    <a:pt x="0" y="50"/>
                    <a:pt x="5" y="50"/>
                    <a:pt x="6" y="48"/>
                  </a:cubicBezTo>
                  <a:cubicBezTo>
                    <a:pt x="16" y="34"/>
                    <a:pt x="25" y="19"/>
                    <a:pt x="28" y="2"/>
                  </a:cubicBezTo>
                  <a:cubicBezTo>
                    <a:pt x="28" y="0"/>
                    <a:pt x="23" y="0"/>
                    <a:pt x="22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138"/>
            <p:cNvSpPr>
              <a:spLocks/>
            </p:cNvSpPr>
            <p:nvPr/>
          </p:nvSpPr>
          <p:spPr bwMode="auto">
            <a:xfrm>
              <a:off x="7458075" y="3716339"/>
              <a:ext cx="33338" cy="68263"/>
            </a:xfrm>
            <a:custGeom>
              <a:avLst/>
              <a:gdLst>
                <a:gd name="T0" fmla="*/ 6 w 20"/>
                <a:gd name="T1" fmla="*/ 37 h 39"/>
                <a:gd name="T2" fmla="*/ 12 w 20"/>
                <a:gd name="T3" fmla="*/ 26 h 39"/>
                <a:gd name="T4" fmla="*/ 11 w 20"/>
                <a:gd name="T5" fmla="*/ 26 h 39"/>
                <a:gd name="T6" fmla="*/ 19 w 20"/>
                <a:gd name="T7" fmla="*/ 2 h 39"/>
                <a:gd name="T8" fmla="*/ 14 w 20"/>
                <a:gd name="T9" fmla="*/ 3 h 39"/>
                <a:gd name="T10" fmla="*/ 1 w 20"/>
                <a:gd name="T11" fmla="*/ 37 h 39"/>
                <a:gd name="T12" fmla="*/ 6 w 20"/>
                <a:gd name="T1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39">
                  <a:moveTo>
                    <a:pt x="6" y="37"/>
                  </a:moveTo>
                  <a:cubicBezTo>
                    <a:pt x="8" y="33"/>
                    <a:pt x="10" y="30"/>
                    <a:pt x="12" y="26"/>
                  </a:cubicBezTo>
                  <a:cubicBezTo>
                    <a:pt x="12" y="26"/>
                    <a:pt x="12" y="26"/>
                    <a:pt x="11" y="26"/>
                  </a:cubicBezTo>
                  <a:cubicBezTo>
                    <a:pt x="14" y="18"/>
                    <a:pt x="17" y="10"/>
                    <a:pt x="19" y="2"/>
                  </a:cubicBezTo>
                  <a:cubicBezTo>
                    <a:pt x="20" y="0"/>
                    <a:pt x="14" y="1"/>
                    <a:pt x="14" y="3"/>
                  </a:cubicBezTo>
                  <a:cubicBezTo>
                    <a:pt x="11" y="15"/>
                    <a:pt x="6" y="26"/>
                    <a:pt x="1" y="37"/>
                  </a:cubicBezTo>
                  <a:cubicBezTo>
                    <a:pt x="0" y="39"/>
                    <a:pt x="5" y="38"/>
                    <a:pt x="6" y="3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139"/>
            <p:cNvSpPr>
              <a:spLocks/>
            </p:cNvSpPr>
            <p:nvPr/>
          </p:nvSpPr>
          <p:spPr bwMode="auto">
            <a:xfrm>
              <a:off x="7473950" y="3711576"/>
              <a:ext cx="34925" cy="69850"/>
            </a:xfrm>
            <a:custGeom>
              <a:avLst/>
              <a:gdLst>
                <a:gd name="T0" fmla="*/ 14 w 20"/>
                <a:gd name="T1" fmla="*/ 2 h 40"/>
                <a:gd name="T2" fmla="*/ 0 w 20"/>
                <a:gd name="T3" fmla="*/ 40 h 40"/>
                <a:gd name="T4" fmla="*/ 6 w 20"/>
                <a:gd name="T5" fmla="*/ 39 h 40"/>
                <a:gd name="T6" fmla="*/ 18 w 20"/>
                <a:gd name="T7" fmla="*/ 18 h 40"/>
                <a:gd name="T8" fmla="*/ 15 w 20"/>
                <a:gd name="T9" fmla="*/ 18 h 40"/>
                <a:gd name="T10" fmla="*/ 20 w 20"/>
                <a:gd name="T11" fmla="*/ 1 h 40"/>
                <a:gd name="T12" fmla="*/ 14 w 20"/>
                <a:gd name="T13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0">
                  <a:moveTo>
                    <a:pt x="14" y="2"/>
                  </a:moveTo>
                  <a:cubicBezTo>
                    <a:pt x="13" y="16"/>
                    <a:pt x="7" y="28"/>
                    <a:pt x="0" y="40"/>
                  </a:cubicBezTo>
                  <a:cubicBezTo>
                    <a:pt x="0" y="40"/>
                    <a:pt x="5" y="40"/>
                    <a:pt x="6" y="39"/>
                  </a:cubicBezTo>
                  <a:cubicBezTo>
                    <a:pt x="9" y="32"/>
                    <a:pt x="13" y="25"/>
                    <a:pt x="18" y="18"/>
                  </a:cubicBezTo>
                  <a:cubicBezTo>
                    <a:pt x="18" y="18"/>
                    <a:pt x="17" y="18"/>
                    <a:pt x="15" y="18"/>
                  </a:cubicBezTo>
                  <a:cubicBezTo>
                    <a:pt x="18" y="12"/>
                    <a:pt x="19" y="7"/>
                    <a:pt x="20" y="1"/>
                  </a:cubicBezTo>
                  <a:cubicBezTo>
                    <a:pt x="20" y="0"/>
                    <a:pt x="14" y="1"/>
                    <a:pt x="14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140"/>
            <p:cNvSpPr>
              <a:spLocks noEditPoints="1"/>
            </p:cNvSpPr>
            <p:nvPr/>
          </p:nvSpPr>
          <p:spPr bwMode="auto">
            <a:xfrm>
              <a:off x="7035800" y="4583114"/>
              <a:ext cx="395288" cy="358775"/>
            </a:xfrm>
            <a:custGeom>
              <a:avLst/>
              <a:gdLst>
                <a:gd name="T0" fmla="*/ 197 w 228"/>
                <a:gd name="T1" fmla="*/ 170 h 207"/>
                <a:gd name="T2" fmla="*/ 186 w 228"/>
                <a:gd name="T3" fmla="*/ 143 h 207"/>
                <a:gd name="T4" fmla="*/ 175 w 228"/>
                <a:gd name="T5" fmla="*/ 41 h 207"/>
                <a:gd name="T6" fmla="*/ 87 w 228"/>
                <a:gd name="T7" fmla="*/ 4 h 207"/>
                <a:gd name="T8" fmla="*/ 1 w 228"/>
                <a:gd name="T9" fmla="*/ 47 h 207"/>
                <a:gd name="T10" fmla="*/ 150 w 228"/>
                <a:gd name="T11" fmla="*/ 73 h 207"/>
                <a:gd name="T12" fmla="*/ 33 w 228"/>
                <a:gd name="T13" fmla="*/ 70 h 207"/>
                <a:gd name="T14" fmla="*/ 31 w 228"/>
                <a:gd name="T15" fmla="*/ 68 h 207"/>
                <a:gd name="T16" fmla="*/ 18 w 228"/>
                <a:gd name="T17" fmla="*/ 87 h 207"/>
                <a:gd name="T18" fmla="*/ 34 w 228"/>
                <a:gd name="T19" fmla="*/ 183 h 207"/>
                <a:gd name="T20" fmla="*/ 135 w 228"/>
                <a:gd name="T21" fmla="*/ 198 h 207"/>
                <a:gd name="T22" fmla="*/ 172 w 228"/>
                <a:gd name="T23" fmla="*/ 195 h 207"/>
                <a:gd name="T24" fmla="*/ 206 w 228"/>
                <a:gd name="T25" fmla="*/ 172 h 207"/>
                <a:gd name="T26" fmla="*/ 24 w 228"/>
                <a:gd name="T27" fmla="*/ 96 h 207"/>
                <a:gd name="T28" fmla="*/ 157 w 228"/>
                <a:gd name="T29" fmla="*/ 182 h 207"/>
                <a:gd name="T30" fmla="*/ 145 w 228"/>
                <a:gd name="T31" fmla="*/ 79 h 207"/>
                <a:gd name="T32" fmla="*/ 144 w 228"/>
                <a:gd name="T33" fmla="*/ 76 h 207"/>
                <a:gd name="T34" fmla="*/ 151 w 228"/>
                <a:gd name="T35" fmla="*/ 78 h 207"/>
                <a:gd name="T36" fmla="*/ 119 w 228"/>
                <a:gd name="T37" fmla="*/ 100 h 207"/>
                <a:gd name="T38" fmla="*/ 162 w 228"/>
                <a:gd name="T39" fmla="*/ 182 h 207"/>
                <a:gd name="T40" fmla="*/ 151 w 228"/>
                <a:gd name="T41" fmla="*/ 95 h 207"/>
                <a:gd name="T42" fmla="*/ 127 w 228"/>
                <a:gd name="T43" fmla="*/ 99 h 207"/>
                <a:gd name="T44" fmla="*/ 78 w 228"/>
                <a:gd name="T45" fmla="*/ 99 h 207"/>
                <a:gd name="T46" fmla="*/ 131 w 228"/>
                <a:gd name="T47" fmla="*/ 105 h 207"/>
                <a:gd name="T48" fmla="*/ 157 w 228"/>
                <a:gd name="T49" fmla="*/ 91 h 207"/>
                <a:gd name="T50" fmla="*/ 160 w 228"/>
                <a:gd name="T51" fmla="*/ 84 h 207"/>
                <a:gd name="T52" fmla="*/ 41 w 228"/>
                <a:gd name="T53" fmla="*/ 111 h 207"/>
                <a:gd name="T54" fmla="*/ 59 w 228"/>
                <a:gd name="T55" fmla="*/ 155 h 207"/>
                <a:gd name="T56" fmla="*/ 110 w 228"/>
                <a:gd name="T57" fmla="*/ 100 h 207"/>
                <a:gd name="T58" fmla="*/ 142 w 228"/>
                <a:gd name="T59" fmla="*/ 131 h 207"/>
                <a:gd name="T60" fmla="*/ 108 w 228"/>
                <a:gd name="T61" fmla="*/ 173 h 207"/>
                <a:gd name="T62" fmla="*/ 41 w 228"/>
                <a:gd name="T63" fmla="*/ 110 h 207"/>
                <a:gd name="T64" fmla="*/ 190 w 228"/>
                <a:gd name="T65" fmla="*/ 176 h 207"/>
                <a:gd name="T66" fmla="*/ 168 w 228"/>
                <a:gd name="T67" fmla="*/ 87 h 207"/>
                <a:gd name="T68" fmla="*/ 205 w 228"/>
                <a:gd name="T69" fmla="*/ 164 h 207"/>
                <a:gd name="T70" fmla="*/ 180 w 228"/>
                <a:gd name="T71" fmla="*/ 174 h 207"/>
                <a:gd name="T72" fmla="*/ 159 w 228"/>
                <a:gd name="T73" fmla="*/ 60 h 207"/>
                <a:gd name="T74" fmla="*/ 129 w 228"/>
                <a:gd name="T75" fmla="*/ 44 h 207"/>
                <a:gd name="T76" fmla="*/ 151 w 228"/>
                <a:gd name="T77" fmla="*/ 28 h 207"/>
                <a:gd name="T78" fmla="*/ 56 w 228"/>
                <a:gd name="T79" fmla="*/ 41 h 207"/>
                <a:gd name="T80" fmla="*/ 91 w 228"/>
                <a:gd name="T81" fmla="*/ 28 h 207"/>
                <a:gd name="T82" fmla="*/ 103 w 228"/>
                <a:gd name="T83" fmla="*/ 22 h 207"/>
                <a:gd name="T84" fmla="*/ 89 w 228"/>
                <a:gd name="T85" fmla="*/ 14 h 207"/>
                <a:gd name="T86" fmla="*/ 54 w 228"/>
                <a:gd name="T87" fmla="*/ 15 h 207"/>
                <a:gd name="T88" fmla="*/ 62 w 228"/>
                <a:gd name="T89" fmla="*/ 11 h 207"/>
                <a:gd name="T90" fmla="*/ 48 w 228"/>
                <a:gd name="T91" fmla="*/ 21 h 207"/>
                <a:gd name="T92" fmla="*/ 63 w 228"/>
                <a:gd name="T93" fmla="*/ 20 h 207"/>
                <a:gd name="T94" fmla="*/ 76 w 228"/>
                <a:gd name="T95" fmla="*/ 15 h 207"/>
                <a:gd name="T96" fmla="*/ 30 w 228"/>
                <a:gd name="T97" fmla="*/ 18 h 207"/>
                <a:gd name="T98" fmla="*/ 44 w 228"/>
                <a:gd name="T99" fmla="*/ 41 h 207"/>
                <a:gd name="T100" fmla="*/ 75 w 228"/>
                <a:gd name="T101" fmla="*/ 8 h 207"/>
                <a:gd name="T102" fmla="*/ 47 w 228"/>
                <a:gd name="T103" fmla="*/ 47 h 207"/>
                <a:gd name="T104" fmla="*/ 152 w 228"/>
                <a:gd name="T105" fmla="*/ 6 h 207"/>
                <a:gd name="T106" fmla="*/ 9 w 228"/>
                <a:gd name="T107" fmla="*/ 44 h 207"/>
                <a:gd name="T108" fmla="*/ 19 w 228"/>
                <a:gd name="T109" fmla="*/ 12 h 207"/>
                <a:gd name="T110" fmla="*/ 160 w 228"/>
                <a:gd name="T111" fmla="*/ 56 h 207"/>
                <a:gd name="T112" fmla="*/ 159 w 228"/>
                <a:gd name="T113" fmla="*/ 74 h 207"/>
                <a:gd name="T114" fmla="*/ 85 w 228"/>
                <a:gd name="T115" fmla="*/ 89 h 207"/>
                <a:gd name="T116" fmla="*/ 24 w 228"/>
                <a:gd name="T117" fmla="*/ 93 h 207"/>
                <a:gd name="T118" fmla="*/ 101 w 228"/>
                <a:gd name="T119" fmla="*/ 187 h 207"/>
                <a:gd name="T120" fmla="*/ 188 w 228"/>
                <a:gd name="T121" fmla="*/ 18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8" h="207">
                  <a:moveTo>
                    <a:pt x="221" y="163"/>
                  </a:moveTo>
                  <a:cubicBezTo>
                    <a:pt x="221" y="164"/>
                    <a:pt x="221" y="164"/>
                    <a:pt x="221" y="165"/>
                  </a:cubicBezTo>
                  <a:cubicBezTo>
                    <a:pt x="220" y="161"/>
                    <a:pt x="220" y="157"/>
                    <a:pt x="220" y="153"/>
                  </a:cubicBezTo>
                  <a:cubicBezTo>
                    <a:pt x="220" y="151"/>
                    <a:pt x="214" y="153"/>
                    <a:pt x="214" y="155"/>
                  </a:cubicBezTo>
                  <a:cubicBezTo>
                    <a:pt x="215" y="155"/>
                    <a:pt x="215" y="156"/>
                    <a:pt x="215" y="156"/>
                  </a:cubicBezTo>
                  <a:cubicBezTo>
                    <a:pt x="214" y="156"/>
                    <a:pt x="213" y="157"/>
                    <a:pt x="213" y="157"/>
                  </a:cubicBezTo>
                  <a:cubicBezTo>
                    <a:pt x="212" y="160"/>
                    <a:pt x="211" y="162"/>
                    <a:pt x="210" y="165"/>
                  </a:cubicBezTo>
                  <a:cubicBezTo>
                    <a:pt x="210" y="160"/>
                    <a:pt x="210" y="156"/>
                    <a:pt x="209" y="151"/>
                  </a:cubicBezTo>
                  <a:cubicBezTo>
                    <a:pt x="208" y="150"/>
                    <a:pt x="204" y="151"/>
                    <a:pt x="203" y="152"/>
                  </a:cubicBezTo>
                  <a:cubicBezTo>
                    <a:pt x="201" y="158"/>
                    <a:pt x="200" y="164"/>
                    <a:pt x="197" y="170"/>
                  </a:cubicBezTo>
                  <a:cubicBezTo>
                    <a:pt x="197" y="168"/>
                    <a:pt x="197" y="166"/>
                    <a:pt x="197" y="164"/>
                  </a:cubicBezTo>
                  <a:cubicBezTo>
                    <a:pt x="198" y="159"/>
                    <a:pt x="198" y="154"/>
                    <a:pt x="198" y="149"/>
                  </a:cubicBezTo>
                  <a:cubicBezTo>
                    <a:pt x="198" y="148"/>
                    <a:pt x="193" y="149"/>
                    <a:pt x="192" y="151"/>
                  </a:cubicBezTo>
                  <a:cubicBezTo>
                    <a:pt x="192" y="155"/>
                    <a:pt x="191" y="160"/>
                    <a:pt x="191" y="165"/>
                  </a:cubicBezTo>
                  <a:cubicBezTo>
                    <a:pt x="191" y="166"/>
                    <a:pt x="191" y="167"/>
                    <a:pt x="191" y="168"/>
                  </a:cubicBezTo>
                  <a:cubicBezTo>
                    <a:pt x="189" y="161"/>
                    <a:pt x="190" y="153"/>
                    <a:pt x="189" y="147"/>
                  </a:cubicBezTo>
                  <a:cubicBezTo>
                    <a:pt x="189" y="146"/>
                    <a:pt x="187" y="146"/>
                    <a:pt x="186" y="147"/>
                  </a:cubicBezTo>
                  <a:cubicBezTo>
                    <a:pt x="186" y="146"/>
                    <a:pt x="186" y="146"/>
                    <a:pt x="186" y="145"/>
                  </a:cubicBezTo>
                  <a:cubicBezTo>
                    <a:pt x="186" y="145"/>
                    <a:pt x="186" y="145"/>
                    <a:pt x="186" y="145"/>
                  </a:cubicBezTo>
                  <a:cubicBezTo>
                    <a:pt x="186" y="145"/>
                    <a:pt x="186" y="144"/>
                    <a:pt x="186" y="143"/>
                  </a:cubicBezTo>
                  <a:cubicBezTo>
                    <a:pt x="186" y="142"/>
                    <a:pt x="180" y="143"/>
                    <a:pt x="180" y="144"/>
                  </a:cubicBezTo>
                  <a:cubicBezTo>
                    <a:pt x="180" y="146"/>
                    <a:pt x="180" y="147"/>
                    <a:pt x="180" y="148"/>
                  </a:cubicBezTo>
                  <a:cubicBezTo>
                    <a:pt x="180" y="147"/>
                    <a:pt x="179" y="146"/>
                    <a:pt x="179" y="145"/>
                  </a:cubicBezTo>
                  <a:cubicBezTo>
                    <a:pt x="179" y="145"/>
                    <a:pt x="178" y="145"/>
                    <a:pt x="177" y="145"/>
                  </a:cubicBezTo>
                  <a:cubicBezTo>
                    <a:pt x="177" y="143"/>
                    <a:pt x="177" y="141"/>
                    <a:pt x="177" y="138"/>
                  </a:cubicBezTo>
                  <a:cubicBezTo>
                    <a:pt x="176" y="118"/>
                    <a:pt x="174" y="98"/>
                    <a:pt x="173" y="78"/>
                  </a:cubicBezTo>
                  <a:cubicBezTo>
                    <a:pt x="173" y="77"/>
                    <a:pt x="173" y="77"/>
                    <a:pt x="173" y="77"/>
                  </a:cubicBezTo>
                  <a:cubicBezTo>
                    <a:pt x="175" y="79"/>
                    <a:pt x="179" y="78"/>
                    <a:pt x="179" y="76"/>
                  </a:cubicBezTo>
                  <a:cubicBezTo>
                    <a:pt x="175" y="68"/>
                    <a:pt x="169" y="62"/>
                    <a:pt x="165" y="54"/>
                  </a:cubicBezTo>
                  <a:cubicBezTo>
                    <a:pt x="169" y="51"/>
                    <a:pt x="173" y="46"/>
                    <a:pt x="175" y="41"/>
                  </a:cubicBezTo>
                  <a:cubicBezTo>
                    <a:pt x="176" y="39"/>
                    <a:pt x="177" y="38"/>
                    <a:pt x="178" y="36"/>
                  </a:cubicBezTo>
                  <a:cubicBezTo>
                    <a:pt x="180" y="31"/>
                    <a:pt x="180" y="26"/>
                    <a:pt x="179" y="21"/>
                  </a:cubicBezTo>
                  <a:cubicBezTo>
                    <a:pt x="179" y="20"/>
                    <a:pt x="179" y="19"/>
                    <a:pt x="179" y="18"/>
                  </a:cubicBezTo>
                  <a:cubicBezTo>
                    <a:pt x="179" y="18"/>
                    <a:pt x="178" y="18"/>
                    <a:pt x="178" y="18"/>
                  </a:cubicBezTo>
                  <a:cubicBezTo>
                    <a:pt x="175" y="11"/>
                    <a:pt x="168" y="6"/>
                    <a:pt x="160" y="4"/>
                  </a:cubicBezTo>
                  <a:cubicBezTo>
                    <a:pt x="160" y="4"/>
                    <a:pt x="160" y="4"/>
                    <a:pt x="160" y="3"/>
                  </a:cubicBezTo>
                  <a:cubicBezTo>
                    <a:pt x="159" y="3"/>
                    <a:pt x="158" y="3"/>
                    <a:pt x="158" y="3"/>
                  </a:cubicBezTo>
                  <a:cubicBezTo>
                    <a:pt x="157" y="2"/>
                    <a:pt x="157" y="2"/>
                    <a:pt x="156" y="2"/>
                  </a:cubicBezTo>
                  <a:cubicBezTo>
                    <a:pt x="147" y="0"/>
                    <a:pt x="138" y="2"/>
                    <a:pt x="128" y="3"/>
                  </a:cubicBezTo>
                  <a:cubicBezTo>
                    <a:pt x="115" y="4"/>
                    <a:pt x="101" y="4"/>
                    <a:pt x="87" y="4"/>
                  </a:cubicBezTo>
                  <a:cubicBezTo>
                    <a:pt x="64" y="4"/>
                    <a:pt x="40" y="1"/>
                    <a:pt x="18" y="8"/>
                  </a:cubicBezTo>
                  <a:cubicBezTo>
                    <a:pt x="17" y="8"/>
                    <a:pt x="17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1" y="13"/>
                    <a:pt x="7" y="16"/>
                    <a:pt x="5" y="22"/>
                  </a:cubicBezTo>
                  <a:cubicBezTo>
                    <a:pt x="5" y="23"/>
                    <a:pt x="5" y="23"/>
                    <a:pt x="6" y="24"/>
                  </a:cubicBezTo>
                  <a:cubicBezTo>
                    <a:pt x="5" y="24"/>
                    <a:pt x="4" y="25"/>
                    <a:pt x="4" y="26"/>
                  </a:cubicBezTo>
                  <a:cubicBezTo>
                    <a:pt x="2" y="29"/>
                    <a:pt x="2" y="33"/>
                    <a:pt x="2" y="36"/>
                  </a:cubicBezTo>
                  <a:cubicBezTo>
                    <a:pt x="1" y="37"/>
                    <a:pt x="0" y="38"/>
                    <a:pt x="1" y="39"/>
                  </a:cubicBezTo>
                  <a:cubicBezTo>
                    <a:pt x="2" y="41"/>
                    <a:pt x="3" y="43"/>
                    <a:pt x="4" y="45"/>
                  </a:cubicBezTo>
                  <a:cubicBezTo>
                    <a:pt x="2" y="45"/>
                    <a:pt x="1" y="46"/>
                    <a:pt x="1" y="47"/>
                  </a:cubicBezTo>
                  <a:cubicBezTo>
                    <a:pt x="3" y="50"/>
                    <a:pt x="5" y="54"/>
                    <a:pt x="8" y="57"/>
                  </a:cubicBezTo>
                  <a:cubicBezTo>
                    <a:pt x="8" y="57"/>
                    <a:pt x="9" y="57"/>
                    <a:pt x="10" y="57"/>
                  </a:cubicBezTo>
                  <a:cubicBezTo>
                    <a:pt x="18" y="65"/>
                    <a:pt x="33" y="66"/>
                    <a:pt x="45" y="67"/>
                  </a:cubicBezTo>
                  <a:cubicBezTo>
                    <a:pt x="70" y="68"/>
                    <a:pt x="95" y="69"/>
                    <a:pt x="121" y="68"/>
                  </a:cubicBezTo>
                  <a:cubicBezTo>
                    <a:pt x="133" y="68"/>
                    <a:pt x="144" y="66"/>
                    <a:pt x="153" y="62"/>
                  </a:cubicBezTo>
                  <a:cubicBezTo>
                    <a:pt x="153" y="62"/>
                    <a:pt x="154" y="62"/>
                    <a:pt x="154" y="62"/>
                  </a:cubicBezTo>
                  <a:cubicBezTo>
                    <a:pt x="154" y="63"/>
                    <a:pt x="155" y="64"/>
                    <a:pt x="155" y="66"/>
                  </a:cubicBezTo>
                  <a:cubicBezTo>
                    <a:pt x="153" y="65"/>
                    <a:pt x="150" y="66"/>
                    <a:pt x="150" y="68"/>
                  </a:cubicBezTo>
                  <a:cubicBezTo>
                    <a:pt x="151" y="69"/>
                    <a:pt x="151" y="71"/>
                    <a:pt x="151" y="73"/>
                  </a:cubicBezTo>
                  <a:cubicBezTo>
                    <a:pt x="151" y="73"/>
                    <a:pt x="150" y="73"/>
                    <a:pt x="150" y="73"/>
                  </a:cubicBezTo>
                  <a:cubicBezTo>
                    <a:pt x="150" y="70"/>
                    <a:pt x="150" y="68"/>
                    <a:pt x="151" y="65"/>
                  </a:cubicBezTo>
                  <a:cubicBezTo>
                    <a:pt x="151" y="63"/>
                    <a:pt x="146" y="64"/>
                    <a:pt x="145" y="66"/>
                  </a:cubicBezTo>
                  <a:cubicBezTo>
                    <a:pt x="145" y="68"/>
                    <a:pt x="145" y="70"/>
                    <a:pt x="144" y="72"/>
                  </a:cubicBezTo>
                  <a:cubicBezTo>
                    <a:pt x="144" y="72"/>
                    <a:pt x="143" y="72"/>
                    <a:pt x="142" y="72"/>
                  </a:cubicBezTo>
                  <a:cubicBezTo>
                    <a:pt x="142" y="72"/>
                    <a:pt x="142" y="72"/>
                    <a:pt x="142" y="72"/>
                  </a:cubicBezTo>
                  <a:cubicBezTo>
                    <a:pt x="124" y="72"/>
                    <a:pt x="106" y="71"/>
                    <a:pt x="89" y="71"/>
                  </a:cubicBezTo>
                  <a:cubicBezTo>
                    <a:pt x="73" y="71"/>
                    <a:pt x="58" y="69"/>
                    <a:pt x="42" y="71"/>
                  </a:cubicBezTo>
                  <a:cubicBezTo>
                    <a:pt x="42" y="70"/>
                    <a:pt x="42" y="69"/>
                    <a:pt x="42" y="68"/>
                  </a:cubicBezTo>
                  <a:cubicBezTo>
                    <a:pt x="42" y="67"/>
                    <a:pt x="40" y="67"/>
                    <a:pt x="38" y="68"/>
                  </a:cubicBezTo>
                  <a:cubicBezTo>
                    <a:pt x="37" y="67"/>
                    <a:pt x="33" y="68"/>
                    <a:pt x="33" y="70"/>
                  </a:cubicBezTo>
                  <a:cubicBezTo>
                    <a:pt x="33" y="71"/>
                    <a:pt x="34" y="73"/>
                    <a:pt x="34" y="74"/>
                  </a:cubicBezTo>
                  <a:cubicBezTo>
                    <a:pt x="33" y="75"/>
                    <a:pt x="32" y="77"/>
                    <a:pt x="35" y="77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6" y="78"/>
                    <a:pt x="37" y="79"/>
                    <a:pt x="37" y="80"/>
                  </a:cubicBezTo>
                  <a:cubicBezTo>
                    <a:pt x="33" y="80"/>
                    <a:pt x="28" y="80"/>
                    <a:pt x="23" y="80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24" y="79"/>
                    <a:pt x="24" y="78"/>
                    <a:pt x="24" y="78"/>
                  </a:cubicBezTo>
                  <a:cubicBezTo>
                    <a:pt x="25" y="78"/>
                    <a:pt x="25" y="77"/>
                    <a:pt x="25" y="77"/>
                  </a:cubicBezTo>
                  <a:cubicBezTo>
                    <a:pt x="25" y="77"/>
                    <a:pt x="25" y="76"/>
                    <a:pt x="25" y="76"/>
                  </a:cubicBezTo>
                  <a:cubicBezTo>
                    <a:pt x="27" y="74"/>
                    <a:pt x="30" y="71"/>
                    <a:pt x="31" y="68"/>
                  </a:cubicBezTo>
                  <a:cubicBezTo>
                    <a:pt x="31" y="66"/>
                    <a:pt x="26" y="68"/>
                    <a:pt x="26" y="69"/>
                  </a:cubicBezTo>
                  <a:cubicBezTo>
                    <a:pt x="23" y="71"/>
                    <a:pt x="22" y="74"/>
                    <a:pt x="20" y="77"/>
                  </a:cubicBezTo>
                  <a:cubicBezTo>
                    <a:pt x="19" y="77"/>
                    <a:pt x="18" y="78"/>
                    <a:pt x="18" y="79"/>
                  </a:cubicBezTo>
                  <a:cubicBezTo>
                    <a:pt x="18" y="79"/>
                    <a:pt x="18" y="80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6" y="81"/>
                    <a:pt x="16" y="83"/>
                    <a:pt x="18" y="83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4"/>
                    <a:pt x="18" y="86"/>
                    <a:pt x="18" y="87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18" y="87"/>
                    <a:pt x="18" y="88"/>
                    <a:pt x="18" y="88"/>
                  </a:cubicBezTo>
                  <a:cubicBezTo>
                    <a:pt x="18" y="90"/>
                    <a:pt x="18" y="92"/>
                    <a:pt x="18" y="94"/>
                  </a:cubicBezTo>
                  <a:cubicBezTo>
                    <a:pt x="17" y="95"/>
                    <a:pt x="16" y="96"/>
                    <a:pt x="18" y="96"/>
                  </a:cubicBezTo>
                  <a:cubicBezTo>
                    <a:pt x="19" y="100"/>
                    <a:pt x="20" y="105"/>
                    <a:pt x="21" y="109"/>
                  </a:cubicBezTo>
                  <a:cubicBezTo>
                    <a:pt x="22" y="117"/>
                    <a:pt x="21" y="126"/>
                    <a:pt x="21" y="134"/>
                  </a:cubicBezTo>
                  <a:cubicBezTo>
                    <a:pt x="20" y="148"/>
                    <a:pt x="20" y="163"/>
                    <a:pt x="21" y="178"/>
                  </a:cubicBezTo>
                  <a:cubicBezTo>
                    <a:pt x="19" y="178"/>
                    <a:pt x="17" y="181"/>
                    <a:pt x="20" y="181"/>
                  </a:cubicBezTo>
                  <a:cubicBezTo>
                    <a:pt x="21" y="181"/>
                    <a:pt x="21" y="181"/>
                    <a:pt x="22" y="181"/>
                  </a:cubicBezTo>
                  <a:cubicBezTo>
                    <a:pt x="22" y="181"/>
                    <a:pt x="22" y="181"/>
                    <a:pt x="23" y="181"/>
                  </a:cubicBezTo>
                  <a:cubicBezTo>
                    <a:pt x="26" y="182"/>
                    <a:pt x="30" y="182"/>
                    <a:pt x="34" y="183"/>
                  </a:cubicBezTo>
                  <a:cubicBezTo>
                    <a:pt x="29" y="183"/>
                    <a:pt x="24" y="182"/>
                    <a:pt x="19" y="182"/>
                  </a:cubicBezTo>
                  <a:cubicBezTo>
                    <a:pt x="18" y="182"/>
                    <a:pt x="13" y="185"/>
                    <a:pt x="17" y="185"/>
                  </a:cubicBezTo>
                  <a:cubicBezTo>
                    <a:pt x="21" y="185"/>
                    <a:pt x="24" y="185"/>
                    <a:pt x="28" y="185"/>
                  </a:cubicBezTo>
                  <a:cubicBezTo>
                    <a:pt x="27" y="186"/>
                    <a:pt x="27" y="186"/>
                    <a:pt x="26" y="187"/>
                  </a:cubicBezTo>
                  <a:cubicBezTo>
                    <a:pt x="24" y="187"/>
                    <a:pt x="21" y="189"/>
                    <a:pt x="24" y="189"/>
                  </a:cubicBezTo>
                  <a:cubicBezTo>
                    <a:pt x="49" y="192"/>
                    <a:pt x="74" y="191"/>
                    <a:pt x="98" y="190"/>
                  </a:cubicBezTo>
                  <a:cubicBezTo>
                    <a:pt x="116" y="190"/>
                    <a:pt x="134" y="191"/>
                    <a:pt x="152" y="190"/>
                  </a:cubicBezTo>
                  <a:cubicBezTo>
                    <a:pt x="152" y="190"/>
                    <a:pt x="152" y="190"/>
                    <a:pt x="152" y="190"/>
                  </a:cubicBezTo>
                  <a:cubicBezTo>
                    <a:pt x="146" y="191"/>
                    <a:pt x="140" y="193"/>
                    <a:pt x="135" y="195"/>
                  </a:cubicBezTo>
                  <a:cubicBezTo>
                    <a:pt x="132" y="196"/>
                    <a:pt x="132" y="199"/>
                    <a:pt x="135" y="198"/>
                  </a:cubicBezTo>
                  <a:cubicBezTo>
                    <a:pt x="146" y="197"/>
                    <a:pt x="157" y="195"/>
                    <a:pt x="167" y="192"/>
                  </a:cubicBezTo>
                  <a:cubicBezTo>
                    <a:pt x="166" y="193"/>
                    <a:pt x="164" y="194"/>
                    <a:pt x="162" y="195"/>
                  </a:cubicBezTo>
                  <a:cubicBezTo>
                    <a:pt x="162" y="195"/>
                    <a:pt x="162" y="195"/>
                    <a:pt x="161" y="196"/>
                  </a:cubicBezTo>
                  <a:cubicBezTo>
                    <a:pt x="153" y="198"/>
                    <a:pt x="145" y="199"/>
                    <a:pt x="138" y="204"/>
                  </a:cubicBezTo>
                  <a:cubicBezTo>
                    <a:pt x="136" y="205"/>
                    <a:pt x="137" y="207"/>
                    <a:pt x="139" y="207"/>
                  </a:cubicBezTo>
                  <a:cubicBezTo>
                    <a:pt x="152" y="207"/>
                    <a:pt x="164" y="203"/>
                    <a:pt x="176" y="199"/>
                  </a:cubicBezTo>
                  <a:cubicBezTo>
                    <a:pt x="186" y="200"/>
                    <a:pt x="196" y="199"/>
                    <a:pt x="204" y="194"/>
                  </a:cubicBezTo>
                  <a:cubicBezTo>
                    <a:pt x="207" y="192"/>
                    <a:pt x="205" y="191"/>
                    <a:pt x="203" y="191"/>
                  </a:cubicBezTo>
                  <a:cubicBezTo>
                    <a:pt x="194" y="191"/>
                    <a:pt x="185" y="193"/>
                    <a:pt x="177" y="196"/>
                  </a:cubicBezTo>
                  <a:cubicBezTo>
                    <a:pt x="175" y="196"/>
                    <a:pt x="174" y="196"/>
                    <a:pt x="172" y="195"/>
                  </a:cubicBezTo>
                  <a:cubicBezTo>
                    <a:pt x="175" y="195"/>
                    <a:pt x="178" y="193"/>
                    <a:pt x="180" y="192"/>
                  </a:cubicBezTo>
                  <a:cubicBezTo>
                    <a:pt x="192" y="189"/>
                    <a:pt x="205" y="189"/>
                    <a:pt x="215" y="182"/>
                  </a:cubicBezTo>
                  <a:cubicBezTo>
                    <a:pt x="217" y="181"/>
                    <a:pt x="216" y="179"/>
                    <a:pt x="214" y="179"/>
                  </a:cubicBezTo>
                  <a:cubicBezTo>
                    <a:pt x="207" y="180"/>
                    <a:pt x="200" y="181"/>
                    <a:pt x="194" y="182"/>
                  </a:cubicBezTo>
                  <a:cubicBezTo>
                    <a:pt x="194" y="182"/>
                    <a:pt x="194" y="181"/>
                    <a:pt x="194" y="181"/>
                  </a:cubicBezTo>
                  <a:cubicBezTo>
                    <a:pt x="195" y="181"/>
                    <a:pt x="195" y="180"/>
                    <a:pt x="195" y="180"/>
                  </a:cubicBezTo>
                  <a:cubicBezTo>
                    <a:pt x="200" y="178"/>
                    <a:pt x="206" y="177"/>
                    <a:pt x="212" y="175"/>
                  </a:cubicBezTo>
                  <a:cubicBezTo>
                    <a:pt x="215" y="174"/>
                    <a:pt x="214" y="171"/>
                    <a:pt x="211" y="172"/>
                  </a:cubicBezTo>
                  <a:cubicBezTo>
                    <a:pt x="208" y="172"/>
                    <a:pt x="206" y="173"/>
                    <a:pt x="203" y="174"/>
                  </a:cubicBezTo>
                  <a:cubicBezTo>
                    <a:pt x="204" y="173"/>
                    <a:pt x="205" y="173"/>
                    <a:pt x="206" y="172"/>
                  </a:cubicBezTo>
                  <a:cubicBezTo>
                    <a:pt x="207" y="172"/>
                    <a:pt x="207" y="172"/>
                    <a:pt x="208" y="171"/>
                  </a:cubicBezTo>
                  <a:cubicBezTo>
                    <a:pt x="209" y="171"/>
                    <a:pt x="211" y="170"/>
                    <a:pt x="211" y="170"/>
                  </a:cubicBezTo>
                  <a:cubicBezTo>
                    <a:pt x="213" y="168"/>
                    <a:pt x="214" y="167"/>
                    <a:pt x="215" y="165"/>
                  </a:cubicBezTo>
                  <a:cubicBezTo>
                    <a:pt x="215" y="168"/>
                    <a:pt x="216" y="170"/>
                    <a:pt x="217" y="173"/>
                  </a:cubicBezTo>
                  <a:cubicBezTo>
                    <a:pt x="218" y="175"/>
                    <a:pt x="221" y="173"/>
                    <a:pt x="222" y="172"/>
                  </a:cubicBezTo>
                  <a:cubicBezTo>
                    <a:pt x="224" y="169"/>
                    <a:pt x="225" y="166"/>
                    <a:pt x="226" y="164"/>
                  </a:cubicBezTo>
                  <a:cubicBezTo>
                    <a:pt x="228" y="161"/>
                    <a:pt x="222" y="162"/>
                    <a:pt x="221" y="163"/>
                  </a:cubicBezTo>
                  <a:close/>
                  <a:moveTo>
                    <a:pt x="26" y="133"/>
                  </a:moveTo>
                  <a:cubicBezTo>
                    <a:pt x="26" y="124"/>
                    <a:pt x="26" y="116"/>
                    <a:pt x="26" y="108"/>
                  </a:cubicBezTo>
                  <a:cubicBezTo>
                    <a:pt x="26" y="104"/>
                    <a:pt x="25" y="100"/>
                    <a:pt x="24" y="96"/>
                  </a:cubicBezTo>
                  <a:cubicBezTo>
                    <a:pt x="26" y="96"/>
                    <a:pt x="28" y="96"/>
                    <a:pt x="30" y="96"/>
                  </a:cubicBezTo>
                  <a:cubicBezTo>
                    <a:pt x="31" y="107"/>
                    <a:pt x="35" y="118"/>
                    <a:pt x="36" y="129"/>
                  </a:cubicBezTo>
                  <a:cubicBezTo>
                    <a:pt x="37" y="136"/>
                    <a:pt x="37" y="144"/>
                    <a:pt x="38" y="151"/>
                  </a:cubicBezTo>
                  <a:cubicBezTo>
                    <a:pt x="37" y="151"/>
                    <a:pt x="36" y="152"/>
                    <a:pt x="36" y="153"/>
                  </a:cubicBezTo>
                  <a:cubicBezTo>
                    <a:pt x="35" y="160"/>
                    <a:pt x="35" y="167"/>
                    <a:pt x="35" y="175"/>
                  </a:cubicBezTo>
                  <a:cubicBezTo>
                    <a:pt x="35" y="176"/>
                    <a:pt x="36" y="176"/>
                    <a:pt x="36" y="176"/>
                  </a:cubicBezTo>
                  <a:cubicBezTo>
                    <a:pt x="76" y="180"/>
                    <a:pt x="116" y="180"/>
                    <a:pt x="155" y="180"/>
                  </a:cubicBezTo>
                  <a:cubicBezTo>
                    <a:pt x="156" y="180"/>
                    <a:pt x="156" y="181"/>
                    <a:pt x="156" y="182"/>
                  </a:cubicBezTo>
                  <a:cubicBezTo>
                    <a:pt x="156" y="182"/>
                    <a:pt x="157" y="182"/>
                    <a:pt x="157" y="182"/>
                  </a:cubicBezTo>
                  <a:cubicBezTo>
                    <a:pt x="157" y="182"/>
                    <a:pt x="157" y="182"/>
                    <a:pt x="157" y="182"/>
                  </a:cubicBezTo>
                  <a:cubicBezTo>
                    <a:pt x="152" y="182"/>
                    <a:pt x="148" y="182"/>
                    <a:pt x="144" y="182"/>
                  </a:cubicBezTo>
                  <a:cubicBezTo>
                    <a:pt x="130" y="181"/>
                    <a:pt x="115" y="182"/>
                    <a:pt x="101" y="182"/>
                  </a:cubicBezTo>
                  <a:cubicBezTo>
                    <a:pt x="76" y="183"/>
                    <a:pt x="52" y="181"/>
                    <a:pt x="27" y="178"/>
                  </a:cubicBezTo>
                  <a:cubicBezTo>
                    <a:pt x="26" y="163"/>
                    <a:pt x="26" y="148"/>
                    <a:pt x="26" y="133"/>
                  </a:cubicBezTo>
                  <a:close/>
                  <a:moveTo>
                    <a:pt x="105" y="80"/>
                  </a:moveTo>
                  <a:cubicBezTo>
                    <a:pt x="94" y="79"/>
                    <a:pt x="82" y="79"/>
                    <a:pt x="70" y="79"/>
                  </a:cubicBezTo>
                  <a:cubicBezTo>
                    <a:pt x="62" y="79"/>
                    <a:pt x="53" y="79"/>
                    <a:pt x="44" y="79"/>
                  </a:cubicBezTo>
                  <a:cubicBezTo>
                    <a:pt x="44" y="79"/>
                    <a:pt x="44" y="78"/>
                    <a:pt x="44" y="78"/>
                  </a:cubicBezTo>
                  <a:cubicBezTo>
                    <a:pt x="62" y="78"/>
                    <a:pt x="81" y="78"/>
                    <a:pt x="99" y="78"/>
                  </a:cubicBezTo>
                  <a:cubicBezTo>
                    <a:pt x="114" y="79"/>
                    <a:pt x="130" y="80"/>
                    <a:pt x="145" y="79"/>
                  </a:cubicBezTo>
                  <a:cubicBezTo>
                    <a:pt x="145" y="80"/>
                    <a:pt x="145" y="80"/>
                    <a:pt x="146" y="81"/>
                  </a:cubicBezTo>
                  <a:cubicBezTo>
                    <a:pt x="146" y="81"/>
                    <a:pt x="146" y="81"/>
                    <a:pt x="147" y="81"/>
                  </a:cubicBezTo>
                  <a:cubicBezTo>
                    <a:pt x="136" y="82"/>
                    <a:pt x="125" y="82"/>
                    <a:pt x="115" y="81"/>
                  </a:cubicBezTo>
                  <a:cubicBezTo>
                    <a:pt x="115" y="81"/>
                    <a:pt x="115" y="81"/>
                    <a:pt x="115" y="81"/>
                  </a:cubicBezTo>
                  <a:cubicBezTo>
                    <a:pt x="114" y="80"/>
                    <a:pt x="112" y="80"/>
                    <a:pt x="110" y="81"/>
                  </a:cubicBezTo>
                  <a:cubicBezTo>
                    <a:pt x="109" y="81"/>
                    <a:pt x="108" y="81"/>
                    <a:pt x="107" y="81"/>
                  </a:cubicBezTo>
                  <a:cubicBezTo>
                    <a:pt x="107" y="80"/>
                    <a:pt x="107" y="80"/>
                    <a:pt x="105" y="80"/>
                  </a:cubicBezTo>
                  <a:close/>
                  <a:moveTo>
                    <a:pt x="144" y="77"/>
                  </a:moveTo>
                  <a:cubicBezTo>
                    <a:pt x="135" y="77"/>
                    <a:pt x="126" y="77"/>
                    <a:pt x="116" y="76"/>
                  </a:cubicBezTo>
                  <a:cubicBezTo>
                    <a:pt x="126" y="76"/>
                    <a:pt x="135" y="75"/>
                    <a:pt x="144" y="76"/>
                  </a:cubicBezTo>
                  <a:cubicBezTo>
                    <a:pt x="144" y="76"/>
                    <a:pt x="144" y="76"/>
                    <a:pt x="144" y="77"/>
                  </a:cubicBezTo>
                  <a:close/>
                  <a:moveTo>
                    <a:pt x="157" y="79"/>
                  </a:moveTo>
                  <a:cubicBezTo>
                    <a:pt x="157" y="78"/>
                    <a:pt x="157" y="78"/>
                    <a:pt x="157" y="78"/>
                  </a:cubicBezTo>
                  <a:cubicBezTo>
                    <a:pt x="158" y="77"/>
                    <a:pt x="158" y="77"/>
                    <a:pt x="159" y="76"/>
                  </a:cubicBezTo>
                  <a:cubicBezTo>
                    <a:pt x="160" y="78"/>
                    <a:pt x="161" y="79"/>
                    <a:pt x="163" y="81"/>
                  </a:cubicBezTo>
                  <a:cubicBezTo>
                    <a:pt x="162" y="81"/>
                    <a:pt x="162" y="80"/>
                    <a:pt x="161" y="81"/>
                  </a:cubicBezTo>
                  <a:cubicBezTo>
                    <a:pt x="157" y="81"/>
                    <a:pt x="153" y="81"/>
                    <a:pt x="148" y="81"/>
                  </a:cubicBezTo>
                  <a:cubicBezTo>
                    <a:pt x="150" y="81"/>
                    <a:pt x="152" y="80"/>
                    <a:pt x="151" y="79"/>
                  </a:cubicBezTo>
                  <a:cubicBezTo>
                    <a:pt x="151" y="79"/>
                    <a:pt x="151" y="79"/>
                    <a:pt x="151" y="79"/>
                  </a:cubicBezTo>
                  <a:cubicBezTo>
                    <a:pt x="151" y="79"/>
                    <a:pt x="151" y="78"/>
                    <a:pt x="151" y="78"/>
                  </a:cubicBezTo>
                  <a:cubicBezTo>
                    <a:pt x="151" y="79"/>
                    <a:pt x="151" y="79"/>
                    <a:pt x="151" y="80"/>
                  </a:cubicBezTo>
                  <a:cubicBezTo>
                    <a:pt x="151" y="81"/>
                    <a:pt x="157" y="80"/>
                    <a:pt x="157" y="79"/>
                  </a:cubicBezTo>
                  <a:close/>
                  <a:moveTo>
                    <a:pt x="164" y="82"/>
                  </a:moveTo>
                  <a:cubicBezTo>
                    <a:pt x="163" y="82"/>
                    <a:pt x="163" y="82"/>
                    <a:pt x="163" y="82"/>
                  </a:cubicBezTo>
                  <a:cubicBezTo>
                    <a:pt x="163" y="82"/>
                    <a:pt x="163" y="82"/>
                    <a:pt x="163" y="82"/>
                  </a:cubicBezTo>
                  <a:cubicBezTo>
                    <a:pt x="163" y="82"/>
                    <a:pt x="163" y="82"/>
                    <a:pt x="164" y="82"/>
                  </a:cubicBezTo>
                  <a:close/>
                  <a:moveTo>
                    <a:pt x="108" y="148"/>
                  </a:moveTo>
                  <a:cubicBezTo>
                    <a:pt x="108" y="135"/>
                    <a:pt x="112" y="120"/>
                    <a:pt x="114" y="108"/>
                  </a:cubicBezTo>
                  <a:cubicBezTo>
                    <a:pt x="114" y="105"/>
                    <a:pt x="115" y="103"/>
                    <a:pt x="115" y="100"/>
                  </a:cubicBezTo>
                  <a:cubicBezTo>
                    <a:pt x="117" y="100"/>
                    <a:pt x="118" y="100"/>
                    <a:pt x="119" y="100"/>
                  </a:cubicBezTo>
                  <a:cubicBezTo>
                    <a:pt x="114" y="115"/>
                    <a:pt x="115" y="134"/>
                    <a:pt x="108" y="148"/>
                  </a:cubicBezTo>
                  <a:close/>
                  <a:moveTo>
                    <a:pt x="74" y="156"/>
                  </a:moveTo>
                  <a:cubicBezTo>
                    <a:pt x="74" y="147"/>
                    <a:pt x="79" y="137"/>
                    <a:pt x="82" y="130"/>
                  </a:cubicBezTo>
                  <a:cubicBezTo>
                    <a:pt x="85" y="120"/>
                    <a:pt x="88" y="110"/>
                    <a:pt x="88" y="100"/>
                  </a:cubicBezTo>
                  <a:cubicBezTo>
                    <a:pt x="90" y="100"/>
                    <a:pt x="91" y="100"/>
                    <a:pt x="93" y="100"/>
                  </a:cubicBezTo>
                  <a:cubicBezTo>
                    <a:pt x="85" y="118"/>
                    <a:pt x="85" y="139"/>
                    <a:pt x="74" y="156"/>
                  </a:cubicBezTo>
                  <a:close/>
                  <a:moveTo>
                    <a:pt x="164" y="180"/>
                  </a:moveTo>
                  <a:cubicBezTo>
                    <a:pt x="165" y="180"/>
                    <a:pt x="165" y="180"/>
                    <a:pt x="166" y="180"/>
                  </a:cubicBezTo>
                  <a:cubicBezTo>
                    <a:pt x="165" y="181"/>
                    <a:pt x="165" y="181"/>
                    <a:pt x="165" y="182"/>
                  </a:cubicBezTo>
                  <a:cubicBezTo>
                    <a:pt x="164" y="182"/>
                    <a:pt x="163" y="182"/>
                    <a:pt x="162" y="182"/>
                  </a:cubicBezTo>
                  <a:cubicBezTo>
                    <a:pt x="162" y="182"/>
                    <a:pt x="163" y="181"/>
                    <a:pt x="164" y="180"/>
                  </a:cubicBezTo>
                  <a:close/>
                  <a:moveTo>
                    <a:pt x="136" y="134"/>
                  </a:moveTo>
                  <a:cubicBezTo>
                    <a:pt x="136" y="133"/>
                    <a:pt x="136" y="131"/>
                    <a:pt x="136" y="130"/>
                  </a:cubicBezTo>
                  <a:cubicBezTo>
                    <a:pt x="137" y="121"/>
                    <a:pt x="138" y="112"/>
                    <a:pt x="138" y="103"/>
                  </a:cubicBezTo>
                  <a:cubicBezTo>
                    <a:pt x="138" y="103"/>
                    <a:pt x="138" y="102"/>
                    <a:pt x="138" y="102"/>
                  </a:cubicBezTo>
                  <a:cubicBezTo>
                    <a:pt x="138" y="113"/>
                    <a:pt x="139" y="124"/>
                    <a:pt x="136" y="134"/>
                  </a:cubicBezTo>
                  <a:close/>
                  <a:moveTo>
                    <a:pt x="151" y="95"/>
                  </a:moveTo>
                  <a:cubicBezTo>
                    <a:pt x="151" y="95"/>
                    <a:pt x="151" y="95"/>
                    <a:pt x="151" y="95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5"/>
                    <a:pt x="151" y="95"/>
                    <a:pt x="151" y="95"/>
                  </a:cubicBezTo>
                  <a:close/>
                  <a:moveTo>
                    <a:pt x="49" y="97"/>
                  </a:moveTo>
                  <a:cubicBezTo>
                    <a:pt x="49" y="97"/>
                    <a:pt x="50" y="97"/>
                    <a:pt x="51" y="98"/>
                  </a:cubicBezTo>
                  <a:cubicBezTo>
                    <a:pt x="49" y="100"/>
                    <a:pt x="48" y="102"/>
                    <a:pt x="47" y="104"/>
                  </a:cubicBezTo>
                  <a:cubicBezTo>
                    <a:pt x="47" y="102"/>
                    <a:pt x="48" y="100"/>
                    <a:pt x="49" y="97"/>
                  </a:cubicBezTo>
                  <a:close/>
                  <a:moveTo>
                    <a:pt x="127" y="99"/>
                  </a:moveTo>
                  <a:cubicBezTo>
                    <a:pt x="128" y="99"/>
                    <a:pt x="130" y="99"/>
                    <a:pt x="132" y="99"/>
                  </a:cubicBezTo>
                  <a:cubicBezTo>
                    <a:pt x="132" y="100"/>
                    <a:pt x="132" y="100"/>
                    <a:pt x="132" y="101"/>
                  </a:cubicBezTo>
                  <a:cubicBezTo>
                    <a:pt x="131" y="101"/>
                    <a:pt x="131" y="101"/>
                    <a:pt x="130" y="101"/>
                  </a:cubicBezTo>
                  <a:cubicBezTo>
                    <a:pt x="129" y="102"/>
                    <a:pt x="128" y="102"/>
                    <a:pt x="127" y="103"/>
                  </a:cubicBezTo>
                  <a:cubicBezTo>
                    <a:pt x="127" y="102"/>
                    <a:pt x="127" y="101"/>
                    <a:pt x="127" y="99"/>
                  </a:cubicBezTo>
                  <a:close/>
                  <a:moveTo>
                    <a:pt x="56" y="98"/>
                  </a:moveTo>
                  <a:cubicBezTo>
                    <a:pt x="57" y="98"/>
                    <a:pt x="58" y="98"/>
                    <a:pt x="60" y="98"/>
                  </a:cubicBezTo>
                  <a:cubicBezTo>
                    <a:pt x="57" y="105"/>
                    <a:pt x="54" y="115"/>
                    <a:pt x="49" y="121"/>
                  </a:cubicBezTo>
                  <a:cubicBezTo>
                    <a:pt x="49" y="113"/>
                    <a:pt x="54" y="105"/>
                    <a:pt x="56" y="98"/>
                  </a:cubicBezTo>
                  <a:close/>
                  <a:moveTo>
                    <a:pt x="65" y="98"/>
                  </a:moveTo>
                  <a:cubicBezTo>
                    <a:pt x="67" y="98"/>
                    <a:pt x="68" y="99"/>
                    <a:pt x="70" y="99"/>
                  </a:cubicBezTo>
                  <a:cubicBezTo>
                    <a:pt x="66" y="109"/>
                    <a:pt x="62" y="124"/>
                    <a:pt x="55" y="133"/>
                  </a:cubicBezTo>
                  <a:cubicBezTo>
                    <a:pt x="56" y="121"/>
                    <a:pt x="63" y="110"/>
                    <a:pt x="65" y="98"/>
                  </a:cubicBezTo>
                  <a:close/>
                  <a:moveTo>
                    <a:pt x="75" y="99"/>
                  </a:moveTo>
                  <a:cubicBezTo>
                    <a:pt x="76" y="99"/>
                    <a:pt x="77" y="99"/>
                    <a:pt x="78" y="99"/>
                  </a:cubicBezTo>
                  <a:cubicBezTo>
                    <a:pt x="76" y="102"/>
                    <a:pt x="75" y="104"/>
                    <a:pt x="74" y="107"/>
                  </a:cubicBezTo>
                  <a:cubicBezTo>
                    <a:pt x="75" y="104"/>
                    <a:pt x="75" y="102"/>
                    <a:pt x="75" y="99"/>
                  </a:cubicBezTo>
                  <a:close/>
                  <a:moveTo>
                    <a:pt x="101" y="100"/>
                  </a:moveTo>
                  <a:cubicBezTo>
                    <a:pt x="102" y="100"/>
                    <a:pt x="103" y="100"/>
                    <a:pt x="105" y="100"/>
                  </a:cubicBezTo>
                  <a:cubicBezTo>
                    <a:pt x="103" y="107"/>
                    <a:pt x="102" y="114"/>
                    <a:pt x="101" y="121"/>
                  </a:cubicBezTo>
                  <a:cubicBezTo>
                    <a:pt x="99" y="128"/>
                    <a:pt x="98" y="139"/>
                    <a:pt x="94" y="146"/>
                  </a:cubicBezTo>
                  <a:cubicBezTo>
                    <a:pt x="95" y="130"/>
                    <a:pt x="102" y="115"/>
                    <a:pt x="101" y="100"/>
                  </a:cubicBezTo>
                  <a:close/>
                  <a:moveTo>
                    <a:pt x="125" y="152"/>
                  </a:moveTo>
                  <a:cubicBezTo>
                    <a:pt x="124" y="137"/>
                    <a:pt x="128" y="122"/>
                    <a:pt x="127" y="106"/>
                  </a:cubicBezTo>
                  <a:cubicBezTo>
                    <a:pt x="129" y="106"/>
                    <a:pt x="130" y="105"/>
                    <a:pt x="131" y="105"/>
                  </a:cubicBezTo>
                  <a:cubicBezTo>
                    <a:pt x="131" y="111"/>
                    <a:pt x="131" y="117"/>
                    <a:pt x="131" y="123"/>
                  </a:cubicBezTo>
                  <a:cubicBezTo>
                    <a:pt x="131" y="125"/>
                    <a:pt x="130" y="128"/>
                    <a:pt x="130" y="130"/>
                  </a:cubicBezTo>
                  <a:cubicBezTo>
                    <a:pt x="129" y="136"/>
                    <a:pt x="129" y="146"/>
                    <a:pt x="125" y="152"/>
                  </a:cubicBezTo>
                  <a:close/>
                  <a:moveTo>
                    <a:pt x="163" y="174"/>
                  </a:moveTo>
                  <a:cubicBezTo>
                    <a:pt x="163" y="170"/>
                    <a:pt x="163" y="167"/>
                    <a:pt x="163" y="163"/>
                  </a:cubicBezTo>
                  <a:cubicBezTo>
                    <a:pt x="163" y="162"/>
                    <a:pt x="163" y="161"/>
                    <a:pt x="163" y="160"/>
                  </a:cubicBezTo>
                  <a:cubicBezTo>
                    <a:pt x="163" y="165"/>
                    <a:pt x="164" y="169"/>
                    <a:pt x="164" y="174"/>
                  </a:cubicBezTo>
                  <a:cubicBezTo>
                    <a:pt x="164" y="174"/>
                    <a:pt x="163" y="174"/>
                    <a:pt x="163" y="174"/>
                  </a:cubicBezTo>
                  <a:close/>
                  <a:moveTo>
                    <a:pt x="157" y="91"/>
                  </a:moveTo>
                  <a:cubicBezTo>
                    <a:pt x="157" y="91"/>
                    <a:pt x="157" y="91"/>
                    <a:pt x="157" y="91"/>
                  </a:cubicBezTo>
                  <a:cubicBezTo>
                    <a:pt x="157" y="90"/>
                    <a:pt x="156" y="90"/>
                    <a:pt x="156" y="89"/>
                  </a:cubicBezTo>
                  <a:cubicBezTo>
                    <a:pt x="157" y="89"/>
                    <a:pt x="157" y="89"/>
                    <a:pt x="157" y="89"/>
                  </a:cubicBezTo>
                  <a:cubicBezTo>
                    <a:pt x="157" y="90"/>
                    <a:pt x="157" y="90"/>
                    <a:pt x="157" y="91"/>
                  </a:cubicBezTo>
                  <a:close/>
                  <a:moveTo>
                    <a:pt x="161" y="85"/>
                  </a:moveTo>
                  <a:cubicBezTo>
                    <a:pt x="160" y="85"/>
                    <a:pt x="159" y="85"/>
                    <a:pt x="158" y="86"/>
                  </a:cubicBezTo>
                  <a:cubicBezTo>
                    <a:pt x="145" y="89"/>
                    <a:pt x="130" y="89"/>
                    <a:pt x="116" y="89"/>
                  </a:cubicBezTo>
                  <a:cubicBezTo>
                    <a:pt x="116" y="88"/>
                    <a:pt x="116" y="86"/>
                    <a:pt x="116" y="85"/>
                  </a:cubicBezTo>
                  <a:cubicBezTo>
                    <a:pt x="131" y="85"/>
                    <a:pt x="145" y="85"/>
                    <a:pt x="160" y="84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4"/>
                    <a:pt x="161" y="85"/>
                    <a:pt x="161" y="85"/>
                  </a:cubicBezTo>
                  <a:close/>
                  <a:moveTo>
                    <a:pt x="40" y="96"/>
                  </a:moveTo>
                  <a:cubicBezTo>
                    <a:pt x="41" y="96"/>
                    <a:pt x="42" y="97"/>
                    <a:pt x="43" y="97"/>
                  </a:cubicBezTo>
                  <a:cubicBezTo>
                    <a:pt x="43" y="97"/>
                    <a:pt x="43" y="98"/>
                    <a:pt x="43" y="98"/>
                  </a:cubicBezTo>
                  <a:cubicBezTo>
                    <a:pt x="42" y="98"/>
                    <a:pt x="41" y="99"/>
                    <a:pt x="40" y="99"/>
                  </a:cubicBezTo>
                  <a:cubicBezTo>
                    <a:pt x="38" y="102"/>
                    <a:pt x="38" y="105"/>
                    <a:pt x="38" y="108"/>
                  </a:cubicBezTo>
                  <a:cubicBezTo>
                    <a:pt x="37" y="104"/>
                    <a:pt x="36" y="100"/>
                    <a:pt x="36" y="96"/>
                  </a:cubicBezTo>
                  <a:cubicBezTo>
                    <a:pt x="37" y="96"/>
                    <a:pt x="38" y="96"/>
                    <a:pt x="40" y="96"/>
                  </a:cubicBezTo>
                  <a:close/>
                  <a:moveTo>
                    <a:pt x="41" y="110"/>
                  </a:moveTo>
                  <a:cubicBezTo>
                    <a:pt x="41" y="110"/>
                    <a:pt x="41" y="110"/>
                    <a:pt x="41" y="111"/>
                  </a:cubicBezTo>
                  <a:cubicBezTo>
                    <a:pt x="41" y="113"/>
                    <a:pt x="44" y="112"/>
                    <a:pt x="45" y="112"/>
                  </a:cubicBezTo>
                  <a:cubicBezTo>
                    <a:pt x="46" y="111"/>
                    <a:pt x="46" y="111"/>
                    <a:pt x="46" y="111"/>
                  </a:cubicBezTo>
                  <a:cubicBezTo>
                    <a:pt x="44" y="116"/>
                    <a:pt x="43" y="120"/>
                    <a:pt x="43" y="126"/>
                  </a:cubicBezTo>
                  <a:cubicBezTo>
                    <a:pt x="43" y="127"/>
                    <a:pt x="46" y="127"/>
                    <a:pt x="47" y="126"/>
                  </a:cubicBezTo>
                  <a:cubicBezTo>
                    <a:pt x="49" y="126"/>
                    <a:pt x="50" y="125"/>
                    <a:pt x="52" y="123"/>
                  </a:cubicBezTo>
                  <a:cubicBezTo>
                    <a:pt x="50" y="128"/>
                    <a:pt x="49" y="134"/>
                    <a:pt x="49" y="139"/>
                  </a:cubicBezTo>
                  <a:cubicBezTo>
                    <a:pt x="49" y="141"/>
                    <a:pt x="53" y="141"/>
                    <a:pt x="54" y="140"/>
                  </a:cubicBezTo>
                  <a:cubicBezTo>
                    <a:pt x="55" y="139"/>
                    <a:pt x="57" y="137"/>
                    <a:pt x="58" y="136"/>
                  </a:cubicBezTo>
                  <a:cubicBezTo>
                    <a:pt x="56" y="142"/>
                    <a:pt x="54" y="148"/>
                    <a:pt x="54" y="154"/>
                  </a:cubicBezTo>
                  <a:cubicBezTo>
                    <a:pt x="54" y="157"/>
                    <a:pt x="58" y="155"/>
                    <a:pt x="59" y="155"/>
                  </a:cubicBezTo>
                  <a:cubicBezTo>
                    <a:pt x="73" y="142"/>
                    <a:pt x="75" y="119"/>
                    <a:pt x="82" y="101"/>
                  </a:cubicBezTo>
                  <a:cubicBezTo>
                    <a:pt x="82" y="112"/>
                    <a:pt x="78" y="123"/>
                    <a:pt x="75" y="133"/>
                  </a:cubicBezTo>
                  <a:cubicBezTo>
                    <a:pt x="73" y="142"/>
                    <a:pt x="67" y="153"/>
                    <a:pt x="70" y="163"/>
                  </a:cubicBezTo>
                  <a:cubicBezTo>
                    <a:pt x="70" y="165"/>
                    <a:pt x="74" y="164"/>
                    <a:pt x="75" y="163"/>
                  </a:cubicBezTo>
                  <a:cubicBezTo>
                    <a:pt x="88" y="147"/>
                    <a:pt x="89" y="127"/>
                    <a:pt x="95" y="108"/>
                  </a:cubicBezTo>
                  <a:cubicBezTo>
                    <a:pt x="94" y="123"/>
                    <a:pt x="88" y="138"/>
                    <a:pt x="88" y="153"/>
                  </a:cubicBezTo>
                  <a:cubicBezTo>
                    <a:pt x="88" y="155"/>
                    <a:pt x="91" y="155"/>
                    <a:pt x="93" y="154"/>
                  </a:cubicBezTo>
                  <a:cubicBezTo>
                    <a:pt x="100" y="148"/>
                    <a:pt x="102" y="139"/>
                    <a:pt x="104" y="130"/>
                  </a:cubicBezTo>
                  <a:cubicBezTo>
                    <a:pt x="107" y="120"/>
                    <a:pt x="108" y="110"/>
                    <a:pt x="110" y="100"/>
                  </a:cubicBezTo>
                  <a:cubicBezTo>
                    <a:pt x="110" y="100"/>
                    <a:pt x="110" y="100"/>
                    <a:pt x="110" y="100"/>
                  </a:cubicBezTo>
                  <a:cubicBezTo>
                    <a:pt x="109" y="106"/>
                    <a:pt x="108" y="111"/>
                    <a:pt x="107" y="117"/>
                  </a:cubicBezTo>
                  <a:cubicBezTo>
                    <a:pt x="106" y="130"/>
                    <a:pt x="101" y="144"/>
                    <a:pt x="103" y="157"/>
                  </a:cubicBezTo>
                  <a:cubicBezTo>
                    <a:pt x="103" y="159"/>
                    <a:pt x="107" y="158"/>
                    <a:pt x="108" y="157"/>
                  </a:cubicBezTo>
                  <a:cubicBezTo>
                    <a:pt x="119" y="145"/>
                    <a:pt x="118" y="126"/>
                    <a:pt x="122" y="109"/>
                  </a:cubicBezTo>
                  <a:cubicBezTo>
                    <a:pt x="122" y="126"/>
                    <a:pt x="118" y="142"/>
                    <a:pt x="121" y="158"/>
                  </a:cubicBezTo>
                  <a:cubicBezTo>
                    <a:pt x="121" y="160"/>
                    <a:pt x="124" y="159"/>
                    <a:pt x="125" y="159"/>
                  </a:cubicBezTo>
                  <a:cubicBezTo>
                    <a:pt x="130" y="155"/>
                    <a:pt x="132" y="149"/>
                    <a:pt x="134" y="142"/>
                  </a:cubicBezTo>
                  <a:cubicBezTo>
                    <a:pt x="134" y="143"/>
                    <a:pt x="134" y="143"/>
                    <a:pt x="134" y="143"/>
                  </a:cubicBezTo>
                  <a:cubicBezTo>
                    <a:pt x="135" y="145"/>
                    <a:pt x="138" y="143"/>
                    <a:pt x="139" y="142"/>
                  </a:cubicBezTo>
                  <a:cubicBezTo>
                    <a:pt x="141" y="138"/>
                    <a:pt x="142" y="135"/>
                    <a:pt x="142" y="131"/>
                  </a:cubicBezTo>
                  <a:cubicBezTo>
                    <a:pt x="142" y="131"/>
                    <a:pt x="143" y="131"/>
                    <a:pt x="143" y="131"/>
                  </a:cubicBezTo>
                  <a:cubicBezTo>
                    <a:pt x="146" y="130"/>
                    <a:pt x="147" y="127"/>
                    <a:pt x="143" y="127"/>
                  </a:cubicBezTo>
                  <a:cubicBezTo>
                    <a:pt x="146" y="127"/>
                    <a:pt x="145" y="111"/>
                    <a:pt x="145" y="102"/>
                  </a:cubicBezTo>
                  <a:cubicBezTo>
                    <a:pt x="145" y="102"/>
                    <a:pt x="145" y="102"/>
                    <a:pt x="145" y="102"/>
                  </a:cubicBezTo>
                  <a:cubicBezTo>
                    <a:pt x="145" y="102"/>
                    <a:pt x="145" y="102"/>
                    <a:pt x="145" y="102"/>
                  </a:cubicBezTo>
                  <a:cubicBezTo>
                    <a:pt x="145" y="110"/>
                    <a:pt x="146" y="119"/>
                    <a:pt x="148" y="127"/>
                  </a:cubicBezTo>
                  <a:cubicBezTo>
                    <a:pt x="149" y="128"/>
                    <a:pt x="150" y="128"/>
                    <a:pt x="152" y="128"/>
                  </a:cubicBezTo>
                  <a:cubicBezTo>
                    <a:pt x="152" y="135"/>
                    <a:pt x="152" y="141"/>
                    <a:pt x="152" y="148"/>
                  </a:cubicBezTo>
                  <a:cubicBezTo>
                    <a:pt x="153" y="156"/>
                    <a:pt x="152" y="165"/>
                    <a:pt x="153" y="174"/>
                  </a:cubicBezTo>
                  <a:cubicBezTo>
                    <a:pt x="138" y="173"/>
                    <a:pt x="123" y="173"/>
                    <a:pt x="108" y="173"/>
                  </a:cubicBezTo>
                  <a:cubicBezTo>
                    <a:pt x="97" y="173"/>
                    <a:pt x="84" y="175"/>
                    <a:pt x="72" y="175"/>
                  </a:cubicBezTo>
                  <a:cubicBezTo>
                    <a:pt x="69" y="174"/>
                    <a:pt x="67" y="174"/>
                    <a:pt x="64" y="174"/>
                  </a:cubicBezTo>
                  <a:cubicBezTo>
                    <a:pt x="61" y="174"/>
                    <a:pt x="57" y="173"/>
                    <a:pt x="54" y="173"/>
                  </a:cubicBezTo>
                  <a:cubicBezTo>
                    <a:pt x="63" y="173"/>
                    <a:pt x="73" y="173"/>
                    <a:pt x="82" y="173"/>
                  </a:cubicBezTo>
                  <a:cubicBezTo>
                    <a:pt x="84" y="173"/>
                    <a:pt x="88" y="170"/>
                    <a:pt x="85" y="170"/>
                  </a:cubicBezTo>
                  <a:cubicBezTo>
                    <a:pt x="72" y="170"/>
                    <a:pt x="59" y="170"/>
                    <a:pt x="46" y="170"/>
                  </a:cubicBezTo>
                  <a:cubicBezTo>
                    <a:pt x="45" y="170"/>
                    <a:pt x="45" y="170"/>
                    <a:pt x="44" y="170"/>
                  </a:cubicBezTo>
                  <a:cubicBezTo>
                    <a:pt x="44" y="158"/>
                    <a:pt x="43" y="146"/>
                    <a:pt x="42" y="133"/>
                  </a:cubicBezTo>
                  <a:cubicBezTo>
                    <a:pt x="41" y="125"/>
                    <a:pt x="40" y="118"/>
                    <a:pt x="38" y="110"/>
                  </a:cubicBezTo>
                  <a:cubicBezTo>
                    <a:pt x="39" y="110"/>
                    <a:pt x="40" y="110"/>
                    <a:pt x="41" y="110"/>
                  </a:cubicBezTo>
                  <a:close/>
                  <a:moveTo>
                    <a:pt x="70" y="120"/>
                  </a:moveTo>
                  <a:cubicBezTo>
                    <a:pt x="68" y="128"/>
                    <a:pt x="65" y="138"/>
                    <a:pt x="61" y="146"/>
                  </a:cubicBezTo>
                  <a:cubicBezTo>
                    <a:pt x="62" y="137"/>
                    <a:pt x="66" y="129"/>
                    <a:pt x="70" y="120"/>
                  </a:cubicBezTo>
                  <a:close/>
                  <a:moveTo>
                    <a:pt x="190" y="176"/>
                  </a:moveTo>
                  <a:cubicBezTo>
                    <a:pt x="189" y="177"/>
                    <a:pt x="188" y="177"/>
                    <a:pt x="187" y="178"/>
                  </a:cubicBezTo>
                  <a:cubicBezTo>
                    <a:pt x="186" y="178"/>
                    <a:pt x="185" y="178"/>
                    <a:pt x="184" y="178"/>
                  </a:cubicBezTo>
                  <a:cubicBezTo>
                    <a:pt x="184" y="177"/>
                    <a:pt x="184" y="177"/>
                    <a:pt x="185" y="177"/>
                  </a:cubicBezTo>
                  <a:cubicBezTo>
                    <a:pt x="185" y="177"/>
                    <a:pt x="185" y="177"/>
                    <a:pt x="185" y="177"/>
                  </a:cubicBezTo>
                  <a:cubicBezTo>
                    <a:pt x="185" y="177"/>
                    <a:pt x="185" y="177"/>
                    <a:pt x="185" y="177"/>
                  </a:cubicBezTo>
                  <a:cubicBezTo>
                    <a:pt x="187" y="177"/>
                    <a:pt x="188" y="177"/>
                    <a:pt x="190" y="176"/>
                  </a:cubicBezTo>
                  <a:close/>
                  <a:moveTo>
                    <a:pt x="173" y="171"/>
                  </a:moveTo>
                  <a:cubicBezTo>
                    <a:pt x="172" y="171"/>
                    <a:pt x="171" y="171"/>
                    <a:pt x="170" y="172"/>
                  </a:cubicBezTo>
                  <a:cubicBezTo>
                    <a:pt x="167" y="148"/>
                    <a:pt x="168" y="123"/>
                    <a:pt x="166" y="99"/>
                  </a:cubicBezTo>
                  <a:cubicBezTo>
                    <a:pt x="166" y="97"/>
                    <a:pt x="166" y="96"/>
                    <a:pt x="166" y="94"/>
                  </a:cubicBezTo>
                  <a:cubicBezTo>
                    <a:pt x="167" y="93"/>
                    <a:pt x="167" y="92"/>
                    <a:pt x="166" y="91"/>
                  </a:cubicBezTo>
                  <a:cubicBezTo>
                    <a:pt x="166" y="90"/>
                    <a:pt x="166" y="89"/>
                    <a:pt x="166" y="88"/>
                  </a:cubicBezTo>
                  <a:cubicBezTo>
                    <a:pt x="166" y="88"/>
                    <a:pt x="164" y="88"/>
                    <a:pt x="163" y="88"/>
                  </a:cubicBezTo>
                  <a:cubicBezTo>
                    <a:pt x="163" y="88"/>
                    <a:pt x="163" y="88"/>
                    <a:pt x="163" y="87"/>
                  </a:cubicBezTo>
                  <a:cubicBezTo>
                    <a:pt x="163" y="87"/>
                    <a:pt x="163" y="88"/>
                    <a:pt x="163" y="88"/>
                  </a:cubicBezTo>
                  <a:cubicBezTo>
                    <a:pt x="165" y="88"/>
                    <a:pt x="167" y="87"/>
                    <a:pt x="168" y="87"/>
                  </a:cubicBezTo>
                  <a:cubicBezTo>
                    <a:pt x="168" y="87"/>
                    <a:pt x="168" y="87"/>
                    <a:pt x="168" y="87"/>
                  </a:cubicBezTo>
                  <a:cubicBezTo>
                    <a:pt x="169" y="101"/>
                    <a:pt x="170" y="115"/>
                    <a:pt x="171" y="129"/>
                  </a:cubicBezTo>
                  <a:cubicBezTo>
                    <a:pt x="171" y="137"/>
                    <a:pt x="172" y="146"/>
                    <a:pt x="173" y="155"/>
                  </a:cubicBezTo>
                  <a:cubicBezTo>
                    <a:pt x="172" y="160"/>
                    <a:pt x="172" y="166"/>
                    <a:pt x="173" y="171"/>
                  </a:cubicBezTo>
                  <a:close/>
                  <a:moveTo>
                    <a:pt x="162" y="190"/>
                  </a:moveTo>
                  <a:cubicBezTo>
                    <a:pt x="164" y="190"/>
                    <a:pt x="167" y="189"/>
                    <a:pt x="170" y="189"/>
                  </a:cubicBezTo>
                  <a:cubicBezTo>
                    <a:pt x="166" y="190"/>
                    <a:pt x="163" y="190"/>
                    <a:pt x="160" y="191"/>
                  </a:cubicBezTo>
                  <a:cubicBezTo>
                    <a:pt x="161" y="191"/>
                    <a:pt x="161" y="191"/>
                    <a:pt x="162" y="190"/>
                  </a:cubicBezTo>
                  <a:close/>
                  <a:moveTo>
                    <a:pt x="202" y="170"/>
                  </a:moveTo>
                  <a:cubicBezTo>
                    <a:pt x="203" y="168"/>
                    <a:pt x="204" y="166"/>
                    <a:pt x="205" y="164"/>
                  </a:cubicBezTo>
                  <a:cubicBezTo>
                    <a:pt x="205" y="166"/>
                    <a:pt x="205" y="167"/>
                    <a:pt x="205" y="169"/>
                  </a:cubicBezTo>
                  <a:cubicBezTo>
                    <a:pt x="205" y="169"/>
                    <a:pt x="204" y="169"/>
                    <a:pt x="203" y="170"/>
                  </a:cubicBezTo>
                  <a:cubicBezTo>
                    <a:pt x="203" y="170"/>
                    <a:pt x="203" y="170"/>
                    <a:pt x="202" y="170"/>
                  </a:cubicBezTo>
                  <a:close/>
                  <a:moveTo>
                    <a:pt x="187" y="173"/>
                  </a:moveTo>
                  <a:cubicBezTo>
                    <a:pt x="187" y="173"/>
                    <a:pt x="187" y="173"/>
                    <a:pt x="187" y="173"/>
                  </a:cubicBezTo>
                  <a:cubicBezTo>
                    <a:pt x="187" y="173"/>
                    <a:pt x="187" y="173"/>
                    <a:pt x="187" y="173"/>
                  </a:cubicBezTo>
                  <a:cubicBezTo>
                    <a:pt x="187" y="173"/>
                    <a:pt x="187" y="173"/>
                    <a:pt x="187" y="173"/>
                  </a:cubicBezTo>
                  <a:cubicBezTo>
                    <a:pt x="187" y="173"/>
                    <a:pt x="187" y="173"/>
                    <a:pt x="187" y="173"/>
                  </a:cubicBezTo>
                  <a:close/>
                  <a:moveTo>
                    <a:pt x="180" y="174"/>
                  </a:moveTo>
                  <a:cubicBezTo>
                    <a:pt x="180" y="174"/>
                    <a:pt x="180" y="174"/>
                    <a:pt x="180" y="174"/>
                  </a:cubicBezTo>
                  <a:cubicBezTo>
                    <a:pt x="179" y="173"/>
                    <a:pt x="179" y="172"/>
                    <a:pt x="179" y="171"/>
                  </a:cubicBezTo>
                  <a:cubicBezTo>
                    <a:pt x="178" y="168"/>
                    <a:pt x="178" y="165"/>
                    <a:pt x="178" y="162"/>
                  </a:cubicBezTo>
                  <a:cubicBezTo>
                    <a:pt x="178" y="163"/>
                    <a:pt x="178" y="164"/>
                    <a:pt x="179" y="164"/>
                  </a:cubicBezTo>
                  <a:cubicBezTo>
                    <a:pt x="179" y="167"/>
                    <a:pt x="179" y="171"/>
                    <a:pt x="180" y="174"/>
                  </a:cubicBezTo>
                  <a:close/>
                  <a:moveTo>
                    <a:pt x="173" y="77"/>
                  </a:moveTo>
                  <a:cubicBezTo>
                    <a:pt x="172" y="76"/>
                    <a:pt x="169" y="77"/>
                    <a:pt x="168" y="78"/>
                  </a:cubicBezTo>
                  <a:cubicBezTo>
                    <a:pt x="168" y="78"/>
                    <a:pt x="167" y="77"/>
                    <a:pt x="167" y="77"/>
                  </a:cubicBezTo>
                  <a:cubicBezTo>
                    <a:pt x="169" y="76"/>
                    <a:pt x="171" y="75"/>
                    <a:pt x="170" y="74"/>
                  </a:cubicBezTo>
                  <a:cubicBezTo>
                    <a:pt x="167" y="69"/>
                    <a:pt x="163" y="65"/>
                    <a:pt x="159" y="60"/>
                  </a:cubicBezTo>
                  <a:cubicBezTo>
                    <a:pt x="159" y="60"/>
                    <a:pt x="159" y="60"/>
                    <a:pt x="159" y="60"/>
                  </a:cubicBezTo>
                  <a:cubicBezTo>
                    <a:pt x="159" y="59"/>
                    <a:pt x="159" y="59"/>
                    <a:pt x="158" y="59"/>
                  </a:cubicBezTo>
                  <a:cubicBezTo>
                    <a:pt x="159" y="59"/>
                    <a:pt x="160" y="58"/>
                    <a:pt x="161" y="58"/>
                  </a:cubicBezTo>
                  <a:cubicBezTo>
                    <a:pt x="165" y="64"/>
                    <a:pt x="170" y="70"/>
                    <a:pt x="173" y="77"/>
                  </a:cubicBezTo>
                  <a:close/>
                  <a:moveTo>
                    <a:pt x="151" y="35"/>
                  </a:moveTo>
                  <a:cubicBezTo>
                    <a:pt x="151" y="35"/>
                    <a:pt x="151" y="35"/>
                    <a:pt x="152" y="35"/>
                  </a:cubicBezTo>
                  <a:cubicBezTo>
                    <a:pt x="152" y="36"/>
                    <a:pt x="151" y="36"/>
                    <a:pt x="151" y="37"/>
                  </a:cubicBezTo>
                  <a:cubicBezTo>
                    <a:pt x="151" y="36"/>
                    <a:pt x="149" y="36"/>
                    <a:pt x="149" y="37"/>
                  </a:cubicBezTo>
                  <a:cubicBezTo>
                    <a:pt x="149" y="36"/>
                    <a:pt x="150" y="35"/>
                    <a:pt x="151" y="35"/>
                  </a:cubicBezTo>
                  <a:cubicBezTo>
                    <a:pt x="151" y="35"/>
                    <a:pt x="151" y="35"/>
                    <a:pt x="151" y="35"/>
                  </a:cubicBezTo>
                  <a:close/>
                  <a:moveTo>
                    <a:pt x="129" y="44"/>
                  </a:moveTo>
                  <a:cubicBezTo>
                    <a:pt x="132" y="44"/>
                    <a:pt x="134" y="44"/>
                    <a:pt x="137" y="44"/>
                  </a:cubicBezTo>
                  <a:cubicBezTo>
                    <a:pt x="133" y="45"/>
                    <a:pt x="130" y="44"/>
                    <a:pt x="126" y="44"/>
                  </a:cubicBezTo>
                  <a:cubicBezTo>
                    <a:pt x="127" y="44"/>
                    <a:pt x="128" y="44"/>
                    <a:pt x="129" y="44"/>
                  </a:cubicBezTo>
                  <a:close/>
                  <a:moveTo>
                    <a:pt x="138" y="42"/>
                  </a:moveTo>
                  <a:cubicBezTo>
                    <a:pt x="141" y="41"/>
                    <a:pt x="144" y="39"/>
                    <a:pt x="147" y="37"/>
                  </a:cubicBezTo>
                  <a:cubicBezTo>
                    <a:pt x="147" y="37"/>
                    <a:pt x="147" y="37"/>
                    <a:pt x="147" y="37"/>
                  </a:cubicBezTo>
                  <a:cubicBezTo>
                    <a:pt x="146" y="39"/>
                    <a:pt x="144" y="41"/>
                    <a:pt x="143" y="42"/>
                  </a:cubicBezTo>
                  <a:cubicBezTo>
                    <a:pt x="141" y="42"/>
                    <a:pt x="139" y="42"/>
                    <a:pt x="138" y="42"/>
                  </a:cubicBezTo>
                  <a:close/>
                  <a:moveTo>
                    <a:pt x="147" y="16"/>
                  </a:moveTo>
                  <a:cubicBezTo>
                    <a:pt x="149" y="20"/>
                    <a:pt x="150" y="24"/>
                    <a:pt x="151" y="28"/>
                  </a:cubicBezTo>
                  <a:cubicBezTo>
                    <a:pt x="148" y="33"/>
                    <a:pt x="143" y="37"/>
                    <a:pt x="139" y="38"/>
                  </a:cubicBezTo>
                  <a:cubicBezTo>
                    <a:pt x="136" y="40"/>
                    <a:pt x="132" y="41"/>
                    <a:pt x="128" y="41"/>
                  </a:cubicBezTo>
                  <a:cubicBezTo>
                    <a:pt x="127" y="41"/>
                    <a:pt x="127" y="41"/>
                    <a:pt x="126" y="41"/>
                  </a:cubicBezTo>
                  <a:cubicBezTo>
                    <a:pt x="125" y="41"/>
                    <a:pt x="124" y="42"/>
                    <a:pt x="124" y="42"/>
                  </a:cubicBezTo>
                  <a:cubicBezTo>
                    <a:pt x="121" y="42"/>
                    <a:pt x="119" y="43"/>
                    <a:pt x="116" y="43"/>
                  </a:cubicBezTo>
                  <a:cubicBezTo>
                    <a:pt x="113" y="43"/>
                    <a:pt x="110" y="43"/>
                    <a:pt x="108" y="44"/>
                  </a:cubicBezTo>
                  <a:cubicBezTo>
                    <a:pt x="97" y="44"/>
                    <a:pt x="87" y="43"/>
                    <a:pt x="77" y="43"/>
                  </a:cubicBezTo>
                  <a:cubicBezTo>
                    <a:pt x="70" y="43"/>
                    <a:pt x="63" y="43"/>
                    <a:pt x="56" y="43"/>
                  </a:cubicBezTo>
                  <a:cubicBezTo>
                    <a:pt x="55" y="43"/>
                    <a:pt x="54" y="43"/>
                    <a:pt x="54" y="43"/>
                  </a:cubicBezTo>
                  <a:cubicBezTo>
                    <a:pt x="55" y="43"/>
                    <a:pt x="56" y="42"/>
                    <a:pt x="56" y="41"/>
                  </a:cubicBezTo>
                  <a:cubicBezTo>
                    <a:pt x="57" y="38"/>
                    <a:pt x="58" y="35"/>
                    <a:pt x="58" y="32"/>
                  </a:cubicBezTo>
                  <a:cubicBezTo>
                    <a:pt x="59" y="35"/>
                    <a:pt x="60" y="38"/>
                    <a:pt x="61" y="41"/>
                  </a:cubicBezTo>
                  <a:cubicBezTo>
                    <a:pt x="62" y="43"/>
                    <a:pt x="66" y="41"/>
                    <a:pt x="66" y="40"/>
                  </a:cubicBezTo>
                  <a:cubicBezTo>
                    <a:pt x="69" y="35"/>
                    <a:pt x="70" y="30"/>
                    <a:pt x="71" y="25"/>
                  </a:cubicBezTo>
                  <a:cubicBezTo>
                    <a:pt x="71" y="30"/>
                    <a:pt x="71" y="35"/>
                    <a:pt x="71" y="40"/>
                  </a:cubicBezTo>
                  <a:cubicBezTo>
                    <a:pt x="72" y="42"/>
                    <a:pt x="76" y="41"/>
                    <a:pt x="77" y="40"/>
                  </a:cubicBezTo>
                  <a:cubicBezTo>
                    <a:pt x="79" y="36"/>
                    <a:pt x="80" y="32"/>
                    <a:pt x="81" y="29"/>
                  </a:cubicBezTo>
                  <a:cubicBezTo>
                    <a:pt x="81" y="30"/>
                    <a:pt x="82" y="32"/>
                    <a:pt x="82" y="33"/>
                  </a:cubicBezTo>
                  <a:cubicBezTo>
                    <a:pt x="83" y="36"/>
                    <a:pt x="86" y="35"/>
                    <a:pt x="87" y="34"/>
                  </a:cubicBezTo>
                  <a:cubicBezTo>
                    <a:pt x="89" y="32"/>
                    <a:pt x="90" y="30"/>
                    <a:pt x="91" y="28"/>
                  </a:cubicBezTo>
                  <a:cubicBezTo>
                    <a:pt x="91" y="32"/>
                    <a:pt x="91" y="36"/>
                    <a:pt x="93" y="40"/>
                  </a:cubicBezTo>
                  <a:cubicBezTo>
                    <a:pt x="93" y="42"/>
                    <a:pt x="97" y="40"/>
                    <a:pt x="98" y="39"/>
                  </a:cubicBezTo>
                  <a:cubicBezTo>
                    <a:pt x="100" y="36"/>
                    <a:pt x="102" y="33"/>
                    <a:pt x="104" y="29"/>
                  </a:cubicBezTo>
                  <a:cubicBezTo>
                    <a:pt x="104" y="32"/>
                    <a:pt x="104" y="34"/>
                    <a:pt x="105" y="36"/>
                  </a:cubicBezTo>
                  <a:cubicBezTo>
                    <a:pt x="105" y="38"/>
                    <a:pt x="110" y="36"/>
                    <a:pt x="110" y="35"/>
                  </a:cubicBezTo>
                  <a:cubicBezTo>
                    <a:pt x="111" y="34"/>
                    <a:pt x="111" y="33"/>
                    <a:pt x="111" y="32"/>
                  </a:cubicBezTo>
                  <a:cubicBezTo>
                    <a:pt x="111" y="32"/>
                    <a:pt x="110" y="31"/>
                    <a:pt x="110" y="31"/>
                  </a:cubicBezTo>
                  <a:cubicBezTo>
                    <a:pt x="109" y="28"/>
                    <a:pt x="109" y="24"/>
                    <a:pt x="109" y="20"/>
                  </a:cubicBezTo>
                  <a:cubicBezTo>
                    <a:pt x="109" y="18"/>
                    <a:pt x="103" y="19"/>
                    <a:pt x="103" y="21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2" y="23"/>
                    <a:pt x="102" y="23"/>
                    <a:pt x="101" y="24"/>
                  </a:cubicBezTo>
                  <a:cubicBezTo>
                    <a:pt x="100" y="27"/>
                    <a:pt x="98" y="30"/>
                    <a:pt x="97" y="33"/>
                  </a:cubicBezTo>
                  <a:cubicBezTo>
                    <a:pt x="97" y="28"/>
                    <a:pt x="97" y="24"/>
                    <a:pt x="98" y="19"/>
                  </a:cubicBezTo>
                  <a:cubicBezTo>
                    <a:pt x="98" y="17"/>
                    <a:pt x="93" y="18"/>
                    <a:pt x="93" y="20"/>
                  </a:cubicBezTo>
                  <a:cubicBezTo>
                    <a:pt x="92" y="21"/>
                    <a:pt x="92" y="23"/>
                    <a:pt x="92" y="25"/>
                  </a:cubicBezTo>
                  <a:cubicBezTo>
                    <a:pt x="91" y="24"/>
                    <a:pt x="88" y="24"/>
                    <a:pt x="87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6" y="23"/>
                    <a:pt x="86" y="19"/>
                    <a:pt x="86" y="15"/>
                  </a:cubicBezTo>
                  <a:cubicBezTo>
                    <a:pt x="86" y="15"/>
                    <a:pt x="86" y="14"/>
                    <a:pt x="86" y="14"/>
                  </a:cubicBezTo>
                  <a:cubicBezTo>
                    <a:pt x="87" y="14"/>
                    <a:pt x="88" y="14"/>
                    <a:pt x="89" y="14"/>
                  </a:cubicBezTo>
                  <a:cubicBezTo>
                    <a:pt x="90" y="14"/>
                    <a:pt x="91" y="13"/>
                    <a:pt x="92" y="12"/>
                  </a:cubicBezTo>
                  <a:cubicBezTo>
                    <a:pt x="100" y="12"/>
                    <a:pt x="109" y="12"/>
                    <a:pt x="117" y="12"/>
                  </a:cubicBezTo>
                  <a:cubicBezTo>
                    <a:pt x="118" y="12"/>
                    <a:pt x="120" y="12"/>
                    <a:pt x="121" y="11"/>
                  </a:cubicBezTo>
                  <a:cubicBezTo>
                    <a:pt x="130" y="11"/>
                    <a:pt x="140" y="11"/>
                    <a:pt x="147" y="16"/>
                  </a:cubicBezTo>
                  <a:close/>
                  <a:moveTo>
                    <a:pt x="68" y="15"/>
                  </a:moveTo>
                  <a:cubicBezTo>
                    <a:pt x="68" y="15"/>
                    <a:pt x="68" y="16"/>
                    <a:pt x="68" y="16"/>
                  </a:cubicBezTo>
                  <a:cubicBezTo>
                    <a:pt x="66" y="16"/>
                    <a:pt x="64" y="16"/>
                    <a:pt x="62" y="16"/>
                  </a:cubicBezTo>
                  <a:cubicBezTo>
                    <a:pt x="62" y="14"/>
                    <a:pt x="58" y="15"/>
                    <a:pt x="57" y="16"/>
                  </a:cubicBezTo>
                  <a:cubicBezTo>
                    <a:pt x="56" y="16"/>
                    <a:pt x="55" y="16"/>
                    <a:pt x="54" y="17"/>
                  </a:cubicBezTo>
                  <a:cubicBezTo>
                    <a:pt x="54" y="16"/>
                    <a:pt x="54" y="16"/>
                    <a:pt x="54" y="15"/>
                  </a:cubicBezTo>
                  <a:cubicBezTo>
                    <a:pt x="54" y="15"/>
                    <a:pt x="55" y="15"/>
                    <a:pt x="55" y="15"/>
                  </a:cubicBezTo>
                  <a:cubicBezTo>
                    <a:pt x="59" y="15"/>
                    <a:pt x="64" y="15"/>
                    <a:pt x="68" y="15"/>
                  </a:cubicBezTo>
                  <a:close/>
                  <a:moveTo>
                    <a:pt x="48" y="16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8" y="16"/>
                    <a:pt x="47" y="16"/>
                    <a:pt x="47" y="16"/>
                  </a:cubicBezTo>
                  <a:cubicBezTo>
                    <a:pt x="47" y="16"/>
                    <a:pt x="48" y="16"/>
                    <a:pt x="48" y="16"/>
                  </a:cubicBezTo>
                  <a:close/>
                  <a:moveTo>
                    <a:pt x="56" y="12"/>
                  </a:moveTo>
                  <a:cubicBezTo>
                    <a:pt x="55" y="12"/>
                    <a:pt x="54" y="12"/>
                    <a:pt x="53" y="12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6" y="11"/>
                    <a:pt x="59" y="11"/>
                    <a:pt x="62" y="11"/>
                  </a:cubicBezTo>
                  <a:cubicBezTo>
                    <a:pt x="60" y="11"/>
                    <a:pt x="58" y="11"/>
                    <a:pt x="56" y="12"/>
                  </a:cubicBezTo>
                  <a:close/>
                  <a:moveTo>
                    <a:pt x="50" y="11"/>
                  </a:moveTo>
                  <a:cubicBezTo>
                    <a:pt x="49" y="11"/>
                    <a:pt x="49" y="11"/>
                    <a:pt x="48" y="11"/>
                  </a:cubicBezTo>
                  <a:cubicBezTo>
                    <a:pt x="49" y="11"/>
                    <a:pt x="50" y="11"/>
                    <a:pt x="50" y="11"/>
                  </a:cubicBezTo>
                  <a:cubicBezTo>
                    <a:pt x="50" y="11"/>
                    <a:pt x="50" y="11"/>
                    <a:pt x="50" y="11"/>
                  </a:cubicBezTo>
                  <a:close/>
                  <a:moveTo>
                    <a:pt x="47" y="34"/>
                  </a:moveTo>
                  <a:cubicBezTo>
                    <a:pt x="47" y="33"/>
                    <a:pt x="47" y="32"/>
                    <a:pt x="47" y="31"/>
                  </a:cubicBezTo>
                  <a:cubicBezTo>
                    <a:pt x="47" y="28"/>
                    <a:pt x="47" y="25"/>
                    <a:pt x="48" y="22"/>
                  </a:cubicBezTo>
                  <a:cubicBezTo>
                    <a:pt x="48" y="22"/>
                    <a:pt x="48" y="21"/>
                    <a:pt x="47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8" y="24"/>
                    <a:pt x="48" y="27"/>
                    <a:pt x="48" y="29"/>
                  </a:cubicBezTo>
                  <a:cubicBezTo>
                    <a:pt x="48" y="31"/>
                    <a:pt x="48" y="32"/>
                    <a:pt x="47" y="34"/>
                  </a:cubicBezTo>
                  <a:close/>
                  <a:moveTo>
                    <a:pt x="53" y="30"/>
                  </a:moveTo>
                  <a:cubicBezTo>
                    <a:pt x="53" y="29"/>
                    <a:pt x="53" y="28"/>
                    <a:pt x="53" y="27"/>
                  </a:cubicBezTo>
                  <a:cubicBezTo>
                    <a:pt x="53" y="25"/>
                    <a:pt x="53" y="24"/>
                    <a:pt x="53" y="23"/>
                  </a:cubicBezTo>
                  <a:cubicBezTo>
                    <a:pt x="53" y="22"/>
                    <a:pt x="53" y="21"/>
                    <a:pt x="53" y="21"/>
                  </a:cubicBezTo>
                  <a:cubicBezTo>
                    <a:pt x="54" y="21"/>
                    <a:pt x="55" y="21"/>
                    <a:pt x="55" y="21"/>
                  </a:cubicBezTo>
                  <a:cubicBezTo>
                    <a:pt x="55" y="24"/>
                    <a:pt x="54" y="27"/>
                    <a:pt x="53" y="30"/>
                  </a:cubicBezTo>
                  <a:close/>
                  <a:moveTo>
                    <a:pt x="64" y="33"/>
                  </a:moveTo>
                  <a:cubicBezTo>
                    <a:pt x="63" y="29"/>
                    <a:pt x="63" y="25"/>
                    <a:pt x="63" y="20"/>
                  </a:cubicBezTo>
                  <a:cubicBezTo>
                    <a:pt x="64" y="20"/>
                    <a:pt x="65" y="20"/>
                    <a:pt x="67" y="20"/>
                  </a:cubicBezTo>
                  <a:cubicBezTo>
                    <a:pt x="66" y="24"/>
                    <a:pt x="65" y="29"/>
                    <a:pt x="64" y="33"/>
                  </a:cubicBezTo>
                  <a:close/>
                  <a:moveTo>
                    <a:pt x="77" y="26"/>
                  </a:moveTo>
                  <a:cubicBezTo>
                    <a:pt x="77" y="24"/>
                    <a:pt x="77" y="22"/>
                    <a:pt x="76" y="19"/>
                  </a:cubicBezTo>
                  <a:cubicBezTo>
                    <a:pt x="77" y="19"/>
                    <a:pt x="78" y="19"/>
                    <a:pt x="79" y="19"/>
                  </a:cubicBezTo>
                  <a:cubicBezTo>
                    <a:pt x="79" y="19"/>
                    <a:pt x="79" y="19"/>
                    <a:pt x="79" y="19"/>
                  </a:cubicBezTo>
                  <a:cubicBezTo>
                    <a:pt x="78" y="22"/>
                    <a:pt x="77" y="24"/>
                    <a:pt x="77" y="26"/>
                  </a:cubicBezTo>
                  <a:close/>
                  <a:moveTo>
                    <a:pt x="81" y="15"/>
                  </a:moveTo>
                  <a:cubicBezTo>
                    <a:pt x="79" y="15"/>
                    <a:pt x="78" y="15"/>
                    <a:pt x="76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8" y="14"/>
                    <a:pt x="79" y="14"/>
                    <a:pt x="81" y="14"/>
                  </a:cubicBezTo>
                  <a:cubicBezTo>
                    <a:pt x="81" y="15"/>
                    <a:pt x="81" y="15"/>
                    <a:pt x="81" y="15"/>
                  </a:cubicBezTo>
                  <a:close/>
                  <a:moveTo>
                    <a:pt x="35" y="14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5" y="16"/>
                    <a:pt x="35" y="16"/>
                    <a:pt x="35" y="17"/>
                  </a:cubicBezTo>
                  <a:cubicBezTo>
                    <a:pt x="35" y="17"/>
                    <a:pt x="34" y="18"/>
                    <a:pt x="35" y="18"/>
                  </a:cubicBezTo>
                  <a:cubicBezTo>
                    <a:pt x="34" y="20"/>
                    <a:pt x="34" y="23"/>
                    <a:pt x="34" y="25"/>
                  </a:cubicBezTo>
                  <a:cubicBezTo>
                    <a:pt x="34" y="23"/>
                    <a:pt x="33" y="20"/>
                    <a:pt x="33" y="18"/>
                  </a:cubicBezTo>
                  <a:cubicBezTo>
                    <a:pt x="33" y="17"/>
                    <a:pt x="31" y="17"/>
                    <a:pt x="30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3" y="15"/>
                    <a:pt x="34" y="15"/>
                    <a:pt x="35" y="14"/>
                  </a:cubicBezTo>
                  <a:close/>
                  <a:moveTo>
                    <a:pt x="39" y="41"/>
                  </a:moveTo>
                  <a:cubicBezTo>
                    <a:pt x="39" y="41"/>
                    <a:pt x="39" y="41"/>
                    <a:pt x="39" y="41"/>
                  </a:cubicBezTo>
                  <a:cubicBezTo>
                    <a:pt x="40" y="39"/>
                    <a:pt x="40" y="36"/>
                    <a:pt x="41" y="34"/>
                  </a:cubicBezTo>
                  <a:cubicBezTo>
                    <a:pt x="41" y="35"/>
                    <a:pt x="41" y="35"/>
                    <a:pt x="41" y="36"/>
                  </a:cubicBezTo>
                  <a:cubicBezTo>
                    <a:pt x="41" y="37"/>
                    <a:pt x="42" y="37"/>
                    <a:pt x="42" y="37"/>
                  </a:cubicBezTo>
                  <a:cubicBezTo>
                    <a:pt x="43" y="38"/>
                    <a:pt x="44" y="40"/>
                    <a:pt x="44" y="41"/>
                  </a:cubicBezTo>
                  <a:cubicBezTo>
                    <a:pt x="45" y="42"/>
                    <a:pt x="48" y="41"/>
                    <a:pt x="49" y="40"/>
                  </a:cubicBezTo>
                  <a:cubicBezTo>
                    <a:pt x="49" y="40"/>
                    <a:pt x="50" y="40"/>
                    <a:pt x="50" y="40"/>
                  </a:cubicBezTo>
                  <a:cubicBezTo>
                    <a:pt x="50" y="40"/>
                    <a:pt x="50" y="41"/>
                    <a:pt x="51" y="42"/>
                  </a:cubicBezTo>
                  <a:cubicBezTo>
                    <a:pt x="51" y="43"/>
                    <a:pt x="52" y="43"/>
                    <a:pt x="53" y="43"/>
                  </a:cubicBezTo>
                  <a:cubicBezTo>
                    <a:pt x="50" y="43"/>
                    <a:pt x="47" y="43"/>
                    <a:pt x="44" y="43"/>
                  </a:cubicBezTo>
                  <a:cubicBezTo>
                    <a:pt x="42" y="42"/>
                    <a:pt x="41" y="42"/>
                    <a:pt x="39" y="41"/>
                  </a:cubicBezTo>
                  <a:close/>
                  <a:moveTo>
                    <a:pt x="82" y="8"/>
                  </a:moveTo>
                  <a:cubicBezTo>
                    <a:pt x="89" y="8"/>
                    <a:pt x="96" y="8"/>
                    <a:pt x="102" y="8"/>
                  </a:cubicBezTo>
                  <a:cubicBezTo>
                    <a:pt x="97" y="8"/>
                    <a:pt x="91" y="8"/>
                    <a:pt x="85" y="8"/>
                  </a:cubicBezTo>
                  <a:cubicBezTo>
                    <a:pt x="82" y="8"/>
                    <a:pt x="78" y="8"/>
                    <a:pt x="75" y="8"/>
                  </a:cubicBezTo>
                  <a:cubicBezTo>
                    <a:pt x="75" y="8"/>
                    <a:pt x="75" y="8"/>
                    <a:pt x="74" y="8"/>
                  </a:cubicBezTo>
                  <a:cubicBezTo>
                    <a:pt x="63" y="7"/>
                    <a:pt x="51" y="7"/>
                    <a:pt x="40" y="9"/>
                  </a:cubicBezTo>
                  <a:cubicBezTo>
                    <a:pt x="40" y="8"/>
                    <a:pt x="37" y="8"/>
                    <a:pt x="36" y="9"/>
                  </a:cubicBezTo>
                  <a:cubicBezTo>
                    <a:pt x="34" y="10"/>
                    <a:pt x="32" y="11"/>
                    <a:pt x="30" y="12"/>
                  </a:cubicBezTo>
                  <a:cubicBezTo>
                    <a:pt x="29" y="13"/>
                    <a:pt x="28" y="13"/>
                    <a:pt x="26" y="14"/>
                  </a:cubicBezTo>
                  <a:cubicBezTo>
                    <a:pt x="25" y="15"/>
                    <a:pt x="25" y="16"/>
                    <a:pt x="25" y="16"/>
                  </a:cubicBezTo>
                  <a:cubicBezTo>
                    <a:pt x="21" y="19"/>
                    <a:pt x="19" y="23"/>
                    <a:pt x="18" y="28"/>
                  </a:cubicBezTo>
                  <a:cubicBezTo>
                    <a:pt x="18" y="31"/>
                    <a:pt x="19" y="33"/>
                    <a:pt x="21" y="35"/>
                  </a:cubicBezTo>
                  <a:cubicBezTo>
                    <a:pt x="22" y="38"/>
                    <a:pt x="24" y="41"/>
                    <a:pt x="26" y="42"/>
                  </a:cubicBezTo>
                  <a:cubicBezTo>
                    <a:pt x="33" y="46"/>
                    <a:pt x="40" y="47"/>
                    <a:pt x="47" y="47"/>
                  </a:cubicBezTo>
                  <a:cubicBezTo>
                    <a:pt x="65" y="50"/>
                    <a:pt x="83" y="49"/>
                    <a:pt x="100" y="47"/>
                  </a:cubicBezTo>
                  <a:cubicBezTo>
                    <a:pt x="108" y="47"/>
                    <a:pt x="116" y="48"/>
                    <a:pt x="124" y="48"/>
                  </a:cubicBezTo>
                  <a:cubicBezTo>
                    <a:pt x="133" y="49"/>
                    <a:pt x="142" y="48"/>
                    <a:pt x="148" y="43"/>
                  </a:cubicBezTo>
                  <a:cubicBezTo>
                    <a:pt x="149" y="43"/>
                    <a:pt x="151" y="42"/>
                    <a:pt x="152" y="42"/>
                  </a:cubicBezTo>
                  <a:cubicBezTo>
                    <a:pt x="158" y="39"/>
                    <a:pt x="158" y="32"/>
                    <a:pt x="156" y="26"/>
                  </a:cubicBezTo>
                  <a:cubicBezTo>
                    <a:pt x="157" y="24"/>
                    <a:pt x="157" y="23"/>
                    <a:pt x="157" y="22"/>
                  </a:cubicBezTo>
                  <a:cubicBezTo>
                    <a:pt x="157" y="13"/>
                    <a:pt x="148" y="10"/>
                    <a:pt x="138" y="9"/>
                  </a:cubicBezTo>
                  <a:cubicBezTo>
                    <a:pt x="140" y="9"/>
                    <a:pt x="142" y="8"/>
                    <a:pt x="145" y="8"/>
                  </a:cubicBezTo>
                  <a:cubicBezTo>
                    <a:pt x="146" y="8"/>
                    <a:pt x="149" y="6"/>
                    <a:pt x="148" y="5"/>
                  </a:cubicBezTo>
                  <a:cubicBezTo>
                    <a:pt x="150" y="5"/>
                    <a:pt x="151" y="6"/>
                    <a:pt x="152" y="6"/>
                  </a:cubicBezTo>
                  <a:cubicBezTo>
                    <a:pt x="152" y="6"/>
                    <a:pt x="153" y="6"/>
                    <a:pt x="153" y="6"/>
                  </a:cubicBezTo>
                  <a:cubicBezTo>
                    <a:pt x="154" y="6"/>
                    <a:pt x="155" y="6"/>
                    <a:pt x="155" y="7"/>
                  </a:cubicBezTo>
                  <a:cubicBezTo>
                    <a:pt x="156" y="7"/>
                    <a:pt x="157" y="8"/>
                    <a:pt x="157" y="9"/>
                  </a:cubicBezTo>
                  <a:cubicBezTo>
                    <a:pt x="158" y="10"/>
                    <a:pt x="161" y="10"/>
                    <a:pt x="162" y="9"/>
                  </a:cubicBezTo>
                  <a:cubicBezTo>
                    <a:pt x="169" y="12"/>
                    <a:pt x="173" y="18"/>
                    <a:pt x="173" y="25"/>
                  </a:cubicBezTo>
                  <a:cubicBezTo>
                    <a:pt x="173" y="30"/>
                    <a:pt x="173" y="35"/>
                    <a:pt x="171" y="39"/>
                  </a:cubicBezTo>
                  <a:cubicBezTo>
                    <a:pt x="163" y="58"/>
                    <a:pt x="134" y="55"/>
                    <a:pt x="117" y="56"/>
                  </a:cubicBezTo>
                  <a:cubicBezTo>
                    <a:pt x="82" y="57"/>
                    <a:pt x="46" y="57"/>
                    <a:pt x="11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0" y="46"/>
                    <a:pt x="10" y="45"/>
                    <a:pt x="9" y="44"/>
                  </a:cubicBezTo>
                  <a:cubicBezTo>
                    <a:pt x="9" y="44"/>
                    <a:pt x="10" y="43"/>
                    <a:pt x="10" y="43"/>
                  </a:cubicBezTo>
                  <a:cubicBezTo>
                    <a:pt x="8" y="38"/>
                    <a:pt x="7" y="33"/>
                    <a:pt x="8" y="28"/>
                  </a:cubicBezTo>
                  <a:cubicBezTo>
                    <a:pt x="9" y="25"/>
                    <a:pt x="10" y="23"/>
                    <a:pt x="12" y="21"/>
                  </a:cubicBezTo>
                  <a:cubicBezTo>
                    <a:pt x="13" y="21"/>
                    <a:pt x="14" y="21"/>
                    <a:pt x="15" y="20"/>
                  </a:cubicBezTo>
                  <a:cubicBezTo>
                    <a:pt x="17" y="19"/>
                    <a:pt x="18" y="17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5"/>
                    <a:pt x="22" y="15"/>
                    <a:pt x="22" y="14"/>
                  </a:cubicBezTo>
                  <a:cubicBezTo>
                    <a:pt x="23" y="14"/>
                    <a:pt x="24" y="13"/>
                    <a:pt x="23" y="12"/>
                  </a:cubicBezTo>
                  <a:cubicBezTo>
                    <a:pt x="22" y="11"/>
                    <a:pt x="20" y="12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40" y="6"/>
                    <a:pt x="61" y="7"/>
                    <a:pt x="82" y="8"/>
                  </a:cubicBezTo>
                  <a:close/>
                  <a:moveTo>
                    <a:pt x="112" y="66"/>
                  </a:moveTo>
                  <a:cubicBezTo>
                    <a:pt x="94" y="66"/>
                    <a:pt x="76" y="65"/>
                    <a:pt x="58" y="64"/>
                  </a:cubicBezTo>
                  <a:cubicBezTo>
                    <a:pt x="43" y="64"/>
                    <a:pt x="21" y="65"/>
                    <a:pt x="12" y="51"/>
                  </a:cubicBezTo>
                  <a:cubicBezTo>
                    <a:pt x="55" y="62"/>
                    <a:pt x="103" y="62"/>
                    <a:pt x="146" y="57"/>
                  </a:cubicBezTo>
                  <a:cubicBezTo>
                    <a:pt x="153" y="56"/>
                    <a:pt x="160" y="54"/>
                    <a:pt x="165" y="51"/>
                  </a:cubicBezTo>
                  <a:cubicBezTo>
                    <a:pt x="164" y="52"/>
                    <a:pt x="164" y="52"/>
                    <a:pt x="163" y="53"/>
                  </a:cubicBezTo>
                  <a:cubicBezTo>
                    <a:pt x="161" y="53"/>
                    <a:pt x="159" y="55"/>
                    <a:pt x="160" y="56"/>
                  </a:cubicBezTo>
                  <a:cubicBezTo>
                    <a:pt x="158" y="57"/>
                    <a:pt x="157" y="58"/>
                    <a:pt x="156" y="58"/>
                  </a:cubicBezTo>
                  <a:cubicBezTo>
                    <a:pt x="156" y="58"/>
                    <a:pt x="156" y="59"/>
                    <a:pt x="156" y="59"/>
                  </a:cubicBezTo>
                  <a:cubicBezTo>
                    <a:pt x="155" y="59"/>
                    <a:pt x="154" y="59"/>
                    <a:pt x="154" y="60"/>
                  </a:cubicBezTo>
                  <a:cubicBezTo>
                    <a:pt x="141" y="66"/>
                    <a:pt x="126" y="65"/>
                    <a:pt x="112" y="66"/>
                  </a:cubicBezTo>
                  <a:close/>
                  <a:moveTo>
                    <a:pt x="159" y="74"/>
                  </a:moveTo>
                  <a:cubicBezTo>
                    <a:pt x="158" y="74"/>
                    <a:pt x="158" y="75"/>
                    <a:pt x="158" y="75"/>
                  </a:cubicBezTo>
                  <a:cubicBezTo>
                    <a:pt x="158" y="75"/>
                    <a:pt x="158" y="75"/>
                    <a:pt x="157" y="75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7" y="73"/>
                    <a:pt x="157" y="71"/>
                    <a:pt x="157" y="69"/>
                  </a:cubicBezTo>
                  <a:cubicBezTo>
                    <a:pt x="157" y="71"/>
                    <a:pt x="158" y="72"/>
                    <a:pt x="159" y="74"/>
                  </a:cubicBezTo>
                  <a:close/>
                  <a:moveTo>
                    <a:pt x="151" y="75"/>
                  </a:moveTo>
                  <a:cubicBezTo>
                    <a:pt x="151" y="76"/>
                    <a:pt x="151" y="76"/>
                    <a:pt x="151" y="76"/>
                  </a:cubicBezTo>
                  <a:cubicBezTo>
                    <a:pt x="151" y="76"/>
                    <a:pt x="151" y="76"/>
                    <a:pt x="150" y="76"/>
                  </a:cubicBezTo>
                  <a:cubicBezTo>
                    <a:pt x="150" y="76"/>
                    <a:pt x="150" y="76"/>
                    <a:pt x="150" y="76"/>
                  </a:cubicBezTo>
                  <a:cubicBezTo>
                    <a:pt x="151" y="76"/>
                    <a:pt x="151" y="76"/>
                    <a:pt x="151" y="75"/>
                  </a:cubicBezTo>
                  <a:close/>
                  <a:moveTo>
                    <a:pt x="69" y="83"/>
                  </a:moveTo>
                  <a:cubicBezTo>
                    <a:pt x="83" y="83"/>
                    <a:pt x="96" y="84"/>
                    <a:pt x="109" y="84"/>
                  </a:cubicBezTo>
                  <a:cubicBezTo>
                    <a:pt x="108" y="86"/>
                    <a:pt x="108" y="88"/>
                    <a:pt x="107" y="89"/>
                  </a:cubicBezTo>
                  <a:cubicBezTo>
                    <a:pt x="103" y="89"/>
                    <a:pt x="98" y="89"/>
                    <a:pt x="94" y="89"/>
                  </a:cubicBezTo>
                  <a:cubicBezTo>
                    <a:pt x="91" y="89"/>
                    <a:pt x="88" y="89"/>
                    <a:pt x="85" y="89"/>
                  </a:cubicBezTo>
                  <a:cubicBezTo>
                    <a:pt x="74" y="89"/>
                    <a:pt x="62" y="89"/>
                    <a:pt x="51" y="89"/>
                  </a:cubicBezTo>
                  <a:cubicBezTo>
                    <a:pt x="44" y="88"/>
                    <a:pt x="37" y="86"/>
                    <a:pt x="30" y="84"/>
                  </a:cubicBezTo>
                  <a:cubicBezTo>
                    <a:pt x="28" y="83"/>
                    <a:pt x="23" y="85"/>
                    <a:pt x="25" y="86"/>
                  </a:cubicBezTo>
                  <a:cubicBezTo>
                    <a:pt x="29" y="88"/>
                    <a:pt x="33" y="89"/>
                    <a:pt x="37" y="90"/>
                  </a:cubicBezTo>
                  <a:cubicBezTo>
                    <a:pt x="36" y="90"/>
                    <a:pt x="35" y="90"/>
                    <a:pt x="33" y="89"/>
                  </a:cubicBezTo>
                  <a:cubicBezTo>
                    <a:pt x="33" y="89"/>
                    <a:pt x="33" y="89"/>
                    <a:pt x="32" y="90"/>
                  </a:cubicBezTo>
                  <a:cubicBezTo>
                    <a:pt x="31" y="89"/>
                    <a:pt x="30" y="89"/>
                    <a:pt x="29" y="88"/>
                  </a:cubicBezTo>
                  <a:cubicBezTo>
                    <a:pt x="27" y="87"/>
                    <a:pt x="22" y="90"/>
                    <a:pt x="25" y="91"/>
                  </a:cubicBezTo>
                  <a:cubicBezTo>
                    <a:pt x="26" y="92"/>
                    <a:pt x="28" y="92"/>
                    <a:pt x="29" y="93"/>
                  </a:cubicBezTo>
                  <a:cubicBezTo>
                    <a:pt x="27" y="93"/>
                    <a:pt x="26" y="93"/>
                    <a:pt x="24" y="93"/>
                  </a:cubicBezTo>
                  <a:cubicBezTo>
                    <a:pt x="23" y="91"/>
                    <a:pt x="23" y="89"/>
                    <a:pt x="23" y="87"/>
                  </a:cubicBezTo>
                  <a:cubicBezTo>
                    <a:pt x="23" y="87"/>
                    <a:pt x="24" y="87"/>
                    <a:pt x="24" y="86"/>
                  </a:cubicBezTo>
                  <a:cubicBezTo>
                    <a:pt x="24" y="85"/>
                    <a:pt x="24" y="84"/>
                    <a:pt x="24" y="83"/>
                  </a:cubicBezTo>
                  <a:cubicBezTo>
                    <a:pt x="39" y="84"/>
                    <a:pt x="54" y="83"/>
                    <a:pt x="69" y="83"/>
                  </a:cubicBezTo>
                  <a:close/>
                  <a:moveTo>
                    <a:pt x="101" y="187"/>
                  </a:moveTo>
                  <a:cubicBezTo>
                    <a:pt x="81" y="188"/>
                    <a:pt x="61" y="189"/>
                    <a:pt x="41" y="188"/>
                  </a:cubicBezTo>
                  <a:cubicBezTo>
                    <a:pt x="64" y="188"/>
                    <a:pt x="87" y="187"/>
                    <a:pt x="111" y="186"/>
                  </a:cubicBezTo>
                  <a:cubicBezTo>
                    <a:pt x="126" y="186"/>
                    <a:pt x="142" y="187"/>
                    <a:pt x="158" y="186"/>
                  </a:cubicBezTo>
                  <a:cubicBezTo>
                    <a:pt x="158" y="186"/>
                    <a:pt x="157" y="186"/>
                    <a:pt x="157" y="186"/>
                  </a:cubicBezTo>
                  <a:cubicBezTo>
                    <a:pt x="138" y="188"/>
                    <a:pt x="119" y="187"/>
                    <a:pt x="101" y="187"/>
                  </a:cubicBezTo>
                  <a:close/>
                  <a:moveTo>
                    <a:pt x="179" y="189"/>
                  </a:moveTo>
                  <a:cubicBezTo>
                    <a:pt x="179" y="189"/>
                    <a:pt x="178" y="189"/>
                    <a:pt x="178" y="189"/>
                  </a:cubicBezTo>
                  <a:cubicBezTo>
                    <a:pt x="177" y="190"/>
                    <a:pt x="176" y="190"/>
                    <a:pt x="176" y="190"/>
                  </a:cubicBezTo>
                  <a:cubicBezTo>
                    <a:pt x="177" y="190"/>
                    <a:pt x="178" y="189"/>
                    <a:pt x="179" y="189"/>
                  </a:cubicBezTo>
                  <a:close/>
                  <a:moveTo>
                    <a:pt x="167" y="199"/>
                  </a:moveTo>
                  <a:cubicBezTo>
                    <a:pt x="166" y="199"/>
                    <a:pt x="164" y="200"/>
                    <a:pt x="162" y="200"/>
                  </a:cubicBezTo>
                  <a:cubicBezTo>
                    <a:pt x="158" y="201"/>
                    <a:pt x="138" y="205"/>
                    <a:pt x="152" y="201"/>
                  </a:cubicBezTo>
                  <a:cubicBezTo>
                    <a:pt x="156" y="200"/>
                    <a:pt x="160" y="199"/>
                    <a:pt x="163" y="198"/>
                  </a:cubicBezTo>
                  <a:cubicBezTo>
                    <a:pt x="165" y="198"/>
                    <a:pt x="166" y="198"/>
                    <a:pt x="167" y="199"/>
                  </a:cubicBezTo>
                  <a:close/>
                  <a:moveTo>
                    <a:pt x="188" y="186"/>
                  </a:moveTo>
                  <a:cubicBezTo>
                    <a:pt x="194" y="185"/>
                    <a:pt x="199" y="184"/>
                    <a:pt x="205" y="183"/>
                  </a:cubicBezTo>
                  <a:cubicBezTo>
                    <a:pt x="199" y="186"/>
                    <a:pt x="192" y="187"/>
                    <a:pt x="186" y="188"/>
                  </a:cubicBezTo>
                  <a:cubicBezTo>
                    <a:pt x="187" y="187"/>
                    <a:pt x="188" y="187"/>
                    <a:pt x="188" y="18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141"/>
            <p:cNvSpPr>
              <a:spLocks/>
            </p:cNvSpPr>
            <p:nvPr/>
          </p:nvSpPr>
          <p:spPr bwMode="auto">
            <a:xfrm>
              <a:off x="7426325" y="4841876"/>
              <a:ext cx="23813" cy="38100"/>
            </a:xfrm>
            <a:custGeom>
              <a:avLst/>
              <a:gdLst>
                <a:gd name="T0" fmla="*/ 9 w 14"/>
                <a:gd name="T1" fmla="*/ 18 h 22"/>
                <a:gd name="T2" fmla="*/ 6 w 14"/>
                <a:gd name="T3" fmla="*/ 2 h 22"/>
                <a:gd name="T4" fmla="*/ 0 w 14"/>
                <a:gd name="T5" fmla="*/ 3 h 22"/>
                <a:gd name="T6" fmla="*/ 5 w 14"/>
                <a:gd name="T7" fmla="*/ 21 h 22"/>
                <a:gd name="T8" fmla="*/ 7 w 14"/>
                <a:gd name="T9" fmla="*/ 22 h 22"/>
                <a:gd name="T10" fmla="*/ 11 w 14"/>
                <a:gd name="T11" fmla="*/ 20 h 22"/>
                <a:gd name="T12" fmla="*/ 9 w 14"/>
                <a:gd name="T13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9" y="18"/>
                  </a:moveTo>
                  <a:cubicBezTo>
                    <a:pt x="7" y="13"/>
                    <a:pt x="6" y="8"/>
                    <a:pt x="6" y="2"/>
                  </a:cubicBezTo>
                  <a:cubicBezTo>
                    <a:pt x="6" y="0"/>
                    <a:pt x="0" y="1"/>
                    <a:pt x="0" y="3"/>
                  </a:cubicBezTo>
                  <a:cubicBezTo>
                    <a:pt x="0" y="10"/>
                    <a:pt x="2" y="16"/>
                    <a:pt x="5" y="21"/>
                  </a:cubicBezTo>
                  <a:cubicBezTo>
                    <a:pt x="5" y="22"/>
                    <a:pt x="6" y="22"/>
                    <a:pt x="7" y="22"/>
                  </a:cubicBezTo>
                  <a:cubicBezTo>
                    <a:pt x="9" y="22"/>
                    <a:pt x="10" y="21"/>
                    <a:pt x="11" y="20"/>
                  </a:cubicBezTo>
                  <a:cubicBezTo>
                    <a:pt x="14" y="19"/>
                    <a:pt x="11" y="18"/>
                    <a:pt x="9" y="1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142"/>
            <p:cNvSpPr>
              <a:spLocks/>
            </p:cNvSpPr>
            <p:nvPr/>
          </p:nvSpPr>
          <p:spPr bwMode="auto">
            <a:xfrm>
              <a:off x="7448550" y="4852989"/>
              <a:ext cx="19050" cy="26988"/>
            </a:xfrm>
            <a:custGeom>
              <a:avLst/>
              <a:gdLst>
                <a:gd name="T0" fmla="*/ 8 w 11"/>
                <a:gd name="T1" fmla="*/ 8 h 16"/>
                <a:gd name="T2" fmla="*/ 6 w 11"/>
                <a:gd name="T3" fmla="*/ 8 h 16"/>
                <a:gd name="T4" fmla="*/ 6 w 11"/>
                <a:gd name="T5" fmla="*/ 3 h 16"/>
                <a:gd name="T6" fmla="*/ 0 w 11"/>
                <a:gd name="T7" fmla="*/ 4 h 16"/>
                <a:gd name="T8" fmla="*/ 1 w 11"/>
                <a:gd name="T9" fmla="*/ 14 h 16"/>
                <a:gd name="T10" fmla="*/ 5 w 11"/>
                <a:gd name="T11" fmla="*/ 15 h 16"/>
                <a:gd name="T12" fmla="*/ 10 w 11"/>
                <a:gd name="T13" fmla="*/ 10 h 16"/>
                <a:gd name="T14" fmla="*/ 8 w 11"/>
                <a:gd name="T15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6">
                  <a:moveTo>
                    <a:pt x="8" y="8"/>
                  </a:moveTo>
                  <a:cubicBezTo>
                    <a:pt x="8" y="8"/>
                    <a:pt x="7" y="8"/>
                    <a:pt x="6" y="8"/>
                  </a:cubicBezTo>
                  <a:cubicBezTo>
                    <a:pt x="6" y="6"/>
                    <a:pt x="6" y="4"/>
                    <a:pt x="6" y="3"/>
                  </a:cubicBezTo>
                  <a:cubicBezTo>
                    <a:pt x="6" y="0"/>
                    <a:pt x="0" y="1"/>
                    <a:pt x="0" y="4"/>
                  </a:cubicBezTo>
                  <a:cubicBezTo>
                    <a:pt x="1" y="7"/>
                    <a:pt x="1" y="11"/>
                    <a:pt x="1" y="14"/>
                  </a:cubicBezTo>
                  <a:cubicBezTo>
                    <a:pt x="2" y="16"/>
                    <a:pt x="4" y="15"/>
                    <a:pt x="5" y="15"/>
                  </a:cubicBezTo>
                  <a:cubicBezTo>
                    <a:pt x="8" y="14"/>
                    <a:pt x="9" y="12"/>
                    <a:pt x="10" y="10"/>
                  </a:cubicBezTo>
                  <a:cubicBezTo>
                    <a:pt x="11" y="9"/>
                    <a:pt x="9" y="8"/>
                    <a:pt x="8" y="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143"/>
            <p:cNvSpPr>
              <a:spLocks/>
            </p:cNvSpPr>
            <p:nvPr/>
          </p:nvSpPr>
          <p:spPr bwMode="auto">
            <a:xfrm>
              <a:off x="7466013" y="4848226"/>
              <a:ext cx="14288" cy="31750"/>
            </a:xfrm>
            <a:custGeom>
              <a:avLst/>
              <a:gdLst>
                <a:gd name="T0" fmla="*/ 0 w 8"/>
                <a:gd name="T1" fmla="*/ 3 h 18"/>
                <a:gd name="T2" fmla="*/ 2 w 8"/>
                <a:gd name="T3" fmla="*/ 16 h 18"/>
                <a:gd name="T4" fmla="*/ 8 w 8"/>
                <a:gd name="T5" fmla="*/ 14 h 18"/>
                <a:gd name="T6" fmla="*/ 6 w 8"/>
                <a:gd name="T7" fmla="*/ 2 h 18"/>
                <a:gd name="T8" fmla="*/ 0 w 8"/>
                <a:gd name="T9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0" y="3"/>
                  </a:moveTo>
                  <a:cubicBezTo>
                    <a:pt x="0" y="7"/>
                    <a:pt x="1" y="12"/>
                    <a:pt x="2" y="16"/>
                  </a:cubicBezTo>
                  <a:cubicBezTo>
                    <a:pt x="3" y="18"/>
                    <a:pt x="8" y="16"/>
                    <a:pt x="8" y="14"/>
                  </a:cubicBezTo>
                  <a:cubicBezTo>
                    <a:pt x="6" y="11"/>
                    <a:pt x="6" y="6"/>
                    <a:pt x="6" y="2"/>
                  </a:cubicBezTo>
                  <a:cubicBezTo>
                    <a:pt x="6" y="0"/>
                    <a:pt x="0" y="1"/>
                    <a:pt x="0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144"/>
            <p:cNvSpPr>
              <a:spLocks/>
            </p:cNvSpPr>
            <p:nvPr/>
          </p:nvSpPr>
          <p:spPr bwMode="auto">
            <a:xfrm>
              <a:off x="7483475" y="4841876"/>
              <a:ext cx="36513" cy="39688"/>
            </a:xfrm>
            <a:custGeom>
              <a:avLst/>
              <a:gdLst>
                <a:gd name="T0" fmla="*/ 15 w 21"/>
                <a:gd name="T1" fmla="*/ 9 h 23"/>
                <a:gd name="T2" fmla="*/ 14 w 21"/>
                <a:gd name="T3" fmla="*/ 12 h 23"/>
                <a:gd name="T4" fmla="*/ 12 w 21"/>
                <a:gd name="T5" fmla="*/ 12 h 23"/>
                <a:gd name="T6" fmla="*/ 12 w 21"/>
                <a:gd name="T7" fmla="*/ 3 h 23"/>
                <a:gd name="T8" fmla="*/ 7 w 21"/>
                <a:gd name="T9" fmla="*/ 3 h 23"/>
                <a:gd name="T10" fmla="*/ 7 w 21"/>
                <a:gd name="T11" fmla="*/ 17 h 23"/>
                <a:gd name="T12" fmla="*/ 7 w 21"/>
                <a:gd name="T13" fmla="*/ 17 h 23"/>
                <a:gd name="T14" fmla="*/ 2 w 21"/>
                <a:gd name="T15" fmla="*/ 19 h 23"/>
                <a:gd name="T16" fmla="*/ 1 w 21"/>
                <a:gd name="T17" fmla="*/ 22 h 23"/>
                <a:gd name="T18" fmla="*/ 5 w 21"/>
                <a:gd name="T19" fmla="*/ 22 h 23"/>
                <a:gd name="T20" fmla="*/ 20 w 21"/>
                <a:gd name="T21" fmla="*/ 8 h 23"/>
                <a:gd name="T22" fmla="*/ 15 w 21"/>
                <a:gd name="T23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3">
                  <a:moveTo>
                    <a:pt x="15" y="9"/>
                  </a:moveTo>
                  <a:cubicBezTo>
                    <a:pt x="15" y="10"/>
                    <a:pt x="14" y="11"/>
                    <a:pt x="14" y="12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2" y="9"/>
                    <a:pt x="12" y="6"/>
                    <a:pt x="12" y="3"/>
                  </a:cubicBezTo>
                  <a:cubicBezTo>
                    <a:pt x="12" y="0"/>
                    <a:pt x="7" y="1"/>
                    <a:pt x="7" y="3"/>
                  </a:cubicBezTo>
                  <a:cubicBezTo>
                    <a:pt x="7" y="8"/>
                    <a:pt x="7" y="13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5" y="18"/>
                    <a:pt x="4" y="18"/>
                    <a:pt x="2" y="19"/>
                  </a:cubicBezTo>
                  <a:cubicBezTo>
                    <a:pt x="1" y="19"/>
                    <a:pt x="0" y="21"/>
                    <a:pt x="1" y="22"/>
                  </a:cubicBezTo>
                  <a:cubicBezTo>
                    <a:pt x="2" y="23"/>
                    <a:pt x="4" y="23"/>
                    <a:pt x="5" y="22"/>
                  </a:cubicBezTo>
                  <a:cubicBezTo>
                    <a:pt x="12" y="20"/>
                    <a:pt x="20" y="17"/>
                    <a:pt x="20" y="8"/>
                  </a:cubicBezTo>
                  <a:cubicBezTo>
                    <a:pt x="21" y="5"/>
                    <a:pt x="15" y="6"/>
                    <a:pt x="15" y="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145"/>
            <p:cNvSpPr>
              <a:spLocks/>
            </p:cNvSpPr>
            <p:nvPr/>
          </p:nvSpPr>
          <p:spPr bwMode="auto">
            <a:xfrm>
              <a:off x="7164388" y="4057651"/>
              <a:ext cx="136525" cy="49213"/>
            </a:xfrm>
            <a:custGeom>
              <a:avLst/>
              <a:gdLst>
                <a:gd name="T0" fmla="*/ 75 w 79"/>
                <a:gd name="T1" fmla="*/ 1 h 28"/>
                <a:gd name="T2" fmla="*/ 3 w 79"/>
                <a:gd name="T3" fmla="*/ 26 h 28"/>
                <a:gd name="T4" fmla="*/ 7 w 79"/>
                <a:gd name="T5" fmla="*/ 27 h 28"/>
                <a:gd name="T6" fmla="*/ 74 w 79"/>
                <a:gd name="T7" fmla="*/ 3 h 28"/>
                <a:gd name="T8" fmla="*/ 75 w 79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28">
                  <a:moveTo>
                    <a:pt x="75" y="1"/>
                  </a:moveTo>
                  <a:cubicBezTo>
                    <a:pt x="49" y="4"/>
                    <a:pt x="22" y="7"/>
                    <a:pt x="3" y="26"/>
                  </a:cubicBezTo>
                  <a:cubicBezTo>
                    <a:pt x="0" y="28"/>
                    <a:pt x="6" y="28"/>
                    <a:pt x="7" y="27"/>
                  </a:cubicBezTo>
                  <a:cubicBezTo>
                    <a:pt x="25" y="9"/>
                    <a:pt x="50" y="7"/>
                    <a:pt x="74" y="3"/>
                  </a:cubicBezTo>
                  <a:cubicBezTo>
                    <a:pt x="77" y="3"/>
                    <a:pt x="79" y="0"/>
                    <a:pt x="7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146"/>
            <p:cNvSpPr>
              <a:spLocks/>
            </p:cNvSpPr>
            <p:nvPr/>
          </p:nvSpPr>
          <p:spPr bwMode="auto">
            <a:xfrm>
              <a:off x="7199313" y="4257676"/>
              <a:ext cx="155575" cy="44450"/>
            </a:xfrm>
            <a:custGeom>
              <a:avLst/>
              <a:gdLst>
                <a:gd name="T0" fmla="*/ 84 w 90"/>
                <a:gd name="T1" fmla="*/ 2 h 26"/>
                <a:gd name="T2" fmla="*/ 6 w 90"/>
                <a:gd name="T3" fmla="*/ 24 h 26"/>
                <a:gd name="T4" fmla="*/ 3 w 90"/>
                <a:gd name="T5" fmla="*/ 26 h 26"/>
                <a:gd name="T6" fmla="*/ 89 w 90"/>
                <a:gd name="T7" fmla="*/ 1 h 26"/>
                <a:gd name="T8" fmla="*/ 84 w 90"/>
                <a:gd name="T9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6">
                  <a:moveTo>
                    <a:pt x="84" y="2"/>
                  </a:moveTo>
                  <a:cubicBezTo>
                    <a:pt x="62" y="21"/>
                    <a:pt x="33" y="20"/>
                    <a:pt x="6" y="24"/>
                  </a:cubicBezTo>
                  <a:cubicBezTo>
                    <a:pt x="5" y="24"/>
                    <a:pt x="0" y="26"/>
                    <a:pt x="3" y="26"/>
                  </a:cubicBezTo>
                  <a:cubicBezTo>
                    <a:pt x="33" y="22"/>
                    <a:pt x="65" y="22"/>
                    <a:pt x="89" y="1"/>
                  </a:cubicBezTo>
                  <a:cubicBezTo>
                    <a:pt x="90" y="0"/>
                    <a:pt x="85" y="1"/>
                    <a:pt x="84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147"/>
            <p:cNvSpPr>
              <a:spLocks noEditPoints="1"/>
            </p:cNvSpPr>
            <p:nvPr/>
          </p:nvSpPr>
          <p:spPr bwMode="auto">
            <a:xfrm>
              <a:off x="7259638" y="4125914"/>
              <a:ext cx="201613" cy="73025"/>
            </a:xfrm>
            <a:custGeom>
              <a:avLst/>
              <a:gdLst>
                <a:gd name="T0" fmla="*/ 4 w 116"/>
                <a:gd name="T1" fmla="*/ 42 h 42"/>
                <a:gd name="T2" fmla="*/ 106 w 116"/>
                <a:gd name="T3" fmla="*/ 10 h 42"/>
                <a:gd name="T4" fmla="*/ 106 w 116"/>
                <a:gd name="T5" fmla="*/ 10 h 42"/>
                <a:gd name="T6" fmla="*/ 113 w 116"/>
                <a:gd name="T7" fmla="*/ 4 h 42"/>
                <a:gd name="T8" fmla="*/ 109 w 116"/>
                <a:gd name="T9" fmla="*/ 2 h 42"/>
                <a:gd name="T10" fmla="*/ 26 w 116"/>
                <a:gd name="T11" fmla="*/ 33 h 42"/>
                <a:gd name="T12" fmla="*/ 26 w 116"/>
                <a:gd name="T13" fmla="*/ 37 h 42"/>
                <a:gd name="T14" fmla="*/ 34 w 116"/>
                <a:gd name="T15" fmla="*/ 37 h 42"/>
                <a:gd name="T16" fmla="*/ 5 w 116"/>
                <a:gd name="T17" fmla="*/ 39 h 42"/>
                <a:gd name="T18" fmla="*/ 4 w 116"/>
                <a:gd name="T19" fmla="*/ 42 h 42"/>
                <a:gd name="T20" fmla="*/ 67 w 116"/>
                <a:gd name="T21" fmla="*/ 31 h 42"/>
                <a:gd name="T22" fmla="*/ 64 w 116"/>
                <a:gd name="T23" fmla="*/ 32 h 42"/>
                <a:gd name="T24" fmla="*/ 67 w 116"/>
                <a:gd name="T25" fmla="*/ 31 h 42"/>
                <a:gd name="T26" fmla="*/ 76 w 116"/>
                <a:gd name="T27" fmla="*/ 28 h 42"/>
                <a:gd name="T28" fmla="*/ 74 w 116"/>
                <a:gd name="T29" fmla="*/ 29 h 42"/>
                <a:gd name="T30" fmla="*/ 76 w 116"/>
                <a:gd name="T31" fmla="*/ 28 h 42"/>
                <a:gd name="T32" fmla="*/ 73 w 116"/>
                <a:gd name="T33" fmla="*/ 29 h 42"/>
                <a:gd name="T34" fmla="*/ 68 w 116"/>
                <a:gd name="T35" fmla="*/ 31 h 42"/>
                <a:gd name="T36" fmla="*/ 73 w 116"/>
                <a:gd name="T37" fmla="*/ 2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6" h="42">
                  <a:moveTo>
                    <a:pt x="4" y="42"/>
                  </a:moveTo>
                  <a:cubicBezTo>
                    <a:pt x="39" y="40"/>
                    <a:pt x="82" y="39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9" y="8"/>
                    <a:pt x="111" y="6"/>
                    <a:pt x="113" y="4"/>
                  </a:cubicBezTo>
                  <a:cubicBezTo>
                    <a:pt x="116" y="1"/>
                    <a:pt x="110" y="0"/>
                    <a:pt x="109" y="2"/>
                  </a:cubicBezTo>
                  <a:cubicBezTo>
                    <a:pt x="87" y="24"/>
                    <a:pt x="57" y="33"/>
                    <a:pt x="26" y="33"/>
                  </a:cubicBezTo>
                  <a:cubicBezTo>
                    <a:pt x="23" y="33"/>
                    <a:pt x="22" y="37"/>
                    <a:pt x="26" y="37"/>
                  </a:cubicBezTo>
                  <a:cubicBezTo>
                    <a:pt x="29" y="37"/>
                    <a:pt x="31" y="37"/>
                    <a:pt x="34" y="37"/>
                  </a:cubicBezTo>
                  <a:cubicBezTo>
                    <a:pt x="24" y="38"/>
                    <a:pt x="14" y="38"/>
                    <a:pt x="5" y="39"/>
                  </a:cubicBezTo>
                  <a:cubicBezTo>
                    <a:pt x="2" y="39"/>
                    <a:pt x="0" y="42"/>
                    <a:pt x="4" y="42"/>
                  </a:cubicBezTo>
                  <a:close/>
                  <a:moveTo>
                    <a:pt x="67" y="31"/>
                  </a:moveTo>
                  <a:cubicBezTo>
                    <a:pt x="66" y="32"/>
                    <a:pt x="65" y="32"/>
                    <a:pt x="64" y="32"/>
                  </a:cubicBezTo>
                  <a:cubicBezTo>
                    <a:pt x="65" y="32"/>
                    <a:pt x="66" y="32"/>
                    <a:pt x="67" y="31"/>
                  </a:cubicBezTo>
                  <a:close/>
                  <a:moveTo>
                    <a:pt x="76" y="28"/>
                  </a:moveTo>
                  <a:cubicBezTo>
                    <a:pt x="75" y="28"/>
                    <a:pt x="75" y="29"/>
                    <a:pt x="74" y="29"/>
                  </a:cubicBezTo>
                  <a:cubicBezTo>
                    <a:pt x="75" y="29"/>
                    <a:pt x="75" y="28"/>
                    <a:pt x="76" y="28"/>
                  </a:cubicBezTo>
                  <a:close/>
                  <a:moveTo>
                    <a:pt x="73" y="29"/>
                  </a:moveTo>
                  <a:cubicBezTo>
                    <a:pt x="71" y="30"/>
                    <a:pt x="69" y="30"/>
                    <a:pt x="68" y="31"/>
                  </a:cubicBezTo>
                  <a:cubicBezTo>
                    <a:pt x="69" y="30"/>
                    <a:pt x="71" y="30"/>
                    <a:pt x="73" y="2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148"/>
            <p:cNvSpPr>
              <a:spLocks noEditPoints="1"/>
            </p:cNvSpPr>
            <p:nvPr/>
          </p:nvSpPr>
          <p:spPr bwMode="auto">
            <a:xfrm>
              <a:off x="7307263" y="3679826"/>
              <a:ext cx="422275" cy="477838"/>
            </a:xfrm>
            <a:custGeom>
              <a:avLst/>
              <a:gdLst>
                <a:gd name="T0" fmla="*/ 215 w 244"/>
                <a:gd name="T1" fmla="*/ 145 h 275"/>
                <a:gd name="T2" fmla="*/ 215 w 244"/>
                <a:gd name="T3" fmla="*/ 146 h 275"/>
                <a:gd name="T4" fmla="*/ 195 w 244"/>
                <a:gd name="T5" fmla="*/ 1 h 275"/>
                <a:gd name="T6" fmla="*/ 189 w 244"/>
                <a:gd name="T7" fmla="*/ 2 h 275"/>
                <a:gd name="T8" fmla="*/ 216 w 244"/>
                <a:gd name="T9" fmla="*/ 32 h 275"/>
                <a:gd name="T10" fmla="*/ 215 w 244"/>
                <a:gd name="T11" fmla="*/ 33 h 275"/>
                <a:gd name="T12" fmla="*/ 148 w 244"/>
                <a:gd name="T13" fmla="*/ 93 h 275"/>
                <a:gd name="T14" fmla="*/ 152 w 244"/>
                <a:gd name="T15" fmla="*/ 94 h 275"/>
                <a:gd name="T16" fmla="*/ 224 w 244"/>
                <a:gd name="T17" fmla="*/ 51 h 275"/>
                <a:gd name="T18" fmla="*/ 224 w 244"/>
                <a:gd name="T19" fmla="*/ 52 h 275"/>
                <a:gd name="T20" fmla="*/ 223 w 244"/>
                <a:gd name="T21" fmla="*/ 53 h 275"/>
                <a:gd name="T22" fmla="*/ 221 w 244"/>
                <a:gd name="T23" fmla="*/ 69 h 275"/>
                <a:gd name="T24" fmla="*/ 226 w 244"/>
                <a:gd name="T25" fmla="*/ 68 h 275"/>
                <a:gd name="T26" fmla="*/ 227 w 244"/>
                <a:gd name="T27" fmla="*/ 66 h 275"/>
                <a:gd name="T28" fmla="*/ 201 w 244"/>
                <a:gd name="T29" fmla="*/ 161 h 275"/>
                <a:gd name="T30" fmla="*/ 120 w 244"/>
                <a:gd name="T31" fmla="*/ 204 h 275"/>
                <a:gd name="T32" fmla="*/ 121 w 244"/>
                <a:gd name="T33" fmla="*/ 208 h 275"/>
                <a:gd name="T34" fmla="*/ 192 w 244"/>
                <a:gd name="T35" fmla="*/ 174 h 275"/>
                <a:gd name="T36" fmla="*/ 90 w 244"/>
                <a:gd name="T37" fmla="*/ 247 h 275"/>
                <a:gd name="T38" fmla="*/ 88 w 244"/>
                <a:gd name="T39" fmla="*/ 249 h 275"/>
                <a:gd name="T40" fmla="*/ 41 w 244"/>
                <a:gd name="T41" fmla="*/ 264 h 275"/>
                <a:gd name="T42" fmla="*/ 40 w 244"/>
                <a:gd name="T43" fmla="*/ 267 h 275"/>
                <a:gd name="T44" fmla="*/ 72 w 244"/>
                <a:gd name="T45" fmla="*/ 259 h 275"/>
                <a:gd name="T46" fmla="*/ 6 w 244"/>
                <a:gd name="T47" fmla="*/ 271 h 275"/>
                <a:gd name="T48" fmla="*/ 4 w 244"/>
                <a:gd name="T49" fmla="*/ 274 h 275"/>
                <a:gd name="T50" fmla="*/ 91 w 244"/>
                <a:gd name="T51" fmla="*/ 252 h 275"/>
                <a:gd name="T52" fmla="*/ 92 w 244"/>
                <a:gd name="T53" fmla="*/ 250 h 275"/>
                <a:gd name="T54" fmla="*/ 93 w 244"/>
                <a:gd name="T55" fmla="*/ 250 h 275"/>
                <a:gd name="T56" fmla="*/ 93 w 244"/>
                <a:gd name="T57" fmla="*/ 248 h 275"/>
                <a:gd name="T58" fmla="*/ 203 w 244"/>
                <a:gd name="T59" fmla="*/ 165 h 275"/>
                <a:gd name="T60" fmla="*/ 220 w 244"/>
                <a:gd name="T61" fmla="*/ 147 h 275"/>
                <a:gd name="T62" fmla="*/ 215 w 244"/>
                <a:gd name="T63" fmla="*/ 145 h 275"/>
                <a:gd name="T64" fmla="*/ 167 w 244"/>
                <a:gd name="T65" fmla="*/ 83 h 275"/>
                <a:gd name="T66" fmla="*/ 218 w 244"/>
                <a:gd name="T67" fmla="*/ 37 h 275"/>
                <a:gd name="T68" fmla="*/ 223 w 244"/>
                <a:gd name="T69" fmla="*/ 48 h 275"/>
                <a:gd name="T70" fmla="*/ 167 w 244"/>
                <a:gd name="T71" fmla="*/ 83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4" h="275">
                  <a:moveTo>
                    <a:pt x="215" y="145"/>
                  </a:moveTo>
                  <a:cubicBezTo>
                    <a:pt x="215" y="146"/>
                    <a:pt x="215" y="146"/>
                    <a:pt x="215" y="146"/>
                  </a:cubicBezTo>
                  <a:cubicBezTo>
                    <a:pt x="242" y="96"/>
                    <a:pt x="244" y="40"/>
                    <a:pt x="195" y="1"/>
                  </a:cubicBezTo>
                  <a:cubicBezTo>
                    <a:pt x="194" y="0"/>
                    <a:pt x="189" y="2"/>
                    <a:pt x="189" y="2"/>
                  </a:cubicBezTo>
                  <a:cubicBezTo>
                    <a:pt x="201" y="12"/>
                    <a:pt x="210" y="22"/>
                    <a:pt x="216" y="32"/>
                  </a:cubicBezTo>
                  <a:cubicBezTo>
                    <a:pt x="215" y="32"/>
                    <a:pt x="215" y="33"/>
                    <a:pt x="215" y="33"/>
                  </a:cubicBezTo>
                  <a:cubicBezTo>
                    <a:pt x="200" y="61"/>
                    <a:pt x="173" y="75"/>
                    <a:pt x="148" y="93"/>
                  </a:cubicBezTo>
                  <a:cubicBezTo>
                    <a:pt x="146" y="95"/>
                    <a:pt x="151" y="94"/>
                    <a:pt x="152" y="94"/>
                  </a:cubicBezTo>
                  <a:cubicBezTo>
                    <a:pt x="177" y="81"/>
                    <a:pt x="203" y="70"/>
                    <a:pt x="224" y="51"/>
                  </a:cubicBezTo>
                  <a:cubicBezTo>
                    <a:pt x="224" y="51"/>
                    <a:pt x="224" y="51"/>
                    <a:pt x="224" y="52"/>
                  </a:cubicBezTo>
                  <a:cubicBezTo>
                    <a:pt x="223" y="52"/>
                    <a:pt x="223" y="52"/>
                    <a:pt x="223" y="53"/>
                  </a:cubicBezTo>
                  <a:cubicBezTo>
                    <a:pt x="224" y="58"/>
                    <a:pt x="223" y="64"/>
                    <a:pt x="221" y="69"/>
                  </a:cubicBezTo>
                  <a:cubicBezTo>
                    <a:pt x="220" y="70"/>
                    <a:pt x="226" y="70"/>
                    <a:pt x="226" y="68"/>
                  </a:cubicBezTo>
                  <a:cubicBezTo>
                    <a:pt x="227" y="67"/>
                    <a:pt x="227" y="66"/>
                    <a:pt x="227" y="66"/>
                  </a:cubicBezTo>
                  <a:cubicBezTo>
                    <a:pt x="231" y="97"/>
                    <a:pt x="220" y="131"/>
                    <a:pt x="201" y="161"/>
                  </a:cubicBezTo>
                  <a:cubicBezTo>
                    <a:pt x="179" y="182"/>
                    <a:pt x="150" y="195"/>
                    <a:pt x="120" y="204"/>
                  </a:cubicBezTo>
                  <a:cubicBezTo>
                    <a:pt x="117" y="205"/>
                    <a:pt x="118" y="209"/>
                    <a:pt x="121" y="208"/>
                  </a:cubicBezTo>
                  <a:cubicBezTo>
                    <a:pt x="146" y="200"/>
                    <a:pt x="171" y="189"/>
                    <a:pt x="192" y="174"/>
                  </a:cubicBezTo>
                  <a:cubicBezTo>
                    <a:pt x="165" y="209"/>
                    <a:pt x="127" y="238"/>
                    <a:pt x="90" y="247"/>
                  </a:cubicBezTo>
                  <a:cubicBezTo>
                    <a:pt x="88" y="248"/>
                    <a:pt x="88" y="249"/>
                    <a:pt x="88" y="249"/>
                  </a:cubicBezTo>
                  <a:cubicBezTo>
                    <a:pt x="73" y="256"/>
                    <a:pt x="58" y="262"/>
                    <a:pt x="41" y="264"/>
                  </a:cubicBezTo>
                  <a:cubicBezTo>
                    <a:pt x="39" y="264"/>
                    <a:pt x="37" y="267"/>
                    <a:pt x="40" y="267"/>
                  </a:cubicBezTo>
                  <a:cubicBezTo>
                    <a:pt x="51" y="265"/>
                    <a:pt x="62" y="262"/>
                    <a:pt x="72" y="259"/>
                  </a:cubicBezTo>
                  <a:cubicBezTo>
                    <a:pt x="51" y="268"/>
                    <a:pt x="29" y="272"/>
                    <a:pt x="6" y="271"/>
                  </a:cubicBezTo>
                  <a:cubicBezTo>
                    <a:pt x="4" y="271"/>
                    <a:pt x="0" y="274"/>
                    <a:pt x="4" y="274"/>
                  </a:cubicBezTo>
                  <a:cubicBezTo>
                    <a:pt x="35" y="275"/>
                    <a:pt x="64" y="268"/>
                    <a:pt x="91" y="252"/>
                  </a:cubicBezTo>
                  <a:cubicBezTo>
                    <a:pt x="92" y="251"/>
                    <a:pt x="92" y="251"/>
                    <a:pt x="92" y="250"/>
                  </a:cubicBezTo>
                  <a:cubicBezTo>
                    <a:pt x="92" y="250"/>
                    <a:pt x="92" y="250"/>
                    <a:pt x="93" y="250"/>
                  </a:cubicBezTo>
                  <a:cubicBezTo>
                    <a:pt x="94" y="249"/>
                    <a:pt x="94" y="249"/>
                    <a:pt x="93" y="248"/>
                  </a:cubicBezTo>
                  <a:cubicBezTo>
                    <a:pt x="133" y="237"/>
                    <a:pt x="175" y="205"/>
                    <a:pt x="203" y="165"/>
                  </a:cubicBezTo>
                  <a:cubicBezTo>
                    <a:pt x="209" y="159"/>
                    <a:pt x="214" y="153"/>
                    <a:pt x="220" y="147"/>
                  </a:cubicBezTo>
                  <a:cubicBezTo>
                    <a:pt x="222" y="144"/>
                    <a:pt x="216" y="144"/>
                    <a:pt x="215" y="145"/>
                  </a:cubicBezTo>
                  <a:close/>
                  <a:moveTo>
                    <a:pt x="167" y="83"/>
                  </a:moveTo>
                  <a:cubicBezTo>
                    <a:pt x="187" y="70"/>
                    <a:pt x="206" y="57"/>
                    <a:pt x="218" y="37"/>
                  </a:cubicBezTo>
                  <a:cubicBezTo>
                    <a:pt x="220" y="40"/>
                    <a:pt x="221" y="44"/>
                    <a:pt x="223" y="48"/>
                  </a:cubicBezTo>
                  <a:cubicBezTo>
                    <a:pt x="207" y="63"/>
                    <a:pt x="187" y="74"/>
                    <a:pt x="167" y="8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149"/>
            <p:cNvSpPr>
              <a:spLocks/>
            </p:cNvSpPr>
            <p:nvPr/>
          </p:nvSpPr>
          <p:spPr bwMode="auto">
            <a:xfrm>
              <a:off x="7432675" y="3798889"/>
              <a:ext cx="138113" cy="82550"/>
            </a:xfrm>
            <a:custGeom>
              <a:avLst/>
              <a:gdLst>
                <a:gd name="T0" fmla="*/ 72 w 79"/>
                <a:gd name="T1" fmla="*/ 2 h 48"/>
                <a:gd name="T2" fmla="*/ 4 w 79"/>
                <a:gd name="T3" fmla="*/ 46 h 48"/>
                <a:gd name="T4" fmla="*/ 7 w 79"/>
                <a:gd name="T5" fmla="*/ 48 h 48"/>
                <a:gd name="T6" fmla="*/ 76 w 79"/>
                <a:gd name="T7" fmla="*/ 2 h 48"/>
                <a:gd name="T8" fmla="*/ 72 w 79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48">
                  <a:moveTo>
                    <a:pt x="72" y="2"/>
                  </a:moveTo>
                  <a:cubicBezTo>
                    <a:pt x="50" y="18"/>
                    <a:pt x="27" y="33"/>
                    <a:pt x="4" y="46"/>
                  </a:cubicBezTo>
                  <a:cubicBezTo>
                    <a:pt x="0" y="48"/>
                    <a:pt x="5" y="48"/>
                    <a:pt x="7" y="48"/>
                  </a:cubicBezTo>
                  <a:cubicBezTo>
                    <a:pt x="31" y="34"/>
                    <a:pt x="54" y="19"/>
                    <a:pt x="76" y="2"/>
                  </a:cubicBezTo>
                  <a:cubicBezTo>
                    <a:pt x="79" y="0"/>
                    <a:pt x="73" y="1"/>
                    <a:pt x="72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37" name="组合 336"/>
          <p:cNvGrpSpPr/>
          <p:nvPr/>
        </p:nvGrpSpPr>
        <p:grpSpPr>
          <a:xfrm>
            <a:off x="10092526" y="5130624"/>
            <a:ext cx="1733003" cy="1392949"/>
            <a:chOff x="2551906" y="765498"/>
            <a:chExt cx="1022350" cy="920751"/>
          </a:xfrm>
        </p:grpSpPr>
        <p:sp>
          <p:nvSpPr>
            <p:cNvPr id="338" name="Freeform 30"/>
            <p:cNvSpPr>
              <a:spLocks/>
            </p:cNvSpPr>
            <p:nvPr/>
          </p:nvSpPr>
          <p:spPr bwMode="auto">
            <a:xfrm>
              <a:off x="3186906" y="811536"/>
              <a:ext cx="7938" cy="6350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1 h 4"/>
                <a:gd name="T4" fmla="*/ 0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0"/>
                    <a:pt x="3" y="1"/>
                    <a:pt x="4" y="1"/>
                  </a:cubicBezTo>
                  <a:cubicBezTo>
                    <a:pt x="3" y="4"/>
                    <a:pt x="2" y="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1"/>
            <p:cNvSpPr>
              <a:spLocks/>
            </p:cNvSpPr>
            <p:nvPr/>
          </p:nvSpPr>
          <p:spPr bwMode="auto">
            <a:xfrm>
              <a:off x="3352006" y="830586"/>
              <a:ext cx="34925" cy="19050"/>
            </a:xfrm>
            <a:custGeom>
              <a:avLst/>
              <a:gdLst>
                <a:gd name="T0" fmla="*/ 20 w 20"/>
                <a:gd name="T1" fmla="*/ 6 h 11"/>
                <a:gd name="T2" fmla="*/ 0 w 20"/>
                <a:gd name="T3" fmla="*/ 10 h 11"/>
                <a:gd name="T4" fmla="*/ 3 w 20"/>
                <a:gd name="T5" fmla="*/ 9 h 11"/>
                <a:gd name="T6" fmla="*/ 16 w 20"/>
                <a:gd name="T7" fmla="*/ 1 h 11"/>
                <a:gd name="T8" fmla="*/ 20 w 20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20" y="6"/>
                  </a:moveTo>
                  <a:cubicBezTo>
                    <a:pt x="13" y="0"/>
                    <a:pt x="7" y="11"/>
                    <a:pt x="0" y="10"/>
                  </a:cubicBezTo>
                  <a:cubicBezTo>
                    <a:pt x="0" y="9"/>
                    <a:pt x="2" y="8"/>
                    <a:pt x="3" y="9"/>
                  </a:cubicBezTo>
                  <a:cubicBezTo>
                    <a:pt x="6" y="5"/>
                    <a:pt x="12" y="4"/>
                    <a:pt x="16" y="1"/>
                  </a:cubicBezTo>
                  <a:cubicBezTo>
                    <a:pt x="18" y="2"/>
                    <a:pt x="20" y="4"/>
                    <a:pt x="20" y="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2"/>
            <p:cNvSpPr>
              <a:spLocks/>
            </p:cNvSpPr>
            <p:nvPr/>
          </p:nvSpPr>
          <p:spPr bwMode="auto">
            <a:xfrm>
              <a:off x="3382169" y="854398"/>
              <a:ext cx="42863" cy="19050"/>
            </a:xfrm>
            <a:custGeom>
              <a:avLst/>
              <a:gdLst>
                <a:gd name="T0" fmla="*/ 25 w 25"/>
                <a:gd name="T1" fmla="*/ 1 h 11"/>
                <a:gd name="T2" fmla="*/ 2 w 25"/>
                <a:gd name="T3" fmla="*/ 10 h 11"/>
                <a:gd name="T4" fmla="*/ 1 w 25"/>
                <a:gd name="T5" fmla="*/ 7 h 11"/>
                <a:gd name="T6" fmla="*/ 15 w 25"/>
                <a:gd name="T7" fmla="*/ 3 h 11"/>
                <a:gd name="T8" fmla="*/ 22 w 25"/>
                <a:gd name="T9" fmla="*/ 0 h 11"/>
                <a:gd name="T10" fmla="*/ 25 w 25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1">
                  <a:moveTo>
                    <a:pt x="25" y="1"/>
                  </a:moveTo>
                  <a:cubicBezTo>
                    <a:pt x="17" y="4"/>
                    <a:pt x="7" y="5"/>
                    <a:pt x="2" y="10"/>
                  </a:cubicBezTo>
                  <a:cubicBezTo>
                    <a:pt x="0" y="11"/>
                    <a:pt x="1" y="8"/>
                    <a:pt x="1" y="7"/>
                  </a:cubicBezTo>
                  <a:cubicBezTo>
                    <a:pt x="5" y="4"/>
                    <a:pt x="10" y="4"/>
                    <a:pt x="15" y="3"/>
                  </a:cubicBezTo>
                  <a:cubicBezTo>
                    <a:pt x="18" y="2"/>
                    <a:pt x="19" y="0"/>
                    <a:pt x="22" y="0"/>
                  </a:cubicBezTo>
                  <a:cubicBezTo>
                    <a:pt x="23" y="0"/>
                    <a:pt x="24" y="1"/>
                    <a:pt x="2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3"/>
            <p:cNvSpPr>
              <a:spLocks/>
            </p:cNvSpPr>
            <p:nvPr/>
          </p:nvSpPr>
          <p:spPr bwMode="auto">
            <a:xfrm>
              <a:off x="3452019" y="873448"/>
              <a:ext cx="4763" cy="1588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4"/>
            <p:cNvSpPr>
              <a:spLocks/>
            </p:cNvSpPr>
            <p:nvPr/>
          </p:nvSpPr>
          <p:spPr bwMode="auto">
            <a:xfrm>
              <a:off x="2947194" y="878211"/>
              <a:ext cx="44450" cy="25400"/>
            </a:xfrm>
            <a:custGeom>
              <a:avLst/>
              <a:gdLst>
                <a:gd name="T0" fmla="*/ 26 w 26"/>
                <a:gd name="T1" fmla="*/ 14 h 14"/>
                <a:gd name="T2" fmla="*/ 0 w 26"/>
                <a:gd name="T3" fmla="*/ 3 h 14"/>
                <a:gd name="T4" fmla="*/ 2 w 26"/>
                <a:gd name="T5" fmla="*/ 0 h 14"/>
                <a:gd name="T6" fmla="*/ 26 w 26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4">
                  <a:moveTo>
                    <a:pt x="26" y="14"/>
                  </a:moveTo>
                  <a:cubicBezTo>
                    <a:pt x="17" y="11"/>
                    <a:pt x="9" y="7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9" y="6"/>
                    <a:pt x="19" y="9"/>
                    <a:pt x="26" y="1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5"/>
            <p:cNvSpPr>
              <a:spLocks/>
            </p:cNvSpPr>
            <p:nvPr/>
          </p:nvSpPr>
          <p:spPr bwMode="auto">
            <a:xfrm>
              <a:off x="3336131" y="881386"/>
              <a:ext cx="7938" cy="3175"/>
            </a:xfrm>
            <a:custGeom>
              <a:avLst/>
              <a:gdLst>
                <a:gd name="T0" fmla="*/ 0 w 4"/>
                <a:gd name="T1" fmla="*/ 0 h 2"/>
                <a:gd name="T2" fmla="*/ 4 w 4"/>
                <a:gd name="T3" fmla="*/ 1 h 2"/>
                <a:gd name="T4" fmla="*/ 0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2" y="0"/>
                    <a:pt x="3" y="1"/>
                    <a:pt x="4" y="1"/>
                  </a:cubicBezTo>
                  <a:cubicBezTo>
                    <a:pt x="4" y="2"/>
                    <a:pt x="0" y="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6"/>
            <p:cNvSpPr>
              <a:spLocks/>
            </p:cNvSpPr>
            <p:nvPr/>
          </p:nvSpPr>
          <p:spPr bwMode="auto">
            <a:xfrm>
              <a:off x="2974181" y="881386"/>
              <a:ext cx="12700" cy="6350"/>
            </a:xfrm>
            <a:custGeom>
              <a:avLst/>
              <a:gdLst>
                <a:gd name="T0" fmla="*/ 0 w 7"/>
                <a:gd name="T1" fmla="*/ 1 h 4"/>
                <a:gd name="T2" fmla="*/ 7 w 7"/>
                <a:gd name="T3" fmla="*/ 4 h 4"/>
                <a:gd name="T4" fmla="*/ 0 w 7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0" y="1"/>
                  </a:moveTo>
                  <a:cubicBezTo>
                    <a:pt x="3" y="0"/>
                    <a:pt x="6" y="2"/>
                    <a:pt x="7" y="4"/>
                  </a:cubicBezTo>
                  <a:cubicBezTo>
                    <a:pt x="3" y="4"/>
                    <a:pt x="3" y="2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7"/>
            <p:cNvSpPr>
              <a:spLocks/>
            </p:cNvSpPr>
            <p:nvPr/>
          </p:nvSpPr>
          <p:spPr bwMode="auto">
            <a:xfrm>
              <a:off x="2986881" y="887736"/>
              <a:ext cx="23813" cy="14288"/>
            </a:xfrm>
            <a:custGeom>
              <a:avLst/>
              <a:gdLst>
                <a:gd name="T0" fmla="*/ 0 w 14"/>
                <a:gd name="T1" fmla="*/ 0 h 8"/>
                <a:gd name="T2" fmla="*/ 1 w 14"/>
                <a:gd name="T3" fmla="*/ 0 h 8"/>
                <a:gd name="T4" fmla="*/ 14 w 14"/>
                <a:gd name="T5" fmla="*/ 8 h 8"/>
                <a:gd name="T6" fmla="*/ 0 w 14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8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4" y="3"/>
                    <a:pt x="11" y="3"/>
                    <a:pt x="14" y="8"/>
                  </a:cubicBezTo>
                  <a:cubicBezTo>
                    <a:pt x="8" y="6"/>
                    <a:pt x="3" y="4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8"/>
            <p:cNvSpPr>
              <a:spLocks/>
            </p:cNvSpPr>
            <p:nvPr/>
          </p:nvSpPr>
          <p:spPr bwMode="auto">
            <a:xfrm>
              <a:off x="3442494" y="889323"/>
              <a:ext cx="53975" cy="23813"/>
            </a:xfrm>
            <a:custGeom>
              <a:avLst/>
              <a:gdLst>
                <a:gd name="T0" fmla="*/ 30 w 31"/>
                <a:gd name="T1" fmla="*/ 3 h 14"/>
                <a:gd name="T2" fmla="*/ 2 w 31"/>
                <a:gd name="T3" fmla="*/ 14 h 14"/>
                <a:gd name="T4" fmla="*/ 6 w 31"/>
                <a:gd name="T5" fmla="*/ 10 h 14"/>
                <a:gd name="T6" fmla="*/ 26 w 31"/>
                <a:gd name="T7" fmla="*/ 2 h 14"/>
                <a:gd name="T8" fmla="*/ 25 w 31"/>
                <a:gd name="T9" fmla="*/ 2 h 14"/>
                <a:gd name="T10" fmla="*/ 30 w 31"/>
                <a:gd name="T1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4">
                  <a:moveTo>
                    <a:pt x="30" y="3"/>
                  </a:moveTo>
                  <a:cubicBezTo>
                    <a:pt x="21" y="5"/>
                    <a:pt x="11" y="9"/>
                    <a:pt x="2" y="14"/>
                  </a:cubicBezTo>
                  <a:cubicBezTo>
                    <a:pt x="0" y="11"/>
                    <a:pt x="4" y="10"/>
                    <a:pt x="6" y="10"/>
                  </a:cubicBezTo>
                  <a:cubicBezTo>
                    <a:pt x="12" y="7"/>
                    <a:pt x="20" y="3"/>
                    <a:pt x="26" y="2"/>
                  </a:cubicBezTo>
                  <a:cubicBezTo>
                    <a:pt x="26" y="2"/>
                    <a:pt x="25" y="2"/>
                    <a:pt x="25" y="2"/>
                  </a:cubicBezTo>
                  <a:cubicBezTo>
                    <a:pt x="26" y="0"/>
                    <a:pt x="31" y="2"/>
                    <a:pt x="30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9"/>
            <p:cNvSpPr>
              <a:spLocks/>
            </p:cNvSpPr>
            <p:nvPr/>
          </p:nvSpPr>
          <p:spPr bwMode="auto">
            <a:xfrm>
              <a:off x="3012281" y="895673"/>
              <a:ext cx="23813" cy="19050"/>
            </a:xfrm>
            <a:custGeom>
              <a:avLst/>
              <a:gdLst>
                <a:gd name="T0" fmla="*/ 14 w 14"/>
                <a:gd name="T1" fmla="*/ 9 h 11"/>
                <a:gd name="T2" fmla="*/ 0 w 14"/>
                <a:gd name="T3" fmla="*/ 4 h 11"/>
                <a:gd name="T4" fmla="*/ 14 w 14"/>
                <a:gd name="T5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1">
                  <a:moveTo>
                    <a:pt x="14" y="9"/>
                  </a:moveTo>
                  <a:cubicBezTo>
                    <a:pt x="9" y="11"/>
                    <a:pt x="4" y="5"/>
                    <a:pt x="0" y="4"/>
                  </a:cubicBezTo>
                  <a:cubicBezTo>
                    <a:pt x="4" y="0"/>
                    <a:pt x="10" y="6"/>
                    <a:pt x="14" y="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40"/>
            <p:cNvSpPr>
              <a:spLocks/>
            </p:cNvSpPr>
            <p:nvPr/>
          </p:nvSpPr>
          <p:spPr bwMode="auto">
            <a:xfrm>
              <a:off x="2832894" y="908373"/>
              <a:ext cx="74613" cy="53975"/>
            </a:xfrm>
            <a:custGeom>
              <a:avLst/>
              <a:gdLst>
                <a:gd name="T0" fmla="*/ 5 w 43"/>
                <a:gd name="T1" fmla="*/ 0 h 31"/>
                <a:gd name="T2" fmla="*/ 5 w 43"/>
                <a:gd name="T3" fmla="*/ 2 h 31"/>
                <a:gd name="T4" fmla="*/ 31 w 43"/>
                <a:gd name="T5" fmla="*/ 22 h 31"/>
                <a:gd name="T6" fmla="*/ 32 w 43"/>
                <a:gd name="T7" fmla="*/ 24 h 31"/>
                <a:gd name="T8" fmla="*/ 43 w 43"/>
                <a:gd name="T9" fmla="*/ 31 h 31"/>
                <a:gd name="T10" fmla="*/ 31 w 43"/>
                <a:gd name="T11" fmla="*/ 25 h 31"/>
                <a:gd name="T12" fmla="*/ 0 w 43"/>
                <a:gd name="T13" fmla="*/ 4 h 31"/>
                <a:gd name="T14" fmla="*/ 5 w 43"/>
                <a:gd name="T1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31">
                  <a:moveTo>
                    <a:pt x="5" y="0"/>
                  </a:moveTo>
                  <a:cubicBezTo>
                    <a:pt x="6" y="1"/>
                    <a:pt x="6" y="1"/>
                    <a:pt x="5" y="2"/>
                  </a:cubicBezTo>
                  <a:cubicBezTo>
                    <a:pt x="11" y="10"/>
                    <a:pt x="22" y="16"/>
                    <a:pt x="31" y="22"/>
                  </a:cubicBezTo>
                  <a:cubicBezTo>
                    <a:pt x="31" y="23"/>
                    <a:pt x="32" y="23"/>
                    <a:pt x="32" y="24"/>
                  </a:cubicBezTo>
                  <a:cubicBezTo>
                    <a:pt x="36" y="25"/>
                    <a:pt x="40" y="28"/>
                    <a:pt x="43" y="31"/>
                  </a:cubicBezTo>
                  <a:cubicBezTo>
                    <a:pt x="38" y="31"/>
                    <a:pt x="35" y="25"/>
                    <a:pt x="31" y="25"/>
                  </a:cubicBezTo>
                  <a:cubicBezTo>
                    <a:pt x="22" y="17"/>
                    <a:pt x="10" y="11"/>
                    <a:pt x="0" y="4"/>
                  </a:cubicBezTo>
                  <a:cubicBezTo>
                    <a:pt x="0" y="1"/>
                    <a:pt x="3" y="1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41"/>
            <p:cNvSpPr>
              <a:spLocks/>
            </p:cNvSpPr>
            <p:nvPr/>
          </p:nvSpPr>
          <p:spPr bwMode="auto">
            <a:xfrm>
              <a:off x="2855119" y="908373"/>
              <a:ext cx="15875" cy="12700"/>
            </a:xfrm>
            <a:custGeom>
              <a:avLst/>
              <a:gdLst>
                <a:gd name="T0" fmla="*/ 1 w 9"/>
                <a:gd name="T1" fmla="*/ 0 h 7"/>
                <a:gd name="T2" fmla="*/ 9 w 9"/>
                <a:gd name="T3" fmla="*/ 7 h 7"/>
                <a:gd name="T4" fmla="*/ 1 w 9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1" y="0"/>
                  </a:moveTo>
                  <a:cubicBezTo>
                    <a:pt x="5" y="1"/>
                    <a:pt x="7" y="5"/>
                    <a:pt x="9" y="7"/>
                  </a:cubicBezTo>
                  <a:cubicBezTo>
                    <a:pt x="7" y="7"/>
                    <a:pt x="0" y="5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42"/>
            <p:cNvSpPr>
              <a:spLocks/>
            </p:cNvSpPr>
            <p:nvPr/>
          </p:nvSpPr>
          <p:spPr bwMode="auto">
            <a:xfrm>
              <a:off x="2874169" y="922661"/>
              <a:ext cx="17463" cy="9525"/>
            </a:xfrm>
            <a:custGeom>
              <a:avLst/>
              <a:gdLst>
                <a:gd name="T0" fmla="*/ 10 w 10"/>
                <a:gd name="T1" fmla="*/ 4 h 6"/>
                <a:gd name="T2" fmla="*/ 0 w 10"/>
                <a:gd name="T3" fmla="*/ 0 h 6"/>
                <a:gd name="T4" fmla="*/ 10 w 10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6">
                  <a:moveTo>
                    <a:pt x="10" y="4"/>
                  </a:moveTo>
                  <a:cubicBezTo>
                    <a:pt x="6" y="6"/>
                    <a:pt x="1" y="3"/>
                    <a:pt x="0" y="0"/>
                  </a:cubicBezTo>
                  <a:cubicBezTo>
                    <a:pt x="3" y="0"/>
                    <a:pt x="6" y="4"/>
                    <a:pt x="10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43"/>
            <p:cNvSpPr>
              <a:spLocks/>
            </p:cNvSpPr>
            <p:nvPr/>
          </p:nvSpPr>
          <p:spPr bwMode="auto">
            <a:xfrm>
              <a:off x="3382169" y="935361"/>
              <a:ext cx="4763" cy="4763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2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2"/>
                    <a:pt x="1" y="2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44"/>
            <p:cNvSpPr>
              <a:spLocks/>
            </p:cNvSpPr>
            <p:nvPr/>
          </p:nvSpPr>
          <p:spPr bwMode="auto">
            <a:xfrm>
              <a:off x="2907506" y="938536"/>
              <a:ext cx="11113" cy="12700"/>
            </a:xfrm>
            <a:custGeom>
              <a:avLst/>
              <a:gdLst>
                <a:gd name="T0" fmla="*/ 0 w 7"/>
                <a:gd name="T1" fmla="*/ 0 h 8"/>
                <a:gd name="T2" fmla="*/ 7 w 7"/>
                <a:gd name="T3" fmla="*/ 6 h 8"/>
                <a:gd name="T4" fmla="*/ 0 w 7"/>
                <a:gd name="T5" fmla="*/ 3 h 8"/>
                <a:gd name="T6" fmla="*/ 0 w 7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8">
                  <a:moveTo>
                    <a:pt x="0" y="0"/>
                  </a:moveTo>
                  <a:cubicBezTo>
                    <a:pt x="3" y="1"/>
                    <a:pt x="6" y="3"/>
                    <a:pt x="7" y="6"/>
                  </a:cubicBezTo>
                  <a:cubicBezTo>
                    <a:pt x="4" y="8"/>
                    <a:pt x="3" y="3"/>
                    <a:pt x="0" y="3"/>
                  </a:cubicBezTo>
                  <a:cubicBezTo>
                    <a:pt x="0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45"/>
            <p:cNvSpPr>
              <a:spLocks/>
            </p:cNvSpPr>
            <p:nvPr/>
          </p:nvSpPr>
          <p:spPr bwMode="auto">
            <a:xfrm>
              <a:off x="2772569" y="948061"/>
              <a:ext cx="6350" cy="49213"/>
            </a:xfrm>
            <a:custGeom>
              <a:avLst/>
              <a:gdLst>
                <a:gd name="T0" fmla="*/ 1 w 4"/>
                <a:gd name="T1" fmla="*/ 0 h 28"/>
                <a:gd name="T2" fmla="*/ 1 w 4"/>
                <a:gd name="T3" fmla="*/ 28 h 28"/>
                <a:gd name="T4" fmla="*/ 0 w 4"/>
                <a:gd name="T5" fmla="*/ 26 h 28"/>
                <a:gd name="T6" fmla="*/ 1 w 4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8">
                  <a:moveTo>
                    <a:pt x="1" y="0"/>
                  </a:moveTo>
                  <a:cubicBezTo>
                    <a:pt x="4" y="8"/>
                    <a:pt x="1" y="18"/>
                    <a:pt x="1" y="28"/>
                  </a:cubicBezTo>
                  <a:cubicBezTo>
                    <a:pt x="0" y="28"/>
                    <a:pt x="0" y="26"/>
                    <a:pt x="0" y="26"/>
                  </a:cubicBezTo>
                  <a:cubicBezTo>
                    <a:pt x="2" y="17"/>
                    <a:pt x="0" y="7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46"/>
            <p:cNvSpPr>
              <a:spLocks/>
            </p:cNvSpPr>
            <p:nvPr/>
          </p:nvSpPr>
          <p:spPr bwMode="auto">
            <a:xfrm>
              <a:off x="2915444" y="967111"/>
              <a:ext cx="3175" cy="317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1 h 2"/>
                <a:gd name="T4" fmla="*/ 0 w 2"/>
                <a:gd name="T5" fmla="*/ 1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47"/>
            <p:cNvSpPr>
              <a:spLocks/>
            </p:cNvSpPr>
            <p:nvPr/>
          </p:nvSpPr>
          <p:spPr bwMode="auto">
            <a:xfrm>
              <a:off x="3288506" y="970286"/>
              <a:ext cx="4763" cy="6350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2 h 3"/>
                <a:gd name="T4" fmla="*/ 3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3" y="2"/>
                    <a:pt x="2" y="3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48"/>
            <p:cNvSpPr>
              <a:spLocks/>
            </p:cNvSpPr>
            <p:nvPr/>
          </p:nvSpPr>
          <p:spPr bwMode="auto">
            <a:xfrm>
              <a:off x="3240881" y="986161"/>
              <a:ext cx="6350" cy="7938"/>
            </a:xfrm>
            <a:custGeom>
              <a:avLst/>
              <a:gdLst>
                <a:gd name="T0" fmla="*/ 2 w 3"/>
                <a:gd name="T1" fmla="*/ 0 h 4"/>
                <a:gd name="T2" fmla="*/ 3 w 3"/>
                <a:gd name="T3" fmla="*/ 3 h 4"/>
                <a:gd name="T4" fmla="*/ 0 w 3"/>
                <a:gd name="T5" fmla="*/ 1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1"/>
                    <a:pt x="3" y="1"/>
                    <a:pt x="3" y="3"/>
                  </a:cubicBezTo>
                  <a:cubicBezTo>
                    <a:pt x="0" y="4"/>
                    <a:pt x="2" y="0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49"/>
            <p:cNvSpPr>
              <a:spLocks/>
            </p:cNvSpPr>
            <p:nvPr/>
          </p:nvSpPr>
          <p:spPr bwMode="auto">
            <a:xfrm>
              <a:off x="3136106" y="1006798"/>
              <a:ext cx="11113" cy="7938"/>
            </a:xfrm>
            <a:custGeom>
              <a:avLst/>
              <a:gdLst>
                <a:gd name="T0" fmla="*/ 6 w 7"/>
                <a:gd name="T1" fmla="*/ 0 h 4"/>
                <a:gd name="T2" fmla="*/ 0 w 7"/>
                <a:gd name="T3" fmla="*/ 4 h 4"/>
                <a:gd name="T4" fmla="*/ 6 w 7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6" y="0"/>
                  </a:moveTo>
                  <a:cubicBezTo>
                    <a:pt x="7" y="1"/>
                    <a:pt x="2" y="3"/>
                    <a:pt x="0" y="4"/>
                  </a:cubicBezTo>
                  <a:cubicBezTo>
                    <a:pt x="1" y="2"/>
                    <a:pt x="5" y="2"/>
                    <a:pt x="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50"/>
            <p:cNvSpPr>
              <a:spLocks/>
            </p:cNvSpPr>
            <p:nvPr/>
          </p:nvSpPr>
          <p:spPr bwMode="auto">
            <a:xfrm>
              <a:off x="3409156" y="1024261"/>
              <a:ext cx="9525" cy="9525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1 h 5"/>
                <a:gd name="T4" fmla="*/ 0 w 5"/>
                <a:gd name="T5" fmla="*/ 5 h 5"/>
                <a:gd name="T6" fmla="*/ 4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4" y="1"/>
                    <a:pt x="4" y="2"/>
                    <a:pt x="4" y="1"/>
                  </a:cubicBezTo>
                  <a:cubicBezTo>
                    <a:pt x="5" y="3"/>
                    <a:pt x="2" y="5"/>
                    <a:pt x="0" y="5"/>
                  </a:cubicBezTo>
                  <a:cubicBezTo>
                    <a:pt x="1" y="3"/>
                    <a:pt x="2" y="1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51"/>
            <p:cNvSpPr>
              <a:spLocks/>
            </p:cNvSpPr>
            <p:nvPr/>
          </p:nvSpPr>
          <p:spPr bwMode="auto">
            <a:xfrm>
              <a:off x="3240881" y="1029023"/>
              <a:ext cx="7938" cy="6350"/>
            </a:xfrm>
            <a:custGeom>
              <a:avLst/>
              <a:gdLst>
                <a:gd name="T0" fmla="*/ 0 w 4"/>
                <a:gd name="T1" fmla="*/ 0 h 3"/>
                <a:gd name="T2" fmla="*/ 4 w 4"/>
                <a:gd name="T3" fmla="*/ 3 h 3"/>
                <a:gd name="T4" fmla="*/ 0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3" y="0"/>
                    <a:pt x="3" y="1"/>
                    <a:pt x="4" y="3"/>
                  </a:cubicBezTo>
                  <a:cubicBezTo>
                    <a:pt x="3" y="3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52"/>
            <p:cNvSpPr>
              <a:spLocks/>
            </p:cNvSpPr>
            <p:nvPr/>
          </p:nvSpPr>
          <p:spPr bwMode="auto">
            <a:xfrm>
              <a:off x="2953544" y="1032198"/>
              <a:ext cx="17463" cy="80963"/>
            </a:xfrm>
            <a:custGeom>
              <a:avLst/>
              <a:gdLst>
                <a:gd name="T0" fmla="*/ 3 w 10"/>
                <a:gd name="T1" fmla="*/ 0 h 47"/>
                <a:gd name="T2" fmla="*/ 4 w 10"/>
                <a:gd name="T3" fmla="*/ 15 h 47"/>
                <a:gd name="T4" fmla="*/ 5 w 10"/>
                <a:gd name="T5" fmla="*/ 16 h 47"/>
                <a:gd name="T6" fmla="*/ 4 w 10"/>
                <a:gd name="T7" fmla="*/ 28 h 47"/>
                <a:gd name="T8" fmla="*/ 6 w 10"/>
                <a:gd name="T9" fmla="*/ 43 h 47"/>
                <a:gd name="T10" fmla="*/ 9 w 10"/>
                <a:gd name="T11" fmla="*/ 18 h 47"/>
                <a:gd name="T12" fmla="*/ 9 w 10"/>
                <a:gd name="T13" fmla="*/ 23 h 47"/>
                <a:gd name="T14" fmla="*/ 9 w 10"/>
                <a:gd name="T15" fmla="*/ 32 h 47"/>
                <a:gd name="T16" fmla="*/ 9 w 10"/>
                <a:gd name="T17" fmla="*/ 36 h 47"/>
                <a:gd name="T18" fmla="*/ 6 w 10"/>
                <a:gd name="T19" fmla="*/ 47 h 47"/>
                <a:gd name="T20" fmla="*/ 4 w 10"/>
                <a:gd name="T21" fmla="*/ 47 h 47"/>
                <a:gd name="T22" fmla="*/ 1 w 10"/>
                <a:gd name="T23" fmla="*/ 2 h 47"/>
                <a:gd name="T24" fmla="*/ 2 w 10"/>
                <a:gd name="T25" fmla="*/ 0 h 47"/>
                <a:gd name="T26" fmla="*/ 3 w 10"/>
                <a:gd name="T2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47">
                  <a:moveTo>
                    <a:pt x="3" y="0"/>
                  </a:moveTo>
                  <a:cubicBezTo>
                    <a:pt x="4" y="5"/>
                    <a:pt x="5" y="11"/>
                    <a:pt x="4" y="15"/>
                  </a:cubicBezTo>
                  <a:cubicBezTo>
                    <a:pt x="4" y="15"/>
                    <a:pt x="5" y="15"/>
                    <a:pt x="5" y="16"/>
                  </a:cubicBezTo>
                  <a:cubicBezTo>
                    <a:pt x="4" y="20"/>
                    <a:pt x="6" y="25"/>
                    <a:pt x="4" y="28"/>
                  </a:cubicBezTo>
                  <a:cubicBezTo>
                    <a:pt x="6" y="34"/>
                    <a:pt x="5" y="37"/>
                    <a:pt x="6" y="43"/>
                  </a:cubicBezTo>
                  <a:cubicBezTo>
                    <a:pt x="8" y="35"/>
                    <a:pt x="7" y="25"/>
                    <a:pt x="9" y="18"/>
                  </a:cubicBezTo>
                  <a:cubicBezTo>
                    <a:pt x="10" y="19"/>
                    <a:pt x="10" y="22"/>
                    <a:pt x="9" y="23"/>
                  </a:cubicBezTo>
                  <a:cubicBezTo>
                    <a:pt x="9" y="26"/>
                    <a:pt x="9" y="29"/>
                    <a:pt x="9" y="32"/>
                  </a:cubicBezTo>
                  <a:cubicBezTo>
                    <a:pt x="9" y="34"/>
                    <a:pt x="8" y="34"/>
                    <a:pt x="9" y="36"/>
                  </a:cubicBezTo>
                  <a:cubicBezTo>
                    <a:pt x="9" y="39"/>
                    <a:pt x="8" y="45"/>
                    <a:pt x="6" y="47"/>
                  </a:cubicBezTo>
                  <a:cubicBezTo>
                    <a:pt x="5" y="47"/>
                    <a:pt x="5" y="47"/>
                    <a:pt x="4" y="47"/>
                  </a:cubicBezTo>
                  <a:cubicBezTo>
                    <a:pt x="3" y="30"/>
                    <a:pt x="3" y="18"/>
                    <a:pt x="1" y="2"/>
                  </a:cubicBezTo>
                  <a:cubicBezTo>
                    <a:pt x="0" y="1"/>
                    <a:pt x="2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53"/>
            <p:cNvSpPr>
              <a:spLocks/>
            </p:cNvSpPr>
            <p:nvPr/>
          </p:nvSpPr>
          <p:spPr bwMode="auto">
            <a:xfrm>
              <a:off x="3074194" y="1044898"/>
              <a:ext cx="6350" cy="6350"/>
            </a:xfrm>
            <a:custGeom>
              <a:avLst/>
              <a:gdLst>
                <a:gd name="T0" fmla="*/ 2 w 3"/>
                <a:gd name="T1" fmla="*/ 0 h 3"/>
                <a:gd name="T2" fmla="*/ 1 w 3"/>
                <a:gd name="T3" fmla="*/ 1 h 3"/>
                <a:gd name="T4" fmla="*/ 3 w 3"/>
                <a:gd name="T5" fmla="*/ 1 h 3"/>
                <a:gd name="T6" fmla="*/ 3 w 3"/>
                <a:gd name="T7" fmla="*/ 3 h 3"/>
                <a:gd name="T8" fmla="*/ 0 w 3"/>
                <a:gd name="T9" fmla="*/ 3 h 3"/>
                <a:gd name="T10" fmla="*/ 0 w 3"/>
                <a:gd name="T11" fmla="*/ 1 h 3"/>
                <a:gd name="T12" fmla="*/ 2 w 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3" y="0"/>
                    <a:pt x="2" y="1"/>
                    <a:pt x="1" y="1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2" y="2"/>
                    <a:pt x="2" y="3"/>
                    <a:pt x="0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54"/>
            <p:cNvSpPr>
              <a:spLocks/>
            </p:cNvSpPr>
            <p:nvPr/>
          </p:nvSpPr>
          <p:spPr bwMode="auto">
            <a:xfrm>
              <a:off x="3126581" y="1063948"/>
              <a:ext cx="46038" cy="28575"/>
            </a:xfrm>
            <a:custGeom>
              <a:avLst/>
              <a:gdLst>
                <a:gd name="T0" fmla="*/ 25 w 26"/>
                <a:gd name="T1" fmla="*/ 1 h 16"/>
                <a:gd name="T2" fmla="*/ 25 w 26"/>
                <a:gd name="T3" fmla="*/ 1 h 16"/>
                <a:gd name="T4" fmla="*/ 23 w 26"/>
                <a:gd name="T5" fmla="*/ 3 h 16"/>
                <a:gd name="T6" fmla="*/ 0 w 26"/>
                <a:gd name="T7" fmla="*/ 16 h 16"/>
                <a:gd name="T8" fmla="*/ 25 w 26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6">
                  <a:moveTo>
                    <a:pt x="25" y="1"/>
                  </a:moveTo>
                  <a:cubicBezTo>
                    <a:pt x="26" y="0"/>
                    <a:pt x="26" y="1"/>
                    <a:pt x="25" y="1"/>
                  </a:cubicBezTo>
                  <a:cubicBezTo>
                    <a:pt x="26" y="3"/>
                    <a:pt x="24" y="3"/>
                    <a:pt x="23" y="3"/>
                  </a:cubicBezTo>
                  <a:cubicBezTo>
                    <a:pt x="16" y="8"/>
                    <a:pt x="9" y="12"/>
                    <a:pt x="0" y="16"/>
                  </a:cubicBezTo>
                  <a:cubicBezTo>
                    <a:pt x="8" y="10"/>
                    <a:pt x="17" y="6"/>
                    <a:pt x="2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55"/>
            <p:cNvSpPr>
              <a:spLocks/>
            </p:cNvSpPr>
            <p:nvPr/>
          </p:nvSpPr>
          <p:spPr bwMode="auto">
            <a:xfrm>
              <a:off x="3399631" y="1098873"/>
              <a:ext cx="31750" cy="93663"/>
            </a:xfrm>
            <a:custGeom>
              <a:avLst/>
              <a:gdLst>
                <a:gd name="T0" fmla="*/ 18 w 19"/>
                <a:gd name="T1" fmla="*/ 0 h 54"/>
                <a:gd name="T2" fmla="*/ 19 w 19"/>
                <a:gd name="T3" fmla="*/ 1 h 54"/>
                <a:gd name="T4" fmla="*/ 2 w 19"/>
                <a:gd name="T5" fmla="*/ 52 h 54"/>
                <a:gd name="T6" fmla="*/ 13 w 19"/>
                <a:gd name="T7" fmla="*/ 40 h 54"/>
                <a:gd name="T8" fmla="*/ 4 w 19"/>
                <a:gd name="T9" fmla="*/ 54 h 54"/>
                <a:gd name="T10" fmla="*/ 1 w 19"/>
                <a:gd name="T11" fmla="*/ 54 h 54"/>
                <a:gd name="T12" fmla="*/ 4 w 19"/>
                <a:gd name="T13" fmla="*/ 42 h 54"/>
                <a:gd name="T14" fmla="*/ 18 w 19"/>
                <a:gd name="T1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54">
                  <a:moveTo>
                    <a:pt x="18" y="0"/>
                  </a:moveTo>
                  <a:cubicBezTo>
                    <a:pt x="19" y="0"/>
                    <a:pt x="19" y="1"/>
                    <a:pt x="19" y="1"/>
                  </a:cubicBezTo>
                  <a:cubicBezTo>
                    <a:pt x="13" y="18"/>
                    <a:pt x="6" y="35"/>
                    <a:pt x="2" y="52"/>
                  </a:cubicBezTo>
                  <a:cubicBezTo>
                    <a:pt x="7" y="50"/>
                    <a:pt x="8" y="43"/>
                    <a:pt x="13" y="40"/>
                  </a:cubicBezTo>
                  <a:cubicBezTo>
                    <a:pt x="10" y="47"/>
                    <a:pt x="8" y="50"/>
                    <a:pt x="4" y="54"/>
                  </a:cubicBezTo>
                  <a:cubicBezTo>
                    <a:pt x="3" y="54"/>
                    <a:pt x="2" y="54"/>
                    <a:pt x="1" y="54"/>
                  </a:cubicBezTo>
                  <a:cubicBezTo>
                    <a:pt x="0" y="50"/>
                    <a:pt x="3" y="46"/>
                    <a:pt x="4" y="42"/>
                  </a:cubicBezTo>
                  <a:cubicBezTo>
                    <a:pt x="8" y="28"/>
                    <a:pt x="13" y="14"/>
                    <a:pt x="1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56"/>
            <p:cNvSpPr>
              <a:spLocks/>
            </p:cNvSpPr>
            <p:nvPr/>
          </p:nvSpPr>
          <p:spPr bwMode="auto">
            <a:xfrm>
              <a:off x="2950369" y="1100461"/>
              <a:ext cx="3175" cy="317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1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57"/>
            <p:cNvSpPr>
              <a:spLocks/>
            </p:cNvSpPr>
            <p:nvPr/>
          </p:nvSpPr>
          <p:spPr bwMode="auto">
            <a:xfrm>
              <a:off x="3420269" y="1103636"/>
              <a:ext cx="4763" cy="9525"/>
            </a:xfrm>
            <a:custGeom>
              <a:avLst/>
              <a:gdLst>
                <a:gd name="T0" fmla="*/ 3 w 3"/>
                <a:gd name="T1" fmla="*/ 0 h 5"/>
                <a:gd name="T2" fmla="*/ 0 w 3"/>
                <a:gd name="T3" fmla="*/ 5 h 5"/>
                <a:gd name="T4" fmla="*/ 3 w 3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cubicBezTo>
                    <a:pt x="3" y="1"/>
                    <a:pt x="2" y="5"/>
                    <a:pt x="0" y="5"/>
                  </a:cubicBezTo>
                  <a:cubicBezTo>
                    <a:pt x="1" y="3"/>
                    <a:pt x="2" y="2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58"/>
            <p:cNvSpPr>
              <a:spLocks/>
            </p:cNvSpPr>
            <p:nvPr/>
          </p:nvSpPr>
          <p:spPr bwMode="auto">
            <a:xfrm>
              <a:off x="3412331" y="1117923"/>
              <a:ext cx="6350" cy="4763"/>
            </a:xfrm>
            <a:custGeom>
              <a:avLst/>
              <a:gdLst>
                <a:gd name="T0" fmla="*/ 2 w 3"/>
                <a:gd name="T1" fmla="*/ 0 h 3"/>
                <a:gd name="T2" fmla="*/ 1 w 3"/>
                <a:gd name="T3" fmla="*/ 3 h 3"/>
                <a:gd name="T4" fmla="*/ 2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3" y="0"/>
                    <a:pt x="2" y="2"/>
                    <a:pt x="1" y="3"/>
                  </a:cubicBezTo>
                  <a:cubicBezTo>
                    <a:pt x="0" y="2"/>
                    <a:pt x="2" y="1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59"/>
            <p:cNvSpPr>
              <a:spLocks/>
            </p:cNvSpPr>
            <p:nvPr/>
          </p:nvSpPr>
          <p:spPr bwMode="auto">
            <a:xfrm>
              <a:off x="2772569" y="1121098"/>
              <a:ext cx="79375" cy="38100"/>
            </a:xfrm>
            <a:custGeom>
              <a:avLst/>
              <a:gdLst>
                <a:gd name="T0" fmla="*/ 46 w 46"/>
                <a:gd name="T1" fmla="*/ 1 h 22"/>
                <a:gd name="T2" fmla="*/ 39 w 46"/>
                <a:gd name="T3" fmla="*/ 4 h 22"/>
                <a:gd name="T4" fmla="*/ 8 w 46"/>
                <a:gd name="T5" fmla="*/ 18 h 22"/>
                <a:gd name="T6" fmla="*/ 6 w 46"/>
                <a:gd name="T7" fmla="*/ 21 h 22"/>
                <a:gd name="T8" fmla="*/ 0 w 46"/>
                <a:gd name="T9" fmla="*/ 21 h 22"/>
                <a:gd name="T10" fmla="*/ 40 w 46"/>
                <a:gd name="T11" fmla="*/ 1 h 22"/>
                <a:gd name="T12" fmla="*/ 46 w 46"/>
                <a:gd name="T13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2">
                  <a:moveTo>
                    <a:pt x="46" y="1"/>
                  </a:moveTo>
                  <a:cubicBezTo>
                    <a:pt x="44" y="3"/>
                    <a:pt x="42" y="3"/>
                    <a:pt x="39" y="4"/>
                  </a:cubicBezTo>
                  <a:cubicBezTo>
                    <a:pt x="30" y="10"/>
                    <a:pt x="18" y="13"/>
                    <a:pt x="8" y="18"/>
                  </a:cubicBezTo>
                  <a:cubicBezTo>
                    <a:pt x="7" y="19"/>
                    <a:pt x="6" y="19"/>
                    <a:pt x="6" y="21"/>
                  </a:cubicBezTo>
                  <a:cubicBezTo>
                    <a:pt x="4" y="21"/>
                    <a:pt x="2" y="22"/>
                    <a:pt x="0" y="21"/>
                  </a:cubicBezTo>
                  <a:cubicBezTo>
                    <a:pt x="11" y="12"/>
                    <a:pt x="28" y="10"/>
                    <a:pt x="40" y="1"/>
                  </a:cubicBezTo>
                  <a:cubicBezTo>
                    <a:pt x="43" y="0"/>
                    <a:pt x="43" y="2"/>
                    <a:pt x="46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60"/>
            <p:cNvSpPr>
              <a:spLocks/>
            </p:cNvSpPr>
            <p:nvPr/>
          </p:nvSpPr>
          <p:spPr bwMode="auto">
            <a:xfrm>
              <a:off x="2820194" y="1132211"/>
              <a:ext cx="53975" cy="28575"/>
            </a:xfrm>
            <a:custGeom>
              <a:avLst/>
              <a:gdLst>
                <a:gd name="T0" fmla="*/ 31 w 31"/>
                <a:gd name="T1" fmla="*/ 4 h 17"/>
                <a:gd name="T2" fmla="*/ 0 w 31"/>
                <a:gd name="T3" fmla="*/ 17 h 17"/>
                <a:gd name="T4" fmla="*/ 16 w 31"/>
                <a:gd name="T5" fmla="*/ 9 h 17"/>
                <a:gd name="T6" fmla="*/ 31 w 31"/>
                <a:gd name="T7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7">
                  <a:moveTo>
                    <a:pt x="31" y="4"/>
                  </a:moveTo>
                  <a:cubicBezTo>
                    <a:pt x="21" y="8"/>
                    <a:pt x="11" y="13"/>
                    <a:pt x="0" y="17"/>
                  </a:cubicBezTo>
                  <a:cubicBezTo>
                    <a:pt x="3" y="14"/>
                    <a:pt x="9" y="11"/>
                    <a:pt x="16" y="9"/>
                  </a:cubicBezTo>
                  <a:cubicBezTo>
                    <a:pt x="22" y="7"/>
                    <a:pt x="25" y="0"/>
                    <a:pt x="31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61"/>
            <p:cNvSpPr>
              <a:spLocks/>
            </p:cNvSpPr>
            <p:nvPr/>
          </p:nvSpPr>
          <p:spPr bwMode="auto">
            <a:xfrm>
              <a:off x="3129756" y="1157611"/>
              <a:ext cx="4763" cy="1588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1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1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62"/>
            <p:cNvSpPr>
              <a:spLocks/>
            </p:cNvSpPr>
            <p:nvPr/>
          </p:nvSpPr>
          <p:spPr bwMode="auto">
            <a:xfrm>
              <a:off x="3115469" y="1159198"/>
              <a:ext cx="14288" cy="14288"/>
            </a:xfrm>
            <a:custGeom>
              <a:avLst/>
              <a:gdLst>
                <a:gd name="T0" fmla="*/ 8 w 9"/>
                <a:gd name="T1" fmla="*/ 0 h 8"/>
                <a:gd name="T2" fmla="*/ 0 w 9"/>
                <a:gd name="T3" fmla="*/ 8 h 8"/>
                <a:gd name="T4" fmla="*/ 8 w 9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8" y="0"/>
                  </a:moveTo>
                  <a:cubicBezTo>
                    <a:pt x="9" y="3"/>
                    <a:pt x="2" y="6"/>
                    <a:pt x="0" y="8"/>
                  </a:cubicBezTo>
                  <a:cubicBezTo>
                    <a:pt x="2" y="4"/>
                    <a:pt x="6" y="3"/>
                    <a:pt x="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63"/>
            <p:cNvSpPr>
              <a:spLocks/>
            </p:cNvSpPr>
            <p:nvPr/>
          </p:nvSpPr>
          <p:spPr bwMode="auto">
            <a:xfrm>
              <a:off x="3334544" y="1184598"/>
              <a:ext cx="41275" cy="42863"/>
            </a:xfrm>
            <a:custGeom>
              <a:avLst/>
              <a:gdLst>
                <a:gd name="T0" fmla="*/ 24 w 24"/>
                <a:gd name="T1" fmla="*/ 0 h 25"/>
                <a:gd name="T2" fmla="*/ 0 w 24"/>
                <a:gd name="T3" fmla="*/ 25 h 25"/>
                <a:gd name="T4" fmla="*/ 23 w 24"/>
                <a:gd name="T5" fmla="*/ 0 h 25"/>
                <a:gd name="T6" fmla="*/ 24 w 2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5">
                  <a:moveTo>
                    <a:pt x="24" y="0"/>
                  </a:moveTo>
                  <a:cubicBezTo>
                    <a:pt x="17" y="9"/>
                    <a:pt x="8" y="17"/>
                    <a:pt x="0" y="25"/>
                  </a:cubicBezTo>
                  <a:cubicBezTo>
                    <a:pt x="6" y="16"/>
                    <a:pt x="15" y="9"/>
                    <a:pt x="23" y="0"/>
                  </a:cubicBezTo>
                  <a:cubicBezTo>
                    <a:pt x="23" y="0"/>
                    <a:pt x="24" y="0"/>
                    <a:pt x="2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64"/>
            <p:cNvSpPr>
              <a:spLocks/>
            </p:cNvSpPr>
            <p:nvPr/>
          </p:nvSpPr>
          <p:spPr bwMode="auto">
            <a:xfrm>
              <a:off x="3328194" y="1229048"/>
              <a:ext cx="6350" cy="4763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3 h 3"/>
                <a:gd name="T4" fmla="*/ 3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4" y="1"/>
                    <a:pt x="2" y="1"/>
                    <a:pt x="2" y="3"/>
                  </a:cubicBezTo>
                  <a:cubicBezTo>
                    <a:pt x="0" y="2"/>
                    <a:pt x="2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65"/>
            <p:cNvSpPr>
              <a:spLocks/>
            </p:cNvSpPr>
            <p:nvPr/>
          </p:nvSpPr>
          <p:spPr bwMode="auto">
            <a:xfrm>
              <a:off x="2905919" y="1230636"/>
              <a:ext cx="6350" cy="4763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3 h 3"/>
                <a:gd name="T4" fmla="*/ 4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2"/>
                    <a:pt x="2" y="3"/>
                    <a:pt x="0" y="3"/>
                  </a:cubicBezTo>
                  <a:cubicBezTo>
                    <a:pt x="1" y="1"/>
                    <a:pt x="3" y="0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66"/>
            <p:cNvSpPr>
              <a:spLocks/>
            </p:cNvSpPr>
            <p:nvPr/>
          </p:nvSpPr>
          <p:spPr bwMode="auto">
            <a:xfrm>
              <a:off x="2726531" y="1230636"/>
              <a:ext cx="3175" cy="9525"/>
            </a:xfrm>
            <a:custGeom>
              <a:avLst/>
              <a:gdLst>
                <a:gd name="T0" fmla="*/ 0 w 2"/>
                <a:gd name="T1" fmla="*/ 2 h 5"/>
                <a:gd name="T2" fmla="*/ 0 w 2"/>
                <a:gd name="T3" fmla="*/ 4 h 5"/>
                <a:gd name="T4" fmla="*/ 0 w 2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2"/>
                  </a:moveTo>
                  <a:cubicBezTo>
                    <a:pt x="1" y="0"/>
                    <a:pt x="2" y="5"/>
                    <a:pt x="0" y="4"/>
                  </a:cubicBezTo>
                  <a:cubicBezTo>
                    <a:pt x="0" y="3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67"/>
            <p:cNvSpPr>
              <a:spLocks/>
            </p:cNvSpPr>
            <p:nvPr/>
          </p:nvSpPr>
          <p:spPr bwMode="auto">
            <a:xfrm>
              <a:off x="2891631" y="1240161"/>
              <a:ext cx="11113" cy="9525"/>
            </a:xfrm>
            <a:custGeom>
              <a:avLst/>
              <a:gdLst>
                <a:gd name="T0" fmla="*/ 5 w 7"/>
                <a:gd name="T1" fmla="*/ 0 h 6"/>
                <a:gd name="T2" fmla="*/ 6 w 7"/>
                <a:gd name="T3" fmla="*/ 2 h 6"/>
                <a:gd name="T4" fmla="*/ 0 w 7"/>
                <a:gd name="T5" fmla="*/ 6 h 6"/>
                <a:gd name="T6" fmla="*/ 5 w 7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5" y="0"/>
                  </a:moveTo>
                  <a:cubicBezTo>
                    <a:pt x="7" y="1"/>
                    <a:pt x="5" y="1"/>
                    <a:pt x="6" y="2"/>
                  </a:cubicBezTo>
                  <a:cubicBezTo>
                    <a:pt x="3" y="3"/>
                    <a:pt x="3" y="6"/>
                    <a:pt x="0" y="6"/>
                  </a:cubicBezTo>
                  <a:cubicBezTo>
                    <a:pt x="1" y="3"/>
                    <a:pt x="3" y="2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68"/>
            <p:cNvSpPr>
              <a:spLocks/>
            </p:cNvSpPr>
            <p:nvPr/>
          </p:nvSpPr>
          <p:spPr bwMode="auto">
            <a:xfrm>
              <a:off x="2953544" y="1275086"/>
              <a:ext cx="3175" cy="6350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1 h 3"/>
                <a:gd name="T4" fmla="*/ 2 w 2"/>
                <a:gd name="T5" fmla="*/ 3 h 3"/>
                <a:gd name="T6" fmla="*/ 1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1"/>
                    <a:pt x="2" y="1"/>
                    <a:pt x="2" y="1"/>
                  </a:cubicBezTo>
                  <a:cubicBezTo>
                    <a:pt x="2" y="2"/>
                    <a:pt x="1" y="2"/>
                    <a:pt x="2" y="3"/>
                  </a:cubicBezTo>
                  <a:cubicBezTo>
                    <a:pt x="0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69"/>
            <p:cNvSpPr>
              <a:spLocks/>
            </p:cNvSpPr>
            <p:nvPr/>
          </p:nvSpPr>
          <p:spPr bwMode="auto">
            <a:xfrm>
              <a:off x="3547269" y="1278261"/>
              <a:ext cx="4763" cy="1588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0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70"/>
            <p:cNvSpPr>
              <a:spLocks/>
            </p:cNvSpPr>
            <p:nvPr/>
          </p:nvSpPr>
          <p:spPr bwMode="auto">
            <a:xfrm>
              <a:off x="3329781" y="1289373"/>
              <a:ext cx="17463" cy="20638"/>
            </a:xfrm>
            <a:custGeom>
              <a:avLst/>
              <a:gdLst>
                <a:gd name="T0" fmla="*/ 10 w 10"/>
                <a:gd name="T1" fmla="*/ 0 h 12"/>
                <a:gd name="T2" fmla="*/ 0 w 10"/>
                <a:gd name="T3" fmla="*/ 12 h 12"/>
                <a:gd name="T4" fmla="*/ 10 w 10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2">
                  <a:moveTo>
                    <a:pt x="10" y="0"/>
                  </a:moveTo>
                  <a:cubicBezTo>
                    <a:pt x="6" y="4"/>
                    <a:pt x="4" y="8"/>
                    <a:pt x="0" y="12"/>
                  </a:cubicBezTo>
                  <a:cubicBezTo>
                    <a:pt x="1" y="7"/>
                    <a:pt x="6" y="3"/>
                    <a:pt x="1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71"/>
            <p:cNvSpPr>
              <a:spLocks/>
            </p:cNvSpPr>
            <p:nvPr/>
          </p:nvSpPr>
          <p:spPr bwMode="auto">
            <a:xfrm>
              <a:off x="2951956" y="1319536"/>
              <a:ext cx="4763" cy="476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1"/>
                    <a:pt x="2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72"/>
            <p:cNvSpPr>
              <a:spLocks/>
            </p:cNvSpPr>
            <p:nvPr/>
          </p:nvSpPr>
          <p:spPr bwMode="auto">
            <a:xfrm>
              <a:off x="2894806" y="1333823"/>
              <a:ext cx="12700" cy="15875"/>
            </a:xfrm>
            <a:custGeom>
              <a:avLst/>
              <a:gdLst>
                <a:gd name="T0" fmla="*/ 6 w 7"/>
                <a:gd name="T1" fmla="*/ 0 h 10"/>
                <a:gd name="T2" fmla="*/ 3 w 7"/>
                <a:gd name="T3" fmla="*/ 5 h 10"/>
                <a:gd name="T4" fmla="*/ 0 w 7"/>
                <a:gd name="T5" fmla="*/ 10 h 10"/>
                <a:gd name="T6" fmla="*/ 6 w 7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0">
                  <a:moveTo>
                    <a:pt x="6" y="0"/>
                  </a:moveTo>
                  <a:cubicBezTo>
                    <a:pt x="7" y="2"/>
                    <a:pt x="6" y="5"/>
                    <a:pt x="3" y="5"/>
                  </a:cubicBezTo>
                  <a:cubicBezTo>
                    <a:pt x="3" y="6"/>
                    <a:pt x="1" y="9"/>
                    <a:pt x="0" y="10"/>
                  </a:cubicBezTo>
                  <a:cubicBezTo>
                    <a:pt x="0" y="6"/>
                    <a:pt x="4" y="2"/>
                    <a:pt x="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73"/>
            <p:cNvSpPr>
              <a:spLocks/>
            </p:cNvSpPr>
            <p:nvPr/>
          </p:nvSpPr>
          <p:spPr bwMode="auto">
            <a:xfrm>
              <a:off x="3366294" y="1336998"/>
              <a:ext cx="4763" cy="4763"/>
            </a:xfrm>
            <a:custGeom>
              <a:avLst/>
              <a:gdLst>
                <a:gd name="T0" fmla="*/ 0 w 3"/>
                <a:gd name="T1" fmla="*/ 1 h 3"/>
                <a:gd name="T2" fmla="*/ 3 w 3"/>
                <a:gd name="T3" fmla="*/ 1 h 3"/>
                <a:gd name="T4" fmla="*/ 3 w 3"/>
                <a:gd name="T5" fmla="*/ 3 h 3"/>
                <a:gd name="T6" fmla="*/ 0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3" y="2"/>
                    <a:pt x="2" y="2"/>
                    <a:pt x="3" y="3"/>
                  </a:cubicBezTo>
                  <a:cubicBezTo>
                    <a:pt x="1" y="3"/>
                    <a:pt x="1" y="2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74"/>
            <p:cNvSpPr>
              <a:spLocks/>
            </p:cNvSpPr>
            <p:nvPr/>
          </p:nvSpPr>
          <p:spPr bwMode="auto">
            <a:xfrm>
              <a:off x="2785269" y="1379861"/>
              <a:ext cx="6350" cy="7938"/>
            </a:xfrm>
            <a:custGeom>
              <a:avLst/>
              <a:gdLst>
                <a:gd name="T0" fmla="*/ 1 w 3"/>
                <a:gd name="T1" fmla="*/ 0 h 5"/>
                <a:gd name="T2" fmla="*/ 2 w 3"/>
                <a:gd name="T3" fmla="*/ 5 h 5"/>
                <a:gd name="T4" fmla="*/ 1 w 3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2" y="1"/>
                    <a:pt x="3" y="3"/>
                    <a:pt x="2" y="5"/>
                  </a:cubicBezTo>
                  <a:cubicBezTo>
                    <a:pt x="0" y="5"/>
                    <a:pt x="0" y="2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75"/>
            <p:cNvSpPr>
              <a:spLocks/>
            </p:cNvSpPr>
            <p:nvPr/>
          </p:nvSpPr>
          <p:spPr bwMode="auto">
            <a:xfrm>
              <a:off x="3353594" y="1378273"/>
              <a:ext cx="182563" cy="88900"/>
            </a:xfrm>
            <a:custGeom>
              <a:avLst/>
              <a:gdLst>
                <a:gd name="T0" fmla="*/ 105 w 105"/>
                <a:gd name="T1" fmla="*/ 2 h 51"/>
                <a:gd name="T2" fmla="*/ 63 w 105"/>
                <a:gd name="T3" fmla="*/ 20 h 51"/>
                <a:gd name="T4" fmla="*/ 41 w 105"/>
                <a:gd name="T5" fmla="*/ 31 h 51"/>
                <a:gd name="T6" fmla="*/ 23 w 105"/>
                <a:gd name="T7" fmla="*/ 40 h 51"/>
                <a:gd name="T8" fmla="*/ 11 w 105"/>
                <a:gd name="T9" fmla="*/ 46 h 51"/>
                <a:gd name="T10" fmla="*/ 0 w 105"/>
                <a:gd name="T11" fmla="*/ 51 h 51"/>
                <a:gd name="T12" fmla="*/ 2 w 105"/>
                <a:gd name="T13" fmla="*/ 48 h 51"/>
                <a:gd name="T14" fmla="*/ 61 w 105"/>
                <a:gd name="T15" fmla="*/ 19 h 51"/>
                <a:gd name="T16" fmla="*/ 62 w 105"/>
                <a:gd name="T17" fmla="*/ 19 h 51"/>
                <a:gd name="T18" fmla="*/ 63 w 105"/>
                <a:gd name="T19" fmla="*/ 18 h 51"/>
                <a:gd name="T20" fmla="*/ 101 w 105"/>
                <a:gd name="T21" fmla="*/ 2 h 51"/>
                <a:gd name="T22" fmla="*/ 105 w 105"/>
                <a:gd name="T23" fmla="*/ 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51">
                  <a:moveTo>
                    <a:pt x="105" y="2"/>
                  </a:moveTo>
                  <a:cubicBezTo>
                    <a:pt x="90" y="7"/>
                    <a:pt x="76" y="16"/>
                    <a:pt x="63" y="20"/>
                  </a:cubicBezTo>
                  <a:cubicBezTo>
                    <a:pt x="56" y="25"/>
                    <a:pt x="48" y="27"/>
                    <a:pt x="41" y="31"/>
                  </a:cubicBezTo>
                  <a:cubicBezTo>
                    <a:pt x="36" y="34"/>
                    <a:pt x="28" y="37"/>
                    <a:pt x="23" y="40"/>
                  </a:cubicBezTo>
                  <a:cubicBezTo>
                    <a:pt x="19" y="43"/>
                    <a:pt x="15" y="44"/>
                    <a:pt x="11" y="46"/>
                  </a:cubicBezTo>
                  <a:cubicBezTo>
                    <a:pt x="8" y="48"/>
                    <a:pt x="4" y="51"/>
                    <a:pt x="0" y="51"/>
                  </a:cubicBezTo>
                  <a:cubicBezTo>
                    <a:pt x="2" y="50"/>
                    <a:pt x="1" y="50"/>
                    <a:pt x="2" y="48"/>
                  </a:cubicBezTo>
                  <a:cubicBezTo>
                    <a:pt x="21" y="38"/>
                    <a:pt x="41" y="28"/>
                    <a:pt x="61" y="19"/>
                  </a:cubicBezTo>
                  <a:cubicBezTo>
                    <a:pt x="62" y="19"/>
                    <a:pt x="62" y="19"/>
                    <a:pt x="62" y="19"/>
                  </a:cubicBezTo>
                  <a:cubicBezTo>
                    <a:pt x="63" y="19"/>
                    <a:pt x="63" y="18"/>
                    <a:pt x="63" y="18"/>
                  </a:cubicBezTo>
                  <a:cubicBezTo>
                    <a:pt x="75" y="14"/>
                    <a:pt x="90" y="5"/>
                    <a:pt x="101" y="2"/>
                  </a:cubicBezTo>
                  <a:cubicBezTo>
                    <a:pt x="102" y="2"/>
                    <a:pt x="104" y="0"/>
                    <a:pt x="105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76"/>
            <p:cNvSpPr>
              <a:spLocks/>
            </p:cNvSpPr>
            <p:nvPr/>
          </p:nvSpPr>
          <p:spPr bwMode="auto">
            <a:xfrm>
              <a:off x="3356769" y="1405261"/>
              <a:ext cx="168275" cy="79375"/>
            </a:xfrm>
            <a:custGeom>
              <a:avLst/>
              <a:gdLst>
                <a:gd name="T0" fmla="*/ 96 w 97"/>
                <a:gd name="T1" fmla="*/ 0 h 45"/>
                <a:gd name="T2" fmla="*/ 93 w 97"/>
                <a:gd name="T3" fmla="*/ 3 h 45"/>
                <a:gd name="T4" fmla="*/ 56 w 97"/>
                <a:gd name="T5" fmla="*/ 19 h 45"/>
                <a:gd name="T6" fmla="*/ 55 w 97"/>
                <a:gd name="T7" fmla="*/ 21 h 45"/>
                <a:gd name="T8" fmla="*/ 48 w 97"/>
                <a:gd name="T9" fmla="*/ 25 h 45"/>
                <a:gd name="T10" fmla="*/ 2 w 97"/>
                <a:gd name="T11" fmla="*/ 45 h 45"/>
                <a:gd name="T12" fmla="*/ 2 w 97"/>
                <a:gd name="T13" fmla="*/ 41 h 45"/>
                <a:gd name="T14" fmla="*/ 73 w 97"/>
                <a:gd name="T15" fmla="*/ 9 h 45"/>
                <a:gd name="T16" fmla="*/ 96 w 97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7" h="45">
                  <a:moveTo>
                    <a:pt x="96" y="0"/>
                  </a:moveTo>
                  <a:cubicBezTo>
                    <a:pt x="97" y="2"/>
                    <a:pt x="93" y="1"/>
                    <a:pt x="93" y="3"/>
                  </a:cubicBezTo>
                  <a:cubicBezTo>
                    <a:pt x="81" y="7"/>
                    <a:pt x="69" y="14"/>
                    <a:pt x="56" y="19"/>
                  </a:cubicBezTo>
                  <a:cubicBezTo>
                    <a:pt x="56" y="20"/>
                    <a:pt x="55" y="21"/>
                    <a:pt x="55" y="21"/>
                  </a:cubicBezTo>
                  <a:cubicBezTo>
                    <a:pt x="52" y="22"/>
                    <a:pt x="49" y="23"/>
                    <a:pt x="48" y="25"/>
                  </a:cubicBezTo>
                  <a:cubicBezTo>
                    <a:pt x="31" y="32"/>
                    <a:pt x="18" y="40"/>
                    <a:pt x="2" y="45"/>
                  </a:cubicBezTo>
                  <a:cubicBezTo>
                    <a:pt x="0" y="43"/>
                    <a:pt x="3" y="43"/>
                    <a:pt x="2" y="41"/>
                  </a:cubicBezTo>
                  <a:cubicBezTo>
                    <a:pt x="28" y="33"/>
                    <a:pt x="49" y="19"/>
                    <a:pt x="73" y="9"/>
                  </a:cubicBezTo>
                  <a:cubicBezTo>
                    <a:pt x="80" y="6"/>
                    <a:pt x="88" y="3"/>
                    <a:pt x="9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77"/>
            <p:cNvSpPr>
              <a:spLocks/>
            </p:cNvSpPr>
            <p:nvPr/>
          </p:nvSpPr>
          <p:spPr bwMode="auto">
            <a:xfrm>
              <a:off x="2899569" y="1452886"/>
              <a:ext cx="15875" cy="7938"/>
            </a:xfrm>
            <a:custGeom>
              <a:avLst/>
              <a:gdLst>
                <a:gd name="T0" fmla="*/ 9 w 9"/>
                <a:gd name="T1" fmla="*/ 0 h 5"/>
                <a:gd name="T2" fmla="*/ 3 w 9"/>
                <a:gd name="T3" fmla="*/ 5 h 5"/>
                <a:gd name="T4" fmla="*/ 0 w 9"/>
                <a:gd name="T5" fmla="*/ 5 h 5"/>
                <a:gd name="T6" fmla="*/ 9 w 9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cubicBezTo>
                    <a:pt x="8" y="2"/>
                    <a:pt x="4" y="2"/>
                    <a:pt x="3" y="5"/>
                  </a:cubicBezTo>
                  <a:cubicBezTo>
                    <a:pt x="2" y="5"/>
                    <a:pt x="1" y="5"/>
                    <a:pt x="0" y="5"/>
                  </a:cubicBezTo>
                  <a:cubicBezTo>
                    <a:pt x="2" y="2"/>
                    <a:pt x="4" y="0"/>
                    <a:pt x="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Freeform 78"/>
            <p:cNvSpPr>
              <a:spLocks/>
            </p:cNvSpPr>
            <p:nvPr/>
          </p:nvSpPr>
          <p:spPr bwMode="auto">
            <a:xfrm>
              <a:off x="2710656" y="1459236"/>
              <a:ext cx="4763" cy="317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2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0" y="2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Freeform 79"/>
            <p:cNvSpPr>
              <a:spLocks/>
            </p:cNvSpPr>
            <p:nvPr/>
          </p:nvSpPr>
          <p:spPr bwMode="auto">
            <a:xfrm>
              <a:off x="2978944" y="1508448"/>
              <a:ext cx="4763" cy="6350"/>
            </a:xfrm>
            <a:custGeom>
              <a:avLst/>
              <a:gdLst>
                <a:gd name="T0" fmla="*/ 1 w 2"/>
                <a:gd name="T1" fmla="*/ 1 h 4"/>
                <a:gd name="T2" fmla="*/ 0 w 2"/>
                <a:gd name="T3" fmla="*/ 4 h 4"/>
                <a:gd name="T4" fmla="*/ 1 w 2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1" y="1"/>
                  </a:moveTo>
                  <a:cubicBezTo>
                    <a:pt x="2" y="0"/>
                    <a:pt x="2" y="4"/>
                    <a:pt x="0" y="4"/>
                  </a:cubicBezTo>
                  <a:cubicBezTo>
                    <a:pt x="0" y="2"/>
                    <a:pt x="1" y="2"/>
                    <a:pt x="1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80"/>
            <p:cNvSpPr>
              <a:spLocks/>
            </p:cNvSpPr>
            <p:nvPr/>
          </p:nvSpPr>
          <p:spPr bwMode="auto">
            <a:xfrm>
              <a:off x="2710656" y="1581473"/>
              <a:ext cx="4763" cy="6350"/>
            </a:xfrm>
            <a:custGeom>
              <a:avLst/>
              <a:gdLst>
                <a:gd name="T0" fmla="*/ 0 w 2"/>
                <a:gd name="T1" fmla="*/ 1 h 4"/>
                <a:gd name="T2" fmla="*/ 2 w 2"/>
                <a:gd name="T3" fmla="*/ 2 h 4"/>
                <a:gd name="T4" fmla="*/ 0 w 2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1" y="0"/>
                    <a:pt x="1" y="2"/>
                    <a:pt x="2" y="2"/>
                  </a:cubicBezTo>
                  <a:cubicBezTo>
                    <a:pt x="1" y="4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81"/>
            <p:cNvSpPr>
              <a:spLocks/>
            </p:cNvSpPr>
            <p:nvPr/>
          </p:nvSpPr>
          <p:spPr bwMode="auto">
            <a:xfrm>
              <a:off x="2918619" y="1619573"/>
              <a:ext cx="103188" cy="47625"/>
            </a:xfrm>
            <a:custGeom>
              <a:avLst/>
              <a:gdLst>
                <a:gd name="T0" fmla="*/ 59 w 59"/>
                <a:gd name="T1" fmla="*/ 0 h 28"/>
                <a:gd name="T2" fmla="*/ 51 w 59"/>
                <a:gd name="T3" fmla="*/ 5 h 28"/>
                <a:gd name="T4" fmla="*/ 23 w 59"/>
                <a:gd name="T5" fmla="*/ 18 h 28"/>
                <a:gd name="T6" fmla="*/ 22 w 59"/>
                <a:gd name="T7" fmla="*/ 20 h 28"/>
                <a:gd name="T8" fmla="*/ 0 w 59"/>
                <a:gd name="T9" fmla="*/ 28 h 28"/>
                <a:gd name="T10" fmla="*/ 7 w 59"/>
                <a:gd name="T11" fmla="*/ 23 h 28"/>
                <a:gd name="T12" fmla="*/ 31 w 59"/>
                <a:gd name="T13" fmla="*/ 12 h 28"/>
                <a:gd name="T14" fmla="*/ 49 w 59"/>
                <a:gd name="T15" fmla="*/ 4 h 28"/>
                <a:gd name="T16" fmla="*/ 59 w 59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28">
                  <a:moveTo>
                    <a:pt x="59" y="0"/>
                  </a:moveTo>
                  <a:cubicBezTo>
                    <a:pt x="57" y="3"/>
                    <a:pt x="54" y="4"/>
                    <a:pt x="51" y="5"/>
                  </a:cubicBezTo>
                  <a:cubicBezTo>
                    <a:pt x="43" y="10"/>
                    <a:pt x="33" y="15"/>
                    <a:pt x="23" y="18"/>
                  </a:cubicBezTo>
                  <a:cubicBezTo>
                    <a:pt x="22" y="19"/>
                    <a:pt x="22" y="20"/>
                    <a:pt x="22" y="20"/>
                  </a:cubicBezTo>
                  <a:cubicBezTo>
                    <a:pt x="14" y="22"/>
                    <a:pt x="7" y="28"/>
                    <a:pt x="0" y="28"/>
                  </a:cubicBezTo>
                  <a:cubicBezTo>
                    <a:pt x="0" y="25"/>
                    <a:pt x="4" y="24"/>
                    <a:pt x="7" y="23"/>
                  </a:cubicBezTo>
                  <a:cubicBezTo>
                    <a:pt x="14" y="20"/>
                    <a:pt x="24" y="17"/>
                    <a:pt x="31" y="12"/>
                  </a:cubicBezTo>
                  <a:cubicBezTo>
                    <a:pt x="38" y="10"/>
                    <a:pt x="43" y="7"/>
                    <a:pt x="49" y="4"/>
                  </a:cubicBezTo>
                  <a:cubicBezTo>
                    <a:pt x="53" y="4"/>
                    <a:pt x="55" y="0"/>
                    <a:pt x="5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82"/>
            <p:cNvSpPr>
              <a:spLocks/>
            </p:cNvSpPr>
            <p:nvPr/>
          </p:nvSpPr>
          <p:spPr bwMode="auto">
            <a:xfrm>
              <a:off x="2926556" y="1646561"/>
              <a:ext cx="85725" cy="39688"/>
            </a:xfrm>
            <a:custGeom>
              <a:avLst/>
              <a:gdLst>
                <a:gd name="T0" fmla="*/ 50 w 50"/>
                <a:gd name="T1" fmla="*/ 0 h 23"/>
                <a:gd name="T2" fmla="*/ 31 w 50"/>
                <a:gd name="T3" fmla="*/ 8 h 23"/>
                <a:gd name="T4" fmla="*/ 0 w 50"/>
                <a:gd name="T5" fmla="*/ 23 h 23"/>
                <a:gd name="T6" fmla="*/ 10 w 50"/>
                <a:gd name="T7" fmla="*/ 14 h 23"/>
                <a:gd name="T8" fmla="*/ 31 w 50"/>
                <a:gd name="T9" fmla="*/ 6 h 23"/>
                <a:gd name="T10" fmla="*/ 38 w 50"/>
                <a:gd name="T11" fmla="*/ 3 h 23"/>
                <a:gd name="T12" fmla="*/ 47 w 50"/>
                <a:gd name="T13" fmla="*/ 0 h 23"/>
                <a:gd name="T14" fmla="*/ 50 w 50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23">
                  <a:moveTo>
                    <a:pt x="50" y="0"/>
                  </a:moveTo>
                  <a:cubicBezTo>
                    <a:pt x="44" y="4"/>
                    <a:pt x="36" y="6"/>
                    <a:pt x="31" y="8"/>
                  </a:cubicBezTo>
                  <a:cubicBezTo>
                    <a:pt x="22" y="13"/>
                    <a:pt x="9" y="17"/>
                    <a:pt x="0" y="23"/>
                  </a:cubicBezTo>
                  <a:cubicBezTo>
                    <a:pt x="1" y="18"/>
                    <a:pt x="6" y="16"/>
                    <a:pt x="10" y="14"/>
                  </a:cubicBezTo>
                  <a:cubicBezTo>
                    <a:pt x="17" y="11"/>
                    <a:pt x="24" y="9"/>
                    <a:pt x="31" y="6"/>
                  </a:cubicBezTo>
                  <a:cubicBezTo>
                    <a:pt x="33" y="5"/>
                    <a:pt x="36" y="4"/>
                    <a:pt x="38" y="3"/>
                  </a:cubicBezTo>
                  <a:cubicBezTo>
                    <a:pt x="41" y="2"/>
                    <a:pt x="45" y="2"/>
                    <a:pt x="47" y="0"/>
                  </a:cubicBezTo>
                  <a:cubicBezTo>
                    <a:pt x="48" y="1"/>
                    <a:pt x="49" y="0"/>
                    <a:pt x="5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83"/>
            <p:cNvSpPr>
              <a:spLocks noEditPoints="1"/>
            </p:cNvSpPr>
            <p:nvPr/>
          </p:nvSpPr>
          <p:spPr bwMode="auto">
            <a:xfrm>
              <a:off x="2551906" y="765498"/>
              <a:ext cx="1022350" cy="909638"/>
            </a:xfrm>
            <a:custGeom>
              <a:avLst/>
              <a:gdLst>
                <a:gd name="T0" fmla="*/ 88 w 590"/>
                <a:gd name="T1" fmla="*/ 366 h 524"/>
                <a:gd name="T2" fmla="*/ 136 w 590"/>
                <a:gd name="T3" fmla="*/ 369 h 524"/>
                <a:gd name="T4" fmla="*/ 1 w 590"/>
                <a:gd name="T5" fmla="*/ 180 h 524"/>
                <a:gd name="T6" fmla="*/ 178 w 590"/>
                <a:gd name="T7" fmla="*/ 65 h 524"/>
                <a:gd name="T8" fmla="*/ 291 w 590"/>
                <a:gd name="T9" fmla="*/ 76 h 524"/>
                <a:gd name="T10" fmla="*/ 311 w 590"/>
                <a:gd name="T11" fmla="*/ 44 h 524"/>
                <a:gd name="T12" fmla="*/ 421 w 590"/>
                <a:gd name="T13" fmla="*/ 26 h 524"/>
                <a:gd name="T14" fmla="*/ 510 w 590"/>
                <a:gd name="T15" fmla="*/ 137 h 524"/>
                <a:gd name="T16" fmla="*/ 549 w 590"/>
                <a:gd name="T17" fmla="*/ 285 h 524"/>
                <a:gd name="T18" fmla="*/ 140 w 590"/>
                <a:gd name="T19" fmla="*/ 522 h 524"/>
                <a:gd name="T20" fmla="*/ 53 w 590"/>
                <a:gd name="T21" fmla="*/ 407 h 524"/>
                <a:gd name="T22" fmla="*/ 468 w 590"/>
                <a:gd name="T23" fmla="*/ 26 h 524"/>
                <a:gd name="T24" fmla="*/ 357 w 590"/>
                <a:gd name="T25" fmla="*/ 97 h 524"/>
                <a:gd name="T26" fmla="*/ 552 w 590"/>
                <a:gd name="T27" fmla="*/ 67 h 524"/>
                <a:gd name="T28" fmla="*/ 477 w 590"/>
                <a:gd name="T29" fmla="*/ 89 h 524"/>
                <a:gd name="T30" fmla="*/ 476 w 590"/>
                <a:gd name="T31" fmla="*/ 117 h 524"/>
                <a:gd name="T32" fmla="*/ 351 w 590"/>
                <a:gd name="T33" fmla="*/ 99 h 524"/>
                <a:gd name="T34" fmla="*/ 247 w 590"/>
                <a:gd name="T35" fmla="*/ 105 h 524"/>
                <a:gd name="T36" fmla="*/ 522 w 590"/>
                <a:gd name="T37" fmla="*/ 107 h 524"/>
                <a:gd name="T38" fmla="*/ 546 w 590"/>
                <a:gd name="T39" fmla="*/ 152 h 524"/>
                <a:gd name="T40" fmla="*/ 376 w 590"/>
                <a:gd name="T41" fmla="*/ 122 h 524"/>
                <a:gd name="T42" fmla="*/ 388 w 590"/>
                <a:gd name="T43" fmla="*/ 155 h 524"/>
                <a:gd name="T44" fmla="*/ 373 w 590"/>
                <a:gd name="T45" fmla="*/ 215 h 524"/>
                <a:gd name="T46" fmla="*/ 501 w 590"/>
                <a:gd name="T47" fmla="*/ 150 h 524"/>
                <a:gd name="T48" fmla="*/ 131 w 590"/>
                <a:gd name="T49" fmla="*/ 155 h 524"/>
                <a:gd name="T50" fmla="*/ 118 w 590"/>
                <a:gd name="T51" fmla="*/ 158 h 524"/>
                <a:gd name="T52" fmla="*/ 392 w 590"/>
                <a:gd name="T53" fmla="*/ 158 h 524"/>
                <a:gd name="T54" fmla="*/ 378 w 590"/>
                <a:gd name="T55" fmla="*/ 288 h 524"/>
                <a:gd name="T56" fmla="*/ 501 w 590"/>
                <a:gd name="T57" fmla="*/ 232 h 524"/>
                <a:gd name="T58" fmla="*/ 110 w 590"/>
                <a:gd name="T59" fmla="*/ 218 h 524"/>
                <a:gd name="T60" fmla="*/ 465 w 590"/>
                <a:gd name="T61" fmla="*/ 195 h 524"/>
                <a:gd name="T62" fmla="*/ 366 w 590"/>
                <a:gd name="T63" fmla="*/ 187 h 524"/>
                <a:gd name="T64" fmla="*/ 45 w 590"/>
                <a:gd name="T65" fmla="*/ 198 h 524"/>
                <a:gd name="T66" fmla="*/ 381 w 590"/>
                <a:gd name="T67" fmla="*/ 392 h 524"/>
                <a:gd name="T68" fmla="*/ 292 w 590"/>
                <a:gd name="T69" fmla="*/ 364 h 524"/>
                <a:gd name="T70" fmla="*/ 448 w 590"/>
                <a:gd name="T71" fmla="*/ 228 h 524"/>
                <a:gd name="T72" fmla="*/ 224 w 590"/>
                <a:gd name="T73" fmla="*/ 225 h 524"/>
                <a:gd name="T74" fmla="*/ 375 w 590"/>
                <a:gd name="T75" fmla="*/ 231 h 524"/>
                <a:gd name="T76" fmla="*/ 182 w 590"/>
                <a:gd name="T77" fmla="*/ 240 h 524"/>
                <a:gd name="T78" fmla="*/ 173 w 590"/>
                <a:gd name="T79" fmla="*/ 252 h 524"/>
                <a:gd name="T80" fmla="*/ 243 w 590"/>
                <a:gd name="T81" fmla="*/ 301 h 524"/>
                <a:gd name="T82" fmla="*/ 155 w 590"/>
                <a:gd name="T83" fmla="*/ 251 h 524"/>
                <a:gd name="T84" fmla="*/ 419 w 590"/>
                <a:gd name="T85" fmla="*/ 265 h 524"/>
                <a:gd name="T86" fmla="*/ 321 w 590"/>
                <a:gd name="T87" fmla="*/ 298 h 524"/>
                <a:gd name="T88" fmla="*/ 175 w 590"/>
                <a:gd name="T89" fmla="*/ 266 h 524"/>
                <a:gd name="T90" fmla="*/ 139 w 590"/>
                <a:gd name="T91" fmla="*/ 275 h 524"/>
                <a:gd name="T92" fmla="*/ 170 w 590"/>
                <a:gd name="T93" fmla="*/ 285 h 524"/>
                <a:gd name="T94" fmla="*/ 249 w 590"/>
                <a:gd name="T95" fmla="*/ 296 h 524"/>
                <a:gd name="T96" fmla="*/ 342 w 590"/>
                <a:gd name="T97" fmla="*/ 363 h 524"/>
                <a:gd name="T98" fmla="*/ 555 w 590"/>
                <a:gd name="T99" fmla="*/ 306 h 524"/>
                <a:gd name="T100" fmla="*/ 444 w 590"/>
                <a:gd name="T101" fmla="*/ 378 h 524"/>
                <a:gd name="T102" fmla="*/ 198 w 590"/>
                <a:gd name="T103" fmla="*/ 354 h 524"/>
                <a:gd name="T104" fmla="*/ 251 w 590"/>
                <a:gd name="T105" fmla="*/ 405 h 524"/>
                <a:gd name="T106" fmla="*/ 159 w 590"/>
                <a:gd name="T107" fmla="*/ 346 h 524"/>
                <a:gd name="T108" fmla="*/ 515 w 590"/>
                <a:gd name="T109" fmla="*/ 354 h 524"/>
                <a:gd name="T110" fmla="*/ 502 w 590"/>
                <a:gd name="T111" fmla="*/ 356 h 524"/>
                <a:gd name="T112" fmla="*/ 203 w 590"/>
                <a:gd name="T113" fmla="*/ 392 h 524"/>
                <a:gd name="T114" fmla="*/ 191 w 590"/>
                <a:gd name="T115" fmla="*/ 407 h 524"/>
                <a:gd name="T116" fmla="*/ 204 w 590"/>
                <a:gd name="T117" fmla="*/ 421 h 524"/>
                <a:gd name="T118" fmla="*/ 230 w 590"/>
                <a:gd name="T119" fmla="*/ 452 h 524"/>
                <a:gd name="T120" fmla="*/ 199 w 590"/>
                <a:gd name="T121" fmla="*/ 467 h 524"/>
                <a:gd name="T122" fmla="*/ 177 w 590"/>
                <a:gd name="T123" fmla="*/ 476 h 524"/>
                <a:gd name="T124" fmla="*/ 155 w 590"/>
                <a:gd name="T125" fmla="*/ 502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0" h="524">
                  <a:moveTo>
                    <a:pt x="147" y="482"/>
                  </a:moveTo>
                  <a:cubicBezTo>
                    <a:pt x="149" y="482"/>
                    <a:pt x="149" y="481"/>
                    <a:pt x="150" y="481"/>
                  </a:cubicBezTo>
                  <a:cubicBezTo>
                    <a:pt x="151" y="482"/>
                    <a:pt x="151" y="483"/>
                    <a:pt x="152" y="484"/>
                  </a:cubicBezTo>
                  <a:cubicBezTo>
                    <a:pt x="157" y="482"/>
                    <a:pt x="163" y="477"/>
                    <a:pt x="169" y="474"/>
                  </a:cubicBezTo>
                  <a:cubicBezTo>
                    <a:pt x="176" y="470"/>
                    <a:pt x="183" y="468"/>
                    <a:pt x="191" y="464"/>
                  </a:cubicBezTo>
                  <a:cubicBezTo>
                    <a:pt x="192" y="462"/>
                    <a:pt x="192" y="459"/>
                    <a:pt x="194" y="459"/>
                  </a:cubicBezTo>
                  <a:cubicBezTo>
                    <a:pt x="195" y="459"/>
                    <a:pt x="193" y="461"/>
                    <a:pt x="195" y="462"/>
                  </a:cubicBezTo>
                  <a:cubicBezTo>
                    <a:pt x="197" y="462"/>
                    <a:pt x="196" y="458"/>
                    <a:pt x="199" y="458"/>
                  </a:cubicBezTo>
                  <a:cubicBezTo>
                    <a:pt x="200" y="458"/>
                    <a:pt x="199" y="459"/>
                    <a:pt x="199" y="460"/>
                  </a:cubicBezTo>
                  <a:cubicBezTo>
                    <a:pt x="202" y="458"/>
                    <a:pt x="206" y="459"/>
                    <a:pt x="207" y="456"/>
                  </a:cubicBezTo>
                  <a:cubicBezTo>
                    <a:pt x="212" y="455"/>
                    <a:pt x="216" y="454"/>
                    <a:pt x="219" y="451"/>
                  </a:cubicBezTo>
                  <a:cubicBezTo>
                    <a:pt x="218" y="449"/>
                    <a:pt x="220" y="448"/>
                    <a:pt x="220" y="446"/>
                  </a:cubicBezTo>
                  <a:cubicBezTo>
                    <a:pt x="221" y="445"/>
                    <a:pt x="222" y="448"/>
                    <a:pt x="222" y="446"/>
                  </a:cubicBezTo>
                  <a:cubicBezTo>
                    <a:pt x="223" y="447"/>
                    <a:pt x="222" y="450"/>
                    <a:pt x="222" y="451"/>
                  </a:cubicBezTo>
                  <a:cubicBezTo>
                    <a:pt x="224" y="451"/>
                    <a:pt x="225" y="448"/>
                    <a:pt x="226" y="449"/>
                  </a:cubicBezTo>
                  <a:cubicBezTo>
                    <a:pt x="226" y="448"/>
                    <a:pt x="227" y="441"/>
                    <a:pt x="229" y="441"/>
                  </a:cubicBezTo>
                  <a:cubicBezTo>
                    <a:pt x="231" y="441"/>
                    <a:pt x="230" y="444"/>
                    <a:pt x="230" y="446"/>
                  </a:cubicBezTo>
                  <a:cubicBezTo>
                    <a:pt x="232" y="445"/>
                    <a:pt x="233" y="444"/>
                    <a:pt x="235" y="443"/>
                  </a:cubicBezTo>
                  <a:cubicBezTo>
                    <a:pt x="231" y="442"/>
                    <a:pt x="226" y="435"/>
                    <a:pt x="221" y="437"/>
                  </a:cubicBezTo>
                  <a:cubicBezTo>
                    <a:pt x="220" y="437"/>
                    <a:pt x="220" y="438"/>
                    <a:pt x="219" y="438"/>
                  </a:cubicBezTo>
                  <a:cubicBezTo>
                    <a:pt x="213" y="442"/>
                    <a:pt x="204" y="443"/>
                    <a:pt x="196" y="445"/>
                  </a:cubicBezTo>
                  <a:cubicBezTo>
                    <a:pt x="192" y="446"/>
                    <a:pt x="188" y="449"/>
                    <a:pt x="184" y="450"/>
                  </a:cubicBezTo>
                  <a:cubicBezTo>
                    <a:pt x="179" y="451"/>
                    <a:pt x="175" y="449"/>
                    <a:pt x="171" y="453"/>
                  </a:cubicBezTo>
                  <a:cubicBezTo>
                    <a:pt x="160" y="453"/>
                    <a:pt x="152" y="455"/>
                    <a:pt x="139" y="454"/>
                  </a:cubicBezTo>
                  <a:cubicBezTo>
                    <a:pt x="139" y="453"/>
                    <a:pt x="139" y="453"/>
                    <a:pt x="138" y="452"/>
                  </a:cubicBezTo>
                  <a:cubicBezTo>
                    <a:pt x="133" y="451"/>
                    <a:pt x="127" y="449"/>
                    <a:pt x="122" y="447"/>
                  </a:cubicBezTo>
                  <a:cubicBezTo>
                    <a:pt x="116" y="445"/>
                    <a:pt x="113" y="437"/>
                    <a:pt x="107" y="435"/>
                  </a:cubicBezTo>
                  <a:cubicBezTo>
                    <a:pt x="106" y="432"/>
                    <a:pt x="104" y="432"/>
                    <a:pt x="103" y="429"/>
                  </a:cubicBezTo>
                  <a:cubicBezTo>
                    <a:pt x="100" y="428"/>
                    <a:pt x="99" y="425"/>
                    <a:pt x="97" y="421"/>
                  </a:cubicBezTo>
                  <a:cubicBezTo>
                    <a:pt x="93" y="415"/>
                    <a:pt x="86" y="404"/>
                    <a:pt x="87" y="395"/>
                  </a:cubicBezTo>
                  <a:cubicBezTo>
                    <a:pt x="86" y="394"/>
                    <a:pt x="86" y="394"/>
                    <a:pt x="85" y="394"/>
                  </a:cubicBezTo>
                  <a:cubicBezTo>
                    <a:pt x="86" y="389"/>
                    <a:pt x="83" y="386"/>
                    <a:pt x="85" y="382"/>
                  </a:cubicBezTo>
                  <a:cubicBezTo>
                    <a:pt x="84" y="350"/>
                    <a:pt x="83" y="323"/>
                    <a:pt x="81" y="295"/>
                  </a:cubicBezTo>
                  <a:cubicBezTo>
                    <a:pt x="81" y="289"/>
                    <a:pt x="82" y="283"/>
                    <a:pt x="81" y="277"/>
                  </a:cubicBezTo>
                  <a:cubicBezTo>
                    <a:pt x="80" y="269"/>
                    <a:pt x="78" y="261"/>
                    <a:pt x="80" y="253"/>
                  </a:cubicBezTo>
                  <a:cubicBezTo>
                    <a:pt x="79" y="251"/>
                    <a:pt x="79" y="249"/>
                    <a:pt x="78" y="245"/>
                  </a:cubicBezTo>
                  <a:cubicBezTo>
                    <a:pt x="79" y="245"/>
                    <a:pt x="79" y="244"/>
                    <a:pt x="80" y="244"/>
                  </a:cubicBezTo>
                  <a:cubicBezTo>
                    <a:pt x="84" y="247"/>
                    <a:pt x="81" y="255"/>
                    <a:pt x="82" y="261"/>
                  </a:cubicBezTo>
                  <a:cubicBezTo>
                    <a:pt x="83" y="269"/>
                    <a:pt x="82" y="281"/>
                    <a:pt x="83" y="291"/>
                  </a:cubicBezTo>
                  <a:cubicBezTo>
                    <a:pt x="83" y="298"/>
                    <a:pt x="84" y="304"/>
                    <a:pt x="84" y="310"/>
                  </a:cubicBezTo>
                  <a:cubicBezTo>
                    <a:pt x="84" y="313"/>
                    <a:pt x="84" y="315"/>
                    <a:pt x="84" y="317"/>
                  </a:cubicBezTo>
                  <a:cubicBezTo>
                    <a:pt x="85" y="321"/>
                    <a:pt x="86" y="327"/>
                    <a:pt x="85" y="333"/>
                  </a:cubicBezTo>
                  <a:cubicBezTo>
                    <a:pt x="88" y="335"/>
                    <a:pt x="87" y="342"/>
                    <a:pt x="88" y="345"/>
                  </a:cubicBezTo>
                  <a:cubicBezTo>
                    <a:pt x="84" y="350"/>
                    <a:pt x="87" y="359"/>
                    <a:pt x="88" y="366"/>
                  </a:cubicBezTo>
                  <a:cubicBezTo>
                    <a:pt x="88" y="374"/>
                    <a:pt x="88" y="383"/>
                    <a:pt x="87" y="391"/>
                  </a:cubicBezTo>
                  <a:cubicBezTo>
                    <a:pt x="88" y="392"/>
                    <a:pt x="89" y="390"/>
                    <a:pt x="90" y="391"/>
                  </a:cubicBezTo>
                  <a:cubicBezTo>
                    <a:pt x="88" y="392"/>
                    <a:pt x="90" y="392"/>
                    <a:pt x="91" y="393"/>
                  </a:cubicBezTo>
                  <a:cubicBezTo>
                    <a:pt x="91" y="394"/>
                    <a:pt x="89" y="396"/>
                    <a:pt x="89" y="398"/>
                  </a:cubicBezTo>
                  <a:cubicBezTo>
                    <a:pt x="89" y="400"/>
                    <a:pt x="90" y="403"/>
                    <a:pt x="91" y="405"/>
                  </a:cubicBezTo>
                  <a:cubicBezTo>
                    <a:pt x="92" y="406"/>
                    <a:pt x="92" y="405"/>
                    <a:pt x="93" y="406"/>
                  </a:cubicBezTo>
                  <a:cubicBezTo>
                    <a:pt x="94" y="407"/>
                    <a:pt x="94" y="411"/>
                    <a:pt x="96" y="413"/>
                  </a:cubicBezTo>
                  <a:cubicBezTo>
                    <a:pt x="98" y="417"/>
                    <a:pt x="100" y="418"/>
                    <a:pt x="100" y="422"/>
                  </a:cubicBezTo>
                  <a:cubicBezTo>
                    <a:pt x="104" y="425"/>
                    <a:pt x="105" y="429"/>
                    <a:pt x="111" y="431"/>
                  </a:cubicBezTo>
                  <a:cubicBezTo>
                    <a:pt x="111" y="432"/>
                    <a:pt x="111" y="432"/>
                    <a:pt x="110" y="432"/>
                  </a:cubicBezTo>
                  <a:cubicBezTo>
                    <a:pt x="112" y="433"/>
                    <a:pt x="114" y="435"/>
                    <a:pt x="114" y="436"/>
                  </a:cubicBezTo>
                  <a:cubicBezTo>
                    <a:pt x="120" y="441"/>
                    <a:pt x="127" y="444"/>
                    <a:pt x="134" y="447"/>
                  </a:cubicBezTo>
                  <a:cubicBezTo>
                    <a:pt x="137" y="446"/>
                    <a:pt x="139" y="448"/>
                    <a:pt x="141" y="449"/>
                  </a:cubicBezTo>
                  <a:cubicBezTo>
                    <a:pt x="144" y="448"/>
                    <a:pt x="150" y="443"/>
                    <a:pt x="153" y="447"/>
                  </a:cubicBezTo>
                  <a:cubicBezTo>
                    <a:pt x="150" y="447"/>
                    <a:pt x="149" y="449"/>
                    <a:pt x="146" y="449"/>
                  </a:cubicBezTo>
                  <a:cubicBezTo>
                    <a:pt x="155" y="452"/>
                    <a:pt x="163" y="447"/>
                    <a:pt x="170" y="444"/>
                  </a:cubicBezTo>
                  <a:cubicBezTo>
                    <a:pt x="166" y="443"/>
                    <a:pt x="160" y="449"/>
                    <a:pt x="155" y="445"/>
                  </a:cubicBezTo>
                  <a:cubicBezTo>
                    <a:pt x="161" y="444"/>
                    <a:pt x="167" y="441"/>
                    <a:pt x="172" y="442"/>
                  </a:cubicBezTo>
                  <a:cubicBezTo>
                    <a:pt x="179" y="439"/>
                    <a:pt x="191" y="439"/>
                    <a:pt x="196" y="433"/>
                  </a:cubicBezTo>
                  <a:cubicBezTo>
                    <a:pt x="194" y="432"/>
                    <a:pt x="191" y="434"/>
                    <a:pt x="189" y="435"/>
                  </a:cubicBezTo>
                  <a:cubicBezTo>
                    <a:pt x="187" y="435"/>
                    <a:pt x="186" y="435"/>
                    <a:pt x="186" y="434"/>
                  </a:cubicBezTo>
                  <a:cubicBezTo>
                    <a:pt x="179" y="437"/>
                    <a:pt x="171" y="437"/>
                    <a:pt x="164" y="439"/>
                  </a:cubicBezTo>
                  <a:cubicBezTo>
                    <a:pt x="159" y="441"/>
                    <a:pt x="154" y="444"/>
                    <a:pt x="149" y="443"/>
                  </a:cubicBezTo>
                  <a:cubicBezTo>
                    <a:pt x="150" y="441"/>
                    <a:pt x="154" y="440"/>
                    <a:pt x="157" y="439"/>
                  </a:cubicBezTo>
                  <a:cubicBezTo>
                    <a:pt x="161" y="438"/>
                    <a:pt x="165" y="437"/>
                    <a:pt x="169" y="436"/>
                  </a:cubicBezTo>
                  <a:cubicBezTo>
                    <a:pt x="167" y="432"/>
                    <a:pt x="163" y="434"/>
                    <a:pt x="161" y="431"/>
                  </a:cubicBezTo>
                  <a:cubicBezTo>
                    <a:pt x="156" y="412"/>
                    <a:pt x="156" y="385"/>
                    <a:pt x="157" y="363"/>
                  </a:cubicBezTo>
                  <a:cubicBezTo>
                    <a:pt x="157" y="348"/>
                    <a:pt x="157" y="334"/>
                    <a:pt x="158" y="320"/>
                  </a:cubicBezTo>
                  <a:cubicBezTo>
                    <a:pt x="158" y="314"/>
                    <a:pt x="159" y="308"/>
                    <a:pt x="157" y="306"/>
                  </a:cubicBezTo>
                  <a:cubicBezTo>
                    <a:pt x="154" y="300"/>
                    <a:pt x="146" y="306"/>
                    <a:pt x="142" y="305"/>
                  </a:cubicBezTo>
                  <a:cubicBezTo>
                    <a:pt x="140" y="307"/>
                    <a:pt x="140" y="311"/>
                    <a:pt x="141" y="314"/>
                  </a:cubicBezTo>
                  <a:cubicBezTo>
                    <a:pt x="141" y="331"/>
                    <a:pt x="142" y="347"/>
                    <a:pt x="143" y="366"/>
                  </a:cubicBezTo>
                  <a:cubicBezTo>
                    <a:pt x="143" y="368"/>
                    <a:pt x="142" y="370"/>
                    <a:pt x="142" y="372"/>
                  </a:cubicBezTo>
                  <a:cubicBezTo>
                    <a:pt x="142" y="385"/>
                    <a:pt x="143" y="397"/>
                    <a:pt x="141" y="409"/>
                  </a:cubicBezTo>
                  <a:cubicBezTo>
                    <a:pt x="143" y="415"/>
                    <a:pt x="141" y="421"/>
                    <a:pt x="143" y="426"/>
                  </a:cubicBezTo>
                  <a:cubicBezTo>
                    <a:pt x="144" y="427"/>
                    <a:pt x="145" y="428"/>
                    <a:pt x="146" y="430"/>
                  </a:cubicBezTo>
                  <a:cubicBezTo>
                    <a:pt x="145" y="432"/>
                    <a:pt x="140" y="431"/>
                    <a:pt x="138" y="431"/>
                  </a:cubicBezTo>
                  <a:cubicBezTo>
                    <a:pt x="138" y="429"/>
                    <a:pt x="138" y="426"/>
                    <a:pt x="137" y="425"/>
                  </a:cubicBezTo>
                  <a:cubicBezTo>
                    <a:pt x="137" y="426"/>
                    <a:pt x="136" y="427"/>
                    <a:pt x="135" y="427"/>
                  </a:cubicBezTo>
                  <a:cubicBezTo>
                    <a:pt x="134" y="425"/>
                    <a:pt x="135" y="421"/>
                    <a:pt x="132" y="420"/>
                  </a:cubicBezTo>
                  <a:cubicBezTo>
                    <a:pt x="137" y="409"/>
                    <a:pt x="132" y="393"/>
                    <a:pt x="134" y="378"/>
                  </a:cubicBezTo>
                  <a:cubicBezTo>
                    <a:pt x="136" y="378"/>
                    <a:pt x="134" y="380"/>
                    <a:pt x="135" y="380"/>
                  </a:cubicBezTo>
                  <a:cubicBezTo>
                    <a:pt x="136" y="374"/>
                    <a:pt x="134" y="364"/>
                    <a:pt x="136" y="359"/>
                  </a:cubicBezTo>
                  <a:cubicBezTo>
                    <a:pt x="138" y="361"/>
                    <a:pt x="136" y="365"/>
                    <a:pt x="136" y="369"/>
                  </a:cubicBezTo>
                  <a:cubicBezTo>
                    <a:pt x="137" y="381"/>
                    <a:pt x="138" y="394"/>
                    <a:pt x="139" y="406"/>
                  </a:cubicBezTo>
                  <a:cubicBezTo>
                    <a:pt x="140" y="401"/>
                    <a:pt x="141" y="396"/>
                    <a:pt x="139" y="391"/>
                  </a:cubicBezTo>
                  <a:cubicBezTo>
                    <a:pt x="140" y="391"/>
                    <a:pt x="140" y="391"/>
                    <a:pt x="140" y="391"/>
                  </a:cubicBezTo>
                  <a:cubicBezTo>
                    <a:pt x="140" y="364"/>
                    <a:pt x="140" y="333"/>
                    <a:pt x="139" y="305"/>
                  </a:cubicBezTo>
                  <a:cubicBezTo>
                    <a:pt x="138" y="304"/>
                    <a:pt x="137" y="304"/>
                    <a:pt x="136" y="304"/>
                  </a:cubicBezTo>
                  <a:cubicBezTo>
                    <a:pt x="133" y="319"/>
                    <a:pt x="138" y="339"/>
                    <a:pt x="136" y="353"/>
                  </a:cubicBezTo>
                  <a:cubicBezTo>
                    <a:pt x="135" y="351"/>
                    <a:pt x="135" y="349"/>
                    <a:pt x="135" y="347"/>
                  </a:cubicBezTo>
                  <a:cubicBezTo>
                    <a:pt x="135" y="332"/>
                    <a:pt x="132" y="316"/>
                    <a:pt x="134" y="302"/>
                  </a:cubicBezTo>
                  <a:cubicBezTo>
                    <a:pt x="127" y="298"/>
                    <a:pt x="118" y="289"/>
                    <a:pt x="121" y="280"/>
                  </a:cubicBezTo>
                  <a:cubicBezTo>
                    <a:pt x="120" y="271"/>
                    <a:pt x="122" y="260"/>
                    <a:pt x="127" y="255"/>
                  </a:cubicBezTo>
                  <a:cubicBezTo>
                    <a:pt x="110" y="242"/>
                    <a:pt x="92" y="230"/>
                    <a:pt x="72" y="220"/>
                  </a:cubicBezTo>
                  <a:cubicBezTo>
                    <a:pt x="76" y="223"/>
                    <a:pt x="85" y="232"/>
                    <a:pt x="81" y="240"/>
                  </a:cubicBezTo>
                  <a:cubicBezTo>
                    <a:pt x="79" y="242"/>
                    <a:pt x="78" y="246"/>
                    <a:pt x="75" y="247"/>
                  </a:cubicBezTo>
                  <a:cubicBezTo>
                    <a:pt x="75" y="250"/>
                    <a:pt x="72" y="250"/>
                    <a:pt x="72" y="252"/>
                  </a:cubicBezTo>
                  <a:cubicBezTo>
                    <a:pt x="70" y="253"/>
                    <a:pt x="69" y="254"/>
                    <a:pt x="68" y="255"/>
                  </a:cubicBezTo>
                  <a:cubicBezTo>
                    <a:pt x="66" y="255"/>
                    <a:pt x="66" y="255"/>
                    <a:pt x="63" y="255"/>
                  </a:cubicBezTo>
                  <a:cubicBezTo>
                    <a:pt x="65" y="254"/>
                    <a:pt x="67" y="253"/>
                    <a:pt x="68" y="251"/>
                  </a:cubicBezTo>
                  <a:cubicBezTo>
                    <a:pt x="59" y="255"/>
                    <a:pt x="51" y="246"/>
                    <a:pt x="51" y="234"/>
                  </a:cubicBezTo>
                  <a:cubicBezTo>
                    <a:pt x="51" y="229"/>
                    <a:pt x="53" y="221"/>
                    <a:pt x="58" y="221"/>
                  </a:cubicBezTo>
                  <a:cubicBezTo>
                    <a:pt x="62" y="220"/>
                    <a:pt x="63" y="226"/>
                    <a:pt x="68" y="226"/>
                  </a:cubicBezTo>
                  <a:cubicBezTo>
                    <a:pt x="69" y="227"/>
                    <a:pt x="67" y="228"/>
                    <a:pt x="67" y="229"/>
                  </a:cubicBezTo>
                  <a:cubicBezTo>
                    <a:pt x="67" y="231"/>
                    <a:pt x="70" y="239"/>
                    <a:pt x="64" y="239"/>
                  </a:cubicBezTo>
                  <a:cubicBezTo>
                    <a:pt x="60" y="239"/>
                    <a:pt x="59" y="230"/>
                    <a:pt x="61" y="225"/>
                  </a:cubicBezTo>
                  <a:cubicBezTo>
                    <a:pt x="52" y="221"/>
                    <a:pt x="52" y="242"/>
                    <a:pt x="57" y="246"/>
                  </a:cubicBezTo>
                  <a:cubicBezTo>
                    <a:pt x="58" y="247"/>
                    <a:pt x="57" y="247"/>
                    <a:pt x="57" y="247"/>
                  </a:cubicBezTo>
                  <a:cubicBezTo>
                    <a:pt x="59" y="248"/>
                    <a:pt x="61" y="249"/>
                    <a:pt x="63" y="251"/>
                  </a:cubicBezTo>
                  <a:cubicBezTo>
                    <a:pt x="70" y="250"/>
                    <a:pt x="74" y="241"/>
                    <a:pt x="72" y="233"/>
                  </a:cubicBezTo>
                  <a:cubicBezTo>
                    <a:pt x="72" y="229"/>
                    <a:pt x="65" y="219"/>
                    <a:pt x="61" y="218"/>
                  </a:cubicBezTo>
                  <a:cubicBezTo>
                    <a:pt x="52" y="216"/>
                    <a:pt x="47" y="225"/>
                    <a:pt x="45" y="236"/>
                  </a:cubicBezTo>
                  <a:cubicBezTo>
                    <a:pt x="45" y="236"/>
                    <a:pt x="44" y="236"/>
                    <a:pt x="44" y="236"/>
                  </a:cubicBezTo>
                  <a:cubicBezTo>
                    <a:pt x="45" y="247"/>
                    <a:pt x="50" y="253"/>
                    <a:pt x="59" y="255"/>
                  </a:cubicBezTo>
                  <a:cubicBezTo>
                    <a:pt x="49" y="256"/>
                    <a:pt x="40" y="248"/>
                    <a:pt x="43" y="237"/>
                  </a:cubicBezTo>
                  <a:cubicBezTo>
                    <a:pt x="42" y="235"/>
                    <a:pt x="44" y="233"/>
                    <a:pt x="43" y="231"/>
                  </a:cubicBezTo>
                  <a:cubicBezTo>
                    <a:pt x="47" y="223"/>
                    <a:pt x="50" y="214"/>
                    <a:pt x="63" y="215"/>
                  </a:cubicBezTo>
                  <a:cubicBezTo>
                    <a:pt x="54" y="208"/>
                    <a:pt x="42" y="204"/>
                    <a:pt x="33" y="196"/>
                  </a:cubicBezTo>
                  <a:cubicBezTo>
                    <a:pt x="32" y="193"/>
                    <a:pt x="29" y="191"/>
                    <a:pt x="27" y="189"/>
                  </a:cubicBezTo>
                  <a:cubicBezTo>
                    <a:pt x="26" y="189"/>
                    <a:pt x="25" y="190"/>
                    <a:pt x="24" y="190"/>
                  </a:cubicBezTo>
                  <a:cubicBezTo>
                    <a:pt x="24" y="189"/>
                    <a:pt x="23" y="189"/>
                    <a:pt x="24" y="187"/>
                  </a:cubicBezTo>
                  <a:cubicBezTo>
                    <a:pt x="22" y="186"/>
                    <a:pt x="19" y="186"/>
                    <a:pt x="19" y="184"/>
                  </a:cubicBezTo>
                  <a:cubicBezTo>
                    <a:pt x="18" y="184"/>
                    <a:pt x="15" y="183"/>
                    <a:pt x="15" y="181"/>
                  </a:cubicBezTo>
                  <a:cubicBezTo>
                    <a:pt x="19" y="178"/>
                    <a:pt x="22" y="182"/>
                    <a:pt x="24" y="184"/>
                  </a:cubicBezTo>
                  <a:cubicBezTo>
                    <a:pt x="27" y="181"/>
                    <a:pt x="25" y="178"/>
                    <a:pt x="27" y="175"/>
                  </a:cubicBezTo>
                  <a:cubicBezTo>
                    <a:pt x="27" y="173"/>
                    <a:pt x="26" y="173"/>
                    <a:pt x="25" y="172"/>
                  </a:cubicBezTo>
                  <a:cubicBezTo>
                    <a:pt x="17" y="175"/>
                    <a:pt x="9" y="179"/>
                    <a:pt x="1" y="180"/>
                  </a:cubicBezTo>
                  <a:cubicBezTo>
                    <a:pt x="0" y="175"/>
                    <a:pt x="5" y="177"/>
                    <a:pt x="6" y="174"/>
                  </a:cubicBezTo>
                  <a:cubicBezTo>
                    <a:pt x="10" y="173"/>
                    <a:pt x="15" y="172"/>
                    <a:pt x="18" y="170"/>
                  </a:cubicBezTo>
                  <a:cubicBezTo>
                    <a:pt x="19" y="171"/>
                    <a:pt x="20" y="170"/>
                    <a:pt x="21" y="170"/>
                  </a:cubicBezTo>
                  <a:cubicBezTo>
                    <a:pt x="22" y="170"/>
                    <a:pt x="20" y="168"/>
                    <a:pt x="21" y="168"/>
                  </a:cubicBezTo>
                  <a:cubicBezTo>
                    <a:pt x="24" y="168"/>
                    <a:pt x="26" y="170"/>
                    <a:pt x="29" y="169"/>
                  </a:cubicBezTo>
                  <a:cubicBezTo>
                    <a:pt x="30" y="169"/>
                    <a:pt x="30" y="168"/>
                    <a:pt x="29" y="168"/>
                  </a:cubicBezTo>
                  <a:cubicBezTo>
                    <a:pt x="56" y="160"/>
                    <a:pt x="84" y="154"/>
                    <a:pt x="109" y="144"/>
                  </a:cubicBezTo>
                  <a:cubicBezTo>
                    <a:pt x="107" y="144"/>
                    <a:pt x="105" y="142"/>
                    <a:pt x="105" y="139"/>
                  </a:cubicBezTo>
                  <a:cubicBezTo>
                    <a:pt x="110" y="138"/>
                    <a:pt x="112" y="143"/>
                    <a:pt x="117" y="141"/>
                  </a:cubicBezTo>
                  <a:cubicBezTo>
                    <a:pt x="118" y="142"/>
                    <a:pt x="118" y="143"/>
                    <a:pt x="120" y="143"/>
                  </a:cubicBezTo>
                  <a:cubicBezTo>
                    <a:pt x="119" y="141"/>
                    <a:pt x="117" y="141"/>
                    <a:pt x="116" y="140"/>
                  </a:cubicBezTo>
                  <a:cubicBezTo>
                    <a:pt x="116" y="138"/>
                    <a:pt x="116" y="138"/>
                    <a:pt x="118" y="137"/>
                  </a:cubicBezTo>
                  <a:cubicBezTo>
                    <a:pt x="115" y="135"/>
                    <a:pt x="109" y="134"/>
                    <a:pt x="110" y="129"/>
                  </a:cubicBezTo>
                  <a:cubicBezTo>
                    <a:pt x="111" y="128"/>
                    <a:pt x="112" y="127"/>
                    <a:pt x="114" y="127"/>
                  </a:cubicBezTo>
                  <a:cubicBezTo>
                    <a:pt x="112" y="112"/>
                    <a:pt x="113" y="93"/>
                    <a:pt x="113" y="73"/>
                  </a:cubicBezTo>
                  <a:cubicBezTo>
                    <a:pt x="116" y="74"/>
                    <a:pt x="116" y="72"/>
                    <a:pt x="118" y="71"/>
                  </a:cubicBezTo>
                  <a:cubicBezTo>
                    <a:pt x="118" y="73"/>
                    <a:pt x="120" y="73"/>
                    <a:pt x="122" y="73"/>
                  </a:cubicBezTo>
                  <a:cubicBezTo>
                    <a:pt x="124" y="76"/>
                    <a:pt x="129" y="75"/>
                    <a:pt x="130" y="79"/>
                  </a:cubicBezTo>
                  <a:cubicBezTo>
                    <a:pt x="145" y="90"/>
                    <a:pt x="164" y="99"/>
                    <a:pt x="178" y="108"/>
                  </a:cubicBezTo>
                  <a:cubicBezTo>
                    <a:pt x="181" y="111"/>
                    <a:pt x="186" y="111"/>
                    <a:pt x="188" y="115"/>
                  </a:cubicBezTo>
                  <a:cubicBezTo>
                    <a:pt x="202" y="121"/>
                    <a:pt x="213" y="131"/>
                    <a:pt x="226" y="139"/>
                  </a:cubicBezTo>
                  <a:cubicBezTo>
                    <a:pt x="226" y="137"/>
                    <a:pt x="226" y="134"/>
                    <a:pt x="227" y="133"/>
                  </a:cubicBezTo>
                  <a:cubicBezTo>
                    <a:pt x="229" y="134"/>
                    <a:pt x="227" y="137"/>
                    <a:pt x="228" y="140"/>
                  </a:cubicBezTo>
                  <a:cubicBezTo>
                    <a:pt x="232" y="144"/>
                    <a:pt x="240" y="147"/>
                    <a:pt x="246" y="149"/>
                  </a:cubicBezTo>
                  <a:cubicBezTo>
                    <a:pt x="247" y="150"/>
                    <a:pt x="246" y="152"/>
                    <a:pt x="247" y="153"/>
                  </a:cubicBezTo>
                  <a:cubicBezTo>
                    <a:pt x="252" y="153"/>
                    <a:pt x="255" y="148"/>
                    <a:pt x="260" y="149"/>
                  </a:cubicBezTo>
                  <a:cubicBezTo>
                    <a:pt x="257" y="150"/>
                    <a:pt x="256" y="152"/>
                    <a:pt x="253" y="152"/>
                  </a:cubicBezTo>
                  <a:cubicBezTo>
                    <a:pt x="254" y="154"/>
                    <a:pt x="255" y="152"/>
                    <a:pt x="255" y="154"/>
                  </a:cubicBezTo>
                  <a:cubicBezTo>
                    <a:pt x="257" y="153"/>
                    <a:pt x="257" y="152"/>
                    <a:pt x="258" y="152"/>
                  </a:cubicBezTo>
                  <a:cubicBezTo>
                    <a:pt x="273" y="152"/>
                    <a:pt x="288" y="147"/>
                    <a:pt x="299" y="139"/>
                  </a:cubicBezTo>
                  <a:cubicBezTo>
                    <a:pt x="295" y="135"/>
                    <a:pt x="289" y="133"/>
                    <a:pt x="284" y="130"/>
                  </a:cubicBezTo>
                  <a:cubicBezTo>
                    <a:pt x="282" y="129"/>
                    <a:pt x="279" y="127"/>
                    <a:pt x="277" y="125"/>
                  </a:cubicBezTo>
                  <a:cubicBezTo>
                    <a:pt x="262" y="117"/>
                    <a:pt x="247" y="109"/>
                    <a:pt x="232" y="100"/>
                  </a:cubicBezTo>
                  <a:cubicBezTo>
                    <a:pt x="221" y="94"/>
                    <a:pt x="211" y="84"/>
                    <a:pt x="199" y="80"/>
                  </a:cubicBezTo>
                  <a:cubicBezTo>
                    <a:pt x="195" y="76"/>
                    <a:pt x="188" y="74"/>
                    <a:pt x="184" y="70"/>
                  </a:cubicBezTo>
                  <a:cubicBezTo>
                    <a:pt x="183" y="71"/>
                    <a:pt x="183" y="72"/>
                    <a:pt x="182" y="72"/>
                  </a:cubicBezTo>
                  <a:cubicBezTo>
                    <a:pt x="183" y="74"/>
                    <a:pt x="186" y="74"/>
                    <a:pt x="186" y="78"/>
                  </a:cubicBezTo>
                  <a:cubicBezTo>
                    <a:pt x="185" y="77"/>
                    <a:pt x="180" y="75"/>
                    <a:pt x="181" y="72"/>
                  </a:cubicBezTo>
                  <a:cubicBezTo>
                    <a:pt x="167" y="78"/>
                    <a:pt x="151" y="83"/>
                    <a:pt x="136" y="81"/>
                  </a:cubicBezTo>
                  <a:cubicBezTo>
                    <a:pt x="136" y="80"/>
                    <a:pt x="134" y="80"/>
                    <a:pt x="135" y="78"/>
                  </a:cubicBezTo>
                  <a:cubicBezTo>
                    <a:pt x="136" y="77"/>
                    <a:pt x="139" y="76"/>
                    <a:pt x="140" y="76"/>
                  </a:cubicBezTo>
                  <a:cubicBezTo>
                    <a:pt x="141" y="77"/>
                    <a:pt x="142" y="77"/>
                    <a:pt x="142" y="79"/>
                  </a:cubicBezTo>
                  <a:cubicBezTo>
                    <a:pt x="155" y="79"/>
                    <a:pt x="170" y="75"/>
                    <a:pt x="181" y="69"/>
                  </a:cubicBezTo>
                  <a:cubicBezTo>
                    <a:pt x="179" y="69"/>
                    <a:pt x="178" y="67"/>
                    <a:pt x="178" y="65"/>
                  </a:cubicBezTo>
                  <a:cubicBezTo>
                    <a:pt x="181" y="64"/>
                    <a:pt x="181" y="66"/>
                    <a:pt x="184" y="67"/>
                  </a:cubicBezTo>
                  <a:cubicBezTo>
                    <a:pt x="186" y="67"/>
                    <a:pt x="185" y="64"/>
                    <a:pt x="188" y="65"/>
                  </a:cubicBezTo>
                  <a:cubicBezTo>
                    <a:pt x="187" y="63"/>
                    <a:pt x="185" y="63"/>
                    <a:pt x="185" y="60"/>
                  </a:cubicBezTo>
                  <a:cubicBezTo>
                    <a:pt x="186" y="59"/>
                    <a:pt x="186" y="60"/>
                    <a:pt x="188" y="60"/>
                  </a:cubicBezTo>
                  <a:cubicBezTo>
                    <a:pt x="186" y="56"/>
                    <a:pt x="181" y="58"/>
                    <a:pt x="182" y="52"/>
                  </a:cubicBezTo>
                  <a:cubicBezTo>
                    <a:pt x="182" y="51"/>
                    <a:pt x="183" y="52"/>
                    <a:pt x="183" y="51"/>
                  </a:cubicBezTo>
                  <a:cubicBezTo>
                    <a:pt x="186" y="51"/>
                    <a:pt x="186" y="52"/>
                    <a:pt x="188" y="51"/>
                  </a:cubicBezTo>
                  <a:cubicBezTo>
                    <a:pt x="199" y="58"/>
                    <a:pt x="211" y="65"/>
                    <a:pt x="224" y="71"/>
                  </a:cubicBezTo>
                  <a:cubicBezTo>
                    <a:pt x="224" y="73"/>
                    <a:pt x="225" y="73"/>
                    <a:pt x="226" y="74"/>
                  </a:cubicBezTo>
                  <a:cubicBezTo>
                    <a:pt x="229" y="74"/>
                    <a:pt x="233" y="78"/>
                    <a:pt x="235" y="81"/>
                  </a:cubicBezTo>
                  <a:cubicBezTo>
                    <a:pt x="239" y="82"/>
                    <a:pt x="242" y="83"/>
                    <a:pt x="245" y="86"/>
                  </a:cubicBezTo>
                  <a:cubicBezTo>
                    <a:pt x="251" y="88"/>
                    <a:pt x="255" y="92"/>
                    <a:pt x="260" y="95"/>
                  </a:cubicBezTo>
                  <a:cubicBezTo>
                    <a:pt x="264" y="95"/>
                    <a:pt x="265" y="97"/>
                    <a:pt x="267" y="99"/>
                  </a:cubicBezTo>
                  <a:cubicBezTo>
                    <a:pt x="273" y="101"/>
                    <a:pt x="278" y="106"/>
                    <a:pt x="284" y="108"/>
                  </a:cubicBezTo>
                  <a:cubicBezTo>
                    <a:pt x="284" y="109"/>
                    <a:pt x="285" y="109"/>
                    <a:pt x="285" y="110"/>
                  </a:cubicBezTo>
                  <a:cubicBezTo>
                    <a:pt x="295" y="115"/>
                    <a:pt x="305" y="120"/>
                    <a:pt x="315" y="126"/>
                  </a:cubicBezTo>
                  <a:cubicBezTo>
                    <a:pt x="318" y="126"/>
                    <a:pt x="322" y="128"/>
                    <a:pt x="324" y="130"/>
                  </a:cubicBezTo>
                  <a:cubicBezTo>
                    <a:pt x="332" y="129"/>
                    <a:pt x="343" y="125"/>
                    <a:pt x="353" y="126"/>
                  </a:cubicBezTo>
                  <a:cubicBezTo>
                    <a:pt x="357" y="123"/>
                    <a:pt x="362" y="121"/>
                    <a:pt x="366" y="119"/>
                  </a:cubicBezTo>
                  <a:cubicBezTo>
                    <a:pt x="357" y="111"/>
                    <a:pt x="344" y="108"/>
                    <a:pt x="334" y="101"/>
                  </a:cubicBezTo>
                  <a:cubicBezTo>
                    <a:pt x="320" y="95"/>
                    <a:pt x="307" y="88"/>
                    <a:pt x="295" y="80"/>
                  </a:cubicBezTo>
                  <a:cubicBezTo>
                    <a:pt x="286" y="77"/>
                    <a:pt x="278" y="72"/>
                    <a:pt x="271" y="66"/>
                  </a:cubicBezTo>
                  <a:cubicBezTo>
                    <a:pt x="268" y="64"/>
                    <a:pt x="265" y="64"/>
                    <a:pt x="262" y="62"/>
                  </a:cubicBezTo>
                  <a:cubicBezTo>
                    <a:pt x="258" y="60"/>
                    <a:pt x="256" y="56"/>
                    <a:pt x="250" y="57"/>
                  </a:cubicBezTo>
                  <a:cubicBezTo>
                    <a:pt x="254" y="62"/>
                    <a:pt x="263" y="62"/>
                    <a:pt x="267" y="68"/>
                  </a:cubicBezTo>
                  <a:cubicBezTo>
                    <a:pt x="258" y="68"/>
                    <a:pt x="250" y="52"/>
                    <a:pt x="242" y="62"/>
                  </a:cubicBezTo>
                  <a:cubicBezTo>
                    <a:pt x="242" y="64"/>
                    <a:pt x="245" y="64"/>
                    <a:pt x="245" y="66"/>
                  </a:cubicBezTo>
                  <a:cubicBezTo>
                    <a:pt x="242" y="65"/>
                    <a:pt x="240" y="63"/>
                    <a:pt x="238" y="63"/>
                  </a:cubicBezTo>
                  <a:cubicBezTo>
                    <a:pt x="237" y="61"/>
                    <a:pt x="238" y="61"/>
                    <a:pt x="238" y="59"/>
                  </a:cubicBezTo>
                  <a:cubicBezTo>
                    <a:pt x="241" y="59"/>
                    <a:pt x="241" y="58"/>
                    <a:pt x="244" y="58"/>
                  </a:cubicBezTo>
                  <a:cubicBezTo>
                    <a:pt x="244" y="57"/>
                    <a:pt x="243" y="56"/>
                    <a:pt x="244" y="55"/>
                  </a:cubicBezTo>
                  <a:cubicBezTo>
                    <a:pt x="235" y="60"/>
                    <a:pt x="222" y="64"/>
                    <a:pt x="210" y="63"/>
                  </a:cubicBezTo>
                  <a:cubicBezTo>
                    <a:pt x="209" y="61"/>
                    <a:pt x="208" y="61"/>
                    <a:pt x="209" y="60"/>
                  </a:cubicBezTo>
                  <a:cubicBezTo>
                    <a:pt x="212" y="60"/>
                    <a:pt x="213" y="59"/>
                    <a:pt x="215" y="61"/>
                  </a:cubicBezTo>
                  <a:cubicBezTo>
                    <a:pt x="219" y="59"/>
                    <a:pt x="225" y="60"/>
                    <a:pt x="229" y="58"/>
                  </a:cubicBezTo>
                  <a:cubicBezTo>
                    <a:pt x="239" y="55"/>
                    <a:pt x="247" y="51"/>
                    <a:pt x="254" y="45"/>
                  </a:cubicBezTo>
                  <a:cubicBezTo>
                    <a:pt x="255" y="47"/>
                    <a:pt x="253" y="48"/>
                    <a:pt x="253" y="50"/>
                  </a:cubicBezTo>
                  <a:cubicBezTo>
                    <a:pt x="250" y="49"/>
                    <a:pt x="248" y="53"/>
                    <a:pt x="245" y="54"/>
                  </a:cubicBezTo>
                  <a:cubicBezTo>
                    <a:pt x="246" y="56"/>
                    <a:pt x="250" y="54"/>
                    <a:pt x="250" y="55"/>
                  </a:cubicBezTo>
                  <a:cubicBezTo>
                    <a:pt x="251" y="51"/>
                    <a:pt x="255" y="54"/>
                    <a:pt x="258" y="53"/>
                  </a:cubicBezTo>
                  <a:cubicBezTo>
                    <a:pt x="259" y="53"/>
                    <a:pt x="258" y="51"/>
                    <a:pt x="259" y="51"/>
                  </a:cubicBezTo>
                  <a:cubicBezTo>
                    <a:pt x="261" y="51"/>
                    <a:pt x="262" y="53"/>
                    <a:pt x="263" y="55"/>
                  </a:cubicBezTo>
                  <a:cubicBezTo>
                    <a:pt x="262" y="57"/>
                    <a:pt x="260" y="57"/>
                    <a:pt x="258" y="56"/>
                  </a:cubicBezTo>
                  <a:cubicBezTo>
                    <a:pt x="269" y="62"/>
                    <a:pt x="280" y="70"/>
                    <a:pt x="291" y="76"/>
                  </a:cubicBezTo>
                  <a:cubicBezTo>
                    <a:pt x="298" y="80"/>
                    <a:pt x="306" y="83"/>
                    <a:pt x="312" y="88"/>
                  </a:cubicBezTo>
                  <a:cubicBezTo>
                    <a:pt x="330" y="95"/>
                    <a:pt x="345" y="105"/>
                    <a:pt x="363" y="112"/>
                  </a:cubicBezTo>
                  <a:cubicBezTo>
                    <a:pt x="332" y="91"/>
                    <a:pt x="296" y="76"/>
                    <a:pt x="264" y="54"/>
                  </a:cubicBezTo>
                  <a:cubicBezTo>
                    <a:pt x="264" y="53"/>
                    <a:pt x="265" y="53"/>
                    <a:pt x="265" y="51"/>
                  </a:cubicBezTo>
                  <a:cubicBezTo>
                    <a:pt x="266" y="52"/>
                    <a:pt x="267" y="52"/>
                    <a:pt x="269" y="52"/>
                  </a:cubicBezTo>
                  <a:cubicBezTo>
                    <a:pt x="269" y="51"/>
                    <a:pt x="269" y="51"/>
                    <a:pt x="270" y="51"/>
                  </a:cubicBezTo>
                  <a:cubicBezTo>
                    <a:pt x="262" y="46"/>
                    <a:pt x="255" y="41"/>
                    <a:pt x="245" y="38"/>
                  </a:cubicBezTo>
                  <a:cubicBezTo>
                    <a:pt x="245" y="37"/>
                    <a:pt x="246" y="37"/>
                    <a:pt x="246" y="35"/>
                  </a:cubicBezTo>
                  <a:cubicBezTo>
                    <a:pt x="248" y="34"/>
                    <a:pt x="252" y="35"/>
                    <a:pt x="254" y="35"/>
                  </a:cubicBezTo>
                  <a:cubicBezTo>
                    <a:pt x="256" y="34"/>
                    <a:pt x="253" y="33"/>
                    <a:pt x="254" y="31"/>
                  </a:cubicBezTo>
                  <a:cubicBezTo>
                    <a:pt x="258" y="29"/>
                    <a:pt x="261" y="33"/>
                    <a:pt x="263" y="36"/>
                  </a:cubicBezTo>
                  <a:cubicBezTo>
                    <a:pt x="263" y="38"/>
                    <a:pt x="262" y="36"/>
                    <a:pt x="261" y="37"/>
                  </a:cubicBezTo>
                  <a:cubicBezTo>
                    <a:pt x="262" y="38"/>
                    <a:pt x="263" y="38"/>
                    <a:pt x="264" y="39"/>
                  </a:cubicBezTo>
                  <a:cubicBezTo>
                    <a:pt x="265" y="38"/>
                    <a:pt x="264" y="38"/>
                    <a:pt x="264" y="37"/>
                  </a:cubicBezTo>
                  <a:cubicBezTo>
                    <a:pt x="270" y="38"/>
                    <a:pt x="274" y="43"/>
                    <a:pt x="279" y="43"/>
                  </a:cubicBezTo>
                  <a:cubicBezTo>
                    <a:pt x="281" y="43"/>
                    <a:pt x="282" y="42"/>
                    <a:pt x="284" y="43"/>
                  </a:cubicBezTo>
                  <a:cubicBezTo>
                    <a:pt x="284" y="44"/>
                    <a:pt x="281" y="44"/>
                    <a:pt x="280" y="44"/>
                  </a:cubicBezTo>
                  <a:cubicBezTo>
                    <a:pt x="293" y="53"/>
                    <a:pt x="310" y="62"/>
                    <a:pt x="324" y="72"/>
                  </a:cubicBezTo>
                  <a:cubicBezTo>
                    <a:pt x="332" y="76"/>
                    <a:pt x="340" y="81"/>
                    <a:pt x="346" y="86"/>
                  </a:cubicBezTo>
                  <a:cubicBezTo>
                    <a:pt x="351" y="87"/>
                    <a:pt x="355" y="90"/>
                    <a:pt x="359" y="93"/>
                  </a:cubicBezTo>
                  <a:cubicBezTo>
                    <a:pt x="366" y="96"/>
                    <a:pt x="372" y="99"/>
                    <a:pt x="378" y="103"/>
                  </a:cubicBezTo>
                  <a:cubicBezTo>
                    <a:pt x="380" y="103"/>
                    <a:pt x="383" y="104"/>
                    <a:pt x="384" y="105"/>
                  </a:cubicBezTo>
                  <a:cubicBezTo>
                    <a:pt x="386" y="105"/>
                    <a:pt x="386" y="104"/>
                    <a:pt x="386" y="102"/>
                  </a:cubicBezTo>
                  <a:cubicBezTo>
                    <a:pt x="388" y="103"/>
                    <a:pt x="389" y="102"/>
                    <a:pt x="390" y="102"/>
                  </a:cubicBezTo>
                  <a:cubicBezTo>
                    <a:pt x="391" y="104"/>
                    <a:pt x="392" y="105"/>
                    <a:pt x="391" y="107"/>
                  </a:cubicBezTo>
                  <a:cubicBezTo>
                    <a:pt x="394" y="108"/>
                    <a:pt x="397" y="107"/>
                    <a:pt x="401" y="107"/>
                  </a:cubicBezTo>
                  <a:cubicBezTo>
                    <a:pt x="413" y="106"/>
                    <a:pt x="425" y="99"/>
                    <a:pt x="434" y="94"/>
                  </a:cubicBezTo>
                  <a:cubicBezTo>
                    <a:pt x="432" y="93"/>
                    <a:pt x="429" y="91"/>
                    <a:pt x="427" y="93"/>
                  </a:cubicBezTo>
                  <a:cubicBezTo>
                    <a:pt x="403" y="81"/>
                    <a:pt x="379" y="69"/>
                    <a:pt x="356" y="55"/>
                  </a:cubicBezTo>
                  <a:cubicBezTo>
                    <a:pt x="347" y="51"/>
                    <a:pt x="338" y="50"/>
                    <a:pt x="331" y="44"/>
                  </a:cubicBezTo>
                  <a:cubicBezTo>
                    <a:pt x="325" y="41"/>
                    <a:pt x="322" y="35"/>
                    <a:pt x="313" y="35"/>
                  </a:cubicBezTo>
                  <a:cubicBezTo>
                    <a:pt x="314" y="36"/>
                    <a:pt x="315" y="37"/>
                    <a:pt x="316" y="39"/>
                  </a:cubicBezTo>
                  <a:cubicBezTo>
                    <a:pt x="323" y="41"/>
                    <a:pt x="329" y="48"/>
                    <a:pt x="337" y="51"/>
                  </a:cubicBezTo>
                  <a:cubicBezTo>
                    <a:pt x="338" y="52"/>
                    <a:pt x="339" y="52"/>
                    <a:pt x="339" y="54"/>
                  </a:cubicBezTo>
                  <a:cubicBezTo>
                    <a:pt x="343" y="54"/>
                    <a:pt x="344" y="58"/>
                    <a:pt x="348" y="59"/>
                  </a:cubicBezTo>
                  <a:cubicBezTo>
                    <a:pt x="348" y="60"/>
                    <a:pt x="348" y="60"/>
                    <a:pt x="349" y="60"/>
                  </a:cubicBezTo>
                  <a:cubicBezTo>
                    <a:pt x="349" y="62"/>
                    <a:pt x="348" y="60"/>
                    <a:pt x="347" y="60"/>
                  </a:cubicBezTo>
                  <a:cubicBezTo>
                    <a:pt x="334" y="52"/>
                    <a:pt x="321" y="44"/>
                    <a:pt x="308" y="35"/>
                  </a:cubicBezTo>
                  <a:cubicBezTo>
                    <a:pt x="307" y="36"/>
                    <a:pt x="310" y="37"/>
                    <a:pt x="310" y="39"/>
                  </a:cubicBezTo>
                  <a:cubicBezTo>
                    <a:pt x="307" y="39"/>
                    <a:pt x="306" y="36"/>
                    <a:pt x="305" y="35"/>
                  </a:cubicBezTo>
                  <a:cubicBezTo>
                    <a:pt x="300" y="37"/>
                    <a:pt x="297" y="39"/>
                    <a:pt x="293" y="40"/>
                  </a:cubicBezTo>
                  <a:cubicBezTo>
                    <a:pt x="294" y="42"/>
                    <a:pt x="296" y="41"/>
                    <a:pt x="296" y="39"/>
                  </a:cubicBezTo>
                  <a:cubicBezTo>
                    <a:pt x="300" y="41"/>
                    <a:pt x="303" y="43"/>
                    <a:pt x="307" y="44"/>
                  </a:cubicBezTo>
                  <a:cubicBezTo>
                    <a:pt x="309" y="44"/>
                    <a:pt x="310" y="43"/>
                    <a:pt x="311" y="44"/>
                  </a:cubicBezTo>
                  <a:cubicBezTo>
                    <a:pt x="310" y="45"/>
                    <a:pt x="309" y="44"/>
                    <a:pt x="309" y="47"/>
                  </a:cubicBezTo>
                  <a:cubicBezTo>
                    <a:pt x="317" y="52"/>
                    <a:pt x="326" y="55"/>
                    <a:pt x="334" y="63"/>
                  </a:cubicBezTo>
                  <a:cubicBezTo>
                    <a:pt x="323" y="58"/>
                    <a:pt x="312" y="49"/>
                    <a:pt x="300" y="44"/>
                  </a:cubicBezTo>
                  <a:cubicBezTo>
                    <a:pt x="299" y="44"/>
                    <a:pt x="299" y="44"/>
                    <a:pt x="298" y="45"/>
                  </a:cubicBezTo>
                  <a:cubicBezTo>
                    <a:pt x="295" y="42"/>
                    <a:pt x="290" y="41"/>
                    <a:pt x="285" y="42"/>
                  </a:cubicBezTo>
                  <a:cubicBezTo>
                    <a:pt x="291" y="38"/>
                    <a:pt x="298" y="36"/>
                    <a:pt x="304" y="33"/>
                  </a:cubicBezTo>
                  <a:cubicBezTo>
                    <a:pt x="304" y="33"/>
                    <a:pt x="304" y="30"/>
                    <a:pt x="304" y="30"/>
                  </a:cubicBezTo>
                  <a:cubicBezTo>
                    <a:pt x="309" y="30"/>
                    <a:pt x="312" y="30"/>
                    <a:pt x="316" y="31"/>
                  </a:cubicBezTo>
                  <a:cubicBezTo>
                    <a:pt x="318" y="31"/>
                    <a:pt x="316" y="30"/>
                    <a:pt x="317" y="29"/>
                  </a:cubicBezTo>
                  <a:cubicBezTo>
                    <a:pt x="319" y="30"/>
                    <a:pt x="320" y="31"/>
                    <a:pt x="322" y="31"/>
                  </a:cubicBezTo>
                  <a:cubicBezTo>
                    <a:pt x="323" y="33"/>
                    <a:pt x="324" y="33"/>
                    <a:pt x="324" y="34"/>
                  </a:cubicBezTo>
                  <a:cubicBezTo>
                    <a:pt x="339" y="41"/>
                    <a:pt x="351" y="49"/>
                    <a:pt x="365" y="55"/>
                  </a:cubicBezTo>
                  <a:cubicBezTo>
                    <a:pt x="354" y="47"/>
                    <a:pt x="342" y="42"/>
                    <a:pt x="331" y="35"/>
                  </a:cubicBezTo>
                  <a:cubicBezTo>
                    <a:pt x="331" y="32"/>
                    <a:pt x="328" y="32"/>
                    <a:pt x="327" y="30"/>
                  </a:cubicBezTo>
                  <a:cubicBezTo>
                    <a:pt x="327" y="29"/>
                    <a:pt x="327" y="28"/>
                    <a:pt x="328" y="28"/>
                  </a:cubicBezTo>
                  <a:cubicBezTo>
                    <a:pt x="321" y="24"/>
                    <a:pt x="311" y="19"/>
                    <a:pt x="304" y="18"/>
                  </a:cubicBezTo>
                  <a:cubicBezTo>
                    <a:pt x="302" y="14"/>
                    <a:pt x="303" y="11"/>
                    <a:pt x="305" y="9"/>
                  </a:cubicBezTo>
                  <a:cubicBezTo>
                    <a:pt x="307" y="10"/>
                    <a:pt x="307" y="10"/>
                    <a:pt x="309" y="9"/>
                  </a:cubicBezTo>
                  <a:cubicBezTo>
                    <a:pt x="312" y="14"/>
                    <a:pt x="318" y="15"/>
                    <a:pt x="322" y="19"/>
                  </a:cubicBezTo>
                  <a:cubicBezTo>
                    <a:pt x="325" y="18"/>
                    <a:pt x="327" y="22"/>
                    <a:pt x="329" y="21"/>
                  </a:cubicBezTo>
                  <a:cubicBezTo>
                    <a:pt x="330" y="22"/>
                    <a:pt x="332" y="23"/>
                    <a:pt x="333" y="24"/>
                  </a:cubicBezTo>
                  <a:cubicBezTo>
                    <a:pt x="354" y="33"/>
                    <a:pt x="372" y="46"/>
                    <a:pt x="391" y="55"/>
                  </a:cubicBezTo>
                  <a:cubicBezTo>
                    <a:pt x="398" y="61"/>
                    <a:pt x="409" y="64"/>
                    <a:pt x="417" y="70"/>
                  </a:cubicBezTo>
                  <a:cubicBezTo>
                    <a:pt x="423" y="72"/>
                    <a:pt x="431" y="76"/>
                    <a:pt x="437" y="80"/>
                  </a:cubicBezTo>
                  <a:cubicBezTo>
                    <a:pt x="442" y="81"/>
                    <a:pt x="447" y="83"/>
                    <a:pt x="451" y="85"/>
                  </a:cubicBezTo>
                  <a:cubicBezTo>
                    <a:pt x="452" y="86"/>
                    <a:pt x="451" y="87"/>
                    <a:pt x="452" y="88"/>
                  </a:cubicBezTo>
                  <a:cubicBezTo>
                    <a:pt x="457" y="87"/>
                    <a:pt x="462" y="86"/>
                    <a:pt x="467" y="84"/>
                  </a:cubicBezTo>
                  <a:cubicBezTo>
                    <a:pt x="452" y="69"/>
                    <a:pt x="428" y="64"/>
                    <a:pt x="412" y="51"/>
                  </a:cubicBezTo>
                  <a:cubicBezTo>
                    <a:pt x="407" y="49"/>
                    <a:pt x="403" y="45"/>
                    <a:pt x="399" y="42"/>
                  </a:cubicBezTo>
                  <a:cubicBezTo>
                    <a:pt x="392" y="38"/>
                    <a:pt x="386" y="35"/>
                    <a:pt x="381" y="31"/>
                  </a:cubicBezTo>
                  <a:cubicBezTo>
                    <a:pt x="373" y="27"/>
                    <a:pt x="363" y="23"/>
                    <a:pt x="354" y="19"/>
                  </a:cubicBezTo>
                  <a:cubicBezTo>
                    <a:pt x="355" y="18"/>
                    <a:pt x="354" y="18"/>
                    <a:pt x="354" y="16"/>
                  </a:cubicBezTo>
                  <a:cubicBezTo>
                    <a:pt x="349" y="19"/>
                    <a:pt x="343" y="20"/>
                    <a:pt x="339" y="24"/>
                  </a:cubicBezTo>
                  <a:cubicBezTo>
                    <a:pt x="337" y="22"/>
                    <a:pt x="336" y="24"/>
                    <a:pt x="334" y="23"/>
                  </a:cubicBezTo>
                  <a:cubicBezTo>
                    <a:pt x="335" y="20"/>
                    <a:pt x="337" y="21"/>
                    <a:pt x="339" y="21"/>
                  </a:cubicBezTo>
                  <a:cubicBezTo>
                    <a:pt x="344" y="18"/>
                    <a:pt x="349" y="14"/>
                    <a:pt x="355" y="14"/>
                  </a:cubicBezTo>
                  <a:cubicBezTo>
                    <a:pt x="356" y="14"/>
                    <a:pt x="354" y="15"/>
                    <a:pt x="355" y="16"/>
                  </a:cubicBezTo>
                  <a:cubicBezTo>
                    <a:pt x="363" y="17"/>
                    <a:pt x="371" y="21"/>
                    <a:pt x="379" y="23"/>
                  </a:cubicBezTo>
                  <a:cubicBezTo>
                    <a:pt x="371" y="17"/>
                    <a:pt x="358" y="14"/>
                    <a:pt x="346" y="9"/>
                  </a:cubicBezTo>
                  <a:cubicBezTo>
                    <a:pt x="346" y="8"/>
                    <a:pt x="345" y="7"/>
                    <a:pt x="345" y="6"/>
                  </a:cubicBezTo>
                  <a:cubicBezTo>
                    <a:pt x="346" y="5"/>
                    <a:pt x="345" y="2"/>
                    <a:pt x="346" y="0"/>
                  </a:cubicBezTo>
                  <a:cubicBezTo>
                    <a:pt x="367" y="8"/>
                    <a:pt x="388" y="20"/>
                    <a:pt x="407" y="31"/>
                  </a:cubicBezTo>
                  <a:cubicBezTo>
                    <a:pt x="408" y="31"/>
                    <a:pt x="407" y="30"/>
                    <a:pt x="407" y="29"/>
                  </a:cubicBezTo>
                  <a:cubicBezTo>
                    <a:pt x="411" y="26"/>
                    <a:pt x="417" y="27"/>
                    <a:pt x="421" y="26"/>
                  </a:cubicBezTo>
                  <a:cubicBezTo>
                    <a:pt x="422" y="24"/>
                    <a:pt x="422" y="20"/>
                    <a:pt x="425" y="20"/>
                  </a:cubicBezTo>
                  <a:cubicBezTo>
                    <a:pt x="426" y="21"/>
                    <a:pt x="427" y="21"/>
                    <a:pt x="427" y="22"/>
                  </a:cubicBezTo>
                  <a:cubicBezTo>
                    <a:pt x="425" y="22"/>
                    <a:pt x="423" y="23"/>
                    <a:pt x="423" y="24"/>
                  </a:cubicBezTo>
                  <a:cubicBezTo>
                    <a:pt x="423" y="28"/>
                    <a:pt x="429" y="24"/>
                    <a:pt x="434" y="22"/>
                  </a:cubicBezTo>
                  <a:cubicBezTo>
                    <a:pt x="437" y="21"/>
                    <a:pt x="440" y="21"/>
                    <a:pt x="442" y="20"/>
                  </a:cubicBezTo>
                  <a:cubicBezTo>
                    <a:pt x="444" y="19"/>
                    <a:pt x="447" y="17"/>
                    <a:pt x="449" y="17"/>
                  </a:cubicBezTo>
                  <a:cubicBezTo>
                    <a:pt x="450" y="17"/>
                    <a:pt x="448" y="16"/>
                    <a:pt x="449" y="15"/>
                  </a:cubicBezTo>
                  <a:cubicBezTo>
                    <a:pt x="450" y="13"/>
                    <a:pt x="451" y="14"/>
                    <a:pt x="452" y="14"/>
                  </a:cubicBezTo>
                  <a:cubicBezTo>
                    <a:pt x="453" y="14"/>
                    <a:pt x="453" y="12"/>
                    <a:pt x="453" y="12"/>
                  </a:cubicBezTo>
                  <a:cubicBezTo>
                    <a:pt x="455" y="12"/>
                    <a:pt x="455" y="14"/>
                    <a:pt x="457" y="13"/>
                  </a:cubicBezTo>
                  <a:cubicBezTo>
                    <a:pt x="458" y="15"/>
                    <a:pt x="460" y="17"/>
                    <a:pt x="462" y="16"/>
                  </a:cubicBezTo>
                  <a:cubicBezTo>
                    <a:pt x="462" y="17"/>
                    <a:pt x="462" y="17"/>
                    <a:pt x="462" y="18"/>
                  </a:cubicBezTo>
                  <a:cubicBezTo>
                    <a:pt x="468" y="20"/>
                    <a:pt x="473" y="25"/>
                    <a:pt x="480" y="28"/>
                  </a:cubicBezTo>
                  <a:cubicBezTo>
                    <a:pt x="483" y="30"/>
                    <a:pt x="488" y="30"/>
                    <a:pt x="491" y="32"/>
                  </a:cubicBezTo>
                  <a:cubicBezTo>
                    <a:pt x="495" y="33"/>
                    <a:pt x="498" y="35"/>
                    <a:pt x="503" y="37"/>
                  </a:cubicBezTo>
                  <a:cubicBezTo>
                    <a:pt x="503" y="37"/>
                    <a:pt x="504" y="38"/>
                    <a:pt x="504" y="38"/>
                  </a:cubicBezTo>
                  <a:cubicBezTo>
                    <a:pt x="510" y="40"/>
                    <a:pt x="517" y="42"/>
                    <a:pt x="522" y="46"/>
                  </a:cubicBezTo>
                  <a:cubicBezTo>
                    <a:pt x="525" y="45"/>
                    <a:pt x="527" y="48"/>
                    <a:pt x="530" y="48"/>
                  </a:cubicBezTo>
                  <a:cubicBezTo>
                    <a:pt x="530" y="49"/>
                    <a:pt x="531" y="49"/>
                    <a:pt x="531" y="50"/>
                  </a:cubicBezTo>
                  <a:cubicBezTo>
                    <a:pt x="539" y="52"/>
                    <a:pt x="546" y="56"/>
                    <a:pt x="552" y="58"/>
                  </a:cubicBezTo>
                  <a:cubicBezTo>
                    <a:pt x="554" y="61"/>
                    <a:pt x="558" y="61"/>
                    <a:pt x="561" y="63"/>
                  </a:cubicBezTo>
                  <a:cubicBezTo>
                    <a:pt x="544" y="57"/>
                    <a:pt x="526" y="48"/>
                    <a:pt x="510" y="42"/>
                  </a:cubicBezTo>
                  <a:cubicBezTo>
                    <a:pt x="517" y="49"/>
                    <a:pt x="528" y="51"/>
                    <a:pt x="536" y="56"/>
                  </a:cubicBezTo>
                  <a:cubicBezTo>
                    <a:pt x="541" y="58"/>
                    <a:pt x="546" y="59"/>
                    <a:pt x="549" y="62"/>
                  </a:cubicBezTo>
                  <a:cubicBezTo>
                    <a:pt x="555" y="63"/>
                    <a:pt x="558" y="66"/>
                    <a:pt x="563" y="68"/>
                  </a:cubicBezTo>
                  <a:cubicBezTo>
                    <a:pt x="564" y="67"/>
                    <a:pt x="562" y="67"/>
                    <a:pt x="563" y="66"/>
                  </a:cubicBezTo>
                  <a:cubicBezTo>
                    <a:pt x="564" y="66"/>
                    <a:pt x="564" y="66"/>
                    <a:pt x="564" y="65"/>
                  </a:cubicBezTo>
                  <a:cubicBezTo>
                    <a:pt x="567" y="67"/>
                    <a:pt x="570" y="72"/>
                    <a:pt x="575" y="68"/>
                  </a:cubicBezTo>
                  <a:cubicBezTo>
                    <a:pt x="576" y="70"/>
                    <a:pt x="576" y="73"/>
                    <a:pt x="573" y="73"/>
                  </a:cubicBezTo>
                  <a:cubicBezTo>
                    <a:pt x="574" y="74"/>
                    <a:pt x="576" y="75"/>
                    <a:pt x="577" y="76"/>
                  </a:cubicBezTo>
                  <a:cubicBezTo>
                    <a:pt x="581" y="75"/>
                    <a:pt x="583" y="70"/>
                    <a:pt x="587" y="73"/>
                  </a:cubicBezTo>
                  <a:cubicBezTo>
                    <a:pt x="586" y="77"/>
                    <a:pt x="586" y="80"/>
                    <a:pt x="585" y="85"/>
                  </a:cubicBezTo>
                  <a:cubicBezTo>
                    <a:pt x="586" y="86"/>
                    <a:pt x="588" y="84"/>
                    <a:pt x="589" y="85"/>
                  </a:cubicBezTo>
                  <a:cubicBezTo>
                    <a:pt x="590" y="87"/>
                    <a:pt x="588" y="88"/>
                    <a:pt x="588" y="90"/>
                  </a:cubicBezTo>
                  <a:cubicBezTo>
                    <a:pt x="555" y="102"/>
                    <a:pt x="530" y="118"/>
                    <a:pt x="498" y="130"/>
                  </a:cubicBezTo>
                  <a:cubicBezTo>
                    <a:pt x="498" y="132"/>
                    <a:pt x="495" y="133"/>
                    <a:pt x="494" y="134"/>
                  </a:cubicBezTo>
                  <a:cubicBezTo>
                    <a:pt x="494" y="136"/>
                    <a:pt x="495" y="137"/>
                    <a:pt x="495" y="139"/>
                  </a:cubicBezTo>
                  <a:cubicBezTo>
                    <a:pt x="496" y="139"/>
                    <a:pt x="497" y="139"/>
                    <a:pt x="497" y="141"/>
                  </a:cubicBezTo>
                  <a:cubicBezTo>
                    <a:pt x="501" y="138"/>
                    <a:pt x="500" y="129"/>
                    <a:pt x="507" y="128"/>
                  </a:cubicBezTo>
                  <a:cubicBezTo>
                    <a:pt x="506" y="128"/>
                    <a:pt x="506" y="129"/>
                    <a:pt x="507" y="129"/>
                  </a:cubicBezTo>
                  <a:cubicBezTo>
                    <a:pt x="507" y="130"/>
                    <a:pt x="506" y="131"/>
                    <a:pt x="504" y="130"/>
                  </a:cubicBezTo>
                  <a:cubicBezTo>
                    <a:pt x="505" y="136"/>
                    <a:pt x="500" y="138"/>
                    <a:pt x="501" y="145"/>
                  </a:cubicBezTo>
                  <a:cubicBezTo>
                    <a:pt x="503" y="144"/>
                    <a:pt x="505" y="141"/>
                    <a:pt x="506" y="139"/>
                  </a:cubicBezTo>
                  <a:cubicBezTo>
                    <a:pt x="508" y="140"/>
                    <a:pt x="509" y="139"/>
                    <a:pt x="510" y="137"/>
                  </a:cubicBezTo>
                  <a:cubicBezTo>
                    <a:pt x="509" y="136"/>
                    <a:pt x="509" y="138"/>
                    <a:pt x="508" y="138"/>
                  </a:cubicBezTo>
                  <a:cubicBezTo>
                    <a:pt x="510" y="135"/>
                    <a:pt x="510" y="131"/>
                    <a:pt x="509" y="128"/>
                  </a:cubicBezTo>
                  <a:cubicBezTo>
                    <a:pt x="510" y="128"/>
                    <a:pt x="511" y="127"/>
                    <a:pt x="512" y="127"/>
                  </a:cubicBezTo>
                  <a:cubicBezTo>
                    <a:pt x="513" y="127"/>
                    <a:pt x="513" y="129"/>
                    <a:pt x="514" y="129"/>
                  </a:cubicBezTo>
                  <a:cubicBezTo>
                    <a:pt x="523" y="128"/>
                    <a:pt x="524" y="118"/>
                    <a:pt x="533" y="116"/>
                  </a:cubicBezTo>
                  <a:cubicBezTo>
                    <a:pt x="538" y="117"/>
                    <a:pt x="544" y="116"/>
                    <a:pt x="548" y="118"/>
                  </a:cubicBezTo>
                  <a:cubicBezTo>
                    <a:pt x="548" y="119"/>
                    <a:pt x="550" y="118"/>
                    <a:pt x="549" y="120"/>
                  </a:cubicBezTo>
                  <a:cubicBezTo>
                    <a:pt x="552" y="119"/>
                    <a:pt x="554" y="123"/>
                    <a:pt x="558" y="123"/>
                  </a:cubicBezTo>
                  <a:cubicBezTo>
                    <a:pt x="558" y="126"/>
                    <a:pt x="559" y="126"/>
                    <a:pt x="560" y="127"/>
                  </a:cubicBezTo>
                  <a:cubicBezTo>
                    <a:pt x="560" y="129"/>
                    <a:pt x="559" y="127"/>
                    <a:pt x="558" y="127"/>
                  </a:cubicBezTo>
                  <a:cubicBezTo>
                    <a:pt x="558" y="129"/>
                    <a:pt x="560" y="129"/>
                    <a:pt x="561" y="130"/>
                  </a:cubicBezTo>
                  <a:cubicBezTo>
                    <a:pt x="561" y="131"/>
                    <a:pt x="560" y="131"/>
                    <a:pt x="560" y="131"/>
                  </a:cubicBezTo>
                  <a:cubicBezTo>
                    <a:pt x="560" y="132"/>
                    <a:pt x="561" y="131"/>
                    <a:pt x="561" y="131"/>
                  </a:cubicBezTo>
                  <a:cubicBezTo>
                    <a:pt x="561" y="146"/>
                    <a:pt x="556" y="158"/>
                    <a:pt x="543" y="160"/>
                  </a:cubicBezTo>
                  <a:cubicBezTo>
                    <a:pt x="543" y="161"/>
                    <a:pt x="542" y="161"/>
                    <a:pt x="542" y="162"/>
                  </a:cubicBezTo>
                  <a:cubicBezTo>
                    <a:pt x="538" y="161"/>
                    <a:pt x="532" y="165"/>
                    <a:pt x="529" y="162"/>
                  </a:cubicBezTo>
                  <a:cubicBezTo>
                    <a:pt x="527" y="163"/>
                    <a:pt x="521" y="160"/>
                    <a:pt x="519" y="158"/>
                  </a:cubicBezTo>
                  <a:cubicBezTo>
                    <a:pt x="520" y="162"/>
                    <a:pt x="518" y="170"/>
                    <a:pt x="518" y="175"/>
                  </a:cubicBezTo>
                  <a:cubicBezTo>
                    <a:pt x="518" y="182"/>
                    <a:pt x="515" y="189"/>
                    <a:pt x="516" y="197"/>
                  </a:cubicBezTo>
                  <a:cubicBezTo>
                    <a:pt x="518" y="197"/>
                    <a:pt x="517" y="195"/>
                    <a:pt x="519" y="196"/>
                  </a:cubicBezTo>
                  <a:cubicBezTo>
                    <a:pt x="515" y="205"/>
                    <a:pt x="516" y="214"/>
                    <a:pt x="516" y="223"/>
                  </a:cubicBezTo>
                  <a:cubicBezTo>
                    <a:pt x="515" y="224"/>
                    <a:pt x="515" y="225"/>
                    <a:pt x="514" y="225"/>
                  </a:cubicBezTo>
                  <a:cubicBezTo>
                    <a:pt x="515" y="245"/>
                    <a:pt x="514" y="269"/>
                    <a:pt x="515" y="290"/>
                  </a:cubicBezTo>
                  <a:cubicBezTo>
                    <a:pt x="517" y="290"/>
                    <a:pt x="520" y="289"/>
                    <a:pt x="522" y="291"/>
                  </a:cubicBezTo>
                  <a:cubicBezTo>
                    <a:pt x="522" y="292"/>
                    <a:pt x="521" y="293"/>
                    <a:pt x="520" y="293"/>
                  </a:cubicBezTo>
                  <a:cubicBezTo>
                    <a:pt x="520" y="293"/>
                    <a:pt x="520" y="294"/>
                    <a:pt x="520" y="295"/>
                  </a:cubicBezTo>
                  <a:cubicBezTo>
                    <a:pt x="518" y="295"/>
                    <a:pt x="518" y="293"/>
                    <a:pt x="517" y="293"/>
                  </a:cubicBezTo>
                  <a:cubicBezTo>
                    <a:pt x="515" y="298"/>
                    <a:pt x="516" y="300"/>
                    <a:pt x="515" y="305"/>
                  </a:cubicBezTo>
                  <a:cubicBezTo>
                    <a:pt x="516" y="306"/>
                    <a:pt x="516" y="306"/>
                    <a:pt x="518" y="307"/>
                  </a:cubicBezTo>
                  <a:cubicBezTo>
                    <a:pt x="518" y="309"/>
                    <a:pt x="516" y="309"/>
                    <a:pt x="517" y="311"/>
                  </a:cubicBezTo>
                  <a:cubicBezTo>
                    <a:pt x="516" y="311"/>
                    <a:pt x="517" y="309"/>
                    <a:pt x="515" y="309"/>
                  </a:cubicBezTo>
                  <a:cubicBezTo>
                    <a:pt x="508" y="314"/>
                    <a:pt x="504" y="321"/>
                    <a:pt x="500" y="329"/>
                  </a:cubicBezTo>
                  <a:cubicBezTo>
                    <a:pt x="508" y="327"/>
                    <a:pt x="516" y="323"/>
                    <a:pt x="522" y="319"/>
                  </a:cubicBezTo>
                  <a:cubicBezTo>
                    <a:pt x="529" y="316"/>
                    <a:pt x="535" y="314"/>
                    <a:pt x="540" y="310"/>
                  </a:cubicBezTo>
                  <a:cubicBezTo>
                    <a:pt x="542" y="310"/>
                    <a:pt x="544" y="309"/>
                    <a:pt x="545" y="307"/>
                  </a:cubicBezTo>
                  <a:cubicBezTo>
                    <a:pt x="552" y="306"/>
                    <a:pt x="557" y="301"/>
                    <a:pt x="563" y="298"/>
                  </a:cubicBezTo>
                  <a:cubicBezTo>
                    <a:pt x="550" y="288"/>
                    <a:pt x="535" y="279"/>
                    <a:pt x="520" y="271"/>
                  </a:cubicBezTo>
                  <a:cubicBezTo>
                    <a:pt x="518" y="271"/>
                    <a:pt x="517" y="271"/>
                    <a:pt x="516" y="272"/>
                  </a:cubicBezTo>
                  <a:cubicBezTo>
                    <a:pt x="516" y="270"/>
                    <a:pt x="515" y="269"/>
                    <a:pt x="516" y="268"/>
                  </a:cubicBezTo>
                  <a:cubicBezTo>
                    <a:pt x="521" y="268"/>
                    <a:pt x="525" y="267"/>
                    <a:pt x="530" y="270"/>
                  </a:cubicBezTo>
                  <a:cubicBezTo>
                    <a:pt x="529" y="270"/>
                    <a:pt x="529" y="270"/>
                    <a:pt x="529" y="271"/>
                  </a:cubicBezTo>
                  <a:cubicBezTo>
                    <a:pt x="536" y="276"/>
                    <a:pt x="546" y="280"/>
                    <a:pt x="553" y="285"/>
                  </a:cubicBezTo>
                  <a:cubicBezTo>
                    <a:pt x="558" y="286"/>
                    <a:pt x="563" y="287"/>
                    <a:pt x="567" y="290"/>
                  </a:cubicBezTo>
                  <a:cubicBezTo>
                    <a:pt x="563" y="291"/>
                    <a:pt x="555" y="288"/>
                    <a:pt x="549" y="285"/>
                  </a:cubicBezTo>
                  <a:cubicBezTo>
                    <a:pt x="554" y="289"/>
                    <a:pt x="560" y="293"/>
                    <a:pt x="565" y="296"/>
                  </a:cubicBezTo>
                  <a:cubicBezTo>
                    <a:pt x="568" y="296"/>
                    <a:pt x="570" y="295"/>
                    <a:pt x="571" y="293"/>
                  </a:cubicBezTo>
                  <a:cubicBezTo>
                    <a:pt x="570" y="290"/>
                    <a:pt x="572" y="288"/>
                    <a:pt x="574" y="288"/>
                  </a:cubicBezTo>
                  <a:cubicBezTo>
                    <a:pt x="575" y="289"/>
                    <a:pt x="575" y="291"/>
                    <a:pt x="576" y="291"/>
                  </a:cubicBezTo>
                  <a:cubicBezTo>
                    <a:pt x="574" y="292"/>
                    <a:pt x="574" y="295"/>
                    <a:pt x="572" y="296"/>
                  </a:cubicBezTo>
                  <a:cubicBezTo>
                    <a:pt x="574" y="298"/>
                    <a:pt x="574" y="301"/>
                    <a:pt x="573" y="303"/>
                  </a:cubicBezTo>
                  <a:cubicBezTo>
                    <a:pt x="575" y="302"/>
                    <a:pt x="577" y="295"/>
                    <a:pt x="578" y="292"/>
                  </a:cubicBezTo>
                  <a:cubicBezTo>
                    <a:pt x="579" y="292"/>
                    <a:pt x="579" y="292"/>
                    <a:pt x="580" y="292"/>
                  </a:cubicBezTo>
                  <a:cubicBezTo>
                    <a:pt x="579" y="302"/>
                    <a:pt x="572" y="305"/>
                    <a:pt x="573" y="316"/>
                  </a:cubicBezTo>
                  <a:cubicBezTo>
                    <a:pt x="575" y="316"/>
                    <a:pt x="578" y="318"/>
                    <a:pt x="580" y="319"/>
                  </a:cubicBezTo>
                  <a:cubicBezTo>
                    <a:pt x="580" y="321"/>
                    <a:pt x="578" y="321"/>
                    <a:pt x="579" y="323"/>
                  </a:cubicBezTo>
                  <a:cubicBezTo>
                    <a:pt x="575" y="325"/>
                    <a:pt x="571" y="330"/>
                    <a:pt x="566" y="330"/>
                  </a:cubicBezTo>
                  <a:cubicBezTo>
                    <a:pt x="561" y="333"/>
                    <a:pt x="557" y="337"/>
                    <a:pt x="551" y="339"/>
                  </a:cubicBezTo>
                  <a:cubicBezTo>
                    <a:pt x="540" y="345"/>
                    <a:pt x="530" y="352"/>
                    <a:pt x="517" y="356"/>
                  </a:cubicBezTo>
                  <a:cubicBezTo>
                    <a:pt x="507" y="363"/>
                    <a:pt x="495" y="369"/>
                    <a:pt x="484" y="375"/>
                  </a:cubicBezTo>
                  <a:cubicBezTo>
                    <a:pt x="483" y="374"/>
                    <a:pt x="483" y="373"/>
                    <a:pt x="482" y="372"/>
                  </a:cubicBezTo>
                  <a:cubicBezTo>
                    <a:pt x="483" y="375"/>
                    <a:pt x="481" y="373"/>
                    <a:pt x="479" y="375"/>
                  </a:cubicBezTo>
                  <a:cubicBezTo>
                    <a:pt x="480" y="376"/>
                    <a:pt x="479" y="377"/>
                    <a:pt x="479" y="378"/>
                  </a:cubicBezTo>
                  <a:cubicBezTo>
                    <a:pt x="477" y="378"/>
                    <a:pt x="477" y="377"/>
                    <a:pt x="477" y="375"/>
                  </a:cubicBezTo>
                  <a:cubicBezTo>
                    <a:pt x="465" y="379"/>
                    <a:pt x="454" y="387"/>
                    <a:pt x="443" y="388"/>
                  </a:cubicBezTo>
                  <a:cubicBezTo>
                    <a:pt x="441" y="388"/>
                    <a:pt x="443" y="386"/>
                    <a:pt x="441" y="386"/>
                  </a:cubicBezTo>
                  <a:cubicBezTo>
                    <a:pt x="432" y="394"/>
                    <a:pt x="415" y="397"/>
                    <a:pt x="405" y="404"/>
                  </a:cubicBezTo>
                  <a:cubicBezTo>
                    <a:pt x="404" y="403"/>
                    <a:pt x="403" y="405"/>
                    <a:pt x="402" y="404"/>
                  </a:cubicBezTo>
                  <a:cubicBezTo>
                    <a:pt x="402" y="405"/>
                    <a:pt x="401" y="405"/>
                    <a:pt x="401" y="406"/>
                  </a:cubicBezTo>
                  <a:cubicBezTo>
                    <a:pt x="395" y="407"/>
                    <a:pt x="391" y="409"/>
                    <a:pt x="384" y="410"/>
                  </a:cubicBezTo>
                  <a:cubicBezTo>
                    <a:pt x="383" y="414"/>
                    <a:pt x="378" y="413"/>
                    <a:pt x="377" y="417"/>
                  </a:cubicBezTo>
                  <a:cubicBezTo>
                    <a:pt x="362" y="420"/>
                    <a:pt x="349" y="428"/>
                    <a:pt x="334" y="432"/>
                  </a:cubicBezTo>
                  <a:cubicBezTo>
                    <a:pt x="331" y="436"/>
                    <a:pt x="326" y="436"/>
                    <a:pt x="322" y="437"/>
                  </a:cubicBezTo>
                  <a:cubicBezTo>
                    <a:pt x="314" y="440"/>
                    <a:pt x="306" y="446"/>
                    <a:pt x="298" y="449"/>
                  </a:cubicBezTo>
                  <a:cubicBezTo>
                    <a:pt x="298" y="449"/>
                    <a:pt x="298" y="450"/>
                    <a:pt x="297" y="450"/>
                  </a:cubicBezTo>
                  <a:cubicBezTo>
                    <a:pt x="288" y="452"/>
                    <a:pt x="282" y="455"/>
                    <a:pt x="274" y="457"/>
                  </a:cubicBezTo>
                  <a:cubicBezTo>
                    <a:pt x="273" y="459"/>
                    <a:pt x="270" y="459"/>
                    <a:pt x="269" y="461"/>
                  </a:cubicBezTo>
                  <a:cubicBezTo>
                    <a:pt x="266" y="458"/>
                    <a:pt x="261" y="464"/>
                    <a:pt x="258" y="464"/>
                  </a:cubicBezTo>
                  <a:cubicBezTo>
                    <a:pt x="258" y="465"/>
                    <a:pt x="258" y="465"/>
                    <a:pt x="259" y="465"/>
                  </a:cubicBezTo>
                  <a:cubicBezTo>
                    <a:pt x="256" y="465"/>
                    <a:pt x="252" y="467"/>
                    <a:pt x="250" y="470"/>
                  </a:cubicBezTo>
                  <a:cubicBezTo>
                    <a:pt x="249" y="469"/>
                    <a:pt x="249" y="469"/>
                    <a:pt x="250" y="468"/>
                  </a:cubicBezTo>
                  <a:cubicBezTo>
                    <a:pt x="236" y="472"/>
                    <a:pt x="227" y="478"/>
                    <a:pt x="215" y="483"/>
                  </a:cubicBezTo>
                  <a:cubicBezTo>
                    <a:pt x="215" y="485"/>
                    <a:pt x="212" y="485"/>
                    <a:pt x="211" y="486"/>
                  </a:cubicBezTo>
                  <a:cubicBezTo>
                    <a:pt x="204" y="488"/>
                    <a:pt x="200" y="493"/>
                    <a:pt x="193" y="494"/>
                  </a:cubicBezTo>
                  <a:cubicBezTo>
                    <a:pt x="181" y="501"/>
                    <a:pt x="167" y="507"/>
                    <a:pt x="154" y="514"/>
                  </a:cubicBezTo>
                  <a:cubicBezTo>
                    <a:pt x="153" y="517"/>
                    <a:pt x="150" y="518"/>
                    <a:pt x="147" y="520"/>
                  </a:cubicBezTo>
                  <a:cubicBezTo>
                    <a:pt x="147" y="521"/>
                    <a:pt x="148" y="522"/>
                    <a:pt x="147" y="524"/>
                  </a:cubicBezTo>
                  <a:cubicBezTo>
                    <a:pt x="145" y="524"/>
                    <a:pt x="144" y="522"/>
                    <a:pt x="144" y="521"/>
                  </a:cubicBezTo>
                  <a:cubicBezTo>
                    <a:pt x="142" y="521"/>
                    <a:pt x="141" y="522"/>
                    <a:pt x="140" y="522"/>
                  </a:cubicBezTo>
                  <a:cubicBezTo>
                    <a:pt x="140" y="521"/>
                    <a:pt x="139" y="521"/>
                    <a:pt x="139" y="520"/>
                  </a:cubicBezTo>
                  <a:cubicBezTo>
                    <a:pt x="140" y="518"/>
                    <a:pt x="141" y="517"/>
                    <a:pt x="143" y="517"/>
                  </a:cubicBezTo>
                  <a:cubicBezTo>
                    <a:pt x="143" y="514"/>
                    <a:pt x="142" y="512"/>
                    <a:pt x="142" y="510"/>
                  </a:cubicBezTo>
                  <a:cubicBezTo>
                    <a:pt x="142" y="509"/>
                    <a:pt x="139" y="510"/>
                    <a:pt x="140" y="508"/>
                  </a:cubicBezTo>
                  <a:cubicBezTo>
                    <a:pt x="139" y="508"/>
                    <a:pt x="137" y="508"/>
                    <a:pt x="138" y="506"/>
                  </a:cubicBezTo>
                  <a:cubicBezTo>
                    <a:pt x="139" y="506"/>
                    <a:pt x="140" y="507"/>
                    <a:pt x="141" y="507"/>
                  </a:cubicBezTo>
                  <a:cubicBezTo>
                    <a:pt x="142" y="505"/>
                    <a:pt x="139" y="500"/>
                    <a:pt x="140" y="497"/>
                  </a:cubicBezTo>
                  <a:cubicBezTo>
                    <a:pt x="139" y="495"/>
                    <a:pt x="137" y="492"/>
                    <a:pt x="139" y="489"/>
                  </a:cubicBezTo>
                  <a:cubicBezTo>
                    <a:pt x="139" y="488"/>
                    <a:pt x="138" y="488"/>
                    <a:pt x="138" y="488"/>
                  </a:cubicBezTo>
                  <a:cubicBezTo>
                    <a:pt x="138" y="487"/>
                    <a:pt x="137" y="487"/>
                    <a:pt x="136" y="487"/>
                  </a:cubicBezTo>
                  <a:cubicBezTo>
                    <a:pt x="118" y="468"/>
                    <a:pt x="98" y="451"/>
                    <a:pt x="78" y="435"/>
                  </a:cubicBezTo>
                  <a:cubicBezTo>
                    <a:pt x="78" y="435"/>
                    <a:pt x="78" y="434"/>
                    <a:pt x="78" y="434"/>
                  </a:cubicBezTo>
                  <a:cubicBezTo>
                    <a:pt x="66" y="426"/>
                    <a:pt x="55" y="417"/>
                    <a:pt x="43" y="409"/>
                  </a:cubicBezTo>
                  <a:cubicBezTo>
                    <a:pt x="41" y="414"/>
                    <a:pt x="42" y="423"/>
                    <a:pt x="43" y="431"/>
                  </a:cubicBezTo>
                  <a:cubicBezTo>
                    <a:pt x="43" y="432"/>
                    <a:pt x="44" y="432"/>
                    <a:pt x="45" y="432"/>
                  </a:cubicBezTo>
                  <a:cubicBezTo>
                    <a:pt x="43" y="433"/>
                    <a:pt x="46" y="435"/>
                    <a:pt x="45" y="436"/>
                  </a:cubicBezTo>
                  <a:cubicBezTo>
                    <a:pt x="45" y="436"/>
                    <a:pt x="45" y="436"/>
                    <a:pt x="46" y="436"/>
                  </a:cubicBezTo>
                  <a:cubicBezTo>
                    <a:pt x="51" y="443"/>
                    <a:pt x="59" y="447"/>
                    <a:pt x="65" y="454"/>
                  </a:cubicBezTo>
                  <a:cubicBezTo>
                    <a:pt x="69" y="454"/>
                    <a:pt x="70" y="459"/>
                    <a:pt x="74" y="460"/>
                  </a:cubicBezTo>
                  <a:cubicBezTo>
                    <a:pt x="74" y="461"/>
                    <a:pt x="75" y="461"/>
                    <a:pt x="75" y="462"/>
                  </a:cubicBezTo>
                  <a:cubicBezTo>
                    <a:pt x="77" y="463"/>
                    <a:pt x="77" y="464"/>
                    <a:pt x="80" y="464"/>
                  </a:cubicBezTo>
                  <a:cubicBezTo>
                    <a:pt x="79" y="465"/>
                    <a:pt x="81" y="465"/>
                    <a:pt x="80" y="466"/>
                  </a:cubicBezTo>
                  <a:cubicBezTo>
                    <a:pt x="81" y="466"/>
                    <a:pt x="82" y="467"/>
                    <a:pt x="83" y="467"/>
                  </a:cubicBezTo>
                  <a:cubicBezTo>
                    <a:pt x="86" y="471"/>
                    <a:pt x="92" y="473"/>
                    <a:pt x="95" y="478"/>
                  </a:cubicBezTo>
                  <a:cubicBezTo>
                    <a:pt x="98" y="478"/>
                    <a:pt x="100" y="482"/>
                    <a:pt x="102" y="482"/>
                  </a:cubicBezTo>
                  <a:cubicBezTo>
                    <a:pt x="103" y="486"/>
                    <a:pt x="109" y="486"/>
                    <a:pt x="110" y="490"/>
                  </a:cubicBezTo>
                  <a:cubicBezTo>
                    <a:pt x="121" y="495"/>
                    <a:pt x="129" y="505"/>
                    <a:pt x="139" y="511"/>
                  </a:cubicBezTo>
                  <a:cubicBezTo>
                    <a:pt x="139" y="513"/>
                    <a:pt x="141" y="513"/>
                    <a:pt x="141" y="514"/>
                  </a:cubicBezTo>
                  <a:cubicBezTo>
                    <a:pt x="141" y="515"/>
                    <a:pt x="140" y="515"/>
                    <a:pt x="140" y="516"/>
                  </a:cubicBezTo>
                  <a:cubicBezTo>
                    <a:pt x="128" y="506"/>
                    <a:pt x="116" y="496"/>
                    <a:pt x="104" y="486"/>
                  </a:cubicBezTo>
                  <a:cubicBezTo>
                    <a:pt x="81" y="469"/>
                    <a:pt x="60" y="451"/>
                    <a:pt x="39" y="433"/>
                  </a:cubicBezTo>
                  <a:cubicBezTo>
                    <a:pt x="38" y="433"/>
                    <a:pt x="37" y="433"/>
                    <a:pt x="37" y="433"/>
                  </a:cubicBezTo>
                  <a:cubicBezTo>
                    <a:pt x="36" y="430"/>
                    <a:pt x="38" y="430"/>
                    <a:pt x="38" y="428"/>
                  </a:cubicBezTo>
                  <a:cubicBezTo>
                    <a:pt x="39" y="428"/>
                    <a:pt x="39" y="429"/>
                    <a:pt x="40" y="429"/>
                  </a:cubicBezTo>
                  <a:cubicBezTo>
                    <a:pt x="40" y="421"/>
                    <a:pt x="40" y="413"/>
                    <a:pt x="41" y="407"/>
                  </a:cubicBezTo>
                  <a:cubicBezTo>
                    <a:pt x="40" y="406"/>
                    <a:pt x="39" y="406"/>
                    <a:pt x="37" y="406"/>
                  </a:cubicBezTo>
                  <a:cubicBezTo>
                    <a:pt x="37" y="404"/>
                    <a:pt x="38" y="404"/>
                    <a:pt x="39" y="404"/>
                  </a:cubicBezTo>
                  <a:cubicBezTo>
                    <a:pt x="38" y="403"/>
                    <a:pt x="38" y="401"/>
                    <a:pt x="39" y="400"/>
                  </a:cubicBezTo>
                  <a:cubicBezTo>
                    <a:pt x="41" y="401"/>
                    <a:pt x="41" y="400"/>
                    <a:pt x="43" y="401"/>
                  </a:cubicBezTo>
                  <a:cubicBezTo>
                    <a:pt x="53" y="398"/>
                    <a:pt x="65" y="396"/>
                    <a:pt x="75" y="393"/>
                  </a:cubicBezTo>
                  <a:cubicBezTo>
                    <a:pt x="76" y="394"/>
                    <a:pt x="77" y="394"/>
                    <a:pt x="78" y="395"/>
                  </a:cubicBezTo>
                  <a:cubicBezTo>
                    <a:pt x="78" y="397"/>
                    <a:pt x="76" y="397"/>
                    <a:pt x="76" y="399"/>
                  </a:cubicBezTo>
                  <a:cubicBezTo>
                    <a:pt x="66" y="399"/>
                    <a:pt x="56" y="401"/>
                    <a:pt x="48" y="405"/>
                  </a:cubicBezTo>
                  <a:cubicBezTo>
                    <a:pt x="49" y="406"/>
                    <a:pt x="51" y="407"/>
                    <a:pt x="53" y="407"/>
                  </a:cubicBezTo>
                  <a:cubicBezTo>
                    <a:pt x="54" y="415"/>
                    <a:pt x="63" y="416"/>
                    <a:pt x="66" y="422"/>
                  </a:cubicBezTo>
                  <a:cubicBezTo>
                    <a:pt x="67" y="422"/>
                    <a:pt x="67" y="423"/>
                    <a:pt x="69" y="423"/>
                  </a:cubicBezTo>
                  <a:cubicBezTo>
                    <a:pt x="71" y="427"/>
                    <a:pt x="76" y="429"/>
                    <a:pt x="80" y="432"/>
                  </a:cubicBezTo>
                  <a:cubicBezTo>
                    <a:pt x="80" y="432"/>
                    <a:pt x="80" y="435"/>
                    <a:pt x="82" y="434"/>
                  </a:cubicBezTo>
                  <a:cubicBezTo>
                    <a:pt x="82" y="435"/>
                    <a:pt x="81" y="435"/>
                    <a:pt x="81" y="435"/>
                  </a:cubicBezTo>
                  <a:cubicBezTo>
                    <a:pt x="84" y="435"/>
                    <a:pt x="86" y="436"/>
                    <a:pt x="87" y="439"/>
                  </a:cubicBezTo>
                  <a:cubicBezTo>
                    <a:pt x="87" y="439"/>
                    <a:pt x="87" y="438"/>
                    <a:pt x="87" y="438"/>
                  </a:cubicBezTo>
                  <a:cubicBezTo>
                    <a:pt x="100" y="447"/>
                    <a:pt x="112" y="457"/>
                    <a:pt x="125" y="465"/>
                  </a:cubicBezTo>
                  <a:cubicBezTo>
                    <a:pt x="125" y="466"/>
                    <a:pt x="125" y="466"/>
                    <a:pt x="125" y="467"/>
                  </a:cubicBezTo>
                  <a:cubicBezTo>
                    <a:pt x="133" y="471"/>
                    <a:pt x="140" y="477"/>
                    <a:pt x="147" y="482"/>
                  </a:cubicBezTo>
                  <a:close/>
                  <a:moveTo>
                    <a:pt x="355" y="9"/>
                  </a:moveTo>
                  <a:cubicBezTo>
                    <a:pt x="361" y="14"/>
                    <a:pt x="370" y="15"/>
                    <a:pt x="378" y="19"/>
                  </a:cubicBezTo>
                  <a:cubicBezTo>
                    <a:pt x="385" y="23"/>
                    <a:pt x="393" y="27"/>
                    <a:pt x="397" y="29"/>
                  </a:cubicBezTo>
                  <a:cubicBezTo>
                    <a:pt x="400" y="31"/>
                    <a:pt x="403" y="32"/>
                    <a:pt x="406" y="33"/>
                  </a:cubicBezTo>
                  <a:cubicBezTo>
                    <a:pt x="399" y="29"/>
                    <a:pt x="392" y="25"/>
                    <a:pt x="385" y="21"/>
                  </a:cubicBezTo>
                  <a:cubicBezTo>
                    <a:pt x="376" y="16"/>
                    <a:pt x="367" y="9"/>
                    <a:pt x="356" y="7"/>
                  </a:cubicBezTo>
                  <a:cubicBezTo>
                    <a:pt x="355" y="6"/>
                    <a:pt x="351" y="6"/>
                    <a:pt x="353" y="7"/>
                  </a:cubicBezTo>
                  <a:cubicBezTo>
                    <a:pt x="354" y="7"/>
                    <a:pt x="354" y="9"/>
                    <a:pt x="355" y="9"/>
                  </a:cubicBezTo>
                  <a:close/>
                  <a:moveTo>
                    <a:pt x="316" y="20"/>
                  </a:moveTo>
                  <a:cubicBezTo>
                    <a:pt x="341" y="30"/>
                    <a:pt x="363" y="44"/>
                    <a:pt x="386" y="56"/>
                  </a:cubicBezTo>
                  <a:cubicBezTo>
                    <a:pt x="387" y="57"/>
                    <a:pt x="388" y="58"/>
                    <a:pt x="388" y="59"/>
                  </a:cubicBezTo>
                  <a:cubicBezTo>
                    <a:pt x="394" y="59"/>
                    <a:pt x="399" y="66"/>
                    <a:pt x="406" y="67"/>
                  </a:cubicBezTo>
                  <a:cubicBezTo>
                    <a:pt x="414" y="73"/>
                    <a:pt x="423" y="75"/>
                    <a:pt x="431" y="81"/>
                  </a:cubicBezTo>
                  <a:cubicBezTo>
                    <a:pt x="432" y="81"/>
                    <a:pt x="433" y="81"/>
                    <a:pt x="434" y="81"/>
                  </a:cubicBezTo>
                  <a:cubicBezTo>
                    <a:pt x="434" y="83"/>
                    <a:pt x="436" y="82"/>
                    <a:pt x="436" y="84"/>
                  </a:cubicBezTo>
                  <a:cubicBezTo>
                    <a:pt x="435" y="84"/>
                    <a:pt x="434" y="85"/>
                    <a:pt x="434" y="84"/>
                  </a:cubicBezTo>
                  <a:cubicBezTo>
                    <a:pt x="434" y="83"/>
                    <a:pt x="435" y="83"/>
                    <a:pt x="435" y="83"/>
                  </a:cubicBezTo>
                  <a:cubicBezTo>
                    <a:pt x="433" y="82"/>
                    <a:pt x="433" y="83"/>
                    <a:pt x="432" y="84"/>
                  </a:cubicBezTo>
                  <a:cubicBezTo>
                    <a:pt x="436" y="86"/>
                    <a:pt x="440" y="88"/>
                    <a:pt x="445" y="89"/>
                  </a:cubicBezTo>
                  <a:cubicBezTo>
                    <a:pt x="444" y="92"/>
                    <a:pt x="441" y="92"/>
                    <a:pt x="440" y="94"/>
                  </a:cubicBezTo>
                  <a:cubicBezTo>
                    <a:pt x="443" y="92"/>
                    <a:pt x="449" y="93"/>
                    <a:pt x="450" y="89"/>
                  </a:cubicBezTo>
                  <a:cubicBezTo>
                    <a:pt x="449" y="89"/>
                    <a:pt x="449" y="88"/>
                    <a:pt x="449" y="87"/>
                  </a:cubicBezTo>
                  <a:cubicBezTo>
                    <a:pt x="433" y="80"/>
                    <a:pt x="418" y="71"/>
                    <a:pt x="402" y="65"/>
                  </a:cubicBezTo>
                  <a:cubicBezTo>
                    <a:pt x="377" y="48"/>
                    <a:pt x="349" y="34"/>
                    <a:pt x="322" y="20"/>
                  </a:cubicBezTo>
                  <a:cubicBezTo>
                    <a:pt x="320" y="20"/>
                    <a:pt x="320" y="19"/>
                    <a:pt x="318" y="19"/>
                  </a:cubicBezTo>
                  <a:cubicBezTo>
                    <a:pt x="318" y="17"/>
                    <a:pt x="316" y="17"/>
                    <a:pt x="314" y="16"/>
                  </a:cubicBezTo>
                  <a:cubicBezTo>
                    <a:pt x="315" y="18"/>
                    <a:pt x="316" y="18"/>
                    <a:pt x="316" y="20"/>
                  </a:cubicBezTo>
                  <a:close/>
                  <a:moveTo>
                    <a:pt x="493" y="80"/>
                  </a:moveTo>
                  <a:cubicBezTo>
                    <a:pt x="493" y="82"/>
                    <a:pt x="492" y="82"/>
                    <a:pt x="493" y="84"/>
                  </a:cubicBezTo>
                  <a:cubicBezTo>
                    <a:pt x="493" y="85"/>
                    <a:pt x="494" y="84"/>
                    <a:pt x="494" y="85"/>
                  </a:cubicBezTo>
                  <a:cubicBezTo>
                    <a:pt x="495" y="96"/>
                    <a:pt x="494" y="105"/>
                    <a:pt x="495" y="112"/>
                  </a:cubicBezTo>
                  <a:cubicBezTo>
                    <a:pt x="508" y="107"/>
                    <a:pt x="521" y="99"/>
                    <a:pt x="535" y="94"/>
                  </a:cubicBezTo>
                  <a:cubicBezTo>
                    <a:pt x="548" y="89"/>
                    <a:pt x="562" y="85"/>
                    <a:pt x="574" y="77"/>
                  </a:cubicBezTo>
                  <a:cubicBezTo>
                    <a:pt x="534" y="65"/>
                    <a:pt x="506" y="41"/>
                    <a:pt x="468" y="26"/>
                  </a:cubicBezTo>
                  <a:cubicBezTo>
                    <a:pt x="462" y="24"/>
                    <a:pt x="453" y="24"/>
                    <a:pt x="448" y="21"/>
                  </a:cubicBezTo>
                  <a:cubicBezTo>
                    <a:pt x="436" y="25"/>
                    <a:pt x="424" y="30"/>
                    <a:pt x="409" y="31"/>
                  </a:cubicBezTo>
                  <a:cubicBezTo>
                    <a:pt x="422" y="40"/>
                    <a:pt x="438" y="48"/>
                    <a:pt x="451" y="54"/>
                  </a:cubicBezTo>
                  <a:cubicBezTo>
                    <a:pt x="457" y="56"/>
                    <a:pt x="467" y="62"/>
                    <a:pt x="474" y="64"/>
                  </a:cubicBezTo>
                  <a:cubicBezTo>
                    <a:pt x="476" y="64"/>
                    <a:pt x="475" y="62"/>
                    <a:pt x="476" y="63"/>
                  </a:cubicBezTo>
                  <a:cubicBezTo>
                    <a:pt x="478" y="65"/>
                    <a:pt x="482" y="65"/>
                    <a:pt x="483" y="68"/>
                  </a:cubicBezTo>
                  <a:cubicBezTo>
                    <a:pt x="483" y="70"/>
                    <a:pt x="481" y="68"/>
                    <a:pt x="480" y="69"/>
                  </a:cubicBezTo>
                  <a:cubicBezTo>
                    <a:pt x="483" y="70"/>
                    <a:pt x="485" y="72"/>
                    <a:pt x="489" y="73"/>
                  </a:cubicBezTo>
                  <a:cubicBezTo>
                    <a:pt x="488" y="70"/>
                    <a:pt x="490" y="69"/>
                    <a:pt x="491" y="69"/>
                  </a:cubicBezTo>
                  <a:cubicBezTo>
                    <a:pt x="491" y="70"/>
                    <a:pt x="491" y="72"/>
                    <a:pt x="492" y="72"/>
                  </a:cubicBezTo>
                  <a:cubicBezTo>
                    <a:pt x="493" y="71"/>
                    <a:pt x="496" y="71"/>
                    <a:pt x="496" y="73"/>
                  </a:cubicBezTo>
                  <a:cubicBezTo>
                    <a:pt x="495" y="74"/>
                    <a:pt x="493" y="75"/>
                    <a:pt x="493" y="77"/>
                  </a:cubicBezTo>
                  <a:cubicBezTo>
                    <a:pt x="495" y="78"/>
                    <a:pt x="495" y="77"/>
                    <a:pt x="496" y="80"/>
                  </a:cubicBezTo>
                  <a:cubicBezTo>
                    <a:pt x="494" y="78"/>
                    <a:pt x="495" y="81"/>
                    <a:pt x="493" y="80"/>
                  </a:cubicBezTo>
                  <a:close/>
                  <a:moveTo>
                    <a:pt x="389" y="27"/>
                  </a:moveTo>
                  <a:cubicBezTo>
                    <a:pt x="386" y="25"/>
                    <a:pt x="382" y="23"/>
                    <a:pt x="379" y="23"/>
                  </a:cubicBezTo>
                  <a:cubicBezTo>
                    <a:pt x="382" y="24"/>
                    <a:pt x="386" y="27"/>
                    <a:pt x="389" y="27"/>
                  </a:cubicBezTo>
                  <a:close/>
                  <a:moveTo>
                    <a:pt x="445" y="66"/>
                  </a:moveTo>
                  <a:cubicBezTo>
                    <a:pt x="453" y="70"/>
                    <a:pt x="460" y="75"/>
                    <a:pt x="467" y="79"/>
                  </a:cubicBezTo>
                  <a:cubicBezTo>
                    <a:pt x="468" y="80"/>
                    <a:pt x="468" y="78"/>
                    <a:pt x="469" y="78"/>
                  </a:cubicBezTo>
                  <a:cubicBezTo>
                    <a:pt x="470" y="79"/>
                    <a:pt x="471" y="80"/>
                    <a:pt x="472" y="81"/>
                  </a:cubicBezTo>
                  <a:cubicBezTo>
                    <a:pt x="476" y="79"/>
                    <a:pt x="482" y="74"/>
                    <a:pt x="486" y="76"/>
                  </a:cubicBezTo>
                  <a:cubicBezTo>
                    <a:pt x="484" y="71"/>
                    <a:pt x="482" y="74"/>
                    <a:pt x="478" y="74"/>
                  </a:cubicBezTo>
                  <a:cubicBezTo>
                    <a:pt x="474" y="73"/>
                    <a:pt x="469" y="70"/>
                    <a:pt x="465" y="68"/>
                  </a:cubicBezTo>
                  <a:cubicBezTo>
                    <a:pt x="449" y="60"/>
                    <a:pt x="435" y="53"/>
                    <a:pt x="421" y="46"/>
                  </a:cubicBezTo>
                  <a:cubicBezTo>
                    <a:pt x="415" y="43"/>
                    <a:pt x="408" y="40"/>
                    <a:pt x="402" y="37"/>
                  </a:cubicBezTo>
                  <a:cubicBezTo>
                    <a:pt x="394" y="33"/>
                    <a:pt x="388" y="29"/>
                    <a:pt x="379" y="27"/>
                  </a:cubicBezTo>
                  <a:cubicBezTo>
                    <a:pt x="401" y="40"/>
                    <a:pt x="421" y="56"/>
                    <a:pt x="445" y="66"/>
                  </a:cubicBezTo>
                  <a:close/>
                  <a:moveTo>
                    <a:pt x="363" y="52"/>
                  </a:moveTo>
                  <a:cubicBezTo>
                    <a:pt x="366" y="51"/>
                    <a:pt x="369" y="53"/>
                    <a:pt x="371" y="55"/>
                  </a:cubicBezTo>
                  <a:cubicBezTo>
                    <a:pt x="375" y="57"/>
                    <a:pt x="380" y="58"/>
                    <a:pt x="382" y="62"/>
                  </a:cubicBezTo>
                  <a:cubicBezTo>
                    <a:pt x="393" y="64"/>
                    <a:pt x="401" y="71"/>
                    <a:pt x="410" y="73"/>
                  </a:cubicBezTo>
                  <a:cubicBezTo>
                    <a:pt x="388" y="61"/>
                    <a:pt x="365" y="48"/>
                    <a:pt x="340" y="36"/>
                  </a:cubicBezTo>
                  <a:cubicBezTo>
                    <a:pt x="346" y="43"/>
                    <a:pt x="356" y="45"/>
                    <a:pt x="363" y="52"/>
                  </a:cubicBezTo>
                  <a:close/>
                  <a:moveTo>
                    <a:pt x="274" y="51"/>
                  </a:moveTo>
                  <a:cubicBezTo>
                    <a:pt x="275" y="51"/>
                    <a:pt x="276" y="51"/>
                    <a:pt x="277" y="51"/>
                  </a:cubicBezTo>
                  <a:cubicBezTo>
                    <a:pt x="279" y="56"/>
                    <a:pt x="286" y="57"/>
                    <a:pt x="290" y="60"/>
                  </a:cubicBezTo>
                  <a:cubicBezTo>
                    <a:pt x="290" y="60"/>
                    <a:pt x="290" y="58"/>
                    <a:pt x="291" y="58"/>
                  </a:cubicBezTo>
                  <a:cubicBezTo>
                    <a:pt x="295" y="61"/>
                    <a:pt x="301" y="63"/>
                    <a:pt x="303" y="67"/>
                  </a:cubicBezTo>
                  <a:cubicBezTo>
                    <a:pt x="304" y="69"/>
                    <a:pt x="304" y="66"/>
                    <a:pt x="305" y="67"/>
                  </a:cubicBezTo>
                  <a:cubicBezTo>
                    <a:pt x="309" y="70"/>
                    <a:pt x="314" y="70"/>
                    <a:pt x="316" y="74"/>
                  </a:cubicBezTo>
                  <a:cubicBezTo>
                    <a:pt x="317" y="74"/>
                    <a:pt x="317" y="75"/>
                    <a:pt x="318" y="75"/>
                  </a:cubicBezTo>
                  <a:cubicBezTo>
                    <a:pt x="327" y="82"/>
                    <a:pt x="339" y="86"/>
                    <a:pt x="347" y="92"/>
                  </a:cubicBezTo>
                  <a:cubicBezTo>
                    <a:pt x="351" y="93"/>
                    <a:pt x="354" y="95"/>
                    <a:pt x="357" y="97"/>
                  </a:cubicBezTo>
                  <a:cubicBezTo>
                    <a:pt x="361" y="97"/>
                    <a:pt x="363" y="100"/>
                    <a:pt x="366" y="101"/>
                  </a:cubicBezTo>
                  <a:cubicBezTo>
                    <a:pt x="367" y="99"/>
                    <a:pt x="369" y="102"/>
                    <a:pt x="370" y="101"/>
                  </a:cubicBezTo>
                  <a:cubicBezTo>
                    <a:pt x="343" y="86"/>
                    <a:pt x="318" y="68"/>
                    <a:pt x="292" y="55"/>
                  </a:cubicBezTo>
                  <a:cubicBezTo>
                    <a:pt x="292" y="55"/>
                    <a:pt x="293" y="56"/>
                    <a:pt x="293" y="55"/>
                  </a:cubicBezTo>
                  <a:cubicBezTo>
                    <a:pt x="292" y="54"/>
                    <a:pt x="291" y="53"/>
                    <a:pt x="290" y="55"/>
                  </a:cubicBezTo>
                  <a:cubicBezTo>
                    <a:pt x="279" y="48"/>
                    <a:pt x="270" y="43"/>
                    <a:pt x="257" y="39"/>
                  </a:cubicBezTo>
                  <a:cubicBezTo>
                    <a:pt x="262" y="45"/>
                    <a:pt x="269" y="47"/>
                    <a:pt x="274" y="51"/>
                  </a:cubicBezTo>
                  <a:close/>
                  <a:moveTo>
                    <a:pt x="340" y="46"/>
                  </a:moveTo>
                  <a:cubicBezTo>
                    <a:pt x="342" y="46"/>
                    <a:pt x="343" y="48"/>
                    <a:pt x="344" y="47"/>
                  </a:cubicBezTo>
                  <a:cubicBezTo>
                    <a:pt x="340" y="45"/>
                    <a:pt x="335" y="41"/>
                    <a:pt x="330" y="41"/>
                  </a:cubicBezTo>
                  <a:cubicBezTo>
                    <a:pt x="333" y="42"/>
                    <a:pt x="337" y="44"/>
                    <a:pt x="340" y="46"/>
                  </a:cubicBezTo>
                  <a:close/>
                  <a:moveTo>
                    <a:pt x="508" y="41"/>
                  </a:moveTo>
                  <a:cubicBezTo>
                    <a:pt x="506" y="41"/>
                    <a:pt x="505" y="39"/>
                    <a:pt x="505" y="41"/>
                  </a:cubicBezTo>
                  <a:cubicBezTo>
                    <a:pt x="506" y="41"/>
                    <a:pt x="507" y="42"/>
                    <a:pt x="508" y="41"/>
                  </a:cubicBezTo>
                  <a:close/>
                  <a:moveTo>
                    <a:pt x="350" y="50"/>
                  </a:moveTo>
                  <a:cubicBezTo>
                    <a:pt x="348" y="50"/>
                    <a:pt x="347" y="47"/>
                    <a:pt x="345" y="48"/>
                  </a:cubicBezTo>
                  <a:cubicBezTo>
                    <a:pt x="347" y="48"/>
                    <a:pt x="349" y="51"/>
                    <a:pt x="350" y="50"/>
                  </a:cubicBezTo>
                  <a:close/>
                  <a:moveTo>
                    <a:pt x="388" y="67"/>
                  </a:moveTo>
                  <a:cubicBezTo>
                    <a:pt x="393" y="72"/>
                    <a:pt x="401" y="74"/>
                    <a:pt x="406" y="78"/>
                  </a:cubicBezTo>
                  <a:cubicBezTo>
                    <a:pt x="415" y="81"/>
                    <a:pt x="423" y="86"/>
                    <a:pt x="431" y="90"/>
                  </a:cubicBezTo>
                  <a:cubicBezTo>
                    <a:pt x="433" y="89"/>
                    <a:pt x="437" y="94"/>
                    <a:pt x="438" y="91"/>
                  </a:cubicBezTo>
                  <a:cubicBezTo>
                    <a:pt x="426" y="85"/>
                    <a:pt x="415" y="77"/>
                    <a:pt x="401" y="73"/>
                  </a:cubicBezTo>
                  <a:cubicBezTo>
                    <a:pt x="400" y="72"/>
                    <a:pt x="399" y="71"/>
                    <a:pt x="399" y="70"/>
                  </a:cubicBezTo>
                  <a:cubicBezTo>
                    <a:pt x="386" y="67"/>
                    <a:pt x="377" y="59"/>
                    <a:pt x="366" y="55"/>
                  </a:cubicBezTo>
                  <a:cubicBezTo>
                    <a:pt x="374" y="60"/>
                    <a:pt x="379" y="63"/>
                    <a:pt x="388" y="67"/>
                  </a:cubicBezTo>
                  <a:close/>
                  <a:moveTo>
                    <a:pt x="202" y="66"/>
                  </a:moveTo>
                  <a:cubicBezTo>
                    <a:pt x="197" y="64"/>
                    <a:pt x="194" y="61"/>
                    <a:pt x="188" y="60"/>
                  </a:cubicBezTo>
                  <a:cubicBezTo>
                    <a:pt x="189" y="62"/>
                    <a:pt x="191" y="63"/>
                    <a:pt x="193" y="63"/>
                  </a:cubicBezTo>
                  <a:cubicBezTo>
                    <a:pt x="195" y="65"/>
                    <a:pt x="198" y="67"/>
                    <a:pt x="201" y="67"/>
                  </a:cubicBezTo>
                  <a:cubicBezTo>
                    <a:pt x="205" y="73"/>
                    <a:pt x="212" y="73"/>
                    <a:pt x="216" y="78"/>
                  </a:cubicBezTo>
                  <a:cubicBezTo>
                    <a:pt x="219" y="79"/>
                    <a:pt x="221" y="80"/>
                    <a:pt x="223" y="82"/>
                  </a:cubicBezTo>
                  <a:cubicBezTo>
                    <a:pt x="236" y="91"/>
                    <a:pt x="252" y="98"/>
                    <a:pt x="265" y="106"/>
                  </a:cubicBezTo>
                  <a:cubicBezTo>
                    <a:pt x="271" y="108"/>
                    <a:pt x="278" y="112"/>
                    <a:pt x="285" y="116"/>
                  </a:cubicBezTo>
                  <a:cubicBezTo>
                    <a:pt x="289" y="117"/>
                    <a:pt x="294" y="121"/>
                    <a:pt x="298" y="121"/>
                  </a:cubicBezTo>
                  <a:cubicBezTo>
                    <a:pt x="300" y="123"/>
                    <a:pt x="302" y="125"/>
                    <a:pt x="306" y="126"/>
                  </a:cubicBezTo>
                  <a:cubicBezTo>
                    <a:pt x="308" y="127"/>
                    <a:pt x="313" y="130"/>
                    <a:pt x="315" y="129"/>
                  </a:cubicBezTo>
                  <a:cubicBezTo>
                    <a:pt x="288" y="113"/>
                    <a:pt x="261" y="98"/>
                    <a:pt x="235" y="81"/>
                  </a:cubicBezTo>
                  <a:cubicBezTo>
                    <a:pt x="234" y="81"/>
                    <a:pt x="233" y="81"/>
                    <a:pt x="232" y="81"/>
                  </a:cubicBezTo>
                  <a:cubicBezTo>
                    <a:pt x="221" y="72"/>
                    <a:pt x="207" y="64"/>
                    <a:pt x="195" y="60"/>
                  </a:cubicBezTo>
                  <a:cubicBezTo>
                    <a:pt x="198" y="62"/>
                    <a:pt x="201" y="63"/>
                    <a:pt x="202" y="66"/>
                  </a:cubicBezTo>
                  <a:close/>
                  <a:moveTo>
                    <a:pt x="552" y="67"/>
                  </a:moveTo>
                  <a:cubicBezTo>
                    <a:pt x="554" y="66"/>
                    <a:pt x="557" y="69"/>
                    <a:pt x="558" y="68"/>
                  </a:cubicBezTo>
                  <a:cubicBezTo>
                    <a:pt x="552" y="65"/>
                    <a:pt x="546" y="62"/>
                    <a:pt x="539" y="60"/>
                  </a:cubicBezTo>
                  <a:cubicBezTo>
                    <a:pt x="543" y="63"/>
                    <a:pt x="549" y="63"/>
                    <a:pt x="552" y="67"/>
                  </a:cubicBezTo>
                  <a:close/>
                  <a:moveTo>
                    <a:pt x="295" y="70"/>
                  </a:moveTo>
                  <a:cubicBezTo>
                    <a:pt x="297" y="70"/>
                    <a:pt x="293" y="69"/>
                    <a:pt x="295" y="68"/>
                  </a:cubicBezTo>
                  <a:cubicBezTo>
                    <a:pt x="300" y="71"/>
                    <a:pt x="307" y="73"/>
                    <a:pt x="311" y="78"/>
                  </a:cubicBezTo>
                  <a:cubicBezTo>
                    <a:pt x="314" y="77"/>
                    <a:pt x="318" y="83"/>
                    <a:pt x="321" y="81"/>
                  </a:cubicBezTo>
                  <a:cubicBezTo>
                    <a:pt x="321" y="84"/>
                    <a:pt x="325" y="84"/>
                    <a:pt x="326" y="86"/>
                  </a:cubicBezTo>
                  <a:cubicBezTo>
                    <a:pt x="330" y="85"/>
                    <a:pt x="330" y="89"/>
                    <a:pt x="333" y="89"/>
                  </a:cubicBezTo>
                  <a:cubicBezTo>
                    <a:pt x="335" y="89"/>
                    <a:pt x="332" y="88"/>
                    <a:pt x="333" y="88"/>
                  </a:cubicBezTo>
                  <a:cubicBezTo>
                    <a:pt x="335" y="88"/>
                    <a:pt x="336" y="89"/>
                    <a:pt x="338" y="90"/>
                  </a:cubicBezTo>
                  <a:cubicBezTo>
                    <a:pt x="323" y="80"/>
                    <a:pt x="306" y="72"/>
                    <a:pt x="291" y="63"/>
                  </a:cubicBezTo>
                  <a:cubicBezTo>
                    <a:pt x="292" y="65"/>
                    <a:pt x="294" y="66"/>
                    <a:pt x="296" y="68"/>
                  </a:cubicBezTo>
                  <a:cubicBezTo>
                    <a:pt x="294" y="68"/>
                    <a:pt x="291" y="65"/>
                    <a:pt x="292" y="67"/>
                  </a:cubicBezTo>
                  <a:cubicBezTo>
                    <a:pt x="293" y="69"/>
                    <a:pt x="293" y="70"/>
                    <a:pt x="295" y="70"/>
                  </a:cubicBezTo>
                  <a:close/>
                  <a:moveTo>
                    <a:pt x="186" y="70"/>
                  </a:moveTo>
                  <a:cubicBezTo>
                    <a:pt x="190" y="70"/>
                    <a:pt x="192" y="74"/>
                    <a:pt x="195" y="72"/>
                  </a:cubicBezTo>
                  <a:cubicBezTo>
                    <a:pt x="194" y="71"/>
                    <a:pt x="190" y="70"/>
                    <a:pt x="191" y="66"/>
                  </a:cubicBezTo>
                  <a:cubicBezTo>
                    <a:pt x="188" y="66"/>
                    <a:pt x="188" y="69"/>
                    <a:pt x="186" y="70"/>
                  </a:cubicBezTo>
                  <a:close/>
                  <a:moveTo>
                    <a:pt x="385" y="70"/>
                  </a:moveTo>
                  <a:cubicBezTo>
                    <a:pt x="385" y="69"/>
                    <a:pt x="386" y="69"/>
                    <a:pt x="386" y="68"/>
                  </a:cubicBezTo>
                  <a:cubicBezTo>
                    <a:pt x="385" y="69"/>
                    <a:pt x="384" y="67"/>
                    <a:pt x="383" y="68"/>
                  </a:cubicBezTo>
                  <a:cubicBezTo>
                    <a:pt x="384" y="68"/>
                    <a:pt x="384" y="69"/>
                    <a:pt x="385" y="70"/>
                  </a:cubicBezTo>
                  <a:close/>
                  <a:moveTo>
                    <a:pt x="299" y="73"/>
                  </a:moveTo>
                  <a:cubicBezTo>
                    <a:pt x="299" y="72"/>
                    <a:pt x="299" y="72"/>
                    <a:pt x="299" y="72"/>
                  </a:cubicBezTo>
                  <a:cubicBezTo>
                    <a:pt x="299" y="72"/>
                    <a:pt x="300" y="72"/>
                    <a:pt x="300" y="71"/>
                  </a:cubicBezTo>
                  <a:cubicBezTo>
                    <a:pt x="299" y="72"/>
                    <a:pt x="297" y="71"/>
                    <a:pt x="297" y="72"/>
                  </a:cubicBezTo>
                  <a:cubicBezTo>
                    <a:pt x="298" y="72"/>
                    <a:pt x="298" y="73"/>
                    <a:pt x="299" y="73"/>
                  </a:cubicBezTo>
                  <a:close/>
                  <a:moveTo>
                    <a:pt x="195" y="73"/>
                  </a:moveTo>
                  <a:cubicBezTo>
                    <a:pt x="197" y="77"/>
                    <a:pt x="201" y="78"/>
                    <a:pt x="205" y="80"/>
                  </a:cubicBezTo>
                  <a:cubicBezTo>
                    <a:pt x="203" y="77"/>
                    <a:pt x="198" y="74"/>
                    <a:pt x="195" y="73"/>
                  </a:cubicBezTo>
                  <a:close/>
                  <a:moveTo>
                    <a:pt x="206" y="76"/>
                  </a:moveTo>
                  <a:cubicBezTo>
                    <a:pt x="217" y="83"/>
                    <a:pt x="230" y="92"/>
                    <a:pt x="241" y="95"/>
                  </a:cubicBezTo>
                  <a:cubicBezTo>
                    <a:pt x="239" y="94"/>
                    <a:pt x="237" y="92"/>
                    <a:pt x="234" y="92"/>
                  </a:cubicBezTo>
                  <a:cubicBezTo>
                    <a:pt x="224" y="86"/>
                    <a:pt x="214" y="79"/>
                    <a:pt x="204" y="75"/>
                  </a:cubicBezTo>
                  <a:cubicBezTo>
                    <a:pt x="205" y="75"/>
                    <a:pt x="205" y="76"/>
                    <a:pt x="206" y="76"/>
                  </a:cubicBezTo>
                  <a:close/>
                  <a:moveTo>
                    <a:pt x="127" y="83"/>
                  </a:moveTo>
                  <a:cubicBezTo>
                    <a:pt x="127" y="81"/>
                    <a:pt x="126" y="81"/>
                    <a:pt x="127" y="80"/>
                  </a:cubicBezTo>
                  <a:cubicBezTo>
                    <a:pt x="124" y="78"/>
                    <a:pt x="121" y="77"/>
                    <a:pt x="118" y="76"/>
                  </a:cubicBezTo>
                  <a:cubicBezTo>
                    <a:pt x="120" y="79"/>
                    <a:pt x="124" y="80"/>
                    <a:pt x="127" y="83"/>
                  </a:cubicBezTo>
                  <a:close/>
                  <a:moveTo>
                    <a:pt x="448" y="136"/>
                  </a:moveTo>
                  <a:cubicBezTo>
                    <a:pt x="447" y="147"/>
                    <a:pt x="446" y="154"/>
                    <a:pt x="447" y="168"/>
                  </a:cubicBezTo>
                  <a:cubicBezTo>
                    <a:pt x="449" y="167"/>
                    <a:pt x="450" y="165"/>
                    <a:pt x="452" y="164"/>
                  </a:cubicBezTo>
                  <a:cubicBezTo>
                    <a:pt x="451" y="151"/>
                    <a:pt x="454" y="143"/>
                    <a:pt x="452" y="131"/>
                  </a:cubicBezTo>
                  <a:cubicBezTo>
                    <a:pt x="454" y="123"/>
                    <a:pt x="451" y="105"/>
                    <a:pt x="456" y="101"/>
                  </a:cubicBezTo>
                  <a:cubicBezTo>
                    <a:pt x="456" y="101"/>
                    <a:pt x="455" y="102"/>
                    <a:pt x="455" y="102"/>
                  </a:cubicBezTo>
                  <a:cubicBezTo>
                    <a:pt x="465" y="101"/>
                    <a:pt x="469" y="92"/>
                    <a:pt x="477" y="89"/>
                  </a:cubicBezTo>
                  <a:cubicBezTo>
                    <a:pt x="476" y="91"/>
                    <a:pt x="473" y="93"/>
                    <a:pt x="473" y="94"/>
                  </a:cubicBezTo>
                  <a:cubicBezTo>
                    <a:pt x="476" y="94"/>
                    <a:pt x="477" y="91"/>
                    <a:pt x="479" y="89"/>
                  </a:cubicBezTo>
                  <a:cubicBezTo>
                    <a:pt x="481" y="88"/>
                    <a:pt x="484" y="88"/>
                    <a:pt x="485" y="84"/>
                  </a:cubicBezTo>
                  <a:cubicBezTo>
                    <a:pt x="486" y="86"/>
                    <a:pt x="486" y="84"/>
                    <a:pt x="487" y="84"/>
                  </a:cubicBezTo>
                  <a:cubicBezTo>
                    <a:pt x="487" y="82"/>
                    <a:pt x="489" y="80"/>
                    <a:pt x="487" y="78"/>
                  </a:cubicBezTo>
                  <a:cubicBezTo>
                    <a:pt x="479" y="82"/>
                    <a:pt x="471" y="85"/>
                    <a:pt x="463" y="91"/>
                  </a:cubicBezTo>
                  <a:cubicBezTo>
                    <a:pt x="463" y="91"/>
                    <a:pt x="462" y="91"/>
                    <a:pt x="462" y="91"/>
                  </a:cubicBezTo>
                  <a:cubicBezTo>
                    <a:pt x="459" y="96"/>
                    <a:pt x="452" y="90"/>
                    <a:pt x="449" y="96"/>
                  </a:cubicBezTo>
                  <a:cubicBezTo>
                    <a:pt x="450" y="96"/>
                    <a:pt x="451" y="98"/>
                    <a:pt x="451" y="99"/>
                  </a:cubicBezTo>
                  <a:cubicBezTo>
                    <a:pt x="452" y="99"/>
                    <a:pt x="453" y="99"/>
                    <a:pt x="454" y="100"/>
                  </a:cubicBezTo>
                  <a:cubicBezTo>
                    <a:pt x="453" y="101"/>
                    <a:pt x="451" y="101"/>
                    <a:pt x="449" y="102"/>
                  </a:cubicBezTo>
                  <a:cubicBezTo>
                    <a:pt x="449" y="106"/>
                    <a:pt x="449" y="112"/>
                    <a:pt x="449" y="116"/>
                  </a:cubicBezTo>
                  <a:cubicBezTo>
                    <a:pt x="451" y="116"/>
                    <a:pt x="451" y="114"/>
                    <a:pt x="452" y="116"/>
                  </a:cubicBezTo>
                  <a:cubicBezTo>
                    <a:pt x="446" y="120"/>
                    <a:pt x="451" y="131"/>
                    <a:pt x="447" y="134"/>
                  </a:cubicBezTo>
                  <a:cubicBezTo>
                    <a:pt x="448" y="135"/>
                    <a:pt x="448" y="135"/>
                    <a:pt x="448" y="136"/>
                  </a:cubicBezTo>
                  <a:close/>
                  <a:moveTo>
                    <a:pt x="582" y="82"/>
                  </a:moveTo>
                  <a:cubicBezTo>
                    <a:pt x="583" y="80"/>
                    <a:pt x="583" y="79"/>
                    <a:pt x="582" y="78"/>
                  </a:cubicBezTo>
                  <a:cubicBezTo>
                    <a:pt x="581" y="79"/>
                    <a:pt x="580" y="82"/>
                    <a:pt x="582" y="82"/>
                  </a:cubicBezTo>
                  <a:close/>
                  <a:moveTo>
                    <a:pt x="209" y="81"/>
                  </a:moveTo>
                  <a:cubicBezTo>
                    <a:pt x="208" y="81"/>
                    <a:pt x="207" y="79"/>
                    <a:pt x="205" y="80"/>
                  </a:cubicBezTo>
                  <a:cubicBezTo>
                    <a:pt x="206" y="80"/>
                    <a:pt x="208" y="82"/>
                    <a:pt x="209" y="81"/>
                  </a:cubicBezTo>
                  <a:close/>
                  <a:moveTo>
                    <a:pt x="137" y="140"/>
                  </a:moveTo>
                  <a:cubicBezTo>
                    <a:pt x="137" y="124"/>
                    <a:pt x="135" y="108"/>
                    <a:pt x="135" y="93"/>
                  </a:cubicBezTo>
                  <a:cubicBezTo>
                    <a:pt x="133" y="91"/>
                    <a:pt x="132" y="88"/>
                    <a:pt x="129" y="86"/>
                  </a:cubicBezTo>
                  <a:cubicBezTo>
                    <a:pt x="128" y="92"/>
                    <a:pt x="129" y="99"/>
                    <a:pt x="129" y="103"/>
                  </a:cubicBezTo>
                  <a:cubicBezTo>
                    <a:pt x="125" y="99"/>
                    <a:pt x="129" y="90"/>
                    <a:pt x="126" y="86"/>
                  </a:cubicBezTo>
                  <a:cubicBezTo>
                    <a:pt x="125" y="83"/>
                    <a:pt x="121" y="83"/>
                    <a:pt x="118" y="81"/>
                  </a:cubicBezTo>
                  <a:cubicBezTo>
                    <a:pt x="116" y="85"/>
                    <a:pt x="118" y="90"/>
                    <a:pt x="119" y="95"/>
                  </a:cubicBezTo>
                  <a:cubicBezTo>
                    <a:pt x="120" y="105"/>
                    <a:pt x="120" y="115"/>
                    <a:pt x="119" y="126"/>
                  </a:cubicBezTo>
                  <a:cubicBezTo>
                    <a:pt x="125" y="131"/>
                    <a:pt x="130" y="137"/>
                    <a:pt x="137" y="140"/>
                  </a:cubicBezTo>
                  <a:close/>
                  <a:moveTo>
                    <a:pt x="129" y="85"/>
                  </a:moveTo>
                  <a:cubicBezTo>
                    <a:pt x="132" y="85"/>
                    <a:pt x="133" y="87"/>
                    <a:pt x="135" y="88"/>
                  </a:cubicBezTo>
                  <a:cubicBezTo>
                    <a:pt x="136" y="88"/>
                    <a:pt x="136" y="87"/>
                    <a:pt x="136" y="86"/>
                  </a:cubicBezTo>
                  <a:cubicBezTo>
                    <a:pt x="133" y="86"/>
                    <a:pt x="133" y="83"/>
                    <a:pt x="130" y="83"/>
                  </a:cubicBezTo>
                  <a:cubicBezTo>
                    <a:pt x="130" y="83"/>
                    <a:pt x="129" y="83"/>
                    <a:pt x="129" y="85"/>
                  </a:cubicBezTo>
                  <a:close/>
                  <a:moveTo>
                    <a:pt x="567" y="88"/>
                  </a:moveTo>
                  <a:cubicBezTo>
                    <a:pt x="570" y="86"/>
                    <a:pt x="574" y="85"/>
                    <a:pt x="576" y="83"/>
                  </a:cubicBezTo>
                  <a:cubicBezTo>
                    <a:pt x="573" y="84"/>
                    <a:pt x="568" y="85"/>
                    <a:pt x="567" y="88"/>
                  </a:cubicBezTo>
                  <a:close/>
                  <a:moveTo>
                    <a:pt x="227" y="95"/>
                  </a:moveTo>
                  <a:cubicBezTo>
                    <a:pt x="230" y="95"/>
                    <a:pt x="233" y="98"/>
                    <a:pt x="236" y="100"/>
                  </a:cubicBezTo>
                  <a:cubicBezTo>
                    <a:pt x="236" y="98"/>
                    <a:pt x="239" y="102"/>
                    <a:pt x="240" y="100"/>
                  </a:cubicBezTo>
                  <a:cubicBezTo>
                    <a:pt x="233" y="94"/>
                    <a:pt x="222" y="89"/>
                    <a:pt x="214" y="85"/>
                  </a:cubicBezTo>
                  <a:cubicBezTo>
                    <a:pt x="218" y="89"/>
                    <a:pt x="223" y="91"/>
                    <a:pt x="227" y="95"/>
                  </a:cubicBezTo>
                  <a:close/>
                  <a:moveTo>
                    <a:pt x="476" y="117"/>
                  </a:moveTo>
                  <a:cubicBezTo>
                    <a:pt x="479" y="115"/>
                    <a:pt x="485" y="114"/>
                    <a:pt x="488" y="110"/>
                  </a:cubicBezTo>
                  <a:cubicBezTo>
                    <a:pt x="485" y="105"/>
                    <a:pt x="488" y="93"/>
                    <a:pt x="487" y="86"/>
                  </a:cubicBezTo>
                  <a:cubicBezTo>
                    <a:pt x="486" y="88"/>
                    <a:pt x="484" y="90"/>
                    <a:pt x="482" y="91"/>
                  </a:cubicBezTo>
                  <a:cubicBezTo>
                    <a:pt x="482" y="92"/>
                    <a:pt x="482" y="93"/>
                    <a:pt x="482" y="94"/>
                  </a:cubicBezTo>
                  <a:cubicBezTo>
                    <a:pt x="478" y="98"/>
                    <a:pt x="472" y="100"/>
                    <a:pt x="467" y="102"/>
                  </a:cubicBezTo>
                  <a:cubicBezTo>
                    <a:pt x="466" y="106"/>
                    <a:pt x="463" y="106"/>
                    <a:pt x="460" y="108"/>
                  </a:cubicBezTo>
                  <a:cubicBezTo>
                    <a:pt x="460" y="107"/>
                    <a:pt x="459" y="107"/>
                    <a:pt x="458" y="107"/>
                  </a:cubicBezTo>
                  <a:cubicBezTo>
                    <a:pt x="458" y="107"/>
                    <a:pt x="458" y="109"/>
                    <a:pt x="456" y="109"/>
                  </a:cubicBezTo>
                  <a:cubicBezTo>
                    <a:pt x="456" y="107"/>
                    <a:pt x="458" y="105"/>
                    <a:pt x="457" y="105"/>
                  </a:cubicBezTo>
                  <a:cubicBezTo>
                    <a:pt x="454" y="105"/>
                    <a:pt x="457" y="108"/>
                    <a:pt x="454" y="107"/>
                  </a:cubicBezTo>
                  <a:cubicBezTo>
                    <a:pt x="455" y="109"/>
                    <a:pt x="456" y="113"/>
                    <a:pt x="454" y="115"/>
                  </a:cubicBezTo>
                  <a:cubicBezTo>
                    <a:pt x="456" y="121"/>
                    <a:pt x="453" y="131"/>
                    <a:pt x="456" y="136"/>
                  </a:cubicBezTo>
                  <a:cubicBezTo>
                    <a:pt x="458" y="134"/>
                    <a:pt x="461" y="134"/>
                    <a:pt x="463" y="132"/>
                  </a:cubicBezTo>
                  <a:cubicBezTo>
                    <a:pt x="466" y="132"/>
                    <a:pt x="466" y="129"/>
                    <a:pt x="469" y="129"/>
                  </a:cubicBezTo>
                  <a:cubicBezTo>
                    <a:pt x="472" y="124"/>
                    <a:pt x="480" y="123"/>
                    <a:pt x="482" y="117"/>
                  </a:cubicBezTo>
                  <a:cubicBezTo>
                    <a:pt x="474" y="119"/>
                    <a:pt x="470" y="124"/>
                    <a:pt x="461" y="126"/>
                  </a:cubicBezTo>
                  <a:cubicBezTo>
                    <a:pt x="460" y="124"/>
                    <a:pt x="461" y="123"/>
                    <a:pt x="462" y="122"/>
                  </a:cubicBezTo>
                  <a:cubicBezTo>
                    <a:pt x="463" y="120"/>
                    <a:pt x="468" y="118"/>
                    <a:pt x="472" y="115"/>
                  </a:cubicBezTo>
                  <a:cubicBezTo>
                    <a:pt x="475" y="114"/>
                    <a:pt x="478" y="110"/>
                    <a:pt x="480" y="113"/>
                  </a:cubicBezTo>
                  <a:cubicBezTo>
                    <a:pt x="479" y="115"/>
                    <a:pt x="476" y="116"/>
                    <a:pt x="476" y="117"/>
                  </a:cubicBezTo>
                  <a:close/>
                  <a:moveTo>
                    <a:pt x="531" y="102"/>
                  </a:moveTo>
                  <a:cubicBezTo>
                    <a:pt x="530" y="105"/>
                    <a:pt x="525" y="105"/>
                    <a:pt x="522" y="107"/>
                  </a:cubicBezTo>
                  <a:cubicBezTo>
                    <a:pt x="525" y="108"/>
                    <a:pt x="526" y="106"/>
                    <a:pt x="528" y="106"/>
                  </a:cubicBezTo>
                  <a:cubicBezTo>
                    <a:pt x="534" y="101"/>
                    <a:pt x="545" y="100"/>
                    <a:pt x="551" y="94"/>
                  </a:cubicBezTo>
                  <a:cubicBezTo>
                    <a:pt x="551" y="95"/>
                    <a:pt x="550" y="95"/>
                    <a:pt x="551" y="95"/>
                  </a:cubicBezTo>
                  <a:cubicBezTo>
                    <a:pt x="555" y="92"/>
                    <a:pt x="562" y="91"/>
                    <a:pt x="566" y="87"/>
                  </a:cubicBezTo>
                  <a:cubicBezTo>
                    <a:pt x="554" y="92"/>
                    <a:pt x="544" y="98"/>
                    <a:pt x="531" y="102"/>
                  </a:cubicBezTo>
                  <a:close/>
                  <a:moveTo>
                    <a:pt x="137" y="89"/>
                  </a:moveTo>
                  <a:cubicBezTo>
                    <a:pt x="139" y="92"/>
                    <a:pt x="142" y="93"/>
                    <a:pt x="145" y="95"/>
                  </a:cubicBezTo>
                  <a:cubicBezTo>
                    <a:pt x="145" y="94"/>
                    <a:pt x="146" y="93"/>
                    <a:pt x="146" y="92"/>
                  </a:cubicBezTo>
                  <a:cubicBezTo>
                    <a:pt x="143" y="91"/>
                    <a:pt x="140" y="88"/>
                    <a:pt x="137" y="89"/>
                  </a:cubicBezTo>
                  <a:close/>
                  <a:moveTo>
                    <a:pt x="489" y="92"/>
                  </a:moveTo>
                  <a:cubicBezTo>
                    <a:pt x="489" y="96"/>
                    <a:pt x="488" y="99"/>
                    <a:pt x="489" y="102"/>
                  </a:cubicBezTo>
                  <a:cubicBezTo>
                    <a:pt x="488" y="105"/>
                    <a:pt x="488" y="109"/>
                    <a:pt x="490" y="111"/>
                  </a:cubicBezTo>
                  <a:cubicBezTo>
                    <a:pt x="492" y="105"/>
                    <a:pt x="489" y="99"/>
                    <a:pt x="490" y="94"/>
                  </a:cubicBezTo>
                  <a:cubicBezTo>
                    <a:pt x="491" y="93"/>
                    <a:pt x="493" y="91"/>
                    <a:pt x="491" y="90"/>
                  </a:cubicBezTo>
                  <a:cubicBezTo>
                    <a:pt x="491" y="92"/>
                    <a:pt x="490" y="91"/>
                    <a:pt x="489" y="92"/>
                  </a:cubicBezTo>
                  <a:close/>
                  <a:moveTo>
                    <a:pt x="137" y="93"/>
                  </a:moveTo>
                  <a:cubicBezTo>
                    <a:pt x="137" y="109"/>
                    <a:pt x="139" y="126"/>
                    <a:pt x="139" y="142"/>
                  </a:cubicBezTo>
                  <a:cubicBezTo>
                    <a:pt x="142" y="143"/>
                    <a:pt x="144" y="146"/>
                    <a:pt x="147" y="147"/>
                  </a:cubicBezTo>
                  <a:cubicBezTo>
                    <a:pt x="147" y="129"/>
                    <a:pt x="143" y="115"/>
                    <a:pt x="145" y="97"/>
                  </a:cubicBezTo>
                  <a:cubicBezTo>
                    <a:pt x="142" y="96"/>
                    <a:pt x="139" y="93"/>
                    <a:pt x="137" y="93"/>
                  </a:cubicBezTo>
                  <a:close/>
                  <a:moveTo>
                    <a:pt x="350" y="100"/>
                  </a:moveTo>
                  <a:cubicBezTo>
                    <a:pt x="350" y="100"/>
                    <a:pt x="350" y="99"/>
                    <a:pt x="351" y="99"/>
                  </a:cubicBezTo>
                  <a:cubicBezTo>
                    <a:pt x="357" y="101"/>
                    <a:pt x="362" y="109"/>
                    <a:pt x="366" y="108"/>
                  </a:cubicBezTo>
                  <a:cubicBezTo>
                    <a:pt x="359" y="102"/>
                    <a:pt x="350" y="97"/>
                    <a:pt x="341" y="93"/>
                  </a:cubicBezTo>
                  <a:cubicBezTo>
                    <a:pt x="341" y="93"/>
                    <a:pt x="340" y="93"/>
                    <a:pt x="340" y="94"/>
                  </a:cubicBezTo>
                  <a:cubicBezTo>
                    <a:pt x="343" y="96"/>
                    <a:pt x="346" y="99"/>
                    <a:pt x="350" y="100"/>
                  </a:cubicBezTo>
                  <a:close/>
                  <a:moveTo>
                    <a:pt x="147" y="97"/>
                  </a:moveTo>
                  <a:cubicBezTo>
                    <a:pt x="151" y="98"/>
                    <a:pt x="155" y="104"/>
                    <a:pt x="159" y="101"/>
                  </a:cubicBezTo>
                  <a:cubicBezTo>
                    <a:pt x="159" y="103"/>
                    <a:pt x="159" y="103"/>
                    <a:pt x="159" y="105"/>
                  </a:cubicBezTo>
                  <a:cubicBezTo>
                    <a:pt x="162" y="105"/>
                    <a:pt x="164" y="107"/>
                    <a:pt x="166" y="107"/>
                  </a:cubicBezTo>
                  <a:cubicBezTo>
                    <a:pt x="168" y="103"/>
                    <a:pt x="165" y="103"/>
                    <a:pt x="162" y="102"/>
                  </a:cubicBezTo>
                  <a:cubicBezTo>
                    <a:pt x="159" y="100"/>
                    <a:pt x="151" y="94"/>
                    <a:pt x="147" y="94"/>
                  </a:cubicBezTo>
                  <a:cubicBezTo>
                    <a:pt x="147" y="95"/>
                    <a:pt x="147" y="96"/>
                    <a:pt x="147" y="97"/>
                  </a:cubicBezTo>
                  <a:close/>
                  <a:moveTo>
                    <a:pt x="149" y="149"/>
                  </a:moveTo>
                  <a:cubicBezTo>
                    <a:pt x="151" y="150"/>
                    <a:pt x="153" y="152"/>
                    <a:pt x="156" y="152"/>
                  </a:cubicBezTo>
                  <a:cubicBezTo>
                    <a:pt x="153" y="133"/>
                    <a:pt x="154" y="120"/>
                    <a:pt x="156" y="104"/>
                  </a:cubicBezTo>
                  <a:cubicBezTo>
                    <a:pt x="153" y="103"/>
                    <a:pt x="149" y="99"/>
                    <a:pt x="146" y="99"/>
                  </a:cubicBezTo>
                  <a:cubicBezTo>
                    <a:pt x="145" y="112"/>
                    <a:pt x="149" y="132"/>
                    <a:pt x="149" y="149"/>
                  </a:cubicBezTo>
                  <a:close/>
                  <a:moveTo>
                    <a:pt x="422" y="113"/>
                  </a:moveTo>
                  <a:cubicBezTo>
                    <a:pt x="417" y="112"/>
                    <a:pt x="413" y="115"/>
                    <a:pt x="408" y="116"/>
                  </a:cubicBezTo>
                  <a:cubicBezTo>
                    <a:pt x="409" y="114"/>
                    <a:pt x="413" y="115"/>
                    <a:pt x="414" y="113"/>
                  </a:cubicBezTo>
                  <a:cubicBezTo>
                    <a:pt x="404" y="115"/>
                    <a:pt x="396" y="116"/>
                    <a:pt x="390" y="122"/>
                  </a:cubicBezTo>
                  <a:cubicBezTo>
                    <a:pt x="394" y="122"/>
                    <a:pt x="398" y="116"/>
                    <a:pt x="402" y="119"/>
                  </a:cubicBezTo>
                  <a:cubicBezTo>
                    <a:pt x="400" y="120"/>
                    <a:pt x="398" y="120"/>
                    <a:pt x="397" y="121"/>
                  </a:cubicBezTo>
                  <a:cubicBezTo>
                    <a:pt x="402" y="121"/>
                    <a:pt x="405" y="117"/>
                    <a:pt x="410" y="118"/>
                  </a:cubicBezTo>
                  <a:cubicBezTo>
                    <a:pt x="403" y="121"/>
                    <a:pt x="397" y="127"/>
                    <a:pt x="390" y="126"/>
                  </a:cubicBezTo>
                  <a:cubicBezTo>
                    <a:pt x="391" y="131"/>
                    <a:pt x="391" y="132"/>
                    <a:pt x="391" y="136"/>
                  </a:cubicBezTo>
                  <a:cubicBezTo>
                    <a:pt x="394" y="135"/>
                    <a:pt x="397" y="132"/>
                    <a:pt x="401" y="131"/>
                  </a:cubicBezTo>
                  <a:cubicBezTo>
                    <a:pt x="408" y="128"/>
                    <a:pt x="416" y="122"/>
                    <a:pt x="424" y="121"/>
                  </a:cubicBezTo>
                  <a:cubicBezTo>
                    <a:pt x="414" y="128"/>
                    <a:pt x="401" y="131"/>
                    <a:pt x="391" y="139"/>
                  </a:cubicBezTo>
                  <a:cubicBezTo>
                    <a:pt x="391" y="141"/>
                    <a:pt x="391" y="147"/>
                    <a:pt x="391" y="151"/>
                  </a:cubicBezTo>
                  <a:cubicBezTo>
                    <a:pt x="408" y="140"/>
                    <a:pt x="427" y="130"/>
                    <a:pt x="445" y="118"/>
                  </a:cubicBezTo>
                  <a:cubicBezTo>
                    <a:pt x="445" y="116"/>
                    <a:pt x="444" y="116"/>
                    <a:pt x="444" y="114"/>
                  </a:cubicBezTo>
                  <a:cubicBezTo>
                    <a:pt x="447" y="112"/>
                    <a:pt x="448" y="109"/>
                    <a:pt x="446" y="105"/>
                  </a:cubicBezTo>
                  <a:cubicBezTo>
                    <a:pt x="445" y="105"/>
                    <a:pt x="443" y="106"/>
                    <a:pt x="443" y="105"/>
                  </a:cubicBezTo>
                  <a:cubicBezTo>
                    <a:pt x="445" y="105"/>
                    <a:pt x="446" y="105"/>
                    <a:pt x="447" y="103"/>
                  </a:cubicBezTo>
                  <a:cubicBezTo>
                    <a:pt x="444" y="102"/>
                    <a:pt x="439" y="108"/>
                    <a:pt x="437" y="104"/>
                  </a:cubicBezTo>
                  <a:cubicBezTo>
                    <a:pt x="440" y="103"/>
                    <a:pt x="444" y="102"/>
                    <a:pt x="446" y="100"/>
                  </a:cubicBezTo>
                  <a:cubicBezTo>
                    <a:pt x="442" y="101"/>
                    <a:pt x="436" y="103"/>
                    <a:pt x="433" y="106"/>
                  </a:cubicBezTo>
                  <a:cubicBezTo>
                    <a:pt x="434" y="106"/>
                    <a:pt x="436" y="106"/>
                    <a:pt x="437" y="106"/>
                  </a:cubicBezTo>
                  <a:cubicBezTo>
                    <a:pt x="436" y="107"/>
                    <a:pt x="435" y="106"/>
                    <a:pt x="434" y="107"/>
                  </a:cubicBezTo>
                  <a:cubicBezTo>
                    <a:pt x="434" y="107"/>
                    <a:pt x="435" y="107"/>
                    <a:pt x="435" y="108"/>
                  </a:cubicBezTo>
                  <a:cubicBezTo>
                    <a:pt x="431" y="109"/>
                    <a:pt x="422" y="111"/>
                    <a:pt x="422" y="113"/>
                  </a:cubicBezTo>
                  <a:close/>
                  <a:moveTo>
                    <a:pt x="247" y="105"/>
                  </a:moveTo>
                  <a:cubicBezTo>
                    <a:pt x="245" y="104"/>
                    <a:pt x="243" y="102"/>
                    <a:pt x="241" y="101"/>
                  </a:cubicBezTo>
                  <a:cubicBezTo>
                    <a:pt x="242" y="104"/>
                    <a:pt x="245" y="104"/>
                    <a:pt x="247" y="105"/>
                  </a:cubicBezTo>
                  <a:close/>
                  <a:moveTo>
                    <a:pt x="422" y="106"/>
                  </a:moveTo>
                  <a:cubicBezTo>
                    <a:pt x="426" y="105"/>
                    <a:pt x="430" y="103"/>
                    <a:pt x="431" y="101"/>
                  </a:cubicBezTo>
                  <a:cubicBezTo>
                    <a:pt x="428" y="104"/>
                    <a:pt x="425" y="103"/>
                    <a:pt x="422" y="106"/>
                  </a:cubicBezTo>
                  <a:close/>
                  <a:moveTo>
                    <a:pt x="375" y="106"/>
                  </a:moveTo>
                  <a:cubicBezTo>
                    <a:pt x="375" y="107"/>
                    <a:pt x="374" y="110"/>
                    <a:pt x="375" y="110"/>
                  </a:cubicBezTo>
                  <a:cubicBezTo>
                    <a:pt x="373" y="113"/>
                    <a:pt x="369" y="109"/>
                    <a:pt x="367" y="108"/>
                  </a:cubicBezTo>
                  <a:cubicBezTo>
                    <a:pt x="366" y="110"/>
                    <a:pt x="369" y="109"/>
                    <a:pt x="370" y="111"/>
                  </a:cubicBezTo>
                  <a:cubicBezTo>
                    <a:pt x="369" y="111"/>
                    <a:pt x="368" y="111"/>
                    <a:pt x="368" y="111"/>
                  </a:cubicBezTo>
                  <a:cubicBezTo>
                    <a:pt x="369" y="112"/>
                    <a:pt x="369" y="111"/>
                    <a:pt x="370" y="111"/>
                  </a:cubicBezTo>
                  <a:cubicBezTo>
                    <a:pt x="374" y="116"/>
                    <a:pt x="380" y="111"/>
                    <a:pt x="383" y="107"/>
                  </a:cubicBezTo>
                  <a:cubicBezTo>
                    <a:pt x="379" y="106"/>
                    <a:pt x="376" y="104"/>
                    <a:pt x="373" y="102"/>
                  </a:cubicBezTo>
                  <a:cubicBezTo>
                    <a:pt x="373" y="104"/>
                    <a:pt x="376" y="104"/>
                    <a:pt x="375" y="106"/>
                  </a:cubicBezTo>
                  <a:close/>
                  <a:moveTo>
                    <a:pt x="459" y="105"/>
                  </a:moveTo>
                  <a:cubicBezTo>
                    <a:pt x="460" y="104"/>
                    <a:pt x="460" y="106"/>
                    <a:pt x="462" y="106"/>
                  </a:cubicBezTo>
                  <a:cubicBezTo>
                    <a:pt x="463" y="105"/>
                    <a:pt x="466" y="103"/>
                    <a:pt x="465" y="103"/>
                  </a:cubicBezTo>
                  <a:cubicBezTo>
                    <a:pt x="464" y="104"/>
                    <a:pt x="461" y="105"/>
                    <a:pt x="459" y="105"/>
                  </a:cubicBezTo>
                  <a:close/>
                  <a:moveTo>
                    <a:pt x="159" y="106"/>
                  </a:moveTo>
                  <a:cubicBezTo>
                    <a:pt x="157" y="108"/>
                    <a:pt x="157" y="110"/>
                    <a:pt x="157" y="113"/>
                  </a:cubicBezTo>
                  <a:cubicBezTo>
                    <a:pt x="155" y="126"/>
                    <a:pt x="157" y="142"/>
                    <a:pt x="158" y="154"/>
                  </a:cubicBezTo>
                  <a:cubicBezTo>
                    <a:pt x="160" y="155"/>
                    <a:pt x="162" y="156"/>
                    <a:pt x="165" y="157"/>
                  </a:cubicBezTo>
                  <a:cubicBezTo>
                    <a:pt x="165" y="141"/>
                    <a:pt x="165" y="128"/>
                    <a:pt x="167" y="110"/>
                  </a:cubicBezTo>
                  <a:cubicBezTo>
                    <a:pt x="164" y="109"/>
                    <a:pt x="162" y="107"/>
                    <a:pt x="159" y="106"/>
                  </a:cubicBezTo>
                  <a:close/>
                  <a:moveTo>
                    <a:pt x="169" y="110"/>
                  </a:moveTo>
                  <a:cubicBezTo>
                    <a:pt x="171" y="110"/>
                    <a:pt x="174" y="114"/>
                    <a:pt x="176" y="111"/>
                  </a:cubicBezTo>
                  <a:cubicBezTo>
                    <a:pt x="176" y="113"/>
                    <a:pt x="176" y="113"/>
                    <a:pt x="177" y="114"/>
                  </a:cubicBezTo>
                  <a:cubicBezTo>
                    <a:pt x="182" y="118"/>
                    <a:pt x="189" y="123"/>
                    <a:pt x="193" y="124"/>
                  </a:cubicBezTo>
                  <a:cubicBezTo>
                    <a:pt x="193" y="123"/>
                    <a:pt x="193" y="122"/>
                    <a:pt x="193" y="120"/>
                  </a:cubicBezTo>
                  <a:cubicBezTo>
                    <a:pt x="185" y="115"/>
                    <a:pt x="177" y="110"/>
                    <a:pt x="169" y="106"/>
                  </a:cubicBezTo>
                  <a:cubicBezTo>
                    <a:pt x="169" y="107"/>
                    <a:pt x="169" y="109"/>
                    <a:pt x="169" y="110"/>
                  </a:cubicBezTo>
                  <a:close/>
                  <a:moveTo>
                    <a:pt x="398" y="111"/>
                  </a:moveTo>
                  <a:cubicBezTo>
                    <a:pt x="404" y="111"/>
                    <a:pt x="412" y="109"/>
                    <a:pt x="417" y="106"/>
                  </a:cubicBezTo>
                  <a:cubicBezTo>
                    <a:pt x="411" y="108"/>
                    <a:pt x="404" y="109"/>
                    <a:pt x="398" y="111"/>
                  </a:cubicBezTo>
                  <a:close/>
                  <a:moveTo>
                    <a:pt x="427" y="107"/>
                  </a:moveTo>
                  <a:cubicBezTo>
                    <a:pt x="428" y="108"/>
                    <a:pt x="431" y="107"/>
                    <a:pt x="431" y="106"/>
                  </a:cubicBezTo>
                  <a:cubicBezTo>
                    <a:pt x="430" y="106"/>
                    <a:pt x="428" y="107"/>
                    <a:pt x="427" y="107"/>
                  </a:cubicBezTo>
                  <a:close/>
                  <a:moveTo>
                    <a:pt x="250" y="108"/>
                  </a:moveTo>
                  <a:cubicBezTo>
                    <a:pt x="250" y="108"/>
                    <a:pt x="251" y="108"/>
                    <a:pt x="251" y="107"/>
                  </a:cubicBezTo>
                  <a:cubicBezTo>
                    <a:pt x="250" y="107"/>
                    <a:pt x="250" y="106"/>
                    <a:pt x="249" y="106"/>
                  </a:cubicBezTo>
                  <a:cubicBezTo>
                    <a:pt x="249" y="107"/>
                    <a:pt x="250" y="107"/>
                    <a:pt x="250" y="108"/>
                  </a:cubicBezTo>
                  <a:close/>
                  <a:moveTo>
                    <a:pt x="261" y="108"/>
                  </a:moveTo>
                  <a:cubicBezTo>
                    <a:pt x="260" y="108"/>
                    <a:pt x="259" y="107"/>
                    <a:pt x="258" y="107"/>
                  </a:cubicBezTo>
                  <a:cubicBezTo>
                    <a:pt x="258" y="108"/>
                    <a:pt x="260" y="109"/>
                    <a:pt x="261" y="108"/>
                  </a:cubicBezTo>
                  <a:close/>
                  <a:moveTo>
                    <a:pt x="519" y="109"/>
                  </a:moveTo>
                  <a:cubicBezTo>
                    <a:pt x="520" y="109"/>
                    <a:pt x="522" y="109"/>
                    <a:pt x="522" y="107"/>
                  </a:cubicBezTo>
                  <a:cubicBezTo>
                    <a:pt x="521" y="108"/>
                    <a:pt x="520" y="108"/>
                    <a:pt x="519" y="109"/>
                  </a:cubicBezTo>
                  <a:close/>
                  <a:moveTo>
                    <a:pt x="531" y="111"/>
                  </a:moveTo>
                  <a:cubicBezTo>
                    <a:pt x="532" y="110"/>
                    <a:pt x="533" y="110"/>
                    <a:pt x="534" y="109"/>
                  </a:cubicBezTo>
                  <a:cubicBezTo>
                    <a:pt x="533" y="108"/>
                    <a:pt x="530" y="110"/>
                    <a:pt x="531" y="111"/>
                  </a:cubicBezTo>
                  <a:close/>
                  <a:moveTo>
                    <a:pt x="383" y="112"/>
                  </a:moveTo>
                  <a:cubicBezTo>
                    <a:pt x="384" y="113"/>
                    <a:pt x="385" y="111"/>
                    <a:pt x="384" y="110"/>
                  </a:cubicBezTo>
                  <a:cubicBezTo>
                    <a:pt x="384" y="111"/>
                    <a:pt x="383" y="111"/>
                    <a:pt x="383" y="112"/>
                  </a:cubicBezTo>
                  <a:close/>
                  <a:moveTo>
                    <a:pt x="527" y="112"/>
                  </a:moveTo>
                  <a:cubicBezTo>
                    <a:pt x="528" y="113"/>
                    <a:pt x="529" y="112"/>
                    <a:pt x="530" y="111"/>
                  </a:cubicBezTo>
                  <a:cubicBezTo>
                    <a:pt x="528" y="112"/>
                    <a:pt x="527" y="110"/>
                    <a:pt x="527" y="112"/>
                  </a:cubicBezTo>
                  <a:close/>
                  <a:moveTo>
                    <a:pt x="167" y="160"/>
                  </a:moveTo>
                  <a:cubicBezTo>
                    <a:pt x="170" y="161"/>
                    <a:pt x="173" y="162"/>
                    <a:pt x="175" y="165"/>
                  </a:cubicBezTo>
                  <a:cubicBezTo>
                    <a:pt x="177" y="151"/>
                    <a:pt x="173" y="130"/>
                    <a:pt x="173" y="115"/>
                  </a:cubicBezTo>
                  <a:cubicBezTo>
                    <a:pt x="172" y="113"/>
                    <a:pt x="171" y="112"/>
                    <a:pt x="168" y="112"/>
                  </a:cubicBezTo>
                  <a:cubicBezTo>
                    <a:pt x="167" y="129"/>
                    <a:pt x="167" y="142"/>
                    <a:pt x="167" y="160"/>
                  </a:cubicBezTo>
                  <a:close/>
                  <a:moveTo>
                    <a:pt x="380" y="118"/>
                  </a:moveTo>
                  <a:cubicBezTo>
                    <a:pt x="383" y="118"/>
                    <a:pt x="385" y="116"/>
                    <a:pt x="387" y="116"/>
                  </a:cubicBezTo>
                  <a:cubicBezTo>
                    <a:pt x="386" y="114"/>
                    <a:pt x="381" y="116"/>
                    <a:pt x="380" y="118"/>
                  </a:cubicBezTo>
                  <a:close/>
                  <a:moveTo>
                    <a:pt x="177" y="139"/>
                  </a:moveTo>
                  <a:cubicBezTo>
                    <a:pt x="178" y="147"/>
                    <a:pt x="177" y="164"/>
                    <a:pt x="179" y="167"/>
                  </a:cubicBezTo>
                  <a:cubicBezTo>
                    <a:pt x="179" y="168"/>
                    <a:pt x="181" y="168"/>
                    <a:pt x="182" y="168"/>
                  </a:cubicBezTo>
                  <a:cubicBezTo>
                    <a:pt x="181" y="153"/>
                    <a:pt x="183" y="135"/>
                    <a:pt x="182" y="123"/>
                  </a:cubicBezTo>
                  <a:cubicBezTo>
                    <a:pt x="183" y="123"/>
                    <a:pt x="184" y="123"/>
                    <a:pt x="184" y="121"/>
                  </a:cubicBezTo>
                  <a:cubicBezTo>
                    <a:pt x="181" y="120"/>
                    <a:pt x="180" y="117"/>
                    <a:pt x="176" y="117"/>
                  </a:cubicBezTo>
                  <a:cubicBezTo>
                    <a:pt x="175" y="123"/>
                    <a:pt x="176" y="130"/>
                    <a:pt x="177" y="139"/>
                  </a:cubicBezTo>
                  <a:close/>
                  <a:moveTo>
                    <a:pt x="513" y="118"/>
                  </a:moveTo>
                  <a:cubicBezTo>
                    <a:pt x="514" y="119"/>
                    <a:pt x="515" y="117"/>
                    <a:pt x="516" y="117"/>
                  </a:cubicBezTo>
                  <a:cubicBezTo>
                    <a:pt x="516" y="117"/>
                    <a:pt x="515" y="117"/>
                    <a:pt x="515" y="117"/>
                  </a:cubicBezTo>
                  <a:cubicBezTo>
                    <a:pt x="515" y="118"/>
                    <a:pt x="513" y="116"/>
                    <a:pt x="513" y="118"/>
                  </a:cubicBezTo>
                  <a:close/>
                  <a:moveTo>
                    <a:pt x="305" y="131"/>
                  </a:moveTo>
                  <a:cubicBezTo>
                    <a:pt x="305" y="133"/>
                    <a:pt x="303" y="132"/>
                    <a:pt x="303" y="133"/>
                  </a:cubicBezTo>
                  <a:cubicBezTo>
                    <a:pt x="304" y="137"/>
                    <a:pt x="309" y="134"/>
                    <a:pt x="311" y="132"/>
                  </a:cubicBezTo>
                  <a:cubicBezTo>
                    <a:pt x="303" y="127"/>
                    <a:pt x="290" y="121"/>
                    <a:pt x="283" y="118"/>
                  </a:cubicBezTo>
                  <a:cubicBezTo>
                    <a:pt x="289" y="123"/>
                    <a:pt x="298" y="126"/>
                    <a:pt x="305" y="131"/>
                  </a:cubicBezTo>
                  <a:close/>
                  <a:moveTo>
                    <a:pt x="480" y="126"/>
                  </a:moveTo>
                  <a:cubicBezTo>
                    <a:pt x="475" y="130"/>
                    <a:pt x="469" y="132"/>
                    <a:pt x="463" y="134"/>
                  </a:cubicBezTo>
                  <a:cubicBezTo>
                    <a:pt x="461" y="137"/>
                    <a:pt x="458" y="139"/>
                    <a:pt x="454" y="139"/>
                  </a:cubicBezTo>
                  <a:cubicBezTo>
                    <a:pt x="455" y="143"/>
                    <a:pt x="453" y="146"/>
                    <a:pt x="455" y="151"/>
                  </a:cubicBezTo>
                  <a:cubicBezTo>
                    <a:pt x="465" y="144"/>
                    <a:pt x="474" y="136"/>
                    <a:pt x="485" y="129"/>
                  </a:cubicBezTo>
                  <a:cubicBezTo>
                    <a:pt x="485" y="128"/>
                    <a:pt x="485" y="125"/>
                    <a:pt x="487" y="125"/>
                  </a:cubicBezTo>
                  <a:cubicBezTo>
                    <a:pt x="489" y="124"/>
                    <a:pt x="488" y="126"/>
                    <a:pt x="490" y="127"/>
                  </a:cubicBezTo>
                  <a:cubicBezTo>
                    <a:pt x="492" y="123"/>
                    <a:pt x="489" y="120"/>
                    <a:pt x="486" y="118"/>
                  </a:cubicBezTo>
                  <a:cubicBezTo>
                    <a:pt x="482" y="120"/>
                    <a:pt x="482" y="124"/>
                    <a:pt x="480" y="126"/>
                  </a:cubicBezTo>
                  <a:close/>
                  <a:moveTo>
                    <a:pt x="546" y="152"/>
                  </a:moveTo>
                  <a:cubicBezTo>
                    <a:pt x="550" y="149"/>
                    <a:pt x="555" y="138"/>
                    <a:pt x="552" y="132"/>
                  </a:cubicBezTo>
                  <a:cubicBezTo>
                    <a:pt x="551" y="129"/>
                    <a:pt x="544" y="126"/>
                    <a:pt x="541" y="126"/>
                  </a:cubicBezTo>
                  <a:cubicBezTo>
                    <a:pt x="533" y="125"/>
                    <a:pt x="521" y="130"/>
                    <a:pt x="520" y="138"/>
                  </a:cubicBezTo>
                  <a:cubicBezTo>
                    <a:pt x="519" y="144"/>
                    <a:pt x="519" y="150"/>
                    <a:pt x="521" y="156"/>
                  </a:cubicBezTo>
                  <a:cubicBezTo>
                    <a:pt x="531" y="163"/>
                    <a:pt x="546" y="160"/>
                    <a:pt x="553" y="152"/>
                  </a:cubicBezTo>
                  <a:cubicBezTo>
                    <a:pt x="557" y="147"/>
                    <a:pt x="559" y="138"/>
                    <a:pt x="559" y="133"/>
                  </a:cubicBezTo>
                  <a:cubicBezTo>
                    <a:pt x="557" y="132"/>
                    <a:pt x="557" y="128"/>
                    <a:pt x="555" y="127"/>
                  </a:cubicBezTo>
                  <a:cubicBezTo>
                    <a:pt x="549" y="121"/>
                    <a:pt x="539" y="117"/>
                    <a:pt x="528" y="121"/>
                  </a:cubicBezTo>
                  <a:cubicBezTo>
                    <a:pt x="526" y="124"/>
                    <a:pt x="522" y="126"/>
                    <a:pt x="520" y="130"/>
                  </a:cubicBezTo>
                  <a:cubicBezTo>
                    <a:pt x="524" y="130"/>
                    <a:pt x="526" y="126"/>
                    <a:pt x="529" y="125"/>
                  </a:cubicBezTo>
                  <a:cubicBezTo>
                    <a:pt x="539" y="121"/>
                    <a:pt x="550" y="124"/>
                    <a:pt x="555" y="131"/>
                  </a:cubicBezTo>
                  <a:cubicBezTo>
                    <a:pt x="555" y="135"/>
                    <a:pt x="556" y="137"/>
                    <a:pt x="556" y="139"/>
                  </a:cubicBezTo>
                  <a:cubicBezTo>
                    <a:pt x="555" y="144"/>
                    <a:pt x="551" y="151"/>
                    <a:pt x="548" y="153"/>
                  </a:cubicBezTo>
                  <a:cubicBezTo>
                    <a:pt x="543" y="157"/>
                    <a:pt x="538" y="155"/>
                    <a:pt x="530" y="155"/>
                  </a:cubicBezTo>
                  <a:cubicBezTo>
                    <a:pt x="529" y="154"/>
                    <a:pt x="528" y="152"/>
                    <a:pt x="528" y="149"/>
                  </a:cubicBezTo>
                  <a:cubicBezTo>
                    <a:pt x="528" y="147"/>
                    <a:pt x="529" y="145"/>
                    <a:pt x="529" y="141"/>
                  </a:cubicBezTo>
                  <a:cubicBezTo>
                    <a:pt x="533" y="138"/>
                    <a:pt x="539" y="128"/>
                    <a:pt x="544" y="134"/>
                  </a:cubicBezTo>
                  <a:cubicBezTo>
                    <a:pt x="543" y="137"/>
                    <a:pt x="547" y="139"/>
                    <a:pt x="545" y="142"/>
                  </a:cubicBezTo>
                  <a:cubicBezTo>
                    <a:pt x="545" y="140"/>
                    <a:pt x="545" y="139"/>
                    <a:pt x="543" y="139"/>
                  </a:cubicBezTo>
                  <a:cubicBezTo>
                    <a:pt x="542" y="140"/>
                    <a:pt x="542" y="142"/>
                    <a:pt x="540" y="141"/>
                  </a:cubicBezTo>
                  <a:cubicBezTo>
                    <a:pt x="538" y="141"/>
                    <a:pt x="539" y="139"/>
                    <a:pt x="537" y="139"/>
                  </a:cubicBezTo>
                  <a:cubicBezTo>
                    <a:pt x="531" y="140"/>
                    <a:pt x="530" y="147"/>
                    <a:pt x="531" y="152"/>
                  </a:cubicBezTo>
                  <a:cubicBezTo>
                    <a:pt x="535" y="153"/>
                    <a:pt x="542" y="153"/>
                    <a:pt x="546" y="152"/>
                  </a:cubicBezTo>
                  <a:close/>
                  <a:moveTo>
                    <a:pt x="503" y="123"/>
                  </a:moveTo>
                  <a:cubicBezTo>
                    <a:pt x="504" y="122"/>
                    <a:pt x="507" y="122"/>
                    <a:pt x="508" y="120"/>
                  </a:cubicBezTo>
                  <a:cubicBezTo>
                    <a:pt x="506" y="120"/>
                    <a:pt x="503" y="121"/>
                    <a:pt x="503" y="123"/>
                  </a:cubicBezTo>
                  <a:close/>
                  <a:moveTo>
                    <a:pt x="410" y="141"/>
                  </a:moveTo>
                  <a:cubicBezTo>
                    <a:pt x="405" y="143"/>
                    <a:pt x="402" y="147"/>
                    <a:pt x="397" y="149"/>
                  </a:cubicBezTo>
                  <a:cubicBezTo>
                    <a:pt x="398" y="150"/>
                    <a:pt x="400" y="148"/>
                    <a:pt x="402" y="147"/>
                  </a:cubicBezTo>
                  <a:cubicBezTo>
                    <a:pt x="403" y="147"/>
                    <a:pt x="405" y="147"/>
                    <a:pt x="407" y="147"/>
                  </a:cubicBezTo>
                  <a:cubicBezTo>
                    <a:pt x="414" y="145"/>
                    <a:pt x="423" y="143"/>
                    <a:pt x="429" y="143"/>
                  </a:cubicBezTo>
                  <a:cubicBezTo>
                    <a:pt x="429" y="144"/>
                    <a:pt x="430" y="143"/>
                    <a:pt x="430" y="144"/>
                  </a:cubicBezTo>
                  <a:cubicBezTo>
                    <a:pt x="430" y="145"/>
                    <a:pt x="430" y="145"/>
                    <a:pt x="430" y="145"/>
                  </a:cubicBezTo>
                  <a:cubicBezTo>
                    <a:pt x="433" y="144"/>
                    <a:pt x="437" y="142"/>
                    <a:pt x="440" y="142"/>
                  </a:cubicBezTo>
                  <a:cubicBezTo>
                    <a:pt x="439" y="139"/>
                    <a:pt x="439" y="136"/>
                    <a:pt x="438" y="133"/>
                  </a:cubicBezTo>
                  <a:cubicBezTo>
                    <a:pt x="440" y="132"/>
                    <a:pt x="441" y="131"/>
                    <a:pt x="443" y="131"/>
                  </a:cubicBezTo>
                  <a:cubicBezTo>
                    <a:pt x="443" y="131"/>
                    <a:pt x="441" y="132"/>
                    <a:pt x="442" y="133"/>
                  </a:cubicBezTo>
                  <a:cubicBezTo>
                    <a:pt x="445" y="131"/>
                    <a:pt x="445" y="124"/>
                    <a:pt x="444" y="120"/>
                  </a:cubicBezTo>
                  <a:cubicBezTo>
                    <a:pt x="444" y="122"/>
                    <a:pt x="443" y="121"/>
                    <a:pt x="442" y="121"/>
                  </a:cubicBezTo>
                  <a:cubicBezTo>
                    <a:pt x="434" y="128"/>
                    <a:pt x="423" y="133"/>
                    <a:pt x="414" y="139"/>
                  </a:cubicBezTo>
                  <a:cubicBezTo>
                    <a:pt x="413" y="139"/>
                    <a:pt x="412" y="140"/>
                    <a:pt x="411" y="139"/>
                  </a:cubicBezTo>
                  <a:cubicBezTo>
                    <a:pt x="411" y="140"/>
                    <a:pt x="411" y="141"/>
                    <a:pt x="410" y="141"/>
                  </a:cubicBezTo>
                  <a:close/>
                  <a:moveTo>
                    <a:pt x="373" y="124"/>
                  </a:moveTo>
                  <a:cubicBezTo>
                    <a:pt x="373" y="123"/>
                    <a:pt x="375" y="123"/>
                    <a:pt x="376" y="122"/>
                  </a:cubicBezTo>
                  <a:cubicBezTo>
                    <a:pt x="375" y="121"/>
                    <a:pt x="372" y="122"/>
                    <a:pt x="373" y="124"/>
                  </a:cubicBezTo>
                  <a:close/>
                  <a:moveTo>
                    <a:pt x="184" y="169"/>
                  </a:moveTo>
                  <a:cubicBezTo>
                    <a:pt x="187" y="171"/>
                    <a:pt x="190" y="174"/>
                    <a:pt x="193" y="176"/>
                  </a:cubicBezTo>
                  <a:cubicBezTo>
                    <a:pt x="193" y="159"/>
                    <a:pt x="193" y="144"/>
                    <a:pt x="193" y="127"/>
                  </a:cubicBezTo>
                  <a:cubicBezTo>
                    <a:pt x="190" y="126"/>
                    <a:pt x="188" y="123"/>
                    <a:pt x="185" y="122"/>
                  </a:cubicBezTo>
                  <a:cubicBezTo>
                    <a:pt x="184" y="137"/>
                    <a:pt x="184" y="157"/>
                    <a:pt x="184" y="169"/>
                  </a:cubicBezTo>
                  <a:close/>
                  <a:moveTo>
                    <a:pt x="195" y="126"/>
                  </a:moveTo>
                  <a:cubicBezTo>
                    <a:pt x="199" y="127"/>
                    <a:pt x="199" y="129"/>
                    <a:pt x="202" y="130"/>
                  </a:cubicBezTo>
                  <a:cubicBezTo>
                    <a:pt x="203" y="130"/>
                    <a:pt x="202" y="128"/>
                    <a:pt x="204" y="128"/>
                  </a:cubicBezTo>
                  <a:cubicBezTo>
                    <a:pt x="204" y="130"/>
                    <a:pt x="205" y="130"/>
                    <a:pt x="205" y="132"/>
                  </a:cubicBezTo>
                  <a:cubicBezTo>
                    <a:pt x="207" y="133"/>
                    <a:pt x="209" y="135"/>
                    <a:pt x="211" y="136"/>
                  </a:cubicBezTo>
                  <a:cubicBezTo>
                    <a:pt x="216" y="136"/>
                    <a:pt x="220" y="143"/>
                    <a:pt x="225" y="142"/>
                  </a:cubicBezTo>
                  <a:cubicBezTo>
                    <a:pt x="217" y="134"/>
                    <a:pt x="206" y="129"/>
                    <a:pt x="196" y="122"/>
                  </a:cubicBezTo>
                  <a:cubicBezTo>
                    <a:pt x="195" y="124"/>
                    <a:pt x="195" y="124"/>
                    <a:pt x="195" y="126"/>
                  </a:cubicBezTo>
                  <a:close/>
                  <a:moveTo>
                    <a:pt x="386" y="124"/>
                  </a:moveTo>
                  <a:cubicBezTo>
                    <a:pt x="387" y="124"/>
                    <a:pt x="388" y="124"/>
                    <a:pt x="388" y="123"/>
                  </a:cubicBezTo>
                  <a:cubicBezTo>
                    <a:pt x="386" y="122"/>
                    <a:pt x="386" y="123"/>
                    <a:pt x="386" y="124"/>
                  </a:cubicBezTo>
                  <a:close/>
                  <a:moveTo>
                    <a:pt x="497" y="126"/>
                  </a:moveTo>
                  <a:cubicBezTo>
                    <a:pt x="498" y="126"/>
                    <a:pt x="501" y="125"/>
                    <a:pt x="501" y="123"/>
                  </a:cubicBezTo>
                  <a:cubicBezTo>
                    <a:pt x="500" y="123"/>
                    <a:pt x="500" y="123"/>
                    <a:pt x="499" y="123"/>
                  </a:cubicBezTo>
                  <a:cubicBezTo>
                    <a:pt x="499" y="124"/>
                    <a:pt x="498" y="125"/>
                    <a:pt x="497" y="126"/>
                  </a:cubicBezTo>
                  <a:close/>
                  <a:moveTo>
                    <a:pt x="345" y="139"/>
                  </a:moveTo>
                  <a:cubicBezTo>
                    <a:pt x="345" y="137"/>
                    <a:pt x="347" y="137"/>
                    <a:pt x="346" y="136"/>
                  </a:cubicBezTo>
                  <a:cubicBezTo>
                    <a:pt x="338" y="139"/>
                    <a:pt x="330" y="141"/>
                    <a:pt x="321" y="143"/>
                  </a:cubicBezTo>
                  <a:cubicBezTo>
                    <a:pt x="320" y="146"/>
                    <a:pt x="318" y="149"/>
                    <a:pt x="319" y="152"/>
                  </a:cubicBezTo>
                  <a:cubicBezTo>
                    <a:pt x="320" y="153"/>
                    <a:pt x="320" y="151"/>
                    <a:pt x="321" y="152"/>
                  </a:cubicBezTo>
                  <a:cubicBezTo>
                    <a:pt x="321" y="149"/>
                    <a:pt x="319" y="145"/>
                    <a:pt x="323" y="145"/>
                  </a:cubicBezTo>
                  <a:cubicBezTo>
                    <a:pt x="325" y="148"/>
                    <a:pt x="322" y="150"/>
                    <a:pt x="322" y="152"/>
                  </a:cubicBezTo>
                  <a:cubicBezTo>
                    <a:pt x="322" y="152"/>
                    <a:pt x="323" y="152"/>
                    <a:pt x="323" y="153"/>
                  </a:cubicBezTo>
                  <a:cubicBezTo>
                    <a:pt x="323" y="156"/>
                    <a:pt x="323" y="160"/>
                    <a:pt x="323" y="163"/>
                  </a:cubicBezTo>
                  <a:cubicBezTo>
                    <a:pt x="342" y="153"/>
                    <a:pt x="360" y="141"/>
                    <a:pt x="378" y="131"/>
                  </a:cubicBezTo>
                  <a:cubicBezTo>
                    <a:pt x="379" y="129"/>
                    <a:pt x="380" y="127"/>
                    <a:pt x="380" y="125"/>
                  </a:cubicBezTo>
                  <a:cubicBezTo>
                    <a:pt x="368" y="129"/>
                    <a:pt x="355" y="133"/>
                    <a:pt x="345" y="139"/>
                  </a:cubicBezTo>
                  <a:close/>
                  <a:moveTo>
                    <a:pt x="495" y="127"/>
                  </a:moveTo>
                  <a:cubicBezTo>
                    <a:pt x="495" y="128"/>
                    <a:pt x="495" y="128"/>
                    <a:pt x="495" y="129"/>
                  </a:cubicBezTo>
                  <a:cubicBezTo>
                    <a:pt x="497" y="129"/>
                    <a:pt x="498" y="127"/>
                    <a:pt x="499" y="126"/>
                  </a:cubicBezTo>
                  <a:cubicBezTo>
                    <a:pt x="498" y="127"/>
                    <a:pt x="496" y="127"/>
                    <a:pt x="495" y="127"/>
                  </a:cubicBezTo>
                  <a:close/>
                  <a:moveTo>
                    <a:pt x="384" y="130"/>
                  </a:moveTo>
                  <a:cubicBezTo>
                    <a:pt x="384" y="133"/>
                    <a:pt x="384" y="135"/>
                    <a:pt x="384" y="138"/>
                  </a:cubicBezTo>
                  <a:cubicBezTo>
                    <a:pt x="385" y="138"/>
                    <a:pt x="385" y="135"/>
                    <a:pt x="386" y="136"/>
                  </a:cubicBezTo>
                  <a:cubicBezTo>
                    <a:pt x="386" y="138"/>
                    <a:pt x="385" y="139"/>
                    <a:pt x="383" y="139"/>
                  </a:cubicBezTo>
                  <a:cubicBezTo>
                    <a:pt x="384" y="144"/>
                    <a:pt x="383" y="152"/>
                    <a:pt x="384" y="155"/>
                  </a:cubicBezTo>
                  <a:cubicBezTo>
                    <a:pt x="385" y="155"/>
                    <a:pt x="386" y="154"/>
                    <a:pt x="387" y="154"/>
                  </a:cubicBezTo>
                  <a:cubicBezTo>
                    <a:pt x="386" y="156"/>
                    <a:pt x="388" y="154"/>
                    <a:pt x="388" y="155"/>
                  </a:cubicBezTo>
                  <a:cubicBezTo>
                    <a:pt x="387" y="156"/>
                    <a:pt x="384" y="156"/>
                    <a:pt x="384" y="159"/>
                  </a:cubicBezTo>
                  <a:cubicBezTo>
                    <a:pt x="386" y="158"/>
                    <a:pt x="387" y="158"/>
                    <a:pt x="388" y="157"/>
                  </a:cubicBezTo>
                  <a:cubicBezTo>
                    <a:pt x="389" y="148"/>
                    <a:pt x="390" y="136"/>
                    <a:pt x="388" y="128"/>
                  </a:cubicBezTo>
                  <a:cubicBezTo>
                    <a:pt x="386" y="128"/>
                    <a:pt x="385" y="129"/>
                    <a:pt x="384" y="130"/>
                  </a:cubicBezTo>
                  <a:close/>
                  <a:moveTo>
                    <a:pt x="360" y="130"/>
                  </a:moveTo>
                  <a:cubicBezTo>
                    <a:pt x="361" y="130"/>
                    <a:pt x="362" y="130"/>
                    <a:pt x="362" y="128"/>
                  </a:cubicBezTo>
                  <a:cubicBezTo>
                    <a:pt x="361" y="128"/>
                    <a:pt x="360" y="129"/>
                    <a:pt x="360" y="130"/>
                  </a:cubicBezTo>
                  <a:close/>
                  <a:moveTo>
                    <a:pt x="195" y="177"/>
                  </a:moveTo>
                  <a:cubicBezTo>
                    <a:pt x="198" y="179"/>
                    <a:pt x="201" y="181"/>
                    <a:pt x="204" y="183"/>
                  </a:cubicBezTo>
                  <a:cubicBezTo>
                    <a:pt x="205" y="167"/>
                    <a:pt x="206" y="148"/>
                    <a:pt x="203" y="133"/>
                  </a:cubicBezTo>
                  <a:cubicBezTo>
                    <a:pt x="200" y="132"/>
                    <a:pt x="198" y="130"/>
                    <a:pt x="195" y="129"/>
                  </a:cubicBezTo>
                  <a:cubicBezTo>
                    <a:pt x="195" y="147"/>
                    <a:pt x="195" y="157"/>
                    <a:pt x="195" y="177"/>
                  </a:cubicBezTo>
                  <a:close/>
                  <a:moveTo>
                    <a:pt x="341" y="198"/>
                  </a:moveTo>
                  <a:cubicBezTo>
                    <a:pt x="334" y="198"/>
                    <a:pt x="329" y="205"/>
                    <a:pt x="326" y="198"/>
                  </a:cubicBezTo>
                  <a:cubicBezTo>
                    <a:pt x="330" y="199"/>
                    <a:pt x="333" y="198"/>
                    <a:pt x="335" y="197"/>
                  </a:cubicBezTo>
                  <a:cubicBezTo>
                    <a:pt x="340" y="195"/>
                    <a:pt x="344" y="195"/>
                    <a:pt x="348" y="193"/>
                  </a:cubicBezTo>
                  <a:cubicBezTo>
                    <a:pt x="357" y="190"/>
                    <a:pt x="364" y="183"/>
                    <a:pt x="372" y="179"/>
                  </a:cubicBezTo>
                  <a:cubicBezTo>
                    <a:pt x="372" y="174"/>
                    <a:pt x="371" y="171"/>
                    <a:pt x="372" y="165"/>
                  </a:cubicBezTo>
                  <a:cubicBezTo>
                    <a:pt x="368" y="166"/>
                    <a:pt x="364" y="171"/>
                    <a:pt x="360" y="171"/>
                  </a:cubicBezTo>
                  <a:cubicBezTo>
                    <a:pt x="365" y="167"/>
                    <a:pt x="371" y="164"/>
                    <a:pt x="376" y="160"/>
                  </a:cubicBezTo>
                  <a:cubicBezTo>
                    <a:pt x="377" y="155"/>
                    <a:pt x="373" y="150"/>
                    <a:pt x="379" y="149"/>
                  </a:cubicBezTo>
                  <a:cubicBezTo>
                    <a:pt x="380" y="149"/>
                    <a:pt x="380" y="151"/>
                    <a:pt x="381" y="151"/>
                  </a:cubicBezTo>
                  <a:cubicBezTo>
                    <a:pt x="381" y="145"/>
                    <a:pt x="381" y="136"/>
                    <a:pt x="381" y="131"/>
                  </a:cubicBezTo>
                  <a:cubicBezTo>
                    <a:pt x="379" y="130"/>
                    <a:pt x="378" y="133"/>
                    <a:pt x="376" y="134"/>
                  </a:cubicBezTo>
                  <a:cubicBezTo>
                    <a:pt x="366" y="139"/>
                    <a:pt x="358" y="146"/>
                    <a:pt x="348" y="150"/>
                  </a:cubicBezTo>
                  <a:cubicBezTo>
                    <a:pt x="340" y="156"/>
                    <a:pt x="331" y="160"/>
                    <a:pt x="323" y="165"/>
                  </a:cubicBezTo>
                  <a:cubicBezTo>
                    <a:pt x="323" y="171"/>
                    <a:pt x="324" y="170"/>
                    <a:pt x="323" y="176"/>
                  </a:cubicBezTo>
                  <a:cubicBezTo>
                    <a:pt x="343" y="165"/>
                    <a:pt x="361" y="151"/>
                    <a:pt x="380" y="140"/>
                  </a:cubicBezTo>
                  <a:cubicBezTo>
                    <a:pt x="379" y="143"/>
                    <a:pt x="376" y="144"/>
                    <a:pt x="373" y="145"/>
                  </a:cubicBezTo>
                  <a:cubicBezTo>
                    <a:pt x="365" y="151"/>
                    <a:pt x="356" y="158"/>
                    <a:pt x="347" y="162"/>
                  </a:cubicBezTo>
                  <a:cubicBezTo>
                    <a:pt x="340" y="168"/>
                    <a:pt x="331" y="172"/>
                    <a:pt x="323" y="178"/>
                  </a:cubicBezTo>
                  <a:cubicBezTo>
                    <a:pt x="323" y="183"/>
                    <a:pt x="323" y="187"/>
                    <a:pt x="323" y="193"/>
                  </a:cubicBezTo>
                  <a:cubicBezTo>
                    <a:pt x="325" y="193"/>
                    <a:pt x="328" y="188"/>
                    <a:pt x="331" y="190"/>
                  </a:cubicBezTo>
                  <a:cubicBezTo>
                    <a:pt x="329" y="191"/>
                    <a:pt x="325" y="194"/>
                    <a:pt x="322" y="196"/>
                  </a:cubicBezTo>
                  <a:cubicBezTo>
                    <a:pt x="323" y="199"/>
                    <a:pt x="321" y="207"/>
                    <a:pt x="323" y="212"/>
                  </a:cubicBezTo>
                  <a:cubicBezTo>
                    <a:pt x="328" y="206"/>
                    <a:pt x="335" y="203"/>
                    <a:pt x="341" y="198"/>
                  </a:cubicBezTo>
                  <a:close/>
                  <a:moveTo>
                    <a:pt x="345" y="206"/>
                  </a:moveTo>
                  <a:cubicBezTo>
                    <a:pt x="341" y="208"/>
                    <a:pt x="333" y="211"/>
                    <a:pt x="328" y="210"/>
                  </a:cubicBezTo>
                  <a:cubicBezTo>
                    <a:pt x="326" y="212"/>
                    <a:pt x="324" y="211"/>
                    <a:pt x="322" y="212"/>
                  </a:cubicBezTo>
                  <a:cubicBezTo>
                    <a:pt x="321" y="214"/>
                    <a:pt x="322" y="216"/>
                    <a:pt x="322" y="218"/>
                  </a:cubicBezTo>
                  <a:cubicBezTo>
                    <a:pt x="322" y="231"/>
                    <a:pt x="319" y="243"/>
                    <a:pt x="322" y="253"/>
                  </a:cubicBezTo>
                  <a:cubicBezTo>
                    <a:pt x="336" y="240"/>
                    <a:pt x="353" y="229"/>
                    <a:pt x="368" y="217"/>
                  </a:cubicBezTo>
                  <a:cubicBezTo>
                    <a:pt x="369" y="214"/>
                    <a:pt x="367" y="211"/>
                    <a:pt x="370" y="210"/>
                  </a:cubicBezTo>
                  <a:cubicBezTo>
                    <a:pt x="372" y="211"/>
                    <a:pt x="370" y="215"/>
                    <a:pt x="373" y="215"/>
                  </a:cubicBezTo>
                  <a:cubicBezTo>
                    <a:pt x="372" y="210"/>
                    <a:pt x="373" y="201"/>
                    <a:pt x="372" y="197"/>
                  </a:cubicBezTo>
                  <a:cubicBezTo>
                    <a:pt x="364" y="201"/>
                    <a:pt x="353" y="205"/>
                    <a:pt x="345" y="206"/>
                  </a:cubicBezTo>
                  <a:close/>
                  <a:moveTo>
                    <a:pt x="118" y="134"/>
                  </a:moveTo>
                  <a:cubicBezTo>
                    <a:pt x="119" y="135"/>
                    <a:pt x="119" y="135"/>
                    <a:pt x="120" y="135"/>
                  </a:cubicBezTo>
                  <a:cubicBezTo>
                    <a:pt x="121" y="135"/>
                    <a:pt x="121" y="134"/>
                    <a:pt x="121" y="134"/>
                  </a:cubicBezTo>
                  <a:cubicBezTo>
                    <a:pt x="122" y="135"/>
                    <a:pt x="125" y="136"/>
                    <a:pt x="126" y="136"/>
                  </a:cubicBezTo>
                  <a:cubicBezTo>
                    <a:pt x="124" y="133"/>
                    <a:pt x="121" y="131"/>
                    <a:pt x="118" y="134"/>
                  </a:cubicBezTo>
                  <a:close/>
                  <a:moveTo>
                    <a:pt x="316" y="135"/>
                  </a:moveTo>
                  <a:cubicBezTo>
                    <a:pt x="316" y="137"/>
                    <a:pt x="314" y="139"/>
                    <a:pt x="313" y="141"/>
                  </a:cubicBezTo>
                  <a:cubicBezTo>
                    <a:pt x="314" y="145"/>
                    <a:pt x="311" y="152"/>
                    <a:pt x="312" y="157"/>
                  </a:cubicBezTo>
                  <a:cubicBezTo>
                    <a:pt x="317" y="156"/>
                    <a:pt x="316" y="149"/>
                    <a:pt x="317" y="144"/>
                  </a:cubicBezTo>
                  <a:cubicBezTo>
                    <a:pt x="317" y="143"/>
                    <a:pt x="316" y="143"/>
                    <a:pt x="316" y="142"/>
                  </a:cubicBezTo>
                  <a:cubicBezTo>
                    <a:pt x="317" y="137"/>
                    <a:pt x="320" y="139"/>
                    <a:pt x="324" y="139"/>
                  </a:cubicBezTo>
                  <a:cubicBezTo>
                    <a:pt x="328" y="140"/>
                    <a:pt x="337" y="137"/>
                    <a:pt x="339" y="136"/>
                  </a:cubicBezTo>
                  <a:cubicBezTo>
                    <a:pt x="338" y="136"/>
                    <a:pt x="338" y="134"/>
                    <a:pt x="339" y="134"/>
                  </a:cubicBezTo>
                  <a:cubicBezTo>
                    <a:pt x="335" y="134"/>
                    <a:pt x="332" y="134"/>
                    <a:pt x="330" y="136"/>
                  </a:cubicBezTo>
                  <a:cubicBezTo>
                    <a:pt x="326" y="133"/>
                    <a:pt x="322" y="135"/>
                    <a:pt x="316" y="135"/>
                  </a:cubicBezTo>
                  <a:close/>
                  <a:moveTo>
                    <a:pt x="482" y="134"/>
                  </a:moveTo>
                  <a:cubicBezTo>
                    <a:pt x="472" y="141"/>
                    <a:pt x="462" y="147"/>
                    <a:pt x="454" y="155"/>
                  </a:cubicBezTo>
                  <a:cubicBezTo>
                    <a:pt x="454" y="156"/>
                    <a:pt x="453" y="159"/>
                    <a:pt x="454" y="162"/>
                  </a:cubicBezTo>
                  <a:cubicBezTo>
                    <a:pt x="463" y="155"/>
                    <a:pt x="473" y="149"/>
                    <a:pt x="482" y="142"/>
                  </a:cubicBezTo>
                  <a:cubicBezTo>
                    <a:pt x="482" y="140"/>
                    <a:pt x="484" y="136"/>
                    <a:pt x="482" y="134"/>
                  </a:cubicBezTo>
                  <a:close/>
                  <a:moveTo>
                    <a:pt x="492" y="137"/>
                  </a:moveTo>
                  <a:cubicBezTo>
                    <a:pt x="492" y="135"/>
                    <a:pt x="492" y="135"/>
                    <a:pt x="493" y="134"/>
                  </a:cubicBezTo>
                  <a:cubicBezTo>
                    <a:pt x="492" y="134"/>
                    <a:pt x="491" y="134"/>
                    <a:pt x="491" y="134"/>
                  </a:cubicBezTo>
                  <a:cubicBezTo>
                    <a:pt x="492" y="135"/>
                    <a:pt x="491" y="136"/>
                    <a:pt x="492" y="137"/>
                  </a:cubicBezTo>
                  <a:close/>
                  <a:moveTo>
                    <a:pt x="206" y="177"/>
                  </a:moveTo>
                  <a:cubicBezTo>
                    <a:pt x="207" y="180"/>
                    <a:pt x="207" y="183"/>
                    <a:pt x="208" y="185"/>
                  </a:cubicBezTo>
                  <a:cubicBezTo>
                    <a:pt x="210" y="186"/>
                    <a:pt x="212" y="188"/>
                    <a:pt x="215" y="189"/>
                  </a:cubicBezTo>
                  <a:cubicBezTo>
                    <a:pt x="213" y="173"/>
                    <a:pt x="216" y="157"/>
                    <a:pt x="212" y="143"/>
                  </a:cubicBezTo>
                  <a:cubicBezTo>
                    <a:pt x="212" y="142"/>
                    <a:pt x="212" y="140"/>
                    <a:pt x="212" y="139"/>
                  </a:cubicBezTo>
                  <a:cubicBezTo>
                    <a:pt x="210" y="138"/>
                    <a:pt x="208" y="136"/>
                    <a:pt x="206" y="135"/>
                  </a:cubicBezTo>
                  <a:cubicBezTo>
                    <a:pt x="206" y="149"/>
                    <a:pt x="208" y="162"/>
                    <a:pt x="206" y="177"/>
                  </a:cubicBezTo>
                  <a:close/>
                  <a:moveTo>
                    <a:pt x="492" y="147"/>
                  </a:moveTo>
                  <a:cubicBezTo>
                    <a:pt x="492" y="144"/>
                    <a:pt x="493" y="139"/>
                    <a:pt x="491" y="137"/>
                  </a:cubicBezTo>
                  <a:cubicBezTo>
                    <a:pt x="491" y="141"/>
                    <a:pt x="491" y="143"/>
                    <a:pt x="492" y="147"/>
                  </a:cubicBezTo>
                  <a:close/>
                  <a:moveTo>
                    <a:pt x="500" y="144"/>
                  </a:moveTo>
                  <a:cubicBezTo>
                    <a:pt x="497" y="145"/>
                    <a:pt x="497" y="150"/>
                    <a:pt x="494" y="151"/>
                  </a:cubicBezTo>
                  <a:cubicBezTo>
                    <a:pt x="494" y="153"/>
                    <a:pt x="494" y="153"/>
                    <a:pt x="494" y="155"/>
                  </a:cubicBezTo>
                  <a:cubicBezTo>
                    <a:pt x="495" y="156"/>
                    <a:pt x="495" y="153"/>
                    <a:pt x="496" y="155"/>
                  </a:cubicBezTo>
                  <a:cubicBezTo>
                    <a:pt x="492" y="160"/>
                    <a:pt x="493" y="171"/>
                    <a:pt x="493" y="177"/>
                  </a:cubicBezTo>
                  <a:cubicBezTo>
                    <a:pt x="497" y="164"/>
                    <a:pt x="504" y="153"/>
                    <a:pt x="508" y="140"/>
                  </a:cubicBezTo>
                  <a:cubicBezTo>
                    <a:pt x="505" y="141"/>
                    <a:pt x="506" y="146"/>
                    <a:pt x="502" y="146"/>
                  </a:cubicBezTo>
                  <a:cubicBezTo>
                    <a:pt x="502" y="148"/>
                    <a:pt x="501" y="149"/>
                    <a:pt x="501" y="150"/>
                  </a:cubicBezTo>
                  <a:cubicBezTo>
                    <a:pt x="500" y="150"/>
                    <a:pt x="500" y="148"/>
                    <a:pt x="499" y="147"/>
                  </a:cubicBezTo>
                  <a:cubicBezTo>
                    <a:pt x="500" y="147"/>
                    <a:pt x="501" y="145"/>
                    <a:pt x="500" y="145"/>
                  </a:cubicBezTo>
                  <a:cubicBezTo>
                    <a:pt x="500" y="147"/>
                    <a:pt x="500" y="145"/>
                    <a:pt x="500" y="144"/>
                  </a:cubicBezTo>
                  <a:close/>
                  <a:moveTo>
                    <a:pt x="215" y="141"/>
                  </a:moveTo>
                  <a:cubicBezTo>
                    <a:pt x="215" y="150"/>
                    <a:pt x="217" y="158"/>
                    <a:pt x="216" y="168"/>
                  </a:cubicBezTo>
                  <a:cubicBezTo>
                    <a:pt x="216" y="169"/>
                    <a:pt x="216" y="170"/>
                    <a:pt x="215" y="172"/>
                  </a:cubicBezTo>
                  <a:cubicBezTo>
                    <a:pt x="218" y="178"/>
                    <a:pt x="215" y="184"/>
                    <a:pt x="218" y="191"/>
                  </a:cubicBezTo>
                  <a:cubicBezTo>
                    <a:pt x="221" y="192"/>
                    <a:pt x="225" y="193"/>
                    <a:pt x="227" y="195"/>
                  </a:cubicBezTo>
                  <a:cubicBezTo>
                    <a:pt x="226" y="178"/>
                    <a:pt x="227" y="161"/>
                    <a:pt x="226" y="146"/>
                  </a:cubicBezTo>
                  <a:cubicBezTo>
                    <a:pt x="222" y="144"/>
                    <a:pt x="218" y="141"/>
                    <a:pt x="215" y="141"/>
                  </a:cubicBezTo>
                  <a:close/>
                  <a:moveTo>
                    <a:pt x="509" y="146"/>
                  </a:moveTo>
                  <a:cubicBezTo>
                    <a:pt x="503" y="155"/>
                    <a:pt x="499" y="165"/>
                    <a:pt x="496" y="176"/>
                  </a:cubicBezTo>
                  <a:cubicBezTo>
                    <a:pt x="495" y="176"/>
                    <a:pt x="493" y="179"/>
                    <a:pt x="495" y="180"/>
                  </a:cubicBezTo>
                  <a:cubicBezTo>
                    <a:pt x="498" y="178"/>
                    <a:pt x="499" y="171"/>
                    <a:pt x="504" y="169"/>
                  </a:cubicBezTo>
                  <a:cubicBezTo>
                    <a:pt x="501" y="174"/>
                    <a:pt x="499" y="179"/>
                    <a:pt x="494" y="183"/>
                  </a:cubicBezTo>
                  <a:cubicBezTo>
                    <a:pt x="493" y="183"/>
                    <a:pt x="493" y="181"/>
                    <a:pt x="492" y="182"/>
                  </a:cubicBezTo>
                  <a:cubicBezTo>
                    <a:pt x="492" y="192"/>
                    <a:pt x="489" y="201"/>
                    <a:pt x="491" y="212"/>
                  </a:cubicBezTo>
                  <a:cubicBezTo>
                    <a:pt x="496" y="197"/>
                    <a:pt x="504" y="180"/>
                    <a:pt x="507" y="165"/>
                  </a:cubicBezTo>
                  <a:cubicBezTo>
                    <a:pt x="506" y="166"/>
                    <a:pt x="505" y="168"/>
                    <a:pt x="504" y="168"/>
                  </a:cubicBezTo>
                  <a:cubicBezTo>
                    <a:pt x="505" y="164"/>
                    <a:pt x="509" y="162"/>
                    <a:pt x="510" y="157"/>
                  </a:cubicBezTo>
                  <a:cubicBezTo>
                    <a:pt x="511" y="153"/>
                    <a:pt x="510" y="143"/>
                    <a:pt x="510" y="140"/>
                  </a:cubicBezTo>
                  <a:cubicBezTo>
                    <a:pt x="510" y="142"/>
                    <a:pt x="509" y="143"/>
                    <a:pt x="509" y="146"/>
                  </a:cubicBezTo>
                  <a:close/>
                  <a:moveTo>
                    <a:pt x="266" y="159"/>
                  </a:moveTo>
                  <a:cubicBezTo>
                    <a:pt x="266" y="159"/>
                    <a:pt x="265" y="158"/>
                    <a:pt x="265" y="158"/>
                  </a:cubicBezTo>
                  <a:cubicBezTo>
                    <a:pt x="262" y="158"/>
                    <a:pt x="259" y="160"/>
                    <a:pt x="256" y="160"/>
                  </a:cubicBezTo>
                  <a:cubicBezTo>
                    <a:pt x="256" y="158"/>
                    <a:pt x="252" y="158"/>
                    <a:pt x="251" y="159"/>
                  </a:cubicBezTo>
                  <a:cubicBezTo>
                    <a:pt x="252" y="185"/>
                    <a:pt x="253" y="200"/>
                    <a:pt x="253" y="224"/>
                  </a:cubicBezTo>
                  <a:cubicBezTo>
                    <a:pt x="271" y="225"/>
                    <a:pt x="291" y="216"/>
                    <a:pt x="304" y="207"/>
                  </a:cubicBezTo>
                  <a:cubicBezTo>
                    <a:pt x="299" y="206"/>
                    <a:pt x="294" y="211"/>
                    <a:pt x="288" y="212"/>
                  </a:cubicBezTo>
                  <a:cubicBezTo>
                    <a:pt x="277" y="214"/>
                    <a:pt x="268" y="221"/>
                    <a:pt x="258" y="217"/>
                  </a:cubicBezTo>
                  <a:cubicBezTo>
                    <a:pt x="257" y="216"/>
                    <a:pt x="257" y="214"/>
                    <a:pt x="258" y="213"/>
                  </a:cubicBezTo>
                  <a:cubicBezTo>
                    <a:pt x="261" y="214"/>
                    <a:pt x="265" y="215"/>
                    <a:pt x="269" y="213"/>
                  </a:cubicBezTo>
                  <a:cubicBezTo>
                    <a:pt x="268" y="212"/>
                    <a:pt x="267" y="211"/>
                    <a:pt x="267" y="210"/>
                  </a:cubicBezTo>
                  <a:cubicBezTo>
                    <a:pt x="283" y="212"/>
                    <a:pt x="298" y="204"/>
                    <a:pt x="308" y="195"/>
                  </a:cubicBezTo>
                  <a:cubicBezTo>
                    <a:pt x="308" y="187"/>
                    <a:pt x="308" y="180"/>
                    <a:pt x="309" y="175"/>
                  </a:cubicBezTo>
                  <a:cubicBezTo>
                    <a:pt x="306" y="175"/>
                    <a:pt x="306" y="176"/>
                    <a:pt x="304" y="174"/>
                  </a:cubicBezTo>
                  <a:cubicBezTo>
                    <a:pt x="305" y="172"/>
                    <a:pt x="307" y="172"/>
                    <a:pt x="308" y="171"/>
                  </a:cubicBezTo>
                  <a:cubicBezTo>
                    <a:pt x="308" y="168"/>
                    <a:pt x="309" y="163"/>
                    <a:pt x="308" y="160"/>
                  </a:cubicBezTo>
                  <a:cubicBezTo>
                    <a:pt x="307" y="160"/>
                    <a:pt x="306" y="162"/>
                    <a:pt x="305" y="161"/>
                  </a:cubicBezTo>
                  <a:cubicBezTo>
                    <a:pt x="305" y="159"/>
                    <a:pt x="308" y="159"/>
                    <a:pt x="309" y="159"/>
                  </a:cubicBezTo>
                  <a:cubicBezTo>
                    <a:pt x="308" y="152"/>
                    <a:pt x="309" y="147"/>
                    <a:pt x="310" y="142"/>
                  </a:cubicBezTo>
                  <a:cubicBezTo>
                    <a:pt x="298" y="149"/>
                    <a:pt x="283" y="158"/>
                    <a:pt x="266" y="159"/>
                  </a:cubicBezTo>
                  <a:close/>
                  <a:moveTo>
                    <a:pt x="117" y="144"/>
                  </a:moveTo>
                  <a:cubicBezTo>
                    <a:pt x="122" y="148"/>
                    <a:pt x="127" y="151"/>
                    <a:pt x="131" y="155"/>
                  </a:cubicBezTo>
                  <a:cubicBezTo>
                    <a:pt x="136" y="157"/>
                    <a:pt x="141" y="160"/>
                    <a:pt x="145" y="163"/>
                  </a:cubicBezTo>
                  <a:cubicBezTo>
                    <a:pt x="148" y="164"/>
                    <a:pt x="151" y="165"/>
                    <a:pt x="154" y="167"/>
                  </a:cubicBezTo>
                  <a:cubicBezTo>
                    <a:pt x="156" y="168"/>
                    <a:pt x="157" y="170"/>
                    <a:pt x="159" y="168"/>
                  </a:cubicBezTo>
                  <a:cubicBezTo>
                    <a:pt x="152" y="165"/>
                    <a:pt x="147" y="161"/>
                    <a:pt x="142" y="157"/>
                  </a:cubicBezTo>
                  <a:cubicBezTo>
                    <a:pt x="141" y="157"/>
                    <a:pt x="141" y="157"/>
                    <a:pt x="140" y="157"/>
                  </a:cubicBezTo>
                  <a:cubicBezTo>
                    <a:pt x="139" y="153"/>
                    <a:pt x="133" y="152"/>
                    <a:pt x="131" y="149"/>
                  </a:cubicBezTo>
                  <a:cubicBezTo>
                    <a:pt x="130" y="149"/>
                    <a:pt x="128" y="151"/>
                    <a:pt x="127" y="150"/>
                  </a:cubicBezTo>
                  <a:cubicBezTo>
                    <a:pt x="128" y="150"/>
                    <a:pt x="128" y="149"/>
                    <a:pt x="130" y="149"/>
                  </a:cubicBezTo>
                  <a:cubicBezTo>
                    <a:pt x="129" y="147"/>
                    <a:pt x="127" y="147"/>
                    <a:pt x="125" y="147"/>
                  </a:cubicBezTo>
                  <a:cubicBezTo>
                    <a:pt x="125" y="143"/>
                    <a:pt x="120" y="142"/>
                    <a:pt x="117" y="144"/>
                  </a:cubicBezTo>
                  <a:close/>
                  <a:moveTo>
                    <a:pt x="236" y="148"/>
                  </a:moveTo>
                  <a:cubicBezTo>
                    <a:pt x="233" y="147"/>
                    <a:pt x="231" y="144"/>
                    <a:pt x="228" y="144"/>
                  </a:cubicBezTo>
                  <a:cubicBezTo>
                    <a:pt x="229" y="147"/>
                    <a:pt x="233" y="147"/>
                    <a:pt x="236" y="148"/>
                  </a:cubicBezTo>
                  <a:close/>
                  <a:moveTo>
                    <a:pt x="391" y="161"/>
                  </a:moveTo>
                  <a:cubicBezTo>
                    <a:pt x="389" y="175"/>
                    <a:pt x="388" y="191"/>
                    <a:pt x="388" y="202"/>
                  </a:cubicBezTo>
                  <a:cubicBezTo>
                    <a:pt x="389" y="204"/>
                    <a:pt x="387" y="208"/>
                    <a:pt x="388" y="210"/>
                  </a:cubicBezTo>
                  <a:cubicBezTo>
                    <a:pt x="390" y="211"/>
                    <a:pt x="394" y="212"/>
                    <a:pt x="396" y="211"/>
                  </a:cubicBezTo>
                  <a:cubicBezTo>
                    <a:pt x="396" y="209"/>
                    <a:pt x="398" y="208"/>
                    <a:pt x="401" y="207"/>
                  </a:cubicBezTo>
                  <a:cubicBezTo>
                    <a:pt x="400" y="207"/>
                    <a:pt x="400" y="209"/>
                    <a:pt x="401" y="208"/>
                  </a:cubicBezTo>
                  <a:cubicBezTo>
                    <a:pt x="413" y="206"/>
                    <a:pt x="425" y="203"/>
                    <a:pt x="434" y="197"/>
                  </a:cubicBezTo>
                  <a:cubicBezTo>
                    <a:pt x="436" y="196"/>
                    <a:pt x="435" y="197"/>
                    <a:pt x="436" y="197"/>
                  </a:cubicBezTo>
                  <a:cubicBezTo>
                    <a:pt x="437" y="178"/>
                    <a:pt x="441" y="164"/>
                    <a:pt x="440" y="144"/>
                  </a:cubicBezTo>
                  <a:cubicBezTo>
                    <a:pt x="422" y="150"/>
                    <a:pt x="410" y="161"/>
                    <a:pt x="391" y="161"/>
                  </a:cubicBezTo>
                  <a:close/>
                  <a:moveTo>
                    <a:pt x="45" y="174"/>
                  </a:moveTo>
                  <a:cubicBezTo>
                    <a:pt x="45" y="171"/>
                    <a:pt x="50" y="173"/>
                    <a:pt x="50" y="170"/>
                  </a:cubicBezTo>
                  <a:cubicBezTo>
                    <a:pt x="46" y="171"/>
                    <a:pt x="43" y="174"/>
                    <a:pt x="40" y="173"/>
                  </a:cubicBezTo>
                  <a:cubicBezTo>
                    <a:pt x="51" y="169"/>
                    <a:pt x="64" y="161"/>
                    <a:pt x="75" y="159"/>
                  </a:cubicBezTo>
                  <a:cubicBezTo>
                    <a:pt x="74" y="158"/>
                    <a:pt x="76" y="158"/>
                    <a:pt x="76" y="157"/>
                  </a:cubicBezTo>
                  <a:cubicBezTo>
                    <a:pt x="66" y="159"/>
                    <a:pt x="50" y="165"/>
                    <a:pt x="39" y="167"/>
                  </a:cubicBezTo>
                  <a:cubicBezTo>
                    <a:pt x="39" y="169"/>
                    <a:pt x="38" y="168"/>
                    <a:pt x="38" y="169"/>
                  </a:cubicBezTo>
                  <a:cubicBezTo>
                    <a:pt x="35" y="169"/>
                    <a:pt x="30" y="169"/>
                    <a:pt x="30" y="170"/>
                  </a:cubicBezTo>
                  <a:cubicBezTo>
                    <a:pt x="32" y="173"/>
                    <a:pt x="35" y="174"/>
                    <a:pt x="39" y="176"/>
                  </a:cubicBezTo>
                  <a:cubicBezTo>
                    <a:pt x="42" y="178"/>
                    <a:pt x="44" y="180"/>
                    <a:pt x="46" y="180"/>
                  </a:cubicBezTo>
                  <a:cubicBezTo>
                    <a:pt x="50" y="180"/>
                    <a:pt x="53" y="177"/>
                    <a:pt x="57" y="176"/>
                  </a:cubicBezTo>
                  <a:cubicBezTo>
                    <a:pt x="74" y="168"/>
                    <a:pt x="92" y="159"/>
                    <a:pt x="110" y="155"/>
                  </a:cubicBezTo>
                  <a:cubicBezTo>
                    <a:pt x="111" y="154"/>
                    <a:pt x="113" y="152"/>
                    <a:pt x="115" y="155"/>
                  </a:cubicBezTo>
                  <a:cubicBezTo>
                    <a:pt x="107" y="157"/>
                    <a:pt x="101" y="160"/>
                    <a:pt x="93" y="161"/>
                  </a:cubicBezTo>
                  <a:cubicBezTo>
                    <a:pt x="87" y="164"/>
                    <a:pt x="79" y="168"/>
                    <a:pt x="71" y="170"/>
                  </a:cubicBezTo>
                  <a:cubicBezTo>
                    <a:pt x="66" y="174"/>
                    <a:pt x="59" y="177"/>
                    <a:pt x="54" y="178"/>
                  </a:cubicBezTo>
                  <a:cubicBezTo>
                    <a:pt x="53" y="182"/>
                    <a:pt x="50" y="179"/>
                    <a:pt x="48" y="182"/>
                  </a:cubicBezTo>
                  <a:cubicBezTo>
                    <a:pt x="50" y="183"/>
                    <a:pt x="54" y="185"/>
                    <a:pt x="56" y="186"/>
                  </a:cubicBezTo>
                  <a:cubicBezTo>
                    <a:pt x="78" y="176"/>
                    <a:pt x="98" y="165"/>
                    <a:pt x="121" y="156"/>
                  </a:cubicBezTo>
                  <a:cubicBezTo>
                    <a:pt x="121" y="157"/>
                    <a:pt x="124" y="157"/>
                    <a:pt x="125" y="157"/>
                  </a:cubicBezTo>
                  <a:cubicBezTo>
                    <a:pt x="123" y="158"/>
                    <a:pt x="121" y="158"/>
                    <a:pt x="118" y="158"/>
                  </a:cubicBezTo>
                  <a:cubicBezTo>
                    <a:pt x="99" y="169"/>
                    <a:pt x="78" y="177"/>
                    <a:pt x="59" y="188"/>
                  </a:cubicBezTo>
                  <a:cubicBezTo>
                    <a:pt x="61" y="189"/>
                    <a:pt x="63" y="190"/>
                    <a:pt x="65" y="192"/>
                  </a:cubicBezTo>
                  <a:cubicBezTo>
                    <a:pt x="86" y="182"/>
                    <a:pt x="108" y="174"/>
                    <a:pt x="128" y="163"/>
                  </a:cubicBezTo>
                  <a:cubicBezTo>
                    <a:pt x="129" y="165"/>
                    <a:pt x="129" y="165"/>
                    <a:pt x="131" y="165"/>
                  </a:cubicBezTo>
                  <a:cubicBezTo>
                    <a:pt x="124" y="167"/>
                    <a:pt x="120" y="171"/>
                    <a:pt x="112" y="173"/>
                  </a:cubicBezTo>
                  <a:cubicBezTo>
                    <a:pt x="100" y="180"/>
                    <a:pt x="84" y="184"/>
                    <a:pt x="72" y="191"/>
                  </a:cubicBezTo>
                  <a:cubicBezTo>
                    <a:pt x="70" y="192"/>
                    <a:pt x="69" y="191"/>
                    <a:pt x="68" y="193"/>
                  </a:cubicBezTo>
                  <a:cubicBezTo>
                    <a:pt x="71" y="194"/>
                    <a:pt x="73" y="197"/>
                    <a:pt x="76" y="198"/>
                  </a:cubicBezTo>
                  <a:cubicBezTo>
                    <a:pt x="100" y="187"/>
                    <a:pt x="127" y="178"/>
                    <a:pt x="149" y="167"/>
                  </a:cubicBezTo>
                  <a:cubicBezTo>
                    <a:pt x="145" y="165"/>
                    <a:pt x="140" y="163"/>
                    <a:pt x="136" y="160"/>
                  </a:cubicBezTo>
                  <a:cubicBezTo>
                    <a:pt x="130" y="156"/>
                    <a:pt x="124" y="149"/>
                    <a:pt x="115" y="153"/>
                  </a:cubicBezTo>
                  <a:cubicBezTo>
                    <a:pt x="116" y="151"/>
                    <a:pt x="119" y="152"/>
                    <a:pt x="120" y="150"/>
                  </a:cubicBezTo>
                  <a:cubicBezTo>
                    <a:pt x="118" y="148"/>
                    <a:pt x="117" y="146"/>
                    <a:pt x="114" y="146"/>
                  </a:cubicBezTo>
                  <a:cubicBezTo>
                    <a:pt x="113" y="146"/>
                    <a:pt x="110" y="148"/>
                    <a:pt x="110" y="147"/>
                  </a:cubicBezTo>
                  <a:cubicBezTo>
                    <a:pt x="110" y="148"/>
                    <a:pt x="110" y="149"/>
                    <a:pt x="109" y="149"/>
                  </a:cubicBezTo>
                  <a:cubicBezTo>
                    <a:pt x="108" y="148"/>
                    <a:pt x="110" y="148"/>
                    <a:pt x="109" y="147"/>
                  </a:cubicBezTo>
                  <a:cubicBezTo>
                    <a:pt x="101" y="150"/>
                    <a:pt x="95" y="154"/>
                    <a:pt x="87" y="156"/>
                  </a:cubicBezTo>
                  <a:cubicBezTo>
                    <a:pt x="87" y="155"/>
                    <a:pt x="87" y="155"/>
                    <a:pt x="87" y="155"/>
                  </a:cubicBezTo>
                  <a:cubicBezTo>
                    <a:pt x="84" y="156"/>
                    <a:pt x="80" y="155"/>
                    <a:pt x="78" y="157"/>
                  </a:cubicBezTo>
                  <a:cubicBezTo>
                    <a:pt x="79" y="158"/>
                    <a:pt x="82" y="155"/>
                    <a:pt x="84" y="157"/>
                  </a:cubicBezTo>
                  <a:cubicBezTo>
                    <a:pt x="83" y="158"/>
                    <a:pt x="83" y="158"/>
                    <a:pt x="82" y="158"/>
                  </a:cubicBezTo>
                  <a:cubicBezTo>
                    <a:pt x="81" y="158"/>
                    <a:pt x="82" y="157"/>
                    <a:pt x="81" y="157"/>
                  </a:cubicBezTo>
                  <a:cubicBezTo>
                    <a:pt x="79" y="158"/>
                    <a:pt x="76" y="158"/>
                    <a:pt x="75" y="160"/>
                  </a:cubicBezTo>
                  <a:cubicBezTo>
                    <a:pt x="76" y="160"/>
                    <a:pt x="75" y="161"/>
                    <a:pt x="75" y="162"/>
                  </a:cubicBezTo>
                  <a:cubicBezTo>
                    <a:pt x="73" y="162"/>
                    <a:pt x="72" y="163"/>
                    <a:pt x="70" y="163"/>
                  </a:cubicBezTo>
                  <a:cubicBezTo>
                    <a:pt x="70" y="161"/>
                    <a:pt x="73" y="162"/>
                    <a:pt x="72" y="160"/>
                  </a:cubicBezTo>
                  <a:cubicBezTo>
                    <a:pt x="70" y="163"/>
                    <a:pt x="63" y="163"/>
                    <a:pt x="61" y="166"/>
                  </a:cubicBezTo>
                  <a:cubicBezTo>
                    <a:pt x="61" y="165"/>
                    <a:pt x="64" y="165"/>
                    <a:pt x="64" y="166"/>
                  </a:cubicBezTo>
                  <a:cubicBezTo>
                    <a:pt x="61" y="168"/>
                    <a:pt x="57" y="170"/>
                    <a:pt x="54" y="170"/>
                  </a:cubicBezTo>
                  <a:cubicBezTo>
                    <a:pt x="54" y="168"/>
                    <a:pt x="56" y="169"/>
                    <a:pt x="56" y="168"/>
                  </a:cubicBezTo>
                  <a:cubicBezTo>
                    <a:pt x="53" y="168"/>
                    <a:pt x="52" y="170"/>
                    <a:pt x="50" y="170"/>
                  </a:cubicBezTo>
                  <a:cubicBezTo>
                    <a:pt x="52" y="170"/>
                    <a:pt x="53" y="170"/>
                    <a:pt x="54" y="170"/>
                  </a:cubicBezTo>
                  <a:cubicBezTo>
                    <a:pt x="52" y="172"/>
                    <a:pt x="48" y="174"/>
                    <a:pt x="45" y="174"/>
                  </a:cubicBezTo>
                  <a:close/>
                  <a:moveTo>
                    <a:pt x="481" y="146"/>
                  </a:moveTo>
                  <a:cubicBezTo>
                    <a:pt x="472" y="152"/>
                    <a:pt x="462" y="157"/>
                    <a:pt x="454" y="164"/>
                  </a:cubicBezTo>
                  <a:cubicBezTo>
                    <a:pt x="454" y="168"/>
                    <a:pt x="454" y="172"/>
                    <a:pt x="455" y="175"/>
                  </a:cubicBezTo>
                  <a:cubicBezTo>
                    <a:pt x="463" y="168"/>
                    <a:pt x="472" y="161"/>
                    <a:pt x="481" y="155"/>
                  </a:cubicBezTo>
                  <a:cubicBezTo>
                    <a:pt x="481" y="152"/>
                    <a:pt x="483" y="149"/>
                    <a:pt x="481" y="146"/>
                  </a:cubicBezTo>
                  <a:close/>
                  <a:moveTo>
                    <a:pt x="391" y="159"/>
                  </a:moveTo>
                  <a:cubicBezTo>
                    <a:pt x="405" y="158"/>
                    <a:pt x="417" y="153"/>
                    <a:pt x="427" y="147"/>
                  </a:cubicBezTo>
                  <a:cubicBezTo>
                    <a:pt x="421" y="146"/>
                    <a:pt x="418" y="149"/>
                    <a:pt x="413" y="150"/>
                  </a:cubicBezTo>
                  <a:cubicBezTo>
                    <a:pt x="405" y="146"/>
                    <a:pt x="397" y="154"/>
                    <a:pt x="390" y="153"/>
                  </a:cubicBezTo>
                  <a:cubicBezTo>
                    <a:pt x="390" y="155"/>
                    <a:pt x="390" y="155"/>
                    <a:pt x="391" y="158"/>
                  </a:cubicBezTo>
                  <a:cubicBezTo>
                    <a:pt x="392" y="158"/>
                    <a:pt x="392" y="157"/>
                    <a:pt x="392" y="158"/>
                  </a:cubicBezTo>
                  <a:cubicBezTo>
                    <a:pt x="391" y="158"/>
                    <a:pt x="391" y="159"/>
                    <a:pt x="391" y="159"/>
                  </a:cubicBezTo>
                  <a:close/>
                  <a:moveTo>
                    <a:pt x="514" y="149"/>
                  </a:moveTo>
                  <a:cubicBezTo>
                    <a:pt x="514" y="149"/>
                    <a:pt x="514" y="147"/>
                    <a:pt x="513" y="147"/>
                  </a:cubicBezTo>
                  <a:cubicBezTo>
                    <a:pt x="513" y="148"/>
                    <a:pt x="513" y="149"/>
                    <a:pt x="514" y="149"/>
                  </a:cubicBezTo>
                  <a:close/>
                  <a:moveTo>
                    <a:pt x="229" y="196"/>
                  </a:moveTo>
                  <a:cubicBezTo>
                    <a:pt x="236" y="196"/>
                    <a:pt x="236" y="205"/>
                    <a:pt x="244" y="204"/>
                  </a:cubicBezTo>
                  <a:cubicBezTo>
                    <a:pt x="244" y="198"/>
                    <a:pt x="245" y="194"/>
                    <a:pt x="246" y="189"/>
                  </a:cubicBezTo>
                  <a:cubicBezTo>
                    <a:pt x="246" y="188"/>
                    <a:pt x="245" y="187"/>
                    <a:pt x="245" y="186"/>
                  </a:cubicBezTo>
                  <a:cubicBezTo>
                    <a:pt x="245" y="185"/>
                    <a:pt x="246" y="184"/>
                    <a:pt x="246" y="183"/>
                  </a:cubicBezTo>
                  <a:cubicBezTo>
                    <a:pt x="246" y="178"/>
                    <a:pt x="245" y="168"/>
                    <a:pt x="243" y="162"/>
                  </a:cubicBezTo>
                  <a:cubicBezTo>
                    <a:pt x="243" y="165"/>
                    <a:pt x="242" y="167"/>
                    <a:pt x="241" y="170"/>
                  </a:cubicBezTo>
                  <a:cubicBezTo>
                    <a:pt x="241" y="165"/>
                    <a:pt x="240" y="158"/>
                    <a:pt x="245" y="158"/>
                  </a:cubicBezTo>
                  <a:cubicBezTo>
                    <a:pt x="248" y="166"/>
                    <a:pt x="247" y="176"/>
                    <a:pt x="248" y="181"/>
                  </a:cubicBezTo>
                  <a:cubicBezTo>
                    <a:pt x="249" y="174"/>
                    <a:pt x="248" y="167"/>
                    <a:pt x="247" y="158"/>
                  </a:cubicBezTo>
                  <a:cubicBezTo>
                    <a:pt x="239" y="156"/>
                    <a:pt x="236" y="150"/>
                    <a:pt x="228" y="148"/>
                  </a:cubicBezTo>
                  <a:cubicBezTo>
                    <a:pt x="228" y="164"/>
                    <a:pt x="228" y="180"/>
                    <a:pt x="229" y="196"/>
                  </a:cubicBezTo>
                  <a:close/>
                  <a:moveTo>
                    <a:pt x="144" y="157"/>
                  </a:moveTo>
                  <a:cubicBezTo>
                    <a:pt x="146" y="156"/>
                    <a:pt x="146" y="159"/>
                    <a:pt x="147" y="158"/>
                  </a:cubicBezTo>
                  <a:cubicBezTo>
                    <a:pt x="145" y="157"/>
                    <a:pt x="142" y="153"/>
                    <a:pt x="140" y="154"/>
                  </a:cubicBezTo>
                  <a:cubicBezTo>
                    <a:pt x="141" y="155"/>
                    <a:pt x="143" y="155"/>
                    <a:pt x="144" y="157"/>
                  </a:cubicBezTo>
                  <a:close/>
                  <a:moveTo>
                    <a:pt x="318" y="166"/>
                  </a:moveTo>
                  <a:cubicBezTo>
                    <a:pt x="321" y="163"/>
                    <a:pt x="321" y="156"/>
                    <a:pt x="320" y="154"/>
                  </a:cubicBezTo>
                  <a:cubicBezTo>
                    <a:pt x="317" y="155"/>
                    <a:pt x="319" y="164"/>
                    <a:pt x="318" y="166"/>
                  </a:cubicBezTo>
                  <a:close/>
                  <a:moveTo>
                    <a:pt x="514" y="173"/>
                  </a:moveTo>
                  <a:cubicBezTo>
                    <a:pt x="515" y="166"/>
                    <a:pt x="516" y="160"/>
                    <a:pt x="514" y="155"/>
                  </a:cubicBezTo>
                  <a:cubicBezTo>
                    <a:pt x="512" y="161"/>
                    <a:pt x="513" y="169"/>
                    <a:pt x="514" y="173"/>
                  </a:cubicBezTo>
                  <a:close/>
                  <a:moveTo>
                    <a:pt x="311" y="158"/>
                  </a:moveTo>
                  <a:cubicBezTo>
                    <a:pt x="311" y="162"/>
                    <a:pt x="311" y="166"/>
                    <a:pt x="311" y="170"/>
                  </a:cubicBezTo>
                  <a:cubicBezTo>
                    <a:pt x="313" y="169"/>
                    <a:pt x="314" y="168"/>
                    <a:pt x="316" y="168"/>
                  </a:cubicBezTo>
                  <a:cubicBezTo>
                    <a:pt x="316" y="164"/>
                    <a:pt x="316" y="159"/>
                    <a:pt x="315" y="157"/>
                  </a:cubicBezTo>
                  <a:cubicBezTo>
                    <a:pt x="314" y="157"/>
                    <a:pt x="312" y="157"/>
                    <a:pt x="311" y="158"/>
                  </a:cubicBezTo>
                  <a:close/>
                  <a:moveTo>
                    <a:pt x="480" y="158"/>
                  </a:moveTo>
                  <a:cubicBezTo>
                    <a:pt x="471" y="164"/>
                    <a:pt x="462" y="170"/>
                    <a:pt x="454" y="177"/>
                  </a:cubicBezTo>
                  <a:cubicBezTo>
                    <a:pt x="454" y="183"/>
                    <a:pt x="452" y="188"/>
                    <a:pt x="453" y="191"/>
                  </a:cubicBezTo>
                  <a:cubicBezTo>
                    <a:pt x="461" y="184"/>
                    <a:pt x="471" y="177"/>
                    <a:pt x="479" y="170"/>
                  </a:cubicBezTo>
                  <a:cubicBezTo>
                    <a:pt x="479" y="166"/>
                    <a:pt x="481" y="161"/>
                    <a:pt x="480" y="158"/>
                  </a:cubicBezTo>
                  <a:close/>
                  <a:moveTo>
                    <a:pt x="383" y="161"/>
                  </a:moveTo>
                  <a:cubicBezTo>
                    <a:pt x="383" y="164"/>
                    <a:pt x="384" y="166"/>
                    <a:pt x="384" y="169"/>
                  </a:cubicBezTo>
                  <a:cubicBezTo>
                    <a:pt x="383" y="169"/>
                    <a:pt x="383" y="168"/>
                    <a:pt x="382" y="169"/>
                  </a:cubicBezTo>
                  <a:cubicBezTo>
                    <a:pt x="382" y="170"/>
                    <a:pt x="381" y="173"/>
                    <a:pt x="383" y="172"/>
                  </a:cubicBezTo>
                  <a:cubicBezTo>
                    <a:pt x="382" y="175"/>
                    <a:pt x="381" y="178"/>
                    <a:pt x="381" y="181"/>
                  </a:cubicBezTo>
                  <a:cubicBezTo>
                    <a:pt x="381" y="188"/>
                    <a:pt x="382" y="197"/>
                    <a:pt x="382" y="203"/>
                  </a:cubicBezTo>
                  <a:cubicBezTo>
                    <a:pt x="382" y="210"/>
                    <a:pt x="381" y="217"/>
                    <a:pt x="381" y="223"/>
                  </a:cubicBezTo>
                  <a:cubicBezTo>
                    <a:pt x="380" y="244"/>
                    <a:pt x="379" y="269"/>
                    <a:pt x="378" y="288"/>
                  </a:cubicBezTo>
                  <a:cubicBezTo>
                    <a:pt x="378" y="291"/>
                    <a:pt x="379" y="293"/>
                    <a:pt x="379" y="296"/>
                  </a:cubicBezTo>
                  <a:cubicBezTo>
                    <a:pt x="380" y="298"/>
                    <a:pt x="378" y="300"/>
                    <a:pt x="380" y="302"/>
                  </a:cubicBezTo>
                  <a:cubicBezTo>
                    <a:pt x="380" y="295"/>
                    <a:pt x="381" y="288"/>
                    <a:pt x="382" y="282"/>
                  </a:cubicBezTo>
                  <a:cubicBezTo>
                    <a:pt x="382" y="279"/>
                    <a:pt x="381" y="275"/>
                    <a:pt x="381" y="273"/>
                  </a:cubicBezTo>
                  <a:cubicBezTo>
                    <a:pt x="381" y="273"/>
                    <a:pt x="382" y="271"/>
                    <a:pt x="382" y="272"/>
                  </a:cubicBezTo>
                  <a:cubicBezTo>
                    <a:pt x="383" y="270"/>
                    <a:pt x="382" y="268"/>
                    <a:pt x="382" y="266"/>
                  </a:cubicBezTo>
                  <a:cubicBezTo>
                    <a:pt x="383" y="253"/>
                    <a:pt x="384" y="242"/>
                    <a:pt x="385" y="231"/>
                  </a:cubicBezTo>
                  <a:cubicBezTo>
                    <a:pt x="387" y="207"/>
                    <a:pt x="386" y="185"/>
                    <a:pt x="388" y="161"/>
                  </a:cubicBezTo>
                  <a:cubicBezTo>
                    <a:pt x="386" y="162"/>
                    <a:pt x="385" y="161"/>
                    <a:pt x="383" y="161"/>
                  </a:cubicBezTo>
                  <a:close/>
                  <a:moveTo>
                    <a:pt x="159" y="165"/>
                  </a:moveTo>
                  <a:cubicBezTo>
                    <a:pt x="156" y="164"/>
                    <a:pt x="153" y="161"/>
                    <a:pt x="151" y="161"/>
                  </a:cubicBezTo>
                  <a:cubicBezTo>
                    <a:pt x="153" y="162"/>
                    <a:pt x="156" y="167"/>
                    <a:pt x="159" y="165"/>
                  </a:cubicBezTo>
                  <a:close/>
                  <a:moveTo>
                    <a:pt x="374" y="165"/>
                  </a:moveTo>
                  <a:cubicBezTo>
                    <a:pt x="377" y="166"/>
                    <a:pt x="373" y="173"/>
                    <a:pt x="375" y="176"/>
                  </a:cubicBezTo>
                  <a:cubicBezTo>
                    <a:pt x="377" y="171"/>
                    <a:pt x="377" y="166"/>
                    <a:pt x="377" y="162"/>
                  </a:cubicBezTo>
                  <a:cubicBezTo>
                    <a:pt x="375" y="161"/>
                    <a:pt x="375" y="163"/>
                    <a:pt x="374" y="165"/>
                  </a:cubicBezTo>
                  <a:close/>
                  <a:moveTo>
                    <a:pt x="506" y="225"/>
                  </a:moveTo>
                  <a:cubicBezTo>
                    <a:pt x="508" y="218"/>
                    <a:pt x="512" y="213"/>
                    <a:pt x="513" y="206"/>
                  </a:cubicBezTo>
                  <a:cubicBezTo>
                    <a:pt x="513" y="201"/>
                    <a:pt x="511" y="194"/>
                    <a:pt x="512" y="186"/>
                  </a:cubicBezTo>
                  <a:cubicBezTo>
                    <a:pt x="510" y="187"/>
                    <a:pt x="511" y="190"/>
                    <a:pt x="509" y="191"/>
                  </a:cubicBezTo>
                  <a:cubicBezTo>
                    <a:pt x="509" y="187"/>
                    <a:pt x="512" y="184"/>
                    <a:pt x="512" y="181"/>
                  </a:cubicBezTo>
                  <a:cubicBezTo>
                    <a:pt x="513" y="175"/>
                    <a:pt x="511" y="168"/>
                    <a:pt x="511" y="162"/>
                  </a:cubicBezTo>
                  <a:cubicBezTo>
                    <a:pt x="506" y="168"/>
                    <a:pt x="507" y="179"/>
                    <a:pt x="501" y="185"/>
                  </a:cubicBezTo>
                  <a:cubicBezTo>
                    <a:pt x="501" y="186"/>
                    <a:pt x="503" y="186"/>
                    <a:pt x="502" y="187"/>
                  </a:cubicBezTo>
                  <a:cubicBezTo>
                    <a:pt x="498" y="193"/>
                    <a:pt x="499" y="197"/>
                    <a:pt x="495" y="202"/>
                  </a:cubicBezTo>
                  <a:cubicBezTo>
                    <a:pt x="497" y="204"/>
                    <a:pt x="492" y="209"/>
                    <a:pt x="493" y="212"/>
                  </a:cubicBezTo>
                  <a:cubicBezTo>
                    <a:pt x="496" y="211"/>
                    <a:pt x="495" y="208"/>
                    <a:pt x="497" y="207"/>
                  </a:cubicBezTo>
                  <a:cubicBezTo>
                    <a:pt x="496" y="210"/>
                    <a:pt x="495" y="212"/>
                    <a:pt x="493" y="215"/>
                  </a:cubicBezTo>
                  <a:cubicBezTo>
                    <a:pt x="491" y="215"/>
                    <a:pt x="491" y="212"/>
                    <a:pt x="490" y="213"/>
                  </a:cubicBezTo>
                  <a:cubicBezTo>
                    <a:pt x="490" y="227"/>
                    <a:pt x="488" y="239"/>
                    <a:pt x="487" y="252"/>
                  </a:cubicBezTo>
                  <a:cubicBezTo>
                    <a:pt x="487" y="269"/>
                    <a:pt x="484" y="289"/>
                    <a:pt x="484" y="308"/>
                  </a:cubicBezTo>
                  <a:cubicBezTo>
                    <a:pt x="484" y="312"/>
                    <a:pt x="485" y="315"/>
                    <a:pt x="484" y="318"/>
                  </a:cubicBezTo>
                  <a:cubicBezTo>
                    <a:pt x="487" y="323"/>
                    <a:pt x="484" y="329"/>
                    <a:pt x="484" y="336"/>
                  </a:cubicBezTo>
                  <a:cubicBezTo>
                    <a:pt x="486" y="335"/>
                    <a:pt x="488" y="333"/>
                    <a:pt x="490" y="332"/>
                  </a:cubicBezTo>
                  <a:cubicBezTo>
                    <a:pt x="495" y="317"/>
                    <a:pt x="501" y="305"/>
                    <a:pt x="504" y="289"/>
                  </a:cubicBezTo>
                  <a:cubicBezTo>
                    <a:pt x="500" y="292"/>
                    <a:pt x="501" y="297"/>
                    <a:pt x="497" y="301"/>
                  </a:cubicBezTo>
                  <a:cubicBezTo>
                    <a:pt x="498" y="301"/>
                    <a:pt x="498" y="301"/>
                    <a:pt x="498" y="302"/>
                  </a:cubicBezTo>
                  <a:cubicBezTo>
                    <a:pt x="494" y="304"/>
                    <a:pt x="496" y="311"/>
                    <a:pt x="490" y="310"/>
                  </a:cubicBezTo>
                  <a:cubicBezTo>
                    <a:pt x="488" y="304"/>
                    <a:pt x="492" y="300"/>
                    <a:pt x="493" y="294"/>
                  </a:cubicBezTo>
                  <a:cubicBezTo>
                    <a:pt x="497" y="283"/>
                    <a:pt x="499" y="274"/>
                    <a:pt x="502" y="264"/>
                  </a:cubicBezTo>
                  <a:cubicBezTo>
                    <a:pt x="498" y="267"/>
                    <a:pt x="499" y="272"/>
                    <a:pt x="494" y="275"/>
                  </a:cubicBezTo>
                  <a:cubicBezTo>
                    <a:pt x="494" y="274"/>
                    <a:pt x="492" y="274"/>
                    <a:pt x="492" y="273"/>
                  </a:cubicBezTo>
                  <a:cubicBezTo>
                    <a:pt x="495" y="257"/>
                    <a:pt x="502" y="242"/>
                    <a:pt x="505" y="226"/>
                  </a:cubicBezTo>
                  <a:cubicBezTo>
                    <a:pt x="503" y="227"/>
                    <a:pt x="504" y="231"/>
                    <a:pt x="501" y="232"/>
                  </a:cubicBezTo>
                  <a:cubicBezTo>
                    <a:pt x="502" y="229"/>
                    <a:pt x="503" y="225"/>
                    <a:pt x="506" y="225"/>
                  </a:cubicBezTo>
                  <a:close/>
                  <a:moveTo>
                    <a:pt x="176" y="170"/>
                  </a:moveTo>
                  <a:cubicBezTo>
                    <a:pt x="175" y="167"/>
                    <a:pt x="172" y="165"/>
                    <a:pt x="170" y="165"/>
                  </a:cubicBezTo>
                  <a:cubicBezTo>
                    <a:pt x="171" y="167"/>
                    <a:pt x="173" y="169"/>
                    <a:pt x="176" y="170"/>
                  </a:cubicBezTo>
                  <a:close/>
                  <a:moveTo>
                    <a:pt x="482" y="168"/>
                  </a:moveTo>
                  <a:cubicBezTo>
                    <a:pt x="483" y="167"/>
                    <a:pt x="483" y="165"/>
                    <a:pt x="482" y="165"/>
                  </a:cubicBezTo>
                  <a:cubicBezTo>
                    <a:pt x="481" y="166"/>
                    <a:pt x="482" y="167"/>
                    <a:pt x="482" y="168"/>
                  </a:cubicBezTo>
                  <a:close/>
                  <a:moveTo>
                    <a:pt x="444" y="195"/>
                  </a:moveTo>
                  <a:cubicBezTo>
                    <a:pt x="445" y="186"/>
                    <a:pt x="445" y="176"/>
                    <a:pt x="444" y="166"/>
                  </a:cubicBezTo>
                  <a:cubicBezTo>
                    <a:pt x="444" y="178"/>
                    <a:pt x="443" y="185"/>
                    <a:pt x="444" y="195"/>
                  </a:cubicBezTo>
                  <a:close/>
                  <a:moveTo>
                    <a:pt x="166" y="170"/>
                  </a:moveTo>
                  <a:cubicBezTo>
                    <a:pt x="165" y="169"/>
                    <a:pt x="162" y="167"/>
                    <a:pt x="160" y="167"/>
                  </a:cubicBezTo>
                  <a:cubicBezTo>
                    <a:pt x="161" y="168"/>
                    <a:pt x="165" y="170"/>
                    <a:pt x="166" y="170"/>
                  </a:cubicBezTo>
                  <a:close/>
                  <a:moveTo>
                    <a:pt x="449" y="169"/>
                  </a:moveTo>
                  <a:cubicBezTo>
                    <a:pt x="450" y="169"/>
                    <a:pt x="450" y="170"/>
                    <a:pt x="450" y="170"/>
                  </a:cubicBezTo>
                  <a:cubicBezTo>
                    <a:pt x="449" y="170"/>
                    <a:pt x="450" y="172"/>
                    <a:pt x="449" y="172"/>
                  </a:cubicBezTo>
                  <a:cubicBezTo>
                    <a:pt x="448" y="172"/>
                    <a:pt x="447" y="171"/>
                    <a:pt x="447" y="172"/>
                  </a:cubicBezTo>
                  <a:cubicBezTo>
                    <a:pt x="447" y="178"/>
                    <a:pt x="446" y="184"/>
                    <a:pt x="448" y="191"/>
                  </a:cubicBezTo>
                  <a:cubicBezTo>
                    <a:pt x="450" y="188"/>
                    <a:pt x="447" y="185"/>
                    <a:pt x="448" y="182"/>
                  </a:cubicBezTo>
                  <a:cubicBezTo>
                    <a:pt x="449" y="178"/>
                    <a:pt x="451" y="175"/>
                    <a:pt x="452" y="173"/>
                  </a:cubicBezTo>
                  <a:cubicBezTo>
                    <a:pt x="451" y="171"/>
                    <a:pt x="453" y="167"/>
                    <a:pt x="451" y="167"/>
                  </a:cubicBezTo>
                  <a:cubicBezTo>
                    <a:pt x="451" y="168"/>
                    <a:pt x="449" y="168"/>
                    <a:pt x="449" y="169"/>
                  </a:cubicBezTo>
                  <a:close/>
                  <a:moveTo>
                    <a:pt x="318" y="175"/>
                  </a:moveTo>
                  <a:cubicBezTo>
                    <a:pt x="319" y="173"/>
                    <a:pt x="320" y="169"/>
                    <a:pt x="318" y="168"/>
                  </a:cubicBezTo>
                  <a:cubicBezTo>
                    <a:pt x="317" y="169"/>
                    <a:pt x="318" y="173"/>
                    <a:pt x="318" y="175"/>
                  </a:cubicBezTo>
                  <a:close/>
                  <a:moveTo>
                    <a:pt x="380" y="171"/>
                  </a:moveTo>
                  <a:cubicBezTo>
                    <a:pt x="380" y="169"/>
                    <a:pt x="381" y="168"/>
                    <a:pt x="380" y="168"/>
                  </a:cubicBezTo>
                  <a:cubicBezTo>
                    <a:pt x="379" y="168"/>
                    <a:pt x="378" y="171"/>
                    <a:pt x="380" y="171"/>
                  </a:cubicBezTo>
                  <a:close/>
                  <a:moveTo>
                    <a:pt x="81" y="202"/>
                  </a:moveTo>
                  <a:cubicBezTo>
                    <a:pt x="84" y="203"/>
                    <a:pt x="88" y="207"/>
                    <a:pt x="91" y="207"/>
                  </a:cubicBezTo>
                  <a:cubicBezTo>
                    <a:pt x="90" y="207"/>
                    <a:pt x="90" y="207"/>
                    <a:pt x="90" y="206"/>
                  </a:cubicBezTo>
                  <a:cubicBezTo>
                    <a:pt x="111" y="196"/>
                    <a:pt x="134" y="190"/>
                    <a:pt x="155" y="180"/>
                  </a:cubicBezTo>
                  <a:cubicBezTo>
                    <a:pt x="158" y="182"/>
                    <a:pt x="160" y="181"/>
                    <a:pt x="162" y="181"/>
                  </a:cubicBezTo>
                  <a:cubicBezTo>
                    <a:pt x="158" y="182"/>
                    <a:pt x="156" y="183"/>
                    <a:pt x="152" y="183"/>
                  </a:cubicBezTo>
                  <a:cubicBezTo>
                    <a:pt x="134" y="193"/>
                    <a:pt x="109" y="197"/>
                    <a:pt x="92" y="209"/>
                  </a:cubicBezTo>
                  <a:cubicBezTo>
                    <a:pt x="96" y="211"/>
                    <a:pt x="100" y="214"/>
                    <a:pt x="105" y="217"/>
                  </a:cubicBezTo>
                  <a:cubicBezTo>
                    <a:pt x="113" y="211"/>
                    <a:pt x="122" y="209"/>
                    <a:pt x="131" y="206"/>
                  </a:cubicBezTo>
                  <a:cubicBezTo>
                    <a:pt x="134" y="204"/>
                    <a:pt x="138" y="202"/>
                    <a:pt x="141" y="201"/>
                  </a:cubicBezTo>
                  <a:cubicBezTo>
                    <a:pt x="147" y="198"/>
                    <a:pt x="152" y="195"/>
                    <a:pt x="158" y="193"/>
                  </a:cubicBezTo>
                  <a:cubicBezTo>
                    <a:pt x="160" y="192"/>
                    <a:pt x="161" y="193"/>
                    <a:pt x="162" y="194"/>
                  </a:cubicBezTo>
                  <a:cubicBezTo>
                    <a:pt x="163" y="193"/>
                    <a:pt x="165" y="191"/>
                    <a:pt x="166" y="192"/>
                  </a:cubicBezTo>
                  <a:cubicBezTo>
                    <a:pt x="148" y="200"/>
                    <a:pt x="131" y="208"/>
                    <a:pt x="113" y="214"/>
                  </a:cubicBezTo>
                  <a:cubicBezTo>
                    <a:pt x="111" y="215"/>
                    <a:pt x="110" y="217"/>
                    <a:pt x="109" y="218"/>
                  </a:cubicBezTo>
                  <a:cubicBezTo>
                    <a:pt x="109" y="218"/>
                    <a:pt x="110" y="217"/>
                    <a:pt x="110" y="218"/>
                  </a:cubicBezTo>
                  <a:cubicBezTo>
                    <a:pt x="109" y="218"/>
                    <a:pt x="108" y="217"/>
                    <a:pt x="108" y="218"/>
                  </a:cubicBezTo>
                  <a:cubicBezTo>
                    <a:pt x="115" y="223"/>
                    <a:pt x="124" y="227"/>
                    <a:pt x="131" y="233"/>
                  </a:cubicBezTo>
                  <a:cubicBezTo>
                    <a:pt x="138" y="233"/>
                    <a:pt x="138" y="239"/>
                    <a:pt x="144" y="240"/>
                  </a:cubicBezTo>
                  <a:cubicBezTo>
                    <a:pt x="145" y="239"/>
                    <a:pt x="145" y="237"/>
                    <a:pt x="147" y="236"/>
                  </a:cubicBezTo>
                  <a:cubicBezTo>
                    <a:pt x="149" y="237"/>
                    <a:pt x="150" y="237"/>
                    <a:pt x="149" y="240"/>
                  </a:cubicBezTo>
                  <a:cubicBezTo>
                    <a:pt x="153" y="239"/>
                    <a:pt x="156" y="238"/>
                    <a:pt x="159" y="237"/>
                  </a:cubicBezTo>
                  <a:cubicBezTo>
                    <a:pt x="159" y="236"/>
                    <a:pt x="159" y="235"/>
                    <a:pt x="160" y="235"/>
                  </a:cubicBezTo>
                  <a:cubicBezTo>
                    <a:pt x="163" y="234"/>
                    <a:pt x="161" y="237"/>
                    <a:pt x="163" y="237"/>
                  </a:cubicBezTo>
                  <a:cubicBezTo>
                    <a:pt x="170" y="235"/>
                    <a:pt x="180" y="231"/>
                    <a:pt x="187" y="228"/>
                  </a:cubicBezTo>
                  <a:cubicBezTo>
                    <a:pt x="189" y="227"/>
                    <a:pt x="191" y="227"/>
                    <a:pt x="193" y="227"/>
                  </a:cubicBezTo>
                  <a:cubicBezTo>
                    <a:pt x="197" y="225"/>
                    <a:pt x="201" y="223"/>
                    <a:pt x="206" y="221"/>
                  </a:cubicBezTo>
                  <a:cubicBezTo>
                    <a:pt x="212" y="219"/>
                    <a:pt x="219" y="217"/>
                    <a:pt x="225" y="215"/>
                  </a:cubicBezTo>
                  <a:cubicBezTo>
                    <a:pt x="226" y="215"/>
                    <a:pt x="228" y="214"/>
                    <a:pt x="227" y="215"/>
                  </a:cubicBezTo>
                  <a:cubicBezTo>
                    <a:pt x="229" y="215"/>
                    <a:pt x="231" y="214"/>
                    <a:pt x="232" y="213"/>
                  </a:cubicBezTo>
                  <a:cubicBezTo>
                    <a:pt x="217" y="203"/>
                    <a:pt x="202" y="192"/>
                    <a:pt x="184" y="185"/>
                  </a:cubicBezTo>
                  <a:cubicBezTo>
                    <a:pt x="184" y="187"/>
                    <a:pt x="186" y="190"/>
                    <a:pt x="185" y="191"/>
                  </a:cubicBezTo>
                  <a:cubicBezTo>
                    <a:pt x="185" y="191"/>
                    <a:pt x="185" y="192"/>
                    <a:pt x="184" y="192"/>
                  </a:cubicBezTo>
                  <a:cubicBezTo>
                    <a:pt x="182" y="191"/>
                    <a:pt x="182" y="186"/>
                    <a:pt x="182" y="184"/>
                  </a:cubicBezTo>
                  <a:cubicBezTo>
                    <a:pt x="176" y="181"/>
                    <a:pt x="172" y="179"/>
                    <a:pt x="166" y="176"/>
                  </a:cubicBezTo>
                  <a:cubicBezTo>
                    <a:pt x="160" y="173"/>
                    <a:pt x="154" y="168"/>
                    <a:pt x="148" y="170"/>
                  </a:cubicBezTo>
                  <a:cubicBezTo>
                    <a:pt x="145" y="172"/>
                    <a:pt x="141" y="174"/>
                    <a:pt x="137" y="176"/>
                  </a:cubicBezTo>
                  <a:cubicBezTo>
                    <a:pt x="133" y="177"/>
                    <a:pt x="129" y="178"/>
                    <a:pt x="124" y="180"/>
                  </a:cubicBezTo>
                  <a:cubicBezTo>
                    <a:pt x="109" y="186"/>
                    <a:pt x="93" y="192"/>
                    <a:pt x="80" y="199"/>
                  </a:cubicBezTo>
                  <a:cubicBezTo>
                    <a:pt x="82" y="199"/>
                    <a:pt x="79" y="201"/>
                    <a:pt x="81" y="202"/>
                  </a:cubicBezTo>
                  <a:close/>
                  <a:moveTo>
                    <a:pt x="162" y="170"/>
                  </a:moveTo>
                  <a:cubicBezTo>
                    <a:pt x="161" y="170"/>
                    <a:pt x="161" y="169"/>
                    <a:pt x="159" y="169"/>
                  </a:cubicBezTo>
                  <a:cubicBezTo>
                    <a:pt x="160" y="170"/>
                    <a:pt x="162" y="172"/>
                    <a:pt x="162" y="170"/>
                  </a:cubicBezTo>
                  <a:close/>
                  <a:moveTo>
                    <a:pt x="311" y="173"/>
                  </a:moveTo>
                  <a:cubicBezTo>
                    <a:pt x="314" y="175"/>
                    <a:pt x="313" y="178"/>
                    <a:pt x="314" y="182"/>
                  </a:cubicBezTo>
                  <a:cubicBezTo>
                    <a:pt x="317" y="179"/>
                    <a:pt x="316" y="173"/>
                    <a:pt x="315" y="169"/>
                  </a:cubicBezTo>
                  <a:cubicBezTo>
                    <a:pt x="315" y="171"/>
                    <a:pt x="312" y="171"/>
                    <a:pt x="311" y="173"/>
                  </a:cubicBezTo>
                  <a:close/>
                  <a:moveTo>
                    <a:pt x="480" y="183"/>
                  </a:moveTo>
                  <a:cubicBezTo>
                    <a:pt x="481" y="183"/>
                    <a:pt x="482" y="183"/>
                    <a:pt x="483" y="182"/>
                  </a:cubicBezTo>
                  <a:cubicBezTo>
                    <a:pt x="482" y="178"/>
                    <a:pt x="484" y="172"/>
                    <a:pt x="482" y="169"/>
                  </a:cubicBezTo>
                  <a:cubicBezTo>
                    <a:pt x="480" y="174"/>
                    <a:pt x="481" y="177"/>
                    <a:pt x="480" y="183"/>
                  </a:cubicBezTo>
                  <a:close/>
                  <a:moveTo>
                    <a:pt x="181" y="173"/>
                  </a:moveTo>
                  <a:cubicBezTo>
                    <a:pt x="181" y="171"/>
                    <a:pt x="180" y="171"/>
                    <a:pt x="178" y="170"/>
                  </a:cubicBezTo>
                  <a:cubicBezTo>
                    <a:pt x="178" y="172"/>
                    <a:pt x="180" y="173"/>
                    <a:pt x="181" y="173"/>
                  </a:cubicBezTo>
                  <a:close/>
                  <a:moveTo>
                    <a:pt x="176" y="176"/>
                  </a:moveTo>
                  <a:cubicBezTo>
                    <a:pt x="173" y="174"/>
                    <a:pt x="170" y="171"/>
                    <a:pt x="167" y="171"/>
                  </a:cubicBezTo>
                  <a:cubicBezTo>
                    <a:pt x="170" y="173"/>
                    <a:pt x="172" y="175"/>
                    <a:pt x="176" y="176"/>
                  </a:cubicBezTo>
                  <a:close/>
                  <a:moveTo>
                    <a:pt x="452" y="194"/>
                  </a:moveTo>
                  <a:cubicBezTo>
                    <a:pt x="453" y="196"/>
                    <a:pt x="451" y="202"/>
                    <a:pt x="453" y="205"/>
                  </a:cubicBezTo>
                  <a:cubicBezTo>
                    <a:pt x="455" y="202"/>
                    <a:pt x="460" y="199"/>
                    <a:pt x="465" y="195"/>
                  </a:cubicBezTo>
                  <a:cubicBezTo>
                    <a:pt x="468" y="193"/>
                    <a:pt x="477" y="188"/>
                    <a:pt x="478" y="185"/>
                  </a:cubicBezTo>
                  <a:cubicBezTo>
                    <a:pt x="479" y="181"/>
                    <a:pt x="478" y="176"/>
                    <a:pt x="478" y="173"/>
                  </a:cubicBezTo>
                  <a:cubicBezTo>
                    <a:pt x="470" y="181"/>
                    <a:pt x="461" y="186"/>
                    <a:pt x="452" y="194"/>
                  </a:cubicBezTo>
                  <a:close/>
                  <a:moveTo>
                    <a:pt x="184" y="176"/>
                  </a:moveTo>
                  <a:cubicBezTo>
                    <a:pt x="185" y="176"/>
                    <a:pt x="186" y="176"/>
                    <a:pt x="186" y="175"/>
                  </a:cubicBezTo>
                  <a:cubicBezTo>
                    <a:pt x="185" y="174"/>
                    <a:pt x="185" y="174"/>
                    <a:pt x="184" y="174"/>
                  </a:cubicBezTo>
                  <a:cubicBezTo>
                    <a:pt x="184" y="174"/>
                    <a:pt x="184" y="175"/>
                    <a:pt x="184" y="176"/>
                  </a:cubicBezTo>
                  <a:close/>
                  <a:moveTo>
                    <a:pt x="320" y="177"/>
                  </a:moveTo>
                  <a:cubicBezTo>
                    <a:pt x="321" y="177"/>
                    <a:pt x="321" y="174"/>
                    <a:pt x="320" y="174"/>
                  </a:cubicBezTo>
                  <a:cubicBezTo>
                    <a:pt x="321" y="175"/>
                    <a:pt x="319" y="176"/>
                    <a:pt x="320" y="177"/>
                  </a:cubicBezTo>
                  <a:close/>
                  <a:moveTo>
                    <a:pt x="28" y="185"/>
                  </a:moveTo>
                  <a:cubicBezTo>
                    <a:pt x="29" y="186"/>
                    <a:pt x="31" y="186"/>
                    <a:pt x="32" y="188"/>
                  </a:cubicBezTo>
                  <a:cubicBezTo>
                    <a:pt x="31" y="188"/>
                    <a:pt x="30" y="187"/>
                    <a:pt x="30" y="188"/>
                  </a:cubicBezTo>
                  <a:cubicBezTo>
                    <a:pt x="42" y="194"/>
                    <a:pt x="53" y="201"/>
                    <a:pt x="64" y="207"/>
                  </a:cubicBezTo>
                  <a:cubicBezTo>
                    <a:pt x="64" y="209"/>
                    <a:pt x="68" y="208"/>
                    <a:pt x="68" y="211"/>
                  </a:cubicBezTo>
                  <a:cubicBezTo>
                    <a:pt x="73" y="212"/>
                    <a:pt x="76" y="214"/>
                    <a:pt x="79" y="218"/>
                  </a:cubicBezTo>
                  <a:cubicBezTo>
                    <a:pt x="84" y="218"/>
                    <a:pt x="85" y="223"/>
                    <a:pt x="90" y="223"/>
                  </a:cubicBezTo>
                  <a:cubicBezTo>
                    <a:pt x="100" y="232"/>
                    <a:pt x="113" y="237"/>
                    <a:pt x="123" y="245"/>
                  </a:cubicBezTo>
                  <a:cubicBezTo>
                    <a:pt x="127" y="246"/>
                    <a:pt x="130" y="248"/>
                    <a:pt x="133" y="250"/>
                  </a:cubicBezTo>
                  <a:cubicBezTo>
                    <a:pt x="133" y="247"/>
                    <a:pt x="137" y="248"/>
                    <a:pt x="138" y="247"/>
                  </a:cubicBezTo>
                  <a:cubicBezTo>
                    <a:pt x="138" y="244"/>
                    <a:pt x="138" y="242"/>
                    <a:pt x="140" y="241"/>
                  </a:cubicBezTo>
                  <a:cubicBezTo>
                    <a:pt x="138" y="239"/>
                    <a:pt x="136" y="239"/>
                    <a:pt x="134" y="239"/>
                  </a:cubicBezTo>
                  <a:cubicBezTo>
                    <a:pt x="133" y="239"/>
                    <a:pt x="133" y="238"/>
                    <a:pt x="133" y="237"/>
                  </a:cubicBezTo>
                  <a:cubicBezTo>
                    <a:pt x="110" y="223"/>
                    <a:pt x="87" y="208"/>
                    <a:pt x="63" y="194"/>
                  </a:cubicBezTo>
                  <a:cubicBezTo>
                    <a:pt x="62" y="196"/>
                    <a:pt x="60" y="198"/>
                    <a:pt x="58" y="197"/>
                  </a:cubicBezTo>
                  <a:cubicBezTo>
                    <a:pt x="57" y="195"/>
                    <a:pt x="60" y="194"/>
                    <a:pt x="61" y="192"/>
                  </a:cubicBezTo>
                  <a:cubicBezTo>
                    <a:pt x="57" y="192"/>
                    <a:pt x="56" y="189"/>
                    <a:pt x="54" y="189"/>
                  </a:cubicBezTo>
                  <a:cubicBezTo>
                    <a:pt x="50" y="189"/>
                    <a:pt x="47" y="195"/>
                    <a:pt x="43" y="193"/>
                  </a:cubicBezTo>
                  <a:cubicBezTo>
                    <a:pt x="45" y="190"/>
                    <a:pt x="49" y="190"/>
                    <a:pt x="51" y="188"/>
                  </a:cubicBezTo>
                  <a:cubicBezTo>
                    <a:pt x="48" y="186"/>
                    <a:pt x="46" y="185"/>
                    <a:pt x="43" y="183"/>
                  </a:cubicBezTo>
                  <a:cubicBezTo>
                    <a:pt x="41" y="185"/>
                    <a:pt x="39" y="187"/>
                    <a:pt x="36" y="188"/>
                  </a:cubicBezTo>
                  <a:cubicBezTo>
                    <a:pt x="36" y="187"/>
                    <a:pt x="37" y="187"/>
                    <a:pt x="37" y="185"/>
                  </a:cubicBezTo>
                  <a:cubicBezTo>
                    <a:pt x="38" y="184"/>
                    <a:pt x="41" y="184"/>
                    <a:pt x="41" y="182"/>
                  </a:cubicBezTo>
                  <a:cubicBezTo>
                    <a:pt x="38" y="180"/>
                    <a:pt x="34" y="178"/>
                    <a:pt x="30" y="176"/>
                  </a:cubicBezTo>
                  <a:cubicBezTo>
                    <a:pt x="29" y="180"/>
                    <a:pt x="29" y="182"/>
                    <a:pt x="28" y="185"/>
                  </a:cubicBezTo>
                  <a:close/>
                  <a:moveTo>
                    <a:pt x="376" y="186"/>
                  </a:moveTo>
                  <a:cubicBezTo>
                    <a:pt x="377" y="186"/>
                    <a:pt x="378" y="187"/>
                    <a:pt x="379" y="187"/>
                  </a:cubicBezTo>
                  <a:cubicBezTo>
                    <a:pt x="378" y="184"/>
                    <a:pt x="379" y="179"/>
                    <a:pt x="377" y="177"/>
                  </a:cubicBezTo>
                  <a:cubicBezTo>
                    <a:pt x="377" y="181"/>
                    <a:pt x="376" y="182"/>
                    <a:pt x="376" y="186"/>
                  </a:cubicBezTo>
                  <a:close/>
                  <a:moveTo>
                    <a:pt x="319" y="195"/>
                  </a:moveTo>
                  <a:cubicBezTo>
                    <a:pt x="322" y="191"/>
                    <a:pt x="320" y="187"/>
                    <a:pt x="321" y="180"/>
                  </a:cubicBezTo>
                  <a:cubicBezTo>
                    <a:pt x="321" y="179"/>
                    <a:pt x="320" y="179"/>
                    <a:pt x="320" y="179"/>
                  </a:cubicBezTo>
                  <a:cubicBezTo>
                    <a:pt x="319" y="184"/>
                    <a:pt x="319" y="189"/>
                    <a:pt x="319" y="195"/>
                  </a:cubicBezTo>
                  <a:close/>
                  <a:moveTo>
                    <a:pt x="366" y="187"/>
                  </a:moveTo>
                  <a:cubicBezTo>
                    <a:pt x="358" y="192"/>
                    <a:pt x="351" y="198"/>
                    <a:pt x="344" y="204"/>
                  </a:cubicBezTo>
                  <a:cubicBezTo>
                    <a:pt x="352" y="202"/>
                    <a:pt x="366" y="199"/>
                    <a:pt x="372" y="194"/>
                  </a:cubicBezTo>
                  <a:cubicBezTo>
                    <a:pt x="372" y="188"/>
                    <a:pt x="372" y="185"/>
                    <a:pt x="372" y="180"/>
                  </a:cubicBezTo>
                  <a:cubicBezTo>
                    <a:pt x="369" y="182"/>
                    <a:pt x="365" y="182"/>
                    <a:pt x="366" y="187"/>
                  </a:cubicBezTo>
                  <a:close/>
                  <a:moveTo>
                    <a:pt x="483" y="185"/>
                  </a:moveTo>
                  <a:cubicBezTo>
                    <a:pt x="483" y="184"/>
                    <a:pt x="482" y="184"/>
                    <a:pt x="482" y="184"/>
                  </a:cubicBezTo>
                  <a:cubicBezTo>
                    <a:pt x="478" y="188"/>
                    <a:pt x="480" y="194"/>
                    <a:pt x="479" y="201"/>
                  </a:cubicBezTo>
                  <a:cubicBezTo>
                    <a:pt x="484" y="198"/>
                    <a:pt x="482" y="191"/>
                    <a:pt x="483" y="185"/>
                  </a:cubicBezTo>
                  <a:close/>
                  <a:moveTo>
                    <a:pt x="315" y="191"/>
                  </a:moveTo>
                  <a:cubicBezTo>
                    <a:pt x="315" y="188"/>
                    <a:pt x="316" y="187"/>
                    <a:pt x="315" y="185"/>
                  </a:cubicBezTo>
                  <a:cubicBezTo>
                    <a:pt x="314" y="186"/>
                    <a:pt x="314" y="190"/>
                    <a:pt x="315" y="191"/>
                  </a:cubicBezTo>
                  <a:close/>
                  <a:moveTo>
                    <a:pt x="208" y="193"/>
                  </a:moveTo>
                  <a:cubicBezTo>
                    <a:pt x="205" y="191"/>
                    <a:pt x="202" y="188"/>
                    <a:pt x="199" y="186"/>
                  </a:cubicBezTo>
                  <a:cubicBezTo>
                    <a:pt x="201" y="189"/>
                    <a:pt x="205" y="192"/>
                    <a:pt x="208" y="193"/>
                  </a:cubicBezTo>
                  <a:close/>
                  <a:moveTo>
                    <a:pt x="470" y="208"/>
                  </a:moveTo>
                  <a:cubicBezTo>
                    <a:pt x="472" y="207"/>
                    <a:pt x="474" y="206"/>
                    <a:pt x="476" y="204"/>
                  </a:cubicBezTo>
                  <a:cubicBezTo>
                    <a:pt x="479" y="201"/>
                    <a:pt x="477" y="194"/>
                    <a:pt x="478" y="189"/>
                  </a:cubicBezTo>
                  <a:cubicBezTo>
                    <a:pt x="478" y="189"/>
                    <a:pt x="477" y="188"/>
                    <a:pt x="477" y="189"/>
                  </a:cubicBezTo>
                  <a:cubicBezTo>
                    <a:pt x="469" y="194"/>
                    <a:pt x="463" y="201"/>
                    <a:pt x="454" y="205"/>
                  </a:cubicBezTo>
                  <a:cubicBezTo>
                    <a:pt x="451" y="210"/>
                    <a:pt x="453" y="217"/>
                    <a:pt x="452" y="224"/>
                  </a:cubicBezTo>
                  <a:cubicBezTo>
                    <a:pt x="457" y="220"/>
                    <a:pt x="464" y="213"/>
                    <a:pt x="470" y="208"/>
                  </a:cubicBezTo>
                  <a:close/>
                  <a:moveTo>
                    <a:pt x="375" y="193"/>
                  </a:moveTo>
                  <a:cubicBezTo>
                    <a:pt x="374" y="198"/>
                    <a:pt x="374" y="207"/>
                    <a:pt x="375" y="213"/>
                  </a:cubicBezTo>
                  <a:cubicBezTo>
                    <a:pt x="377" y="214"/>
                    <a:pt x="377" y="211"/>
                    <a:pt x="378" y="212"/>
                  </a:cubicBezTo>
                  <a:cubicBezTo>
                    <a:pt x="377" y="213"/>
                    <a:pt x="376" y="214"/>
                    <a:pt x="374" y="215"/>
                  </a:cubicBezTo>
                  <a:cubicBezTo>
                    <a:pt x="374" y="219"/>
                    <a:pt x="375" y="222"/>
                    <a:pt x="374" y="225"/>
                  </a:cubicBezTo>
                  <a:cubicBezTo>
                    <a:pt x="376" y="225"/>
                    <a:pt x="376" y="222"/>
                    <a:pt x="376" y="221"/>
                  </a:cubicBezTo>
                  <a:cubicBezTo>
                    <a:pt x="377" y="221"/>
                    <a:pt x="377" y="222"/>
                    <a:pt x="378" y="222"/>
                  </a:cubicBezTo>
                  <a:cubicBezTo>
                    <a:pt x="380" y="213"/>
                    <a:pt x="380" y="202"/>
                    <a:pt x="379" y="192"/>
                  </a:cubicBezTo>
                  <a:cubicBezTo>
                    <a:pt x="377" y="191"/>
                    <a:pt x="378" y="194"/>
                    <a:pt x="375" y="193"/>
                  </a:cubicBezTo>
                  <a:close/>
                  <a:moveTo>
                    <a:pt x="351" y="193"/>
                  </a:moveTo>
                  <a:cubicBezTo>
                    <a:pt x="346" y="198"/>
                    <a:pt x="339" y="201"/>
                    <a:pt x="334" y="206"/>
                  </a:cubicBezTo>
                  <a:cubicBezTo>
                    <a:pt x="343" y="206"/>
                    <a:pt x="345" y="199"/>
                    <a:pt x="351" y="197"/>
                  </a:cubicBezTo>
                  <a:cubicBezTo>
                    <a:pt x="352" y="195"/>
                    <a:pt x="353" y="194"/>
                    <a:pt x="354" y="193"/>
                  </a:cubicBezTo>
                  <a:cubicBezTo>
                    <a:pt x="353" y="192"/>
                    <a:pt x="353" y="193"/>
                    <a:pt x="351" y="193"/>
                  </a:cubicBezTo>
                  <a:close/>
                  <a:moveTo>
                    <a:pt x="447" y="197"/>
                  </a:moveTo>
                  <a:cubicBezTo>
                    <a:pt x="448" y="195"/>
                    <a:pt x="448" y="194"/>
                    <a:pt x="447" y="194"/>
                  </a:cubicBezTo>
                  <a:cubicBezTo>
                    <a:pt x="447" y="195"/>
                    <a:pt x="446" y="197"/>
                    <a:pt x="447" y="197"/>
                  </a:cubicBezTo>
                  <a:close/>
                  <a:moveTo>
                    <a:pt x="249" y="201"/>
                  </a:moveTo>
                  <a:cubicBezTo>
                    <a:pt x="249" y="199"/>
                    <a:pt x="249" y="195"/>
                    <a:pt x="248" y="194"/>
                  </a:cubicBezTo>
                  <a:cubicBezTo>
                    <a:pt x="249" y="197"/>
                    <a:pt x="247" y="199"/>
                    <a:pt x="249" y="201"/>
                  </a:cubicBezTo>
                  <a:close/>
                  <a:moveTo>
                    <a:pt x="45" y="198"/>
                  </a:moveTo>
                  <a:cubicBezTo>
                    <a:pt x="44" y="198"/>
                    <a:pt x="42" y="196"/>
                    <a:pt x="41" y="197"/>
                  </a:cubicBezTo>
                  <a:cubicBezTo>
                    <a:pt x="43" y="197"/>
                    <a:pt x="43" y="200"/>
                    <a:pt x="45" y="198"/>
                  </a:cubicBezTo>
                  <a:close/>
                  <a:moveTo>
                    <a:pt x="319" y="204"/>
                  </a:moveTo>
                  <a:cubicBezTo>
                    <a:pt x="316" y="207"/>
                    <a:pt x="318" y="211"/>
                    <a:pt x="318" y="215"/>
                  </a:cubicBezTo>
                  <a:cubicBezTo>
                    <a:pt x="321" y="210"/>
                    <a:pt x="321" y="201"/>
                    <a:pt x="319" y="197"/>
                  </a:cubicBezTo>
                  <a:cubicBezTo>
                    <a:pt x="317" y="199"/>
                    <a:pt x="319" y="201"/>
                    <a:pt x="319" y="204"/>
                  </a:cubicBezTo>
                  <a:close/>
                  <a:moveTo>
                    <a:pt x="53" y="203"/>
                  </a:moveTo>
                  <a:cubicBezTo>
                    <a:pt x="53" y="205"/>
                    <a:pt x="55" y="204"/>
                    <a:pt x="55" y="206"/>
                  </a:cubicBezTo>
                  <a:cubicBezTo>
                    <a:pt x="60" y="208"/>
                    <a:pt x="64" y="212"/>
                    <a:pt x="70" y="213"/>
                  </a:cubicBezTo>
                  <a:cubicBezTo>
                    <a:pt x="72" y="216"/>
                    <a:pt x="76" y="219"/>
                    <a:pt x="80" y="218"/>
                  </a:cubicBezTo>
                  <a:cubicBezTo>
                    <a:pt x="68" y="212"/>
                    <a:pt x="57" y="204"/>
                    <a:pt x="46" y="199"/>
                  </a:cubicBezTo>
                  <a:cubicBezTo>
                    <a:pt x="48" y="201"/>
                    <a:pt x="49" y="203"/>
                    <a:pt x="53" y="203"/>
                  </a:cubicBezTo>
                  <a:close/>
                  <a:moveTo>
                    <a:pt x="228" y="204"/>
                  </a:moveTo>
                  <a:cubicBezTo>
                    <a:pt x="227" y="203"/>
                    <a:pt x="224" y="201"/>
                    <a:pt x="223" y="201"/>
                  </a:cubicBezTo>
                  <a:cubicBezTo>
                    <a:pt x="224" y="203"/>
                    <a:pt x="226" y="204"/>
                    <a:pt x="228" y="204"/>
                  </a:cubicBezTo>
                  <a:close/>
                  <a:moveTo>
                    <a:pt x="478" y="204"/>
                  </a:moveTo>
                  <a:cubicBezTo>
                    <a:pt x="479" y="209"/>
                    <a:pt x="478" y="213"/>
                    <a:pt x="478" y="220"/>
                  </a:cubicBezTo>
                  <a:cubicBezTo>
                    <a:pt x="480" y="220"/>
                    <a:pt x="480" y="219"/>
                    <a:pt x="481" y="220"/>
                  </a:cubicBezTo>
                  <a:cubicBezTo>
                    <a:pt x="477" y="220"/>
                    <a:pt x="480" y="230"/>
                    <a:pt x="479" y="236"/>
                  </a:cubicBezTo>
                  <a:cubicBezTo>
                    <a:pt x="480" y="236"/>
                    <a:pt x="481" y="234"/>
                    <a:pt x="482" y="234"/>
                  </a:cubicBezTo>
                  <a:cubicBezTo>
                    <a:pt x="482" y="227"/>
                    <a:pt x="483" y="210"/>
                    <a:pt x="482" y="201"/>
                  </a:cubicBezTo>
                  <a:cubicBezTo>
                    <a:pt x="481" y="202"/>
                    <a:pt x="480" y="203"/>
                    <a:pt x="478" y="204"/>
                  </a:cubicBezTo>
                  <a:close/>
                  <a:moveTo>
                    <a:pt x="249" y="204"/>
                  </a:moveTo>
                  <a:cubicBezTo>
                    <a:pt x="249" y="203"/>
                    <a:pt x="248" y="202"/>
                    <a:pt x="248" y="201"/>
                  </a:cubicBezTo>
                  <a:cubicBezTo>
                    <a:pt x="247" y="202"/>
                    <a:pt x="247" y="204"/>
                    <a:pt x="249" y="204"/>
                  </a:cubicBezTo>
                  <a:close/>
                  <a:moveTo>
                    <a:pt x="450" y="207"/>
                  </a:moveTo>
                  <a:cubicBezTo>
                    <a:pt x="450" y="207"/>
                    <a:pt x="451" y="202"/>
                    <a:pt x="449" y="202"/>
                  </a:cubicBezTo>
                  <a:cubicBezTo>
                    <a:pt x="450" y="204"/>
                    <a:pt x="448" y="207"/>
                    <a:pt x="450" y="207"/>
                  </a:cubicBezTo>
                  <a:close/>
                  <a:moveTo>
                    <a:pt x="306" y="205"/>
                  </a:moveTo>
                  <a:cubicBezTo>
                    <a:pt x="308" y="205"/>
                    <a:pt x="309" y="204"/>
                    <a:pt x="309" y="203"/>
                  </a:cubicBezTo>
                  <a:cubicBezTo>
                    <a:pt x="307" y="203"/>
                    <a:pt x="307" y="204"/>
                    <a:pt x="306" y="205"/>
                  </a:cubicBezTo>
                  <a:close/>
                  <a:moveTo>
                    <a:pt x="436" y="204"/>
                  </a:moveTo>
                  <a:cubicBezTo>
                    <a:pt x="435" y="204"/>
                    <a:pt x="435" y="204"/>
                    <a:pt x="435" y="204"/>
                  </a:cubicBezTo>
                  <a:cubicBezTo>
                    <a:pt x="426" y="207"/>
                    <a:pt x="418" y="212"/>
                    <a:pt x="411" y="216"/>
                  </a:cubicBezTo>
                  <a:cubicBezTo>
                    <a:pt x="408" y="217"/>
                    <a:pt x="403" y="219"/>
                    <a:pt x="401" y="220"/>
                  </a:cubicBezTo>
                  <a:cubicBezTo>
                    <a:pt x="397" y="220"/>
                    <a:pt x="393" y="223"/>
                    <a:pt x="392" y="218"/>
                  </a:cubicBezTo>
                  <a:cubicBezTo>
                    <a:pt x="393" y="216"/>
                    <a:pt x="400" y="213"/>
                    <a:pt x="401" y="215"/>
                  </a:cubicBezTo>
                  <a:cubicBezTo>
                    <a:pt x="401" y="216"/>
                    <a:pt x="397" y="217"/>
                    <a:pt x="399" y="218"/>
                  </a:cubicBezTo>
                  <a:cubicBezTo>
                    <a:pt x="405" y="217"/>
                    <a:pt x="412" y="214"/>
                    <a:pt x="416" y="210"/>
                  </a:cubicBezTo>
                  <a:cubicBezTo>
                    <a:pt x="410" y="212"/>
                    <a:pt x="402" y="212"/>
                    <a:pt x="395" y="214"/>
                  </a:cubicBezTo>
                  <a:cubicBezTo>
                    <a:pt x="392" y="215"/>
                    <a:pt x="389" y="213"/>
                    <a:pt x="388" y="214"/>
                  </a:cubicBezTo>
                  <a:cubicBezTo>
                    <a:pt x="387" y="234"/>
                    <a:pt x="384" y="254"/>
                    <a:pt x="383" y="273"/>
                  </a:cubicBezTo>
                  <a:cubicBezTo>
                    <a:pt x="383" y="277"/>
                    <a:pt x="384" y="280"/>
                    <a:pt x="384" y="284"/>
                  </a:cubicBezTo>
                  <a:cubicBezTo>
                    <a:pt x="384" y="288"/>
                    <a:pt x="381" y="292"/>
                    <a:pt x="383" y="296"/>
                  </a:cubicBezTo>
                  <a:cubicBezTo>
                    <a:pt x="380" y="326"/>
                    <a:pt x="379" y="360"/>
                    <a:pt x="379" y="390"/>
                  </a:cubicBezTo>
                  <a:cubicBezTo>
                    <a:pt x="380" y="390"/>
                    <a:pt x="380" y="391"/>
                    <a:pt x="381" y="392"/>
                  </a:cubicBezTo>
                  <a:cubicBezTo>
                    <a:pt x="379" y="395"/>
                    <a:pt x="378" y="397"/>
                    <a:pt x="379" y="401"/>
                  </a:cubicBezTo>
                  <a:cubicBezTo>
                    <a:pt x="390" y="396"/>
                    <a:pt x="402" y="394"/>
                    <a:pt x="412" y="391"/>
                  </a:cubicBezTo>
                  <a:cubicBezTo>
                    <a:pt x="419" y="387"/>
                    <a:pt x="426" y="384"/>
                    <a:pt x="432" y="379"/>
                  </a:cubicBezTo>
                  <a:cubicBezTo>
                    <a:pt x="432" y="374"/>
                    <a:pt x="432" y="371"/>
                    <a:pt x="430" y="368"/>
                  </a:cubicBezTo>
                  <a:cubicBezTo>
                    <a:pt x="431" y="364"/>
                    <a:pt x="433" y="359"/>
                    <a:pt x="432" y="354"/>
                  </a:cubicBezTo>
                  <a:cubicBezTo>
                    <a:pt x="418" y="360"/>
                    <a:pt x="405" y="370"/>
                    <a:pt x="389" y="372"/>
                  </a:cubicBezTo>
                  <a:cubicBezTo>
                    <a:pt x="388" y="370"/>
                    <a:pt x="387" y="370"/>
                    <a:pt x="386" y="369"/>
                  </a:cubicBezTo>
                  <a:cubicBezTo>
                    <a:pt x="387" y="366"/>
                    <a:pt x="391" y="365"/>
                    <a:pt x="393" y="367"/>
                  </a:cubicBezTo>
                  <a:cubicBezTo>
                    <a:pt x="395" y="367"/>
                    <a:pt x="394" y="364"/>
                    <a:pt x="396" y="366"/>
                  </a:cubicBezTo>
                  <a:cubicBezTo>
                    <a:pt x="395" y="369"/>
                    <a:pt x="391" y="366"/>
                    <a:pt x="390" y="369"/>
                  </a:cubicBezTo>
                  <a:cubicBezTo>
                    <a:pt x="406" y="367"/>
                    <a:pt x="417" y="358"/>
                    <a:pt x="429" y="351"/>
                  </a:cubicBezTo>
                  <a:cubicBezTo>
                    <a:pt x="431" y="351"/>
                    <a:pt x="431" y="352"/>
                    <a:pt x="432" y="352"/>
                  </a:cubicBezTo>
                  <a:cubicBezTo>
                    <a:pt x="431" y="325"/>
                    <a:pt x="433" y="304"/>
                    <a:pt x="435" y="278"/>
                  </a:cubicBezTo>
                  <a:cubicBezTo>
                    <a:pt x="436" y="273"/>
                    <a:pt x="438" y="267"/>
                    <a:pt x="436" y="262"/>
                  </a:cubicBezTo>
                  <a:cubicBezTo>
                    <a:pt x="419" y="269"/>
                    <a:pt x="401" y="278"/>
                    <a:pt x="384" y="283"/>
                  </a:cubicBezTo>
                  <a:cubicBezTo>
                    <a:pt x="394" y="276"/>
                    <a:pt x="407" y="274"/>
                    <a:pt x="417" y="267"/>
                  </a:cubicBezTo>
                  <a:cubicBezTo>
                    <a:pt x="408" y="268"/>
                    <a:pt x="397" y="272"/>
                    <a:pt x="387" y="269"/>
                  </a:cubicBezTo>
                  <a:cubicBezTo>
                    <a:pt x="387" y="269"/>
                    <a:pt x="386" y="268"/>
                    <a:pt x="386" y="267"/>
                  </a:cubicBezTo>
                  <a:cubicBezTo>
                    <a:pt x="388" y="265"/>
                    <a:pt x="392" y="266"/>
                    <a:pt x="396" y="266"/>
                  </a:cubicBezTo>
                  <a:cubicBezTo>
                    <a:pt x="396" y="264"/>
                    <a:pt x="394" y="264"/>
                    <a:pt x="395" y="262"/>
                  </a:cubicBezTo>
                  <a:cubicBezTo>
                    <a:pt x="399" y="264"/>
                    <a:pt x="402" y="262"/>
                    <a:pt x="405" y="261"/>
                  </a:cubicBezTo>
                  <a:cubicBezTo>
                    <a:pt x="416" y="258"/>
                    <a:pt x="427" y="254"/>
                    <a:pt x="437" y="249"/>
                  </a:cubicBezTo>
                  <a:cubicBezTo>
                    <a:pt x="438" y="245"/>
                    <a:pt x="435" y="246"/>
                    <a:pt x="435" y="244"/>
                  </a:cubicBezTo>
                  <a:cubicBezTo>
                    <a:pt x="436" y="243"/>
                    <a:pt x="435" y="245"/>
                    <a:pt x="437" y="244"/>
                  </a:cubicBezTo>
                  <a:cubicBezTo>
                    <a:pt x="435" y="242"/>
                    <a:pt x="437" y="240"/>
                    <a:pt x="437" y="236"/>
                  </a:cubicBezTo>
                  <a:cubicBezTo>
                    <a:pt x="435" y="236"/>
                    <a:pt x="436" y="239"/>
                    <a:pt x="433" y="238"/>
                  </a:cubicBezTo>
                  <a:cubicBezTo>
                    <a:pt x="433" y="227"/>
                    <a:pt x="435" y="216"/>
                    <a:pt x="436" y="204"/>
                  </a:cubicBezTo>
                  <a:close/>
                  <a:moveTo>
                    <a:pt x="461" y="218"/>
                  </a:moveTo>
                  <a:cubicBezTo>
                    <a:pt x="458" y="220"/>
                    <a:pt x="456" y="224"/>
                    <a:pt x="452" y="225"/>
                  </a:cubicBezTo>
                  <a:cubicBezTo>
                    <a:pt x="451" y="233"/>
                    <a:pt x="450" y="239"/>
                    <a:pt x="451" y="245"/>
                  </a:cubicBezTo>
                  <a:cubicBezTo>
                    <a:pt x="459" y="236"/>
                    <a:pt x="468" y="229"/>
                    <a:pt x="477" y="221"/>
                  </a:cubicBezTo>
                  <a:cubicBezTo>
                    <a:pt x="476" y="215"/>
                    <a:pt x="478" y="211"/>
                    <a:pt x="476" y="206"/>
                  </a:cubicBezTo>
                  <a:cubicBezTo>
                    <a:pt x="471" y="210"/>
                    <a:pt x="465" y="213"/>
                    <a:pt x="461" y="218"/>
                  </a:cubicBezTo>
                  <a:close/>
                  <a:moveTo>
                    <a:pt x="280" y="385"/>
                  </a:moveTo>
                  <a:cubicBezTo>
                    <a:pt x="278" y="387"/>
                    <a:pt x="269" y="388"/>
                    <a:pt x="266" y="388"/>
                  </a:cubicBezTo>
                  <a:cubicBezTo>
                    <a:pt x="266" y="388"/>
                    <a:pt x="266" y="388"/>
                    <a:pt x="266" y="388"/>
                  </a:cubicBezTo>
                  <a:cubicBezTo>
                    <a:pt x="263" y="387"/>
                    <a:pt x="260" y="389"/>
                    <a:pt x="260" y="386"/>
                  </a:cubicBezTo>
                  <a:cubicBezTo>
                    <a:pt x="262" y="384"/>
                    <a:pt x="261" y="383"/>
                    <a:pt x="263" y="382"/>
                  </a:cubicBezTo>
                  <a:cubicBezTo>
                    <a:pt x="271" y="380"/>
                    <a:pt x="275" y="374"/>
                    <a:pt x="282" y="370"/>
                  </a:cubicBezTo>
                  <a:cubicBezTo>
                    <a:pt x="279" y="371"/>
                    <a:pt x="272" y="373"/>
                    <a:pt x="272" y="368"/>
                  </a:cubicBezTo>
                  <a:cubicBezTo>
                    <a:pt x="275" y="367"/>
                    <a:pt x="278" y="368"/>
                    <a:pt x="281" y="366"/>
                  </a:cubicBezTo>
                  <a:cubicBezTo>
                    <a:pt x="281" y="367"/>
                    <a:pt x="280" y="367"/>
                    <a:pt x="280" y="367"/>
                  </a:cubicBezTo>
                  <a:cubicBezTo>
                    <a:pt x="282" y="368"/>
                    <a:pt x="284" y="366"/>
                    <a:pt x="286" y="367"/>
                  </a:cubicBezTo>
                  <a:cubicBezTo>
                    <a:pt x="287" y="365"/>
                    <a:pt x="289" y="364"/>
                    <a:pt x="292" y="364"/>
                  </a:cubicBezTo>
                  <a:cubicBezTo>
                    <a:pt x="292" y="363"/>
                    <a:pt x="293" y="362"/>
                    <a:pt x="294" y="362"/>
                  </a:cubicBezTo>
                  <a:cubicBezTo>
                    <a:pt x="298" y="361"/>
                    <a:pt x="301" y="352"/>
                    <a:pt x="305" y="355"/>
                  </a:cubicBezTo>
                  <a:cubicBezTo>
                    <a:pt x="304" y="358"/>
                    <a:pt x="301" y="360"/>
                    <a:pt x="301" y="363"/>
                  </a:cubicBezTo>
                  <a:cubicBezTo>
                    <a:pt x="303" y="362"/>
                    <a:pt x="304" y="363"/>
                    <a:pt x="305" y="365"/>
                  </a:cubicBezTo>
                  <a:cubicBezTo>
                    <a:pt x="309" y="363"/>
                    <a:pt x="307" y="359"/>
                    <a:pt x="307" y="357"/>
                  </a:cubicBezTo>
                  <a:cubicBezTo>
                    <a:pt x="307" y="350"/>
                    <a:pt x="308" y="338"/>
                    <a:pt x="308" y="331"/>
                  </a:cubicBezTo>
                  <a:cubicBezTo>
                    <a:pt x="308" y="324"/>
                    <a:pt x="307" y="318"/>
                    <a:pt x="309" y="314"/>
                  </a:cubicBezTo>
                  <a:cubicBezTo>
                    <a:pt x="308" y="313"/>
                    <a:pt x="308" y="312"/>
                    <a:pt x="307" y="311"/>
                  </a:cubicBezTo>
                  <a:cubicBezTo>
                    <a:pt x="308" y="306"/>
                    <a:pt x="307" y="298"/>
                    <a:pt x="308" y="289"/>
                  </a:cubicBezTo>
                  <a:cubicBezTo>
                    <a:pt x="300" y="288"/>
                    <a:pt x="312" y="283"/>
                    <a:pt x="308" y="277"/>
                  </a:cubicBezTo>
                  <a:cubicBezTo>
                    <a:pt x="309" y="276"/>
                    <a:pt x="309" y="274"/>
                    <a:pt x="311" y="275"/>
                  </a:cubicBezTo>
                  <a:cubicBezTo>
                    <a:pt x="311" y="271"/>
                    <a:pt x="313" y="266"/>
                    <a:pt x="311" y="264"/>
                  </a:cubicBezTo>
                  <a:cubicBezTo>
                    <a:pt x="310" y="265"/>
                    <a:pt x="308" y="265"/>
                    <a:pt x="308" y="267"/>
                  </a:cubicBezTo>
                  <a:cubicBezTo>
                    <a:pt x="308" y="268"/>
                    <a:pt x="310" y="267"/>
                    <a:pt x="310" y="268"/>
                  </a:cubicBezTo>
                  <a:cubicBezTo>
                    <a:pt x="309" y="270"/>
                    <a:pt x="306" y="271"/>
                    <a:pt x="305" y="269"/>
                  </a:cubicBezTo>
                  <a:cubicBezTo>
                    <a:pt x="307" y="265"/>
                    <a:pt x="312" y="263"/>
                    <a:pt x="312" y="257"/>
                  </a:cubicBezTo>
                  <a:cubicBezTo>
                    <a:pt x="310" y="254"/>
                    <a:pt x="312" y="249"/>
                    <a:pt x="308" y="246"/>
                  </a:cubicBezTo>
                  <a:cubicBezTo>
                    <a:pt x="308" y="245"/>
                    <a:pt x="310" y="246"/>
                    <a:pt x="310" y="244"/>
                  </a:cubicBezTo>
                  <a:cubicBezTo>
                    <a:pt x="307" y="231"/>
                    <a:pt x="310" y="221"/>
                    <a:pt x="308" y="208"/>
                  </a:cubicBezTo>
                  <a:cubicBezTo>
                    <a:pt x="304" y="213"/>
                    <a:pt x="297" y="217"/>
                    <a:pt x="292" y="218"/>
                  </a:cubicBezTo>
                  <a:cubicBezTo>
                    <a:pt x="290" y="222"/>
                    <a:pt x="284" y="222"/>
                    <a:pt x="281" y="225"/>
                  </a:cubicBezTo>
                  <a:cubicBezTo>
                    <a:pt x="279" y="225"/>
                    <a:pt x="279" y="225"/>
                    <a:pt x="277" y="226"/>
                  </a:cubicBezTo>
                  <a:cubicBezTo>
                    <a:pt x="270" y="227"/>
                    <a:pt x="260" y="230"/>
                    <a:pt x="253" y="229"/>
                  </a:cubicBezTo>
                  <a:cubicBezTo>
                    <a:pt x="252" y="233"/>
                    <a:pt x="252" y="235"/>
                    <a:pt x="254" y="238"/>
                  </a:cubicBezTo>
                  <a:cubicBezTo>
                    <a:pt x="251" y="243"/>
                    <a:pt x="254" y="251"/>
                    <a:pt x="252" y="256"/>
                  </a:cubicBezTo>
                  <a:cubicBezTo>
                    <a:pt x="252" y="284"/>
                    <a:pt x="250" y="315"/>
                    <a:pt x="252" y="343"/>
                  </a:cubicBezTo>
                  <a:cubicBezTo>
                    <a:pt x="252" y="354"/>
                    <a:pt x="254" y="362"/>
                    <a:pt x="254" y="372"/>
                  </a:cubicBezTo>
                  <a:cubicBezTo>
                    <a:pt x="253" y="376"/>
                    <a:pt x="254" y="385"/>
                    <a:pt x="255" y="389"/>
                  </a:cubicBezTo>
                  <a:cubicBezTo>
                    <a:pt x="255" y="390"/>
                    <a:pt x="254" y="391"/>
                    <a:pt x="254" y="392"/>
                  </a:cubicBezTo>
                  <a:cubicBezTo>
                    <a:pt x="255" y="410"/>
                    <a:pt x="257" y="425"/>
                    <a:pt x="257" y="448"/>
                  </a:cubicBezTo>
                  <a:cubicBezTo>
                    <a:pt x="262" y="449"/>
                    <a:pt x="266" y="446"/>
                    <a:pt x="270" y="447"/>
                  </a:cubicBezTo>
                  <a:cubicBezTo>
                    <a:pt x="272" y="447"/>
                    <a:pt x="273" y="448"/>
                    <a:pt x="275" y="449"/>
                  </a:cubicBezTo>
                  <a:cubicBezTo>
                    <a:pt x="280" y="449"/>
                    <a:pt x="285" y="446"/>
                    <a:pt x="289" y="444"/>
                  </a:cubicBezTo>
                  <a:cubicBezTo>
                    <a:pt x="295" y="441"/>
                    <a:pt x="299" y="436"/>
                    <a:pt x="304" y="434"/>
                  </a:cubicBezTo>
                  <a:cubicBezTo>
                    <a:pt x="307" y="424"/>
                    <a:pt x="303" y="411"/>
                    <a:pt x="309" y="404"/>
                  </a:cubicBezTo>
                  <a:cubicBezTo>
                    <a:pt x="309" y="404"/>
                    <a:pt x="308" y="404"/>
                    <a:pt x="308" y="403"/>
                  </a:cubicBezTo>
                  <a:cubicBezTo>
                    <a:pt x="308" y="391"/>
                    <a:pt x="307" y="381"/>
                    <a:pt x="307" y="369"/>
                  </a:cubicBezTo>
                  <a:cubicBezTo>
                    <a:pt x="298" y="374"/>
                    <a:pt x="292" y="382"/>
                    <a:pt x="280" y="385"/>
                  </a:cubicBezTo>
                  <a:close/>
                  <a:moveTo>
                    <a:pt x="443" y="214"/>
                  </a:moveTo>
                  <a:cubicBezTo>
                    <a:pt x="445" y="213"/>
                    <a:pt x="444" y="210"/>
                    <a:pt x="443" y="208"/>
                  </a:cubicBezTo>
                  <a:cubicBezTo>
                    <a:pt x="444" y="210"/>
                    <a:pt x="442" y="213"/>
                    <a:pt x="443" y="214"/>
                  </a:cubicBezTo>
                  <a:close/>
                  <a:moveTo>
                    <a:pt x="448" y="228"/>
                  </a:moveTo>
                  <a:cubicBezTo>
                    <a:pt x="452" y="224"/>
                    <a:pt x="450" y="215"/>
                    <a:pt x="449" y="210"/>
                  </a:cubicBezTo>
                  <a:cubicBezTo>
                    <a:pt x="447" y="216"/>
                    <a:pt x="448" y="221"/>
                    <a:pt x="448" y="228"/>
                  </a:cubicBezTo>
                  <a:close/>
                  <a:moveTo>
                    <a:pt x="437" y="222"/>
                  </a:moveTo>
                  <a:cubicBezTo>
                    <a:pt x="437" y="222"/>
                    <a:pt x="438" y="222"/>
                    <a:pt x="439" y="222"/>
                  </a:cubicBezTo>
                  <a:cubicBezTo>
                    <a:pt x="439" y="219"/>
                    <a:pt x="439" y="217"/>
                    <a:pt x="439" y="215"/>
                  </a:cubicBezTo>
                  <a:cubicBezTo>
                    <a:pt x="437" y="216"/>
                    <a:pt x="439" y="221"/>
                    <a:pt x="437" y="222"/>
                  </a:cubicBezTo>
                  <a:close/>
                  <a:moveTo>
                    <a:pt x="508" y="225"/>
                  </a:moveTo>
                  <a:cubicBezTo>
                    <a:pt x="507" y="226"/>
                    <a:pt x="508" y="226"/>
                    <a:pt x="508" y="227"/>
                  </a:cubicBezTo>
                  <a:cubicBezTo>
                    <a:pt x="504" y="233"/>
                    <a:pt x="504" y="240"/>
                    <a:pt x="501" y="244"/>
                  </a:cubicBezTo>
                  <a:cubicBezTo>
                    <a:pt x="501" y="245"/>
                    <a:pt x="502" y="245"/>
                    <a:pt x="502" y="246"/>
                  </a:cubicBezTo>
                  <a:cubicBezTo>
                    <a:pt x="499" y="250"/>
                    <a:pt x="498" y="257"/>
                    <a:pt x="497" y="263"/>
                  </a:cubicBezTo>
                  <a:cubicBezTo>
                    <a:pt x="496" y="265"/>
                    <a:pt x="494" y="268"/>
                    <a:pt x="495" y="270"/>
                  </a:cubicBezTo>
                  <a:cubicBezTo>
                    <a:pt x="498" y="267"/>
                    <a:pt x="500" y="263"/>
                    <a:pt x="502" y="260"/>
                  </a:cubicBezTo>
                  <a:cubicBezTo>
                    <a:pt x="502" y="259"/>
                    <a:pt x="503" y="261"/>
                    <a:pt x="504" y="259"/>
                  </a:cubicBezTo>
                  <a:cubicBezTo>
                    <a:pt x="504" y="257"/>
                    <a:pt x="503" y="260"/>
                    <a:pt x="502" y="258"/>
                  </a:cubicBezTo>
                  <a:cubicBezTo>
                    <a:pt x="502" y="256"/>
                    <a:pt x="504" y="257"/>
                    <a:pt x="504" y="256"/>
                  </a:cubicBezTo>
                  <a:cubicBezTo>
                    <a:pt x="505" y="249"/>
                    <a:pt x="510" y="243"/>
                    <a:pt x="511" y="236"/>
                  </a:cubicBezTo>
                  <a:cubicBezTo>
                    <a:pt x="512" y="229"/>
                    <a:pt x="511" y="223"/>
                    <a:pt x="512" y="215"/>
                  </a:cubicBezTo>
                  <a:cubicBezTo>
                    <a:pt x="512" y="215"/>
                    <a:pt x="512" y="215"/>
                    <a:pt x="511" y="215"/>
                  </a:cubicBezTo>
                  <a:cubicBezTo>
                    <a:pt x="510" y="218"/>
                    <a:pt x="510" y="223"/>
                    <a:pt x="508" y="225"/>
                  </a:cubicBezTo>
                  <a:close/>
                  <a:moveTo>
                    <a:pt x="318" y="217"/>
                  </a:moveTo>
                  <a:cubicBezTo>
                    <a:pt x="317" y="222"/>
                    <a:pt x="318" y="227"/>
                    <a:pt x="318" y="233"/>
                  </a:cubicBezTo>
                  <a:cubicBezTo>
                    <a:pt x="318" y="235"/>
                    <a:pt x="317" y="238"/>
                    <a:pt x="319" y="239"/>
                  </a:cubicBezTo>
                  <a:cubicBezTo>
                    <a:pt x="319" y="232"/>
                    <a:pt x="320" y="222"/>
                    <a:pt x="319" y="215"/>
                  </a:cubicBezTo>
                  <a:cubicBezTo>
                    <a:pt x="319" y="216"/>
                    <a:pt x="318" y="216"/>
                    <a:pt x="318" y="217"/>
                  </a:cubicBezTo>
                  <a:close/>
                  <a:moveTo>
                    <a:pt x="444" y="223"/>
                  </a:moveTo>
                  <a:cubicBezTo>
                    <a:pt x="444" y="220"/>
                    <a:pt x="445" y="217"/>
                    <a:pt x="443" y="216"/>
                  </a:cubicBezTo>
                  <a:cubicBezTo>
                    <a:pt x="443" y="217"/>
                    <a:pt x="442" y="221"/>
                    <a:pt x="444" y="223"/>
                  </a:cubicBezTo>
                  <a:close/>
                  <a:moveTo>
                    <a:pt x="371" y="229"/>
                  </a:moveTo>
                  <a:cubicBezTo>
                    <a:pt x="373" y="226"/>
                    <a:pt x="371" y="220"/>
                    <a:pt x="373" y="217"/>
                  </a:cubicBezTo>
                  <a:cubicBezTo>
                    <a:pt x="372" y="217"/>
                    <a:pt x="372" y="216"/>
                    <a:pt x="372" y="216"/>
                  </a:cubicBezTo>
                  <a:cubicBezTo>
                    <a:pt x="370" y="220"/>
                    <a:pt x="371" y="225"/>
                    <a:pt x="371" y="229"/>
                  </a:cubicBezTo>
                  <a:close/>
                  <a:moveTo>
                    <a:pt x="236" y="219"/>
                  </a:moveTo>
                  <a:cubicBezTo>
                    <a:pt x="232" y="218"/>
                    <a:pt x="228" y="221"/>
                    <a:pt x="225" y="222"/>
                  </a:cubicBezTo>
                  <a:cubicBezTo>
                    <a:pt x="220" y="224"/>
                    <a:pt x="214" y="225"/>
                    <a:pt x="210" y="227"/>
                  </a:cubicBezTo>
                  <a:cubicBezTo>
                    <a:pt x="208" y="228"/>
                    <a:pt x="208" y="229"/>
                    <a:pt x="206" y="230"/>
                  </a:cubicBezTo>
                  <a:cubicBezTo>
                    <a:pt x="202" y="232"/>
                    <a:pt x="198" y="233"/>
                    <a:pt x="194" y="235"/>
                  </a:cubicBezTo>
                  <a:cubicBezTo>
                    <a:pt x="194" y="238"/>
                    <a:pt x="194" y="241"/>
                    <a:pt x="195" y="244"/>
                  </a:cubicBezTo>
                  <a:cubicBezTo>
                    <a:pt x="198" y="243"/>
                    <a:pt x="200" y="243"/>
                    <a:pt x="203" y="241"/>
                  </a:cubicBezTo>
                  <a:cubicBezTo>
                    <a:pt x="202" y="238"/>
                    <a:pt x="203" y="236"/>
                    <a:pt x="203" y="233"/>
                  </a:cubicBezTo>
                  <a:cubicBezTo>
                    <a:pt x="203" y="233"/>
                    <a:pt x="204" y="233"/>
                    <a:pt x="204" y="232"/>
                  </a:cubicBezTo>
                  <a:cubicBezTo>
                    <a:pt x="205" y="235"/>
                    <a:pt x="204" y="239"/>
                    <a:pt x="205" y="241"/>
                  </a:cubicBezTo>
                  <a:cubicBezTo>
                    <a:pt x="207" y="241"/>
                    <a:pt x="209" y="240"/>
                    <a:pt x="210" y="239"/>
                  </a:cubicBezTo>
                  <a:cubicBezTo>
                    <a:pt x="211" y="236"/>
                    <a:pt x="211" y="232"/>
                    <a:pt x="215" y="232"/>
                  </a:cubicBezTo>
                  <a:cubicBezTo>
                    <a:pt x="217" y="234"/>
                    <a:pt x="217" y="235"/>
                    <a:pt x="218" y="238"/>
                  </a:cubicBezTo>
                  <a:cubicBezTo>
                    <a:pt x="222" y="236"/>
                    <a:pt x="221" y="229"/>
                    <a:pt x="224" y="225"/>
                  </a:cubicBezTo>
                  <a:cubicBezTo>
                    <a:pt x="224" y="224"/>
                    <a:pt x="225" y="225"/>
                    <a:pt x="226" y="225"/>
                  </a:cubicBezTo>
                  <a:cubicBezTo>
                    <a:pt x="227" y="228"/>
                    <a:pt x="227" y="231"/>
                    <a:pt x="228" y="234"/>
                  </a:cubicBezTo>
                  <a:cubicBezTo>
                    <a:pt x="231" y="233"/>
                    <a:pt x="236" y="237"/>
                    <a:pt x="236" y="232"/>
                  </a:cubicBezTo>
                  <a:cubicBezTo>
                    <a:pt x="236" y="233"/>
                    <a:pt x="234" y="234"/>
                    <a:pt x="234" y="233"/>
                  </a:cubicBezTo>
                  <a:cubicBezTo>
                    <a:pt x="235" y="228"/>
                    <a:pt x="235" y="226"/>
                    <a:pt x="236" y="219"/>
                  </a:cubicBezTo>
                  <a:close/>
                  <a:moveTo>
                    <a:pt x="320" y="256"/>
                  </a:moveTo>
                  <a:cubicBezTo>
                    <a:pt x="321" y="263"/>
                    <a:pt x="320" y="266"/>
                    <a:pt x="321" y="271"/>
                  </a:cubicBezTo>
                  <a:cubicBezTo>
                    <a:pt x="338" y="259"/>
                    <a:pt x="352" y="246"/>
                    <a:pt x="368" y="234"/>
                  </a:cubicBezTo>
                  <a:cubicBezTo>
                    <a:pt x="368" y="229"/>
                    <a:pt x="369" y="223"/>
                    <a:pt x="368" y="219"/>
                  </a:cubicBezTo>
                  <a:cubicBezTo>
                    <a:pt x="352" y="232"/>
                    <a:pt x="335" y="243"/>
                    <a:pt x="320" y="256"/>
                  </a:cubicBezTo>
                  <a:close/>
                  <a:moveTo>
                    <a:pt x="83" y="221"/>
                  </a:moveTo>
                  <a:cubicBezTo>
                    <a:pt x="83" y="220"/>
                    <a:pt x="80" y="219"/>
                    <a:pt x="81" y="220"/>
                  </a:cubicBezTo>
                  <a:cubicBezTo>
                    <a:pt x="81" y="220"/>
                    <a:pt x="81" y="222"/>
                    <a:pt x="83" y="221"/>
                  </a:cubicBezTo>
                  <a:close/>
                  <a:moveTo>
                    <a:pt x="79" y="238"/>
                  </a:moveTo>
                  <a:cubicBezTo>
                    <a:pt x="79" y="235"/>
                    <a:pt x="78" y="234"/>
                    <a:pt x="78" y="232"/>
                  </a:cubicBezTo>
                  <a:cubicBezTo>
                    <a:pt x="76" y="229"/>
                    <a:pt x="73" y="223"/>
                    <a:pt x="70" y="223"/>
                  </a:cubicBezTo>
                  <a:cubicBezTo>
                    <a:pt x="75" y="229"/>
                    <a:pt x="76" y="236"/>
                    <a:pt x="74" y="245"/>
                  </a:cubicBezTo>
                  <a:cubicBezTo>
                    <a:pt x="73" y="246"/>
                    <a:pt x="71" y="248"/>
                    <a:pt x="72" y="249"/>
                  </a:cubicBezTo>
                  <a:cubicBezTo>
                    <a:pt x="75" y="246"/>
                    <a:pt x="76" y="241"/>
                    <a:pt x="79" y="238"/>
                  </a:cubicBezTo>
                  <a:close/>
                  <a:moveTo>
                    <a:pt x="455" y="332"/>
                  </a:moveTo>
                  <a:cubicBezTo>
                    <a:pt x="456" y="330"/>
                    <a:pt x="458" y="329"/>
                    <a:pt x="458" y="328"/>
                  </a:cubicBezTo>
                  <a:cubicBezTo>
                    <a:pt x="463" y="323"/>
                    <a:pt x="469" y="312"/>
                    <a:pt x="474" y="310"/>
                  </a:cubicBezTo>
                  <a:cubicBezTo>
                    <a:pt x="474" y="303"/>
                    <a:pt x="477" y="290"/>
                    <a:pt x="476" y="282"/>
                  </a:cubicBezTo>
                  <a:cubicBezTo>
                    <a:pt x="478" y="277"/>
                    <a:pt x="478" y="269"/>
                    <a:pt x="478" y="262"/>
                  </a:cubicBezTo>
                  <a:cubicBezTo>
                    <a:pt x="474" y="263"/>
                    <a:pt x="472" y="268"/>
                    <a:pt x="469" y="268"/>
                  </a:cubicBezTo>
                  <a:cubicBezTo>
                    <a:pt x="472" y="266"/>
                    <a:pt x="475" y="262"/>
                    <a:pt x="478" y="260"/>
                  </a:cubicBezTo>
                  <a:cubicBezTo>
                    <a:pt x="477" y="248"/>
                    <a:pt x="477" y="236"/>
                    <a:pt x="477" y="224"/>
                  </a:cubicBezTo>
                  <a:cubicBezTo>
                    <a:pt x="472" y="224"/>
                    <a:pt x="471" y="231"/>
                    <a:pt x="466" y="232"/>
                  </a:cubicBezTo>
                  <a:cubicBezTo>
                    <a:pt x="465" y="235"/>
                    <a:pt x="461" y="236"/>
                    <a:pt x="459" y="239"/>
                  </a:cubicBezTo>
                  <a:cubicBezTo>
                    <a:pt x="456" y="241"/>
                    <a:pt x="450" y="247"/>
                    <a:pt x="449" y="250"/>
                  </a:cubicBezTo>
                  <a:cubicBezTo>
                    <a:pt x="448" y="254"/>
                    <a:pt x="449" y="264"/>
                    <a:pt x="449" y="268"/>
                  </a:cubicBezTo>
                  <a:cubicBezTo>
                    <a:pt x="448" y="275"/>
                    <a:pt x="448" y="279"/>
                    <a:pt x="449" y="286"/>
                  </a:cubicBezTo>
                  <a:cubicBezTo>
                    <a:pt x="449" y="288"/>
                    <a:pt x="448" y="288"/>
                    <a:pt x="448" y="290"/>
                  </a:cubicBezTo>
                  <a:cubicBezTo>
                    <a:pt x="455" y="284"/>
                    <a:pt x="461" y="275"/>
                    <a:pt x="469" y="270"/>
                  </a:cubicBezTo>
                  <a:cubicBezTo>
                    <a:pt x="462" y="278"/>
                    <a:pt x="457" y="284"/>
                    <a:pt x="449" y="292"/>
                  </a:cubicBezTo>
                  <a:cubicBezTo>
                    <a:pt x="448" y="303"/>
                    <a:pt x="448" y="311"/>
                    <a:pt x="447" y="320"/>
                  </a:cubicBezTo>
                  <a:cubicBezTo>
                    <a:pt x="447" y="326"/>
                    <a:pt x="447" y="331"/>
                    <a:pt x="447" y="336"/>
                  </a:cubicBezTo>
                  <a:cubicBezTo>
                    <a:pt x="447" y="336"/>
                    <a:pt x="446" y="336"/>
                    <a:pt x="446" y="336"/>
                  </a:cubicBezTo>
                  <a:cubicBezTo>
                    <a:pt x="447" y="339"/>
                    <a:pt x="446" y="340"/>
                    <a:pt x="447" y="343"/>
                  </a:cubicBezTo>
                  <a:cubicBezTo>
                    <a:pt x="450" y="340"/>
                    <a:pt x="452" y="335"/>
                    <a:pt x="455" y="332"/>
                  </a:cubicBezTo>
                  <a:close/>
                  <a:moveTo>
                    <a:pt x="241" y="230"/>
                  </a:moveTo>
                  <a:cubicBezTo>
                    <a:pt x="240" y="229"/>
                    <a:pt x="241" y="226"/>
                    <a:pt x="240" y="226"/>
                  </a:cubicBezTo>
                  <a:cubicBezTo>
                    <a:pt x="240" y="227"/>
                    <a:pt x="239" y="229"/>
                    <a:pt x="241" y="230"/>
                  </a:cubicBezTo>
                  <a:close/>
                  <a:moveTo>
                    <a:pt x="375" y="231"/>
                  </a:moveTo>
                  <a:cubicBezTo>
                    <a:pt x="374" y="229"/>
                    <a:pt x="376" y="226"/>
                    <a:pt x="374" y="226"/>
                  </a:cubicBezTo>
                  <a:cubicBezTo>
                    <a:pt x="375" y="227"/>
                    <a:pt x="373" y="231"/>
                    <a:pt x="375" y="231"/>
                  </a:cubicBezTo>
                  <a:close/>
                  <a:moveTo>
                    <a:pt x="436" y="233"/>
                  </a:moveTo>
                  <a:cubicBezTo>
                    <a:pt x="438" y="232"/>
                    <a:pt x="437" y="230"/>
                    <a:pt x="437" y="228"/>
                  </a:cubicBezTo>
                  <a:cubicBezTo>
                    <a:pt x="437" y="230"/>
                    <a:pt x="436" y="231"/>
                    <a:pt x="436" y="233"/>
                  </a:cubicBezTo>
                  <a:close/>
                  <a:moveTo>
                    <a:pt x="223" y="236"/>
                  </a:moveTo>
                  <a:cubicBezTo>
                    <a:pt x="224" y="235"/>
                    <a:pt x="225" y="236"/>
                    <a:pt x="226" y="235"/>
                  </a:cubicBezTo>
                  <a:cubicBezTo>
                    <a:pt x="225" y="233"/>
                    <a:pt x="225" y="231"/>
                    <a:pt x="226" y="229"/>
                  </a:cubicBezTo>
                  <a:cubicBezTo>
                    <a:pt x="225" y="229"/>
                    <a:pt x="225" y="228"/>
                    <a:pt x="224" y="228"/>
                  </a:cubicBezTo>
                  <a:cubicBezTo>
                    <a:pt x="223" y="231"/>
                    <a:pt x="221" y="234"/>
                    <a:pt x="223" y="236"/>
                  </a:cubicBezTo>
                  <a:close/>
                  <a:moveTo>
                    <a:pt x="448" y="229"/>
                  </a:moveTo>
                  <a:cubicBezTo>
                    <a:pt x="446" y="234"/>
                    <a:pt x="446" y="242"/>
                    <a:pt x="447" y="249"/>
                  </a:cubicBezTo>
                  <a:cubicBezTo>
                    <a:pt x="449" y="244"/>
                    <a:pt x="448" y="235"/>
                    <a:pt x="450" y="229"/>
                  </a:cubicBezTo>
                  <a:cubicBezTo>
                    <a:pt x="449" y="229"/>
                    <a:pt x="449" y="230"/>
                    <a:pt x="448" y="229"/>
                  </a:cubicBezTo>
                  <a:close/>
                  <a:moveTo>
                    <a:pt x="61" y="232"/>
                  </a:moveTo>
                  <a:cubicBezTo>
                    <a:pt x="63" y="233"/>
                    <a:pt x="62" y="235"/>
                    <a:pt x="64" y="236"/>
                  </a:cubicBezTo>
                  <a:cubicBezTo>
                    <a:pt x="67" y="235"/>
                    <a:pt x="66" y="230"/>
                    <a:pt x="63" y="229"/>
                  </a:cubicBezTo>
                  <a:cubicBezTo>
                    <a:pt x="63" y="231"/>
                    <a:pt x="62" y="231"/>
                    <a:pt x="61" y="232"/>
                  </a:cubicBezTo>
                  <a:close/>
                  <a:moveTo>
                    <a:pt x="249" y="232"/>
                  </a:moveTo>
                  <a:cubicBezTo>
                    <a:pt x="249" y="232"/>
                    <a:pt x="250" y="229"/>
                    <a:pt x="249" y="229"/>
                  </a:cubicBezTo>
                  <a:cubicBezTo>
                    <a:pt x="249" y="230"/>
                    <a:pt x="248" y="232"/>
                    <a:pt x="249" y="232"/>
                  </a:cubicBezTo>
                  <a:close/>
                  <a:moveTo>
                    <a:pt x="374" y="242"/>
                  </a:moveTo>
                  <a:cubicBezTo>
                    <a:pt x="374" y="238"/>
                    <a:pt x="375" y="236"/>
                    <a:pt x="374" y="231"/>
                  </a:cubicBezTo>
                  <a:cubicBezTo>
                    <a:pt x="373" y="234"/>
                    <a:pt x="372" y="240"/>
                    <a:pt x="374" y="242"/>
                  </a:cubicBezTo>
                  <a:close/>
                  <a:moveTo>
                    <a:pt x="212" y="235"/>
                  </a:moveTo>
                  <a:cubicBezTo>
                    <a:pt x="214" y="237"/>
                    <a:pt x="211" y="238"/>
                    <a:pt x="212" y="239"/>
                  </a:cubicBezTo>
                  <a:cubicBezTo>
                    <a:pt x="212" y="239"/>
                    <a:pt x="215" y="239"/>
                    <a:pt x="216" y="238"/>
                  </a:cubicBezTo>
                  <a:cubicBezTo>
                    <a:pt x="216" y="237"/>
                    <a:pt x="215" y="235"/>
                    <a:pt x="214" y="234"/>
                  </a:cubicBezTo>
                  <a:cubicBezTo>
                    <a:pt x="213" y="234"/>
                    <a:pt x="213" y="235"/>
                    <a:pt x="212" y="235"/>
                  </a:cubicBezTo>
                  <a:close/>
                  <a:moveTo>
                    <a:pt x="359" y="242"/>
                  </a:moveTo>
                  <a:cubicBezTo>
                    <a:pt x="358" y="242"/>
                    <a:pt x="360" y="244"/>
                    <a:pt x="359" y="244"/>
                  </a:cubicBezTo>
                  <a:cubicBezTo>
                    <a:pt x="355" y="246"/>
                    <a:pt x="352" y="250"/>
                    <a:pt x="347" y="252"/>
                  </a:cubicBezTo>
                  <a:cubicBezTo>
                    <a:pt x="340" y="259"/>
                    <a:pt x="330" y="267"/>
                    <a:pt x="321" y="273"/>
                  </a:cubicBezTo>
                  <a:cubicBezTo>
                    <a:pt x="321" y="279"/>
                    <a:pt x="321" y="288"/>
                    <a:pt x="321" y="296"/>
                  </a:cubicBezTo>
                  <a:cubicBezTo>
                    <a:pt x="323" y="295"/>
                    <a:pt x="324" y="293"/>
                    <a:pt x="326" y="291"/>
                  </a:cubicBezTo>
                  <a:cubicBezTo>
                    <a:pt x="330" y="287"/>
                    <a:pt x="334" y="284"/>
                    <a:pt x="339" y="281"/>
                  </a:cubicBezTo>
                  <a:cubicBezTo>
                    <a:pt x="348" y="272"/>
                    <a:pt x="359" y="265"/>
                    <a:pt x="370" y="257"/>
                  </a:cubicBezTo>
                  <a:cubicBezTo>
                    <a:pt x="369" y="250"/>
                    <a:pt x="370" y="241"/>
                    <a:pt x="368" y="236"/>
                  </a:cubicBezTo>
                  <a:cubicBezTo>
                    <a:pt x="366" y="237"/>
                    <a:pt x="363" y="239"/>
                    <a:pt x="359" y="242"/>
                  </a:cubicBezTo>
                  <a:close/>
                  <a:moveTo>
                    <a:pt x="481" y="236"/>
                  </a:moveTo>
                  <a:cubicBezTo>
                    <a:pt x="481" y="237"/>
                    <a:pt x="480" y="237"/>
                    <a:pt x="479" y="237"/>
                  </a:cubicBezTo>
                  <a:cubicBezTo>
                    <a:pt x="479" y="241"/>
                    <a:pt x="479" y="246"/>
                    <a:pt x="480" y="251"/>
                  </a:cubicBezTo>
                  <a:cubicBezTo>
                    <a:pt x="480" y="247"/>
                    <a:pt x="482" y="239"/>
                    <a:pt x="481" y="236"/>
                  </a:cubicBezTo>
                  <a:close/>
                  <a:moveTo>
                    <a:pt x="182" y="240"/>
                  </a:moveTo>
                  <a:cubicBezTo>
                    <a:pt x="182" y="244"/>
                    <a:pt x="182" y="246"/>
                    <a:pt x="184" y="249"/>
                  </a:cubicBezTo>
                  <a:cubicBezTo>
                    <a:pt x="188" y="248"/>
                    <a:pt x="190" y="239"/>
                    <a:pt x="189" y="236"/>
                  </a:cubicBezTo>
                  <a:cubicBezTo>
                    <a:pt x="187" y="238"/>
                    <a:pt x="184" y="239"/>
                    <a:pt x="182" y="240"/>
                  </a:cubicBezTo>
                  <a:close/>
                  <a:moveTo>
                    <a:pt x="191" y="241"/>
                  </a:moveTo>
                  <a:cubicBezTo>
                    <a:pt x="190" y="242"/>
                    <a:pt x="190" y="244"/>
                    <a:pt x="190" y="246"/>
                  </a:cubicBezTo>
                  <a:cubicBezTo>
                    <a:pt x="191" y="246"/>
                    <a:pt x="192" y="245"/>
                    <a:pt x="193" y="245"/>
                  </a:cubicBezTo>
                  <a:cubicBezTo>
                    <a:pt x="192" y="243"/>
                    <a:pt x="191" y="240"/>
                    <a:pt x="192" y="237"/>
                  </a:cubicBezTo>
                  <a:cubicBezTo>
                    <a:pt x="190" y="237"/>
                    <a:pt x="190" y="241"/>
                    <a:pt x="191" y="241"/>
                  </a:cubicBezTo>
                  <a:close/>
                  <a:moveTo>
                    <a:pt x="229" y="239"/>
                  </a:moveTo>
                  <a:cubicBezTo>
                    <a:pt x="231" y="240"/>
                    <a:pt x="233" y="239"/>
                    <a:pt x="234" y="238"/>
                  </a:cubicBezTo>
                  <a:cubicBezTo>
                    <a:pt x="232" y="238"/>
                    <a:pt x="230" y="238"/>
                    <a:pt x="229" y="239"/>
                  </a:cubicBezTo>
                  <a:close/>
                  <a:moveTo>
                    <a:pt x="221" y="242"/>
                  </a:moveTo>
                  <a:cubicBezTo>
                    <a:pt x="223" y="242"/>
                    <a:pt x="226" y="241"/>
                    <a:pt x="227" y="240"/>
                  </a:cubicBezTo>
                  <a:cubicBezTo>
                    <a:pt x="226" y="240"/>
                    <a:pt x="221" y="240"/>
                    <a:pt x="221" y="242"/>
                  </a:cubicBezTo>
                  <a:close/>
                  <a:moveTo>
                    <a:pt x="317" y="256"/>
                  </a:moveTo>
                  <a:cubicBezTo>
                    <a:pt x="320" y="253"/>
                    <a:pt x="319" y="243"/>
                    <a:pt x="318" y="240"/>
                  </a:cubicBezTo>
                  <a:cubicBezTo>
                    <a:pt x="318" y="245"/>
                    <a:pt x="318" y="250"/>
                    <a:pt x="317" y="256"/>
                  </a:cubicBezTo>
                  <a:close/>
                  <a:moveTo>
                    <a:pt x="181" y="245"/>
                  </a:moveTo>
                  <a:cubicBezTo>
                    <a:pt x="179" y="242"/>
                    <a:pt x="181" y="251"/>
                    <a:pt x="178" y="249"/>
                  </a:cubicBezTo>
                  <a:cubicBezTo>
                    <a:pt x="178" y="246"/>
                    <a:pt x="179" y="244"/>
                    <a:pt x="179" y="241"/>
                  </a:cubicBezTo>
                  <a:cubicBezTo>
                    <a:pt x="177" y="241"/>
                    <a:pt x="175" y="242"/>
                    <a:pt x="174" y="243"/>
                  </a:cubicBezTo>
                  <a:cubicBezTo>
                    <a:pt x="174" y="246"/>
                    <a:pt x="175" y="249"/>
                    <a:pt x="175" y="252"/>
                  </a:cubicBezTo>
                  <a:cubicBezTo>
                    <a:pt x="177" y="251"/>
                    <a:pt x="178" y="250"/>
                    <a:pt x="181" y="249"/>
                  </a:cubicBezTo>
                  <a:cubicBezTo>
                    <a:pt x="181" y="247"/>
                    <a:pt x="180" y="247"/>
                    <a:pt x="181" y="245"/>
                  </a:cubicBezTo>
                  <a:close/>
                  <a:moveTo>
                    <a:pt x="211" y="244"/>
                  </a:moveTo>
                  <a:cubicBezTo>
                    <a:pt x="211" y="244"/>
                    <a:pt x="211" y="245"/>
                    <a:pt x="211" y="246"/>
                  </a:cubicBezTo>
                  <a:cubicBezTo>
                    <a:pt x="214" y="244"/>
                    <a:pt x="216" y="244"/>
                    <a:pt x="219" y="243"/>
                  </a:cubicBezTo>
                  <a:cubicBezTo>
                    <a:pt x="217" y="240"/>
                    <a:pt x="214" y="244"/>
                    <a:pt x="211" y="244"/>
                  </a:cubicBezTo>
                  <a:close/>
                  <a:moveTo>
                    <a:pt x="215" y="247"/>
                  </a:moveTo>
                  <a:cubicBezTo>
                    <a:pt x="216" y="249"/>
                    <a:pt x="217" y="250"/>
                    <a:pt x="217" y="251"/>
                  </a:cubicBezTo>
                  <a:cubicBezTo>
                    <a:pt x="218" y="250"/>
                    <a:pt x="219" y="249"/>
                    <a:pt x="219" y="247"/>
                  </a:cubicBezTo>
                  <a:cubicBezTo>
                    <a:pt x="223" y="249"/>
                    <a:pt x="225" y="246"/>
                    <a:pt x="227" y="244"/>
                  </a:cubicBezTo>
                  <a:cubicBezTo>
                    <a:pt x="223" y="245"/>
                    <a:pt x="219" y="246"/>
                    <a:pt x="215" y="247"/>
                  </a:cubicBezTo>
                  <a:close/>
                  <a:moveTo>
                    <a:pt x="232" y="247"/>
                  </a:moveTo>
                  <a:cubicBezTo>
                    <a:pt x="234" y="247"/>
                    <a:pt x="237" y="245"/>
                    <a:pt x="235" y="244"/>
                  </a:cubicBezTo>
                  <a:cubicBezTo>
                    <a:pt x="234" y="245"/>
                    <a:pt x="232" y="245"/>
                    <a:pt x="232" y="247"/>
                  </a:cubicBezTo>
                  <a:close/>
                  <a:moveTo>
                    <a:pt x="169" y="245"/>
                  </a:moveTo>
                  <a:cubicBezTo>
                    <a:pt x="168" y="248"/>
                    <a:pt x="168" y="250"/>
                    <a:pt x="166" y="252"/>
                  </a:cubicBezTo>
                  <a:cubicBezTo>
                    <a:pt x="167" y="253"/>
                    <a:pt x="167" y="255"/>
                    <a:pt x="164" y="255"/>
                  </a:cubicBezTo>
                  <a:cubicBezTo>
                    <a:pt x="164" y="251"/>
                    <a:pt x="166" y="250"/>
                    <a:pt x="166" y="246"/>
                  </a:cubicBezTo>
                  <a:cubicBezTo>
                    <a:pt x="165" y="246"/>
                    <a:pt x="165" y="247"/>
                    <a:pt x="163" y="247"/>
                  </a:cubicBezTo>
                  <a:cubicBezTo>
                    <a:pt x="164" y="251"/>
                    <a:pt x="162" y="256"/>
                    <a:pt x="163" y="257"/>
                  </a:cubicBezTo>
                  <a:cubicBezTo>
                    <a:pt x="163" y="256"/>
                    <a:pt x="165" y="256"/>
                    <a:pt x="165" y="255"/>
                  </a:cubicBezTo>
                  <a:cubicBezTo>
                    <a:pt x="169" y="257"/>
                    <a:pt x="169" y="253"/>
                    <a:pt x="173" y="252"/>
                  </a:cubicBezTo>
                  <a:cubicBezTo>
                    <a:pt x="172" y="250"/>
                    <a:pt x="172" y="248"/>
                    <a:pt x="172" y="245"/>
                  </a:cubicBezTo>
                  <a:cubicBezTo>
                    <a:pt x="171" y="244"/>
                    <a:pt x="170" y="245"/>
                    <a:pt x="169" y="245"/>
                  </a:cubicBezTo>
                  <a:close/>
                  <a:moveTo>
                    <a:pt x="205" y="246"/>
                  </a:moveTo>
                  <a:cubicBezTo>
                    <a:pt x="206" y="248"/>
                    <a:pt x="209" y="247"/>
                    <a:pt x="209" y="244"/>
                  </a:cubicBezTo>
                  <a:cubicBezTo>
                    <a:pt x="207" y="245"/>
                    <a:pt x="206" y="245"/>
                    <a:pt x="205" y="246"/>
                  </a:cubicBezTo>
                  <a:close/>
                  <a:moveTo>
                    <a:pt x="197" y="249"/>
                  </a:moveTo>
                  <a:cubicBezTo>
                    <a:pt x="199" y="248"/>
                    <a:pt x="203" y="249"/>
                    <a:pt x="204" y="246"/>
                  </a:cubicBezTo>
                  <a:cubicBezTo>
                    <a:pt x="202" y="247"/>
                    <a:pt x="199" y="248"/>
                    <a:pt x="197" y="249"/>
                  </a:cubicBezTo>
                  <a:close/>
                  <a:moveTo>
                    <a:pt x="241" y="252"/>
                  </a:moveTo>
                  <a:cubicBezTo>
                    <a:pt x="242" y="249"/>
                    <a:pt x="241" y="249"/>
                    <a:pt x="239" y="247"/>
                  </a:cubicBezTo>
                  <a:cubicBezTo>
                    <a:pt x="232" y="247"/>
                    <a:pt x="230" y="255"/>
                    <a:pt x="224" y="257"/>
                  </a:cubicBezTo>
                  <a:cubicBezTo>
                    <a:pt x="223" y="263"/>
                    <a:pt x="224" y="270"/>
                    <a:pt x="226" y="277"/>
                  </a:cubicBezTo>
                  <a:cubicBezTo>
                    <a:pt x="228" y="276"/>
                    <a:pt x="229" y="276"/>
                    <a:pt x="230" y="274"/>
                  </a:cubicBezTo>
                  <a:cubicBezTo>
                    <a:pt x="230" y="278"/>
                    <a:pt x="227" y="278"/>
                    <a:pt x="225" y="279"/>
                  </a:cubicBezTo>
                  <a:cubicBezTo>
                    <a:pt x="225" y="281"/>
                    <a:pt x="226" y="281"/>
                    <a:pt x="226" y="283"/>
                  </a:cubicBezTo>
                  <a:cubicBezTo>
                    <a:pt x="225" y="283"/>
                    <a:pt x="225" y="282"/>
                    <a:pt x="225" y="282"/>
                  </a:cubicBezTo>
                  <a:cubicBezTo>
                    <a:pt x="226" y="286"/>
                    <a:pt x="224" y="292"/>
                    <a:pt x="226" y="296"/>
                  </a:cubicBezTo>
                  <a:cubicBezTo>
                    <a:pt x="224" y="296"/>
                    <a:pt x="225" y="297"/>
                    <a:pt x="225" y="297"/>
                  </a:cubicBezTo>
                  <a:cubicBezTo>
                    <a:pt x="225" y="309"/>
                    <a:pt x="224" y="317"/>
                    <a:pt x="226" y="326"/>
                  </a:cubicBezTo>
                  <a:cubicBezTo>
                    <a:pt x="226" y="324"/>
                    <a:pt x="227" y="323"/>
                    <a:pt x="228" y="322"/>
                  </a:cubicBezTo>
                  <a:cubicBezTo>
                    <a:pt x="228" y="318"/>
                    <a:pt x="230" y="308"/>
                    <a:pt x="234" y="307"/>
                  </a:cubicBezTo>
                  <a:cubicBezTo>
                    <a:pt x="231" y="313"/>
                    <a:pt x="230" y="321"/>
                    <a:pt x="227" y="325"/>
                  </a:cubicBezTo>
                  <a:cubicBezTo>
                    <a:pt x="229" y="326"/>
                    <a:pt x="226" y="330"/>
                    <a:pt x="226" y="331"/>
                  </a:cubicBezTo>
                  <a:cubicBezTo>
                    <a:pt x="228" y="331"/>
                    <a:pt x="227" y="330"/>
                    <a:pt x="228" y="331"/>
                  </a:cubicBezTo>
                  <a:cubicBezTo>
                    <a:pt x="228" y="333"/>
                    <a:pt x="227" y="334"/>
                    <a:pt x="225" y="335"/>
                  </a:cubicBezTo>
                  <a:cubicBezTo>
                    <a:pt x="225" y="361"/>
                    <a:pt x="228" y="384"/>
                    <a:pt x="229" y="414"/>
                  </a:cubicBezTo>
                  <a:cubicBezTo>
                    <a:pt x="231" y="413"/>
                    <a:pt x="229" y="407"/>
                    <a:pt x="232" y="407"/>
                  </a:cubicBezTo>
                  <a:cubicBezTo>
                    <a:pt x="233" y="411"/>
                    <a:pt x="236" y="414"/>
                    <a:pt x="236" y="418"/>
                  </a:cubicBezTo>
                  <a:cubicBezTo>
                    <a:pt x="236" y="418"/>
                    <a:pt x="236" y="416"/>
                    <a:pt x="235" y="417"/>
                  </a:cubicBezTo>
                  <a:cubicBezTo>
                    <a:pt x="235" y="422"/>
                    <a:pt x="238" y="428"/>
                    <a:pt x="243" y="429"/>
                  </a:cubicBezTo>
                  <a:cubicBezTo>
                    <a:pt x="244" y="426"/>
                    <a:pt x="243" y="422"/>
                    <a:pt x="244" y="420"/>
                  </a:cubicBezTo>
                  <a:cubicBezTo>
                    <a:pt x="243" y="420"/>
                    <a:pt x="242" y="420"/>
                    <a:pt x="241" y="419"/>
                  </a:cubicBezTo>
                  <a:cubicBezTo>
                    <a:pt x="241" y="412"/>
                    <a:pt x="240" y="406"/>
                    <a:pt x="240" y="400"/>
                  </a:cubicBezTo>
                  <a:cubicBezTo>
                    <a:pt x="240" y="400"/>
                    <a:pt x="238" y="401"/>
                    <a:pt x="237" y="399"/>
                  </a:cubicBezTo>
                  <a:cubicBezTo>
                    <a:pt x="236" y="392"/>
                    <a:pt x="238" y="382"/>
                    <a:pt x="239" y="375"/>
                  </a:cubicBezTo>
                  <a:cubicBezTo>
                    <a:pt x="242" y="358"/>
                    <a:pt x="243" y="339"/>
                    <a:pt x="243" y="323"/>
                  </a:cubicBezTo>
                  <a:cubicBezTo>
                    <a:pt x="243" y="319"/>
                    <a:pt x="243" y="315"/>
                    <a:pt x="243" y="312"/>
                  </a:cubicBezTo>
                  <a:cubicBezTo>
                    <a:pt x="239" y="325"/>
                    <a:pt x="236" y="341"/>
                    <a:pt x="233" y="357"/>
                  </a:cubicBezTo>
                  <a:cubicBezTo>
                    <a:pt x="233" y="358"/>
                    <a:pt x="235" y="355"/>
                    <a:pt x="235" y="357"/>
                  </a:cubicBezTo>
                  <a:cubicBezTo>
                    <a:pt x="235" y="358"/>
                    <a:pt x="234" y="361"/>
                    <a:pt x="233" y="362"/>
                  </a:cubicBezTo>
                  <a:cubicBezTo>
                    <a:pt x="233" y="361"/>
                    <a:pt x="232" y="361"/>
                    <a:pt x="231" y="361"/>
                  </a:cubicBezTo>
                  <a:cubicBezTo>
                    <a:pt x="229" y="359"/>
                    <a:pt x="232" y="357"/>
                    <a:pt x="232" y="354"/>
                  </a:cubicBezTo>
                  <a:cubicBezTo>
                    <a:pt x="233" y="342"/>
                    <a:pt x="237" y="326"/>
                    <a:pt x="240" y="313"/>
                  </a:cubicBezTo>
                  <a:cubicBezTo>
                    <a:pt x="241" y="309"/>
                    <a:pt x="243" y="305"/>
                    <a:pt x="243" y="301"/>
                  </a:cubicBezTo>
                  <a:cubicBezTo>
                    <a:pt x="244" y="294"/>
                    <a:pt x="242" y="288"/>
                    <a:pt x="243" y="280"/>
                  </a:cubicBezTo>
                  <a:cubicBezTo>
                    <a:pt x="240" y="281"/>
                    <a:pt x="241" y="286"/>
                    <a:pt x="239" y="288"/>
                  </a:cubicBezTo>
                  <a:cubicBezTo>
                    <a:pt x="238" y="294"/>
                    <a:pt x="236" y="301"/>
                    <a:pt x="233" y="306"/>
                  </a:cubicBezTo>
                  <a:cubicBezTo>
                    <a:pt x="233" y="301"/>
                    <a:pt x="236" y="297"/>
                    <a:pt x="237" y="291"/>
                  </a:cubicBezTo>
                  <a:cubicBezTo>
                    <a:pt x="235" y="291"/>
                    <a:pt x="236" y="294"/>
                    <a:pt x="234" y="294"/>
                  </a:cubicBezTo>
                  <a:cubicBezTo>
                    <a:pt x="234" y="291"/>
                    <a:pt x="235" y="286"/>
                    <a:pt x="238" y="288"/>
                  </a:cubicBezTo>
                  <a:cubicBezTo>
                    <a:pt x="239" y="281"/>
                    <a:pt x="242" y="275"/>
                    <a:pt x="242" y="268"/>
                  </a:cubicBezTo>
                  <a:cubicBezTo>
                    <a:pt x="240" y="268"/>
                    <a:pt x="242" y="266"/>
                    <a:pt x="240" y="265"/>
                  </a:cubicBezTo>
                  <a:cubicBezTo>
                    <a:pt x="239" y="268"/>
                    <a:pt x="237" y="271"/>
                    <a:pt x="238" y="275"/>
                  </a:cubicBezTo>
                  <a:cubicBezTo>
                    <a:pt x="237" y="275"/>
                    <a:pt x="237" y="277"/>
                    <a:pt x="236" y="276"/>
                  </a:cubicBezTo>
                  <a:cubicBezTo>
                    <a:pt x="234" y="285"/>
                    <a:pt x="229" y="293"/>
                    <a:pt x="228" y="302"/>
                  </a:cubicBezTo>
                  <a:cubicBezTo>
                    <a:pt x="230" y="303"/>
                    <a:pt x="230" y="299"/>
                    <a:pt x="231" y="300"/>
                  </a:cubicBezTo>
                  <a:cubicBezTo>
                    <a:pt x="232" y="303"/>
                    <a:pt x="230" y="305"/>
                    <a:pt x="227" y="306"/>
                  </a:cubicBezTo>
                  <a:cubicBezTo>
                    <a:pt x="227" y="306"/>
                    <a:pt x="226" y="305"/>
                    <a:pt x="226" y="305"/>
                  </a:cubicBezTo>
                  <a:cubicBezTo>
                    <a:pt x="226" y="303"/>
                    <a:pt x="228" y="304"/>
                    <a:pt x="227" y="303"/>
                  </a:cubicBezTo>
                  <a:cubicBezTo>
                    <a:pt x="227" y="303"/>
                    <a:pt x="227" y="302"/>
                    <a:pt x="226" y="301"/>
                  </a:cubicBezTo>
                  <a:cubicBezTo>
                    <a:pt x="228" y="297"/>
                    <a:pt x="229" y="294"/>
                    <a:pt x="229" y="289"/>
                  </a:cubicBezTo>
                  <a:cubicBezTo>
                    <a:pt x="232" y="286"/>
                    <a:pt x="233" y="280"/>
                    <a:pt x="234" y="276"/>
                  </a:cubicBezTo>
                  <a:cubicBezTo>
                    <a:pt x="235" y="271"/>
                    <a:pt x="239" y="265"/>
                    <a:pt x="240" y="260"/>
                  </a:cubicBezTo>
                  <a:cubicBezTo>
                    <a:pt x="241" y="259"/>
                    <a:pt x="242" y="256"/>
                    <a:pt x="240" y="255"/>
                  </a:cubicBezTo>
                  <a:cubicBezTo>
                    <a:pt x="241" y="256"/>
                    <a:pt x="240" y="258"/>
                    <a:pt x="239" y="257"/>
                  </a:cubicBezTo>
                  <a:cubicBezTo>
                    <a:pt x="239" y="255"/>
                    <a:pt x="240" y="255"/>
                    <a:pt x="240" y="254"/>
                  </a:cubicBezTo>
                  <a:cubicBezTo>
                    <a:pt x="238" y="253"/>
                    <a:pt x="236" y="254"/>
                    <a:pt x="235" y="255"/>
                  </a:cubicBezTo>
                  <a:cubicBezTo>
                    <a:pt x="236" y="253"/>
                    <a:pt x="239" y="251"/>
                    <a:pt x="241" y="252"/>
                  </a:cubicBezTo>
                  <a:close/>
                  <a:moveTo>
                    <a:pt x="498" y="281"/>
                  </a:moveTo>
                  <a:cubicBezTo>
                    <a:pt x="498" y="287"/>
                    <a:pt x="495" y="291"/>
                    <a:pt x="494" y="295"/>
                  </a:cubicBezTo>
                  <a:cubicBezTo>
                    <a:pt x="494" y="295"/>
                    <a:pt x="494" y="296"/>
                    <a:pt x="494" y="297"/>
                  </a:cubicBezTo>
                  <a:cubicBezTo>
                    <a:pt x="494" y="301"/>
                    <a:pt x="490" y="304"/>
                    <a:pt x="492" y="307"/>
                  </a:cubicBezTo>
                  <a:cubicBezTo>
                    <a:pt x="499" y="300"/>
                    <a:pt x="500" y="287"/>
                    <a:pt x="508" y="281"/>
                  </a:cubicBezTo>
                  <a:cubicBezTo>
                    <a:pt x="509" y="270"/>
                    <a:pt x="510" y="257"/>
                    <a:pt x="509" y="247"/>
                  </a:cubicBezTo>
                  <a:cubicBezTo>
                    <a:pt x="505" y="259"/>
                    <a:pt x="502" y="270"/>
                    <a:pt x="498" y="281"/>
                  </a:cubicBezTo>
                  <a:close/>
                  <a:moveTo>
                    <a:pt x="210" y="248"/>
                  </a:moveTo>
                  <a:cubicBezTo>
                    <a:pt x="210" y="249"/>
                    <a:pt x="210" y="250"/>
                    <a:pt x="210" y="251"/>
                  </a:cubicBezTo>
                  <a:cubicBezTo>
                    <a:pt x="211" y="251"/>
                    <a:pt x="211" y="251"/>
                    <a:pt x="213" y="251"/>
                  </a:cubicBezTo>
                  <a:cubicBezTo>
                    <a:pt x="213" y="249"/>
                    <a:pt x="213" y="249"/>
                    <a:pt x="213" y="248"/>
                  </a:cubicBezTo>
                  <a:cubicBezTo>
                    <a:pt x="212" y="248"/>
                    <a:pt x="212" y="249"/>
                    <a:pt x="210" y="248"/>
                  </a:cubicBezTo>
                  <a:close/>
                  <a:moveTo>
                    <a:pt x="130" y="252"/>
                  </a:moveTo>
                  <a:cubicBezTo>
                    <a:pt x="127" y="252"/>
                    <a:pt x="125" y="249"/>
                    <a:pt x="123" y="249"/>
                  </a:cubicBezTo>
                  <a:cubicBezTo>
                    <a:pt x="125" y="250"/>
                    <a:pt x="127" y="255"/>
                    <a:pt x="130" y="252"/>
                  </a:cubicBezTo>
                  <a:close/>
                  <a:moveTo>
                    <a:pt x="155" y="251"/>
                  </a:moveTo>
                  <a:cubicBezTo>
                    <a:pt x="155" y="255"/>
                    <a:pt x="156" y="254"/>
                    <a:pt x="155" y="259"/>
                  </a:cubicBezTo>
                  <a:cubicBezTo>
                    <a:pt x="157" y="258"/>
                    <a:pt x="159" y="257"/>
                    <a:pt x="160" y="257"/>
                  </a:cubicBezTo>
                  <a:cubicBezTo>
                    <a:pt x="161" y="254"/>
                    <a:pt x="161" y="251"/>
                    <a:pt x="160" y="249"/>
                  </a:cubicBezTo>
                  <a:cubicBezTo>
                    <a:pt x="158" y="249"/>
                    <a:pt x="157" y="251"/>
                    <a:pt x="155" y="251"/>
                  </a:cubicBezTo>
                  <a:close/>
                  <a:moveTo>
                    <a:pt x="221" y="256"/>
                  </a:moveTo>
                  <a:cubicBezTo>
                    <a:pt x="225" y="254"/>
                    <a:pt x="227" y="252"/>
                    <a:pt x="229" y="249"/>
                  </a:cubicBezTo>
                  <a:cubicBezTo>
                    <a:pt x="226" y="249"/>
                    <a:pt x="222" y="251"/>
                    <a:pt x="221" y="256"/>
                  </a:cubicBezTo>
                  <a:close/>
                  <a:moveTo>
                    <a:pt x="374" y="251"/>
                  </a:moveTo>
                  <a:cubicBezTo>
                    <a:pt x="374" y="250"/>
                    <a:pt x="375" y="249"/>
                    <a:pt x="373" y="249"/>
                  </a:cubicBezTo>
                  <a:cubicBezTo>
                    <a:pt x="373" y="249"/>
                    <a:pt x="373" y="251"/>
                    <a:pt x="374" y="251"/>
                  </a:cubicBezTo>
                  <a:close/>
                  <a:moveTo>
                    <a:pt x="206" y="252"/>
                  </a:moveTo>
                  <a:cubicBezTo>
                    <a:pt x="208" y="253"/>
                    <a:pt x="209" y="249"/>
                    <a:pt x="207" y="249"/>
                  </a:cubicBezTo>
                  <a:cubicBezTo>
                    <a:pt x="206" y="250"/>
                    <a:pt x="206" y="251"/>
                    <a:pt x="206" y="252"/>
                  </a:cubicBezTo>
                  <a:close/>
                  <a:moveTo>
                    <a:pt x="137" y="252"/>
                  </a:moveTo>
                  <a:cubicBezTo>
                    <a:pt x="138" y="253"/>
                    <a:pt x="138" y="252"/>
                    <a:pt x="138" y="250"/>
                  </a:cubicBezTo>
                  <a:cubicBezTo>
                    <a:pt x="136" y="250"/>
                    <a:pt x="138" y="251"/>
                    <a:pt x="137" y="252"/>
                  </a:cubicBezTo>
                  <a:close/>
                  <a:moveTo>
                    <a:pt x="196" y="252"/>
                  </a:moveTo>
                  <a:cubicBezTo>
                    <a:pt x="196" y="254"/>
                    <a:pt x="196" y="256"/>
                    <a:pt x="197" y="257"/>
                  </a:cubicBezTo>
                  <a:cubicBezTo>
                    <a:pt x="199" y="255"/>
                    <a:pt x="202" y="255"/>
                    <a:pt x="204" y="254"/>
                  </a:cubicBezTo>
                  <a:cubicBezTo>
                    <a:pt x="204" y="253"/>
                    <a:pt x="204" y="252"/>
                    <a:pt x="204" y="251"/>
                  </a:cubicBezTo>
                  <a:cubicBezTo>
                    <a:pt x="201" y="250"/>
                    <a:pt x="199" y="252"/>
                    <a:pt x="196" y="252"/>
                  </a:cubicBezTo>
                  <a:close/>
                  <a:moveTo>
                    <a:pt x="446" y="255"/>
                  </a:moveTo>
                  <a:cubicBezTo>
                    <a:pt x="446" y="255"/>
                    <a:pt x="445" y="254"/>
                    <a:pt x="445" y="254"/>
                  </a:cubicBezTo>
                  <a:cubicBezTo>
                    <a:pt x="445" y="255"/>
                    <a:pt x="445" y="255"/>
                    <a:pt x="445" y="256"/>
                  </a:cubicBezTo>
                  <a:cubicBezTo>
                    <a:pt x="448" y="256"/>
                    <a:pt x="447" y="252"/>
                    <a:pt x="448" y="251"/>
                  </a:cubicBezTo>
                  <a:cubicBezTo>
                    <a:pt x="447" y="251"/>
                    <a:pt x="447" y="252"/>
                    <a:pt x="446" y="252"/>
                  </a:cubicBezTo>
                  <a:cubicBezTo>
                    <a:pt x="446" y="254"/>
                    <a:pt x="447" y="255"/>
                    <a:pt x="446" y="255"/>
                  </a:cubicBezTo>
                  <a:close/>
                  <a:moveTo>
                    <a:pt x="150" y="260"/>
                  </a:moveTo>
                  <a:cubicBezTo>
                    <a:pt x="153" y="260"/>
                    <a:pt x="151" y="255"/>
                    <a:pt x="152" y="252"/>
                  </a:cubicBezTo>
                  <a:cubicBezTo>
                    <a:pt x="148" y="253"/>
                    <a:pt x="150" y="257"/>
                    <a:pt x="150" y="260"/>
                  </a:cubicBezTo>
                  <a:close/>
                  <a:moveTo>
                    <a:pt x="186" y="261"/>
                  </a:moveTo>
                  <a:cubicBezTo>
                    <a:pt x="188" y="259"/>
                    <a:pt x="192" y="259"/>
                    <a:pt x="195" y="257"/>
                  </a:cubicBezTo>
                  <a:cubicBezTo>
                    <a:pt x="195" y="256"/>
                    <a:pt x="195" y="254"/>
                    <a:pt x="193" y="254"/>
                  </a:cubicBezTo>
                  <a:cubicBezTo>
                    <a:pt x="190" y="255"/>
                    <a:pt x="185" y="257"/>
                    <a:pt x="186" y="261"/>
                  </a:cubicBezTo>
                  <a:close/>
                  <a:moveTo>
                    <a:pt x="210" y="254"/>
                  </a:moveTo>
                  <a:cubicBezTo>
                    <a:pt x="209" y="257"/>
                    <a:pt x="212" y="255"/>
                    <a:pt x="213" y="255"/>
                  </a:cubicBezTo>
                  <a:cubicBezTo>
                    <a:pt x="213" y="255"/>
                    <a:pt x="213" y="254"/>
                    <a:pt x="213" y="254"/>
                  </a:cubicBezTo>
                  <a:cubicBezTo>
                    <a:pt x="212" y="254"/>
                    <a:pt x="211" y="254"/>
                    <a:pt x="210" y="254"/>
                  </a:cubicBezTo>
                  <a:close/>
                  <a:moveTo>
                    <a:pt x="145" y="256"/>
                  </a:moveTo>
                  <a:cubicBezTo>
                    <a:pt x="145" y="257"/>
                    <a:pt x="147" y="256"/>
                    <a:pt x="147" y="257"/>
                  </a:cubicBezTo>
                  <a:cubicBezTo>
                    <a:pt x="145" y="257"/>
                    <a:pt x="146" y="259"/>
                    <a:pt x="145" y="259"/>
                  </a:cubicBezTo>
                  <a:cubicBezTo>
                    <a:pt x="145" y="260"/>
                    <a:pt x="147" y="262"/>
                    <a:pt x="148" y="261"/>
                  </a:cubicBezTo>
                  <a:cubicBezTo>
                    <a:pt x="145" y="260"/>
                    <a:pt x="148" y="256"/>
                    <a:pt x="147" y="254"/>
                  </a:cubicBezTo>
                  <a:cubicBezTo>
                    <a:pt x="146" y="254"/>
                    <a:pt x="145" y="254"/>
                    <a:pt x="145" y="256"/>
                  </a:cubicBezTo>
                  <a:close/>
                  <a:moveTo>
                    <a:pt x="419" y="265"/>
                  </a:moveTo>
                  <a:cubicBezTo>
                    <a:pt x="425" y="263"/>
                    <a:pt x="431" y="260"/>
                    <a:pt x="436" y="257"/>
                  </a:cubicBezTo>
                  <a:cubicBezTo>
                    <a:pt x="436" y="256"/>
                    <a:pt x="437" y="256"/>
                    <a:pt x="437" y="254"/>
                  </a:cubicBezTo>
                  <a:cubicBezTo>
                    <a:pt x="431" y="256"/>
                    <a:pt x="424" y="261"/>
                    <a:pt x="419" y="265"/>
                  </a:cubicBezTo>
                  <a:close/>
                  <a:moveTo>
                    <a:pt x="401" y="266"/>
                  </a:moveTo>
                  <a:cubicBezTo>
                    <a:pt x="412" y="265"/>
                    <a:pt x="419" y="261"/>
                    <a:pt x="428" y="256"/>
                  </a:cubicBezTo>
                  <a:cubicBezTo>
                    <a:pt x="418" y="259"/>
                    <a:pt x="410" y="263"/>
                    <a:pt x="401" y="266"/>
                  </a:cubicBezTo>
                  <a:close/>
                  <a:moveTo>
                    <a:pt x="148" y="259"/>
                  </a:moveTo>
                  <a:cubicBezTo>
                    <a:pt x="148" y="258"/>
                    <a:pt x="150" y="256"/>
                    <a:pt x="148" y="256"/>
                  </a:cubicBezTo>
                  <a:cubicBezTo>
                    <a:pt x="149" y="257"/>
                    <a:pt x="147" y="258"/>
                    <a:pt x="148" y="259"/>
                  </a:cubicBezTo>
                  <a:close/>
                  <a:moveTo>
                    <a:pt x="445" y="260"/>
                  </a:moveTo>
                  <a:cubicBezTo>
                    <a:pt x="447" y="260"/>
                    <a:pt x="443" y="265"/>
                    <a:pt x="446" y="266"/>
                  </a:cubicBezTo>
                  <a:cubicBezTo>
                    <a:pt x="447" y="265"/>
                    <a:pt x="445" y="261"/>
                    <a:pt x="447" y="260"/>
                  </a:cubicBezTo>
                  <a:cubicBezTo>
                    <a:pt x="445" y="260"/>
                    <a:pt x="447" y="258"/>
                    <a:pt x="446" y="257"/>
                  </a:cubicBezTo>
                  <a:cubicBezTo>
                    <a:pt x="446" y="258"/>
                    <a:pt x="445" y="258"/>
                    <a:pt x="445" y="260"/>
                  </a:cubicBezTo>
                  <a:close/>
                  <a:moveTo>
                    <a:pt x="127" y="261"/>
                  </a:moveTo>
                  <a:cubicBezTo>
                    <a:pt x="126" y="274"/>
                    <a:pt x="123" y="296"/>
                    <a:pt x="137" y="296"/>
                  </a:cubicBezTo>
                  <a:cubicBezTo>
                    <a:pt x="137" y="293"/>
                    <a:pt x="134" y="291"/>
                    <a:pt x="132" y="289"/>
                  </a:cubicBezTo>
                  <a:cubicBezTo>
                    <a:pt x="131" y="277"/>
                    <a:pt x="131" y="267"/>
                    <a:pt x="131" y="257"/>
                  </a:cubicBezTo>
                  <a:cubicBezTo>
                    <a:pt x="131" y="257"/>
                    <a:pt x="131" y="257"/>
                    <a:pt x="130" y="257"/>
                  </a:cubicBezTo>
                  <a:cubicBezTo>
                    <a:pt x="131" y="260"/>
                    <a:pt x="128" y="260"/>
                    <a:pt x="127" y="261"/>
                  </a:cubicBezTo>
                  <a:close/>
                  <a:moveTo>
                    <a:pt x="136" y="258"/>
                  </a:moveTo>
                  <a:cubicBezTo>
                    <a:pt x="137" y="259"/>
                    <a:pt x="138" y="261"/>
                    <a:pt x="140" y="260"/>
                  </a:cubicBezTo>
                  <a:cubicBezTo>
                    <a:pt x="141" y="257"/>
                    <a:pt x="136" y="257"/>
                    <a:pt x="136" y="258"/>
                  </a:cubicBezTo>
                  <a:close/>
                  <a:moveTo>
                    <a:pt x="195" y="273"/>
                  </a:moveTo>
                  <a:cubicBezTo>
                    <a:pt x="199" y="269"/>
                    <a:pt x="204" y="261"/>
                    <a:pt x="209" y="258"/>
                  </a:cubicBezTo>
                  <a:cubicBezTo>
                    <a:pt x="205" y="257"/>
                    <a:pt x="200" y="257"/>
                    <a:pt x="198" y="260"/>
                  </a:cubicBezTo>
                  <a:cubicBezTo>
                    <a:pt x="192" y="259"/>
                    <a:pt x="186" y="265"/>
                    <a:pt x="184" y="272"/>
                  </a:cubicBezTo>
                  <a:cubicBezTo>
                    <a:pt x="187" y="271"/>
                    <a:pt x="189" y="271"/>
                    <a:pt x="191" y="270"/>
                  </a:cubicBezTo>
                  <a:cubicBezTo>
                    <a:pt x="190" y="269"/>
                    <a:pt x="190" y="268"/>
                    <a:pt x="190" y="267"/>
                  </a:cubicBezTo>
                  <a:cubicBezTo>
                    <a:pt x="191" y="266"/>
                    <a:pt x="192" y="265"/>
                    <a:pt x="194" y="265"/>
                  </a:cubicBezTo>
                  <a:cubicBezTo>
                    <a:pt x="194" y="267"/>
                    <a:pt x="195" y="268"/>
                    <a:pt x="196" y="269"/>
                  </a:cubicBezTo>
                  <a:cubicBezTo>
                    <a:pt x="196" y="271"/>
                    <a:pt x="194" y="270"/>
                    <a:pt x="194" y="271"/>
                  </a:cubicBezTo>
                  <a:cubicBezTo>
                    <a:pt x="195" y="271"/>
                    <a:pt x="195" y="271"/>
                    <a:pt x="195" y="273"/>
                  </a:cubicBezTo>
                  <a:close/>
                  <a:moveTo>
                    <a:pt x="316" y="275"/>
                  </a:moveTo>
                  <a:cubicBezTo>
                    <a:pt x="321" y="273"/>
                    <a:pt x="318" y="262"/>
                    <a:pt x="318" y="258"/>
                  </a:cubicBezTo>
                  <a:cubicBezTo>
                    <a:pt x="318" y="258"/>
                    <a:pt x="318" y="258"/>
                    <a:pt x="317" y="258"/>
                  </a:cubicBezTo>
                  <a:cubicBezTo>
                    <a:pt x="316" y="265"/>
                    <a:pt x="318" y="268"/>
                    <a:pt x="316" y="275"/>
                  </a:cubicBezTo>
                  <a:close/>
                  <a:moveTo>
                    <a:pt x="176" y="264"/>
                  </a:moveTo>
                  <a:cubicBezTo>
                    <a:pt x="177" y="264"/>
                    <a:pt x="177" y="264"/>
                    <a:pt x="179" y="264"/>
                  </a:cubicBezTo>
                  <a:cubicBezTo>
                    <a:pt x="179" y="263"/>
                    <a:pt x="179" y="261"/>
                    <a:pt x="179" y="260"/>
                  </a:cubicBezTo>
                  <a:cubicBezTo>
                    <a:pt x="179" y="260"/>
                    <a:pt x="180" y="259"/>
                    <a:pt x="181" y="260"/>
                  </a:cubicBezTo>
                  <a:cubicBezTo>
                    <a:pt x="182" y="259"/>
                    <a:pt x="181" y="261"/>
                    <a:pt x="182" y="262"/>
                  </a:cubicBezTo>
                  <a:cubicBezTo>
                    <a:pt x="183" y="261"/>
                    <a:pt x="183" y="259"/>
                    <a:pt x="183" y="258"/>
                  </a:cubicBezTo>
                  <a:cubicBezTo>
                    <a:pt x="178" y="257"/>
                    <a:pt x="177" y="261"/>
                    <a:pt x="176" y="264"/>
                  </a:cubicBezTo>
                  <a:close/>
                  <a:moveTo>
                    <a:pt x="370" y="281"/>
                  </a:moveTo>
                  <a:cubicBezTo>
                    <a:pt x="368" y="273"/>
                    <a:pt x="369" y="266"/>
                    <a:pt x="369" y="259"/>
                  </a:cubicBezTo>
                  <a:cubicBezTo>
                    <a:pt x="353" y="272"/>
                    <a:pt x="336" y="284"/>
                    <a:pt x="321" y="298"/>
                  </a:cubicBezTo>
                  <a:cubicBezTo>
                    <a:pt x="320" y="306"/>
                    <a:pt x="321" y="313"/>
                    <a:pt x="320" y="322"/>
                  </a:cubicBezTo>
                  <a:cubicBezTo>
                    <a:pt x="325" y="318"/>
                    <a:pt x="329" y="313"/>
                    <a:pt x="334" y="311"/>
                  </a:cubicBezTo>
                  <a:cubicBezTo>
                    <a:pt x="330" y="316"/>
                    <a:pt x="324" y="319"/>
                    <a:pt x="320" y="325"/>
                  </a:cubicBezTo>
                  <a:cubicBezTo>
                    <a:pt x="319" y="337"/>
                    <a:pt x="320" y="349"/>
                    <a:pt x="319" y="363"/>
                  </a:cubicBezTo>
                  <a:cubicBezTo>
                    <a:pt x="325" y="363"/>
                    <a:pt x="332" y="359"/>
                    <a:pt x="337" y="357"/>
                  </a:cubicBezTo>
                  <a:cubicBezTo>
                    <a:pt x="334" y="357"/>
                    <a:pt x="329" y="358"/>
                    <a:pt x="329" y="354"/>
                  </a:cubicBezTo>
                  <a:cubicBezTo>
                    <a:pt x="329" y="352"/>
                    <a:pt x="331" y="353"/>
                    <a:pt x="331" y="352"/>
                  </a:cubicBezTo>
                  <a:cubicBezTo>
                    <a:pt x="331" y="353"/>
                    <a:pt x="331" y="353"/>
                    <a:pt x="332" y="353"/>
                  </a:cubicBezTo>
                  <a:cubicBezTo>
                    <a:pt x="346" y="353"/>
                    <a:pt x="359" y="346"/>
                    <a:pt x="368" y="338"/>
                  </a:cubicBezTo>
                  <a:cubicBezTo>
                    <a:pt x="369" y="325"/>
                    <a:pt x="367" y="315"/>
                    <a:pt x="370" y="307"/>
                  </a:cubicBezTo>
                  <a:cubicBezTo>
                    <a:pt x="363" y="314"/>
                    <a:pt x="354" y="321"/>
                    <a:pt x="346" y="328"/>
                  </a:cubicBezTo>
                  <a:cubicBezTo>
                    <a:pt x="344" y="330"/>
                    <a:pt x="343" y="331"/>
                    <a:pt x="341" y="333"/>
                  </a:cubicBezTo>
                  <a:cubicBezTo>
                    <a:pt x="339" y="335"/>
                    <a:pt x="337" y="336"/>
                    <a:pt x="335" y="337"/>
                  </a:cubicBezTo>
                  <a:cubicBezTo>
                    <a:pt x="334" y="338"/>
                    <a:pt x="334" y="339"/>
                    <a:pt x="334" y="340"/>
                  </a:cubicBezTo>
                  <a:cubicBezTo>
                    <a:pt x="333" y="341"/>
                    <a:pt x="332" y="340"/>
                    <a:pt x="331" y="341"/>
                  </a:cubicBezTo>
                  <a:cubicBezTo>
                    <a:pt x="330" y="341"/>
                    <a:pt x="330" y="342"/>
                    <a:pt x="330" y="343"/>
                  </a:cubicBezTo>
                  <a:cubicBezTo>
                    <a:pt x="329" y="343"/>
                    <a:pt x="328" y="343"/>
                    <a:pt x="328" y="344"/>
                  </a:cubicBezTo>
                  <a:cubicBezTo>
                    <a:pt x="327" y="344"/>
                    <a:pt x="328" y="345"/>
                    <a:pt x="328" y="346"/>
                  </a:cubicBezTo>
                  <a:cubicBezTo>
                    <a:pt x="327" y="346"/>
                    <a:pt x="325" y="347"/>
                    <a:pt x="324" y="348"/>
                  </a:cubicBezTo>
                  <a:cubicBezTo>
                    <a:pt x="322" y="350"/>
                    <a:pt x="323" y="352"/>
                    <a:pt x="321" y="353"/>
                  </a:cubicBezTo>
                  <a:cubicBezTo>
                    <a:pt x="320" y="349"/>
                    <a:pt x="325" y="348"/>
                    <a:pt x="326" y="344"/>
                  </a:cubicBezTo>
                  <a:cubicBezTo>
                    <a:pt x="340" y="330"/>
                    <a:pt x="356" y="319"/>
                    <a:pt x="370" y="304"/>
                  </a:cubicBezTo>
                  <a:cubicBezTo>
                    <a:pt x="371" y="299"/>
                    <a:pt x="370" y="291"/>
                    <a:pt x="370" y="283"/>
                  </a:cubicBezTo>
                  <a:cubicBezTo>
                    <a:pt x="359" y="288"/>
                    <a:pt x="353" y="299"/>
                    <a:pt x="342" y="303"/>
                  </a:cubicBezTo>
                  <a:cubicBezTo>
                    <a:pt x="351" y="295"/>
                    <a:pt x="361" y="288"/>
                    <a:pt x="370" y="281"/>
                  </a:cubicBezTo>
                  <a:close/>
                  <a:moveTo>
                    <a:pt x="133" y="267"/>
                  </a:moveTo>
                  <a:cubicBezTo>
                    <a:pt x="136" y="267"/>
                    <a:pt x="137" y="266"/>
                    <a:pt x="138" y="266"/>
                  </a:cubicBezTo>
                  <a:cubicBezTo>
                    <a:pt x="137" y="265"/>
                    <a:pt x="138" y="263"/>
                    <a:pt x="138" y="262"/>
                  </a:cubicBezTo>
                  <a:cubicBezTo>
                    <a:pt x="136" y="261"/>
                    <a:pt x="136" y="260"/>
                    <a:pt x="134" y="260"/>
                  </a:cubicBezTo>
                  <a:cubicBezTo>
                    <a:pt x="134" y="262"/>
                    <a:pt x="133" y="264"/>
                    <a:pt x="133" y="267"/>
                  </a:cubicBezTo>
                  <a:close/>
                  <a:moveTo>
                    <a:pt x="194" y="274"/>
                  </a:moveTo>
                  <a:cubicBezTo>
                    <a:pt x="195" y="277"/>
                    <a:pt x="193" y="279"/>
                    <a:pt x="195" y="281"/>
                  </a:cubicBezTo>
                  <a:cubicBezTo>
                    <a:pt x="194" y="283"/>
                    <a:pt x="195" y="286"/>
                    <a:pt x="195" y="288"/>
                  </a:cubicBezTo>
                  <a:cubicBezTo>
                    <a:pt x="201" y="283"/>
                    <a:pt x="205" y="275"/>
                    <a:pt x="210" y="269"/>
                  </a:cubicBezTo>
                  <a:cubicBezTo>
                    <a:pt x="211" y="267"/>
                    <a:pt x="209" y="262"/>
                    <a:pt x="212" y="262"/>
                  </a:cubicBezTo>
                  <a:cubicBezTo>
                    <a:pt x="214" y="264"/>
                    <a:pt x="213" y="270"/>
                    <a:pt x="215" y="272"/>
                  </a:cubicBezTo>
                  <a:cubicBezTo>
                    <a:pt x="216" y="267"/>
                    <a:pt x="215" y="263"/>
                    <a:pt x="213" y="260"/>
                  </a:cubicBezTo>
                  <a:cubicBezTo>
                    <a:pt x="206" y="264"/>
                    <a:pt x="200" y="268"/>
                    <a:pt x="194" y="274"/>
                  </a:cubicBezTo>
                  <a:close/>
                  <a:moveTo>
                    <a:pt x="501" y="262"/>
                  </a:moveTo>
                  <a:cubicBezTo>
                    <a:pt x="501" y="263"/>
                    <a:pt x="502" y="263"/>
                    <a:pt x="502" y="264"/>
                  </a:cubicBezTo>
                  <a:cubicBezTo>
                    <a:pt x="502" y="263"/>
                    <a:pt x="504" y="261"/>
                    <a:pt x="503" y="260"/>
                  </a:cubicBezTo>
                  <a:cubicBezTo>
                    <a:pt x="502" y="261"/>
                    <a:pt x="502" y="262"/>
                    <a:pt x="501" y="262"/>
                  </a:cubicBezTo>
                  <a:close/>
                  <a:moveTo>
                    <a:pt x="170" y="263"/>
                  </a:moveTo>
                  <a:cubicBezTo>
                    <a:pt x="172" y="263"/>
                    <a:pt x="173" y="266"/>
                    <a:pt x="175" y="266"/>
                  </a:cubicBezTo>
                  <a:cubicBezTo>
                    <a:pt x="175" y="265"/>
                    <a:pt x="176" y="265"/>
                    <a:pt x="176" y="265"/>
                  </a:cubicBezTo>
                  <a:cubicBezTo>
                    <a:pt x="174" y="265"/>
                    <a:pt x="173" y="263"/>
                    <a:pt x="173" y="261"/>
                  </a:cubicBezTo>
                  <a:cubicBezTo>
                    <a:pt x="171" y="261"/>
                    <a:pt x="170" y="262"/>
                    <a:pt x="170" y="263"/>
                  </a:cubicBezTo>
                  <a:close/>
                  <a:moveTo>
                    <a:pt x="151" y="264"/>
                  </a:moveTo>
                  <a:cubicBezTo>
                    <a:pt x="153" y="264"/>
                    <a:pt x="153" y="263"/>
                    <a:pt x="153" y="263"/>
                  </a:cubicBezTo>
                  <a:cubicBezTo>
                    <a:pt x="153" y="263"/>
                    <a:pt x="153" y="263"/>
                    <a:pt x="154" y="263"/>
                  </a:cubicBezTo>
                  <a:cubicBezTo>
                    <a:pt x="154" y="262"/>
                    <a:pt x="151" y="263"/>
                    <a:pt x="151" y="264"/>
                  </a:cubicBezTo>
                  <a:close/>
                  <a:moveTo>
                    <a:pt x="144" y="270"/>
                  </a:moveTo>
                  <a:cubicBezTo>
                    <a:pt x="147" y="269"/>
                    <a:pt x="151" y="268"/>
                    <a:pt x="153" y="266"/>
                  </a:cubicBezTo>
                  <a:cubicBezTo>
                    <a:pt x="150" y="266"/>
                    <a:pt x="144" y="267"/>
                    <a:pt x="144" y="270"/>
                  </a:cubicBezTo>
                  <a:close/>
                  <a:moveTo>
                    <a:pt x="175" y="267"/>
                  </a:moveTo>
                  <a:cubicBezTo>
                    <a:pt x="174" y="267"/>
                    <a:pt x="173" y="265"/>
                    <a:pt x="172" y="266"/>
                  </a:cubicBezTo>
                  <a:cubicBezTo>
                    <a:pt x="173" y="266"/>
                    <a:pt x="174" y="269"/>
                    <a:pt x="175" y="267"/>
                  </a:cubicBezTo>
                  <a:close/>
                  <a:moveTo>
                    <a:pt x="446" y="273"/>
                  </a:moveTo>
                  <a:cubicBezTo>
                    <a:pt x="446" y="272"/>
                    <a:pt x="447" y="268"/>
                    <a:pt x="446" y="267"/>
                  </a:cubicBezTo>
                  <a:cubicBezTo>
                    <a:pt x="446" y="270"/>
                    <a:pt x="443" y="272"/>
                    <a:pt x="446" y="273"/>
                  </a:cubicBezTo>
                  <a:close/>
                  <a:moveTo>
                    <a:pt x="164" y="269"/>
                  </a:moveTo>
                  <a:cubicBezTo>
                    <a:pt x="167" y="271"/>
                    <a:pt x="171" y="274"/>
                    <a:pt x="173" y="278"/>
                  </a:cubicBezTo>
                  <a:cubicBezTo>
                    <a:pt x="174" y="276"/>
                    <a:pt x="174" y="273"/>
                    <a:pt x="174" y="271"/>
                  </a:cubicBezTo>
                  <a:cubicBezTo>
                    <a:pt x="172" y="270"/>
                    <a:pt x="167" y="267"/>
                    <a:pt x="164" y="269"/>
                  </a:cubicBezTo>
                  <a:close/>
                  <a:moveTo>
                    <a:pt x="247" y="272"/>
                  </a:moveTo>
                  <a:cubicBezTo>
                    <a:pt x="246" y="273"/>
                    <a:pt x="248" y="271"/>
                    <a:pt x="249" y="273"/>
                  </a:cubicBezTo>
                  <a:cubicBezTo>
                    <a:pt x="249" y="274"/>
                    <a:pt x="248" y="275"/>
                    <a:pt x="248" y="275"/>
                  </a:cubicBezTo>
                  <a:cubicBezTo>
                    <a:pt x="250" y="277"/>
                    <a:pt x="250" y="269"/>
                    <a:pt x="249" y="268"/>
                  </a:cubicBezTo>
                  <a:cubicBezTo>
                    <a:pt x="250" y="272"/>
                    <a:pt x="247" y="270"/>
                    <a:pt x="247" y="272"/>
                  </a:cubicBezTo>
                  <a:close/>
                  <a:moveTo>
                    <a:pt x="148" y="271"/>
                  </a:moveTo>
                  <a:cubicBezTo>
                    <a:pt x="148" y="272"/>
                    <a:pt x="148" y="273"/>
                    <a:pt x="147" y="274"/>
                  </a:cubicBezTo>
                  <a:cubicBezTo>
                    <a:pt x="147" y="274"/>
                    <a:pt x="147" y="273"/>
                    <a:pt x="146" y="273"/>
                  </a:cubicBezTo>
                  <a:cubicBezTo>
                    <a:pt x="144" y="275"/>
                    <a:pt x="144" y="279"/>
                    <a:pt x="141" y="281"/>
                  </a:cubicBezTo>
                  <a:cubicBezTo>
                    <a:pt x="142" y="284"/>
                    <a:pt x="140" y="285"/>
                    <a:pt x="140" y="288"/>
                  </a:cubicBezTo>
                  <a:cubicBezTo>
                    <a:pt x="140" y="297"/>
                    <a:pt x="148" y="297"/>
                    <a:pt x="155" y="299"/>
                  </a:cubicBezTo>
                  <a:cubicBezTo>
                    <a:pt x="155" y="299"/>
                    <a:pt x="155" y="300"/>
                    <a:pt x="155" y="300"/>
                  </a:cubicBezTo>
                  <a:cubicBezTo>
                    <a:pt x="156" y="300"/>
                    <a:pt x="157" y="300"/>
                    <a:pt x="158" y="299"/>
                  </a:cubicBezTo>
                  <a:cubicBezTo>
                    <a:pt x="156" y="297"/>
                    <a:pt x="153" y="294"/>
                    <a:pt x="152" y="289"/>
                  </a:cubicBezTo>
                  <a:cubicBezTo>
                    <a:pt x="151" y="284"/>
                    <a:pt x="153" y="279"/>
                    <a:pt x="152" y="275"/>
                  </a:cubicBezTo>
                  <a:cubicBezTo>
                    <a:pt x="151" y="277"/>
                    <a:pt x="150" y="279"/>
                    <a:pt x="149" y="280"/>
                  </a:cubicBezTo>
                  <a:cubicBezTo>
                    <a:pt x="150" y="279"/>
                    <a:pt x="148" y="279"/>
                    <a:pt x="148" y="278"/>
                  </a:cubicBezTo>
                  <a:cubicBezTo>
                    <a:pt x="148" y="277"/>
                    <a:pt x="150" y="278"/>
                    <a:pt x="149" y="277"/>
                  </a:cubicBezTo>
                  <a:cubicBezTo>
                    <a:pt x="149" y="274"/>
                    <a:pt x="154" y="271"/>
                    <a:pt x="153" y="269"/>
                  </a:cubicBezTo>
                  <a:cubicBezTo>
                    <a:pt x="152" y="270"/>
                    <a:pt x="150" y="270"/>
                    <a:pt x="148" y="271"/>
                  </a:cubicBezTo>
                  <a:close/>
                  <a:moveTo>
                    <a:pt x="133" y="270"/>
                  </a:moveTo>
                  <a:cubicBezTo>
                    <a:pt x="133" y="277"/>
                    <a:pt x="132" y="289"/>
                    <a:pt x="138" y="291"/>
                  </a:cubicBezTo>
                  <a:cubicBezTo>
                    <a:pt x="138" y="284"/>
                    <a:pt x="140" y="280"/>
                    <a:pt x="142" y="274"/>
                  </a:cubicBezTo>
                  <a:cubicBezTo>
                    <a:pt x="141" y="274"/>
                    <a:pt x="141" y="276"/>
                    <a:pt x="139" y="275"/>
                  </a:cubicBezTo>
                  <a:cubicBezTo>
                    <a:pt x="138" y="272"/>
                    <a:pt x="140" y="271"/>
                    <a:pt x="139" y="269"/>
                  </a:cubicBezTo>
                  <a:cubicBezTo>
                    <a:pt x="137" y="270"/>
                    <a:pt x="135" y="270"/>
                    <a:pt x="133" y="270"/>
                  </a:cubicBezTo>
                  <a:close/>
                  <a:moveTo>
                    <a:pt x="172" y="283"/>
                  </a:moveTo>
                  <a:cubicBezTo>
                    <a:pt x="172" y="284"/>
                    <a:pt x="171" y="286"/>
                    <a:pt x="172" y="287"/>
                  </a:cubicBezTo>
                  <a:cubicBezTo>
                    <a:pt x="173" y="286"/>
                    <a:pt x="173" y="284"/>
                    <a:pt x="173" y="281"/>
                  </a:cubicBezTo>
                  <a:cubicBezTo>
                    <a:pt x="169" y="279"/>
                    <a:pt x="165" y="268"/>
                    <a:pt x="159" y="269"/>
                  </a:cubicBezTo>
                  <a:cubicBezTo>
                    <a:pt x="156" y="270"/>
                    <a:pt x="155" y="275"/>
                    <a:pt x="155" y="277"/>
                  </a:cubicBezTo>
                  <a:cubicBezTo>
                    <a:pt x="161" y="275"/>
                    <a:pt x="171" y="275"/>
                    <a:pt x="172" y="283"/>
                  </a:cubicBezTo>
                  <a:close/>
                  <a:moveTo>
                    <a:pt x="203" y="282"/>
                  </a:moveTo>
                  <a:cubicBezTo>
                    <a:pt x="200" y="285"/>
                    <a:pt x="194" y="291"/>
                    <a:pt x="195" y="295"/>
                  </a:cubicBezTo>
                  <a:cubicBezTo>
                    <a:pt x="201" y="291"/>
                    <a:pt x="206" y="286"/>
                    <a:pt x="212" y="282"/>
                  </a:cubicBezTo>
                  <a:cubicBezTo>
                    <a:pt x="212" y="279"/>
                    <a:pt x="211" y="273"/>
                    <a:pt x="210" y="272"/>
                  </a:cubicBezTo>
                  <a:cubicBezTo>
                    <a:pt x="208" y="276"/>
                    <a:pt x="206" y="278"/>
                    <a:pt x="203" y="282"/>
                  </a:cubicBezTo>
                  <a:close/>
                  <a:moveTo>
                    <a:pt x="125" y="291"/>
                  </a:moveTo>
                  <a:cubicBezTo>
                    <a:pt x="124" y="285"/>
                    <a:pt x="125" y="276"/>
                    <a:pt x="123" y="272"/>
                  </a:cubicBezTo>
                  <a:cubicBezTo>
                    <a:pt x="122" y="279"/>
                    <a:pt x="122" y="286"/>
                    <a:pt x="125" y="291"/>
                  </a:cubicBezTo>
                  <a:close/>
                  <a:moveTo>
                    <a:pt x="186" y="292"/>
                  </a:moveTo>
                  <a:cubicBezTo>
                    <a:pt x="184" y="290"/>
                    <a:pt x="188" y="290"/>
                    <a:pt x="188" y="289"/>
                  </a:cubicBezTo>
                  <a:cubicBezTo>
                    <a:pt x="187" y="289"/>
                    <a:pt x="188" y="289"/>
                    <a:pt x="188" y="288"/>
                  </a:cubicBezTo>
                  <a:cubicBezTo>
                    <a:pt x="187" y="287"/>
                    <a:pt x="185" y="287"/>
                    <a:pt x="185" y="287"/>
                  </a:cubicBezTo>
                  <a:cubicBezTo>
                    <a:pt x="185" y="282"/>
                    <a:pt x="190" y="278"/>
                    <a:pt x="193" y="274"/>
                  </a:cubicBezTo>
                  <a:cubicBezTo>
                    <a:pt x="193" y="274"/>
                    <a:pt x="192" y="272"/>
                    <a:pt x="190" y="272"/>
                  </a:cubicBezTo>
                  <a:cubicBezTo>
                    <a:pt x="189" y="274"/>
                    <a:pt x="187" y="274"/>
                    <a:pt x="186" y="275"/>
                  </a:cubicBezTo>
                  <a:cubicBezTo>
                    <a:pt x="187" y="276"/>
                    <a:pt x="189" y="274"/>
                    <a:pt x="190" y="275"/>
                  </a:cubicBezTo>
                  <a:cubicBezTo>
                    <a:pt x="188" y="276"/>
                    <a:pt x="186" y="277"/>
                    <a:pt x="184" y="277"/>
                  </a:cubicBezTo>
                  <a:cubicBezTo>
                    <a:pt x="184" y="283"/>
                    <a:pt x="184" y="287"/>
                    <a:pt x="183" y="293"/>
                  </a:cubicBezTo>
                  <a:cubicBezTo>
                    <a:pt x="184" y="292"/>
                    <a:pt x="185" y="293"/>
                    <a:pt x="186" y="292"/>
                  </a:cubicBezTo>
                  <a:close/>
                  <a:moveTo>
                    <a:pt x="221" y="287"/>
                  </a:moveTo>
                  <a:cubicBezTo>
                    <a:pt x="221" y="283"/>
                    <a:pt x="221" y="277"/>
                    <a:pt x="220" y="275"/>
                  </a:cubicBezTo>
                  <a:cubicBezTo>
                    <a:pt x="220" y="279"/>
                    <a:pt x="218" y="284"/>
                    <a:pt x="221" y="287"/>
                  </a:cubicBezTo>
                  <a:close/>
                  <a:moveTo>
                    <a:pt x="317" y="276"/>
                  </a:moveTo>
                  <a:cubicBezTo>
                    <a:pt x="315" y="282"/>
                    <a:pt x="316" y="292"/>
                    <a:pt x="315" y="301"/>
                  </a:cubicBezTo>
                  <a:cubicBezTo>
                    <a:pt x="317" y="300"/>
                    <a:pt x="318" y="298"/>
                    <a:pt x="319" y="297"/>
                  </a:cubicBezTo>
                  <a:cubicBezTo>
                    <a:pt x="319" y="291"/>
                    <a:pt x="319" y="284"/>
                    <a:pt x="318" y="276"/>
                  </a:cubicBezTo>
                  <a:cubicBezTo>
                    <a:pt x="318" y="277"/>
                    <a:pt x="318" y="276"/>
                    <a:pt x="317" y="276"/>
                  </a:cubicBezTo>
                  <a:close/>
                  <a:moveTo>
                    <a:pt x="249" y="283"/>
                  </a:moveTo>
                  <a:cubicBezTo>
                    <a:pt x="249" y="282"/>
                    <a:pt x="250" y="279"/>
                    <a:pt x="249" y="278"/>
                  </a:cubicBezTo>
                  <a:cubicBezTo>
                    <a:pt x="248" y="279"/>
                    <a:pt x="248" y="282"/>
                    <a:pt x="249" y="283"/>
                  </a:cubicBezTo>
                  <a:close/>
                  <a:moveTo>
                    <a:pt x="163" y="283"/>
                  </a:moveTo>
                  <a:cubicBezTo>
                    <a:pt x="161" y="284"/>
                    <a:pt x="161" y="285"/>
                    <a:pt x="159" y="286"/>
                  </a:cubicBezTo>
                  <a:cubicBezTo>
                    <a:pt x="158" y="284"/>
                    <a:pt x="159" y="283"/>
                    <a:pt x="159" y="281"/>
                  </a:cubicBezTo>
                  <a:cubicBezTo>
                    <a:pt x="152" y="282"/>
                    <a:pt x="157" y="295"/>
                    <a:pt x="160" y="296"/>
                  </a:cubicBezTo>
                  <a:cubicBezTo>
                    <a:pt x="162" y="296"/>
                    <a:pt x="163" y="295"/>
                    <a:pt x="165" y="295"/>
                  </a:cubicBezTo>
                  <a:cubicBezTo>
                    <a:pt x="166" y="291"/>
                    <a:pt x="170" y="288"/>
                    <a:pt x="170" y="285"/>
                  </a:cubicBezTo>
                  <a:cubicBezTo>
                    <a:pt x="169" y="281"/>
                    <a:pt x="165" y="278"/>
                    <a:pt x="160" y="279"/>
                  </a:cubicBezTo>
                  <a:cubicBezTo>
                    <a:pt x="161" y="280"/>
                    <a:pt x="162" y="281"/>
                    <a:pt x="163" y="283"/>
                  </a:cubicBezTo>
                  <a:close/>
                  <a:moveTo>
                    <a:pt x="188" y="285"/>
                  </a:moveTo>
                  <a:cubicBezTo>
                    <a:pt x="189" y="285"/>
                    <a:pt x="189" y="284"/>
                    <a:pt x="190" y="284"/>
                  </a:cubicBezTo>
                  <a:cubicBezTo>
                    <a:pt x="190" y="282"/>
                    <a:pt x="192" y="281"/>
                    <a:pt x="190" y="280"/>
                  </a:cubicBezTo>
                  <a:cubicBezTo>
                    <a:pt x="190" y="282"/>
                    <a:pt x="188" y="283"/>
                    <a:pt x="188" y="285"/>
                  </a:cubicBezTo>
                  <a:close/>
                  <a:moveTo>
                    <a:pt x="176" y="285"/>
                  </a:moveTo>
                  <a:cubicBezTo>
                    <a:pt x="177" y="285"/>
                    <a:pt x="177" y="282"/>
                    <a:pt x="177" y="281"/>
                  </a:cubicBezTo>
                  <a:cubicBezTo>
                    <a:pt x="177" y="283"/>
                    <a:pt x="176" y="283"/>
                    <a:pt x="176" y="285"/>
                  </a:cubicBezTo>
                  <a:close/>
                  <a:moveTo>
                    <a:pt x="446" y="290"/>
                  </a:moveTo>
                  <a:cubicBezTo>
                    <a:pt x="446" y="289"/>
                    <a:pt x="446" y="285"/>
                    <a:pt x="446" y="283"/>
                  </a:cubicBezTo>
                  <a:cubicBezTo>
                    <a:pt x="446" y="286"/>
                    <a:pt x="443" y="289"/>
                    <a:pt x="446" y="290"/>
                  </a:cubicBezTo>
                  <a:close/>
                  <a:moveTo>
                    <a:pt x="306" y="287"/>
                  </a:moveTo>
                  <a:cubicBezTo>
                    <a:pt x="307" y="287"/>
                    <a:pt x="307" y="288"/>
                    <a:pt x="308" y="288"/>
                  </a:cubicBezTo>
                  <a:cubicBezTo>
                    <a:pt x="308" y="287"/>
                    <a:pt x="308" y="285"/>
                    <a:pt x="307" y="285"/>
                  </a:cubicBezTo>
                  <a:cubicBezTo>
                    <a:pt x="307" y="286"/>
                    <a:pt x="307" y="286"/>
                    <a:pt x="306" y="287"/>
                  </a:cubicBezTo>
                  <a:close/>
                  <a:moveTo>
                    <a:pt x="494" y="328"/>
                  </a:moveTo>
                  <a:cubicBezTo>
                    <a:pt x="499" y="323"/>
                    <a:pt x="507" y="315"/>
                    <a:pt x="508" y="305"/>
                  </a:cubicBezTo>
                  <a:cubicBezTo>
                    <a:pt x="509" y="299"/>
                    <a:pt x="508" y="291"/>
                    <a:pt x="508" y="285"/>
                  </a:cubicBezTo>
                  <a:cubicBezTo>
                    <a:pt x="504" y="302"/>
                    <a:pt x="498" y="312"/>
                    <a:pt x="494" y="328"/>
                  </a:cubicBezTo>
                  <a:close/>
                  <a:moveTo>
                    <a:pt x="176" y="286"/>
                  </a:moveTo>
                  <a:cubicBezTo>
                    <a:pt x="176" y="293"/>
                    <a:pt x="171" y="295"/>
                    <a:pt x="170" y="301"/>
                  </a:cubicBezTo>
                  <a:cubicBezTo>
                    <a:pt x="177" y="300"/>
                    <a:pt x="179" y="293"/>
                    <a:pt x="179" y="288"/>
                  </a:cubicBezTo>
                  <a:cubicBezTo>
                    <a:pt x="178" y="288"/>
                    <a:pt x="177" y="286"/>
                    <a:pt x="176" y="286"/>
                  </a:cubicBezTo>
                  <a:close/>
                  <a:moveTo>
                    <a:pt x="203" y="292"/>
                  </a:moveTo>
                  <a:cubicBezTo>
                    <a:pt x="198" y="294"/>
                    <a:pt x="193" y="297"/>
                    <a:pt x="195" y="304"/>
                  </a:cubicBezTo>
                  <a:cubicBezTo>
                    <a:pt x="201" y="298"/>
                    <a:pt x="205" y="291"/>
                    <a:pt x="210" y="286"/>
                  </a:cubicBezTo>
                  <a:cubicBezTo>
                    <a:pt x="208" y="287"/>
                    <a:pt x="203" y="289"/>
                    <a:pt x="203" y="292"/>
                  </a:cubicBezTo>
                  <a:close/>
                  <a:moveTo>
                    <a:pt x="195" y="308"/>
                  </a:moveTo>
                  <a:cubicBezTo>
                    <a:pt x="196" y="310"/>
                    <a:pt x="194" y="313"/>
                    <a:pt x="196" y="315"/>
                  </a:cubicBezTo>
                  <a:cubicBezTo>
                    <a:pt x="203" y="311"/>
                    <a:pt x="207" y="305"/>
                    <a:pt x="214" y="301"/>
                  </a:cubicBezTo>
                  <a:cubicBezTo>
                    <a:pt x="213" y="307"/>
                    <a:pt x="208" y="309"/>
                    <a:pt x="206" y="313"/>
                  </a:cubicBezTo>
                  <a:cubicBezTo>
                    <a:pt x="204" y="319"/>
                    <a:pt x="197" y="322"/>
                    <a:pt x="196" y="329"/>
                  </a:cubicBezTo>
                  <a:cubicBezTo>
                    <a:pt x="195" y="334"/>
                    <a:pt x="197" y="340"/>
                    <a:pt x="197" y="346"/>
                  </a:cubicBezTo>
                  <a:cubicBezTo>
                    <a:pt x="202" y="337"/>
                    <a:pt x="211" y="328"/>
                    <a:pt x="215" y="319"/>
                  </a:cubicBezTo>
                  <a:cubicBezTo>
                    <a:pt x="215" y="317"/>
                    <a:pt x="214" y="316"/>
                    <a:pt x="214" y="313"/>
                  </a:cubicBezTo>
                  <a:cubicBezTo>
                    <a:pt x="214" y="307"/>
                    <a:pt x="215" y="293"/>
                    <a:pt x="212" y="287"/>
                  </a:cubicBezTo>
                  <a:cubicBezTo>
                    <a:pt x="206" y="294"/>
                    <a:pt x="200" y="301"/>
                    <a:pt x="195" y="308"/>
                  </a:cubicBezTo>
                  <a:close/>
                  <a:moveTo>
                    <a:pt x="168" y="292"/>
                  </a:moveTo>
                  <a:cubicBezTo>
                    <a:pt x="168" y="295"/>
                    <a:pt x="166" y="295"/>
                    <a:pt x="166" y="297"/>
                  </a:cubicBezTo>
                  <a:cubicBezTo>
                    <a:pt x="168" y="298"/>
                    <a:pt x="168" y="292"/>
                    <a:pt x="171" y="293"/>
                  </a:cubicBezTo>
                  <a:cubicBezTo>
                    <a:pt x="170" y="291"/>
                    <a:pt x="172" y="290"/>
                    <a:pt x="170" y="289"/>
                  </a:cubicBezTo>
                  <a:cubicBezTo>
                    <a:pt x="169" y="290"/>
                    <a:pt x="170" y="292"/>
                    <a:pt x="168" y="292"/>
                  </a:cubicBezTo>
                  <a:close/>
                  <a:moveTo>
                    <a:pt x="249" y="296"/>
                  </a:moveTo>
                  <a:cubicBezTo>
                    <a:pt x="249" y="296"/>
                    <a:pt x="249" y="292"/>
                    <a:pt x="249" y="294"/>
                  </a:cubicBezTo>
                  <a:cubicBezTo>
                    <a:pt x="249" y="297"/>
                    <a:pt x="247" y="293"/>
                    <a:pt x="247" y="295"/>
                  </a:cubicBezTo>
                  <a:cubicBezTo>
                    <a:pt x="248" y="295"/>
                    <a:pt x="248" y="296"/>
                    <a:pt x="249" y="296"/>
                  </a:cubicBezTo>
                  <a:close/>
                  <a:moveTo>
                    <a:pt x="164" y="304"/>
                  </a:moveTo>
                  <a:cubicBezTo>
                    <a:pt x="165" y="317"/>
                    <a:pt x="170" y="335"/>
                    <a:pt x="168" y="349"/>
                  </a:cubicBezTo>
                  <a:cubicBezTo>
                    <a:pt x="170" y="370"/>
                    <a:pt x="167" y="393"/>
                    <a:pt x="170" y="413"/>
                  </a:cubicBezTo>
                  <a:cubicBezTo>
                    <a:pt x="171" y="420"/>
                    <a:pt x="174" y="427"/>
                    <a:pt x="172" y="435"/>
                  </a:cubicBezTo>
                  <a:cubicBezTo>
                    <a:pt x="177" y="434"/>
                    <a:pt x="181" y="432"/>
                    <a:pt x="186" y="432"/>
                  </a:cubicBezTo>
                  <a:cubicBezTo>
                    <a:pt x="191" y="426"/>
                    <a:pt x="188" y="418"/>
                    <a:pt x="188" y="409"/>
                  </a:cubicBezTo>
                  <a:cubicBezTo>
                    <a:pt x="188" y="400"/>
                    <a:pt x="188" y="389"/>
                    <a:pt x="188" y="380"/>
                  </a:cubicBezTo>
                  <a:cubicBezTo>
                    <a:pt x="187" y="373"/>
                    <a:pt x="186" y="368"/>
                    <a:pt x="186" y="362"/>
                  </a:cubicBezTo>
                  <a:cubicBezTo>
                    <a:pt x="186" y="350"/>
                    <a:pt x="184" y="338"/>
                    <a:pt x="183" y="327"/>
                  </a:cubicBezTo>
                  <a:cubicBezTo>
                    <a:pt x="183" y="315"/>
                    <a:pt x="185" y="303"/>
                    <a:pt x="182" y="294"/>
                  </a:cubicBezTo>
                  <a:cubicBezTo>
                    <a:pt x="181" y="302"/>
                    <a:pt x="171" y="304"/>
                    <a:pt x="164" y="304"/>
                  </a:cubicBezTo>
                  <a:close/>
                  <a:moveTo>
                    <a:pt x="478" y="295"/>
                  </a:moveTo>
                  <a:cubicBezTo>
                    <a:pt x="478" y="295"/>
                    <a:pt x="478" y="295"/>
                    <a:pt x="478" y="296"/>
                  </a:cubicBezTo>
                  <a:cubicBezTo>
                    <a:pt x="477" y="301"/>
                    <a:pt x="476" y="308"/>
                    <a:pt x="476" y="314"/>
                  </a:cubicBezTo>
                  <a:cubicBezTo>
                    <a:pt x="476" y="320"/>
                    <a:pt x="475" y="327"/>
                    <a:pt x="477" y="332"/>
                  </a:cubicBezTo>
                  <a:cubicBezTo>
                    <a:pt x="477" y="323"/>
                    <a:pt x="478" y="302"/>
                    <a:pt x="478" y="295"/>
                  </a:cubicBezTo>
                  <a:close/>
                  <a:moveTo>
                    <a:pt x="445" y="316"/>
                  </a:moveTo>
                  <a:cubicBezTo>
                    <a:pt x="446" y="311"/>
                    <a:pt x="446" y="300"/>
                    <a:pt x="446" y="296"/>
                  </a:cubicBezTo>
                  <a:cubicBezTo>
                    <a:pt x="444" y="297"/>
                    <a:pt x="443" y="298"/>
                    <a:pt x="442" y="299"/>
                  </a:cubicBezTo>
                  <a:cubicBezTo>
                    <a:pt x="442" y="306"/>
                    <a:pt x="441" y="314"/>
                    <a:pt x="442" y="320"/>
                  </a:cubicBezTo>
                  <a:cubicBezTo>
                    <a:pt x="443" y="320"/>
                    <a:pt x="444" y="317"/>
                    <a:pt x="445" y="316"/>
                  </a:cubicBezTo>
                  <a:close/>
                  <a:moveTo>
                    <a:pt x="248" y="330"/>
                  </a:moveTo>
                  <a:cubicBezTo>
                    <a:pt x="247" y="333"/>
                    <a:pt x="249" y="328"/>
                    <a:pt x="250" y="327"/>
                  </a:cubicBezTo>
                  <a:cubicBezTo>
                    <a:pt x="251" y="321"/>
                    <a:pt x="248" y="313"/>
                    <a:pt x="249" y="309"/>
                  </a:cubicBezTo>
                  <a:cubicBezTo>
                    <a:pt x="249" y="309"/>
                    <a:pt x="248" y="310"/>
                    <a:pt x="248" y="309"/>
                  </a:cubicBezTo>
                  <a:cubicBezTo>
                    <a:pt x="249" y="306"/>
                    <a:pt x="249" y="300"/>
                    <a:pt x="249" y="297"/>
                  </a:cubicBezTo>
                  <a:cubicBezTo>
                    <a:pt x="247" y="305"/>
                    <a:pt x="247" y="318"/>
                    <a:pt x="248" y="330"/>
                  </a:cubicBezTo>
                  <a:close/>
                  <a:moveTo>
                    <a:pt x="136" y="301"/>
                  </a:moveTo>
                  <a:cubicBezTo>
                    <a:pt x="136" y="300"/>
                    <a:pt x="136" y="299"/>
                    <a:pt x="136" y="298"/>
                  </a:cubicBezTo>
                  <a:cubicBezTo>
                    <a:pt x="135" y="299"/>
                    <a:pt x="134" y="297"/>
                    <a:pt x="133" y="298"/>
                  </a:cubicBezTo>
                  <a:cubicBezTo>
                    <a:pt x="134" y="299"/>
                    <a:pt x="135" y="300"/>
                    <a:pt x="136" y="301"/>
                  </a:cubicBezTo>
                  <a:close/>
                  <a:moveTo>
                    <a:pt x="140" y="302"/>
                  </a:moveTo>
                  <a:cubicBezTo>
                    <a:pt x="143" y="303"/>
                    <a:pt x="147" y="304"/>
                    <a:pt x="149" y="302"/>
                  </a:cubicBezTo>
                  <a:cubicBezTo>
                    <a:pt x="146" y="302"/>
                    <a:pt x="144" y="300"/>
                    <a:pt x="141" y="299"/>
                  </a:cubicBezTo>
                  <a:cubicBezTo>
                    <a:pt x="141" y="300"/>
                    <a:pt x="140" y="300"/>
                    <a:pt x="140" y="302"/>
                  </a:cubicBezTo>
                  <a:close/>
                  <a:moveTo>
                    <a:pt x="371" y="302"/>
                  </a:moveTo>
                  <a:cubicBezTo>
                    <a:pt x="372" y="302"/>
                    <a:pt x="372" y="301"/>
                    <a:pt x="372" y="300"/>
                  </a:cubicBezTo>
                  <a:cubicBezTo>
                    <a:pt x="372" y="300"/>
                    <a:pt x="372" y="299"/>
                    <a:pt x="371" y="299"/>
                  </a:cubicBezTo>
                  <a:cubicBezTo>
                    <a:pt x="371" y="300"/>
                    <a:pt x="371" y="301"/>
                    <a:pt x="371" y="302"/>
                  </a:cubicBezTo>
                  <a:close/>
                  <a:moveTo>
                    <a:pt x="367" y="353"/>
                  </a:moveTo>
                  <a:cubicBezTo>
                    <a:pt x="361" y="356"/>
                    <a:pt x="353" y="362"/>
                    <a:pt x="342" y="363"/>
                  </a:cubicBezTo>
                  <a:cubicBezTo>
                    <a:pt x="340" y="366"/>
                    <a:pt x="337" y="369"/>
                    <a:pt x="333" y="370"/>
                  </a:cubicBezTo>
                  <a:cubicBezTo>
                    <a:pt x="335" y="368"/>
                    <a:pt x="337" y="366"/>
                    <a:pt x="339" y="364"/>
                  </a:cubicBezTo>
                  <a:cubicBezTo>
                    <a:pt x="334" y="364"/>
                    <a:pt x="327" y="365"/>
                    <a:pt x="319" y="366"/>
                  </a:cubicBezTo>
                  <a:cubicBezTo>
                    <a:pt x="317" y="388"/>
                    <a:pt x="319" y="401"/>
                    <a:pt x="318" y="422"/>
                  </a:cubicBezTo>
                  <a:cubicBezTo>
                    <a:pt x="317" y="422"/>
                    <a:pt x="316" y="422"/>
                    <a:pt x="315" y="421"/>
                  </a:cubicBezTo>
                  <a:cubicBezTo>
                    <a:pt x="316" y="401"/>
                    <a:pt x="316" y="385"/>
                    <a:pt x="316" y="367"/>
                  </a:cubicBezTo>
                  <a:cubicBezTo>
                    <a:pt x="317" y="354"/>
                    <a:pt x="318" y="341"/>
                    <a:pt x="318" y="329"/>
                  </a:cubicBezTo>
                  <a:cubicBezTo>
                    <a:pt x="318" y="328"/>
                    <a:pt x="316" y="329"/>
                    <a:pt x="317" y="327"/>
                  </a:cubicBezTo>
                  <a:cubicBezTo>
                    <a:pt x="317" y="325"/>
                    <a:pt x="319" y="326"/>
                    <a:pt x="318" y="324"/>
                  </a:cubicBezTo>
                  <a:cubicBezTo>
                    <a:pt x="318" y="317"/>
                    <a:pt x="320" y="308"/>
                    <a:pt x="318" y="301"/>
                  </a:cubicBezTo>
                  <a:cubicBezTo>
                    <a:pt x="317" y="302"/>
                    <a:pt x="316" y="303"/>
                    <a:pt x="316" y="305"/>
                  </a:cubicBezTo>
                  <a:cubicBezTo>
                    <a:pt x="317" y="306"/>
                    <a:pt x="317" y="304"/>
                    <a:pt x="317" y="306"/>
                  </a:cubicBezTo>
                  <a:cubicBezTo>
                    <a:pt x="317" y="307"/>
                    <a:pt x="316" y="308"/>
                    <a:pt x="315" y="309"/>
                  </a:cubicBezTo>
                  <a:cubicBezTo>
                    <a:pt x="315" y="327"/>
                    <a:pt x="315" y="345"/>
                    <a:pt x="316" y="365"/>
                  </a:cubicBezTo>
                  <a:cubicBezTo>
                    <a:pt x="316" y="365"/>
                    <a:pt x="316" y="364"/>
                    <a:pt x="316" y="365"/>
                  </a:cubicBezTo>
                  <a:cubicBezTo>
                    <a:pt x="315" y="370"/>
                    <a:pt x="316" y="373"/>
                    <a:pt x="315" y="378"/>
                  </a:cubicBezTo>
                  <a:cubicBezTo>
                    <a:pt x="315" y="377"/>
                    <a:pt x="315" y="378"/>
                    <a:pt x="315" y="379"/>
                  </a:cubicBezTo>
                  <a:cubicBezTo>
                    <a:pt x="311" y="388"/>
                    <a:pt x="316" y="397"/>
                    <a:pt x="315" y="405"/>
                  </a:cubicBezTo>
                  <a:cubicBezTo>
                    <a:pt x="313" y="405"/>
                    <a:pt x="313" y="404"/>
                    <a:pt x="312" y="404"/>
                  </a:cubicBezTo>
                  <a:cubicBezTo>
                    <a:pt x="312" y="409"/>
                    <a:pt x="313" y="414"/>
                    <a:pt x="312" y="418"/>
                  </a:cubicBezTo>
                  <a:cubicBezTo>
                    <a:pt x="312" y="418"/>
                    <a:pt x="313" y="421"/>
                    <a:pt x="313" y="423"/>
                  </a:cubicBezTo>
                  <a:cubicBezTo>
                    <a:pt x="317" y="424"/>
                    <a:pt x="320" y="425"/>
                    <a:pt x="323" y="423"/>
                  </a:cubicBezTo>
                  <a:cubicBezTo>
                    <a:pt x="324" y="423"/>
                    <a:pt x="324" y="424"/>
                    <a:pt x="326" y="425"/>
                  </a:cubicBezTo>
                  <a:cubicBezTo>
                    <a:pt x="330" y="423"/>
                    <a:pt x="337" y="421"/>
                    <a:pt x="342" y="421"/>
                  </a:cubicBezTo>
                  <a:cubicBezTo>
                    <a:pt x="349" y="416"/>
                    <a:pt x="361" y="415"/>
                    <a:pt x="368" y="409"/>
                  </a:cubicBezTo>
                  <a:cubicBezTo>
                    <a:pt x="368" y="393"/>
                    <a:pt x="368" y="376"/>
                    <a:pt x="370" y="360"/>
                  </a:cubicBezTo>
                  <a:cubicBezTo>
                    <a:pt x="366" y="363"/>
                    <a:pt x="369" y="371"/>
                    <a:pt x="365" y="373"/>
                  </a:cubicBezTo>
                  <a:cubicBezTo>
                    <a:pt x="364" y="367"/>
                    <a:pt x="366" y="357"/>
                    <a:pt x="367" y="353"/>
                  </a:cubicBezTo>
                  <a:close/>
                  <a:moveTo>
                    <a:pt x="560" y="303"/>
                  </a:moveTo>
                  <a:cubicBezTo>
                    <a:pt x="561" y="303"/>
                    <a:pt x="562" y="302"/>
                    <a:pt x="563" y="302"/>
                  </a:cubicBezTo>
                  <a:cubicBezTo>
                    <a:pt x="562" y="302"/>
                    <a:pt x="560" y="302"/>
                    <a:pt x="560" y="303"/>
                  </a:cubicBezTo>
                  <a:close/>
                  <a:moveTo>
                    <a:pt x="561" y="310"/>
                  </a:moveTo>
                  <a:cubicBezTo>
                    <a:pt x="559" y="316"/>
                    <a:pt x="555" y="322"/>
                    <a:pt x="553" y="328"/>
                  </a:cubicBezTo>
                  <a:cubicBezTo>
                    <a:pt x="556" y="325"/>
                    <a:pt x="559" y="320"/>
                    <a:pt x="562" y="319"/>
                  </a:cubicBezTo>
                  <a:cubicBezTo>
                    <a:pt x="562" y="321"/>
                    <a:pt x="558" y="322"/>
                    <a:pt x="559" y="325"/>
                  </a:cubicBezTo>
                  <a:cubicBezTo>
                    <a:pt x="562" y="322"/>
                    <a:pt x="566" y="322"/>
                    <a:pt x="569" y="320"/>
                  </a:cubicBezTo>
                  <a:cubicBezTo>
                    <a:pt x="567" y="318"/>
                    <a:pt x="569" y="314"/>
                    <a:pt x="567" y="312"/>
                  </a:cubicBezTo>
                  <a:cubicBezTo>
                    <a:pt x="565" y="314"/>
                    <a:pt x="565" y="318"/>
                    <a:pt x="562" y="318"/>
                  </a:cubicBezTo>
                  <a:cubicBezTo>
                    <a:pt x="564" y="313"/>
                    <a:pt x="569" y="307"/>
                    <a:pt x="566" y="302"/>
                  </a:cubicBezTo>
                  <a:cubicBezTo>
                    <a:pt x="565" y="304"/>
                    <a:pt x="562" y="308"/>
                    <a:pt x="561" y="310"/>
                  </a:cubicBezTo>
                  <a:close/>
                  <a:moveTo>
                    <a:pt x="379" y="317"/>
                  </a:moveTo>
                  <a:cubicBezTo>
                    <a:pt x="379" y="314"/>
                    <a:pt x="381" y="308"/>
                    <a:pt x="379" y="304"/>
                  </a:cubicBezTo>
                  <a:cubicBezTo>
                    <a:pt x="378" y="308"/>
                    <a:pt x="378" y="314"/>
                    <a:pt x="379" y="317"/>
                  </a:cubicBezTo>
                  <a:close/>
                  <a:moveTo>
                    <a:pt x="555" y="306"/>
                  </a:moveTo>
                  <a:cubicBezTo>
                    <a:pt x="556" y="304"/>
                    <a:pt x="557" y="306"/>
                    <a:pt x="557" y="304"/>
                  </a:cubicBezTo>
                  <a:cubicBezTo>
                    <a:pt x="556" y="304"/>
                    <a:pt x="554" y="305"/>
                    <a:pt x="555" y="306"/>
                  </a:cubicBezTo>
                  <a:close/>
                  <a:moveTo>
                    <a:pt x="571" y="310"/>
                  </a:moveTo>
                  <a:cubicBezTo>
                    <a:pt x="570" y="309"/>
                    <a:pt x="572" y="305"/>
                    <a:pt x="570" y="304"/>
                  </a:cubicBezTo>
                  <a:cubicBezTo>
                    <a:pt x="570" y="307"/>
                    <a:pt x="570" y="308"/>
                    <a:pt x="571" y="310"/>
                  </a:cubicBezTo>
                  <a:close/>
                  <a:moveTo>
                    <a:pt x="159" y="306"/>
                  </a:moveTo>
                  <a:cubicBezTo>
                    <a:pt x="160" y="308"/>
                    <a:pt x="160" y="308"/>
                    <a:pt x="160" y="311"/>
                  </a:cubicBezTo>
                  <a:cubicBezTo>
                    <a:pt x="162" y="310"/>
                    <a:pt x="161" y="313"/>
                    <a:pt x="162" y="314"/>
                  </a:cubicBezTo>
                  <a:cubicBezTo>
                    <a:pt x="162" y="311"/>
                    <a:pt x="163" y="307"/>
                    <a:pt x="160" y="305"/>
                  </a:cubicBezTo>
                  <a:cubicBezTo>
                    <a:pt x="160" y="305"/>
                    <a:pt x="159" y="305"/>
                    <a:pt x="159" y="306"/>
                  </a:cubicBezTo>
                  <a:close/>
                  <a:moveTo>
                    <a:pt x="560" y="305"/>
                  </a:moveTo>
                  <a:cubicBezTo>
                    <a:pt x="557" y="308"/>
                    <a:pt x="553" y="308"/>
                    <a:pt x="550" y="311"/>
                  </a:cubicBezTo>
                  <a:cubicBezTo>
                    <a:pt x="546" y="316"/>
                    <a:pt x="547" y="325"/>
                    <a:pt x="541" y="328"/>
                  </a:cubicBezTo>
                  <a:cubicBezTo>
                    <a:pt x="542" y="331"/>
                    <a:pt x="539" y="332"/>
                    <a:pt x="539" y="335"/>
                  </a:cubicBezTo>
                  <a:cubicBezTo>
                    <a:pt x="543" y="334"/>
                    <a:pt x="546" y="332"/>
                    <a:pt x="550" y="330"/>
                  </a:cubicBezTo>
                  <a:cubicBezTo>
                    <a:pt x="553" y="322"/>
                    <a:pt x="558" y="314"/>
                    <a:pt x="561" y="305"/>
                  </a:cubicBezTo>
                  <a:cubicBezTo>
                    <a:pt x="561" y="305"/>
                    <a:pt x="561" y="305"/>
                    <a:pt x="560" y="305"/>
                  </a:cubicBezTo>
                  <a:close/>
                  <a:moveTo>
                    <a:pt x="196" y="317"/>
                  </a:moveTo>
                  <a:cubicBezTo>
                    <a:pt x="195" y="319"/>
                    <a:pt x="196" y="322"/>
                    <a:pt x="196" y="324"/>
                  </a:cubicBezTo>
                  <a:cubicBezTo>
                    <a:pt x="199" y="319"/>
                    <a:pt x="204" y="313"/>
                    <a:pt x="206" y="308"/>
                  </a:cubicBezTo>
                  <a:cubicBezTo>
                    <a:pt x="203" y="311"/>
                    <a:pt x="199" y="315"/>
                    <a:pt x="196" y="317"/>
                  </a:cubicBezTo>
                  <a:close/>
                  <a:moveTo>
                    <a:pt x="193" y="314"/>
                  </a:moveTo>
                  <a:cubicBezTo>
                    <a:pt x="193" y="314"/>
                    <a:pt x="194" y="311"/>
                    <a:pt x="193" y="311"/>
                  </a:cubicBezTo>
                  <a:cubicBezTo>
                    <a:pt x="193" y="313"/>
                    <a:pt x="192" y="313"/>
                    <a:pt x="193" y="314"/>
                  </a:cubicBezTo>
                  <a:close/>
                  <a:moveTo>
                    <a:pt x="187" y="314"/>
                  </a:moveTo>
                  <a:cubicBezTo>
                    <a:pt x="187" y="314"/>
                    <a:pt x="188" y="314"/>
                    <a:pt x="188" y="314"/>
                  </a:cubicBezTo>
                  <a:cubicBezTo>
                    <a:pt x="188" y="313"/>
                    <a:pt x="188" y="312"/>
                    <a:pt x="188" y="312"/>
                  </a:cubicBezTo>
                  <a:cubicBezTo>
                    <a:pt x="187" y="311"/>
                    <a:pt x="187" y="312"/>
                    <a:pt x="187" y="314"/>
                  </a:cubicBezTo>
                  <a:close/>
                  <a:moveTo>
                    <a:pt x="473" y="314"/>
                  </a:moveTo>
                  <a:cubicBezTo>
                    <a:pt x="464" y="323"/>
                    <a:pt x="456" y="332"/>
                    <a:pt x="450" y="344"/>
                  </a:cubicBezTo>
                  <a:cubicBezTo>
                    <a:pt x="455" y="343"/>
                    <a:pt x="456" y="338"/>
                    <a:pt x="460" y="338"/>
                  </a:cubicBezTo>
                  <a:cubicBezTo>
                    <a:pt x="458" y="342"/>
                    <a:pt x="454" y="346"/>
                    <a:pt x="448" y="347"/>
                  </a:cubicBezTo>
                  <a:cubicBezTo>
                    <a:pt x="447" y="347"/>
                    <a:pt x="447" y="345"/>
                    <a:pt x="447" y="345"/>
                  </a:cubicBezTo>
                  <a:cubicBezTo>
                    <a:pt x="446" y="350"/>
                    <a:pt x="445" y="355"/>
                    <a:pt x="447" y="359"/>
                  </a:cubicBezTo>
                  <a:cubicBezTo>
                    <a:pt x="448" y="359"/>
                    <a:pt x="448" y="356"/>
                    <a:pt x="448" y="355"/>
                  </a:cubicBezTo>
                  <a:cubicBezTo>
                    <a:pt x="450" y="356"/>
                    <a:pt x="447" y="360"/>
                    <a:pt x="448" y="361"/>
                  </a:cubicBezTo>
                  <a:cubicBezTo>
                    <a:pt x="450" y="360"/>
                    <a:pt x="450" y="357"/>
                    <a:pt x="452" y="357"/>
                  </a:cubicBezTo>
                  <a:cubicBezTo>
                    <a:pt x="457" y="349"/>
                    <a:pt x="464" y="343"/>
                    <a:pt x="468" y="334"/>
                  </a:cubicBezTo>
                  <a:cubicBezTo>
                    <a:pt x="470" y="334"/>
                    <a:pt x="470" y="333"/>
                    <a:pt x="471" y="333"/>
                  </a:cubicBezTo>
                  <a:cubicBezTo>
                    <a:pt x="469" y="339"/>
                    <a:pt x="464" y="343"/>
                    <a:pt x="460" y="348"/>
                  </a:cubicBezTo>
                  <a:cubicBezTo>
                    <a:pt x="461" y="351"/>
                    <a:pt x="458" y="352"/>
                    <a:pt x="456" y="354"/>
                  </a:cubicBezTo>
                  <a:cubicBezTo>
                    <a:pt x="452" y="358"/>
                    <a:pt x="450" y="365"/>
                    <a:pt x="445" y="368"/>
                  </a:cubicBezTo>
                  <a:cubicBezTo>
                    <a:pt x="445" y="371"/>
                    <a:pt x="443" y="371"/>
                    <a:pt x="442" y="373"/>
                  </a:cubicBezTo>
                  <a:cubicBezTo>
                    <a:pt x="443" y="374"/>
                    <a:pt x="444" y="376"/>
                    <a:pt x="444" y="378"/>
                  </a:cubicBezTo>
                  <a:cubicBezTo>
                    <a:pt x="453" y="374"/>
                    <a:pt x="461" y="369"/>
                    <a:pt x="470" y="365"/>
                  </a:cubicBezTo>
                  <a:cubicBezTo>
                    <a:pt x="470" y="358"/>
                    <a:pt x="473" y="352"/>
                    <a:pt x="474" y="344"/>
                  </a:cubicBezTo>
                  <a:cubicBezTo>
                    <a:pt x="473" y="344"/>
                    <a:pt x="472" y="345"/>
                    <a:pt x="471" y="345"/>
                  </a:cubicBezTo>
                  <a:cubicBezTo>
                    <a:pt x="471" y="344"/>
                    <a:pt x="470" y="345"/>
                    <a:pt x="470" y="344"/>
                  </a:cubicBezTo>
                  <a:cubicBezTo>
                    <a:pt x="471" y="342"/>
                    <a:pt x="474" y="341"/>
                    <a:pt x="475" y="340"/>
                  </a:cubicBezTo>
                  <a:cubicBezTo>
                    <a:pt x="473" y="331"/>
                    <a:pt x="474" y="323"/>
                    <a:pt x="474" y="312"/>
                  </a:cubicBezTo>
                  <a:cubicBezTo>
                    <a:pt x="474" y="312"/>
                    <a:pt x="474" y="312"/>
                    <a:pt x="473" y="312"/>
                  </a:cubicBezTo>
                  <a:cubicBezTo>
                    <a:pt x="473" y="313"/>
                    <a:pt x="472" y="313"/>
                    <a:pt x="473" y="314"/>
                  </a:cubicBezTo>
                  <a:close/>
                  <a:moveTo>
                    <a:pt x="527" y="341"/>
                  </a:moveTo>
                  <a:cubicBezTo>
                    <a:pt x="530" y="340"/>
                    <a:pt x="533" y="339"/>
                    <a:pt x="535" y="337"/>
                  </a:cubicBezTo>
                  <a:cubicBezTo>
                    <a:pt x="537" y="334"/>
                    <a:pt x="537" y="331"/>
                    <a:pt x="541" y="328"/>
                  </a:cubicBezTo>
                  <a:cubicBezTo>
                    <a:pt x="541" y="324"/>
                    <a:pt x="546" y="318"/>
                    <a:pt x="546" y="314"/>
                  </a:cubicBezTo>
                  <a:cubicBezTo>
                    <a:pt x="534" y="317"/>
                    <a:pt x="532" y="331"/>
                    <a:pt x="527" y="341"/>
                  </a:cubicBezTo>
                  <a:close/>
                  <a:moveTo>
                    <a:pt x="521" y="324"/>
                  </a:moveTo>
                  <a:cubicBezTo>
                    <a:pt x="522" y="324"/>
                    <a:pt x="523" y="324"/>
                    <a:pt x="524" y="324"/>
                  </a:cubicBezTo>
                  <a:cubicBezTo>
                    <a:pt x="526" y="322"/>
                    <a:pt x="531" y="320"/>
                    <a:pt x="532" y="317"/>
                  </a:cubicBezTo>
                  <a:cubicBezTo>
                    <a:pt x="528" y="319"/>
                    <a:pt x="525" y="323"/>
                    <a:pt x="521" y="324"/>
                  </a:cubicBezTo>
                  <a:close/>
                  <a:moveTo>
                    <a:pt x="161" y="324"/>
                  </a:moveTo>
                  <a:cubicBezTo>
                    <a:pt x="161" y="322"/>
                    <a:pt x="161" y="321"/>
                    <a:pt x="161" y="319"/>
                  </a:cubicBezTo>
                  <a:cubicBezTo>
                    <a:pt x="160" y="319"/>
                    <a:pt x="160" y="323"/>
                    <a:pt x="161" y="324"/>
                  </a:cubicBezTo>
                  <a:close/>
                  <a:moveTo>
                    <a:pt x="193" y="322"/>
                  </a:moveTo>
                  <a:cubicBezTo>
                    <a:pt x="193" y="321"/>
                    <a:pt x="192" y="321"/>
                    <a:pt x="192" y="321"/>
                  </a:cubicBezTo>
                  <a:cubicBezTo>
                    <a:pt x="191" y="325"/>
                    <a:pt x="192" y="328"/>
                    <a:pt x="192" y="331"/>
                  </a:cubicBezTo>
                  <a:cubicBezTo>
                    <a:pt x="193" y="330"/>
                    <a:pt x="192" y="327"/>
                    <a:pt x="193" y="325"/>
                  </a:cubicBezTo>
                  <a:cubicBezTo>
                    <a:pt x="194" y="325"/>
                    <a:pt x="193" y="326"/>
                    <a:pt x="194" y="325"/>
                  </a:cubicBezTo>
                  <a:cubicBezTo>
                    <a:pt x="194" y="324"/>
                    <a:pt x="194" y="321"/>
                    <a:pt x="193" y="320"/>
                  </a:cubicBezTo>
                  <a:cubicBezTo>
                    <a:pt x="192" y="320"/>
                    <a:pt x="194" y="321"/>
                    <a:pt x="193" y="322"/>
                  </a:cubicBezTo>
                  <a:close/>
                  <a:moveTo>
                    <a:pt x="441" y="326"/>
                  </a:moveTo>
                  <a:cubicBezTo>
                    <a:pt x="442" y="326"/>
                    <a:pt x="441" y="329"/>
                    <a:pt x="441" y="330"/>
                  </a:cubicBezTo>
                  <a:cubicBezTo>
                    <a:pt x="443" y="330"/>
                    <a:pt x="443" y="330"/>
                    <a:pt x="443" y="331"/>
                  </a:cubicBezTo>
                  <a:cubicBezTo>
                    <a:pt x="442" y="332"/>
                    <a:pt x="441" y="332"/>
                    <a:pt x="440" y="333"/>
                  </a:cubicBezTo>
                  <a:cubicBezTo>
                    <a:pt x="440" y="346"/>
                    <a:pt x="441" y="358"/>
                    <a:pt x="442" y="369"/>
                  </a:cubicBezTo>
                  <a:cubicBezTo>
                    <a:pt x="444" y="368"/>
                    <a:pt x="445" y="366"/>
                    <a:pt x="445" y="365"/>
                  </a:cubicBezTo>
                  <a:cubicBezTo>
                    <a:pt x="445" y="365"/>
                    <a:pt x="443" y="365"/>
                    <a:pt x="443" y="364"/>
                  </a:cubicBezTo>
                  <a:cubicBezTo>
                    <a:pt x="444" y="352"/>
                    <a:pt x="444" y="336"/>
                    <a:pt x="445" y="320"/>
                  </a:cubicBezTo>
                  <a:cubicBezTo>
                    <a:pt x="442" y="321"/>
                    <a:pt x="442" y="324"/>
                    <a:pt x="441" y="326"/>
                  </a:cubicBezTo>
                  <a:close/>
                  <a:moveTo>
                    <a:pt x="517" y="346"/>
                  </a:moveTo>
                  <a:cubicBezTo>
                    <a:pt x="520" y="345"/>
                    <a:pt x="522" y="344"/>
                    <a:pt x="524" y="343"/>
                  </a:cubicBezTo>
                  <a:cubicBezTo>
                    <a:pt x="526" y="335"/>
                    <a:pt x="530" y="329"/>
                    <a:pt x="532" y="322"/>
                  </a:cubicBezTo>
                  <a:cubicBezTo>
                    <a:pt x="521" y="325"/>
                    <a:pt x="520" y="336"/>
                    <a:pt x="517" y="346"/>
                  </a:cubicBezTo>
                  <a:close/>
                  <a:moveTo>
                    <a:pt x="200" y="346"/>
                  </a:moveTo>
                  <a:cubicBezTo>
                    <a:pt x="198" y="349"/>
                    <a:pt x="195" y="352"/>
                    <a:pt x="197" y="356"/>
                  </a:cubicBezTo>
                  <a:cubicBezTo>
                    <a:pt x="200" y="352"/>
                    <a:pt x="203" y="346"/>
                    <a:pt x="206" y="345"/>
                  </a:cubicBezTo>
                  <a:cubicBezTo>
                    <a:pt x="204" y="348"/>
                    <a:pt x="202" y="353"/>
                    <a:pt x="198" y="354"/>
                  </a:cubicBezTo>
                  <a:cubicBezTo>
                    <a:pt x="197" y="361"/>
                    <a:pt x="196" y="366"/>
                    <a:pt x="198" y="370"/>
                  </a:cubicBezTo>
                  <a:cubicBezTo>
                    <a:pt x="202" y="365"/>
                    <a:pt x="204" y="360"/>
                    <a:pt x="208" y="356"/>
                  </a:cubicBezTo>
                  <a:cubicBezTo>
                    <a:pt x="209" y="348"/>
                    <a:pt x="215" y="345"/>
                    <a:pt x="215" y="336"/>
                  </a:cubicBezTo>
                  <a:cubicBezTo>
                    <a:pt x="213" y="336"/>
                    <a:pt x="214" y="339"/>
                    <a:pt x="212" y="338"/>
                  </a:cubicBezTo>
                  <a:cubicBezTo>
                    <a:pt x="215" y="335"/>
                    <a:pt x="217" y="329"/>
                    <a:pt x="214" y="324"/>
                  </a:cubicBezTo>
                  <a:cubicBezTo>
                    <a:pt x="209" y="330"/>
                    <a:pt x="204" y="339"/>
                    <a:pt x="200" y="346"/>
                  </a:cubicBezTo>
                  <a:close/>
                  <a:moveTo>
                    <a:pt x="309" y="329"/>
                  </a:moveTo>
                  <a:cubicBezTo>
                    <a:pt x="311" y="328"/>
                    <a:pt x="311" y="326"/>
                    <a:pt x="310" y="325"/>
                  </a:cubicBezTo>
                  <a:cubicBezTo>
                    <a:pt x="310" y="326"/>
                    <a:pt x="310" y="328"/>
                    <a:pt x="309" y="329"/>
                  </a:cubicBezTo>
                  <a:close/>
                  <a:moveTo>
                    <a:pt x="502" y="333"/>
                  </a:moveTo>
                  <a:cubicBezTo>
                    <a:pt x="501" y="331"/>
                    <a:pt x="498" y="334"/>
                    <a:pt x="498" y="335"/>
                  </a:cubicBezTo>
                  <a:cubicBezTo>
                    <a:pt x="499" y="335"/>
                    <a:pt x="499" y="333"/>
                    <a:pt x="500" y="334"/>
                  </a:cubicBezTo>
                  <a:cubicBezTo>
                    <a:pt x="501" y="336"/>
                    <a:pt x="499" y="335"/>
                    <a:pt x="499" y="337"/>
                  </a:cubicBezTo>
                  <a:cubicBezTo>
                    <a:pt x="506" y="334"/>
                    <a:pt x="514" y="329"/>
                    <a:pt x="520" y="325"/>
                  </a:cubicBezTo>
                  <a:cubicBezTo>
                    <a:pt x="514" y="327"/>
                    <a:pt x="508" y="330"/>
                    <a:pt x="502" y="333"/>
                  </a:cubicBezTo>
                  <a:close/>
                  <a:moveTo>
                    <a:pt x="188" y="329"/>
                  </a:moveTo>
                  <a:cubicBezTo>
                    <a:pt x="188" y="329"/>
                    <a:pt x="189" y="326"/>
                    <a:pt x="188" y="326"/>
                  </a:cubicBezTo>
                  <a:cubicBezTo>
                    <a:pt x="188" y="328"/>
                    <a:pt x="186" y="328"/>
                    <a:pt x="188" y="329"/>
                  </a:cubicBezTo>
                  <a:close/>
                  <a:moveTo>
                    <a:pt x="510" y="329"/>
                  </a:moveTo>
                  <a:cubicBezTo>
                    <a:pt x="510" y="328"/>
                    <a:pt x="511" y="328"/>
                    <a:pt x="511" y="327"/>
                  </a:cubicBezTo>
                  <a:cubicBezTo>
                    <a:pt x="510" y="327"/>
                    <a:pt x="509" y="328"/>
                    <a:pt x="510" y="329"/>
                  </a:cubicBezTo>
                  <a:close/>
                  <a:moveTo>
                    <a:pt x="160" y="333"/>
                  </a:moveTo>
                  <a:cubicBezTo>
                    <a:pt x="161" y="331"/>
                    <a:pt x="161" y="327"/>
                    <a:pt x="160" y="327"/>
                  </a:cubicBezTo>
                  <a:cubicBezTo>
                    <a:pt x="160" y="330"/>
                    <a:pt x="158" y="331"/>
                    <a:pt x="160" y="333"/>
                  </a:cubicBezTo>
                  <a:close/>
                  <a:moveTo>
                    <a:pt x="554" y="331"/>
                  </a:moveTo>
                  <a:cubicBezTo>
                    <a:pt x="555" y="330"/>
                    <a:pt x="557" y="330"/>
                    <a:pt x="557" y="329"/>
                  </a:cubicBezTo>
                  <a:cubicBezTo>
                    <a:pt x="556" y="329"/>
                    <a:pt x="554" y="330"/>
                    <a:pt x="554" y="331"/>
                  </a:cubicBezTo>
                  <a:close/>
                  <a:moveTo>
                    <a:pt x="492" y="333"/>
                  </a:moveTo>
                  <a:cubicBezTo>
                    <a:pt x="494" y="333"/>
                    <a:pt x="497" y="331"/>
                    <a:pt x="496" y="330"/>
                  </a:cubicBezTo>
                  <a:cubicBezTo>
                    <a:pt x="495" y="331"/>
                    <a:pt x="493" y="332"/>
                    <a:pt x="492" y="333"/>
                  </a:cubicBezTo>
                  <a:close/>
                  <a:moveTo>
                    <a:pt x="309" y="333"/>
                  </a:moveTo>
                  <a:cubicBezTo>
                    <a:pt x="310" y="333"/>
                    <a:pt x="311" y="330"/>
                    <a:pt x="310" y="330"/>
                  </a:cubicBezTo>
                  <a:cubicBezTo>
                    <a:pt x="309" y="331"/>
                    <a:pt x="309" y="332"/>
                    <a:pt x="309" y="333"/>
                  </a:cubicBezTo>
                  <a:close/>
                  <a:moveTo>
                    <a:pt x="509" y="336"/>
                  </a:moveTo>
                  <a:cubicBezTo>
                    <a:pt x="509" y="342"/>
                    <a:pt x="508" y="345"/>
                    <a:pt x="507" y="351"/>
                  </a:cubicBezTo>
                  <a:cubicBezTo>
                    <a:pt x="509" y="350"/>
                    <a:pt x="512" y="349"/>
                    <a:pt x="514" y="347"/>
                  </a:cubicBezTo>
                  <a:cubicBezTo>
                    <a:pt x="516" y="341"/>
                    <a:pt x="518" y="336"/>
                    <a:pt x="519" y="330"/>
                  </a:cubicBezTo>
                  <a:cubicBezTo>
                    <a:pt x="517" y="330"/>
                    <a:pt x="517" y="332"/>
                    <a:pt x="515" y="332"/>
                  </a:cubicBezTo>
                  <a:cubicBezTo>
                    <a:pt x="515" y="333"/>
                    <a:pt x="517" y="333"/>
                    <a:pt x="516" y="333"/>
                  </a:cubicBezTo>
                  <a:cubicBezTo>
                    <a:pt x="514" y="332"/>
                    <a:pt x="512" y="335"/>
                    <a:pt x="509" y="336"/>
                  </a:cubicBezTo>
                  <a:close/>
                  <a:moveTo>
                    <a:pt x="548" y="334"/>
                  </a:moveTo>
                  <a:cubicBezTo>
                    <a:pt x="548" y="333"/>
                    <a:pt x="551" y="334"/>
                    <a:pt x="550" y="333"/>
                  </a:cubicBezTo>
                  <a:cubicBezTo>
                    <a:pt x="550" y="333"/>
                    <a:pt x="547" y="333"/>
                    <a:pt x="548" y="334"/>
                  </a:cubicBezTo>
                  <a:close/>
                  <a:moveTo>
                    <a:pt x="251" y="405"/>
                  </a:moveTo>
                  <a:cubicBezTo>
                    <a:pt x="251" y="381"/>
                    <a:pt x="252" y="362"/>
                    <a:pt x="249" y="334"/>
                  </a:cubicBezTo>
                  <a:cubicBezTo>
                    <a:pt x="248" y="338"/>
                    <a:pt x="247" y="344"/>
                    <a:pt x="247" y="347"/>
                  </a:cubicBezTo>
                  <a:cubicBezTo>
                    <a:pt x="246" y="348"/>
                    <a:pt x="246" y="351"/>
                    <a:pt x="245" y="352"/>
                  </a:cubicBezTo>
                  <a:cubicBezTo>
                    <a:pt x="247" y="362"/>
                    <a:pt x="244" y="374"/>
                    <a:pt x="248" y="382"/>
                  </a:cubicBezTo>
                  <a:cubicBezTo>
                    <a:pt x="248" y="383"/>
                    <a:pt x="249" y="382"/>
                    <a:pt x="249" y="383"/>
                  </a:cubicBezTo>
                  <a:cubicBezTo>
                    <a:pt x="248" y="395"/>
                    <a:pt x="247" y="405"/>
                    <a:pt x="247" y="413"/>
                  </a:cubicBezTo>
                  <a:cubicBezTo>
                    <a:pt x="247" y="416"/>
                    <a:pt x="247" y="420"/>
                    <a:pt x="248" y="422"/>
                  </a:cubicBezTo>
                  <a:cubicBezTo>
                    <a:pt x="249" y="422"/>
                    <a:pt x="248" y="421"/>
                    <a:pt x="250" y="420"/>
                  </a:cubicBezTo>
                  <a:cubicBezTo>
                    <a:pt x="250" y="423"/>
                    <a:pt x="248" y="422"/>
                    <a:pt x="248" y="424"/>
                  </a:cubicBezTo>
                  <a:cubicBezTo>
                    <a:pt x="248" y="424"/>
                    <a:pt x="249" y="424"/>
                    <a:pt x="249" y="424"/>
                  </a:cubicBezTo>
                  <a:cubicBezTo>
                    <a:pt x="249" y="426"/>
                    <a:pt x="248" y="427"/>
                    <a:pt x="248" y="428"/>
                  </a:cubicBezTo>
                  <a:cubicBezTo>
                    <a:pt x="247" y="428"/>
                    <a:pt x="246" y="428"/>
                    <a:pt x="246" y="429"/>
                  </a:cubicBezTo>
                  <a:cubicBezTo>
                    <a:pt x="246" y="432"/>
                    <a:pt x="244" y="436"/>
                    <a:pt x="246" y="438"/>
                  </a:cubicBezTo>
                  <a:cubicBezTo>
                    <a:pt x="247" y="436"/>
                    <a:pt x="247" y="434"/>
                    <a:pt x="247" y="433"/>
                  </a:cubicBezTo>
                  <a:cubicBezTo>
                    <a:pt x="248" y="433"/>
                    <a:pt x="249" y="433"/>
                    <a:pt x="250" y="433"/>
                  </a:cubicBezTo>
                  <a:cubicBezTo>
                    <a:pt x="250" y="426"/>
                    <a:pt x="250" y="411"/>
                    <a:pt x="250" y="405"/>
                  </a:cubicBezTo>
                  <a:cubicBezTo>
                    <a:pt x="250" y="405"/>
                    <a:pt x="250" y="406"/>
                    <a:pt x="251" y="405"/>
                  </a:cubicBezTo>
                  <a:close/>
                  <a:moveTo>
                    <a:pt x="192" y="340"/>
                  </a:moveTo>
                  <a:cubicBezTo>
                    <a:pt x="193" y="340"/>
                    <a:pt x="193" y="340"/>
                    <a:pt x="193" y="340"/>
                  </a:cubicBezTo>
                  <a:cubicBezTo>
                    <a:pt x="193" y="338"/>
                    <a:pt x="193" y="336"/>
                    <a:pt x="192" y="336"/>
                  </a:cubicBezTo>
                  <a:cubicBezTo>
                    <a:pt x="192" y="337"/>
                    <a:pt x="192" y="339"/>
                    <a:pt x="192" y="340"/>
                  </a:cubicBezTo>
                  <a:close/>
                  <a:moveTo>
                    <a:pt x="495" y="339"/>
                  </a:moveTo>
                  <a:cubicBezTo>
                    <a:pt x="497" y="339"/>
                    <a:pt x="498" y="338"/>
                    <a:pt x="499" y="336"/>
                  </a:cubicBezTo>
                  <a:cubicBezTo>
                    <a:pt x="497" y="337"/>
                    <a:pt x="496" y="338"/>
                    <a:pt x="495" y="339"/>
                  </a:cubicBezTo>
                  <a:close/>
                  <a:moveTo>
                    <a:pt x="506" y="338"/>
                  </a:moveTo>
                  <a:cubicBezTo>
                    <a:pt x="504" y="340"/>
                    <a:pt x="502" y="340"/>
                    <a:pt x="500" y="341"/>
                  </a:cubicBezTo>
                  <a:cubicBezTo>
                    <a:pt x="497" y="345"/>
                    <a:pt x="500" y="350"/>
                    <a:pt x="497" y="354"/>
                  </a:cubicBezTo>
                  <a:cubicBezTo>
                    <a:pt x="504" y="355"/>
                    <a:pt x="507" y="344"/>
                    <a:pt x="506" y="338"/>
                  </a:cubicBezTo>
                  <a:close/>
                  <a:moveTo>
                    <a:pt x="484" y="342"/>
                  </a:moveTo>
                  <a:cubicBezTo>
                    <a:pt x="484" y="344"/>
                    <a:pt x="485" y="342"/>
                    <a:pt x="486" y="344"/>
                  </a:cubicBezTo>
                  <a:cubicBezTo>
                    <a:pt x="485" y="344"/>
                    <a:pt x="485" y="345"/>
                    <a:pt x="486" y="346"/>
                  </a:cubicBezTo>
                  <a:cubicBezTo>
                    <a:pt x="488" y="344"/>
                    <a:pt x="491" y="343"/>
                    <a:pt x="493" y="341"/>
                  </a:cubicBezTo>
                  <a:cubicBezTo>
                    <a:pt x="491" y="341"/>
                    <a:pt x="492" y="339"/>
                    <a:pt x="490" y="339"/>
                  </a:cubicBezTo>
                  <a:cubicBezTo>
                    <a:pt x="490" y="341"/>
                    <a:pt x="490" y="342"/>
                    <a:pt x="488" y="342"/>
                  </a:cubicBezTo>
                  <a:cubicBezTo>
                    <a:pt x="488" y="342"/>
                    <a:pt x="488" y="340"/>
                    <a:pt x="488" y="339"/>
                  </a:cubicBezTo>
                  <a:cubicBezTo>
                    <a:pt x="486" y="340"/>
                    <a:pt x="485" y="340"/>
                    <a:pt x="484" y="342"/>
                  </a:cubicBezTo>
                  <a:close/>
                  <a:moveTo>
                    <a:pt x="437" y="350"/>
                  </a:moveTo>
                  <a:cubicBezTo>
                    <a:pt x="435" y="352"/>
                    <a:pt x="436" y="355"/>
                    <a:pt x="436" y="358"/>
                  </a:cubicBezTo>
                  <a:cubicBezTo>
                    <a:pt x="436" y="363"/>
                    <a:pt x="433" y="371"/>
                    <a:pt x="436" y="375"/>
                  </a:cubicBezTo>
                  <a:cubicBezTo>
                    <a:pt x="437" y="374"/>
                    <a:pt x="436" y="372"/>
                    <a:pt x="438" y="372"/>
                  </a:cubicBezTo>
                  <a:cubicBezTo>
                    <a:pt x="438" y="371"/>
                    <a:pt x="437" y="371"/>
                    <a:pt x="437" y="371"/>
                  </a:cubicBezTo>
                  <a:cubicBezTo>
                    <a:pt x="440" y="362"/>
                    <a:pt x="438" y="350"/>
                    <a:pt x="438" y="341"/>
                  </a:cubicBezTo>
                  <a:cubicBezTo>
                    <a:pt x="437" y="343"/>
                    <a:pt x="435" y="348"/>
                    <a:pt x="437" y="350"/>
                  </a:cubicBezTo>
                  <a:close/>
                  <a:moveTo>
                    <a:pt x="159" y="346"/>
                  </a:moveTo>
                  <a:cubicBezTo>
                    <a:pt x="161" y="345"/>
                    <a:pt x="161" y="341"/>
                    <a:pt x="159" y="342"/>
                  </a:cubicBezTo>
                  <a:cubicBezTo>
                    <a:pt x="160" y="343"/>
                    <a:pt x="158" y="344"/>
                    <a:pt x="159" y="346"/>
                  </a:cubicBezTo>
                  <a:close/>
                  <a:moveTo>
                    <a:pt x="193" y="353"/>
                  </a:moveTo>
                  <a:cubicBezTo>
                    <a:pt x="195" y="351"/>
                    <a:pt x="194" y="345"/>
                    <a:pt x="193" y="343"/>
                  </a:cubicBezTo>
                  <a:cubicBezTo>
                    <a:pt x="192" y="345"/>
                    <a:pt x="192" y="350"/>
                    <a:pt x="193" y="353"/>
                  </a:cubicBezTo>
                  <a:close/>
                  <a:moveTo>
                    <a:pt x="310" y="366"/>
                  </a:moveTo>
                  <a:cubicBezTo>
                    <a:pt x="312" y="363"/>
                    <a:pt x="309" y="355"/>
                    <a:pt x="311" y="351"/>
                  </a:cubicBezTo>
                  <a:cubicBezTo>
                    <a:pt x="310" y="349"/>
                    <a:pt x="311" y="345"/>
                    <a:pt x="311" y="344"/>
                  </a:cubicBezTo>
                  <a:cubicBezTo>
                    <a:pt x="311" y="344"/>
                    <a:pt x="311" y="344"/>
                    <a:pt x="311" y="344"/>
                  </a:cubicBezTo>
                  <a:cubicBezTo>
                    <a:pt x="310" y="344"/>
                    <a:pt x="310" y="344"/>
                    <a:pt x="310" y="344"/>
                  </a:cubicBezTo>
                  <a:cubicBezTo>
                    <a:pt x="310" y="353"/>
                    <a:pt x="309" y="358"/>
                    <a:pt x="310" y="366"/>
                  </a:cubicBezTo>
                  <a:close/>
                  <a:moveTo>
                    <a:pt x="484" y="349"/>
                  </a:moveTo>
                  <a:cubicBezTo>
                    <a:pt x="484" y="351"/>
                    <a:pt x="483" y="354"/>
                    <a:pt x="484" y="357"/>
                  </a:cubicBezTo>
                  <a:cubicBezTo>
                    <a:pt x="492" y="359"/>
                    <a:pt x="498" y="356"/>
                    <a:pt x="495" y="348"/>
                  </a:cubicBezTo>
                  <a:cubicBezTo>
                    <a:pt x="496" y="347"/>
                    <a:pt x="497" y="345"/>
                    <a:pt x="496" y="344"/>
                  </a:cubicBezTo>
                  <a:cubicBezTo>
                    <a:pt x="493" y="344"/>
                    <a:pt x="490" y="348"/>
                    <a:pt x="486" y="349"/>
                  </a:cubicBezTo>
                  <a:cubicBezTo>
                    <a:pt x="485" y="349"/>
                    <a:pt x="485" y="347"/>
                    <a:pt x="484" y="348"/>
                  </a:cubicBezTo>
                  <a:cubicBezTo>
                    <a:pt x="484" y="349"/>
                    <a:pt x="485" y="349"/>
                    <a:pt x="484" y="349"/>
                  </a:cubicBezTo>
                  <a:close/>
                  <a:moveTo>
                    <a:pt x="350" y="358"/>
                  </a:moveTo>
                  <a:cubicBezTo>
                    <a:pt x="357" y="357"/>
                    <a:pt x="362" y="353"/>
                    <a:pt x="367" y="349"/>
                  </a:cubicBezTo>
                  <a:cubicBezTo>
                    <a:pt x="367" y="347"/>
                    <a:pt x="368" y="346"/>
                    <a:pt x="368" y="344"/>
                  </a:cubicBezTo>
                  <a:cubicBezTo>
                    <a:pt x="360" y="347"/>
                    <a:pt x="355" y="353"/>
                    <a:pt x="350" y="358"/>
                  </a:cubicBezTo>
                  <a:close/>
                  <a:moveTo>
                    <a:pt x="529" y="346"/>
                  </a:moveTo>
                  <a:cubicBezTo>
                    <a:pt x="529" y="346"/>
                    <a:pt x="528" y="347"/>
                    <a:pt x="529" y="347"/>
                  </a:cubicBezTo>
                  <a:cubicBezTo>
                    <a:pt x="529" y="347"/>
                    <a:pt x="530" y="346"/>
                    <a:pt x="531" y="346"/>
                  </a:cubicBezTo>
                  <a:cubicBezTo>
                    <a:pt x="531" y="346"/>
                    <a:pt x="531" y="345"/>
                    <a:pt x="531" y="345"/>
                  </a:cubicBezTo>
                  <a:cubicBezTo>
                    <a:pt x="531" y="346"/>
                    <a:pt x="530" y="346"/>
                    <a:pt x="529" y="346"/>
                  </a:cubicBezTo>
                  <a:close/>
                  <a:moveTo>
                    <a:pt x="160" y="354"/>
                  </a:moveTo>
                  <a:cubicBezTo>
                    <a:pt x="159" y="352"/>
                    <a:pt x="160" y="348"/>
                    <a:pt x="159" y="346"/>
                  </a:cubicBezTo>
                  <a:cubicBezTo>
                    <a:pt x="159" y="348"/>
                    <a:pt x="158" y="352"/>
                    <a:pt x="160" y="354"/>
                  </a:cubicBezTo>
                  <a:close/>
                  <a:moveTo>
                    <a:pt x="214" y="346"/>
                  </a:moveTo>
                  <a:cubicBezTo>
                    <a:pt x="209" y="356"/>
                    <a:pt x="203" y="366"/>
                    <a:pt x="197" y="376"/>
                  </a:cubicBezTo>
                  <a:cubicBezTo>
                    <a:pt x="197" y="377"/>
                    <a:pt x="199" y="379"/>
                    <a:pt x="198" y="380"/>
                  </a:cubicBezTo>
                  <a:cubicBezTo>
                    <a:pt x="204" y="374"/>
                    <a:pt x="209" y="367"/>
                    <a:pt x="215" y="362"/>
                  </a:cubicBezTo>
                  <a:cubicBezTo>
                    <a:pt x="216" y="356"/>
                    <a:pt x="216" y="351"/>
                    <a:pt x="215" y="346"/>
                  </a:cubicBezTo>
                  <a:cubicBezTo>
                    <a:pt x="215" y="346"/>
                    <a:pt x="215" y="346"/>
                    <a:pt x="214" y="346"/>
                  </a:cubicBezTo>
                  <a:close/>
                  <a:moveTo>
                    <a:pt x="527" y="347"/>
                  </a:moveTo>
                  <a:cubicBezTo>
                    <a:pt x="527" y="348"/>
                    <a:pt x="527" y="348"/>
                    <a:pt x="527" y="348"/>
                  </a:cubicBezTo>
                  <a:cubicBezTo>
                    <a:pt x="527" y="347"/>
                    <a:pt x="526" y="347"/>
                    <a:pt x="526" y="347"/>
                  </a:cubicBezTo>
                  <a:cubicBezTo>
                    <a:pt x="527" y="348"/>
                    <a:pt x="523" y="349"/>
                    <a:pt x="523" y="351"/>
                  </a:cubicBezTo>
                  <a:cubicBezTo>
                    <a:pt x="524" y="350"/>
                    <a:pt x="527" y="348"/>
                    <a:pt x="527" y="347"/>
                  </a:cubicBezTo>
                  <a:close/>
                  <a:moveTo>
                    <a:pt x="515" y="354"/>
                  </a:moveTo>
                  <a:cubicBezTo>
                    <a:pt x="518" y="354"/>
                    <a:pt x="520" y="352"/>
                    <a:pt x="522" y="351"/>
                  </a:cubicBezTo>
                  <a:cubicBezTo>
                    <a:pt x="519" y="351"/>
                    <a:pt x="517" y="353"/>
                    <a:pt x="515" y="354"/>
                  </a:cubicBezTo>
                  <a:close/>
                  <a:moveTo>
                    <a:pt x="374" y="378"/>
                  </a:moveTo>
                  <a:cubicBezTo>
                    <a:pt x="374" y="377"/>
                    <a:pt x="374" y="376"/>
                    <a:pt x="375" y="376"/>
                  </a:cubicBezTo>
                  <a:cubicBezTo>
                    <a:pt x="376" y="377"/>
                    <a:pt x="375" y="378"/>
                    <a:pt x="376" y="378"/>
                  </a:cubicBezTo>
                  <a:cubicBezTo>
                    <a:pt x="376" y="371"/>
                    <a:pt x="378" y="359"/>
                    <a:pt x="376" y="352"/>
                  </a:cubicBezTo>
                  <a:cubicBezTo>
                    <a:pt x="375" y="360"/>
                    <a:pt x="375" y="365"/>
                    <a:pt x="376" y="373"/>
                  </a:cubicBezTo>
                  <a:cubicBezTo>
                    <a:pt x="375" y="375"/>
                    <a:pt x="373" y="376"/>
                    <a:pt x="374" y="378"/>
                  </a:cubicBezTo>
                  <a:close/>
                  <a:moveTo>
                    <a:pt x="190" y="357"/>
                  </a:moveTo>
                  <a:cubicBezTo>
                    <a:pt x="190" y="356"/>
                    <a:pt x="190" y="354"/>
                    <a:pt x="189" y="353"/>
                  </a:cubicBezTo>
                  <a:cubicBezTo>
                    <a:pt x="189" y="355"/>
                    <a:pt x="189" y="356"/>
                    <a:pt x="190" y="357"/>
                  </a:cubicBezTo>
                  <a:close/>
                  <a:moveTo>
                    <a:pt x="161" y="357"/>
                  </a:moveTo>
                  <a:cubicBezTo>
                    <a:pt x="164" y="360"/>
                    <a:pt x="161" y="364"/>
                    <a:pt x="161" y="369"/>
                  </a:cubicBezTo>
                  <a:cubicBezTo>
                    <a:pt x="161" y="374"/>
                    <a:pt x="163" y="380"/>
                    <a:pt x="163" y="386"/>
                  </a:cubicBezTo>
                  <a:cubicBezTo>
                    <a:pt x="163" y="390"/>
                    <a:pt x="161" y="393"/>
                    <a:pt x="163" y="396"/>
                  </a:cubicBezTo>
                  <a:cubicBezTo>
                    <a:pt x="162" y="401"/>
                    <a:pt x="163" y="407"/>
                    <a:pt x="164" y="413"/>
                  </a:cubicBezTo>
                  <a:cubicBezTo>
                    <a:pt x="164" y="414"/>
                    <a:pt x="163" y="414"/>
                    <a:pt x="163" y="415"/>
                  </a:cubicBezTo>
                  <a:cubicBezTo>
                    <a:pt x="165" y="419"/>
                    <a:pt x="163" y="426"/>
                    <a:pt x="164" y="429"/>
                  </a:cubicBezTo>
                  <a:cubicBezTo>
                    <a:pt x="166" y="431"/>
                    <a:pt x="167" y="431"/>
                    <a:pt x="171" y="431"/>
                  </a:cubicBezTo>
                  <a:cubicBezTo>
                    <a:pt x="170" y="428"/>
                    <a:pt x="170" y="426"/>
                    <a:pt x="170" y="424"/>
                  </a:cubicBezTo>
                  <a:cubicBezTo>
                    <a:pt x="169" y="424"/>
                    <a:pt x="168" y="424"/>
                    <a:pt x="168" y="423"/>
                  </a:cubicBezTo>
                  <a:cubicBezTo>
                    <a:pt x="166" y="400"/>
                    <a:pt x="166" y="378"/>
                    <a:pt x="163" y="356"/>
                  </a:cubicBezTo>
                  <a:cubicBezTo>
                    <a:pt x="163" y="355"/>
                    <a:pt x="164" y="354"/>
                    <a:pt x="164" y="353"/>
                  </a:cubicBezTo>
                  <a:cubicBezTo>
                    <a:pt x="163" y="353"/>
                    <a:pt x="162" y="353"/>
                    <a:pt x="162" y="353"/>
                  </a:cubicBezTo>
                  <a:cubicBezTo>
                    <a:pt x="162" y="355"/>
                    <a:pt x="163" y="356"/>
                    <a:pt x="161" y="357"/>
                  </a:cubicBezTo>
                  <a:close/>
                  <a:moveTo>
                    <a:pt x="506" y="354"/>
                  </a:moveTo>
                  <a:cubicBezTo>
                    <a:pt x="507" y="354"/>
                    <a:pt x="508" y="354"/>
                    <a:pt x="508" y="353"/>
                  </a:cubicBezTo>
                  <a:cubicBezTo>
                    <a:pt x="507" y="354"/>
                    <a:pt x="506" y="353"/>
                    <a:pt x="506" y="354"/>
                  </a:cubicBezTo>
                  <a:close/>
                  <a:moveTo>
                    <a:pt x="473" y="365"/>
                  </a:moveTo>
                  <a:cubicBezTo>
                    <a:pt x="474" y="364"/>
                    <a:pt x="474" y="364"/>
                    <a:pt x="475" y="364"/>
                  </a:cubicBezTo>
                  <a:cubicBezTo>
                    <a:pt x="476" y="362"/>
                    <a:pt x="477" y="355"/>
                    <a:pt x="475" y="354"/>
                  </a:cubicBezTo>
                  <a:cubicBezTo>
                    <a:pt x="473" y="356"/>
                    <a:pt x="472" y="361"/>
                    <a:pt x="473" y="365"/>
                  </a:cubicBezTo>
                  <a:close/>
                  <a:moveTo>
                    <a:pt x="333" y="362"/>
                  </a:moveTo>
                  <a:cubicBezTo>
                    <a:pt x="340" y="361"/>
                    <a:pt x="346" y="359"/>
                    <a:pt x="350" y="354"/>
                  </a:cubicBezTo>
                  <a:cubicBezTo>
                    <a:pt x="345" y="356"/>
                    <a:pt x="337" y="360"/>
                    <a:pt x="333" y="362"/>
                  </a:cubicBezTo>
                  <a:close/>
                  <a:moveTo>
                    <a:pt x="159" y="360"/>
                  </a:moveTo>
                  <a:cubicBezTo>
                    <a:pt x="160" y="359"/>
                    <a:pt x="160" y="356"/>
                    <a:pt x="159" y="355"/>
                  </a:cubicBezTo>
                  <a:cubicBezTo>
                    <a:pt x="158" y="357"/>
                    <a:pt x="160" y="358"/>
                    <a:pt x="159" y="360"/>
                  </a:cubicBezTo>
                  <a:close/>
                  <a:moveTo>
                    <a:pt x="193" y="361"/>
                  </a:moveTo>
                  <a:cubicBezTo>
                    <a:pt x="194" y="359"/>
                    <a:pt x="195" y="357"/>
                    <a:pt x="194" y="355"/>
                  </a:cubicBezTo>
                  <a:cubicBezTo>
                    <a:pt x="192" y="357"/>
                    <a:pt x="192" y="360"/>
                    <a:pt x="193" y="361"/>
                  </a:cubicBezTo>
                  <a:close/>
                  <a:moveTo>
                    <a:pt x="511" y="357"/>
                  </a:moveTo>
                  <a:cubicBezTo>
                    <a:pt x="512" y="357"/>
                    <a:pt x="512" y="356"/>
                    <a:pt x="513" y="355"/>
                  </a:cubicBezTo>
                  <a:cubicBezTo>
                    <a:pt x="512" y="356"/>
                    <a:pt x="511" y="356"/>
                    <a:pt x="511" y="357"/>
                  </a:cubicBezTo>
                  <a:close/>
                  <a:moveTo>
                    <a:pt x="496" y="359"/>
                  </a:moveTo>
                  <a:cubicBezTo>
                    <a:pt x="499" y="359"/>
                    <a:pt x="501" y="358"/>
                    <a:pt x="502" y="356"/>
                  </a:cubicBezTo>
                  <a:cubicBezTo>
                    <a:pt x="500" y="357"/>
                    <a:pt x="498" y="358"/>
                    <a:pt x="496" y="359"/>
                  </a:cubicBezTo>
                  <a:close/>
                  <a:moveTo>
                    <a:pt x="223" y="361"/>
                  </a:moveTo>
                  <a:cubicBezTo>
                    <a:pt x="223" y="361"/>
                    <a:pt x="224" y="358"/>
                    <a:pt x="223" y="357"/>
                  </a:cubicBezTo>
                  <a:cubicBezTo>
                    <a:pt x="222" y="358"/>
                    <a:pt x="224" y="359"/>
                    <a:pt x="222" y="359"/>
                  </a:cubicBezTo>
                  <a:cubicBezTo>
                    <a:pt x="223" y="360"/>
                    <a:pt x="223" y="361"/>
                    <a:pt x="223" y="361"/>
                  </a:cubicBezTo>
                  <a:close/>
                  <a:moveTo>
                    <a:pt x="491" y="360"/>
                  </a:moveTo>
                  <a:cubicBezTo>
                    <a:pt x="490" y="362"/>
                    <a:pt x="489" y="362"/>
                    <a:pt x="488" y="363"/>
                  </a:cubicBezTo>
                  <a:cubicBezTo>
                    <a:pt x="489" y="363"/>
                    <a:pt x="494" y="362"/>
                    <a:pt x="495" y="359"/>
                  </a:cubicBezTo>
                  <a:cubicBezTo>
                    <a:pt x="493" y="360"/>
                    <a:pt x="493" y="360"/>
                    <a:pt x="491" y="360"/>
                  </a:cubicBezTo>
                  <a:close/>
                  <a:moveTo>
                    <a:pt x="194" y="362"/>
                  </a:moveTo>
                  <a:cubicBezTo>
                    <a:pt x="194" y="363"/>
                    <a:pt x="193" y="363"/>
                    <a:pt x="192" y="364"/>
                  </a:cubicBezTo>
                  <a:cubicBezTo>
                    <a:pt x="193" y="367"/>
                    <a:pt x="193" y="373"/>
                    <a:pt x="194" y="377"/>
                  </a:cubicBezTo>
                  <a:cubicBezTo>
                    <a:pt x="194" y="373"/>
                    <a:pt x="196" y="367"/>
                    <a:pt x="194" y="362"/>
                  </a:cubicBezTo>
                  <a:close/>
                  <a:moveTo>
                    <a:pt x="224" y="367"/>
                  </a:moveTo>
                  <a:cubicBezTo>
                    <a:pt x="224" y="366"/>
                    <a:pt x="223" y="366"/>
                    <a:pt x="223" y="365"/>
                  </a:cubicBezTo>
                  <a:cubicBezTo>
                    <a:pt x="223" y="366"/>
                    <a:pt x="223" y="368"/>
                    <a:pt x="224" y="367"/>
                  </a:cubicBezTo>
                  <a:close/>
                  <a:moveTo>
                    <a:pt x="199" y="381"/>
                  </a:moveTo>
                  <a:cubicBezTo>
                    <a:pt x="199" y="384"/>
                    <a:pt x="197" y="391"/>
                    <a:pt x="199" y="394"/>
                  </a:cubicBezTo>
                  <a:cubicBezTo>
                    <a:pt x="205" y="385"/>
                    <a:pt x="211" y="376"/>
                    <a:pt x="215" y="366"/>
                  </a:cubicBezTo>
                  <a:cubicBezTo>
                    <a:pt x="208" y="367"/>
                    <a:pt x="205" y="377"/>
                    <a:pt x="199" y="381"/>
                  </a:cubicBezTo>
                  <a:close/>
                  <a:moveTo>
                    <a:pt x="188" y="370"/>
                  </a:moveTo>
                  <a:cubicBezTo>
                    <a:pt x="189" y="370"/>
                    <a:pt x="189" y="371"/>
                    <a:pt x="189" y="372"/>
                  </a:cubicBezTo>
                  <a:cubicBezTo>
                    <a:pt x="191" y="373"/>
                    <a:pt x="191" y="368"/>
                    <a:pt x="190" y="368"/>
                  </a:cubicBezTo>
                  <a:cubicBezTo>
                    <a:pt x="190" y="370"/>
                    <a:pt x="189" y="369"/>
                    <a:pt x="188" y="370"/>
                  </a:cubicBezTo>
                  <a:close/>
                  <a:moveTo>
                    <a:pt x="296" y="370"/>
                  </a:moveTo>
                  <a:cubicBezTo>
                    <a:pt x="295" y="369"/>
                    <a:pt x="295" y="370"/>
                    <a:pt x="293" y="370"/>
                  </a:cubicBezTo>
                  <a:cubicBezTo>
                    <a:pt x="291" y="373"/>
                    <a:pt x="288" y="375"/>
                    <a:pt x="285" y="377"/>
                  </a:cubicBezTo>
                  <a:cubicBezTo>
                    <a:pt x="283" y="379"/>
                    <a:pt x="280" y="379"/>
                    <a:pt x="280" y="381"/>
                  </a:cubicBezTo>
                  <a:cubicBezTo>
                    <a:pt x="289" y="378"/>
                    <a:pt x="295" y="374"/>
                    <a:pt x="301" y="368"/>
                  </a:cubicBezTo>
                  <a:cubicBezTo>
                    <a:pt x="299" y="368"/>
                    <a:pt x="298" y="369"/>
                    <a:pt x="296" y="370"/>
                  </a:cubicBezTo>
                  <a:close/>
                  <a:moveTo>
                    <a:pt x="274" y="378"/>
                  </a:moveTo>
                  <a:cubicBezTo>
                    <a:pt x="275" y="381"/>
                    <a:pt x="278" y="379"/>
                    <a:pt x="280" y="378"/>
                  </a:cubicBezTo>
                  <a:cubicBezTo>
                    <a:pt x="283" y="376"/>
                    <a:pt x="287" y="372"/>
                    <a:pt x="289" y="370"/>
                  </a:cubicBezTo>
                  <a:cubicBezTo>
                    <a:pt x="283" y="372"/>
                    <a:pt x="280" y="377"/>
                    <a:pt x="274" y="378"/>
                  </a:cubicBezTo>
                  <a:close/>
                  <a:moveTo>
                    <a:pt x="203" y="392"/>
                  </a:moveTo>
                  <a:cubicBezTo>
                    <a:pt x="201" y="395"/>
                    <a:pt x="197" y="397"/>
                    <a:pt x="199" y="403"/>
                  </a:cubicBezTo>
                  <a:cubicBezTo>
                    <a:pt x="200" y="403"/>
                    <a:pt x="201" y="401"/>
                    <a:pt x="201" y="403"/>
                  </a:cubicBezTo>
                  <a:cubicBezTo>
                    <a:pt x="201" y="404"/>
                    <a:pt x="200" y="404"/>
                    <a:pt x="199" y="404"/>
                  </a:cubicBezTo>
                  <a:cubicBezTo>
                    <a:pt x="199" y="407"/>
                    <a:pt x="200" y="410"/>
                    <a:pt x="199" y="412"/>
                  </a:cubicBezTo>
                  <a:cubicBezTo>
                    <a:pt x="205" y="407"/>
                    <a:pt x="208" y="399"/>
                    <a:pt x="213" y="394"/>
                  </a:cubicBezTo>
                  <a:cubicBezTo>
                    <a:pt x="211" y="393"/>
                    <a:pt x="211" y="396"/>
                    <a:pt x="210" y="393"/>
                  </a:cubicBezTo>
                  <a:cubicBezTo>
                    <a:pt x="211" y="393"/>
                    <a:pt x="212" y="391"/>
                    <a:pt x="214" y="391"/>
                  </a:cubicBezTo>
                  <a:cubicBezTo>
                    <a:pt x="214" y="385"/>
                    <a:pt x="216" y="379"/>
                    <a:pt x="214" y="374"/>
                  </a:cubicBezTo>
                  <a:cubicBezTo>
                    <a:pt x="210" y="380"/>
                    <a:pt x="207" y="386"/>
                    <a:pt x="203" y="392"/>
                  </a:cubicBezTo>
                  <a:close/>
                  <a:moveTo>
                    <a:pt x="223" y="378"/>
                  </a:moveTo>
                  <a:cubicBezTo>
                    <a:pt x="223" y="376"/>
                    <a:pt x="224" y="375"/>
                    <a:pt x="223" y="374"/>
                  </a:cubicBezTo>
                  <a:cubicBezTo>
                    <a:pt x="223" y="376"/>
                    <a:pt x="222" y="377"/>
                    <a:pt x="223" y="378"/>
                  </a:cubicBezTo>
                  <a:close/>
                  <a:moveTo>
                    <a:pt x="219" y="384"/>
                  </a:moveTo>
                  <a:cubicBezTo>
                    <a:pt x="219" y="383"/>
                    <a:pt x="220" y="377"/>
                    <a:pt x="219" y="375"/>
                  </a:cubicBezTo>
                  <a:cubicBezTo>
                    <a:pt x="218" y="379"/>
                    <a:pt x="218" y="384"/>
                    <a:pt x="219" y="384"/>
                  </a:cubicBezTo>
                  <a:close/>
                  <a:moveTo>
                    <a:pt x="239" y="397"/>
                  </a:moveTo>
                  <a:cubicBezTo>
                    <a:pt x="241" y="397"/>
                    <a:pt x="240" y="394"/>
                    <a:pt x="240" y="392"/>
                  </a:cubicBezTo>
                  <a:cubicBezTo>
                    <a:pt x="241" y="388"/>
                    <a:pt x="241" y="382"/>
                    <a:pt x="241" y="376"/>
                  </a:cubicBezTo>
                  <a:cubicBezTo>
                    <a:pt x="241" y="376"/>
                    <a:pt x="240" y="376"/>
                    <a:pt x="240" y="376"/>
                  </a:cubicBezTo>
                  <a:cubicBezTo>
                    <a:pt x="240" y="384"/>
                    <a:pt x="238" y="391"/>
                    <a:pt x="239" y="397"/>
                  </a:cubicBezTo>
                  <a:close/>
                  <a:moveTo>
                    <a:pt x="190" y="378"/>
                  </a:moveTo>
                  <a:cubicBezTo>
                    <a:pt x="190" y="378"/>
                    <a:pt x="191" y="376"/>
                    <a:pt x="190" y="376"/>
                  </a:cubicBezTo>
                  <a:cubicBezTo>
                    <a:pt x="189" y="377"/>
                    <a:pt x="189" y="378"/>
                    <a:pt x="190" y="378"/>
                  </a:cubicBezTo>
                  <a:close/>
                  <a:moveTo>
                    <a:pt x="191" y="382"/>
                  </a:moveTo>
                  <a:cubicBezTo>
                    <a:pt x="193" y="382"/>
                    <a:pt x="193" y="378"/>
                    <a:pt x="192" y="377"/>
                  </a:cubicBezTo>
                  <a:cubicBezTo>
                    <a:pt x="191" y="378"/>
                    <a:pt x="192" y="380"/>
                    <a:pt x="191" y="382"/>
                  </a:cubicBezTo>
                  <a:close/>
                  <a:moveTo>
                    <a:pt x="223" y="386"/>
                  </a:moveTo>
                  <a:cubicBezTo>
                    <a:pt x="223" y="383"/>
                    <a:pt x="224" y="380"/>
                    <a:pt x="223" y="378"/>
                  </a:cubicBezTo>
                  <a:cubicBezTo>
                    <a:pt x="223" y="381"/>
                    <a:pt x="223" y="384"/>
                    <a:pt x="223" y="386"/>
                  </a:cubicBezTo>
                  <a:close/>
                  <a:moveTo>
                    <a:pt x="374" y="385"/>
                  </a:moveTo>
                  <a:cubicBezTo>
                    <a:pt x="374" y="383"/>
                    <a:pt x="375" y="379"/>
                    <a:pt x="374" y="378"/>
                  </a:cubicBezTo>
                  <a:cubicBezTo>
                    <a:pt x="374" y="379"/>
                    <a:pt x="373" y="384"/>
                    <a:pt x="374" y="385"/>
                  </a:cubicBezTo>
                  <a:close/>
                  <a:moveTo>
                    <a:pt x="190" y="383"/>
                  </a:moveTo>
                  <a:cubicBezTo>
                    <a:pt x="191" y="382"/>
                    <a:pt x="191" y="381"/>
                    <a:pt x="190" y="381"/>
                  </a:cubicBezTo>
                  <a:cubicBezTo>
                    <a:pt x="190" y="382"/>
                    <a:pt x="189" y="383"/>
                    <a:pt x="190" y="383"/>
                  </a:cubicBezTo>
                  <a:close/>
                  <a:moveTo>
                    <a:pt x="376" y="387"/>
                  </a:moveTo>
                  <a:cubicBezTo>
                    <a:pt x="376" y="386"/>
                    <a:pt x="377" y="383"/>
                    <a:pt x="376" y="381"/>
                  </a:cubicBezTo>
                  <a:cubicBezTo>
                    <a:pt x="376" y="382"/>
                    <a:pt x="375" y="386"/>
                    <a:pt x="376" y="387"/>
                  </a:cubicBezTo>
                  <a:close/>
                  <a:moveTo>
                    <a:pt x="247" y="387"/>
                  </a:moveTo>
                  <a:cubicBezTo>
                    <a:pt x="247" y="385"/>
                    <a:pt x="248" y="384"/>
                    <a:pt x="247" y="383"/>
                  </a:cubicBezTo>
                  <a:cubicBezTo>
                    <a:pt x="247" y="384"/>
                    <a:pt x="245" y="386"/>
                    <a:pt x="247" y="387"/>
                  </a:cubicBezTo>
                  <a:close/>
                  <a:moveTo>
                    <a:pt x="219" y="386"/>
                  </a:moveTo>
                  <a:cubicBezTo>
                    <a:pt x="219" y="389"/>
                    <a:pt x="219" y="389"/>
                    <a:pt x="219" y="391"/>
                  </a:cubicBezTo>
                  <a:cubicBezTo>
                    <a:pt x="220" y="391"/>
                    <a:pt x="219" y="387"/>
                    <a:pt x="219" y="385"/>
                  </a:cubicBezTo>
                  <a:cubicBezTo>
                    <a:pt x="219" y="385"/>
                    <a:pt x="218" y="385"/>
                    <a:pt x="218" y="385"/>
                  </a:cubicBezTo>
                  <a:cubicBezTo>
                    <a:pt x="218" y="386"/>
                    <a:pt x="218" y="386"/>
                    <a:pt x="219" y="386"/>
                  </a:cubicBezTo>
                  <a:close/>
                  <a:moveTo>
                    <a:pt x="311" y="392"/>
                  </a:moveTo>
                  <a:cubicBezTo>
                    <a:pt x="311" y="391"/>
                    <a:pt x="312" y="387"/>
                    <a:pt x="310" y="386"/>
                  </a:cubicBezTo>
                  <a:cubicBezTo>
                    <a:pt x="310" y="388"/>
                    <a:pt x="310" y="391"/>
                    <a:pt x="311" y="392"/>
                  </a:cubicBezTo>
                  <a:close/>
                  <a:moveTo>
                    <a:pt x="223" y="393"/>
                  </a:moveTo>
                  <a:cubicBezTo>
                    <a:pt x="225" y="392"/>
                    <a:pt x="224" y="388"/>
                    <a:pt x="223" y="387"/>
                  </a:cubicBezTo>
                  <a:cubicBezTo>
                    <a:pt x="223" y="389"/>
                    <a:pt x="223" y="391"/>
                    <a:pt x="223" y="393"/>
                  </a:cubicBezTo>
                  <a:close/>
                  <a:moveTo>
                    <a:pt x="191" y="407"/>
                  </a:moveTo>
                  <a:cubicBezTo>
                    <a:pt x="195" y="402"/>
                    <a:pt x="193" y="396"/>
                    <a:pt x="193" y="389"/>
                  </a:cubicBezTo>
                  <a:cubicBezTo>
                    <a:pt x="189" y="394"/>
                    <a:pt x="191" y="402"/>
                    <a:pt x="191" y="407"/>
                  </a:cubicBezTo>
                  <a:close/>
                  <a:moveTo>
                    <a:pt x="372" y="403"/>
                  </a:moveTo>
                  <a:cubicBezTo>
                    <a:pt x="372" y="403"/>
                    <a:pt x="373" y="403"/>
                    <a:pt x="374" y="402"/>
                  </a:cubicBezTo>
                  <a:cubicBezTo>
                    <a:pt x="373" y="399"/>
                    <a:pt x="374" y="393"/>
                    <a:pt x="372" y="391"/>
                  </a:cubicBezTo>
                  <a:cubicBezTo>
                    <a:pt x="373" y="397"/>
                    <a:pt x="371" y="399"/>
                    <a:pt x="372" y="403"/>
                  </a:cubicBezTo>
                  <a:close/>
                  <a:moveTo>
                    <a:pt x="224" y="397"/>
                  </a:moveTo>
                  <a:cubicBezTo>
                    <a:pt x="223" y="396"/>
                    <a:pt x="225" y="394"/>
                    <a:pt x="223" y="394"/>
                  </a:cubicBezTo>
                  <a:cubicBezTo>
                    <a:pt x="223" y="395"/>
                    <a:pt x="222" y="397"/>
                    <a:pt x="224" y="397"/>
                  </a:cubicBezTo>
                  <a:close/>
                  <a:moveTo>
                    <a:pt x="203" y="412"/>
                  </a:moveTo>
                  <a:cubicBezTo>
                    <a:pt x="201" y="413"/>
                    <a:pt x="200" y="414"/>
                    <a:pt x="200" y="415"/>
                  </a:cubicBezTo>
                  <a:cubicBezTo>
                    <a:pt x="199" y="419"/>
                    <a:pt x="200" y="424"/>
                    <a:pt x="200" y="428"/>
                  </a:cubicBezTo>
                  <a:cubicBezTo>
                    <a:pt x="201" y="426"/>
                    <a:pt x="203" y="424"/>
                    <a:pt x="204" y="422"/>
                  </a:cubicBezTo>
                  <a:cubicBezTo>
                    <a:pt x="203" y="422"/>
                    <a:pt x="202" y="422"/>
                    <a:pt x="202" y="421"/>
                  </a:cubicBezTo>
                  <a:cubicBezTo>
                    <a:pt x="204" y="418"/>
                    <a:pt x="208" y="416"/>
                    <a:pt x="211" y="415"/>
                  </a:cubicBezTo>
                  <a:cubicBezTo>
                    <a:pt x="212" y="421"/>
                    <a:pt x="204" y="422"/>
                    <a:pt x="203" y="428"/>
                  </a:cubicBezTo>
                  <a:cubicBezTo>
                    <a:pt x="208" y="425"/>
                    <a:pt x="212" y="423"/>
                    <a:pt x="217" y="420"/>
                  </a:cubicBezTo>
                  <a:cubicBezTo>
                    <a:pt x="216" y="419"/>
                    <a:pt x="214" y="420"/>
                    <a:pt x="214" y="418"/>
                  </a:cubicBezTo>
                  <a:cubicBezTo>
                    <a:pt x="216" y="410"/>
                    <a:pt x="214" y="406"/>
                    <a:pt x="214" y="398"/>
                  </a:cubicBezTo>
                  <a:cubicBezTo>
                    <a:pt x="214" y="398"/>
                    <a:pt x="214" y="397"/>
                    <a:pt x="213" y="397"/>
                  </a:cubicBezTo>
                  <a:cubicBezTo>
                    <a:pt x="209" y="402"/>
                    <a:pt x="206" y="407"/>
                    <a:pt x="203" y="412"/>
                  </a:cubicBezTo>
                  <a:close/>
                  <a:moveTo>
                    <a:pt x="223" y="401"/>
                  </a:moveTo>
                  <a:cubicBezTo>
                    <a:pt x="223" y="399"/>
                    <a:pt x="225" y="397"/>
                    <a:pt x="223" y="397"/>
                  </a:cubicBezTo>
                  <a:cubicBezTo>
                    <a:pt x="223" y="399"/>
                    <a:pt x="222" y="400"/>
                    <a:pt x="223" y="401"/>
                  </a:cubicBezTo>
                  <a:close/>
                  <a:moveTo>
                    <a:pt x="136" y="401"/>
                  </a:moveTo>
                  <a:cubicBezTo>
                    <a:pt x="136" y="400"/>
                    <a:pt x="137" y="399"/>
                    <a:pt x="136" y="399"/>
                  </a:cubicBezTo>
                  <a:cubicBezTo>
                    <a:pt x="135" y="399"/>
                    <a:pt x="135" y="402"/>
                    <a:pt x="136" y="401"/>
                  </a:cubicBezTo>
                  <a:close/>
                  <a:moveTo>
                    <a:pt x="253" y="407"/>
                  </a:moveTo>
                  <a:cubicBezTo>
                    <a:pt x="253" y="404"/>
                    <a:pt x="254" y="403"/>
                    <a:pt x="253" y="401"/>
                  </a:cubicBezTo>
                  <a:cubicBezTo>
                    <a:pt x="252" y="403"/>
                    <a:pt x="252" y="406"/>
                    <a:pt x="253" y="407"/>
                  </a:cubicBezTo>
                  <a:close/>
                  <a:moveTo>
                    <a:pt x="197" y="416"/>
                  </a:moveTo>
                  <a:cubicBezTo>
                    <a:pt x="197" y="414"/>
                    <a:pt x="197" y="409"/>
                    <a:pt x="196" y="407"/>
                  </a:cubicBezTo>
                  <a:cubicBezTo>
                    <a:pt x="196" y="410"/>
                    <a:pt x="196" y="414"/>
                    <a:pt x="197" y="416"/>
                  </a:cubicBezTo>
                  <a:close/>
                  <a:moveTo>
                    <a:pt x="191" y="423"/>
                  </a:moveTo>
                  <a:cubicBezTo>
                    <a:pt x="195" y="421"/>
                    <a:pt x="192" y="413"/>
                    <a:pt x="193" y="408"/>
                  </a:cubicBezTo>
                  <a:cubicBezTo>
                    <a:pt x="192" y="408"/>
                    <a:pt x="192" y="408"/>
                    <a:pt x="191" y="408"/>
                  </a:cubicBezTo>
                  <a:cubicBezTo>
                    <a:pt x="192" y="413"/>
                    <a:pt x="191" y="417"/>
                    <a:pt x="191" y="423"/>
                  </a:cubicBezTo>
                  <a:close/>
                  <a:moveTo>
                    <a:pt x="379" y="410"/>
                  </a:moveTo>
                  <a:cubicBezTo>
                    <a:pt x="380" y="410"/>
                    <a:pt x="381" y="410"/>
                    <a:pt x="382" y="409"/>
                  </a:cubicBezTo>
                  <a:cubicBezTo>
                    <a:pt x="381" y="408"/>
                    <a:pt x="380" y="409"/>
                    <a:pt x="379" y="409"/>
                  </a:cubicBezTo>
                  <a:cubicBezTo>
                    <a:pt x="379" y="409"/>
                    <a:pt x="379" y="410"/>
                    <a:pt x="379" y="410"/>
                  </a:cubicBezTo>
                  <a:close/>
                  <a:moveTo>
                    <a:pt x="204" y="421"/>
                  </a:moveTo>
                  <a:cubicBezTo>
                    <a:pt x="206" y="421"/>
                    <a:pt x="207" y="420"/>
                    <a:pt x="207" y="419"/>
                  </a:cubicBezTo>
                  <a:cubicBezTo>
                    <a:pt x="206" y="419"/>
                    <a:pt x="205" y="420"/>
                    <a:pt x="204" y="421"/>
                  </a:cubicBezTo>
                  <a:close/>
                  <a:moveTo>
                    <a:pt x="192" y="428"/>
                  </a:moveTo>
                  <a:cubicBezTo>
                    <a:pt x="197" y="428"/>
                    <a:pt x="198" y="423"/>
                    <a:pt x="197" y="420"/>
                  </a:cubicBezTo>
                  <a:cubicBezTo>
                    <a:pt x="196" y="423"/>
                    <a:pt x="192" y="424"/>
                    <a:pt x="192" y="428"/>
                  </a:cubicBezTo>
                  <a:close/>
                  <a:moveTo>
                    <a:pt x="225" y="429"/>
                  </a:moveTo>
                  <a:cubicBezTo>
                    <a:pt x="226" y="427"/>
                    <a:pt x="226" y="423"/>
                    <a:pt x="225" y="420"/>
                  </a:cubicBezTo>
                  <a:cubicBezTo>
                    <a:pt x="224" y="423"/>
                    <a:pt x="224" y="427"/>
                    <a:pt x="225" y="429"/>
                  </a:cubicBezTo>
                  <a:close/>
                  <a:moveTo>
                    <a:pt x="254" y="440"/>
                  </a:moveTo>
                  <a:cubicBezTo>
                    <a:pt x="254" y="434"/>
                    <a:pt x="255" y="427"/>
                    <a:pt x="254" y="422"/>
                  </a:cubicBezTo>
                  <a:cubicBezTo>
                    <a:pt x="253" y="428"/>
                    <a:pt x="253" y="435"/>
                    <a:pt x="254" y="440"/>
                  </a:cubicBezTo>
                  <a:close/>
                  <a:moveTo>
                    <a:pt x="214" y="427"/>
                  </a:moveTo>
                  <a:cubicBezTo>
                    <a:pt x="215" y="427"/>
                    <a:pt x="215" y="427"/>
                    <a:pt x="217" y="427"/>
                  </a:cubicBezTo>
                  <a:cubicBezTo>
                    <a:pt x="217" y="425"/>
                    <a:pt x="218" y="425"/>
                    <a:pt x="217" y="424"/>
                  </a:cubicBezTo>
                  <a:cubicBezTo>
                    <a:pt x="216" y="425"/>
                    <a:pt x="215" y="426"/>
                    <a:pt x="214" y="427"/>
                  </a:cubicBezTo>
                  <a:close/>
                  <a:moveTo>
                    <a:pt x="309" y="427"/>
                  </a:moveTo>
                  <a:cubicBezTo>
                    <a:pt x="310" y="427"/>
                    <a:pt x="309" y="429"/>
                    <a:pt x="310" y="430"/>
                  </a:cubicBezTo>
                  <a:cubicBezTo>
                    <a:pt x="311" y="428"/>
                    <a:pt x="314" y="428"/>
                    <a:pt x="313" y="427"/>
                  </a:cubicBezTo>
                  <a:cubicBezTo>
                    <a:pt x="312" y="428"/>
                    <a:pt x="311" y="426"/>
                    <a:pt x="309" y="427"/>
                  </a:cubicBezTo>
                  <a:close/>
                  <a:moveTo>
                    <a:pt x="318" y="428"/>
                  </a:moveTo>
                  <a:cubicBezTo>
                    <a:pt x="319" y="427"/>
                    <a:pt x="319" y="429"/>
                    <a:pt x="321" y="429"/>
                  </a:cubicBezTo>
                  <a:cubicBezTo>
                    <a:pt x="322" y="428"/>
                    <a:pt x="321" y="427"/>
                    <a:pt x="320" y="427"/>
                  </a:cubicBezTo>
                  <a:cubicBezTo>
                    <a:pt x="320" y="428"/>
                    <a:pt x="317" y="426"/>
                    <a:pt x="318" y="428"/>
                  </a:cubicBezTo>
                  <a:close/>
                  <a:moveTo>
                    <a:pt x="314" y="433"/>
                  </a:moveTo>
                  <a:cubicBezTo>
                    <a:pt x="315" y="433"/>
                    <a:pt x="315" y="432"/>
                    <a:pt x="316" y="432"/>
                  </a:cubicBezTo>
                  <a:cubicBezTo>
                    <a:pt x="316" y="431"/>
                    <a:pt x="316" y="431"/>
                    <a:pt x="315" y="430"/>
                  </a:cubicBezTo>
                  <a:cubicBezTo>
                    <a:pt x="315" y="431"/>
                    <a:pt x="314" y="431"/>
                    <a:pt x="314" y="433"/>
                  </a:cubicBezTo>
                  <a:close/>
                  <a:moveTo>
                    <a:pt x="212" y="436"/>
                  </a:moveTo>
                  <a:cubicBezTo>
                    <a:pt x="215" y="436"/>
                    <a:pt x="220" y="436"/>
                    <a:pt x="219" y="433"/>
                  </a:cubicBezTo>
                  <a:cubicBezTo>
                    <a:pt x="216" y="434"/>
                    <a:pt x="214" y="435"/>
                    <a:pt x="212" y="436"/>
                  </a:cubicBezTo>
                  <a:close/>
                  <a:moveTo>
                    <a:pt x="311" y="438"/>
                  </a:moveTo>
                  <a:cubicBezTo>
                    <a:pt x="313" y="438"/>
                    <a:pt x="312" y="437"/>
                    <a:pt x="313" y="437"/>
                  </a:cubicBezTo>
                  <a:cubicBezTo>
                    <a:pt x="313" y="437"/>
                    <a:pt x="313" y="437"/>
                    <a:pt x="313" y="436"/>
                  </a:cubicBezTo>
                  <a:cubicBezTo>
                    <a:pt x="313" y="436"/>
                    <a:pt x="313" y="436"/>
                    <a:pt x="313" y="436"/>
                  </a:cubicBezTo>
                  <a:cubicBezTo>
                    <a:pt x="312" y="437"/>
                    <a:pt x="311" y="437"/>
                    <a:pt x="311" y="438"/>
                  </a:cubicBezTo>
                  <a:close/>
                  <a:moveTo>
                    <a:pt x="233" y="439"/>
                  </a:moveTo>
                  <a:cubicBezTo>
                    <a:pt x="234" y="439"/>
                    <a:pt x="234" y="439"/>
                    <a:pt x="235" y="439"/>
                  </a:cubicBezTo>
                  <a:cubicBezTo>
                    <a:pt x="235" y="438"/>
                    <a:pt x="232" y="437"/>
                    <a:pt x="232" y="438"/>
                  </a:cubicBezTo>
                  <a:cubicBezTo>
                    <a:pt x="232" y="438"/>
                    <a:pt x="234" y="438"/>
                    <a:pt x="233" y="439"/>
                  </a:cubicBezTo>
                  <a:close/>
                  <a:moveTo>
                    <a:pt x="247" y="449"/>
                  </a:moveTo>
                  <a:cubicBezTo>
                    <a:pt x="249" y="448"/>
                    <a:pt x="249" y="443"/>
                    <a:pt x="247" y="441"/>
                  </a:cubicBezTo>
                  <a:cubicBezTo>
                    <a:pt x="247" y="444"/>
                    <a:pt x="248" y="446"/>
                    <a:pt x="247" y="449"/>
                  </a:cubicBezTo>
                  <a:close/>
                  <a:moveTo>
                    <a:pt x="293" y="447"/>
                  </a:moveTo>
                  <a:cubicBezTo>
                    <a:pt x="294" y="447"/>
                    <a:pt x="296" y="447"/>
                    <a:pt x="297" y="446"/>
                  </a:cubicBezTo>
                  <a:cubicBezTo>
                    <a:pt x="295" y="446"/>
                    <a:pt x="294" y="446"/>
                    <a:pt x="293" y="447"/>
                  </a:cubicBezTo>
                  <a:close/>
                  <a:moveTo>
                    <a:pt x="230" y="452"/>
                  </a:moveTo>
                  <a:cubicBezTo>
                    <a:pt x="231" y="450"/>
                    <a:pt x="234" y="452"/>
                    <a:pt x="235" y="450"/>
                  </a:cubicBezTo>
                  <a:cubicBezTo>
                    <a:pt x="233" y="450"/>
                    <a:pt x="229" y="450"/>
                    <a:pt x="230" y="452"/>
                  </a:cubicBezTo>
                  <a:close/>
                  <a:moveTo>
                    <a:pt x="247" y="456"/>
                  </a:moveTo>
                  <a:cubicBezTo>
                    <a:pt x="249" y="455"/>
                    <a:pt x="248" y="451"/>
                    <a:pt x="248" y="450"/>
                  </a:cubicBezTo>
                  <a:cubicBezTo>
                    <a:pt x="247" y="451"/>
                    <a:pt x="247" y="454"/>
                    <a:pt x="247" y="456"/>
                  </a:cubicBezTo>
                  <a:close/>
                  <a:moveTo>
                    <a:pt x="241" y="465"/>
                  </a:moveTo>
                  <a:cubicBezTo>
                    <a:pt x="241" y="464"/>
                    <a:pt x="243" y="465"/>
                    <a:pt x="243" y="464"/>
                  </a:cubicBezTo>
                  <a:cubicBezTo>
                    <a:pt x="242" y="460"/>
                    <a:pt x="244" y="455"/>
                    <a:pt x="243" y="454"/>
                  </a:cubicBezTo>
                  <a:cubicBezTo>
                    <a:pt x="243" y="457"/>
                    <a:pt x="238" y="461"/>
                    <a:pt x="241" y="465"/>
                  </a:cubicBezTo>
                  <a:close/>
                  <a:moveTo>
                    <a:pt x="229" y="457"/>
                  </a:moveTo>
                  <a:cubicBezTo>
                    <a:pt x="229" y="460"/>
                    <a:pt x="228" y="465"/>
                    <a:pt x="228" y="470"/>
                  </a:cubicBezTo>
                  <a:cubicBezTo>
                    <a:pt x="230" y="465"/>
                    <a:pt x="231" y="460"/>
                    <a:pt x="234" y="456"/>
                  </a:cubicBezTo>
                  <a:cubicBezTo>
                    <a:pt x="234" y="461"/>
                    <a:pt x="232" y="463"/>
                    <a:pt x="230" y="470"/>
                  </a:cubicBezTo>
                  <a:cubicBezTo>
                    <a:pt x="233" y="469"/>
                    <a:pt x="234" y="468"/>
                    <a:pt x="237" y="467"/>
                  </a:cubicBezTo>
                  <a:cubicBezTo>
                    <a:pt x="234" y="464"/>
                    <a:pt x="239" y="457"/>
                    <a:pt x="236" y="454"/>
                  </a:cubicBezTo>
                  <a:cubicBezTo>
                    <a:pt x="234" y="455"/>
                    <a:pt x="232" y="456"/>
                    <a:pt x="229" y="457"/>
                  </a:cubicBezTo>
                  <a:close/>
                  <a:moveTo>
                    <a:pt x="256" y="455"/>
                  </a:moveTo>
                  <a:cubicBezTo>
                    <a:pt x="256" y="456"/>
                    <a:pt x="255" y="458"/>
                    <a:pt x="256" y="458"/>
                  </a:cubicBezTo>
                  <a:cubicBezTo>
                    <a:pt x="258" y="457"/>
                    <a:pt x="261" y="457"/>
                    <a:pt x="262" y="455"/>
                  </a:cubicBezTo>
                  <a:cubicBezTo>
                    <a:pt x="259" y="454"/>
                    <a:pt x="258" y="455"/>
                    <a:pt x="256" y="455"/>
                  </a:cubicBezTo>
                  <a:close/>
                  <a:moveTo>
                    <a:pt x="141" y="487"/>
                  </a:moveTo>
                  <a:cubicBezTo>
                    <a:pt x="142" y="487"/>
                    <a:pt x="144" y="487"/>
                    <a:pt x="145" y="486"/>
                  </a:cubicBezTo>
                  <a:cubicBezTo>
                    <a:pt x="144" y="485"/>
                    <a:pt x="146" y="484"/>
                    <a:pt x="146" y="483"/>
                  </a:cubicBezTo>
                  <a:cubicBezTo>
                    <a:pt x="133" y="474"/>
                    <a:pt x="121" y="465"/>
                    <a:pt x="108" y="457"/>
                  </a:cubicBezTo>
                  <a:cubicBezTo>
                    <a:pt x="118" y="467"/>
                    <a:pt x="130" y="477"/>
                    <a:pt x="141" y="487"/>
                  </a:cubicBezTo>
                  <a:close/>
                  <a:moveTo>
                    <a:pt x="224" y="459"/>
                  </a:moveTo>
                  <a:cubicBezTo>
                    <a:pt x="223" y="464"/>
                    <a:pt x="219" y="470"/>
                    <a:pt x="217" y="475"/>
                  </a:cubicBezTo>
                  <a:cubicBezTo>
                    <a:pt x="220" y="475"/>
                    <a:pt x="222" y="473"/>
                    <a:pt x="225" y="472"/>
                  </a:cubicBezTo>
                  <a:cubicBezTo>
                    <a:pt x="225" y="466"/>
                    <a:pt x="227" y="462"/>
                    <a:pt x="226" y="458"/>
                  </a:cubicBezTo>
                  <a:cubicBezTo>
                    <a:pt x="226" y="459"/>
                    <a:pt x="225" y="459"/>
                    <a:pt x="224" y="459"/>
                  </a:cubicBezTo>
                  <a:close/>
                  <a:moveTo>
                    <a:pt x="218" y="467"/>
                  </a:moveTo>
                  <a:cubicBezTo>
                    <a:pt x="219" y="466"/>
                    <a:pt x="221" y="462"/>
                    <a:pt x="219" y="461"/>
                  </a:cubicBezTo>
                  <a:cubicBezTo>
                    <a:pt x="218" y="462"/>
                    <a:pt x="219" y="465"/>
                    <a:pt x="218" y="467"/>
                  </a:cubicBezTo>
                  <a:close/>
                  <a:moveTo>
                    <a:pt x="209" y="463"/>
                  </a:moveTo>
                  <a:cubicBezTo>
                    <a:pt x="211" y="463"/>
                    <a:pt x="213" y="463"/>
                    <a:pt x="213" y="462"/>
                  </a:cubicBezTo>
                  <a:cubicBezTo>
                    <a:pt x="211" y="462"/>
                    <a:pt x="210" y="462"/>
                    <a:pt x="209" y="463"/>
                  </a:cubicBezTo>
                  <a:close/>
                  <a:moveTo>
                    <a:pt x="214" y="464"/>
                  </a:moveTo>
                  <a:cubicBezTo>
                    <a:pt x="213" y="470"/>
                    <a:pt x="210" y="474"/>
                    <a:pt x="208" y="480"/>
                  </a:cubicBezTo>
                  <a:cubicBezTo>
                    <a:pt x="209" y="480"/>
                    <a:pt x="212" y="478"/>
                    <a:pt x="213" y="477"/>
                  </a:cubicBezTo>
                  <a:cubicBezTo>
                    <a:pt x="214" y="472"/>
                    <a:pt x="216" y="466"/>
                    <a:pt x="217" y="462"/>
                  </a:cubicBezTo>
                  <a:cubicBezTo>
                    <a:pt x="215" y="463"/>
                    <a:pt x="215" y="464"/>
                    <a:pt x="214" y="464"/>
                  </a:cubicBezTo>
                  <a:close/>
                  <a:moveTo>
                    <a:pt x="199" y="467"/>
                  </a:moveTo>
                  <a:cubicBezTo>
                    <a:pt x="201" y="466"/>
                    <a:pt x="204" y="467"/>
                    <a:pt x="205" y="464"/>
                  </a:cubicBezTo>
                  <a:cubicBezTo>
                    <a:pt x="202" y="465"/>
                    <a:pt x="200" y="465"/>
                    <a:pt x="199" y="467"/>
                  </a:cubicBezTo>
                  <a:close/>
                  <a:moveTo>
                    <a:pt x="209" y="466"/>
                  </a:moveTo>
                  <a:cubicBezTo>
                    <a:pt x="208" y="469"/>
                    <a:pt x="207" y="474"/>
                    <a:pt x="208" y="475"/>
                  </a:cubicBezTo>
                  <a:cubicBezTo>
                    <a:pt x="209" y="471"/>
                    <a:pt x="211" y="468"/>
                    <a:pt x="212" y="464"/>
                  </a:cubicBezTo>
                  <a:cubicBezTo>
                    <a:pt x="211" y="465"/>
                    <a:pt x="210" y="465"/>
                    <a:pt x="209" y="466"/>
                  </a:cubicBezTo>
                  <a:close/>
                  <a:moveTo>
                    <a:pt x="217" y="471"/>
                  </a:moveTo>
                  <a:cubicBezTo>
                    <a:pt x="218" y="471"/>
                    <a:pt x="218" y="468"/>
                    <a:pt x="217" y="467"/>
                  </a:cubicBezTo>
                  <a:cubicBezTo>
                    <a:pt x="217" y="469"/>
                    <a:pt x="217" y="470"/>
                    <a:pt x="217" y="471"/>
                  </a:cubicBezTo>
                  <a:close/>
                  <a:moveTo>
                    <a:pt x="195" y="469"/>
                  </a:moveTo>
                  <a:cubicBezTo>
                    <a:pt x="197" y="469"/>
                    <a:pt x="197" y="469"/>
                    <a:pt x="197" y="467"/>
                  </a:cubicBezTo>
                  <a:cubicBezTo>
                    <a:pt x="196" y="467"/>
                    <a:pt x="195" y="468"/>
                    <a:pt x="195" y="469"/>
                  </a:cubicBezTo>
                  <a:close/>
                  <a:moveTo>
                    <a:pt x="199" y="470"/>
                  </a:moveTo>
                  <a:cubicBezTo>
                    <a:pt x="198" y="475"/>
                    <a:pt x="197" y="478"/>
                    <a:pt x="197" y="482"/>
                  </a:cubicBezTo>
                  <a:cubicBezTo>
                    <a:pt x="201" y="479"/>
                    <a:pt x="200" y="472"/>
                    <a:pt x="204" y="470"/>
                  </a:cubicBezTo>
                  <a:cubicBezTo>
                    <a:pt x="204" y="475"/>
                    <a:pt x="201" y="479"/>
                    <a:pt x="200" y="483"/>
                  </a:cubicBezTo>
                  <a:cubicBezTo>
                    <a:pt x="201" y="484"/>
                    <a:pt x="202" y="482"/>
                    <a:pt x="204" y="482"/>
                  </a:cubicBezTo>
                  <a:cubicBezTo>
                    <a:pt x="204" y="477"/>
                    <a:pt x="206" y="472"/>
                    <a:pt x="205" y="467"/>
                  </a:cubicBezTo>
                  <a:cubicBezTo>
                    <a:pt x="202" y="468"/>
                    <a:pt x="201" y="469"/>
                    <a:pt x="199" y="470"/>
                  </a:cubicBezTo>
                  <a:close/>
                  <a:moveTo>
                    <a:pt x="193" y="470"/>
                  </a:moveTo>
                  <a:cubicBezTo>
                    <a:pt x="195" y="471"/>
                    <a:pt x="196" y="469"/>
                    <a:pt x="194" y="468"/>
                  </a:cubicBezTo>
                  <a:cubicBezTo>
                    <a:pt x="194" y="469"/>
                    <a:pt x="193" y="469"/>
                    <a:pt x="193" y="470"/>
                  </a:cubicBezTo>
                  <a:close/>
                  <a:moveTo>
                    <a:pt x="181" y="475"/>
                  </a:moveTo>
                  <a:cubicBezTo>
                    <a:pt x="184" y="474"/>
                    <a:pt x="187" y="474"/>
                    <a:pt x="188" y="472"/>
                  </a:cubicBezTo>
                  <a:cubicBezTo>
                    <a:pt x="185" y="472"/>
                    <a:pt x="183" y="474"/>
                    <a:pt x="181" y="475"/>
                  </a:cubicBezTo>
                  <a:close/>
                  <a:moveTo>
                    <a:pt x="192" y="475"/>
                  </a:moveTo>
                  <a:cubicBezTo>
                    <a:pt x="193" y="475"/>
                    <a:pt x="194" y="474"/>
                    <a:pt x="194" y="472"/>
                  </a:cubicBezTo>
                  <a:cubicBezTo>
                    <a:pt x="193" y="472"/>
                    <a:pt x="193" y="472"/>
                    <a:pt x="193" y="472"/>
                  </a:cubicBezTo>
                  <a:cubicBezTo>
                    <a:pt x="193" y="474"/>
                    <a:pt x="193" y="474"/>
                    <a:pt x="192" y="475"/>
                  </a:cubicBezTo>
                  <a:close/>
                  <a:moveTo>
                    <a:pt x="183" y="491"/>
                  </a:moveTo>
                  <a:cubicBezTo>
                    <a:pt x="186" y="490"/>
                    <a:pt x="187" y="489"/>
                    <a:pt x="190" y="488"/>
                  </a:cubicBezTo>
                  <a:cubicBezTo>
                    <a:pt x="188" y="483"/>
                    <a:pt x="191" y="475"/>
                    <a:pt x="190" y="473"/>
                  </a:cubicBezTo>
                  <a:cubicBezTo>
                    <a:pt x="187" y="479"/>
                    <a:pt x="186" y="484"/>
                    <a:pt x="183" y="491"/>
                  </a:cubicBezTo>
                  <a:close/>
                  <a:moveTo>
                    <a:pt x="181" y="477"/>
                  </a:moveTo>
                  <a:cubicBezTo>
                    <a:pt x="180" y="483"/>
                    <a:pt x="179" y="488"/>
                    <a:pt x="180" y="492"/>
                  </a:cubicBezTo>
                  <a:cubicBezTo>
                    <a:pt x="181" y="486"/>
                    <a:pt x="185" y="482"/>
                    <a:pt x="186" y="475"/>
                  </a:cubicBezTo>
                  <a:cubicBezTo>
                    <a:pt x="184" y="475"/>
                    <a:pt x="183" y="477"/>
                    <a:pt x="181" y="477"/>
                  </a:cubicBezTo>
                  <a:close/>
                  <a:moveTo>
                    <a:pt x="195" y="478"/>
                  </a:moveTo>
                  <a:cubicBezTo>
                    <a:pt x="196" y="478"/>
                    <a:pt x="195" y="476"/>
                    <a:pt x="196" y="475"/>
                  </a:cubicBezTo>
                  <a:cubicBezTo>
                    <a:pt x="196" y="475"/>
                    <a:pt x="195" y="475"/>
                    <a:pt x="195" y="475"/>
                  </a:cubicBezTo>
                  <a:cubicBezTo>
                    <a:pt x="195" y="477"/>
                    <a:pt x="195" y="477"/>
                    <a:pt x="195" y="478"/>
                  </a:cubicBezTo>
                  <a:close/>
                  <a:moveTo>
                    <a:pt x="173" y="478"/>
                  </a:moveTo>
                  <a:cubicBezTo>
                    <a:pt x="172" y="482"/>
                    <a:pt x="170" y="491"/>
                    <a:pt x="171" y="496"/>
                  </a:cubicBezTo>
                  <a:cubicBezTo>
                    <a:pt x="175" y="490"/>
                    <a:pt x="175" y="483"/>
                    <a:pt x="179" y="478"/>
                  </a:cubicBezTo>
                  <a:cubicBezTo>
                    <a:pt x="179" y="478"/>
                    <a:pt x="177" y="478"/>
                    <a:pt x="177" y="478"/>
                  </a:cubicBezTo>
                  <a:cubicBezTo>
                    <a:pt x="177" y="477"/>
                    <a:pt x="179" y="476"/>
                    <a:pt x="177" y="476"/>
                  </a:cubicBezTo>
                  <a:cubicBezTo>
                    <a:pt x="176" y="477"/>
                    <a:pt x="174" y="477"/>
                    <a:pt x="173" y="478"/>
                  </a:cubicBezTo>
                  <a:close/>
                  <a:moveTo>
                    <a:pt x="192" y="487"/>
                  </a:moveTo>
                  <a:cubicBezTo>
                    <a:pt x="194" y="487"/>
                    <a:pt x="195" y="486"/>
                    <a:pt x="196" y="485"/>
                  </a:cubicBezTo>
                  <a:cubicBezTo>
                    <a:pt x="193" y="484"/>
                    <a:pt x="196" y="481"/>
                    <a:pt x="195" y="478"/>
                  </a:cubicBezTo>
                  <a:cubicBezTo>
                    <a:pt x="194" y="481"/>
                    <a:pt x="193" y="485"/>
                    <a:pt x="192" y="487"/>
                  </a:cubicBezTo>
                  <a:close/>
                  <a:moveTo>
                    <a:pt x="166" y="482"/>
                  </a:moveTo>
                  <a:cubicBezTo>
                    <a:pt x="165" y="482"/>
                    <a:pt x="164" y="483"/>
                    <a:pt x="163" y="483"/>
                  </a:cubicBezTo>
                  <a:cubicBezTo>
                    <a:pt x="164" y="489"/>
                    <a:pt x="160" y="494"/>
                    <a:pt x="161" y="499"/>
                  </a:cubicBezTo>
                  <a:cubicBezTo>
                    <a:pt x="164" y="498"/>
                    <a:pt x="164" y="494"/>
                    <a:pt x="166" y="492"/>
                  </a:cubicBezTo>
                  <a:cubicBezTo>
                    <a:pt x="166" y="488"/>
                    <a:pt x="170" y="484"/>
                    <a:pt x="169" y="480"/>
                  </a:cubicBezTo>
                  <a:cubicBezTo>
                    <a:pt x="168" y="481"/>
                    <a:pt x="166" y="481"/>
                    <a:pt x="166" y="482"/>
                  </a:cubicBezTo>
                  <a:close/>
                  <a:moveTo>
                    <a:pt x="154" y="485"/>
                  </a:moveTo>
                  <a:cubicBezTo>
                    <a:pt x="154" y="487"/>
                    <a:pt x="156" y="487"/>
                    <a:pt x="156" y="487"/>
                  </a:cubicBezTo>
                  <a:cubicBezTo>
                    <a:pt x="157" y="486"/>
                    <a:pt x="159" y="486"/>
                    <a:pt x="159" y="484"/>
                  </a:cubicBezTo>
                  <a:cubicBezTo>
                    <a:pt x="158" y="484"/>
                    <a:pt x="156" y="486"/>
                    <a:pt x="154" y="485"/>
                  </a:cubicBezTo>
                  <a:close/>
                  <a:moveTo>
                    <a:pt x="176" y="488"/>
                  </a:moveTo>
                  <a:cubicBezTo>
                    <a:pt x="177" y="488"/>
                    <a:pt x="176" y="490"/>
                    <a:pt x="177" y="489"/>
                  </a:cubicBezTo>
                  <a:cubicBezTo>
                    <a:pt x="177" y="488"/>
                    <a:pt x="179" y="485"/>
                    <a:pt x="177" y="485"/>
                  </a:cubicBezTo>
                  <a:cubicBezTo>
                    <a:pt x="177" y="487"/>
                    <a:pt x="177" y="488"/>
                    <a:pt x="176" y="488"/>
                  </a:cubicBezTo>
                  <a:close/>
                  <a:moveTo>
                    <a:pt x="150" y="491"/>
                  </a:moveTo>
                  <a:cubicBezTo>
                    <a:pt x="151" y="493"/>
                    <a:pt x="149" y="502"/>
                    <a:pt x="152" y="504"/>
                  </a:cubicBezTo>
                  <a:cubicBezTo>
                    <a:pt x="153" y="500"/>
                    <a:pt x="153" y="494"/>
                    <a:pt x="155" y="491"/>
                  </a:cubicBezTo>
                  <a:cubicBezTo>
                    <a:pt x="154" y="489"/>
                    <a:pt x="153" y="488"/>
                    <a:pt x="151" y="488"/>
                  </a:cubicBezTo>
                  <a:cubicBezTo>
                    <a:pt x="151" y="491"/>
                    <a:pt x="150" y="490"/>
                    <a:pt x="150" y="491"/>
                  </a:cubicBezTo>
                  <a:close/>
                  <a:moveTo>
                    <a:pt x="175" y="494"/>
                  </a:moveTo>
                  <a:cubicBezTo>
                    <a:pt x="176" y="494"/>
                    <a:pt x="176" y="494"/>
                    <a:pt x="177" y="493"/>
                  </a:cubicBezTo>
                  <a:cubicBezTo>
                    <a:pt x="177" y="492"/>
                    <a:pt x="177" y="491"/>
                    <a:pt x="177" y="490"/>
                  </a:cubicBezTo>
                  <a:cubicBezTo>
                    <a:pt x="177" y="490"/>
                    <a:pt x="177" y="490"/>
                    <a:pt x="176" y="490"/>
                  </a:cubicBezTo>
                  <a:cubicBezTo>
                    <a:pt x="175" y="491"/>
                    <a:pt x="175" y="493"/>
                    <a:pt x="175" y="494"/>
                  </a:cubicBezTo>
                  <a:close/>
                  <a:moveTo>
                    <a:pt x="167" y="491"/>
                  </a:moveTo>
                  <a:cubicBezTo>
                    <a:pt x="167" y="494"/>
                    <a:pt x="166" y="496"/>
                    <a:pt x="165" y="499"/>
                  </a:cubicBezTo>
                  <a:cubicBezTo>
                    <a:pt x="166" y="498"/>
                    <a:pt x="168" y="498"/>
                    <a:pt x="169" y="497"/>
                  </a:cubicBezTo>
                  <a:cubicBezTo>
                    <a:pt x="168" y="495"/>
                    <a:pt x="170" y="492"/>
                    <a:pt x="168" y="491"/>
                  </a:cubicBezTo>
                  <a:cubicBezTo>
                    <a:pt x="168" y="491"/>
                    <a:pt x="168" y="491"/>
                    <a:pt x="167" y="491"/>
                  </a:cubicBezTo>
                  <a:close/>
                  <a:moveTo>
                    <a:pt x="143" y="495"/>
                  </a:moveTo>
                  <a:cubicBezTo>
                    <a:pt x="145" y="495"/>
                    <a:pt x="142" y="498"/>
                    <a:pt x="145" y="499"/>
                  </a:cubicBezTo>
                  <a:cubicBezTo>
                    <a:pt x="145" y="497"/>
                    <a:pt x="145" y="496"/>
                    <a:pt x="145" y="494"/>
                  </a:cubicBezTo>
                  <a:cubicBezTo>
                    <a:pt x="144" y="493"/>
                    <a:pt x="144" y="494"/>
                    <a:pt x="143" y="493"/>
                  </a:cubicBezTo>
                  <a:cubicBezTo>
                    <a:pt x="143" y="494"/>
                    <a:pt x="143" y="494"/>
                    <a:pt x="143" y="495"/>
                  </a:cubicBezTo>
                  <a:close/>
                  <a:moveTo>
                    <a:pt x="155" y="502"/>
                  </a:moveTo>
                  <a:cubicBezTo>
                    <a:pt x="156" y="502"/>
                    <a:pt x="157" y="501"/>
                    <a:pt x="159" y="501"/>
                  </a:cubicBezTo>
                  <a:cubicBezTo>
                    <a:pt x="158" y="499"/>
                    <a:pt x="156" y="498"/>
                    <a:pt x="156" y="495"/>
                  </a:cubicBezTo>
                  <a:cubicBezTo>
                    <a:pt x="156" y="496"/>
                    <a:pt x="156" y="495"/>
                    <a:pt x="155" y="495"/>
                  </a:cubicBezTo>
                  <a:cubicBezTo>
                    <a:pt x="155" y="499"/>
                    <a:pt x="155" y="500"/>
                    <a:pt x="155" y="502"/>
                  </a:cubicBezTo>
                  <a:close/>
                  <a:moveTo>
                    <a:pt x="171" y="502"/>
                  </a:moveTo>
                  <a:cubicBezTo>
                    <a:pt x="174" y="501"/>
                    <a:pt x="176" y="501"/>
                    <a:pt x="177" y="499"/>
                  </a:cubicBezTo>
                  <a:cubicBezTo>
                    <a:pt x="175" y="500"/>
                    <a:pt x="173" y="501"/>
                    <a:pt x="171" y="502"/>
                  </a:cubicBezTo>
                  <a:close/>
                  <a:moveTo>
                    <a:pt x="159" y="509"/>
                  </a:moveTo>
                  <a:cubicBezTo>
                    <a:pt x="163" y="507"/>
                    <a:pt x="167" y="505"/>
                    <a:pt x="171" y="503"/>
                  </a:cubicBezTo>
                  <a:cubicBezTo>
                    <a:pt x="166" y="504"/>
                    <a:pt x="161" y="505"/>
                    <a:pt x="159" y="509"/>
                  </a:cubicBezTo>
                  <a:close/>
                  <a:moveTo>
                    <a:pt x="149" y="512"/>
                  </a:moveTo>
                  <a:cubicBezTo>
                    <a:pt x="151" y="513"/>
                    <a:pt x="152" y="512"/>
                    <a:pt x="154" y="512"/>
                  </a:cubicBezTo>
                  <a:cubicBezTo>
                    <a:pt x="153" y="508"/>
                    <a:pt x="150" y="511"/>
                    <a:pt x="149" y="51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Freeform 84"/>
            <p:cNvSpPr>
              <a:spLocks/>
            </p:cNvSpPr>
            <p:nvPr/>
          </p:nvSpPr>
          <p:spPr bwMode="auto">
            <a:xfrm>
              <a:off x="3296444" y="808361"/>
              <a:ext cx="46038" cy="23813"/>
            </a:xfrm>
            <a:custGeom>
              <a:avLst/>
              <a:gdLst>
                <a:gd name="T0" fmla="*/ 26 w 26"/>
                <a:gd name="T1" fmla="*/ 1 h 14"/>
                <a:gd name="T2" fmla="*/ 18 w 26"/>
                <a:gd name="T3" fmla="*/ 5 h 14"/>
                <a:gd name="T4" fmla="*/ 13 w 26"/>
                <a:gd name="T5" fmla="*/ 7 h 14"/>
                <a:gd name="T6" fmla="*/ 0 w 26"/>
                <a:gd name="T7" fmla="*/ 14 h 14"/>
                <a:gd name="T8" fmla="*/ 9 w 26"/>
                <a:gd name="T9" fmla="*/ 10 h 14"/>
                <a:gd name="T10" fmla="*/ 20 w 26"/>
                <a:gd name="T11" fmla="*/ 2 h 14"/>
                <a:gd name="T12" fmla="*/ 26 w 26"/>
                <a:gd name="T1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4">
                  <a:moveTo>
                    <a:pt x="26" y="1"/>
                  </a:moveTo>
                  <a:cubicBezTo>
                    <a:pt x="25" y="4"/>
                    <a:pt x="20" y="5"/>
                    <a:pt x="18" y="5"/>
                  </a:cubicBezTo>
                  <a:cubicBezTo>
                    <a:pt x="18" y="6"/>
                    <a:pt x="14" y="9"/>
                    <a:pt x="13" y="7"/>
                  </a:cubicBezTo>
                  <a:cubicBezTo>
                    <a:pt x="10" y="11"/>
                    <a:pt x="4" y="12"/>
                    <a:pt x="0" y="14"/>
                  </a:cubicBezTo>
                  <a:cubicBezTo>
                    <a:pt x="3" y="13"/>
                    <a:pt x="5" y="9"/>
                    <a:pt x="9" y="10"/>
                  </a:cubicBezTo>
                  <a:cubicBezTo>
                    <a:pt x="11" y="6"/>
                    <a:pt x="18" y="5"/>
                    <a:pt x="20" y="2"/>
                  </a:cubicBezTo>
                  <a:cubicBezTo>
                    <a:pt x="22" y="3"/>
                    <a:pt x="24" y="0"/>
                    <a:pt x="26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85"/>
            <p:cNvSpPr>
              <a:spLocks/>
            </p:cNvSpPr>
            <p:nvPr/>
          </p:nvSpPr>
          <p:spPr bwMode="auto">
            <a:xfrm>
              <a:off x="3423444" y="849636"/>
              <a:ext cx="6350" cy="3175"/>
            </a:xfrm>
            <a:custGeom>
              <a:avLst/>
              <a:gdLst>
                <a:gd name="T0" fmla="*/ 4 w 4"/>
                <a:gd name="T1" fmla="*/ 1 h 2"/>
                <a:gd name="T2" fmla="*/ 0 w 4"/>
                <a:gd name="T3" fmla="*/ 1 h 2"/>
                <a:gd name="T4" fmla="*/ 4 w 4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4" y="1"/>
                  </a:moveTo>
                  <a:cubicBezTo>
                    <a:pt x="3" y="2"/>
                    <a:pt x="1" y="1"/>
                    <a:pt x="0" y="1"/>
                  </a:cubicBezTo>
                  <a:cubicBezTo>
                    <a:pt x="0" y="0"/>
                    <a:pt x="3" y="1"/>
                    <a:pt x="4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86"/>
            <p:cNvSpPr>
              <a:spLocks/>
            </p:cNvSpPr>
            <p:nvPr/>
          </p:nvSpPr>
          <p:spPr bwMode="auto">
            <a:xfrm>
              <a:off x="3420269" y="875036"/>
              <a:ext cx="41275" cy="22225"/>
            </a:xfrm>
            <a:custGeom>
              <a:avLst/>
              <a:gdLst>
                <a:gd name="T0" fmla="*/ 2 w 24"/>
                <a:gd name="T1" fmla="*/ 11 h 13"/>
                <a:gd name="T2" fmla="*/ 0 w 24"/>
                <a:gd name="T3" fmla="*/ 11 h 13"/>
                <a:gd name="T4" fmla="*/ 19 w 24"/>
                <a:gd name="T5" fmla="*/ 2 h 13"/>
                <a:gd name="T6" fmla="*/ 19 w 24"/>
                <a:gd name="T7" fmla="*/ 3 h 13"/>
                <a:gd name="T8" fmla="*/ 22 w 24"/>
                <a:gd name="T9" fmla="*/ 2 h 13"/>
                <a:gd name="T10" fmla="*/ 22 w 24"/>
                <a:gd name="T11" fmla="*/ 0 h 13"/>
                <a:gd name="T12" fmla="*/ 24 w 24"/>
                <a:gd name="T13" fmla="*/ 2 h 13"/>
                <a:gd name="T14" fmla="*/ 0 w 24"/>
                <a:gd name="T15" fmla="*/ 13 h 13"/>
                <a:gd name="T16" fmla="*/ 2 w 24"/>
                <a:gd name="T17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3">
                  <a:moveTo>
                    <a:pt x="2" y="11"/>
                  </a:moveTo>
                  <a:cubicBezTo>
                    <a:pt x="2" y="10"/>
                    <a:pt x="0" y="10"/>
                    <a:pt x="0" y="11"/>
                  </a:cubicBezTo>
                  <a:cubicBezTo>
                    <a:pt x="3" y="6"/>
                    <a:pt x="13" y="5"/>
                    <a:pt x="19" y="2"/>
                  </a:cubicBezTo>
                  <a:cubicBezTo>
                    <a:pt x="19" y="2"/>
                    <a:pt x="19" y="2"/>
                    <a:pt x="19" y="3"/>
                  </a:cubicBezTo>
                  <a:cubicBezTo>
                    <a:pt x="21" y="3"/>
                    <a:pt x="21" y="2"/>
                    <a:pt x="22" y="2"/>
                  </a:cubicBezTo>
                  <a:cubicBezTo>
                    <a:pt x="22" y="1"/>
                    <a:pt x="22" y="1"/>
                    <a:pt x="22" y="0"/>
                  </a:cubicBezTo>
                  <a:cubicBezTo>
                    <a:pt x="23" y="1"/>
                    <a:pt x="24" y="1"/>
                    <a:pt x="24" y="2"/>
                  </a:cubicBezTo>
                  <a:cubicBezTo>
                    <a:pt x="16" y="4"/>
                    <a:pt x="7" y="8"/>
                    <a:pt x="0" y="13"/>
                  </a:cubicBezTo>
                  <a:cubicBezTo>
                    <a:pt x="0" y="11"/>
                    <a:pt x="1" y="12"/>
                    <a:pt x="2" y="1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87"/>
            <p:cNvSpPr>
              <a:spLocks/>
            </p:cNvSpPr>
            <p:nvPr/>
          </p:nvSpPr>
          <p:spPr bwMode="auto">
            <a:xfrm>
              <a:off x="3131344" y="873448"/>
              <a:ext cx="50800" cy="39688"/>
            </a:xfrm>
            <a:custGeom>
              <a:avLst/>
              <a:gdLst>
                <a:gd name="T0" fmla="*/ 0 w 29"/>
                <a:gd name="T1" fmla="*/ 2 h 23"/>
                <a:gd name="T2" fmla="*/ 9 w 29"/>
                <a:gd name="T3" fmla="*/ 6 h 23"/>
                <a:gd name="T4" fmla="*/ 10 w 29"/>
                <a:gd name="T5" fmla="*/ 8 h 23"/>
                <a:gd name="T6" fmla="*/ 29 w 29"/>
                <a:gd name="T7" fmla="*/ 23 h 23"/>
                <a:gd name="T8" fmla="*/ 0 w 29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3">
                  <a:moveTo>
                    <a:pt x="0" y="2"/>
                  </a:moveTo>
                  <a:cubicBezTo>
                    <a:pt x="4" y="0"/>
                    <a:pt x="5" y="6"/>
                    <a:pt x="9" y="6"/>
                  </a:cubicBezTo>
                  <a:cubicBezTo>
                    <a:pt x="9" y="8"/>
                    <a:pt x="10" y="7"/>
                    <a:pt x="10" y="8"/>
                  </a:cubicBezTo>
                  <a:cubicBezTo>
                    <a:pt x="18" y="12"/>
                    <a:pt x="23" y="18"/>
                    <a:pt x="29" y="23"/>
                  </a:cubicBezTo>
                  <a:cubicBezTo>
                    <a:pt x="18" y="18"/>
                    <a:pt x="10" y="7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88"/>
            <p:cNvSpPr>
              <a:spLocks/>
            </p:cNvSpPr>
            <p:nvPr/>
          </p:nvSpPr>
          <p:spPr bwMode="auto">
            <a:xfrm>
              <a:off x="3004344" y="889323"/>
              <a:ext cx="6350" cy="6350"/>
            </a:xfrm>
            <a:custGeom>
              <a:avLst/>
              <a:gdLst>
                <a:gd name="T0" fmla="*/ 0 w 4"/>
                <a:gd name="T1" fmla="*/ 2 h 4"/>
                <a:gd name="T2" fmla="*/ 4 w 4"/>
                <a:gd name="T3" fmla="*/ 3 h 4"/>
                <a:gd name="T4" fmla="*/ 0 w 4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1" y="0"/>
                    <a:pt x="2" y="3"/>
                    <a:pt x="4" y="3"/>
                  </a:cubicBezTo>
                  <a:cubicBezTo>
                    <a:pt x="3" y="4"/>
                    <a:pt x="1" y="3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89"/>
            <p:cNvSpPr>
              <a:spLocks/>
            </p:cNvSpPr>
            <p:nvPr/>
          </p:nvSpPr>
          <p:spPr bwMode="auto">
            <a:xfrm>
              <a:off x="2875756" y="900436"/>
              <a:ext cx="31750" cy="22225"/>
            </a:xfrm>
            <a:custGeom>
              <a:avLst/>
              <a:gdLst>
                <a:gd name="T0" fmla="*/ 0 w 18"/>
                <a:gd name="T1" fmla="*/ 1 h 13"/>
                <a:gd name="T2" fmla="*/ 6 w 18"/>
                <a:gd name="T3" fmla="*/ 4 h 13"/>
                <a:gd name="T4" fmla="*/ 7 w 18"/>
                <a:gd name="T5" fmla="*/ 7 h 13"/>
                <a:gd name="T6" fmla="*/ 9 w 18"/>
                <a:gd name="T7" fmla="*/ 7 h 13"/>
                <a:gd name="T8" fmla="*/ 18 w 18"/>
                <a:gd name="T9" fmla="*/ 12 h 13"/>
                <a:gd name="T10" fmla="*/ 5 w 18"/>
                <a:gd name="T11" fmla="*/ 6 h 13"/>
                <a:gd name="T12" fmla="*/ 0 w 18"/>
                <a:gd name="T13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3">
                  <a:moveTo>
                    <a:pt x="0" y="1"/>
                  </a:moveTo>
                  <a:cubicBezTo>
                    <a:pt x="0" y="0"/>
                    <a:pt x="4" y="2"/>
                    <a:pt x="6" y="4"/>
                  </a:cubicBezTo>
                  <a:cubicBezTo>
                    <a:pt x="7" y="5"/>
                    <a:pt x="7" y="6"/>
                    <a:pt x="7" y="7"/>
                  </a:cubicBezTo>
                  <a:cubicBezTo>
                    <a:pt x="8" y="7"/>
                    <a:pt x="8" y="6"/>
                    <a:pt x="9" y="7"/>
                  </a:cubicBezTo>
                  <a:cubicBezTo>
                    <a:pt x="13" y="9"/>
                    <a:pt x="16" y="11"/>
                    <a:pt x="18" y="12"/>
                  </a:cubicBezTo>
                  <a:cubicBezTo>
                    <a:pt x="12" y="13"/>
                    <a:pt x="9" y="6"/>
                    <a:pt x="5" y="6"/>
                  </a:cubicBezTo>
                  <a:cubicBezTo>
                    <a:pt x="4" y="4"/>
                    <a:pt x="1" y="3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90"/>
            <p:cNvSpPr>
              <a:spLocks/>
            </p:cNvSpPr>
            <p:nvPr/>
          </p:nvSpPr>
          <p:spPr bwMode="auto">
            <a:xfrm>
              <a:off x="2912269" y="924248"/>
              <a:ext cx="7938" cy="6350"/>
            </a:xfrm>
            <a:custGeom>
              <a:avLst/>
              <a:gdLst>
                <a:gd name="T0" fmla="*/ 0 w 5"/>
                <a:gd name="T1" fmla="*/ 0 h 4"/>
                <a:gd name="T2" fmla="*/ 4 w 5"/>
                <a:gd name="T3" fmla="*/ 1 h 4"/>
                <a:gd name="T4" fmla="*/ 5 w 5"/>
                <a:gd name="T5" fmla="*/ 3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1" y="1"/>
                    <a:pt x="2" y="1"/>
                    <a:pt x="4" y="1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3" y="4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91"/>
            <p:cNvSpPr>
              <a:spLocks/>
            </p:cNvSpPr>
            <p:nvPr/>
          </p:nvSpPr>
          <p:spPr bwMode="auto">
            <a:xfrm>
              <a:off x="2890044" y="930598"/>
              <a:ext cx="15875" cy="9525"/>
            </a:xfrm>
            <a:custGeom>
              <a:avLst/>
              <a:gdLst>
                <a:gd name="T0" fmla="*/ 2 w 9"/>
                <a:gd name="T1" fmla="*/ 1 h 5"/>
                <a:gd name="T2" fmla="*/ 9 w 9"/>
                <a:gd name="T3" fmla="*/ 3 h 5"/>
                <a:gd name="T4" fmla="*/ 0 w 9"/>
                <a:gd name="T5" fmla="*/ 2 h 5"/>
                <a:gd name="T6" fmla="*/ 2 w 9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2" y="1"/>
                  </a:moveTo>
                  <a:cubicBezTo>
                    <a:pt x="4" y="0"/>
                    <a:pt x="7" y="2"/>
                    <a:pt x="9" y="3"/>
                  </a:cubicBezTo>
                  <a:cubicBezTo>
                    <a:pt x="6" y="5"/>
                    <a:pt x="3" y="2"/>
                    <a:pt x="0" y="2"/>
                  </a:cubicBezTo>
                  <a:cubicBezTo>
                    <a:pt x="0" y="1"/>
                    <a:pt x="4" y="2"/>
                    <a:pt x="2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Freeform 92"/>
            <p:cNvSpPr>
              <a:spLocks/>
            </p:cNvSpPr>
            <p:nvPr/>
          </p:nvSpPr>
          <p:spPr bwMode="auto">
            <a:xfrm>
              <a:off x="3313906" y="959173"/>
              <a:ext cx="4763" cy="3175"/>
            </a:xfrm>
            <a:custGeom>
              <a:avLst/>
              <a:gdLst>
                <a:gd name="T0" fmla="*/ 3 w 3"/>
                <a:gd name="T1" fmla="*/ 2 h 2"/>
                <a:gd name="T2" fmla="*/ 2 w 3"/>
                <a:gd name="T3" fmla="*/ 1 h 2"/>
                <a:gd name="T4" fmla="*/ 1 w 3"/>
                <a:gd name="T5" fmla="*/ 2 h 2"/>
                <a:gd name="T6" fmla="*/ 0 w 3"/>
                <a:gd name="T7" fmla="*/ 2 h 2"/>
                <a:gd name="T8" fmla="*/ 0 w 3"/>
                <a:gd name="T9" fmla="*/ 1 h 2"/>
                <a:gd name="T10" fmla="*/ 3 w 3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2"/>
                    <a:pt x="2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3" y="0"/>
                    <a:pt x="3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Freeform 93"/>
            <p:cNvSpPr>
              <a:spLocks/>
            </p:cNvSpPr>
            <p:nvPr/>
          </p:nvSpPr>
          <p:spPr bwMode="auto">
            <a:xfrm>
              <a:off x="3294856" y="962348"/>
              <a:ext cx="17463" cy="9525"/>
            </a:xfrm>
            <a:custGeom>
              <a:avLst/>
              <a:gdLst>
                <a:gd name="T0" fmla="*/ 9 w 10"/>
                <a:gd name="T1" fmla="*/ 0 h 6"/>
                <a:gd name="T2" fmla="*/ 10 w 10"/>
                <a:gd name="T3" fmla="*/ 0 h 6"/>
                <a:gd name="T4" fmla="*/ 0 w 10"/>
                <a:gd name="T5" fmla="*/ 6 h 6"/>
                <a:gd name="T6" fmla="*/ 9 w 10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6">
                  <a:moveTo>
                    <a:pt x="9" y="0"/>
                  </a:moveTo>
                  <a:cubicBezTo>
                    <a:pt x="9" y="0"/>
                    <a:pt x="9" y="0"/>
                    <a:pt x="10" y="0"/>
                  </a:cubicBezTo>
                  <a:cubicBezTo>
                    <a:pt x="7" y="3"/>
                    <a:pt x="3" y="4"/>
                    <a:pt x="0" y="6"/>
                  </a:cubicBezTo>
                  <a:cubicBezTo>
                    <a:pt x="2" y="3"/>
                    <a:pt x="6" y="2"/>
                    <a:pt x="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94"/>
            <p:cNvSpPr>
              <a:spLocks/>
            </p:cNvSpPr>
            <p:nvPr/>
          </p:nvSpPr>
          <p:spPr bwMode="auto">
            <a:xfrm>
              <a:off x="3352006" y="1002036"/>
              <a:ext cx="4763" cy="6350"/>
            </a:xfrm>
            <a:custGeom>
              <a:avLst/>
              <a:gdLst>
                <a:gd name="T0" fmla="*/ 0 w 3"/>
                <a:gd name="T1" fmla="*/ 0 h 4"/>
                <a:gd name="T2" fmla="*/ 3 w 3"/>
                <a:gd name="T3" fmla="*/ 3 h 4"/>
                <a:gd name="T4" fmla="*/ 0 w 3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cubicBezTo>
                    <a:pt x="1" y="1"/>
                    <a:pt x="1" y="3"/>
                    <a:pt x="3" y="3"/>
                  </a:cubicBezTo>
                  <a:cubicBezTo>
                    <a:pt x="2" y="4"/>
                    <a:pt x="0" y="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95"/>
            <p:cNvSpPr>
              <a:spLocks/>
            </p:cNvSpPr>
            <p:nvPr/>
          </p:nvSpPr>
          <p:spPr bwMode="auto">
            <a:xfrm>
              <a:off x="3296444" y="998861"/>
              <a:ext cx="12700" cy="7938"/>
            </a:xfrm>
            <a:custGeom>
              <a:avLst/>
              <a:gdLst>
                <a:gd name="T0" fmla="*/ 7 w 7"/>
                <a:gd name="T1" fmla="*/ 0 h 5"/>
                <a:gd name="T2" fmla="*/ 4 w 7"/>
                <a:gd name="T3" fmla="*/ 3 h 5"/>
                <a:gd name="T4" fmla="*/ 0 w 7"/>
                <a:gd name="T5" fmla="*/ 5 h 5"/>
                <a:gd name="T6" fmla="*/ 7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7" y="0"/>
                  </a:moveTo>
                  <a:cubicBezTo>
                    <a:pt x="7" y="2"/>
                    <a:pt x="3" y="2"/>
                    <a:pt x="4" y="3"/>
                  </a:cubicBezTo>
                  <a:cubicBezTo>
                    <a:pt x="3" y="4"/>
                    <a:pt x="0" y="3"/>
                    <a:pt x="0" y="5"/>
                  </a:cubicBezTo>
                  <a:cubicBezTo>
                    <a:pt x="1" y="3"/>
                    <a:pt x="4" y="1"/>
                    <a:pt x="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96"/>
            <p:cNvSpPr>
              <a:spLocks/>
            </p:cNvSpPr>
            <p:nvPr/>
          </p:nvSpPr>
          <p:spPr bwMode="auto">
            <a:xfrm>
              <a:off x="3120231" y="1021086"/>
              <a:ext cx="3175" cy="1588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97"/>
            <p:cNvSpPr>
              <a:spLocks/>
            </p:cNvSpPr>
            <p:nvPr/>
          </p:nvSpPr>
          <p:spPr bwMode="auto">
            <a:xfrm>
              <a:off x="2685256" y="1040136"/>
              <a:ext cx="6350" cy="3175"/>
            </a:xfrm>
            <a:custGeom>
              <a:avLst/>
              <a:gdLst>
                <a:gd name="T0" fmla="*/ 0 w 4"/>
                <a:gd name="T1" fmla="*/ 2 h 2"/>
                <a:gd name="T2" fmla="*/ 0 w 4"/>
                <a:gd name="T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2" y="0"/>
                    <a:pt x="4" y="2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Freeform 98"/>
            <p:cNvSpPr>
              <a:spLocks/>
            </p:cNvSpPr>
            <p:nvPr/>
          </p:nvSpPr>
          <p:spPr bwMode="auto">
            <a:xfrm>
              <a:off x="3134519" y="1124273"/>
              <a:ext cx="39688" cy="31750"/>
            </a:xfrm>
            <a:custGeom>
              <a:avLst/>
              <a:gdLst>
                <a:gd name="T0" fmla="*/ 23 w 23"/>
                <a:gd name="T1" fmla="*/ 0 h 18"/>
                <a:gd name="T2" fmla="*/ 21 w 23"/>
                <a:gd name="T3" fmla="*/ 3 h 18"/>
                <a:gd name="T4" fmla="*/ 0 w 23"/>
                <a:gd name="T5" fmla="*/ 18 h 18"/>
                <a:gd name="T6" fmla="*/ 23 w 23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8">
                  <a:moveTo>
                    <a:pt x="23" y="0"/>
                  </a:moveTo>
                  <a:cubicBezTo>
                    <a:pt x="23" y="1"/>
                    <a:pt x="22" y="2"/>
                    <a:pt x="21" y="3"/>
                  </a:cubicBezTo>
                  <a:cubicBezTo>
                    <a:pt x="14" y="8"/>
                    <a:pt x="9" y="15"/>
                    <a:pt x="0" y="18"/>
                  </a:cubicBezTo>
                  <a:cubicBezTo>
                    <a:pt x="7" y="12"/>
                    <a:pt x="15" y="6"/>
                    <a:pt x="2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7" name="Freeform 99"/>
            <p:cNvSpPr>
              <a:spLocks/>
            </p:cNvSpPr>
            <p:nvPr/>
          </p:nvSpPr>
          <p:spPr bwMode="auto">
            <a:xfrm>
              <a:off x="3347244" y="1262386"/>
              <a:ext cx="22225" cy="25400"/>
            </a:xfrm>
            <a:custGeom>
              <a:avLst/>
              <a:gdLst>
                <a:gd name="T0" fmla="*/ 13 w 13"/>
                <a:gd name="T1" fmla="*/ 0 h 15"/>
                <a:gd name="T2" fmla="*/ 12 w 13"/>
                <a:gd name="T3" fmla="*/ 5 h 15"/>
                <a:gd name="T4" fmla="*/ 10 w 13"/>
                <a:gd name="T5" fmla="*/ 5 h 15"/>
                <a:gd name="T6" fmla="*/ 0 w 13"/>
                <a:gd name="T7" fmla="*/ 15 h 15"/>
                <a:gd name="T8" fmla="*/ 13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13" y="0"/>
                  </a:moveTo>
                  <a:cubicBezTo>
                    <a:pt x="13" y="2"/>
                    <a:pt x="12" y="3"/>
                    <a:pt x="12" y="5"/>
                  </a:cubicBezTo>
                  <a:cubicBezTo>
                    <a:pt x="11" y="5"/>
                    <a:pt x="11" y="5"/>
                    <a:pt x="10" y="5"/>
                  </a:cubicBezTo>
                  <a:cubicBezTo>
                    <a:pt x="7" y="8"/>
                    <a:pt x="4" y="12"/>
                    <a:pt x="0" y="15"/>
                  </a:cubicBezTo>
                  <a:cubicBezTo>
                    <a:pt x="4" y="10"/>
                    <a:pt x="8" y="5"/>
                    <a:pt x="1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100"/>
            <p:cNvSpPr>
              <a:spLocks/>
            </p:cNvSpPr>
            <p:nvPr/>
          </p:nvSpPr>
          <p:spPr bwMode="auto">
            <a:xfrm>
              <a:off x="3139281" y="1292548"/>
              <a:ext cx="4763" cy="6350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3 h 3"/>
                <a:gd name="T4" fmla="*/ 0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2"/>
                    <a:pt x="1" y="1"/>
                    <a:pt x="1" y="3"/>
                  </a:cubicBezTo>
                  <a:cubicBezTo>
                    <a:pt x="1" y="2"/>
                    <a:pt x="1" y="3"/>
                    <a:pt x="0" y="3"/>
                  </a:cubicBezTo>
                  <a:cubicBezTo>
                    <a:pt x="0" y="2"/>
                    <a:pt x="1" y="1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101"/>
            <p:cNvSpPr>
              <a:spLocks/>
            </p:cNvSpPr>
            <p:nvPr/>
          </p:nvSpPr>
          <p:spPr bwMode="auto">
            <a:xfrm>
              <a:off x="3440906" y="1306836"/>
              <a:ext cx="4763" cy="4763"/>
            </a:xfrm>
            <a:custGeom>
              <a:avLst/>
              <a:gdLst>
                <a:gd name="T0" fmla="*/ 3 w 3"/>
                <a:gd name="T1" fmla="*/ 0 h 3"/>
                <a:gd name="T2" fmla="*/ 2 w 3"/>
                <a:gd name="T3" fmla="*/ 3 h 3"/>
                <a:gd name="T4" fmla="*/ 0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3" y="1"/>
                    <a:pt x="1" y="1"/>
                    <a:pt x="2" y="3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1" y="1"/>
                    <a:pt x="2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102"/>
            <p:cNvSpPr>
              <a:spLocks/>
            </p:cNvSpPr>
            <p:nvPr/>
          </p:nvSpPr>
          <p:spPr bwMode="auto">
            <a:xfrm>
              <a:off x="3383756" y="1360811"/>
              <a:ext cx="139700" cy="63500"/>
            </a:xfrm>
            <a:custGeom>
              <a:avLst/>
              <a:gdLst>
                <a:gd name="T0" fmla="*/ 10 w 81"/>
                <a:gd name="T1" fmla="*/ 33 h 37"/>
                <a:gd name="T2" fmla="*/ 1 w 81"/>
                <a:gd name="T3" fmla="*/ 37 h 37"/>
                <a:gd name="T4" fmla="*/ 0 w 81"/>
                <a:gd name="T5" fmla="*/ 36 h 37"/>
                <a:gd name="T6" fmla="*/ 28 w 81"/>
                <a:gd name="T7" fmla="*/ 22 h 37"/>
                <a:gd name="T8" fmla="*/ 81 w 81"/>
                <a:gd name="T9" fmla="*/ 0 h 37"/>
                <a:gd name="T10" fmla="*/ 73 w 81"/>
                <a:gd name="T11" fmla="*/ 6 h 37"/>
                <a:gd name="T12" fmla="*/ 67 w 81"/>
                <a:gd name="T13" fmla="*/ 8 h 37"/>
                <a:gd name="T14" fmla="*/ 65 w 81"/>
                <a:gd name="T15" fmla="*/ 8 h 37"/>
                <a:gd name="T16" fmla="*/ 61 w 81"/>
                <a:gd name="T17" fmla="*/ 10 h 37"/>
                <a:gd name="T18" fmla="*/ 54 w 81"/>
                <a:gd name="T19" fmla="*/ 13 h 37"/>
                <a:gd name="T20" fmla="*/ 46 w 81"/>
                <a:gd name="T21" fmla="*/ 17 h 37"/>
                <a:gd name="T22" fmla="*/ 24 w 81"/>
                <a:gd name="T23" fmla="*/ 26 h 37"/>
                <a:gd name="T24" fmla="*/ 12 w 81"/>
                <a:gd name="T25" fmla="*/ 32 h 37"/>
                <a:gd name="T26" fmla="*/ 13 w 81"/>
                <a:gd name="T27" fmla="*/ 32 h 37"/>
                <a:gd name="T28" fmla="*/ 10 w 81"/>
                <a:gd name="T29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37">
                  <a:moveTo>
                    <a:pt x="10" y="33"/>
                  </a:moveTo>
                  <a:cubicBezTo>
                    <a:pt x="6" y="33"/>
                    <a:pt x="5" y="37"/>
                    <a:pt x="1" y="37"/>
                  </a:cubicBezTo>
                  <a:cubicBezTo>
                    <a:pt x="1" y="36"/>
                    <a:pt x="0" y="37"/>
                    <a:pt x="0" y="36"/>
                  </a:cubicBezTo>
                  <a:cubicBezTo>
                    <a:pt x="8" y="29"/>
                    <a:pt x="18" y="28"/>
                    <a:pt x="28" y="22"/>
                  </a:cubicBezTo>
                  <a:cubicBezTo>
                    <a:pt x="46" y="15"/>
                    <a:pt x="62" y="7"/>
                    <a:pt x="81" y="0"/>
                  </a:cubicBezTo>
                  <a:cubicBezTo>
                    <a:pt x="80" y="4"/>
                    <a:pt x="74" y="2"/>
                    <a:pt x="73" y="6"/>
                  </a:cubicBezTo>
                  <a:cubicBezTo>
                    <a:pt x="70" y="4"/>
                    <a:pt x="69" y="7"/>
                    <a:pt x="67" y="8"/>
                  </a:cubicBezTo>
                  <a:cubicBezTo>
                    <a:pt x="67" y="8"/>
                    <a:pt x="66" y="7"/>
                    <a:pt x="65" y="8"/>
                  </a:cubicBezTo>
                  <a:cubicBezTo>
                    <a:pt x="64" y="8"/>
                    <a:pt x="62" y="9"/>
                    <a:pt x="61" y="10"/>
                  </a:cubicBezTo>
                  <a:cubicBezTo>
                    <a:pt x="59" y="11"/>
                    <a:pt x="56" y="12"/>
                    <a:pt x="54" y="13"/>
                  </a:cubicBezTo>
                  <a:cubicBezTo>
                    <a:pt x="52" y="14"/>
                    <a:pt x="49" y="16"/>
                    <a:pt x="46" y="17"/>
                  </a:cubicBezTo>
                  <a:cubicBezTo>
                    <a:pt x="39" y="19"/>
                    <a:pt x="31" y="25"/>
                    <a:pt x="24" y="26"/>
                  </a:cubicBezTo>
                  <a:cubicBezTo>
                    <a:pt x="21" y="29"/>
                    <a:pt x="16" y="30"/>
                    <a:pt x="12" y="32"/>
                  </a:cubicBezTo>
                  <a:cubicBezTo>
                    <a:pt x="12" y="32"/>
                    <a:pt x="12" y="32"/>
                    <a:pt x="13" y="32"/>
                  </a:cubicBezTo>
                  <a:cubicBezTo>
                    <a:pt x="11" y="33"/>
                    <a:pt x="7" y="36"/>
                    <a:pt x="10" y="3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103"/>
            <p:cNvSpPr>
              <a:spLocks/>
            </p:cNvSpPr>
            <p:nvPr/>
          </p:nvSpPr>
          <p:spPr bwMode="auto">
            <a:xfrm>
              <a:off x="3148806" y="803598"/>
              <a:ext cx="80963" cy="42863"/>
            </a:xfrm>
            <a:custGeom>
              <a:avLst/>
              <a:gdLst>
                <a:gd name="T0" fmla="*/ 3 w 46"/>
                <a:gd name="T1" fmla="*/ 0 h 24"/>
                <a:gd name="T2" fmla="*/ 12 w 46"/>
                <a:gd name="T3" fmla="*/ 2 h 24"/>
                <a:gd name="T4" fmla="*/ 10 w 46"/>
                <a:gd name="T5" fmla="*/ 2 h 24"/>
                <a:gd name="T6" fmla="*/ 46 w 46"/>
                <a:gd name="T7" fmla="*/ 21 h 24"/>
                <a:gd name="T8" fmla="*/ 45 w 46"/>
                <a:gd name="T9" fmla="*/ 24 h 24"/>
                <a:gd name="T10" fmla="*/ 0 w 46"/>
                <a:gd name="T11" fmla="*/ 4 h 24"/>
                <a:gd name="T12" fmla="*/ 1 w 46"/>
                <a:gd name="T13" fmla="*/ 2 h 24"/>
                <a:gd name="T14" fmla="*/ 7 w 46"/>
                <a:gd name="T15" fmla="*/ 4 h 24"/>
                <a:gd name="T16" fmla="*/ 3 w 46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24">
                  <a:moveTo>
                    <a:pt x="3" y="0"/>
                  </a:moveTo>
                  <a:cubicBezTo>
                    <a:pt x="6" y="0"/>
                    <a:pt x="9" y="1"/>
                    <a:pt x="12" y="2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22" y="11"/>
                    <a:pt x="34" y="15"/>
                    <a:pt x="46" y="21"/>
                  </a:cubicBezTo>
                  <a:cubicBezTo>
                    <a:pt x="46" y="22"/>
                    <a:pt x="46" y="24"/>
                    <a:pt x="45" y="24"/>
                  </a:cubicBezTo>
                  <a:cubicBezTo>
                    <a:pt x="30" y="17"/>
                    <a:pt x="15" y="11"/>
                    <a:pt x="0" y="4"/>
                  </a:cubicBezTo>
                  <a:cubicBezTo>
                    <a:pt x="0" y="4"/>
                    <a:pt x="1" y="3"/>
                    <a:pt x="1" y="2"/>
                  </a:cubicBezTo>
                  <a:cubicBezTo>
                    <a:pt x="3" y="2"/>
                    <a:pt x="4" y="3"/>
                    <a:pt x="7" y="4"/>
                  </a:cubicBezTo>
                  <a:cubicBezTo>
                    <a:pt x="6" y="2"/>
                    <a:pt x="3" y="2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104"/>
            <p:cNvSpPr>
              <a:spLocks noEditPoints="1"/>
            </p:cNvSpPr>
            <p:nvPr/>
          </p:nvSpPr>
          <p:spPr bwMode="auto">
            <a:xfrm>
              <a:off x="2747169" y="1227461"/>
              <a:ext cx="15875" cy="271463"/>
            </a:xfrm>
            <a:custGeom>
              <a:avLst/>
              <a:gdLst>
                <a:gd name="T0" fmla="*/ 5 w 9"/>
                <a:gd name="T1" fmla="*/ 0 h 157"/>
                <a:gd name="T2" fmla="*/ 6 w 9"/>
                <a:gd name="T3" fmla="*/ 71 h 157"/>
                <a:gd name="T4" fmla="*/ 7 w 9"/>
                <a:gd name="T5" fmla="*/ 78 h 157"/>
                <a:gd name="T6" fmla="*/ 6 w 9"/>
                <a:gd name="T7" fmla="*/ 80 h 157"/>
                <a:gd name="T8" fmla="*/ 7 w 9"/>
                <a:gd name="T9" fmla="*/ 91 h 157"/>
                <a:gd name="T10" fmla="*/ 6 w 9"/>
                <a:gd name="T11" fmla="*/ 98 h 157"/>
                <a:gd name="T12" fmla="*/ 7 w 9"/>
                <a:gd name="T13" fmla="*/ 124 h 157"/>
                <a:gd name="T14" fmla="*/ 7 w 9"/>
                <a:gd name="T15" fmla="*/ 125 h 157"/>
                <a:gd name="T16" fmla="*/ 9 w 9"/>
                <a:gd name="T17" fmla="*/ 145 h 157"/>
                <a:gd name="T18" fmla="*/ 7 w 9"/>
                <a:gd name="T19" fmla="*/ 157 h 157"/>
                <a:gd name="T20" fmla="*/ 5 w 9"/>
                <a:gd name="T21" fmla="*/ 149 h 157"/>
                <a:gd name="T22" fmla="*/ 3 w 9"/>
                <a:gd name="T23" fmla="*/ 147 h 157"/>
                <a:gd name="T24" fmla="*/ 2 w 9"/>
                <a:gd name="T25" fmla="*/ 141 h 157"/>
                <a:gd name="T26" fmla="*/ 2 w 9"/>
                <a:gd name="T27" fmla="*/ 96 h 157"/>
                <a:gd name="T28" fmla="*/ 1 w 9"/>
                <a:gd name="T29" fmla="*/ 56 h 157"/>
                <a:gd name="T30" fmla="*/ 1 w 9"/>
                <a:gd name="T31" fmla="*/ 30 h 157"/>
                <a:gd name="T32" fmla="*/ 2 w 9"/>
                <a:gd name="T33" fmla="*/ 0 h 157"/>
                <a:gd name="T34" fmla="*/ 5 w 9"/>
                <a:gd name="T35" fmla="*/ 0 h 157"/>
                <a:gd name="T36" fmla="*/ 4 w 9"/>
                <a:gd name="T37" fmla="*/ 17 h 157"/>
                <a:gd name="T38" fmla="*/ 3 w 9"/>
                <a:gd name="T39" fmla="*/ 14 h 157"/>
                <a:gd name="T40" fmla="*/ 4 w 9"/>
                <a:gd name="T41" fmla="*/ 17 h 157"/>
                <a:gd name="T42" fmla="*/ 2 w 9"/>
                <a:gd name="T43" fmla="*/ 21 h 157"/>
                <a:gd name="T44" fmla="*/ 3 w 9"/>
                <a:gd name="T45" fmla="*/ 58 h 157"/>
                <a:gd name="T46" fmla="*/ 4 w 9"/>
                <a:gd name="T47" fmla="*/ 91 h 157"/>
                <a:gd name="T48" fmla="*/ 5 w 9"/>
                <a:gd name="T49" fmla="*/ 99 h 157"/>
                <a:gd name="T50" fmla="*/ 3 w 9"/>
                <a:gd name="T51" fmla="*/ 17 h 157"/>
                <a:gd name="T52" fmla="*/ 2 w 9"/>
                <a:gd name="T53" fmla="*/ 21 h 157"/>
                <a:gd name="T54" fmla="*/ 5 w 9"/>
                <a:gd name="T55" fmla="*/ 105 h 157"/>
                <a:gd name="T56" fmla="*/ 5 w 9"/>
                <a:gd name="T57" fmla="*/ 99 h 157"/>
                <a:gd name="T58" fmla="*/ 4 w 9"/>
                <a:gd name="T59" fmla="*/ 99 h 157"/>
                <a:gd name="T60" fmla="*/ 5 w 9"/>
                <a:gd name="T61" fmla="*/ 105 h 157"/>
                <a:gd name="T62" fmla="*/ 5 w 9"/>
                <a:gd name="T63" fmla="*/ 114 h 157"/>
                <a:gd name="T64" fmla="*/ 4 w 9"/>
                <a:gd name="T65" fmla="*/ 107 h 157"/>
                <a:gd name="T66" fmla="*/ 5 w 9"/>
                <a:gd name="T67" fmla="*/ 1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" h="157">
                  <a:moveTo>
                    <a:pt x="5" y="0"/>
                  </a:moveTo>
                  <a:cubicBezTo>
                    <a:pt x="6" y="24"/>
                    <a:pt x="6" y="49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78"/>
                    <a:pt x="6" y="80"/>
                    <a:pt x="6" y="80"/>
                  </a:cubicBezTo>
                  <a:cubicBezTo>
                    <a:pt x="6" y="84"/>
                    <a:pt x="7" y="88"/>
                    <a:pt x="7" y="91"/>
                  </a:cubicBezTo>
                  <a:cubicBezTo>
                    <a:pt x="7" y="93"/>
                    <a:pt x="6" y="95"/>
                    <a:pt x="6" y="98"/>
                  </a:cubicBezTo>
                  <a:cubicBezTo>
                    <a:pt x="6" y="107"/>
                    <a:pt x="7" y="116"/>
                    <a:pt x="7" y="124"/>
                  </a:cubicBezTo>
                  <a:cubicBezTo>
                    <a:pt x="6" y="126"/>
                    <a:pt x="8" y="124"/>
                    <a:pt x="7" y="125"/>
                  </a:cubicBezTo>
                  <a:cubicBezTo>
                    <a:pt x="8" y="132"/>
                    <a:pt x="7" y="139"/>
                    <a:pt x="9" y="145"/>
                  </a:cubicBezTo>
                  <a:cubicBezTo>
                    <a:pt x="8" y="150"/>
                    <a:pt x="9" y="154"/>
                    <a:pt x="7" y="157"/>
                  </a:cubicBezTo>
                  <a:cubicBezTo>
                    <a:pt x="4" y="156"/>
                    <a:pt x="6" y="151"/>
                    <a:pt x="5" y="149"/>
                  </a:cubicBezTo>
                  <a:cubicBezTo>
                    <a:pt x="5" y="148"/>
                    <a:pt x="4" y="148"/>
                    <a:pt x="3" y="147"/>
                  </a:cubicBezTo>
                  <a:cubicBezTo>
                    <a:pt x="3" y="145"/>
                    <a:pt x="4" y="141"/>
                    <a:pt x="2" y="141"/>
                  </a:cubicBezTo>
                  <a:cubicBezTo>
                    <a:pt x="4" y="125"/>
                    <a:pt x="3" y="111"/>
                    <a:pt x="2" y="96"/>
                  </a:cubicBezTo>
                  <a:cubicBezTo>
                    <a:pt x="2" y="82"/>
                    <a:pt x="1" y="69"/>
                    <a:pt x="1" y="56"/>
                  </a:cubicBezTo>
                  <a:cubicBezTo>
                    <a:pt x="0" y="47"/>
                    <a:pt x="1" y="39"/>
                    <a:pt x="1" y="30"/>
                  </a:cubicBezTo>
                  <a:cubicBezTo>
                    <a:pt x="0" y="21"/>
                    <a:pt x="1" y="9"/>
                    <a:pt x="2" y="0"/>
                  </a:cubicBezTo>
                  <a:cubicBezTo>
                    <a:pt x="3" y="0"/>
                    <a:pt x="4" y="0"/>
                    <a:pt x="5" y="0"/>
                  </a:cubicBezTo>
                  <a:close/>
                  <a:moveTo>
                    <a:pt x="4" y="17"/>
                  </a:moveTo>
                  <a:cubicBezTo>
                    <a:pt x="4" y="16"/>
                    <a:pt x="4" y="14"/>
                    <a:pt x="3" y="14"/>
                  </a:cubicBezTo>
                  <a:cubicBezTo>
                    <a:pt x="3" y="15"/>
                    <a:pt x="3" y="17"/>
                    <a:pt x="4" y="17"/>
                  </a:cubicBezTo>
                  <a:close/>
                  <a:moveTo>
                    <a:pt x="2" y="21"/>
                  </a:moveTo>
                  <a:cubicBezTo>
                    <a:pt x="4" y="32"/>
                    <a:pt x="2" y="45"/>
                    <a:pt x="3" y="58"/>
                  </a:cubicBezTo>
                  <a:cubicBezTo>
                    <a:pt x="3" y="69"/>
                    <a:pt x="4" y="81"/>
                    <a:pt x="4" y="91"/>
                  </a:cubicBezTo>
                  <a:cubicBezTo>
                    <a:pt x="4" y="93"/>
                    <a:pt x="3" y="96"/>
                    <a:pt x="5" y="99"/>
                  </a:cubicBezTo>
                  <a:cubicBezTo>
                    <a:pt x="4" y="74"/>
                    <a:pt x="4" y="47"/>
                    <a:pt x="3" y="17"/>
                  </a:cubicBezTo>
                  <a:cubicBezTo>
                    <a:pt x="3" y="18"/>
                    <a:pt x="3" y="20"/>
                    <a:pt x="2" y="21"/>
                  </a:cubicBezTo>
                  <a:close/>
                  <a:moveTo>
                    <a:pt x="5" y="105"/>
                  </a:moveTo>
                  <a:cubicBezTo>
                    <a:pt x="5" y="103"/>
                    <a:pt x="4" y="101"/>
                    <a:pt x="5" y="99"/>
                  </a:cubicBezTo>
                  <a:cubicBezTo>
                    <a:pt x="5" y="99"/>
                    <a:pt x="4" y="99"/>
                    <a:pt x="4" y="99"/>
                  </a:cubicBezTo>
                  <a:cubicBezTo>
                    <a:pt x="5" y="100"/>
                    <a:pt x="3" y="104"/>
                    <a:pt x="5" y="105"/>
                  </a:cubicBezTo>
                  <a:close/>
                  <a:moveTo>
                    <a:pt x="5" y="114"/>
                  </a:moveTo>
                  <a:cubicBezTo>
                    <a:pt x="5" y="112"/>
                    <a:pt x="6" y="109"/>
                    <a:pt x="4" y="107"/>
                  </a:cubicBezTo>
                  <a:cubicBezTo>
                    <a:pt x="4" y="108"/>
                    <a:pt x="3" y="114"/>
                    <a:pt x="5" y="11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105"/>
            <p:cNvSpPr>
              <a:spLocks/>
            </p:cNvSpPr>
            <p:nvPr/>
          </p:nvSpPr>
          <p:spPr bwMode="auto">
            <a:xfrm>
              <a:off x="2697956" y="1195711"/>
              <a:ext cx="41275" cy="266700"/>
            </a:xfrm>
            <a:custGeom>
              <a:avLst/>
              <a:gdLst>
                <a:gd name="T0" fmla="*/ 5 w 24"/>
                <a:gd name="T1" fmla="*/ 0 h 154"/>
                <a:gd name="T2" fmla="*/ 5 w 24"/>
                <a:gd name="T3" fmla="*/ 4 h 154"/>
                <a:gd name="T4" fmla="*/ 3 w 24"/>
                <a:gd name="T5" fmla="*/ 6 h 154"/>
                <a:gd name="T6" fmla="*/ 7 w 24"/>
                <a:gd name="T7" fmla="*/ 76 h 154"/>
                <a:gd name="T8" fmla="*/ 8 w 24"/>
                <a:gd name="T9" fmla="*/ 83 h 154"/>
                <a:gd name="T10" fmla="*/ 8 w 24"/>
                <a:gd name="T11" fmla="*/ 73 h 154"/>
                <a:gd name="T12" fmla="*/ 8 w 24"/>
                <a:gd name="T13" fmla="*/ 12 h 154"/>
                <a:gd name="T14" fmla="*/ 9 w 24"/>
                <a:gd name="T15" fmla="*/ 7 h 154"/>
                <a:gd name="T16" fmla="*/ 10 w 24"/>
                <a:gd name="T17" fmla="*/ 18 h 154"/>
                <a:gd name="T18" fmla="*/ 12 w 24"/>
                <a:gd name="T19" fmla="*/ 41 h 154"/>
                <a:gd name="T20" fmla="*/ 14 w 24"/>
                <a:gd name="T21" fmla="*/ 67 h 154"/>
                <a:gd name="T22" fmla="*/ 18 w 24"/>
                <a:gd name="T23" fmla="*/ 137 h 154"/>
                <a:gd name="T24" fmla="*/ 19 w 24"/>
                <a:gd name="T25" fmla="*/ 90 h 154"/>
                <a:gd name="T26" fmla="*/ 17 w 24"/>
                <a:gd name="T27" fmla="*/ 48 h 154"/>
                <a:gd name="T28" fmla="*/ 14 w 24"/>
                <a:gd name="T29" fmla="*/ 14 h 154"/>
                <a:gd name="T30" fmla="*/ 16 w 24"/>
                <a:gd name="T31" fmla="*/ 8 h 154"/>
                <a:gd name="T32" fmla="*/ 17 w 24"/>
                <a:gd name="T33" fmla="*/ 18 h 154"/>
                <a:gd name="T34" fmla="*/ 16 w 24"/>
                <a:gd name="T35" fmla="*/ 20 h 154"/>
                <a:gd name="T36" fmla="*/ 20 w 24"/>
                <a:gd name="T37" fmla="*/ 143 h 154"/>
                <a:gd name="T38" fmla="*/ 22 w 24"/>
                <a:gd name="T39" fmla="*/ 140 h 154"/>
                <a:gd name="T40" fmla="*/ 22 w 24"/>
                <a:gd name="T41" fmla="*/ 147 h 154"/>
                <a:gd name="T42" fmla="*/ 18 w 24"/>
                <a:gd name="T43" fmla="*/ 147 h 154"/>
                <a:gd name="T44" fmla="*/ 18 w 24"/>
                <a:gd name="T45" fmla="*/ 154 h 154"/>
                <a:gd name="T46" fmla="*/ 15 w 24"/>
                <a:gd name="T47" fmla="*/ 148 h 154"/>
                <a:gd name="T48" fmla="*/ 13 w 24"/>
                <a:gd name="T49" fmla="*/ 117 h 154"/>
                <a:gd name="T50" fmla="*/ 13 w 24"/>
                <a:gd name="T51" fmla="*/ 103 h 154"/>
                <a:gd name="T52" fmla="*/ 14 w 24"/>
                <a:gd name="T53" fmla="*/ 100 h 154"/>
                <a:gd name="T54" fmla="*/ 13 w 24"/>
                <a:gd name="T55" fmla="*/ 100 h 154"/>
                <a:gd name="T56" fmla="*/ 11 w 24"/>
                <a:gd name="T57" fmla="*/ 64 h 154"/>
                <a:gd name="T58" fmla="*/ 10 w 24"/>
                <a:gd name="T59" fmla="*/ 100 h 154"/>
                <a:gd name="T60" fmla="*/ 12 w 24"/>
                <a:gd name="T61" fmla="*/ 142 h 154"/>
                <a:gd name="T62" fmla="*/ 8 w 24"/>
                <a:gd name="T63" fmla="*/ 126 h 154"/>
                <a:gd name="T64" fmla="*/ 7 w 24"/>
                <a:gd name="T65" fmla="*/ 90 h 154"/>
                <a:gd name="T66" fmla="*/ 8 w 24"/>
                <a:gd name="T67" fmla="*/ 94 h 154"/>
                <a:gd name="T68" fmla="*/ 8 w 24"/>
                <a:gd name="T69" fmla="*/ 84 h 154"/>
                <a:gd name="T70" fmla="*/ 7 w 24"/>
                <a:gd name="T71" fmla="*/ 89 h 154"/>
                <a:gd name="T72" fmla="*/ 7 w 24"/>
                <a:gd name="T73" fmla="*/ 84 h 154"/>
                <a:gd name="T74" fmla="*/ 4 w 24"/>
                <a:gd name="T75" fmla="*/ 33 h 154"/>
                <a:gd name="T76" fmla="*/ 3 w 24"/>
                <a:gd name="T77" fmla="*/ 25 h 154"/>
                <a:gd name="T78" fmla="*/ 1 w 24"/>
                <a:gd name="T79" fmla="*/ 21 h 154"/>
                <a:gd name="T80" fmla="*/ 1 w 24"/>
                <a:gd name="T81" fmla="*/ 12 h 154"/>
                <a:gd name="T82" fmla="*/ 3 w 24"/>
                <a:gd name="T83" fmla="*/ 0 h 154"/>
                <a:gd name="T84" fmla="*/ 5 w 24"/>
                <a:gd name="T8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" h="154">
                  <a:moveTo>
                    <a:pt x="5" y="0"/>
                  </a:moveTo>
                  <a:cubicBezTo>
                    <a:pt x="6" y="2"/>
                    <a:pt x="3" y="2"/>
                    <a:pt x="5" y="4"/>
                  </a:cubicBezTo>
                  <a:cubicBezTo>
                    <a:pt x="4" y="5"/>
                    <a:pt x="3" y="5"/>
                    <a:pt x="3" y="6"/>
                  </a:cubicBezTo>
                  <a:cubicBezTo>
                    <a:pt x="4" y="32"/>
                    <a:pt x="8" y="50"/>
                    <a:pt x="7" y="76"/>
                  </a:cubicBezTo>
                  <a:cubicBezTo>
                    <a:pt x="8" y="78"/>
                    <a:pt x="8" y="80"/>
                    <a:pt x="8" y="83"/>
                  </a:cubicBezTo>
                  <a:cubicBezTo>
                    <a:pt x="10" y="82"/>
                    <a:pt x="8" y="77"/>
                    <a:pt x="8" y="73"/>
                  </a:cubicBezTo>
                  <a:cubicBezTo>
                    <a:pt x="9" y="53"/>
                    <a:pt x="7" y="29"/>
                    <a:pt x="8" y="12"/>
                  </a:cubicBezTo>
                  <a:cubicBezTo>
                    <a:pt x="8" y="10"/>
                    <a:pt x="7" y="8"/>
                    <a:pt x="9" y="7"/>
                  </a:cubicBezTo>
                  <a:cubicBezTo>
                    <a:pt x="12" y="9"/>
                    <a:pt x="12" y="16"/>
                    <a:pt x="10" y="18"/>
                  </a:cubicBezTo>
                  <a:cubicBezTo>
                    <a:pt x="11" y="27"/>
                    <a:pt x="11" y="34"/>
                    <a:pt x="12" y="41"/>
                  </a:cubicBezTo>
                  <a:cubicBezTo>
                    <a:pt x="11" y="47"/>
                    <a:pt x="13" y="60"/>
                    <a:pt x="14" y="67"/>
                  </a:cubicBezTo>
                  <a:cubicBezTo>
                    <a:pt x="16" y="91"/>
                    <a:pt x="17" y="115"/>
                    <a:pt x="18" y="137"/>
                  </a:cubicBezTo>
                  <a:cubicBezTo>
                    <a:pt x="21" y="124"/>
                    <a:pt x="21" y="107"/>
                    <a:pt x="19" y="90"/>
                  </a:cubicBezTo>
                  <a:cubicBezTo>
                    <a:pt x="18" y="76"/>
                    <a:pt x="18" y="63"/>
                    <a:pt x="17" y="48"/>
                  </a:cubicBezTo>
                  <a:cubicBezTo>
                    <a:pt x="16" y="36"/>
                    <a:pt x="14" y="26"/>
                    <a:pt x="14" y="14"/>
                  </a:cubicBezTo>
                  <a:cubicBezTo>
                    <a:pt x="14" y="12"/>
                    <a:pt x="13" y="9"/>
                    <a:pt x="16" y="8"/>
                  </a:cubicBezTo>
                  <a:cubicBezTo>
                    <a:pt x="18" y="12"/>
                    <a:pt x="15" y="15"/>
                    <a:pt x="17" y="18"/>
                  </a:cubicBezTo>
                  <a:cubicBezTo>
                    <a:pt x="17" y="20"/>
                    <a:pt x="16" y="19"/>
                    <a:pt x="16" y="20"/>
                  </a:cubicBezTo>
                  <a:cubicBezTo>
                    <a:pt x="21" y="64"/>
                    <a:pt x="24" y="102"/>
                    <a:pt x="20" y="143"/>
                  </a:cubicBezTo>
                  <a:cubicBezTo>
                    <a:pt x="22" y="144"/>
                    <a:pt x="21" y="139"/>
                    <a:pt x="22" y="140"/>
                  </a:cubicBezTo>
                  <a:cubicBezTo>
                    <a:pt x="24" y="142"/>
                    <a:pt x="23" y="145"/>
                    <a:pt x="22" y="147"/>
                  </a:cubicBezTo>
                  <a:cubicBezTo>
                    <a:pt x="20" y="147"/>
                    <a:pt x="20" y="147"/>
                    <a:pt x="18" y="147"/>
                  </a:cubicBezTo>
                  <a:cubicBezTo>
                    <a:pt x="18" y="149"/>
                    <a:pt x="19" y="153"/>
                    <a:pt x="18" y="154"/>
                  </a:cubicBezTo>
                  <a:cubicBezTo>
                    <a:pt x="15" y="154"/>
                    <a:pt x="15" y="150"/>
                    <a:pt x="15" y="148"/>
                  </a:cubicBezTo>
                  <a:cubicBezTo>
                    <a:pt x="13" y="137"/>
                    <a:pt x="15" y="127"/>
                    <a:pt x="13" y="117"/>
                  </a:cubicBezTo>
                  <a:cubicBezTo>
                    <a:pt x="14" y="114"/>
                    <a:pt x="13" y="108"/>
                    <a:pt x="13" y="103"/>
                  </a:cubicBezTo>
                  <a:cubicBezTo>
                    <a:pt x="14" y="103"/>
                    <a:pt x="14" y="102"/>
                    <a:pt x="14" y="100"/>
                  </a:cubicBezTo>
                  <a:cubicBezTo>
                    <a:pt x="14" y="99"/>
                    <a:pt x="13" y="101"/>
                    <a:pt x="13" y="100"/>
                  </a:cubicBezTo>
                  <a:cubicBezTo>
                    <a:pt x="12" y="88"/>
                    <a:pt x="13" y="76"/>
                    <a:pt x="11" y="64"/>
                  </a:cubicBezTo>
                  <a:cubicBezTo>
                    <a:pt x="10" y="76"/>
                    <a:pt x="11" y="88"/>
                    <a:pt x="10" y="100"/>
                  </a:cubicBezTo>
                  <a:cubicBezTo>
                    <a:pt x="10" y="114"/>
                    <a:pt x="12" y="127"/>
                    <a:pt x="12" y="142"/>
                  </a:cubicBezTo>
                  <a:cubicBezTo>
                    <a:pt x="7" y="139"/>
                    <a:pt x="8" y="131"/>
                    <a:pt x="8" y="126"/>
                  </a:cubicBezTo>
                  <a:cubicBezTo>
                    <a:pt x="7" y="115"/>
                    <a:pt x="7" y="103"/>
                    <a:pt x="7" y="90"/>
                  </a:cubicBezTo>
                  <a:cubicBezTo>
                    <a:pt x="8" y="90"/>
                    <a:pt x="8" y="93"/>
                    <a:pt x="8" y="94"/>
                  </a:cubicBezTo>
                  <a:cubicBezTo>
                    <a:pt x="10" y="92"/>
                    <a:pt x="9" y="88"/>
                    <a:pt x="8" y="84"/>
                  </a:cubicBezTo>
                  <a:cubicBezTo>
                    <a:pt x="7" y="86"/>
                    <a:pt x="8" y="88"/>
                    <a:pt x="7" y="89"/>
                  </a:cubicBezTo>
                  <a:cubicBezTo>
                    <a:pt x="6" y="88"/>
                    <a:pt x="7" y="86"/>
                    <a:pt x="7" y="84"/>
                  </a:cubicBezTo>
                  <a:cubicBezTo>
                    <a:pt x="5" y="67"/>
                    <a:pt x="6" y="50"/>
                    <a:pt x="4" y="33"/>
                  </a:cubicBezTo>
                  <a:cubicBezTo>
                    <a:pt x="3" y="30"/>
                    <a:pt x="3" y="27"/>
                    <a:pt x="3" y="25"/>
                  </a:cubicBezTo>
                  <a:cubicBezTo>
                    <a:pt x="3" y="23"/>
                    <a:pt x="2" y="22"/>
                    <a:pt x="1" y="21"/>
                  </a:cubicBezTo>
                  <a:cubicBezTo>
                    <a:pt x="1" y="19"/>
                    <a:pt x="1" y="15"/>
                    <a:pt x="1" y="12"/>
                  </a:cubicBezTo>
                  <a:cubicBezTo>
                    <a:pt x="1" y="6"/>
                    <a:pt x="0" y="2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106"/>
            <p:cNvSpPr>
              <a:spLocks/>
            </p:cNvSpPr>
            <p:nvPr/>
          </p:nvSpPr>
          <p:spPr bwMode="auto">
            <a:xfrm>
              <a:off x="3215481" y="1308423"/>
              <a:ext cx="84138" cy="38100"/>
            </a:xfrm>
            <a:custGeom>
              <a:avLst/>
              <a:gdLst>
                <a:gd name="T0" fmla="*/ 49 w 49"/>
                <a:gd name="T1" fmla="*/ 0 h 22"/>
                <a:gd name="T2" fmla="*/ 38 w 49"/>
                <a:gd name="T3" fmla="*/ 11 h 22"/>
                <a:gd name="T4" fmla="*/ 30 w 49"/>
                <a:gd name="T5" fmla="*/ 14 h 22"/>
                <a:gd name="T6" fmla="*/ 16 w 49"/>
                <a:gd name="T7" fmla="*/ 17 h 22"/>
                <a:gd name="T8" fmla="*/ 1 w 49"/>
                <a:gd name="T9" fmla="*/ 17 h 22"/>
                <a:gd name="T10" fmla="*/ 7 w 49"/>
                <a:gd name="T11" fmla="*/ 14 h 22"/>
                <a:gd name="T12" fmla="*/ 9 w 49"/>
                <a:gd name="T13" fmla="*/ 15 h 22"/>
                <a:gd name="T14" fmla="*/ 41 w 49"/>
                <a:gd name="T15" fmla="*/ 4 h 22"/>
                <a:gd name="T16" fmla="*/ 49 w 49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22">
                  <a:moveTo>
                    <a:pt x="49" y="0"/>
                  </a:moveTo>
                  <a:cubicBezTo>
                    <a:pt x="48" y="3"/>
                    <a:pt x="43" y="7"/>
                    <a:pt x="38" y="11"/>
                  </a:cubicBezTo>
                  <a:cubicBezTo>
                    <a:pt x="37" y="12"/>
                    <a:pt x="32" y="13"/>
                    <a:pt x="30" y="14"/>
                  </a:cubicBezTo>
                  <a:cubicBezTo>
                    <a:pt x="25" y="15"/>
                    <a:pt x="20" y="16"/>
                    <a:pt x="16" y="17"/>
                  </a:cubicBezTo>
                  <a:cubicBezTo>
                    <a:pt x="14" y="18"/>
                    <a:pt x="0" y="22"/>
                    <a:pt x="1" y="17"/>
                  </a:cubicBezTo>
                  <a:cubicBezTo>
                    <a:pt x="2" y="15"/>
                    <a:pt x="6" y="15"/>
                    <a:pt x="7" y="14"/>
                  </a:cubicBezTo>
                  <a:cubicBezTo>
                    <a:pt x="7" y="15"/>
                    <a:pt x="9" y="14"/>
                    <a:pt x="9" y="15"/>
                  </a:cubicBezTo>
                  <a:cubicBezTo>
                    <a:pt x="22" y="12"/>
                    <a:pt x="31" y="10"/>
                    <a:pt x="41" y="4"/>
                  </a:cubicBezTo>
                  <a:cubicBezTo>
                    <a:pt x="43" y="2"/>
                    <a:pt x="45" y="0"/>
                    <a:pt x="4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415" name="流动的城市-林海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2011" y="-746670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54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45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85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6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1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5"/>
                </p:tgtEl>
              </p:cMediaNode>
            </p:audio>
          </p:childTnLst>
        </p:cTn>
      </p:par>
    </p:tnLst>
    <p:bldLst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+mn-ea"/>
              </a:rPr>
              <a:t>教学</a:t>
            </a:r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+mn-ea"/>
              </a:rPr>
              <a:t>目标分析</a:t>
            </a:r>
            <a:endParaRPr lang="zh-CN" altLang="en-US" sz="3600" dirty="0">
              <a:ln w="3175">
                <a:solidFill>
                  <a:prstClr val="white"/>
                </a:solidFill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25" name="矩形 124"/>
          <p:cNvSpPr/>
          <p:nvPr/>
        </p:nvSpPr>
        <p:spPr>
          <a:xfrm>
            <a:off x="838622" y="1256963"/>
            <a:ext cx="9028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根据教学大纲的要求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,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学生对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XXXX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的认知特点确定三维</a:t>
            </a:r>
            <a:r>
              <a:rPr lang="zh-CN" altLang="en-US" sz="2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目标：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26" name="Freeform 5"/>
          <p:cNvSpPr>
            <a:spLocks/>
          </p:cNvSpPr>
          <p:nvPr/>
        </p:nvSpPr>
        <p:spPr bwMode="auto">
          <a:xfrm>
            <a:off x="1312118" y="1969825"/>
            <a:ext cx="2044385" cy="2252057"/>
          </a:xfrm>
          <a:custGeom>
            <a:avLst/>
            <a:gdLst>
              <a:gd name="T0" fmla="*/ 60 w 864"/>
              <a:gd name="T1" fmla="*/ 577 h 949"/>
              <a:gd name="T2" fmla="*/ 0 w 864"/>
              <a:gd name="T3" fmla="*/ 432 h 949"/>
              <a:gd name="T4" fmla="*/ 60 w 864"/>
              <a:gd name="T5" fmla="*/ 287 h 949"/>
              <a:gd name="T6" fmla="*/ 287 w 864"/>
              <a:gd name="T7" fmla="*/ 60 h 949"/>
              <a:gd name="T8" fmla="*/ 432 w 864"/>
              <a:gd name="T9" fmla="*/ 0 h 949"/>
              <a:gd name="T10" fmla="*/ 577 w 864"/>
              <a:gd name="T11" fmla="*/ 60 h 949"/>
              <a:gd name="T12" fmla="*/ 804 w 864"/>
              <a:gd name="T13" fmla="*/ 287 h 949"/>
              <a:gd name="T14" fmla="*/ 864 w 864"/>
              <a:gd name="T15" fmla="*/ 432 h 949"/>
              <a:gd name="T16" fmla="*/ 804 w 864"/>
              <a:gd name="T17" fmla="*/ 577 h 949"/>
              <a:gd name="T18" fmla="*/ 432 w 864"/>
              <a:gd name="T19" fmla="*/ 949 h 949"/>
              <a:gd name="T20" fmla="*/ 60 w 864"/>
              <a:gd name="T21" fmla="*/ 577 h 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64" h="949">
                <a:moveTo>
                  <a:pt x="60" y="577"/>
                </a:moveTo>
                <a:cubicBezTo>
                  <a:pt x="22" y="539"/>
                  <a:pt x="0" y="487"/>
                  <a:pt x="0" y="432"/>
                </a:cubicBezTo>
                <a:cubicBezTo>
                  <a:pt x="0" y="377"/>
                  <a:pt x="22" y="325"/>
                  <a:pt x="60" y="287"/>
                </a:cubicBezTo>
                <a:cubicBezTo>
                  <a:pt x="287" y="60"/>
                  <a:pt x="287" y="60"/>
                  <a:pt x="287" y="60"/>
                </a:cubicBezTo>
                <a:cubicBezTo>
                  <a:pt x="325" y="22"/>
                  <a:pt x="377" y="0"/>
                  <a:pt x="432" y="0"/>
                </a:cubicBezTo>
                <a:cubicBezTo>
                  <a:pt x="487" y="0"/>
                  <a:pt x="539" y="22"/>
                  <a:pt x="577" y="60"/>
                </a:cubicBezTo>
                <a:cubicBezTo>
                  <a:pt x="804" y="287"/>
                  <a:pt x="804" y="287"/>
                  <a:pt x="804" y="287"/>
                </a:cubicBezTo>
                <a:cubicBezTo>
                  <a:pt x="842" y="325"/>
                  <a:pt x="864" y="377"/>
                  <a:pt x="864" y="432"/>
                </a:cubicBezTo>
                <a:cubicBezTo>
                  <a:pt x="864" y="487"/>
                  <a:pt x="842" y="539"/>
                  <a:pt x="804" y="577"/>
                </a:cubicBezTo>
                <a:cubicBezTo>
                  <a:pt x="432" y="949"/>
                  <a:pt x="432" y="949"/>
                  <a:pt x="432" y="949"/>
                </a:cubicBezTo>
                <a:lnTo>
                  <a:pt x="60" y="57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27" name="Freeform 9"/>
          <p:cNvSpPr>
            <a:spLocks/>
          </p:cNvSpPr>
          <p:nvPr/>
        </p:nvSpPr>
        <p:spPr bwMode="auto">
          <a:xfrm>
            <a:off x="4942412" y="1969825"/>
            <a:ext cx="2044385" cy="2252057"/>
          </a:xfrm>
          <a:custGeom>
            <a:avLst/>
            <a:gdLst>
              <a:gd name="T0" fmla="*/ 60 w 864"/>
              <a:gd name="T1" fmla="*/ 577 h 949"/>
              <a:gd name="T2" fmla="*/ 0 w 864"/>
              <a:gd name="T3" fmla="*/ 432 h 949"/>
              <a:gd name="T4" fmla="*/ 60 w 864"/>
              <a:gd name="T5" fmla="*/ 287 h 949"/>
              <a:gd name="T6" fmla="*/ 287 w 864"/>
              <a:gd name="T7" fmla="*/ 60 h 949"/>
              <a:gd name="T8" fmla="*/ 432 w 864"/>
              <a:gd name="T9" fmla="*/ 0 h 949"/>
              <a:gd name="T10" fmla="*/ 577 w 864"/>
              <a:gd name="T11" fmla="*/ 60 h 949"/>
              <a:gd name="T12" fmla="*/ 804 w 864"/>
              <a:gd name="T13" fmla="*/ 287 h 949"/>
              <a:gd name="T14" fmla="*/ 864 w 864"/>
              <a:gd name="T15" fmla="*/ 432 h 949"/>
              <a:gd name="T16" fmla="*/ 804 w 864"/>
              <a:gd name="T17" fmla="*/ 577 h 949"/>
              <a:gd name="T18" fmla="*/ 432 w 864"/>
              <a:gd name="T19" fmla="*/ 949 h 949"/>
              <a:gd name="T20" fmla="*/ 60 w 864"/>
              <a:gd name="T21" fmla="*/ 577 h 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64" h="949">
                <a:moveTo>
                  <a:pt x="60" y="577"/>
                </a:moveTo>
                <a:cubicBezTo>
                  <a:pt x="22" y="539"/>
                  <a:pt x="0" y="487"/>
                  <a:pt x="0" y="432"/>
                </a:cubicBezTo>
                <a:cubicBezTo>
                  <a:pt x="0" y="377"/>
                  <a:pt x="22" y="325"/>
                  <a:pt x="60" y="287"/>
                </a:cubicBezTo>
                <a:cubicBezTo>
                  <a:pt x="287" y="60"/>
                  <a:pt x="287" y="60"/>
                  <a:pt x="287" y="60"/>
                </a:cubicBezTo>
                <a:cubicBezTo>
                  <a:pt x="325" y="22"/>
                  <a:pt x="377" y="0"/>
                  <a:pt x="432" y="0"/>
                </a:cubicBezTo>
                <a:cubicBezTo>
                  <a:pt x="487" y="0"/>
                  <a:pt x="539" y="22"/>
                  <a:pt x="577" y="60"/>
                </a:cubicBezTo>
                <a:cubicBezTo>
                  <a:pt x="804" y="287"/>
                  <a:pt x="804" y="287"/>
                  <a:pt x="804" y="287"/>
                </a:cubicBezTo>
                <a:cubicBezTo>
                  <a:pt x="842" y="325"/>
                  <a:pt x="864" y="377"/>
                  <a:pt x="864" y="432"/>
                </a:cubicBezTo>
                <a:cubicBezTo>
                  <a:pt x="864" y="487"/>
                  <a:pt x="842" y="539"/>
                  <a:pt x="804" y="577"/>
                </a:cubicBezTo>
                <a:cubicBezTo>
                  <a:pt x="432" y="949"/>
                  <a:pt x="432" y="949"/>
                  <a:pt x="432" y="949"/>
                </a:cubicBezTo>
                <a:lnTo>
                  <a:pt x="60" y="57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129" name="Freeform 10"/>
          <p:cNvSpPr>
            <a:spLocks/>
          </p:cNvSpPr>
          <p:nvPr/>
        </p:nvSpPr>
        <p:spPr bwMode="auto">
          <a:xfrm>
            <a:off x="8729997" y="1969825"/>
            <a:ext cx="2045729" cy="2252057"/>
          </a:xfrm>
          <a:custGeom>
            <a:avLst/>
            <a:gdLst>
              <a:gd name="T0" fmla="*/ 60 w 864"/>
              <a:gd name="T1" fmla="*/ 577 h 949"/>
              <a:gd name="T2" fmla="*/ 0 w 864"/>
              <a:gd name="T3" fmla="*/ 432 h 949"/>
              <a:gd name="T4" fmla="*/ 60 w 864"/>
              <a:gd name="T5" fmla="*/ 287 h 949"/>
              <a:gd name="T6" fmla="*/ 287 w 864"/>
              <a:gd name="T7" fmla="*/ 60 h 949"/>
              <a:gd name="T8" fmla="*/ 432 w 864"/>
              <a:gd name="T9" fmla="*/ 0 h 949"/>
              <a:gd name="T10" fmla="*/ 577 w 864"/>
              <a:gd name="T11" fmla="*/ 60 h 949"/>
              <a:gd name="T12" fmla="*/ 804 w 864"/>
              <a:gd name="T13" fmla="*/ 287 h 949"/>
              <a:gd name="T14" fmla="*/ 864 w 864"/>
              <a:gd name="T15" fmla="*/ 432 h 949"/>
              <a:gd name="T16" fmla="*/ 804 w 864"/>
              <a:gd name="T17" fmla="*/ 577 h 949"/>
              <a:gd name="T18" fmla="*/ 432 w 864"/>
              <a:gd name="T19" fmla="*/ 949 h 949"/>
              <a:gd name="T20" fmla="*/ 60 w 864"/>
              <a:gd name="T21" fmla="*/ 577 h 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64" h="949">
                <a:moveTo>
                  <a:pt x="60" y="577"/>
                </a:moveTo>
                <a:cubicBezTo>
                  <a:pt x="22" y="539"/>
                  <a:pt x="0" y="487"/>
                  <a:pt x="0" y="432"/>
                </a:cubicBezTo>
                <a:cubicBezTo>
                  <a:pt x="0" y="377"/>
                  <a:pt x="22" y="325"/>
                  <a:pt x="60" y="287"/>
                </a:cubicBezTo>
                <a:cubicBezTo>
                  <a:pt x="287" y="60"/>
                  <a:pt x="287" y="60"/>
                  <a:pt x="287" y="60"/>
                </a:cubicBezTo>
                <a:cubicBezTo>
                  <a:pt x="325" y="22"/>
                  <a:pt x="377" y="0"/>
                  <a:pt x="432" y="0"/>
                </a:cubicBezTo>
                <a:cubicBezTo>
                  <a:pt x="487" y="0"/>
                  <a:pt x="539" y="22"/>
                  <a:pt x="577" y="60"/>
                </a:cubicBezTo>
                <a:cubicBezTo>
                  <a:pt x="804" y="287"/>
                  <a:pt x="804" y="287"/>
                  <a:pt x="804" y="287"/>
                </a:cubicBezTo>
                <a:cubicBezTo>
                  <a:pt x="842" y="325"/>
                  <a:pt x="864" y="377"/>
                  <a:pt x="864" y="432"/>
                </a:cubicBezTo>
                <a:cubicBezTo>
                  <a:pt x="864" y="487"/>
                  <a:pt x="842" y="539"/>
                  <a:pt x="804" y="577"/>
                </a:cubicBezTo>
                <a:cubicBezTo>
                  <a:pt x="432" y="949"/>
                  <a:pt x="432" y="949"/>
                  <a:pt x="432" y="949"/>
                </a:cubicBezTo>
                <a:lnTo>
                  <a:pt x="60" y="57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153" name="Rectangle 28"/>
          <p:cNvSpPr/>
          <p:nvPr/>
        </p:nvSpPr>
        <p:spPr>
          <a:xfrm>
            <a:off x="1073314" y="4502363"/>
            <a:ext cx="25736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要求：理解、掌握、领会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56" name="Rectangle 28"/>
          <p:cNvSpPr/>
          <p:nvPr/>
        </p:nvSpPr>
        <p:spPr>
          <a:xfrm>
            <a:off x="4511030" y="4378308"/>
            <a:ext cx="302324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18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要求：培养</a:t>
            </a:r>
            <a:r>
              <a:rPr lang="zh-CN" altLang="en-US" sz="18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学生</a:t>
            </a:r>
            <a:r>
              <a:rPr lang="en-US" altLang="zh-CN" sz="18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XXX</a:t>
            </a:r>
            <a:r>
              <a:rPr lang="zh-CN" altLang="en-US" sz="18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的能力及</a:t>
            </a:r>
            <a:r>
              <a:rPr lang="en-US" altLang="zh-CN" sz="18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XXX</a:t>
            </a:r>
            <a:r>
              <a:rPr lang="zh-CN" altLang="en-US" sz="18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表达能力</a:t>
            </a:r>
            <a:r>
              <a:rPr lang="en-US" altLang="zh-CN" sz="18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,</a:t>
            </a:r>
            <a:r>
              <a:rPr lang="zh-CN" altLang="en-US" sz="18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提高学生的空间想象能力以及空间问题向平面转化的能力。</a:t>
            </a:r>
            <a:br>
              <a:rPr lang="zh-CN" altLang="en-US" sz="1800" dirty="0">
                <a:solidFill>
                  <a:schemeClr val="bg1">
                    <a:lumMod val="95000"/>
                  </a:schemeClr>
                </a:solidFill>
                <a:latin typeface="+mn-ea"/>
              </a:rPr>
            </a:br>
            <a:endParaRPr lang="zh-CN" altLang="en-US" sz="18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59" name="Rectangle 28"/>
          <p:cNvSpPr/>
          <p:nvPr/>
        </p:nvSpPr>
        <p:spPr>
          <a:xfrm>
            <a:off x="8186884" y="4365898"/>
            <a:ext cx="30928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要求：通过</a:t>
            </a: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教学进行辩证唯物主义思想教育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,XX</a:t>
            </a: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审美教育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,</a:t>
            </a: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提高学生学习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XXX</a:t>
            </a: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的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积极性</a:t>
            </a:r>
            <a:endParaRPr lang="en-US" altLang="zh-CN" sz="20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1554695" y="2565698"/>
            <a:ext cx="14750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知识与</a:t>
            </a:r>
            <a:r>
              <a:rPr lang="zh-CN" altLang="en-US" sz="2000" b="1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技能</a:t>
            </a:r>
            <a:endParaRPr lang="en-US" altLang="zh-CN" sz="2000" b="1" dirty="0" smtClean="0">
              <a:solidFill>
                <a:schemeClr val="bg1">
                  <a:lumMod val="95000"/>
                </a:schemeClr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目标</a:t>
            </a:r>
            <a:endParaRPr lang="en-US" altLang="zh-CN" sz="20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5313460" y="2689905"/>
            <a:ext cx="1217000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能力目标</a:t>
            </a:r>
            <a:endParaRPr lang="en-US" altLang="zh-CN" sz="20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8903518" y="2545889"/>
            <a:ext cx="18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情感、态度和价值观目标</a:t>
            </a:r>
            <a:endParaRPr lang="en-US" altLang="zh-CN" sz="20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528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5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1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9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9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9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6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450"/>
                            </p:stCondLst>
                            <p:childTnLst>
                              <p:par>
                                <p:cTn id="5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45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45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5" grpId="0"/>
      <p:bldP spid="126" grpId="0" animBg="1"/>
      <p:bldP spid="127" grpId="0" animBg="1"/>
      <p:bldP spid="129" grpId="0" animBg="1"/>
      <p:bldP spid="153" grpId="0"/>
      <p:bldP spid="156" grpId="0"/>
      <p:bldP spid="159" grpId="0"/>
      <p:bldP spid="160" grpId="0"/>
      <p:bldP spid="161" grpId="0"/>
      <p:bldP spid="1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方正正粗黑简体" pitchFamily="2" charset="-122"/>
                <a:ea typeface="方正正粗黑简体" pitchFamily="2" charset="-122"/>
              </a:rPr>
              <a:t>教学重、难点分析</a:t>
            </a:r>
            <a:endParaRPr lang="zh-CN" altLang="en-US" sz="3600" dirty="0">
              <a:ln w="3175">
                <a:solidFill>
                  <a:prstClr val="white"/>
                </a:solidFill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方正正粗黑简体" pitchFamily="2" charset="-122"/>
              <a:ea typeface="方正正粗黑简体" pitchFamily="2" charset="-122"/>
            </a:endParaRPr>
          </a:p>
        </p:txBody>
      </p:sp>
      <p:grpSp>
        <p:nvGrpSpPr>
          <p:cNvPr id="14" name="Group 32"/>
          <p:cNvGrpSpPr/>
          <p:nvPr/>
        </p:nvGrpSpPr>
        <p:grpSpPr>
          <a:xfrm>
            <a:off x="1733341" y="2034082"/>
            <a:ext cx="3047603" cy="2331816"/>
            <a:chOff x="1373761" y="1123950"/>
            <a:chExt cx="2286000" cy="1255137"/>
          </a:xfrm>
          <a:solidFill>
            <a:schemeClr val="accent1"/>
          </a:solidFill>
        </p:grpSpPr>
        <p:sp>
          <p:nvSpPr>
            <p:cNvPr id="15" name="Round Same Side Corner Rectangle 11"/>
            <p:cNvSpPr/>
            <p:nvPr/>
          </p:nvSpPr>
          <p:spPr>
            <a:xfrm rot="10800000" flipV="1">
              <a:off x="1373761" y="1123950"/>
              <a:ext cx="2286000" cy="1255137"/>
            </a:xfrm>
            <a:prstGeom prst="round2SameRect">
              <a:avLst>
                <a:gd name="adj1" fmla="val 8813"/>
                <a:gd name="adj2" fmla="val 0"/>
              </a:avLst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29215" y="1232991"/>
              <a:ext cx="1975090" cy="723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CN" altLang="en-US" sz="1800" b="1" dirty="0" smtClean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文本标题</a:t>
              </a:r>
              <a:r>
                <a:rPr lang="zh-CN" altLang="en-US" sz="1800" b="1" dirty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内容</a:t>
              </a:r>
            </a:p>
            <a:p>
              <a:pPr lvl="0" algn="ctr">
                <a:lnSpc>
                  <a:spcPts val="1867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单击此处添加文字阐述，添加简短问题说明文字，具体说明文字在此处添加此处单击此处单击此处添加文字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</p:grpSp>
      <p:grpSp>
        <p:nvGrpSpPr>
          <p:cNvPr id="20" name="Group 35"/>
          <p:cNvGrpSpPr/>
          <p:nvPr/>
        </p:nvGrpSpPr>
        <p:grpSpPr>
          <a:xfrm>
            <a:off x="7196160" y="2034082"/>
            <a:ext cx="3047603" cy="2331816"/>
            <a:chOff x="5486400" y="1123950"/>
            <a:chExt cx="2286000" cy="1255137"/>
          </a:xfrm>
          <a:solidFill>
            <a:schemeClr val="accent2"/>
          </a:solidFill>
        </p:grpSpPr>
        <p:sp>
          <p:nvSpPr>
            <p:cNvPr id="21" name="Round Same Side Corner Rectangle 14"/>
            <p:cNvSpPr/>
            <p:nvPr/>
          </p:nvSpPr>
          <p:spPr>
            <a:xfrm rot="10800000" flipV="1">
              <a:off x="5486400" y="1123950"/>
              <a:ext cx="2286000" cy="1255137"/>
            </a:xfrm>
            <a:prstGeom prst="round2SameRect">
              <a:avLst>
                <a:gd name="adj1" fmla="val 8813"/>
                <a:gd name="adj2" fmla="val 0"/>
              </a:avLst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29504" y="1232991"/>
              <a:ext cx="1999792" cy="723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CN" altLang="en-US" sz="1800" b="1" dirty="0">
                  <a:solidFill>
                    <a:schemeClr val="bg1">
                      <a:lumMod val="95000"/>
                    </a:schemeClr>
                  </a:solidFill>
                  <a:latin typeface="+mn-ea"/>
                  <a:sym typeface="微软雅黑" pitchFamily="34" charset="-122"/>
                </a:rPr>
                <a:t>文本标题内容</a:t>
              </a:r>
            </a:p>
            <a:p>
              <a:pPr lvl="0" algn="ctr">
                <a:lnSpc>
                  <a:spcPts val="1867"/>
                </a:lnSpc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单击此处添加文字阐述，添加简短问题说明文字，具体说明文字在此处添加此处单击此处单击此处添加文字</a:t>
              </a:r>
              <a:endPara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  <a:sym typeface="微软雅黑" pitchFamily="34" charset="-122"/>
              </a:endParaRPr>
            </a:p>
          </p:txBody>
        </p:sp>
      </p:grpSp>
      <p:sp>
        <p:nvSpPr>
          <p:cNvPr id="28" name="Notched Right Arrow 12"/>
          <p:cNvSpPr/>
          <p:nvPr/>
        </p:nvSpPr>
        <p:spPr bwMode="auto">
          <a:xfrm>
            <a:off x="6688226" y="4393456"/>
            <a:ext cx="4571405" cy="1392701"/>
          </a:xfrm>
          <a:prstGeom prst="notchedRightArrow">
            <a:avLst>
              <a:gd name="adj1" fmla="val 100000"/>
              <a:gd name="adj2" fmla="val 50945"/>
            </a:avLst>
          </a:prstGeom>
          <a:blipFill>
            <a:blip r:embed="rId5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31" name="Notched Right Arrow 9"/>
          <p:cNvSpPr/>
          <p:nvPr/>
        </p:nvSpPr>
        <p:spPr bwMode="auto">
          <a:xfrm flipH="1">
            <a:off x="694606" y="4406159"/>
            <a:ext cx="4571405" cy="1392701"/>
          </a:xfrm>
          <a:prstGeom prst="notchedRightArrow">
            <a:avLst>
              <a:gd name="adj1" fmla="val 100000"/>
              <a:gd name="adj2" fmla="val 50945"/>
            </a:avLst>
          </a:prstGeom>
          <a:blipFill>
            <a:blip r:embed="rId5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1801446" y="4751177"/>
            <a:ext cx="2928703" cy="61555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9170">
              <a:spcBef>
                <a:spcPct val="20000"/>
              </a:spcBef>
              <a:defRPr/>
            </a:pPr>
            <a:r>
              <a:rPr lang="zh-CN" altLang="en-US" sz="4000" dirty="0" smtClean="0">
                <a:solidFill>
                  <a:schemeClr val="bg1">
                    <a:lumMod val="95000"/>
                  </a:schemeClr>
                </a:solidFill>
                <a:latin typeface="+mn-ea"/>
                <a:cs typeface="+mj-cs"/>
              </a:rPr>
              <a:t>教学重点</a:t>
            </a:r>
            <a:endParaRPr lang="en-US" sz="4000" dirty="0">
              <a:solidFill>
                <a:schemeClr val="bg1">
                  <a:lumMod val="95000"/>
                </a:schemeClr>
              </a:solidFill>
              <a:latin typeface="+mn-ea"/>
              <a:cs typeface="+mj-cs"/>
            </a:endParaRPr>
          </a:p>
        </p:txBody>
      </p:sp>
      <p:sp>
        <p:nvSpPr>
          <p:cNvPr id="33" name="Freeform 45"/>
          <p:cNvSpPr>
            <a:spLocks noEditPoints="1"/>
          </p:cNvSpPr>
          <p:nvPr/>
        </p:nvSpPr>
        <p:spPr bwMode="auto">
          <a:xfrm>
            <a:off x="1304126" y="4882448"/>
            <a:ext cx="414570" cy="414720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+mn-ea"/>
            </a:endParaRPr>
          </a:p>
        </p:txBody>
      </p:sp>
      <p:sp>
        <p:nvSpPr>
          <p:cNvPr id="34" name="Freeform 45"/>
          <p:cNvSpPr>
            <a:spLocks noEditPoints="1"/>
          </p:cNvSpPr>
          <p:nvPr/>
        </p:nvSpPr>
        <p:spPr bwMode="auto">
          <a:xfrm>
            <a:off x="10133953" y="4882448"/>
            <a:ext cx="414570" cy="414720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+mn-ea"/>
            </a:endParaRPr>
          </a:p>
        </p:txBody>
      </p:sp>
      <p:sp>
        <p:nvSpPr>
          <p:cNvPr id="35" name="Text Placeholder 3"/>
          <p:cNvSpPr txBox="1">
            <a:spLocks/>
          </p:cNvSpPr>
          <p:nvPr/>
        </p:nvSpPr>
        <p:spPr>
          <a:xfrm>
            <a:off x="7144266" y="4751177"/>
            <a:ext cx="2928703" cy="61555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defTabSz="1219170">
              <a:spcBef>
                <a:spcPct val="20000"/>
              </a:spcBef>
              <a:defRPr/>
            </a:pPr>
            <a:r>
              <a:rPr lang="zh-CN" altLang="en-US" sz="40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教学难点</a:t>
            </a:r>
            <a:endParaRPr lang="en-US" altLang="zh-CN" sz="40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grpSp>
        <p:nvGrpSpPr>
          <p:cNvPr id="36" name="Group 31"/>
          <p:cNvGrpSpPr/>
          <p:nvPr/>
        </p:nvGrpSpPr>
        <p:grpSpPr>
          <a:xfrm>
            <a:off x="5117164" y="4229542"/>
            <a:ext cx="1719909" cy="1720532"/>
            <a:chOff x="3926950" y="2256179"/>
            <a:chExt cx="1290100" cy="1290100"/>
          </a:xfrm>
        </p:grpSpPr>
        <p:sp>
          <p:nvSpPr>
            <p:cNvPr id="37" name="Rectangle 4"/>
            <p:cNvSpPr/>
            <p:nvPr/>
          </p:nvSpPr>
          <p:spPr bwMode="auto">
            <a:xfrm rot="18900000">
              <a:off x="3926950" y="2256179"/>
              <a:ext cx="1290100" cy="129010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latin typeface="+mn-ea"/>
              </a:endParaRPr>
            </a:p>
          </p:txBody>
        </p:sp>
        <p:sp>
          <p:nvSpPr>
            <p:cNvPr id="38" name="Freeform 5"/>
            <p:cNvSpPr>
              <a:spLocks noEditPoints="1"/>
            </p:cNvSpPr>
            <p:nvPr/>
          </p:nvSpPr>
          <p:spPr bwMode="auto">
            <a:xfrm>
              <a:off x="4088748" y="2417978"/>
              <a:ext cx="966505" cy="966502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255" y="135"/>
                </a:cxn>
                <a:cxn ang="0">
                  <a:pos x="277" y="122"/>
                </a:cxn>
                <a:cxn ang="0">
                  <a:pos x="303" y="116"/>
                </a:cxn>
                <a:cxn ang="0">
                  <a:pos x="296" y="105"/>
                </a:cxn>
                <a:cxn ang="0">
                  <a:pos x="278" y="89"/>
                </a:cxn>
                <a:cxn ang="0">
                  <a:pos x="265" y="90"/>
                </a:cxn>
                <a:cxn ang="0">
                  <a:pos x="256" y="82"/>
                </a:cxn>
                <a:cxn ang="0">
                  <a:pos x="231" y="73"/>
                </a:cxn>
                <a:cxn ang="0">
                  <a:pos x="234" y="98"/>
                </a:cxn>
                <a:cxn ang="0">
                  <a:pos x="224" y="118"/>
                </a:cxn>
                <a:cxn ang="0">
                  <a:pos x="205" y="103"/>
                </a:cxn>
                <a:cxn ang="0">
                  <a:pos x="175" y="89"/>
                </a:cxn>
                <a:cxn ang="0">
                  <a:pos x="183" y="68"/>
                </a:cxn>
                <a:cxn ang="0">
                  <a:pos x="212" y="58"/>
                </a:cxn>
                <a:cxn ang="0">
                  <a:pos x="207" y="47"/>
                </a:cxn>
                <a:cxn ang="0">
                  <a:pos x="188" y="50"/>
                </a:cxn>
                <a:cxn ang="0">
                  <a:pos x="168" y="37"/>
                </a:cxn>
                <a:cxn ang="0">
                  <a:pos x="171" y="52"/>
                </a:cxn>
                <a:cxn ang="0">
                  <a:pos x="157" y="52"/>
                </a:cxn>
                <a:cxn ang="0">
                  <a:pos x="141" y="40"/>
                </a:cxn>
                <a:cxn ang="0">
                  <a:pos x="126" y="47"/>
                </a:cxn>
                <a:cxn ang="0">
                  <a:pos x="143" y="51"/>
                </a:cxn>
                <a:cxn ang="0">
                  <a:pos x="131" y="58"/>
                </a:cxn>
                <a:cxn ang="0">
                  <a:pos x="56" y="107"/>
                </a:cxn>
                <a:cxn ang="0">
                  <a:pos x="65" y="118"/>
                </a:cxn>
                <a:cxn ang="0">
                  <a:pos x="79" y="135"/>
                </a:cxn>
                <a:cxn ang="0">
                  <a:pos x="74" y="158"/>
                </a:cxn>
                <a:cxn ang="0">
                  <a:pos x="88" y="185"/>
                </a:cxn>
                <a:cxn ang="0">
                  <a:pos x="108" y="214"/>
                </a:cxn>
                <a:cxn ang="0">
                  <a:pos x="118" y="227"/>
                </a:cxn>
                <a:cxn ang="0">
                  <a:pos x="105" y="197"/>
                </a:cxn>
                <a:cxn ang="0">
                  <a:pos x="125" y="225"/>
                </a:cxn>
                <a:cxn ang="0">
                  <a:pos x="150" y="255"/>
                </a:cxn>
                <a:cxn ang="0">
                  <a:pos x="184" y="269"/>
                </a:cxn>
                <a:cxn ang="0">
                  <a:pos x="213" y="290"/>
                </a:cxn>
                <a:cxn ang="0">
                  <a:pos x="224" y="288"/>
                </a:cxn>
                <a:cxn ang="0">
                  <a:pos x="212" y="268"/>
                </a:cxn>
                <a:cxn ang="0">
                  <a:pos x="197" y="262"/>
                </a:cxn>
                <a:cxn ang="0">
                  <a:pos x="194" y="239"/>
                </a:cxn>
                <a:cxn ang="0">
                  <a:pos x="171" y="250"/>
                </a:cxn>
                <a:cxn ang="0">
                  <a:pos x="168" y="210"/>
                </a:cxn>
                <a:cxn ang="0">
                  <a:pos x="184" y="206"/>
                </a:cxn>
                <a:cxn ang="0">
                  <a:pos x="196" y="202"/>
                </a:cxn>
                <a:cxn ang="0">
                  <a:pos x="214" y="211"/>
                </a:cxn>
                <a:cxn ang="0">
                  <a:pos x="221" y="205"/>
                </a:cxn>
                <a:cxn ang="0">
                  <a:pos x="234" y="179"/>
                </a:cxn>
                <a:cxn ang="0">
                  <a:pos x="233" y="171"/>
                </a:cxn>
                <a:cxn ang="0">
                  <a:pos x="252" y="157"/>
                </a:cxn>
                <a:cxn ang="0">
                  <a:pos x="266" y="143"/>
                </a:cxn>
                <a:cxn ang="0">
                  <a:pos x="273" y="131"/>
                </a:cxn>
                <a:cxn ang="0">
                  <a:pos x="255" y="135"/>
                </a:cxn>
                <a:cxn ang="0">
                  <a:pos x="295" y="298"/>
                </a:cxn>
                <a:cxn ang="0">
                  <a:pos x="272" y="288"/>
                </a:cxn>
                <a:cxn ang="0">
                  <a:pos x="251" y="288"/>
                </a:cxn>
                <a:cxn ang="0">
                  <a:pos x="236" y="286"/>
                </a:cxn>
                <a:cxn ang="0">
                  <a:pos x="230" y="307"/>
                </a:cxn>
                <a:cxn ang="0">
                  <a:pos x="223" y="335"/>
                </a:cxn>
                <a:cxn ang="0">
                  <a:pos x="308" y="302"/>
                </a:cxn>
              </a:cxnLst>
              <a:rect l="0" t="0" r="r" b="b"/>
              <a:pathLst>
                <a:path w="384" h="384">
                  <a:moveTo>
                    <a:pt x="384" y="192"/>
                  </a:moveTo>
                  <a:cubicBezTo>
                    <a:pt x="384" y="298"/>
                    <a:pt x="298" y="384"/>
                    <a:pt x="192" y="384"/>
                  </a:cubicBezTo>
                  <a:cubicBezTo>
                    <a:pt x="86" y="384"/>
                    <a:pt x="0" y="298"/>
                    <a:pt x="0" y="192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298" y="0"/>
                    <a:pt x="384" y="86"/>
                    <a:pt x="384" y="192"/>
                  </a:cubicBezTo>
                  <a:close/>
                  <a:moveTo>
                    <a:pt x="255" y="135"/>
                  </a:moveTo>
                  <a:cubicBezTo>
                    <a:pt x="256" y="135"/>
                    <a:pt x="257" y="130"/>
                    <a:pt x="258" y="129"/>
                  </a:cubicBezTo>
                  <a:cubicBezTo>
                    <a:pt x="260" y="127"/>
                    <a:pt x="262" y="126"/>
                    <a:pt x="264" y="125"/>
                  </a:cubicBezTo>
                  <a:cubicBezTo>
                    <a:pt x="268" y="124"/>
                    <a:pt x="272" y="123"/>
                    <a:pt x="277" y="122"/>
                  </a:cubicBezTo>
                  <a:cubicBezTo>
                    <a:pt x="281" y="121"/>
                    <a:pt x="286" y="121"/>
                    <a:pt x="289" y="125"/>
                  </a:cubicBezTo>
                  <a:cubicBezTo>
                    <a:pt x="289" y="124"/>
                    <a:pt x="295" y="119"/>
                    <a:pt x="295" y="119"/>
                  </a:cubicBezTo>
                  <a:cubicBezTo>
                    <a:pt x="298" y="118"/>
                    <a:pt x="301" y="118"/>
                    <a:pt x="303" y="116"/>
                  </a:cubicBezTo>
                  <a:cubicBezTo>
                    <a:pt x="303" y="115"/>
                    <a:pt x="303" y="110"/>
                    <a:pt x="303" y="110"/>
                  </a:cubicBezTo>
                  <a:cubicBezTo>
                    <a:pt x="299" y="111"/>
                    <a:pt x="298" y="107"/>
                    <a:pt x="297" y="103"/>
                  </a:cubicBezTo>
                  <a:cubicBezTo>
                    <a:pt x="297" y="104"/>
                    <a:pt x="297" y="104"/>
                    <a:pt x="296" y="105"/>
                  </a:cubicBezTo>
                  <a:cubicBezTo>
                    <a:pt x="296" y="102"/>
                    <a:pt x="291" y="104"/>
                    <a:pt x="290" y="104"/>
                  </a:cubicBezTo>
                  <a:cubicBezTo>
                    <a:pt x="284" y="102"/>
                    <a:pt x="285" y="98"/>
                    <a:pt x="283" y="94"/>
                  </a:cubicBezTo>
                  <a:cubicBezTo>
                    <a:pt x="282" y="92"/>
                    <a:pt x="279" y="91"/>
                    <a:pt x="278" y="89"/>
                  </a:cubicBezTo>
                  <a:cubicBezTo>
                    <a:pt x="277" y="87"/>
                    <a:pt x="277" y="84"/>
                    <a:pt x="274" y="84"/>
                  </a:cubicBezTo>
                  <a:cubicBezTo>
                    <a:pt x="273" y="84"/>
                    <a:pt x="270" y="89"/>
                    <a:pt x="270" y="89"/>
                  </a:cubicBezTo>
                  <a:cubicBezTo>
                    <a:pt x="267" y="88"/>
                    <a:pt x="266" y="89"/>
                    <a:pt x="265" y="90"/>
                  </a:cubicBezTo>
                  <a:cubicBezTo>
                    <a:pt x="263" y="91"/>
                    <a:pt x="262" y="91"/>
                    <a:pt x="260" y="92"/>
                  </a:cubicBezTo>
                  <a:cubicBezTo>
                    <a:pt x="265" y="90"/>
                    <a:pt x="258" y="88"/>
                    <a:pt x="256" y="88"/>
                  </a:cubicBezTo>
                  <a:cubicBezTo>
                    <a:pt x="260" y="87"/>
                    <a:pt x="258" y="83"/>
                    <a:pt x="256" y="82"/>
                  </a:cubicBezTo>
                  <a:cubicBezTo>
                    <a:pt x="256" y="82"/>
                    <a:pt x="257" y="82"/>
                    <a:pt x="257" y="82"/>
                  </a:cubicBezTo>
                  <a:cubicBezTo>
                    <a:pt x="257" y="79"/>
                    <a:pt x="250" y="77"/>
                    <a:pt x="247" y="76"/>
                  </a:cubicBezTo>
                  <a:cubicBezTo>
                    <a:pt x="245" y="74"/>
                    <a:pt x="233" y="72"/>
                    <a:pt x="231" y="73"/>
                  </a:cubicBezTo>
                  <a:cubicBezTo>
                    <a:pt x="228" y="75"/>
                    <a:pt x="231" y="80"/>
                    <a:pt x="231" y="83"/>
                  </a:cubicBezTo>
                  <a:cubicBezTo>
                    <a:pt x="232" y="86"/>
                    <a:pt x="228" y="86"/>
                    <a:pt x="228" y="89"/>
                  </a:cubicBezTo>
                  <a:cubicBezTo>
                    <a:pt x="228" y="93"/>
                    <a:pt x="236" y="92"/>
                    <a:pt x="234" y="98"/>
                  </a:cubicBezTo>
                  <a:cubicBezTo>
                    <a:pt x="233" y="102"/>
                    <a:pt x="228" y="102"/>
                    <a:pt x="226" y="105"/>
                  </a:cubicBezTo>
                  <a:cubicBezTo>
                    <a:pt x="224" y="108"/>
                    <a:pt x="227" y="112"/>
                    <a:pt x="229" y="114"/>
                  </a:cubicBezTo>
                  <a:cubicBezTo>
                    <a:pt x="231" y="115"/>
                    <a:pt x="225" y="118"/>
                    <a:pt x="224" y="118"/>
                  </a:cubicBezTo>
                  <a:cubicBezTo>
                    <a:pt x="220" y="120"/>
                    <a:pt x="217" y="114"/>
                    <a:pt x="216" y="110"/>
                  </a:cubicBezTo>
                  <a:cubicBezTo>
                    <a:pt x="215" y="108"/>
                    <a:pt x="215" y="104"/>
                    <a:pt x="212" y="103"/>
                  </a:cubicBezTo>
                  <a:cubicBezTo>
                    <a:pt x="210" y="102"/>
                    <a:pt x="206" y="102"/>
                    <a:pt x="205" y="103"/>
                  </a:cubicBezTo>
                  <a:cubicBezTo>
                    <a:pt x="203" y="99"/>
                    <a:pt x="198" y="98"/>
                    <a:pt x="194" y="97"/>
                  </a:cubicBezTo>
                  <a:cubicBezTo>
                    <a:pt x="189" y="95"/>
                    <a:pt x="185" y="95"/>
                    <a:pt x="180" y="96"/>
                  </a:cubicBezTo>
                  <a:cubicBezTo>
                    <a:pt x="181" y="95"/>
                    <a:pt x="179" y="88"/>
                    <a:pt x="175" y="89"/>
                  </a:cubicBezTo>
                  <a:cubicBezTo>
                    <a:pt x="176" y="86"/>
                    <a:pt x="176" y="84"/>
                    <a:pt x="176" y="81"/>
                  </a:cubicBezTo>
                  <a:cubicBezTo>
                    <a:pt x="177" y="79"/>
                    <a:pt x="178" y="77"/>
                    <a:pt x="179" y="75"/>
                  </a:cubicBezTo>
                  <a:cubicBezTo>
                    <a:pt x="180" y="74"/>
                    <a:pt x="185" y="69"/>
                    <a:pt x="183" y="68"/>
                  </a:cubicBezTo>
                  <a:cubicBezTo>
                    <a:pt x="188" y="69"/>
                    <a:pt x="193" y="69"/>
                    <a:pt x="196" y="66"/>
                  </a:cubicBezTo>
                  <a:cubicBezTo>
                    <a:pt x="198" y="63"/>
                    <a:pt x="199" y="60"/>
                    <a:pt x="202" y="57"/>
                  </a:cubicBezTo>
                  <a:cubicBezTo>
                    <a:pt x="205" y="53"/>
                    <a:pt x="209" y="58"/>
                    <a:pt x="212" y="58"/>
                  </a:cubicBezTo>
                  <a:cubicBezTo>
                    <a:pt x="217" y="59"/>
                    <a:pt x="217" y="53"/>
                    <a:pt x="214" y="51"/>
                  </a:cubicBezTo>
                  <a:cubicBezTo>
                    <a:pt x="218" y="51"/>
                    <a:pt x="215" y="45"/>
                    <a:pt x="213" y="44"/>
                  </a:cubicBezTo>
                  <a:cubicBezTo>
                    <a:pt x="211" y="43"/>
                    <a:pt x="202" y="46"/>
                    <a:pt x="207" y="47"/>
                  </a:cubicBezTo>
                  <a:cubicBezTo>
                    <a:pt x="206" y="47"/>
                    <a:pt x="200" y="59"/>
                    <a:pt x="196" y="53"/>
                  </a:cubicBezTo>
                  <a:cubicBezTo>
                    <a:pt x="195" y="52"/>
                    <a:pt x="195" y="47"/>
                    <a:pt x="193" y="46"/>
                  </a:cubicBezTo>
                  <a:cubicBezTo>
                    <a:pt x="190" y="46"/>
                    <a:pt x="189" y="49"/>
                    <a:pt x="188" y="50"/>
                  </a:cubicBezTo>
                  <a:cubicBezTo>
                    <a:pt x="190" y="47"/>
                    <a:pt x="181" y="45"/>
                    <a:pt x="180" y="44"/>
                  </a:cubicBezTo>
                  <a:cubicBezTo>
                    <a:pt x="183" y="42"/>
                    <a:pt x="180" y="39"/>
                    <a:pt x="178" y="38"/>
                  </a:cubicBezTo>
                  <a:cubicBezTo>
                    <a:pt x="176" y="36"/>
                    <a:pt x="169" y="35"/>
                    <a:pt x="168" y="37"/>
                  </a:cubicBezTo>
                  <a:cubicBezTo>
                    <a:pt x="163" y="43"/>
                    <a:pt x="173" y="44"/>
                    <a:pt x="175" y="45"/>
                  </a:cubicBezTo>
                  <a:cubicBezTo>
                    <a:pt x="176" y="46"/>
                    <a:pt x="179" y="48"/>
                    <a:pt x="177" y="49"/>
                  </a:cubicBezTo>
                  <a:cubicBezTo>
                    <a:pt x="176" y="50"/>
                    <a:pt x="171" y="51"/>
                    <a:pt x="171" y="52"/>
                  </a:cubicBezTo>
                  <a:cubicBezTo>
                    <a:pt x="169" y="54"/>
                    <a:pt x="172" y="57"/>
                    <a:pt x="170" y="59"/>
                  </a:cubicBezTo>
                  <a:cubicBezTo>
                    <a:pt x="168" y="57"/>
                    <a:pt x="168" y="53"/>
                    <a:pt x="166" y="50"/>
                  </a:cubicBezTo>
                  <a:cubicBezTo>
                    <a:pt x="168" y="53"/>
                    <a:pt x="157" y="52"/>
                    <a:pt x="157" y="52"/>
                  </a:cubicBezTo>
                  <a:cubicBezTo>
                    <a:pt x="154" y="52"/>
                    <a:pt x="148" y="54"/>
                    <a:pt x="145" y="50"/>
                  </a:cubicBezTo>
                  <a:cubicBezTo>
                    <a:pt x="144" y="49"/>
                    <a:pt x="144" y="44"/>
                    <a:pt x="146" y="45"/>
                  </a:cubicBezTo>
                  <a:cubicBezTo>
                    <a:pt x="144" y="43"/>
                    <a:pt x="142" y="41"/>
                    <a:pt x="141" y="40"/>
                  </a:cubicBezTo>
                  <a:cubicBezTo>
                    <a:pt x="132" y="43"/>
                    <a:pt x="125" y="47"/>
                    <a:pt x="117" y="51"/>
                  </a:cubicBezTo>
                  <a:cubicBezTo>
                    <a:pt x="118" y="51"/>
                    <a:pt x="119" y="51"/>
                    <a:pt x="120" y="50"/>
                  </a:cubicBezTo>
                  <a:cubicBezTo>
                    <a:pt x="122" y="50"/>
                    <a:pt x="124" y="48"/>
                    <a:pt x="126" y="47"/>
                  </a:cubicBezTo>
                  <a:cubicBezTo>
                    <a:pt x="128" y="46"/>
                    <a:pt x="134" y="43"/>
                    <a:pt x="136" y="46"/>
                  </a:cubicBezTo>
                  <a:cubicBezTo>
                    <a:pt x="137" y="45"/>
                    <a:pt x="137" y="45"/>
                    <a:pt x="138" y="44"/>
                  </a:cubicBezTo>
                  <a:cubicBezTo>
                    <a:pt x="139" y="46"/>
                    <a:pt x="141" y="48"/>
                    <a:pt x="143" y="51"/>
                  </a:cubicBezTo>
                  <a:cubicBezTo>
                    <a:pt x="141" y="50"/>
                    <a:pt x="137" y="50"/>
                    <a:pt x="135" y="50"/>
                  </a:cubicBezTo>
                  <a:cubicBezTo>
                    <a:pt x="133" y="51"/>
                    <a:pt x="130" y="51"/>
                    <a:pt x="130" y="53"/>
                  </a:cubicBezTo>
                  <a:cubicBezTo>
                    <a:pt x="130" y="55"/>
                    <a:pt x="131" y="57"/>
                    <a:pt x="131" y="58"/>
                  </a:cubicBezTo>
                  <a:cubicBezTo>
                    <a:pt x="128" y="56"/>
                    <a:pt x="125" y="52"/>
                    <a:pt x="121" y="51"/>
                  </a:cubicBezTo>
                  <a:cubicBezTo>
                    <a:pt x="119" y="51"/>
                    <a:pt x="117" y="51"/>
                    <a:pt x="115" y="52"/>
                  </a:cubicBezTo>
                  <a:cubicBezTo>
                    <a:pt x="91" y="65"/>
                    <a:pt x="71" y="84"/>
                    <a:pt x="56" y="107"/>
                  </a:cubicBezTo>
                  <a:cubicBezTo>
                    <a:pt x="57" y="108"/>
                    <a:pt x="58" y="109"/>
                    <a:pt x="59" y="109"/>
                  </a:cubicBezTo>
                  <a:cubicBezTo>
                    <a:pt x="62" y="110"/>
                    <a:pt x="59" y="117"/>
                    <a:pt x="64" y="113"/>
                  </a:cubicBezTo>
                  <a:cubicBezTo>
                    <a:pt x="66" y="115"/>
                    <a:pt x="66" y="116"/>
                    <a:pt x="65" y="118"/>
                  </a:cubicBezTo>
                  <a:cubicBezTo>
                    <a:pt x="65" y="118"/>
                    <a:pt x="75" y="124"/>
                    <a:pt x="76" y="125"/>
                  </a:cubicBezTo>
                  <a:cubicBezTo>
                    <a:pt x="78" y="126"/>
                    <a:pt x="80" y="128"/>
                    <a:pt x="81" y="130"/>
                  </a:cubicBezTo>
                  <a:cubicBezTo>
                    <a:pt x="82" y="132"/>
                    <a:pt x="80" y="134"/>
                    <a:pt x="79" y="135"/>
                  </a:cubicBezTo>
                  <a:cubicBezTo>
                    <a:pt x="78" y="134"/>
                    <a:pt x="75" y="130"/>
                    <a:pt x="74" y="131"/>
                  </a:cubicBezTo>
                  <a:cubicBezTo>
                    <a:pt x="73" y="133"/>
                    <a:pt x="74" y="139"/>
                    <a:pt x="77" y="139"/>
                  </a:cubicBezTo>
                  <a:cubicBezTo>
                    <a:pt x="73" y="139"/>
                    <a:pt x="75" y="155"/>
                    <a:pt x="74" y="158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3" y="161"/>
                    <a:pt x="76" y="173"/>
                    <a:pt x="81" y="172"/>
                  </a:cubicBezTo>
                  <a:cubicBezTo>
                    <a:pt x="78" y="172"/>
                    <a:pt x="87" y="184"/>
                    <a:pt x="88" y="185"/>
                  </a:cubicBezTo>
                  <a:cubicBezTo>
                    <a:pt x="91" y="187"/>
                    <a:pt x="95" y="188"/>
                    <a:pt x="97" y="192"/>
                  </a:cubicBezTo>
                  <a:cubicBezTo>
                    <a:pt x="100" y="195"/>
                    <a:pt x="100" y="201"/>
                    <a:pt x="103" y="203"/>
                  </a:cubicBezTo>
                  <a:cubicBezTo>
                    <a:pt x="102" y="206"/>
                    <a:pt x="108" y="210"/>
                    <a:pt x="108" y="214"/>
                  </a:cubicBezTo>
                  <a:cubicBezTo>
                    <a:pt x="108" y="214"/>
                    <a:pt x="107" y="214"/>
                    <a:pt x="107" y="215"/>
                  </a:cubicBezTo>
                  <a:cubicBezTo>
                    <a:pt x="108" y="218"/>
                    <a:pt x="113" y="218"/>
                    <a:pt x="115" y="221"/>
                  </a:cubicBezTo>
                  <a:cubicBezTo>
                    <a:pt x="116" y="223"/>
                    <a:pt x="115" y="228"/>
                    <a:pt x="118" y="227"/>
                  </a:cubicBezTo>
                  <a:cubicBezTo>
                    <a:pt x="118" y="222"/>
                    <a:pt x="115" y="216"/>
                    <a:pt x="112" y="212"/>
                  </a:cubicBezTo>
                  <a:cubicBezTo>
                    <a:pt x="110" y="209"/>
                    <a:pt x="109" y="207"/>
                    <a:pt x="108" y="204"/>
                  </a:cubicBezTo>
                  <a:cubicBezTo>
                    <a:pt x="106" y="202"/>
                    <a:pt x="106" y="199"/>
                    <a:pt x="105" y="197"/>
                  </a:cubicBezTo>
                  <a:cubicBezTo>
                    <a:pt x="106" y="197"/>
                    <a:pt x="112" y="199"/>
                    <a:pt x="111" y="200"/>
                  </a:cubicBezTo>
                  <a:cubicBezTo>
                    <a:pt x="109" y="205"/>
                    <a:pt x="119" y="214"/>
                    <a:pt x="122" y="217"/>
                  </a:cubicBezTo>
                  <a:cubicBezTo>
                    <a:pt x="123" y="218"/>
                    <a:pt x="128" y="225"/>
                    <a:pt x="125" y="225"/>
                  </a:cubicBezTo>
                  <a:cubicBezTo>
                    <a:pt x="129" y="225"/>
                    <a:pt x="133" y="230"/>
                    <a:pt x="135" y="233"/>
                  </a:cubicBezTo>
                  <a:cubicBezTo>
                    <a:pt x="137" y="236"/>
                    <a:pt x="136" y="241"/>
                    <a:pt x="138" y="245"/>
                  </a:cubicBezTo>
                  <a:cubicBezTo>
                    <a:pt x="139" y="250"/>
                    <a:pt x="146" y="252"/>
                    <a:pt x="150" y="255"/>
                  </a:cubicBezTo>
                  <a:cubicBezTo>
                    <a:pt x="154" y="256"/>
                    <a:pt x="157" y="259"/>
                    <a:pt x="160" y="260"/>
                  </a:cubicBezTo>
                  <a:cubicBezTo>
                    <a:pt x="166" y="262"/>
                    <a:pt x="167" y="260"/>
                    <a:pt x="171" y="260"/>
                  </a:cubicBezTo>
                  <a:cubicBezTo>
                    <a:pt x="178" y="259"/>
                    <a:pt x="179" y="266"/>
                    <a:pt x="184" y="269"/>
                  </a:cubicBezTo>
                  <a:cubicBezTo>
                    <a:pt x="187" y="270"/>
                    <a:pt x="194" y="273"/>
                    <a:pt x="198" y="271"/>
                  </a:cubicBezTo>
                  <a:cubicBezTo>
                    <a:pt x="196" y="272"/>
                    <a:pt x="203" y="282"/>
                    <a:pt x="204" y="283"/>
                  </a:cubicBezTo>
                  <a:cubicBezTo>
                    <a:pt x="206" y="286"/>
                    <a:pt x="210" y="287"/>
                    <a:pt x="213" y="290"/>
                  </a:cubicBezTo>
                  <a:cubicBezTo>
                    <a:pt x="213" y="290"/>
                    <a:pt x="214" y="289"/>
                    <a:pt x="214" y="288"/>
                  </a:cubicBezTo>
                  <a:cubicBezTo>
                    <a:pt x="213" y="291"/>
                    <a:pt x="218" y="296"/>
                    <a:pt x="221" y="296"/>
                  </a:cubicBezTo>
                  <a:cubicBezTo>
                    <a:pt x="223" y="295"/>
                    <a:pt x="224" y="290"/>
                    <a:pt x="224" y="288"/>
                  </a:cubicBezTo>
                  <a:cubicBezTo>
                    <a:pt x="219" y="290"/>
                    <a:pt x="215" y="288"/>
                    <a:pt x="212" y="283"/>
                  </a:cubicBezTo>
                  <a:cubicBezTo>
                    <a:pt x="211" y="282"/>
                    <a:pt x="207" y="275"/>
                    <a:pt x="211" y="275"/>
                  </a:cubicBezTo>
                  <a:cubicBezTo>
                    <a:pt x="216" y="275"/>
                    <a:pt x="212" y="271"/>
                    <a:pt x="212" y="268"/>
                  </a:cubicBezTo>
                  <a:cubicBezTo>
                    <a:pt x="211" y="264"/>
                    <a:pt x="208" y="262"/>
                    <a:pt x="206" y="259"/>
                  </a:cubicBezTo>
                  <a:cubicBezTo>
                    <a:pt x="205" y="262"/>
                    <a:pt x="200" y="261"/>
                    <a:pt x="198" y="259"/>
                  </a:cubicBezTo>
                  <a:cubicBezTo>
                    <a:pt x="198" y="259"/>
                    <a:pt x="197" y="261"/>
                    <a:pt x="197" y="262"/>
                  </a:cubicBezTo>
                  <a:cubicBezTo>
                    <a:pt x="196" y="262"/>
                    <a:pt x="195" y="262"/>
                    <a:pt x="194" y="261"/>
                  </a:cubicBezTo>
                  <a:cubicBezTo>
                    <a:pt x="194" y="258"/>
                    <a:pt x="194" y="255"/>
                    <a:pt x="195" y="251"/>
                  </a:cubicBezTo>
                  <a:cubicBezTo>
                    <a:pt x="196" y="247"/>
                    <a:pt x="205" y="238"/>
                    <a:pt x="194" y="239"/>
                  </a:cubicBezTo>
                  <a:cubicBezTo>
                    <a:pt x="190" y="239"/>
                    <a:pt x="188" y="240"/>
                    <a:pt x="187" y="244"/>
                  </a:cubicBezTo>
                  <a:cubicBezTo>
                    <a:pt x="186" y="247"/>
                    <a:pt x="186" y="249"/>
                    <a:pt x="183" y="251"/>
                  </a:cubicBezTo>
                  <a:cubicBezTo>
                    <a:pt x="181" y="252"/>
                    <a:pt x="173" y="251"/>
                    <a:pt x="171" y="250"/>
                  </a:cubicBezTo>
                  <a:cubicBezTo>
                    <a:pt x="166" y="247"/>
                    <a:pt x="163" y="239"/>
                    <a:pt x="163" y="234"/>
                  </a:cubicBezTo>
                  <a:cubicBezTo>
                    <a:pt x="163" y="227"/>
                    <a:pt x="166" y="221"/>
                    <a:pt x="163" y="215"/>
                  </a:cubicBezTo>
                  <a:cubicBezTo>
                    <a:pt x="164" y="213"/>
                    <a:pt x="166" y="211"/>
                    <a:pt x="168" y="210"/>
                  </a:cubicBezTo>
                  <a:cubicBezTo>
                    <a:pt x="169" y="209"/>
                    <a:pt x="171" y="210"/>
                    <a:pt x="172" y="207"/>
                  </a:cubicBezTo>
                  <a:cubicBezTo>
                    <a:pt x="171" y="207"/>
                    <a:pt x="170" y="206"/>
                    <a:pt x="170" y="206"/>
                  </a:cubicBezTo>
                  <a:cubicBezTo>
                    <a:pt x="173" y="208"/>
                    <a:pt x="180" y="203"/>
                    <a:pt x="184" y="206"/>
                  </a:cubicBezTo>
                  <a:cubicBezTo>
                    <a:pt x="186" y="207"/>
                    <a:pt x="188" y="208"/>
                    <a:pt x="189" y="205"/>
                  </a:cubicBezTo>
                  <a:cubicBezTo>
                    <a:pt x="189" y="205"/>
                    <a:pt x="187" y="202"/>
                    <a:pt x="188" y="200"/>
                  </a:cubicBezTo>
                  <a:cubicBezTo>
                    <a:pt x="189" y="204"/>
                    <a:pt x="192" y="205"/>
                    <a:pt x="196" y="202"/>
                  </a:cubicBezTo>
                  <a:cubicBezTo>
                    <a:pt x="197" y="203"/>
                    <a:pt x="201" y="203"/>
                    <a:pt x="204" y="204"/>
                  </a:cubicBezTo>
                  <a:cubicBezTo>
                    <a:pt x="207" y="206"/>
                    <a:pt x="207" y="209"/>
                    <a:pt x="211" y="205"/>
                  </a:cubicBezTo>
                  <a:cubicBezTo>
                    <a:pt x="213" y="208"/>
                    <a:pt x="213" y="208"/>
                    <a:pt x="214" y="211"/>
                  </a:cubicBezTo>
                  <a:cubicBezTo>
                    <a:pt x="214" y="214"/>
                    <a:pt x="216" y="221"/>
                    <a:pt x="218" y="222"/>
                  </a:cubicBezTo>
                  <a:cubicBezTo>
                    <a:pt x="224" y="225"/>
                    <a:pt x="222" y="217"/>
                    <a:pt x="222" y="214"/>
                  </a:cubicBezTo>
                  <a:cubicBezTo>
                    <a:pt x="222" y="213"/>
                    <a:pt x="222" y="205"/>
                    <a:pt x="221" y="205"/>
                  </a:cubicBezTo>
                  <a:cubicBezTo>
                    <a:pt x="213" y="203"/>
                    <a:pt x="216" y="197"/>
                    <a:pt x="221" y="193"/>
                  </a:cubicBezTo>
                  <a:cubicBezTo>
                    <a:pt x="222" y="192"/>
                    <a:pt x="227" y="190"/>
                    <a:pt x="230" y="188"/>
                  </a:cubicBezTo>
                  <a:cubicBezTo>
                    <a:pt x="232" y="186"/>
                    <a:pt x="235" y="183"/>
                    <a:pt x="234" y="179"/>
                  </a:cubicBezTo>
                  <a:cubicBezTo>
                    <a:pt x="235" y="179"/>
                    <a:pt x="236" y="178"/>
                    <a:pt x="236" y="177"/>
                  </a:cubicBezTo>
                  <a:cubicBezTo>
                    <a:pt x="236" y="177"/>
                    <a:pt x="233" y="174"/>
                    <a:pt x="232" y="175"/>
                  </a:cubicBezTo>
                  <a:cubicBezTo>
                    <a:pt x="234" y="174"/>
                    <a:pt x="234" y="172"/>
                    <a:pt x="233" y="171"/>
                  </a:cubicBezTo>
                  <a:cubicBezTo>
                    <a:pt x="235" y="169"/>
                    <a:pt x="234" y="166"/>
                    <a:pt x="236" y="165"/>
                  </a:cubicBezTo>
                  <a:cubicBezTo>
                    <a:pt x="239" y="169"/>
                    <a:pt x="245" y="165"/>
                    <a:pt x="242" y="162"/>
                  </a:cubicBezTo>
                  <a:cubicBezTo>
                    <a:pt x="244" y="158"/>
                    <a:pt x="250" y="160"/>
                    <a:pt x="252" y="157"/>
                  </a:cubicBezTo>
                  <a:cubicBezTo>
                    <a:pt x="255" y="158"/>
                    <a:pt x="253" y="153"/>
                    <a:pt x="255" y="150"/>
                  </a:cubicBezTo>
                  <a:cubicBezTo>
                    <a:pt x="256" y="148"/>
                    <a:pt x="259" y="148"/>
                    <a:pt x="262" y="147"/>
                  </a:cubicBezTo>
                  <a:cubicBezTo>
                    <a:pt x="262" y="147"/>
                    <a:pt x="268" y="143"/>
                    <a:pt x="266" y="143"/>
                  </a:cubicBezTo>
                  <a:cubicBezTo>
                    <a:pt x="270" y="144"/>
                    <a:pt x="279" y="139"/>
                    <a:pt x="272" y="135"/>
                  </a:cubicBezTo>
                  <a:cubicBezTo>
                    <a:pt x="273" y="133"/>
                    <a:pt x="270" y="132"/>
                    <a:pt x="268" y="132"/>
                  </a:cubicBezTo>
                  <a:cubicBezTo>
                    <a:pt x="269" y="131"/>
                    <a:pt x="272" y="132"/>
                    <a:pt x="273" y="131"/>
                  </a:cubicBezTo>
                  <a:cubicBezTo>
                    <a:pt x="276" y="129"/>
                    <a:pt x="274" y="128"/>
                    <a:pt x="271" y="127"/>
                  </a:cubicBezTo>
                  <a:cubicBezTo>
                    <a:pt x="268" y="126"/>
                    <a:pt x="263" y="128"/>
                    <a:pt x="261" y="130"/>
                  </a:cubicBezTo>
                  <a:cubicBezTo>
                    <a:pt x="259" y="132"/>
                    <a:pt x="257" y="134"/>
                    <a:pt x="255" y="135"/>
                  </a:cubicBezTo>
                  <a:close/>
                  <a:moveTo>
                    <a:pt x="308" y="302"/>
                  </a:moveTo>
                  <a:cubicBezTo>
                    <a:pt x="306" y="301"/>
                    <a:pt x="303" y="301"/>
                    <a:pt x="301" y="300"/>
                  </a:cubicBezTo>
                  <a:cubicBezTo>
                    <a:pt x="299" y="300"/>
                    <a:pt x="298" y="299"/>
                    <a:pt x="295" y="298"/>
                  </a:cubicBezTo>
                  <a:cubicBezTo>
                    <a:pt x="296" y="293"/>
                    <a:pt x="290" y="292"/>
                    <a:pt x="287" y="289"/>
                  </a:cubicBezTo>
                  <a:cubicBezTo>
                    <a:pt x="284" y="287"/>
                    <a:pt x="282" y="284"/>
                    <a:pt x="277" y="285"/>
                  </a:cubicBezTo>
                  <a:cubicBezTo>
                    <a:pt x="276" y="285"/>
                    <a:pt x="271" y="287"/>
                    <a:pt x="272" y="288"/>
                  </a:cubicBezTo>
                  <a:cubicBezTo>
                    <a:pt x="269" y="285"/>
                    <a:pt x="268" y="284"/>
                    <a:pt x="263" y="282"/>
                  </a:cubicBezTo>
                  <a:cubicBezTo>
                    <a:pt x="259" y="281"/>
                    <a:pt x="257" y="276"/>
                    <a:pt x="253" y="281"/>
                  </a:cubicBezTo>
                  <a:cubicBezTo>
                    <a:pt x="251" y="283"/>
                    <a:pt x="252" y="286"/>
                    <a:pt x="251" y="288"/>
                  </a:cubicBezTo>
                  <a:cubicBezTo>
                    <a:pt x="247" y="285"/>
                    <a:pt x="254" y="282"/>
                    <a:pt x="251" y="279"/>
                  </a:cubicBezTo>
                  <a:cubicBezTo>
                    <a:pt x="248" y="275"/>
                    <a:pt x="243" y="281"/>
                    <a:pt x="240" y="282"/>
                  </a:cubicBezTo>
                  <a:cubicBezTo>
                    <a:pt x="239" y="284"/>
                    <a:pt x="237" y="284"/>
                    <a:pt x="236" y="286"/>
                  </a:cubicBezTo>
                  <a:cubicBezTo>
                    <a:pt x="235" y="287"/>
                    <a:pt x="234" y="290"/>
                    <a:pt x="233" y="291"/>
                  </a:cubicBezTo>
                  <a:cubicBezTo>
                    <a:pt x="233" y="289"/>
                    <a:pt x="228" y="290"/>
                    <a:pt x="228" y="288"/>
                  </a:cubicBezTo>
                  <a:cubicBezTo>
                    <a:pt x="229" y="294"/>
                    <a:pt x="229" y="301"/>
                    <a:pt x="230" y="307"/>
                  </a:cubicBezTo>
                  <a:cubicBezTo>
                    <a:pt x="231" y="310"/>
                    <a:pt x="230" y="316"/>
                    <a:pt x="227" y="319"/>
                  </a:cubicBezTo>
                  <a:cubicBezTo>
                    <a:pt x="224" y="321"/>
                    <a:pt x="221" y="324"/>
                    <a:pt x="220" y="329"/>
                  </a:cubicBezTo>
                  <a:cubicBezTo>
                    <a:pt x="220" y="332"/>
                    <a:pt x="220" y="334"/>
                    <a:pt x="223" y="335"/>
                  </a:cubicBezTo>
                  <a:cubicBezTo>
                    <a:pt x="223" y="339"/>
                    <a:pt x="219" y="342"/>
                    <a:pt x="219" y="346"/>
                  </a:cubicBezTo>
                  <a:cubicBezTo>
                    <a:pt x="219" y="346"/>
                    <a:pt x="220" y="348"/>
                    <a:pt x="220" y="350"/>
                  </a:cubicBezTo>
                  <a:cubicBezTo>
                    <a:pt x="254" y="344"/>
                    <a:pt x="285" y="327"/>
                    <a:pt x="308" y="302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ea"/>
              </a:endParaRPr>
            </a:p>
          </p:txBody>
        </p:sp>
      </p:grp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262558" y="1142612"/>
            <a:ext cx="1029900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      通过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我对教材的认真分析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,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我认为本节课的教学重点及教学难点分别为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:</a:t>
            </a:r>
            <a:b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</a:br>
            <a:endParaRPr lang="en-US" altLang="zh-CN" sz="24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936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5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5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5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85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35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850"/>
                            </p:stCondLst>
                            <p:childTnLst>
                              <p:par>
                                <p:cTn id="5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 animBg="1"/>
      <p:bldP spid="31" grpId="0" animBg="1"/>
      <p:bldP spid="32" grpId="0"/>
      <p:bldP spid="33" grpId="0" animBg="1"/>
      <p:bldP spid="34" grpId="0" animBg="1"/>
      <p:bldP spid="35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9551590" y="5374010"/>
            <a:ext cx="2328863" cy="1071563"/>
            <a:chOff x="3333750" y="3314701"/>
            <a:chExt cx="2328863" cy="1071563"/>
          </a:xfrm>
        </p:grpSpPr>
        <p:sp>
          <p:nvSpPr>
            <p:cNvPr id="21" name="Freeform 2054"/>
            <p:cNvSpPr>
              <a:spLocks/>
            </p:cNvSpPr>
            <p:nvPr/>
          </p:nvSpPr>
          <p:spPr bwMode="auto">
            <a:xfrm>
              <a:off x="4760913" y="3503614"/>
              <a:ext cx="106363" cy="184150"/>
            </a:xfrm>
            <a:custGeom>
              <a:avLst/>
              <a:gdLst>
                <a:gd name="T0" fmla="*/ 62 w 62"/>
                <a:gd name="T1" fmla="*/ 1 h 106"/>
                <a:gd name="T2" fmla="*/ 42 w 62"/>
                <a:gd name="T3" fmla="*/ 30 h 106"/>
                <a:gd name="T4" fmla="*/ 41 w 62"/>
                <a:gd name="T5" fmla="*/ 33 h 106"/>
                <a:gd name="T6" fmla="*/ 39 w 62"/>
                <a:gd name="T7" fmla="*/ 35 h 106"/>
                <a:gd name="T8" fmla="*/ 25 w 62"/>
                <a:gd name="T9" fmla="*/ 63 h 106"/>
                <a:gd name="T10" fmla="*/ 3 w 62"/>
                <a:gd name="T11" fmla="*/ 106 h 106"/>
                <a:gd name="T12" fmla="*/ 7 w 62"/>
                <a:gd name="T13" fmla="*/ 92 h 106"/>
                <a:gd name="T14" fmla="*/ 21 w 62"/>
                <a:gd name="T15" fmla="*/ 65 h 106"/>
                <a:gd name="T16" fmla="*/ 24 w 62"/>
                <a:gd name="T17" fmla="*/ 61 h 106"/>
                <a:gd name="T18" fmla="*/ 25 w 62"/>
                <a:gd name="T19" fmla="*/ 57 h 106"/>
                <a:gd name="T20" fmla="*/ 34 w 62"/>
                <a:gd name="T21" fmla="*/ 40 h 106"/>
                <a:gd name="T22" fmla="*/ 43 w 62"/>
                <a:gd name="T23" fmla="*/ 25 h 106"/>
                <a:gd name="T24" fmla="*/ 45 w 62"/>
                <a:gd name="T25" fmla="*/ 18 h 106"/>
                <a:gd name="T26" fmla="*/ 57 w 62"/>
                <a:gd name="T27" fmla="*/ 0 h 106"/>
                <a:gd name="T28" fmla="*/ 62 w 62"/>
                <a:gd name="T29" fmla="*/ 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" h="106">
                  <a:moveTo>
                    <a:pt x="62" y="1"/>
                  </a:moveTo>
                  <a:cubicBezTo>
                    <a:pt x="54" y="6"/>
                    <a:pt x="47" y="19"/>
                    <a:pt x="42" y="30"/>
                  </a:cubicBezTo>
                  <a:cubicBezTo>
                    <a:pt x="41" y="31"/>
                    <a:pt x="42" y="32"/>
                    <a:pt x="41" y="33"/>
                  </a:cubicBezTo>
                  <a:cubicBezTo>
                    <a:pt x="41" y="34"/>
                    <a:pt x="39" y="34"/>
                    <a:pt x="39" y="35"/>
                  </a:cubicBezTo>
                  <a:cubicBezTo>
                    <a:pt x="33" y="45"/>
                    <a:pt x="30" y="54"/>
                    <a:pt x="25" y="63"/>
                  </a:cubicBezTo>
                  <a:cubicBezTo>
                    <a:pt x="18" y="77"/>
                    <a:pt x="10" y="92"/>
                    <a:pt x="3" y="106"/>
                  </a:cubicBezTo>
                  <a:cubicBezTo>
                    <a:pt x="0" y="101"/>
                    <a:pt x="7" y="98"/>
                    <a:pt x="7" y="92"/>
                  </a:cubicBezTo>
                  <a:cubicBezTo>
                    <a:pt x="13" y="85"/>
                    <a:pt x="16" y="74"/>
                    <a:pt x="21" y="65"/>
                  </a:cubicBezTo>
                  <a:cubicBezTo>
                    <a:pt x="22" y="63"/>
                    <a:pt x="23" y="63"/>
                    <a:pt x="24" y="61"/>
                  </a:cubicBezTo>
                  <a:cubicBezTo>
                    <a:pt x="24" y="60"/>
                    <a:pt x="24" y="58"/>
                    <a:pt x="25" y="57"/>
                  </a:cubicBezTo>
                  <a:cubicBezTo>
                    <a:pt x="27" y="51"/>
                    <a:pt x="31" y="46"/>
                    <a:pt x="34" y="40"/>
                  </a:cubicBezTo>
                  <a:cubicBezTo>
                    <a:pt x="37" y="35"/>
                    <a:pt x="38" y="29"/>
                    <a:pt x="43" y="25"/>
                  </a:cubicBezTo>
                  <a:cubicBezTo>
                    <a:pt x="43" y="22"/>
                    <a:pt x="45" y="21"/>
                    <a:pt x="45" y="18"/>
                  </a:cubicBezTo>
                  <a:cubicBezTo>
                    <a:pt x="50" y="12"/>
                    <a:pt x="51" y="4"/>
                    <a:pt x="57" y="0"/>
                  </a:cubicBezTo>
                  <a:cubicBezTo>
                    <a:pt x="61" y="0"/>
                    <a:pt x="59" y="2"/>
                    <a:pt x="62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55"/>
            <p:cNvSpPr>
              <a:spLocks/>
            </p:cNvSpPr>
            <p:nvPr/>
          </p:nvSpPr>
          <p:spPr bwMode="auto">
            <a:xfrm>
              <a:off x="3883025" y="3603626"/>
              <a:ext cx="150813" cy="58738"/>
            </a:xfrm>
            <a:custGeom>
              <a:avLst/>
              <a:gdLst>
                <a:gd name="T0" fmla="*/ 87 w 87"/>
                <a:gd name="T1" fmla="*/ 18 h 34"/>
                <a:gd name="T2" fmla="*/ 58 w 87"/>
                <a:gd name="T3" fmla="*/ 6 h 34"/>
                <a:gd name="T4" fmla="*/ 53 w 87"/>
                <a:gd name="T5" fmla="*/ 7 h 34"/>
                <a:gd name="T6" fmla="*/ 53 w 87"/>
                <a:gd name="T7" fmla="*/ 10 h 34"/>
                <a:gd name="T8" fmla="*/ 41 w 87"/>
                <a:gd name="T9" fmla="*/ 16 h 34"/>
                <a:gd name="T10" fmla="*/ 41 w 87"/>
                <a:gd name="T11" fmla="*/ 17 h 34"/>
                <a:gd name="T12" fmla="*/ 10 w 87"/>
                <a:gd name="T13" fmla="*/ 30 h 34"/>
                <a:gd name="T14" fmla="*/ 0 w 87"/>
                <a:gd name="T15" fmla="*/ 31 h 34"/>
                <a:gd name="T16" fmla="*/ 54 w 87"/>
                <a:gd name="T17" fmla="*/ 4 h 34"/>
                <a:gd name="T18" fmla="*/ 53 w 87"/>
                <a:gd name="T19" fmla="*/ 3 h 34"/>
                <a:gd name="T20" fmla="*/ 54 w 87"/>
                <a:gd name="T21" fmla="*/ 0 h 34"/>
                <a:gd name="T22" fmla="*/ 86 w 87"/>
                <a:gd name="T23" fmla="*/ 16 h 34"/>
                <a:gd name="T24" fmla="*/ 87 w 87"/>
                <a:gd name="T25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7" h="34">
                  <a:moveTo>
                    <a:pt x="87" y="18"/>
                  </a:moveTo>
                  <a:cubicBezTo>
                    <a:pt x="78" y="19"/>
                    <a:pt x="69" y="8"/>
                    <a:pt x="58" y="6"/>
                  </a:cubicBezTo>
                  <a:cubicBezTo>
                    <a:pt x="55" y="6"/>
                    <a:pt x="55" y="10"/>
                    <a:pt x="53" y="7"/>
                  </a:cubicBezTo>
                  <a:cubicBezTo>
                    <a:pt x="54" y="9"/>
                    <a:pt x="53" y="8"/>
                    <a:pt x="53" y="10"/>
                  </a:cubicBezTo>
                  <a:cubicBezTo>
                    <a:pt x="48" y="11"/>
                    <a:pt x="46" y="15"/>
                    <a:pt x="41" y="16"/>
                  </a:cubicBezTo>
                  <a:cubicBezTo>
                    <a:pt x="41" y="16"/>
                    <a:pt x="41" y="16"/>
                    <a:pt x="41" y="17"/>
                  </a:cubicBezTo>
                  <a:cubicBezTo>
                    <a:pt x="32" y="20"/>
                    <a:pt x="20" y="25"/>
                    <a:pt x="10" y="30"/>
                  </a:cubicBezTo>
                  <a:cubicBezTo>
                    <a:pt x="7" y="31"/>
                    <a:pt x="4" y="34"/>
                    <a:pt x="0" y="31"/>
                  </a:cubicBezTo>
                  <a:cubicBezTo>
                    <a:pt x="17" y="21"/>
                    <a:pt x="39" y="16"/>
                    <a:pt x="54" y="4"/>
                  </a:cubicBezTo>
                  <a:cubicBezTo>
                    <a:pt x="54" y="4"/>
                    <a:pt x="53" y="4"/>
                    <a:pt x="53" y="3"/>
                  </a:cubicBezTo>
                  <a:cubicBezTo>
                    <a:pt x="52" y="1"/>
                    <a:pt x="54" y="1"/>
                    <a:pt x="54" y="0"/>
                  </a:cubicBezTo>
                  <a:cubicBezTo>
                    <a:pt x="66" y="2"/>
                    <a:pt x="75" y="11"/>
                    <a:pt x="86" y="16"/>
                  </a:cubicBezTo>
                  <a:cubicBezTo>
                    <a:pt x="85" y="17"/>
                    <a:pt x="86" y="18"/>
                    <a:pt x="87" y="1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56"/>
            <p:cNvSpPr>
              <a:spLocks/>
            </p:cNvSpPr>
            <p:nvPr/>
          </p:nvSpPr>
          <p:spPr bwMode="auto">
            <a:xfrm>
              <a:off x="3938588" y="3635376"/>
              <a:ext cx="53975" cy="22225"/>
            </a:xfrm>
            <a:custGeom>
              <a:avLst/>
              <a:gdLst>
                <a:gd name="T0" fmla="*/ 30 w 31"/>
                <a:gd name="T1" fmla="*/ 0 h 13"/>
                <a:gd name="T2" fmla="*/ 31 w 31"/>
                <a:gd name="T3" fmla="*/ 3 h 13"/>
                <a:gd name="T4" fmla="*/ 8 w 31"/>
                <a:gd name="T5" fmla="*/ 10 h 13"/>
                <a:gd name="T6" fmla="*/ 6 w 31"/>
                <a:gd name="T7" fmla="*/ 10 h 13"/>
                <a:gd name="T8" fmla="*/ 0 w 31"/>
                <a:gd name="T9" fmla="*/ 13 h 13"/>
                <a:gd name="T10" fmla="*/ 30 w 31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3">
                  <a:moveTo>
                    <a:pt x="30" y="0"/>
                  </a:moveTo>
                  <a:cubicBezTo>
                    <a:pt x="30" y="2"/>
                    <a:pt x="30" y="1"/>
                    <a:pt x="31" y="3"/>
                  </a:cubicBezTo>
                  <a:cubicBezTo>
                    <a:pt x="23" y="5"/>
                    <a:pt x="14" y="6"/>
                    <a:pt x="8" y="10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5" y="12"/>
                    <a:pt x="2" y="13"/>
                    <a:pt x="0" y="13"/>
                  </a:cubicBezTo>
                  <a:cubicBezTo>
                    <a:pt x="9" y="8"/>
                    <a:pt x="18" y="0"/>
                    <a:pt x="3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057"/>
            <p:cNvSpPr>
              <a:spLocks/>
            </p:cNvSpPr>
            <p:nvPr/>
          </p:nvSpPr>
          <p:spPr bwMode="auto">
            <a:xfrm>
              <a:off x="3938588" y="3636964"/>
              <a:ext cx="69850" cy="38100"/>
            </a:xfrm>
            <a:custGeom>
              <a:avLst/>
              <a:gdLst>
                <a:gd name="T0" fmla="*/ 40 w 40"/>
                <a:gd name="T1" fmla="*/ 1 h 22"/>
                <a:gd name="T2" fmla="*/ 27 w 40"/>
                <a:gd name="T3" fmla="*/ 10 h 22"/>
                <a:gd name="T4" fmla="*/ 0 w 40"/>
                <a:gd name="T5" fmla="*/ 22 h 22"/>
                <a:gd name="T6" fmla="*/ 39 w 40"/>
                <a:gd name="T7" fmla="*/ 0 h 22"/>
                <a:gd name="T8" fmla="*/ 40 w 40"/>
                <a:gd name="T9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2">
                  <a:moveTo>
                    <a:pt x="40" y="1"/>
                  </a:moveTo>
                  <a:cubicBezTo>
                    <a:pt x="40" y="6"/>
                    <a:pt x="30" y="6"/>
                    <a:pt x="27" y="10"/>
                  </a:cubicBezTo>
                  <a:cubicBezTo>
                    <a:pt x="18" y="12"/>
                    <a:pt x="9" y="20"/>
                    <a:pt x="0" y="22"/>
                  </a:cubicBezTo>
                  <a:cubicBezTo>
                    <a:pt x="11" y="13"/>
                    <a:pt x="27" y="8"/>
                    <a:pt x="39" y="0"/>
                  </a:cubicBezTo>
                  <a:cubicBezTo>
                    <a:pt x="39" y="0"/>
                    <a:pt x="40" y="0"/>
                    <a:pt x="4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058"/>
            <p:cNvSpPr>
              <a:spLocks/>
            </p:cNvSpPr>
            <p:nvPr/>
          </p:nvSpPr>
          <p:spPr bwMode="auto">
            <a:xfrm>
              <a:off x="5099050" y="3638551"/>
              <a:ext cx="95250" cy="52388"/>
            </a:xfrm>
            <a:custGeom>
              <a:avLst/>
              <a:gdLst>
                <a:gd name="T0" fmla="*/ 55 w 55"/>
                <a:gd name="T1" fmla="*/ 30 h 30"/>
                <a:gd name="T2" fmla="*/ 1 w 55"/>
                <a:gd name="T3" fmla="*/ 3 h 30"/>
                <a:gd name="T4" fmla="*/ 3 w 55"/>
                <a:gd name="T5" fmla="*/ 0 h 30"/>
                <a:gd name="T6" fmla="*/ 8 w 55"/>
                <a:gd name="T7" fmla="*/ 2 h 30"/>
                <a:gd name="T8" fmla="*/ 8 w 55"/>
                <a:gd name="T9" fmla="*/ 4 h 30"/>
                <a:gd name="T10" fmla="*/ 17 w 55"/>
                <a:gd name="T11" fmla="*/ 6 h 30"/>
                <a:gd name="T12" fmla="*/ 49 w 55"/>
                <a:gd name="T13" fmla="*/ 23 h 30"/>
                <a:gd name="T14" fmla="*/ 55 w 55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30">
                  <a:moveTo>
                    <a:pt x="55" y="30"/>
                  </a:moveTo>
                  <a:cubicBezTo>
                    <a:pt x="37" y="21"/>
                    <a:pt x="19" y="9"/>
                    <a:pt x="1" y="3"/>
                  </a:cubicBezTo>
                  <a:cubicBezTo>
                    <a:pt x="0" y="1"/>
                    <a:pt x="3" y="2"/>
                    <a:pt x="3" y="0"/>
                  </a:cubicBezTo>
                  <a:cubicBezTo>
                    <a:pt x="5" y="1"/>
                    <a:pt x="5" y="3"/>
                    <a:pt x="8" y="2"/>
                  </a:cubicBezTo>
                  <a:cubicBezTo>
                    <a:pt x="9" y="3"/>
                    <a:pt x="8" y="3"/>
                    <a:pt x="8" y="4"/>
                  </a:cubicBezTo>
                  <a:cubicBezTo>
                    <a:pt x="12" y="4"/>
                    <a:pt x="13" y="6"/>
                    <a:pt x="17" y="6"/>
                  </a:cubicBezTo>
                  <a:cubicBezTo>
                    <a:pt x="26" y="13"/>
                    <a:pt x="37" y="18"/>
                    <a:pt x="49" y="23"/>
                  </a:cubicBezTo>
                  <a:cubicBezTo>
                    <a:pt x="49" y="27"/>
                    <a:pt x="55" y="25"/>
                    <a:pt x="55" y="3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059"/>
            <p:cNvSpPr>
              <a:spLocks/>
            </p:cNvSpPr>
            <p:nvPr/>
          </p:nvSpPr>
          <p:spPr bwMode="auto">
            <a:xfrm>
              <a:off x="4067175" y="3667126"/>
              <a:ext cx="11113" cy="4763"/>
            </a:xfrm>
            <a:custGeom>
              <a:avLst/>
              <a:gdLst>
                <a:gd name="T0" fmla="*/ 6 w 6"/>
                <a:gd name="T1" fmla="*/ 0 h 3"/>
                <a:gd name="T2" fmla="*/ 0 w 6"/>
                <a:gd name="T3" fmla="*/ 3 h 3"/>
                <a:gd name="T4" fmla="*/ 6 w 6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cubicBezTo>
                    <a:pt x="5" y="2"/>
                    <a:pt x="2" y="2"/>
                    <a:pt x="0" y="3"/>
                  </a:cubicBezTo>
                  <a:cubicBezTo>
                    <a:pt x="1" y="1"/>
                    <a:pt x="4" y="0"/>
                    <a:pt x="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060"/>
            <p:cNvSpPr>
              <a:spLocks/>
            </p:cNvSpPr>
            <p:nvPr/>
          </p:nvSpPr>
          <p:spPr bwMode="auto">
            <a:xfrm>
              <a:off x="3873500" y="3689351"/>
              <a:ext cx="4763" cy="3175"/>
            </a:xfrm>
            <a:custGeom>
              <a:avLst/>
              <a:gdLst>
                <a:gd name="T0" fmla="*/ 3 w 3"/>
                <a:gd name="T1" fmla="*/ 2 h 2"/>
                <a:gd name="T2" fmla="*/ 1 w 3"/>
                <a:gd name="T3" fmla="*/ 2 h 2"/>
                <a:gd name="T4" fmla="*/ 3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0"/>
                    <a:pt x="3" y="0"/>
                    <a:pt x="3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061"/>
            <p:cNvSpPr>
              <a:spLocks/>
            </p:cNvSpPr>
            <p:nvPr/>
          </p:nvSpPr>
          <p:spPr bwMode="auto">
            <a:xfrm>
              <a:off x="5197475" y="3690939"/>
              <a:ext cx="33338" cy="19050"/>
            </a:xfrm>
            <a:custGeom>
              <a:avLst/>
              <a:gdLst>
                <a:gd name="T0" fmla="*/ 20 w 20"/>
                <a:gd name="T1" fmla="*/ 11 h 11"/>
                <a:gd name="T2" fmla="*/ 0 w 20"/>
                <a:gd name="T3" fmla="*/ 0 h 11"/>
                <a:gd name="T4" fmla="*/ 20 w 20"/>
                <a:gd name="T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1">
                  <a:moveTo>
                    <a:pt x="20" y="11"/>
                  </a:moveTo>
                  <a:cubicBezTo>
                    <a:pt x="13" y="8"/>
                    <a:pt x="5" y="3"/>
                    <a:pt x="0" y="0"/>
                  </a:cubicBezTo>
                  <a:cubicBezTo>
                    <a:pt x="7" y="2"/>
                    <a:pt x="15" y="6"/>
                    <a:pt x="20" y="1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062"/>
            <p:cNvSpPr>
              <a:spLocks/>
            </p:cNvSpPr>
            <p:nvPr/>
          </p:nvSpPr>
          <p:spPr bwMode="auto">
            <a:xfrm>
              <a:off x="3908425" y="3717926"/>
              <a:ext cx="11113" cy="9525"/>
            </a:xfrm>
            <a:custGeom>
              <a:avLst/>
              <a:gdLst>
                <a:gd name="T0" fmla="*/ 0 w 7"/>
                <a:gd name="T1" fmla="*/ 0 h 5"/>
                <a:gd name="T2" fmla="*/ 2 w 7"/>
                <a:gd name="T3" fmla="*/ 0 h 5"/>
                <a:gd name="T4" fmla="*/ 7 w 7"/>
                <a:gd name="T5" fmla="*/ 2 h 5"/>
                <a:gd name="T6" fmla="*/ 0 w 7"/>
                <a:gd name="T7" fmla="*/ 3 h 5"/>
                <a:gd name="T8" fmla="*/ 0 w 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2"/>
                    <a:pt x="5" y="3"/>
                    <a:pt x="7" y="2"/>
                  </a:cubicBezTo>
                  <a:cubicBezTo>
                    <a:pt x="5" y="5"/>
                    <a:pt x="3" y="4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063"/>
            <p:cNvSpPr>
              <a:spLocks/>
            </p:cNvSpPr>
            <p:nvPr/>
          </p:nvSpPr>
          <p:spPr bwMode="auto">
            <a:xfrm>
              <a:off x="3940175" y="3732214"/>
              <a:ext cx="17463" cy="14288"/>
            </a:xfrm>
            <a:custGeom>
              <a:avLst/>
              <a:gdLst>
                <a:gd name="T0" fmla="*/ 10 w 10"/>
                <a:gd name="T1" fmla="*/ 0 h 8"/>
                <a:gd name="T2" fmla="*/ 4 w 10"/>
                <a:gd name="T3" fmla="*/ 4 h 8"/>
                <a:gd name="T4" fmla="*/ 6 w 10"/>
                <a:gd name="T5" fmla="*/ 7 h 8"/>
                <a:gd name="T6" fmla="*/ 1 w 10"/>
                <a:gd name="T7" fmla="*/ 8 h 8"/>
                <a:gd name="T8" fmla="*/ 0 w 10"/>
                <a:gd name="T9" fmla="*/ 5 h 8"/>
                <a:gd name="T10" fmla="*/ 10 w 10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">
                  <a:moveTo>
                    <a:pt x="10" y="0"/>
                  </a:moveTo>
                  <a:cubicBezTo>
                    <a:pt x="9" y="2"/>
                    <a:pt x="6" y="2"/>
                    <a:pt x="4" y="4"/>
                  </a:cubicBezTo>
                  <a:cubicBezTo>
                    <a:pt x="5" y="5"/>
                    <a:pt x="7" y="5"/>
                    <a:pt x="6" y="7"/>
                  </a:cubicBezTo>
                  <a:cubicBezTo>
                    <a:pt x="4" y="7"/>
                    <a:pt x="3" y="8"/>
                    <a:pt x="1" y="8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4" y="3"/>
                    <a:pt x="5" y="1"/>
                    <a:pt x="1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064"/>
            <p:cNvSpPr>
              <a:spLocks/>
            </p:cNvSpPr>
            <p:nvPr/>
          </p:nvSpPr>
          <p:spPr bwMode="auto">
            <a:xfrm>
              <a:off x="4989513" y="3762376"/>
              <a:ext cx="96838" cy="65088"/>
            </a:xfrm>
            <a:custGeom>
              <a:avLst/>
              <a:gdLst>
                <a:gd name="T0" fmla="*/ 1 w 56"/>
                <a:gd name="T1" fmla="*/ 0 h 38"/>
                <a:gd name="T2" fmla="*/ 56 w 56"/>
                <a:gd name="T3" fmla="*/ 35 h 38"/>
                <a:gd name="T4" fmla="*/ 46 w 56"/>
                <a:gd name="T5" fmla="*/ 32 h 38"/>
                <a:gd name="T6" fmla="*/ 33 w 56"/>
                <a:gd name="T7" fmla="*/ 24 h 38"/>
                <a:gd name="T8" fmla="*/ 1 w 56"/>
                <a:gd name="T9" fmla="*/ 3 h 38"/>
                <a:gd name="T10" fmla="*/ 1 w 56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38">
                  <a:moveTo>
                    <a:pt x="1" y="0"/>
                  </a:moveTo>
                  <a:cubicBezTo>
                    <a:pt x="20" y="12"/>
                    <a:pt x="35" y="26"/>
                    <a:pt x="56" y="35"/>
                  </a:cubicBezTo>
                  <a:cubicBezTo>
                    <a:pt x="54" y="38"/>
                    <a:pt x="48" y="34"/>
                    <a:pt x="46" y="32"/>
                  </a:cubicBezTo>
                  <a:cubicBezTo>
                    <a:pt x="41" y="30"/>
                    <a:pt x="36" y="27"/>
                    <a:pt x="33" y="24"/>
                  </a:cubicBezTo>
                  <a:cubicBezTo>
                    <a:pt x="21" y="18"/>
                    <a:pt x="11" y="10"/>
                    <a:pt x="1" y="3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065"/>
            <p:cNvSpPr>
              <a:spLocks/>
            </p:cNvSpPr>
            <p:nvPr/>
          </p:nvSpPr>
          <p:spPr bwMode="auto">
            <a:xfrm>
              <a:off x="5262563" y="3763964"/>
              <a:ext cx="6350" cy="4763"/>
            </a:xfrm>
            <a:custGeom>
              <a:avLst/>
              <a:gdLst>
                <a:gd name="T0" fmla="*/ 0 w 4"/>
                <a:gd name="T1" fmla="*/ 1 h 3"/>
                <a:gd name="T2" fmla="*/ 4 w 4"/>
                <a:gd name="T3" fmla="*/ 2 h 3"/>
                <a:gd name="T4" fmla="*/ 2 w 4"/>
                <a:gd name="T5" fmla="*/ 3 h 3"/>
                <a:gd name="T6" fmla="*/ 0 w 4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1"/>
                  </a:moveTo>
                  <a:cubicBezTo>
                    <a:pt x="2" y="0"/>
                    <a:pt x="3" y="2"/>
                    <a:pt x="4" y="2"/>
                  </a:cubicBezTo>
                  <a:cubicBezTo>
                    <a:pt x="4" y="3"/>
                    <a:pt x="3" y="3"/>
                    <a:pt x="2" y="3"/>
                  </a:cubicBezTo>
                  <a:cubicBezTo>
                    <a:pt x="2" y="2"/>
                    <a:pt x="1" y="2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066"/>
            <p:cNvSpPr>
              <a:spLocks/>
            </p:cNvSpPr>
            <p:nvPr/>
          </p:nvSpPr>
          <p:spPr bwMode="auto">
            <a:xfrm>
              <a:off x="5103813" y="3802064"/>
              <a:ext cx="7938" cy="7938"/>
            </a:xfrm>
            <a:custGeom>
              <a:avLst/>
              <a:gdLst>
                <a:gd name="T0" fmla="*/ 0 w 5"/>
                <a:gd name="T1" fmla="*/ 1 h 5"/>
                <a:gd name="T2" fmla="*/ 4 w 5"/>
                <a:gd name="T3" fmla="*/ 3 h 5"/>
                <a:gd name="T4" fmla="*/ 0 w 5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0" y="1"/>
                  </a:moveTo>
                  <a:cubicBezTo>
                    <a:pt x="1" y="0"/>
                    <a:pt x="5" y="1"/>
                    <a:pt x="4" y="3"/>
                  </a:cubicBezTo>
                  <a:cubicBezTo>
                    <a:pt x="3" y="5"/>
                    <a:pt x="2" y="2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067"/>
            <p:cNvSpPr>
              <a:spLocks/>
            </p:cNvSpPr>
            <p:nvPr/>
          </p:nvSpPr>
          <p:spPr bwMode="auto">
            <a:xfrm>
              <a:off x="4887913" y="3805239"/>
              <a:ext cx="6350" cy="3175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2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1"/>
                    <a:pt x="1" y="1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068"/>
            <p:cNvSpPr>
              <a:spLocks/>
            </p:cNvSpPr>
            <p:nvPr/>
          </p:nvSpPr>
          <p:spPr bwMode="auto">
            <a:xfrm>
              <a:off x="5213350" y="3811589"/>
              <a:ext cx="9525" cy="6350"/>
            </a:xfrm>
            <a:custGeom>
              <a:avLst/>
              <a:gdLst>
                <a:gd name="T0" fmla="*/ 0 w 5"/>
                <a:gd name="T1" fmla="*/ 0 h 3"/>
                <a:gd name="T2" fmla="*/ 5 w 5"/>
                <a:gd name="T3" fmla="*/ 3 h 3"/>
                <a:gd name="T4" fmla="*/ 0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0" y="0"/>
                  </a:moveTo>
                  <a:cubicBezTo>
                    <a:pt x="1" y="0"/>
                    <a:pt x="4" y="1"/>
                    <a:pt x="5" y="3"/>
                  </a:cubicBezTo>
                  <a:cubicBezTo>
                    <a:pt x="3" y="2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069"/>
            <p:cNvSpPr>
              <a:spLocks/>
            </p:cNvSpPr>
            <p:nvPr/>
          </p:nvSpPr>
          <p:spPr bwMode="auto">
            <a:xfrm>
              <a:off x="5160963" y="3811589"/>
              <a:ext cx="12700" cy="9525"/>
            </a:xfrm>
            <a:custGeom>
              <a:avLst/>
              <a:gdLst>
                <a:gd name="T0" fmla="*/ 0 w 8"/>
                <a:gd name="T1" fmla="*/ 1 h 5"/>
                <a:gd name="T2" fmla="*/ 8 w 8"/>
                <a:gd name="T3" fmla="*/ 5 h 5"/>
                <a:gd name="T4" fmla="*/ 0 w 8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0" y="1"/>
                  </a:moveTo>
                  <a:cubicBezTo>
                    <a:pt x="4" y="0"/>
                    <a:pt x="7" y="1"/>
                    <a:pt x="8" y="5"/>
                  </a:cubicBezTo>
                  <a:cubicBezTo>
                    <a:pt x="4" y="5"/>
                    <a:pt x="3" y="2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070"/>
            <p:cNvSpPr>
              <a:spLocks/>
            </p:cNvSpPr>
            <p:nvPr/>
          </p:nvSpPr>
          <p:spPr bwMode="auto">
            <a:xfrm>
              <a:off x="4730750" y="3822701"/>
              <a:ext cx="26988" cy="42863"/>
            </a:xfrm>
            <a:custGeom>
              <a:avLst/>
              <a:gdLst>
                <a:gd name="T0" fmla="*/ 16 w 16"/>
                <a:gd name="T1" fmla="*/ 0 h 25"/>
                <a:gd name="T2" fmla="*/ 13 w 16"/>
                <a:gd name="T3" fmla="*/ 7 h 25"/>
                <a:gd name="T4" fmla="*/ 11 w 16"/>
                <a:gd name="T5" fmla="*/ 7 h 25"/>
                <a:gd name="T6" fmla="*/ 5 w 16"/>
                <a:gd name="T7" fmla="*/ 20 h 25"/>
                <a:gd name="T8" fmla="*/ 0 w 16"/>
                <a:gd name="T9" fmla="*/ 25 h 25"/>
                <a:gd name="T10" fmla="*/ 9 w 16"/>
                <a:gd name="T11" fmla="*/ 8 h 25"/>
                <a:gd name="T12" fmla="*/ 16 w 16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5">
                  <a:moveTo>
                    <a:pt x="16" y="0"/>
                  </a:moveTo>
                  <a:cubicBezTo>
                    <a:pt x="15" y="2"/>
                    <a:pt x="14" y="5"/>
                    <a:pt x="13" y="7"/>
                  </a:cubicBezTo>
                  <a:cubicBezTo>
                    <a:pt x="12" y="7"/>
                    <a:pt x="12" y="7"/>
                    <a:pt x="11" y="7"/>
                  </a:cubicBezTo>
                  <a:cubicBezTo>
                    <a:pt x="11" y="13"/>
                    <a:pt x="6" y="14"/>
                    <a:pt x="5" y="20"/>
                  </a:cubicBezTo>
                  <a:cubicBezTo>
                    <a:pt x="1" y="20"/>
                    <a:pt x="4" y="25"/>
                    <a:pt x="0" y="25"/>
                  </a:cubicBezTo>
                  <a:cubicBezTo>
                    <a:pt x="3" y="19"/>
                    <a:pt x="6" y="13"/>
                    <a:pt x="9" y="8"/>
                  </a:cubicBezTo>
                  <a:cubicBezTo>
                    <a:pt x="11" y="5"/>
                    <a:pt x="14" y="2"/>
                    <a:pt x="1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071"/>
            <p:cNvSpPr>
              <a:spLocks/>
            </p:cNvSpPr>
            <p:nvPr/>
          </p:nvSpPr>
          <p:spPr bwMode="auto">
            <a:xfrm>
              <a:off x="3816350" y="3881439"/>
              <a:ext cx="14288" cy="9525"/>
            </a:xfrm>
            <a:custGeom>
              <a:avLst/>
              <a:gdLst>
                <a:gd name="T0" fmla="*/ 8 w 8"/>
                <a:gd name="T1" fmla="*/ 2 h 5"/>
                <a:gd name="T2" fmla="*/ 0 w 8"/>
                <a:gd name="T3" fmla="*/ 5 h 5"/>
                <a:gd name="T4" fmla="*/ 8 w 8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8" y="2"/>
                  </a:moveTo>
                  <a:cubicBezTo>
                    <a:pt x="5" y="2"/>
                    <a:pt x="4" y="5"/>
                    <a:pt x="0" y="5"/>
                  </a:cubicBezTo>
                  <a:cubicBezTo>
                    <a:pt x="2" y="3"/>
                    <a:pt x="5" y="0"/>
                    <a:pt x="8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072"/>
            <p:cNvSpPr>
              <a:spLocks/>
            </p:cNvSpPr>
            <p:nvPr/>
          </p:nvSpPr>
          <p:spPr bwMode="auto">
            <a:xfrm>
              <a:off x="5011738" y="3933826"/>
              <a:ext cx="25400" cy="15875"/>
            </a:xfrm>
            <a:custGeom>
              <a:avLst/>
              <a:gdLst>
                <a:gd name="T0" fmla="*/ 2 w 15"/>
                <a:gd name="T1" fmla="*/ 9 h 9"/>
                <a:gd name="T2" fmla="*/ 2 w 15"/>
                <a:gd name="T3" fmla="*/ 6 h 9"/>
                <a:gd name="T4" fmla="*/ 15 w 15"/>
                <a:gd name="T5" fmla="*/ 1 h 9"/>
                <a:gd name="T6" fmla="*/ 2 w 15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9">
                  <a:moveTo>
                    <a:pt x="2" y="9"/>
                  </a:moveTo>
                  <a:cubicBezTo>
                    <a:pt x="0" y="8"/>
                    <a:pt x="3" y="7"/>
                    <a:pt x="2" y="6"/>
                  </a:cubicBezTo>
                  <a:cubicBezTo>
                    <a:pt x="7" y="5"/>
                    <a:pt x="9" y="0"/>
                    <a:pt x="15" y="1"/>
                  </a:cubicBezTo>
                  <a:cubicBezTo>
                    <a:pt x="11" y="4"/>
                    <a:pt x="6" y="6"/>
                    <a:pt x="2" y="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073"/>
            <p:cNvSpPr>
              <a:spLocks/>
            </p:cNvSpPr>
            <p:nvPr/>
          </p:nvSpPr>
          <p:spPr bwMode="auto">
            <a:xfrm>
              <a:off x="3719513" y="3973514"/>
              <a:ext cx="4763" cy="3175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2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1" y="2"/>
                    <a:pt x="1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074"/>
            <p:cNvSpPr>
              <a:spLocks/>
            </p:cNvSpPr>
            <p:nvPr/>
          </p:nvSpPr>
          <p:spPr bwMode="auto">
            <a:xfrm>
              <a:off x="4822825" y="3989389"/>
              <a:ext cx="4763" cy="4763"/>
            </a:xfrm>
            <a:custGeom>
              <a:avLst/>
              <a:gdLst>
                <a:gd name="T0" fmla="*/ 2 w 3"/>
                <a:gd name="T1" fmla="*/ 0 h 3"/>
                <a:gd name="T2" fmla="*/ 3 w 3"/>
                <a:gd name="T3" fmla="*/ 3 h 3"/>
                <a:gd name="T4" fmla="*/ 2 w 3"/>
                <a:gd name="T5" fmla="*/ 3 h 3"/>
                <a:gd name="T6" fmla="*/ 2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3" y="0"/>
                    <a:pt x="3" y="1"/>
                    <a:pt x="3" y="3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075"/>
            <p:cNvSpPr>
              <a:spLocks/>
            </p:cNvSpPr>
            <p:nvPr/>
          </p:nvSpPr>
          <p:spPr bwMode="auto">
            <a:xfrm>
              <a:off x="5248275" y="3992564"/>
              <a:ext cx="6350" cy="4763"/>
            </a:xfrm>
            <a:custGeom>
              <a:avLst/>
              <a:gdLst>
                <a:gd name="T0" fmla="*/ 2 w 3"/>
                <a:gd name="T1" fmla="*/ 3 h 3"/>
                <a:gd name="T2" fmla="*/ 0 w 3"/>
                <a:gd name="T3" fmla="*/ 2 h 3"/>
                <a:gd name="T4" fmla="*/ 2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1" y="2"/>
                    <a:pt x="1" y="1"/>
                    <a:pt x="0" y="2"/>
                  </a:cubicBezTo>
                  <a:cubicBezTo>
                    <a:pt x="0" y="0"/>
                    <a:pt x="3" y="0"/>
                    <a:pt x="2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076"/>
            <p:cNvSpPr>
              <a:spLocks/>
            </p:cNvSpPr>
            <p:nvPr/>
          </p:nvSpPr>
          <p:spPr bwMode="auto">
            <a:xfrm>
              <a:off x="4824413" y="3994151"/>
              <a:ext cx="3175" cy="6350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1 h 4"/>
                <a:gd name="T4" fmla="*/ 1 w 2"/>
                <a:gd name="T5" fmla="*/ 4 h 4"/>
                <a:gd name="T6" fmla="*/ 0 w 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1" y="0"/>
                    <a:pt x="1" y="1"/>
                    <a:pt x="2" y="1"/>
                  </a:cubicBezTo>
                  <a:cubicBezTo>
                    <a:pt x="2" y="2"/>
                    <a:pt x="1" y="3"/>
                    <a:pt x="1" y="4"/>
                  </a:cubicBezTo>
                  <a:cubicBezTo>
                    <a:pt x="0" y="4"/>
                    <a:pt x="0" y="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077"/>
            <p:cNvSpPr>
              <a:spLocks/>
            </p:cNvSpPr>
            <p:nvPr/>
          </p:nvSpPr>
          <p:spPr bwMode="auto">
            <a:xfrm>
              <a:off x="5216525" y="3992564"/>
              <a:ext cx="7938" cy="6350"/>
            </a:xfrm>
            <a:custGeom>
              <a:avLst/>
              <a:gdLst>
                <a:gd name="T0" fmla="*/ 5 w 5"/>
                <a:gd name="T1" fmla="*/ 2 h 4"/>
                <a:gd name="T2" fmla="*/ 0 w 5"/>
                <a:gd name="T3" fmla="*/ 2 h 4"/>
                <a:gd name="T4" fmla="*/ 5 w 5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3" y="4"/>
                    <a:pt x="2" y="2"/>
                    <a:pt x="0" y="2"/>
                  </a:cubicBezTo>
                  <a:cubicBezTo>
                    <a:pt x="1" y="0"/>
                    <a:pt x="3" y="1"/>
                    <a:pt x="5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078"/>
            <p:cNvSpPr>
              <a:spLocks/>
            </p:cNvSpPr>
            <p:nvPr/>
          </p:nvSpPr>
          <p:spPr bwMode="auto">
            <a:xfrm>
              <a:off x="5203825" y="3994151"/>
              <a:ext cx="7938" cy="4763"/>
            </a:xfrm>
            <a:custGeom>
              <a:avLst/>
              <a:gdLst>
                <a:gd name="T0" fmla="*/ 5 w 5"/>
                <a:gd name="T1" fmla="*/ 2 h 3"/>
                <a:gd name="T2" fmla="*/ 0 w 5"/>
                <a:gd name="T3" fmla="*/ 2 h 3"/>
                <a:gd name="T4" fmla="*/ 5 w 5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2"/>
                  </a:moveTo>
                  <a:cubicBezTo>
                    <a:pt x="4" y="1"/>
                    <a:pt x="2" y="3"/>
                    <a:pt x="0" y="2"/>
                  </a:cubicBezTo>
                  <a:cubicBezTo>
                    <a:pt x="0" y="0"/>
                    <a:pt x="5" y="1"/>
                    <a:pt x="5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079"/>
            <p:cNvSpPr>
              <a:spLocks/>
            </p:cNvSpPr>
            <p:nvPr/>
          </p:nvSpPr>
          <p:spPr bwMode="auto">
            <a:xfrm>
              <a:off x="5191125" y="3995739"/>
              <a:ext cx="9525" cy="3175"/>
            </a:xfrm>
            <a:custGeom>
              <a:avLst/>
              <a:gdLst>
                <a:gd name="T0" fmla="*/ 5 w 5"/>
                <a:gd name="T1" fmla="*/ 1 h 2"/>
                <a:gd name="T2" fmla="*/ 0 w 5"/>
                <a:gd name="T3" fmla="*/ 1 h 2"/>
                <a:gd name="T4" fmla="*/ 5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1"/>
                  </a:moveTo>
                  <a:cubicBezTo>
                    <a:pt x="3" y="2"/>
                    <a:pt x="3" y="1"/>
                    <a:pt x="0" y="1"/>
                  </a:cubicBezTo>
                  <a:cubicBezTo>
                    <a:pt x="1" y="0"/>
                    <a:pt x="3" y="0"/>
                    <a:pt x="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080"/>
            <p:cNvSpPr>
              <a:spLocks/>
            </p:cNvSpPr>
            <p:nvPr/>
          </p:nvSpPr>
          <p:spPr bwMode="auto">
            <a:xfrm>
              <a:off x="4433888" y="4037014"/>
              <a:ext cx="6350" cy="4763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0 w 3"/>
                <a:gd name="T5" fmla="*/ 0 h 2"/>
                <a:gd name="T6" fmla="*/ 1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3" y="0"/>
                    <a:pt x="3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081"/>
            <p:cNvSpPr>
              <a:spLocks/>
            </p:cNvSpPr>
            <p:nvPr/>
          </p:nvSpPr>
          <p:spPr bwMode="auto">
            <a:xfrm>
              <a:off x="4822825" y="4043364"/>
              <a:ext cx="3175" cy="4763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2 h 3"/>
                <a:gd name="T4" fmla="*/ 1 w 2"/>
                <a:gd name="T5" fmla="*/ 3 h 3"/>
                <a:gd name="T6" fmla="*/ 1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2" y="1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082"/>
            <p:cNvSpPr>
              <a:spLocks/>
            </p:cNvSpPr>
            <p:nvPr/>
          </p:nvSpPr>
          <p:spPr bwMode="auto">
            <a:xfrm>
              <a:off x="4572000" y="4048126"/>
              <a:ext cx="14288" cy="22225"/>
            </a:xfrm>
            <a:custGeom>
              <a:avLst/>
              <a:gdLst>
                <a:gd name="T0" fmla="*/ 5 w 9"/>
                <a:gd name="T1" fmla="*/ 1 h 13"/>
                <a:gd name="T2" fmla="*/ 6 w 9"/>
                <a:gd name="T3" fmla="*/ 0 h 13"/>
                <a:gd name="T4" fmla="*/ 5 w 9"/>
                <a:gd name="T5" fmla="*/ 1 h 13"/>
                <a:gd name="T6" fmla="*/ 3 w 9"/>
                <a:gd name="T7" fmla="*/ 9 h 13"/>
                <a:gd name="T8" fmla="*/ 9 w 9"/>
                <a:gd name="T9" fmla="*/ 7 h 13"/>
                <a:gd name="T10" fmla="*/ 2 w 9"/>
                <a:gd name="T11" fmla="*/ 12 h 13"/>
                <a:gd name="T12" fmla="*/ 4 w 9"/>
                <a:gd name="T13" fmla="*/ 0 h 13"/>
                <a:gd name="T14" fmla="*/ 5 w 9"/>
                <a:gd name="T15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3">
                  <a:moveTo>
                    <a:pt x="5" y="1"/>
                  </a:moveTo>
                  <a:cubicBezTo>
                    <a:pt x="6" y="1"/>
                    <a:pt x="5" y="0"/>
                    <a:pt x="6" y="0"/>
                  </a:cubicBezTo>
                  <a:cubicBezTo>
                    <a:pt x="7" y="0"/>
                    <a:pt x="6" y="2"/>
                    <a:pt x="5" y="1"/>
                  </a:cubicBezTo>
                  <a:cubicBezTo>
                    <a:pt x="5" y="5"/>
                    <a:pt x="6" y="8"/>
                    <a:pt x="3" y="9"/>
                  </a:cubicBezTo>
                  <a:cubicBezTo>
                    <a:pt x="6" y="11"/>
                    <a:pt x="6" y="6"/>
                    <a:pt x="9" y="7"/>
                  </a:cubicBezTo>
                  <a:cubicBezTo>
                    <a:pt x="8" y="10"/>
                    <a:pt x="6" y="13"/>
                    <a:pt x="2" y="12"/>
                  </a:cubicBezTo>
                  <a:cubicBezTo>
                    <a:pt x="0" y="7"/>
                    <a:pt x="3" y="4"/>
                    <a:pt x="4" y="0"/>
                  </a:cubicBezTo>
                  <a:cubicBezTo>
                    <a:pt x="4" y="0"/>
                    <a:pt x="5" y="0"/>
                    <a:pt x="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083"/>
            <p:cNvSpPr>
              <a:spLocks/>
            </p:cNvSpPr>
            <p:nvPr/>
          </p:nvSpPr>
          <p:spPr bwMode="auto">
            <a:xfrm>
              <a:off x="4198938" y="4098926"/>
              <a:ext cx="19050" cy="23813"/>
            </a:xfrm>
            <a:custGeom>
              <a:avLst/>
              <a:gdLst>
                <a:gd name="T0" fmla="*/ 10 w 11"/>
                <a:gd name="T1" fmla="*/ 0 h 14"/>
                <a:gd name="T2" fmla="*/ 11 w 11"/>
                <a:gd name="T3" fmla="*/ 1 h 14"/>
                <a:gd name="T4" fmla="*/ 0 w 11"/>
                <a:gd name="T5" fmla="*/ 14 h 14"/>
                <a:gd name="T6" fmla="*/ 10 w 11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4">
                  <a:moveTo>
                    <a:pt x="10" y="0"/>
                  </a:moveTo>
                  <a:cubicBezTo>
                    <a:pt x="11" y="0"/>
                    <a:pt x="11" y="1"/>
                    <a:pt x="11" y="1"/>
                  </a:cubicBezTo>
                  <a:cubicBezTo>
                    <a:pt x="8" y="5"/>
                    <a:pt x="3" y="11"/>
                    <a:pt x="0" y="14"/>
                  </a:cubicBezTo>
                  <a:cubicBezTo>
                    <a:pt x="1" y="7"/>
                    <a:pt x="7" y="5"/>
                    <a:pt x="1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084"/>
            <p:cNvSpPr>
              <a:spLocks/>
            </p:cNvSpPr>
            <p:nvPr/>
          </p:nvSpPr>
          <p:spPr bwMode="auto">
            <a:xfrm>
              <a:off x="3740150" y="4124326"/>
              <a:ext cx="6350" cy="4763"/>
            </a:xfrm>
            <a:custGeom>
              <a:avLst/>
              <a:gdLst>
                <a:gd name="T0" fmla="*/ 4 w 4"/>
                <a:gd name="T1" fmla="*/ 1 h 3"/>
                <a:gd name="T2" fmla="*/ 0 w 4"/>
                <a:gd name="T3" fmla="*/ 2 h 3"/>
                <a:gd name="T4" fmla="*/ 4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4" y="3"/>
                    <a:pt x="1" y="2"/>
                    <a:pt x="0" y="2"/>
                  </a:cubicBezTo>
                  <a:cubicBezTo>
                    <a:pt x="0" y="0"/>
                    <a:pt x="2" y="3"/>
                    <a:pt x="4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085"/>
            <p:cNvSpPr>
              <a:spLocks/>
            </p:cNvSpPr>
            <p:nvPr/>
          </p:nvSpPr>
          <p:spPr bwMode="auto">
            <a:xfrm>
              <a:off x="4813300" y="4129089"/>
              <a:ext cx="7938" cy="14288"/>
            </a:xfrm>
            <a:custGeom>
              <a:avLst/>
              <a:gdLst>
                <a:gd name="T0" fmla="*/ 2 w 4"/>
                <a:gd name="T1" fmla="*/ 0 h 8"/>
                <a:gd name="T2" fmla="*/ 2 w 4"/>
                <a:gd name="T3" fmla="*/ 8 h 8"/>
                <a:gd name="T4" fmla="*/ 2 w 4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2" y="0"/>
                  </a:moveTo>
                  <a:cubicBezTo>
                    <a:pt x="4" y="2"/>
                    <a:pt x="2" y="6"/>
                    <a:pt x="2" y="8"/>
                  </a:cubicBezTo>
                  <a:cubicBezTo>
                    <a:pt x="0" y="7"/>
                    <a:pt x="2" y="2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086"/>
            <p:cNvSpPr>
              <a:spLocks/>
            </p:cNvSpPr>
            <p:nvPr/>
          </p:nvSpPr>
          <p:spPr bwMode="auto">
            <a:xfrm>
              <a:off x="4810125" y="4144964"/>
              <a:ext cx="9525" cy="14288"/>
            </a:xfrm>
            <a:custGeom>
              <a:avLst/>
              <a:gdLst>
                <a:gd name="T0" fmla="*/ 3 w 5"/>
                <a:gd name="T1" fmla="*/ 0 h 8"/>
                <a:gd name="T2" fmla="*/ 3 w 5"/>
                <a:gd name="T3" fmla="*/ 8 h 8"/>
                <a:gd name="T4" fmla="*/ 3 w 5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3" y="0"/>
                  </a:moveTo>
                  <a:cubicBezTo>
                    <a:pt x="5" y="2"/>
                    <a:pt x="4" y="6"/>
                    <a:pt x="3" y="8"/>
                  </a:cubicBezTo>
                  <a:cubicBezTo>
                    <a:pt x="0" y="7"/>
                    <a:pt x="3" y="2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087"/>
            <p:cNvSpPr>
              <a:spLocks/>
            </p:cNvSpPr>
            <p:nvPr/>
          </p:nvSpPr>
          <p:spPr bwMode="auto">
            <a:xfrm>
              <a:off x="4811713" y="4160839"/>
              <a:ext cx="6350" cy="6350"/>
            </a:xfrm>
            <a:custGeom>
              <a:avLst/>
              <a:gdLst>
                <a:gd name="T0" fmla="*/ 1 w 3"/>
                <a:gd name="T1" fmla="*/ 0 h 4"/>
                <a:gd name="T2" fmla="*/ 1 w 3"/>
                <a:gd name="T3" fmla="*/ 4 h 4"/>
                <a:gd name="T4" fmla="*/ 1 w 3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3" y="1"/>
                    <a:pt x="1" y="3"/>
                    <a:pt x="1" y="4"/>
                  </a:cubicBezTo>
                  <a:cubicBezTo>
                    <a:pt x="0" y="4"/>
                    <a:pt x="2" y="2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088"/>
            <p:cNvSpPr>
              <a:spLocks/>
            </p:cNvSpPr>
            <p:nvPr/>
          </p:nvSpPr>
          <p:spPr bwMode="auto">
            <a:xfrm>
              <a:off x="3529013" y="4178301"/>
              <a:ext cx="17463" cy="25400"/>
            </a:xfrm>
            <a:custGeom>
              <a:avLst/>
              <a:gdLst>
                <a:gd name="T0" fmla="*/ 9 w 10"/>
                <a:gd name="T1" fmla="*/ 0 h 15"/>
                <a:gd name="T2" fmla="*/ 10 w 10"/>
                <a:gd name="T3" fmla="*/ 2 h 15"/>
                <a:gd name="T4" fmla="*/ 3 w 10"/>
                <a:gd name="T5" fmla="*/ 11 h 15"/>
                <a:gd name="T6" fmla="*/ 0 w 10"/>
                <a:gd name="T7" fmla="*/ 14 h 15"/>
                <a:gd name="T8" fmla="*/ 9 w 10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5">
                  <a:moveTo>
                    <a:pt x="9" y="0"/>
                  </a:moveTo>
                  <a:cubicBezTo>
                    <a:pt x="10" y="0"/>
                    <a:pt x="10" y="1"/>
                    <a:pt x="10" y="2"/>
                  </a:cubicBezTo>
                  <a:cubicBezTo>
                    <a:pt x="8" y="5"/>
                    <a:pt x="5" y="8"/>
                    <a:pt x="3" y="11"/>
                  </a:cubicBezTo>
                  <a:cubicBezTo>
                    <a:pt x="2" y="12"/>
                    <a:pt x="3" y="15"/>
                    <a:pt x="0" y="14"/>
                  </a:cubicBezTo>
                  <a:cubicBezTo>
                    <a:pt x="2" y="8"/>
                    <a:pt x="7" y="5"/>
                    <a:pt x="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089"/>
            <p:cNvSpPr>
              <a:spLocks/>
            </p:cNvSpPr>
            <p:nvPr/>
          </p:nvSpPr>
          <p:spPr bwMode="auto">
            <a:xfrm>
              <a:off x="3881438" y="4198939"/>
              <a:ext cx="6350" cy="4763"/>
            </a:xfrm>
            <a:custGeom>
              <a:avLst/>
              <a:gdLst>
                <a:gd name="T0" fmla="*/ 2 w 3"/>
                <a:gd name="T1" fmla="*/ 0 h 3"/>
                <a:gd name="T2" fmla="*/ 0 w 3"/>
                <a:gd name="T3" fmla="*/ 3 h 3"/>
                <a:gd name="T4" fmla="*/ 2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3" y="1"/>
                    <a:pt x="2" y="3"/>
                    <a:pt x="0" y="3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090"/>
            <p:cNvSpPr>
              <a:spLocks/>
            </p:cNvSpPr>
            <p:nvPr/>
          </p:nvSpPr>
          <p:spPr bwMode="auto">
            <a:xfrm>
              <a:off x="3495675" y="4221164"/>
              <a:ext cx="17463" cy="20638"/>
            </a:xfrm>
            <a:custGeom>
              <a:avLst/>
              <a:gdLst>
                <a:gd name="T0" fmla="*/ 1 w 10"/>
                <a:gd name="T1" fmla="*/ 12 h 12"/>
                <a:gd name="T2" fmla="*/ 9 w 10"/>
                <a:gd name="T3" fmla="*/ 0 h 12"/>
                <a:gd name="T4" fmla="*/ 1 w 10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2">
                  <a:moveTo>
                    <a:pt x="1" y="12"/>
                  </a:moveTo>
                  <a:cubicBezTo>
                    <a:pt x="0" y="8"/>
                    <a:pt x="7" y="4"/>
                    <a:pt x="9" y="0"/>
                  </a:cubicBezTo>
                  <a:cubicBezTo>
                    <a:pt x="10" y="5"/>
                    <a:pt x="3" y="7"/>
                    <a:pt x="1" y="1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091"/>
            <p:cNvSpPr>
              <a:spLocks/>
            </p:cNvSpPr>
            <p:nvPr/>
          </p:nvSpPr>
          <p:spPr bwMode="auto">
            <a:xfrm>
              <a:off x="3890963" y="4224339"/>
              <a:ext cx="4763" cy="6350"/>
            </a:xfrm>
            <a:custGeom>
              <a:avLst/>
              <a:gdLst>
                <a:gd name="T0" fmla="*/ 2 w 3"/>
                <a:gd name="T1" fmla="*/ 0 h 3"/>
                <a:gd name="T2" fmla="*/ 0 w 3"/>
                <a:gd name="T3" fmla="*/ 3 h 3"/>
                <a:gd name="T4" fmla="*/ 2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3" y="1"/>
                    <a:pt x="1" y="3"/>
                    <a:pt x="0" y="3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092"/>
            <p:cNvSpPr>
              <a:spLocks/>
            </p:cNvSpPr>
            <p:nvPr/>
          </p:nvSpPr>
          <p:spPr bwMode="auto">
            <a:xfrm>
              <a:off x="4578350" y="4222751"/>
              <a:ext cx="38100" cy="41275"/>
            </a:xfrm>
            <a:custGeom>
              <a:avLst/>
              <a:gdLst>
                <a:gd name="T0" fmla="*/ 22 w 22"/>
                <a:gd name="T1" fmla="*/ 24 h 24"/>
                <a:gd name="T2" fmla="*/ 5 w 22"/>
                <a:gd name="T3" fmla="*/ 7 h 24"/>
                <a:gd name="T4" fmla="*/ 6 w 22"/>
                <a:gd name="T5" fmla="*/ 14 h 24"/>
                <a:gd name="T6" fmla="*/ 2 w 22"/>
                <a:gd name="T7" fmla="*/ 11 h 24"/>
                <a:gd name="T8" fmla="*/ 3 w 22"/>
                <a:gd name="T9" fmla="*/ 7 h 24"/>
                <a:gd name="T10" fmla="*/ 1 w 22"/>
                <a:gd name="T11" fmla="*/ 4 h 24"/>
                <a:gd name="T12" fmla="*/ 1 w 22"/>
                <a:gd name="T13" fmla="*/ 2 h 24"/>
                <a:gd name="T14" fmla="*/ 14 w 22"/>
                <a:gd name="T15" fmla="*/ 11 h 24"/>
                <a:gd name="T16" fmla="*/ 22 w 22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24">
                  <a:moveTo>
                    <a:pt x="22" y="24"/>
                  </a:moveTo>
                  <a:cubicBezTo>
                    <a:pt x="15" y="20"/>
                    <a:pt x="13" y="10"/>
                    <a:pt x="5" y="7"/>
                  </a:cubicBezTo>
                  <a:cubicBezTo>
                    <a:pt x="4" y="9"/>
                    <a:pt x="6" y="12"/>
                    <a:pt x="6" y="14"/>
                  </a:cubicBezTo>
                  <a:cubicBezTo>
                    <a:pt x="3" y="14"/>
                    <a:pt x="3" y="12"/>
                    <a:pt x="2" y="11"/>
                  </a:cubicBezTo>
                  <a:cubicBezTo>
                    <a:pt x="3" y="9"/>
                    <a:pt x="3" y="8"/>
                    <a:pt x="3" y="7"/>
                  </a:cubicBezTo>
                  <a:cubicBezTo>
                    <a:pt x="3" y="5"/>
                    <a:pt x="1" y="6"/>
                    <a:pt x="1" y="4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9" y="0"/>
                    <a:pt x="9" y="9"/>
                    <a:pt x="14" y="11"/>
                  </a:cubicBezTo>
                  <a:cubicBezTo>
                    <a:pt x="14" y="17"/>
                    <a:pt x="22" y="20"/>
                    <a:pt x="22" y="2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093"/>
            <p:cNvSpPr>
              <a:spLocks/>
            </p:cNvSpPr>
            <p:nvPr/>
          </p:nvSpPr>
          <p:spPr bwMode="auto">
            <a:xfrm>
              <a:off x="3492500" y="4241801"/>
              <a:ext cx="6350" cy="9525"/>
            </a:xfrm>
            <a:custGeom>
              <a:avLst/>
              <a:gdLst>
                <a:gd name="T0" fmla="*/ 4 w 4"/>
                <a:gd name="T1" fmla="*/ 0 h 5"/>
                <a:gd name="T2" fmla="*/ 1 w 4"/>
                <a:gd name="T3" fmla="*/ 2 h 5"/>
                <a:gd name="T4" fmla="*/ 2 w 4"/>
                <a:gd name="T5" fmla="*/ 3 h 5"/>
                <a:gd name="T6" fmla="*/ 0 w 4"/>
                <a:gd name="T7" fmla="*/ 4 h 5"/>
                <a:gd name="T8" fmla="*/ 4 w 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cubicBezTo>
                    <a:pt x="3" y="1"/>
                    <a:pt x="2" y="2"/>
                    <a:pt x="1" y="2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5"/>
                    <a:pt x="0" y="2"/>
                    <a:pt x="0" y="4"/>
                  </a:cubicBezTo>
                  <a:cubicBezTo>
                    <a:pt x="0" y="0"/>
                    <a:pt x="2" y="1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094"/>
            <p:cNvSpPr>
              <a:spLocks/>
            </p:cNvSpPr>
            <p:nvPr/>
          </p:nvSpPr>
          <p:spPr bwMode="auto">
            <a:xfrm>
              <a:off x="4857750" y="4243389"/>
              <a:ext cx="7938" cy="3175"/>
            </a:xfrm>
            <a:custGeom>
              <a:avLst/>
              <a:gdLst>
                <a:gd name="T0" fmla="*/ 1 w 5"/>
                <a:gd name="T1" fmla="*/ 0 h 2"/>
                <a:gd name="T2" fmla="*/ 5 w 5"/>
                <a:gd name="T3" fmla="*/ 1 h 2"/>
                <a:gd name="T4" fmla="*/ 1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cubicBezTo>
                    <a:pt x="3" y="0"/>
                    <a:pt x="4" y="1"/>
                    <a:pt x="5" y="1"/>
                  </a:cubicBezTo>
                  <a:cubicBezTo>
                    <a:pt x="5" y="1"/>
                    <a:pt x="0" y="2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095"/>
            <p:cNvSpPr>
              <a:spLocks/>
            </p:cNvSpPr>
            <p:nvPr/>
          </p:nvSpPr>
          <p:spPr bwMode="auto">
            <a:xfrm>
              <a:off x="5356225" y="4254501"/>
              <a:ext cx="14288" cy="4763"/>
            </a:xfrm>
            <a:custGeom>
              <a:avLst/>
              <a:gdLst>
                <a:gd name="T0" fmla="*/ 8 w 8"/>
                <a:gd name="T1" fmla="*/ 0 h 3"/>
                <a:gd name="T2" fmla="*/ 1 w 8"/>
                <a:gd name="T3" fmla="*/ 0 h 3"/>
                <a:gd name="T4" fmla="*/ 8 w 8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cubicBezTo>
                    <a:pt x="8" y="3"/>
                    <a:pt x="0" y="1"/>
                    <a:pt x="1" y="0"/>
                  </a:cubicBezTo>
                  <a:cubicBezTo>
                    <a:pt x="3" y="0"/>
                    <a:pt x="5" y="0"/>
                    <a:pt x="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096"/>
            <p:cNvSpPr>
              <a:spLocks/>
            </p:cNvSpPr>
            <p:nvPr/>
          </p:nvSpPr>
          <p:spPr bwMode="auto">
            <a:xfrm>
              <a:off x="5334000" y="4254501"/>
              <a:ext cx="9525" cy="3175"/>
            </a:xfrm>
            <a:custGeom>
              <a:avLst/>
              <a:gdLst>
                <a:gd name="T0" fmla="*/ 6 w 6"/>
                <a:gd name="T1" fmla="*/ 1 h 2"/>
                <a:gd name="T2" fmla="*/ 0 w 6"/>
                <a:gd name="T3" fmla="*/ 2 h 2"/>
                <a:gd name="T4" fmla="*/ 6 w 6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6" y="1"/>
                  </a:moveTo>
                  <a:cubicBezTo>
                    <a:pt x="5" y="2"/>
                    <a:pt x="3" y="2"/>
                    <a:pt x="0" y="2"/>
                  </a:cubicBezTo>
                  <a:cubicBezTo>
                    <a:pt x="2" y="0"/>
                    <a:pt x="4" y="2"/>
                    <a:pt x="6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097"/>
            <p:cNvSpPr>
              <a:spLocks/>
            </p:cNvSpPr>
            <p:nvPr/>
          </p:nvSpPr>
          <p:spPr bwMode="auto">
            <a:xfrm>
              <a:off x="3482975" y="4256089"/>
              <a:ext cx="9525" cy="7938"/>
            </a:xfrm>
            <a:custGeom>
              <a:avLst/>
              <a:gdLst>
                <a:gd name="T0" fmla="*/ 5 w 5"/>
                <a:gd name="T1" fmla="*/ 0 h 5"/>
                <a:gd name="T2" fmla="*/ 0 w 5"/>
                <a:gd name="T3" fmla="*/ 1 h 5"/>
                <a:gd name="T4" fmla="*/ 5 w 5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4" y="2"/>
                    <a:pt x="0" y="5"/>
                    <a:pt x="0" y="1"/>
                  </a:cubicBezTo>
                  <a:cubicBezTo>
                    <a:pt x="1" y="1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098"/>
            <p:cNvSpPr>
              <a:spLocks/>
            </p:cNvSpPr>
            <p:nvPr/>
          </p:nvSpPr>
          <p:spPr bwMode="auto">
            <a:xfrm>
              <a:off x="4876800" y="4268789"/>
              <a:ext cx="33338" cy="7938"/>
            </a:xfrm>
            <a:custGeom>
              <a:avLst/>
              <a:gdLst>
                <a:gd name="T0" fmla="*/ 20 w 20"/>
                <a:gd name="T1" fmla="*/ 0 h 5"/>
                <a:gd name="T2" fmla="*/ 0 w 20"/>
                <a:gd name="T3" fmla="*/ 2 h 5"/>
                <a:gd name="T4" fmla="*/ 20 w 20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5">
                  <a:moveTo>
                    <a:pt x="20" y="0"/>
                  </a:moveTo>
                  <a:cubicBezTo>
                    <a:pt x="14" y="2"/>
                    <a:pt x="4" y="5"/>
                    <a:pt x="0" y="2"/>
                  </a:cubicBezTo>
                  <a:cubicBezTo>
                    <a:pt x="5" y="1"/>
                    <a:pt x="13" y="0"/>
                    <a:pt x="2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099"/>
            <p:cNvSpPr>
              <a:spLocks/>
            </p:cNvSpPr>
            <p:nvPr/>
          </p:nvSpPr>
          <p:spPr bwMode="auto">
            <a:xfrm>
              <a:off x="4800600" y="4273551"/>
              <a:ext cx="14288" cy="3175"/>
            </a:xfrm>
            <a:custGeom>
              <a:avLst/>
              <a:gdLst>
                <a:gd name="T0" fmla="*/ 9 w 9"/>
                <a:gd name="T1" fmla="*/ 1 h 2"/>
                <a:gd name="T2" fmla="*/ 0 w 9"/>
                <a:gd name="T3" fmla="*/ 2 h 2"/>
                <a:gd name="T4" fmla="*/ 9 w 9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2">
                  <a:moveTo>
                    <a:pt x="9" y="1"/>
                  </a:moveTo>
                  <a:cubicBezTo>
                    <a:pt x="7" y="2"/>
                    <a:pt x="2" y="2"/>
                    <a:pt x="0" y="2"/>
                  </a:cubicBezTo>
                  <a:cubicBezTo>
                    <a:pt x="2" y="0"/>
                    <a:pt x="6" y="1"/>
                    <a:pt x="9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100"/>
            <p:cNvSpPr>
              <a:spLocks/>
            </p:cNvSpPr>
            <p:nvPr/>
          </p:nvSpPr>
          <p:spPr bwMode="auto">
            <a:xfrm>
              <a:off x="3443288" y="4300539"/>
              <a:ext cx="9525" cy="4763"/>
            </a:xfrm>
            <a:custGeom>
              <a:avLst/>
              <a:gdLst>
                <a:gd name="T0" fmla="*/ 5 w 5"/>
                <a:gd name="T1" fmla="*/ 0 h 2"/>
                <a:gd name="T2" fmla="*/ 0 w 5"/>
                <a:gd name="T3" fmla="*/ 2 h 2"/>
                <a:gd name="T4" fmla="*/ 5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5" y="2"/>
                    <a:pt x="1" y="2"/>
                    <a:pt x="0" y="2"/>
                  </a:cubicBezTo>
                  <a:cubicBezTo>
                    <a:pt x="0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101"/>
            <p:cNvSpPr>
              <a:spLocks/>
            </p:cNvSpPr>
            <p:nvPr/>
          </p:nvSpPr>
          <p:spPr bwMode="auto">
            <a:xfrm>
              <a:off x="3333750" y="4302126"/>
              <a:ext cx="4763" cy="7938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0 h 4"/>
                <a:gd name="T4" fmla="*/ 2 w 2"/>
                <a:gd name="T5" fmla="*/ 2 h 4"/>
                <a:gd name="T6" fmla="*/ 0 w 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0" y="2"/>
                    <a:pt x="2" y="2"/>
                  </a:cubicBezTo>
                  <a:cubicBezTo>
                    <a:pt x="1" y="4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102"/>
            <p:cNvSpPr>
              <a:spLocks/>
            </p:cNvSpPr>
            <p:nvPr/>
          </p:nvSpPr>
          <p:spPr bwMode="auto">
            <a:xfrm>
              <a:off x="4405313" y="4324351"/>
              <a:ext cx="6350" cy="3175"/>
            </a:xfrm>
            <a:custGeom>
              <a:avLst/>
              <a:gdLst>
                <a:gd name="T0" fmla="*/ 4 w 4"/>
                <a:gd name="T1" fmla="*/ 0 h 2"/>
                <a:gd name="T2" fmla="*/ 0 w 4"/>
                <a:gd name="T3" fmla="*/ 1 h 2"/>
                <a:gd name="T4" fmla="*/ 4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3" y="1"/>
                    <a:pt x="1" y="2"/>
                    <a:pt x="0" y="1"/>
                  </a:cubicBezTo>
                  <a:cubicBezTo>
                    <a:pt x="1" y="1"/>
                    <a:pt x="3" y="1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103"/>
            <p:cNvSpPr>
              <a:spLocks/>
            </p:cNvSpPr>
            <p:nvPr/>
          </p:nvSpPr>
          <p:spPr bwMode="auto">
            <a:xfrm>
              <a:off x="3732213" y="4325939"/>
              <a:ext cx="9525" cy="7938"/>
            </a:xfrm>
            <a:custGeom>
              <a:avLst/>
              <a:gdLst>
                <a:gd name="T0" fmla="*/ 5 w 5"/>
                <a:gd name="T1" fmla="*/ 2 h 5"/>
                <a:gd name="T2" fmla="*/ 0 w 5"/>
                <a:gd name="T3" fmla="*/ 3 h 5"/>
                <a:gd name="T4" fmla="*/ 5 w 5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5" y="2"/>
                  </a:moveTo>
                  <a:cubicBezTo>
                    <a:pt x="4" y="5"/>
                    <a:pt x="2" y="1"/>
                    <a:pt x="0" y="3"/>
                  </a:cubicBezTo>
                  <a:cubicBezTo>
                    <a:pt x="0" y="0"/>
                    <a:pt x="3" y="2"/>
                    <a:pt x="5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104"/>
            <p:cNvSpPr>
              <a:spLocks/>
            </p:cNvSpPr>
            <p:nvPr/>
          </p:nvSpPr>
          <p:spPr bwMode="auto">
            <a:xfrm>
              <a:off x="3803650" y="4327526"/>
              <a:ext cx="4763" cy="3175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0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2" y="0"/>
                    <a:pt x="3" y="1"/>
                    <a:pt x="3" y="2"/>
                  </a:cubicBezTo>
                  <a:cubicBezTo>
                    <a:pt x="2" y="1"/>
                    <a:pt x="0" y="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105"/>
            <p:cNvSpPr>
              <a:spLocks/>
            </p:cNvSpPr>
            <p:nvPr/>
          </p:nvSpPr>
          <p:spPr bwMode="auto">
            <a:xfrm>
              <a:off x="3470275" y="4330701"/>
              <a:ext cx="6350" cy="4763"/>
            </a:xfrm>
            <a:custGeom>
              <a:avLst/>
              <a:gdLst>
                <a:gd name="T0" fmla="*/ 4 w 4"/>
                <a:gd name="T1" fmla="*/ 1 h 3"/>
                <a:gd name="T2" fmla="*/ 4 w 4"/>
                <a:gd name="T3" fmla="*/ 3 h 3"/>
                <a:gd name="T4" fmla="*/ 3 w 4"/>
                <a:gd name="T5" fmla="*/ 2 h 3"/>
                <a:gd name="T6" fmla="*/ 2 w 4"/>
                <a:gd name="T7" fmla="*/ 3 h 3"/>
                <a:gd name="T8" fmla="*/ 4 w 4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2"/>
                    <a:pt x="4" y="1"/>
                    <a:pt x="4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0" y="2"/>
                    <a:pt x="1" y="0"/>
                    <a:pt x="4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106"/>
            <p:cNvSpPr>
              <a:spLocks/>
            </p:cNvSpPr>
            <p:nvPr/>
          </p:nvSpPr>
          <p:spPr bwMode="auto">
            <a:xfrm>
              <a:off x="3478213" y="4332289"/>
              <a:ext cx="6350" cy="3175"/>
            </a:xfrm>
            <a:custGeom>
              <a:avLst/>
              <a:gdLst>
                <a:gd name="T0" fmla="*/ 1 w 4"/>
                <a:gd name="T1" fmla="*/ 0 h 2"/>
                <a:gd name="T2" fmla="*/ 4 w 4"/>
                <a:gd name="T3" fmla="*/ 1 h 2"/>
                <a:gd name="T4" fmla="*/ 0 w 4"/>
                <a:gd name="T5" fmla="*/ 2 h 2"/>
                <a:gd name="T6" fmla="*/ 1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2" y="0"/>
                    <a:pt x="3" y="1"/>
                    <a:pt x="4" y="1"/>
                  </a:cubicBezTo>
                  <a:cubicBezTo>
                    <a:pt x="4" y="2"/>
                    <a:pt x="2" y="1"/>
                    <a:pt x="0" y="2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107"/>
            <p:cNvSpPr>
              <a:spLocks/>
            </p:cNvSpPr>
            <p:nvPr/>
          </p:nvSpPr>
          <p:spPr bwMode="auto">
            <a:xfrm>
              <a:off x="3355975" y="4333876"/>
              <a:ext cx="6350" cy="6350"/>
            </a:xfrm>
            <a:custGeom>
              <a:avLst/>
              <a:gdLst>
                <a:gd name="T0" fmla="*/ 4 w 4"/>
                <a:gd name="T1" fmla="*/ 1 h 4"/>
                <a:gd name="T2" fmla="*/ 3 w 4"/>
                <a:gd name="T3" fmla="*/ 4 h 4"/>
                <a:gd name="T4" fmla="*/ 0 w 4"/>
                <a:gd name="T5" fmla="*/ 2 h 4"/>
                <a:gd name="T6" fmla="*/ 4 w 4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2" y="2"/>
                    <a:pt x="4" y="2"/>
                    <a:pt x="3" y="4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0"/>
                    <a:pt x="2" y="0"/>
                    <a:pt x="4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108"/>
            <p:cNvSpPr>
              <a:spLocks noEditPoints="1"/>
            </p:cNvSpPr>
            <p:nvPr/>
          </p:nvSpPr>
          <p:spPr bwMode="auto">
            <a:xfrm>
              <a:off x="3348038" y="3314701"/>
              <a:ext cx="2314575" cy="1071563"/>
            </a:xfrm>
            <a:custGeom>
              <a:avLst/>
              <a:gdLst>
                <a:gd name="T0" fmla="*/ 83 w 1336"/>
                <a:gd name="T1" fmla="*/ 552 h 618"/>
                <a:gd name="T2" fmla="*/ 518 w 1336"/>
                <a:gd name="T3" fmla="*/ 435 h 618"/>
                <a:gd name="T4" fmla="*/ 637 w 1336"/>
                <a:gd name="T5" fmla="*/ 248 h 618"/>
                <a:gd name="T6" fmla="*/ 717 w 1336"/>
                <a:gd name="T7" fmla="*/ 71 h 618"/>
                <a:gd name="T8" fmla="*/ 805 w 1336"/>
                <a:gd name="T9" fmla="*/ 198 h 618"/>
                <a:gd name="T10" fmla="*/ 725 w 1336"/>
                <a:gd name="T11" fmla="*/ 65 h 618"/>
                <a:gd name="T12" fmla="*/ 754 w 1336"/>
                <a:gd name="T13" fmla="*/ 558 h 618"/>
                <a:gd name="T14" fmla="*/ 917 w 1336"/>
                <a:gd name="T15" fmla="*/ 241 h 618"/>
                <a:gd name="T16" fmla="*/ 1103 w 1336"/>
                <a:gd name="T17" fmla="*/ 230 h 618"/>
                <a:gd name="T18" fmla="*/ 1133 w 1336"/>
                <a:gd name="T19" fmla="*/ 362 h 618"/>
                <a:gd name="T20" fmla="*/ 1334 w 1336"/>
                <a:gd name="T21" fmla="*/ 572 h 618"/>
                <a:gd name="T22" fmla="*/ 854 w 1336"/>
                <a:gd name="T23" fmla="*/ 103 h 618"/>
                <a:gd name="T24" fmla="*/ 783 w 1336"/>
                <a:gd name="T25" fmla="*/ 387 h 618"/>
                <a:gd name="T26" fmla="*/ 379 w 1336"/>
                <a:gd name="T27" fmla="*/ 209 h 618"/>
                <a:gd name="T28" fmla="*/ 796 w 1336"/>
                <a:gd name="T29" fmla="*/ 214 h 618"/>
                <a:gd name="T30" fmla="*/ 1002 w 1336"/>
                <a:gd name="T31" fmla="*/ 274 h 618"/>
                <a:gd name="T32" fmla="*/ 465 w 1336"/>
                <a:gd name="T33" fmla="*/ 297 h 618"/>
                <a:gd name="T34" fmla="*/ 784 w 1336"/>
                <a:gd name="T35" fmla="*/ 435 h 618"/>
                <a:gd name="T36" fmla="*/ 1022 w 1336"/>
                <a:gd name="T37" fmla="*/ 328 h 618"/>
                <a:gd name="T38" fmla="*/ 535 w 1336"/>
                <a:gd name="T39" fmla="*/ 297 h 618"/>
                <a:gd name="T40" fmla="*/ 534 w 1336"/>
                <a:gd name="T41" fmla="*/ 351 h 618"/>
                <a:gd name="T42" fmla="*/ 981 w 1336"/>
                <a:gd name="T43" fmla="*/ 362 h 618"/>
                <a:gd name="T44" fmla="*/ 639 w 1336"/>
                <a:gd name="T45" fmla="*/ 384 h 618"/>
                <a:gd name="T46" fmla="*/ 637 w 1336"/>
                <a:gd name="T47" fmla="*/ 431 h 618"/>
                <a:gd name="T48" fmla="*/ 634 w 1336"/>
                <a:gd name="T49" fmla="*/ 373 h 618"/>
                <a:gd name="T50" fmla="*/ 521 w 1336"/>
                <a:gd name="T51" fmla="*/ 386 h 618"/>
                <a:gd name="T52" fmla="*/ 1161 w 1336"/>
                <a:gd name="T53" fmla="*/ 386 h 618"/>
                <a:gd name="T54" fmla="*/ 227 w 1336"/>
                <a:gd name="T55" fmla="*/ 415 h 618"/>
                <a:gd name="T56" fmla="*/ 457 w 1336"/>
                <a:gd name="T57" fmla="*/ 409 h 618"/>
                <a:gd name="T58" fmla="*/ 381 w 1336"/>
                <a:gd name="T59" fmla="*/ 421 h 618"/>
                <a:gd name="T60" fmla="*/ 395 w 1336"/>
                <a:gd name="T61" fmla="*/ 460 h 618"/>
                <a:gd name="T62" fmla="*/ 478 w 1336"/>
                <a:gd name="T63" fmla="*/ 432 h 618"/>
                <a:gd name="T64" fmla="*/ 463 w 1336"/>
                <a:gd name="T65" fmla="*/ 459 h 618"/>
                <a:gd name="T66" fmla="*/ 1196 w 1336"/>
                <a:gd name="T67" fmla="*/ 438 h 618"/>
                <a:gd name="T68" fmla="*/ 838 w 1336"/>
                <a:gd name="T69" fmla="*/ 532 h 618"/>
                <a:gd name="T70" fmla="*/ 151 w 1336"/>
                <a:gd name="T71" fmla="*/ 473 h 618"/>
                <a:gd name="T72" fmla="*/ 608 w 1336"/>
                <a:gd name="T73" fmla="*/ 467 h 618"/>
                <a:gd name="T74" fmla="*/ 447 w 1336"/>
                <a:gd name="T75" fmla="*/ 462 h 618"/>
                <a:gd name="T76" fmla="*/ 455 w 1336"/>
                <a:gd name="T77" fmla="*/ 465 h 618"/>
                <a:gd name="T78" fmla="*/ 309 w 1336"/>
                <a:gd name="T79" fmla="*/ 475 h 618"/>
                <a:gd name="T80" fmla="*/ 466 w 1336"/>
                <a:gd name="T81" fmla="*/ 474 h 618"/>
                <a:gd name="T82" fmla="*/ 278 w 1336"/>
                <a:gd name="T83" fmla="*/ 539 h 618"/>
                <a:gd name="T84" fmla="*/ 1231 w 1336"/>
                <a:gd name="T85" fmla="*/ 487 h 618"/>
                <a:gd name="T86" fmla="*/ 620 w 1336"/>
                <a:gd name="T87" fmla="*/ 489 h 618"/>
                <a:gd name="T88" fmla="*/ 977 w 1336"/>
                <a:gd name="T89" fmla="*/ 502 h 618"/>
                <a:gd name="T90" fmla="*/ 164 w 1336"/>
                <a:gd name="T91" fmla="*/ 519 h 618"/>
                <a:gd name="T92" fmla="*/ 1215 w 1336"/>
                <a:gd name="T93" fmla="*/ 542 h 618"/>
                <a:gd name="T94" fmla="*/ 490 w 1336"/>
                <a:gd name="T95" fmla="*/ 532 h 618"/>
                <a:gd name="T96" fmla="*/ 1126 w 1336"/>
                <a:gd name="T97" fmla="*/ 536 h 618"/>
                <a:gd name="T98" fmla="*/ 324 w 1336"/>
                <a:gd name="T99" fmla="*/ 545 h 618"/>
                <a:gd name="T100" fmla="*/ 346 w 1336"/>
                <a:gd name="T101" fmla="*/ 559 h 618"/>
                <a:gd name="T102" fmla="*/ 296 w 1336"/>
                <a:gd name="T103" fmla="*/ 552 h 618"/>
                <a:gd name="T104" fmla="*/ 1096 w 1336"/>
                <a:gd name="T105" fmla="*/ 558 h 618"/>
                <a:gd name="T106" fmla="*/ 422 w 1336"/>
                <a:gd name="T107" fmla="*/ 558 h 618"/>
                <a:gd name="T108" fmla="*/ 425 w 1336"/>
                <a:gd name="T109" fmla="*/ 560 h 618"/>
                <a:gd name="T110" fmla="*/ 236 w 1336"/>
                <a:gd name="T111" fmla="*/ 566 h 618"/>
                <a:gd name="T112" fmla="*/ 57 w 1336"/>
                <a:gd name="T113" fmla="*/ 588 h 618"/>
                <a:gd name="T114" fmla="*/ 202 w 1336"/>
                <a:gd name="T115" fmla="*/ 576 h 618"/>
                <a:gd name="T116" fmla="*/ 765 w 1336"/>
                <a:gd name="T117" fmla="*/ 582 h 618"/>
                <a:gd name="T118" fmla="*/ 624 w 1336"/>
                <a:gd name="T119" fmla="*/ 579 h 618"/>
                <a:gd name="T120" fmla="*/ 714 w 1336"/>
                <a:gd name="T121" fmla="*/ 587 h 618"/>
                <a:gd name="T122" fmla="*/ 750 w 1336"/>
                <a:gd name="T123" fmla="*/ 593 h 618"/>
                <a:gd name="T124" fmla="*/ 603 w 1336"/>
                <a:gd name="T125" fmla="*/ 61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36" h="618">
                  <a:moveTo>
                    <a:pt x="1085" y="579"/>
                  </a:moveTo>
                  <a:cubicBezTo>
                    <a:pt x="1081" y="581"/>
                    <a:pt x="1074" y="581"/>
                    <a:pt x="1069" y="581"/>
                  </a:cubicBezTo>
                  <a:cubicBezTo>
                    <a:pt x="1068" y="581"/>
                    <a:pt x="1067" y="581"/>
                    <a:pt x="1067" y="579"/>
                  </a:cubicBezTo>
                  <a:cubicBezTo>
                    <a:pt x="1062" y="581"/>
                    <a:pt x="1056" y="579"/>
                    <a:pt x="1052" y="580"/>
                  </a:cubicBezTo>
                  <a:cubicBezTo>
                    <a:pt x="1050" y="580"/>
                    <a:pt x="1049" y="581"/>
                    <a:pt x="1048" y="581"/>
                  </a:cubicBezTo>
                  <a:cubicBezTo>
                    <a:pt x="1045" y="582"/>
                    <a:pt x="1041" y="580"/>
                    <a:pt x="1038" y="580"/>
                  </a:cubicBezTo>
                  <a:cubicBezTo>
                    <a:pt x="1029" y="581"/>
                    <a:pt x="1018" y="584"/>
                    <a:pt x="1010" y="581"/>
                  </a:cubicBezTo>
                  <a:cubicBezTo>
                    <a:pt x="989" y="586"/>
                    <a:pt x="970" y="581"/>
                    <a:pt x="947" y="583"/>
                  </a:cubicBezTo>
                  <a:cubicBezTo>
                    <a:pt x="940" y="583"/>
                    <a:pt x="933" y="585"/>
                    <a:pt x="926" y="586"/>
                  </a:cubicBezTo>
                  <a:cubicBezTo>
                    <a:pt x="917" y="587"/>
                    <a:pt x="907" y="585"/>
                    <a:pt x="899" y="587"/>
                  </a:cubicBezTo>
                  <a:cubicBezTo>
                    <a:pt x="898" y="586"/>
                    <a:pt x="897" y="586"/>
                    <a:pt x="896" y="586"/>
                  </a:cubicBezTo>
                  <a:cubicBezTo>
                    <a:pt x="883" y="587"/>
                    <a:pt x="866" y="589"/>
                    <a:pt x="853" y="591"/>
                  </a:cubicBezTo>
                  <a:cubicBezTo>
                    <a:pt x="853" y="590"/>
                    <a:pt x="851" y="590"/>
                    <a:pt x="852" y="589"/>
                  </a:cubicBezTo>
                  <a:cubicBezTo>
                    <a:pt x="848" y="590"/>
                    <a:pt x="844" y="588"/>
                    <a:pt x="841" y="589"/>
                  </a:cubicBezTo>
                  <a:cubicBezTo>
                    <a:pt x="839" y="589"/>
                    <a:pt x="838" y="591"/>
                    <a:pt x="834" y="592"/>
                  </a:cubicBezTo>
                  <a:cubicBezTo>
                    <a:pt x="827" y="592"/>
                    <a:pt x="818" y="593"/>
                    <a:pt x="812" y="594"/>
                  </a:cubicBezTo>
                  <a:cubicBezTo>
                    <a:pt x="809" y="594"/>
                    <a:pt x="804" y="593"/>
                    <a:pt x="801" y="594"/>
                  </a:cubicBezTo>
                  <a:cubicBezTo>
                    <a:pt x="797" y="594"/>
                    <a:pt x="793" y="597"/>
                    <a:pt x="789" y="598"/>
                  </a:cubicBezTo>
                  <a:cubicBezTo>
                    <a:pt x="783" y="600"/>
                    <a:pt x="775" y="598"/>
                    <a:pt x="768" y="602"/>
                  </a:cubicBezTo>
                  <a:cubicBezTo>
                    <a:pt x="765" y="605"/>
                    <a:pt x="763" y="608"/>
                    <a:pt x="761" y="611"/>
                  </a:cubicBezTo>
                  <a:cubicBezTo>
                    <a:pt x="761" y="613"/>
                    <a:pt x="762" y="614"/>
                    <a:pt x="762" y="615"/>
                  </a:cubicBezTo>
                  <a:cubicBezTo>
                    <a:pt x="758" y="618"/>
                    <a:pt x="751" y="615"/>
                    <a:pt x="745" y="615"/>
                  </a:cubicBezTo>
                  <a:cubicBezTo>
                    <a:pt x="731" y="614"/>
                    <a:pt x="716" y="614"/>
                    <a:pt x="702" y="614"/>
                  </a:cubicBezTo>
                  <a:cubicBezTo>
                    <a:pt x="661" y="613"/>
                    <a:pt x="619" y="615"/>
                    <a:pt x="576" y="612"/>
                  </a:cubicBezTo>
                  <a:cubicBezTo>
                    <a:pt x="575" y="612"/>
                    <a:pt x="574" y="611"/>
                    <a:pt x="572" y="610"/>
                  </a:cubicBezTo>
                  <a:cubicBezTo>
                    <a:pt x="572" y="612"/>
                    <a:pt x="573" y="611"/>
                    <a:pt x="574" y="611"/>
                  </a:cubicBezTo>
                  <a:cubicBezTo>
                    <a:pt x="569" y="613"/>
                    <a:pt x="568" y="605"/>
                    <a:pt x="565" y="602"/>
                  </a:cubicBezTo>
                  <a:cubicBezTo>
                    <a:pt x="560" y="597"/>
                    <a:pt x="556" y="593"/>
                    <a:pt x="554" y="589"/>
                  </a:cubicBezTo>
                  <a:cubicBezTo>
                    <a:pt x="540" y="586"/>
                    <a:pt x="532" y="586"/>
                    <a:pt x="518" y="589"/>
                  </a:cubicBezTo>
                  <a:cubicBezTo>
                    <a:pt x="516" y="587"/>
                    <a:pt x="514" y="587"/>
                    <a:pt x="512" y="587"/>
                  </a:cubicBezTo>
                  <a:cubicBezTo>
                    <a:pt x="510" y="587"/>
                    <a:pt x="512" y="588"/>
                    <a:pt x="511" y="589"/>
                  </a:cubicBezTo>
                  <a:cubicBezTo>
                    <a:pt x="510" y="588"/>
                    <a:pt x="508" y="587"/>
                    <a:pt x="507" y="587"/>
                  </a:cubicBezTo>
                  <a:cubicBezTo>
                    <a:pt x="497" y="588"/>
                    <a:pt x="488" y="584"/>
                    <a:pt x="479" y="588"/>
                  </a:cubicBezTo>
                  <a:cubicBezTo>
                    <a:pt x="460" y="586"/>
                    <a:pt x="440" y="589"/>
                    <a:pt x="420" y="590"/>
                  </a:cubicBezTo>
                  <a:cubicBezTo>
                    <a:pt x="381" y="590"/>
                    <a:pt x="339" y="590"/>
                    <a:pt x="300" y="590"/>
                  </a:cubicBezTo>
                  <a:cubicBezTo>
                    <a:pt x="288" y="590"/>
                    <a:pt x="273" y="591"/>
                    <a:pt x="261" y="590"/>
                  </a:cubicBezTo>
                  <a:cubicBezTo>
                    <a:pt x="239" y="593"/>
                    <a:pt x="220" y="590"/>
                    <a:pt x="192" y="592"/>
                  </a:cubicBezTo>
                  <a:cubicBezTo>
                    <a:pt x="190" y="592"/>
                    <a:pt x="188" y="593"/>
                    <a:pt x="186" y="591"/>
                  </a:cubicBezTo>
                  <a:cubicBezTo>
                    <a:pt x="186" y="592"/>
                    <a:pt x="184" y="592"/>
                    <a:pt x="184" y="593"/>
                  </a:cubicBezTo>
                  <a:cubicBezTo>
                    <a:pt x="175" y="591"/>
                    <a:pt x="163" y="594"/>
                    <a:pt x="156" y="591"/>
                  </a:cubicBezTo>
                  <a:cubicBezTo>
                    <a:pt x="142" y="593"/>
                    <a:pt x="125" y="591"/>
                    <a:pt x="108" y="593"/>
                  </a:cubicBezTo>
                  <a:cubicBezTo>
                    <a:pt x="104" y="593"/>
                    <a:pt x="101" y="595"/>
                    <a:pt x="97" y="595"/>
                  </a:cubicBezTo>
                  <a:cubicBezTo>
                    <a:pt x="90" y="594"/>
                    <a:pt x="76" y="596"/>
                    <a:pt x="65" y="597"/>
                  </a:cubicBezTo>
                  <a:cubicBezTo>
                    <a:pt x="59" y="597"/>
                    <a:pt x="53" y="598"/>
                    <a:pt x="47" y="598"/>
                  </a:cubicBezTo>
                  <a:cubicBezTo>
                    <a:pt x="40" y="599"/>
                    <a:pt x="35" y="598"/>
                    <a:pt x="29" y="599"/>
                  </a:cubicBezTo>
                  <a:cubicBezTo>
                    <a:pt x="22" y="601"/>
                    <a:pt x="15" y="602"/>
                    <a:pt x="10" y="600"/>
                  </a:cubicBezTo>
                  <a:cubicBezTo>
                    <a:pt x="10" y="599"/>
                    <a:pt x="11" y="597"/>
                    <a:pt x="10" y="597"/>
                  </a:cubicBezTo>
                  <a:cubicBezTo>
                    <a:pt x="10" y="595"/>
                    <a:pt x="13" y="597"/>
                    <a:pt x="14" y="596"/>
                  </a:cubicBezTo>
                  <a:cubicBezTo>
                    <a:pt x="13" y="593"/>
                    <a:pt x="13" y="591"/>
                    <a:pt x="12" y="590"/>
                  </a:cubicBezTo>
                  <a:cubicBezTo>
                    <a:pt x="11" y="589"/>
                    <a:pt x="10" y="588"/>
                    <a:pt x="8" y="589"/>
                  </a:cubicBezTo>
                  <a:cubicBezTo>
                    <a:pt x="14" y="582"/>
                    <a:pt x="0" y="568"/>
                    <a:pt x="13" y="567"/>
                  </a:cubicBezTo>
                  <a:cubicBezTo>
                    <a:pt x="31" y="542"/>
                    <a:pt x="46" y="516"/>
                    <a:pt x="66" y="493"/>
                  </a:cubicBezTo>
                  <a:cubicBezTo>
                    <a:pt x="67" y="493"/>
                    <a:pt x="67" y="492"/>
                    <a:pt x="69" y="492"/>
                  </a:cubicBezTo>
                  <a:cubicBezTo>
                    <a:pt x="72" y="488"/>
                    <a:pt x="75" y="485"/>
                    <a:pt x="77" y="480"/>
                  </a:cubicBezTo>
                  <a:cubicBezTo>
                    <a:pt x="80" y="479"/>
                    <a:pt x="81" y="473"/>
                    <a:pt x="86" y="477"/>
                  </a:cubicBezTo>
                  <a:cubicBezTo>
                    <a:pt x="84" y="480"/>
                    <a:pt x="81" y="482"/>
                    <a:pt x="80" y="487"/>
                  </a:cubicBezTo>
                  <a:cubicBezTo>
                    <a:pt x="70" y="495"/>
                    <a:pt x="64" y="507"/>
                    <a:pt x="57" y="518"/>
                  </a:cubicBezTo>
                  <a:cubicBezTo>
                    <a:pt x="53" y="527"/>
                    <a:pt x="46" y="534"/>
                    <a:pt x="41" y="544"/>
                  </a:cubicBezTo>
                  <a:cubicBezTo>
                    <a:pt x="37" y="548"/>
                    <a:pt x="34" y="553"/>
                    <a:pt x="30" y="558"/>
                  </a:cubicBezTo>
                  <a:cubicBezTo>
                    <a:pt x="26" y="557"/>
                    <a:pt x="22" y="563"/>
                    <a:pt x="20" y="567"/>
                  </a:cubicBezTo>
                  <a:cubicBezTo>
                    <a:pt x="32" y="568"/>
                    <a:pt x="39" y="560"/>
                    <a:pt x="48" y="556"/>
                  </a:cubicBezTo>
                  <a:cubicBezTo>
                    <a:pt x="50" y="558"/>
                    <a:pt x="51" y="557"/>
                    <a:pt x="54" y="558"/>
                  </a:cubicBezTo>
                  <a:cubicBezTo>
                    <a:pt x="53" y="562"/>
                    <a:pt x="48" y="562"/>
                    <a:pt x="46" y="565"/>
                  </a:cubicBezTo>
                  <a:cubicBezTo>
                    <a:pt x="50" y="566"/>
                    <a:pt x="55" y="563"/>
                    <a:pt x="60" y="564"/>
                  </a:cubicBezTo>
                  <a:cubicBezTo>
                    <a:pt x="60" y="562"/>
                    <a:pt x="59" y="560"/>
                    <a:pt x="61" y="558"/>
                  </a:cubicBezTo>
                  <a:cubicBezTo>
                    <a:pt x="60" y="557"/>
                    <a:pt x="58" y="557"/>
                    <a:pt x="59" y="553"/>
                  </a:cubicBezTo>
                  <a:cubicBezTo>
                    <a:pt x="66" y="551"/>
                    <a:pt x="74" y="555"/>
                    <a:pt x="83" y="552"/>
                  </a:cubicBezTo>
                  <a:cubicBezTo>
                    <a:pt x="85" y="549"/>
                    <a:pt x="86" y="545"/>
                    <a:pt x="89" y="543"/>
                  </a:cubicBezTo>
                  <a:cubicBezTo>
                    <a:pt x="92" y="536"/>
                    <a:pt x="102" y="528"/>
                    <a:pt x="104" y="521"/>
                  </a:cubicBezTo>
                  <a:cubicBezTo>
                    <a:pt x="99" y="523"/>
                    <a:pt x="91" y="521"/>
                    <a:pt x="86" y="522"/>
                  </a:cubicBezTo>
                  <a:cubicBezTo>
                    <a:pt x="75" y="524"/>
                    <a:pt x="71" y="538"/>
                    <a:pt x="64" y="545"/>
                  </a:cubicBezTo>
                  <a:cubicBezTo>
                    <a:pt x="58" y="545"/>
                    <a:pt x="54" y="550"/>
                    <a:pt x="50" y="555"/>
                  </a:cubicBezTo>
                  <a:cubicBezTo>
                    <a:pt x="47" y="553"/>
                    <a:pt x="47" y="549"/>
                    <a:pt x="50" y="545"/>
                  </a:cubicBezTo>
                  <a:cubicBezTo>
                    <a:pt x="55" y="538"/>
                    <a:pt x="70" y="527"/>
                    <a:pt x="76" y="519"/>
                  </a:cubicBezTo>
                  <a:cubicBezTo>
                    <a:pt x="77" y="518"/>
                    <a:pt x="77" y="519"/>
                    <a:pt x="79" y="519"/>
                  </a:cubicBezTo>
                  <a:cubicBezTo>
                    <a:pt x="80" y="519"/>
                    <a:pt x="81" y="517"/>
                    <a:pt x="81" y="516"/>
                  </a:cubicBezTo>
                  <a:cubicBezTo>
                    <a:pt x="83" y="514"/>
                    <a:pt x="85" y="513"/>
                    <a:pt x="87" y="511"/>
                  </a:cubicBezTo>
                  <a:cubicBezTo>
                    <a:pt x="87" y="510"/>
                    <a:pt x="87" y="509"/>
                    <a:pt x="87" y="508"/>
                  </a:cubicBezTo>
                  <a:cubicBezTo>
                    <a:pt x="95" y="500"/>
                    <a:pt x="102" y="490"/>
                    <a:pt x="110" y="481"/>
                  </a:cubicBezTo>
                  <a:cubicBezTo>
                    <a:pt x="114" y="481"/>
                    <a:pt x="114" y="485"/>
                    <a:pt x="115" y="488"/>
                  </a:cubicBezTo>
                  <a:cubicBezTo>
                    <a:pt x="123" y="489"/>
                    <a:pt x="123" y="482"/>
                    <a:pt x="127" y="479"/>
                  </a:cubicBezTo>
                  <a:cubicBezTo>
                    <a:pt x="123" y="478"/>
                    <a:pt x="117" y="480"/>
                    <a:pt x="113" y="482"/>
                  </a:cubicBezTo>
                  <a:cubicBezTo>
                    <a:pt x="110" y="467"/>
                    <a:pt x="126" y="466"/>
                    <a:pt x="127" y="453"/>
                  </a:cubicBezTo>
                  <a:cubicBezTo>
                    <a:pt x="130" y="453"/>
                    <a:pt x="131" y="455"/>
                    <a:pt x="130" y="457"/>
                  </a:cubicBezTo>
                  <a:cubicBezTo>
                    <a:pt x="135" y="453"/>
                    <a:pt x="143" y="453"/>
                    <a:pt x="145" y="447"/>
                  </a:cubicBezTo>
                  <a:cubicBezTo>
                    <a:pt x="147" y="447"/>
                    <a:pt x="146" y="449"/>
                    <a:pt x="146" y="450"/>
                  </a:cubicBezTo>
                  <a:cubicBezTo>
                    <a:pt x="152" y="448"/>
                    <a:pt x="158" y="446"/>
                    <a:pt x="163" y="443"/>
                  </a:cubicBezTo>
                  <a:cubicBezTo>
                    <a:pt x="159" y="441"/>
                    <a:pt x="155" y="446"/>
                    <a:pt x="151" y="444"/>
                  </a:cubicBezTo>
                  <a:cubicBezTo>
                    <a:pt x="149" y="445"/>
                    <a:pt x="140" y="448"/>
                    <a:pt x="136" y="450"/>
                  </a:cubicBezTo>
                  <a:cubicBezTo>
                    <a:pt x="136" y="442"/>
                    <a:pt x="141" y="435"/>
                    <a:pt x="146" y="430"/>
                  </a:cubicBezTo>
                  <a:cubicBezTo>
                    <a:pt x="149" y="423"/>
                    <a:pt x="155" y="419"/>
                    <a:pt x="158" y="411"/>
                  </a:cubicBezTo>
                  <a:cubicBezTo>
                    <a:pt x="160" y="409"/>
                    <a:pt x="162" y="407"/>
                    <a:pt x="163" y="405"/>
                  </a:cubicBezTo>
                  <a:cubicBezTo>
                    <a:pt x="165" y="405"/>
                    <a:pt x="167" y="405"/>
                    <a:pt x="168" y="403"/>
                  </a:cubicBezTo>
                  <a:cubicBezTo>
                    <a:pt x="167" y="402"/>
                    <a:pt x="166" y="403"/>
                    <a:pt x="166" y="401"/>
                  </a:cubicBezTo>
                  <a:cubicBezTo>
                    <a:pt x="166" y="398"/>
                    <a:pt x="169" y="398"/>
                    <a:pt x="172" y="398"/>
                  </a:cubicBezTo>
                  <a:cubicBezTo>
                    <a:pt x="184" y="389"/>
                    <a:pt x="196" y="373"/>
                    <a:pt x="210" y="366"/>
                  </a:cubicBezTo>
                  <a:cubicBezTo>
                    <a:pt x="202" y="363"/>
                    <a:pt x="197" y="364"/>
                    <a:pt x="191" y="364"/>
                  </a:cubicBezTo>
                  <a:cubicBezTo>
                    <a:pt x="192" y="354"/>
                    <a:pt x="200" y="342"/>
                    <a:pt x="198" y="330"/>
                  </a:cubicBezTo>
                  <a:cubicBezTo>
                    <a:pt x="198" y="328"/>
                    <a:pt x="199" y="327"/>
                    <a:pt x="200" y="325"/>
                  </a:cubicBezTo>
                  <a:cubicBezTo>
                    <a:pt x="201" y="325"/>
                    <a:pt x="202" y="325"/>
                    <a:pt x="203" y="325"/>
                  </a:cubicBezTo>
                  <a:cubicBezTo>
                    <a:pt x="204" y="336"/>
                    <a:pt x="196" y="350"/>
                    <a:pt x="196" y="360"/>
                  </a:cubicBezTo>
                  <a:cubicBezTo>
                    <a:pt x="205" y="361"/>
                    <a:pt x="211" y="362"/>
                    <a:pt x="219" y="360"/>
                  </a:cubicBezTo>
                  <a:cubicBezTo>
                    <a:pt x="221" y="361"/>
                    <a:pt x="219" y="362"/>
                    <a:pt x="220" y="363"/>
                  </a:cubicBezTo>
                  <a:cubicBezTo>
                    <a:pt x="235" y="364"/>
                    <a:pt x="249" y="366"/>
                    <a:pt x="263" y="369"/>
                  </a:cubicBezTo>
                  <a:cubicBezTo>
                    <a:pt x="321" y="378"/>
                    <a:pt x="380" y="384"/>
                    <a:pt x="427" y="406"/>
                  </a:cubicBezTo>
                  <a:cubicBezTo>
                    <a:pt x="429" y="405"/>
                    <a:pt x="430" y="407"/>
                    <a:pt x="433" y="407"/>
                  </a:cubicBezTo>
                  <a:cubicBezTo>
                    <a:pt x="436" y="406"/>
                    <a:pt x="436" y="402"/>
                    <a:pt x="439" y="400"/>
                  </a:cubicBezTo>
                  <a:cubicBezTo>
                    <a:pt x="429" y="396"/>
                    <a:pt x="416" y="392"/>
                    <a:pt x="405" y="388"/>
                  </a:cubicBezTo>
                  <a:cubicBezTo>
                    <a:pt x="401" y="386"/>
                    <a:pt x="398" y="384"/>
                    <a:pt x="395" y="383"/>
                  </a:cubicBezTo>
                  <a:cubicBezTo>
                    <a:pt x="375" y="377"/>
                    <a:pt x="356" y="370"/>
                    <a:pt x="335" y="366"/>
                  </a:cubicBezTo>
                  <a:cubicBezTo>
                    <a:pt x="330" y="365"/>
                    <a:pt x="326" y="363"/>
                    <a:pt x="321" y="362"/>
                  </a:cubicBezTo>
                  <a:cubicBezTo>
                    <a:pt x="315" y="360"/>
                    <a:pt x="309" y="358"/>
                    <a:pt x="304" y="358"/>
                  </a:cubicBezTo>
                  <a:cubicBezTo>
                    <a:pt x="297" y="358"/>
                    <a:pt x="286" y="353"/>
                    <a:pt x="276" y="351"/>
                  </a:cubicBezTo>
                  <a:cubicBezTo>
                    <a:pt x="256" y="348"/>
                    <a:pt x="236" y="344"/>
                    <a:pt x="216" y="341"/>
                  </a:cubicBezTo>
                  <a:cubicBezTo>
                    <a:pt x="214" y="342"/>
                    <a:pt x="213" y="343"/>
                    <a:pt x="211" y="343"/>
                  </a:cubicBezTo>
                  <a:cubicBezTo>
                    <a:pt x="210" y="340"/>
                    <a:pt x="204" y="343"/>
                    <a:pt x="202" y="341"/>
                  </a:cubicBezTo>
                  <a:cubicBezTo>
                    <a:pt x="203" y="337"/>
                    <a:pt x="208" y="338"/>
                    <a:pt x="210" y="338"/>
                  </a:cubicBezTo>
                  <a:cubicBezTo>
                    <a:pt x="211" y="336"/>
                    <a:pt x="205" y="336"/>
                    <a:pt x="205" y="334"/>
                  </a:cubicBezTo>
                  <a:cubicBezTo>
                    <a:pt x="205" y="333"/>
                    <a:pt x="214" y="328"/>
                    <a:pt x="216" y="327"/>
                  </a:cubicBezTo>
                  <a:cubicBezTo>
                    <a:pt x="230" y="318"/>
                    <a:pt x="242" y="308"/>
                    <a:pt x="255" y="302"/>
                  </a:cubicBezTo>
                  <a:cubicBezTo>
                    <a:pt x="258" y="299"/>
                    <a:pt x="261" y="297"/>
                    <a:pt x="264" y="295"/>
                  </a:cubicBezTo>
                  <a:cubicBezTo>
                    <a:pt x="258" y="289"/>
                    <a:pt x="248" y="290"/>
                    <a:pt x="241" y="287"/>
                  </a:cubicBezTo>
                  <a:cubicBezTo>
                    <a:pt x="249" y="280"/>
                    <a:pt x="262" y="295"/>
                    <a:pt x="272" y="290"/>
                  </a:cubicBezTo>
                  <a:cubicBezTo>
                    <a:pt x="274" y="292"/>
                    <a:pt x="272" y="292"/>
                    <a:pt x="272" y="294"/>
                  </a:cubicBezTo>
                  <a:cubicBezTo>
                    <a:pt x="276" y="296"/>
                    <a:pt x="281" y="299"/>
                    <a:pt x="286" y="297"/>
                  </a:cubicBezTo>
                  <a:cubicBezTo>
                    <a:pt x="285" y="299"/>
                    <a:pt x="287" y="298"/>
                    <a:pt x="286" y="300"/>
                  </a:cubicBezTo>
                  <a:cubicBezTo>
                    <a:pt x="297" y="304"/>
                    <a:pt x="309" y="308"/>
                    <a:pt x="319" y="313"/>
                  </a:cubicBezTo>
                  <a:cubicBezTo>
                    <a:pt x="336" y="319"/>
                    <a:pt x="352" y="325"/>
                    <a:pt x="366" y="334"/>
                  </a:cubicBezTo>
                  <a:cubicBezTo>
                    <a:pt x="405" y="355"/>
                    <a:pt x="444" y="377"/>
                    <a:pt x="480" y="402"/>
                  </a:cubicBezTo>
                  <a:cubicBezTo>
                    <a:pt x="480" y="402"/>
                    <a:pt x="480" y="403"/>
                    <a:pt x="480" y="403"/>
                  </a:cubicBezTo>
                  <a:cubicBezTo>
                    <a:pt x="492" y="411"/>
                    <a:pt x="499" y="422"/>
                    <a:pt x="512" y="429"/>
                  </a:cubicBezTo>
                  <a:cubicBezTo>
                    <a:pt x="512" y="431"/>
                    <a:pt x="515" y="432"/>
                    <a:pt x="516" y="434"/>
                  </a:cubicBezTo>
                  <a:cubicBezTo>
                    <a:pt x="525" y="428"/>
                    <a:pt x="528" y="417"/>
                    <a:pt x="538" y="412"/>
                  </a:cubicBezTo>
                  <a:cubicBezTo>
                    <a:pt x="532" y="420"/>
                    <a:pt x="525" y="427"/>
                    <a:pt x="518" y="435"/>
                  </a:cubicBezTo>
                  <a:cubicBezTo>
                    <a:pt x="520" y="438"/>
                    <a:pt x="524" y="440"/>
                    <a:pt x="527" y="443"/>
                  </a:cubicBezTo>
                  <a:cubicBezTo>
                    <a:pt x="535" y="437"/>
                    <a:pt x="541" y="429"/>
                    <a:pt x="549" y="423"/>
                  </a:cubicBezTo>
                  <a:cubicBezTo>
                    <a:pt x="519" y="389"/>
                    <a:pt x="481" y="363"/>
                    <a:pt x="444" y="336"/>
                  </a:cubicBezTo>
                  <a:cubicBezTo>
                    <a:pt x="435" y="334"/>
                    <a:pt x="431" y="327"/>
                    <a:pt x="422" y="325"/>
                  </a:cubicBezTo>
                  <a:cubicBezTo>
                    <a:pt x="405" y="315"/>
                    <a:pt x="387" y="305"/>
                    <a:pt x="371" y="297"/>
                  </a:cubicBezTo>
                  <a:cubicBezTo>
                    <a:pt x="355" y="293"/>
                    <a:pt x="343" y="283"/>
                    <a:pt x="329" y="278"/>
                  </a:cubicBezTo>
                  <a:cubicBezTo>
                    <a:pt x="321" y="275"/>
                    <a:pt x="310" y="273"/>
                    <a:pt x="303" y="268"/>
                  </a:cubicBezTo>
                  <a:cubicBezTo>
                    <a:pt x="291" y="267"/>
                    <a:pt x="282" y="260"/>
                    <a:pt x="270" y="258"/>
                  </a:cubicBezTo>
                  <a:cubicBezTo>
                    <a:pt x="266" y="262"/>
                    <a:pt x="262" y="266"/>
                    <a:pt x="256" y="268"/>
                  </a:cubicBezTo>
                  <a:cubicBezTo>
                    <a:pt x="259" y="265"/>
                    <a:pt x="263" y="262"/>
                    <a:pt x="266" y="258"/>
                  </a:cubicBezTo>
                  <a:cubicBezTo>
                    <a:pt x="266" y="257"/>
                    <a:pt x="265" y="257"/>
                    <a:pt x="265" y="256"/>
                  </a:cubicBezTo>
                  <a:cubicBezTo>
                    <a:pt x="256" y="262"/>
                    <a:pt x="252" y="270"/>
                    <a:pt x="248" y="281"/>
                  </a:cubicBezTo>
                  <a:cubicBezTo>
                    <a:pt x="243" y="278"/>
                    <a:pt x="241" y="284"/>
                    <a:pt x="238" y="285"/>
                  </a:cubicBezTo>
                  <a:cubicBezTo>
                    <a:pt x="241" y="279"/>
                    <a:pt x="244" y="274"/>
                    <a:pt x="245" y="267"/>
                  </a:cubicBezTo>
                  <a:cubicBezTo>
                    <a:pt x="250" y="265"/>
                    <a:pt x="250" y="258"/>
                    <a:pt x="254" y="254"/>
                  </a:cubicBezTo>
                  <a:cubicBezTo>
                    <a:pt x="251" y="254"/>
                    <a:pt x="250" y="255"/>
                    <a:pt x="249" y="253"/>
                  </a:cubicBezTo>
                  <a:cubicBezTo>
                    <a:pt x="251" y="246"/>
                    <a:pt x="262" y="252"/>
                    <a:pt x="267" y="254"/>
                  </a:cubicBezTo>
                  <a:cubicBezTo>
                    <a:pt x="274" y="252"/>
                    <a:pt x="279" y="247"/>
                    <a:pt x="284" y="244"/>
                  </a:cubicBezTo>
                  <a:cubicBezTo>
                    <a:pt x="285" y="245"/>
                    <a:pt x="286" y="244"/>
                    <a:pt x="286" y="246"/>
                  </a:cubicBezTo>
                  <a:cubicBezTo>
                    <a:pt x="292" y="243"/>
                    <a:pt x="297" y="239"/>
                    <a:pt x="303" y="237"/>
                  </a:cubicBezTo>
                  <a:cubicBezTo>
                    <a:pt x="297" y="233"/>
                    <a:pt x="291" y="230"/>
                    <a:pt x="285" y="226"/>
                  </a:cubicBezTo>
                  <a:cubicBezTo>
                    <a:pt x="284" y="224"/>
                    <a:pt x="282" y="222"/>
                    <a:pt x="280" y="222"/>
                  </a:cubicBezTo>
                  <a:cubicBezTo>
                    <a:pt x="282" y="211"/>
                    <a:pt x="287" y="203"/>
                    <a:pt x="292" y="194"/>
                  </a:cubicBezTo>
                  <a:cubicBezTo>
                    <a:pt x="296" y="194"/>
                    <a:pt x="293" y="202"/>
                    <a:pt x="292" y="206"/>
                  </a:cubicBezTo>
                  <a:cubicBezTo>
                    <a:pt x="297" y="207"/>
                    <a:pt x="295" y="201"/>
                    <a:pt x="299" y="200"/>
                  </a:cubicBezTo>
                  <a:cubicBezTo>
                    <a:pt x="301" y="200"/>
                    <a:pt x="301" y="202"/>
                    <a:pt x="303" y="203"/>
                  </a:cubicBezTo>
                  <a:cubicBezTo>
                    <a:pt x="305" y="202"/>
                    <a:pt x="306" y="201"/>
                    <a:pt x="309" y="202"/>
                  </a:cubicBezTo>
                  <a:cubicBezTo>
                    <a:pt x="308" y="203"/>
                    <a:pt x="308" y="205"/>
                    <a:pt x="306" y="205"/>
                  </a:cubicBezTo>
                  <a:cubicBezTo>
                    <a:pt x="309" y="207"/>
                    <a:pt x="310" y="212"/>
                    <a:pt x="316" y="211"/>
                  </a:cubicBezTo>
                  <a:cubicBezTo>
                    <a:pt x="322" y="222"/>
                    <a:pt x="331" y="208"/>
                    <a:pt x="340" y="208"/>
                  </a:cubicBezTo>
                  <a:cubicBezTo>
                    <a:pt x="336" y="213"/>
                    <a:pt x="329" y="213"/>
                    <a:pt x="325" y="217"/>
                  </a:cubicBezTo>
                  <a:cubicBezTo>
                    <a:pt x="328" y="221"/>
                    <a:pt x="334" y="223"/>
                    <a:pt x="338" y="226"/>
                  </a:cubicBezTo>
                  <a:cubicBezTo>
                    <a:pt x="349" y="220"/>
                    <a:pt x="361" y="216"/>
                    <a:pt x="371" y="210"/>
                  </a:cubicBezTo>
                  <a:cubicBezTo>
                    <a:pt x="377" y="210"/>
                    <a:pt x="380" y="206"/>
                    <a:pt x="384" y="204"/>
                  </a:cubicBezTo>
                  <a:cubicBezTo>
                    <a:pt x="387" y="202"/>
                    <a:pt x="392" y="202"/>
                    <a:pt x="393" y="198"/>
                  </a:cubicBezTo>
                  <a:cubicBezTo>
                    <a:pt x="398" y="197"/>
                    <a:pt x="403" y="194"/>
                    <a:pt x="406" y="191"/>
                  </a:cubicBezTo>
                  <a:cubicBezTo>
                    <a:pt x="414" y="193"/>
                    <a:pt x="419" y="198"/>
                    <a:pt x="426" y="201"/>
                  </a:cubicBezTo>
                  <a:cubicBezTo>
                    <a:pt x="429" y="200"/>
                    <a:pt x="433" y="198"/>
                    <a:pt x="436" y="199"/>
                  </a:cubicBezTo>
                  <a:cubicBezTo>
                    <a:pt x="436" y="202"/>
                    <a:pt x="433" y="202"/>
                    <a:pt x="431" y="204"/>
                  </a:cubicBezTo>
                  <a:cubicBezTo>
                    <a:pt x="464" y="224"/>
                    <a:pt x="495" y="245"/>
                    <a:pt x="525" y="268"/>
                  </a:cubicBezTo>
                  <a:cubicBezTo>
                    <a:pt x="526" y="268"/>
                    <a:pt x="526" y="267"/>
                    <a:pt x="527" y="267"/>
                  </a:cubicBezTo>
                  <a:cubicBezTo>
                    <a:pt x="528" y="269"/>
                    <a:pt x="529" y="270"/>
                    <a:pt x="531" y="270"/>
                  </a:cubicBezTo>
                  <a:cubicBezTo>
                    <a:pt x="545" y="285"/>
                    <a:pt x="566" y="294"/>
                    <a:pt x="580" y="309"/>
                  </a:cubicBezTo>
                  <a:cubicBezTo>
                    <a:pt x="584" y="312"/>
                    <a:pt x="587" y="317"/>
                    <a:pt x="591" y="321"/>
                  </a:cubicBezTo>
                  <a:cubicBezTo>
                    <a:pt x="595" y="325"/>
                    <a:pt x="600" y="329"/>
                    <a:pt x="604" y="334"/>
                  </a:cubicBezTo>
                  <a:cubicBezTo>
                    <a:pt x="607" y="334"/>
                    <a:pt x="607" y="336"/>
                    <a:pt x="610" y="336"/>
                  </a:cubicBezTo>
                  <a:cubicBezTo>
                    <a:pt x="610" y="341"/>
                    <a:pt x="614" y="342"/>
                    <a:pt x="615" y="347"/>
                  </a:cubicBezTo>
                  <a:cubicBezTo>
                    <a:pt x="616" y="349"/>
                    <a:pt x="620" y="348"/>
                    <a:pt x="619" y="350"/>
                  </a:cubicBezTo>
                  <a:cubicBezTo>
                    <a:pt x="626" y="351"/>
                    <a:pt x="628" y="361"/>
                    <a:pt x="634" y="365"/>
                  </a:cubicBezTo>
                  <a:cubicBezTo>
                    <a:pt x="632" y="335"/>
                    <a:pt x="627" y="304"/>
                    <a:pt x="621" y="274"/>
                  </a:cubicBezTo>
                  <a:cubicBezTo>
                    <a:pt x="620" y="272"/>
                    <a:pt x="621" y="269"/>
                    <a:pt x="620" y="267"/>
                  </a:cubicBezTo>
                  <a:cubicBezTo>
                    <a:pt x="616" y="251"/>
                    <a:pt x="611" y="235"/>
                    <a:pt x="609" y="218"/>
                  </a:cubicBezTo>
                  <a:cubicBezTo>
                    <a:pt x="607" y="202"/>
                    <a:pt x="605" y="188"/>
                    <a:pt x="603" y="174"/>
                  </a:cubicBezTo>
                  <a:cubicBezTo>
                    <a:pt x="602" y="167"/>
                    <a:pt x="603" y="159"/>
                    <a:pt x="602" y="151"/>
                  </a:cubicBezTo>
                  <a:cubicBezTo>
                    <a:pt x="601" y="141"/>
                    <a:pt x="599" y="129"/>
                    <a:pt x="598" y="118"/>
                  </a:cubicBezTo>
                  <a:cubicBezTo>
                    <a:pt x="598" y="113"/>
                    <a:pt x="598" y="108"/>
                    <a:pt x="597" y="103"/>
                  </a:cubicBezTo>
                  <a:cubicBezTo>
                    <a:pt x="595" y="87"/>
                    <a:pt x="592" y="68"/>
                    <a:pt x="588" y="52"/>
                  </a:cubicBezTo>
                  <a:cubicBezTo>
                    <a:pt x="586" y="44"/>
                    <a:pt x="585" y="33"/>
                    <a:pt x="582" y="26"/>
                  </a:cubicBezTo>
                  <a:cubicBezTo>
                    <a:pt x="581" y="24"/>
                    <a:pt x="578" y="23"/>
                    <a:pt x="579" y="20"/>
                  </a:cubicBezTo>
                  <a:cubicBezTo>
                    <a:pt x="585" y="18"/>
                    <a:pt x="591" y="27"/>
                    <a:pt x="597" y="22"/>
                  </a:cubicBezTo>
                  <a:cubicBezTo>
                    <a:pt x="601" y="24"/>
                    <a:pt x="605" y="23"/>
                    <a:pt x="610" y="23"/>
                  </a:cubicBezTo>
                  <a:cubicBezTo>
                    <a:pt x="609" y="25"/>
                    <a:pt x="610" y="26"/>
                    <a:pt x="611" y="28"/>
                  </a:cubicBezTo>
                  <a:cubicBezTo>
                    <a:pt x="610" y="51"/>
                    <a:pt x="616" y="72"/>
                    <a:pt x="620" y="95"/>
                  </a:cubicBezTo>
                  <a:cubicBezTo>
                    <a:pt x="621" y="100"/>
                    <a:pt x="622" y="106"/>
                    <a:pt x="623" y="111"/>
                  </a:cubicBezTo>
                  <a:cubicBezTo>
                    <a:pt x="623" y="120"/>
                    <a:pt x="624" y="128"/>
                    <a:pt x="625" y="136"/>
                  </a:cubicBezTo>
                  <a:cubicBezTo>
                    <a:pt x="625" y="145"/>
                    <a:pt x="627" y="153"/>
                    <a:pt x="627" y="162"/>
                  </a:cubicBezTo>
                  <a:cubicBezTo>
                    <a:pt x="629" y="189"/>
                    <a:pt x="633" y="219"/>
                    <a:pt x="637" y="248"/>
                  </a:cubicBezTo>
                  <a:cubicBezTo>
                    <a:pt x="637" y="250"/>
                    <a:pt x="637" y="252"/>
                    <a:pt x="637" y="255"/>
                  </a:cubicBezTo>
                  <a:cubicBezTo>
                    <a:pt x="640" y="285"/>
                    <a:pt x="642" y="319"/>
                    <a:pt x="645" y="345"/>
                  </a:cubicBezTo>
                  <a:cubicBezTo>
                    <a:pt x="646" y="333"/>
                    <a:pt x="645" y="306"/>
                    <a:pt x="642" y="292"/>
                  </a:cubicBezTo>
                  <a:cubicBezTo>
                    <a:pt x="643" y="291"/>
                    <a:pt x="644" y="291"/>
                    <a:pt x="645" y="292"/>
                  </a:cubicBezTo>
                  <a:cubicBezTo>
                    <a:pt x="648" y="261"/>
                    <a:pt x="644" y="231"/>
                    <a:pt x="645" y="204"/>
                  </a:cubicBezTo>
                  <a:cubicBezTo>
                    <a:pt x="648" y="207"/>
                    <a:pt x="647" y="213"/>
                    <a:pt x="648" y="220"/>
                  </a:cubicBezTo>
                  <a:cubicBezTo>
                    <a:pt x="648" y="222"/>
                    <a:pt x="649" y="223"/>
                    <a:pt x="649" y="223"/>
                  </a:cubicBezTo>
                  <a:cubicBezTo>
                    <a:pt x="649" y="227"/>
                    <a:pt x="648" y="230"/>
                    <a:pt x="650" y="234"/>
                  </a:cubicBezTo>
                  <a:cubicBezTo>
                    <a:pt x="648" y="238"/>
                    <a:pt x="651" y="244"/>
                    <a:pt x="649" y="249"/>
                  </a:cubicBezTo>
                  <a:cubicBezTo>
                    <a:pt x="648" y="249"/>
                    <a:pt x="649" y="248"/>
                    <a:pt x="648" y="249"/>
                  </a:cubicBezTo>
                  <a:cubicBezTo>
                    <a:pt x="647" y="252"/>
                    <a:pt x="648" y="251"/>
                    <a:pt x="650" y="252"/>
                  </a:cubicBezTo>
                  <a:cubicBezTo>
                    <a:pt x="651" y="261"/>
                    <a:pt x="650" y="274"/>
                    <a:pt x="653" y="285"/>
                  </a:cubicBezTo>
                  <a:cubicBezTo>
                    <a:pt x="653" y="266"/>
                    <a:pt x="652" y="237"/>
                    <a:pt x="651" y="218"/>
                  </a:cubicBezTo>
                  <a:cubicBezTo>
                    <a:pt x="650" y="215"/>
                    <a:pt x="647" y="212"/>
                    <a:pt x="652" y="210"/>
                  </a:cubicBezTo>
                  <a:cubicBezTo>
                    <a:pt x="654" y="221"/>
                    <a:pt x="653" y="235"/>
                    <a:pt x="655" y="251"/>
                  </a:cubicBezTo>
                  <a:cubicBezTo>
                    <a:pt x="658" y="222"/>
                    <a:pt x="652" y="195"/>
                    <a:pt x="654" y="172"/>
                  </a:cubicBezTo>
                  <a:cubicBezTo>
                    <a:pt x="653" y="153"/>
                    <a:pt x="654" y="135"/>
                    <a:pt x="656" y="114"/>
                  </a:cubicBezTo>
                  <a:cubicBezTo>
                    <a:pt x="657" y="108"/>
                    <a:pt x="656" y="100"/>
                    <a:pt x="659" y="95"/>
                  </a:cubicBezTo>
                  <a:cubicBezTo>
                    <a:pt x="658" y="79"/>
                    <a:pt x="659" y="66"/>
                    <a:pt x="660" y="54"/>
                  </a:cubicBezTo>
                  <a:cubicBezTo>
                    <a:pt x="660" y="53"/>
                    <a:pt x="659" y="53"/>
                    <a:pt x="659" y="53"/>
                  </a:cubicBezTo>
                  <a:cubicBezTo>
                    <a:pt x="660" y="47"/>
                    <a:pt x="656" y="39"/>
                    <a:pt x="659" y="34"/>
                  </a:cubicBezTo>
                  <a:cubicBezTo>
                    <a:pt x="656" y="31"/>
                    <a:pt x="655" y="28"/>
                    <a:pt x="655" y="23"/>
                  </a:cubicBezTo>
                  <a:cubicBezTo>
                    <a:pt x="662" y="14"/>
                    <a:pt x="673" y="19"/>
                    <a:pt x="682" y="23"/>
                  </a:cubicBezTo>
                  <a:cubicBezTo>
                    <a:pt x="679" y="28"/>
                    <a:pt x="670" y="20"/>
                    <a:pt x="666" y="22"/>
                  </a:cubicBezTo>
                  <a:cubicBezTo>
                    <a:pt x="665" y="23"/>
                    <a:pt x="666" y="24"/>
                    <a:pt x="665" y="27"/>
                  </a:cubicBezTo>
                  <a:cubicBezTo>
                    <a:pt x="664" y="26"/>
                    <a:pt x="662" y="26"/>
                    <a:pt x="660" y="26"/>
                  </a:cubicBezTo>
                  <a:cubicBezTo>
                    <a:pt x="663" y="36"/>
                    <a:pt x="662" y="48"/>
                    <a:pt x="663" y="59"/>
                  </a:cubicBezTo>
                  <a:cubicBezTo>
                    <a:pt x="662" y="59"/>
                    <a:pt x="663" y="61"/>
                    <a:pt x="661" y="60"/>
                  </a:cubicBezTo>
                  <a:cubicBezTo>
                    <a:pt x="661" y="61"/>
                    <a:pt x="662" y="62"/>
                    <a:pt x="663" y="62"/>
                  </a:cubicBezTo>
                  <a:cubicBezTo>
                    <a:pt x="659" y="73"/>
                    <a:pt x="667" y="92"/>
                    <a:pt x="659" y="104"/>
                  </a:cubicBezTo>
                  <a:cubicBezTo>
                    <a:pt x="661" y="107"/>
                    <a:pt x="658" y="112"/>
                    <a:pt x="658" y="115"/>
                  </a:cubicBezTo>
                  <a:cubicBezTo>
                    <a:pt x="659" y="123"/>
                    <a:pt x="654" y="136"/>
                    <a:pt x="657" y="146"/>
                  </a:cubicBezTo>
                  <a:cubicBezTo>
                    <a:pt x="657" y="147"/>
                    <a:pt x="656" y="148"/>
                    <a:pt x="656" y="149"/>
                  </a:cubicBezTo>
                  <a:cubicBezTo>
                    <a:pt x="653" y="182"/>
                    <a:pt x="660" y="223"/>
                    <a:pt x="658" y="262"/>
                  </a:cubicBezTo>
                  <a:cubicBezTo>
                    <a:pt x="657" y="274"/>
                    <a:pt x="657" y="286"/>
                    <a:pt x="656" y="297"/>
                  </a:cubicBezTo>
                  <a:cubicBezTo>
                    <a:pt x="656" y="313"/>
                    <a:pt x="658" y="326"/>
                    <a:pt x="658" y="341"/>
                  </a:cubicBezTo>
                  <a:cubicBezTo>
                    <a:pt x="658" y="348"/>
                    <a:pt x="659" y="354"/>
                    <a:pt x="660" y="360"/>
                  </a:cubicBezTo>
                  <a:cubicBezTo>
                    <a:pt x="660" y="366"/>
                    <a:pt x="659" y="372"/>
                    <a:pt x="660" y="378"/>
                  </a:cubicBezTo>
                  <a:cubicBezTo>
                    <a:pt x="661" y="405"/>
                    <a:pt x="664" y="431"/>
                    <a:pt x="665" y="460"/>
                  </a:cubicBezTo>
                  <a:cubicBezTo>
                    <a:pt x="666" y="459"/>
                    <a:pt x="666" y="458"/>
                    <a:pt x="666" y="456"/>
                  </a:cubicBezTo>
                  <a:cubicBezTo>
                    <a:pt x="673" y="451"/>
                    <a:pt x="672" y="442"/>
                    <a:pt x="672" y="435"/>
                  </a:cubicBezTo>
                  <a:cubicBezTo>
                    <a:pt x="672" y="431"/>
                    <a:pt x="674" y="427"/>
                    <a:pt x="673" y="423"/>
                  </a:cubicBezTo>
                  <a:cubicBezTo>
                    <a:pt x="673" y="419"/>
                    <a:pt x="671" y="415"/>
                    <a:pt x="672" y="411"/>
                  </a:cubicBezTo>
                  <a:cubicBezTo>
                    <a:pt x="673" y="402"/>
                    <a:pt x="672" y="389"/>
                    <a:pt x="674" y="377"/>
                  </a:cubicBezTo>
                  <a:cubicBezTo>
                    <a:pt x="674" y="371"/>
                    <a:pt x="674" y="364"/>
                    <a:pt x="674" y="358"/>
                  </a:cubicBezTo>
                  <a:cubicBezTo>
                    <a:pt x="675" y="326"/>
                    <a:pt x="674" y="295"/>
                    <a:pt x="675" y="263"/>
                  </a:cubicBezTo>
                  <a:cubicBezTo>
                    <a:pt x="675" y="248"/>
                    <a:pt x="677" y="235"/>
                    <a:pt x="679" y="220"/>
                  </a:cubicBezTo>
                  <a:cubicBezTo>
                    <a:pt x="679" y="213"/>
                    <a:pt x="682" y="205"/>
                    <a:pt x="682" y="198"/>
                  </a:cubicBezTo>
                  <a:cubicBezTo>
                    <a:pt x="682" y="198"/>
                    <a:pt x="681" y="197"/>
                    <a:pt x="681" y="197"/>
                  </a:cubicBezTo>
                  <a:cubicBezTo>
                    <a:pt x="681" y="194"/>
                    <a:pt x="682" y="191"/>
                    <a:pt x="683" y="188"/>
                  </a:cubicBezTo>
                  <a:cubicBezTo>
                    <a:pt x="683" y="182"/>
                    <a:pt x="683" y="177"/>
                    <a:pt x="683" y="171"/>
                  </a:cubicBezTo>
                  <a:cubicBezTo>
                    <a:pt x="682" y="135"/>
                    <a:pt x="685" y="98"/>
                    <a:pt x="687" y="62"/>
                  </a:cubicBezTo>
                  <a:cubicBezTo>
                    <a:pt x="687" y="57"/>
                    <a:pt x="685" y="52"/>
                    <a:pt x="687" y="49"/>
                  </a:cubicBezTo>
                  <a:cubicBezTo>
                    <a:pt x="686" y="47"/>
                    <a:pt x="687" y="45"/>
                    <a:pt x="687" y="42"/>
                  </a:cubicBezTo>
                  <a:cubicBezTo>
                    <a:pt x="688" y="36"/>
                    <a:pt x="683" y="31"/>
                    <a:pt x="689" y="29"/>
                  </a:cubicBezTo>
                  <a:cubicBezTo>
                    <a:pt x="692" y="32"/>
                    <a:pt x="690" y="41"/>
                    <a:pt x="690" y="46"/>
                  </a:cubicBezTo>
                  <a:cubicBezTo>
                    <a:pt x="690" y="62"/>
                    <a:pt x="690" y="81"/>
                    <a:pt x="688" y="97"/>
                  </a:cubicBezTo>
                  <a:cubicBezTo>
                    <a:pt x="687" y="97"/>
                    <a:pt x="688" y="99"/>
                    <a:pt x="687" y="100"/>
                  </a:cubicBezTo>
                  <a:cubicBezTo>
                    <a:pt x="689" y="126"/>
                    <a:pt x="684" y="155"/>
                    <a:pt x="686" y="178"/>
                  </a:cubicBezTo>
                  <a:cubicBezTo>
                    <a:pt x="687" y="180"/>
                    <a:pt x="686" y="180"/>
                    <a:pt x="685" y="180"/>
                  </a:cubicBezTo>
                  <a:cubicBezTo>
                    <a:pt x="684" y="203"/>
                    <a:pt x="679" y="224"/>
                    <a:pt x="678" y="244"/>
                  </a:cubicBezTo>
                  <a:cubicBezTo>
                    <a:pt x="677" y="264"/>
                    <a:pt x="679" y="278"/>
                    <a:pt x="678" y="301"/>
                  </a:cubicBezTo>
                  <a:cubicBezTo>
                    <a:pt x="681" y="279"/>
                    <a:pt x="685" y="249"/>
                    <a:pt x="687" y="224"/>
                  </a:cubicBezTo>
                  <a:cubicBezTo>
                    <a:pt x="687" y="213"/>
                    <a:pt x="687" y="203"/>
                    <a:pt x="688" y="192"/>
                  </a:cubicBezTo>
                  <a:cubicBezTo>
                    <a:pt x="689" y="192"/>
                    <a:pt x="691" y="193"/>
                    <a:pt x="692" y="192"/>
                  </a:cubicBezTo>
                  <a:cubicBezTo>
                    <a:pt x="696" y="167"/>
                    <a:pt x="699" y="135"/>
                    <a:pt x="704" y="110"/>
                  </a:cubicBezTo>
                  <a:cubicBezTo>
                    <a:pt x="708" y="97"/>
                    <a:pt x="713" y="84"/>
                    <a:pt x="717" y="71"/>
                  </a:cubicBezTo>
                  <a:cubicBezTo>
                    <a:pt x="721" y="55"/>
                    <a:pt x="724" y="39"/>
                    <a:pt x="730" y="26"/>
                  </a:cubicBezTo>
                  <a:cubicBezTo>
                    <a:pt x="730" y="24"/>
                    <a:pt x="729" y="24"/>
                    <a:pt x="729" y="22"/>
                  </a:cubicBezTo>
                  <a:cubicBezTo>
                    <a:pt x="730" y="20"/>
                    <a:pt x="730" y="20"/>
                    <a:pt x="732" y="20"/>
                  </a:cubicBezTo>
                  <a:cubicBezTo>
                    <a:pt x="734" y="15"/>
                    <a:pt x="734" y="11"/>
                    <a:pt x="736" y="7"/>
                  </a:cubicBezTo>
                  <a:cubicBezTo>
                    <a:pt x="736" y="5"/>
                    <a:pt x="737" y="1"/>
                    <a:pt x="740" y="0"/>
                  </a:cubicBezTo>
                  <a:cubicBezTo>
                    <a:pt x="741" y="6"/>
                    <a:pt x="738" y="13"/>
                    <a:pt x="737" y="19"/>
                  </a:cubicBezTo>
                  <a:cubicBezTo>
                    <a:pt x="742" y="21"/>
                    <a:pt x="748" y="21"/>
                    <a:pt x="751" y="20"/>
                  </a:cubicBezTo>
                  <a:cubicBezTo>
                    <a:pt x="750" y="46"/>
                    <a:pt x="744" y="72"/>
                    <a:pt x="738" y="99"/>
                  </a:cubicBezTo>
                  <a:cubicBezTo>
                    <a:pt x="735" y="112"/>
                    <a:pt x="734" y="125"/>
                    <a:pt x="732" y="138"/>
                  </a:cubicBezTo>
                  <a:cubicBezTo>
                    <a:pt x="728" y="164"/>
                    <a:pt x="722" y="188"/>
                    <a:pt x="718" y="215"/>
                  </a:cubicBezTo>
                  <a:cubicBezTo>
                    <a:pt x="724" y="198"/>
                    <a:pt x="728" y="178"/>
                    <a:pt x="736" y="163"/>
                  </a:cubicBezTo>
                  <a:cubicBezTo>
                    <a:pt x="737" y="160"/>
                    <a:pt x="740" y="158"/>
                    <a:pt x="741" y="156"/>
                  </a:cubicBezTo>
                  <a:cubicBezTo>
                    <a:pt x="743" y="146"/>
                    <a:pt x="744" y="136"/>
                    <a:pt x="747" y="125"/>
                  </a:cubicBezTo>
                  <a:cubicBezTo>
                    <a:pt x="751" y="104"/>
                    <a:pt x="758" y="83"/>
                    <a:pt x="761" y="61"/>
                  </a:cubicBezTo>
                  <a:cubicBezTo>
                    <a:pt x="767" y="56"/>
                    <a:pt x="767" y="45"/>
                    <a:pt x="770" y="40"/>
                  </a:cubicBezTo>
                  <a:cubicBezTo>
                    <a:pt x="773" y="38"/>
                    <a:pt x="780" y="39"/>
                    <a:pt x="785" y="38"/>
                  </a:cubicBezTo>
                  <a:cubicBezTo>
                    <a:pt x="785" y="39"/>
                    <a:pt x="786" y="41"/>
                    <a:pt x="785" y="42"/>
                  </a:cubicBezTo>
                  <a:cubicBezTo>
                    <a:pt x="787" y="41"/>
                    <a:pt x="788" y="42"/>
                    <a:pt x="789" y="43"/>
                  </a:cubicBezTo>
                  <a:cubicBezTo>
                    <a:pt x="791" y="44"/>
                    <a:pt x="790" y="46"/>
                    <a:pt x="792" y="48"/>
                  </a:cubicBezTo>
                  <a:cubicBezTo>
                    <a:pt x="792" y="49"/>
                    <a:pt x="791" y="46"/>
                    <a:pt x="790" y="47"/>
                  </a:cubicBezTo>
                  <a:cubicBezTo>
                    <a:pt x="788" y="47"/>
                    <a:pt x="789" y="51"/>
                    <a:pt x="787" y="50"/>
                  </a:cubicBezTo>
                  <a:cubicBezTo>
                    <a:pt x="789" y="58"/>
                    <a:pt x="784" y="69"/>
                    <a:pt x="785" y="77"/>
                  </a:cubicBezTo>
                  <a:cubicBezTo>
                    <a:pt x="783" y="84"/>
                    <a:pt x="785" y="94"/>
                    <a:pt x="782" y="100"/>
                  </a:cubicBezTo>
                  <a:cubicBezTo>
                    <a:pt x="782" y="103"/>
                    <a:pt x="784" y="109"/>
                    <a:pt x="781" y="110"/>
                  </a:cubicBezTo>
                  <a:cubicBezTo>
                    <a:pt x="782" y="111"/>
                    <a:pt x="784" y="112"/>
                    <a:pt x="784" y="114"/>
                  </a:cubicBezTo>
                  <a:cubicBezTo>
                    <a:pt x="777" y="122"/>
                    <a:pt x="775" y="135"/>
                    <a:pt x="772" y="146"/>
                  </a:cubicBezTo>
                  <a:cubicBezTo>
                    <a:pt x="767" y="164"/>
                    <a:pt x="762" y="182"/>
                    <a:pt x="759" y="201"/>
                  </a:cubicBezTo>
                  <a:cubicBezTo>
                    <a:pt x="757" y="217"/>
                    <a:pt x="755" y="233"/>
                    <a:pt x="753" y="249"/>
                  </a:cubicBezTo>
                  <a:cubicBezTo>
                    <a:pt x="753" y="253"/>
                    <a:pt x="752" y="255"/>
                    <a:pt x="752" y="258"/>
                  </a:cubicBezTo>
                  <a:cubicBezTo>
                    <a:pt x="753" y="266"/>
                    <a:pt x="749" y="276"/>
                    <a:pt x="750" y="283"/>
                  </a:cubicBezTo>
                  <a:cubicBezTo>
                    <a:pt x="762" y="252"/>
                    <a:pt x="772" y="224"/>
                    <a:pt x="784" y="195"/>
                  </a:cubicBezTo>
                  <a:cubicBezTo>
                    <a:pt x="786" y="194"/>
                    <a:pt x="787" y="192"/>
                    <a:pt x="788" y="193"/>
                  </a:cubicBezTo>
                  <a:cubicBezTo>
                    <a:pt x="793" y="180"/>
                    <a:pt x="798" y="166"/>
                    <a:pt x="804" y="150"/>
                  </a:cubicBezTo>
                  <a:cubicBezTo>
                    <a:pt x="807" y="144"/>
                    <a:pt x="808" y="137"/>
                    <a:pt x="811" y="132"/>
                  </a:cubicBezTo>
                  <a:cubicBezTo>
                    <a:pt x="812" y="129"/>
                    <a:pt x="815" y="124"/>
                    <a:pt x="817" y="121"/>
                  </a:cubicBezTo>
                  <a:cubicBezTo>
                    <a:pt x="820" y="114"/>
                    <a:pt x="822" y="106"/>
                    <a:pt x="826" y="100"/>
                  </a:cubicBezTo>
                  <a:cubicBezTo>
                    <a:pt x="826" y="98"/>
                    <a:pt x="829" y="97"/>
                    <a:pt x="830" y="95"/>
                  </a:cubicBezTo>
                  <a:cubicBezTo>
                    <a:pt x="833" y="91"/>
                    <a:pt x="834" y="82"/>
                    <a:pt x="841" y="82"/>
                  </a:cubicBezTo>
                  <a:cubicBezTo>
                    <a:pt x="842" y="82"/>
                    <a:pt x="840" y="85"/>
                    <a:pt x="840" y="87"/>
                  </a:cubicBezTo>
                  <a:cubicBezTo>
                    <a:pt x="851" y="81"/>
                    <a:pt x="856" y="70"/>
                    <a:pt x="865" y="62"/>
                  </a:cubicBezTo>
                  <a:cubicBezTo>
                    <a:pt x="869" y="59"/>
                    <a:pt x="875" y="58"/>
                    <a:pt x="879" y="54"/>
                  </a:cubicBezTo>
                  <a:cubicBezTo>
                    <a:pt x="884" y="53"/>
                    <a:pt x="883" y="47"/>
                    <a:pt x="887" y="45"/>
                  </a:cubicBezTo>
                  <a:cubicBezTo>
                    <a:pt x="898" y="49"/>
                    <a:pt x="907" y="53"/>
                    <a:pt x="920" y="55"/>
                  </a:cubicBezTo>
                  <a:cubicBezTo>
                    <a:pt x="916" y="65"/>
                    <a:pt x="910" y="73"/>
                    <a:pt x="904" y="80"/>
                  </a:cubicBezTo>
                  <a:cubicBezTo>
                    <a:pt x="899" y="90"/>
                    <a:pt x="894" y="99"/>
                    <a:pt x="887" y="107"/>
                  </a:cubicBezTo>
                  <a:cubicBezTo>
                    <a:pt x="879" y="122"/>
                    <a:pt x="872" y="136"/>
                    <a:pt x="862" y="148"/>
                  </a:cubicBezTo>
                  <a:cubicBezTo>
                    <a:pt x="861" y="154"/>
                    <a:pt x="857" y="160"/>
                    <a:pt x="854" y="164"/>
                  </a:cubicBezTo>
                  <a:cubicBezTo>
                    <a:pt x="842" y="190"/>
                    <a:pt x="829" y="211"/>
                    <a:pt x="814" y="234"/>
                  </a:cubicBezTo>
                  <a:cubicBezTo>
                    <a:pt x="805" y="253"/>
                    <a:pt x="796" y="272"/>
                    <a:pt x="786" y="291"/>
                  </a:cubicBezTo>
                  <a:cubicBezTo>
                    <a:pt x="782" y="303"/>
                    <a:pt x="776" y="314"/>
                    <a:pt x="771" y="324"/>
                  </a:cubicBezTo>
                  <a:cubicBezTo>
                    <a:pt x="764" y="340"/>
                    <a:pt x="758" y="355"/>
                    <a:pt x="750" y="369"/>
                  </a:cubicBezTo>
                  <a:cubicBezTo>
                    <a:pt x="749" y="375"/>
                    <a:pt x="747" y="379"/>
                    <a:pt x="744" y="382"/>
                  </a:cubicBezTo>
                  <a:cubicBezTo>
                    <a:pt x="744" y="386"/>
                    <a:pt x="742" y="393"/>
                    <a:pt x="740" y="395"/>
                  </a:cubicBezTo>
                  <a:cubicBezTo>
                    <a:pt x="739" y="390"/>
                    <a:pt x="744" y="379"/>
                    <a:pt x="747" y="373"/>
                  </a:cubicBezTo>
                  <a:cubicBezTo>
                    <a:pt x="747" y="372"/>
                    <a:pt x="747" y="372"/>
                    <a:pt x="747" y="371"/>
                  </a:cubicBezTo>
                  <a:cubicBezTo>
                    <a:pt x="762" y="337"/>
                    <a:pt x="778" y="305"/>
                    <a:pt x="794" y="272"/>
                  </a:cubicBezTo>
                  <a:cubicBezTo>
                    <a:pt x="806" y="240"/>
                    <a:pt x="825" y="215"/>
                    <a:pt x="840" y="185"/>
                  </a:cubicBezTo>
                  <a:cubicBezTo>
                    <a:pt x="855" y="160"/>
                    <a:pt x="868" y="132"/>
                    <a:pt x="885" y="109"/>
                  </a:cubicBezTo>
                  <a:cubicBezTo>
                    <a:pt x="894" y="90"/>
                    <a:pt x="907" y="73"/>
                    <a:pt x="916" y="56"/>
                  </a:cubicBezTo>
                  <a:cubicBezTo>
                    <a:pt x="908" y="59"/>
                    <a:pt x="903" y="54"/>
                    <a:pt x="894" y="52"/>
                  </a:cubicBezTo>
                  <a:cubicBezTo>
                    <a:pt x="893" y="55"/>
                    <a:pt x="892" y="57"/>
                    <a:pt x="890" y="60"/>
                  </a:cubicBezTo>
                  <a:cubicBezTo>
                    <a:pt x="889" y="60"/>
                    <a:pt x="889" y="58"/>
                    <a:pt x="888" y="59"/>
                  </a:cubicBezTo>
                  <a:cubicBezTo>
                    <a:pt x="874" y="77"/>
                    <a:pt x="861" y="98"/>
                    <a:pt x="848" y="118"/>
                  </a:cubicBezTo>
                  <a:cubicBezTo>
                    <a:pt x="847" y="114"/>
                    <a:pt x="852" y="110"/>
                    <a:pt x="854" y="104"/>
                  </a:cubicBezTo>
                  <a:cubicBezTo>
                    <a:pt x="850" y="107"/>
                    <a:pt x="848" y="115"/>
                    <a:pt x="844" y="119"/>
                  </a:cubicBezTo>
                  <a:cubicBezTo>
                    <a:pt x="844" y="122"/>
                    <a:pt x="846" y="119"/>
                    <a:pt x="845" y="121"/>
                  </a:cubicBezTo>
                  <a:cubicBezTo>
                    <a:pt x="834" y="146"/>
                    <a:pt x="818" y="172"/>
                    <a:pt x="805" y="198"/>
                  </a:cubicBezTo>
                  <a:cubicBezTo>
                    <a:pt x="800" y="214"/>
                    <a:pt x="792" y="230"/>
                    <a:pt x="786" y="245"/>
                  </a:cubicBezTo>
                  <a:cubicBezTo>
                    <a:pt x="770" y="285"/>
                    <a:pt x="754" y="328"/>
                    <a:pt x="741" y="371"/>
                  </a:cubicBezTo>
                  <a:cubicBezTo>
                    <a:pt x="738" y="379"/>
                    <a:pt x="736" y="387"/>
                    <a:pt x="735" y="396"/>
                  </a:cubicBezTo>
                  <a:cubicBezTo>
                    <a:pt x="734" y="396"/>
                    <a:pt x="734" y="398"/>
                    <a:pt x="733" y="399"/>
                  </a:cubicBezTo>
                  <a:cubicBezTo>
                    <a:pt x="732" y="400"/>
                    <a:pt x="734" y="402"/>
                    <a:pt x="733" y="402"/>
                  </a:cubicBezTo>
                  <a:cubicBezTo>
                    <a:pt x="734" y="404"/>
                    <a:pt x="731" y="402"/>
                    <a:pt x="731" y="403"/>
                  </a:cubicBezTo>
                  <a:cubicBezTo>
                    <a:pt x="733" y="406"/>
                    <a:pt x="731" y="409"/>
                    <a:pt x="730" y="413"/>
                  </a:cubicBezTo>
                  <a:cubicBezTo>
                    <a:pt x="733" y="413"/>
                    <a:pt x="731" y="407"/>
                    <a:pt x="735" y="407"/>
                  </a:cubicBezTo>
                  <a:cubicBezTo>
                    <a:pt x="732" y="418"/>
                    <a:pt x="727" y="429"/>
                    <a:pt x="722" y="438"/>
                  </a:cubicBezTo>
                  <a:cubicBezTo>
                    <a:pt x="722" y="445"/>
                    <a:pt x="718" y="454"/>
                    <a:pt x="716" y="462"/>
                  </a:cubicBezTo>
                  <a:cubicBezTo>
                    <a:pt x="716" y="463"/>
                    <a:pt x="718" y="461"/>
                    <a:pt x="718" y="463"/>
                  </a:cubicBezTo>
                  <a:cubicBezTo>
                    <a:pt x="718" y="466"/>
                    <a:pt x="716" y="464"/>
                    <a:pt x="715" y="463"/>
                  </a:cubicBezTo>
                  <a:cubicBezTo>
                    <a:pt x="713" y="474"/>
                    <a:pt x="707" y="492"/>
                    <a:pt x="702" y="503"/>
                  </a:cubicBezTo>
                  <a:cubicBezTo>
                    <a:pt x="701" y="502"/>
                    <a:pt x="700" y="502"/>
                    <a:pt x="699" y="501"/>
                  </a:cubicBezTo>
                  <a:cubicBezTo>
                    <a:pt x="695" y="505"/>
                    <a:pt x="697" y="511"/>
                    <a:pt x="693" y="514"/>
                  </a:cubicBezTo>
                  <a:cubicBezTo>
                    <a:pt x="689" y="512"/>
                    <a:pt x="693" y="506"/>
                    <a:pt x="695" y="504"/>
                  </a:cubicBezTo>
                  <a:cubicBezTo>
                    <a:pt x="705" y="475"/>
                    <a:pt x="717" y="448"/>
                    <a:pt x="725" y="418"/>
                  </a:cubicBezTo>
                  <a:cubicBezTo>
                    <a:pt x="724" y="413"/>
                    <a:pt x="725" y="407"/>
                    <a:pt x="726" y="403"/>
                  </a:cubicBezTo>
                  <a:cubicBezTo>
                    <a:pt x="728" y="403"/>
                    <a:pt x="727" y="406"/>
                    <a:pt x="728" y="405"/>
                  </a:cubicBezTo>
                  <a:cubicBezTo>
                    <a:pt x="730" y="403"/>
                    <a:pt x="728" y="402"/>
                    <a:pt x="726" y="401"/>
                  </a:cubicBezTo>
                  <a:cubicBezTo>
                    <a:pt x="727" y="398"/>
                    <a:pt x="728" y="394"/>
                    <a:pt x="728" y="391"/>
                  </a:cubicBezTo>
                  <a:cubicBezTo>
                    <a:pt x="724" y="397"/>
                    <a:pt x="724" y="406"/>
                    <a:pt x="721" y="412"/>
                  </a:cubicBezTo>
                  <a:cubicBezTo>
                    <a:pt x="721" y="414"/>
                    <a:pt x="720" y="415"/>
                    <a:pt x="720" y="417"/>
                  </a:cubicBezTo>
                  <a:cubicBezTo>
                    <a:pt x="718" y="418"/>
                    <a:pt x="719" y="425"/>
                    <a:pt x="717" y="424"/>
                  </a:cubicBezTo>
                  <a:cubicBezTo>
                    <a:pt x="716" y="425"/>
                    <a:pt x="717" y="420"/>
                    <a:pt x="715" y="419"/>
                  </a:cubicBezTo>
                  <a:cubicBezTo>
                    <a:pt x="716" y="415"/>
                    <a:pt x="716" y="415"/>
                    <a:pt x="716" y="411"/>
                  </a:cubicBezTo>
                  <a:cubicBezTo>
                    <a:pt x="715" y="410"/>
                    <a:pt x="714" y="414"/>
                    <a:pt x="712" y="413"/>
                  </a:cubicBezTo>
                  <a:cubicBezTo>
                    <a:pt x="712" y="408"/>
                    <a:pt x="714" y="402"/>
                    <a:pt x="716" y="397"/>
                  </a:cubicBezTo>
                  <a:cubicBezTo>
                    <a:pt x="718" y="391"/>
                    <a:pt x="719" y="385"/>
                    <a:pt x="721" y="378"/>
                  </a:cubicBezTo>
                  <a:cubicBezTo>
                    <a:pt x="722" y="374"/>
                    <a:pt x="724" y="371"/>
                    <a:pt x="725" y="368"/>
                  </a:cubicBezTo>
                  <a:cubicBezTo>
                    <a:pt x="726" y="365"/>
                    <a:pt x="726" y="363"/>
                    <a:pt x="726" y="360"/>
                  </a:cubicBezTo>
                  <a:cubicBezTo>
                    <a:pt x="728" y="354"/>
                    <a:pt x="731" y="344"/>
                    <a:pt x="733" y="336"/>
                  </a:cubicBezTo>
                  <a:cubicBezTo>
                    <a:pt x="738" y="324"/>
                    <a:pt x="743" y="307"/>
                    <a:pt x="748" y="294"/>
                  </a:cubicBezTo>
                  <a:cubicBezTo>
                    <a:pt x="749" y="280"/>
                    <a:pt x="750" y="266"/>
                    <a:pt x="751" y="253"/>
                  </a:cubicBezTo>
                  <a:cubicBezTo>
                    <a:pt x="752" y="233"/>
                    <a:pt x="755" y="214"/>
                    <a:pt x="758" y="195"/>
                  </a:cubicBezTo>
                  <a:cubicBezTo>
                    <a:pt x="761" y="177"/>
                    <a:pt x="765" y="157"/>
                    <a:pt x="770" y="139"/>
                  </a:cubicBezTo>
                  <a:cubicBezTo>
                    <a:pt x="772" y="132"/>
                    <a:pt x="774" y="125"/>
                    <a:pt x="776" y="119"/>
                  </a:cubicBezTo>
                  <a:cubicBezTo>
                    <a:pt x="777" y="117"/>
                    <a:pt x="779" y="115"/>
                    <a:pt x="779" y="112"/>
                  </a:cubicBezTo>
                  <a:cubicBezTo>
                    <a:pt x="780" y="108"/>
                    <a:pt x="779" y="103"/>
                    <a:pt x="779" y="99"/>
                  </a:cubicBezTo>
                  <a:cubicBezTo>
                    <a:pt x="780" y="92"/>
                    <a:pt x="782" y="85"/>
                    <a:pt x="782" y="78"/>
                  </a:cubicBezTo>
                  <a:cubicBezTo>
                    <a:pt x="783" y="75"/>
                    <a:pt x="782" y="71"/>
                    <a:pt x="783" y="68"/>
                  </a:cubicBezTo>
                  <a:cubicBezTo>
                    <a:pt x="784" y="59"/>
                    <a:pt x="787" y="52"/>
                    <a:pt x="785" y="43"/>
                  </a:cubicBezTo>
                  <a:cubicBezTo>
                    <a:pt x="780" y="53"/>
                    <a:pt x="780" y="62"/>
                    <a:pt x="775" y="73"/>
                  </a:cubicBezTo>
                  <a:cubicBezTo>
                    <a:pt x="766" y="109"/>
                    <a:pt x="755" y="150"/>
                    <a:pt x="747" y="190"/>
                  </a:cubicBezTo>
                  <a:cubicBezTo>
                    <a:pt x="742" y="214"/>
                    <a:pt x="735" y="239"/>
                    <a:pt x="730" y="264"/>
                  </a:cubicBezTo>
                  <a:cubicBezTo>
                    <a:pt x="730" y="266"/>
                    <a:pt x="731" y="267"/>
                    <a:pt x="730" y="268"/>
                  </a:cubicBezTo>
                  <a:cubicBezTo>
                    <a:pt x="730" y="272"/>
                    <a:pt x="729" y="273"/>
                    <a:pt x="729" y="276"/>
                  </a:cubicBezTo>
                  <a:cubicBezTo>
                    <a:pt x="728" y="284"/>
                    <a:pt x="725" y="292"/>
                    <a:pt x="724" y="301"/>
                  </a:cubicBezTo>
                  <a:cubicBezTo>
                    <a:pt x="721" y="314"/>
                    <a:pt x="719" y="329"/>
                    <a:pt x="717" y="340"/>
                  </a:cubicBezTo>
                  <a:cubicBezTo>
                    <a:pt x="715" y="351"/>
                    <a:pt x="714" y="363"/>
                    <a:pt x="712" y="374"/>
                  </a:cubicBezTo>
                  <a:cubicBezTo>
                    <a:pt x="703" y="408"/>
                    <a:pt x="700" y="445"/>
                    <a:pt x="694" y="479"/>
                  </a:cubicBezTo>
                  <a:cubicBezTo>
                    <a:pt x="694" y="480"/>
                    <a:pt x="693" y="481"/>
                    <a:pt x="692" y="481"/>
                  </a:cubicBezTo>
                  <a:cubicBezTo>
                    <a:pt x="693" y="489"/>
                    <a:pt x="692" y="500"/>
                    <a:pt x="689" y="509"/>
                  </a:cubicBezTo>
                  <a:cubicBezTo>
                    <a:pt x="688" y="507"/>
                    <a:pt x="687" y="509"/>
                    <a:pt x="686" y="508"/>
                  </a:cubicBezTo>
                  <a:cubicBezTo>
                    <a:pt x="689" y="497"/>
                    <a:pt x="688" y="484"/>
                    <a:pt x="689" y="471"/>
                  </a:cubicBezTo>
                  <a:cubicBezTo>
                    <a:pt x="690" y="459"/>
                    <a:pt x="692" y="445"/>
                    <a:pt x="693" y="432"/>
                  </a:cubicBezTo>
                  <a:cubicBezTo>
                    <a:pt x="698" y="390"/>
                    <a:pt x="697" y="344"/>
                    <a:pt x="703" y="303"/>
                  </a:cubicBezTo>
                  <a:cubicBezTo>
                    <a:pt x="704" y="291"/>
                    <a:pt x="706" y="277"/>
                    <a:pt x="708" y="265"/>
                  </a:cubicBezTo>
                  <a:cubicBezTo>
                    <a:pt x="710" y="250"/>
                    <a:pt x="712" y="234"/>
                    <a:pt x="715" y="220"/>
                  </a:cubicBezTo>
                  <a:cubicBezTo>
                    <a:pt x="720" y="192"/>
                    <a:pt x="725" y="161"/>
                    <a:pt x="730" y="130"/>
                  </a:cubicBezTo>
                  <a:cubicBezTo>
                    <a:pt x="733" y="117"/>
                    <a:pt x="735" y="103"/>
                    <a:pt x="737" y="92"/>
                  </a:cubicBezTo>
                  <a:cubicBezTo>
                    <a:pt x="740" y="77"/>
                    <a:pt x="744" y="62"/>
                    <a:pt x="746" y="47"/>
                  </a:cubicBezTo>
                  <a:cubicBezTo>
                    <a:pt x="746" y="41"/>
                    <a:pt x="746" y="34"/>
                    <a:pt x="747" y="26"/>
                  </a:cubicBezTo>
                  <a:cubicBezTo>
                    <a:pt x="744" y="25"/>
                    <a:pt x="739" y="23"/>
                    <a:pt x="736" y="25"/>
                  </a:cubicBezTo>
                  <a:cubicBezTo>
                    <a:pt x="734" y="27"/>
                    <a:pt x="734" y="29"/>
                    <a:pt x="735" y="30"/>
                  </a:cubicBezTo>
                  <a:cubicBezTo>
                    <a:pt x="734" y="30"/>
                    <a:pt x="734" y="32"/>
                    <a:pt x="733" y="32"/>
                  </a:cubicBezTo>
                  <a:cubicBezTo>
                    <a:pt x="732" y="43"/>
                    <a:pt x="728" y="54"/>
                    <a:pt x="725" y="65"/>
                  </a:cubicBezTo>
                  <a:cubicBezTo>
                    <a:pt x="722" y="76"/>
                    <a:pt x="721" y="88"/>
                    <a:pt x="719" y="99"/>
                  </a:cubicBezTo>
                  <a:cubicBezTo>
                    <a:pt x="716" y="112"/>
                    <a:pt x="712" y="125"/>
                    <a:pt x="712" y="138"/>
                  </a:cubicBezTo>
                  <a:cubicBezTo>
                    <a:pt x="711" y="139"/>
                    <a:pt x="710" y="140"/>
                    <a:pt x="711" y="141"/>
                  </a:cubicBezTo>
                  <a:cubicBezTo>
                    <a:pt x="710" y="142"/>
                    <a:pt x="710" y="143"/>
                    <a:pt x="710" y="143"/>
                  </a:cubicBezTo>
                  <a:cubicBezTo>
                    <a:pt x="711" y="146"/>
                    <a:pt x="709" y="149"/>
                    <a:pt x="708" y="151"/>
                  </a:cubicBezTo>
                  <a:cubicBezTo>
                    <a:pt x="707" y="155"/>
                    <a:pt x="708" y="159"/>
                    <a:pt x="707" y="162"/>
                  </a:cubicBezTo>
                  <a:cubicBezTo>
                    <a:pt x="707" y="164"/>
                    <a:pt x="706" y="164"/>
                    <a:pt x="706" y="166"/>
                  </a:cubicBezTo>
                  <a:cubicBezTo>
                    <a:pt x="706" y="171"/>
                    <a:pt x="704" y="175"/>
                    <a:pt x="703" y="180"/>
                  </a:cubicBezTo>
                  <a:cubicBezTo>
                    <a:pt x="701" y="196"/>
                    <a:pt x="699" y="213"/>
                    <a:pt x="697" y="230"/>
                  </a:cubicBezTo>
                  <a:cubicBezTo>
                    <a:pt x="694" y="266"/>
                    <a:pt x="690" y="308"/>
                    <a:pt x="688" y="346"/>
                  </a:cubicBezTo>
                  <a:cubicBezTo>
                    <a:pt x="688" y="357"/>
                    <a:pt x="689" y="371"/>
                    <a:pt x="688" y="383"/>
                  </a:cubicBezTo>
                  <a:cubicBezTo>
                    <a:pt x="687" y="386"/>
                    <a:pt x="685" y="389"/>
                    <a:pt x="688" y="393"/>
                  </a:cubicBezTo>
                  <a:cubicBezTo>
                    <a:pt x="687" y="396"/>
                    <a:pt x="687" y="400"/>
                    <a:pt x="687" y="403"/>
                  </a:cubicBezTo>
                  <a:cubicBezTo>
                    <a:pt x="687" y="404"/>
                    <a:pt x="686" y="404"/>
                    <a:pt x="686" y="404"/>
                  </a:cubicBezTo>
                  <a:cubicBezTo>
                    <a:pt x="687" y="406"/>
                    <a:pt x="687" y="408"/>
                    <a:pt x="686" y="410"/>
                  </a:cubicBezTo>
                  <a:cubicBezTo>
                    <a:pt x="687" y="417"/>
                    <a:pt x="686" y="432"/>
                    <a:pt x="685" y="439"/>
                  </a:cubicBezTo>
                  <a:cubicBezTo>
                    <a:pt x="685" y="442"/>
                    <a:pt x="686" y="444"/>
                    <a:pt x="686" y="446"/>
                  </a:cubicBezTo>
                  <a:cubicBezTo>
                    <a:pt x="686" y="455"/>
                    <a:pt x="683" y="465"/>
                    <a:pt x="685" y="473"/>
                  </a:cubicBezTo>
                  <a:cubicBezTo>
                    <a:pt x="686" y="479"/>
                    <a:pt x="685" y="489"/>
                    <a:pt x="685" y="496"/>
                  </a:cubicBezTo>
                  <a:cubicBezTo>
                    <a:pt x="684" y="496"/>
                    <a:pt x="683" y="496"/>
                    <a:pt x="682" y="496"/>
                  </a:cubicBezTo>
                  <a:cubicBezTo>
                    <a:pt x="681" y="491"/>
                    <a:pt x="679" y="484"/>
                    <a:pt x="682" y="479"/>
                  </a:cubicBezTo>
                  <a:cubicBezTo>
                    <a:pt x="683" y="421"/>
                    <a:pt x="685" y="361"/>
                    <a:pt x="689" y="309"/>
                  </a:cubicBezTo>
                  <a:cubicBezTo>
                    <a:pt x="686" y="315"/>
                    <a:pt x="687" y="321"/>
                    <a:pt x="686" y="326"/>
                  </a:cubicBezTo>
                  <a:cubicBezTo>
                    <a:pt x="685" y="338"/>
                    <a:pt x="682" y="349"/>
                    <a:pt x="681" y="361"/>
                  </a:cubicBezTo>
                  <a:cubicBezTo>
                    <a:pt x="680" y="374"/>
                    <a:pt x="681" y="388"/>
                    <a:pt x="680" y="403"/>
                  </a:cubicBezTo>
                  <a:cubicBezTo>
                    <a:pt x="679" y="404"/>
                    <a:pt x="680" y="404"/>
                    <a:pt x="679" y="404"/>
                  </a:cubicBezTo>
                  <a:cubicBezTo>
                    <a:pt x="681" y="410"/>
                    <a:pt x="677" y="422"/>
                    <a:pt x="682" y="427"/>
                  </a:cubicBezTo>
                  <a:cubicBezTo>
                    <a:pt x="681" y="429"/>
                    <a:pt x="681" y="431"/>
                    <a:pt x="681" y="432"/>
                  </a:cubicBezTo>
                  <a:cubicBezTo>
                    <a:pt x="680" y="433"/>
                    <a:pt x="679" y="432"/>
                    <a:pt x="678" y="432"/>
                  </a:cubicBezTo>
                  <a:cubicBezTo>
                    <a:pt x="676" y="435"/>
                    <a:pt x="675" y="445"/>
                    <a:pt x="676" y="450"/>
                  </a:cubicBezTo>
                  <a:cubicBezTo>
                    <a:pt x="675" y="451"/>
                    <a:pt x="675" y="449"/>
                    <a:pt x="673" y="450"/>
                  </a:cubicBezTo>
                  <a:cubicBezTo>
                    <a:pt x="673" y="457"/>
                    <a:pt x="667" y="461"/>
                    <a:pt x="669" y="467"/>
                  </a:cubicBezTo>
                  <a:cubicBezTo>
                    <a:pt x="668" y="469"/>
                    <a:pt x="667" y="468"/>
                    <a:pt x="665" y="468"/>
                  </a:cubicBezTo>
                  <a:cubicBezTo>
                    <a:pt x="664" y="471"/>
                    <a:pt x="667" y="474"/>
                    <a:pt x="666" y="479"/>
                  </a:cubicBezTo>
                  <a:cubicBezTo>
                    <a:pt x="658" y="480"/>
                    <a:pt x="663" y="491"/>
                    <a:pt x="658" y="496"/>
                  </a:cubicBezTo>
                  <a:cubicBezTo>
                    <a:pt x="655" y="494"/>
                    <a:pt x="654" y="487"/>
                    <a:pt x="654" y="485"/>
                  </a:cubicBezTo>
                  <a:cubicBezTo>
                    <a:pt x="649" y="480"/>
                    <a:pt x="645" y="475"/>
                    <a:pt x="641" y="469"/>
                  </a:cubicBezTo>
                  <a:cubicBezTo>
                    <a:pt x="640" y="469"/>
                    <a:pt x="640" y="471"/>
                    <a:pt x="639" y="472"/>
                  </a:cubicBezTo>
                  <a:cubicBezTo>
                    <a:pt x="641" y="475"/>
                    <a:pt x="644" y="478"/>
                    <a:pt x="645" y="483"/>
                  </a:cubicBezTo>
                  <a:cubicBezTo>
                    <a:pt x="646" y="485"/>
                    <a:pt x="648" y="482"/>
                    <a:pt x="649" y="484"/>
                  </a:cubicBezTo>
                  <a:cubicBezTo>
                    <a:pt x="650" y="486"/>
                    <a:pt x="647" y="487"/>
                    <a:pt x="647" y="490"/>
                  </a:cubicBezTo>
                  <a:cubicBezTo>
                    <a:pt x="650" y="495"/>
                    <a:pt x="651" y="501"/>
                    <a:pt x="651" y="507"/>
                  </a:cubicBezTo>
                  <a:cubicBezTo>
                    <a:pt x="650" y="509"/>
                    <a:pt x="645" y="510"/>
                    <a:pt x="642" y="510"/>
                  </a:cubicBezTo>
                  <a:cubicBezTo>
                    <a:pt x="642" y="507"/>
                    <a:pt x="645" y="508"/>
                    <a:pt x="645" y="506"/>
                  </a:cubicBezTo>
                  <a:cubicBezTo>
                    <a:pt x="646" y="501"/>
                    <a:pt x="645" y="498"/>
                    <a:pt x="643" y="494"/>
                  </a:cubicBezTo>
                  <a:cubicBezTo>
                    <a:pt x="639" y="500"/>
                    <a:pt x="635" y="505"/>
                    <a:pt x="631" y="511"/>
                  </a:cubicBezTo>
                  <a:cubicBezTo>
                    <a:pt x="634" y="517"/>
                    <a:pt x="635" y="523"/>
                    <a:pt x="640" y="529"/>
                  </a:cubicBezTo>
                  <a:cubicBezTo>
                    <a:pt x="640" y="530"/>
                    <a:pt x="640" y="531"/>
                    <a:pt x="640" y="532"/>
                  </a:cubicBezTo>
                  <a:cubicBezTo>
                    <a:pt x="635" y="533"/>
                    <a:pt x="632" y="532"/>
                    <a:pt x="630" y="529"/>
                  </a:cubicBezTo>
                  <a:cubicBezTo>
                    <a:pt x="630" y="527"/>
                    <a:pt x="632" y="527"/>
                    <a:pt x="633" y="526"/>
                  </a:cubicBezTo>
                  <a:cubicBezTo>
                    <a:pt x="632" y="522"/>
                    <a:pt x="629" y="520"/>
                    <a:pt x="629" y="515"/>
                  </a:cubicBezTo>
                  <a:cubicBezTo>
                    <a:pt x="625" y="514"/>
                    <a:pt x="625" y="521"/>
                    <a:pt x="621" y="519"/>
                  </a:cubicBezTo>
                  <a:cubicBezTo>
                    <a:pt x="621" y="520"/>
                    <a:pt x="622" y="520"/>
                    <a:pt x="623" y="520"/>
                  </a:cubicBezTo>
                  <a:cubicBezTo>
                    <a:pt x="616" y="531"/>
                    <a:pt x="607" y="538"/>
                    <a:pt x="600" y="548"/>
                  </a:cubicBezTo>
                  <a:cubicBezTo>
                    <a:pt x="601" y="550"/>
                    <a:pt x="602" y="552"/>
                    <a:pt x="603" y="553"/>
                  </a:cubicBezTo>
                  <a:cubicBezTo>
                    <a:pt x="603" y="555"/>
                    <a:pt x="601" y="554"/>
                    <a:pt x="601" y="555"/>
                  </a:cubicBezTo>
                  <a:cubicBezTo>
                    <a:pt x="604" y="559"/>
                    <a:pt x="609" y="554"/>
                    <a:pt x="612" y="552"/>
                  </a:cubicBezTo>
                  <a:cubicBezTo>
                    <a:pt x="627" y="546"/>
                    <a:pt x="642" y="535"/>
                    <a:pt x="659" y="532"/>
                  </a:cubicBezTo>
                  <a:cubicBezTo>
                    <a:pt x="665" y="531"/>
                    <a:pt x="670" y="528"/>
                    <a:pt x="678" y="529"/>
                  </a:cubicBezTo>
                  <a:cubicBezTo>
                    <a:pt x="693" y="532"/>
                    <a:pt x="707" y="544"/>
                    <a:pt x="720" y="550"/>
                  </a:cubicBezTo>
                  <a:cubicBezTo>
                    <a:pt x="723" y="552"/>
                    <a:pt x="726" y="551"/>
                    <a:pt x="727" y="554"/>
                  </a:cubicBezTo>
                  <a:cubicBezTo>
                    <a:pt x="729" y="553"/>
                    <a:pt x="730" y="552"/>
                    <a:pt x="732" y="552"/>
                  </a:cubicBezTo>
                  <a:cubicBezTo>
                    <a:pt x="734" y="551"/>
                    <a:pt x="732" y="551"/>
                    <a:pt x="732" y="549"/>
                  </a:cubicBezTo>
                  <a:cubicBezTo>
                    <a:pt x="733" y="550"/>
                    <a:pt x="734" y="551"/>
                    <a:pt x="737" y="551"/>
                  </a:cubicBezTo>
                  <a:cubicBezTo>
                    <a:pt x="736" y="555"/>
                    <a:pt x="739" y="557"/>
                    <a:pt x="740" y="561"/>
                  </a:cubicBezTo>
                  <a:cubicBezTo>
                    <a:pt x="745" y="560"/>
                    <a:pt x="749" y="557"/>
                    <a:pt x="753" y="556"/>
                  </a:cubicBezTo>
                  <a:cubicBezTo>
                    <a:pt x="753" y="557"/>
                    <a:pt x="753" y="558"/>
                    <a:pt x="754" y="558"/>
                  </a:cubicBezTo>
                  <a:cubicBezTo>
                    <a:pt x="753" y="561"/>
                    <a:pt x="749" y="561"/>
                    <a:pt x="746" y="563"/>
                  </a:cubicBezTo>
                  <a:cubicBezTo>
                    <a:pt x="748" y="567"/>
                    <a:pt x="752" y="568"/>
                    <a:pt x="756" y="567"/>
                  </a:cubicBezTo>
                  <a:cubicBezTo>
                    <a:pt x="756" y="571"/>
                    <a:pt x="760" y="573"/>
                    <a:pt x="763" y="575"/>
                  </a:cubicBezTo>
                  <a:cubicBezTo>
                    <a:pt x="765" y="575"/>
                    <a:pt x="764" y="571"/>
                    <a:pt x="767" y="572"/>
                  </a:cubicBezTo>
                  <a:cubicBezTo>
                    <a:pt x="771" y="574"/>
                    <a:pt x="775" y="577"/>
                    <a:pt x="778" y="581"/>
                  </a:cubicBezTo>
                  <a:cubicBezTo>
                    <a:pt x="782" y="582"/>
                    <a:pt x="784" y="581"/>
                    <a:pt x="786" y="581"/>
                  </a:cubicBezTo>
                  <a:cubicBezTo>
                    <a:pt x="782" y="578"/>
                    <a:pt x="779" y="572"/>
                    <a:pt x="774" y="572"/>
                  </a:cubicBezTo>
                  <a:cubicBezTo>
                    <a:pt x="774" y="571"/>
                    <a:pt x="774" y="570"/>
                    <a:pt x="774" y="569"/>
                  </a:cubicBezTo>
                  <a:cubicBezTo>
                    <a:pt x="774" y="568"/>
                    <a:pt x="772" y="569"/>
                    <a:pt x="771" y="569"/>
                  </a:cubicBezTo>
                  <a:cubicBezTo>
                    <a:pt x="763" y="562"/>
                    <a:pt x="763" y="546"/>
                    <a:pt x="760" y="533"/>
                  </a:cubicBezTo>
                  <a:cubicBezTo>
                    <a:pt x="759" y="528"/>
                    <a:pt x="757" y="524"/>
                    <a:pt x="758" y="520"/>
                  </a:cubicBezTo>
                  <a:cubicBezTo>
                    <a:pt x="764" y="526"/>
                    <a:pt x="763" y="535"/>
                    <a:pt x="764" y="542"/>
                  </a:cubicBezTo>
                  <a:cubicBezTo>
                    <a:pt x="768" y="550"/>
                    <a:pt x="766" y="560"/>
                    <a:pt x="771" y="567"/>
                  </a:cubicBezTo>
                  <a:cubicBezTo>
                    <a:pt x="773" y="567"/>
                    <a:pt x="773" y="565"/>
                    <a:pt x="775" y="565"/>
                  </a:cubicBezTo>
                  <a:cubicBezTo>
                    <a:pt x="773" y="559"/>
                    <a:pt x="774" y="556"/>
                    <a:pt x="779" y="553"/>
                  </a:cubicBezTo>
                  <a:cubicBezTo>
                    <a:pt x="779" y="551"/>
                    <a:pt x="779" y="551"/>
                    <a:pt x="777" y="550"/>
                  </a:cubicBezTo>
                  <a:cubicBezTo>
                    <a:pt x="776" y="549"/>
                    <a:pt x="779" y="547"/>
                    <a:pt x="779" y="545"/>
                  </a:cubicBezTo>
                  <a:cubicBezTo>
                    <a:pt x="776" y="544"/>
                    <a:pt x="774" y="546"/>
                    <a:pt x="772" y="545"/>
                  </a:cubicBezTo>
                  <a:cubicBezTo>
                    <a:pt x="770" y="541"/>
                    <a:pt x="776" y="541"/>
                    <a:pt x="779" y="540"/>
                  </a:cubicBezTo>
                  <a:cubicBezTo>
                    <a:pt x="778" y="528"/>
                    <a:pt x="776" y="518"/>
                    <a:pt x="776" y="507"/>
                  </a:cubicBezTo>
                  <a:cubicBezTo>
                    <a:pt x="771" y="510"/>
                    <a:pt x="764" y="511"/>
                    <a:pt x="763" y="518"/>
                  </a:cubicBezTo>
                  <a:cubicBezTo>
                    <a:pt x="760" y="519"/>
                    <a:pt x="760" y="520"/>
                    <a:pt x="756" y="520"/>
                  </a:cubicBezTo>
                  <a:cubicBezTo>
                    <a:pt x="756" y="510"/>
                    <a:pt x="750" y="500"/>
                    <a:pt x="750" y="490"/>
                  </a:cubicBezTo>
                  <a:cubicBezTo>
                    <a:pt x="743" y="499"/>
                    <a:pt x="734" y="506"/>
                    <a:pt x="729" y="517"/>
                  </a:cubicBezTo>
                  <a:cubicBezTo>
                    <a:pt x="727" y="517"/>
                    <a:pt x="729" y="520"/>
                    <a:pt x="726" y="519"/>
                  </a:cubicBezTo>
                  <a:cubicBezTo>
                    <a:pt x="724" y="519"/>
                    <a:pt x="725" y="517"/>
                    <a:pt x="725" y="514"/>
                  </a:cubicBezTo>
                  <a:cubicBezTo>
                    <a:pt x="724" y="515"/>
                    <a:pt x="723" y="516"/>
                    <a:pt x="723" y="517"/>
                  </a:cubicBezTo>
                  <a:cubicBezTo>
                    <a:pt x="721" y="514"/>
                    <a:pt x="719" y="515"/>
                    <a:pt x="716" y="514"/>
                  </a:cubicBezTo>
                  <a:cubicBezTo>
                    <a:pt x="714" y="510"/>
                    <a:pt x="716" y="509"/>
                    <a:pt x="718" y="506"/>
                  </a:cubicBezTo>
                  <a:cubicBezTo>
                    <a:pt x="722" y="498"/>
                    <a:pt x="728" y="487"/>
                    <a:pt x="731" y="479"/>
                  </a:cubicBezTo>
                  <a:cubicBezTo>
                    <a:pt x="744" y="450"/>
                    <a:pt x="762" y="418"/>
                    <a:pt x="777" y="392"/>
                  </a:cubicBezTo>
                  <a:cubicBezTo>
                    <a:pt x="781" y="383"/>
                    <a:pt x="787" y="375"/>
                    <a:pt x="793" y="368"/>
                  </a:cubicBezTo>
                  <a:cubicBezTo>
                    <a:pt x="794" y="363"/>
                    <a:pt x="799" y="361"/>
                    <a:pt x="800" y="356"/>
                  </a:cubicBezTo>
                  <a:cubicBezTo>
                    <a:pt x="822" y="332"/>
                    <a:pt x="836" y="303"/>
                    <a:pt x="856" y="278"/>
                  </a:cubicBezTo>
                  <a:cubicBezTo>
                    <a:pt x="866" y="265"/>
                    <a:pt x="879" y="252"/>
                    <a:pt x="891" y="239"/>
                  </a:cubicBezTo>
                  <a:cubicBezTo>
                    <a:pt x="899" y="227"/>
                    <a:pt x="909" y="216"/>
                    <a:pt x="920" y="207"/>
                  </a:cubicBezTo>
                  <a:cubicBezTo>
                    <a:pt x="935" y="192"/>
                    <a:pt x="947" y="175"/>
                    <a:pt x="963" y="161"/>
                  </a:cubicBezTo>
                  <a:cubicBezTo>
                    <a:pt x="969" y="156"/>
                    <a:pt x="975" y="152"/>
                    <a:pt x="981" y="146"/>
                  </a:cubicBezTo>
                  <a:cubicBezTo>
                    <a:pt x="983" y="140"/>
                    <a:pt x="989" y="138"/>
                    <a:pt x="993" y="134"/>
                  </a:cubicBezTo>
                  <a:cubicBezTo>
                    <a:pt x="983" y="131"/>
                    <a:pt x="975" y="134"/>
                    <a:pt x="966" y="133"/>
                  </a:cubicBezTo>
                  <a:cubicBezTo>
                    <a:pt x="965" y="133"/>
                    <a:pt x="964" y="133"/>
                    <a:pt x="963" y="132"/>
                  </a:cubicBezTo>
                  <a:cubicBezTo>
                    <a:pt x="953" y="132"/>
                    <a:pt x="938" y="130"/>
                    <a:pt x="925" y="129"/>
                  </a:cubicBezTo>
                  <a:cubicBezTo>
                    <a:pt x="919" y="130"/>
                    <a:pt x="912" y="131"/>
                    <a:pt x="910" y="126"/>
                  </a:cubicBezTo>
                  <a:cubicBezTo>
                    <a:pt x="923" y="125"/>
                    <a:pt x="943" y="128"/>
                    <a:pt x="961" y="129"/>
                  </a:cubicBezTo>
                  <a:cubicBezTo>
                    <a:pt x="970" y="130"/>
                    <a:pt x="982" y="128"/>
                    <a:pt x="989" y="129"/>
                  </a:cubicBezTo>
                  <a:cubicBezTo>
                    <a:pt x="996" y="129"/>
                    <a:pt x="1001" y="130"/>
                    <a:pt x="1005" y="124"/>
                  </a:cubicBezTo>
                  <a:cubicBezTo>
                    <a:pt x="991" y="121"/>
                    <a:pt x="980" y="123"/>
                    <a:pt x="966" y="123"/>
                  </a:cubicBezTo>
                  <a:cubicBezTo>
                    <a:pt x="964" y="123"/>
                    <a:pt x="963" y="123"/>
                    <a:pt x="963" y="121"/>
                  </a:cubicBezTo>
                  <a:cubicBezTo>
                    <a:pt x="959" y="123"/>
                    <a:pt x="946" y="124"/>
                    <a:pt x="946" y="119"/>
                  </a:cubicBezTo>
                  <a:cubicBezTo>
                    <a:pt x="949" y="117"/>
                    <a:pt x="953" y="120"/>
                    <a:pt x="956" y="120"/>
                  </a:cubicBezTo>
                  <a:cubicBezTo>
                    <a:pt x="965" y="121"/>
                    <a:pt x="978" y="119"/>
                    <a:pt x="988" y="119"/>
                  </a:cubicBezTo>
                  <a:cubicBezTo>
                    <a:pt x="990" y="119"/>
                    <a:pt x="992" y="120"/>
                    <a:pt x="994" y="120"/>
                  </a:cubicBezTo>
                  <a:cubicBezTo>
                    <a:pt x="995" y="120"/>
                    <a:pt x="1004" y="121"/>
                    <a:pt x="1007" y="120"/>
                  </a:cubicBezTo>
                  <a:cubicBezTo>
                    <a:pt x="1010" y="120"/>
                    <a:pt x="1011" y="115"/>
                    <a:pt x="1014" y="116"/>
                  </a:cubicBezTo>
                  <a:cubicBezTo>
                    <a:pt x="1017" y="120"/>
                    <a:pt x="1018" y="123"/>
                    <a:pt x="1019" y="127"/>
                  </a:cubicBezTo>
                  <a:cubicBezTo>
                    <a:pt x="1020" y="127"/>
                    <a:pt x="1022" y="125"/>
                    <a:pt x="1023" y="126"/>
                  </a:cubicBezTo>
                  <a:cubicBezTo>
                    <a:pt x="1025" y="131"/>
                    <a:pt x="1023" y="134"/>
                    <a:pt x="1024" y="141"/>
                  </a:cubicBezTo>
                  <a:cubicBezTo>
                    <a:pt x="1030" y="140"/>
                    <a:pt x="1032" y="132"/>
                    <a:pt x="1038" y="134"/>
                  </a:cubicBezTo>
                  <a:cubicBezTo>
                    <a:pt x="1036" y="141"/>
                    <a:pt x="1027" y="146"/>
                    <a:pt x="1021" y="150"/>
                  </a:cubicBezTo>
                  <a:cubicBezTo>
                    <a:pt x="1020" y="148"/>
                    <a:pt x="1023" y="146"/>
                    <a:pt x="1025" y="145"/>
                  </a:cubicBezTo>
                  <a:cubicBezTo>
                    <a:pt x="1020" y="145"/>
                    <a:pt x="1017" y="151"/>
                    <a:pt x="1011" y="152"/>
                  </a:cubicBezTo>
                  <a:cubicBezTo>
                    <a:pt x="1009" y="157"/>
                    <a:pt x="1002" y="158"/>
                    <a:pt x="1001" y="163"/>
                  </a:cubicBezTo>
                  <a:cubicBezTo>
                    <a:pt x="993" y="167"/>
                    <a:pt x="988" y="171"/>
                    <a:pt x="983" y="177"/>
                  </a:cubicBezTo>
                  <a:cubicBezTo>
                    <a:pt x="970" y="186"/>
                    <a:pt x="961" y="197"/>
                    <a:pt x="949" y="207"/>
                  </a:cubicBezTo>
                  <a:cubicBezTo>
                    <a:pt x="948" y="207"/>
                    <a:pt x="948" y="208"/>
                    <a:pt x="948" y="209"/>
                  </a:cubicBezTo>
                  <a:cubicBezTo>
                    <a:pt x="946" y="208"/>
                    <a:pt x="946" y="210"/>
                    <a:pt x="945" y="210"/>
                  </a:cubicBezTo>
                  <a:cubicBezTo>
                    <a:pt x="935" y="220"/>
                    <a:pt x="926" y="230"/>
                    <a:pt x="917" y="241"/>
                  </a:cubicBezTo>
                  <a:cubicBezTo>
                    <a:pt x="912" y="243"/>
                    <a:pt x="909" y="247"/>
                    <a:pt x="906" y="251"/>
                  </a:cubicBezTo>
                  <a:cubicBezTo>
                    <a:pt x="901" y="253"/>
                    <a:pt x="901" y="258"/>
                    <a:pt x="896" y="260"/>
                  </a:cubicBezTo>
                  <a:cubicBezTo>
                    <a:pt x="891" y="269"/>
                    <a:pt x="883" y="276"/>
                    <a:pt x="876" y="284"/>
                  </a:cubicBezTo>
                  <a:cubicBezTo>
                    <a:pt x="876" y="284"/>
                    <a:pt x="876" y="283"/>
                    <a:pt x="875" y="283"/>
                  </a:cubicBezTo>
                  <a:cubicBezTo>
                    <a:pt x="874" y="286"/>
                    <a:pt x="871" y="291"/>
                    <a:pt x="867" y="293"/>
                  </a:cubicBezTo>
                  <a:cubicBezTo>
                    <a:pt x="864" y="299"/>
                    <a:pt x="856" y="303"/>
                    <a:pt x="853" y="310"/>
                  </a:cubicBezTo>
                  <a:cubicBezTo>
                    <a:pt x="849" y="311"/>
                    <a:pt x="849" y="316"/>
                    <a:pt x="845" y="317"/>
                  </a:cubicBezTo>
                  <a:cubicBezTo>
                    <a:pt x="844" y="323"/>
                    <a:pt x="838" y="326"/>
                    <a:pt x="837" y="330"/>
                  </a:cubicBezTo>
                  <a:cubicBezTo>
                    <a:pt x="833" y="332"/>
                    <a:pt x="832" y="336"/>
                    <a:pt x="829" y="338"/>
                  </a:cubicBezTo>
                  <a:cubicBezTo>
                    <a:pt x="829" y="339"/>
                    <a:pt x="829" y="339"/>
                    <a:pt x="829" y="340"/>
                  </a:cubicBezTo>
                  <a:cubicBezTo>
                    <a:pt x="812" y="357"/>
                    <a:pt x="803" y="376"/>
                    <a:pt x="787" y="394"/>
                  </a:cubicBezTo>
                  <a:cubicBezTo>
                    <a:pt x="787" y="399"/>
                    <a:pt x="782" y="404"/>
                    <a:pt x="779" y="407"/>
                  </a:cubicBezTo>
                  <a:cubicBezTo>
                    <a:pt x="779" y="413"/>
                    <a:pt x="773" y="417"/>
                    <a:pt x="772" y="424"/>
                  </a:cubicBezTo>
                  <a:cubicBezTo>
                    <a:pt x="771" y="424"/>
                    <a:pt x="771" y="424"/>
                    <a:pt x="770" y="424"/>
                  </a:cubicBezTo>
                  <a:cubicBezTo>
                    <a:pt x="768" y="431"/>
                    <a:pt x="765" y="437"/>
                    <a:pt x="760" y="441"/>
                  </a:cubicBezTo>
                  <a:cubicBezTo>
                    <a:pt x="760" y="446"/>
                    <a:pt x="757" y="452"/>
                    <a:pt x="753" y="456"/>
                  </a:cubicBezTo>
                  <a:cubicBezTo>
                    <a:pt x="752" y="463"/>
                    <a:pt x="748" y="467"/>
                    <a:pt x="746" y="474"/>
                  </a:cubicBezTo>
                  <a:cubicBezTo>
                    <a:pt x="757" y="456"/>
                    <a:pt x="767" y="438"/>
                    <a:pt x="778" y="421"/>
                  </a:cubicBezTo>
                  <a:cubicBezTo>
                    <a:pt x="780" y="420"/>
                    <a:pt x="780" y="421"/>
                    <a:pt x="782" y="421"/>
                  </a:cubicBezTo>
                  <a:cubicBezTo>
                    <a:pt x="793" y="404"/>
                    <a:pt x="807" y="386"/>
                    <a:pt x="818" y="368"/>
                  </a:cubicBezTo>
                  <a:cubicBezTo>
                    <a:pt x="826" y="354"/>
                    <a:pt x="836" y="338"/>
                    <a:pt x="845" y="325"/>
                  </a:cubicBezTo>
                  <a:cubicBezTo>
                    <a:pt x="848" y="323"/>
                    <a:pt x="850" y="321"/>
                    <a:pt x="854" y="319"/>
                  </a:cubicBezTo>
                  <a:cubicBezTo>
                    <a:pt x="855" y="319"/>
                    <a:pt x="855" y="318"/>
                    <a:pt x="855" y="316"/>
                  </a:cubicBezTo>
                  <a:cubicBezTo>
                    <a:pt x="860" y="307"/>
                    <a:pt x="869" y="302"/>
                    <a:pt x="875" y="294"/>
                  </a:cubicBezTo>
                  <a:cubicBezTo>
                    <a:pt x="880" y="289"/>
                    <a:pt x="883" y="282"/>
                    <a:pt x="888" y="277"/>
                  </a:cubicBezTo>
                  <a:cubicBezTo>
                    <a:pt x="891" y="274"/>
                    <a:pt x="895" y="271"/>
                    <a:pt x="899" y="268"/>
                  </a:cubicBezTo>
                  <a:cubicBezTo>
                    <a:pt x="912" y="257"/>
                    <a:pt x="930" y="246"/>
                    <a:pt x="946" y="235"/>
                  </a:cubicBezTo>
                  <a:cubicBezTo>
                    <a:pt x="944" y="232"/>
                    <a:pt x="940" y="232"/>
                    <a:pt x="938" y="229"/>
                  </a:cubicBezTo>
                  <a:cubicBezTo>
                    <a:pt x="938" y="228"/>
                    <a:pt x="939" y="228"/>
                    <a:pt x="939" y="226"/>
                  </a:cubicBezTo>
                  <a:cubicBezTo>
                    <a:pt x="942" y="228"/>
                    <a:pt x="945" y="231"/>
                    <a:pt x="949" y="233"/>
                  </a:cubicBezTo>
                  <a:cubicBezTo>
                    <a:pt x="953" y="232"/>
                    <a:pt x="955" y="229"/>
                    <a:pt x="959" y="227"/>
                  </a:cubicBezTo>
                  <a:cubicBezTo>
                    <a:pt x="956" y="224"/>
                    <a:pt x="949" y="221"/>
                    <a:pt x="951" y="217"/>
                  </a:cubicBezTo>
                  <a:cubicBezTo>
                    <a:pt x="952" y="220"/>
                    <a:pt x="957" y="224"/>
                    <a:pt x="961" y="225"/>
                  </a:cubicBezTo>
                  <a:cubicBezTo>
                    <a:pt x="966" y="224"/>
                    <a:pt x="970" y="220"/>
                    <a:pt x="975" y="218"/>
                  </a:cubicBezTo>
                  <a:cubicBezTo>
                    <a:pt x="972" y="214"/>
                    <a:pt x="966" y="211"/>
                    <a:pt x="965" y="208"/>
                  </a:cubicBezTo>
                  <a:cubicBezTo>
                    <a:pt x="969" y="205"/>
                    <a:pt x="972" y="215"/>
                    <a:pt x="978" y="216"/>
                  </a:cubicBezTo>
                  <a:cubicBezTo>
                    <a:pt x="983" y="216"/>
                    <a:pt x="985" y="210"/>
                    <a:pt x="990" y="209"/>
                  </a:cubicBezTo>
                  <a:cubicBezTo>
                    <a:pt x="986" y="204"/>
                    <a:pt x="977" y="204"/>
                    <a:pt x="974" y="197"/>
                  </a:cubicBezTo>
                  <a:cubicBezTo>
                    <a:pt x="982" y="199"/>
                    <a:pt x="985" y="205"/>
                    <a:pt x="991" y="208"/>
                  </a:cubicBezTo>
                  <a:cubicBezTo>
                    <a:pt x="997" y="206"/>
                    <a:pt x="1001" y="203"/>
                    <a:pt x="1006" y="201"/>
                  </a:cubicBezTo>
                  <a:cubicBezTo>
                    <a:pt x="1001" y="194"/>
                    <a:pt x="990" y="193"/>
                    <a:pt x="988" y="186"/>
                  </a:cubicBezTo>
                  <a:cubicBezTo>
                    <a:pt x="997" y="189"/>
                    <a:pt x="1000" y="196"/>
                    <a:pt x="1008" y="199"/>
                  </a:cubicBezTo>
                  <a:cubicBezTo>
                    <a:pt x="1011" y="199"/>
                    <a:pt x="1015" y="196"/>
                    <a:pt x="1017" y="198"/>
                  </a:cubicBezTo>
                  <a:cubicBezTo>
                    <a:pt x="1018" y="200"/>
                    <a:pt x="1014" y="200"/>
                    <a:pt x="1015" y="203"/>
                  </a:cubicBezTo>
                  <a:cubicBezTo>
                    <a:pt x="1022" y="208"/>
                    <a:pt x="1029" y="212"/>
                    <a:pt x="1037" y="215"/>
                  </a:cubicBezTo>
                  <a:cubicBezTo>
                    <a:pt x="1037" y="216"/>
                    <a:pt x="1039" y="216"/>
                    <a:pt x="1039" y="218"/>
                  </a:cubicBezTo>
                  <a:cubicBezTo>
                    <a:pt x="1062" y="228"/>
                    <a:pt x="1081" y="244"/>
                    <a:pt x="1101" y="256"/>
                  </a:cubicBezTo>
                  <a:cubicBezTo>
                    <a:pt x="1096" y="255"/>
                    <a:pt x="1088" y="250"/>
                    <a:pt x="1084" y="246"/>
                  </a:cubicBezTo>
                  <a:cubicBezTo>
                    <a:pt x="1060" y="231"/>
                    <a:pt x="1034" y="218"/>
                    <a:pt x="1010" y="203"/>
                  </a:cubicBezTo>
                  <a:cubicBezTo>
                    <a:pt x="1004" y="204"/>
                    <a:pt x="1000" y="207"/>
                    <a:pt x="995" y="210"/>
                  </a:cubicBezTo>
                  <a:cubicBezTo>
                    <a:pt x="1024" y="230"/>
                    <a:pt x="1055" y="247"/>
                    <a:pt x="1084" y="267"/>
                  </a:cubicBezTo>
                  <a:cubicBezTo>
                    <a:pt x="1080" y="267"/>
                    <a:pt x="1075" y="263"/>
                    <a:pt x="1072" y="260"/>
                  </a:cubicBezTo>
                  <a:cubicBezTo>
                    <a:pt x="1071" y="260"/>
                    <a:pt x="1070" y="260"/>
                    <a:pt x="1069" y="260"/>
                  </a:cubicBezTo>
                  <a:cubicBezTo>
                    <a:pt x="1051" y="245"/>
                    <a:pt x="1029" y="236"/>
                    <a:pt x="1010" y="221"/>
                  </a:cubicBezTo>
                  <a:cubicBezTo>
                    <a:pt x="1004" y="220"/>
                    <a:pt x="999" y="214"/>
                    <a:pt x="994" y="211"/>
                  </a:cubicBezTo>
                  <a:cubicBezTo>
                    <a:pt x="989" y="213"/>
                    <a:pt x="985" y="215"/>
                    <a:pt x="980" y="218"/>
                  </a:cubicBezTo>
                  <a:cubicBezTo>
                    <a:pt x="981" y="222"/>
                    <a:pt x="988" y="222"/>
                    <a:pt x="988" y="226"/>
                  </a:cubicBezTo>
                  <a:cubicBezTo>
                    <a:pt x="998" y="231"/>
                    <a:pt x="1004" y="240"/>
                    <a:pt x="1015" y="245"/>
                  </a:cubicBezTo>
                  <a:cubicBezTo>
                    <a:pt x="1016" y="246"/>
                    <a:pt x="1016" y="246"/>
                    <a:pt x="1017" y="248"/>
                  </a:cubicBezTo>
                  <a:cubicBezTo>
                    <a:pt x="1033" y="257"/>
                    <a:pt x="1047" y="268"/>
                    <a:pt x="1062" y="278"/>
                  </a:cubicBezTo>
                  <a:cubicBezTo>
                    <a:pt x="1073" y="276"/>
                    <a:pt x="1091" y="272"/>
                    <a:pt x="1103" y="270"/>
                  </a:cubicBezTo>
                  <a:cubicBezTo>
                    <a:pt x="1115" y="267"/>
                    <a:pt x="1126" y="262"/>
                    <a:pt x="1137" y="262"/>
                  </a:cubicBezTo>
                  <a:cubicBezTo>
                    <a:pt x="1143" y="262"/>
                    <a:pt x="1149" y="263"/>
                    <a:pt x="1155" y="259"/>
                  </a:cubicBezTo>
                  <a:cubicBezTo>
                    <a:pt x="1158" y="261"/>
                    <a:pt x="1162" y="259"/>
                    <a:pt x="1164" y="258"/>
                  </a:cubicBezTo>
                  <a:cubicBezTo>
                    <a:pt x="1163" y="256"/>
                    <a:pt x="1162" y="258"/>
                    <a:pt x="1160" y="256"/>
                  </a:cubicBezTo>
                  <a:cubicBezTo>
                    <a:pt x="1159" y="256"/>
                    <a:pt x="1161" y="258"/>
                    <a:pt x="1160" y="258"/>
                  </a:cubicBezTo>
                  <a:cubicBezTo>
                    <a:pt x="1139" y="251"/>
                    <a:pt x="1121" y="242"/>
                    <a:pt x="1103" y="230"/>
                  </a:cubicBezTo>
                  <a:cubicBezTo>
                    <a:pt x="1095" y="227"/>
                    <a:pt x="1087" y="223"/>
                    <a:pt x="1080" y="217"/>
                  </a:cubicBezTo>
                  <a:cubicBezTo>
                    <a:pt x="1075" y="216"/>
                    <a:pt x="1071" y="215"/>
                    <a:pt x="1070" y="210"/>
                  </a:cubicBezTo>
                  <a:cubicBezTo>
                    <a:pt x="1075" y="211"/>
                    <a:pt x="1079" y="212"/>
                    <a:pt x="1081" y="216"/>
                  </a:cubicBezTo>
                  <a:cubicBezTo>
                    <a:pt x="1106" y="227"/>
                    <a:pt x="1125" y="244"/>
                    <a:pt x="1151" y="253"/>
                  </a:cubicBezTo>
                  <a:cubicBezTo>
                    <a:pt x="1150" y="245"/>
                    <a:pt x="1161" y="251"/>
                    <a:pt x="1165" y="255"/>
                  </a:cubicBezTo>
                  <a:cubicBezTo>
                    <a:pt x="1166" y="254"/>
                    <a:pt x="1163" y="253"/>
                    <a:pt x="1164" y="251"/>
                  </a:cubicBezTo>
                  <a:cubicBezTo>
                    <a:pt x="1132" y="234"/>
                    <a:pt x="1099" y="219"/>
                    <a:pt x="1063" y="206"/>
                  </a:cubicBezTo>
                  <a:cubicBezTo>
                    <a:pt x="1065" y="208"/>
                    <a:pt x="1067" y="209"/>
                    <a:pt x="1069" y="210"/>
                  </a:cubicBezTo>
                  <a:cubicBezTo>
                    <a:pt x="1067" y="210"/>
                    <a:pt x="1062" y="209"/>
                    <a:pt x="1062" y="206"/>
                  </a:cubicBezTo>
                  <a:cubicBezTo>
                    <a:pt x="1060" y="205"/>
                    <a:pt x="1060" y="207"/>
                    <a:pt x="1058" y="206"/>
                  </a:cubicBezTo>
                  <a:cubicBezTo>
                    <a:pt x="1050" y="200"/>
                    <a:pt x="1035" y="199"/>
                    <a:pt x="1030" y="190"/>
                  </a:cubicBezTo>
                  <a:cubicBezTo>
                    <a:pt x="1030" y="192"/>
                    <a:pt x="1027" y="190"/>
                    <a:pt x="1026" y="190"/>
                  </a:cubicBezTo>
                  <a:cubicBezTo>
                    <a:pt x="1026" y="188"/>
                    <a:pt x="1026" y="188"/>
                    <a:pt x="1026" y="186"/>
                  </a:cubicBezTo>
                  <a:cubicBezTo>
                    <a:pt x="1030" y="187"/>
                    <a:pt x="1033" y="182"/>
                    <a:pt x="1036" y="185"/>
                  </a:cubicBezTo>
                  <a:cubicBezTo>
                    <a:pt x="1035" y="187"/>
                    <a:pt x="1033" y="185"/>
                    <a:pt x="1031" y="187"/>
                  </a:cubicBezTo>
                  <a:cubicBezTo>
                    <a:pt x="1031" y="187"/>
                    <a:pt x="1033" y="188"/>
                    <a:pt x="1031" y="188"/>
                  </a:cubicBezTo>
                  <a:cubicBezTo>
                    <a:pt x="1045" y="194"/>
                    <a:pt x="1059" y="202"/>
                    <a:pt x="1074" y="205"/>
                  </a:cubicBezTo>
                  <a:cubicBezTo>
                    <a:pt x="1089" y="212"/>
                    <a:pt x="1105" y="218"/>
                    <a:pt x="1118" y="226"/>
                  </a:cubicBezTo>
                  <a:cubicBezTo>
                    <a:pt x="1129" y="229"/>
                    <a:pt x="1137" y="235"/>
                    <a:pt x="1148" y="238"/>
                  </a:cubicBezTo>
                  <a:cubicBezTo>
                    <a:pt x="1149" y="240"/>
                    <a:pt x="1150" y="239"/>
                    <a:pt x="1150" y="241"/>
                  </a:cubicBezTo>
                  <a:cubicBezTo>
                    <a:pt x="1151" y="240"/>
                    <a:pt x="1150" y="240"/>
                    <a:pt x="1152" y="241"/>
                  </a:cubicBezTo>
                  <a:cubicBezTo>
                    <a:pt x="1163" y="247"/>
                    <a:pt x="1171" y="251"/>
                    <a:pt x="1180" y="257"/>
                  </a:cubicBezTo>
                  <a:cubicBezTo>
                    <a:pt x="1180" y="257"/>
                    <a:pt x="1180" y="255"/>
                    <a:pt x="1181" y="254"/>
                  </a:cubicBezTo>
                  <a:cubicBezTo>
                    <a:pt x="1183" y="254"/>
                    <a:pt x="1184" y="256"/>
                    <a:pt x="1187" y="256"/>
                  </a:cubicBezTo>
                  <a:cubicBezTo>
                    <a:pt x="1184" y="257"/>
                    <a:pt x="1187" y="260"/>
                    <a:pt x="1184" y="260"/>
                  </a:cubicBezTo>
                  <a:cubicBezTo>
                    <a:pt x="1187" y="264"/>
                    <a:pt x="1192" y="266"/>
                    <a:pt x="1196" y="268"/>
                  </a:cubicBezTo>
                  <a:cubicBezTo>
                    <a:pt x="1195" y="270"/>
                    <a:pt x="1194" y="271"/>
                    <a:pt x="1193" y="272"/>
                  </a:cubicBezTo>
                  <a:cubicBezTo>
                    <a:pt x="1195" y="274"/>
                    <a:pt x="1196" y="277"/>
                    <a:pt x="1198" y="280"/>
                  </a:cubicBezTo>
                  <a:cubicBezTo>
                    <a:pt x="1198" y="281"/>
                    <a:pt x="1196" y="281"/>
                    <a:pt x="1196" y="282"/>
                  </a:cubicBezTo>
                  <a:cubicBezTo>
                    <a:pt x="1198" y="283"/>
                    <a:pt x="1199" y="289"/>
                    <a:pt x="1200" y="288"/>
                  </a:cubicBezTo>
                  <a:cubicBezTo>
                    <a:pt x="1202" y="289"/>
                    <a:pt x="1199" y="291"/>
                    <a:pt x="1197" y="291"/>
                  </a:cubicBezTo>
                  <a:cubicBezTo>
                    <a:pt x="1193" y="280"/>
                    <a:pt x="1185" y="271"/>
                    <a:pt x="1176" y="266"/>
                  </a:cubicBezTo>
                  <a:cubicBezTo>
                    <a:pt x="1178" y="270"/>
                    <a:pt x="1179" y="277"/>
                    <a:pt x="1186" y="279"/>
                  </a:cubicBezTo>
                  <a:cubicBezTo>
                    <a:pt x="1186" y="283"/>
                    <a:pt x="1187" y="291"/>
                    <a:pt x="1193" y="292"/>
                  </a:cubicBezTo>
                  <a:cubicBezTo>
                    <a:pt x="1199" y="294"/>
                    <a:pt x="1207" y="286"/>
                    <a:pt x="1211" y="291"/>
                  </a:cubicBezTo>
                  <a:cubicBezTo>
                    <a:pt x="1209" y="294"/>
                    <a:pt x="1207" y="296"/>
                    <a:pt x="1203" y="297"/>
                  </a:cubicBezTo>
                  <a:cubicBezTo>
                    <a:pt x="1202" y="297"/>
                    <a:pt x="1201" y="296"/>
                    <a:pt x="1199" y="295"/>
                  </a:cubicBezTo>
                  <a:cubicBezTo>
                    <a:pt x="1179" y="300"/>
                    <a:pt x="1154" y="306"/>
                    <a:pt x="1133" y="305"/>
                  </a:cubicBezTo>
                  <a:cubicBezTo>
                    <a:pt x="1126" y="307"/>
                    <a:pt x="1112" y="308"/>
                    <a:pt x="1103" y="309"/>
                  </a:cubicBezTo>
                  <a:cubicBezTo>
                    <a:pt x="1100" y="311"/>
                    <a:pt x="1092" y="312"/>
                    <a:pt x="1087" y="312"/>
                  </a:cubicBezTo>
                  <a:cubicBezTo>
                    <a:pt x="1082" y="315"/>
                    <a:pt x="1077" y="316"/>
                    <a:pt x="1070" y="317"/>
                  </a:cubicBezTo>
                  <a:cubicBezTo>
                    <a:pt x="1059" y="322"/>
                    <a:pt x="1046" y="324"/>
                    <a:pt x="1034" y="328"/>
                  </a:cubicBezTo>
                  <a:cubicBezTo>
                    <a:pt x="1057" y="322"/>
                    <a:pt x="1083" y="321"/>
                    <a:pt x="1108" y="317"/>
                  </a:cubicBezTo>
                  <a:cubicBezTo>
                    <a:pt x="1134" y="314"/>
                    <a:pt x="1160" y="311"/>
                    <a:pt x="1182" y="311"/>
                  </a:cubicBezTo>
                  <a:cubicBezTo>
                    <a:pt x="1182" y="312"/>
                    <a:pt x="1182" y="313"/>
                    <a:pt x="1183" y="313"/>
                  </a:cubicBezTo>
                  <a:cubicBezTo>
                    <a:pt x="1182" y="315"/>
                    <a:pt x="1178" y="316"/>
                    <a:pt x="1176" y="315"/>
                  </a:cubicBezTo>
                  <a:cubicBezTo>
                    <a:pt x="1177" y="320"/>
                    <a:pt x="1188" y="316"/>
                    <a:pt x="1190" y="321"/>
                  </a:cubicBezTo>
                  <a:cubicBezTo>
                    <a:pt x="1198" y="322"/>
                    <a:pt x="1199" y="320"/>
                    <a:pt x="1206" y="321"/>
                  </a:cubicBezTo>
                  <a:cubicBezTo>
                    <a:pt x="1210" y="324"/>
                    <a:pt x="1215" y="325"/>
                    <a:pt x="1217" y="330"/>
                  </a:cubicBezTo>
                  <a:cubicBezTo>
                    <a:pt x="1225" y="328"/>
                    <a:pt x="1225" y="340"/>
                    <a:pt x="1226" y="344"/>
                  </a:cubicBezTo>
                  <a:cubicBezTo>
                    <a:pt x="1221" y="347"/>
                    <a:pt x="1215" y="344"/>
                    <a:pt x="1209" y="343"/>
                  </a:cubicBezTo>
                  <a:cubicBezTo>
                    <a:pt x="1200" y="342"/>
                    <a:pt x="1192" y="345"/>
                    <a:pt x="1185" y="343"/>
                  </a:cubicBezTo>
                  <a:cubicBezTo>
                    <a:pt x="1176" y="345"/>
                    <a:pt x="1174" y="344"/>
                    <a:pt x="1161" y="344"/>
                  </a:cubicBezTo>
                  <a:cubicBezTo>
                    <a:pt x="1153" y="347"/>
                    <a:pt x="1141" y="347"/>
                    <a:pt x="1132" y="348"/>
                  </a:cubicBezTo>
                  <a:cubicBezTo>
                    <a:pt x="1130" y="349"/>
                    <a:pt x="1128" y="349"/>
                    <a:pt x="1125" y="349"/>
                  </a:cubicBezTo>
                  <a:cubicBezTo>
                    <a:pt x="1123" y="349"/>
                    <a:pt x="1123" y="351"/>
                    <a:pt x="1122" y="351"/>
                  </a:cubicBezTo>
                  <a:cubicBezTo>
                    <a:pt x="1116" y="352"/>
                    <a:pt x="1112" y="351"/>
                    <a:pt x="1108" y="353"/>
                  </a:cubicBezTo>
                  <a:cubicBezTo>
                    <a:pt x="1107" y="353"/>
                    <a:pt x="1106" y="353"/>
                    <a:pt x="1105" y="352"/>
                  </a:cubicBezTo>
                  <a:cubicBezTo>
                    <a:pt x="1103" y="355"/>
                    <a:pt x="1099" y="353"/>
                    <a:pt x="1097" y="353"/>
                  </a:cubicBezTo>
                  <a:cubicBezTo>
                    <a:pt x="1083" y="355"/>
                    <a:pt x="1072" y="359"/>
                    <a:pt x="1057" y="360"/>
                  </a:cubicBezTo>
                  <a:cubicBezTo>
                    <a:pt x="1093" y="359"/>
                    <a:pt x="1132" y="350"/>
                    <a:pt x="1168" y="350"/>
                  </a:cubicBezTo>
                  <a:cubicBezTo>
                    <a:pt x="1170" y="349"/>
                    <a:pt x="1173" y="349"/>
                    <a:pt x="1174" y="351"/>
                  </a:cubicBezTo>
                  <a:cubicBezTo>
                    <a:pt x="1165" y="357"/>
                    <a:pt x="1148" y="353"/>
                    <a:pt x="1135" y="356"/>
                  </a:cubicBezTo>
                  <a:cubicBezTo>
                    <a:pt x="1130" y="356"/>
                    <a:pt x="1119" y="358"/>
                    <a:pt x="1111" y="359"/>
                  </a:cubicBezTo>
                  <a:cubicBezTo>
                    <a:pt x="1075" y="363"/>
                    <a:pt x="1044" y="367"/>
                    <a:pt x="1011" y="372"/>
                  </a:cubicBezTo>
                  <a:cubicBezTo>
                    <a:pt x="1024" y="372"/>
                    <a:pt x="1037" y="370"/>
                    <a:pt x="1050" y="369"/>
                  </a:cubicBezTo>
                  <a:cubicBezTo>
                    <a:pt x="1077" y="365"/>
                    <a:pt x="1106" y="364"/>
                    <a:pt x="1133" y="362"/>
                  </a:cubicBezTo>
                  <a:cubicBezTo>
                    <a:pt x="1135" y="362"/>
                    <a:pt x="1134" y="360"/>
                    <a:pt x="1135" y="360"/>
                  </a:cubicBezTo>
                  <a:cubicBezTo>
                    <a:pt x="1155" y="355"/>
                    <a:pt x="1176" y="357"/>
                    <a:pt x="1196" y="355"/>
                  </a:cubicBezTo>
                  <a:cubicBezTo>
                    <a:pt x="1197" y="355"/>
                    <a:pt x="1197" y="355"/>
                    <a:pt x="1197" y="357"/>
                  </a:cubicBezTo>
                  <a:cubicBezTo>
                    <a:pt x="1198" y="356"/>
                    <a:pt x="1197" y="355"/>
                    <a:pt x="1198" y="354"/>
                  </a:cubicBezTo>
                  <a:cubicBezTo>
                    <a:pt x="1204" y="355"/>
                    <a:pt x="1218" y="353"/>
                    <a:pt x="1225" y="357"/>
                  </a:cubicBezTo>
                  <a:cubicBezTo>
                    <a:pt x="1222" y="359"/>
                    <a:pt x="1219" y="360"/>
                    <a:pt x="1215" y="359"/>
                  </a:cubicBezTo>
                  <a:cubicBezTo>
                    <a:pt x="1216" y="361"/>
                    <a:pt x="1217" y="361"/>
                    <a:pt x="1215" y="362"/>
                  </a:cubicBezTo>
                  <a:cubicBezTo>
                    <a:pt x="1224" y="363"/>
                    <a:pt x="1236" y="366"/>
                    <a:pt x="1246" y="364"/>
                  </a:cubicBezTo>
                  <a:cubicBezTo>
                    <a:pt x="1248" y="364"/>
                    <a:pt x="1248" y="366"/>
                    <a:pt x="1250" y="366"/>
                  </a:cubicBezTo>
                  <a:cubicBezTo>
                    <a:pt x="1248" y="374"/>
                    <a:pt x="1254" y="378"/>
                    <a:pt x="1257" y="385"/>
                  </a:cubicBezTo>
                  <a:cubicBezTo>
                    <a:pt x="1254" y="386"/>
                    <a:pt x="1253" y="384"/>
                    <a:pt x="1250" y="385"/>
                  </a:cubicBezTo>
                  <a:cubicBezTo>
                    <a:pt x="1249" y="378"/>
                    <a:pt x="1245" y="373"/>
                    <a:pt x="1243" y="368"/>
                  </a:cubicBezTo>
                  <a:cubicBezTo>
                    <a:pt x="1232" y="368"/>
                    <a:pt x="1223" y="367"/>
                    <a:pt x="1216" y="368"/>
                  </a:cubicBezTo>
                  <a:cubicBezTo>
                    <a:pt x="1198" y="365"/>
                    <a:pt x="1177" y="372"/>
                    <a:pt x="1160" y="373"/>
                  </a:cubicBezTo>
                  <a:cubicBezTo>
                    <a:pt x="1165" y="373"/>
                    <a:pt x="1174" y="373"/>
                    <a:pt x="1179" y="375"/>
                  </a:cubicBezTo>
                  <a:cubicBezTo>
                    <a:pt x="1177" y="379"/>
                    <a:pt x="1172" y="379"/>
                    <a:pt x="1168" y="378"/>
                  </a:cubicBezTo>
                  <a:cubicBezTo>
                    <a:pt x="1168" y="377"/>
                    <a:pt x="1170" y="376"/>
                    <a:pt x="1171" y="376"/>
                  </a:cubicBezTo>
                  <a:cubicBezTo>
                    <a:pt x="1167" y="374"/>
                    <a:pt x="1162" y="375"/>
                    <a:pt x="1157" y="374"/>
                  </a:cubicBezTo>
                  <a:cubicBezTo>
                    <a:pt x="1158" y="374"/>
                    <a:pt x="1158" y="372"/>
                    <a:pt x="1159" y="373"/>
                  </a:cubicBezTo>
                  <a:cubicBezTo>
                    <a:pt x="1157" y="372"/>
                    <a:pt x="1154" y="372"/>
                    <a:pt x="1152" y="372"/>
                  </a:cubicBezTo>
                  <a:cubicBezTo>
                    <a:pt x="1153" y="373"/>
                    <a:pt x="1155" y="373"/>
                    <a:pt x="1156" y="374"/>
                  </a:cubicBezTo>
                  <a:cubicBezTo>
                    <a:pt x="1144" y="376"/>
                    <a:pt x="1135" y="377"/>
                    <a:pt x="1123" y="378"/>
                  </a:cubicBezTo>
                  <a:cubicBezTo>
                    <a:pt x="1126" y="381"/>
                    <a:pt x="1137" y="378"/>
                    <a:pt x="1141" y="379"/>
                  </a:cubicBezTo>
                  <a:cubicBezTo>
                    <a:pt x="1141" y="380"/>
                    <a:pt x="1138" y="379"/>
                    <a:pt x="1136" y="380"/>
                  </a:cubicBezTo>
                  <a:cubicBezTo>
                    <a:pt x="1139" y="382"/>
                    <a:pt x="1140" y="380"/>
                    <a:pt x="1143" y="380"/>
                  </a:cubicBezTo>
                  <a:cubicBezTo>
                    <a:pt x="1143" y="380"/>
                    <a:pt x="1141" y="380"/>
                    <a:pt x="1141" y="379"/>
                  </a:cubicBezTo>
                  <a:cubicBezTo>
                    <a:pt x="1150" y="378"/>
                    <a:pt x="1157" y="375"/>
                    <a:pt x="1167" y="376"/>
                  </a:cubicBezTo>
                  <a:cubicBezTo>
                    <a:pt x="1167" y="378"/>
                    <a:pt x="1165" y="377"/>
                    <a:pt x="1165" y="378"/>
                  </a:cubicBezTo>
                  <a:cubicBezTo>
                    <a:pt x="1182" y="381"/>
                    <a:pt x="1198" y="388"/>
                    <a:pt x="1215" y="392"/>
                  </a:cubicBezTo>
                  <a:cubicBezTo>
                    <a:pt x="1216" y="393"/>
                    <a:pt x="1217" y="394"/>
                    <a:pt x="1219" y="394"/>
                  </a:cubicBezTo>
                  <a:cubicBezTo>
                    <a:pt x="1225" y="394"/>
                    <a:pt x="1230" y="395"/>
                    <a:pt x="1232" y="398"/>
                  </a:cubicBezTo>
                  <a:cubicBezTo>
                    <a:pt x="1229" y="400"/>
                    <a:pt x="1219" y="396"/>
                    <a:pt x="1214" y="397"/>
                  </a:cubicBezTo>
                  <a:cubicBezTo>
                    <a:pt x="1213" y="397"/>
                    <a:pt x="1215" y="398"/>
                    <a:pt x="1214" y="399"/>
                  </a:cubicBezTo>
                  <a:cubicBezTo>
                    <a:pt x="1202" y="397"/>
                    <a:pt x="1190" y="392"/>
                    <a:pt x="1176" y="393"/>
                  </a:cubicBezTo>
                  <a:cubicBezTo>
                    <a:pt x="1181" y="394"/>
                    <a:pt x="1186" y="396"/>
                    <a:pt x="1192" y="397"/>
                  </a:cubicBezTo>
                  <a:cubicBezTo>
                    <a:pt x="1196" y="397"/>
                    <a:pt x="1200" y="396"/>
                    <a:pt x="1204" y="397"/>
                  </a:cubicBezTo>
                  <a:cubicBezTo>
                    <a:pt x="1206" y="398"/>
                    <a:pt x="1207" y="400"/>
                    <a:pt x="1209" y="401"/>
                  </a:cubicBezTo>
                  <a:cubicBezTo>
                    <a:pt x="1213" y="402"/>
                    <a:pt x="1219" y="402"/>
                    <a:pt x="1223" y="402"/>
                  </a:cubicBezTo>
                  <a:cubicBezTo>
                    <a:pt x="1233" y="404"/>
                    <a:pt x="1244" y="399"/>
                    <a:pt x="1253" y="406"/>
                  </a:cubicBezTo>
                  <a:cubicBezTo>
                    <a:pt x="1253" y="408"/>
                    <a:pt x="1251" y="408"/>
                    <a:pt x="1250" y="409"/>
                  </a:cubicBezTo>
                  <a:cubicBezTo>
                    <a:pt x="1251" y="411"/>
                    <a:pt x="1253" y="412"/>
                    <a:pt x="1255" y="412"/>
                  </a:cubicBezTo>
                  <a:cubicBezTo>
                    <a:pt x="1259" y="423"/>
                    <a:pt x="1261" y="432"/>
                    <a:pt x="1268" y="441"/>
                  </a:cubicBezTo>
                  <a:cubicBezTo>
                    <a:pt x="1266" y="442"/>
                    <a:pt x="1264" y="442"/>
                    <a:pt x="1262" y="443"/>
                  </a:cubicBezTo>
                  <a:cubicBezTo>
                    <a:pt x="1254" y="438"/>
                    <a:pt x="1240" y="437"/>
                    <a:pt x="1230" y="435"/>
                  </a:cubicBezTo>
                  <a:cubicBezTo>
                    <a:pt x="1233" y="437"/>
                    <a:pt x="1235" y="438"/>
                    <a:pt x="1239" y="438"/>
                  </a:cubicBezTo>
                  <a:cubicBezTo>
                    <a:pt x="1240" y="441"/>
                    <a:pt x="1243" y="442"/>
                    <a:pt x="1246" y="443"/>
                  </a:cubicBezTo>
                  <a:cubicBezTo>
                    <a:pt x="1245" y="443"/>
                    <a:pt x="1245" y="445"/>
                    <a:pt x="1244" y="445"/>
                  </a:cubicBezTo>
                  <a:cubicBezTo>
                    <a:pt x="1242" y="443"/>
                    <a:pt x="1239" y="440"/>
                    <a:pt x="1234" y="443"/>
                  </a:cubicBezTo>
                  <a:cubicBezTo>
                    <a:pt x="1245" y="458"/>
                    <a:pt x="1261" y="470"/>
                    <a:pt x="1271" y="488"/>
                  </a:cubicBezTo>
                  <a:cubicBezTo>
                    <a:pt x="1273" y="488"/>
                    <a:pt x="1272" y="486"/>
                    <a:pt x="1274" y="487"/>
                  </a:cubicBezTo>
                  <a:cubicBezTo>
                    <a:pt x="1280" y="495"/>
                    <a:pt x="1283" y="500"/>
                    <a:pt x="1288" y="508"/>
                  </a:cubicBezTo>
                  <a:cubicBezTo>
                    <a:pt x="1287" y="515"/>
                    <a:pt x="1292" y="520"/>
                    <a:pt x="1292" y="524"/>
                  </a:cubicBezTo>
                  <a:cubicBezTo>
                    <a:pt x="1300" y="527"/>
                    <a:pt x="1309" y="530"/>
                    <a:pt x="1306" y="541"/>
                  </a:cubicBezTo>
                  <a:cubicBezTo>
                    <a:pt x="1307" y="541"/>
                    <a:pt x="1308" y="542"/>
                    <a:pt x="1308" y="543"/>
                  </a:cubicBezTo>
                  <a:cubicBezTo>
                    <a:pt x="1307" y="544"/>
                    <a:pt x="1306" y="544"/>
                    <a:pt x="1306" y="546"/>
                  </a:cubicBezTo>
                  <a:cubicBezTo>
                    <a:pt x="1308" y="548"/>
                    <a:pt x="1311" y="545"/>
                    <a:pt x="1313" y="545"/>
                  </a:cubicBezTo>
                  <a:cubicBezTo>
                    <a:pt x="1309" y="535"/>
                    <a:pt x="1304" y="525"/>
                    <a:pt x="1298" y="515"/>
                  </a:cubicBezTo>
                  <a:cubicBezTo>
                    <a:pt x="1297" y="515"/>
                    <a:pt x="1297" y="514"/>
                    <a:pt x="1295" y="515"/>
                  </a:cubicBezTo>
                  <a:cubicBezTo>
                    <a:pt x="1296" y="512"/>
                    <a:pt x="1292" y="511"/>
                    <a:pt x="1291" y="508"/>
                  </a:cubicBezTo>
                  <a:cubicBezTo>
                    <a:pt x="1291" y="506"/>
                    <a:pt x="1293" y="507"/>
                    <a:pt x="1293" y="506"/>
                  </a:cubicBezTo>
                  <a:cubicBezTo>
                    <a:pt x="1291" y="502"/>
                    <a:pt x="1287" y="499"/>
                    <a:pt x="1292" y="495"/>
                  </a:cubicBezTo>
                  <a:cubicBezTo>
                    <a:pt x="1304" y="510"/>
                    <a:pt x="1311" y="531"/>
                    <a:pt x="1322" y="547"/>
                  </a:cubicBezTo>
                  <a:cubicBezTo>
                    <a:pt x="1321" y="549"/>
                    <a:pt x="1322" y="551"/>
                    <a:pt x="1324" y="552"/>
                  </a:cubicBezTo>
                  <a:cubicBezTo>
                    <a:pt x="1325" y="547"/>
                    <a:pt x="1325" y="545"/>
                    <a:pt x="1325" y="539"/>
                  </a:cubicBezTo>
                  <a:cubicBezTo>
                    <a:pt x="1326" y="539"/>
                    <a:pt x="1327" y="538"/>
                    <a:pt x="1329" y="538"/>
                  </a:cubicBezTo>
                  <a:cubicBezTo>
                    <a:pt x="1330" y="544"/>
                    <a:pt x="1328" y="548"/>
                    <a:pt x="1332" y="553"/>
                  </a:cubicBezTo>
                  <a:cubicBezTo>
                    <a:pt x="1332" y="561"/>
                    <a:pt x="1333" y="565"/>
                    <a:pt x="1334" y="572"/>
                  </a:cubicBezTo>
                  <a:cubicBezTo>
                    <a:pt x="1334" y="573"/>
                    <a:pt x="1332" y="573"/>
                    <a:pt x="1332" y="574"/>
                  </a:cubicBezTo>
                  <a:cubicBezTo>
                    <a:pt x="1332" y="576"/>
                    <a:pt x="1333" y="575"/>
                    <a:pt x="1334" y="576"/>
                  </a:cubicBezTo>
                  <a:cubicBezTo>
                    <a:pt x="1331" y="581"/>
                    <a:pt x="1336" y="586"/>
                    <a:pt x="1330" y="588"/>
                  </a:cubicBezTo>
                  <a:cubicBezTo>
                    <a:pt x="1328" y="586"/>
                    <a:pt x="1327" y="582"/>
                    <a:pt x="1327" y="580"/>
                  </a:cubicBezTo>
                  <a:cubicBezTo>
                    <a:pt x="1325" y="578"/>
                    <a:pt x="1320" y="580"/>
                    <a:pt x="1319" y="577"/>
                  </a:cubicBezTo>
                  <a:cubicBezTo>
                    <a:pt x="1301" y="579"/>
                    <a:pt x="1275" y="576"/>
                    <a:pt x="1257" y="577"/>
                  </a:cubicBezTo>
                  <a:cubicBezTo>
                    <a:pt x="1255" y="580"/>
                    <a:pt x="1252" y="581"/>
                    <a:pt x="1248" y="579"/>
                  </a:cubicBezTo>
                  <a:cubicBezTo>
                    <a:pt x="1239" y="581"/>
                    <a:pt x="1227" y="580"/>
                    <a:pt x="1216" y="579"/>
                  </a:cubicBezTo>
                  <a:cubicBezTo>
                    <a:pt x="1214" y="579"/>
                    <a:pt x="1216" y="579"/>
                    <a:pt x="1216" y="578"/>
                  </a:cubicBezTo>
                  <a:cubicBezTo>
                    <a:pt x="1215" y="578"/>
                    <a:pt x="1214" y="579"/>
                    <a:pt x="1213" y="579"/>
                  </a:cubicBezTo>
                  <a:cubicBezTo>
                    <a:pt x="1199" y="578"/>
                    <a:pt x="1185" y="579"/>
                    <a:pt x="1168" y="577"/>
                  </a:cubicBezTo>
                  <a:cubicBezTo>
                    <a:pt x="1167" y="577"/>
                    <a:pt x="1167" y="577"/>
                    <a:pt x="1167" y="578"/>
                  </a:cubicBezTo>
                  <a:cubicBezTo>
                    <a:pt x="1156" y="578"/>
                    <a:pt x="1144" y="577"/>
                    <a:pt x="1135" y="578"/>
                  </a:cubicBezTo>
                  <a:cubicBezTo>
                    <a:pt x="1135" y="577"/>
                    <a:pt x="1134" y="578"/>
                    <a:pt x="1133" y="577"/>
                  </a:cubicBezTo>
                  <a:cubicBezTo>
                    <a:pt x="1122" y="581"/>
                    <a:pt x="1109" y="579"/>
                    <a:pt x="1096" y="579"/>
                  </a:cubicBezTo>
                  <a:cubicBezTo>
                    <a:pt x="1096" y="579"/>
                    <a:pt x="1096" y="578"/>
                    <a:pt x="1094" y="577"/>
                  </a:cubicBezTo>
                  <a:cubicBezTo>
                    <a:pt x="1092" y="578"/>
                    <a:pt x="1095" y="578"/>
                    <a:pt x="1095" y="578"/>
                  </a:cubicBezTo>
                  <a:cubicBezTo>
                    <a:pt x="1087" y="583"/>
                    <a:pt x="1086" y="576"/>
                    <a:pt x="1077" y="579"/>
                  </a:cubicBezTo>
                  <a:cubicBezTo>
                    <a:pt x="1079" y="581"/>
                    <a:pt x="1082" y="579"/>
                    <a:pt x="1085" y="579"/>
                  </a:cubicBezTo>
                  <a:close/>
                  <a:moveTo>
                    <a:pt x="594" y="71"/>
                  </a:moveTo>
                  <a:cubicBezTo>
                    <a:pt x="596" y="72"/>
                    <a:pt x="595" y="76"/>
                    <a:pt x="595" y="78"/>
                  </a:cubicBezTo>
                  <a:cubicBezTo>
                    <a:pt x="599" y="91"/>
                    <a:pt x="597" y="101"/>
                    <a:pt x="601" y="113"/>
                  </a:cubicBezTo>
                  <a:cubicBezTo>
                    <a:pt x="599" y="115"/>
                    <a:pt x="602" y="119"/>
                    <a:pt x="601" y="122"/>
                  </a:cubicBezTo>
                  <a:cubicBezTo>
                    <a:pt x="604" y="125"/>
                    <a:pt x="601" y="131"/>
                    <a:pt x="603" y="134"/>
                  </a:cubicBezTo>
                  <a:cubicBezTo>
                    <a:pt x="602" y="135"/>
                    <a:pt x="603" y="137"/>
                    <a:pt x="603" y="139"/>
                  </a:cubicBezTo>
                  <a:cubicBezTo>
                    <a:pt x="605" y="145"/>
                    <a:pt x="602" y="156"/>
                    <a:pt x="606" y="162"/>
                  </a:cubicBezTo>
                  <a:cubicBezTo>
                    <a:pt x="604" y="168"/>
                    <a:pt x="607" y="173"/>
                    <a:pt x="606" y="179"/>
                  </a:cubicBezTo>
                  <a:cubicBezTo>
                    <a:pt x="606" y="180"/>
                    <a:pt x="607" y="179"/>
                    <a:pt x="607" y="180"/>
                  </a:cubicBezTo>
                  <a:cubicBezTo>
                    <a:pt x="607" y="185"/>
                    <a:pt x="607" y="190"/>
                    <a:pt x="609" y="196"/>
                  </a:cubicBezTo>
                  <a:cubicBezTo>
                    <a:pt x="609" y="202"/>
                    <a:pt x="609" y="208"/>
                    <a:pt x="611" y="209"/>
                  </a:cubicBezTo>
                  <a:cubicBezTo>
                    <a:pt x="613" y="232"/>
                    <a:pt x="617" y="243"/>
                    <a:pt x="621" y="261"/>
                  </a:cubicBezTo>
                  <a:cubicBezTo>
                    <a:pt x="621" y="263"/>
                    <a:pt x="623" y="267"/>
                    <a:pt x="623" y="268"/>
                  </a:cubicBezTo>
                  <a:cubicBezTo>
                    <a:pt x="624" y="273"/>
                    <a:pt x="624" y="278"/>
                    <a:pt x="625" y="282"/>
                  </a:cubicBezTo>
                  <a:cubicBezTo>
                    <a:pt x="627" y="291"/>
                    <a:pt x="630" y="302"/>
                    <a:pt x="631" y="308"/>
                  </a:cubicBezTo>
                  <a:cubicBezTo>
                    <a:pt x="632" y="314"/>
                    <a:pt x="631" y="315"/>
                    <a:pt x="631" y="318"/>
                  </a:cubicBezTo>
                  <a:cubicBezTo>
                    <a:pt x="632" y="322"/>
                    <a:pt x="632" y="324"/>
                    <a:pt x="632" y="327"/>
                  </a:cubicBezTo>
                  <a:cubicBezTo>
                    <a:pt x="633" y="327"/>
                    <a:pt x="633" y="332"/>
                    <a:pt x="633" y="334"/>
                  </a:cubicBezTo>
                  <a:cubicBezTo>
                    <a:pt x="633" y="333"/>
                    <a:pt x="633" y="333"/>
                    <a:pt x="633" y="333"/>
                  </a:cubicBezTo>
                  <a:cubicBezTo>
                    <a:pt x="633" y="336"/>
                    <a:pt x="636" y="343"/>
                    <a:pt x="634" y="347"/>
                  </a:cubicBezTo>
                  <a:cubicBezTo>
                    <a:pt x="637" y="350"/>
                    <a:pt x="636" y="358"/>
                    <a:pt x="638" y="364"/>
                  </a:cubicBezTo>
                  <a:cubicBezTo>
                    <a:pt x="639" y="365"/>
                    <a:pt x="637" y="365"/>
                    <a:pt x="637" y="367"/>
                  </a:cubicBezTo>
                  <a:cubicBezTo>
                    <a:pt x="641" y="368"/>
                    <a:pt x="641" y="373"/>
                    <a:pt x="644" y="374"/>
                  </a:cubicBezTo>
                  <a:cubicBezTo>
                    <a:pt x="640" y="329"/>
                    <a:pt x="637" y="279"/>
                    <a:pt x="632" y="237"/>
                  </a:cubicBezTo>
                  <a:cubicBezTo>
                    <a:pt x="626" y="189"/>
                    <a:pt x="622" y="132"/>
                    <a:pt x="615" y="81"/>
                  </a:cubicBezTo>
                  <a:cubicBezTo>
                    <a:pt x="610" y="64"/>
                    <a:pt x="609" y="46"/>
                    <a:pt x="606" y="32"/>
                  </a:cubicBezTo>
                  <a:cubicBezTo>
                    <a:pt x="606" y="30"/>
                    <a:pt x="606" y="30"/>
                    <a:pt x="606" y="28"/>
                  </a:cubicBezTo>
                  <a:cubicBezTo>
                    <a:pt x="599" y="26"/>
                    <a:pt x="592" y="29"/>
                    <a:pt x="586" y="26"/>
                  </a:cubicBezTo>
                  <a:cubicBezTo>
                    <a:pt x="587" y="43"/>
                    <a:pt x="593" y="55"/>
                    <a:pt x="594" y="71"/>
                  </a:cubicBezTo>
                  <a:close/>
                  <a:moveTo>
                    <a:pt x="756" y="105"/>
                  </a:moveTo>
                  <a:cubicBezTo>
                    <a:pt x="756" y="104"/>
                    <a:pt x="756" y="109"/>
                    <a:pt x="754" y="110"/>
                  </a:cubicBezTo>
                  <a:cubicBezTo>
                    <a:pt x="754" y="116"/>
                    <a:pt x="751" y="125"/>
                    <a:pt x="749" y="133"/>
                  </a:cubicBezTo>
                  <a:cubicBezTo>
                    <a:pt x="747" y="141"/>
                    <a:pt x="746" y="150"/>
                    <a:pt x="744" y="156"/>
                  </a:cubicBezTo>
                  <a:cubicBezTo>
                    <a:pt x="744" y="158"/>
                    <a:pt x="745" y="158"/>
                    <a:pt x="744" y="160"/>
                  </a:cubicBezTo>
                  <a:cubicBezTo>
                    <a:pt x="743" y="163"/>
                    <a:pt x="741" y="165"/>
                    <a:pt x="741" y="169"/>
                  </a:cubicBezTo>
                  <a:cubicBezTo>
                    <a:pt x="741" y="171"/>
                    <a:pt x="742" y="170"/>
                    <a:pt x="743" y="170"/>
                  </a:cubicBezTo>
                  <a:cubicBezTo>
                    <a:pt x="741" y="187"/>
                    <a:pt x="738" y="208"/>
                    <a:pt x="737" y="224"/>
                  </a:cubicBezTo>
                  <a:cubicBezTo>
                    <a:pt x="750" y="162"/>
                    <a:pt x="764" y="101"/>
                    <a:pt x="781" y="43"/>
                  </a:cubicBezTo>
                  <a:cubicBezTo>
                    <a:pt x="779" y="42"/>
                    <a:pt x="776" y="43"/>
                    <a:pt x="773" y="43"/>
                  </a:cubicBezTo>
                  <a:cubicBezTo>
                    <a:pt x="766" y="62"/>
                    <a:pt x="762" y="85"/>
                    <a:pt x="756" y="105"/>
                  </a:cubicBezTo>
                  <a:close/>
                  <a:moveTo>
                    <a:pt x="720" y="65"/>
                  </a:moveTo>
                  <a:cubicBezTo>
                    <a:pt x="722" y="66"/>
                    <a:pt x="721" y="68"/>
                    <a:pt x="722" y="68"/>
                  </a:cubicBezTo>
                  <a:cubicBezTo>
                    <a:pt x="724" y="59"/>
                    <a:pt x="727" y="50"/>
                    <a:pt x="726" y="43"/>
                  </a:cubicBezTo>
                  <a:cubicBezTo>
                    <a:pt x="724" y="51"/>
                    <a:pt x="723" y="58"/>
                    <a:pt x="720" y="65"/>
                  </a:cubicBezTo>
                  <a:close/>
                  <a:moveTo>
                    <a:pt x="884" y="52"/>
                  </a:moveTo>
                  <a:cubicBezTo>
                    <a:pt x="883" y="54"/>
                    <a:pt x="884" y="54"/>
                    <a:pt x="884" y="56"/>
                  </a:cubicBezTo>
                  <a:cubicBezTo>
                    <a:pt x="872" y="69"/>
                    <a:pt x="863" y="87"/>
                    <a:pt x="854" y="103"/>
                  </a:cubicBezTo>
                  <a:cubicBezTo>
                    <a:pt x="854" y="103"/>
                    <a:pt x="854" y="103"/>
                    <a:pt x="854" y="103"/>
                  </a:cubicBezTo>
                  <a:cubicBezTo>
                    <a:pt x="864" y="88"/>
                    <a:pt x="875" y="73"/>
                    <a:pt x="886" y="57"/>
                  </a:cubicBezTo>
                  <a:cubicBezTo>
                    <a:pt x="888" y="56"/>
                    <a:pt x="891" y="54"/>
                    <a:pt x="890" y="50"/>
                  </a:cubicBezTo>
                  <a:cubicBezTo>
                    <a:pt x="887" y="49"/>
                    <a:pt x="886" y="51"/>
                    <a:pt x="884" y="52"/>
                  </a:cubicBezTo>
                  <a:close/>
                  <a:moveTo>
                    <a:pt x="850" y="92"/>
                  </a:moveTo>
                  <a:cubicBezTo>
                    <a:pt x="842" y="99"/>
                    <a:pt x="840" y="113"/>
                    <a:pt x="834" y="120"/>
                  </a:cubicBezTo>
                  <a:cubicBezTo>
                    <a:pt x="835" y="124"/>
                    <a:pt x="829" y="130"/>
                    <a:pt x="829" y="134"/>
                  </a:cubicBezTo>
                  <a:cubicBezTo>
                    <a:pt x="831" y="132"/>
                    <a:pt x="832" y="127"/>
                    <a:pt x="833" y="126"/>
                  </a:cubicBezTo>
                  <a:cubicBezTo>
                    <a:pt x="835" y="127"/>
                    <a:pt x="834" y="123"/>
                    <a:pt x="836" y="125"/>
                  </a:cubicBezTo>
                  <a:cubicBezTo>
                    <a:pt x="831" y="134"/>
                    <a:pt x="828" y="141"/>
                    <a:pt x="823" y="148"/>
                  </a:cubicBezTo>
                  <a:cubicBezTo>
                    <a:pt x="824" y="151"/>
                    <a:pt x="819" y="157"/>
                    <a:pt x="817" y="159"/>
                  </a:cubicBezTo>
                  <a:cubicBezTo>
                    <a:pt x="817" y="158"/>
                    <a:pt x="816" y="158"/>
                    <a:pt x="815" y="158"/>
                  </a:cubicBezTo>
                  <a:cubicBezTo>
                    <a:pt x="811" y="171"/>
                    <a:pt x="806" y="183"/>
                    <a:pt x="800" y="194"/>
                  </a:cubicBezTo>
                  <a:cubicBezTo>
                    <a:pt x="802" y="195"/>
                    <a:pt x="802" y="195"/>
                    <a:pt x="804" y="194"/>
                  </a:cubicBezTo>
                  <a:cubicBezTo>
                    <a:pt x="804" y="191"/>
                    <a:pt x="805" y="188"/>
                    <a:pt x="808" y="187"/>
                  </a:cubicBezTo>
                  <a:cubicBezTo>
                    <a:pt x="815" y="170"/>
                    <a:pt x="823" y="155"/>
                    <a:pt x="830" y="139"/>
                  </a:cubicBezTo>
                  <a:cubicBezTo>
                    <a:pt x="837" y="128"/>
                    <a:pt x="846" y="115"/>
                    <a:pt x="850" y="103"/>
                  </a:cubicBezTo>
                  <a:cubicBezTo>
                    <a:pt x="845" y="107"/>
                    <a:pt x="843" y="118"/>
                    <a:pt x="836" y="123"/>
                  </a:cubicBezTo>
                  <a:cubicBezTo>
                    <a:pt x="839" y="114"/>
                    <a:pt x="844" y="106"/>
                    <a:pt x="850" y="99"/>
                  </a:cubicBezTo>
                  <a:cubicBezTo>
                    <a:pt x="855" y="88"/>
                    <a:pt x="863" y="76"/>
                    <a:pt x="870" y="65"/>
                  </a:cubicBezTo>
                  <a:cubicBezTo>
                    <a:pt x="871" y="64"/>
                    <a:pt x="872" y="65"/>
                    <a:pt x="873" y="65"/>
                  </a:cubicBezTo>
                  <a:cubicBezTo>
                    <a:pt x="874" y="63"/>
                    <a:pt x="876" y="61"/>
                    <a:pt x="877" y="60"/>
                  </a:cubicBezTo>
                  <a:cubicBezTo>
                    <a:pt x="874" y="60"/>
                    <a:pt x="870" y="63"/>
                    <a:pt x="866" y="64"/>
                  </a:cubicBezTo>
                  <a:cubicBezTo>
                    <a:pt x="861" y="71"/>
                    <a:pt x="853" y="76"/>
                    <a:pt x="848" y="83"/>
                  </a:cubicBezTo>
                  <a:cubicBezTo>
                    <a:pt x="841" y="86"/>
                    <a:pt x="838" y="96"/>
                    <a:pt x="831" y="98"/>
                  </a:cubicBezTo>
                  <a:cubicBezTo>
                    <a:pt x="830" y="103"/>
                    <a:pt x="826" y="109"/>
                    <a:pt x="826" y="114"/>
                  </a:cubicBezTo>
                  <a:cubicBezTo>
                    <a:pt x="825" y="114"/>
                    <a:pt x="826" y="113"/>
                    <a:pt x="825" y="113"/>
                  </a:cubicBezTo>
                  <a:cubicBezTo>
                    <a:pt x="824" y="115"/>
                    <a:pt x="823" y="120"/>
                    <a:pt x="821" y="117"/>
                  </a:cubicBezTo>
                  <a:cubicBezTo>
                    <a:pt x="812" y="137"/>
                    <a:pt x="802" y="159"/>
                    <a:pt x="796" y="180"/>
                  </a:cubicBezTo>
                  <a:cubicBezTo>
                    <a:pt x="800" y="174"/>
                    <a:pt x="803" y="163"/>
                    <a:pt x="809" y="157"/>
                  </a:cubicBezTo>
                  <a:cubicBezTo>
                    <a:pt x="809" y="156"/>
                    <a:pt x="809" y="155"/>
                    <a:pt x="809" y="154"/>
                  </a:cubicBezTo>
                  <a:cubicBezTo>
                    <a:pt x="815" y="142"/>
                    <a:pt x="822" y="128"/>
                    <a:pt x="828" y="114"/>
                  </a:cubicBezTo>
                  <a:cubicBezTo>
                    <a:pt x="830" y="109"/>
                    <a:pt x="831" y="102"/>
                    <a:pt x="837" y="101"/>
                  </a:cubicBezTo>
                  <a:cubicBezTo>
                    <a:pt x="837" y="105"/>
                    <a:pt x="832" y="108"/>
                    <a:pt x="833" y="112"/>
                  </a:cubicBezTo>
                  <a:cubicBezTo>
                    <a:pt x="837" y="106"/>
                    <a:pt x="840" y="98"/>
                    <a:pt x="844" y="92"/>
                  </a:cubicBezTo>
                  <a:cubicBezTo>
                    <a:pt x="845" y="90"/>
                    <a:pt x="846" y="87"/>
                    <a:pt x="849" y="87"/>
                  </a:cubicBezTo>
                  <a:cubicBezTo>
                    <a:pt x="849" y="89"/>
                    <a:pt x="849" y="91"/>
                    <a:pt x="850" y="92"/>
                  </a:cubicBezTo>
                  <a:close/>
                  <a:moveTo>
                    <a:pt x="697" y="174"/>
                  </a:moveTo>
                  <a:cubicBezTo>
                    <a:pt x="704" y="160"/>
                    <a:pt x="702" y="145"/>
                    <a:pt x="705" y="131"/>
                  </a:cubicBezTo>
                  <a:cubicBezTo>
                    <a:pt x="708" y="118"/>
                    <a:pt x="714" y="104"/>
                    <a:pt x="713" y="90"/>
                  </a:cubicBezTo>
                  <a:cubicBezTo>
                    <a:pt x="705" y="116"/>
                    <a:pt x="700" y="145"/>
                    <a:pt x="697" y="174"/>
                  </a:cubicBezTo>
                  <a:close/>
                  <a:moveTo>
                    <a:pt x="704" y="157"/>
                  </a:moveTo>
                  <a:cubicBezTo>
                    <a:pt x="708" y="141"/>
                    <a:pt x="711" y="124"/>
                    <a:pt x="714" y="108"/>
                  </a:cubicBezTo>
                  <a:cubicBezTo>
                    <a:pt x="710" y="123"/>
                    <a:pt x="705" y="137"/>
                    <a:pt x="704" y="157"/>
                  </a:cubicBezTo>
                  <a:close/>
                  <a:moveTo>
                    <a:pt x="832" y="116"/>
                  </a:moveTo>
                  <a:cubicBezTo>
                    <a:pt x="829" y="121"/>
                    <a:pt x="833" y="122"/>
                    <a:pt x="834" y="115"/>
                  </a:cubicBezTo>
                  <a:cubicBezTo>
                    <a:pt x="833" y="116"/>
                    <a:pt x="833" y="115"/>
                    <a:pt x="833" y="115"/>
                  </a:cubicBezTo>
                  <a:cubicBezTo>
                    <a:pt x="835" y="117"/>
                    <a:pt x="832" y="116"/>
                    <a:pt x="832" y="116"/>
                  </a:cubicBezTo>
                  <a:close/>
                  <a:moveTo>
                    <a:pt x="827" y="123"/>
                  </a:moveTo>
                  <a:cubicBezTo>
                    <a:pt x="826" y="133"/>
                    <a:pt x="819" y="139"/>
                    <a:pt x="817" y="147"/>
                  </a:cubicBezTo>
                  <a:cubicBezTo>
                    <a:pt x="817" y="147"/>
                    <a:pt x="818" y="145"/>
                    <a:pt x="818" y="146"/>
                  </a:cubicBezTo>
                  <a:cubicBezTo>
                    <a:pt x="819" y="149"/>
                    <a:pt x="817" y="150"/>
                    <a:pt x="817" y="152"/>
                  </a:cubicBezTo>
                  <a:cubicBezTo>
                    <a:pt x="821" y="148"/>
                    <a:pt x="822" y="142"/>
                    <a:pt x="826" y="137"/>
                  </a:cubicBezTo>
                  <a:cubicBezTo>
                    <a:pt x="826" y="138"/>
                    <a:pt x="826" y="138"/>
                    <a:pt x="827" y="138"/>
                  </a:cubicBezTo>
                  <a:cubicBezTo>
                    <a:pt x="828" y="136"/>
                    <a:pt x="825" y="138"/>
                    <a:pt x="825" y="136"/>
                  </a:cubicBezTo>
                  <a:cubicBezTo>
                    <a:pt x="828" y="132"/>
                    <a:pt x="829" y="127"/>
                    <a:pt x="831" y="122"/>
                  </a:cubicBezTo>
                  <a:cubicBezTo>
                    <a:pt x="829" y="122"/>
                    <a:pt x="829" y="123"/>
                    <a:pt x="827" y="123"/>
                  </a:cubicBezTo>
                  <a:close/>
                  <a:moveTo>
                    <a:pt x="1005" y="129"/>
                  </a:moveTo>
                  <a:cubicBezTo>
                    <a:pt x="1006" y="129"/>
                    <a:pt x="1009" y="128"/>
                    <a:pt x="1011" y="128"/>
                  </a:cubicBezTo>
                  <a:cubicBezTo>
                    <a:pt x="1011" y="127"/>
                    <a:pt x="1012" y="124"/>
                    <a:pt x="1010" y="124"/>
                  </a:cubicBezTo>
                  <a:cubicBezTo>
                    <a:pt x="1010" y="127"/>
                    <a:pt x="1006" y="127"/>
                    <a:pt x="1005" y="129"/>
                  </a:cubicBezTo>
                  <a:close/>
                  <a:moveTo>
                    <a:pt x="834" y="315"/>
                  </a:moveTo>
                  <a:cubicBezTo>
                    <a:pt x="830" y="319"/>
                    <a:pt x="830" y="324"/>
                    <a:pt x="825" y="327"/>
                  </a:cubicBezTo>
                  <a:cubicBezTo>
                    <a:pt x="821" y="338"/>
                    <a:pt x="813" y="344"/>
                    <a:pt x="806" y="353"/>
                  </a:cubicBezTo>
                  <a:cubicBezTo>
                    <a:pt x="804" y="356"/>
                    <a:pt x="800" y="361"/>
                    <a:pt x="798" y="366"/>
                  </a:cubicBezTo>
                  <a:cubicBezTo>
                    <a:pt x="794" y="367"/>
                    <a:pt x="793" y="371"/>
                    <a:pt x="791" y="374"/>
                  </a:cubicBezTo>
                  <a:cubicBezTo>
                    <a:pt x="790" y="375"/>
                    <a:pt x="789" y="376"/>
                    <a:pt x="788" y="377"/>
                  </a:cubicBezTo>
                  <a:cubicBezTo>
                    <a:pt x="788" y="380"/>
                    <a:pt x="783" y="382"/>
                    <a:pt x="783" y="387"/>
                  </a:cubicBezTo>
                  <a:cubicBezTo>
                    <a:pt x="777" y="392"/>
                    <a:pt x="777" y="399"/>
                    <a:pt x="772" y="405"/>
                  </a:cubicBezTo>
                  <a:cubicBezTo>
                    <a:pt x="772" y="408"/>
                    <a:pt x="769" y="411"/>
                    <a:pt x="767" y="414"/>
                  </a:cubicBezTo>
                  <a:cubicBezTo>
                    <a:pt x="764" y="422"/>
                    <a:pt x="760" y="429"/>
                    <a:pt x="755" y="436"/>
                  </a:cubicBezTo>
                  <a:cubicBezTo>
                    <a:pt x="750" y="449"/>
                    <a:pt x="744" y="461"/>
                    <a:pt x="738" y="472"/>
                  </a:cubicBezTo>
                  <a:cubicBezTo>
                    <a:pt x="741" y="473"/>
                    <a:pt x="744" y="464"/>
                    <a:pt x="748" y="462"/>
                  </a:cubicBezTo>
                  <a:cubicBezTo>
                    <a:pt x="767" y="422"/>
                    <a:pt x="789" y="384"/>
                    <a:pt x="816" y="352"/>
                  </a:cubicBezTo>
                  <a:cubicBezTo>
                    <a:pt x="837" y="321"/>
                    <a:pt x="864" y="296"/>
                    <a:pt x="887" y="267"/>
                  </a:cubicBezTo>
                  <a:cubicBezTo>
                    <a:pt x="893" y="264"/>
                    <a:pt x="894" y="257"/>
                    <a:pt x="900" y="255"/>
                  </a:cubicBezTo>
                  <a:cubicBezTo>
                    <a:pt x="900" y="253"/>
                    <a:pt x="901" y="254"/>
                    <a:pt x="901" y="252"/>
                  </a:cubicBezTo>
                  <a:cubicBezTo>
                    <a:pt x="916" y="238"/>
                    <a:pt x="929" y="222"/>
                    <a:pt x="945" y="208"/>
                  </a:cubicBezTo>
                  <a:cubicBezTo>
                    <a:pt x="951" y="202"/>
                    <a:pt x="957" y="196"/>
                    <a:pt x="965" y="191"/>
                  </a:cubicBezTo>
                  <a:cubicBezTo>
                    <a:pt x="981" y="174"/>
                    <a:pt x="1001" y="159"/>
                    <a:pt x="1019" y="144"/>
                  </a:cubicBezTo>
                  <a:cubicBezTo>
                    <a:pt x="1016" y="140"/>
                    <a:pt x="1017" y="132"/>
                    <a:pt x="1015" y="126"/>
                  </a:cubicBezTo>
                  <a:cubicBezTo>
                    <a:pt x="1012" y="128"/>
                    <a:pt x="1014" y="132"/>
                    <a:pt x="1012" y="134"/>
                  </a:cubicBezTo>
                  <a:cubicBezTo>
                    <a:pt x="1008" y="130"/>
                    <a:pt x="1005" y="134"/>
                    <a:pt x="999" y="133"/>
                  </a:cubicBezTo>
                  <a:cubicBezTo>
                    <a:pt x="995" y="138"/>
                    <a:pt x="987" y="141"/>
                    <a:pt x="984" y="148"/>
                  </a:cubicBezTo>
                  <a:cubicBezTo>
                    <a:pt x="979" y="150"/>
                    <a:pt x="978" y="155"/>
                    <a:pt x="973" y="156"/>
                  </a:cubicBezTo>
                  <a:cubicBezTo>
                    <a:pt x="972" y="157"/>
                    <a:pt x="973" y="157"/>
                    <a:pt x="972" y="158"/>
                  </a:cubicBezTo>
                  <a:cubicBezTo>
                    <a:pt x="962" y="163"/>
                    <a:pt x="961" y="171"/>
                    <a:pt x="950" y="177"/>
                  </a:cubicBezTo>
                  <a:cubicBezTo>
                    <a:pt x="949" y="181"/>
                    <a:pt x="946" y="184"/>
                    <a:pt x="942" y="189"/>
                  </a:cubicBezTo>
                  <a:cubicBezTo>
                    <a:pt x="937" y="194"/>
                    <a:pt x="934" y="199"/>
                    <a:pt x="928" y="201"/>
                  </a:cubicBezTo>
                  <a:cubicBezTo>
                    <a:pt x="923" y="208"/>
                    <a:pt x="916" y="216"/>
                    <a:pt x="909" y="221"/>
                  </a:cubicBezTo>
                  <a:cubicBezTo>
                    <a:pt x="902" y="230"/>
                    <a:pt x="896" y="241"/>
                    <a:pt x="886" y="248"/>
                  </a:cubicBezTo>
                  <a:cubicBezTo>
                    <a:pt x="885" y="251"/>
                    <a:pt x="883" y="253"/>
                    <a:pt x="880" y="254"/>
                  </a:cubicBezTo>
                  <a:cubicBezTo>
                    <a:pt x="879" y="257"/>
                    <a:pt x="875" y="257"/>
                    <a:pt x="875" y="261"/>
                  </a:cubicBezTo>
                  <a:cubicBezTo>
                    <a:pt x="870" y="263"/>
                    <a:pt x="868" y="270"/>
                    <a:pt x="863" y="273"/>
                  </a:cubicBezTo>
                  <a:cubicBezTo>
                    <a:pt x="863" y="275"/>
                    <a:pt x="859" y="277"/>
                    <a:pt x="857" y="279"/>
                  </a:cubicBezTo>
                  <a:cubicBezTo>
                    <a:pt x="854" y="287"/>
                    <a:pt x="846" y="290"/>
                    <a:pt x="845" y="298"/>
                  </a:cubicBezTo>
                  <a:cubicBezTo>
                    <a:pt x="839" y="303"/>
                    <a:pt x="838" y="311"/>
                    <a:pt x="833" y="314"/>
                  </a:cubicBezTo>
                  <a:cubicBezTo>
                    <a:pt x="833" y="314"/>
                    <a:pt x="834" y="314"/>
                    <a:pt x="834" y="315"/>
                  </a:cubicBezTo>
                  <a:close/>
                  <a:moveTo>
                    <a:pt x="1028" y="142"/>
                  </a:moveTo>
                  <a:cubicBezTo>
                    <a:pt x="1029" y="142"/>
                    <a:pt x="1030" y="142"/>
                    <a:pt x="1030" y="140"/>
                  </a:cubicBezTo>
                  <a:cubicBezTo>
                    <a:pt x="1029" y="140"/>
                    <a:pt x="1028" y="141"/>
                    <a:pt x="1028" y="142"/>
                  </a:cubicBezTo>
                  <a:close/>
                  <a:moveTo>
                    <a:pt x="709" y="328"/>
                  </a:moveTo>
                  <a:cubicBezTo>
                    <a:pt x="713" y="308"/>
                    <a:pt x="714" y="287"/>
                    <a:pt x="717" y="267"/>
                  </a:cubicBezTo>
                  <a:cubicBezTo>
                    <a:pt x="718" y="267"/>
                    <a:pt x="718" y="268"/>
                    <a:pt x="719" y="267"/>
                  </a:cubicBezTo>
                  <a:cubicBezTo>
                    <a:pt x="720" y="268"/>
                    <a:pt x="720" y="267"/>
                    <a:pt x="720" y="266"/>
                  </a:cubicBezTo>
                  <a:cubicBezTo>
                    <a:pt x="719" y="266"/>
                    <a:pt x="719" y="267"/>
                    <a:pt x="718" y="267"/>
                  </a:cubicBezTo>
                  <a:cubicBezTo>
                    <a:pt x="722" y="233"/>
                    <a:pt x="733" y="197"/>
                    <a:pt x="739" y="164"/>
                  </a:cubicBezTo>
                  <a:cubicBezTo>
                    <a:pt x="726" y="184"/>
                    <a:pt x="722" y="212"/>
                    <a:pt x="716" y="238"/>
                  </a:cubicBezTo>
                  <a:cubicBezTo>
                    <a:pt x="707" y="271"/>
                    <a:pt x="710" y="308"/>
                    <a:pt x="706" y="339"/>
                  </a:cubicBezTo>
                  <a:cubicBezTo>
                    <a:pt x="708" y="336"/>
                    <a:pt x="708" y="332"/>
                    <a:pt x="709" y="328"/>
                  </a:cubicBezTo>
                  <a:close/>
                  <a:moveTo>
                    <a:pt x="796" y="190"/>
                  </a:moveTo>
                  <a:cubicBezTo>
                    <a:pt x="795" y="196"/>
                    <a:pt x="791" y="203"/>
                    <a:pt x="788" y="208"/>
                  </a:cubicBezTo>
                  <a:cubicBezTo>
                    <a:pt x="786" y="208"/>
                    <a:pt x="786" y="208"/>
                    <a:pt x="786" y="210"/>
                  </a:cubicBezTo>
                  <a:cubicBezTo>
                    <a:pt x="789" y="211"/>
                    <a:pt x="789" y="208"/>
                    <a:pt x="789" y="207"/>
                  </a:cubicBezTo>
                  <a:cubicBezTo>
                    <a:pt x="797" y="195"/>
                    <a:pt x="804" y="179"/>
                    <a:pt x="809" y="165"/>
                  </a:cubicBezTo>
                  <a:cubicBezTo>
                    <a:pt x="803" y="172"/>
                    <a:pt x="802" y="183"/>
                    <a:pt x="796" y="190"/>
                  </a:cubicBezTo>
                  <a:close/>
                  <a:moveTo>
                    <a:pt x="698" y="190"/>
                  </a:moveTo>
                  <a:cubicBezTo>
                    <a:pt x="695" y="189"/>
                    <a:pt x="693" y="190"/>
                    <a:pt x="693" y="194"/>
                  </a:cubicBezTo>
                  <a:cubicBezTo>
                    <a:pt x="695" y="195"/>
                    <a:pt x="694" y="191"/>
                    <a:pt x="695" y="193"/>
                  </a:cubicBezTo>
                  <a:cubicBezTo>
                    <a:pt x="692" y="198"/>
                    <a:pt x="694" y="203"/>
                    <a:pt x="694" y="208"/>
                  </a:cubicBezTo>
                  <a:cubicBezTo>
                    <a:pt x="695" y="221"/>
                    <a:pt x="691" y="234"/>
                    <a:pt x="693" y="246"/>
                  </a:cubicBezTo>
                  <a:cubicBezTo>
                    <a:pt x="695" y="230"/>
                    <a:pt x="697" y="212"/>
                    <a:pt x="699" y="195"/>
                  </a:cubicBezTo>
                  <a:cubicBezTo>
                    <a:pt x="699" y="190"/>
                    <a:pt x="701" y="185"/>
                    <a:pt x="700" y="180"/>
                  </a:cubicBezTo>
                  <a:cubicBezTo>
                    <a:pt x="700" y="184"/>
                    <a:pt x="698" y="186"/>
                    <a:pt x="698" y="190"/>
                  </a:cubicBezTo>
                  <a:close/>
                  <a:moveTo>
                    <a:pt x="720" y="279"/>
                  </a:moveTo>
                  <a:cubicBezTo>
                    <a:pt x="719" y="286"/>
                    <a:pt x="717" y="294"/>
                    <a:pt x="716" y="302"/>
                  </a:cubicBezTo>
                  <a:cubicBezTo>
                    <a:pt x="715" y="309"/>
                    <a:pt x="713" y="318"/>
                    <a:pt x="714" y="326"/>
                  </a:cubicBezTo>
                  <a:cubicBezTo>
                    <a:pt x="721" y="294"/>
                    <a:pt x="728" y="260"/>
                    <a:pt x="733" y="226"/>
                  </a:cubicBezTo>
                  <a:cubicBezTo>
                    <a:pt x="735" y="215"/>
                    <a:pt x="736" y="203"/>
                    <a:pt x="739" y="193"/>
                  </a:cubicBezTo>
                  <a:cubicBezTo>
                    <a:pt x="737" y="191"/>
                    <a:pt x="739" y="186"/>
                    <a:pt x="738" y="184"/>
                  </a:cubicBezTo>
                  <a:cubicBezTo>
                    <a:pt x="731" y="215"/>
                    <a:pt x="727" y="247"/>
                    <a:pt x="720" y="279"/>
                  </a:cubicBezTo>
                  <a:close/>
                  <a:moveTo>
                    <a:pt x="401" y="196"/>
                  </a:moveTo>
                  <a:cubicBezTo>
                    <a:pt x="401" y="197"/>
                    <a:pt x="402" y="197"/>
                    <a:pt x="401" y="197"/>
                  </a:cubicBezTo>
                  <a:cubicBezTo>
                    <a:pt x="396" y="200"/>
                    <a:pt x="392" y="204"/>
                    <a:pt x="385" y="205"/>
                  </a:cubicBezTo>
                  <a:cubicBezTo>
                    <a:pt x="385" y="209"/>
                    <a:pt x="381" y="208"/>
                    <a:pt x="379" y="209"/>
                  </a:cubicBezTo>
                  <a:cubicBezTo>
                    <a:pt x="375" y="211"/>
                    <a:pt x="371" y="214"/>
                    <a:pt x="367" y="216"/>
                  </a:cubicBezTo>
                  <a:cubicBezTo>
                    <a:pt x="361" y="218"/>
                    <a:pt x="354" y="218"/>
                    <a:pt x="350" y="223"/>
                  </a:cubicBezTo>
                  <a:cubicBezTo>
                    <a:pt x="346" y="223"/>
                    <a:pt x="343" y="225"/>
                    <a:pt x="340" y="227"/>
                  </a:cubicBezTo>
                  <a:cubicBezTo>
                    <a:pt x="347" y="230"/>
                    <a:pt x="352" y="234"/>
                    <a:pt x="358" y="237"/>
                  </a:cubicBezTo>
                  <a:cubicBezTo>
                    <a:pt x="378" y="224"/>
                    <a:pt x="404" y="217"/>
                    <a:pt x="424" y="204"/>
                  </a:cubicBezTo>
                  <a:cubicBezTo>
                    <a:pt x="415" y="201"/>
                    <a:pt x="411" y="192"/>
                    <a:pt x="401" y="196"/>
                  </a:cubicBezTo>
                  <a:close/>
                  <a:moveTo>
                    <a:pt x="427" y="202"/>
                  </a:moveTo>
                  <a:cubicBezTo>
                    <a:pt x="428" y="202"/>
                    <a:pt x="431" y="202"/>
                    <a:pt x="432" y="200"/>
                  </a:cubicBezTo>
                  <a:cubicBezTo>
                    <a:pt x="430" y="201"/>
                    <a:pt x="428" y="200"/>
                    <a:pt x="427" y="202"/>
                  </a:cubicBezTo>
                  <a:close/>
                  <a:moveTo>
                    <a:pt x="308" y="215"/>
                  </a:moveTo>
                  <a:cubicBezTo>
                    <a:pt x="309" y="215"/>
                    <a:pt x="309" y="213"/>
                    <a:pt x="311" y="214"/>
                  </a:cubicBezTo>
                  <a:cubicBezTo>
                    <a:pt x="309" y="211"/>
                    <a:pt x="305" y="210"/>
                    <a:pt x="301" y="208"/>
                  </a:cubicBezTo>
                  <a:cubicBezTo>
                    <a:pt x="300" y="210"/>
                    <a:pt x="297" y="212"/>
                    <a:pt x="296" y="209"/>
                  </a:cubicBezTo>
                  <a:cubicBezTo>
                    <a:pt x="293" y="210"/>
                    <a:pt x="291" y="212"/>
                    <a:pt x="291" y="215"/>
                  </a:cubicBezTo>
                  <a:cubicBezTo>
                    <a:pt x="290" y="215"/>
                    <a:pt x="289" y="215"/>
                    <a:pt x="287" y="216"/>
                  </a:cubicBezTo>
                  <a:cubicBezTo>
                    <a:pt x="287" y="218"/>
                    <a:pt x="284" y="218"/>
                    <a:pt x="284" y="220"/>
                  </a:cubicBezTo>
                  <a:cubicBezTo>
                    <a:pt x="292" y="225"/>
                    <a:pt x="298" y="231"/>
                    <a:pt x="309" y="234"/>
                  </a:cubicBezTo>
                  <a:cubicBezTo>
                    <a:pt x="325" y="242"/>
                    <a:pt x="342" y="249"/>
                    <a:pt x="358" y="258"/>
                  </a:cubicBezTo>
                  <a:cubicBezTo>
                    <a:pt x="361" y="260"/>
                    <a:pt x="364" y="264"/>
                    <a:pt x="368" y="263"/>
                  </a:cubicBezTo>
                  <a:cubicBezTo>
                    <a:pt x="371" y="263"/>
                    <a:pt x="380" y="255"/>
                    <a:pt x="384" y="255"/>
                  </a:cubicBezTo>
                  <a:cubicBezTo>
                    <a:pt x="381" y="252"/>
                    <a:pt x="378" y="251"/>
                    <a:pt x="374" y="250"/>
                  </a:cubicBezTo>
                  <a:cubicBezTo>
                    <a:pt x="373" y="250"/>
                    <a:pt x="373" y="252"/>
                    <a:pt x="372" y="253"/>
                  </a:cubicBezTo>
                  <a:cubicBezTo>
                    <a:pt x="371" y="253"/>
                    <a:pt x="371" y="253"/>
                    <a:pt x="370" y="253"/>
                  </a:cubicBezTo>
                  <a:cubicBezTo>
                    <a:pt x="370" y="252"/>
                    <a:pt x="369" y="252"/>
                    <a:pt x="369" y="251"/>
                  </a:cubicBezTo>
                  <a:cubicBezTo>
                    <a:pt x="370" y="249"/>
                    <a:pt x="372" y="249"/>
                    <a:pt x="373" y="248"/>
                  </a:cubicBezTo>
                  <a:cubicBezTo>
                    <a:pt x="372" y="248"/>
                    <a:pt x="370" y="248"/>
                    <a:pt x="370" y="246"/>
                  </a:cubicBezTo>
                  <a:cubicBezTo>
                    <a:pt x="372" y="244"/>
                    <a:pt x="375" y="246"/>
                    <a:pt x="377" y="246"/>
                  </a:cubicBezTo>
                  <a:cubicBezTo>
                    <a:pt x="380" y="246"/>
                    <a:pt x="382" y="244"/>
                    <a:pt x="384" y="243"/>
                  </a:cubicBezTo>
                  <a:cubicBezTo>
                    <a:pt x="398" y="234"/>
                    <a:pt x="417" y="226"/>
                    <a:pt x="429" y="217"/>
                  </a:cubicBezTo>
                  <a:cubicBezTo>
                    <a:pt x="429" y="216"/>
                    <a:pt x="428" y="217"/>
                    <a:pt x="428" y="216"/>
                  </a:cubicBezTo>
                  <a:cubicBezTo>
                    <a:pt x="431" y="214"/>
                    <a:pt x="435" y="213"/>
                    <a:pt x="438" y="212"/>
                  </a:cubicBezTo>
                  <a:cubicBezTo>
                    <a:pt x="435" y="210"/>
                    <a:pt x="431" y="208"/>
                    <a:pt x="427" y="206"/>
                  </a:cubicBezTo>
                  <a:cubicBezTo>
                    <a:pt x="405" y="215"/>
                    <a:pt x="383" y="227"/>
                    <a:pt x="361" y="237"/>
                  </a:cubicBezTo>
                  <a:cubicBezTo>
                    <a:pt x="360" y="240"/>
                    <a:pt x="362" y="240"/>
                    <a:pt x="363" y="242"/>
                  </a:cubicBezTo>
                  <a:cubicBezTo>
                    <a:pt x="362" y="243"/>
                    <a:pt x="360" y="242"/>
                    <a:pt x="359" y="241"/>
                  </a:cubicBezTo>
                  <a:cubicBezTo>
                    <a:pt x="350" y="238"/>
                    <a:pt x="344" y="233"/>
                    <a:pt x="337" y="229"/>
                  </a:cubicBezTo>
                  <a:cubicBezTo>
                    <a:pt x="335" y="230"/>
                    <a:pt x="331" y="233"/>
                    <a:pt x="329" y="230"/>
                  </a:cubicBezTo>
                  <a:cubicBezTo>
                    <a:pt x="332" y="229"/>
                    <a:pt x="333" y="229"/>
                    <a:pt x="335" y="228"/>
                  </a:cubicBezTo>
                  <a:cubicBezTo>
                    <a:pt x="329" y="225"/>
                    <a:pt x="325" y="221"/>
                    <a:pt x="320" y="219"/>
                  </a:cubicBezTo>
                  <a:cubicBezTo>
                    <a:pt x="320" y="220"/>
                    <a:pt x="320" y="221"/>
                    <a:pt x="319" y="221"/>
                  </a:cubicBezTo>
                  <a:cubicBezTo>
                    <a:pt x="313" y="220"/>
                    <a:pt x="311" y="226"/>
                    <a:pt x="308" y="226"/>
                  </a:cubicBezTo>
                  <a:cubicBezTo>
                    <a:pt x="311" y="222"/>
                    <a:pt x="314" y="220"/>
                    <a:pt x="318" y="218"/>
                  </a:cubicBezTo>
                  <a:cubicBezTo>
                    <a:pt x="318" y="216"/>
                    <a:pt x="316" y="216"/>
                    <a:pt x="315" y="215"/>
                  </a:cubicBezTo>
                  <a:cubicBezTo>
                    <a:pt x="316" y="214"/>
                    <a:pt x="316" y="214"/>
                    <a:pt x="316" y="213"/>
                  </a:cubicBezTo>
                  <a:cubicBezTo>
                    <a:pt x="313" y="213"/>
                    <a:pt x="312" y="216"/>
                    <a:pt x="309" y="217"/>
                  </a:cubicBezTo>
                  <a:cubicBezTo>
                    <a:pt x="309" y="216"/>
                    <a:pt x="306" y="215"/>
                    <a:pt x="308" y="215"/>
                  </a:cubicBezTo>
                  <a:close/>
                  <a:moveTo>
                    <a:pt x="440" y="267"/>
                  </a:moveTo>
                  <a:cubicBezTo>
                    <a:pt x="454" y="260"/>
                    <a:pt x="473" y="253"/>
                    <a:pt x="486" y="243"/>
                  </a:cubicBezTo>
                  <a:cubicBezTo>
                    <a:pt x="471" y="233"/>
                    <a:pt x="456" y="224"/>
                    <a:pt x="441" y="214"/>
                  </a:cubicBezTo>
                  <a:cubicBezTo>
                    <a:pt x="420" y="226"/>
                    <a:pt x="400" y="236"/>
                    <a:pt x="379" y="248"/>
                  </a:cubicBezTo>
                  <a:cubicBezTo>
                    <a:pt x="383" y="249"/>
                    <a:pt x="385" y="252"/>
                    <a:pt x="390" y="252"/>
                  </a:cubicBezTo>
                  <a:cubicBezTo>
                    <a:pt x="408" y="242"/>
                    <a:pt x="431" y="233"/>
                    <a:pt x="451" y="223"/>
                  </a:cubicBezTo>
                  <a:cubicBezTo>
                    <a:pt x="451" y="224"/>
                    <a:pt x="450" y="224"/>
                    <a:pt x="450" y="225"/>
                  </a:cubicBezTo>
                  <a:cubicBezTo>
                    <a:pt x="451" y="226"/>
                    <a:pt x="452" y="223"/>
                    <a:pt x="453" y="225"/>
                  </a:cubicBezTo>
                  <a:cubicBezTo>
                    <a:pt x="431" y="235"/>
                    <a:pt x="410" y="243"/>
                    <a:pt x="392" y="254"/>
                  </a:cubicBezTo>
                  <a:cubicBezTo>
                    <a:pt x="397" y="256"/>
                    <a:pt x="403" y="263"/>
                    <a:pt x="410" y="261"/>
                  </a:cubicBezTo>
                  <a:cubicBezTo>
                    <a:pt x="411" y="258"/>
                    <a:pt x="414" y="258"/>
                    <a:pt x="417" y="256"/>
                  </a:cubicBezTo>
                  <a:cubicBezTo>
                    <a:pt x="431" y="248"/>
                    <a:pt x="448" y="242"/>
                    <a:pt x="462" y="233"/>
                  </a:cubicBezTo>
                  <a:cubicBezTo>
                    <a:pt x="462" y="234"/>
                    <a:pt x="463" y="234"/>
                    <a:pt x="464" y="235"/>
                  </a:cubicBezTo>
                  <a:cubicBezTo>
                    <a:pt x="460" y="236"/>
                    <a:pt x="458" y="240"/>
                    <a:pt x="452" y="239"/>
                  </a:cubicBezTo>
                  <a:cubicBezTo>
                    <a:pt x="451" y="240"/>
                    <a:pt x="453" y="241"/>
                    <a:pt x="451" y="242"/>
                  </a:cubicBezTo>
                  <a:cubicBezTo>
                    <a:pt x="438" y="249"/>
                    <a:pt x="421" y="254"/>
                    <a:pt x="408" y="264"/>
                  </a:cubicBezTo>
                  <a:cubicBezTo>
                    <a:pt x="415" y="267"/>
                    <a:pt x="419" y="272"/>
                    <a:pt x="427" y="274"/>
                  </a:cubicBezTo>
                  <a:cubicBezTo>
                    <a:pt x="431" y="271"/>
                    <a:pt x="436" y="269"/>
                    <a:pt x="440" y="267"/>
                  </a:cubicBezTo>
                  <a:close/>
                  <a:moveTo>
                    <a:pt x="796" y="218"/>
                  </a:moveTo>
                  <a:cubicBezTo>
                    <a:pt x="796" y="216"/>
                    <a:pt x="797" y="216"/>
                    <a:pt x="797" y="214"/>
                  </a:cubicBezTo>
                  <a:cubicBezTo>
                    <a:pt x="797" y="214"/>
                    <a:pt x="796" y="214"/>
                    <a:pt x="796" y="214"/>
                  </a:cubicBezTo>
                  <a:cubicBezTo>
                    <a:pt x="797" y="216"/>
                    <a:pt x="794" y="217"/>
                    <a:pt x="796" y="218"/>
                  </a:cubicBezTo>
                  <a:close/>
                  <a:moveTo>
                    <a:pt x="793" y="224"/>
                  </a:moveTo>
                  <a:cubicBezTo>
                    <a:pt x="793" y="221"/>
                    <a:pt x="795" y="220"/>
                    <a:pt x="796" y="218"/>
                  </a:cubicBezTo>
                  <a:cubicBezTo>
                    <a:pt x="793" y="218"/>
                    <a:pt x="793" y="222"/>
                    <a:pt x="793" y="224"/>
                  </a:cubicBezTo>
                  <a:close/>
                  <a:moveTo>
                    <a:pt x="1048" y="270"/>
                  </a:moveTo>
                  <a:cubicBezTo>
                    <a:pt x="1044" y="267"/>
                    <a:pt x="1039" y="264"/>
                    <a:pt x="1034" y="261"/>
                  </a:cubicBezTo>
                  <a:cubicBezTo>
                    <a:pt x="1027" y="255"/>
                    <a:pt x="1017" y="250"/>
                    <a:pt x="1009" y="244"/>
                  </a:cubicBezTo>
                  <a:cubicBezTo>
                    <a:pt x="1008" y="243"/>
                    <a:pt x="1007" y="243"/>
                    <a:pt x="1006" y="243"/>
                  </a:cubicBezTo>
                  <a:cubicBezTo>
                    <a:pt x="997" y="234"/>
                    <a:pt x="986" y="228"/>
                    <a:pt x="977" y="219"/>
                  </a:cubicBezTo>
                  <a:cubicBezTo>
                    <a:pt x="974" y="223"/>
                    <a:pt x="966" y="223"/>
                    <a:pt x="964" y="228"/>
                  </a:cubicBezTo>
                  <a:cubicBezTo>
                    <a:pt x="988" y="248"/>
                    <a:pt x="1017" y="265"/>
                    <a:pt x="1042" y="284"/>
                  </a:cubicBezTo>
                  <a:cubicBezTo>
                    <a:pt x="1049" y="282"/>
                    <a:pt x="1054" y="280"/>
                    <a:pt x="1060" y="279"/>
                  </a:cubicBezTo>
                  <a:cubicBezTo>
                    <a:pt x="1057" y="275"/>
                    <a:pt x="1052" y="272"/>
                    <a:pt x="1048" y="270"/>
                  </a:cubicBezTo>
                  <a:close/>
                  <a:moveTo>
                    <a:pt x="778" y="226"/>
                  </a:moveTo>
                  <a:cubicBezTo>
                    <a:pt x="778" y="226"/>
                    <a:pt x="777" y="226"/>
                    <a:pt x="777" y="226"/>
                  </a:cubicBezTo>
                  <a:cubicBezTo>
                    <a:pt x="776" y="228"/>
                    <a:pt x="777" y="228"/>
                    <a:pt x="777" y="229"/>
                  </a:cubicBezTo>
                  <a:cubicBezTo>
                    <a:pt x="779" y="229"/>
                    <a:pt x="780" y="228"/>
                    <a:pt x="780" y="227"/>
                  </a:cubicBezTo>
                  <a:cubicBezTo>
                    <a:pt x="779" y="227"/>
                    <a:pt x="778" y="227"/>
                    <a:pt x="777" y="227"/>
                  </a:cubicBezTo>
                  <a:cubicBezTo>
                    <a:pt x="778" y="227"/>
                    <a:pt x="778" y="226"/>
                    <a:pt x="778" y="226"/>
                  </a:cubicBezTo>
                  <a:close/>
                  <a:moveTo>
                    <a:pt x="782" y="250"/>
                  </a:moveTo>
                  <a:cubicBezTo>
                    <a:pt x="781" y="248"/>
                    <a:pt x="781" y="252"/>
                    <a:pt x="780" y="249"/>
                  </a:cubicBezTo>
                  <a:cubicBezTo>
                    <a:pt x="781" y="248"/>
                    <a:pt x="780" y="244"/>
                    <a:pt x="783" y="245"/>
                  </a:cubicBezTo>
                  <a:cubicBezTo>
                    <a:pt x="784" y="243"/>
                    <a:pt x="782" y="243"/>
                    <a:pt x="783" y="242"/>
                  </a:cubicBezTo>
                  <a:cubicBezTo>
                    <a:pt x="783" y="240"/>
                    <a:pt x="781" y="243"/>
                    <a:pt x="781" y="241"/>
                  </a:cubicBezTo>
                  <a:cubicBezTo>
                    <a:pt x="785" y="237"/>
                    <a:pt x="787" y="233"/>
                    <a:pt x="789" y="227"/>
                  </a:cubicBezTo>
                  <a:cubicBezTo>
                    <a:pt x="786" y="225"/>
                    <a:pt x="779" y="240"/>
                    <a:pt x="780" y="242"/>
                  </a:cubicBezTo>
                  <a:cubicBezTo>
                    <a:pt x="780" y="242"/>
                    <a:pt x="779" y="242"/>
                    <a:pt x="779" y="242"/>
                  </a:cubicBezTo>
                  <a:cubicBezTo>
                    <a:pt x="779" y="243"/>
                    <a:pt x="779" y="244"/>
                    <a:pt x="779" y="246"/>
                  </a:cubicBezTo>
                  <a:cubicBezTo>
                    <a:pt x="767" y="273"/>
                    <a:pt x="754" y="307"/>
                    <a:pt x="744" y="337"/>
                  </a:cubicBezTo>
                  <a:cubicBezTo>
                    <a:pt x="747" y="337"/>
                    <a:pt x="744" y="332"/>
                    <a:pt x="748" y="333"/>
                  </a:cubicBezTo>
                  <a:cubicBezTo>
                    <a:pt x="749" y="330"/>
                    <a:pt x="748" y="327"/>
                    <a:pt x="750" y="326"/>
                  </a:cubicBezTo>
                  <a:cubicBezTo>
                    <a:pt x="748" y="325"/>
                    <a:pt x="751" y="324"/>
                    <a:pt x="751" y="322"/>
                  </a:cubicBezTo>
                  <a:cubicBezTo>
                    <a:pt x="757" y="309"/>
                    <a:pt x="761" y="291"/>
                    <a:pt x="768" y="280"/>
                  </a:cubicBezTo>
                  <a:cubicBezTo>
                    <a:pt x="768" y="277"/>
                    <a:pt x="769" y="277"/>
                    <a:pt x="769" y="275"/>
                  </a:cubicBezTo>
                  <a:cubicBezTo>
                    <a:pt x="772" y="271"/>
                    <a:pt x="772" y="263"/>
                    <a:pt x="777" y="258"/>
                  </a:cubicBezTo>
                  <a:cubicBezTo>
                    <a:pt x="778" y="258"/>
                    <a:pt x="777" y="261"/>
                    <a:pt x="778" y="260"/>
                  </a:cubicBezTo>
                  <a:cubicBezTo>
                    <a:pt x="778" y="258"/>
                    <a:pt x="780" y="258"/>
                    <a:pt x="780" y="257"/>
                  </a:cubicBezTo>
                  <a:cubicBezTo>
                    <a:pt x="779" y="257"/>
                    <a:pt x="778" y="257"/>
                    <a:pt x="778" y="256"/>
                  </a:cubicBezTo>
                  <a:cubicBezTo>
                    <a:pt x="778" y="253"/>
                    <a:pt x="779" y="250"/>
                    <a:pt x="782" y="250"/>
                  </a:cubicBezTo>
                  <a:close/>
                  <a:moveTo>
                    <a:pt x="878" y="297"/>
                  </a:moveTo>
                  <a:cubicBezTo>
                    <a:pt x="871" y="302"/>
                    <a:pt x="868" y="309"/>
                    <a:pt x="862" y="314"/>
                  </a:cubicBezTo>
                  <a:cubicBezTo>
                    <a:pt x="848" y="339"/>
                    <a:pt x="831" y="357"/>
                    <a:pt x="816" y="381"/>
                  </a:cubicBezTo>
                  <a:cubicBezTo>
                    <a:pt x="814" y="381"/>
                    <a:pt x="815" y="384"/>
                    <a:pt x="812" y="383"/>
                  </a:cubicBezTo>
                  <a:cubicBezTo>
                    <a:pt x="813" y="386"/>
                    <a:pt x="810" y="388"/>
                    <a:pt x="808" y="391"/>
                  </a:cubicBezTo>
                  <a:cubicBezTo>
                    <a:pt x="805" y="397"/>
                    <a:pt x="801" y="402"/>
                    <a:pt x="798" y="408"/>
                  </a:cubicBezTo>
                  <a:cubicBezTo>
                    <a:pt x="798" y="408"/>
                    <a:pt x="799" y="409"/>
                    <a:pt x="799" y="408"/>
                  </a:cubicBezTo>
                  <a:cubicBezTo>
                    <a:pt x="799" y="408"/>
                    <a:pt x="799" y="408"/>
                    <a:pt x="799" y="408"/>
                  </a:cubicBezTo>
                  <a:cubicBezTo>
                    <a:pt x="812" y="392"/>
                    <a:pt x="832" y="382"/>
                    <a:pt x="850" y="371"/>
                  </a:cubicBezTo>
                  <a:cubicBezTo>
                    <a:pt x="852" y="369"/>
                    <a:pt x="850" y="369"/>
                    <a:pt x="851" y="368"/>
                  </a:cubicBezTo>
                  <a:cubicBezTo>
                    <a:pt x="853" y="369"/>
                    <a:pt x="854" y="367"/>
                    <a:pt x="858" y="369"/>
                  </a:cubicBezTo>
                  <a:cubicBezTo>
                    <a:pt x="869" y="360"/>
                    <a:pt x="882" y="352"/>
                    <a:pt x="894" y="345"/>
                  </a:cubicBezTo>
                  <a:cubicBezTo>
                    <a:pt x="925" y="324"/>
                    <a:pt x="964" y="311"/>
                    <a:pt x="1004" y="297"/>
                  </a:cubicBezTo>
                  <a:cubicBezTo>
                    <a:pt x="1004" y="295"/>
                    <a:pt x="1002" y="296"/>
                    <a:pt x="1002" y="294"/>
                  </a:cubicBezTo>
                  <a:cubicBezTo>
                    <a:pt x="1004" y="294"/>
                    <a:pt x="1006" y="295"/>
                    <a:pt x="1007" y="295"/>
                  </a:cubicBezTo>
                  <a:cubicBezTo>
                    <a:pt x="1018" y="291"/>
                    <a:pt x="1031" y="288"/>
                    <a:pt x="1041" y="284"/>
                  </a:cubicBezTo>
                  <a:cubicBezTo>
                    <a:pt x="1014" y="267"/>
                    <a:pt x="985" y="249"/>
                    <a:pt x="961" y="228"/>
                  </a:cubicBezTo>
                  <a:cubicBezTo>
                    <a:pt x="959" y="232"/>
                    <a:pt x="953" y="232"/>
                    <a:pt x="952" y="235"/>
                  </a:cubicBezTo>
                  <a:cubicBezTo>
                    <a:pt x="952" y="238"/>
                    <a:pt x="955" y="238"/>
                    <a:pt x="956" y="238"/>
                  </a:cubicBezTo>
                  <a:cubicBezTo>
                    <a:pt x="957" y="239"/>
                    <a:pt x="956" y="240"/>
                    <a:pt x="956" y="240"/>
                  </a:cubicBezTo>
                  <a:cubicBezTo>
                    <a:pt x="957" y="241"/>
                    <a:pt x="962" y="242"/>
                    <a:pt x="963" y="244"/>
                  </a:cubicBezTo>
                  <a:cubicBezTo>
                    <a:pt x="965" y="245"/>
                    <a:pt x="965" y="247"/>
                    <a:pt x="966" y="247"/>
                  </a:cubicBezTo>
                  <a:cubicBezTo>
                    <a:pt x="969" y="249"/>
                    <a:pt x="968" y="248"/>
                    <a:pt x="970" y="249"/>
                  </a:cubicBezTo>
                  <a:cubicBezTo>
                    <a:pt x="971" y="250"/>
                    <a:pt x="971" y="252"/>
                    <a:pt x="972" y="252"/>
                  </a:cubicBezTo>
                  <a:cubicBezTo>
                    <a:pt x="973" y="253"/>
                    <a:pt x="975" y="253"/>
                    <a:pt x="976" y="253"/>
                  </a:cubicBezTo>
                  <a:cubicBezTo>
                    <a:pt x="976" y="253"/>
                    <a:pt x="975" y="255"/>
                    <a:pt x="976" y="255"/>
                  </a:cubicBezTo>
                  <a:cubicBezTo>
                    <a:pt x="978" y="257"/>
                    <a:pt x="984" y="260"/>
                    <a:pt x="986" y="261"/>
                  </a:cubicBezTo>
                  <a:cubicBezTo>
                    <a:pt x="990" y="267"/>
                    <a:pt x="999" y="268"/>
                    <a:pt x="1002" y="274"/>
                  </a:cubicBezTo>
                  <a:cubicBezTo>
                    <a:pt x="1006" y="275"/>
                    <a:pt x="1006" y="277"/>
                    <a:pt x="1011" y="278"/>
                  </a:cubicBezTo>
                  <a:cubicBezTo>
                    <a:pt x="1011" y="280"/>
                    <a:pt x="1013" y="279"/>
                    <a:pt x="1013" y="282"/>
                  </a:cubicBezTo>
                  <a:cubicBezTo>
                    <a:pt x="991" y="269"/>
                    <a:pt x="969" y="252"/>
                    <a:pt x="949" y="236"/>
                  </a:cubicBezTo>
                  <a:cubicBezTo>
                    <a:pt x="932" y="248"/>
                    <a:pt x="913" y="259"/>
                    <a:pt x="898" y="273"/>
                  </a:cubicBezTo>
                  <a:cubicBezTo>
                    <a:pt x="900" y="274"/>
                    <a:pt x="897" y="275"/>
                    <a:pt x="897" y="277"/>
                  </a:cubicBezTo>
                  <a:cubicBezTo>
                    <a:pt x="896" y="276"/>
                    <a:pt x="896" y="275"/>
                    <a:pt x="895" y="276"/>
                  </a:cubicBezTo>
                  <a:cubicBezTo>
                    <a:pt x="892" y="278"/>
                    <a:pt x="890" y="281"/>
                    <a:pt x="886" y="282"/>
                  </a:cubicBezTo>
                  <a:cubicBezTo>
                    <a:pt x="886" y="287"/>
                    <a:pt x="878" y="289"/>
                    <a:pt x="878" y="297"/>
                  </a:cubicBezTo>
                  <a:close/>
                  <a:moveTo>
                    <a:pt x="412" y="297"/>
                  </a:moveTo>
                  <a:cubicBezTo>
                    <a:pt x="404" y="294"/>
                    <a:pt x="397" y="288"/>
                    <a:pt x="391" y="283"/>
                  </a:cubicBezTo>
                  <a:cubicBezTo>
                    <a:pt x="380" y="277"/>
                    <a:pt x="372" y="270"/>
                    <a:pt x="362" y="264"/>
                  </a:cubicBezTo>
                  <a:cubicBezTo>
                    <a:pt x="356" y="262"/>
                    <a:pt x="352" y="260"/>
                    <a:pt x="349" y="257"/>
                  </a:cubicBezTo>
                  <a:cubicBezTo>
                    <a:pt x="347" y="256"/>
                    <a:pt x="347" y="257"/>
                    <a:pt x="345" y="256"/>
                  </a:cubicBezTo>
                  <a:cubicBezTo>
                    <a:pt x="335" y="248"/>
                    <a:pt x="320" y="244"/>
                    <a:pt x="308" y="238"/>
                  </a:cubicBezTo>
                  <a:cubicBezTo>
                    <a:pt x="307" y="238"/>
                    <a:pt x="306" y="239"/>
                    <a:pt x="306" y="239"/>
                  </a:cubicBezTo>
                  <a:cubicBezTo>
                    <a:pt x="304" y="239"/>
                    <a:pt x="304" y="240"/>
                    <a:pt x="303" y="239"/>
                  </a:cubicBezTo>
                  <a:cubicBezTo>
                    <a:pt x="298" y="246"/>
                    <a:pt x="289" y="247"/>
                    <a:pt x="283" y="252"/>
                  </a:cubicBezTo>
                  <a:cubicBezTo>
                    <a:pt x="282" y="254"/>
                    <a:pt x="284" y="256"/>
                    <a:pt x="283" y="257"/>
                  </a:cubicBezTo>
                  <a:cubicBezTo>
                    <a:pt x="281" y="256"/>
                    <a:pt x="282" y="253"/>
                    <a:pt x="281" y="253"/>
                  </a:cubicBezTo>
                  <a:cubicBezTo>
                    <a:pt x="280" y="254"/>
                    <a:pt x="277" y="255"/>
                    <a:pt x="276" y="256"/>
                  </a:cubicBezTo>
                  <a:cubicBezTo>
                    <a:pt x="303" y="266"/>
                    <a:pt x="328" y="274"/>
                    <a:pt x="353" y="285"/>
                  </a:cubicBezTo>
                  <a:cubicBezTo>
                    <a:pt x="357" y="290"/>
                    <a:pt x="364" y="291"/>
                    <a:pt x="371" y="293"/>
                  </a:cubicBezTo>
                  <a:cubicBezTo>
                    <a:pt x="398" y="308"/>
                    <a:pt x="426" y="322"/>
                    <a:pt x="453" y="337"/>
                  </a:cubicBezTo>
                  <a:cubicBezTo>
                    <a:pt x="461" y="343"/>
                    <a:pt x="468" y="351"/>
                    <a:pt x="478" y="356"/>
                  </a:cubicBezTo>
                  <a:cubicBezTo>
                    <a:pt x="486" y="364"/>
                    <a:pt x="497" y="369"/>
                    <a:pt x="504" y="377"/>
                  </a:cubicBezTo>
                  <a:cubicBezTo>
                    <a:pt x="508" y="378"/>
                    <a:pt x="509" y="383"/>
                    <a:pt x="513" y="382"/>
                  </a:cubicBezTo>
                  <a:cubicBezTo>
                    <a:pt x="493" y="365"/>
                    <a:pt x="474" y="347"/>
                    <a:pt x="452" y="332"/>
                  </a:cubicBezTo>
                  <a:cubicBezTo>
                    <a:pt x="452" y="330"/>
                    <a:pt x="451" y="330"/>
                    <a:pt x="451" y="329"/>
                  </a:cubicBezTo>
                  <a:cubicBezTo>
                    <a:pt x="450" y="328"/>
                    <a:pt x="448" y="328"/>
                    <a:pt x="448" y="327"/>
                  </a:cubicBezTo>
                  <a:cubicBezTo>
                    <a:pt x="449" y="326"/>
                    <a:pt x="447" y="325"/>
                    <a:pt x="448" y="323"/>
                  </a:cubicBezTo>
                  <a:cubicBezTo>
                    <a:pt x="436" y="314"/>
                    <a:pt x="423" y="307"/>
                    <a:pt x="412" y="297"/>
                  </a:cubicBezTo>
                  <a:close/>
                  <a:moveTo>
                    <a:pt x="784" y="244"/>
                  </a:moveTo>
                  <a:cubicBezTo>
                    <a:pt x="786" y="244"/>
                    <a:pt x="786" y="241"/>
                    <a:pt x="786" y="241"/>
                  </a:cubicBezTo>
                  <a:cubicBezTo>
                    <a:pt x="785" y="242"/>
                    <a:pt x="784" y="242"/>
                    <a:pt x="784" y="244"/>
                  </a:cubicBezTo>
                  <a:close/>
                  <a:moveTo>
                    <a:pt x="761" y="263"/>
                  </a:moveTo>
                  <a:cubicBezTo>
                    <a:pt x="763" y="256"/>
                    <a:pt x="769" y="249"/>
                    <a:pt x="769" y="242"/>
                  </a:cubicBezTo>
                  <a:cubicBezTo>
                    <a:pt x="766" y="249"/>
                    <a:pt x="762" y="256"/>
                    <a:pt x="761" y="263"/>
                  </a:cubicBezTo>
                  <a:close/>
                  <a:moveTo>
                    <a:pt x="519" y="276"/>
                  </a:moveTo>
                  <a:cubicBezTo>
                    <a:pt x="519" y="277"/>
                    <a:pt x="514" y="278"/>
                    <a:pt x="513" y="279"/>
                  </a:cubicBezTo>
                  <a:cubicBezTo>
                    <a:pt x="510" y="281"/>
                    <a:pt x="506" y="281"/>
                    <a:pt x="503" y="282"/>
                  </a:cubicBezTo>
                  <a:cubicBezTo>
                    <a:pt x="498" y="284"/>
                    <a:pt x="494" y="287"/>
                    <a:pt x="489" y="289"/>
                  </a:cubicBezTo>
                  <a:cubicBezTo>
                    <a:pt x="481" y="293"/>
                    <a:pt x="474" y="295"/>
                    <a:pt x="467" y="300"/>
                  </a:cubicBezTo>
                  <a:cubicBezTo>
                    <a:pt x="470" y="302"/>
                    <a:pt x="475" y="304"/>
                    <a:pt x="478" y="307"/>
                  </a:cubicBezTo>
                  <a:cubicBezTo>
                    <a:pt x="496" y="298"/>
                    <a:pt x="515" y="289"/>
                    <a:pt x="533" y="279"/>
                  </a:cubicBezTo>
                  <a:cubicBezTo>
                    <a:pt x="533" y="280"/>
                    <a:pt x="533" y="280"/>
                    <a:pt x="535" y="281"/>
                  </a:cubicBezTo>
                  <a:cubicBezTo>
                    <a:pt x="517" y="291"/>
                    <a:pt x="498" y="298"/>
                    <a:pt x="481" y="309"/>
                  </a:cubicBezTo>
                  <a:cubicBezTo>
                    <a:pt x="485" y="312"/>
                    <a:pt x="489" y="314"/>
                    <a:pt x="492" y="317"/>
                  </a:cubicBezTo>
                  <a:cubicBezTo>
                    <a:pt x="502" y="313"/>
                    <a:pt x="512" y="307"/>
                    <a:pt x="521" y="302"/>
                  </a:cubicBezTo>
                  <a:cubicBezTo>
                    <a:pt x="526" y="299"/>
                    <a:pt x="532" y="298"/>
                    <a:pt x="535" y="293"/>
                  </a:cubicBezTo>
                  <a:cubicBezTo>
                    <a:pt x="534" y="294"/>
                    <a:pt x="532" y="295"/>
                    <a:pt x="532" y="294"/>
                  </a:cubicBezTo>
                  <a:cubicBezTo>
                    <a:pt x="534" y="292"/>
                    <a:pt x="537" y="292"/>
                    <a:pt x="538" y="290"/>
                  </a:cubicBezTo>
                  <a:cubicBezTo>
                    <a:pt x="536" y="289"/>
                    <a:pt x="535" y="288"/>
                    <a:pt x="534" y="286"/>
                  </a:cubicBezTo>
                  <a:cubicBezTo>
                    <a:pt x="534" y="285"/>
                    <a:pt x="535" y="284"/>
                    <a:pt x="536" y="284"/>
                  </a:cubicBezTo>
                  <a:cubicBezTo>
                    <a:pt x="537" y="285"/>
                    <a:pt x="540" y="287"/>
                    <a:pt x="542" y="286"/>
                  </a:cubicBezTo>
                  <a:cubicBezTo>
                    <a:pt x="535" y="280"/>
                    <a:pt x="529" y="273"/>
                    <a:pt x="520" y="267"/>
                  </a:cubicBezTo>
                  <a:cubicBezTo>
                    <a:pt x="520" y="267"/>
                    <a:pt x="519" y="268"/>
                    <a:pt x="518" y="267"/>
                  </a:cubicBezTo>
                  <a:cubicBezTo>
                    <a:pt x="516" y="266"/>
                    <a:pt x="512" y="263"/>
                    <a:pt x="509" y="261"/>
                  </a:cubicBezTo>
                  <a:cubicBezTo>
                    <a:pt x="500" y="255"/>
                    <a:pt x="495" y="248"/>
                    <a:pt x="485" y="245"/>
                  </a:cubicBezTo>
                  <a:cubicBezTo>
                    <a:pt x="478" y="252"/>
                    <a:pt x="467" y="257"/>
                    <a:pt x="459" y="260"/>
                  </a:cubicBezTo>
                  <a:cubicBezTo>
                    <a:pt x="450" y="267"/>
                    <a:pt x="439" y="268"/>
                    <a:pt x="429" y="275"/>
                  </a:cubicBezTo>
                  <a:cubicBezTo>
                    <a:pt x="434" y="278"/>
                    <a:pt x="439" y="281"/>
                    <a:pt x="444" y="284"/>
                  </a:cubicBezTo>
                  <a:cubicBezTo>
                    <a:pt x="450" y="281"/>
                    <a:pt x="455" y="278"/>
                    <a:pt x="462" y="276"/>
                  </a:cubicBezTo>
                  <a:cubicBezTo>
                    <a:pt x="471" y="270"/>
                    <a:pt x="481" y="266"/>
                    <a:pt x="491" y="261"/>
                  </a:cubicBezTo>
                  <a:cubicBezTo>
                    <a:pt x="492" y="260"/>
                    <a:pt x="492" y="258"/>
                    <a:pt x="494" y="259"/>
                  </a:cubicBezTo>
                  <a:cubicBezTo>
                    <a:pt x="494" y="260"/>
                    <a:pt x="494" y="261"/>
                    <a:pt x="495" y="261"/>
                  </a:cubicBezTo>
                  <a:cubicBezTo>
                    <a:pt x="479" y="270"/>
                    <a:pt x="462" y="277"/>
                    <a:pt x="446" y="286"/>
                  </a:cubicBezTo>
                  <a:cubicBezTo>
                    <a:pt x="452" y="290"/>
                    <a:pt x="458" y="294"/>
                    <a:pt x="465" y="297"/>
                  </a:cubicBezTo>
                  <a:cubicBezTo>
                    <a:pt x="482" y="290"/>
                    <a:pt x="500" y="282"/>
                    <a:pt x="518" y="275"/>
                  </a:cubicBezTo>
                  <a:cubicBezTo>
                    <a:pt x="519" y="274"/>
                    <a:pt x="517" y="273"/>
                    <a:pt x="518" y="273"/>
                  </a:cubicBezTo>
                  <a:cubicBezTo>
                    <a:pt x="520" y="274"/>
                    <a:pt x="521" y="272"/>
                    <a:pt x="521" y="273"/>
                  </a:cubicBezTo>
                  <a:cubicBezTo>
                    <a:pt x="520" y="275"/>
                    <a:pt x="520" y="275"/>
                    <a:pt x="521" y="275"/>
                  </a:cubicBezTo>
                  <a:cubicBezTo>
                    <a:pt x="521" y="276"/>
                    <a:pt x="519" y="275"/>
                    <a:pt x="519" y="276"/>
                  </a:cubicBezTo>
                  <a:close/>
                  <a:moveTo>
                    <a:pt x="690" y="263"/>
                  </a:moveTo>
                  <a:cubicBezTo>
                    <a:pt x="691" y="263"/>
                    <a:pt x="690" y="260"/>
                    <a:pt x="691" y="260"/>
                  </a:cubicBezTo>
                  <a:cubicBezTo>
                    <a:pt x="691" y="261"/>
                    <a:pt x="691" y="262"/>
                    <a:pt x="692" y="262"/>
                  </a:cubicBezTo>
                  <a:cubicBezTo>
                    <a:pt x="692" y="257"/>
                    <a:pt x="694" y="251"/>
                    <a:pt x="692" y="247"/>
                  </a:cubicBezTo>
                  <a:cubicBezTo>
                    <a:pt x="692" y="251"/>
                    <a:pt x="688" y="259"/>
                    <a:pt x="690" y="263"/>
                  </a:cubicBezTo>
                  <a:close/>
                  <a:moveTo>
                    <a:pt x="768" y="257"/>
                  </a:moveTo>
                  <a:cubicBezTo>
                    <a:pt x="769" y="255"/>
                    <a:pt x="769" y="253"/>
                    <a:pt x="771" y="253"/>
                  </a:cubicBezTo>
                  <a:cubicBezTo>
                    <a:pt x="771" y="252"/>
                    <a:pt x="771" y="250"/>
                    <a:pt x="770" y="250"/>
                  </a:cubicBezTo>
                  <a:cubicBezTo>
                    <a:pt x="770" y="252"/>
                    <a:pt x="766" y="254"/>
                    <a:pt x="768" y="257"/>
                  </a:cubicBezTo>
                  <a:close/>
                  <a:moveTo>
                    <a:pt x="1159" y="256"/>
                  </a:moveTo>
                  <a:cubicBezTo>
                    <a:pt x="1159" y="255"/>
                    <a:pt x="1155" y="254"/>
                    <a:pt x="1154" y="254"/>
                  </a:cubicBezTo>
                  <a:cubicBezTo>
                    <a:pt x="1156" y="255"/>
                    <a:pt x="1158" y="255"/>
                    <a:pt x="1159" y="256"/>
                  </a:cubicBezTo>
                  <a:close/>
                  <a:moveTo>
                    <a:pt x="257" y="258"/>
                  </a:moveTo>
                  <a:cubicBezTo>
                    <a:pt x="258" y="256"/>
                    <a:pt x="259" y="256"/>
                    <a:pt x="259" y="254"/>
                  </a:cubicBezTo>
                  <a:cubicBezTo>
                    <a:pt x="258" y="254"/>
                    <a:pt x="257" y="254"/>
                    <a:pt x="256" y="254"/>
                  </a:cubicBezTo>
                  <a:cubicBezTo>
                    <a:pt x="256" y="256"/>
                    <a:pt x="257" y="257"/>
                    <a:pt x="257" y="258"/>
                  </a:cubicBezTo>
                  <a:close/>
                  <a:moveTo>
                    <a:pt x="386" y="256"/>
                  </a:moveTo>
                  <a:cubicBezTo>
                    <a:pt x="379" y="257"/>
                    <a:pt x="376" y="262"/>
                    <a:pt x="369" y="264"/>
                  </a:cubicBezTo>
                  <a:cubicBezTo>
                    <a:pt x="374" y="268"/>
                    <a:pt x="381" y="274"/>
                    <a:pt x="386" y="274"/>
                  </a:cubicBezTo>
                  <a:cubicBezTo>
                    <a:pt x="386" y="274"/>
                    <a:pt x="385" y="274"/>
                    <a:pt x="385" y="275"/>
                  </a:cubicBezTo>
                  <a:cubicBezTo>
                    <a:pt x="391" y="279"/>
                    <a:pt x="398" y="285"/>
                    <a:pt x="405" y="287"/>
                  </a:cubicBezTo>
                  <a:cubicBezTo>
                    <a:pt x="406" y="281"/>
                    <a:pt x="417" y="280"/>
                    <a:pt x="422" y="276"/>
                  </a:cubicBezTo>
                  <a:cubicBezTo>
                    <a:pt x="416" y="272"/>
                    <a:pt x="409" y="268"/>
                    <a:pt x="404" y="264"/>
                  </a:cubicBezTo>
                  <a:cubicBezTo>
                    <a:pt x="403" y="266"/>
                    <a:pt x="402" y="266"/>
                    <a:pt x="401" y="267"/>
                  </a:cubicBezTo>
                  <a:cubicBezTo>
                    <a:pt x="398" y="266"/>
                    <a:pt x="391" y="274"/>
                    <a:pt x="387" y="273"/>
                  </a:cubicBezTo>
                  <a:cubicBezTo>
                    <a:pt x="391" y="269"/>
                    <a:pt x="398" y="267"/>
                    <a:pt x="402" y="264"/>
                  </a:cubicBezTo>
                  <a:cubicBezTo>
                    <a:pt x="397" y="261"/>
                    <a:pt x="391" y="258"/>
                    <a:pt x="386" y="255"/>
                  </a:cubicBezTo>
                  <a:cubicBezTo>
                    <a:pt x="386" y="255"/>
                    <a:pt x="386" y="256"/>
                    <a:pt x="386" y="256"/>
                  </a:cubicBezTo>
                  <a:close/>
                  <a:moveTo>
                    <a:pt x="649" y="261"/>
                  </a:moveTo>
                  <a:cubicBezTo>
                    <a:pt x="649" y="260"/>
                    <a:pt x="648" y="257"/>
                    <a:pt x="648" y="258"/>
                  </a:cubicBezTo>
                  <a:cubicBezTo>
                    <a:pt x="648" y="258"/>
                    <a:pt x="647" y="261"/>
                    <a:pt x="649" y="261"/>
                  </a:cubicBezTo>
                  <a:close/>
                  <a:moveTo>
                    <a:pt x="973" y="340"/>
                  </a:moveTo>
                  <a:cubicBezTo>
                    <a:pt x="973" y="340"/>
                    <a:pt x="974" y="340"/>
                    <a:pt x="974" y="340"/>
                  </a:cubicBezTo>
                  <a:cubicBezTo>
                    <a:pt x="972" y="340"/>
                    <a:pt x="971" y="342"/>
                    <a:pt x="968" y="341"/>
                  </a:cubicBezTo>
                  <a:cubicBezTo>
                    <a:pt x="968" y="340"/>
                    <a:pt x="970" y="340"/>
                    <a:pt x="970" y="339"/>
                  </a:cubicBezTo>
                  <a:cubicBezTo>
                    <a:pt x="960" y="342"/>
                    <a:pt x="952" y="348"/>
                    <a:pt x="941" y="350"/>
                  </a:cubicBezTo>
                  <a:cubicBezTo>
                    <a:pt x="940" y="348"/>
                    <a:pt x="939" y="348"/>
                    <a:pt x="940" y="346"/>
                  </a:cubicBezTo>
                  <a:cubicBezTo>
                    <a:pt x="990" y="331"/>
                    <a:pt x="1040" y="307"/>
                    <a:pt x="1096" y="295"/>
                  </a:cubicBezTo>
                  <a:cubicBezTo>
                    <a:pt x="1103" y="294"/>
                    <a:pt x="1110" y="292"/>
                    <a:pt x="1117" y="291"/>
                  </a:cubicBezTo>
                  <a:cubicBezTo>
                    <a:pt x="1129" y="290"/>
                    <a:pt x="1139" y="291"/>
                    <a:pt x="1148" y="288"/>
                  </a:cubicBezTo>
                  <a:cubicBezTo>
                    <a:pt x="1158" y="286"/>
                    <a:pt x="1167" y="280"/>
                    <a:pt x="1178" y="278"/>
                  </a:cubicBezTo>
                  <a:cubicBezTo>
                    <a:pt x="1173" y="273"/>
                    <a:pt x="1172" y="268"/>
                    <a:pt x="1170" y="261"/>
                  </a:cubicBezTo>
                  <a:cubicBezTo>
                    <a:pt x="1165" y="262"/>
                    <a:pt x="1161" y="264"/>
                    <a:pt x="1157" y="265"/>
                  </a:cubicBezTo>
                  <a:cubicBezTo>
                    <a:pt x="1152" y="263"/>
                    <a:pt x="1149" y="267"/>
                    <a:pt x="1145" y="266"/>
                  </a:cubicBezTo>
                  <a:cubicBezTo>
                    <a:pt x="1144" y="266"/>
                    <a:pt x="1143" y="265"/>
                    <a:pt x="1142" y="265"/>
                  </a:cubicBezTo>
                  <a:cubicBezTo>
                    <a:pt x="1136" y="266"/>
                    <a:pt x="1127" y="267"/>
                    <a:pt x="1121" y="268"/>
                  </a:cubicBezTo>
                  <a:cubicBezTo>
                    <a:pt x="1104" y="272"/>
                    <a:pt x="1084" y="276"/>
                    <a:pt x="1067" y="280"/>
                  </a:cubicBezTo>
                  <a:cubicBezTo>
                    <a:pt x="1069" y="283"/>
                    <a:pt x="1074" y="284"/>
                    <a:pt x="1076" y="287"/>
                  </a:cubicBezTo>
                  <a:cubicBezTo>
                    <a:pt x="1071" y="286"/>
                    <a:pt x="1068" y="283"/>
                    <a:pt x="1065" y="281"/>
                  </a:cubicBezTo>
                  <a:cubicBezTo>
                    <a:pt x="1047" y="286"/>
                    <a:pt x="1032" y="290"/>
                    <a:pt x="1015" y="296"/>
                  </a:cubicBezTo>
                  <a:cubicBezTo>
                    <a:pt x="1015" y="297"/>
                    <a:pt x="1017" y="296"/>
                    <a:pt x="1016" y="297"/>
                  </a:cubicBezTo>
                  <a:cubicBezTo>
                    <a:pt x="1015" y="299"/>
                    <a:pt x="1013" y="300"/>
                    <a:pt x="1010" y="299"/>
                  </a:cubicBezTo>
                  <a:cubicBezTo>
                    <a:pt x="1011" y="298"/>
                    <a:pt x="1014" y="299"/>
                    <a:pt x="1014" y="296"/>
                  </a:cubicBezTo>
                  <a:cubicBezTo>
                    <a:pt x="1006" y="298"/>
                    <a:pt x="999" y="304"/>
                    <a:pt x="990" y="304"/>
                  </a:cubicBezTo>
                  <a:cubicBezTo>
                    <a:pt x="990" y="304"/>
                    <a:pt x="991" y="305"/>
                    <a:pt x="990" y="305"/>
                  </a:cubicBezTo>
                  <a:cubicBezTo>
                    <a:pt x="954" y="318"/>
                    <a:pt x="919" y="331"/>
                    <a:pt x="889" y="352"/>
                  </a:cubicBezTo>
                  <a:cubicBezTo>
                    <a:pt x="887" y="352"/>
                    <a:pt x="887" y="354"/>
                    <a:pt x="885" y="353"/>
                  </a:cubicBezTo>
                  <a:cubicBezTo>
                    <a:pt x="871" y="363"/>
                    <a:pt x="858" y="374"/>
                    <a:pt x="842" y="381"/>
                  </a:cubicBezTo>
                  <a:cubicBezTo>
                    <a:pt x="830" y="392"/>
                    <a:pt x="813" y="402"/>
                    <a:pt x="801" y="415"/>
                  </a:cubicBezTo>
                  <a:cubicBezTo>
                    <a:pt x="795" y="419"/>
                    <a:pt x="791" y="426"/>
                    <a:pt x="785" y="430"/>
                  </a:cubicBezTo>
                  <a:cubicBezTo>
                    <a:pt x="785" y="430"/>
                    <a:pt x="785" y="431"/>
                    <a:pt x="785" y="431"/>
                  </a:cubicBezTo>
                  <a:cubicBezTo>
                    <a:pt x="784" y="433"/>
                    <a:pt x="785" y="433"/>
                    <a:pt x="784" y="435"/>
                  </a:cubicBezTo>
                  <a:cubicBezTo>
                    <a:pt x="782" y="437"/>
                    <a:pt x="780" y="439"/>
                    <a:pt x="781" y="441"/>
                  </a:cubicBezTo>
                  <a:cubicBezTo>
                    <a:pt x="785" y="436"/>
                    <a:pt x="789" y="428"/>
                    <a:pt x="796" y="428"/>
                  </a:cubicBezTo>
                  <a:cubicBezTo>
                    <a:pt x="793" y="436"/>
                    <a:pt x="787" y="440"/>
                    <a:pt x="781" y="444"/>
                  </a:cubicBezTo>
                  <a:cubicBezTo>
                    <a:pt x="781" y="444"/>
                    <a:pt x="782" y="445"/>
                    <a:pt x="782" y="446"/>
                  </a:cubicBezTo>
                  <a:cubicBezTo>
                    <a:pt x="777" y="447"/>
                    <a:pt x="777" y="455"/>
                    <a:pt x="778" y="458"/>
                  </a:cubicBezTo>
                  <a:cubicBezTo>
                    <a:pt x="782" y="454"/>
                    <a:pt x="787" y="451"/>
                    <a:pt x="791" y="447"/>
                  </a:cubicBezTo>
                  <a:cubicBezTo>
                    <a:pt x="791" y="445"/>
                    <a:pt x="792" y="436"/>
                    <a:pt x="796" y="434"/>
                  </a:cubicBezTo>
                  <a:cubicBezTo>
                    <a:pt x="798" y="436"/>
                    <a:pt x="795" y="438"/>
                    <a:pt x="796" y="441"/>
                  </a:cubicBezTo>
                  <a:cubicBezTo>
                    <a:pt x="801" y="440"/>
                    <a:pt x="803" y="436"/>
                    <a:pt x="807" y="433"/>
                  </a:cubicBezTo>
                  <a:cubicBezTo>
                    <a:pt x="806" y="427"/>
                    <a:pt x="807" y="422"/>
                    <a:pt x="805" y="417"/>
                  </a:cubicBezTo>
                  <a:cubicBezTo>
                    <a:pt x="806" y="417"/>
                    <a:pt x="807" y="416"/>
                    <a:pt x="808" y="417"/>
                  </a:cubicBezTo>
                  <a:cubicBezTo>
                    <a:pt x="807" y="421"/>
                    <a:pt x="809" y="422"/>
                    <a:pt x="810" y="428"/>
                  </a:cubicBezTo>
                  <a:cubicBezTo>
                    <a:pt x="817" y="428"/>
                    <a:pt x="823" y="422"/>
                    <a:pt x="828" y="419"/>
                  </a:cubicBezTo>
                  <a:cubicBezTo>
                    <a:pt x="830" y="409"/>
                    <a:pt x="824" y="401"/>
                    <a:pt x="827" y="394"/>
                  </a:cubicBezTo>
                  <a:cubicBezTo>
                    <a:pt x="830" y="402"/>
                    <a:pt x="830" y="405"/>
                    <a:pt x="831" y="416"/>
                  </a:cubicBezTo>
                  <a:cubicBezTo>
                    <a:pt x="838" y="413"/>
                    <a:pt x="844" y="407"/>
                    <a:pt x="852" y="403"/>
                  </a:cubicBezTo>
                  <a:cubicBezTo>
                    <a:pt x="853" y="402"/>
                    <a:pt x="851" y="402"/>
                    <a:pt x="852" y="401"/>
                  </a:cubicBezTo>
                  <a:cubicBezTo>
                    <a:pt x="855" y="403"/>
                    <a:pt x="858" y="398"/>
                    <a:pt x="861" y="398"/>
                  </a:cubicBezTo>
                  <a:cubicBezTo>
                    <a:pt x="861" y="392"/>
                    <a:pt x="864" y="389"/>
                    <a:pt x="867" y="389"/>
                  </a:cubicBezTo>
                  <a:cubicBezTo>
                    <a:pt x="867" y="391"/>
                    <a:pt x="865" y="392"/>
                    <a:pt x="865" y="395"/>
                  </a:cubicBezTo>
                  <a:cubicBezTo>
                    <a:pt x="901" y="375"/>
                    <a:pt x="942" y="360"/>
                    <a:pt x="978" y="340"/>
                  </a:cubicBezTo>
                  <a:cubicBezTo>
                    <a:pt x="975" y="339"/>
                    <a:pt x="974" y="342"/>
                    <a:pt x="972" y="341"/>
                  </a:cubicBezTo>
                  <a:cubicBezTo>
                    <a:pt x="973" y="341"/>
                    <a:pt x="973" y="341"/>
                    <a:pt x="973" y="340"/>
                  </a:cubicBezTo>
                  <a:close/>
                  <a:moveTo>
                    <a:pt x="692" y="266"/>
                  </a:moveTo>
                  <a:cubicBezTo>
                    <a:pt x="691" y="264"/>
                    <a:pt x="693" y="263"/>
                    <a:pt x="691" y="263"/>
                  </a:cubicBezTo>
                  <a:cubicBezTo>
                    <a:pt x="691" y="264"/>
                    <a:pt x="690" y="266"/>
                    <a:pt x="692" y="266"/>
                  </a:cubicBezTo>
                  <a:close/>
                  <a:moveTo>
                    <a:pt x="649" y="268"/>
                  </a:moveTo>
                  <a:cubicBezTo>
                    <a:pt x="649" y="267"/>
                    <a:pt x="650" y="267"/>
                    <a:pt x="650" y="264"/>
                  </a:cubicBezTo>
                  <a:cubicBezTo>
                    <a:pt x="649" y="264"/>
                    <a:pt x="649" y="264"/>
                    <a:pt x="648" y="264"/>
                  </a:cubicBezTo>
                  <a:cubicBezTo>
                    <a:pt x="648" y="265"/>
                    <a:pt x="647" y="268"/>
                    <a:pt x="649" y="268"/>
                  </a:cubicBezTo>
                  <a:close/>
                  <a:moveTo>
                    <a:pt x="648" y="301"/>
                  </a:moveTo>
                  <a:cubicBezTo>
                    <a:pt x="651" y="303"/>
                    <a:pt x="648" y="312"/>
                    <a:pt x="650" y="316"/>
                  </a:cubicBezTo>
                  <a:cubicBezTo>
                    <a:pt x="650" y="316"/>
                    <a:pt x="648" y="316"/>
                    <a:pt x="649" y="317"/>
                  </a:cubicBezTo>
                  <a:cubicBezTo>
                    <a:pt x="652" y="319"/>
                    <a:pt x="652" y="326"/>
                    <a:pt x="649" y="327"/>
                  </a:cubicBezTo>
                  <a:cubicBezTo>
                    <a:pt x="652" y="328"/>
                    <a:pt x="651" y="334"/>
                    <a:pt x="653" y="336"/>
                  </a:cubicBezTo>
                  <a:cubicBezTo>
                    <a:pt x="653" y="314"/>
                    <a:pt x="650" y="288"/>
                    <a:pt x="650" y="270"/>
                  </a:cubicBezTo>
                  <a:cubicBezTo>
                    <a:pt x="649" y="270"/>
                    <a:pt x="649" y="270"/>
                    <a:pt x="648" y="270"/>
                  </a:cubicBezTo>
                  <a:cubicBezTo>
                    <a:pt x="648" y="282"/>
                    <a:pt x="646" y="290"/>
                    <a:pt x="648" y="301"/>
                  </a:cubicBezTo>
                  <a:close/>
                  <a:moveTo>
                    <a:pt x="724" y="371"/>
                  </a:moveTo>
                  <a:cubicBezTo>
                    <a:pt x="725" y="378"/>
                    <a:pt x="719" y="385"/>
                    <a:pt x="720" y="393"/>
                  </a:cubicBezTo>
                  <a:cubicBezTo>
                    <a:pt x="726" y="379"/>
                    <a:pt x="732" y="370"/>
                    <a:pt x="736" y="354"/>
                  </a:cubicBezTo>
                  <a:cubicBezTo>
                    <a:pt x="733" y="353"/>
                    <a:pt x="735" y="350"/>
                    <a:pt x="733" y="347"/>
                  </a:cubicBezTo>
                  <a:cubicBezTo>
                    <a:pt x="736" y="338"/>
                    <a:pt x="742" y="327"/>
                    <a:pt x="744" y="316"/>
                  </a:cubicBezTo>
                  <a:cubicBezTo>
                    <a:pt x="747" y="314"/>
                    <a:pt x="746" y="310"/>
                    <a:pt x="747" y="306"/>
                  </a:cubicBezTo>
                  <a:cubicBezTo>
                    <a:pt x="749" y="294"/>
                    <a:pt x="757" y="279"/>
                    <a:pt x="758" y="270"/>
                  </a:cubicBezTo>
                  <a:cubicBezTo>
                    <a:pt x="745" y="301"/>
                    <a:pt x="737" y="339"/>
                    <a:pt x="724" y="371"/>
                  </a:cubicBezTo>
                  <a:close/>
                  <a:moveTo>
                    <a:pt x="690" y="287"/>
                  </a:moveTo>
                  <a:cubicBezTo>
                    <a:pt x="690" y="283"/>
                    <a:pt x="692" y="275"/>
                    <a:pt x="690" y="272"/>
                  </a:cubicBezTo>
                  <a:cubicBezTo>
                    <a:pt x="690" y="277"/>
                    <a:pt x="687" y="282"/>
                    <a:pt x="690" y="287"/>
                  </a:cubicBezTo>
                  <a:close/>
                  <a:moveTo>
                    <a:pt x="771" y="280"/>
                  </a:moveTo>
                  <a:cubicBezTo>
                    <a:pt x="771" y="279"/>
                    <a:pt x="772" y="276"/>
                    <a:pt x="772" y="276"/>
                  </a:cubicBezTo>
                  <a:cubicBezTo>
                    <a:pt x="771" y="277"/>
                    <a:pt x="769" y="278"/>
                    <a:pt x="771" y="280"/>
                  </a:cubicBezTo>
                  <a:close/>
                  <a:moveTo>
                    <a:pt x="424" y="277"/>
                  </a:moveTo>
                  <a:cubicBezTo>
                    <a:pt x="418" y="282"/>
                    <a:pt x="408" y="282"/>
                    <a:pt x="405" y="289"/>
                  </a:cubicBezTo>
                  <a:cubicBezTo>
                    <a:pt x="410" y="292"/>
                    <a:pt x="414" y="296"/>
                    <a:pt x="419" y="298"/>
                  </a:cubicBezTo>
                  <a:cubicBezTo>
                    <a:pt x="426" y="294"/>
                    <a:pt x="433" y="290"/>
                    <a:pt x="440" y="286"/>
                  </a:cubicBezTo>
                  <a:cubicBezTo>
                    <a:pt x="435" y="283"/>
                    <a:pt x="430" y="279"/>
                    <a:pt x="424" y="277"/>
                  </a:cubicBezTo>
                  <a:close/>
                  <a:moveTo>
                    <a:pt x="1142" y="291"/>
                  </a:moveTo>
                  <a:cubicBezTo>
                    <a:pt x="1128" y="296"/>
                    <a:pt x="1113" y="295"/>
                    <a:pt x="1099" y="297"/>
                  </a:cubicBezTo>
                  <a:cubicBezTo>
                    <a:pt x="1090" y="300"/>
                    <a:pt x="1081" y="303"/>
                    <a:pt x="1071" y="304"/>
                  </a:cubicBezTo>
                  <a:cubicBezTo>
                    <a:pt x="1065" y="306"/>
                    <a:pt x="1059" y="309"/>
                    <a:pt x="1052" y="309"/>
                  </a:cubicBezTo>
                  <a:cubicBezTo>
                    <a:pt x="1039" y="315"/>
                    <a:pt x="1023" y="320"/>
                    <a:pt x="1008" y="325"/>
                  </a:cubicBezTo>
                  <a:cubicBezTo>
                    <a:pt x="1007" y="325"/>
                    <a:pt x="1007" y="327"/>
                    <a:pt x="1005" y="327"/>
                  </a:cubicBezTo>
                  <a:cubicBezTo>
                    <a:pt x="993" y="332"/>
                    <a:pt x="982" y="334"/>
                    <a:pt x="971" y="339"/>
                  </a:cubicBezTo>
                  <a:cubicBezTo>
                    <a:pt x="981" y="342"/>
                    <a:pt x="988" y="331"/>
                    <a:pt x="999" y="333"/>
                  </a:cubicBezTo>
                  <a:cubicBezTo>
                    <a:pt x="999" y="337"/>
                    <a:pt x="994" y="336"/>
                    <a:pt x="993" y="338"/>
                  </a:cubicBezTo>
                  <a:cubicBezTo>
                    <a:pt x="1003" y="336"/>
                    <a:pt x="1012" y="331"/>
                    <a:pt x="1022" y="328"/>
                  </a:cubicBezTo>
                  <a:cubicBezTo>
                    <a:pt x="1040" y="322"/>
                    <a:pt x="1059" y="318"/>
                    <a:pt x="1077" y="312"/>
                  </a:cubicBezTo>
                  <a:cubicBezTo>
                    <a:pt x="1085" y="310"/>
                    <a:pt x="1094" y="306"/>
                    <a:pt x="1102" y="304"/>
                  </a:cubicBezTo>
                  <a:cubicBezTo>
                    <a:pt x="1110" y="302"/>
                    <a:pt x="1117" y="301"/>
                    <a:pt x="1125" y="299"/>
                  </a:cubicBezTo>
                  <a:cubicBezTo>
                    <a:pt x="1133" y="297"/>
                    <a:pt x="1145" y="293"/>
                    <a:pt x="1153" y="296"/>
                  </a:cubicBezTo>
                  <a:cubicBezTo>
                    <a:pt x="1142" y="296"/>
                    <a:pt x="1130" y="300"/>
                    <a:pt x="1119" y="303"/>
                  </a:cubicBezTo>
                  <a:cubicBezTo>
                    <a:pt x="1127" y="303"/>
                    <a:pt x="1136" y="302"/>
                    <a:pt x="1144" y="302"/>
                  </a:cubicBezTo>
                  <a:cubicBezTo>
                    <a:pt x="1158" y="300"/>
                    <a:pt x="1172" y="297"/>
                    <a:pt x="1185" y="294"/>
                  </a:cubicBezTo>
                  <a:cubicBezTo>
                    <a:pt x="1185" y="291"/>
                    <a:pt x="1183" y="287"/>
                    <a:pt x="1182" y="283"/>
                  </a:cubicBezTo>
                  <a:cubicBezTo>
                    <a:pt x="1168" y="281"/>
                    <a:pt x="1155" y="292"/>
                    <a:pt x="1142" y="291"/>
                  </a:cubicBezTo>
                  <a:close/>
                  <a:moveTo>
                    <a:pt x="491" y="320"/>
                  </a:moveTo>
                  <a:cubicBezTo>
                    <a:pt x="488" y="324"/>
                    <a:pt x="484" y="326"/>
                    <a:pt x="479" y="328"/>
                  </a:cubicBezTo>
                  <a:cubicBezTo>
                    <a:pt x="479" y="330"/>
                    <a:pt x="478" y="332"/>
                    <a:pt x="476" y="332"/>
                  </a:cubicBezTo>
                  <a:cubicBezTo>
                    <a:pt x="477" y="325"/>
                    <a:pt x="484" y="323"/>
                    <a:pt x="489" y="320"/>
                  </a:cubicBezTo>
                  <a:cubicBezTo>
                    <a:pt x="486" y="316"/>
                    <a:pt x="481" y="313"/>
                    <a:pt x="477" y="310"/>
                  </a:cubicBezTo>
                  <a:cubicBezTo>
                    <a:pt x="471" y="313"/>
                    <a:pt x="466" y="316"/>
                    <a:pt x="462" y="318"/>
                  </a:cubicBezTo>
                  <a:cubicBezTo>
                    <a:pt x="464" y="313"/>
                    <a:pt x="471" y="312"/>
                    <a:pt x="475" y="309"/>
                  </a:cubicBezTo>
                  <a:cubicBezTo>
                    <a:pt x="471" y="306"/>
                    <a:pt x="467" y="303"/>
                    <a:pt x="463" y="301"/>
                  </a:cubicBezTo>
                  <a:cubicBezTo>
                    <a:pt x="456" y="304"/>
                    <a:pt x="449" y="308"/>
                    <a:pt x="443" y="310"/>
                  </a:cubicBezTo>
                  <a:cubicBezTo>
                    <a:pt x="447" y="305"/>
                    <a:pt x="454" y="303"/>
                    <a:pt x="461" y="300"/>
                  </a:cubicBezTo>
                  <a:cubicBezTo>
                    <a:pt x="456" y="295"/>
                    <a:pt x="448" y="292"/>
                    <a:pt x="442" y="287"/>
                  </a:cubicBezTo>
                  <a:cubicBezTo>
                    <a:pt x="435" y="291"/>
                    <a:pt x="429" y="295"/>
                    <a:pt x="422" y="297"/>
                  </a:cubicBezTo>
                  <a:cubicBezTo>
                    <a:pt x="422" y="300"/>
                    <a:pt x="422" y="299"/>
                    <a:pt x="422" y="301"/>
                  </a:cubicBezTo>
                  <a:cubicBezTo>
                    <a:pt x="439" y="312"/>
                    <a:pt x="456" y="323"/>
                    <a:pt x="471" y="336"/>
                  </a:cubicBezTo>
                  <a:cubicBezTo>
                    <a:pt x="472" y="336"/>
                    <a:pt x="473" y="336"/>
                    <a:pt x="473" y="336"/>
                  </a:cubicBezTo>
                  <a:cubicBezTo>
                    <a:pt x="484" y="346"/>
                    <a:pt x="497" y="357"/>
                    <a:pt x="509" y="367"/>
                  </a:cubicBezTo>
                  <a:cubicBezTo>
                    <a:pt x="513" y="371"/>
                    <a:pt x="519" y="373"/>
                    <a:pt x="523" y="377"/>
                  </a:cubicBezTo>
                  <a:cubicBezTo>
                    <a:pt x="528" y="381"/>
                    <a:pt x="530" y="387"/>
                    <a:pt x="536" y="390"/>
                  </a:cubicBezTo>
                  <a:cubicBezTo>
                    <a:pt x="536" y="390"/>
                    <a:pt x="536" y="389"/>
                    <a:pt x="536" y="389"/>
                  </a:cubicBezTo>
                  <a:cubicBezTo>
                    <a:pt x="539" y="393"/>
                    <a:pt x="542" y="396"/>
                    <a:pt x="546" y="399"/>
                  </a:cubicBezTo>
                  <a:cubicBezTo>
                    <a:pt x="550" y="393"/>
                    <a:pt x="556" y="388"/>
                    <a:pt x="561" y="382"/>
                  </a:cubicBezTo>
                  <a:cubicBezTo>
                    <a:pt x="562" y="381"/>
                    <a:pt x="563" y="379"/>
                    <a:pt x="563" y="378"/>
                  </a:cubicBezTo>
                  <a:cubicBezTo>
                    <a:pt x="562" y="377"/>
                    <a:pt x="561" y="376"/>
                    <a:pt x="560" y="376"/>
                  </a:cubicBezTo>
                  <a:cubicBezTo>
                    <a:pt x="555" y="369"/>
                    <a:pt x="547" y="364"/>
                    <a:pt x="543" y="359"/>
                  </a:cubicBezTo>
                  <a:cubicBezTo>
                    <a:pt x="539" y="357"/>
                    <a:pt x="536" y="355"/>
                    <a:pt x="535" y="351"/>
                  </a:cubicBezTo>
                  <a:cubicBezTo>
                    <a:pt x="534" y="351"/>
                    <a:pt x="533" y="351"/>
                    <a:pt x="533" y="351"/>
                  </a:cubicBezTo>
                  <a:cubicBezTo>
                    <a:pt x="532" y="349"/>
                    <a:pt x="530" y="348"/>
                    <a:pt x="531" y="346"/>
                  </a:cubicBezTo>
                  <a:cubicBezTo>
                    <a:pt x="529" y="346"/>
                    <a:pt x="529" y="345"/>
                    <a:pt x="526" y="346"/>
                  </a:cubicBezTo>
                  <a:cubicBezTo>
                    <a:pt x="523" y="342"/>
                    <a:pt x="516" y="338"/>
                    <a:pt x="512" y="335"/>
                  </a:cubicBezTo>
                  <a:cubicBezTo>
                    <a:pt x="510" y="338"/>
                    <a:pt x="506" y="339"/>
                    <a:pt x="504" y="341"/>
                  </a:cubicBezTo>
                  <a:cubicBezTo>
                    <a:pt x="504" y="338"/>
                    <a:pt x="509" y="337"/>
                    <a:pt x="511" y="334"/>
                  </a:cubicBezTo>
                  <a:cubicBezTo>
                    <a:pt x="509" y="334"/>
                    <a:pt x="511" y="333"/>
                    <a:pt x="510" y="333"/>
                  </a:cubicBezTo>
                  <a:cubicBezTo>
                    <a:pt x="505" y="331"/>
                    <a:pt x="497" y="324"/>
                    <a:pt x="491" y="320"/>
                  </a:cubicBezTo>
                  <a:close/>
                  <a:moveTo>
                    <a:pt x="542" y="294"/>
                  </a:moveTo>
                  <a:cubicBezTo>
                    <a:pt x="542" y="295"/>
                    <a:pt x="546" y="297"/>
                    <a:pt x="548" y="299"/>
                  </a:cubicBezTo>
                  <a:cubicBezTo>
                    <a:pt x="546" y="297"/>
                    <a:pt x="544" y="293"/>
                    <a:pt x="542" y="294"/>
                  </a:cubicBezTo>
                  <a:close/>
                  <a:moveTo>
                    <a:pt x="596" y="331"/>
                  </a:moveTo>
                  <a:cubicBezTo>
                    <a:pt x="586" y="328"/>
                    <a:pt x="581" y="319"/>
                    <a:pt x="575" y="315"/>
                  </a:cubicBezTo>
                  <a:cubicBezTo>
                    <a:pt x="568" y="308"/>
                    <a:pt x="557" y="299"/>
                    <a:pt x="547" y="293"/>
                  </a:cubicBezTo>
                  <a:cubicBezTo>
                    <a:pt x="550" y="298"/>
                    <a:pt x="556" y="301"/>
                    <a:pt x="557" y="305"/>
                  </a:cubicBezTo>
                  <a:cubicBezTo>
                    <a:pt x="558" y="305"/>
                    <a:pt x="558" y="304"/>
                    <a:pt x="558" y="304"/>
                  </a:cubicBezTo>
                  <a:cubicBezTo>
                    <a:pt x="566" y="313"/>
                    <a:pt x="577" y="318"/>
                    <a:pt x="583" y="328"/>
                  </a:cubicBezTo>
                  <a:cubicBezTo>
                    <a:pt x="588" y="330"/>
                    <a:pt x="592" y="334"/>
                    <a:pt x="597" y="336"/>
                  </a:cubicBezTo>
                  <a:cubicBezTo>
                    <a:pt x="597" y="335"/>
                    <a:pt x="598" y="333"/>
                    <a:pt x="597" y="333"/>
                  </a:cubicBezTo>
                  <a:cubicBezTo>
                    <a:pt x="596" y="334"/>
                    <a:pt x="597" y="331"/>
                    <a:pt x="596" y="331"/>
                  </a:cubicBezTo>
                  <a:close/>
                  <a:moveTo>
                    <a:pt x="269" y="296"/>
                  </a:moveTo>
                  <a:cubicBezTo>
                    <a:pt x="259" y="304"/>
                    <a:pt x="249" y="309"/>
                    <a:pt x="240" y="318"/>
                  </a:cubicBezTo>
                  <a:cubicBezTo>
                    <a:pt x="240" y="320"/>
                    <a:pt x="240" y="320"/>
                    <a:pt x="240" y="322"/>
                  </a:cubicBezTo>
                  <a:cubicBezTo>
                    <a:pt x="237" y="324"/>
                    <a:pt x="234" y="328"/>
                    <a:pt x="228" y="329"/>
                  </a:cubicBezTo>
                  <a:cubicBezTo>
                    <a:pt x="224" y="333"/>
                    <a:pt x="215" y="334"/>
                    <a:pt x="213" y="339"/>
                  </a:cubicBezTo>
                  <a:cubicBezTo>
                    <a:pt x="214" y="338"/>
                    <a:pt x="218" y="338"/>
                    <a:pt x="219" y="339"/>
                  </a:cubicBezTo>
                  <a:cubicBezTo>
                    <a:pt x="220" y="336"/>
                    <a:pt x="224" y="335"/>
                    <a:pt x="226" y="335"/>
                  </a:cubicBezTo>
                  <a:cubicBezTo>
                    <a:pt x="225" y="338"/>
                    <a:pt x="221" y="337"/>
                    <a:pt x="220" y="339"/>
                  </a:cubicBezTo>
                  <a:cubicBezTo>
                    <a:pt x="222" y="339"/>
                    <a:pt x="223" y="340"/>
                    <a:pt x="226" y="339"/>
                  </a:cubicBezTo>
                  <a:cubicBezTo>
                    <a:pt x="226" y="337"/>
                    <a:pt x="227" y="337"/>
                    <a:pt x="227" y="336"/>
                  </a:cubicBezTo>
                  <a:cubicBezTo>
                    <a:pt x="244" y="324"/>
                    <a:pt x="262" y="313"/>
                    <a:pt x="280" y="301"/>
                  </a:cubicBezTo>
                  <a:cubicBezTo>
                    <a:pt x="277" y="299"/>
                    <a:pt x="272" y="298"/>
                    <a:pt x="269" y="296"/>
                  </a:cubicBezTo>
                  <a:close/>
                  <a:moveTo>
                    <a:pt x="535" y="297"/>
                  </a:moveTo>
                  <a:cubicBezTo>
                    <a:pt x="521" y="303"/>
                    <a:pt x="509" y="313"/>
                    <a:pt x="495" y="318"/>
                  </a:cubicBezTo>
                  <a:cubicBezTo>
                    <a:pt x="499" y="323"/>
                    <a:pt x="507" y="325"/>
                    <a:pt x="509" y="331"/>
                  </a:cubicBezTo>
                  <a:cubicBezTo>
                    <a:pt x="509" y="330"/>
                    <a:pt x="509" y="329"/>
                    <a:pt x="510" y="329"/>
                  </a:cubicBezTo>
                  <a:cubicBezTo>
                    <a:pt x="511" y="330"/>
                    <a:pt x="512" y="332"/>
                    <a:pt x="515" y="332"/>
                  </a:cubicBezTo>
                  <a:cubicBezTo>
                    <a:pt x="527" y="325"/>
                    <a:pt x="539" y="317"/>
                    <a:pt x="551" y="310"/>
                  </a:cubicBezTo>
                  <a:cubicBezTo>
                    <a:pt x="547" y="305"/>
                    <a:pt x="541" y="301"/>
                    <a:pt x="535" y="296"/>
                  </a:cubicBezTo>
                  <a:cubicBezTo>
                    <a:pt x="535" y="296"/>
                    <a:pt x="535" y="297"/>
                    <a:pt x="535" y="297"/>
                  </a:cubicBezTo>
                  <a:close/>
                  <a:moveTo>
                    <a:pt x="760" y="305"/>
                  </a:moveTo>
                  <a:cubicBezTo>
                    <a:pt x="761" y="304"/>
                    <a:pt x="763" y="302"/>
                    <a:pt x="761" y="301"/>
                  </a:cubicBezTo>
                  <a:cubicBezTo>
                    <a:pt x="762" y="303"/>
                    <a:pt x="759" y="303"/>
                    <a:pt x="760" y="305"/>
                  </a:cubicBezTo>
                  <a:close/>
                  <a:moveTo>
                    <a:pt x="260" y="325"/>
                  </a:moveTo>
                  <a:cubicBezTo>
                    <a:pt x="261" y="324"/>
                    <a:pt x="262" y="325"/>
                    <a:pt x="263" y="325"/>
                  </a:cubicBezTo>
                  <a:cubicBezTo>
                    <a:pt x="272" y="319"/>
                    <a:pt x="282" y="313"/>
                    <a:pt x="291" y="307"/>
                  </a:cubicBezTo>
                  <a:cubicBezTo>
                    <a:pt x="292" y="307"/>
                    <a:pt x="293" y="307"/>
                    <a:pt x="293" y="307"/>
                  </a:cubicBezTo>
                  <a:cubicBezTo>
                    <a:pt x="291" y="304"/>
                    <a:pt x="286" y="304"/>
                    <a:pt x="283" y="302"/>
                  </a:cubicBezTo>
                  <a:cubicBezTo>
                    <a:pt x="280" y="304"/>
                    <a:pt x="278" y="307"/>
                    <a:pt x="274" y="307"/>
                  </a:cubicBezTo>
                  <a:cubicBezTo>
                    <a:pt x="271" y="312"/>
                    <a:pt x="264" y="314"/>
                    <a:pt x="260" y="317"/>
                  </a:cubicBezTo>
                  <a:cubicBezTo>
                    <a:pt x="260" y="317"/>
                    <a:pt x="259" y="317"/>
                    <a:pt x="259" y="317"/>
                  </a:cubicBezTo>
                  <a:cubicBezTo>
                    <a:pt x="257" y="320"/>
                    <a:pt x="255" y="321"/>
                    <a:pt x="251" y="322"/>
                  </a:cubicBezTo>
                  <a:cubicBezTo>
                    <a:pt x="245" y="328"/>
                    <a:pt x="236" y="331"/>
                    <a:pt x="230" y="338"/>
                  </a:cubicBezTo>
                  <a:cubicBezTo>
                    <a:pt x="234" y="338"/>
                    <a:pt x="239" y="333"/>
                    <a:pt x="243" y="334"/>
                  </a:cubicBezTo>
                  <a:cubicBezTo>
                    <a:pt x="239" y="336"/>
                    <a:pt x="235" y="338"/>
                    <a:pt x="232" y="341"/>
                  </a:cubicBezTo>
                  <a:cubicBezTo>
                    <a:pt x="236" y="341"/>
                    <a:pt x="240" y="342"/>
                    <a:pt x="245" y="343"/>
                  </a:cubicBezTo>
                  <a:cubicBezTo>
                    <a:pt x="245" y="334"/>
                    <a:pt x="256" y="332"/>
                    <a:pt x="261" y="326"/>
                  </a:cubicBezTo>
                  <a:cubicBezTo>
                    <a:pt x="260" y="325"/>
                    <a:pt x="259" y="327"/>
                    <a:pt x="260" y="325"/>
                  </a:cubicBezTo>
                  <a:close/>
                  <a:moveTo>
                    <a:pt x="678" y="317"/>
                  </a:moveTo>
                  <a:cubicBezTo>
                    <a:pt x="679" y="313"/>
                    <a:pt x="680" y="307"/>
                    <a:pt x="679" y="303"/>
                  </a:cubicBezTo>
                  <a:cubicBezTo>
                    <a:pt x="679" y="305"/>
                    <a:pt x="679" y="302"/>
                    <a:pt x="678" y="303"/>
                  </a:cubicBezTo>
                  <a:cubicBezTo>
                    <a:pt x="679" y="306"/>
                    <a:pt x="676" y="313"/>
                    <a:pt x="678" y="317"/>
                  </a:cubicBezTo>
                  <a:close/>
                  <a:moveTo>
                    <a:pt x="757" y="316"/>
                  </a:moveTo>
                  <a:cubicBezTo>
                    <a:pt x="757" y="312"/>
                    <a:pt x="761" y="309"/>
                    <a:pt x="760" y="306"/>
                  </a:cubicBezTo>
                  <a:cubicBezTo>
                    <a:pt x="760" y="309"/>
                    <a:pt x="755" y="313"/>
                    <a:pt x="757" y="316"/>
                  </a:cubicBezTo>
                  <a:close/>
                  <a:moveTo>
                    <a:pt x="281" y="349"/>
                  </a:moveTo>
                  <a:cubicBezTo>
                    <a:pt x="291" y="352"/>
                    <a:pt x="301" y="353"/>
                    <a:pt x="311" y="356"/>
                  </a:cubicBezTo>
                  <a:cubicBezTo>
                    <a:pt x="319" y="357"/>
                    <a:pt x="326" y="360"/>
                    <a:pt x="334" y="362"/>
                  </a:cubicBezTo>
                  <a:cubicBezTo>
                    <a:pt x="353" y="366"/>
                    <a:pt x="369" y="373"/>
                    <a:pt x="389" y="378"/>
                  </a:cubicBezTo>
                  <a:cubicBezTo>
                    <a:pt x="406" y="383"/>
                    <a:pt x="425" y="391"/>
                    <a:pt x="442" y="397"/>
                  </a:cubicBezTo>
                  <a:cubicBezTo>
                    <a:pt x="449" y="399"/>
                    <a:pt x="453" y="405"/>
                    <a:pt x="460" y="406"/>
                  </a:cubicBezTo>
                  <a:cubicBezTo>
                    <a:pt x="444" y="395"/>
                    <a:pt x="432" y="380"/>
                    <a:pt x="414" y="372"/>
                  </a:cubicBezTo>
                  <a:cubicBezTo>
                    <a:pt x="412" y="373"/>
                    <a:pt x="412" y="372"/>
                    <a:pt x="410" y="372"/>
                  </a:cubicBezTo>
                  <a:cubicBezTo>
                    <a:pt x="409" y="371"/>
                    <a:pt x="408" y="370"/>
                    <a:pt x="408" y="368"/>
                  </a:cubicBezTo>
                  <a:cubicBezTo>
                    <a:pt x="405" y="366"/>
                    <a:pt x="400" y="366"/>
                    <a:pt x="399" y="362"/>
                  </a:cubicBezTo>
                  <a:cubicBezTo>
                    <a:pt x="401" y="362"/>
                    <a:pt x="399" y="360"/>
                    <a:pt x="400" y="360"/>
                  </a:cubicBezTo>
                  <a:cubicBezTo>
                    <a:pt x="406" y="362"/>
                    <a:pt x="409" y="366"/>
                    <a:pt x="415" y="368"/>
                  </a:cubicBezTo>
                  <a:cubicBezTo>
                    <a:pt x="415" y="364"/>
                    <a:pt x="410" y="366"/>
                    <a:pt x="410" y="362"/>
                  </a:cubicBezTo>
                  <a:cubicBezTo>
                    <a:pt x="378" y="347"/>
                    <a:pt x="351" y="326"/>
                    <a:pt x="316" y="316"/>
                  </a:cubicBezTo>
                  <a:cubicBezTo>
                    <a:pt x="314" y="313"/>
                    <a:pt x="312" y="314"/>
                    <a:pt x="309" y="312"/>
                  </a:cubicBezTo>
                  <a:cubicBezTo>
                    <a:pt x="297" y="321"/>
                    <a:pt x="287" y="328"/>
                    <a:pt x="274" y="337"/>
                  </a:cubicBezTo>
                  <a:cubicBezTo>
                    <a:pt x="273" y="339"/>
                    <a:pt x="270" y="341"/>
                    <a:pt x="266" y="342"/>
                  </a:cubicBezTo>
                  <a:cubicBezTo>
                    <a:pt x="271" y="335"/>
                    <a:pt x="280" y="332"/>
                    <a:pt x="285" y="325"/>
                  </a:cubicBezTo>
                  <a:cubicBezTo>
                    <a:pt x="282" y="326"/>
                    <a:pt x="282" y="329"/>
                    <a:pt x="278" y="327"/>
                  </a:cubicBezTo>
                  <a:cubicBezTo>
                    <a:pt x="287" y="321"/>
                    <a:pt x="296" y="317"/>
                    <a:pt x="305" y="311"/>
                  </a:cubicBezTo>
                  <a:cubicBezTo>
                    <a:pt x="303" y="308"/>
                    <a:pt x="299" y="308"/>
                    <a:pt x="296" y="306"/>
                  </a:cubicBezTo>
                  <a:cubicBezTo>
                    <a:pt x="280" y="318"/>
                    <a:pt x="262" y="327"/>
                    <a:pt x="247" y="340"/>
                  </a:cubicBezTo>
                  <a:cubicBezTo>
                    <a:pt x="252" y="346"/>
                    <a:pt x="253" y="336"/>
                    <a:pt x="258" y="339"/>
                  </a:cubicBezTo>
                  <a:cubicBezTo>
                    <a:pt x="256" y="341"/>
                    <a:pt x="253" y="341"/>
                    <a:pt x="251" y="344"/>
                  </a:cubicBezTo>
                  <a:cubicBezTo>
                    <a:pt x="261" y="345"/>
                    <a:pt x="271" y="347"/>
                    <a:pt x="281" y="349"/>
                  </a:cubicBezTo>
                  <a:close/>
                  <a:moveTo>
                    <a:pt x="593" y="346"/>
                  </a:moveTo>
                  <a:cubicBezTo>
                    <a:pt x="592" y="347"/>
                    <a:pt x="592" y="347"/>
                    <a:pt x="592" y="348"/>
                  </a:cubicBezTo>
                  <a:cubicBezTo>
                    <a:pt x="595" y="349"/>
                    <a:pt x="595" y="353"/>
                    <a:pt x="598" y="355"/>
                  </a:cubicBezTo>
                  <a:cubicBezTo>
                    <a:pt x="598" y="353"/>
                    <a:pt x="600" y="353"/>
                    <a:pt x="600" y="351"/>
                  </a:cubicBezTo>
                  <a:cubicBezTo>
                    <a:pt x="599" y="350"/>
                    <a:pt x="598" y="347"/>
                    <a:pt x="596" y="348"/>
                  </a:cubicBezTo>
                  <a:cubicBezTo>
                    <a:pt x="597" y="350"/>
                    <a:pt x="598" y="351"/>
                    <a:pt x="599" y="353"/>
                  </a:cubicBezTo>
                  <a:cubicBezTo>
                    <a:pt x="593" y="349"/>
                    <a:pt x="590" y="340"/>
                    <a:pt x="587" y="334"/>
                  </a:cubicBezTo>
                  <a:cubicBezTo>
                    <a:pt x="577" y="327"/>
                    <a:pt x="569" y="317"/>
                    <a:pt x="559" y="310"/>
                  </a:cubicBezTo>
                  <a:cubicBezTo>
                    <a:pt x="571" y="322"/>
                    <a:pt x="583" y="333"/>
                    <a:pt x="593" y="346"/>
                  </a:cubicBezTo>
                  <a:close/>
                  <a:moveTo>
                    <a:pt x="534" y="351"/>
                  </a:moveTo>
                  <a:cubicBezTo>
                    <a:pt x="535" y="351"/>
                    <a:pt x="535" y="349"/>
                    <a:pt x="536" y="349"/>
                  </a:cubicBezTo>
                  <a:cubicBezTo>
                    <a:pt x="540" y="352"/>
                    <a:pt x="544" y="357"/>
                    <a:pt x="549" y="359"/>
                  </a:cubicBezTo>
                  <a:cubicBezTo>
                    <a:pt x="554" y="363"/>
                    <a:pt x="558" y="370"/>
                    <a:pt x="564" y="374"/>
                  </a:cubicBezTo>
                  <a:cubicBezTo>
                    <a:pt x="565" y="375"/>
                    <a:pt x="566" y="376"/>
                    <a:pt x="567" y="375"/>
                  </a:cubicBezTo>
                  <a:cubicBezTo>
                    <a:pt x="565" y="369"/>
                    <a:pt x="558" y="364"/>
                    <a:pt x="554" y="358"/>
                  </a:cubicBezTo>
                  <a:cubicBezTo>
                    <a:pt x="552" y="357"/>
                    <a:pt x="550" y="356"/>
                    <a:pt x="550" y="353"/>
                  </a:cubicBezTo>
                  <a:cubicBezTo>
                    <a:pt x="551" y="353"/>
                    <a:pt x="551" y="352"/>
                    <a:pt x="551" y="352"/>
                  </a:cubicBezTo>
                  <a:cubicBezTo>
                    <a:pt x="556" y="352"/>
                    <a:pt x="558" y="356"/>
                    <a:pt x="559" y="359"/>
                  </a:cubicBezTo>
                  <a:cubicBezTo>
                    <a:pt x="566" y="365"/>
                    <a:pt x="573" y="371"/>
                    <a:pt x="579" y="377"/>
                  </a:cubicBezTo>
                  <a:cubicBezTo>
                    <a:pt x="576" y="372"/>
                    <a:pt x="572" y="369"/>
                    <a:pt x="572" y="363"/>
                  </a:cubicBezTo>
                  <a:cubicBezTo>
                    <a:pt x="573" y="362"/>
                    <a:pt x="573" y="360"/>
                    <a:pt x="575" y="360"/>
                  </a:cubicBezTo>
                  <a:cubicBezTo>
                    <a:pt x="582" y="361"/>
                    <a:pt x="584" y="367"/>
                    <a:pt x="587" y="373"/>
                  </a:cubicBezTo>
                  <a:cubicBezTo>
                    <a:pt x="588" y="375"/>
                    <a:pt x="590" y="377"/>
                    <a:pt x="592" y="379"/>
                  </a:cubicBezTo>
                  <a:cubicBezTo>
                    <a:pt x="596" y="385"/>
                    <a:pt x="598" y="390"/>
                    <a:pt x="603" y="392"/>
                  </a:cubicBezTo>
                  <a:cubicBezTo>
                    <a:pt x="595" y="379"/>
                    <a:pt x="586" y="366"/>
                    <a:pt x="582" y="352"/>
                  </a:cubicBezTo>
                  <a:cubicBezTo>
                    <a:pt x="583" y="352"/>
                    <a:pt x="583" y="351"/>
                    <a:pt x="584" y="351"/>
                  </a:cubicBezTo>
                  <a:cubicBezTo>
                    <a:pt x="587" y="353"/>
                    <a:pt x="589" y="358"/>
                    <a:pt x="592" y="358"/>
                  </a:cubicBezTo>
                  <a:cubicBezTo>
                    <a:pt x="586" y="352"/>
                    <a:pt x="584" y="344"/>
                    <a:pt x="579" y="336"/>
                  </a:cubicBezTo>
                  <a:cubicBezTo>
                    <a:pt x="575" y="332"/>
                    <a:pt x="571" y="329"/>
                    <a:pt x="568" y="324"/>
                  </a:cubicBezTo>
                  <a:cubicBezTo>
                    <a:pt x="562" y="321"/>
                    <a:pt x="558" y="315"/>
                    <a:pt x="552" y="311"/>
                  </a:cubicBezTo>
                  <a:cubicBezTo>
                    <a:pt x="544" y="320"/>
                    <a:pt x="528" y="326"/>
                    <a:pt x="517" y="334"/>
                  </a:cubicBezTo>
                  <a:cubicBezTo>
                    <a:pt x="522" y="339"/>
                    <a:pt x="533" y="344"/>
                    <a:pt x="534" y="351"/>
                  </a:cubicBezTo>
                  <a:close/>
                  <a:moveTo>
                    <a:pt x="678" y="352"/>
                  </a:moveTo>
                  <a:cubicBezTo>
                    <a:pt x="680" y="340"/>
                    <a:pt x="681" y="326"/>
                    <a:pt x="681" y="316"/>
                  </a:cubicBezTo>
                  <a:cubicBezTo>
                    <a:pt x="678" y="328"/>
                    <a:pt x="677" y="342"/>
                    <a:pt x="678" y="352"/>
                  </a:cubicBezTo>
                  <a:close/>
                  <a:moveTo>
                    <a:pt x="703" y="407"/>
                  </a:moveTo>
                  <a:cubicBezTo>
                    <a:pt x="708" y="377"/>
                    <a:pt x="716" y="346"/>
                    <a:pt x="719" y="316"/>
                  </a:cubicBezTo>
                  <a:cubicBezTo>
                    <a:pt x="713" y="354"/>
                    <a:pt x="701" y="389"/>
                    <a:pt x="699" y="428"/>
                  </a:cubicBezTo>
                  <a:cubicBezTo>
                    <a:pt x="701" y="422"/>
                    <a:pt x="702" y="410"/>
                    <a:pt x="703" y="407"/>
                  </a:cubicBezTo>
                  <a:close/>
                  <a:moveTo>
                    <a:pt x="1130" y="319"/>
                  </a:moveTo>
                  <a:cubicBezTo>
                    <a:pt x="1132" y="319"/>
                    <a:pt x="1132" y="318"/>
                    <a:pt x="1133" y="317"/>
                  </a:cubicBezTo>
                  <a:cubicBezTo>
                    <a:pt x="1131" y="316"/>
                    <a:pt x="1131" y="318"/>
                    <a:pt x="1130" y="319"/>
                  </a:cubicBezTo>
                  <a:close/>
                  <a:moveTo>
                    <a:pt x="1165" y="319"/>
                  </a:moveTo>
                  <a:cubicBezTo>
                    <a:pt x="1166" y="318"/>
                    <a:pt x="1168" y="318"/>
                    <a:pt x="1170" y="318"/>
                  </a:cubicBezTo>
                  <a:cubicBezTo>
                    <a:pt x="1170" y="318"/>
                    <a:pt x="1170" y="317"/>
                    <a:pt x="1170" y="317"/>
                  </a:cubicBezTo>
                  <a:cubicBezTo>
                    <a:pt x="1169" y="319"/>
                    <a:pt x="1165" y="316"/>
                    <a:pt x="1165" y="319"/>
                  </a:cubicBezTo>
                  <a:close/>
                  <a:moveTo>
                    <a:pt x="698" y="389"/>
                  </a:moveTo>
                  <a:cubicBezTo>
                    <a:pt x="705" y="366"/>
                    <a:pt x="703" y="340"/>
                    <a:pt x="704" y="317"/>
                  </a:cubicBezTo>
                  <a:cubicBezTo>
                    <a:pt x="702" y="342"/>
                    <a:pt x="700" y="366"/>
                    <a:pt x="698" y="389"/>
                  </a:cubicBezTo>
                  <a:close/>
                  <a:moveTo>
                    <a:pt x="1136" y="322"/>
                  </a:moveTo>
                  <a:cubicBezTo>
                    <a:pt x="1138" y="322"/>
                    <a:pt x="1139" y="323"/>
                    <a:pt x="1140" y="321"/>
                  </a:cubicBezTo>
                  <a:cubicBezTo>
                    <a:pt x="1138" y="321"/>
                    <a:pt x="1137" y="321"/>
                    <a:pt x="1136" y="322"/>
                  </a:cubicBezTo>
                  <a:close/>
                  <a:moveTo>
                    <a:pt x="227" y="324"/>
                  </a:moveTo>
                  <a:cubicBezTo>
                    <a:pt x="228" y="324"/>
                    <a:pt x="229" y="323"/>
                    <a:pt x="229" y="322"/>
                  </a:cubicBezTo>
                  <a:cubicBezTo>
                    <a:pt x="227" y="322"/>
                    <a:pt x="227" y="323"/>
                    <a:pt x="227" y="324"/>
                  </a:cubicBezTo>
                  <a:close/>
                  <a:moveTo>
                    <a:pt x="1087" y="322"/>
                  </a:moveTo>
                  <a:cubicBezTo>
                    <a:pt x="1069" y="324"/>
                    <a:pt x="1052" y="327"/>
                    <a:pt x="1040" y="330"/>
                  </a:cubicBezTo>
                  <a:cubicBezTo>
                    <a:pt x="1034" y="331"/>
                    <a:pt x="1029" y="331"/>
                    <a:pt x="1026" y="335"/>
                  </a:cubicBezTo>
                  <a:cubicBezTo>
                    <a:pt x="1032" y="337"/>
                    <a:pt x="1036" y="335"/>
                    <a:pt x="1040" y="333"/>
                  </a:cubicBezTo>
                  <a:cubicBezTo>
                    <a:pt x="1052" y="329"/>
                    <a:pt x="1066" y="326"/>
                    <a:pt x="1081" y="324"/>
                  </a:cubicBezTo>
                  <a:cubicBezTo>
                    <a:pt x="1081" y="325"/>
                    <a:pt x="1081" y="325"/>
                    <a:pt x="1081" y="325"/>
                  </a:cubicBezTo>
                  <a:cubicBezTo>
                    <a:pt x="1081" y="323"/>
                    <a:pt x="1087" y="324"/>
                    <a:pt x="1087" y="322"/>
                  </a:cubicBezTo>
                  <a:cubicBezTo>
                    <a:pt x="1087" y="322"/>
                    <a:pt x="1087" y="323"/>
                    <a:pt x="1087" y="322"/>
                  </a:cubicBezTo>
                  <a:close/>
                  <a:moveTo>
                    <a:pt x="1154" y="329"/>
                  </a:moveTo>
                  <a:cubicBezTo>
                    <a:pt x="1138" y="331"/>
                    <a:pt x="1120" y="336"/>
                    <a:pt x="1097" y="336"/>
                  </a:cubicBezTo>
                  <a:cubicBezTo>
                    <a:pt x="1113" y="332"/>
                    <a:pt x="1131" y="330"/>
                    <a:pt x="1150" y="328"/>
                  </a:cubicBezTo>
                  <a:cubicBezTo>
                    <a:pt x="1152" y="327"/>
                    <a:pt x="1155" y="327"/>
                    <a:pt x="1157" y="325"/>
                  </a:cubicBezTo>
                  <a:cubicBezTo>
                    <a:pt x="1132" y="328"/>
                    <a:pt x="1104" y="333"/>
                    <a:pt x="1084" y="337"/>
                  </a:cubicBezTo>
                  <a:cubicBezTo>
                    <a:pt x="1088" y="337"/>
                    <a:pt x="1093" y="335"/>
                    <a:pt x="1094" y="337"/>
                  </a:cubicBezTo>
                  <a:cubicBezTo>
                    <a:pt x="1091" y="338"/>
                    <a:pt x="1082" y="340"/>
                    <a:pt x="1077" y="338"/>
                  </a:cubicBezTo>
                  <a:cubicBezTo>
                    <a:pt x="1079" y="338"/>
                    <a:pt x="1080" y="338"/>
                    <a:pt x="1081" y="337"/>
                  </a:cubicBezTo>
                  <a:cubicBezTo>
                    <a:pt x="1078" y="337"/>
                    <a:pt x="1075" y="337"/>
                    <a:pt x="1074" y="339"/>
                  </a:cubicBezTo>
                  <a:cubicBezTo>
                    <a:pt x="1064" y="336"/>
                    <a:pt x="1047" y="346"/>
                    <a:pt x="1035" y="345"/>
                  </a:cubicBezTo>
                  <a:cubicBezTo>
                    <a:pt x="1036" y="347"/>
                    <a:pt x="1034" y="346"/>
                    <a:pt x="1033" y="347"/>
                  </a:cubicBezTo>
                  <a:cubicBezTo>
                    <a:pt x="1027" y="347"/>
                    <a:pt x="1019" y="352"/>
                    <a:pt x="1011" y="352"/>
                  </a:cubicBezTo>
                  <a:cubicBezTo>
                    <a:pt x="1006" y="354"/>
                    <a:pt x="999" y="357"/>
                    <a:pt x="994" y="357"/>
                  </a:cubicBezTo>
                  <a:cubicBezTo>
                    <a:pt x="992" y="360"/>
                    <a:pt x="986" y="360"/>
                    <a:pt x="981" y="362"/>
                  </a:cubicBezTo>
                  <a:cubicBezTo>
                    <a:pt x="973" y="364"/>
                    <a:pt x="966" y="369"/>
                    <a:pt x="959" y="369"/>
                  </a:cubicBezTo>
                  <a:cubicBezTo>
                    <a:pt x="959" y="370"/>
                    <a:pt x="957" y="371"/>
                    <a:pt x="956" y="372"/>
                  </a:cubicBezTo>
                  <a:cubicBezTo>
                    <a:pt x="954" y="372"/>
                    <a:pt x="954" y="372"/>
                    <a:pt x="952" y="372"/>
                  </a:cubicBezTo>
                  <a:cubicBezTo>
                    <a:pt x="950" y="375"/>
                    <a:pt x="944" y="376"/>
                    <a:pt x="940" y="378"/>
                  </a:cubicBezTo>
                  <a:cubicBezTo>
                    <a:pt x="936" y="380"/>
                    <a:pt x="931" y="382"/>
                    <a:pt x="926" y="383"/>
                  </a:cubicBezTo>
                  <a:cubicBezTo>
                    <a:pt x="924" y="386"/>
                    <a:pt x="919" y="387"/>
                    <a:pt x="915" y="388"/>
                  </a:cubicBezTo>
                  <a:cubicBezTo>
                    <a:pt x="905" y="395"/>
                    <a:pt x="891" y="397"/>
                    <a:pt x="882" y="404"/>
                  </a:cubicBezTo>
                  <a:cubicBezTo>
                    <a:pt x="891" y="402"/>
                    <a:pt x="899" y="398"/>
                    <a:pt x="908" y="395"/>
                  </a:cubicBezTo>
                  <a:cubicBezTo>
                    <a:pt x="924" y="390"/>
                    <a:pt x="941" y="387"/>
                    <a:pt x="955" y="380"/>
                  </a:cubicBezTo>
                  <a:cubicBezTo>
                    <a:pt x="948" y="382"/>
                    <a:pt x="942" y="385"/>
                    <a:pt x="935" y="386"/>
                  </a:cubicBezTo>
                  <a:cubicBezTo>
                    <a:pt x="934" y="382"/>
                    <a:pt x="939" y="381"/>
                    <a:pt x="941" y="380"/>
                  </a:cubicBezTo>
                  <a:cubicBezTo>
                    <a:pt x="954" y="375"/>
                    <a:pt x="971" y="376"/>
                    <a:pt x="980" y="370"/>
                  </a:cubicBezTo>
                  <a:cubicBezTo>
                    <a:pt x="990" y="369"/>
                    <a:pt x="1001" y="366"/>
                    <a:pt x="1012" y="365"/>
                  </a:cubicBezTo>
                  <a:cubicBezTo>
                    <a:pt x="1037" y="361"/>
                    <a:pt x="1061" y="355"/>
                    <a:pt x="1086" y="352"/>
                  </a:cubicBezTo>
                  <a:cubicBezTo>
                    <a:pt x="1094" y="351"/>
                    <a:pt x="1102" y="351"/>
                    <a:pt x="1111" y="349"/>
                  </a:cubicBezTo>
                  <a:cubicBezTo>
                    <a:pt x="1145" y="344"/>
                    <a:pt x="1182" y="337"/>
                    <a:pt x="1218" y="340"/>
                  </a:cubicBezTo>
                  <a:cubicBezTo>
                    <a:pt x="1216" y="336"/>
                    <a:pt x="1212" y="330"/>
                    <a:pt x="1208" y="327"/>
                  </a:cubicBezTo>
                  <a:cubicBezTo>
                    <a:pt x="1202" y="326"/>
                    <a:pt x="1202" y="329"/>
                    <a:pt x="1197" y="328"/>
                  </a:cubicBezTo>
                  <a:cubicBezTo>
                    <a:pt x="1195" y="329"/>
                    <a:pt x="1196" y="334"/>
                    <a:pt x="1192" y="333"/>
                  </a:cubicBezTo>
                  <a:cubicBezTo>
                    <a:pt x="1190" y="331"/>
                    <a:pt x="1193" y="329"/>
                    <a:pt x="1192" y="326"/>
                  </a:cubicBezTo>
                  <a:cubicBezTo>
                    <a:pt x="1179" y="323"/>
                    <a:pt x="1166" y="328"/>
                    <a:pt x="1154" y="329"/>
                  </a:cubicBezTo>
                  <a:close/>
                  <a:moveTo>
                    <a:pt x="221" y="328"/>
                  </a:moveTo>
                  <a:cubicBezTo>
                    <a:pt x="222" y="328"/>
                    <a:pt x="223" y="328"/>
                    <a:pt x="223" y="327"/>
                  </a:cubicBezTo>
                  <a:cubicBezTo>
                    <a:pt x="222" y="326"/>
                    <a:pt x="220" y="326"/>
                    <a:pt x="221" y="328"/>
                  </a:cubicBezTo>
                  <a:close/>
                  <a:moveTo>
                    <a:pt x="1096" y="331"/>
                  </a:moveTo>
                  <a:cubicBezTo>
                    <a:pt x="1102" y="329"/>
                    <a:pt x="1110" y="330"/>
                    <a:pt x="1115" y="327"/>
                  </a:cubicBezTo>
                  <a:cubicBezTo>
                    <a:pt x="1108" y="327"/>
                    <a:pt x="1103" y="328"/>
                    <a:pt x="1096" y="331"/>
                  </a:cubicBezTo>
                  <a:close/>
                  <a:moveTo>
                    <a:pt x="1067" y="332"/>
                  </a:moveTo>
                  <a:cubicBezTo>
                    <a:pt x="1073" y="331"/>
                    <a:pt x="1079" y="330"/>
                    <a:pt x="1084" y="328"/>
                  </a:cubicBezTo>
                  <a:cubicBezTo>
                    <a:pt x="1078" y="329"/>
                    <a:pt x="1072" y="329"/>
                    <a:pt x="1067" y="332"/>
                  </a:cubicBezTo>
                  <a:close/>
                  <a:moveTo>
                    <a:pt x="1091" y="331"/>
                  </a:moveTo>
                  <a:cubicBezTo>
                    <a:pt x="1093" y="331"/>
                    <a:pt x="1095" y="331"/>
                    <a:pt x="1096" y="330"/>
                  </a:cubicBezTo>
                  <a:cubicBezTo>
                    <a:pt x="1094" y="330"/>
                    <a:pt x="1092" y="330"/>
                    <a:pt x="1091" y="331"/>
                  </a:cubicBezTo>
                  <a:close/>
                  <a:moveTo>
                    <a:pt x="1037" y="342"/>
                  </a:moveTo>
                  <a:cubicBezTo>
                    <a:pt x="1032" y="342"/>
                    <a:pt x="1027" y="345"/>
                    <a:pt x="1025" y="339"/>
                  </a:cubicBezTo>
                  <a:cubicBezTo>
                    <a:pt x="1024" y="338"/>
                    <a:pt x="1027" y="339"/>
                    <a:pt x="1026" y="337"/>
                  </a:cubicBezTo>
                  <a:cubicBezTo>
                    <a:pt x="1024" y="337"/>
                    <a:pt x="1023" y="335"/>
                    <a:pt x="1023" y="334"/>
                  </a:cubicBezTo>
                  <a:cubicBezTo>
                    <a:pt x="1023" y="332"/>
                    <a:pt x="1025" y="332"/>
                    <a:pt x="1025" y="331"/>
                  </a:cubicBezTo>
                  <a:cubicBezTo>
                    <a:pt x="1013" y="334"/>
                    <a:pt x="1006" y="338"/>
                    <a:pt x="995" y="341"/>
                  </a:cubicBezTo>
                  <a:cubicBezTo>
                    <a:pt x="995" y="343"/>
                    <a:pt x="996" y="342"/>
                    <a:pt x="996" y="344"/>
                  </a:cubicBezTo>
                  <a:cubicBezTo>
                    <a:pt x="989" y="347"/>
                    <a:pt x="987" y="354"/>
                    <a:pt x="978" y="357"/>
                  </a:cubicBezTo>
                  <a:cubicBezTo>
                    <a:pt x="979" y="355"/>
                    <a:pt x="980" y="355"/>
                    <a:pt x="980" y="353"/>
                  </a:cubicBezTo>
                  <a:cubicBezTo>
                    <a:pt x="963" y="360"/>
                    <a:pt x="944" y="369"/>
                    <a:pt x="927" y="379"/>
                  </a:cubicBezTo>
                  <a:cubicBezTo>
                    <a:pt x="963" y="365"/>
                    <a:pt x="998" y="352"/>
                    <a:pt x="1037" y="342"/>
                  </a:cubicBezTo>
                  <a:close/>
                  <a:moveTo>
                    <a:pt x="1046" y="334"/>
                  </a:moveTo>
                  <a:cubicBezTo>
                    <a:pt x="1048" y="334"/>
                    <a:pt x="1050" y="333"/>
                    <a:pt x="1053" y="334"/>
                  </a:cubicBezTo>
                  <a:cubicBezTo>
                    <a:pt x="1052" y="332"/>
                    <a:pt x="1054" y="332"/>
                    <a:pt x="1053" y="331"/>
                  </a:cubicBezTo>
                  <a:cubicBezTo>
                    <a:pt x="1052" y="333"/>
                    <a:pt x="1048" y="331"/>
                    <a:pt x="1046" y="334"/>
                  </a:cubicBezTo>
                  <a:close/>
                  <a:moveTo>
                    <a:pt x="1079" y="333"/>
                  </a:moveTo>
                  <a:cubicBezTo>
                    <a:pt x="1080" y="333"/>
                    <a:pt x="1084" y="333"/>
                    <a:pt x="1083" y="332"/>
                  </a:cubicBezTo>
                  <a:cubicBezTo>
                    <a:pt x="1081" y="333"/>
                    <a:pt x="1080" y="331"/>
                    <a:pt x="1079" y="333"/>
                  </a:cubicBezTo>
                  <a:close/>
                  <a:moveTo>
                    <a:pt x="1047" y="338"/>
                  </a:moveTo>
                  <a:cubicBezTo>
                    <a:pt x="1057" y="338"/>
                    <a:pt x="1067" y="336"/>
                    <a:pt x="1076" y="333"/>
                  </a:cubicBezTo>
                  <a:cubicBezTo>
                    <a:pt x="1067" y="335"/>
                    <a:pt x="1055" y="335"/>
                    <a:pt x="1047" y="338"/>
                  </a:cubicBezTo>
                  <a:close/>
                  <a:moveTo>
                    <a:pt x="977" y="344"/>
                  </a:moveTo>
                  <a:cubicBezTo>
                    <a:pt x="981" y="342"/>
                    <a:pt x="987" y="341"/>
                    <a:pt x="989" y="338"/>
                  </a:cubicBezTo>
                  <a:cubicBezTo>
                    <a:pt x="984" y="338"/>
                    <a:pt x="980" y="341"/>
                    <a:pt x="977" y="344"/>
                  </a:cubicBezTo>
                  <a:close/>
                  <a:moveTo>
                    <a:pt x="1037" y="340"/>
                  </a:moveTo>
                  <a:cubicBezTo>
                    <a:pt x="1041" y="340"/>
                    <a:pt x="1044" y="340"/>
                    <a:pt x="1046" y="338"/>
                  </a:cubicBezTo>
                  <a:cubicBezTo>
                    <a:pt x="1042" y="338"/>
                    <a:pt x="1039" y="338"/>
                    <a:pt x="1037" y="340"/>
                  </a:cubicBezTo>
                  <a:close/>
                  <a:moveTo>
                    <a:pt x="653" y="341"/>
                  </a:moveTo>
                  <a:cubicBezTo>
                    <a:pt x="653" y="347"/>
                    <a:pt x="654" y="343"/>
                    <a:pt x="653" y="338"/>
                  </a:cubicBezTo>
                  <a:cubicBezTo>
                    <a:pt x="652" y="340"/>
                    <a:pt x="653" y="340"/>
                    <a:pt x="653" y="341"/>
                  </a:cubicBezTo>
                  <a:close/>
                  <a:moveTo>
                    <a:pt x="652" y="356"/>
                  </a:moveTo>
                  <a:cubicBezTo>
                    <a:pt x="652" y="351"/>
                    <a:pt x="651" y="343"/>
                    <a:pt x="650" y="339"/>
                  </a:cubicBezTo>
                  <a:cubicBezTo>
                    <a:pt x="650" y="344"/>
                    <a:pt x="650" y="351"/>
                    <a:pt x="652" y="356"/>
                  </a:cubicBezTo>
                  <a:close/>
                  <a:moveTo>
                    <a:pt x="639" y="384"/>
                  </a:moveTo>
                  <a:cubicBezTo>
                    <a:pt x="638" y="384"/>
                    <a:pt x="638" y="383"/>
                    <a:pt x="637" y="382"/>
                  </a:cubicBezTo>
                  <a:cubicBezTo>
                    <a:pt x="638" y="378"/>
                    <a:pt x="634" y="377"/>
                    <a:pt x="631" y="375"/>
                  </a:cubicBezTo>
                  <a:cubicBezTo>
                    <a:pt x="621" y="366"/>
                    <a:pt x="612" y="351"/>
                    <a:pt x="601" y="345"/>
                  </a:cubicBezTo>
                  <a:cubicBezTo>
                    <a:pt x="601" y="345"/>
                    <a:pt x="601" y="345"/>
                    <a:pt x="600" y="345"/>
                  </a:cubicBezTo>
                  <a:cubicBezTo>
                    <a:pt x="600" y="348"/>
                    <a:pt x="603" y="348"/>
                    <a:pt x="604" y="350"/>
                  </a:cubicBezTo>
                  <a:cubicBezTo>
                    <a:pt x="616" y="365"/>
                    <a:pt x="629" y="380"/>
                    <a:pt x="641" y="395"/>
                  </a:cubicBezTo>
                  <a:cubicBezTo>
                    <a:pt x="641" y="391"/>
                    <a:pt x="638" y="389"/>
                    <a:pt x="639" y="384"/>
                  </a:cubicBezTo>
                  <a:close/>
                  <a:moveTo>
                    <a:pt x="588" y="348"/>
                  </a:moveTo>
                  <a:cubicBezTo>
                    <a:pt x="588" y="348"/>
                    <a:pt x="588" y="348"/>
                    <a:pt x="588" y="347"/>
                  </a:cubicBezTo>
                  <a:cubicBezTo>
                    <a:pt x="588" y="350"/>
                    <a:pt x="592" y="357"/>
                    <a:pt x="595" y="360"/>
                  </a:cubicBezTo>
                  <a:cubicBezTo>
                    <a:pt x="595" y="358"/>
                    <a:pt x="596" y="358"/>
                    <a:pt x="596" y="357"/>
                  </a:cubicBezTo>
                  <a:cubicBezTo>
                    <a:pt x="593" y="354"/>
                    <a:pt x="592" y="350"/>
                    <a:pt x="588" y="348"/>
                  </a:cubicBezTo>
                  <a:close/>
                  <a:moveTo>
                    <a:pt x="743" y="353"/>
                  </a:moveTo>
                  <a:cubicBezTo>
                    <a:pt x="744" y="352"/>
                    <a:pt x="745" y="351"/>
                    <a:pt x="743" y="350"/>
                  </a:cubicBezTo>
                  <a:cubicBezTo>
                    <a:pt x="743" y="351"/>
                    <a:pt x="742" y="353"/>
                    <a:pt x="743" y="353"/>
                  </a:cubicBezTo>
                  <a:close/>
                  <a:moveTo>
                    <a:pt x="970" y="353"/>
                  </a:moveTo>
                  <a:cubicBezTo>
                    <a:pt x="972" y="353"/>
                    <a:pt x="975" y="352"/>
                    <a:pt x="974" y="351"/>
                  </a:cubicBezTo>
                  <a:cubicBezTo>
                    <a:pt x="973" y="352"/>
                    <a:pt x="971" y="352"/>
                    <a:pt x="970" y="353"/>
                  </a:cubicBezTo>
                  <a:close/>
                  <a:moveTo>
                    <a:pt x="961" y="357"/>
                  </a:moveTo>
                  <a:cubicBezTo>
                    <a:pt x="965" y="357"/>
                    <a:pt x="967" y="355"/>
                    <a:pt x="970" y="353"/>
                  </a:cubicBezTo>
                  <a:cubicBezTo>
                    <a:pt x="967" y="353"/>
                    <a:pt x="964" y="356"/>
                    <a:pt x="961" y="357"/>
                  </a:cubicBezTo>
                  <a:close/>
                  <a:moveTo>
                    <a:pt x="730" y="394"/>
                  </a:moveTo>
                  <a:cubicBezTo>
                    <a:pt x="729" y="396"/>
                    <a:pt x="727" y="400"/>
                    <a:pt x="729" y="402"/>
                  </a:cubicBezTo>
                  <a:cubicBezTo>
                    <a:pt x="730" y="399"/>
                    <a:pt x="732" y="395"/>
                    <a:pt x="731" y="392"/>
                  </a:cubicBezTo>
                  <a:cubicBezTo>
                    <a:pt x="736" y="383"/>
                    <a:pt x="737" y="372"/>
                    <a:pt x="740" y="362"/>
                  </a:cubicBezTo>
                  <a:cubicBezTo>
                    <a:pt x="741" y="359"/>
                    <a:pt x="744" y="357"/>
                    <a:pt x="743" y="354"/>
                  </a:cubicBezTo>
                  <a:cubicBezTo>
                    <a:pt x="743" y="354"/>
                    <a:pt x="742" y="354"/>
                    <a:pt x="742" y="354"/>
                  </a:cubicBezTo>
                  <a:cubicBezTo>
                    <a:pt x="738" y="366"/>
                    <a:pt x="731" y="380"/>
                    <a:pt x="730" y="394"/>
                  </a:cubicBezTo>
                  <a:close/>
                  <a:moveTo>
                    <a:pt x="604" y="356"/>
                  </a:moveTo>
                  <a:cubicBezTo>
                    <a:pt x="604" y="356"/>
                    <a:pt x="603" y="356"/>
                    <a:pt x="603" y="356"/>
                  </a:cubicBezTo>
                  <a:cubicBezTo>
                    <a:pt x="603" y="357"/>
                    <a:pt x="601" y="357"/>
                    <a:pt x="601" y="359"/>
                  </a:cubicBezTo>
                  <a:cubicBezTo>
                    <a:pt x="616" y="380"/>
                    <a:pt x="631" y="397"/>
                    <a:pt x="643" y="420"/>
                  </a:cubicBezTo>
                  <a:cubicBezTo>
                    <a:pt x="643" y="414"/>
                    <a:pt x="644" y="410"/>
                    <a:pt x="642" y="404"/>
                  </a:cubicBezTo>
                  <a:cubicBezTo>
                    <a:pt x="641" y="405"/>
                    <a:pt x="643" y="406"/>
                    <a:pt x="640" y="406"/>
                  </a:cubicBezTo>
                  <a:cubicBezTo>
                    <a:pt x="640" y="404"/>
                    <a:pt x="641" y="403"/>
                    <a:pt x="641" y="401"/>
                  </a:cubicBezTo>
                  <a:cubicBezTo>
                    <a:pt x="629" y="386"/>
                    <a:pt x="617" y="371"/>
                    <a:pt x="604" y="356"/>
                  </a:cubicBezTo>
                  <a:close/>
                  <a:moveTo>
                    <a:pt x="704" y="376"/>
                  </a:moveTo>
                  <a:cubicBezTo>
                    <a:pt x="705" y="371"/>
                    <a:pt x="708" y="363"/>
                    <a:pt x="708" y="357"/>
                  </a:cubicBezTo>
                  <a:cubicBezTo>
                    <a:pt x="705" y="362"/>
                    <a:pt x="704" y="370"/>
                    <a:pt x="704" y="376"/>
                  </a:cubicBezTo>
                  <a:close/>
                  <a:moveTo>
                    <a:pt x="930" y="372"/>
                  </a:moveTo>
                  <a:cubicBezTo>
                    <a:pt x="941" y="368"/>
                    <a:pt x="950" y="362"/>
                    <a:pt x="960" y="358"/>
                  </a:cubicBezTo>
                  <a:cubicBezTo>
                    <a:pt x="950" y="362"/>
                    <a:pt x="939" y="366"/>
                    <a:pt x="930" y="372"/>
                  </a:cubicBezTo>
                  <a:close/>
                  <a:moveTo>
                    <a:pt x="941" y="363"/>
                  </a:moveTo>
                  <a:cubicBezTo>
                    <a:pt x="940" y="364"/>
                    <a:pt x="939" y="364"/>
                    <a:pt x="938" y="365"/>
                  </a:cubicBezTo>
                  <a:cubicBezTo>
                    <a:pt x="942" y="365"/>
                    <a:pt x="946" y="361"/>
                    <a:pt x="949" y="359"/>
                  </a:cubicBezTo>
                  <a:cubicBezTo>
                    <a:pt x="946" y="359"/>
                    <a:pt x="941" y="365"/>
                    <a:pt x="941" y="363"/>
                  </a:cubicBezTo>
                  <a:close/>
                  <a:moveTo>
                    <a:pt x="1144" y="361"/>
                  </a:moveTo>
                  <a:cubicBezTo>
                    <a:pt x="1148" y="362"/>
                    <a:pt x="1155" y="361"/>
                    <a:pt x="1156" y="360"/>
                  </a:cubicBezTo>
                  <a:cubicBezTo>
                    <a:pt x="1154" y="360"/>
                    <a:pt x="1147" y="360"/>
                    <a:pt x="1144" y="361"/>
                  </a:cubicBezTo>
                  <a:close/>
                  <a:moveTo>
                    <a:pt x="596" y="364"/>
                  </a:moveTo>
                  <a:cubicBezTo>
                    <a:pt x="603" y="371"/>
                    <a:pt x="609" y="380"/>
                    <a:pt x="616" y="388"/>
                  </a:cubicBezTo>
                  <a:cubicBezTo>
                    <a:pt x="611" y="379"/>
                    <a:pt x="606" y="369"/>
                    <a:pt x="599" y="361"/>
                  </a:cubicBezTo>
                  <a:cubicBezTo>
                    <a:pt x="598" y="361"/>
                    <a:pt x="596" y="362"/>
                    <a:pt x="596" y="364"/>
                  </a:cubicBezTo>
                  <a:close/>
                  <a:moveTo>
                    <a:pt x="654" y="366"/>
                  </a:moveTo>
                  <a:cubicBezTo>
                    <a:pt x="653" y="366"/>
                    <a:pt x="653" y="366"/>
                    <a:pt x="653" y="366"/>
                  </a:cubicBezTo>
                  <a:cubicBezTo>
                    <a:pt x="651" y="365"/>
                    <a:pt x="653" y="361"/>
                    <a:pt x="651" y="361"/>
                  </a:cubicBezTo>
                  <a:cubicBezTo>
                    <a:pt x="652" y="369"/>
                    <a:pt x="651" y="379"/>
                    <a:pt x="653" y="389"/>
                  </a:cubicBezTo>
                  <a:cubicBezTo>
                    <a:pt x="653" y="378"/>
                    <a:pt x="655" y="374"/>
                    <a:pt x="653" y="364"/>
                  </a:cubicBezTo>
                  <a:cubicBezTo>
                    <a:pt x="653" y="365"/>
                    <a:pt x="653" y="366"/>
                    <a:pt x="654" y="366"/>
                  </a:cubicBezTo>
                  <a:close/>
                  <a:moveTo>
                    <a:pt x="1181" y="362"/>
                  </a:moveTo>
                  <a:cubicBezTo>
                    <a:pt x="1187" y="362"/>
                    <a:pt x="1194" y="364"/>
                    <a:pt x="1201" y="361"/>
                  </a:cubicBezTo>
                  <a:cubicBezTo>
                    <a:pt x="1192" y="361"/>
                    <a:pt x="1186" y="360"/>
                    <a:pt x="1181" y="362"/>
                  </a:cubicBezTo>
                  <a:close/>
                  <a:moveTo>
                    <a:pt x="623" y="420"/>
                  </a:moveTo>
                  <a:cubicBezTo>
                    <a:pt x="625" y="420"/>
                    <a:pt x="624" y="418"/>
                    <a:pt x="626" y="418"/>
                  </a:cubicBezTo>
                  <a:cubicBezTo>
                    <a:pt x="627" y="420"/>
                    <a:pt x="627" y="420"/>
                    <a:pt x="625" y="423"/>
                  </a:cubicBezTo>
                  <a:cubicBezTo>
                    <a:pt x="628" y="427"/>
                    <a:pt x="630" y="430"/>
                    <a:pt x="633" y="434"/>
                  </a:cubicBezTo>
                  <a:cubicBezTo>
                    <a:pt x="635" y="434"/>
                    <a:pt x="635" y="431"/>
                    <a:pt x="637" y="431"/>
                  </a:cubicBezTo>
                  <a:cubicBezTo>
                    <a:pt x="638" y="432"/>
                    <a:pt x="639" y="432"/>
                    <a:pt x="640" y="433"/>
                  </a:cubicBezTo>
                  <a:cubicBezTo>
                    <a:pt x="638" y="434"/>
                    <a:pt x="638" y="436"/>
                    <a:pt x="636" y="437"/>
                  </a:cubicBezTo>
                  <a:cubicBezTo>
                    <a:pt x="639" y="439"/>
                    <a:pt x="639" y="443"/>
                    <a:pt x="642" y="445"/>
                  </a:cubicBezTo>
                  <a:cubicBezTo>
                    <a:pt x="643" y="442"/>
                    <a:pt x="639" y="438"/>
                    <a:pt x="642" y="436"/>
                  </a:cubicBezTo>
                  <a:cubicBezTo>
                    <a:pt x="643" y="435"/>
                    <a:pt x="644" y="438"/>
                    <a:pt x="645" y="436"/>
                  </a:cubicBezTo>
                  <a:cubicBezTo>
                    <a:pt x="644" y="430"/>
                    <a:pt x="638" y="429"/>
                    <a:pt x="636" y="424"/>
                  </a:cubicBezTo>
                  <a:cubicBezTo>
                    <a:pt x="631" y="417"/>
                    <a:pt x="626" y="410"/>
                    <a:pt x="621" y="404"/>
                  </a:cubicBezTo>
                  <a:cubicBezTo>
                    <a:pt x="611" y="390"/>
                    <a:pt x="602" y="376"/>
                    <a:pt x="591" y="363"/>
                  </a:cubicBezTo>
                  <a:cubicBezTo>
                    <a:pt x="590" y="362"/>
                    <a:pt x="589" y="362"/>
                    <a:pt x="588" y="361"/>
                  </a:cubicBezTo>
                  <a:cubicBezTo>
                    <a:pt x="597" y="383"/>
                    <a:pt x="611" y="400"/>
                    <a:pt x="623" y="420"/>
                  </a:cubicBezTo>
                  <a:close/>
                  <a:moveTo>
                    <a:pt x="677" y="367"/>
                  </a:moveTo>
                  <a:cubicBezTo>
                    <a:pt x="679" y="368"/>
                    <a:pt x="678" y="362"/>
                    <a:pt x="677" y="365"/>
                  </a:cubicBezTo>
                  <a:cubicBezTo>
                    <a:pt x="679" y="365"/>
                    <a:pt x="676" y="366"/>
                    <a:pt x="677" y="367"/>
                  </a:cubicBezTo>
                  <a:close/>
                  <a:moveTo>
                    <a:pt x="1019" y="368"/>
                  </a:moveTo>
                  <a:cubicBezTo>
                    <a:pt x="1027" y="367"/>
                    <a:pt x="1034" y="367"/>
                    <a:pt x="1040" y="364"/>
                  </a:cubicBezTo>
                  <a:cubicBezTo>
                    <a:pt x="1034" y="365"/>
                    <a:pt x="1025" y="365"/>
                    <a:pt x="1019" y="368"/>
                  </a:cubicBezTo>
                  <a:close/>
                  <a:moveTo>
                    <a:pt x="915" y="377"/>
                  </a:moveTo>
                  <a:cubicBezTo>
                    <a:pt x="909" y="380"/>
                    <a:pt x="902" y="382"/>
                    <a:pt x="898" y="387"/>
                  </a:cubicBezTo>
                  <a:cubicBezTo>
                    <a:pt x="904" y="384"/>
                    <a:pt x="909" y="380"/>
                    <a:pt x="916" y="378"/>
                  </a:cubicBezTo>
                  <a:cubicBezTo>
                    <a:pt x="922" y="373"/>
                    <a:pt x="933" y="371"/>
                    <a:pt x="937" y="365"/>
                  </a:cubicBezTo>
                  <a:cubicBezTo>
                    <a:pt x="929" y="369"/>
                    <a:pt x="922" y="373"/>
                    <a:pt x="915" y="377"/>
                  </a:cubicBezTo>
                  <a:close/>
                  <a:moveTo>
                    <a:pt x="214" y="367"/>
                  </a:moveTo>
                  <a:cubicBezTo>
                    <a:pt x="214" y="368"/>
                    <a:pt x="215" y="369"/>
                    <a:pt x="215" y="369"/>
                  </a:cubicBezTo>
                  <a:cubicBezTo>
                    <a:pt x="217" y="369"/>
                    <a:pt x="219" y="367"/>
                    <a:pt x="220" y="366"/>
                  </a:cubicBezTo>
                  <a:cubicBezTo>
                    <a:pt x="218" y="366"/>
                    <a:pt x="216" y="366"/>
                    <a:pt x="214" y="367"/>
                  </a:cubicBezTo>
                  <a:close/>
                  <a:moveTo>
                    <a:pt x="648" y="369"/>
                  </a:moveTo>
                  <a:cubicBezTo>
                    <a:pt x="648" y="368"/>
                    <a:pt x="649" y="367"/>
                    <a:pt x="648" y="366"/>
                  </a:cubicBezTo>
                  <a:cubicBezTo>
                    <a:pt x="647" y="367"/>
                    <a:pt x="647" y="369"/>
                    <a:pt x="648" y="369"/>
                  </a:cubicBezTo>
                  <a:close/>
                  <a:moveTo>
                    <a:pt x="225" y="370"/>
                  </a:moveTo>
                  <a:cubicBezTo>
                    <a:pt x="215" y="377"/>
                    <a:pt x="207" y="386"/>
                    <a:pt x="197" y="392"/>
                  </a:cubicBezTo>
                  <a:cubicBezTo>
                    <a:pt x="197" y="395"/>
                    <a:pt x="192" y="393"/>
                    <a:pt x="192" y="397"/>
                  </a:cubicBezTo>
                  <a:cubicBezTo>
                    <a:pt x="201" y="401"/>
                    <a:pt x="204" y="392"/>
                    <a:pt x="209" y="388"/>
                  </a:cubicBezTo>
                  <a:cubicBezTo>
                    <a:pt x="213" y="385"/>
                    <a:pt x="217" y="383"/>
                    <a:pt x="219" y="380"/>
                  </a:cubicBezTo>
                  <a:cubicBezTo>
                    <a:pt x="219" y="380"/>
                    <a:pt x="219" y="378"/>
                    <a:pt x="219" y="378"/>
                  </a:cubicBezTo>
                  <a:cubicBezTo>
                    <a:pt x="220" y="377"/>
                    <a:pt x="224" y="374"/>
                    <a:pt x="224" y="373"/>
                  </a:cubicBezTo>
                  <a:cubicBezTo>
                    <a:pt x="225" y="373"/>
                    <a:pt x="225" y="374"/>
                    <a:pt x="226" y="374"/>
                  </a:cubicBezTo>
                  <a:cubicBezTo>
                    <a:pt x="228" y="372"/>
                    <a:pt x="230" y="368"/>
                    <a:pt x="232" y="367"/>
                  </a:cubicBezTo>
                  <a:cubicBezTo>
                    <a:pt x="229" y="367"/>
                    <a:pt x="226" y="367"/>
                    <a:pt x="224" y="367"/>
                  </a:cubicBezTo>
                  <a:cubicBezTo>
                    <a:pt x="224" y="369"/>
                    <a:pt x="223" y="369"/>
                    <a:pt x="225" y="370"/>
                  </a:cubicBezTo>
                  <a:close/>
                  <a:moveTo>
                    <a:pt x="182" y="392"/>
                  </a:moveTo>
                  <a:cubicBezTo>
                    <a:pt x="186" y="389"/>
                    <a:pt x="191" y="386"/>
                    <a:pt x="196" y="382"/>
                  </a:cubicBezTo>
                  <a:cubicBezTo>
                    <a:pt x="201" y="378"/>
                    <a:pt x="209" y="372"/>
                    <a:pt x="210" y="367"/>
                  </a:cubicBezTo>
                  <a:cubicBezTo>
                    <a:pt x="200" y="375"/>
                    <a:pt x="189" y="382"/>
                    <a:pt x="182" y="392"/>
                  </a:cubicBezTo>
                  <a:close/>
                  <a:moveTo>
                    <a:pt x="426" y="416"/>
                  </a:moveTo>
                  <a:cubicBezTo>
                    <a:pt x="427" y="414"/>
                    <a:pt x="431" y="412"/>
                    <a:pt x="430" y="410"/>
                  </a:cubicBezTo>
                  <a:cubicBezTo>
                    <a:pt x="424" y="409"/>
                    <a:pt x="420" y="406"/>
                    <a:pt x="414" y="404"/>
                  </a:cubicBezTo>
                  <a:cubicBezTo>
                    <a:pt x="413" y="404"/>
                    <a:pt x="411" y="405"/>
                    <a:pt x="410" y="404"/>
                  </a:cubicBezTo>
                  <a:cubicBezTo>
                    <a:pt x="409" y="403"/>
                    <a:pt x="408" y="402"/>
                    <a:pt x="406" y="401"/>
                  </a:cubicBezTo>
                  <a:cubicBezTo>
                    <a:pt x="404" y="400"/>
                    <a:pt x="400" y="399"/>
                    <a:pt x="397" y="398"/>
                  </a:cubicBezTo>
                  <a:cubicBezTo>
                    <a:pt x="391" y="396"/>
                    <a:pt x="384" y="396"/>
                    <a:pt x="377" y="394"/>
                  </a:cubicBezTo>
                  <a:cubicBezTo>
                    <a:pt x="373" y="393"/>
                    <a:pt x="370" y="390"/>
                    <a:pt x="366" y="389"/>
                  </a:cubicBezTo>
                  <a:cubicBezTo>
                    <a:pt x="357" y="386"/>
                    <a:pt x="345" y="386"/>
                    <a:pt x="337" y="383"/>
                  </a:cubicBezTo>
                  <a:cubicBezTo>
                    <a:pt x="334" y="384"/>
                    <a:pt x="332" y="383"/>
                    <a:pt x="330" y="381"/>
                  </a:cubicBezTo>
                  <a:cubicBezTo>
                    <a:pt x="301" y="379"/>
                    <a:pt x="267" y="372"/>
                    <a:pt x="236" y="368"/>
                  </a:cubicBezTo>
                  <a:cubicBezTo>
                    <a:pt x="227" y="377"/>
                    <a:pt x="215" y="385"/>
                    <a:pt x="206" y="395"/>
                  </a:cubicBezTo>
                  <a:cubicBezTo>
                    <a:pt x="205" y="397"/>
                    <a:pt x="202" y="396"/>
                    <a:pt x="202" y="399"/>
                  </a:cubicBezTo>
                  <a:cubicBezTo>
                    <a:pt x="213" y="401"/>
                    <a:pt x="225" y="399"/>
                    <a:pt x="235" y="401"/>
                  </a:cubicBezTo>
                  <a:cubicBezTo>
                    <a:pt x="237" y="400"/>
                    <a:pt x="238" y="397"/>
                    <a:pt x="239" y="398"/>
                  </a:cubicBezTo>
                  <a:cubicBezTo>
                    <a:pt x="240" y="399"/>
                    <a:pt x="238" y="400"/>
                    <a:pt x="240" y="400"/>
                  </a:cubicBezTo>
                  <a:cubicBezTo>
                    <a:pt x="290" y="403"/>
                    <a:pt x="331" y="401"/>
                    <a:pt x="374" y="407"/>
                  </a:cubicBezTo>
                  <a:cubicBezTo>
                    <a:pt x="377" y="405"/>
                    <a:pt x="380" y="399"/>
                    <a:pt x="382" y="403"/>
                  </a:cubicBezTo>
                  <a:cubicBezTo>
                    <a:pt x="381" y="404"/>
                    <a:pt x="380" y="406"/>
                    <a:pt x="379" y="407"/>
                  </a:cubicBezTo>
                  <a:cubicBezTo>
                    <a:pt x="385" y="409"/>
                    <a:pt x="397" y="407"/>
                    <a:pt x="402" y="412"/>
                  </a:cubicBezTo>
                  <a:cubicBezTo>
                    <a:pt x="402" y="410"/>
                    <a:pt x="406" y="411"/>
                    <a:pt x="407" y="411"/>
                  </a:cubicBezTo>
                  <a:cubicBezTo>
                    <a:pt x="409" y="410"/>
                    <a:pt x="410" y="408"/>
                    <a:pt x="412" y="407"/>
                  </a:cubicBezTo>
                  <a:cubicBezTo>
                    <a:pt x="405" y="415"/>
                    <a:pt x="421" y="412"/>
                    <a:pt x="426" y="416"/>
                  </a:cubicBezTo>
                  <a:close/>
                  <a:moveTo>
                    <a:pt x="634" y="373"/>
                  </a:moveTo>
                  <a:cubicBezTo>
                    <a:pt x="632" y="371"/>
                    <a:pt x="630" y="368"/>
                    <a:pt x="628" y="368"/>
                  </a:cubicBezTo>
                  <a:cubicBezTo>
                    <a:pt x="630" y="369"/>
                    <a:pt x="632" y="374"/>
                    <a:pt x="634" y="373"/>
                  </a:cubicBezTo>
                  <a:close/>
                  <a:moveTo>
                    <a:pt x="1112" y="370"/>
                  </a:moveTo>
                  <a:cubicBezTo>
                    <a:pt x="1112" y="369"/>
                    <a:pt x="1112" y="368"/>
                    <a:pt x="1110" y="368"/>
                  </a:cubicBezTo>
                  <a:cubicBezTo>
                    <a:pt x="1097" y="369"/>
                    <a:pt x="1080" y="369"/>
                    <a:pt x="1065" y="371"/>
                  </a:cubicBezTo>
                  <a:cubicBezTo>
                    <a:pt x="1018" y="376"/>
                    <a:pt x="969" y="381"/>
                    <a:pt x="924" y="395"/>
                  </a:cubicBezTo>
                  <a:cubicBezTo>
                    <a:pt x="919" y="399"/>
                    <a:pt x="911" y="402"/>
                    <a:pt x="904" y="403"/>
                  </a:cubicBezTo>
                  <a:cubicBezTo>
                    <a:pt x="892" y="409"/>
                    <a:pt x="880" y="422"/>
                    <a:pt x="864" y="421"/>
                  </a:cubicBezTo>
                  <a:cubicBezTo>
                    <a:pt x="865" y="418"/>
                    <a:pt x="869" y="416"/>
                    <a:pt x="871" y="415"/>
                  </a:cubicBezTo>
                  <a:cubicBezTo>
                    <a:pt x="877" y="412"/>
                    <a:pt x="884" y="409"/>
                    <a:pt x="890" y="408"/>
                  </a:cubicBezTo>
                  <a:cubicBezTo>
                    <a:pt x="885" y="412"/>
                    <a:pt x="878" y="413"/>
                    <a:pt x="872" y="418"/>
                  </a:cubicBezTo>
                  <a:cubicBezTo>
                    <a:pt x="883" y="416"/>
                    <a:pt x="889" y="409"/>
                    <a:pt x="897" y="405"/>
                  </a:cubicBezTo>
                  <a:cubicBezTo>
                    <a:pt x="900" y="404"/>
                    <a:pt x="904" y="404"/>
                    <a:pt x="905" y="400"/>
                  </a:cubicBezTo>
                  <a:cubicBezTo>
                    <a:pt x="891" y="405"/>
                    <a:pt x="876" y="409"/>
                    <a:pt x="863" y="416"/>
                  </a:cubicBezTo>
                  <a:cubicBezTo>
                    <a:pt x="862" y="422"/>
                    <a:pt x="862" y="431"/>
                    <a:pt x="861" y="438"/>
                  </a:cubicBezTo>
                  <a:cubicBezTo>
                    <a:pt x="887" y="432"/>
                    <a:pt x="913" y="422"/>
                    <a:pt x="940" y="416"/>
                  </a:cubicBezTo>
                  <a:cubicBezTo>
                    <a:pt x="951" y="414"/>
                    <a:pt x="961" y="410"/>
                    <a:pt x="971" y="407"/>
                  </a:cubicBezTo>
                  <a:cubicBezTo>
                    <a:pt x="977" y="406"/>
                    <a:pt x="983" y="402"/>
                    <a:pt x="990" y="404"/>
                  </a:cubicBezTo>
                  <a:cubicBezTo>
                    <a:pt x="991" y="406"/>
                    <a:pt x="986" y="406"/>
                    <a:pt x="989" y="407"/>
                  </a:cubicBezTo>
                  <a:cubicBezTo>
                    <a:pt x="1025" y="402"/>
                    <a:pt x="1061" y="396"/>
                    <a:pt x="1098" y="398"/>
                  </a:cubicBezTo>
                  <a:cubicBezTo>
                    <a:pt x="1119" y="399"/>
                    <a:pt x="1148" y="395"/>
                    <a:pt x="1167" y="400"/>
                  </a:cubicBezTo>
                  <a:cubicBezTo>
                    <a:pt x="1179" y="399"/>
                    <a:pt x="1189" y="402"/>
                    <a:pt x="1205" y="401"/>
                  </a:cubicBezTo>
                  <a:cubicBezTo>
                    <a:pt x="1199" y="397"/>
                    <a:pt x="1191" y="399"/>
                    <a:pt x="1183" y="398"/>
                  </a:cubicBezTo>
                  <a:cubicBezTo>
                    <a:pt x="1183" y="398"/>
                    <a:pt x="1181" y="396"/>
                    <a:pt x="1181" y="396"/>
                  </a:cubicBezTo>
                  <a:cubicBezTo>
                    <a:pt x="1171" y="394"/>
                    <a:pt x="1154" y="394"/>
                    <a:pt x="1149" y="392"/>
                  </a:cubicBezTo>
                  <a:cubicBezTo>
                    <a:pt x="1115" y="392"/>
                    <a:pt x="1088" y="389"/>
                    <a:pt x="1057" y="393"/>
                  </a:cubicBezTo>
                  <a:cubicBezTo>
                    <a:pt x="1058" y="394"/>
                    <a:pt x="1061" y="392"/>
                    <a:pt x="1061" y="394"/>
                  </a:cubicBezTo>
                  <a:cubicBezTo>
                    <a:pt x="1056" y="394"/>
                    <a:pt x="1048" y="399"/>
                    <a:pt x="1048" y="391"/>
                  </a:cubicBezTo>
                  <a:cubicBezTo>
                    <a:pt x="1038" y="392"/>
                    <a:pt x="1026" y="391"/>
                    <a:pt x="1016" y="390"/>
                  </a:cubicBezTo>
                  <a:cubicBezTo>
                    <a:pt x="1015" y="391"/>
                    <a:pt x="1015" y="392"/>
                    <a:pt x="1014" y="393"/>
                  </a:cubicBezTo>
                  <a:cubicBezTo>
                    <a:pt x="1009" y="393"/>
                    <a:pt x="1000" y="395"/>
                    <a:pt x="995" y="393"/>
                  </a:cubicBezTo>
                  <a:cubicBezTo>
                    <a:pt x="997" y="392"/>
                    <a:pt x="999" y="391"/>
                    <a:pt x="999" y="393"/>
                  </a:cubicBezTo>
                  <a:cubicBezTo>
                    <a:pt x="1001" y="390"/>
                    <a:pt x="1004" y="392"/>
                    <a:pt x="1006" y="390"/>
                  </a:cubicBezTo>
                  <a:cubicBezTo>
                    <a:pt x="1000" y="390"/>
                    <a:pt x="997" y="392"/>
                    <a:pt x="992" y="392"/>
                  </a:cubicBezTo>
                  <a:cubicBezTo>
                    <a:pt x="991" y="393"/>
                    <a:pt x="995" y="393"/>
                    <a:pt x="995" y="395"/>
                  </a:cubicBezTo>
                  <a:cubicBezTo>
                    <a:pt x="991" y="395"/>
                    <a:pt x="988" y="396"/>
                    <a:pt x="986" y="394"/>
                  </a:cubicBezTo>
                  <a:cubicBezTo>
                    <a:pt x="986" y="393"/>
                    <a:pt x="985" y="393"/>
                    <a:pt x="985" y="392"/>
                  </a:cubicBezTo>
                  <a:cubicBezTo>
                    <a:pt x="991" y="388"/>
                    <a:pt x="1003" y="388"/>
                    <a:pt x="1010" y="387"/>
                  </a:cubicBezTo>
                  <a:cubicBezTo>
                    <a:pt x="1010" y="385"/>
                    <a:pt x="1008" y="384"/>
                    <a:pt x="1010" y="383"/>
                  </a:cubicBezTo>
                  <a:cubicBezTo>
                    <a:pt x="1031" y="376"/>
                    <a:pt x="1057" y="378"/>
                    <a:pt x="1082" y="376"/>
                  </a:cubicBezTo>
                  <a:cubicBezTo>
                    <a:pt x="1093" y="375"/>
                    <a:pt x="1106" y="373"/>
                    <a:pt x="1117" y="374"/>
                  </a:cubicBezTo>
                  <a:cubicBezTo>
                    <a:pt x="1120" y="372"/>
                    <a:pt x="1125" y="374"/>
                    <a:pt x="1127" y="372"/>
                  </a:cubicBezTo>
                  <a:cubicBezTo>
                    <a:pt x="1123" y="372"/>
                    <a:pt x="1117" y="370"/>
                    <a:pt x="1112" y="370"/>
                  </a:cubicBezTo>
                  <a:close/>
                  <a:moveTo>
                    <a:pt x="580" y="371"/>
                  </a:moveTo>
                  <a:cubicBezTo>
                    <a:pt x="582" y="373"/>
                    <a:pt x="583" y="375"/>
                    <a:pt x="585" y="376"/>
                  </a:cubicBezTo>
                  <a:cubicBezTo>
                    <a:pt x="584" y="374"/>
                    <a:pt x="582" y="370"/>
                    <a:pt x="580" y="369"/>
                  </a:cubicBezTo>
                  <a:cubicBezTo>
                    <a:pt x="581" y="369"/>
                    <a:pt x="580" y="371"/>
                    <a:pt x="580" y="371"/>
                  </a:cubicBezTo>
                  <a:close/>
                  <a:moveTo>
                    <a:pt x="921" y="379"/>
                  </a:moveTo>
                  <a:cubicBezTo>
                    <a:pt x="917" y="381"/>
                    <a:pt x="913" y="384"/>
                    <a:pt x="909" y="386"/>
                  </a:cubicBezTo>
                  <a:cubicBezTo>
                    <a:pt x="907" y="387"/>
                    <a:pt x="904" y="387"/>
                    <a:pt x="902" y="388"/>
                  </a:cubicBezTo>
                  <a:cubicBezTo>
                    <a:pt x="900" y="388"/>
                    <a:pt x="899" y="390"/>
                    <a:pt x="897" y="391"/>
                  </a:cubicBezTo>
                  <a:cubicBezTo>
                    <a:pt x="892" y="394"/>
                    <a:pt x="885" y="396"/>
                    <a:pt x="880" y="400"/>
                  </a:cubicBezTo>
                  <a:cubicBezTo>
                    <a:pt x="901" y="391"/>
                    <a:pt x="921" y="380"/>
                    <a:pt x="941" y="369"/>
                  </a:cubicBezTo>
                  <a:cubicBezTo>
                    <a:pt x="932" y="371"/>
                    <a:pt x="928" y="376"/>
                    <a:pt x="921" y="379"/>
                  </a:cubicBezTo>
                  <a:close/>
                  <a:moveTo>
                    <a:pt x="974" y="379"/>
                  </a:moveTo>
                  <a:cubicBezTo>
                    <a:pt x="983" y="377"/>
                    <a:pt x="995" y="376"/>
                    <a:pt x="1003" y="371"/>
                  </a:cubicBezTo>
                  <a:cubicBezTo>
                    <a:pt x="993" y="374"/>
                    <a:pt x="984" y="376"/>
                    <a:pt x="974" y="379"/>
                  </a:cubicBezTo>
                  <a:close/>
                  <a:moveTo>
                    <a:pt x="1135" y="372"/>
                  </a:moveTo>
                  <a:cubicBezTo>
                    <a:pt x="1133" y="372"/>
                    <a:pt x="1130" y="372"/>
                    <a:pt x="1128" y="372"/>
                  </a:cubicBezTo>
                  <a:cubicBezTo>
                    <a:pt x="1128" y="374"/>
                    <a:pt x="1135" y="373"/>
                    <a:pt x="1135" y="372"/>
                  </a:cubicBezTo>
                  <a:close/>
                  <a:moveTo>
                    <a:pt x="434" y="375"/>
                  </a:moveTo>
                  <a:cubicBezTo>
                    <a:pt x="432" y="375"/>
                    <a:pt x="430" y="372"/>
                    <a:pt x="428" y="373"/>
                  </a:cubicBezTo>
                  <a:cubicBezTo>
                    <a:pt x="430" y="373"/>
                    <a:pt x="432" y="376"/>
                    <a:pt x="434" y="375"/>
                  </a:cubicBezTo>
                  <a:close/>
                  <a:moveTo>
                    <a:pt x="521" y="386"/>
                  </a:moveTo>
                  <a:cubicBezTo>
                    <a:pt x="519" y="384"/>
                    <a:pt x="516" y="382"/>
                    <a:pt x="514" y="378"/>
                  </a:cubicBezTo>
                  <a:cubicBezTo>
                    <a:pt x="511" y="378"/>
                    <a:pt x="508" y="371"/>
                    <a:pt x="506" y="373"/>
                  </a:cubicBezTo>
                  <a:cubicBezTo>
                    <a:pt x="511" y="377"/>
                    <a:pt x="516" y="384"/>
                    <a:pt x="521" y="386"/>
                  </a:cubicBezTo>
                  <a:close/>
                  <a:moveTo>
                    <a:pt x="586" y="389"/>
                  </a:moveTo>
                  <a:cubicBezTo>
                    <a:pt x="585" y="385"/>
                    <a:pt x="581" y="383"/>
                    <a:pt x="580" y="382"/>
                  </a:cubicBezTo>
                  <a:cubicBezTo>
                    <a:pt x="579" y="379"/>
                    <a:pt x="575" y="377"/>
                    <a:pt x="572" y="375"/>
                  </a:cubicBezTo>
                  <a:cubicBezTo>
                    <a:pt x="576" y="380"/>
                    <a:pt x="580" y="385"/>
                    <a:pt x="586" y="389"/>
                  </a:cubicBezTo>
                  <a:close/>
                  <a:moveTo>
                    <a:pt x="1095" y="375"/>
                  </a:moveTo>
                  <a:cubicBezTo>
                    <a:pt x="1069" y="380"/>
                    <a:pt x="1034" y="378"/>
                    <a:pt x="1012" y="384"/>
                  </a:cubicBezTo>
                  <a:cubicBezTo>
                    <a:pt x="1027" y="386"/>
                    <a:pt x="1048" y="381"/>
                    <a:pt x="1061" y="383"/>
                  </a:cubicBezTo>
                  <a:cubicBezTo>
                    <a:pt x="1063" y="383"/>
                    <a:pt x="1060" y="382"/>
                    <a:pt x="1062" y="381"/>
                  </a:cubicBezTo>
                  <a:cubicBezTo>
                    <a:pt x="1074" y="379"/>
                    <a:pt x="1086" y="381"/>
                    <a:pt x="1097" y="376"/>
                  </a:cubicBezTo>
                  <a:cubicBezTo>
                    <a:pt x="1096" y="376"/>
                    <a:pt x="1096" y="376"/>
                    <a:pt x="1095" y="375"/>
                  </a:cubicBezTo>
                  <a:close/>
                  <a:moveTo>
                    <a:pt x="1119" y="377"/>
                  </a:moveTo>
                  <a:cubicBezTo>
                    <a:pt x="1121" y="377"/>
                    <a:pt x="1124" y="377"/>
                    <a:pt x="1125" y="376"/>
                  </a:cubicBezTo>
                  <a:cubicBezTo>
                    <a:pt x="1122" y="376"/>
                    <a:pt x="1120" y="376"/>
                    <a:pt x="1119" y="377"/>
                  </a:cubicBezTo>
                  <a:close/>
                  <a:moveTo>
                    <a:pt x="1110" y="378"/>
                  </a:moveTo>
                  <a:cubicBezTo>
                    <a:pt x="1112" y="378"/>
                    <a:pt x="1117" y="379"/>
                    <a:pt x="1118" y="376"/>
                  </a:cubicBezTo>
                  <a:cubicBezTo>
                    <a:pt x="1115" y="377"/>
                    <a:pt x="1111" y="376"/>
                    <a:pt x="1110" y="378"/>
                  </a:cubicBezTo>
                  <a:close/>
                  <a:moveTo>
                    <a:pt x="1100" y="379"/>
                  </a:moveTo>
                  <a:cubicBezTo>
                    <a:pt x="1103" y="378"/>
                    <a:pt x="1108" y="380"/>
                    <a:pt x="1108" y="378"/>
                  </a:cubicBezTo>
                  <a:cubicBezTo>
                    <a:pt x="1105" y="378"/>
                    <a:pt x="1103" y="377"/>
                    <a:pt x="1100" y="379"/>
                  </a:cubicBezTo>
                  <a:close/>
                  <a:moveTo>
                    <a:pt x="1117" y="381"/>
                  </a:moveTo>
                  <a:cubicBezTo>
                    <a:pt x="1117" y="382"/>
                    <a:pt x="1121" y="382"/>
                    <a:pt x="1122" y="381"/>
                  </a:cubicBezTo>
                  <a:cubicBezTo>
                    <a:pt x="1119" y="381"/>
                    <a:pt x="1122" y="380"/>
                    <a:pt x="1122" y="379"/>
                  </a:cubicBezTo>
                  <a:cubicBezTo>
                    <a:pt x="1119" y="378"/>
                    <a:pt x="1118" y="380"/>
                    <a:pt x="1117" y="381"/>
                  </a:cubicBezTo>
                  <a:close/>
                  <a:moveTo>
                    <a:pt x="1078" y="381"/>
                  </a:moveTo>
                  <a:cubicBezTo>
                    <a:pt x="1080" y="382"/>
                    <a:pt x="1085" y="382"/>
                    <a:pt x="1087" y="380"/>
                  </a:cubicBezTo>
                  <a:cubicBezTo>
                    <a:pt x="1084" y="381"/>
                    <a:pt x="1080" y="380"/>
                    <a:pt x="1078" y="381"/>
                  </a:cubicBezTo>
                  <a:close/>
                  <a:moveTo>
                    <a:pt x="1133" y="381"/>
                  </a:moveTo>
                  <a:cubicBezTo>
                    <a:pt x="1133" y="380"/>
                    <a:pt x="1134" y="382"/>
                    <a:pt x="1135" y="381"/>
                  </a:cubicBezTo>
                  <a:cubicBezTo>
                    <a:pt x="1136" y="379"/>
                    <a:pt x="1131" y="380"/>
                    <a:pt x="1133" y="381"/>
                  </a:cubicBezTo>
                  <a:close/>
                  <a:moveTo>
                    <a:pt x="579" y="396"/>
                  </a:moveTo>
                  <a:cubicBezTo>
                    <a:pt x="575" y="390"/>
                    <a:pt x="570" y="386"/>
                    <a:pt x="565" y="380"/>
                  </a:cubicBezTo>
                  <a:cubicBezTo>
                    <a:pt x="560" y="387"/>
                    <a:pt x="552" y="395"/>
                    <a:pt x="547" y="401"/>
                  </a:cubicBezTo>
                  <a:cubicBezTo>
                    <a:pt x="551" y="405"/>
                    <a:pt x="555" y="409"/>
                    <a:pt x="559" y="412"/>
                  </a:cubicBezTo>
                  <a:cubicBezTo>
                    <a:pt x="567" y="407"/>
                    <a:pt x="571" y="398"/>
                    <a:pt x="579" y="396"/>
                  </a:cubicBezTo>
                  <a:close/>
                  <a:moveTo>
                    <a:pt x="631" y="406"/>
                  </a:moveTo>
                  <a:cubicBezTo>
                    <a:pt x="631" y="408"/>
                    <a:pt x="632" y="408"/>
                    <a:pt x="632" y="409"/>
                  </a:cubicBezTo>
                  <a:cubicBezTo>
                    <a:pt x="632" y="410"/>
                    <a:pt x="634" y="410"/>
                    <a:pt x="634" y="411"/>
                  </a:cubicBezTo>
                  <a:cubicBezTo>
                    <a:pt x="634" y="412"/>
                    <a:pt x="634" y="413"/>
                    <a:pt x="634" y="414"/>
                  </a:cubicBezTo>
                  <a:cubicBezTo>
                    <a:pt x="637" y="413"/>
                    <a:pt x="637" y="419"/>
                    <a:pt x="640" y="417"/>
                  </a:cubicBezTo>
                  <a:cubicBezTo>
                    <a:pt x="632" y="405"/>
                    <a:pt x="624" y="391"/>
                    <a:pt x="615" y="381"/>
                  </a:cubicBezTo>
                  <a:cubicBezTo>
                    <a:pt x="615" y="381"/>
                    <a:pt x="615" y="380"/>
                    <a:pt x="614" y="381"/>
                  </a:cubicBezTo>
                  <a:cubicBezTo>
                    <a:pt x="620" y="389"/>
                    <a:pt x="624" y="399"/>
                    <a:pt x="631" y="406"/>
                  </a:cubicBezTo>
                  <a:close/>
                  <a:moveTo>
                    <a:pt x="185" y="396"/>
                  </a:moveTo>
                  <a:cubicBezTo>
                    <a:pt x="195" y="394"/>
                    <a:pt x="201" y="386"/>
                    <a:pt x="207" y="381"/>
                  </a:cubicBezTo>
                  <a:cubicBezTo>
                    <a:pt x="199" y="385"/>
                    <a:pt x="192" y="390"/>
                    <a:pt x="185" y="396"/>
                  </a:cubicBezTo>
                  <a:close/>
                  <a:moveTo>
                    <a:pt x="721" y="406"/>
                  </a:moveTo>
                  <a:cubicBezTo>
                    <a:pt x="723" y="397"/>
                    <a:pt x="727" y="389"/>
                    <a:pt x="727" y="381"/>
                  </a:cubicBezTo>
                  <a:cubicBezTo>
                    <a:pt x="725" y="385"/>
                    <a:pt x="724" y="389"/>
                    <a:pt x="722" y="392"/>
                  </a:cubicBezTo>
                  <a:cubicBezTo>
                    <a:pt x="725" y="396"/>
                    <a:pt x="720" y="402"/>
                    <a:pt x="721" y="406"/>
                  </a:cubicBezTo>
                  <a:close/>
                  <a:moveTo>
                    <a:pt x="642" y="383"/>
                  </a:moveTo>
                  <a:cubicBezTo>
                    <a:pt x="642" y="388"/>
                    <a:pt x="643" y="394"/>
                    <a:pt x="645" y="398"/>
                  </a:cubicBezTo>
                  <a:cubicBezTo>
                    <a:pt x="646" y="395"/>
                    <a:pt x="646" y="392"/>
                    <a:pt x="645" y="389"/>
                  </a:cubicBezTo>
                  <a:cubicBezTo>
                    <a:pt x="645" y="387"/>
                    <a:pt x="647" y="383"/>
                    <a:pt x="643" y="382"/>
                  </a:cubicBezTo>
                  <a:cubicBezTo>
                    <a:pt x="643" y="383"/>
                    <a:pt x="643" y="383"/>
                    <a:pt x="642" y="383"/>
                  </a:cubicBezTo>
                  <a:close/>
                  <a:moveTo>
                    <a:pt x="1087" y="383"/>
                  </a:moveTo>
                  <a:cubicBezTo>
                    <a:pt x="1067" y="387"/>
                    <a:pt x="1047" y="384"/>
                    <a:pt x="1026" y="388"/>
                  </a:cubicBezTo>
                  <a:cubicBezTo>
                    <a:pt x="1031" y="388"/>
                    <a:pt x="1039" y="386"/>
                    <a:pt x="1044" y="388"/>
                  </a:cubicBezTo>
                  <a:cubicBezTo>
                    <a:pt x="1046" y="388"/>
                    <a:pt x="1042" y="387"/>
                    <a:pt x="1044" y="387"/>
                  </a:cubicBezTo>
                  <a:cubicBezTo>
                    <a:pt x="1046" y="387"/>
                    <a:pt x="1046" y="387"/>
                    <a:pt x="1047" y="389"/>
                  </a:cubicBezTo>
                  <a:cubicBezTo>
                    <a:pt x="1059" y="388"/>
                    <a:pt x="1071" y="387"/>
                    <a:pt x="1081" y="387"/>
                  </a:cubicBezTo>
                  <a:cubicBezTo>
                    <a:pt x="1094" y="386"/>
                    <a:pt x="1108" y="386"/>
                    <a:pt x="1119" y="383"/>
                  </a:cubicBezTo>
                  <a:cubicBezTo>
                    <a:pt x="1111" y="382"/>
                    <a:pt x="1098" y="386"/>
                    <a:pt x="1087" y="383"/>
                  </a:cubicBezTo>
                  <a:close/>
                  <a:moveTo>
                    <a:pt x="1126" y="383"/>
                  </a:moveTo>
                  <a:cubicBezTo>
                    <a:pt x="1125" y="383"/>
                    <a:pt x="1122" y="383"/>
                    <a:pt x="1121" y="383"/>
                  </a:cubicBezTo>
                  <a:cubicBezTo>
                    <a:pt x="1122" y="384"/>
                    <a:pt x="1125" y="386"/>
                    <a:pt x="1126" y="383"/>
                  </a:cubicBezTo>
                  <a:close/>
                  <a:moveTo>
                    <a:pt x="1139" y="385"/>
                  </a:moveTo>
                  <a:cubicBezTo>
                    <a:pt x="1146" y="387"/>
                    <a:pt x="1154" y="387"/>
                    <a:pt x="1161" y="386"/>
                  </a:cubicBezTo>
                  <a:cubicBezTo>
                    <a:pt x="1155" y="384"/>
                    <a:pt x="1147" y="381"/>
                    <a:pt x="1139" y="385"/>
                  </a:cubicBezTo>
                  <a:close/>
                  <a:moveTo>
                    <a:pt x="1180" y="384"/>
                  </a:moveTo>
                  <a:cubicBezTo>
                    <a:pt x="1179" y="384"/>
                    <a:pt x="1176" y="382"/>
                    <a:pt x="1175" y="383"/>
                  </a:cubicBezTo>
                  <a:cubicBezTo>
                    <a:pt x="1177" y="383"/>
                    <a:pt x="1179" y="385"/>
                    <a:pt x="1180" y="384"/>
                  </a:cubicBezTo>
                  <a:close/>
                  <a:moveTo>
                    <a:pt x="1126" y="387"/>
                  </a:moveTo>
                  <a:cubicBezTo>
                    <a:pt x="1118" y="387"/>
                    <a:pt x="1110" y="386"/>
                    <a:pt x="1103" y="388"/>
                  </a:cubicBezTo>
                  <a:cubicBezTo>
                    <a:pt x="1116" y="389"/>
                    <a:pt x="1125" y="387"/>
                    <a:pt x="1133" y="388"/>
                  </a:cubicBezTo>
                  <a:cubicBezTo>
                    <a:pt x="1131" y="386"/>
                    <a:pt x="1127" y="384"/>
                    <a:pt x="1126" y="387"/>
                  </a:cubicBezTo>
                  <a:close/>
                  <a:moveTo>
                    <a:pt x="873" y="400"/>
                  </a:moveTo>
                  <a:cubicBezTo>
                    <a:pt x="883" y="396"/>
                    <a:pt x="890" y="393"/>
                    <a:pt x="897" y="387"/>
                  </a:cubicBezTo>
                  <a:cubicBezTo>
                    <a:pt x="894" y="386"/>
                    <a:pt x="893" y="390"/>
                    <a:pt x="891" y="389"/>
                  </a:cubicBezTo>
                  <a:cubicBezTo>
                    <a:pt x="893" y="390"/>
                    <a:pt x="893" y="387"/>
                    <a:pt x="892" y="389"/>
                  </a:cubicBezTo>
                  <a:cubicBezTo>
                    <a:pt x="886" y="392"/>
                    <a:pt x="879" y="395"/>
                    <a:pt x="873" y="400"/>
                  </a:cubicBezTo>
                  <a:close/>
                  <a:moveTo>
                    <a:pt x="596" y="401"/>
                  </a:moveTo>
                  <a:cubicBezTo>
                    <a:pt x="596" y="400"/>
                    <a:pt x="597" y="400"/>
                    <a:pt x="597" y="399"/>
                  </a:cubicBezTo>
                  <a:cubicBezTo>
                    <a:pt x="594" y="396"/>
                    <a:pt x="592" y="393"/>
                    <a:pt x="588" y="390"/>
                  </a:cubicBezTo>
                  <a:cubicBezTo>
                    <a:pt x="588" y="394"/>
                    <a:pt x="593" y="398"/>
                    <a:pt x="596" y="401"/>
                  </a:cubicBezTo>
                  <a:close/>
                  <a:moveTo>
                    <a:pt x="802" y="409"/>
                  </a:moveTo>
                  <a:cubicBezTo>
                    <a:pt x="809" y="403"/>
                    <a:pt x="817" y="397"/>
                    <a:pt x="824" y="391"/>
                  </a:cubicBezTo>
                  <a:cubicBezTo>
                    <a:pt x="821" y="391"/>
                    <a:pt x="820" y="395"/>
                    <a:pt x="817" y="394"/>
                  </a:cubicBezTo>
                  <a:cubicBezTo>
                    <a:pt x="815" y="401"/>
                    <a:pt x="804" y="403"/>
                    <a:pt x="802" y="409"/>
                  </a:cubicBezTo>
                  <a:close/>
                  <a:moveTo>
                    <a:pt x="535" y="395"/>
                  </a:moveTo>
                  <a:cubicBezTo>
                    <a:pt x="533" y="394"/>
                    <a:pt x="531" y="391"/>
                    <a:pt x="530" y="392"/>
                  </a:cubicBezTo>
                  <a:cubicBezTo>
                    <a:pt x="532" y="392"/>
                    <a:pt x="532" y="397"/>
                    <a:pt x="535" y="395"/>
                  </a:cubicBezTo>
                  <a:close/>
                  <a:moveTo>
                    <a:pt x="624" y="403"/>
                  </a:moveTo>
                  <a:cubicBezTo>
                    <a:pt x="625" y="406"/>
                    <a:pt x="627" y="410"/>
                    <a:pt x="631" y="412"/>
                  </a:cubicBezTo>
                  <a:cubicBezTo>
                    <a:pt x="627" y="406"/>
                    <a:pt x="622" y="398"/>
                    <a:pt x="616" y="393"/>
                  </a:cubicBezTo>
                  <a:cubicBezTo>
                    <a:pt x="618" y="397"/>
                    <a:pt x="621" y="400"/>
                    <a:pt x="624" y="403"/>
                  </a:cubicBezTo>
                  <a:close/>
                  <a:moveTo>
                    <a:pt x="180" y="397"/>
                  </a:moveTo>
                  <a:cubicBezTo>
                    <a:pt x="183" y="398"/>
                    <a:pt x="184" y="396"/>
                    <a:pt x="185" y="395"/>
                  </a:cubicBezTo>
                  <a:cubicBezTo>
                    <a:pt x="183" y="395"/>
                    <a:pt x="180" y="395"/>
                    <a:pt x="180" y="397"/>
                  </a:cubicBezTo>
                  <a:close/>
                  <a:moveTo>
                    <a:pt x="868" y="398"/>
                  </a:moveTo>
                  <a:cubicBezTo>
                    <a:pt x="870" y="398"/>
                    <a:pt x="872" y="397"/>
                    <a:pt x="873" y="395"/>
                  </a:cubicBezTo>
                  <a:cubicBezTo>
                    <a:pt x="872" y="396"/>
                    <a:pt x="869" y="396"/>
                    <a:pt x="868" y="398"/>
                  </a:cubicBezTo>
                  <a:close/>
                  <a:moveTo>
                    <a:pt x="562" y="415"/>
                  </a:moveTo>
                  <a:cubicBezTo>
                    <a:pt x="565" y="418"/>
                    <a:pt x="568" y="420"/>
                    <a:pt x="571" y="424"/>
                  </a:cubicBezTo>
                  <a:cubicBezTo>
                    <a:pt x="577" y="418"/>
                    <a:pt x="584" y="413"/>
                    <a:pt x="589" y="406"/>
                  </a:cubicBezTo>
                  <a:cubicBezTo>
                    <a:pt x="586" y="403"/>
                    <a:pt x="583" y="399"/>
                    <a:pt x="580" y="396"/>
                  </a:cubicBezTo>
                  <a:cubicBezTo>
                    <a:pt x="575" y="404"/>
                    <a:pt x="567" y="408"/>
                    <a:pt x="562" y="415"/>
                  </a:cubicBezTo>
                  <a:close/>
                  <a:moveTo>
                    <a:pt x="179" y="398"/>
                  </a:moveTo>
                  <a:cubicBezTo>
                    <a:pt x="180" y="397"/>
                    <a:pt x="178" y="395"/>
                    <a:pt x="177" y="397"/>
                  </a:cubicBezTo>
                  <a:cubicBezTo>
                    <a:pt x="178" y="397"/>
                    <a:pt x="178" y="398"/>
                    <a:pt x="179" y="398"/>
                  </a:cubicBezTo>
                  <a:close/>
                  <a:moveTo>
                    <a:pt x="453" y="399"/>
                  </a:moveTo>
                  <a:cubicBezTo>
                    <a:pt x="464" y="403"/>
                    <a:pt x="469" y="412"/>
                    <a:pt x="480" y="416"/>
                  </a:cubicBezTo>
                  <a:cubicBezTo>
                    <a:pt x="479" y="413"/>
                    <a:pt x="476" y="413"/>
                    <a:pt x="474" y="410"/>
                  </a:cubicBezTo>
                  <a:cubicBezTo>
                    <a:pt x="474" y="410"/>
                    <a:pt x="476" y="409"/>
                    <a:pt x="474" y="409"/>
                  </a:cubicBezTo>
                  <a:cubicBezTo>
                    <a:pt x="474" y="409"/>
                    <a:pt x="474" y="408"/>
                    <a:pt x="473" y="408"/>
                  </a:cubicBezTo>
                  <a:cubicBezTo>
                    <a:pt x="471" y="408"/>
                    <a:pt x="474" y="410"/>
                    <a:pt x="472" y="410"/>
                  </a:cubicBezTo>
                  <a:cubicBezTo>
                    <a:pt x="467" y="408"/>
                    <a:pt x="457" y="396"/>
                    <a:pt x="453" y="399"/>
                  </a:cubicBezTo>
                  <a:close/>
                  <a:moveTo>
                    <a:pt x="146" y="434"/>
                  </a:moveTo>
                  <a:cubicBezTo>
                    <a:pt x="144" y="437"/>
                    <a:pt x="141" y="442"/>
                    <a:pt x="141" y="444"/>
                  </a:cubicBezTo>
                  <a:cubicBezTo>
                    <a:pt x="148" y="443"/>
                    <a:pt x="160" y="439"/>
                    <a:pt x="169" y="438"/>
                  </a:cubicBezTo>
                  <a:cubicBezTo>
                    <a:pt x="174" y="433"/>
                    <a:pt x="179" y="425"/>
                    <a:pt x="184" y="422"/>
                  </a:cubicBezTo>
                  <a:cubicBezTo>
                    <a:pt x="182" y="428"/>
                    <a:pt x="174" y="432"/>
                    <a:pt x="174" y="438"/>
                  </a:cubicBezTo>
                  <a:cubicBezTo>
                    <a:pt x="175" y="438"/>
                    <a:pt x="178" y="436"/>
                    <a:pt x="180" y="437"/>
                  </a:cubicBezTo>
                  <a:cubicBezTo>
                    <a:pt x="178" y="444"/>
                    <a:pt x="172" y="444"/>
                    <a:pt x="165" y="447"/>
                  </a:cubicBezTo>
                  <a:cubicBezTo>
                    <a:pt x="165" y="448"/>
                    <a:pt x="165" y="449"/>
                    <a:pt x="164" y="449"/>
                  </a:cubicBezTo>
                  <a:cubicBezTo>
                    <a:pt x="158" y="455"/>
                    <a:pt x="153" y="462"/>
                    <a:pt x="148" y="468"/>
                  </a:cubicBezTo>
                  <a:cubicBezTo>
                    <a:pt x="152" y="470"/>
                    <a:pt x="158" y="469"/>
                    <a:pt x="163" y="470"/>
                  </a:cubicBezTo>
                  <a:cubicBezTo>
                    <a:pt x="169" y="465"/>
                    <a:pt x="171" y="456"/>
                    <a:pt x="178" y="451"/>
                  </a:cubicBezTo>
                  <a:cubicBezTo>
                    <a:pt x="181" y="444"/>
                    <a:pt x="185" y="439"/>
                    <a:pt x="190" y="435"/>
                  </a:cubicBezTo>
                  <a:cubicBezTo>
                    <a:pt x="191" y="429"/>
                    <a:pt x="196" y="426"/>
                    <a:pt x="198" y="421"/>
                  </a:cubicBezTo>
                  <a:cubicBezTo>
                    <a:pt x="202" y="420"/>
                    <a:pt x="202" y="412"/>
                    <a:pt x="206" y="414"/>
                  </a:cubicBezTo>
                  <a:cubicBezTo>
                    <a:pt x="193" y="433"/>
                    <a:pt x="180" y="449"/>
                    <a:pt x="166" y="469"/>
                  </a:cubicBezTo>
                  <a:cubicBezTo>
                    <a:pt x="171" y="470"/>
                    <a:pt x="180" y="469"/>
                    <a:pt x="185" y="468"/>
                  </a:cubicBezTo>
                  <a:cubicBezTo>
                    <a:pt x="198" y="452"/>
                    <a:pt x="210" y="435"/>
                    <a:pt x="223" y="419"/>
                  </a:cubicBezTo>
                  <a:cubicBezTo>
                    <a:pt x="224" y="417"/>
                    <a:pt x="226" y="414"/>
                    <a:pt x="227" y="415"/>
                  </a:cubicBezTo>
                  <a:cubicBezTo>
                    <a:pt x="214" y="433"/>
                    <a:pt x="201" y="450"/>
                    <a:pt x="188" y="468"/>
                  </a:cubicBezTo>
                  <a:cubicBezTo>
                    <a:pt x="193" y="468"/>
                    <a:pt x="198" y="469"/>
                    <a:pt x="202" y="468"/>
                  </a:cubicBezTo>
                  <a:cubicBezTo>
                    <a:pt x="208" y="461"/>
                    <a:pt x="213" y="452"/>
                    <a:pt x="220" y="446"/>
                  </a:cubicBezTo>
                  <a:cubicBezTo>
                    <a:pt x="220" y="445"/>
                    <a:pt x="219" y="444"/>
                    <a:pt x="220" y="444"/>
                  </a:cubicBezTo>
                  <a:cubicBezTo>
                    <a:pt x="229" y="434"/>
                    <a:pt x="235" y="425"/>
                    <a:pt x="244" y="416"/>
                  </a:cubicBezTo>
                  <a:cubicBezTo>
                    <a:pt x="244" y="414"/>
                    <a:pt x="246" y="410"/>
                    <a:pt x="249" y="410"/>
                  </a:cubicBezTo>
                  <a:cubicBezTo>
                    <a:pt x="249" y="411"/>
                    <a:pt x="249" y="412"/>
                    <a:pt x="249" y="412"/>
                  </a:cubicBezTo>
                  <a:cubicBezTo>
                    <a:pt x="233" y="430"/>
                    <a:pt x="218" y="450"/>
                    <a:pt x="204" y="468"/>
                  </a:cubicBezTo>
                  <a:cubicBezTo>
                    <a:pt x="208" y="469"/>
                    <a:pt x="213" y="467"/>
                    <a:pt x="214" y="470"/>
                  </a:cubicBezTo>
                  <a:cubicBezTo>
                    <a:pt x="210" y="473"/>
                    <a:pt x="202" y="470"/>
                    <a:pt x="199" y="476"/>
                  </a:cubicBezTo>
                  <a:cubicBezTo>
                    <a:pt x="204" y="475"/>
                    <a:pt x="207" y="476"/>
                    <a:pt x="213" y="476"/>
                  </a:cubicBezTo>
                  <a:cubicBezTo>
                    <a:pt x="226" y="456"/>
                    <a:pt x="244" y="436"/>
                    <a:pt x="257" y="417"/>
                  </a:cubicBezTo>
                  <a:cubicBezTo>
                    <a:pt x="259" y="413"/>
                    <a:pt x="260" y="410"/>
                    <a:pt x="264" y="409"/>
                  </a:cubicBezTo>
                  <a:cubicBezTo>
                    <a:pt x="265" y="410"/>
                    <a:pt x="266" y="408"/>
                    <a:pt x="266" y="409"/>
                  </a:cubicBezTo>
                  <a:cubicBezTo>
                    <a:pt x="266" y="411"/>
                    <a:pt x="264" y="410"/>
                    <a:pt x="263" y="411"/>
                  </a:cubicBezTo>
                  <a:cubicBezTo>
                    <a:pt x="261" y="417"/>
                    <a:pt x="255" y="420"/>
                    <a:pt x="253" y="426"/>
                  </a:cubicBezTo>
                  <a:cubicBezTo>
                    <a:pt x="249" y="428"/>
                    <a:pt x="249" y="434"/>
                    <a:pt x="245" y="436"/>
                  </a:cubicBezTo>
                  <a:cubicBezTo>
                    <a:pt x="243" y="441"/>
                    <a:pt x="239" y="445"/>
                    <a:pt x="236" y="449"/>
                  </a:cubicBezTo>
                  <a:cubicBezTo>
                    <a:pt x="232" y="456"/>
                    <a:pt x="222" y="466"/>
                    <a:pt x="220" y="472"/>
                  </a:cubicBezTo>
                  <a:cubicBezTo>
                    <a:pt x="218" y="471"/>
                    <a:pt x="217" y="476"/>
                    <a:pt x="217" y="477"/>
                  </a:cubicBezTo>
                  <a:cubicBezTo>
                    <a:pt x="224" y="476"/>
                    <a:pt x="238" y="481"/>
                    <a:pt x="239" y="473"/>
                  </a:cubicBezTo>
                  <a:cubicBezTo>
                    <a:pt x="237" y="473"/>
                    <a:pt x="233" y="474"/>
                    <a:pt x="231" y="473"/>
                  </a:cubicBezTo>
                  <a:cubicBezTo>
                    <a:pt x="231" y="472"/>
                    <a:pt x="231" y="471"/>
                    <a:pt x="230" y="471"/>
                  </a:cubicBezTo>
                  <a:cubicBezTo>
                    <a:pt x="233" y="468"/>
                    <a:pt x="239" y="470"/>
                    <a:pt x="241" y="469"/>
                  </a:cubicBezTo>
                  <a:cubicBezTo>
                    <a:pt x="240" y="468"/>
                    <a:pt x="239" y="469"/>
                    <a:pt x="237" y="468"/>
                  </a:cubicBezTo>
                  <a:cubicBezTo>
                    <a:pt x="237" y="467"/>
                    <a:pt x="237" y="466"/>
                    <a:pt x="237" y="465"/>
                  </a:cubicBezTo>
                  <a:cubicBezTo>
                    <a:pt x="240" y="465"/>
                    <a:pt x="243" y="465"/>
                    <a:pt x="246" y="465"/>
                  </a:cubicBezTo>
                  <a:cubicBezTo>
                    <a:pt x="253" y="455"/>
                    <a:pt x="261" y="446"/>
                    <a:pt x="267" y="435"/>
                  </a:cubicBezTo>
                  <a:cubicBezTo>
                    <a:pt x="272" y="432"/>
                    <a:pt x="273" y="427"/>
                    <a:pt x="277" y="424"/>
                  </a:cubicBezTo>
                  <a:cubicBezTo>
                    <a:pt x="277" y="422"/>
                    <a:pt x="280" y="419"/>
                    <a:pt x="282" y="417"/>
                  </a:cubicBezTo>
                  <a:cubicBezTo>
                    <a:pt x="284" y="415"/>
                    <a:pt x="285" y="410"/>
                    <a:pt x="288" y="412"/>
                  </a:cubicBezTo>
                  <a:cubicBezTo>
                    <a:pt x="275" y="431"/>
                    <a:pt x="261" y="448"/>
                    <a:pt x="248" y="465"/>
                  </a:cubicBezTo>
                  <a:cubicBezTo>
                    <a:pt x="254" y="465"/>
                    <a:pt x="258" y="465"/>
                    <a:pt x="262" y="465"/>
                  </a:cubicBezTo>
                  <a:cubicBezTo>
                    <a:pt x="268" y="456"/>
                    <a:pt x="278" y="445"/>
                    <a:pt x="285" y="435"/>
                  </a:cubicBezTo>
                  <a:cubicBezTo>
                    <a:pt x="290" y="429"/>
                    <a:pt x="294" y="419"/>
                    <a:pt x="299" y="418"/>
                  </a:cubicBezTo>
                  <a:cubicBezTo>
                    <a:pt x="298" y="417"/>
                    <a:pt x="300" y="415"/>
                    <a:pt x="300" y="414"/>
                  </a:cubicBezTo>
                  <a:cubicBezTo>
                    <a:pt x="301" y="415"/>
                    <a:pt x="303" y="415"/>
                    <a:pt x="303" y="416"/>
                  </a:cubicBezTo>
                  <a:cubicBezTo>
                    <a:pt x="290" y="431"/>
                    <a:pt x="279" y="447"/>
                    <a:pt x="266" y="464"/>
                  </a:cubicBezTo>
                  <a:cubicBezTo>
                    <a:pt x="271" y="465"/>
                    <a:pt x="273" y="464"/>
                    <a:pt x="277" y="463"/>
                  </a:cubicBezTo>
                  <a:cubicBezTo>
                    <a:pt x="277" y="463"/>
                    <a:pt x="276" y="463"/>
                    <a:pt x="276" y="464"/>
                  </a:cubicBezTo>
                  <a:cubicBezTo>
                    <a:pt x="280" y="464"/>
                    <a:pt x="286" y="464"/>
                    <a:pt x="291" y="462"/>
                  </a:cubicBezTo>
                  <a:cubicBezTo>
                    <a:pt x="297" y="453"/>
                    <a:pt x="305" y="445"/>
                    <a:pt x="312" y="436"/>
                  </a:cubicBezTo>
                  <a:cubicBezTo>
                    <a:pt x="318" y="427"/>
                    <a:pt x="323" y="417"/>
                    <a:pt x="330" y="408"/>
                  </a:cubicBezTo>
                  <a:cubicBezTo>
                    <a:pt x="332" y="410"/>
                    <a:pt x="329" y="411"/>
                    <a:pt x="331" y="413"/>
                  </a:cubicBezTo>
                  <a:cubicBezTo>
                    <a:pt x="318" y="429"/>
                    <a:pt x="307" y="446"/>
                    <a:pt x="295" y="462"/>
                  </a:cubicBezTo>
                  <a:cubicBezTo>
                    <a:pt x="301" y="460"/>
                    <a:pt x="311" y="461"/>
                    <a:pt x="317" y="460"/>
                  </a:cubicBezTo>
                  <a:cubicBezTo>
                    <a:pt x="330" y="442"/>
                    <a:pt x="342" y="425"/>
                    <a:pt x="355" y="408"/>
                  </a:cubicBezTo>
                  <a:cubicBezTo>
                    <a:pt x="334" y="407"/>
                    <a:pt x="311" y="406"/>
                    <a:pt x="293" y="406"/>
                  </a:cubicBezTo>
                  <a:cubicBezTo>
                    <a:pt x="291" y="407"/>
                    <a:pt x="290" y="410"/>
                    <a:pt x="288" y="409"/>
                  </a:cubicBezTo>
                  <a:cubicBezTo>
                    <a:pt x="289" y="408"/>
                    <a:pt x="288" y="407"/>
                    <a:pt x="290" y="406"/>
                  </a:cubicBezTo>
                  <a:cubicBezTo>
                    <a:pt x="278" y="407"/>
                    <a:pt x="265" y="402"/>
                    <a:pt x="255" y="405"/>
                  </a:cubicBezTo>
                  <a:cubicBezTo>
                    <a:pt x="255" y="404"/>
                    <a:pt x="256" y="404"/>
                    <a:pt x="255" y="403"/>
                  </a:cubicBezTo>
                  <a:cubicBezTo>
                    <a:pt x="230" y="405"/>
                    <a:pt x="206" y="402"/>
                    <a:pt x="184" y="403"/>
                  </a:cubicBezTo>
                  <a:cubicBezTo>
                    <a:pt x="184" y="401"/>
                    <a:pt x="179" y="403"/>
                    <a:pt x="177" y="402"/>
                  </a:cubicBezTo>
                  <a:cubicBezTo>
                    <a:pt x="175" y="404"/>
                    <a:pt x="172" y="405"/>
                    <a:pt x="170" y="408"/>
                  </a:cubicBezTo>
                  <a:cubicBezTo>
                    <a:pt x="164" y="409"/>
                    <a:pt x="162" y="416"/>
                    <a:pt x="159" y="421"/>
                  </a:cubicBezTo>
                  <a:cubicBezTo>
                    <a:pt x="157" y="421"/>
                    <a:pt x="154" y="428"/>
                    <a:pt x="152" y="426"/>
                  </a:cubicBezTo>
                  <a:cubicBezTo>
                    <a:pt x="153" y="426"/>
                    <a:pt x="153" y="426"/>
                    <a:pt x="152" y="426"/>
                  </a:cubicBezTo>
                  <a:cubicBezTo>
                    <a:pt x="151" y="428"/>
                    <a:pt x="148" y="431"/>
                    <a:pt x="146" y="434"/>
                  </a:cubicBezTo>
                  <a:close/>
                  <a:moveTo>
                    <a:pt x="502" y="433"/>
                  </a:moveTo>
                  <a:cubicBezTo>
                    <a:pt x="499" y="433"/>
                    <a:pt x="497" y="430"/>
                    <a:pt x="494" y="428"/>
                  </a:cubicBezTo>
                  <a:cubicBezTo>
                    <a:pt x="492" y="426"/>
                    <a:pt x="489" y="426"/>
                    <a:pt x="487" y="424"/>
                  </a:cubicBezTo>
                  <a:cubicBezTo>
                    <a:pt x="486" y="424"/>
                    <a:pt x="486" y="423"/>
                    <a:pt x="486" y="423"/>
                  </a:cubicBezTo>
                  <a:cubicBezTo>
                    <a:pt x="483" y="421"/>
                    <a:pt x="479" y="421"/>
                    <a:pt x="476" y="419"/>
                  </a:cubicBezTo>
                  <a:cubicBezTo>
                    <a:pt x="474" y="418"/>
                    <a:pt x="472" y="416"/>
                    <a:pt x="469" y="416"/>
                  </a:cubicBezTo>
                  <a:cubicBezTo>
                    <a:pt x="468" y="415"/>
                    <a:pt x="467" y="416"/>
                    <a:pt x="465" y="415"/>
                  </a:cubicBezTo>
                  <a:cubicBezTo>
                    <a:pt x="462" y="414"/>
                    <a:pt x="460" y="410"/>
                    <a:pt x="457" y="409"/>
                  </a:cubicBezTo>
                  <a:cubicBezTo>
                    <a:pt x="450" y="406"/>
                    <a:pt x="446" y="403"/>
                    <a:pt x="440" y="402"/>
                  </a:cubicBezTo>
                  <a:cubicBezTo>
                    <a:pt x="439" y="405"/>
                    <a:pt x="437" y="407"/>
                    <a:pt x="435" y="408"/>
                  </a:cubicBezTo>
                  <a:cubicBezTo>
                    <a:pt x="441" y="412"/>
                    <a:pt x="449" y="413"/>
                    <a:pt x="456" y="416"/>
                  </a:cubicBezTo>
                  <a:cubicBezTo>
                    <a:pt x="461" y="418"/>
                    <a:pt x="469" y="423"/>
                    <a:pt x="476" y="423"/>
                  </a:cubicBezTo>
                  <a:cubicBezTo>
                    <a:pt x="476" y="423"/>
                    <a:pt x="475" y="425"/>
                    <a:pt x="477" y="424"/>
                  </a:cubicBezTo>
                  <a:cubicBezTo>
                    <a:pt x="478" y="422"/>
                    <a:pt x="475" y="422"/>
                    <a:pt x="477" y="421"/>
                  </a:cubicBezTo>
                  <a:cubicBezTo>
                    <a:pt x="478" y="421"/>
                    <a:pt x="478" y="421"/>
                    <a:pt x="479" y="421"/>
                  </a:cubicBezTo>
                  <a:cubicBezTo>
                    <a:pt x="478" y="423"/>
                    <a:pt x="477" y="423"/>
                    <a:pt x="477" y="425"/>
                  </a:cubicBezTo>
                  <a:cubicBezTo>
                    <a:pt x="485" y="429"/>
                    <a:pt x="493" y="431"/>
                    <a:pt x="499" y="435"/>
                  </a:cubicBezTo>
                  <a:cubicBezTo>
                    <a:pt x="505" y="435"/>
                    <a:pt x="508" y="443"/>
                    <a:pt x="512" y="440"/>
                  </a:cubicBezTo>
                  <a:cubicBezTo>
                    <a:pt x="509" y="438"/>
                    <a:pt x="505" y="437"/>
                    <a:pt x="502" y="433"/>
                  </a:cubicBezTo>
                  <a:close/>
                  <a:moveTo>
                    <a:pt x="1253" y="418"/>
                  </a:moveTo>
                  <a:cubicBezTo>
                    <a:pt x="1251" y="416"/>
                    <a:pt x="1247" y="415"/>
                    <a:pt x="1244" y="414"/>
                  </a:cubicBezTo>
                  <a:cubicBezTo>
                    <a:pt x="1243" y="414"/>
                    <a:pt x="1244" y="413"/>
                    <a:pt x="1243" y="412"/>
                  </a:cubicBezTo>
                  <a:cubicBezTo>
                    <a:pt x="1240" y="411"/>
                    <a:pt x="1237" y="411"/>
                    <a:pt x="1233" y="410"/>
                  </a:cubicBezTo>
                  <a:cubicBezTo>
                    <a:pt x="1225" y="409"/>
                    <a:pt x="1213" y="407"/>
                    <a:pt x="1205" y="407"/>
                  </a:cubicBezTo>
                  <a:cubicBezTo>
                    <a:pt x="1203" y="407"/>
                    <a:pt x="1205" y="405"/>
                    <a:pt x="1202" y="405"/>
                  </a:cubicBezTo>
                  <a:cubicBezTo>
                    <a:pt x="1186" y="405"/>
                    <a:pt x="1168" y="404"/>
                    <a:pt x="1153" y="402"/>
                  </a:cubicBezTo>
                  <a:cubicBezTo>
                    <a:pt x="1143" y="403"/>
                    <a:pt x="1122" y="403"/>
                    <a:pt x="1108" y="403"/>
                  </a:cubicBezTo>
                  <a:cubicBezTo>
                    <a:pt x="1092" y="403"/>
                    <a:pt x="1074" y="403"/>
                    <a:pt x="1057" y="404"/>
                  </a:cubicBezTo>
                  <a:cubicBezTo>
                    <a:pt x="1051" y="405"/>
                    <a:pt x="1044" y="407"/>
                    <a:pt x="1038" y="407"/>
                  </a:cubicBezTo>
                  <a:cubicBezTo>
                    <a:pt x="1011" y="410"/>
                    <a:pt x="981" y="413"/>
                    <a:pt x="955" y="419"/>
                  </a:cubicBezTo>
                  <a:cubicBezTo>
                    <a:pt x="952" y="420"/>
                    <a:pt x="950" y="421"/>
                    <a:pt x="947" y="422"/>
                  </a:cubicBezTo>
                  <a:cubicBezTo>
                    <a:pt x="946" y="422"/>
                    <a:pt x="944" y="421"/>
                    <a:pt x="942" y="422"/>
                  </a:cubicBezTo>
                  <a:cubicBezTo>
                    <a:pt x="940" y="422"/>
                    <a:pt x="938" y="423"/>
                    <a:pt x="937" y="424"/>
                  </a:cubicBezTo>
                  <a:cubicBezTo>
                    <a:pt x="934" y="424"/>
                    <a:pt x="932" y="424"/>
                    <a:pt x="929" y="424"/>
                  </a:cubicBezTo>
                  <a:cubicBezTo>
                    <a:pt x="923" y="425"/>
                    <a:pt x="917" y="428"/>
                    <a:pt x="911" y="430"/>
                  </a:cubicBezTo>
                  <a:cubicBezTo>
                    <a:pt x="905" y="432"/>
                    <a:pt x="900" y="436"/>
                    <a:pt x="894" y="438"/>
                  </a:cubicBezTo>
                  <a:cubicBezTo>
                    <a:pt x="883" y="442"/>
                    <a:pt x="871" y="446"/>
                    <a:pt x="860" y="451"/>
                  </a:cubicBezTo>
                  <a:cubicBezTo>
                    <a:pt x="860" y="453"/>
                    <a:pt x="860" y="455"/>
                    <a:pt x="860" y="458"/>
                  </a:cubicBezTo>
                  <a:cubicBezTo>
                    <a:pt x="875" y="454"/>
                    <a:pt x="891" y="448"/>
                    <a:pt x="904" y="443"/>
                  </a:cubicBezTo>
                  <a:cubicBezTo>
                    <a:pt x="930" y="434"/>
                    <a:pt x="958" y="428"/>
                    <a:pt x="986" y="425"/>
                  </a:cubicBezTo>
                  <a:cubicBezTo>
                    <a:pt x="1015" y="422"/>
                    <a:pt x="1039" y="417"/>
                    <a:pt x="1067" y="418"/>
                  </a:cubicBezTo>
                  <a:cubicBezTo>
                    <a:pt x="1105" y="418"/>
                    <a:pt x="1146" y="418"/>
                    <a:pt x="1183" y="424"/>
                  </a:cubicBezTo>
                  <a:cubicBezTo>
                    <a:pt x="1208" y="428"/>
                    <a:pt x="1235" y="432"/>
                    <a:pt x="1260" y="437"/>
                  </a:cubicBezTo>
                  <a:cubicBezTo>
                    <a:pt x="1256" y="431"/>
                    <a:pt x="1257" y="423"/>
                    <a:pt x="1253" y="418"/>
                  </a:cubicBezTo>
                  <a:close/>
                  <a:moveTo>
                    <a:pt x="606" y="410"/>
                  </a:moveTo>
                  <a:cubicBezTo>
                    <a:pt x="603" y="409"/>
                    <a:pt x="603" y="403"/>
                    <a:pt x="598" y="403"/>
                  </a:cubicBezTo>
                  <a:cubicBezTo>
                    <a:pt x="600" y="406"/>
                    <a:pt x="604" y="412"/>
                    <a:pt x="606" y="410"/>
                  </a:cubicBezTo>
                  <a:close/>
                  <a:moveTo>
                    <a:pt x="718" y="407"/>
                  </a:moveTo>
                  <a:cubicBezTo>
                    <a:pt x="719" y="407"/>
                    <a:pt x="720" y="404"/>
                    <a:pt x="718" y="404"/>
                  </a:cubicBezTo>
                  <a:cubicBezTo>
                    <a:pt x="719" y="406"/>
                    <a:pt x="717" y="407"/>
                    <a:pt x="718" y="407"/>
                  </a:cubicBezTo>
                  <a:close/>
                  <a:moveTo>
                    <a:pt x="1233" y="406"/>
                  </a:moveTo>
                  <a:cubicBezTo>
                    <a:pt x="1235" y="408"/>
                    <a:pt x="1243" y="409"/>
                    <a:pt x="1246" y="407"/>
                  </a:cubicBezTo>
                  <a:cubicBezTo>
                    <a:pt x="1242" y="406"/>
                    <a:pt x="1238" y="405"/>
                    <a:pt x="1233" y="406"/>
                  </a:cubicBezTo>
                  <a:close/>
                  <a:moveTo>
                    <a:pt x="851" y="408"/>
                  </a:moveTo>
                  <a:cubicBezTo>
                    <a:pt x="851" y="407"/>
                    <a:pt x="855" y="407"/>
                    <a:pt x="854" y="406"/>
                  </a:cubicBezTo>
                  <a:cubicBezTo>
                    <a:pt x="853" y="407"/>
                    <a:pt x="850" y="408"/>
                    <a:pt x="851" y="408"/>
                  </a:cubicBezTo>
                  <a:close/>
                  <a:moveTo>
                    <a:pt x="356" y="409"/>
                  </a:moveTo>
                  <a:cubicBezTo>
                    <a:pt x="357" y="411"/>
                    <a:pt x="355" y="410"/>
                    <a:pt x="355" y="412"/>
                  </a:cubicBezTo>
                  <a:cubicBezTo>
                    <a:pt x="346" y="421"/>
                    <a:pt x="341" y="433"/>
                    <a:pt x="332" y="441"/>
                  </a:cubicBezTo>
                  <a:cubicBezTo>
                    <a:pt x="329" y="447"/>
                    <a:pt x="326" y="452"/>
                    <a:pt x="322" y="456"/>
                  </a:cubicBezTo>
                  <a:cubicBezTo>
                    <a:pt x="321" y="459"/>
                    <a:pt x="318" y="460"/>
                    <a:pt x="318" y="463"/>
                  </a:cubicBezTo>
                  <a:cubicBezTo>
                    <a:pt x="323" y="461"/>
                    <a:pt x="337" y="466"/>
                    <a:pt x="336" y="459"/>
                  </a:cubicBezTo>
                  <a:cubicBezTo>
                    <a:pt x="336" y="461"/>
                    <a:pt x="333" y="459"/>
                    <a:pt x="334" y="460"/>
                  </a:cubicBezTo>
                  <a:cubicBezTo>
                    <a:pt x="334" y="460"/>
                    <a:pt x="335" y="460"/>
                    <a:pt x="335" y="461"/>
                  </a:cubicBezTo>
                  <a:cubicBezTo>
                    <a:pt x="330" y="459"/>
                    <a:pt x="324" y="464"/>
                    <a:pt x="320" y="460"/>
                  </a:cubicBezTo>
                  <a:cubicBezTo>
                    <a:pt x="325" y="457"/>
                    <a:pt x="331" y="458"/>
                    <a:pt x="339" y="457"/>
                  </a:cubicBezTo>
                  <a:cubicBezTo>
                    <a:pt x="348" y="442"/>
                    <a:pt x="360" y="430"/>
                    <a:pt x="369" y="414"/>
                  </a:cubicBezTo>
                  <a:cubicBezTo>
                    <a:pt x="371" y="413"/>
                    <a:pt x="372" y="411"/>
                    <a:pt x="373" y="410"/>
                  </a:cubicBezTo>
                  <a:cubicBezTo>
                    <a:pt x="368" y="410"/>
                    <a:pt x="363" y="408"/>
                    <a:pt x="356" y="409"/>
                  </a:cubicBezTo>
                  <a:close/>
                  <a:moveTo>
                    <a:pt x="573" y="426"/>
                  </a:moveTo>
                  <a:cubicBezTo>
                    <a:pt x="578" y="427"/>
                    <a:pt x="579" y="433"/>
                    <a:pt x="584" y="434"/>
                  </a:cubicBezTo>
                  <a:cubicBezTo>
                    <a:pt x="589" y="429"/>
                    <a:pt x="595" y="424"/>
                    <a:pt x="599" y="419"/>
                  </a:cubicBezTo>
                  <a:cubicBezTo>
                    <a:pt x="596" y="415"/>
                    <a:pt x="593" y="413"/>
                    <a:pt x="591" y="409"/>
                  </a:cubicBezTo>
                  <a:cubicBezTo>
                    <a:pt x="586" y="416"/>
                    <a:pt x="578" y="420"/>
                    <a:pt x="573" y="426"/>
                  </a:cubicBezTo>
                  <a:close/>
                  <a:moveTo>
                    <a:pt x="381" y="421"/>
                  </a:moveTo>
                  <a:cubicBezTo>
                    <a:pt x="379" y="423"/>
                    <a:pt x="378" y="427"/>
                    <a:pt x="374" y="428"/>
                  </a:cubicBezTo>
                  <a:cubicBezTo>
                    <a:pt x="375" y="429"/>
                    <a:pt x="374" y="430"/>
                    <a:pt x="374" y="431"/>
                  </a:cubicBezTo>
                  <a:cubicBezTo>
                    <a:pt x="366" y="438"/>
                    <a:pt x="360" y="448"/>
                    <a:pt x="353" y="456"/>
                  </a:cubicBezTo>
                  <a:cubicBezTo>
                    <a:pt x="360" y="456"/>
                    <a:pt x="364" y="456"/>
                    <a:pt x="369" y="456"/>
                  </a:cubicBezTo>
                  <a:cubicBezTo>
                    <a:pt x="377" y="447"/>
                    <a:pt x="384" y="439"/>
                    <a:pt x="391" y="429"/>
                  </a:cubicBezTo>
                  <a:cubicBezTo>
                    <a:pt x="397" y="426"/>
                    <a:pt x="398" y="418"/>
                    <a:pt x="405" y="416"/>
                  </a:cubicBezTo>
                  <a:cubicBezTo>
                    <a:pt x="405" y="420"/>
                    <a:pt x="401" y="421"/>
                    <a:pt x="399" y="424"/>
                  </a:cubicBezTo>
                  <a:cubicBezTo>
                    <a:pt x="397" y="425"/>
                    <a:pt x="397" y="428"/>
                    <a:pt x="395" y="430"/>
                  </a:cubicBezTo>
                  <a:cubicBezTo>
                    <a:pt x="393" y="433"/>
                    <a:pt x="390" y="435"/>
                    <a:pt x="389" y="436"/>
                  </a:cubicBezTo>
                  <a:cubicBezTo>
                    <a:pt x="388" y="439"/>
                    <a:pt x="385" y="440"/>
                    <a:pt x="383" y="443"/>
                  </a:cubicBezTo>
                  <a:cubicBezTo>
                    <a:pt x="383" y="443"/>
                    <a:pt x="383" y="444"/>
                    <a:pt x="383" y="444"/>
                  </a:cubicBezTo>
                  <a:cubicBezTo>
                    <a:pt x="382" y="444"/>
                    <a:pt x="381" y="444"/>
                    <a:pt x="381" y="445"/>
                  </a:cubicBezTo>
                  <a:cubicBezTo>
                    <a:pt x="380" y="445"/>
                    <a:pt x="380" y="447"/>
                    <a:pt x="380" y="448"/>
                  </a:cubicBezTo>
                  <a:cubicBezTo>
                    <a:pt x="378" y="451"/>
                    <a:pt x="374" y="453"/>
                    <a:pt x="372" y="456"/>
                  </a:cubicBezTo>
                  <a:cubicBezTo>
                    <a:pt x="380" y="456"/>
                    <a:pt x="386" y="456"/>
                    <a:pt x="393" y="457"/>
                  </a:cubicBezTo>
                  <a:cubicBezTo>
                    <a:pt x="403" y="443"/>
                    <a:pt x="414" y="432"/>
                    <a:pt x="424" y="419"/>
                  </a:cubicBezTo>
                  <a:cubicBezTo>
                    <a:pt x="408" y="415"/>
                    <a:pt x="393" y="412"/>
                    <a:pt x="376" y="411"/>
                  </a:cubicBezTo>
                  <a:cubicBezTo>
                    <a:pt x="370" y="417"/>
                    <a:pt x="367" y="424"/>
                    <a:pt x="361" y="430"/>
                  </a:cubicBezTo>
                  <a:cubicBezTo>
                    <a:pt x="357" y="440"/>
                    <a:pt x="347" y="447"/>
                    <a:pt x="343" y="457"/>
                  </a:cubicBezTo>
                  <a:cubicBezTo>
                    <a:pt x="352" y="458"/>
                    <a:pt x="353" y="451"/>
                    <a:pt x="358" y="444"/>
                  </a:cubicBezTo>
                  <a:cubicBezTo>
                    <a:pt x="361" y="442"/>
                    <a:pt x="364" y="440"/>
                    <a:pt x="365" y="438"/>
                  </a:cubicBezTo>
                  <a:cubicBezTo>
                    <a:pt x="366" y="437"/>
                    <a:pt x="365" y="436"/>
                    <a:pt x="366" y="435"/>
                  </a:cubicBezTo>
                  <a:cubicBezTo>
                    <a:pt x="370" y="431"/>
                    <a:pt x="373" y="428"/>
                    <a:pt x="377" y="424"/>
                  </a:cubicBezTo>
                  <a:cubicBezTo>
                    <a:pt x="377" y="423"/>
                    <a:pt x="376" y="423"/>
                    <a:pt x="377" y="422"/>
                  </a:cubicBezTo>
                  <a:cubicBezTo>
                    <a:pt x="380" y="421"/>
                    <a:pt x="379" y="416"/>
                    <a:pt x="383" y="416"/>
                  </a:cubicBezTo>
                  <a:cubicBezTo>
                    <a:pt x="383" y="418"/>
                    <a:pt x="384" y="422"/>
                    <a:pt x="381" y="422"/>
                  </a:cubicBezTo>
                  <a:cubicBezTo>
                    <a:pt x="381" y="421"/>
                    <a:pt x="383" y="420"/>
                    <a:pt x="381" y="421"/>
                  </a:cubicBezTo>
                  <a:close/>
                  <a:moveTo>
                    <a:pt x="429" y="417"/>
                  </a:moveTo>
                  <a:cubicBezTo>
                    <a:pt x="434" y="419"/>
                    <a:pt x="440" y="419"/>
                    <a:pt x="445" y="422"/>
                  </a:cubicBezTo>
                  <a:cubicBezTo>
                    <a:pt x="446" y="419"/>
                    <a:pt x="450" y="419"/>
                    <a:pt x="452" y="418"/>
                  </a:cubicBezTo>
                  <a:cubicBezTo>
                    <a:pt x="445" y="417"/>
                    <a:pt x="439" y="413"/>
                    <a:pt x="432" y="411"/>
                  </a:cubicBezTo>
                  <a:cubicBezTo>
                    <a:pt x="433" y="415"/>
                    <a:pt x="429" y="414"/>
                    <a:pt x="429" y="417"/>
                  </a:cubicBezTo>
                  <a:close/>
                  <a:moveTo>
                    <a:pt x="655" y="436"/>
                  </a:moveTo>
                  <a:cubicBezTo>
                    <a:pt x="654" y="436"/>
                    <a:pt x="653" y="436"/>
                    <a:pt x="652" y="436"/>
                  </a:cubicBezTo>
                  <a:cubicBezTo>
                    <a:pt x="653" y="440"/>
                    <a:pt x="653" y="443"/>
                    <a:pt x="655" y="447"/>
                  </a:cubicBezTo>
                  <a:cubicBezTo>
                    <a:pt x="655" y="444"/>
                    <a:pt x="657" y="442"/>
                    <a:pt x="658" y="439"/>
                  </a:cubicBezTo>
                  <a:cubicBezTo>
                    <a:pt x="656" y="435"/>
                    <a:pt x="657" y="426"/>
                    <a:pt x="656" y="421"/>
                  </a:cubicBezTo>
                  <a:cubicBezTo>
                    <a:pt x="655" y="421"/>
                    <a:pt x="654" y="421"/>
                    <a:pt x="654" y="420"/>
                  </a:cubicBezTo>
                  <a:cubicBezTo>
                    <a:pt x="654" y="418"/>
                    <a:pt x="653" y="416"/>
                    <a:pt x="655" y="416"/>
                  </a:cubicBezTo>
                  <a:cubicBezTo>
                    <a:pt x="652" y="416"/>
                    <a:pt x="654" y="412"/>
                    <a:pt x="652" y="412"/>
                  </a:cubicBezTo>
                  <a:cubicBezTo>
                    <a:pt x="652" y="422"/>
                    <a:pt x="655" y="429"/>
                    <a:pt x="655" y="436"/>
                  </a:cubicBezTo>
                  <a:close/>
                  <a:moveTo>
                    <a:pt x="635" y="418"/>
                  </a:moveTo>
                  <a:cubicBezTo>
                    <a:pt x="634" y="416"/>
                    <a:pt x="633" y="414"/>
                    <a:pt x="632" y="415"/>
                  </a:cubicBezTo>
                  <a:cubicBezTo>
                    <a:pt x="633" y="415"/>
                    <a:pt x="633" y="418"/>
                    <a:pt x="635" y="418"/>
                  </a:cubicBezTo>
                  <a:close/>
                  <a:moveTo>
                    <a:pt x="650" y="420"/>
                  </a:moveTo>
                  <a:cubicBezTo>
                    <a:pt x="651" y="418"/>
                    <a:pt x="652" y="416"/>
                    <a:pt x="650" y="415"/>
                  </a:cubicBezTo>
                  <a:cubicBezTo>
                    <a:pt x="651" y="417"/>
                    <a:pt x="649" y="418"/>
                    <a:pt x="650" y="420"/>
                  </a:cubicBezTo>
                  <a:close/>
                  <a:moveTo>
                    <a:pt x="860" y="417"/>
                  </a:moveTo>
                  <a:cubicBezTo>
                    <a:pt x="860" y="417"/>
                    <a:pt x="860" y="416"/>
                    <a:pt x="859" y="417"/>
                  </a:cubicBezTo>
                  <a:cubicBezTo>
                    <a:pt x="850" y="421"/>
                    <a:pt x="839" y="424"/>
                    <a:pt x="832" y="430"/>
                  </a:cubicBezTo>
                  <a:cubicBezTo>
                    <a:pt x="833" y="435"/>
                    <a:pt x="832" y="442"/>
                    <a:pt x="834" y="449"/>
                  </a:cubicBezTo>
                  <a:cubicBezTo>
                    <a:pt x="840" y="447"/>
                    <a:pt x="845" y="444"/>
                    <a:pt x="851" y="442"/>
                  </a:cubicBezTo>
                  <a:cubicBezTo>
                    <a:pt x="852" y="437"/>
                    <a:pt x="849" y="430"/>
                    <a:pt x="853" y="428"/>
                  </a:cubicBezTo>
                  <a:cubicBezTo>
                    <a:pt x="853" y="433"/>
                    <a:pt x="852" y="437"/>
                    <a:pt x="852" y="441"/>
                  </a:cubicBezTo>
                  <a:cubicBezTo>
                    <a:pt x="855" y="441"/>
                    <a:pt x="856" y="440"/>
                    <a:pt x="859" y="439"/>
                  </a:cubicBezTo>
                  <a:cubicBezTo>
                    <a:pt x="859" y="431"/>
                    <a:pt x="859" y="426"/>
                    <a:pt x="860" y="417"/>
                  </a:cubicBezTo>
                  <a:close/>
                  <a:moveTo>
                    <a:pt x="450" y="423"/>
                  </a:moveTo>
                  <a:cubicBezTo>
                    <a:pt x="456" y="424"/>
                    <a:pt x="462" y="427"/>
                    <a:pt x="467" y="429"/>
                  </a:cubicBezTo>
                  <a:cubicBezTo>
                    <a:pt x="469" y="428"/>
                    <a:pt x="471" y="428"/>
                    <a:pt x="471" y="426"/>
                  </a:cubicBezTo>
                  <a:cubicBezTo>
                    <a:pt x="463" y="424"/>
                    <a:pt x="459" y="421"/>
                    <a:pt x="453" y="419"/>
                  </a:cubicBezTo>
                  <a:cubicBezTo>
                    <a:pt x="452" y="420"/>
                    <a:pt x="450" y="421"/>
                    <a:pt x="450" y="423"/>
                  </a:cubicBezTo>
                  <a:close/>
                  <a:moveTo>
                    <a:pt x="492" y="421"/>
                  </a:moveTo>
                  <a:cubicBezTo>
                    <a:pt x="491" y="421"/>
                    <a:pt x="491" y="419"/>
                    <a:pt x="490" y="420"/>
                  </a:cubicBezTo>
                  <a:cubicBezTo>
                    <a:pt x="489" y="421"/>
                    <a:pt x="492" y="422"/>
                    <a:pt x="492" y="421"/>
                  </a:cubicBezTo>
                  <a:close/>
                  <a:moveTo>
                    <a:pt x="425" y="423"/>
                  </a:moveTo>
                  <a:cubicBezTo>
                    <a:pt x="418" y="428"/>
                    <a:pt x="414" y="436"/>
                    <a:pt x="407" y="441"/>
                  </a:cubicBezTo>
                  <a:cubicBezTo>
                    <a:pt x="405" y="449"/>
                    <a:pt x="397" y="452"/>
                    <a:pt x="395" y="460"/>
                  </a:cubicBezTo>
                  <a:cubicBezTo>
                    <a:pt x="396" y="460"/>
                    <a:pt x="398" y="460"/>
                    <a:pt x="399" y="459"/>
                  </a:cubicBezTo>
                  <a:cubicBezTo>
                    <a:pt x="397" y="459"/>
                    <a:pt x="396" y="459"/>
                    <a:pt x="397" y="457"/>
                  </a:cubicBezTo>
                  <a:cubicBezTo>
                    <a:pt x="400" y="457"/>
                    <a:pt x="404" y="458"/>
                    <a:pt x="405" y="457"/>
                  </a:cubicBezTo>
                  <a:cubicBezTo>
                    <a:pt x="402" y="458"/>
                    <a:pt x="404" y="455"/>
                    <a:pt x="403" y="454"/>
                  </a:cubicBezTo>
                  <a:cubicBezTo>
                    <a:pt x="408" y="454"/>
                    <a:pt x="416" y="454"/>
                    <a:pt x="420" y="455"/>
                  </a:cubicBezTo>
                  <a:cubicBezTo>
                    <a:pt x="428" y="445"/>
                    <a:pt x="436" y="435"/>
                    <a:pt x="444" y="425"/>
                  </a:cubicBezTo>
                  <a:cubicBezTo>
                    <a:pt x="437" y="423"/>
                    <a:pt x="432" y="421"/>
                    <a:pt x="425" y="420"/>
                  </a:cubicBezTo>
                  <a:cubicBezTo>
                    <a:pt x="425" y="421"/>
                    <a:pt x="424" y="421"/>
                    <a:pt x="425" y="423"/>
                  </a:cubicBezTo>
                  <a:close/>
                  <a:moveTo>
                    <a:pt x="1099" y="422"/>
                  </a:moveTo>
                  <a:cubicBezTo>
                    <a:pt x="1098" y="421"/>
                    <a:pt x="1099" y="424"/>
                    <a:pt x="1097" y="423"/>
                  </a:cubicBezTo>
                  <a:cubicBezTo>
                    <a:pt x="1092" y="422"/>
                    <a:pt x="1088" y="424"/>
                    <a:pt x="1085" y="420"/>
                  </a:cubicBezTo>
                  <a:cubicBezTo>
                    <a:pt x="1072" y="421"/>
                    <a:pt x="1057" y="419"/>
                    <a:pt x="1045" y="422"/>
                  </a:cubicBezTo>
                  <a:cubicBezTo>
                    <a:pt x="1072" y="422"/>
                    <a:pt x="1095" y="426"/>
                    <a:pt x="1123" y="423"/>
                  </a:cubicBezTo>
                  <a:cubicBezTo>
                    <a:pt x="1116" y="423"/>
                    <a:pt x="1108" y="421"/>
                    <a:pt x="1099" y="422"/>
                  </a:cubicBezTo>
                  <a:close/>
                  <a:moveTo>
                    <a:pt x="609" y="434"/>
                  </a:moveTo>
                  <a:cubicBezTo>
                    <a:pt x="607" y="429"/>
                    <a:pt x="604" y="423"/>
                    <a:pt x="600" y="422"/>
                  </a:cubicBezTo>
                  <a:cubicBezTo>
                    <a:pt x="600" y="423"/>
                    <a:pt x="598" y="423"/>
                    <a:pt x="597" y="424"/>
                  </a:cubicBezTo>
                  <a:cubicBezTo>
                    <a:pt x="594" y="428"/>
                    <a:pt x="590" y="433"/>
                    <a:pt x="586" y="435"/>
                  </a:cubicBezTo>
                  <a:cubicBezTo>
                    <a:pt x="588" y="438"/>
                    <a:pt x="592" y="439"/>
                    <a:pt x="593" y="443"/>
                  </a:cubicBezTo>
                  <a:cubicBezTo>
                    <a:pt x="592" y="443"/>
                    <a:pt x="592" y="444"/>
                    <a:pt x="591" y="445"/>
                  </a:cubicBezTo>
                  <a:cubicBezTo>
                    <a:pt x="593" y="446"/>
                    <a:pt x="593" y="449"/>
                    <a:pt x="595" y="449"/>
                  </a:cubicBezTo>
                  <a:cubicBezTo>
                    <a:pt x="600" y="444"/>
                    <a:pt x="605" y="438"/>
                    <a:pt x="611" y="433"/>
                  </a:cubicBezTo>
                  <a:cubicBezTo>
                    <a:pt x="610" y="433"/>
                    <a:pt x="610" y="434"/>
                    <a:pt x="609" y="434"/>
                  </a:cubicBezTo>
                  <a:close/>
                  <a:moveTo>
                    <a:pt x="1044" y="421"/>
                  </a:moveTo>
                  <a:cubicBezTo>
                    <a:pt x="1043" y="421"/>
                    <a:pt x="1040" y="421"/>
                    <a:pt x="1040" y="422"/>
                  </a:cubicBezTo>
                  <a:cubicBezTo>
                    <a:pt x="1041" y="422"/>
                    <a:pt x="1043" y="422"/>
                    <a:pt x="1044" y="421"/>
                  </a:cubicBezTo>
                  <a:close/>
                  <a:moveTo>
                    <a:pt x="1034" y="423"/>
                  </a:moveTo>
                  <a:cubicBezTo>
                    <a:pt x="1035" y="422"/>
                    <a:pt x="1036" y="423"/>
                    <a:pt x="1037" y="422"/>
                  </a:cubicBezTo>
                  <a:cubicBezTo>
                    <a:pt x="1036" y="422"/>
                    <a:pt x="1034" y="421"/>
                    <a:pt x="1034" y="423"/>
                  </a:cubicBezTo>
                  <a:close/>
                  <a:moveTo>
                    <a:pt x="1028" y="426"/>
                  </a:moveTo>
                  <a:cubicBezTo>
                    <a:pt x="1037" y="424"/>
                    <a:pt x="1055" y="428"/>
                    <a:pt x="1063" y="424"/>
                  </a:cubicBezTo>
                  <a:cubicBezTo>
                    <a:pt x="1050" y="425"/>
                    <a:pt x="1038" y="422"/>
                    <a:pt x="1028" y="426"/>
                  </a:cubicBezTo>
                  <a:close/>
                  <a:moveTo>
                    <a:pt x="1150" y="424"/>
                  </a:moveTo>
                  <a:cubicBezTo>
                    <a:pt x="1150" y="423"/>
                    <a:pt x="1146" y="423"/>
                    <a:pt x="1146" y="424"/>
                  </a:cubicBezTo>
                  <a:cubicBezTo>
                    <a:pt x="1148" y="423"/>
                    <a:pt x="1148" y="425"/>
                    <a:pt x="1150" y="424"/>
                  </a:cubicBezTo>
                  <a:close/>
                  <a:moveTo>
                    <a:pt x="530" y="446"/>
                  </a:moveTo>
                  <a:cubicBezTo>
                    <a:pt x="534" y="447"/>
                    <a:pt x="536" y="451"/>
                    <a:pt x="541" y="453"/>
                  </a:cubicBezTo>
                  <a:cubicBezTo>
                    <a:pt x="547" y="446"/>
                    <a:pt x="554" y="441"/>
                    <a:pt x="560" y="433"/>
                  </a:cubicBezTo>
                  <a:cubicBezTo>
                    <a:pt x="557" y="430"/>
                    <a:pt x="554" y="427"/>
                    <a:pt x="550" y="424"/>
                  </a:cubicBezTo>
                  <a:cubicBezTo>
                    <a:pt x="544" y="432"/>
                    <a:pt x="535" y="437"/>
                    <a:pt x="530" y="446"/>
                  </a:cubicBezTo>
                  <a:close/>
                  <a:moveTo>
                    <a:pt x="564" y="431"/>
                  </a:moveTo>
                  <a:cubicBezTo>
                    <a:pt x="562" y="428"/>
                    <a:pt x="558" y="425"/>
                    <a:pt x="556" y="424"/>
                  </a:cubicBezTo>
                  <a:cubicBezTo>
                    <a:pt x="559" y="426"/>
                    <a:pt x="561" y="429"/>
                    <a:pt x="564" y="431"/>
                  </a:cubicBezTo>
                  <a:close/>
                  <a:moveTo>
                    <a:pt x="1010" y="425"/>
                  </a:moveTo>
                  <a:cubicBezTo>
                    <a:pt x="995" y="427"/>
                    <a:pt x="975" y="428"/>
                    <a:pt x="961" y="432"/>
                  </a:cubicBezTo>
                  <a:cubicBezTo>
                    <a:pt x="982" y="431"/>
                    <a:pt x="1001" y="428"/>
                    <a:pt x="1023" y="426"/>
                  </a:cubicBezTo>
                  <a:cubicBezTo>
                    <a:pt x="1021" y="423"/>
                    <a:pt x="1015" y="424"/>
                    <a:pt x="1010" y="425"/>
                  </a:cubicBezTo>
                  <a:close/>
                  <a:moveTo>
                    <a:pt x="445" y="426"/>
                  </a:moveTo>
                  <a:cubicBezTo>
                    <a:pt x="443" y="430"/>
                    <a:pt x="439" y="433"/>
                    <a:pt x="437" y="438"/>
                  </a:cubicBezTo>
                  <a:cubicBezTo>
                    <a:pt x="434" y="439"/>
                    <a:pt x="432" y="444"/>
                    <a:pt x="431" y="445"/>
                  </a:cubicBezTo>
                  <a:cubicBezTo>
                    <a:pt x="428" y="449"/>
                    <a:pt x="424" y="450"/>
                    <a:pt x="424" y="455"/>
                  </a:cubicBezTo>
                  <a:cubicBezTo>
                    <a:pt x="433" y="454"/>
                    <a:pt x="439" y="456"/>
                    <a:pt x="447" y="457"/>
                  </a:cubicBezTo>
                  <a:cubicBezTo>
                    <a:pt x="453" y="448"/>
                    <a:pt x="460" y="441"/>
                    <a:pt x="466" y="432"/>
                  </a:cubicBezTo>
                  <a:cubicBezTo>
                    <a:pt x="459" y="429"/>
                    <a:pt x="454" y="427"/>
                    <a:pt x="445" y="426"/>
                  </a:cubicBezTo>
                  <a:close/>
                  <a:moveTo>
                    <a:pt x="1125" y="427"/>
                  </a:moveTo>
                  <a:cubicBezTo>
                    <a:pt x="1125" y="429"/>
                    <a:pt x="1128" y="429"/>
                    <a:pt x="1128" y="431"/>
                  </a:cubicBezTo>
                  <a:cubicBezTo>
                    <a:pt x="1133" y="431"/>
                    <a:pt x="1136" y="432"/>
                    <a:pt x="1140" y="432"/>
                  </a:cubicBezTo>
                  <a:cubicBezTo>
                    <a:pt x="1140" y="430"/>
                    <a:pt x="1139" y="428"/>
                    <a:pt x="1139" y="426"/>
                  </a:cubicBezTo>
                  <a:cubicBezTo>
                    <a:pt x="1138" y="428"/>
                    <a:pt x="1136" y="426"/>
                    <a:pt x="1135" y="426"/>
                  </a:cubicBezTo>
                  <a:cubicBezTo>
                    <a:pt x="1134" y="429"/>
                    <a:pt x="1129" y="426"/>
                    <a:pt x="1125" y="427"/>
                  </a:cubicBezTo>
                  <a:close/>
                  <a:moveTo>
                    <a:pt x="1201" y="430"/>
                  </a:moveTo>
                  <a:cubicBezTo>
                    <a:pt x="1190" y="428"/>
                    <a:pt x="1174" y="425"/>
                    <a:pt x="1168" y="427"/>
                  </a:cubicBezTo>
                  <a:cubicBezTo>
                    <a:pt x="1171" y="429"/>
                    <a:pt x="1175" y="428"/>
                    <a:pt x="1178" y="429"/>
                  </a:cubicBezTo>
                  <a:cubicBezTo>
                    <a:pt x="1188" y="430"/>
                    <a:pt x="1198" y="434"/>
                    <a:pt x="1207" y="432"/>
                  </a:cubicBezTo>
                  <a:cubicBezTo>
                    <a:pt x="1206" y="429"/>
                    <a:pt x="1203" y="431"/>
                    <a:pt x="1201" y="430"/>
                  </a:cubicBezTo>
                  <a:close/>
                  <a:moveTo>
                    <a:pt x="472" y="430"/>
                  </a:moveTo>
                  <a:cubicBezTo>
                    <a:pt x="474" y="431"/>
                    <a:pt x="476" y="432"/>
                    <a:pt x="478" y="432"/>
                  </a:cubicBezTo>
                  <a:cubicBezTo>
                    <a:pt x="478" y="434"/>
                    <a:pt x="480" y="433"/>
                    <a:pt x="480" y="434"/>
                  </a:cubicBezTo>
                  <a:cubicBezTo>
                    <a:pt x="485" y="436"/>
                    <a:pt x="489" y="438"/>
                    <a:pt x="494" y="440"/>
                  </a:cubicBezTo>
                  <a:cubicBezTo>
                    <a:pt x="498" y="442"/>
                    <a:pt x="502" y="445"/>
                    <a:pt x="507" y="446"/>
                  </a:cubicBezTo>
                  <a:cubicBezTo>
                    <a:pt x="507" y="442"/>
                    <a:pt x="504" y="441"/>
                    <a:pt x="500" y="440"/>
                  </a:cubicBezTo>
                  <a:cubicBezTo>
                    <a:pt x="493" y="434"/>
                    <a:pt x="481" y="432"/>
                    <a:pt x="473" y="427"/>
                  </a:cubicBezTo>
                  <a:cubicBezTo>
                    <a:pt x="473" y="428"/>
                    <a:pt x="472" y="429"/>
                    <a:pt x="472" y="430"/>
                  </a:cubicBezTo>
                  <a:close/>
                  <a:moveTo>
                    <a:pt x="1106" y="428"/>
                  </a:moveTo>
                  <a:cubicBezTo>
                    <a:pt x="1107" y="431"/>
                    <a:pt x="1111" y="428"/>
                    <a:pt x="1114" y="430"/>
                  </a:cubicBezTo>
                  <a:cubicBezTo>
                    <a:pt x="1113" y="429"/>
                    <a:pt x="1114" y="429"/>
                    <a:pt x="1115" y="428"/>
                  </a:cubicBezTo>
                  <a:cubicBezTo>
                    <a:pt x="1112" y="426"/>
                    <a:pt x="1109" y="428"/>
                    <a:pt x="1106" y="428"/>
                  </a:cubicBezTo>
                  <a:close/>
                  <a:moveTo>
                    <a:pt x="1143" y="432"/>
                  </a:moveTo>
                  <a:cubicBezTo>
                    <a:pt x="1147" y="432"/>
                    <a:pt x="1155" y="433"/>
                    <a:pt x="1160" y="433"/>
                  </a:cubicBezTo>
                  <a:cubicBezTo>
                    <a:pt x="1160" y="431"/>
                    <a:pt x="1156" y="431"/>
                    <a:pt x="1158" y="429"/>
                  </a:cubicBezTo>
                  <a:cubicBezTo>
                    <a:pt x="1151" y="428"/>
                    <a:pt x="1148" y="428"/>
                    <a:pt x="1143" y="428"/>
                  </a:cubicBezTo>
                  <a:cubicBezTo>
                    <a:pt x="1143" y="430"/>
                    <a:pt x="1143" y="432"/>
                    <a:pt x="1143" y="432"/>
                  </a:cubicBezTo>
                  <a:close/>
                  <a:moveTo>
                    <a:pt x="1046" y="430"/>
                  </a:moveTo>
                  <a:cubicBezTo>
                    <a:pt x="1050" y="431"/>
                    <a:pt x="1055" y="430"/>
                    <a:pt x="1057" y="433"/>
                  </a:cubicBezTo>
                  <a:cubicBezTo>
                    <a:pt x="1061" y="432"/>
                    <a:pt x="1067" y="433"/>
                    <a:pt x="1070" y="433"/>
                  </a:cubicBezTo>
                  <a:cubicBezTo>
                    <a:pt x="1067" y="428"/>
                    <a:pt x="1052" y="429"/>
                    <a:pt x="1046" y="430"/>
                  </a:cubicBezTo>
                  <a:close/>
                  <a:moveTo>
                    <a:pt x="1095" y="429"/>
                  </a:moveTo>
                  <a:cubicBezTo>
                    <a:pt x="1095" y="429"/>
                    <a:pt x="1094" y="428"/>
                    <a:pt x="1093" y="429"/>
                  </a:cubicBezTo>
                  <a:cubicBezTo>
                    <a:pt x="1094" y="431"/>
                    <a:pt x="1100" y="430"/>
                    <a:pt x="1095" y="429"/>
                  </a:cubicBezTo>
                  <a:close/>
                  <a:moveTo>
                    <a:pt x="573" y="433"/>
                  </a:moveTo>
                  <a:cubicBezTo>
                    <a:pt x="572" y="431"/>
                    <a:pt x="571" y="429"/>
                    <a:pt x="569" y="429"/>
                  </a:cubicBezTo>
                  <a:cubicBezTo>
                    <a:pt x="570" y="431"/>
                    <a:pt x="571" y="432"/>
                    <a:pt x="573" y="433"/>
                  </a:cubicBezTo>
                  <a:close/>
                  <a:moveTo>
                    <a:pt x="1162" y="433"/>
                  </a:moveTo>
                  <a:cubicBezTo>
                    <a:pt x="1163" y="433"/>
                    <a:pt x="1164" y="433"/>
                    <a:pt x="1164" y="434"/>
                  </a:cubicBezTo>
                  <a:cubicBezTo>
                    <a:pt x="1173" y="433"/>
                    <a:pt x="1182" y="436"/>
                    <a:pt x="1191" y="435"/>
                  </a:cubicBezTo>
                  <a:cubicBezTo>
                    <a:pt x="1187" y="433"/>
                    <a:pt x="1179" y="433"/>
                    <a:pt x="1176" y="430"/>
                  </a:cubicBezTo>
                  <a:cubicBezTo>
                    <a:pt x="1172" y="431"/>
                    <a:pt x="1167" y="429"/>
                    <a:pt x="1162" y="429"/>
                  </a:cubicBezTo>
                  <a:cubicBezTo>
                    <a:pt x="1162" y="430"/>
                    <a:pt x="1162" y="432"/>
                    <a:pt x="1162" y="433"/>
                  </a:cubicBezTo>
                  <a:close/>
                  <a:moveTo>
                    <a:pt x="1042" y="430"/>
                  </a:moveTo>
                  <a:cubicBezTo>
                    <a:pt x="1027" y="430"/>
                    <a:pt x="1011" y="431"/>
                    <a:pt x="1001" y="432"/>
                  </a:cubicBezTo>
                  <a:cubicBezTo>
                    <a:pt x="999" y="432"/>
                    <a:pt x="996" y="430"/>
                    <a:pt x="996" y="433"/>
                  </a:cubicBezTo>
                  <a:cubicBezTo>
                    <a:pt x="1012" y="432"/>
                    <a:pt x="1033" y="433"/>
                    <a:pt x="1047" y="432"/>
                  </a:cubicBezTo>
                  <a:cubicBezTo>
                    <a:pt x="1045" y="432"/>
                    <a:pt x="1043" y="431"/>
                    <a:pt x="1042" y="430"/>
                  </a:cubicBezTo>
                  <a:close/>
                  <a:moveTo>
                    <a:pt x="810" y="442"/>
                  </a:moveTo>
                  <a:cubicBezTo>
                    <a:pt x="813" y="445"/>
                    <a:pt x="810" y="453"/>
                    <a:pt x="812" y="458"/>
                  </a:cubicBezTo>
                  <a:cubicBezTo>
                    <a:pt x="818" y="456"/>
                    <a:pt x="824" y="453"/>
                    <a:pt x="830" y="451"/>
                  </a:cubicBezTo>
                  <a:cubicBezTo>
                    <a:pt x="831" y="444"/>
                    <a:pt x="831" y="436"/>
                    <a:pt x="829" y="431"/>
                  </a:cubicBezTo>
                  <a:cubicBezTo>
                    <a:pt x="823" y="435"/>
                    <a:pt x="816" y="438"/>
                    <a:pt x="810" y="442"/>
                  </a:cubicBezTo>
                  <a:close/>
                  <a:moveTo>
                    <a:pt x="1225" y="434"/>
                  </a:moveTo>
                  <a:cubicBezTo>
                    <a:pt x="1220" y="433"/>
                    <a:pt x="1217" y="432"/>
                    <a:pt x="1212" y="432"/>
                  </a:cubicBezTo>
                  <a:cubicBezTo>
                    <a:pt x="1215" y="434"/>
                    <a:pt x="1222" y="438"/>
                    <a:pt x="1225" y="434"/>
                  </a:cubicBezTo>
                  <a:close/>
                  <a:moveTo>
                    <a:pt x="565" y="433"/>
                  </a:moveTo>
                  <a:cubicBezTo>
                    <a:pt x="569" y="436"/>
                    <a:pt x="571" y="443"/>
                    <a:pt x="575" y="443"/>
                  </a:cubicBezTo>
                  <a:cubicBezTo>
                    <a:pt x="574" y="441"/>
                    <a:pt x="571" y="439"/>
                    <a:pt x="571" y="437"/>
                  </a:cubicBezTo>
                  <a:cubicBezTo>
                    <a:pt x="569" y="438"/>
                    <a:pt x="568" y="432"/>
                    <a:pt x="565" y="433"/>
                  </a:cubicBezTo>
                  <a:close/>
                  <a:moveTo>
                    <a:pt x="932" y="438"/>
                  </a:moveTo>
                  <a:cubicBezTo>
                    <a:pt x="947" y="437"/>
                    <a:pt x="965" y="436"/>
                    <a:pt x="985" y="437"/>
                  </a:cubicBezTo>
                  <a:cubicBezTo>
                    <a:pt x="990" y="437"/>
                    <a:pt x="997" y="439"/>
                    <a:pt x="999" y="435"/>
                  </a:cubicBezTo>
                  <a:cubicBezTo>
                    <a:pt x="986" y="435"/>
                    <a:pt x="964" y="436"/>
                    <a:pt x="951" y="435"/>
                  </a:cubicBezTo>
                  <a:cubicBezTo>
                    <a:pt x="951" y="434"/>
                    <a:pt x="953" y="433"/>
                    <a:pt x="951" y="433"/>
                  </a:cubicBezTo>
                  <a:cubicBezTo>
                    <a:pt x="945" y="435"/>
                    <a:pt x="938" y="436"/>
                    <a:pt x="932" y="438"/>
                  </a:cubicBezTo>
                  <a:close/>
                  <a:moveTo>
                    <a:pt x="463" y="459"/>
                  </a:moveTo>
                  <a:cubicBezTo>
                    <a:pt x="465" y="459"/>
                    <a:pt x="466" y="460"/>
                    <a:pt x="467" y="460"/>
                  </a:cubicBezTo>
                  <a:cubicBezTo>
                    <a:pt x="470" y="455"/>
                    <a:pt x="475" y="452"/>
                    <a:pt x="476" y="447"/>
                  </a:cubicBezTo>
                  <a:cubicBezTo>
                    <a:pt x="476" y="447"/>
                    <a:pt x="476" y="447"/>
                    <a:pt x="477" y="447"/>
                  </a:cubicBezTo>
                  <a:cubicBezTo>
                    <a:pt x="477" y="444"/>
                    <a:pt x="481" y="444"/>
                    <a:pt x="479" y="441"/>
                  </a:cubicBezTo>
                  <a:cubicBezTo>
                    <a:pt x="478" y="443"/>
                    <a:pt x="477" y="443"/>
                    <a:pt x="476" y="444"/>
                  </a:cubicBezTo>
                  <a:cubicBezTo>
                    <a:pt x="476" y="443"/>
                    <a:pt x="475" y="442"/>
                    <a:pt x="476" y="440"/>
                  </a:cubicBezTo>
                  <a:cubicBezTo>
                    <a:pt x="477" y="440"/>
                    <a:pt x="478" y="438"/>
                    <a:pt x="480" y="438"/>
                  </a:cubicBezTo>
                  <a:cubicBezTo>
                    <a:pt x="476" y="436"/>
                    <a:pt x="473" y="435"/>
                    <a:pt x="469" y="433"/>
                  </a:cubicBezTo>
                  <a:cubicBezTo>
                    <a:pt x="463" y="442"/>
                    <a:pt x="456" y="449"/>
                    <a:pt x="451" y="457"/>
                  </a:cubicBezTo>
                  <a:cubicBezTo>
                    <a:pt x="454" y="458"/>
                    <a:pt x="457" y="459"/>
                    <a:pt x="461" y="459"/>
                  </a:cubicBezTo>
                  <a:cubicBezTo>
                    <a:pt x="461" y="457"/>
                    <a:pt x="464" y="454"/>
                    <a:pt x="465" y="455"/>
                  </a:cubicBezTo>
                  <a:cubicBezTo>
                    <a:pt x="465" y="456"/>
                    <a:pt x="466" y="459"/>
                    <a:pt x="463" y="459"/>
                  </a:cubicBezTo>
                  <a:close/>
                  <a:moveTo>
                    <a:pt x="1020" y="435"/>
                  </a:moveTo>
                  <a:cubicBezTo>
                    <a:pt x="1023" y="434"/>
                    <a:pt x="1025" y="436"/>
                    <a:pt x="1027" y="437"/>
                  </a:cubicBezTo>
                  <a:cubicBezTo>
                    <a:pt x="1027" y="433"/>
                    <a:pt x="1036" y="438"/>
                    <a:pt x="1037" y="434"/>
                  </a:cubicBezTo>
                  <a:cubicBezTo>
                    <a:pt x="1030" y="435"/>
                    <a:pt x="1024" y="433"/>
                    <a:pt x="1020" y="435"/>
                  </a:cubicBezTo>
                  <a:close/>
                  <a:moveTo>
                    <a:pt x="1142" y="436"/>
                  </a:moveTo>
                  <a:cubicBezTo>
                    <a:pt x="1139" y="433"/>
                    <a:pt x="1131" y="435"/>
                    <a:pt x="1127" y="433"/>
                  </a:cubicBezTo>
                  <a:cubicBezTo>
                    <a:pt x="1130" y="437"/>
                    <a:pt x="1137" y="436"/>
                    <a:pt x="1142" y="436"/>
                  </a:cubicBezTo>
                  <a:close/>
                  <a:moveTo>
                    <a:pt x="861" y="445"/>
                  </a:moveTo>
                  <a:cubicBezTo>
                    <a:pt x="871" y="441"/>
                    <a:pt x="882" y="438"/>
                    <a:pt x="893" y="434"/>
                  </a:cubicBezTo>
                  <a:cubicBezTo>
                    <a:pt x="881" y="437"/>
                    <a:pt x="871" y="439"/>
                    <a:pt x="861" y="445"/>
                  </a:cubicBezTo>
                  <a:close/>
                  <a:moveTo>
                    <a:pt x="622" y="446"/>
                  </a:moveTo>
                  <a:cubicBezTo>
                    <a:pt x="624" y="446"/>
                    <a:pt x="624" y="445"/>
                    <a:pt x="625" y="445"/>
                  </a:cubicBezTo>
                  <a:cubicBezTo>
                    <a:pt x="625" y="446"/>
                    <a:pt x="626" y="448"/>
                    <a:pt x="625" y="449"/>
                  </a:cubicBezTo>
                  <a:cubicBezTo>
                    <a:pt x="627" y="452"/>
                    <a:pt x="627" y="457"/>
                    <a:pt x="632" y="457"/>
                  </a:cubicBezTo>
                  <a:cubicBezTo>
                    <a:pt x="632" y="457"/>
                    <a:pt x="632" y="456"/>
                    <a:pt x="633" y="456"/>
                  </a:cubicBezTo>
                  <a:cubicBezTo>
                    <a:pt x="629" y="449"/>
                    <a:pt x="626" y="444"/>
                    <a:pt x="622" y="437"/>
                  </a:cubicBezTo>
                  <a:cubicBezTo>
                    <a:pt x="618" y="438"/>
                    <a:pt x="618" y="435"/>
                    <a:pt x="616" y="434"/>
                  </a:cubicBezTo>
                  <a:cubicBezTo>
                    <a:pt x="618" y="438"/>
                    <a:pt x="621" y="441"/>
                    <a:pt x="622" y="446"/>
                  </a:cubicBezTo>
                  <a:close/>
                  <a:moveTo>
                    <a:pt x="1003" y="436"/>
                  </a:moveTo>
                  <a:cubicBezTo>
                    <a:pt x="1004" y="436"/>
                    <a:pt x="1004" y="436"/>
                    <a:pt x="1006" y="436"/>
                  </a:cubicBezTo>
                  <a:cubicBezTo>
                    <a:pt x="1006" y="435"/>
                    <a:pt x="1003" y="434"/>
                    <a:pt x="1003" y="436"/>
                  </a:cubicBezTo>
                  <a:close/>
                  <a:moveTo>
                    <a:pt x="1039" y="440"/>
                  </a:moveTo>
                  <a:cubicBezTo>
                    <a:pt x="1039" y="440"/>
                    <a:pt x="1039" y="439"/>
                    <a:pt x="1040" y="438"/>
                  </a:cubicBezTo>
                  <a:cubicBezTo>
                    <a:pt x="1029" y="436"/>
                    <a:pt x="1020" y="438"/>
                    <a:pt x="1008" y="435"/>
                  </a:cubicBezTo>
                  <a:cubicBezTo>
                    <a:pt x="1017" y="439"/>
                    <a:pt x="1031" y="440"/>
                    <a:pt x="1039" y="440"/>
                  </a:cubicBezTo>
                  <a:close/>
                  <a:moveTo>
                    <a:pt x="1124" y="446"/>
                  </a:moveTo>
                  <a:cubicBezTo>
                    <a:pt x="1108" y="443"/>
                    <a:pt x="1090" y="438"/>
                    <a:pt x="1073" y="438"/>
                  </a:cubicBezTo>
                  <a:cubicBezTo>
                    <a:pt x="1072" y="438"/>
                    <a:pt x="1071" y="437"/>
                    <a:pt x="1071" y="436"/>
                  </a:cubicBezTo>
                  <a:cubicBezTo>
                    <a:pt x="1063" y="438"/>
                    <a:pt x="1056" y="434"/>
                    <a:pt x="1048" y="436"/>
                  </a:cubicBezTo>
                  <a:cubicBezTo>
                    <a:pt x="1047" y="436"/>
                    <a:pt x="1048" y="437"/>
                    <a:pt x="1048" y="436"/>
                  </a:cubicBezTo>
                  <a:cubicBezTo>
                    <a:pt x="1079" y="442"/>
                    <a:pt x="1108" y="445"/>
                    <a:pt x="1134" y="449"/>
                  </a:cubicBezTo>
                  <a:cubicBezTo>
                    <a:pt x="1132" y="445"/>
                    <a:pt x="1128" y="447"/>
                    <a:pt x="1124" y="446"/>
                  </a:cubicBezTo>
                  <a:close/>
                  <a:moveTo>
                    <a:pt x="1146" y="437"/>
                  </a:moveTo>
                  <a:cubicBezTo>
                    <a:pt x="1150" y="438"/>
                    <a:pt x="1158" y="437"/>
                    <a:pt x="1164" y="439"/>
                  </a:cubicBezTo>
                  <a:cubicBezTo>
                    <a:pt x="1164" y="437"/>
                    <a:pt x="1163" y="438"/>
                    <a:pt x="1163" y="436"/>
                  </a:cubicBezTo>
                  <a:cubicBezTo>
                    <a:pt x="1156" y="437"/>
                    <a:pt x="1151" y="434"/>
                    <a:pt x="1146" y="437"/>
                  </a:cubicBezTo>
                  <a:close/>
                  <a:moveTo>
                    <a:pt x="543" y="456"/>
                  </a:moveTo>
                  <a:cubicBezTo>
                    <a:pt x="547" y="458"/>
                    <a:pt x="550" y="462"/>
                    <a:pt x="554" y="464"/>
                  </a:cubicBezTo>
                  <a:cubicBezTo>
                    <a:pt x="560" y="459"/>
                    <a:pt x="565" y="452"/>
                    <a:pt x="572" y="446"/>
                  </a:cubicBezTo>
                  <a:cubicBezTo>
                    <a:pt x="569" y="443"/>
                    <a:pt x="566" y="439"/>
                    <a:pt x="563" y="436"/>
                  </a:cubicBezTo>
                  <a:cubicBezTo>
                    <a:pt x="556" y="442"/>
                    <a:pt x="548" y="448"/>
                    <a:pt x="543" y="456"/>
                  </a:cubicBezTo>
                  <a:close/>
                  <a:moveTo>
                    <a:pt x="596" y="451"/>
                  </a:moveTo>
                  <a:cubicBezTo>
                    <a:pt x="599" y="456"/>
                    <a:pt x="602" y="461"/>
                    <a:pt x="607" y="464"/>
                  </a:cubicBezTo>
                  <a:cubicBezTo>
                    <a:pt x="611" y="459"/>
                    <a:pt x="615" y="455"/>
                    <a:pt x="620" y="450"/>
                  </a:cubicBezTo>
                  <a:cubicBezTo>
                    <a:pt x="617" y="445"/>
                    <a:pt x="615" y="440"/>
                    <a:pt x="611" y="436"/>
                  </a:cubicBezTo>
                  <a:cubicBezTo>
                    <a:pt x="607" y="442"/>
                    <a:pt x="601" y="446"/>
                    <a:pt x="596" y="451"/>
                  </a:cubicBezTo>
                  <a:close/>
                  <a:moveTo>
                    <a:pt x="777" y="443"/>
                  </a:moveTo>
                  <a:cubicBezTo>
                    <a:pt x="779" y="443"/>
                    <a:pt x="780" y="437"/>
                    <a:pt x="779" y="436"/>
                  </a:cubicBezTo>
                  <a:cubicBezTo>
                    <a:pt x="778" y="439"/>
                    <a:pt x="777" y="440"/>
                    <a:pt x="777" y="443"/>
                  </a:cubicBezTo>
                  <a:close/>
                  <a:moveTo>
                    <a:pt x="1116" y="437"/>
                  </a:moveTo>
                  <a:cubicBezTo>
                    <a:pt x="1110" y="436"/>
                    <a:pt x="1118" y="438"/>
                    <a:pt x="1120" y="437"/>
                  </a:cubicBezTo>
                  <a:cubicBezTo>
                    <a:pt x="1119" y="437"/>
                    <a:pt x="1118" y="437"/>
                    <a:pt x="1116" y="437"/>
                  </a:cubicBezTo>
                  <a:close/>
                  <a:moveTo>
                    <a:pt x="1168" y="439"/>
                  </a:moveTo>
                  <a:cubicBezTo>
                    <a:pt x="1170" y="439"/>
                    <a:pt x="1174" y="439"/>
                    <a:pt x="1176" y="439"/>
                  </a:cubicBezTo>
                  <a:cubicBezTo>
                    <a:pt x="1176" y="436"/>
                    <a:pt x="1169" y="437"/>
                    <a:pt x="1167" y="437"/>
                  </a:cubicBezTo>
                  <a:cubicBezTo>
                    <a:pt x="1167" y="438"/>
                    <a:pt x="1168" y="439"/>
                    <a:pt x="1168" y="439"/>
                  </a:cubicBezTo>
                  <a:close/>
                  <a:moveTo>
                    <a:pt x="1181" y="439"/>
                  </a:moveTo>
                  <a:cubicBezTo>
                    <a:pt x="1183" y="440"/>
                    <a:pt x="1186" y="440"/>
                    <a:pt x="1187" y="443"/>
                  </a:cubicBezTo>
                  <a:cubicBezTo>
                    <a:pt x="1186" y="443"/>
                    <a:pt x="1185" y="443"/>
                    <a:pt x="1184" y="443"/>
                  </a:cubicBezTo>
                  <a:cubicBezTo>
                    <a:pt x="1188" y="449"/>
                    <a:pt x="1194" y="454"/>
                    <a:pt x="1200" y="459"/>
                  </a:cubicBezTo>
                  <a:cubicBezTo>
                    <a:pt x="1203" y="465"/>
                    <a:pt x="1208" y="468"/>
                    <a:pt x="1212" y="472"/>
                  </a:cubicBezTo>
                  <a:cubicBezTo>
                    <a:pt x="1215" y="477"/>
                    <a:pt x="1221" y="480"/>
                    <a:pt x="1228" y="481"/>
                  </a:cubicBezTo>
                  <a:cubicBezTo>
                    <a:pt x="1226" y="477"/>
                    <a:pt x="1223" y="475"/>
                    <a:pt x="1221" y="472"/>
                  </a:cubicBezTo>
                  <a:cubicBezTo>
                    <a:pt x="1221" y="472"/>
                    <a:pt x="1220" y="471"/>
                    <a:pt x="1220" y="471"/>
                  </a:cubicBezTo>
                  <a:cubicBezTo>
                    <a:pt x="1213" y="464"/>
                    <a:pt x="1207" y="454"/>
                    <a:pt x="1201" y="447"/>
                  </a:cubicBezTo>
                  <a:cubicBezTo>
                    <a:pt x="1199" y="446"/>
                    <a:pt x="1197" y="444"/>
                    <a:pt x="1196" y="441"/>
                  </a:cubicBezTo>
                  <a:cubicBezTo>
                    <a:pt x="1196" y="440"/>
                    <a:pt x="1195" y="440"/>
                    <a:pt x="1196" y="438"/>
                  </a:cubicBezTo>
                  <a:cubicBezTo>
                    <a:pt x="1191" y="439"/>
                    <a:pt x="1184" y="436"/>
                    <a:pt x="1181" y="439"/>
                  </a:cubicBezTo>
                  <a:close/>
                  <a:moveTo>
                    <a:pt x="1205" y="450"/>
                  </a:moveTo>
                  <a:cubicBezTo>
                    <a:pt x="1209" y="453"/>
                    <a:pt x="1215" y="458"/>
                    <a:pt x="1216" y="462"/>
                  </a:cubicBezTo>
                  <a:cubicBezTo>
                    <a:pt x="1217" y="463"/>
                    <a:pt x="1218" y="463"/>
                    <a:pt x="1218" y="464"/>
                  </a:cubicBezTo>
                  <a:cubicBezTo>
                    <a:pt x="1218" y="464"/>
                    <a:pt x="1217" y="465"/>
                    <a:pt x="1217" y="465"/>
                  </a:cubicBezTo>
                  <a:cubicBezTo>
                    <a:pt x="1218" y="466"/>
                    <a:pt x="1221" y="467"/>
                    <a:pt x="1220" y="469"/>
                  </a:cubicBezTo>
                  <a:cubicBezTo>
                    <a:pt x="1223" y="469"/>
                    <a:pt x="1224" y="472"/>
                    <a:pt x="1225" y="473"/>
                  </a:cubicBezTo>
                  <a:cubicBezTo>
                    <a:pt x="1231" y="481"/>
                    <a:pt x="1234" y="483"/>
                    <a:pt x="1247" y="483"/>
                  </a:cubicBezTo>
                  <a:cubicBezTo>
                    <a:pt x="1236" y="467"/>
                    <a:pt x="1222" y="455"/>
                    <a:pt x="1212" y="438"/>
                  </a:cubicBezTo>
                  <a:cubicBezTo>
                    <a:pt x="1210" y="439"/>
                    <a:pt x="1209" y="440"/>
                    <a:pt x="1207" y="440"/>
                  </a:cubicBezTo>
                  <a:cubicBezTo>
                    <a:pt x="1206" y="439"/>
                    <a:pt x="1203" y="439"/>
                    <a:pt x="1200" y="438"/>
                  </a:cubicBezTo>
                  <a:cubicBezTo>
                    <a:pt x="1199" y="444"/>
                    <a:pt x="1206" y="446"/>
                    <a:pt x="1205" y="450"/>
                  </a:cubicBezTo>
                  <a:close/>
                  <a:moveTo>
                    <a:pt x="1216" y="441"/>
                  </a:moveTo>
                  <a:cubicBezTo>
                    <a:pt x="1225" y="453"/>
                    <a:pt x="1239" y="469"/>
                    <a:pt x="1250" y="484"/>
                  </a:cubicBezTo>
                  <a:cubicBezTo>
                    <a:pt x="1257" y="483"/>
                    <a:pt x="1262" y="485"/>
                    <a:pt x="1267" y="486"/>
                  </a:cubicBezTo>
                  <a:cubicBezTo>
                    <a:pt x="1256" y="471"/>
                    <a:pt x="1244" y="458"/>
                    <a:pt x="1231" y="445"/>
                  </a:cubicBezTo>
                  <a:cubicBezTo>
                    <a:pt x="1226" y="446"/>
                    <a:pt x="1223" y="444"/>
                    <a:pt x="1222" y="441"/>
                  </a:cubicBezTo>
                  <a:cubicBezTo>
                    <a:pt x="1225" y="439"/>
                    <a:pt x="1225" y="443"/>
                    <a:pt x="1228" y="443"/>
                  </a:cubicBezTo>
                  <a:cubicBezTo>
                    <a:pt x="1225" y="439"/>
                    <a:pt x="1220" y="439"/>
                    <a:pt x="1216" y="438"/>
                  </a:cubicBezTo>
                  <a:cubicBezTo>
                    <a:pt x="1216" y="440"/>
                    <a:pt x="1216" y="441"/>
                    <a:pt x="1216" y="441"/>
                  </a:cubicBezTo>
                  <a:close/>
                  <a:moveTo>
                    <a:pt x="484" y="441"/>
                  </a:moveTo>
                  <a:cubicBezTo>
                    <a:pt x="480" y="449"/>
                    <a:pt x="473" y="453"/>
                    <a:pt x="470" y="461"/>
                  </a:cubicBezTo>
                  <a:cubicBezTo>
                    <a:pt x="479" y="465"/>
                    <a:pt x="490" y="467"/>
                    <a:pt x="501" y="469"/>
                  </a:cubicBezTo>
                  <a:cubicBezTo>
                    <a:pt x="506" y="465"/>
                    <a:pt x="510" y="460"/>
                    <a:pt x="515" y="455"/>
                  </a:cubicBezTo>
                  <a:cubicBezTo>
                    <a:pt x="504" y="450"/>
                    <a:pt x="494" y="443"/>
                    <a:pt x="483" y="440"/>
                  </a:cubicBezTo>
                  <a:cubicBezTo>
                    <a:pt x="483" y="440"/>
                    <a:pt x="483" y="441"/>
                    <a:pt x="484" y="441"/>
                  </a:cubicBezTo>
                  <a:close/>
                  <a:moveTo>
                    <a:pt x="1283" y="508"/>
                  </a:moveTo>
                  <a:cubicBezTo>
                    <a:pt x="1281" y="502"/>
                    <a:pt x="1275" y="499"/>
                    <a:pt x="1271" y="494"/>
                  </a:cubicBezTo>
                  <a:cubicBezTo>
                    <a:pt x="1263" y="495"/>
                    <a:pt x="1256" y="492"/>
                    <a:pt x="1248" y="491"/>
                  </a:cubicBezTo>
                  <a:cubicBezTo>
                    <a:pt x="1245" y="491"/>
                    <a:pt x="1241" y="492"/>
                    <a:pt x="1238" y="491"/>
                  </a:cubicBezTo>
                  <a:cubicBezTo>
                    <a:pt x="1233" y="491"/>
                    <a:pt x="1228" y="491"/>
                    <a:pt x="1222" y="490"/>
                  </a:cubicBezTo>
                  <a:cubicBezTo>
                    <a:pt x="1220" y="490"/>
                    <a:pt x="1219" y="489"/>
                    <a:pt x="1217" y="489"/>
                  </a:cubicBezTo>
                  <a:cubicBezTo>
                    <a:pt x="1217" y="489"/>
                    <a:pt x="1214" y="490"/>
                    <a:pt x="1212" y="489"/>
                  </a:cubicBezTo>
                  <a:cubicBezTo>
                    <a:pt x="1196" y="487"/>
                    <a:pt x="1180" y="482"/>
                    <a:pt x="1164" y="479"/>
                  </a:cubicBezTo>
                  <a:cubicBezTo>
                    <a:pt x="1149" y="475"/>
                    <a:pt x="1133" y="473"/>
                    <a:pt x="1119" y="467"/>
                  </a:cubicBezTo>
                  <a:cubicBezTo>
                    <a:pt x="1112" y="467"/>
                    <a:pt x="1107" y="463"/>
                    <a:pt x="1101" y="464"/>
                  </a:cubicBezTo>
                  <a:cubicBezTo>
                    <a:pt x="1101" y="464"/>
                    <a:pt x="1102" y="463"/>
                    <a:pt x="1100" y="463"/>
                  </a:cubicBezTo>
                  <a:cubicBezTo>
                    <a:pt x="1091" y="461"/>
                    <a:pt x="1078" y="456"/>
                    <a:pt x="1069" y="454"/>
                  </a:cubicBezTo>
                  <a:cubicBezTo>
                    <a:pt x="1061" y="449"/>
                    <a:pt x="1050" y="448"/>
                    <a:pt x="1039" y="447"/>
                  </a:cubicBezTo>
                  <a:cubicBezTo>
                    <a:pt x="1019" y="444"/>
                    <a:pt x="998" y="440"/>
                    <a:pt x="979" y="440"/>
                  </a:cubicBezTo>
                  <a:cubicBezTo>
                    <a:pt x="970" y="442"/>
                    <a:pt x="958" y="440"/>
                    <a:pt x="947" y="441"/>
                  </a:cubicBezTo>
                  <a:cubicBezTo>
                    <a:pt x="945" y="441"/>
                    <a:pt x="944" y="442"/>
                    <a:pt x="942" y="443"/>
                  </a:cubicBezTo>
                  <a:cubicBezTo>
                    <a:pt x="936" y="443"/>
                    <a:pt x="929" y="442"/>
                    <a:pt x="923" y="444"/>
                  </a:cubicBezTo>
                  <a:cubicBezTo>
                    <a:pt x="901" y="448"/>
                    <a:pt x="880" y="456"/>
                    <a:pt x="859" y="463"/>
                  </a:cubicBezTo>
                  <a:cubicBezTo>
                    <a:pt x="859" y="479"/>
                    <a:pt x="857" y="489"/>
                    <a:pt x="857" y="503"/>
                  </a:cubicBezTo>
                  <a:cubicBezTo>
                    <a:pt x="879" y="494"/>
                    <a:pt x="905" y="487"/>
                    <a:pt x="932" y="485"/>
                  </a:cubicBezTo>
                  <a:cubicBezTo>
                    <a:pt x="940" y="485"/>
                    <a:pt x="948" y="486"/>
                    <a:pt x="956" y="485"/>
                  </a:cubicBezTo>
                  <a:cubicBezTo>
                    <a:pt x="971" y="485"/>
                    <a:pt x="983" y="485"/>
                    <a:pt x="997" y="487"/>
                  </a:cubicBezTo>
                  <a:cubicBezTo>
                    <a:pt x="1004" y="488"/>
                    <a:pt x="1011" y="489"/>
                    <a:pt x="1019" y="488"/>
                  </a:cubicBezTo>
                  <a:cubicBezTo>
                    <a:pt x="1030" y="488"/>
                    <a:pt x="1038" y="489"/>
                    <a:pt x="1049" y="491"/>
                  </a:cubicBezTo>
                  <a:cubicBezTo>
                    <a:pt x="1057" y="492"/>
                    <a:pt x="1066" y="490"/>
                    <a:pt x="1073" y="491"/>
                  </a:cubicBezTo>
                  <a:cubicBezTo>
                    <a:pt x="1077" y="492"/>
                    <a:pt x="1083" y="492"/>
                    <a:pt x="1085" y="495"/>
                  </a:cubicBezTo>
                  <a:cubicBezTo>
                    <a:pt x="1081" y="499"/>
                    <a:pt x="1078" y="497"/>
                    <a:pt x="1073" y="496"/>
                  </a:cubicBezTo>
                  <a:cubicBezTo>
                    <a:pt x="1066" y="495"/>
                    <a:pt x="1053" y="494"/>
                    <a:pt x="1044" y="495"/>
                  </a:cubicBezTo>
                  <a:cubicBezTo>
                    <a:pt x="1043" y="495"/>
                    <a:pt x="1041" y="497"/>
                    <a:pt x="1040" y="497"/>
                  </a:cubicBezTo>
                  <a:cubicBezTo>
                    <a:pt x="1035" y="498"/>
                    <a:pt x="1031" y="494"/>
                    <a:pt x="1026" y="495"/>
                  </a:cubicBezTo>
                  <a:cubicBezTo>
                    <a:pt x="1024" y="496"/>
                    <a:pt x="1021" y="497"/>
                    <a:pt x="1019" y="498"/>
                  </a:cubicBezTo>
                  <a:cubicBezTo>
                    <a:pt x="1003" y="500"/>
                    <a:pt x="986" y="504"/>
                    <a:pt x="970" y="506"/>
                  </a:cubicBezTo>
                  <a:cubicBezTo>
                    <a:pt x="962" y="507"/>
                    <a:pt x="952" y="507"/>
                    <a:pt x="942" y="510"/>
                  </a:cubicBezTo>
                  <a:cubicBezTo>
                    <a:pt x="940" y="510"/>
                    <a:pt x="941" y="508"/>
                    <a:pt x="939" y="508"/>
                  </a:cubicBezTo>
                  <a:cubicBezTo>
                    <a:pt x="939" y="509"/>
                    <a:pt x="938" y="510"/>
                    <a:pt x="937" y="510"/>
                  </a:cubicBezTo>
                  <a:cubicBezTo>
                    <a:pt x="931" y="510"/>
                    <a:pt x="927" y="511"/>
                    <a:pt x="922" y="513"/>
                  </a:cubicBezTo>
                  <a:cubicBezTo>
                    <a:pt x="917" y="511"/>
                    <a:pt x="912" y="514"/>
                    <a:pt x="906" y="515"/>
                  </a:cubicBezTo>
                  <a:cubicBezTo>
                    <a:pt x="905" y="515"/>
                    <a:pt x="904" y="515"/>
                    <a:pt x="902" y="514"/>
                  </a:cubicBezTo>
                  <a:cubicBezTo>
                    <a:pt x="890" y="518"/>
                    <a:pt x="876" y="523"/>
                    <a:pt x="861" y="523"/>
                  </a:cubicBezTo>
                  <a:cubicBezTo>
                    <a:pt x="860" y="524"/>
                    <a:pt x="863" y="524"/>
                    <a:pt x="861" y="525"/>
                  </a:cubicBezTo>
                  <a:cubicBezTo>
                    <a:pt x="856" y="525"/>
                    <a:pt x="847" y="529"/>
                    <a:pt x="838" y="532"/>
                  </a:cubicBezTo>
                  <a:cubicBezTo>
                    <a:pt x="831" y="535"/>
                    <a:pt x="826" y="540"/>
                    <a:pt x="820" y="537"/>
                  </a:cubicBezTo>
                  <a:cubicBezTo>
                    <a:pt x="815" y="539"/>
                    <a:pt x="816" y="539"/>
                    <a:pt x="810" y="540"/>
                  </a:cubicBezTo>
                  <a:cubicBezTo>
                    <a:pt x="811" y="543"/>
                    <a:pt x="809" y="546"/>
                    <a:pt x="810" y="547"/>
                  </a:cubicBezTo>
                  <a:cubicBezTo>
                    <a:pt x="823" y="544"/>
                    <a:pt x="835" y="544"/>
                    <a:pt x="848" y="542"/>
                  </a:cubicBezTo>
                  <a:cubicBezTo>
                    <a:pt x="859" y="541"/>
                    <a:pt x="870" y="541"/>
                    <a:pt x="880" y="540"/>
                  </a:cubicBezTo>
                  <a:cubicBezTo>
                    <a:pt x="900" y="539"/>
                    <a:pt x="919" y="537"/>
                    <a:pt x="939" y="536"/>
                  </a:cubicBezTo>
                  <a:cubicBezTo>
                    <a:pt x="971" y="534"/>
                    <a:pt x="1004" y="533"/>
                    <a:pt x="1036" y="530"/>
                  </a:cubicBezTo>
                  <a:cubicBezTo>
                    <a:pt x="1063" y="527"/>
                    <a:pt x="1090" y="530"/>
                    <a:pt x="1118" y="529"/>
                  </a:cubicBezTo>
                  <a:cubicBezTo>
                    <a:pt x="1137" y="528"/>
                    <a:pt x="1158" y="527"/>
                    <a:pt x="1176" y="528"/>
                  </a:cubicBezTo>
                  <a:cubicBezTo>
                    <a:pt x="1212" y="531"/>
                    <a:pt x="1240" y="528"/>
                    <a:pt x="1274" y="525"/>
                  </a:cubicBezTo>
                  <a:cubicBezTo>
                    <a:pt x="1275" y="525"/>
                    <a:pt x="1275" y="523"/>
                    <a:pt x="1276" y="523"/>
                  </a:cubicBezTo>
                  <a:cubicBezTo>
                    <a:pt x="1281" y="524"/>
                    <a:pt x="1284" y="522"/>
                    <a:pt x="1286" y="522"/>
                  </a:cubicBezTo>
                  <a:cubicBezTo>
                    <a:pt x="1284" y="518"/>
                    <a:pt x="1285" y="512"/>
                    <a:pt x="1283" y="508"/>
                  </a:cubicBezTo>
                  <a:close/>
                  <a:moveTo>
                    <a:pt x="1148" y="444"/>
                  </a:moveTo>
                  <a:cubicBezTo>
                    <a:pt x="1135" y="442"/>
                    <a:pt x="1127" y="441"/>
                    <a:pt x="1115" y="440"/>
                  </a:cubicBezTo>
                  <a:cubicBezTo>
                    <a:pt x="1114" y="441"/>
                    <a:pt x="1114" y="442"/>
                    <a:pt x="1115" y="441"/>
                  </a:cubicBezTo>
                  <a:cubicBezTo>
                    <a:pt x="1125" y="444"/>
                    <a:pt x="1139" y="446"/>
                    <a:pt x="1150" y="447"/>
                  </a:cubicBezTo>
                  <a:cubicBezTo>
                    <a:pt x="1150" y="445"/>
                    <a:pt x="1148" y="446"/>
                    <a:pt x="1148" y="444"/>
                  </a:cubicBezTo>
                  <a:close/>
                  <a:moveTo>
                    <a:pt x="800" y="445"/>
                  </a:moveTo>
                  <a:cubicBezTo>
                    <a:pt x="801" y="444"/>
                    <a:pt x="805" y="443"/>
                    <a:pt x="803" y="441"/>
                  </a:cubicBezTo>
                  <a:cubicBezTo>
                    <a:pt x="802" y="442"/>
                    <a:pt x="799" y="444"/>
                    <a:pt x="800" y="445"/>
                  </a:cubicBezTo>
                  <a:close/>
                  <a:moveTo>
                    <a:pt x="1132" y="456"/>
                  </a:moveTo>
                  <a:cubicBezTo>
                    <a:pt x="1131" y="458"/>
                    <a:pt x="1126" y="454"/>
                    <a:pt x="1125" y="457"/>
                  </a:cubicBezTo>
                  <a:cubicBezTo>
                    <a:pt x="1125" y="456"/>
                    <a:pt x="1124" y="455"/>
                    <a:pt x="1123" y="455"/>
                  </a:cubicBezTo>
                  <a:cubicBezTo>
                    <a:pt x="1108" y="455"/>
                    <a:pt x="1095" y="448"/>
                    <a:pt x="1083" y="448"/>
                  </a:cubicBezTo>
                  <a:cubicBezTo>
                    <a:pt x="1083" y="448"/>
                    <a:pt x="1084" y="448"/>
                    <a:pt x="1084" y="447"/>
                  </a:cubicBezTo>
                  <a:cubicBezTo>
                    <a:pt x="1083" y="447"/>
                    <a:pt x="1082" y="447"/>
                    <a:pt x="1083" y="448"/>
                  </a:cubicBezTo>
                  <a:cubicBezTo>
                    <a:pt x="1081" y="446"/>
                    <a:pt x="1075" y="448"/>
                    <a:pt x="1074" y="446"/>
                  </a:cubicBezTo>
                  <a:cubicBezTo>
                    <a:pt x="1063" y="444"/>
                    <a:pt x="1056" y="442"/>
                    <a:pt x="1045" y="442"/>
                  </a:cubicBezTo>
                  <a:cubicBezTo>
                    <a:pt x="1071" y="448"/>
                    <a:pt x="1097" y="453"/>
                    <a:pt x="1122" y="458"/>
                  </a:cubicBezTo>
                  <a:cubicBezTo>
                    <a:pt x="1122" y="459"/>
                    <a:pt x="1122" y="460"/>
                    <a:pt x="1123" y="460"/>
                  </a:cubicBezTo>
                  <a:cubicBezTo>
                    <a:pt x="1136" y="461"/>
                    <a:pt x="1147" y="464"/>
                    <a:pt x="1161" y="465"/>
                  </a:cubicBezTo>
                  <a:cubicBezTo>
                    <a:pt x="1153" y="461"/>
                    <a:pt x="1141" y="461"/>
                    <a:pt x="1132" y="456"/>
                  </a:cubicBezTo>
                  <a:close/>
                  <a:moveTo>
                    <a:pt x="516" y="452"/>
                  </a:moveTo>
                  <a:cubicBezTo>
                    <a:pt x="518" y="453"/>
                    <a:pt x="520" y="451"/>
                    <a:pt x="521" y="449"/>
                  </a:cubicBezTo>
                  <a:cubicBezTo>
                    <a:pt x="517" y="448"/>
                    <a:pt x="516" y="441"/>
                    <a:pt x="512" y="443"/>
                  </a:cubicBezTo>
                  <a:cubicBezTo>
                    <a:pt x="514" y="444"/>
                    <a:pt x="518" y="448"/>
                    <a:pt x="516" y="452"/>
                  </a:cubicBezTo>
                  <a:close/>
                  <a:moveTo>
                    <a:pt x="1162" y="446"/>
                  </a:moveTo>
                  <a:cubicBezTo>
                    <a:pt x="1159" y="443"/>
                    <a:pt x="1156" y="445"/>
                    <a:pt x="1153" y="444"/>
                  </a:cubicBezTo>
                  <a:cubicBezTo>
                    <a:pt x="1154" y="451"/>
                    <a:pt x="1165" y="449"/>
                    <a:pt x="1173" y="451"/>
                  </a:cubicBezTo>
                  <a:cubicBezTo>
                    <a:pt x="1171" y="447"/>
                    <a:pt x="1168" y="445"/>
                    <a:pt x="1166" y="443"/>
                  </a:cubicBezTo>
                  <a:cubicBezTo>
                    <a:pt x="1166" y="443"/>
                    <a:pt x="1165" y="443"/>
                    <a:pt x="1165" y="443"/>
                  </a:cubicBezTo>
                  <a:cubicBezTo>
                    <a:pt x="1166" y="445"/>
                    <a:pt x="1162" y="443"/>
                    <a:pt x="1162" y="446"/>
                  </a:cubicBezTo>
                  <a:close/>
                  <a:moveTo>
                    <a:pt x="1203" y="466"/>
                  </a:moveTo>
                  <a:cubicBezTo>
                    <a:pt x="1196" y="460"/>
                    <a:pt x="1187" y="453"/>
                    <a:pt x="1180" y="444"/>
                  </a:cubicBezTo>
                  <a:cubicBezTo>
                    <a:pt x="1176" y="444"/>
                    <a:pt x="1174" y="442"/>
                    <a:pt x="1171" y="444"/>
                  </a:cubicBezTo>
                  <a:cubicBezTo>
                    <a:pt x="1179" y="454"/>
                    <a:pt x="1188" y="463"/>
                    <a:pt x="1195" y="474"/>
                  </a:cubicBezTo>
                  <a:cubicBezTo>
                    <a:pt x="1199" y="476"/>
                    <a:pt x="1204" y="475"/>
                    <a:pt x="1210" y="477"/>
                  </a:cubicBezTo>
                  <a:cubicBezTo>
                    <a:pt x="1211" y="472"/>
                    <a:pt x="1203" y="470"/>
                    <a:pt x="1203" y="466"/>
                  </a:cubicBezTo>
                  <a:close/>
                  <a:moveTo>
                    <a:pt x="793" y="455"/>
                  </a:moveTo>
                  <a:cubicBezTo>
                    <a:pt x="793" y="454"/>
                    <a:pt x="794" y="457"/>
                    <a:pt x="794" y="458"/>
                  </a:cubicBezTo>
                  <a:cubicBezTo>
                    <a:pt x="794" y="462"/>
                    <a:pt x="793" y="465"/>
                    <a:pt x="794" y="468"/>
                  </a:cubicBezTo>
                  <a:cubicBezTo>
                    <a:pt x="800" y="466"/>
                    <a:pt x="805" y="462"/>
                    <a:pt x="809" y="459"/>
                  </a:cubicBezTo>
                  <a:cubicBezTo>
                    <a:pt x="808" y="454"/>
                    <a:pt x="809" y="446"/>
                    <a:pt x="808" y="444"/>
                  </a:cubicBezTo>
                  <a:cubicBezTo>
                    <a:pt x="806" y="445"/>
                    <a:pt x="794" y="452"/>
                    <a:pt x="793" y="455"/>
                  </a:cubicBezTo>
                  <a:close/>
                  <a:moveTo>
                    <a:pt x="587" y="457"/>
                  </a:moveTo>
                  <a:cubicBezTo>
                    <a:pt x="585" y="452"/>
                    <a:pt x="581" y="448"/>
                    <a:pt x="577" y="445"/>
                  </a:cubicBezTo>
                  <a:cubicBezTo>
                    <a:pt x="579" y="450"/>
                    <a:pt x="583" y="454"/>
                    <a:pt x="587" y="457"/>
                  </a:cubicBezTo>
                  <a:close/>
                  <a:moveTo>
                    <a:pt x="763" y="458"/>
                  </a:moveTo>
                  <a:cubicBezTo>
                    <a:pt x="766" y="454"/>
                    <a:pt x="772" y="450"/>
                    <a:pt x="773" y="445"/>
                  </a:cubicBezTo>
                  <a:cubicBezTo>
                    <a:pt x="769" y="449"/>
                    <a:pt x="765" y="453"/>
                    <a:pt x="763" y="458"/>
                  </a:cubicBezTo>
                  <a:close/>
                  <a:moveTo>
                    <a:pt x="508" y="448"/>
                  </a:moveTo>
                  <a:cubicBezTo>
                    <a:pt x="510" y="448"/>
                    <a:pt x="511" y="450"/>
                    <a:pt x="513" y="450"/>
                  </a:cubicBezTo>
                  <a:cubicBezTo>
                    <a:pt x="513" y="447"/>
                    <a:pt x="508" y="444"/>
                    <a:pt x="508" y="448"/>
                  </a:cubicBezTo>
                  <a:close/>
                  <a:moveTo>
                    <a:pt x="141" y="455"/>
                  </a:moveTo>
                  <a:cubicBezTo>
                    <a:pt x="140" y="463"/>
                    <a:pt x="134" y="467"/>
                    <a:pt x="132" y="475"/>
                  </a:cubicBezTo>
                  <a:cubicBezTo>
                    <a:pt x="139" y="474"/>
                    <a:pt x="144" y="474"/>
                    <a:pt x="151" y="473"/>
                  </a:cubicBezTo>
                  <a:cubicBezTo>
                    <a:pt x="145" y="471"/>
                    <a:pt x="140" y="474"/>
                    <a:pt x="136" y="472"/>
                  </a:cubicBezTo>
                  <a:cubicBezTo>
                    <a:pt x="137" y="470"/>
                    <a:pt x="137" y="468"/>
                    <a:pt x="138" y="468"/>
                  </a:cubicBezTo>
                  <a:cubicBezTo>
                    <a:pt x="140" y="469"/>
                    <a:pt x="143" y="468"/>
                    <a:pt x="146" y="468"/>
                  </a:cubicBezTo>
                  <a:cubicBezTo>
                    <a:pt x="151" y="462"/>
                    <a:pt x="158" y="454"/>
                    <a:pt x="161" y="448"/>
                  </a:cubicBezTo>
                  <a:cubicBezTo>
                    <a:pt x="161" y="447"/>
                    <a:pt x="160" y="447"/>
                    <a:pt x="160" y="448"/>
                  </a:cubicBezTo>
                  <a:cubicBezTo>
                    <a:pt x="156" y="449"/>
                    <a:pt x="147" y="452"/>
                    <a:pt x="141" y="455"/>
                  </a:cubicBezTo>
                  <a:close/>
                  <a:moveTo>
                    <a:pt x="648" y="452"/>
                  </a:moveTo>
                  <a:cubicBezTo>
                    <a:pt x="647" y="450"/>
                    <a:pt x="646" y="448"/>
                    <a:pt x="645" y="447"/>
                  </a:cubicBezTo>
                  <a:cubicBezTo>
                    <a:pt x="646" y="449"/>
                    <a:pt x="646" y="451"/>
                    <a:pt x="648" y="452"/>
                  </a:cubicBezTo>
                  <a:close/>
                  <a:moveTo>
                    <a:pt x="658" y="467"/>
                  </a:moveTo>
                  <a:cubicBezTo>
                    <a:pt x="661" y="465"/>
                    <a:pt x="661" y="459"/>
                    <a:pt x="661" y="454"/>
                  </a:cubicBezTo>
                  <a:cubicBezTo>
                    <a:pt x="658" y="455"/>
                    <a:pt x="661" y="448"/>
                    <a:pt x="658" y="448"/>
                  </a:cubicBezTo>
                  <a:cubicBezTo>
                    <a:pt x="653" y="451"/>
                    <a:pt x="655" y="462"/>
                    <a:pt x="658" y="467"/>
                  </a:cubicBezTo>
                  <a:close/>
                  <a:moveTo>
                    <a:pt x="1162" y="454"/>
                  </a:moveTo>
                  <a:cubicBezTo>
                    <a:pt x="1162" y="456"/>
                    <a:pt x="1164" y="456"/>
                    <a:pt x="1165" y="458"/>
                  </a:cubicBezTo>
                  <a:cubicBezTo>
                    <a:pt x="1161" y="458"/>
                    <a:pt x="1159" y="456"/>
                    <a:pt x="1157" y="454"/>
                  </a:cubicBezTo>
                  <a:cubicBezTo>
                    <a:pt x="1150" y="453"/>
                    <a:pt x="1144" y="452"/>
                    <a:pt x="1134" y="451"/>
                  </a:cubicBezTo>
                  <a:cubicBezTo>
                    <a:pt x="1134" y="451"/>
                    <a:pt x="1134" y="450"/>
                    <a:pt x="1133" y="449"/>
                  </a:cubicBezTo>
                  <a:cubicBezTo>
                    <a:pt x="1131" y="451"/>
                    <a:pt x="1121" y="450"/>
                    <a:pt x="1120" y="448"/>
                  </a:cubicBezTo>
                  <a:cubicBezTo>
                    <a:pt x="1121" y="452"/>
                    <a:pt x="1126" y="451"/>
                    <a:pt x="1130" y="451"/>
                  </a:cubicBezTo>
                  <a:cubicBezTo>
                    <a:pt x="1136" y="452"/>
                    <a:pt x="1142" y="453"/>
                    <a:pt x="1146" y="455"/>
                  </a:cubicBezTo>
                  <a:cubicBezTo>
                    <a:pt x="1149" y="455"/>
                    <a:pt x="1151" y="456"/>
                    <a:pt x="1152" y="458"/>
                  </a:cubicBezTo>
                  <a:cubicBezTo>
                    <a:pt x="1152" y="459"/>
                    <a:pt x="1151" y="459"/>
                    <a:pt x="1151" y="460"/>
                  </a:cubicBezTo>
                  <a:cubicBezTo>
                    <a:pt x="1156" y="461"/>
                    <a:pt x="1160" y="462"/>
                    <a:pt x="1165" y="462"/>
                  </a:cubicBezTo>
                  <a:cubicBezTo>
                    <a:pt x="1165" y="462"/>
                    <a:pt x="1163" y="459"/>
                    <a:pt x="1163" y="459"/>
                  </a:cubicBezTo>
                  <a:cubicBezTo>
                    <a:pt x="1166" y="460"/>
                    <a:pt x="1168" y="462"/>
                    <a:pt x="1170" y="464"/>
                  </a:cubicBezTo>
                  <a:cubicBezTo>
                    <a:pt x="1175" y="463"/>
                    <a:pt x="1179" y="467"/>
                    <a:pt x="1182" y="463"/>
                  </a:cubicBezTo>
                  <a:cubicBezTo>
                    <a:pt x="1182" y="465"/>
                    <a:pt x="1183" y="466"/>
                    <a:pt x="1185" y="466"/>
                  </a:cubicBezTo>
                  <a:cubicBezTo>
                    <a:pt x="1184" y="461"/>
                    <a:pt x="1178" y="456"/>
                    <a:pt x="1174" y="452"/>
                  </a:cubicBezTo>
                  <a:cubicBezTo>
                    <a:pt x="1174" y="453"/>
                    <a:pt x="1174" y="453"/>
                    <a:pt x="1175" y="453"/>
                  </a:cubicBezTo>
                  <a:cubicBezTo>
                    <a:pt x="1174" y="458"/>
                    <a:pt x="1167" y="454"/>
                    <a:pt x="1162" y="454"/>
                  </a:cubicBezTo>
                  <a:close/>
                  <a:moveTo>
                    <a:pt x="1142" y="450"/>
                  </a:moveTo>
                  <a:cubicBezTo>
                    <a:pt x="1140" y="447"/>
                    <a:pt x="1139" y="449"/>
                    <a:pt x="1135" y="448"/>
                  </a:cubicBezTo>
                  <a:cubicBezTo>
                    <a:pt x="1136" y="450"/>
                    <a:pt x="1139" y="449"/>
                    <a:pt x="1142" y="450"/>
                  </a:cubicBezTo>
                  <a:close/>
                  <a:moveTo>
                    <a:pt x="573" y="449"/>
                  </a:moveTo>
                  <a:cubicBezTo>
                    <a:pt x="573" y="450"/>
                    <a:pt x="571" y="450"/>
                    <a:pt x="570" y="451"/>
                  </a:cubicBezTo>
                  <a:cubicBezTo>
                    <a:pt x="569" y="452"/>
                    <a:pt x="555" y="466"/>
                    <a:pt x="555" y="466"/>
                  </a:cubicBezTo>
                  <a:cubicBezTo>
                    <a:pt x="556" y="469"/>
                    <a:pt x="565" y="472"/>
                    <a:pt x="564" y="475"/>
                  </a:cubicBezTo>
                  <a:cubicBezTo>
                    <a:pt x="564" y="476"/>
                    <a:pt x="564" y="476"/>
                    <a:pt x="563" y="478"/>
                  </a:cubicBezTo>
                  <a:cubicBezTo>
                    <a:pt x="565" y="477"/>
                    <a:pt x="564" y="479"/>
                    <a:pt x="566" y="479"/>
                  </a:cubicBezTo>
                  <a:cubicBezTo>
                    <a:pt x="571" y="472"/>
                    <a:pt x="579" y="467"/>
                    <a:pt x="584" y="459"/>
                  </a:cubicBezTo>
                  <a:cubicBezTo>
                    <a:pt x="580" y="455"/>
                    <a:pt x="578" y="451"/>
                    <a:pt x="573" y="449"/>
                  </a:cubicBezTo>
                  <a:close/>
                  <a:moveTo>
                    <a:pt x="833" y="455"/>
                  </a:moveTo>
                  <a:cubicBezTo>
                    <a:pt x="837" y="454"/>
                    <a:pt x="842" y="451"/>
                    <a:pt x="843" y="449"/>
                  </a:cubicBezTo>
                  <a:cubicBezTo>
                    <a:pt x="840" y="451"/>
                    <a:pt x="833" y="451"/>
                    <a:pt x="833" y="455"/>
                  </a:cubicBezTo>
                  <a:close/>
                  <a:moveTo>
                    <a:pt x="1149" y="451"/>
                  </a:moveTo>
                  <a:cubicBezTo>
                    <a:pt x="1149" y="449"/>
                    <a:pt x="1144" y="449"/>
                    <a:pt x="1143" y="450"/>
                  </a:cubicBezTo>
                  <a:cubicBezTo>
                    <a:pt x="1145" y="450"/>
                    <a:pt x="1147" y="450"/>
                    <a:pt x="1149" y="451"/>
                  </a:cubicBezTo>
                  <a:close/>
                  <a:moveTo>
                    <a:pt x="1080" y="451"/>
                  </a:moveTo>
                  <a:cubicBezTo>
                    <a:pt x="1078" y="451"/>
                    <a:pt x="1076" y="449"/>
                    <a:pt x="1074" y="450"/>
                  </a:cubicBezTo>
                  <a:cubicBezTo>
                    <a:pt x="1076" y="451"/>
                    <a:pt x="1078" y="453"/>
                    <a:pt x="1080" y="451"/>
                  </a:cubicBezTo>
                  <a:close/>
                  <a:moveTo>
                    <a:pt x="521" y="454"/>
                  </a:moveTo>
                  <a:cubicBezTo>
                    <a:pt x="526" y="456"/>
                    <a:pt x="528" y="460"/>
                    <a:pt x="532" y="462"/>
                  </a:cubicBezTo>
                  <a:cubicBezTo>
                    <a:pt x="532" y="460"/>
                    <a:pt x="535" y="461"/>
                    <a:pt x="535" y="458"/>
                  </a:cubicBezTo>
                  <a:cubicBezTo>
                    <a:pt x="530" y="457"/>
                    <a:pt x="525" y="446"/>
                    <a:pt x="521" y="454"/>
                  </a:cubicBezTo>
                  <a:close/>
                  <a:moveTo>
                    <a:pt x="1092" y="456"/>
                  </a:moveTo>
                  <a:cubicBezTo>
                    <a:pt x="1092" y="454"/>
                    <a:pt x="1088" y="452"/>
                    <a:pt x="1086" y="454"/>
                  </a:cubicBezTo>
                  <a:cubicBezTo>
                    <a:pt x="1086" y="452"/>
                    <a:pt x="1082" y="452"/>
                    <a:pt x="1081" y="452"/>
                  </a:cubicBezTo>
                  <a:cubicBezTo>
                    <a:pt x="1084" y="454"/>
                    <a:pt x="1088" y="455"/>
                    <a:pt x="1092" y="456"/>
                  </a:cubicBezTo>
                  <a:close/>
                  <a:moveTo>
                    <a:pt x="832" y="463"/>
                  </a:moveTo>
                  <a:cubicBezTo>
                    <a:pt x="835" y="464"/>
                    <a:pt x="832" y="467"/>
                    <a:pt x="833" y="469"/>
                  </a:cubicBezTo>
                  <a:cubicBezTo>
                    <a:pt x="841" y="468"/>
                    <a:pt x="849" y="464"/>
                    <a:pt x="850" y="457"/>
                  </a:cubicBezTo>
                  <a:cubicBezTo>
                    <a:pt x="851" y="458"/>
                    <a:pt x="851" y="460"/>
                    <a:pt x="850" y="462"/>
                  </a:cubicBezTo>
                  <a:cubicBezTo>
                    <a:pt x="853" y="462"/>
                    <a:pt x="854" y="460"/>
                    <a:pt x="857" y="459"/>
                  </a:cubicBezTo>
                  <a:cubicBezTo>
                    <a:pt x="858" y="458"/>
                    <a:pt x="858" y="453"/>
                    <a:pt x="857" y="452"/>
                  </a:cubicBezTo>
                  <a:cubicBezTo>
                    <a:pt x="849" y="455"/>
                    <a:pt x="840" y="460"/>
                    <a:pt x="832" y="463"/>
                  </a:cubicBezTo>
                  <a:close/>
                  <a:moveTo>
                    <a:pt x="608" y="467"/>
                  </a:moveTo>
                  <a:cubicBezTo>
                    <a:pt x="611" y="469"/>
                    <a:pt x="611" y="473"/>
                    <a:pt x="614" y="475"/>
                  </a:cubicBezTo>
                  <a:cubicBezTo>
                    <a:pt x="620" y="471"/>
                    <a:pt x="623" y="465"/>
                    <a:pt x="629" y="461"/>
                  </a:cubicBezTo>
                  <a:cubicBezTo>
                    <a:pt x="626" y="459"/>
                    <a:pt x="624" y="456"/>
                    <a:pt x="622" y="453"/>
                  </a:cubicBezTo>
                  <a:cubicBezTo>
                    <a:pt x="617" y="457"/>
                    <a:pt x="612" y="461"/>
                    <a:pt x="608" y="467"/>
                  </a:cubicBezTo>
                  <a:close/>
                  <a:moveTo>
                    <a:pt x="830" y="454"/>
                  </a:moveTo>
                  <a:cubicBezTo>
                    <a:pt x="824" y="457"/>
                    <a:pt x="816" y="458"/>
                    <a:pt x="811" y="463"/>
                  </a:cubicBezTo>
                  <a:cubicBezTo>
                    <a:pt x="817" y="461"/>
                    <a:pt x="826" y="458"/>
                    <a:pt x="831" y="455"/>
                  </a:cubicBezTo>
                  <a:cubicBezTo>
                    <a:pt x="831" y="454"/>
                    <a:pt x="831" y="454"/>
                    <a:pt x="830" y="454"/>
                  </a:cubicBezTo>
                  <a:close/>
                  <a:moveTo>
                    <a:pt x="760" y="474"/>
                  </a:moveTo>
                  <a:cubicBezTo>
                    <a:pt x="764" y="469"/>
                    <a:pt x="772" y="466"/>
                    <a:pt x="772" y="459"/>
                  </a:cubicBezTo>
                  <a:cubicBezTo>
                    <a:pt x="772" y="459"/>
                    <a:pt x="772" y="460"/>
                    <a:pt x="771" y="460"/>
                  </a:cubicBezTo>
                  <a:cubicBezTo>
                    <a:pt x="769" y="458"/>
                    <a:pt x="772" y="455"/>
                    <a:pt x="770" y="455"/>
                  </a:cubicBezTo>
                  <a:cubicBezTo>
                    <a:pt x="767" y="457"/>
                    <a:pt x="765" y="460"/>
                    <a:pt x="762" y="464"/>
                  </a:cubicBezTo>
                  <a:cubicBezTo>
                    <a:pt x="759" y="468"/>
                    <a:pt x="752" y="475"/>
                    <a:pt x="752" y="480"/>
                  </a:cubicBezTo>
                  <a:cubicBezTo>
                    <a:pt x="754" y="478"/>
                    <a:pt x="759" y="476"/>
                    <a:pt x="758" y="474"/>
                  </a:cubicBezTo>
                  <a:cubicBezTo>
                    <a:pt x="759" y="474"/>
                    <a:pt x="759" y="474"/>
                    <a:pt x="760" y="474"/>
                  </a:cubicBezTo>
                  <a:close/>
                  <a:moveTo>
                    <a:pt x="127" y="466"/>
                  </a:moveTo>
                  <a:cubicBezTo>
                    <a:pt x="122" y="468"/>
                    <a:pt x="117" y="470"/>
                    <a:pt x="116" y="477"/>
                  </a:cubicBezTo>
                  <a:cubicBezTo>
                    <a:pt x="121" y="477"/>
                    <a:pt x="125" y="475"/>
                    <a:pt x="130" y="474"/>
                  </a:cubicBezTo>
                  <a:cubicBezTo>
                    <a:pt x="132" y="467"/>
                    <a:pt x="137" y="462"/>
                    <a:pt x="140" y="456"/>
                  </a:cubicBezTo>
                  <a:cubicBezTo>
                    <a:pt x="134" y="457"/>
                    <a:pt x="129" y="460"/>
                    <a:pt x="127" y="466"/>
                  </a:cubicBezTo>
                  <a:close/>
                  <a:moveTo>
                    <a:pt x="775" y="468"/>
                  </a:moveTo>
                  <a:cubicBezTo>
                    <a:pt x="775" y="475"/>
                    <a:pt x="774" y="477"/>
                    <a:pt x="776" y="482"/>
                  </a:cubicBezTo>
                  <a:cubicBezTo>
                    <a:pt x="776" y="481"/>
                    <a:pt x="778" y="482"/>
                    <a:pt x="779" y="481"/>
                  </a:cubicBezTo>
                  <a:cubicBezTo>
                    <a:pt x="781" y="480"/>
                    <a:pt x="791" y="471"/>
                    <a:pt x="791" y="469"/>
                  </a:cubicBezTo>
                  <a:cubicBezTo>
                    <a:pt x="792" y="466"/>
                    <a:pt x="791" y="459"/>
                    <a:pt x="790" y="456"/>
                  </a:cubicBezTo>
                  <a:cubicBezTo>
                    <a:pt x="785" y="460"/>
                    <a:pt x="780" y="464"/>
                    <a:pt x="775" y="468"/>
                  </a:cubicBezTo>
                  <a:close/>
                  <a:moveTo>
                    <a:pt x="516" y="457"/>
                  </a:moveTo>
                  <a:cubicBezTo>
                    <a:pt x="513" y="462"/>
                    <a:pt x="506" y="465"/>
                    <a:pt x="505" y="471"/>
                  </a:cubicBezTo>
                  <a:cubicBezTo>
                    <a:pt x="510" y="471"/>
                    <a:pt x="513" y="474"/>
                    <a:pt x="518" y="476"/>
                  </a:cubicBezTo>
                  <a:cubicBezTo>
                    <a:pt x="521" y="472"/>
                    <a:pt x="526" y="469"/>
                    <a:pt x="529" y="464"/>
                  </a:cubicBezTo>
                  <a:cubicBezTo>
                    <a:pt x="524" y="462"/>
                    <a:pt x="522" y="458"/>
                    <a:pt x="516" y="457"/>
                  </a:cubicBezTo>
                  <a:close/>
                  <a:moveTo>
                    <a:pt x="417" y="458"/>
                  </a:moveTo>
                  <a:cubicBezTo>
                    <a:pt x="413" y="458"/>
                    <a:pt x="410" y="457"/>
                    <a:pt x="408" y="458"/>
                  </a:cubicBezTo>
                  <a:cubicBezTo>
                    <a:pt x="411" y="458"/>
                    <a:pt x="416" y="461"/>
                    <a:pt x="417" y="458"/>
                  </a:cubicBezTo>
                  <a:close/>
                  <a:moveTo>
                    <a:pt x="360" y="459"/>
                  </a:moveTo>
                  <a:cubicBezTo>
                    <a:pt x="359" y="459"/>
                    <a:pt x="360" y="458"/>
                    <a:pt x="359" y="458"/>
                  </a:cubicBezTo>
                  <a:cubicBezTo>
                    <a:pt x="359" y="458"/>
                    <a:pt x="359" y="459"/>
                    <a:pt x="358" y="459"/>
                  </a:cubicBezTo>
                  <a:cubicBezTo>
                    <a:pt x="356" y="460"/>
                    <a:pt x="351" y="458"/>
                    <a:pt x="349" y="461"/>
                  </a:cubicBezTo>
                  <a:cubicBezTo>
                    <a:pt x="354" y="460"/>
                    <a:pt x="364" y="462"/>
                    <a:pt x="367" y="458"/>
                  </a:cubicBezTo>
                  <a:cubicBezTo>
                    <a:pt x="364" y="457"/>
                    <a:pt x="362" y="459"/>
                    <a:pt x="360" y="459"/>
                  </a:cubicBezTo>
                  <a:close/>
                  <a:moveTo>
                    <a:pt x="382" y="459"/>
                  </a:moveTo>
                  <a:cubicBezTo>
                    <a:pt x="379" y="459"/>
                    <a:pt x="372" y="457"/>
                    <a:pt x="371" y="460"/>
                  </a:cubicBezTo>
                  <a:cubicBezTo>
                    <a:pt x="377" y="459"/>
                    <a:pt x="385" y="459"/>
                    <a:pt x="391" y="460"/>
                  </a:cubicBezTo>
                  <a:cubicBezTo>
                    <a:pt x="389" y="457"/>
                    <a:pt x="385" y="459"/>
                    <a:pt x="382" y="459"/>
                  </a:cubicBezTo>
                  <a:close/>
                  <a:moveTo>
                    <a:pt x="419" y="459"/>
                  </a:moveTo>
                  <a:cubicBezTo>
                    <a:pt x="424" y="460"/>
                    <a:pt x="436" y="461"/>
                    <a:pt x="443" y="460"/>
                  </a:cubicBezTo>
                  <a:cubicBezTo>
                    <a:pt x="433" y="459"/>
                    <a:pt x="427" y="457"/>
                    <a:pt x="419" y="459"/>
                  </a:cubicBezTo>
                  <a:close/>
                  <a:moveTo>
                    <a:pt x="340" y="459"/>
                  </a:moveTo>
                  <a:cubicBezTo>
                    <a:pt x="340" y="461"/>
                    <a:pt x="339" y="461"/>
                    <a:pt x="339" y="462"/>
                  </a:cubicBezTo>
                  <a:cubicBezTo>
                    <a:pt x="342" y="461"/>
                    <a:pt x="347" y="462"/>
                    <a:pt x="346" y="460"/>
                  </a:cubicBezTo>
                  <a:cubicBezTo>
                    <a:pt x="346" y="461"/>
                    <a:pt x="342" y="461"/>
                    <a:pt x="342" y="459"/>
                  </a:cubicBezTo>
                  <a:cubicBezTo>
                    <a:pt x="342" y="459"/>
                    <a:pt x="345" y="459"/>
                    <a:pt x="344" y="459"/>
                  </a:cubicBezTo>
                  <a:cubicBezTo>
                    <a:pt x="342" y="458"/>
                    <a:pt x="341" y="459"/>
                    <a:pt x="340" y="459"/>
                  </a:cubicBezTo>
                  <a:close/>
                  <a:moveTo>
                    <a:pt x="600" y="470"/>
                  </a:moveTo>
                  <a:cubicBezTo>
                    <a:pt x="597" y="467"/>
                    <a:pt x="594" y="461"/>
                    <a:pt x="589" y="459"/>
                  </a:cubicBezTo>
                  <a:cubicBezTo>
                    <a:pt x="592" y="463"/>
                    <a:pt x="596" y="468"/>
                    <a:pt x="600" y="470"/>
                  </a:cubicBezTo>
                  <a:close/>
                  <a:moveTo>
                    <a:pt x="642" y="463"/>
                  </a:moveTo>
                  <a:cubicBezTo>
                    <a:pt x="641" y="461"/>
                    <a:pt x="641" y="460"/>
                    <a:pt x="639" y="459"/>
                  </a:cubicBezTo>
                  <a:cubicBezTo>
                    <a:pt x="638" y="461"/>
                    <a:pt x="640" y="463"/>
                    <a:pt x="642" y="463"/>
                  </a:cubicBezTo>
                  <a:close/>
                  <a:moveTo>
                    <a:pt x="638" y="467"/>
                  </a:moveTo>
                  <a:cubicBezTo>
                    <a:pt x="638" y="466"/>
                    <a:pt x="639" y="466"/>
                    <a:pt x="639" y="465"/>
                  </a:cubicBezTo>
                  <a:cubicBezTo>
                    <a:pt x="638" y="464"/>
                    <a:pt x="637" y="462"/>
                    <a:pt x="636" y="461"/>
                  </a:cubicBezTo>
                  <a:cubicBezTo>
                    <a:pt x="634" y="462"/>
                    <a:pt x="635" y="461"/>
                    <a:pt x="634" y="460"/>
                  </a:cubicBezTo>
                  <a:cubicBezTo>
                    <a:pt x="633" y="463"/>
                    <a:pt x="636" y="466"/>
                    <a:pt x="638" y="467"/>
                  </a:cubicBezTo>
                  <a:close/>
                  <a:moveTo>
                    <a:pt x="457" y="462"/>
                  </a:moveTo>
                  <a:cubicBezTo>
                    <a:pt x="453" y="462"/>
                    <a:pt x="447" y="459"/>
                    <a:pt x="447" y="462"/>
                  </a:cubicBezTo>
                  <a:cubicBezTo>
                    <a:pt x="448" y="461"/>
                    <a:pt x="456" y="463"/>
                    <a:pt x="457" y="462"/>
                  </a:cubicBezTo>
                  <a:close/>
                  <a:moveTo>
                    <a:pt x="370" y="462"/>
                  </a:moveTo>
                  <a:cubicBezTo>
                    <a:pt x="376" y="462"/>
                    <a:pt x="385" y="466"/>
                    <a:pt x="389" y="461"/>
                  </a:cubicBezTo>
                  <a:cubicBezTo>
                    <a:pt x="383" y="462"/>
                    <a:pt x="376" y="462"/>
                    <a:pt x="370" y="462"/>
                  </a:cubicBezTo>
                  <a:close/>
                  <a:moveTo>
                    <a:pt x="535" y="463"/>
                  </a:moveTo>
                  <a:cubicBezTo>
                    <a:pt x="539" y="466"/>
                    <a:pt x="542" y="470"/>
                    <a:pt x="547" y="472"/>
                  </a:cubicBezTo>
                  <a:cubicBezTo>
                    <a:pt x="547" y="470"/>
                    <a:pt x="549" y="471"/>
                    <a:pt x="548" y="469"/>
                  </a:cubicBezTo>
                  <a:cubicBezTo>
                    <a:pt x="544" y="468"/>
                    <a:pt x="539" y="458"/>
                    <a:pt x="535" y="463"/>
                  </a:cubicBezTo>
                  <a:close/>
                  <a:moveTo>
                    <a:pt x="307" y="464"/>
                  </a:moveTo>
                  <a:cubicBezTo>
                    <a:pt x="309" y="464"/>
                    <a:pt x="312" y="464"/>
                    <a:pt x="315" y="464"/>
                  </a:cubicBezTo>
                  <a:cubicBezTo>
                    <a:pt x="315" y="463"/>
                    <a:pt x="316" y="463"/>
                    <a:pt x="315" y="461"/>
                  </a:cubicBezTo>
                  <a:cubicBezTo>
                    <a:pt x="310" y="461"/>
                    <a:pt x="309" y="463"/>
                    <a:pt x="307" y="464"/>
                  </a:cubicBezTo>
                  <a:close/>
                  <a:moveTo>
                    <a:pt x="391" y="463"/>
                  </a:moveTo>
                  <a:cubicBezTo>
                    <a:pt x="396" y="464"/>
                    <a:pt x="403" y="463"/>
                    <a:pt x="409" y="464"/>
                  </a:cubicBezTo>
                  <a:cubicBezTo>
                    <a:pt x="405" y="460"/>
                    <a:pt x="397" y="464"/>
                    <a:pt x="392" y="461"/>
                  </a:cubicBezTo>
                  <a:cubicBezTo>
                    <a:pt x="391" y="462"/>
                    <a:pt x="391" y="463"/>
                    <a:pt x="391" y="463"/>
                  </a:cubicBezTo>
                  <a:close/>
                  <a:moveTo>
                    <a:pt x="595" y="469"/>
                  </a:moveTo>
                  <a:cubicBezTo>
                    <a:pt x="592" y="469"/>
                    <a:pt x="589" y="465"/>
                    <a:pt x="587" y="462"/>
                  </a:cubicBezTo>
                  <a:cubicBezTo>
                    <a:pt x="579" y="467"/>
                    <a:pt x="574" y="475"/>
                    <a:pt x="568" y="482"/>
                  </a:cubicBezTo>
                  <a:cubicBezTo>
                    <a:pt x="571" y="485"/>
                    <a:pt x="574" y="490"/>
                    <a:pt x="578" y="493"/>
                  </a:cubicBezTo>
                  <a:cubicBezTo>
                    <a:pt x="584" y="486"/>
                    <a:pt x="591" y="480"/>
                    <a:pt x="597" y="473"/>
                  </a:cubicBezTo>
                  <a:cubicBezTo>
                    <a:pt x="595" y="472"/>
                    <a:pt x="595" y="471"/>
                    <a:pt x="595" y="469"/>
                  </a:cubicBezTo>
                  <a:close/>
                  <a:moveTo>
                    <a:pt x="301" y="464"/>
                  </a:moveTo>
                  <a:cubicBezTo>
                    <a:pt x="302" y="465"/>
                    <a:pt x="302" y="465"/>
                    <a:pt x="302" y="465"/>
                  </a:cubicBezTo>
                  <a:cubicBezTo>
                    <a:pt x="303" y="466"/>
                    <a:pt x="303" y="465"/>
                    <a:pt x="304" y="464"/>
                  </a:cubicBezTo>
                  <a:cubicBezTo>
                    <a:pt x="304" y="464"/>
                    <a:pt x="305" y="464"/>
                    <a:pt x="305" y="464"/>
                  </a:cubicBezTo>
                  <a:cubicBezTo>
                    <a:pt x="303" y="465"/>
                    <a:pt x="302" y="462"/>
                    <a:pt x="302" y="463"/>
                  </a:cubicBezTo>
                  <a:cubicBezTo>
                    <a:pt x="303" y="464"/>
                    <a:pt x="302" y="464"/>
                    <a:pt x="301" y="464"/>
                  </a:cubicBezTo>
                  <a:close/>
                  <a:moveTo>
                    <a:pt x="420" y="464"/>
                  </a:moveTo>
                  <a:cubicBezTo>
                    <a:pt x="420" y="463"/>
                    <a:pt x="418" y="463"/>
                    <a:pt x="416" y="463"/>
                  </a:cubicBezTo>
                  <a:cubicBezTo>
                    <a:pt x="416" y="465"/>
                    <a:pt x="419" y="464"/>
                    <a:pt x="420" y="464"/>
                  </a:cubicBezTo>
                  <a:close/>
                  <a:moveTo>
                    <a:pt x="804" y="467"/>
                  </a:moveTo>
                  <a:cubicBezTo>
                    <a:pt x="806" y="466"/>
                    <a:pt x="808" y="466"/>
                    <a:pt x="809" y="463"/>
                  </a:cubicBezTo>
                  <a:cubicBezTo>
                    <a:pt x="807" y="464"/>
                    <a:pt x="805" y="465"/>
                    <a:pt x="804" y="467"/>
                  </a:cubicBezTo>
                  <a:close/>
                  <a:moveTo>
                    <a:pt x="833" y="475"/>
                  </a:moveTo>
                  <a:cubicBezTo>
                    <a:pt x="831" y="486"/>
                    <a:pt x="833" y="500"/>
                    <a:pt x="830" y="511"/>
                  </a:cubicBezTo>
                  <a:cubicBezTo>
                    <a:pt x="829" y="502"/>
                    <a:pt x="830" y="487"/>
                    <a:pt x="831" y="476"/>
                  </a:cubicBezTo>
                  <a:cubicBezTo>
                    <a:pt x="810" y="482"/>
                    <a:pt x="797" y="495"/>
                    <a:pt x="777" y="504"/>
                  </a:cubicBezTo>
                  <a:cubicBezTo>
                    <a:pt x="779" y="515"/>
                    <a:pt x="780" y="527"/>
                    <a:pt x="781" y="538"/>
                  </a:cubicBezTo>
                  <a:cubicBezTo>
                    <a:pt x="785" y="538"/>
                    <a:pt x="790" y="535"/>
                    <a:pt x="794" y="534"/>
                  </a:cubicBezTo>
                  <a:cubicBezTo>
                    <a:pt x="793" y="524"/>
                    <a:pt x="793" y="512"/>
                    <a:pt x="793" y="504"/>
                  </a:cubicBezTo>
                  <a:cubicBezTo>
                    <a:pt x="793" y="502"/>
                    <a:pt x="791" y="497"/>
                    <a:pt x="795" y="496"/>
                  </a:cubicBezTo>
                  <a:cubicBezTo>
                    <a:pt x="794" y="510"/>
                    <a:pt x="795" y="518"/>
                    <a:pt x="796" y="533"/>
                  </a:cubicBezTo>
                  <a:cubicBezTo>
                    <a:pt x="802" y="532"/>
                    <a:pt x="803" y="526"/>
                    <a:pt x="809" y="525"/>
                  </a:cubicBezTo>
                  <a:cubicBezTo>
                    <a:pt x="809" y="521"/>
                    <a:pt x="810" y="515"/>
                    <a:pt x="810" y="510"/>
                  </a:cubicBezTo>
                  <a:cubicBezTo>
                    <a:pt x="810" y="502"/>
                    <a:pt x="809" y="490"/>
                    <a:pt x="811" y="486"/>
                  </a:cubicBezTo>
                  <a:cubicBezTo>
                    <a:pt x="812" y="498"/>
                    <a:pt x="812" y="512"/>
                    <a:pt x="811" y="524"/>
                  </a:cubicBezTo>
                  <a:cubicBezTo>
                    <a:pt x="818" y="522"/>
                    <a:pt x="822" y="518"/>
                    <a:pt x="829" y="516"/>
                  </a:cubicBezTo>
                  <a:cubicBezTo>
                    <a:pt x="829" y="514"/>
                    <a:pt x="829" y="513"/>
                    <a:pt x="830" y="512"/>
                  </a:cubicBezTo>
                  <a:cubicBezTo>
                    <a:pt x="831" y="513"/>
                    <a:pt x="830" y="515"/>
                    <a:pt x="832" y="514"/>
                  </a:cubicBezTo>
                  <a:cubicBezTo>
                    <a:pt x="840" y="510"/>
                    <a:pt x="847" y="507"/>
                    <a:pt x="856" y="503"/>
                  </a:cubicBezTo>
                  <a:cubicBezTo>
                    <a:pt x="855" y="493"/>
                    <a:pt x="857" y="476"/>
                    <a:pt x="857" y="463"/>
                  </a:cubicBezTo>
                  <a:cubicBezTo>
                    <a:pt x="848" y="467"/>
                    <a:pt x="841" y="471"/>
                    <a:pt x="833" y="475"/>
                  </a:cubicBezTo>
                  <a:close/>
                  <a:moveTo>
                    <a:pt x="816" y="469"/>
                  </a:moveTo>
                  <a:cubicBezTo>
                    <a:pt x="817" y="469"/>
                    <a:pt x="818" y="469"/>
                    <a:pt x="817" y="469"/>
                  </a:cubicBezTo>
                  <a:cubicBezTo>
                    <a:pt x="816" y="470"/>
                    <a:pt x="812" y="470"/>
                    <a:pt x="810" y="472"/>
                  </a:cubicBezTo>
                  <a:cubicBezTo>
                    <a:pt x="812" y="475"/>
                    <a:pt x="811" y="476"/>
                    <a:pt x="812" y="479"/>
                  </a:cubicBezTo>
                  <a:cubicBezTo>
                    <a:pt x="819" y="477"/>
                    <a:pt x="826" y="473"/>
                    <a:pt x="831" y="471"/>
                  </a:cubicBezTo>
                  <a:cubicBezTo>
                    <a:pt x="831" y="468"/>
                    <a:pt x="830" y="466"/>
                    <a:pt x="832" y="464"/>
                  </a:cubicBezTo>
                  <a:cubicBezTo>
                    <a:pt x="825" y="466"/>
                    <a:pt x="822" y="467"/>
                    <a:pt x="816" y="469"/>
                  </a:cubicBezTo>
                  <a:close/>
                  <a:moveTo>
                    <a:pt x="1134" y="465"/>
                  </a:moveTo>
                  <a:cubicBezTo>
                    <a:pt x="1134" y="464"/>
                    <a:pt x="1131" y="464"/>
                    <a:pt x="1130" y="464"/>
                  </a:cubicBezTo>
                  <a:cubicBezTo>
                    <a:pt x="1130" y="466"/>
                    <a:pt x="1132" y="465"/>
                    <a:pt x="1134" y="465"/>
                  </a:cubicBezTo>
                  <a:close/>
                  <a:moveTo>
                    <a:pt x="462" y="467"/>
                  </a:moveTo>
                  <a:cubicBezTo>
                    <a:pt x="461" y="467"/>
                    <a:pt x="461" y="467"/>
                    <a:pt x="461" y="467"/>
                  </a:cubicBezTo>
                  <a:cubicBezTo>
                    <a:pt x="462" y="467"/>
                    <a:pt x="462" y="467"/>
                    <a:pt x="462" y="466"/>
                  </a:cubicBezTo>
                  <a:cubicBezTo>
                    <a:pt x="459" y="465"/>
                    <a:pt x="457" y="464"/>
                    <a:pt x="455" y="465"/>
                  </a:cubicBezTo>
                  <a:cubicBezTo>
                    <a:pt x="457" y="466"/>
                    <a:pt x="460" y="468"/>
                    <a:pt x="462" y="467"/>
                  </a:cubicBezTo>
                  <a:close/>
                  <a:moveTo>
                    <a:pt x="649" y="469"/>
                  </a:moveTo>
                  <a:cubicBezTo>
                    <a:pt x="648" y="467"/>
                    <a:pt x="648" y="466"/>
                    <a:pt x="647" y="464"/>
                  </a:cubicBezTo>
                  <a:cubicBezTo>
                    <a:pt x="647" y="466"/>
                    <a:pt x="647" y="469"/>
                    <a:pt x="649" y="469"/>
                  </a:cubicBezTo>
                  <a:close/>
                  <a:moveTo>
                    <a:pt x="617" y="479"/>
                  </a:moveTo>
                  <a:cubicBezTo>
                    <a:pt x="617" y="482"/>
                    <a:pt x="622" y="483"/>
                    <a:pt x="619" y="485"/>
                  </a:cubicBezTo>
                  <a:cubicBezTo>
                    <a:pt x="620" y="486"/>
                    <a:pt x="620" y="486"/>
                    <a:pt x="621" y="487"/>
                  </a:cubicBezTo>
                  <a:cubicBezTo>
                    <a:pt x="623" y="485"/>
                    <a:pt x="629" y="479"/>
                    <a:pt x="632" y="476"/>
                  </a:cubicBezTo>
                  <a:cubicBezTo>
                    <a:pt x="636" y="471"/>
                    <a:pt x="634" y="468"/>
                    <a:pt x="630" y="465"/>
                  </a:cubicBezTo>
                  <a:cubicBezTo>
                    <a:pt x="626" y="470"/>
                    <a:pt x="621" y="473"/>
                    <a:pt x="617" y="479"/>
                  </a:cubicBezTo>
                  <a:close/>
                  <a:moveTo>
                    <a:pt x="645" y="468"/>
                  </a:moveTo>
                  <a:cubicBezTo>
                    <a:pt x="644" y="468"/>
                    <a:pt x="645" y="466"/>
                    <a:pt x="643" y="465"/>
                  </a:cubicBezTo>
                  <a:cubicBezTo>
                    <a:pt x="643" y="467"/>
                    <a:pt x="645" y="469"/>
                    <a:pt x="645" y="468"/>
                  </a:cubicBezTo>
                  <a:close/>
                  <a:moveTo>
                    <a:pt x="278" y="467"/>
                  </a:moveTo>
                  <a:cubicBezTo>
                    <a:pt x="279" y="467"/>
                    <a:pt x="284" y="468"/>
                    <a:pt x="285" y="466"/>
                  </a:cubicBezTo>
                  <a:cubicBezTo>
                    <a:pt x="282" y="467"/>
                    <a:pt x="279" y="466"/>
                    <a:pt x="278" y="467"/>
                  </a:cubicBezTo>
                  <a:close/>
                  <a:moveTo>
                    <a:pt x="395" y="468"/>
                  </a:moveTo>
                  <a:cubicBezTo>
                    <a:pt x="391" y="465"/>
                    <a:pt x="386" y="467"/>
                    <a:pt x="384" y="472"/>
                  </a:cubicBezTo>
                  <a:cubicBezTo>
                    <a:pt x="391" y="468"/>
                    <a:pt x="406" y="476"/>
                    <a:pt x="408" y="467"/>
                  </a:cubicBezTo>
                  <a:cubicBezTo>
                    <a:pt x="405" y="467"/>
                    <a:pt x="400" y="468"/>
                    <a:pt x="395" y="468"/>
                  </a:cubicBezTo>
                  <a:close/>
                  <a:moveTo>
                    <a:pt x="543" y="475"/>
                  </a:moveTo>
                  <a:cubicBezTo>
                    <a:pt x="543" y="473"/>
                    <a:pt x="533" y="468"/>
                    <a:pt x="531" y="466"/>
                  </a:cubicBezTo>
                  <a:cubicBezTo>
                    <a:pt x="527" y="469"/>
                    <a:pt x="524" y="473"/>
                    <a:pt x="521" y="477"/>
                  </a:cubicBezTo>
                  <a:cubicBezTo>
                    <a:pt x="526" y="479"/>
                    <a:pt x="529" y="482"/>
                    <a:pt x="535" y="483"/>
                  </a:cubicBezTo>
                  <a:cubicBezTo>
                    <a:pt x="536" y="481"/>
                    <a:pt x="543" y="477"/>
                    <a:pt x="543" y="475"/>
                  </a:cubicBezTo>
                  <a:close/>
                  <a:moveTo>
                    <a:pt x="362" y="468"/>
                  </a:moveTo>
                  <a:cubicBezTo>
                    <a:pt x="362" y="469"/>
                    <a:pt x="360" y="469"/>
                    <a:pt x="360" y="472"/>
                  </a:cubicBezTo>
                  <a:cubicBezTo>
                    <a:pt x="368" y="472"/>
                    <a:pt x="375" y="472"/>
                    <a:pt x="382" y="472"/>
                  </a:cubicBezTo>
                  <a:cubicBezTo>
                    <a:pt x="382" y="470"/>
                    <a:pt x="384" y="469"/>
                    <a:pt x="384" y="467"/>
                  </a:cubicBezTo>
                  <a:cubicBezTo>
                    <a:pt x="378" y="467"/>
                    <a:pt x="371" y="468"/>
                    <a:pt x="362" y="468"/>
                  </a:cubicBezTo>
                  <a:close/>
                  <a:moveTo>
                    <a:pt x="486" y="469"/>
                  </a:moveTo>
                  <a:cubicBezTo>
                    <a:pt x="482" y="470"/>
                    <a:pt x="478" y="466"/>
                    <a:pt x="471" y="467"/>
                  </a:cubicBezTo>
                  <a:cubicBezTo>
                    <a:pt x="475" y="468"/>
                    <a:pt x="481" y="472"/>
                    <a:pt x="486" y="469"/>
                  </a:cubicBezTo>
                  <a:close/>
                  <a:moveTo>
                    <a:pt x="419" y="469"/>
                  </a:moveTo>
                  <a:cubicBezTo>
                    <a:pt x="416" y="467"/>
                    <a:pt x="410" y="467"/>
                    <a:pt x="410" y="472"/>
                  </a:cubicBezTo>
                  <a:cubicBezTo>
                    <a:pt x="418" y="473"/>
                    <a:pt x="423" y="472"/>
                    <a:pt x="433" y="474"/>
                  </a:cubicBezTo>
                  <a:cubicBezTo>
                    <a:pt x="434" y="472"/>
                    <a:pt x="436" y="472"/>
                    <a:pt x="436" y="469"/>
                  </a:cubicBezTo>
                  <a:cubicBezTo>
                    <a:pt x="430" y="470"/>
                    <a:pt x="425" y="467"/>
                    <a:pt x="419" y="469"/>
                  </a:cubicBezTo>
                  <a:close/>
                  <a:moveTo>
                    <a:pt x="658" y="481"/>
                  </a:moveTo>
                  <a:cubicBezTo>
                    <a:pt x="661" y="480"/>
                    <a:pt x="661" y="472"/>
                    <a:pt x="660" y="467"/>
                  </a:cubicBezTo>
                  <a:cubicBezTo>
                    <a:pt x="657" y="471"/>
                    <a:pt x="656" y="476"/>
                    <a:pt x="658" y="481"/>
                  </a:cubicBezTo>
                  <a:close/>
                  <a:moveTo>
                    <a:pt x="249" y="469"/>
                  </a:moveTo>
                  <a:cubicBezTo>
                    <a:pt x="251" y="472"/>
                    <a:pt x="253" y="467"/>
                    <a:pt x="254" y="469"/>
                  </a:cubicBezTo>
                  <a:cubicBezTo>
                    <a:pt x="253" y="467"/>
                    <a:pt x="256" y="469"/>
                    <a:pt x="256" y="468"/>
                  </a:cubicBezTo>
                  <a:cubicBezTo>
                    <a:pt x="254" y="468"/>
                    <a:pt x="250" y="468"/>
                    <a:pt x="249" y="469"/>
                  </a:cubicBezTo>
                  <a:close/>
                  <a:moveTo>
                    <a:pt x="245" y="471"/>
                  </a:moveTo>
                  <a:cubicBezTo>
                    <a:pt x="246" y="471"/>
                    <a:pt x="247" y="470"/>
                    <a:pt x="248" y="469"/>
                  </a:cubicBezTo>
                  <a:cubicBezTo>
                    <a:pt x="247" y="469"/>
                    <a:pt x="247" y="469"/>
                    <a:pt x="246" y="468"/>
                  </a:cubicBezTo>
                  <a:cubicBezTo>
                    <a:pt x="246" y="469"/>
                    <a:pt x="245" y="469"/>
                    <a:pt x="245" y="471"/>
                  </a:cubicBezTo>
                  <a:close/>
                  <a:moveTo>
                    <a:pt x="341" y="472"/>
                  </a:moveTo>
                  <a:cubicBezTo>
                    <a:pt x="347" y="471"/>
                    <a:pt x="358" y="474"/>
                    <a:pt x="358" y="468"/>
                  </a:cubicBezTo>
                  <a:cubicBezTo>
                    <a:pt x="352" y="471"/>
                    <a:pt x="342" y="465"/>
                    <a:pt x="341" y="472"/>
                  </a:cubicBezTo>
                  <a:close/>
                  <a:moveTo>
                    <a:pt x="331" y="473"/>
                  </a:moveTo>
                  <a:cubicBezTo>
                    <a:pt x="336" y="474"/>
                    <a:pt x="338" y="472"/>
                    <a:pt x="339" y="469"/>
                  </a:cubicBezTo>
                  <a:cubicBezTo>
                    <a:pt x="337" y="471"/>
                    <a:pt x="331" y="469"/>
                    <a:pt x="331" y="473"/>
                  </a:cubicBezTo>
                  <a:close/>
                  <a:moveTo>
                    <a:pt x="457" y="473"/>
                  </a:moveTo>
                  <a:cubicBezTo>
                    <a:pt x="457" y="472"/>
                    <a:pt x="457" y="472"/>
                    <a:pt x="457" y="472"/>
                  </a:cubicBezTo>
                  <a:cubicBezTo>
                    <a:pt x="457" y="473"/>
                    <a:pt x="460" y="474"/>
                    <a:pt x="461" y="473"/>
                  </a:cubicBezTo>
                  <a:cubicBezTo>
                    <a:pt x="455" y="471"/>
                    <a:pt x="453" y="471"/>
                    <a:pt x="446" y="469"/>
                  </a:cubicBezTo>
                  <a:cubicBezTo>
                    <a:pt x="447" y="470"/>
                    <a:pt x="450" y="473"/>
                    <a:pt x="451" y="471"/>
                  </a:cubicBezTo>
                  <a:cubicBezTo>
                    <a:pt x="451" y="473"/>
                    <a:pt x="455" y="472"/>
                    <a:pt x="457" y="473"/>
                  </a:cubicBezTo>
                  <a:close/>
                  <a:moveTo>
                    <a:pt x="1192" y="474"/>
                  </a:moveTo>
                  <a:cubicBezTo>
                    <a:pt x="1191" y="472"/>
                    <a:pt x="1190" y="470"/>
                    <a:pt x="1189" y="469"/>
                  </a:cubicBezTo>
                  <a:cubicBezTo>
                    <a:pt x="1186" y="472"/>
                    <a:pt x="1181" y="469"/>
                    <a:pt x="1175" y="469"/>
                  </a:cubicBezTo>
                  <a:cubicBezTo>
                    <a:pt x="1179" y="474"/>
                    <a:pt x="1187" y="472"/>
                    <a:pt x="1192" y="474"/>
                  </a:cubicBezTo>
                  <a:close/>
                  <a:moveTo>
                    <a:pt x="311" y="472"/>
                  </a:moveTo>
                  <a:cubicBezTo>
                    <a:pt x="311" y="473"/>
                    <a:pt x="309" y="473"/>
                    <a:pt x="309" y="475"/>
                  </a:cubicBezTo>
                  <a:cubicBezTo>
                    <a:pt x="317" y="473"/>
                    <a:pt x="326" y="476"/>
                    <a:pt x="329" y="470"/>
                  </a:cubicBezTo>
                  <a:cubicBezTo>
                    <a:pt x="327" y="471"/>
                    <a:pt x="324" y="472"/>
                    <a:pt x="320" y="471"/>
                  </a:cubicBezTo>
                  <a:cubicBezTo>
                    <a:pt x="318" y="472"/>
                    <a:pt x="321" y="473"/>
                    <a:pt x="320" y="473"/>
                  </a:cubicBezTo>
                  <a:cubicBezTo>
                    <a:pt x="319" y="473"/>
                    <a:pt x="317" y="474"/>
                    <a:pt x="318" y="472"/>
                  </a:cubicBezTo>
                  <a:cubicBezTo>
                    <a:pt x="318" y="472"/>
                    <a:pt x="319" y="473"/>
                    <a:pt x="319" y="472"/>
                  </a:cubicBezTo>
                  <a:cubicBezTo>
                    <a:pt x="317" y="471"/>
                    <a:pt x="314" y="472"/>
                    <a:pt x="311" y="472"/>
                  </a:cubicBezTo>
                  <a:close/>
                  <a:moveTo>
                    <a:pt x="487" y="471"/>
                  </a:moveTo>
                  <a:cubicBezTo>
                    <a:pt x="490" y="471"/>
                    <a:pt x="495" y="475"/>
                    <a:pt x="497" y="473"/>
                  </a:cubicBezTo>
                  <a:cubicBezTo>
                    <a:pt x="494" y="472"/>
                    <a:pt x="490" y="469"/>
                    <a:pt x="487" y="471"/>
                  </a:cubicBezTo>
                  <a:close/>
                  <a:moveTo>
                    <a:pt x="257" y="478"/>
                  </a:moveTo>
                  <a:cubicBezTo>
                    <a:pt x="257" y="478"/>
                    <a:pt x="260" y="479"/>
                    <a:pt x="261" y="478"/>
                  </a:cubicBezTo>
                  <a:cubicBezTo>
                    <a:pt x="260" y="478"/>
                    <a:pt x="260" y="477"/>
                    <a:pt x="260" y="476"/>
                  </a:cubicBezTo>
                  <a:cubicBezTo>
                    <a:pt x="265" y="474"/>
                    <a:pt x="273" y="475"/>
                    <a:pt x="276" y="473"/>
                  </a:cubicBezTo>
                  <a:cubicBezTo>
                    <a:pt x="275" y="472"/>
                    <a:pt x="272" y="473"/>
                    <a:pt x="271" y="472"/>
                  </a:cubicBezTo>
                  <a:cubicBezTo>
                    <a:pt x="272" y="471"/>
                    <a:pt x="273" y="472"/>
                    <a:pt x="273" y="471"/>
                  </a:cubicBezTo>
                  <a:cubicBezTo>
                    <a:pt x="266" y="470"/>
                    <a:pt x="259" y="471"/>
                    <a:pt x="257" y="478"/>
                  </a:cubicBezTo>
                  <a:close/>
                  <a:moveTo>
                    <a:pt x="458" y="478"/>
                  </a:moveTo>
                  <a:cubicBezTo>
                    <a:pt x="463" y="476"/>
                    <a:pt x="472" y="481"/>
                    <a:pt x="477" y="479"/>
                  </a:cubicBezTo>
                  <a:cubicBezTo>
                    <a:pt x="468" y="477"/>
                    <a:pt x="455" y="473"/>
                    <a:pt x="442" y="472"/>
                  </a:cubicBezTo>
                  <a:cubicBezTo>
                    <a:pt x="441" y="471"/>
                    <a:pt x="443" y="471"/>
                    <a:pt x="441" y="471"/>
                  </a:cubicBezTo>
                  <a:cubicBezTo>
                    <a:pt x="440" y="471"/>
                    <a:pt x="440" y="471"/>
                    <a:pt x="439" y="471"/>
                  </a:cubicBezTo>
                  <a:cubicBezTo>
                    <a:pt x="438" y="472"/>
                    <a:pt x="438" y="473"/>
                    <a:pt x="437" y="475"/>
                  </a:cubicBezTo>
                  <a:cubicBezTo>
                    <a:pt x="441" y="475"/>
                    <a:pt x="446" y="476"/>
                    <a:pt x="449" y="474"/>
                  </a:cubicBezTo>
                  <a:cubicBezTo>
                    <a:pt x="448" y="475"/>
                    <a:pt x="448" y="475"/>
                    <a:pt x="449" y="476"/>
                  </a:cubicBezTo>
                  <a:cubicBezTo>
                    <a:pt x="452" y="477"/>
                    <a:pt x="456" y="477"/>
                    <a:pt x="457" y="475"/>
                  </a:cubicBezTo>
                  <a:cubicBezTo>
                    <a:pt x="457" y="475"/>
                    <a:pt x="457" y="475"/>
                    <a:pt x="458" y="475"/>
                  </a:cubicBezTo>
                  <a:cubicBezTo>
                    <a:pt x="458" y="476"/>
                    <a:pt x="456" y="477"/>
                    <a:pt x="458" y="478"/>
                  </a:cubicBezTo>
                  <a:close/>
                  <a:moveTo>
                    <a:pt x="243" y="472"/>
                  </a:moveTo>
                  <a:cubicBezTo>
                    <a:pt x="243" y="474"/>
                    <a:pt x="240" y="475"/>
                    <a:pt x="239" y="478"/>
                  </a:cubicBezTo>
                  <a:cubicBezTo>
                    <a:pt x="247" y="478"/>
                    <a:pt x="255" y="480"/>
                    <a:pt x="258" y="472"/>
                  </a:cubicBezTo>
                  <a:cubicBezTo>
                    <a:pt x="252" y="469"/>
                    <a:pt x="248" y="475"/>
                    <a:pt x="243" y="472"/>
                  </a:cubicBezTo>
                  <a:close/>
                  <a:moveTo>
                    <a:pt x="765" y="476"/>
                  </a:moveTo>
                  <a:cubicBezTo>
                    <a:pt x="758" y="478"/>
                    <a:pt x="754" y="485"/>
                    <a:pt x="751" y="490"/>
                  </a:cubicBezTo>
                  <a:cubicBezTo>
                    <a:pt x="753" y="498"/>
                    <a:pt x="758" y="506"/>
                    <a:pt x="759" y="515"/>
                  </a:cubicBezTo>
                  <a:cubicBezTo>
                    <a:pt x="764" y="511"/>
                    <a:pt x="768" y="506"/>
                    <a:pt x="774" y="503"/>
                  </a:cubicBezTo>
                  <a:cubicBezTo>
                    <a:pt x="775" y="497"/>
                    <a:pt x="774" y="492"/>
                    <a:pt x="773" y="487"/>
                  </a:cubicBezTo>
                  <a:cubicBezTo>
                    <a:pt x="771" y="487"/>
                    <a:pt x="771" y="486"/>
                    <a:pt x="770" y="485"/>
                  </a:cubicBezTo>
                  <a:cubicBezTo>
                    <a:pt x="771" y="484"/>
                    <a:pt x="772" y="484"/>
                    <a:pt x="773" y="483"/>
                  </a:cubicBezTo>
                  <a:cubicBezTo>
                    <a:pt x="773" y="478"/>
                    <a:pt x="771" y="476"/>
                    <a:pt x="772" y="471"/>
                  </a:cubicBezTo>
                  <a:cubicBezTo>
                    <a:pt x="768" y="472"/>
                    <a:pt x="766" y="478"/>
                    <a:pt x="763" y="479"/>
                  </a:cubicBezTo>
                  <a:cubicBezTo>
                    <a:pt x="763" y="477"/>
                    <a:pt x="765" y="477"/>
                    <a:pt x="765" y="476"/>
                  </a:cubicBezTo>
                  <a:close/>
                  <a:moveTo>
                    <a:pt x="185" y="473"/>
                  </a:moveTo>
                  <a:cubicBezTo>
                    <a:pt x="186" y="474"/>
                    <a:pt x="185" y="474"/>
                    <a:pt x="185" y="476"/>
                  </a:cubicBezTo>
                  <a:cubicBezTo>
                    <a:pt x="189" y="476"/>
                    <a:pt x="193" y="475"/>
                    <a:pt x="196" y="476"/>
                  </a:cubicBezTo>
                  <a:cubicBezTo>
                    <a:pt x="196" y="474"/>
                    <a:pt x="198" y="474"/>
                    <a:pt x="199" y="472"/>
                  </a:cubicBezTo>
                  <a:cubicBezTo>
                    <a:pt x="197" y="473"/>
                    <a:pt x="195" y="473"/>
                    <a:pt x="194" y="472"/>
                  </a:cubicBezTo>
                  <a:cubicBezTo>
                    <a:pt x="191" y="474"/>
                    <a:pt x="189" y="471"/>
                    <a:pt x="185" y="473"/>
                  </a:cubicBezTo>
                  <a:close/>
                  <a:moveTo>
                    <a:pt x="794" y="480"/>
                  </a:moveTo>
                  <a:cubicBezTo>
                    <a:pt x="795" y="483"/>
                    <a:pt x="793" y="486"/>
                    <a:pt x="795" y="489"/>
                  </a:cubicBezTo>
                  <a:cubicBezTo>
                    <a:pt x="802" y="486"/>
                    <a:pt x="813" y="482"/>
                    <a:pt x="809" y="472"/>
                  </a:cubicBezTo>
                  <a:cubicBezTo>
                    <a:pt x="804" y="474"/>
                    <a:pt x="799" y="477"/>
                    <a:pt x="794" y="480"/>
                  </a:cubicBezTo>
                  <a:close/>
                  <a:moveTo>
                    <a:pt x="162" y="475"/>
                  </a:moveTo>
                  <a:cubicBezTo>
                    <a:pt x="162" y="477"/>
                    <a:pt x="160" y="478"/>
                    <a:pt x="159" y="480"/>
                  </a:cubicBezTo>
                  <a:cubicBezTo>
                    <a:pt x="165" y="479"/>
                    <a:pt x="169" y="476"/>
                    <a:pt x="174" y="474"/>
                  </a:cubicBezTo>
                  <a:cubicBezTo>
                    <a:pt x="171" y="471"/>
                    <a:pt x="165" y="474"/>
                    <a:pt x="162" y="475"/>
                  </a:cubicBezTo>
                  <a:close/>
                  <a:moveTo>
                    <a:pt x="284" y="477"/>
                  </a:moveTo>
                  <a:cubicBezTo>
                    <a:pt x="289" y="474"/>
                    <a:pt x="303" y="479"/>
                    <a:pt x="307" y="473"/>
                  </a:cubicBezTo>
                  <a:cubicBezTo>
                    <a:pt x="298" y="474"/>
                    <a:pt x="289" y="473"/>
                    <a:pt x="284" y="477"/>
                  </a:cubicBezTo>
                  <a:close/>
                  <a:moveTo>
                    <a:pt x="499" y="475"/>
                  </a:moveTo>
                  <a:cubicBezTo>
                    <a:pt x="501" y="475"/>
                    <a:pt x="506" y="476"/>
                    <a:pt x="508" y="475"/>
                  </a:cubicBezTo>
                  <a:cubicBezTo>
                    <a:pt x="505" y="475"/>
                    <a:pt x="503" y="474"/>
                    <a:pt x="501" y="473"/>
                  </a:cubicBezTo>
                  <a:cubicBezTo>
                    <a:pt x="501" y="474"/>
                    <a:pt x="499" y="474"/>
                    <a:pt x="499" y="475"/>
                  </a:cubicBezTo>
                  <a:close/>
                  <a:moveTo>
                    <a:pt x="562" y="483"/>
                  </a:moveTo>
                  <a:cubicBezTo>
                    <a:pt x="560" y="479"/>
                    <a:pt x="554" y="474"/>
                    <a:pt x="549" y="473"/>
                  </a:cubicBezTo>
                  <a:cubicBezTo>
                    <a:pt x="551" y="478"/>
                    <a:pt x="557" y="480"/>
                    <a:pt x="562" y="483"/>
                  </a:cubicBezTo>
                  <a:close/>
                  <a:moveTo>
                    <a:pt x="472" y="475"/>
                  </a:moveTo>
                  <a:cubicBezTo>
                    <a:pt x="470" y="474"/>
                    <a:pt x="467" y="473"/>
                    <a:pt x="466" y="474"/>
                  </a:cubicBezTo>
                  <a:cubicBezTo>
                    <a:pt x="467" y="474"/>
                    <a:pt x="470" y="476"/>
                    <a:pt x="472" y="475"/>
                  </a:cubicBezTo>
                  <a:close/>
                  <a:moveTo>
                    <a:pt x="622" y="492"/>
                  </a:moveTo>
                  <a:cubicBezTo>
                    <a:pt x="622" y="493"/>
                    <a:pt x="620" y="494"/>
                    <a:pt x="620" y="494"/>
                  </a:cubicBezTo>
                  <a:cubicBezTo>
                    <a:pt x="621" y="498"/>
                    <a:pt x="625" y="502"/>
                    <a:pt x="628" y="506"/>
                  </a:cubicBezTo>
                  <a:cubicBezTo>
                    <a:pt x="630" y="505"/>
                    <a:pt x="631" y="501"/>
                    <a:pt x="631" y="500"/>
                  </a:cubicBezTo>
                  <a:cubicBezTo>
                    <a:pt x="632" y="499"/>
                    <a:pt x="632" y="499"/>
                    <a:pt x="632" y="499"/>
                  </a:cubicBezTo>
                  <a:cubicBezTo>
                    <a:pt x="627" y="498"/>
                    <a:pt x="626" y="494"/>
                    <a:pt x="622" y="492"/>
                  </a:cubicBezTo>
                  <a:close/>
                  <a:moveTo>
                    <a:pt x="632" y="500"/>
                  </a:moveTo>
                  <a:cubicBezTo>
                    <a:pt x="635" y="496"/>
                    <a:pt x="641" y="493"/>
                    <a:pt x="641" y="488"/>
                  </a:cubicBezTo>
                  <a:cubicBezTo>
                    <a:pt x="642" y="486"/>
                    <a:pt x="638" y="476"/>
                    <a:pt x="636" y="475"/>
                  </a:cubicBezTo>
                  <a:cubicBezTo>
                    <a:pt x="633" y="481"/>
                    <a:pt x="627" y="484"/>
                    <a:pt x="624" y="491"/>
                  </a:cubicBezTo>
                  <a:cubicBezTo>
                    <a:pt x="627" y="495"/>
                    <a:pt x="630" y="495"/>
                    <a:pt x="632" y="500"/>
                  </a:cubicBezTo>
                  <a:close/>
                  <a:moveTo>
                    <a:pt x="355" y="476"/>
                  </a:moveTo>
                  <a:cubicBezTo>
                    <a:pt x="353" y="481"/>
                    <a:pt x="347" y="484"/>
                    <a:pt x="345" y="490"/>
                  </a:cubicBezTo>
                  <a:cubicBezTo>
                    <a:pt x="341" y="492"/>
                    <a:pt x="339" y="496"/>
                    <a:pt x="336" y="501"/>
                  </a:cubicBezTo>
                  <a:cubicBezTo>
                    <a:pt x="328" y="506"/>
                    <a:pt x="324" y="518"/>
                    <a:pt x="316" y="523"/>
                  </a:cubicBezTo>
                  <a:cubicBezTo>
                    <a:pt x="327" y="506"/>
                    <a:pt x="342" y="491"/>
                    <a:pt x="352" y="476"/>
                  </a:cubicBezTo>
                  <a:cubicBezTo>
                    <a:pt x="348" y="477"/>
                    <a:pt x="343" y="475"/>
                    <a:pt x="337" y="476"/>
                  </a:cubicBezTo>
                  <a:cubicBezTo>
                    <a:pt x="331" y="484"/>
                    <a:pt x="326" y="493"/>
                    <a:pt x="318" y="499"/>
                  </a:cubicBezTo>
                  <a:cubicBezTo>
                    <a:pt x="317" y="502"/>
                    <a:pt x="315" y="506"/>
                    <a:pt x="313" y="506"/>
                  </a:cubicBezTo>
                  <a:cubicBezTo>
                    <a:pt x="319" y="495"/>
                    <a:pt x="328" y="487"/>
                    <a:pt x="334" y="477"/>
                  </a:cubicBezTo>
                  <a:cubicBezTo>
                    <a:pt x="332" y="476"/>
                    <a:pt x="329" y="478"/>
                    <a:pt x="327" y="477"/>
                  </a:cubicBezTo>
                  <a:cubicBezTo>
                    <a:pt x="313" y="499"/>
                    <a:pt x="295" y="517"/>
                    <a:pt x="280" y="538"/>
                  </a:cubicBezTo>
                  <a:cubicBezTo>
                    <a:pt x="290" y="535"/>
                    <a:pt x="307" y="538"/>
                    <a:pt x="312" y="530"/>
                  </a:cubicBezTo>
                  <a:cubicBezTo>
                    <a:pt x="312" y="531"/>
                    <a:pt x="310" y="532"/>
                    <a:pt x="310" y="534"/>
                  </a:cubicBezTo>
                  <a:cubicBezTo>
                    <a:pt x="320" y="532"/>
                    <a:pt x="330" y="531"/>
                    <a:pt x="337" y="527"/>
                  </a:cubicBezTo>
                  <a:cubicBezTo>
                    <a:pt x="340" y="522"/>
                    <a:pt x="344" y="517"/>
                    <a:pt x="348" y="513"/>
                  </a:cubicBezTo>
                  <a:cubicBezTo>
                    <a:pt x="358" y="500"/>
                    <a:pt x="368" y="487"/>
                    <a:pt x="378" y="476"/>
                  </a:cubicBezTo>
                  <a:cubicBezTo>
                    <a:pt x="371" y="476"/>
                    <a:pt x="364" y="475"/>
                    <a:pt x="355" y="476"/>
                  </a:cubicBezTo>
                  <a:close/>
                  <a:moveTo>
                    <a:pt x="381" y="476"/>
                  </a:moveTo>
                  <a:cubicBezTo>
                    <a:pt x="367" y="491"/>
                    <a:pt x="351" y="510"/>
                    <a:pt x="338" y="528"/>
                  </a:cubicBezTo>
                  <a:cubicBezTo>
                    <a:pt x="342" y="527"/>
                    <a:pt x="347" y="527"/>
                    <a:pt x="351" y="526"/>
                  </a:cubicBezTo>
                  <a:cubicBezTo>
                    <a:pt x="362" y="524"/>
                    <a:pt x="365" y="520"/>
                    <a:pt x="371" y="513"/>
                  </a:cubicBezTo>
                  <a:cubicBezTo>
                    <a:pt x="381" y="502"/>
                    <a:pt x="389" y="491"/>
                    <a:pt x="398" y="481"/>
                  </a:cubicBezTo>
                  <a:cubicBezTo>
                    <a:pt x="399" y="479"/>
                    <a:pt x="402" y="477"/>
                    <a:pt x="402" y="476"/>
                  </a:cubicBezTo>
                  <a:cubicBezTo>
                    <a:pt x="396" y="475"/>
                    <a:pt x="388" y="475"/>
                    <a:pt x="381" y="476"/>
                  </a:cubicBezTo>
                  <a:close/>
                  <a:moveTo>
                    <a:pt x="1168" y="476"/>
                  </a:moveTo>
                  <a:cubicBezTo>
                    <a:pt x="1172" y="477"/>
                    <a:pt x="1176" y="477"/>
                    <a:pt x="1180" y="479"/>
                  </a:cubicBezTo>
                  <a:cubicBezTo>
                    <a:pt x="1180" y="477"/>
                    <a:pt x="1176" y="477"/>
                    <a:pt x="1176" y="475"/>
                  </a:cubicBezTo>
                  <a:cubicBezTo>
                    <a:pt x="1173" y="477"/>
                    <a:pt x="1170" y="474"/>
                    <a:pt x="1168" y="476"/>
                  </a:cubicBezTo>
                  <a:close/>
                  <a:moveTo>
                    <a:pt x="141" y="477"/>
                  </a:moveTo>
                  <a:cubicBezTo>
                    <a:pt x="141" y="481"/>
                    <a:pt x="136" y="480"/>
                    <a:pt x="137" y="484"/>
                  </a:cubicBezTo>
                  <a:cubicBezTo>
                    <a:pt x="145" y="483"/>
                    <a:pt x="156" y="483"/>
                    <a:pt x="159" y="476"/>
                  </a:cubicBezTo>
                  <a:cubicBezTo>
                    <a:pt x="154" y="476"/>
                    <a:pt x="148" y="476"/>
                    <a:pt x="141" y="477"/>
                  </a:cubicBezTo>
                  <a:close/>
                  <a:moveTo>
                    <a:pt x="272" y="477"/>
                  </a:moveTo>
                  <a:cubicBezTo>
                    <a:pt x="275" y="478"/>
                    <a:pt x="279" y="478"/>
                    <a:pt x="281" y="476"/>
                  </a:cubicBezTo>
                  <a:cubicBezTo>
                    <a:pt x="277" y="476"/>
                    <a:pt x="274" y="476"/>
                    <a:pt x="272" y="477"/>
                  </a:cubicBezTo>
                  <a:close/>
                  <a:moveTo>
                    <a:pt x="406" y="476"/>
                  </a:moveTo>
                  <a:cubicBezTo>
                    <a:pt x="391" y="491"/>
                    <a:pt x="377" y="507"/>
                    <a:pt x="364" y="524"/>
                  </a:cubicBezTo>
                  <a:cubicBezTo>
                    <a:pt x="374" y="523"/>
                    <a:pt x="383" y="521"/>
                    <a:pt x="394" y="520"/>
                  </a:cubicBezTo>
                  <a:cubicBezTo>
                    <a:pt x="403" y="511"/>
                    <a:pt x="411" y="499"/>
                    <a:pt x="422" y="490"/>
                  </a:cubicBezTo>
                  <a:cubicBezTo>
                    <a:pt x="422" y="485"/>
                    <a:pt x="430" y="480"/>
                    <a:pt x="430" y="478"/>
                  </a:cubicBezTo>
                  <a:cubicBezTo>
                    <a:pt x="423" y="476"/>
                    <a:pt x="413" y="476"/>
                    <a:pt x="406" y="476"/>
                  </a:cubicBezTo>
                  <a:close/>
                  <a:moveTo>
                    <a:pt x="579" y="495"/>
                  </a:moveTo>
                  <a:cubicBezTo>
                    <a:pt x="581" y="500"/>
                    <a:pt x="588" y="502"/>
                    <a:pt x="585" y="509"/>
                  </a:cubicBezTo>
                  <a:cubicBezTo>
                    <a:pt x="593" y="502"/>
                    <a:pt x="600" y="493"/>
                    <a:pt x="607" y="485"/>
                  </a:cubicBezTo>
                  <a:cubicBezTo>
                    <a:pt x="605" y="482"/>
                    <a:pt x="602" y="478"/>
                    <a:pt x="599" y="476"/>
                  </a:cubicBezTo>
                  <a:cubicBezTo>
                    <a:pt x="592" y="482"/>
                    <a:pt x="586" y="489"/>
                    <a:pt x="579" y="495"/>
                  </a:cubicBezTo>
                  <a:close/>
                  <a:moveTo>
                    <a:pt x="733" y="488"/>
                  </a:moveTo>
                  <a:cubicBezTo>
                    <a:pt x="736" y="485"/>
                    <a:pt x="740" y="478"/>
                    <a:pt x="740" y="476"/>
                  </a:cubicBezTo>
                  <a:cubicBezTo>
                    <a:pt x="737" y="479"/>
                    <a:pt x="734" y="483"/>
                    <a:pt x="733" y="488"/>
                  </a:cubicBezTo>
                  <a:close/>
                  <a:moveTo>
                    <a:pt x="267" y="478"/>
                  </a:moveTo>
                  <a:cubicBezTo>
                    <a:pt x="269" y="478"/>
                    <a:pt x="270" y="478"/>
                    <a:pt x="271" y="478"/>
                  </a:cubicBezTo>
                  <a:cubicBezTo>
                    <a:pt x="271" y="476"/>
                    <a:pt x="268" y="476"/>
                    <a:pt x="267" y="478"/>
                  </a:cubicBezTo>
                  <a:close/>
                  <a:moveTo>
                    <a:pt x="306" y="479"/>
                  </a:moveTo>
                  <a:cubicBezTo>
                    <a:pt x="289" y="501"/>
                    <a:pt x="271" y="522"/>
                    <a:pt x="254" y="543"/>
                  </a:cubicBezTo>
                  <a:cubicBezTo>
                    <a:pt x="262" y="543"/>
                    <a:pt x="269" y="540"/>
                    <a:pt x="278" y="539"/>
                  </a:cubicBezTo>
                  <a:cubicBezTo>
                    <a:pt x="292" y="517"/>
                    <a:pt x="311" y="497"/>
                    <a:pt x="324" y="477"/>
                  </a:cubicBezTo>
                  <a:cubicBezTo>
                    <a:pt x="319" y="478"/>
                    <a:pt x="311" y="478"/>
                    <a:pt x="306" y="479"/>
                  </a:cubicBezTo>
                  <a:close/>
                  <a:moveTo>
                    <a:pt x="1182" y="480"/>
                  </a:moveTo>
                  <a:cubicBezTo>
                    <a:pt x="1188" y="481"/>
                    <a:pt x="1193" y="482"/>
                    <a:pt x="1199" y="483"/>
                  </a:cubicBezTo>
                  <a:cubicBezTo>
                    <a:pt x="1196" y="478"/>
                    <a:pt x="1187" y="479"/>
                    <a:pt x="1182" y="477"/>
                  </a:cubicBezTo>
                  <a:cubicBezTo>
                    <a:pt x="1182" y="478"/>
                    <a:pt x="1182" y="479"/>
                    <a:pt x="1182" y="480"/>
                  </a:cubicBezTo>
                  <a:close/>
                  <a:moveTo>
                    <a:pt x="128" y="478"/>
                  </a:moveTo>
                  <a:cubicBezTo>
                    <a:pt x="128" y="480"/>
                    <a:pt x="125" y="483"/>
                    <a:pt x="123" y="487"/>
                  </a:cubicBezTo>
                  <a:cubicBezTo>
                    <a:pt x="133" y="488"/>
                    <a:pt x="136" y="483"/>
                    <a:pt x="139" y="478"/>
                  </a:cubicBezTo>
                  <a:cubicBezTo>
                    <a:pt x="136" y="477"/>
                    <a:pt x="131" y="478"/>
                    <a:pt x="128" y="478"/>
                  </a:cubicBezTo>
                  <a:close/>
                  <a:moveTo>
                    <a:pt x="545" y="477"/>
                  </a:moveTo>
                  <a:cubicBezTo>
                    <a:pt x="543" y="481"/>
                    <a:pt x="539" y="481"/>
                    <a:pt x="537" y="485"/>
                  </a:cubicBezTo>
                  <a:cubicBezTo>
                    <a:pt x="543" y="487"/>
                    <a:pt x="544" y="494"/>
                    <a:pt x="551" y="494"/>
                  </a:cubicBezTo>
                  <a:cubicBezTo>
                    <a:pt x="553" y="490"/>
                    <a:pt x="557" y="489"/>
                    <a:pt x="558" y="485"/>
                  </a:cubicBezTo>
                  <a:cubicBezTo>
                    <a:pt x="553" y="483"/>
                    <a:pt x="550" y="479"/>
                    <a:pt x="545" y="477"/>
                  </a:cubicBezTo>
                  <a:close/>
                  <a:moveTo>
                    <a:pt x="453" y="480"/>
                  </a:moveTo>
                  <a:cubicBezTo>
                    <a:pt x="446" y="479"/>
                    <a:pt x="438" y="479"/>
                    <a:pt x="433" y="478"/>
                  </a:cubicBezTo>
                  <a:cubicBezTo>
                    <a:pt x="422" y="493"/>
                    <a:pt x="408" y="506"/>
                    <a:pt x="397" y="520"/>
                  </a:cubicBezTo>
                  <a:cubicBezTo>
                    <a:pt x="402" y="520"/>
                    <a:pt x="405" y="519"/>
                    <a:pt x="408" y="517"/>
                  </a:cubicBezTo>
                  <a:cubicBezTo>
                    <a:pt x="408" y="518"/>
                    <a:pt x="408" y="518"/>
                    <a:pt x="408" y="519"/>
                  </a:cubicBezTo>
                  <a:cubicBezTo>
                    <a:pt x="425" y="519"/>
                    <a:pt x="440" y="518"/>
                    <a:pt x="458" y="519"/>
                  </a:cubicBezTo>
                  <a:cubicBezTo>
                    <a:pt x="465" y="506"/>
                    <a:pt x="476" y="497"/>
                    <a:pt x="484" y="485"/>
                  </a:cubicBezTo>
                  <a:cubicBezTo>
                    <a:pt x="480" y="485"/>
                    <a:pt x="478" y="484"/>
                    <a:pt x="475" y="484"/>
                  </a:cubicBezTo>
                  <a:cubicBezTo>
                    <a:pt x="471" y="488"/>
                    <a:pt x="469" y="493"/>
                    <a:pt x="463" y="496"/>
                  </a:cubicBezTo>
                  <a:cubicBezTo>
                    <a:pt x="466" y="491"/>
                    <a:pt x="470" y="488"/>
                    <a:pt x="473" y="483"/>
                  </a:cubicBezTo>
                  <a:cubicBezTo>
                    <a:pt x="466" y="483"/>
                    <a:pt x="460" y="480"/>
                    <a:pt x="454" y="481"/>
                  </a:cubicBezTo>
                  <a:cubicBezTo>
                    <a:pt x="448" y="489"/>
                    <a:pt x="441" y="499"/>
                    <a:pt x="433" y="505"/>
                  </a:cubicBezTo>
                  <a:cubicBezTo>
                    <a:pt x="440" y="496"/>
                    <a:pt x="445" y="489"/>
                    <a:pt x="453" y="480"/>
                  </a:cubicBezTo>
                  <a:close/>
                  <a:moveTo>
                    <a:pt x="480" y="479"/>
                  </a:moveTo>
                  <a:cubicBezTo>
                    <a:pt x="480" y="480"/>
                    <a:pt x="479" y="480"/>
                    <a:pt x="479" y="481"/>
                  </a:cubicBezTo>
                  <a:cubicBezTo>
                    <a:pt x="482" y="481"/>
                    <a:pt x="485" y="482"/>
                    <a:pt x="489" y="482"/>
                  </a:cubicBezTo>
                  <a:cubicBezTo>
                    <a:pt x="488" y="481"/>
                    <a:pt x="490" y="481"/>
                    <a:pt x="490" y="480"/>
                  </a:cubicBezTo>
                  <a:cubicBezTo>
                    <a:pt x="488" y="480"/>
                    <a:pt x="487" y="481"/>
                    <a:pt x="486" y="481"/>
                  </a:cubicBezTo>
                  <a:cubicBezTo>
                    <a:pt x="486" y="477"/>
                    <a:pt x="482" y="480"/>
                    <a:pt x="483" y="478"/>
                  </a:cubicBezTo>
                  <a:cubicBezTo>
                    <a:pt x="482" y="477"/>
                    <a:pt x="481" y="480"/>
                    <a:pt x="480" y="479"/>
                  </a:cubicBezTo>
                  <a:close/>
                  <a:moveTo>
                    <a:pt x="156" y="483"/>
                  </a:moveTo>
                  <a:cubicBezTo>
                    <a:pt x="148" y="493"/>
                    <a:pt x="141" y="504"/>
                    <a:pt x="134" y="514"/>
                  </a:cubicBezTo>
                  <a:cubicBezTo>
                    <a:pt x="142" y="514"/>
                    <a:pt x="147" y="514"/>
                    <a:pt x="152" y="514"/>
                  </a:cubicBezTo>
                  <a:cubicBezTo>
                    <a:pt x="160" y="502"/>
                    <a:pt x="169" y="491"/>
                    <a:pt x="177" y="479"/>
                  </a:cubicBezTo>
                  <a:cubicBezTo>
                    <a:pt x="168" y="477"/>
                    <a:pt x="164" y="483"/>
                    <a:pt x="156" y="483"/>
                  </a:cubicBezTo>
                  <a:close/>
                  <a:moveTo>
                    <a:pt x="168" y="513"/>
                  </a:moveTo>
                  <a:cubicBezTo>
                    <a:pt x="176" y="502"/>
                    <a:pt x="187" y="488"/>
                    <a:pt x="194" y="479"/>
                  </a:cubicBezTo>
                  <a:cubicBezTo>
                    <a:pt x="194" y="479"/>
                    <a:pt x="194" y="479"/>
                    <a:pt x="194" y="479"/>
                  </a:cubicBezTo>
                  <a:cubicBezTo>
                    <a:pt x="188" y="480"/>
                    <a:pt x="184" y="478"/>
                    <a:pt x="179" y="480"/>
                  </a:cubicBezTo>
                  <a:cubicBezTo>
                    <a:pt x="175" y="485"/>
                    <a:pt x="171" y="491"/>
                    <a:pt x="167" y="497"/>
                  </a:cubicBezTo>
                  <a:cubicBezTo>
                    <a:pt x="163" y="503"/>
                    <a:pt x="157" y="507"/>
                    <a:pt x="155" y="514"/>
                  </a:cubicBezTo>
                  <a:cubicBezTo>
                    <a:pt x="159" y="513"/>
                    <a:pt x="164" y="513"/>
                    <a:pt x="168" y="513"/>
                  </a:cubicBezTo>
                  <a:close/>
                  <a:moveTo>
                    <a:pt x="171" y="513"/>
                  </a:moveTo>
                  <a:cubicBezTo>
                    <a:pt x="176" y="512"/>
                    <a:pt x="184" y="511"/>
                    <a:pt x="188" y="511"/>
                  </a:cubicBezTo>
                  <a:cubicBezTo>
                    <a:pt x="195" y="501"/>
                    <a:pt x="203" y="490"/>
                    <a:pt x="211" y="480"/>
                  </a:cubicBezTo>
                  <a:cubicBezTo>
                    <a:pt x="205" y="479"/>
                    <a:pt x="199" y="479"/>
                    <a:pt x="195" y="480"/>
                  </a:cubicBezTo>
                  <a:cubicBezTo>
                    <a:pt x="188" y="490"/>
                    <a:pt x="178" y="501"/>
                    <a:pt x="171" y="513"/>
                  </a:cubicBezTo>
                  <a:close/>
                  <a:moveTo>
                    <a:pt x="280" y="481"/>
                  </a:moveTo>
                  <a:cubicBezTo>
                    <a:pt x="275" y="487"/>
                    <a:pt x="269" y="492"/>
                    <a:pt x="266" y="499"/>
                  </a:cubicBezTo>
                  <a:cubicBezTo>
                    <a:pt x="255" y="511"/>
                    <a:pt x="243" y="527"/>
                    <a:pt x="233" y="541"/>
                  </a:cubicBezTo>
                  <a:cubicBezTo>
                    <a:pt x="231" y="543"/>
                    <a:pt x="229" y="545"/>
                    <a:pt x="229" y="547"/>
                  </a:cubicBezTo>
                  <a:cubicBezTo>
                    <a:pt x="236" y="545"/>
                    <a:pt x="243" y="547"/>
                    <a:pt x="250" y="544"/>
                  </a:cubicBezTo>
                  <a:cubicBezTo>
                    <a:pt x="255" y="542"/>
                    <a:pt x="260" y="531"/>
                    <a:pt x="263" y="527"/>
                  </a:cubicBezTo>
                  <a:cubicBezTo>
                    <a:pt x="266" y="524"/>
                    <a:pt x="270" y="521"/>
                    <a:pt x="272" y="518"/>
                  </a:cubicBezTo>
                  <a:cubicBezTo>
                    <a:pt x="284" y="505"/>
                    <a:pt x="294" y="491"/>
                    <a:pt x="302" y="479"/>
                  </a:cubicBezTo>
                  <a:cubicBezTo>
                    <a:pt x="297" y="481"/>
                    <a:pt x="288" y="481"/>
                    <a:pt x="280" y="481"/>
                  </a:cubicBezTo>
                  <a:close/>
                  <a:moveTo>
                    <a:pt x="213" y="480"/>
                  </a:moveTo>
                  <a:cubicBezTo>
                    <a:pt x="206" y="490"/>
                    <a:pt x="198" y="500"/>
                    <a:pt x="191" y="511"/>
                  </a:cubicBezTo>
                  <a:cubicBezTo>
                    <a:pt x="198" y="511"/>
                    <a:pt x="205" y="509"/>
                    <a:pt x="212" y="509"/>
                  </a:cubicBezTo>
                  <a:cubicBezTo>
                    <a:pt x="219" y="500"/>
                    <a:pt x="227" y="491"/>
                    <a:pt x="234" y="481"/>
                  </a:cubicBezTo>
                  <a:cubicBezTo>
                    <a:pt x="226" y="482"/>
                    <a:pt x="218" y="480"/>
                    <a:pt x="213" y="480"/>
                  </a:cubicBezTo>
                  <a:close/>
                  <a:moveTo>
                    <a:pt x="1231" y="487"/>
                  </a:moveTo>
                  <a:cubicBezTo>
                    <a:pt x="1232" y="483"/>
                    <a:pt x="1224" y="484"/>
                    <a:pt x="1221" y="483"/>
                  </a:cubicBezTo>
                  <a:cubicBezTo>
                    <a:pt x="1220" y="483"/>
                    <a:pt x="1220" y="485"/>
                    <a:pt x="1219" y="485"/>
                  </a:cubicBezTo>
                  <a:cubicBezTo>
                    <a:pt x="1213" y="482"/>
                    <a:pt x="1208" y="479"/>
                    <a:pt x="1202" y="480"/>
                  </a:cubicBezTo>
                  <a:cubicBezTo>
                    <a:pt x="1202" y="482"/>
                    <a:pt x="1202" y="483"/>
                    <a:pt x="1203" y="484"/>
                  </a:cubicBezTo>
                  <a:cubicBezTo>
                    <a:pt x="1212" y="486"/>
                    <a:pt x="1224" y="486"/>
                    <a:pt x="1231" y="487"/>
                  </a:cubicBezTo>
                  <a:close/>
                  <a:moveTo>
                    <a:pt x="162" y="552"/>
                  </a:moveTo>
                  <a:cubicBezTo>
                    <a:pt x="168" y="553"/>
                    <a:pt x="174" y="552"/>
                    <a:pt x="179" y="552"/>
                  </a:cubicBezTo>
                  <a:cubicBezTo>
                    <a:pt x="183" y="549"/>
                    <a:pt x="185" y="543"/>
                    <a:pt x="188" y="540"/>
                  </a:cubicBezTo>
                  <a:cubicBezTo>
                    <a:pt x="193" y="532"/>
                    <a:pt x="202" y="524"/>
                    <a:pt x="206" y="515"/>
                  </a:cubicBezTo>
                  <a:cubicBezTo>
                    <a:pt x="200" y="516"/>
                    <a:pt x="195" y="516"/>
                    <a:pt x="186" y="516"/>
                  </a:cubicBezTo>
                  <a:cubicBezTo>
                    <a:pt x="182" y="521"/>
                    <a:pt x="179" y="529"/>
                    <a:pt x="173" y="534"/>
                  </a:cubicBezTo>
                  <a:cubicBezTo>
                    <a:pt x="176" y="526"/>
                    <a:pt x="181" y="521"/>
                    <a:pt x="185" y="516"/>
                  </a:cubicBezTo>
                  <a:cubicBezTo>
                    <a:pt x="179" y="516"/>
                    <a:pt x="174" y="518"/>
                    <a:pt x="166" y="518"/>
                  </a:cubicBezTo>
                  <a:cubicBezTo>
                    <a:pt x="161" y="527"/>
                    <a:pt x="155" y="535"/>
                    <a:pt x="149" y="543"/>
                  </a:cubicBezTo>
                  <a:cubicBezTo>
                    <a:pt x="149" y="544"/>
                    <a:pt x="150" y="544"/>
                    <a:pt x="149" y="546"/>
                  </a:cubicBezTo>
                  <a:cubicBezTo>
                    <a:pt x="147" y="548"/>
                    <a:pt x="147" y="550"/>
                    <a:pt x="145" y="553"/>
                  </a:cubicBezTo>
                  <a:cubicBezTo>
                    <a:pt x="150" y="553"/>
                    <a:pt x="154" y="553"/>
                    <a:pt x="159" y="552"/>
                  </a:cubicBezTo>
                  <a:cubicBezTo>
                    <a:pt x="164" y="547"/>
                    <a:pt x="167" y="539"/>
                    <a:pt x="173" y="534"/>
                  </a:cubicBezTo>
                  <a:cubicBezTo>
                    <a:pt x="170" y="540"/>
                    <a:pt x="164" y="545"/>
                    <a:pt x="162" y="552"/>
                  </a:cubicBezTo>
                  <a:close/>
                  <a:moveTo>
                    <a:pt x="208" y="516"/>
                  </a:moveTo>
                  <a:cubicBezTo>
                    <a:pt x="200" y="528"/>
                    <a:pt x="189" y="538"/>
                    <a:pt x="181" y="551"/>
                  </a:cubicBezTo>
                  <a:cubicBezTo>
                    <a:pt x="188" y="551"/>
                    <a:pt x="192" y="551"/>
                    <a:pt x="200" y="550"/>
                  </a:cubicBezTo>
                  <a:cubicBezTo>
                    <a:pt x="216" y="527"/>
                    <a:pt x="233" y="503"/>
                    <a:pt x="251" y="482"/>
                  </a:cubicBezTo>
                  <a:cubicBezTo>
                    <a:pt x="247" y="481"/>
                    <a:pt x="239" y="482"/>
                    <a:pt x="236" y="481"/>
                  </a:cubicBezTo>
                  <a:cubicBezTo>
                    <a:pt x="229" y="491"/>
                    <a:pt x="222" y="499"/>
                    <a:pt x="215" y="508"/>
                  </a:cubicBezTo>
                  <a:cubicBezTo>
                    <a:pt x="218" y="508"/>
                    <a:pt x="218" y="510"/>
                    <a:pt x="219" y="511"/>
                  </a:cubicBezTo>
                  <a:cubicBezTo>
                    <a:pt x="215" y="512"/>
                    <a:pt x="214" y="516"/>
                    <a:pt x="208" y="516"/>
                  </a:cubicBezTo>
                  <a:close/>
                  <a:moveTo>
                    <a:pt x="780" y="486"/>
                  </a:moveTo>
                  <a:cubicBezTo>
                    <a:pt x="780" y="484"/>
                    <a:pt x="778" y="486"/>
                    <a:pt x="776" y="485"/>
                  </a:cubicBezTo>
                  <a:cubicBezTo>
                    <a:pt x="776" y="486"/>
                    <a:pt x="776" y="487"/>
                    <a:pt x="775" y="487"/>
                  </a:cubicBezTo>
                  <a:cubicBezTo>
                    <a:pt x="777" y="490"/>
                    <a:pt x="777" y="497"/>
                    <a:pt x="777" y="501"/>
                  </a:cubicBezTo>
                  <a:cubicBezTo>
                    <a:pt x="782" y="498"/>
                    <a:pt x="786" y="495"/>
                    <a:pt x="791" y="493"/>
                  </a:cubicBezTo>
                  <a:cubicBezTo>
                    <a:pt x="791" y="488"/>
                    <a:pt x="793" y="485"/>
                    <a:pt x="791" y="481"/>
                  </a:cubicBezTo>
                  <a:cubicBezTo>
                    <a:pt x="787" y="483"/>
                    <a:pt x="784" y="485"/>
                    <a:pt x="780" y="486"/>
                  </a:cubicBezTo>
                  <a:close/>
                  <a:moveTo>
                    <a:pt x="264" y="483"/>
                  </a:moveTo>
                  <a:cubicBezTo>
                    <a:pt x="260" y="481"/>
                    <a:pt x="257" y="482"/>
                    <a:pt x="253" y="482"/>
                  </a:cubicBezTo>
                  <a:cubicBezTo>
                    <a:pt x="236" y="504"/>
                    <a:pt x="217" y="527"/>
                    <a:pt x="202" y="550"/>
                  </a:cubicBezTo>
                  <a:cubicBezTo>
                    <a:pt x="210" y="548"/>
                    <a:pt x="216" y="549"/>
                    <a:pt x="226" y="547"/>
                  </a:cubicBezTo>
                  <a:cubicBezTo>
                    <a:pt x="242" y="525"/>
                    <a:pt x="260" y="503"/>
                    <a:pt x="277" y="481"/>
                  </a:cubicBezTo>
                  <a:cubicBezTo>
                    <a:pt x="270" y="481"/>
                    <a:pt x="269" y="482"/>
                    <a:pt x="264" y="483"/>
                  </a:cubicBezTo>
                  <a:close/>
                  <a:moveTo>
                    <a:pt x="492" y="481"/>
                  </a:moveTo>
                  <a:cubicBezTo>
                    <a:pt x="492" y="482"/>
                    <a:pt x="491" y="482"/>
                    <a:pt x="491" y="484"/>
                  </a:cubicBezTo>
                  <a:cubicBezTo>
                    <a:pt x="496" y="485"/>
                    <a:pt x="500" y="488"/>
                    <a:pt x="505" y="488"/>
                  </a:cubicBezTo>
                  <a:cubicBezTo>
                    <a:pt x="501" y="485"/>
                    <a:pt x="497" y="483"/>
                    <a:pt x="492" y="481"/>
                  </a:cubicBezTo>
                  <a:close/>
                  <a:moveTo>
                    <a:pt x="521" y="485"/>
                  </a:moveTo>
                  <a:cubicBezTo>
                    <a:pt x="523" y="485"/>
                    <a:pt x="526" y="487"/>
                    <a:pt x="527" y="486"/>
                  </a:cubicBezTo>
                  <a:cubicBezTo>
                    <a:pt x="525" y="485"/>
                    <a:pt x="524" y="483"/>
                    <a:pt x="521" y="483"/>
                  </a:cubicBezTo>
                  <a:cubicBezTo>
                    <a:pt x="521" y="484"/>
                    <a:pt x="521" y="485"/>
                    <a:pt x="521" y="485"/>
                  </a:cubicBezTo>
                  <a:close/>
                  <a:moveTo>
                    <a:pt x="119" y="491"/>
                  </a:moveTo>
                  <a:cubicBezTo>
                    <a:pt x="118" y="494"/>
                    <a:pt x="117" y="497"/>
                    <a:pt x="114" y="497"/>
                  </a:cubicBezTo>
                  <a:cubicBezTo>
                    <a:pt x="114" y="495"/>
                    <a:pt x="116" y="495"/>
                    <a:pt x="117" y="493"/>
                  </a:cubicBezTo>
                  <a:cubicBezTo>
                    <a:pt x="114" y="491"/>
                    <a:pt x="113" y="491"/>
                    <a:pt x="109" y="491"/>
                  </a:cubicBezTo>
                  <a:cubicBezTo>
                    <a:pt x="101" y="498"/>
                    <a:pt x="96" y="506"/>
                    <a:pt x="89" y="514"/>
                  </a:cubicBezTo>
                  <a:cubicBezTo>
                    <a:pt x="94" y="514"/>
                    <a:pt x="101" y="515"/>
                    <a:pt x="104" y="513"/>
                  </a:cubicBezTo>
                  <a:cubicBezTo>
                    <a:pt x="104" y="513"/>
                    <a:pt x="103" y="514"/>
                    <a:pt x="103" y="514"/>
                  </a:cubicBezTo>
                  <a:cubicBezTo>
                    <a:pt x="106" y="514"/>
                    <a:pt x="107" y="515"/>
                    <a:pt x="109" y="515"/>
                  </a:cubicBezTo>
                  <a:cubicBezTo>
                    <a:pt x="117" y="508"/>
                    <a:pt x="123" y="496"/>
                    <a:pt x="131" y="491"/>
                  </a:cubicBezTo>
                  <a:cubicBezTo>
                    <a:pt x="125" y="499"/>
                    <a:pt x="118" y="507"/>
                    <a:pt x="112" y="515"/>
                  </a:cubicBezTo>
                  <a:cubicBezTo>
                    <a:pt x="120" y="515"/>
                    <a:pt x="125" y="514"/>
                    <a:pt x="132" y="514"/>
                  </a:cubicBezTo>
                  <a:cubicBezTo>
                    <a:pt x="139" y="504"/>
                    <a:pt x="145" y="495"/>
                    <a:pt x="153" y="484"/>
                  </a:cubicBezTo>
                  <a:cubicBezTo>
                    <a:pt x="141" y="486"/>
                    <a:pt x="130" y="488"/>
                    <a:pt x="119" y="491"/>
                  </a:cubicBezTo>
                  <a:close/>
                  <a:moveTo>
                    <a:pt x="1249" y="487"/>
                  </a:moveTo>
                  <a:cubicBezTo>
                    <a:pt x="1246" y="486"/>
                    <a:pt x="1241" y="486"/>
                    <a:pt x="1238" y="485"/>
                  </a:cubicBezTo>
                  <a:cubicBezTo>
                    <a:pt x="1239" y="488"/>
                    <a:pt x="1247" y="487"/>
                    <a:pt x="1249" y="487"/>
                  </a:cubicBezTo>
                  <a:close/>
                  <a:moveTo>
                    <a:pt x="614" y="487"/>
                  </a:moveTo>
                  <a:cubicBezTo>
                    <a:pt x="616" y="489"/>
                    <a:pt x="616" y="492"/>
                    <a:pt x="618" y="492"/>
                  </a:cubicBezTo>
                  <a:cubicBezTo>
                    <a:pt x="618" y="491"/>
                    <a:pt x="620" y="491"/>
                    <a:pt x="620" y="489"/>
                  </a:cubicBezTo>
                  <a:cubicBezTo>
                    <a:pt x="618" y="488"/>
                    <a:pt x="618" y="486"/>
                    <a:pt x="616" y="486"/>
                  </a:cubicBezTo>
                  <a:cubicBezTo>
                    <a:pt x="616" y="487"/>
                    <a:pt x="614" y="486"/>
                    <a:pt x="614" y="487"/>
                  </a:cubicBezTo>
                  <a:close/>
                  <a:moveTo>
                    <a:pt x="487" y="487"/>
                  </a:moveTo>
                  <a:cubicBezTo>
                    <a:pt x="477" y="497"/>
                    <a:pt x="468" y="507"/>
                    <a:pt x="460" y="519"/>
                  </a:cubicBezTo>
                  <a:cubicBezTo>
                    <a:pt x="465" y="519"/>
                    <a:pt x="470" y="519"/>
                    <a:pt x="474" y="520"/>
                  </a:cubicBezTo>
                  <a:cubicBezTo>
                    <a:pt x="484" y="511"/>
                    <a:pt x="493" y="501"/>
                    <a:pt x="502" y="491"/>
                  </a:cubicBezTo>
                  <a:cubicBezTo>
                    <a:pt x="496" y="490"/>
                    <a:pt x="493" y="488"/>
                    <a:pt x="487" y="487"/>
                  </a:cubicBezTo>
                  <a:close/>
                  <a:moveTo>
                    <a:pt x="552" y="496"/>
                  </a:moveTo>
                  <a:cubicBezTo>
                    <a:pt x="557" y="499"/>
                    <a:pt x="562" y="502"/>
                    <a:pt x="568" y="504"/>
                  </a:cubicBezTo>
                  <a:cubicBezTo>
                    <a:pt x="568" y="501"/>
                    <a:pt x="572" y="501"/>
                    <a:pt x="572" y="498"/>
                  </a:cubicBezTo>
                  <a:cubicBezTo>
                    <a:pt x="569" y="494"/>
                    <a:pt x="566" y="488"/>
                    <a:pt x="560" y="488"/>
                  </a:cubicBezTo>
                  <a:cubicBezTo>
                    <a:pt x="559" y="490"/>
                    <a:pt x="555" y="493"/>
                    <a:pt x="552" y="496"/>
                  </a:cubicBezTo>
                  <a:close/>
                  <a:moveTo>
                    <a:pt x="568" y="532"/>
                  </a:moveTo>
                  <a:cubicBezTo>
                    <a:pt x="574" y="533"/>
                    <a:pt x="580" y="534"/>
                    <a:pt x="586" y="536"/>
                  </a:cubicBezTo>
                  <a:cubicBezTo>
                    <a:pt x="595" y="522"/>
                    <a:pt x="606" y="509"/>
                    <a:pt x="615" y="495"/>
                  </a:cubicBezTo>
                  <a:cubicBezTo>
                    <a:pt x="613" y="493"/>
                    <a:pt x="612" y="490"/>
                    <a:pt x="609" y="488"/>
                  </a:cubicBezTo>
                  <a:cubicBezTo>
                    <a:pt x="596" y="503"/>
                    <a:pt x="581" y="516"/>
                    <a:pt x="568" y="532"/>
                  </a:cubicBezTo>
                  <a:close/>
                  <a:moveTo>
                    <a:pt x="930" y="489"/>
                  </a:moveTo>
                  <a:cubicBezTo>
                    <a:pt x="934" y="491"/>
                    <a:pt x="942" y="490"/>
                    <a:pt x="947" y="488"/>
                  </a:cubicBezTo>
                  <a:cubicBezTo>
                    <a:pt x="939" y="489"/>
                    <a:pt x="936" y="488"/>
                    <a:pt x="930" y="489"/>
                  </a:cubicBezTo>
                  <a:close/>
                  <a:moveTo>
                    <a:pt x="849" y="511"/>
                  </a:moveTo>
                  <a:cubicBezTo>
                    <a:pt x="861" y="507"/>
                    <a:pt x="872" y="503"/>
                    <a:pt x="885" y="500"/>
                  </a:cubicBezTo>
                  <a:cubicBezTo>
                    <a:pt x="886" y="499"/>
                    <a:pt x="886" y="501"/>
                    <a:pt x="888" y="501"/>
                  </a:cubicBezTo>
                  <a:cubicBezTo>
                    <a:pt x="900" y="495"/>
                    <a:pt x="915" y="493"/>
                    <a:pt x="928" y="489"/>
                  </a:cubicBezTo>
                  <a:cubicBezTo>
                    <a:pt x="900" y="492"/>
                    <a:pt x="872" y="499"/>
                    <a:pt x="849" y="511"/>
                  </a:cubicBezTo>
                  <a:close/>
                  <a:moveTo>
                    <a:pt x="526" y="491"/>
                  </a:moveTo>
                  <a:cubicBezTo>
                    <a:pt x="524" y="491"/>
                    <a:pt x="521" y="489"/>
                    <a:pt x="520" y="490"/>
                  </a:cubicBezTo>
                  <a:cubicBezTo>
                    <a:pt x="521" y="491"/>
                    <a:pt x="524" y="493"/>
                    <a:pt x="526" y="491"/>
                  </a:cubicBezTo>
                  <a:close/>
                  <a:moveTo>
                    <a:pt x="1001" y="492"/>
                  </a:moveTo>
                  <a:cubicBezTo>
                    <a:pt x="998" y="492"/>
                    <a:pt x="995" y="492"/>
                    <a:pt x="992" y="491"/>
                  </a:cubicBezTo>
                  <a:cubicBezTo>
                    <a:pt x="992" y="495"/>
                    <a:pt x="998" y="492"/>
                    <a:pt x="1001" y="492"/>
                  </a:cubicBezTo>
                  <a:close/>
                  <a:moveTo>
                    <a:pt x="533" y="494"/>
                  </a:moveTo>
                  <a:cubicBezTo>
                    <a:pt x="532" y="494"/>
                    <a:pt x="533" y="493"/>
                    <a:pt x="534" y="493"/>
                  </a:cubicBezTo>
                  <a:cubicBezTo>
                    <a:pt x="531" y="494"/>
                    <a:pt x="529" y="491"/>
                    <a:pt x="528" y="492"/>
                  </a:cubicBezTo>
                  <a:cubicBezTo>
                    <a:pt x="529" y="493"/>
                    <a:pt x="532" y="495"/>
                    <a:pt x="533" y="494"/>
                  </a:cubicBezTo>
                  <a:close/>
                  <a:moveTo>
                    <a:pt x="515" y="494"/>
                  </a:moveTo>
                  <a:cubicBezTo>
                    <a:pt x="511" y="495"/>
                    <a:pt x="508" y="492"/>
                    <a:pt x="505" y="492"/>
                  </a:cubicBezTo>
                  <a:cubicBezTo>
                    <a:pt x="495" y="501"/>
                    <a:pt x="486" y="510"/>
                    <a:pt x="478" y="520"/>
                  </a:cubicBezTo>
                  <a:cubicBezTo>
                    <a:pt x="484" y="521"/>
                    <a:pt x="489" y="522"/>
                    <a:pt x="496" y="522"/>
                  </a:cubicBezTo>
                  <a:cubicBezTo>
                    <a:pt x="504" y="513"/>
                    <a:pt x="515" y="505"/>
                    <a:pt x="521" y="496"/>
                  </a:cubicBezTo>
                  <a:cubicBezTo>
                    <a:pt x="519" y="497"/>
                    <a:pt x="516" y="496"/>
                    <a:pt x="515" y="494"/>
                  </a:cubicBezTo>
                  <a:close/>
                  <a:moveTo>
                    <a:pt x="544" y="498"/>
                  </a:moveTo>
                  <a:cubicBezTo>
                    <a:pt x="544" y="497"/>
                    <a:pt x="542" y="497"/>
                    <a:pt x="543" y="496"/>
                  </a:cubicBezTo>
                  <a:cubicBezTo>
                    <a:pt x="540" y="496"/>
                    <a:pt x="537" y="493"/>
                    <a:pt x="534" y="495"/>
                  </a:cubicBezTo>
                  <a:cubicBezTo>
                    <a:pt x="539" y="495"/>
                    <a:pt x="539" y="498"/>
                    <a:pt x="544" y="498"/>
                  </a:cubicBezTo>
                  <a:close/>
                  <a:moveTo>
                    <a:pt x="523" y="498"/>
                  </a:moveTo>
                  <a:cubicBezTo>
                    <a:pt x="515" y="506"/>
                    <a:pt x="505" y="514"/>
                    <a:pt x="498" y="523"/>
                  </a:cubicBezTo>
                  <a:cubicBezTo>
                    <a:pt x="506" y="523"/>
                    <a:pt x="514" y="524"/>
                    <a:pt x="522" y="523"/>
                  </a:cubicBezTo>
                  <a:cubicBezTo>
                    <a:pt x="528" y="517"/>
                    <a:pt x="535" y="511"/>
                    <a:pt x="540" y="504"/>
                  </a:cubicBezTo>
                  <a:cubicBezTo>
                    <a:pt x="534" y="502"/>
                    <a:pt x="529" y="501"/>
                    <a:pt x="523" y="498"/>
                  </a:cubicBezTo>
                  <a:close/>
                  <a:moveTo>
                    <a:pt x="588" y="537"/>
                  </a:moveTo>
                  <a:cubicBezTo>
                    <a:pt x="590" y="537"/>
                    <a:pt x="590" y="538"/>
                    <a:pt x="591" y="539"/>
                  </a:cubicBezTo>
                  <a:cubicBezTo>
                    <a:pt x="595" y="539"/>
                    <a:pt x="599" y="532"/>
                    <a:pt x="604" y="532"/>
                  </a:cubicBezTo>
                  <a:cubicBezTo>
                    <a:pt x="601" y="535"/>
                    <a:pt x="597" y="536"/>
                    <a:pt x="595" y="540"/>
                  </a:cubicBezTo>
                  <a:cubicBezTo>
                    <a:pt x="596" y="541"/>
                    <a:pt x="596" y="542"/>
                    <a:pt x="597" y="543"/>
                  </a:cubicBezTo>
                  <a:cubicBezTo>
                    <a:pt x="596" y="544"/>
                    <a:pt x="594" y="543"/>
                    <a:pt x="594" y="545"/>
                  </a:cubicBezTo>
                  <a:cubicBezTo>
                    <a:pt x="596" y="545"/>
                    <a:pt x="597" y="547"/>
                    <a:pt x="599" y="547"/>
                  </a:cubicBezTo>
                  <a:cubicBezTo>
                    <a:pt x="608" y="535"/>
                    <a:pt x="617" y="523"/>
                    <a:pt x="627" y="511"/>
                  </a:cubicBezTo>
                  <a:cubicBezTo>
                    <a:pt x="619" y="513"/>
                    <a:pt x="614" y="528"/>
                    <a:pt x="606" y="528"/>
                  </a:cubicBezTo>
                  <a:cubicBezTo>
                    <a:pt x="612" y="521"/>
                    <a:pt x="620" y="517"/>
                    <a:pt x="625" y="508"/>
                  </a:cubicBezTo>
                  <a:cubicBezTo>
                    <a:pt x="622" y="505"/>
                    <a:pt x="620" y="500"/>
                    <a:pt x="616" y="498"/>
                  </a:cubicBezTo>
                  <a:cubicBezTo>
                    <a:pt x="608" y="512"/>
                    <a:pt x="596" y="523"/>
                    <a:pt x="588" y="537"/>
                  </a:cubicBezTo>
                  <a:close/>
                  <a:moveTo>
                    <a:pt x="903" y="501"/>
                  </a:moveTo>
                  <a:cubicBezTo>
                    <a:pt x="903" y="502"/>
                    <a:pt x="901" y="502"/>
                    <a:pt x="901" y="504"/>
                  </a:cubicBezTo>
                  <a:cubicBezTo>
                    <a:pt x="911" y="501"/>
                    <a:pt x="920" y="501"/>
                    <a:pt x="929" y="498"/>
                  </a:cubicBezTo>
                  <a:cubicBezTo>
                    <a:pt x="919" y="498"/>
                    <a:pt x="914" y="500"/>
                    <a:pt x="903" y="501"/>
                  </a:cubicBezTo>
                  <a:close/>
                  <a:moveTo>
                    <a:pt x="977" y="502"/>
                  </a:moveTo>
                  <a:cubicBezTo>
                    <a:pt x="980" y="501"/>
                    <a:pt x="983" y="502"/>
                    <a:pt x="985" y="501"/>
                  </a:cubicBezTo>
                  <a:cubicBezTo>
                    <a:pt x="986" y="500"/>
                    <a:pt x="985" y="500"/>
                    <a:pt x="986" y="499"/>
                  </a:cubicBezTo>
                  <a:cubicBezTo>
                    <a:pt x="981" y="499"/>
                    <a:pt x="979" y="499"/>
                    <a:pt x="977" y="502"/>
                  </a:cubicBezTo>
                  <a:close/>
                  <a:moveTo>
                    <a:pt x="720" y="514"/>
                  </a:moveTo>
                  <a:cubicBezTo>
                    <a:pt x="723" y="513"/>
                    <a:pt x="725" y="506"/>
                    <a:pt x="727" y="504"/>
                  </a:cubicBezTo>
                  <a:cubicBezTo>
                    <a:pt x="725" y="504"/>
                    <a:pt x="726" y="500"/>
                    <a:pt x="724" y="500"/>
                  </a:cubicBezTo>
                  <a:cubicBezTo>
                    <a:pt x="723" y="504"/>
                    <a:pt x="717" y="510"/>
                    <a:pt x="720" y="514"/>
                  </a:cubicBezTo>
                  <a:close/>
                  <a:moveTo>
                    <a:pt x="973" y="502"/>
                  </a:moveTo>
                  <a:cubicBezTo>
                    <a:pt x="975" y="502"/>
                    <a:pt x="975" y="501"/>
                    <a:pt x="976" y="502"/>
                  </a:cubicBezTo>
                  <a:cubicBezTo>
                    <a:pt x="976" y="500"/>
                    <a:pt x="973" y="500"/>
                    <a:pt x="973" y="502"/>
                  </a:cubicBezTo>
                  <a:close/>
                  <a:moveTo>
                    <a:pt x="563" y="509"/>
                  </a:moveTo>
                  <a:cubicBezTo>
                    <a:pt x="562" y="507"/>
                    <a:pt x="561" y="507"/>
                    <a:pt x="560" y="505"/>
                  </a:cubicBezTo>
                  <a:cubicBezTo>
                    <a:pt x="557" y="506"/>
                    <a:pt x="555" y="503"/>
                    <a:pt x="553" y="501"/>
                  </a:cubicBezTo>
                  <a:cubicBezTo>
                    <a:pt x="551" y="503"/>
                    <a:pt x="551" y="500"/>
                    <a:pt x="549" y="501"/>
                  </a:cubicBezTo>
                  <a:cubicBezTo>
                    <a:pt x="552" y="505"/>
                    <a:pt x="557" y="507"/>
                    <a:pt x="563" y="509"/>
                  </a:cubicBezTo>
                  <a:close/>
                  <a:moveTo>
                    <a:pt x="569" y="511"/>
                  </a:moveTo>
                  <a:cubicBezTo>
                    <a:pt x="567" y="511"/>
                    <a:pt x="566" y="510"/>
                    <a:pt x="566" y="509"/>
                  </a:cubicBezTo>
                  <a:cubicBezTo>
                    <a:pt x="566" y="510"/>
                    <a:pt x="564" y="509"/>
                    <a:pt x="565" y="511"/>
                  </a:cubicBezTo>
                  <a:cubicBezTo>
                    <a:pt x="570" y="513"/>
                    <a:pt x="575" y="513"/>
                    <a:pt x="577" y="518"/>
                  </a:cubicBezTo>
                  <a:cubicBezTo>
                    <a:pt x="578" y="517"/>
                    <a:pt x="581" y="516"/>
                    <a:pt x="579" y="514"/>
                  </a:cubicBezTo>
                  <a:cubicBezTo>
                    <a:pt x="582" y="514"/>
                    <a:pt x="582" y="512"/>
                    <a:pt x="583" y="511"/>
                  </a:cubicBezTo>
                  <a:cubicBezTo>
                    <a:pt x="578" y="509"/>
                    <a:pt x="580" y="502"/>
                    <a:pt x="573" y="501"/>
                  </a:cubicBezTo>
                  <a:cubicBezTo>
                    <a:pt x="570" y="504"/>
                    <a:pt x="570" y="507"/>
                    <a:pt x="569" y="511"/>
                  </a:cubicBezTo>
                  <a:close/>
                  <a:moveTo>
                    <a:pt x="732" y="505"/>
                  </a:moveTo>
                  <a:cubicBezTo>
                    <a:pt x="734" y="504"/>
                    <a:pt x="734" y="503"/>
                    <a:pt x="735" y="501"/>
                  </a:cubicBezTo>
                  <a:cubicBezTo>
                    <a:pt x="734" y="501"/>
                    <a:pt x="734" y="500"/>
                    <a:pt x="733" y="501"/>
                  </a:cubicBezTo>
                  <a:cubicBezTo>
                    <a:pt x="733" y="503"/>
                    <a:pt x="731" y="502"/>
                    <a:pt x="732" y="505"/>
                  </a:cubicBezTo>
                  <a:close/>
                  <a:moveTo>
                    <a:pt x="966" y="502"/>
                  </a:moveTo>
                  <a:cubicBezTo>
                    <a:pt x="967" y="502"/>
                    <a:pt x="968" y="502"/>
                    <a:pt x="969" y="501"/>
                  </a:cubicBezTo>
                  <a:cubicBezTo>
                    <a:pt x="967" y="500"/>
                    <a:pt x="966" y="501"/>
                    <a:pt x="966" y="502"/>
                  </a:cubicBezTo>
                  <a:close/>
                  <a:moveTo>
                    <a:pt x="949" y="504"/>
                  </a:moveTo>
                  <a:cubicBezTo>
                    <a:pt x="953" y="503"/>
                    <a:pt x="949" y="506"/>
                    <a:pt x="952" y="506"/>
                  </a:cubicBezTo>
                  <a:cubicBezTo>
                    <a:pt x="954" y="505"/>
                    <a:pt x="952" y="505"/>
                    <a:pt x="952" y="504"/>
                  </a:cubicBezTo>
                  <a:cubicBezTo>
                    <a:pt x="954" y="504"/>
                    <a:pt x="958" y="502"/>
                    <a:pt x="958" y="504"/>
                  </a:cubicBezTo>
                  <a:cubicBezTo>
                    <a:pt x="959" y="503"/>
                    <a:pt x="963" y="502"/>
                    <a:pt x="962" y="501"/>
                  </a:cubicBezTo>
                  <a:cubicBezTo>
                    <a:pt x="958" y="502"/>
                    <a:pt x="951" y="503"/>
                    <a:pt x="949" y="504"/>
                  </a:cubicBezTo>
                  <a:close/>
                  <a:moveTo>
                    <a:pt x="543" y="505"/>
                  </a:moveTo>
                  <a:cubicBezTo>
                    <a:pt x="537" y="512"/>
                    <a:pt x="529" y="517"/>
                    <a:pt x="524" y="524"/>
                  </a:cubicBezTo>
                  <a:cubicBezTo>
                    <a:pt x="531" y="524"/>
                    <a:pt x="538" y="527"/>
                    <a:pt x="544" y="528"/>
                  </a:cubicBezTo>
                  <a:cubicBezTo>
                    <a:pt x="549" y="523"/>
                    <a:pt x="554" y="517"/>
                    <a:pt x="558" y="512"/>
                  </a:cubicBezTo>
                  <a:cubicBezTo>
                    <a:pt x="554" y="509"/>
                    <a:pt x="548" y="508"/>
                    <a:pt x="543" y="505"/>
                  </a:cubicBezTo>
                  <a:close/>
                  <a:moveTo>
                    <a:pt x="871" y="510"/>
                  </a:moveTo>
                  <a:cubicBezTo>
                    <a:pt x="874" y="508"/>
                    <a:pt x="881" y="507"/>
                    <a:pt x="881" y="506"/>
                  </a:cubicBezTo>
                  <a:cubicBezTo>
                    <a:pt x="877" y="507"/>
                    <a:pt x="872" y="508"/>
                    <a:pt x="871" y="510"/>
                  </a:cubicBezTo>
                  <a:close/>
                  <a:moveTo>
                    <a:pt x="927" y="509"/>
                  </a:moveTo>
                  <a:cubicBezTo>
                    <a:pt x="929" y="508"/>
                    <a:pt x="934" y="508"/>
                    <a:pt x="933" y="506"/>
                  </a:cubicBezTo>
                  <a:cubicBezTo>
                    <a:pt x="931" y="508"/>
                    <a:pt x="928" y="506"/>
                    <a:pt x="927" y="509"/>
                  </a:cubicBezTo>
                  <a:close/>
                  <a:moveTo>
                    <a:pt x="547" y="529"/>
                  </a:moveTo>
                  <a:cubicBezTo>
                    <a:pt x="553" y="530"/>
                    <a:pt x="559" y="531"/>
                    <a:pt x="565" y="532"/>
                  </a:cubicBezTo>
                  <a:cubicBezTo>
                    <a:pt x="567" y="528"/>
                    <a:pt x="571" y="524"/>
                    <a:pt x="575" y="521"/>
                  </a:cubicBezTo>
                  <a:cubicBezTo>
                    <a:pt x="572" y="521"/>
                    <a:pt x="572" y="523"/>
                    <a:pt x="569" y="523"/>
                  </a:cubicBezTo>
                  <a:cubicBezTo>
                    <a:pt x="567" y="522"/>
                    <a:pt x="567" y="520"/>
                    <a:pt x="566" y="519"/>
                  </a:cubicBezTo>
                  <a:cubicBezTo>
                    <a:pt x="566" y="519"/>
                    <a:pt x="567" y="518"/>
                    <a:pt x="567" y="517"/>
                  </a:cubicBezTo>
                  <a:cubicBezTo>
                    <a:pt x="559" y="510"/>
                    <a:pt x="552" y="523"/>
                    <a:pt x="547" y="529"/>
                  </a:cubicBezTo>
                  <a:close/>
                  <a:moveTo>
                    <a:pt x="87" y="519"/>
                  </a:moveTo>
                  <a:cubicBezTo>
                    <a:pt x="90" y="518"/>
                    <a:pt x="97" y="521"/>
                    <a:pt x="98" y="517"/>
                  </a:cubicBezTo>
                  <a:cubicBezTo>
                    <a:pt x="93" y="517"/>
                    <a:pt x="90" y="517"/>
                    <a:pt x="87" y="519"/>
                  </a:cubicBezTo>
                  <a:close/>
                  <a:moveTo>
                    <a:pt x="109" y="519"/>
                  </a:moveTo>
                  <a:cubicBezTo>
                    <a:pt x="115" y="519"/>
                    <a:pt x="121" y="520"/>
                    <a:pt x="124" y="518"/>
                  </a:cubicBezTo>
                  <a:cubicBezTo>
                    <a:pt x="119" y="518"/>
                    <a:pt x="113" y="516"/>
                    <a:pt x="109" y="519"/>
                  </a:cubicBezTo>
                  <a:close/>
                  <a:moveTo>
                    <a:pt x="101" y="519"/>
                  </a:moveTo>
                  <a:cubicBezTo>
                    <a:pt x="103" y="518"/>
                    <a:pt x="107" y="520"/>
                    <a:pt x="108" y="518"/>
                  </a:cubicBezTo>
                  <a:cubicBezTo>
                    <a:pt x="105" y="518"/>
                    <a:pt x="102" y="517"/>
                    <a:pt x="101" y="519"/>
                  </a:cubicBezTo>
                  <a:close/>
                  <a:moveTo>
                    <a:pt x="151" y="519"/>
                  </a:moveTo>
                  <a:cubicBezTo>
                    <a:pt x="143" y="528"/>
                    <a:pt x="134" y="542"/>
                    <a:pt x="127" y="553"/>
                  </a:cubicBezTo>
                  <a:cubicBezTo>
                    <a:pt x="132" y="554"/>
                    <a:pt x="137" y="553"/>
                    <a:pt x="143" y="553"/>
                  </a:cubicBezTo>
                  <a:cubicBezTo>
                    <a:pt x="149" y="540"/>
                    <a:pt x="156" y="530"/>
                    <a:pt x="164" y="519"/>
                  </a:cubicBezTo>
                  <a:cubicBezTo>
                    <a:pt x="158" y="519"/>
                    <a:pt x="155" y="519"/>
                    <a:pt x="151" y="519"/>
                  </a:cubicBezTo>
                  <a:close/>
                  <a:moveTo>
                    <a:pt x="130" y="521"/>
                  </a:moveTo>
                  <a:cubicBezTo>
                    <a:pt x="121" y="531"/>
                    <a:pt x="114" y="542"/>
                    <a:pt x="107" y="553"/>
                  </a:cubicBezTo>
                  <a:cubicBezTo>
                    <a:pt x="113" y="554"/>
                    <a:pt x="118" y="553"/>
                    <a:pt x="124" y="553"/>
                  </a:cubicBezTo>
                  <a:cubicBezTo>
                    <a:pt x="132" y="542"/>
                    <a:pt x="140" y="531"/>
                    <a:pt x="147" y="519"/>
                  </a:cubicBezTo>
                  <a:cubicBezTo>
                    <a:pt x="141" y="521"/>
                    <a:pt x="135" y="520"/>
                    <a:pt x="130" y="521"/>
                  </a:cubicBezTo>
                  <a:close/>
                  <a:moveTo>
                    <a:pt x="106" y="522"/>
                  </a:moveTo>
                  <a:cubicBezTo>
                    <a:pt x="99" y="533"/>
                    <a:pt x="90" y="541"/>
                    <a:pt x="85" y="553"/>
                  </a:cubicBezTo>
                  <a:cubicBezTo>
                    <a:pt x="90" y="554"/>
                    <a:pt x="97" y="551"/>
                    <a:pt x="104" y="553"/>
                  </a:cubicBezTo>
                  <a:cubicBezTo>
                    <a:pt x="112" y="543"/>
                    <a:pt x="118" y="531"/>
                    <a:pt x="126" y="521"/>
                  </a:cubicBezTo>
                  <a:cubicBezTo>
                    <a:pt x="118" y="521"/>
                    <a:pt x="114" y="522"/>
                    <a:pt x="106" y="522"/>
                  </a:cubicBezTo>
                  <a:close/>
                  <a:moveTo>
                    <a:pt x="448" y="523"/>
                  </a:moveTo>
                  <a:cubicBezTo>
                    <a:pt x="449" y="523"/>
                    <a:pt x="452" y="524"/>
                    <a:pt x="452" y="523"/>
                  </a:cubicBezTo>
                  <a:cubicBezTo>
                    <a:pt x="451" y="522"/>
                    <a:pt x="449" y="522"/>
                    <a:pt x="448" y="523"/>
                  </a:cubicBezTo>
                  <a:close/>
                  <a:moveTo>
                    <a:pt x="458" y="524"/>
                  </a:moveTo>
                  <a:cubicBezTo>
                    <a:pt x="461" y="524"/>
                    <a:pt x="469" y="526"/>
                    <a:pt x="472" y="524"/>
                  </a:cubicBezTo>
                  <a:cubicBezTo>
                    <a:pt x="468" y="524"/>
                    <a:pt x="461" y="522"/>
                    <a:pt x="458" y="524"/>
                  </a:cubicBezTo>
                  <a:close/>
                  <a:moveTo>
                    <a:pt x="429" y="526"/>
                  </a:moveTo>
                  <a:cubicBezTo>
                    <a:pt x="421" y="531"/>
                    <a:pt x="413" y="536"/>
                    <a:pt x="405" y="542"/>
                  </a:cubicBezTo>
                  <a:cubicBezTo>
                    <a:pt x="413" y="540"/>
                    <a:pt x="423" y="543"/>
                    <a:pt x="429" y="540"/>
                  </a:cubicBezTo>
                  <a:cubicBezTo>
                    <a:pt x="434" y="537"/>
                    <a:pt x="441" y="531"/>
                    <a:pt x="445" y="527"/>
                  </a:cubicBezTo>
                  <a:cubicBezTo>
                    <a:pt x="440" y="528"/>
                    <a:pt x="434" y="525"/>
                    <a:pt x="429" y="526"/>
                  </a:cubicBezTo>
                  <a:close/>
                  <a:moveTo>
                    <a:pt x="1074" y="544"/>
                  </a:moveTo>
                  <a:cubicBezTo>
                    <a:pt x="1068" y="544"/>
                    <a:pt x="1062" y="545"/>
                    <a:pt x="1056" y="545"/>
                  </a:cubicBezTo>
                  <a:cubicBezTo>
                    <a:pt x="1049" y="546"/>
                    <a:pt x="1042" y="545"/>
                    <a:pt x="1036" y="545"/>
                  </a:cubicBezTo>
                  <a:cubicBezTo>
                    <a:pt x="1029" y="545"/>
                    <a:pt x="1021" y="546"/>
                    <a:pt x="1014" y="546"/>
                  </a:cubicBezTo>
                  <a:cubicBezTo>
                    <a:pt x="1009" y="547"/>
                    <a:pt x="1005" y="547"/>
                    <a:pt x="1002" y="549"/>
                  </a:cubicBezTo>
                  <a:cubicBezTo>
                    <a:pt x="990" y="548"/>
                    <a:pt x="978" y="549"/>
                    <a:pt x="967" y="550"/>
                  </a:cubicBezTo>
                  <a:cubicBezTo>
                    <a:pt x="955" y="551"/>
                    <a:pt x="941" y="552"/>
                    <a:pt x="928" y="554"/>
                  </a:cubicBezTo>
                  <a:cubicBezTo>
                    <a:pt x="927" y="555"/>
                    <a:pt x="928" y="552"/>
                    <a:pt x="926" y="553"/>
                  </a:cubicBezTo>
                  <a:cubicBezTo>
                    <a:pt x="900" y="557"/>
                    <a:pt x="865" y="558"/>
                    <a:pt x="840" y="562"/>
                  </a:cubicBezTo>
                  <a:cubicBezTo>
                    <a:pt x="840" y="563"/>
                    <a:pt x="833" y="562"/>
                    <a:pt x="831" y="563"/>
                  </a:cubicBezTo>
                  <a:cubicBezTo>
                    <a:pt x="830" y="563"/>
                    <a:pt x="830" y="561"/>
                    <a:pt x="828" y="562"/>
                  </a:cubicBezTo>
                  <a:cubicBezTo>
                    <a:pt x="814" y="561"/>
                    <a:pt x="803" y="565"/>
                    <a:pt x="794" y="566"/>
                  </a:cubicBezTo>
                  <a:cubicBezTo>
                    <a:pt x="794" y="559"/>
                    <a:pt x="805" y="562"/>
                    <a:pt x="809" y="559"/>
                  </a:cubicBezTo>
                  <a:cubicBezTo>
                    <a:pt x="809" y="557"/>
                    <a:pt x="810" y="557"/>
                    <a:pt x="809" y="556"/>
                  </a:cubicBezTo>
                  <a:cubicBezTo>
                    <a:pt x="799" y="557"/>
                    <a:pt x="790" y="560"/>
                    <a:pt x="782" y="560"/>
                  </a:cubicBezTo>
                  <a:cubicBezTo>
                    <a:pt x="782" y="562"/>
                    <a:pt x="783" y="566"/>
                    <a:pt x="783" y="568"/>
                  </a:cubicBezTo>
                  <a:cubicBezTo>
                    <a:pt x="803" y="570"/>
                    <a:pt x="821" y="565"/>
                    <a:pt x="839" y="564"/>
                  </a:cubicBezTo>
                  <a:cubicBezTo>
                    <a:pt x="848" y="564"/>
                    <a:pt x="856" y="563"/>
                    <a:pt x="866" y="563"/>
                  </a:cubicBezTo>
                  <a:cubicBezTo>
                    <a:pt x="904" y="561"/>
                    <a:pt x="944" y="557"/>
                    <a:pt x="978" y="558"/>
                  </a:cubicBezTo>
                  <a:cubicBezTo>
                    <a:pt x="979" y="558"/>
                    <a:pt x="980" y="559"/>
                    <a:pt x="981" y="560"/>
                  </a:cubicBezTo>
                  <a:cubicBezTo>
                    <a:pt x="982" y="557"/>
                    <a:pt x="989" y="557"/>
                    <a:pt x="991" y="559"/>
                  </a:cubicBezTo>
                  <a:cubicBezTo>
                    <a:pt x="991" y="560"/>
                    <a:pt x="990" y="560"/>
                    <a:pt x="990" y="561"/>
                  </a:cubicBezTo>
                  <a:cubicBezTo>
                    <a:pt x="993" y="560"/>
                    <a:pt x="996" y="561"/>
                    <a:pt x="999" y="560"/>
                  </a:cubicBezTo>
                  <a:cubicBezTo>
                    <a:pt x="998" y="558"/>
                    <a:pt x="997" y="561"/>
                    <a:pt x="998" y="559"/>
                  </a:cubicBezTo>
                  <a:cubicBezTo>
                    <a:pt x="1011" y="556"/>
                    <a:pt x="1034" y="555"/>
                    <a:pt x="1047" y="555"/>
                  </a:cubicBezTo>
                  <a:cubicBezTo>
                    <a:pt x="1048" y="558"/>
                    <a:pt x="1044" y="557"/>
                    <a:pt x="1044" y="559"/>
                  </a:cubicBezTo>
                  <a:cubicBezTo>
                    <a:pt x="1050" y="559"/>
                    <a:pt x="1055" y="558"/>
                    <a:pt x="1061" y="558"/>
                  </a:cubicBezTo>
                  <a:cubicBezTo>
                    <a:pt x="1060" y="556"/>
                    <a:pt x="1056" y="558"/>
                    <a:pt x="1057" y="555"/>
                  </a:cubicBezTo>
                  <a:cubicBezTo>
                    <a:pt x="1064" y="555"/>
                    <a:pt x="1072" y="554"/>
                    <a:pt x="1078" y="552"/>
                  </a:cubicBezTo>
                  <a:cubicBezTo>
                    <a:pt x="1089" y="550"/>
                    <a:pt x="1099" y="550"/>
                    <a:pt x="1110" y="548"/>
                  </a:cubicBezTo>
                  <a:cubicBezTo>
                    <a:pt x="1115" y="548"/>
                    <a:pt x="1121" y="545"/>
                    <a:pt x="1127" y="547"/>
                  </a:cubicBezTo>
                  <a:cubicBezTo>
                    <a:pt x="1112" y="549"/>
                    <a:pt x="1098" y="550"/>
                    <a:pt x="1086" y="554"/>
                  </a:cubicBezTo>
                  <a:cubicBezTo>
                    <a:pt x="1104" y="554"/>
                    <a:pt x="1116" y="552"/>
                    <a:pt x="1131" y="551"/>
                  </a:cubicBezTo>
                  <a:cubicBezTo>
                    <a:pt x="1148" y="550"/>
                    <a:pt x="1165" y="551"/>
                    <a:pt x="1181" y="549"/>
                  </a:cubicBezTo>
                  <a:cubicBezTo>
                    <a:pt x="1193" y="548"/>
                    <a:pt x="1206" y="548"/>
                    <a:pt x="1219" y="547"/>
                  </a:cubicBezTo>
                  <a:cubicBezTo>
                    <a:pt x="1245" y="545"/>
                    <a:pt x="1271" y="541"/>
                    <a:pt x="1298" y="540"/>
                  </a:cubicBezTo>
                  <a:cubicBezTo>
                    <a:pt x="1300" y="540"/>
                    <a:pt x="1300" y="543"/>
                    <a:pt x="1302" y="543"/>
                  </a:cubicBezTo>
                  <a:cubicBezTo>
                    <a:pt x="1304" y="538"/>
                    <a:pt x="1300" y="532"/>
                    <a:pt x="1300" y="531"/>
                  </a:cubicBezTo>
                  <a:cubicBezTo>
                    <a:pt x="1296" y="528"/>
                    <a:pt x="1290" y="526"/>
                    <a:pt x="1284" y="526"/>
                  </a:cubicBezTo>
                  <a:cubicBezTo>
                    <a:pt x="1275" y="527"/>
                    <a:pt x="1264" y="530"/>
                    <a:pt x="1254" y="531"/>
                  </a:cubicBezTo>
                  <a:cubicBezTo>
                    <a:pt x="1240" y="531"/>
                    <a:pt x="1227" y="531"/>
                    <a:pt x="1217" y="533"/>
                  </a:cubicBezTo>
                  <a:cubicBezTo>
                    <a:pt x="1241" y="532"/>
                    <a:pt x="1266" y="532"/>
                    <a:pt x="1287" y="532"/>
                  </a:cubicBezTo>
                  <a:cubicBezTo>
                    <a:pt x="1290" y="532"/>
                    <a:pt x="1295" y="529"/>
                    <a:pt x="1296" y="534"/>
                  </a:cubicBezTo>
                  <a:cubicBezTo>
                    <a:pt x="1295" y="535"/>
                    <a:pt x="1293" y="537"/>
                    <a:pt x="1291" y="537"/>
                  </a:cubicBezTo>
                  <a:cubicBezTo>
                    <a:pt x="1268" y="540"/>
                    <a:pt x="1239" y="544"/>
                    <a:pt x="1215" y="542"/>
                  </a:cubicBezTo>
                  <a:cubicBezTo>
                    <a:pt x="1216" y="542"/>
                    <a:pt x="1217" y="542"/>
                    <a:pt x="1217" y="543"/>
                  </a:cubicBezTo>
                  <a:cubicBezTo>
                    <a:pt x="1206" y="540"/>
                    <a:pt x="1193" y="540"/>
                    <a:pt x="1181" y="540"/>
                  </a:cubicBezTo>
                  <a:cubicBezTo>
                    <a:pt x="1183" y="541"/>
                    <a:pt x="1186" y="541"/>
                    <a:pt x="1188" y="542"/>
                  </a:cubicBezTo>
                  <a:cubicBezTo>
                    <a:pt x="1185" y="541"/>
                    <a:pt x="1182" y="543"/>
                    <a:pt x="1179" y="542"/>
                  </a:cubicBezTo>
                  <a:cubicBezTo>
                    <a:pt x="1180" y="541"/>
                    <a:pt x="1181" y="540"/>
                    <a:pt x="1179" y="540"/>
                  </a:cubicBezTo>
                  <a:cubicBezTo>
                    <a:pt x="1177" y="540"/>
                    <a:pt x="1179" y="541"/>
                    <a:pt x="1177" y="542"/>
                  </a:cubicBezTo>
                  <a:cubicBezTo>
                    <a:pt x="1174" y="542"/>
                    <a:pt x="1171" y="543"/>
                    <a:pt x="1169" y="542"/>
                  </a:cubicBezTo>
                  <a:cubicBezTo>
                    <a:pt x="1169" y="541"/>
                    <a:pt x="1172" y="542"/>
                    <a:pt x="1172" y="541"/>
                  </a:cubicBezTo>
                  <a:cubicBezTo>
                    <a:pt x="1169" y="540"/>
                    <a:pt x="1167" y="541"/>
                    <a:pt x="1165" y="540"/>
                  </a:cubicBezTo>
                  <a:cubicBezTo>
                    <a:pt x="1166" y="540"/>
                    <a:pt x="1168" y="540"/>
                    <a:pt x="1168" y="539"/>
                  </a:cubicBezTo>
                  <a:cubicBezTo>
                    <a:pt x="1142" y="538"/>
                    <a:pt x="1111" y="539"/>
                    <a:pt x="1088" y="538"/>
                  </a:cubicBezTo>
                  <a:cubicBezTo>
                    <a:pt x="1063" y="538"/>
                    <a:pt x="1037" y="540"/>
                    <a:pt x="1010" y="539"/>
                  </a:cubicBezTo>
                  <a:cubicBezTo>
                    <a:pt x="996" y="539"/>
                    <a:pt x="980" y="539"/>
                    <a:pt x="965" y="541"/>
                  </a:cubicBezTo>
                  <a:cubicBezTo>
                    <a:pt x="959" y="541"/>
                    <a:pt x="954" y="543"/>
                    <a:pt x="948" y="543"/>
                  </a:cubicBezTo>
                  <a:cubicBezTo>
                    <a:pt x="947" y="543"/>
                    <a:pt x="946" y="542"/>
                    <a:pt x="945" y="542"/>
                  </a:cubicBezTo>
                  <a:cubicBezTo>
                    <a:pt x="933" y="543"/>
                    <a:pt x="921" y="545"/>
                    <a:pt x="909" y="545"/>
                  </a:cubicBezTo>
                  <a:cubicBezTo>
                    <a:pt x="902" y="545"/>
                    <a:pt x="896" y="544"/>
                    <a:pt x="890" y="545"/>
                  </a:cubicBezTo>
                  <a:cubicBezTo>
                    <a:pt x="888" y="545"/>
                    <a:pt x="886" y="546"/>
                    <a:pt x="884" y="546"/>
                  </a:cubicBezTo>
                  <a:cubicBezTo>
                    <a:pt x="870" y="548"/>
                    <a:pt x="856" y="546"/>
                    <a:pt x="843" y="550"/>
                  </a:cubicBezTo>
                  <a:cubicBezTo>
                    <a:pt x="850" y="550"/>
                    <a:pt x="859" y="549"/>
                    <a:pt x="867" y="548"/>
                  </a:cubicBezTo>
                  <a:cubicBezTo>
                    <a:pt x="873" y="548"/>
                    <a:pt x="881" y="546"/>
                    <a:pt x="883" y="550"/>
                  </a:cubicBezTo>
                  <a:cubicBezTo>
                    <a:pt x="879" y="552"/>
                    <a:pt x="875" y="551"/>
                    <a:pt x="871" y="552"/>
                  </a:cubicBezTo>
                  <a:cubicBezTo>
                    <a:pt x="866" y="551"/>
                    <a:pt x="859" y="551"/>
                    <a:pt x="852" y="551"/>
                  </a:cubicBezTo>
                  <a:cubicBezTo>
                    <a:pt x="841" y="553"/>
                    <a:pt x="827" y="555"/>
                    <a:pt x="818" y="555"/>
                  </a:cubicBezTo>
                  <a:cubicBezTo>
                    <a:pt x="815" y="556"/>
                    <a:pt x="809" y="552"/>
                    <a:pt x="810" y="559"/>
                  </a:cubicBezTo>
                  <a:cubicBezTo>
                    <a:pt x="816" y="558"/>
                    <a:pt x="822" y="557"/>
                    <a:pt x="828" y="556"/>
                  </a:cubicBezTo>
                  <a:cubicBezTo>
                    <a:pt x="828" y="557"/>
                    <a:pt x="827" y="558"/>
                    <a:pt x="826" y="559"/>
                  </a:cubicBezTo>
                  <a:cubicBezTo>
                    <a:pt x="835" y="560"/>
                    <a:pt x="845" y="555"/>
                    <a:pt x="856" y="555"/>
                  </a:cubicBezTo>
                  <a:cubicBezTo>
                    <a:pt x="861" y="556"/>
                    <a:pt x="867" y="556"/>
                    <a:pt x="874" y="555"/>
                  </a:cubicBezTo>
                  <a:cubicBezTo>
                    <a:pt x="899" y="553"/>
                    <a:pt x="933" y="550"/>
                    <a:pt x="959" y="548"/>
                  </a:cubicBezTo>
                  <a:cubicBezTo>
                    <a:pt x="963" y="548"/>
                    <a:pt x="966" y="549"/>
                    <a:pt x="969" y="546"/>
                  </a:cubicBezTo>
                  <a:cubicBezTo>
                    <a:pt x="962" y="547"/>
                    <a:pt x="956" y="547"/>
                    <a:pt x="948" y="547"/>
                  </a:cubicBezTo>
                  <a:cubicBezTo>
                    <a:pt x="942" y="548"/>
                    <a:pt x="936" y="550"/>
                    <a:pt x="930" y="550"/>
                  </a:cubicBezTo>
                  <a:cubicBezTo>
                    <a:pt x="927" y="550"/>
                    <a:pt x="924" y="549"/>
                    <a:pt x="921" y="549"/>
                  </a:cubicBezTo>
                  <a:cubicBezTo>
                    <a:pt x="915" y="550"/>
                    <a:pt x="907" y="553"/>
                    <a:pt x="903" y="550"/>
                  </a:cubicBezTo>
                  <a:cubicBezTo>
                    <a:pt x="932" y="548"/>
                    <a:pt x="962" y="544"/>
                    <a:pt x="989" y="544"/>
                  </a:cubicBezTo>
                  <a:cubicBezTo>
                    <a:pt x="998" y="544"/>
                    <a:pt x="1006" y="546"/>
                    <a:pt x="1014" y="544"/>
                  </a:cubicBezTo>
                  <a:cubicBezTo>
                    <a:pt x="1015" y="544"/>
                    <a:pt x="1016" y="543"/>
                    <a:pt x="1017" y="542"/>
                  </a:cubicBezTo>
                  <a:cubicBezTo>
                    <a:pt x="1034" y="543"/>
                    <a:pt x="1053" y="540"/>
                    <a:pt x="1071" y="541"/>
                  </a:cubicBezTo>
                  <a:cubicBezTo>
                    <a:pt x="1086" y="541"/>
                    <a:pt x="1104" y="540"/>
                    <a:pt x="1120" y="540"/>
                  </a:cubicBezTo>
                  <a:cubicBezTo>
                    <a:pt x="1133" y="540"/>
                    <a:pt x="1146" y="538"/>
                    <a:pt x="1159" y="541"/>
                  </a:cubicBezTo>
                  <a:cubicBezTo>
                    <a:pt x="1133" y="542"/>
                    <a:pt x="1104" y="543"/>
                    <a:pt x="1074" y="544"/>
                  </a:cubicBezTo>
                  <a:close/>
                  <a:moveTo>
                    <a:pt x="357" y="532"/>
                  </a:moveTo>
                  <a:cubicBezTo>
                    <a:pt x="359" y="532"/>
                    <a:pt x="359" y="530"/>
                    <a:pt x="359" y="530"/>
                  </a:cubicBezTo>
                  <a:cubicBezTo>
                    <a:pt x="360" y="530"/>
                    <a:pt x="360" y="531"/>
                    <a:pt x="361" y="531"/>
                  </a:cubicBezTo>
                  <a:cubicBezTo>
                    <a:pt x="363" y="529"/>
                    <a:pt x="368" y="530"/>
                    <a:pt x="371" y="527"/>
                  </a:cubicBezTo>
                  <a:cubicBezTo>
                    <a:pt x="366" y="528"/>
                    <a:pt x="359" y="527"/>
                    <a:pt x="357" y="532"/>
                  </a:cubicBezTo>
                  <a:close/>
                  <a:moveTo>
                    <a:pt x="404" y="527"/>
                  </a:moveTo>
                  <a:cubicBezTo>
                    <a:pt x="404" y="528"/>
                    <a:pt x="404" y="529"/>
                    <a:pt x="403" y="529"/>
                  </a:cubicBezTo>
                  <a:cubicBezTo>
                    <a:pt x="398" y="531"/>
                    <a:pt x="391" y="532"/>
                    <a:pt x="387" y="536"/>
                  </a:cubicBezTo>
                  <a:cubicBezTo>
                    <a:pt x="393" y="536"/>
                    <a:pt x="397" y="533"/>
                    <a:pt x="404" y="535"/>
                  </a:cubicBezTo>
                  <a:cubicBezTo>
                    <a:pt x="404" y="535"/>
                    <a:pt x="403" y="536"/>
                    <a:pt x="404" y="536"/>
                  </a:cubicBezTo>
                  <a:cubicBezTo>
                    <a:pt x="405" y="535"/>
                    <a:pt x="405" y="534"/>
                    <a:pt x="407" y="534"/>
                  </a:cubicBezTo>
                  <a:cubicBezTo>
                    <a:pt x="407" y="535"/>
                    <a:pt x="407" y="536"/>
                    <a:pt x="408" y="536"/>
                  </a:cubicBezTo>
                  <a:cubicBezTo>
                    <a:pt x="413" y="533"/>
                    <a:pt x="418" y="531"/>
                    <a:pt x="421" y="527"/>
                  </a:cubicBezTo>
                  <a:cubicBezTo>
                    <a:pt x="417" y="527"/>
                    <a:pt x="408" y="529"/>
                    <a:pt x="404" y="527"/>
                  </a:cubicBezTo>
                  <a:close/>
                  <a:moveTo>
                    <a:pt x="452" y="527"/>
                  </a:moveTo>
                  <a:cubicBezTo>
                    <a:pt x="451" y="528"/>
                    <a:pt x="452" y="529"/>
                    <a:pt x="451" y="530"/>
                  </a:cubicBezTo>
                  <a:cubicBezTo>
                    <a:pt x="447" y="530"/>
                    <a:pt x="442" y="534"/>
                    <a:pt x="438" y="537"/>
                  </a:cubicBezTo>
                  <a:cubicBezTo>
                    <a:pt x="437" y="538"/>
                    <a:pt x="434" y="539"/>
                    <a:pt x="434" y="541"/>
                  </a:cubicBezTo>
                  <a:cubicBezTo>
                    <a:pt x="445" y="542"/>
                    <a:pt x="455" y="536"/>
                    <a:pt x="463" y="530"/>
                  </a:cubicBezTo>
                  <a:cubicBezTo>
                    <a:pt x="460" y="528"/>
                    <a:pt x="456" y="527"/>
                    <a:pt x="452" y="527"/>
                  </a:cubicBezTo>
                  <a:close/>
                  <a:moveTo>
                    <a:pt x="386" y="533"/>
                  </a:moveTo>
                  <a:cubicBezTo>
                    <a:pt x="389" y="531"/>
                    <a:pt x="393" y="531"/>
                    <a:pt x="395" y="529"/>
                  </a:cubicBezTo>
                  <a:cubicBezTo>
                    <a:pt x="391" y="529"/>
                    <a:pt x="387" y="530"/>
                    <a:pt x="386" y="533"/>
                  </a:cubicBezTo>
                  <a:close/>
                  <a:moveTo>
                    <a:pt x="489" y="534"/>
                  </a:moveTo>
                  <a:cubicBezTo>
                    <a:pt x="488" y="532"/>
                    <a:pt x="491" y="533"/>
                    <a:pt x="490" y="532"/>
                  </a:cubicBezTo>
                  <a:cubicBezTo>
                    <a:pt x="485" y="528"/>
                    <a:pt x="479" y="529"/>
                    <a:pt x="472" y="529"/>
                  </a:cubicBezTo>
                  <a:cubicBezTo>
                    <a:pt x="468" y="533"/>
                    <a:pt x="463" y="536"/>
                    <a:pt x="459" y="540"/>
                  </a:cubicBezTo>
                  <a:cubicBezTo>
                    <a:pt x="468" y="540"/>
                    <a:pt x="479" y="540"/>
                    <a:pt x="485" y="536"/>
                  </a:cubicBezTo>
                  <a:cubicBezTo>
                    <a:pt x="486" y="534"/>
                    <a:pt x="487" y="532"/>
                    <a:pt x="489" y="531"/>
                  </a:cubicBezTo>
                  <a:cubicBezTo>
                    <a:pt x="490" y="533"/>
                    <a:pt x="486" y="534"/>
                    <a:pt x="489" y="534"/>
                  </a:cubicBezTo>
                  <a:close/>
                  <a:moveTo>
                    <a:pt x="356" y="542"/>
                  </a:moveTo>
                  <a:cubicBezTo>
                    <a:pt x="367" y="539"/>
                    <a:pt x="384" y="539"/>
                    <a:pt x="386" y="529"/>
                  </a:cubicBezTo>
                  <a:cubicBezTo>
                    <a:pt x="374" y="531"/>
                    <a:pt x="364" y="535"/>
                    <a:pt x="356" y="542"/>
                  </a:cubicBezTo>
                  <a:close/>
                  <a:moveTo>
                    <a:pt x="499" y="530"/>
                  </a:moveTo>
                  <a:cubicBezTo>
                    <a:pt x="505" y="531"/>
                    <a:pt x="512" y="532"/>
                    <a:pt x="517" y="530"/>
                  </a:cubicBezTo>
                  <a:cubicBezTo>
                    <a:pt x="513" y="531"/>
                    <a:pt x="504" y="528"/>
                    <a:pt x="499" y="530"/>
                  </a:cubicBezTo>
                  <a:close/>
                  <a:moveTo>
                    <a:pt x="319" y="536"/>
                  </a:moveTo>
                  <a:cubicBezTo>
                    <a:pt x="319" y="537"/>
                    <a:pt x="319" y="537"/>
                    <a:pt x="320" y="537"/>
                  </a:cubicBezTo>
                  <a:cubicBezTo>
                    <a:pt x="318" y="539"/>
                    <a:pt x="316" y="539"/>
                    <a:pt x="314" y="541"/>
                  </a:cubicBezTo>
                  <a:cubicBezTo>
                    <a:pt x="317" y="541"/>
                    <a:pt x="324" y="539"/>
                    <a:pt x="327" y="539"/>
                  </a:cubicBezTo>
                  <a:cubicBezTo>
                    <a:pt x="328" y="538"/>
                    <a:pt x="327" y="537"/>
                    <a:pt x="328" y="537"/>
                  </a:cubicBezTo>
                  <a:cubicBezTo>
                    <a:pt x="336" y="539"/>
                    <a:pt x="345" y="535"/>
                    <a:pt x="351" y="531"/>
                  </a:cubicBezTo>
                  <a:cubicBezTo>
                    <a:pt x="340" y="531"/>
                    <a:pt x="331" y="534"/>
                    <a:pt x="319" y="536"/>
                  </a:cubicBezTo>
                  <a:close/>
                  <a:moveTo>
                    <a:pt x="1131" y="532"/>
                  </a:moveTo>
                  <a:cubicBezTo>
                    <a:pt x="1149" y="532"/>
                    <a:pt x="1171" y="534"/>
                    <a:pt x="1184" y="532"/>
                  </a:cubicBezTo>
                  <a:cubicBezTo>
                    <a:pt x="1167" y="530"/>
                    <a:pt x="1146" y="530"/>
                    <a:pt x="1131" y="532"/>
                  </a:cubicBezTo>
                  <a:close/>
                  <a:moveTo>
                    <a:pt x="1044" y="533"/>
                  </a:moveTo>
                  <a:cubicBezTo>
                    <a:pt x="1058" y="533"/>
                    <a:pt x="1068" y="534"/>
                    <a:pt x="1082" y="532"/>
                  </a:cubicBezTo>
                  <a:cubicBezTo>
                    <a:pt x="1068" y="532"/>
                    <a:pt x="1055" y="531"/>
                    <a:pt x="1044" y="533"/>
                  </a:cubicBezTo>
                  <a:close/>
                  <a:moveTo>
                    <a:pt x="1190" y="532"/>
                  </a:moveTo>
                  <a:cubicBezTo>
                    <a:pt x="1188" y="532"/>
                    <a:pt x="1186" y="531"/>
                    <a:pt x="1185" y="532"/>
                  </a:cubicBezTo>
                  <a:cubicBezTo>
                    <a:pt x="1187" y="532"/>
                    <a:pt x="1188" y="533"/>
                    <a:pt x="1190" y="532"/>
                  </a:cubicBezTo>
                  <a:close/>
                  <a:moveTo>
                    <a:pt x="338" y="545"/>
                  </a:moveTo>
                  <a:cubicBezTo>
                    <a:pt x="348" y="543"/>
                    <a:pt x="355" y="540"/>
                    <a:pt x="361" y="535"/>
                  </a:cubicBezTo>
                  <a:cubicBezTo>
                    <a:pt x="359" y="535"/>
                    <a:pt x="359" y="536"/>
                    <a:pt x="357" y="536"/>
                  </a:cubicBezTo>
                  <a:cubicBezTo>
                    <a:pt x="357" y="534"/>
                    <a:pt x="358" y="534"/>
                    <a:pt x="357" y="532"/>
                  </a:cubicBezTo>
                  <a:cubicBezTo>
                    <a:pt x="355" y="533"/>
                    <a:pt x="353" y="535"/>
                    <a:pt x="353" y="539"/>
                  </a:cubicBezTo>
                  <a:cubicBezTo>
                    <a:pt x="349" y="541"/>
                    <a:pt x="340" y="542"/>
                    <a:pt x="338" y="545"/>
                  </a:cubicBezTo>
                  <a:close/>
                  <a:moveTo>
                    <a:pt x="350" y="535"/>
                  </a:moveTo>
                  <a:cubicBezTo>
                    <a:pt x="352" y="535"/>
                    <a:pt x="353" y="534"/>
                    <a:pt x="353" y="533"/>
                  </a:cubicBezTo>
                  <a:cubicBezTo>
                    <a:pt x="352" y="533"/>
                    <a:pt x="351" y="533"/>
                    <a:pt x="350" y="535"/>
                  </a:cubicBezTo>
                  <a:close/>
                  <a:moveTo>
                    <a:pt x="680" y="535"/>
                  </a:moveTo>
                  <a:cubicBezTo>
                    <a:pt x="680" y="534"/>
                    <a:pt x="677" y="534"/>
                    <a:pt x="675" y="533"/>
                  </a:cubicBezTo>
                  <a:cubicBezTo>
                    <a:pt x="675" y="535"/>
                    <a:pt x="678" y="534"/>
                    <a:pt x="676" y="536"/>
                  </a:cubicBezTo>
                  <a:cubicBezTo>
                    <a:pt x="679" y="536"/>
                    <a:pt x="678" y="534"/>
                    <a:pt x="680" y="535"/>
                  </a:cubicBezTo>
                  <a:close/>
                  <a:moveTo>
                    <a:pt x="515" y="534"/>
                  </a:moveTo>
                  <a:cubicBezTo>
                    <a:pt x="516" y="536"/>
                    <a:pt x="514" y="536"/>
                    <a:pt x="515" y="539"/>
                  </a:cubicBezTo>
                  <a:cubicBezTo>
                    <a:pt x="522" y="537"/>
                    <a:pt x="531" y="540"/>
                    <a:pt x="537" y="536"/>
                  </a:cubicBezTo>
                  <a:cubicBezTo>
                    <a:pt x="530" y="532"/>
                    <a:pt x="523" y="535"/>
                    <a:pt x="515" y="534"/>
                  </a:cubicBezTo>
                  <a:close/>
                  <a:moveTo>
                    <a:pt x="654" y="539"/>
                  </a:moveTo>
                  <a:cubicBezTo>
                    <a:pt x="659" y="538"/>
                    <a:pt x="661" y="535"/>
                    <a:pt x="666" y="535"/>
                  </a:cubicBezTo>
                  <a:cubicBezTo>
                    <a:pt x="664" y="533"/>
                    <a:pt x="656" y="537"/>
                    <a:pt x="654" y="539"/>
                  </a:cubicBezTo>
                  <a:close/>
                  <a:moveTo>
                    <a:pt x="491" y="539"/>
                  </a:moveTo>
                  <a:cubicBezTo>
                    <a:pt x="500" y="539"/>
                    <a:pt x="508" y="540"/>
                    <a:pt x="511" y="535"/>
                  </a:cubicBezTo>
                  <a:cubicBezTo>
                    <a:pt x="504" y="535"/>
                    <a:pt x="496" y="532"/>
                    <a:pt x="491" y="539"/>
                  </a:cubicBezTo>
                  <a:close/>
                  <a:moveTo>
                    <a:pt x="1103" y="536"/>
                  </a:moveTo>
                  <a:cubicBezTo>
                    <a:pt x="1109" y="536"/>
                    <a:pt x="1117" y="537"/>
                    <a:pt x="1121" y="536"/>
                  </a:cubicBezTo>
                  <a:cubicBezTo>
                    <a:pt x="1115" y="535"/>
                    <a:pt x="1108" y="534"/>
                    <a:pt x="1103" y="536"/>
                  </a:cubicBezTo>
                  <a:close/>
                  <a:moveTo>
                    <a:pt x="1123" y="536"/>
                  </a:moveTo>
                  <a:cubicBezTo>
                    <a:pt x="1124" y="535"/>
                    <a:pt x="1124" y="537"/>
                    <a:pt x="1126" y="536"/>
                  </a:cubicBezTo>
                  <a:cubicBezTo>
                    <a:pt x="1126" y="533"/>
                    <a:pt x="1122" y="536"/>
                    <a:pt x="1123" y="536"/>
                  </a:cubicBezTo>
                  <a:close/>
                  <a:moveTo>
                    <a:pt x="449" y="541"/>
                  </a:moveTo>
                  <a:cubicBezTo>
                    <a:pt x="454" y="541"/>
                    <a:pt x="458" y="538"/>
                    <a:pt x="458" y="535"/>
                  </a:cubicBezTo>
                  <a:cubicBezTo>
                    <a:pt x="456" y="538"/>
                    <a:pt x="451" y="537"/>
                    <a:pt x="449" y="541"/>
                  </a:cubicBezTo>
                  <a:close/>
                  <a:moveTo>
                    <a:pt x="540" y="537"/>
                  </a:moveTo>
                  <a:cubicBezTo>
                    <a:pt x="542" y="538"/>
                    <a:pt x="552" y="538"/>
                    <a:pt x="553" y="537"/>
                  </a:cubicBezTo>
                  <a:cubicBezTo>
                    <a:pt x="549" y="538"/>
                    <a:pt x="544" y="533"/>
                    <a:pt x="540" y="537"/>
                  </a:cubicBezTo>
                  <a:close/>
                  <a:moveTo>
                    <a:pt x="1070" y="536"/>
                  </a:moveTo>
                  <a:cubicBezTo>
                    <a:pt x="1082" y="537"/>
                    <a:pt x="1093" y="537"/>
                    <a:pt x="1103" y="535"/>
                  </a:cubicBezTo>
                  <a:cubicBezTo>
                    <a:pt x="1091" y="536"/>
                    <a:pt x="1081" y="535"/>
                    <a:pt x="1070" y="536"/>
                  </a:cubicBezTo>
                  <a:close/>
                  <a:moveTo>
                    <a:pt x="1133" y="536"/>
                  </a:moveTo>
                  <a:cubicBezTo>
                    <a:pt x="1130" y="536"/>
                    <a:pt x="1128" y="534"/>
                    <a:pt x="1126" y="536"/>
                  </a:cubicBezTo>
                  <a:cubicBezTo>
                    <a:pt x="1128" y="536"/>
                    <a:pt x="1135" y="537"/>
                    <a:pt x="1133" y="536"/>
                  </a:cubicBezTo>
                  <a:close/>
                  <a:moveTo>
                    <a:pt x="1139" y="536"/>
                  </a:moveTo>
                  <a:cubicBezTo>
                    <a:pt x="1138" y="536"/>
                    <a:pt x="1138" y="535"/>
                    <a:pt x="1137" y="535"/>
                  </a:cubicBezTo>
                  <a:cubicBezTo>
                    <a:pt x="1137" y="536"/>
                    <a:pt x="1136" y="535"/>
                    <a:pt x="1135" y="536"/>
                  </a:cubicBezTo>
                  <a:cubicBezTo>
                    <a:pt x="1140" y="536"/>
                    <a:pt x="1144" y="536"/>
                    <a:pt x="1139" y="536"/>
                  </a:cubicBezTo>
                  <a:close/>
                  <a:moveTo>
                    <a:pt x="1238" y="536"/>
                  </a:moveTo>
                  <a:cubicBezTo>
                    <a:pt x="1233" y="536"/>
                    <a:pt x="1228" y="538"/>
                    <a:pt x="1222" y="537"/>
                  </a:cubicBezTo>
                  <a:cubicBezTo>
                    <a:pt x="1202" y="536"/>
                    <a:pt x="1179" y="534"/>
                    <a:pt x="1165" y="537"/>
                  </a:cubicBezTo>
                  <a:cubicBezTo>
                    <a:pt x="1201" y="536"/>
                    <a:pt x="1238" y="544"/>
                    <a:pt x="1273" y="536"/>
                  </a:cubicBezTo>
                  <a:cubicBezTo>
                    <a:pt x="1262" y="536"/>
                    <a:pt x="1251" y="535"/>
                    <a:pt x="1238" y="536"/>
                  </a:cubicBezTo>
                  <a:close/>
                  <a:moveTo>
                    <a:pt x="1003" y="537"/>
                  </a:moveTo>
                  <a:cubicBezTo>
                    <a:pt x="1005" y="538"/>
                    <a:pt x="1008" y="537"/>
                    <a:pt x="1012" y="537"/>
                  </a:cubicBezTo>
                  <a:cubicBezTo>
                    <a:pt x="1010" y="534"/>
                    <a:pt x="1006" y="537"/>
                    <a:pt x="1003" y="537"/>
                  </a:cubicBezTo>
                  <a:close/>
                  <a:moveTo>
                    <a:pt x="1150" y="537"/>
                  </a:moveTo>
                  <a:cubicBezTo>
                    <a:pt x="1152" y="536"/>
                    <a:pt x="1154" y="537"/>
                    <a:pt x="1154" y="536"/>
                  </a:cubicBezTo>
                  <a:cubicBezTo>
                    <a:pt x="1153" y="536"/>
                    <a:pt x="1150" y="535"/>
                    <a:pt x="1150" y="537"/>
                  </a:cubicBezTo>
                  <a:close/>
                  <a:moveTo>
                    <a:pt x="293" y="545"/>
                  </a:moveTo>
                  <a:cubicBezTo>
                    <a:pt x="302" y="544"/>
                    <a:pt x="310" y="542"/>
                    <a:pt x="316" y="537"/>
                  </a:cubicBezTo>
                  <a:cubicBezTo>
                    <a:pt x="301" y="538"/>
                    <a:pt x="289" y="543"/>
                    <a:pt x="275" y="544"/>
                  </a:cubicBezTo>
                  <a:cubicBezTo>
                    <a:pt x="274" y="546"/>
                    <a:pt x="272" y="547"/>
                    <a:pt x="271" y="548"/>
                  </a:cubicBezTo>
                  <a:cubicBezTo>
                    <a:pt x="279" y="548"/>
                    <a:pt x="284" y="547"/>
                    <a:pt x="289" y="544"/>
                  </a:cubicBezTo>
                  <a:cubicBezTo>
                    <a:pt x="290" y="544"/>
                    <a:pt x="290" y="545"/>
                    <a:pt x="291" y="545"/>
                  </a:cubicBezTo>
                  <a:cubicBezTo>
                    <a:pt x="293" y="545"/>
                    <a:pt x="292" y="542"/>
                    <a:pt x="295" y="543"/>
                  </a:cubicBezTo>
                  <a:cubicBezTo>
                    <a:pt x="295" y="544"/>
                    <a:pt x="292" y="545"/>
                    <a:pt x="293" y="545"/>
                  </a:cubicBezTo>
                  <a:close/>
                  <a:moveTo>
                    <a:pt x="378" y="539"/>
                  </a:moveTo>
                  <a:cubicBezTo>
                    <a:pt x="377" y="542"/>
                    <a:pt x="373" y="542"/>
                    <a:pt x="372" y="544"/>
                  </a:cubicBezTo>
                  <a:cubicBezTo>
                    <a:pt x="385" y="542"/>
                    <a:pt x="398" y="545"/>
                    <a:pt x="406" y="537"/>
                  </a:cubicBezTo>
                  <a:cubicBezTo>
                    <a:pt x="393" y="536"/>
                    <a:pt x="389" y="539"/>
                    <a:pt x="378" y="539"/>
                  </a:cubicBezTo>
                  <a:close/>
                  <a:moveTo>
                    <a:pt x="978" y="539"/>
                  </a:moveTo>
                  <a:cubicBezTo>
                    <a:pt x="980" y="539"/>
                    <a:pt x="981" y="538"/>
                    <a:pt x="981" y="538"/>
                  </a:cubicBezTo>
                  <a:cubicBezTo>
                    <a:pt x="980" y="538"/>
                    <a:pt x="979" y="537"/>
                    <a:pt x="978" y="539"/>
                  </a:cubicBezTo>
                  <a:close/>
                  <a:moveTo>
                    <a:pt x="335" y="542"/>
                  </a:moveTo>
                  <a:cubicBezTo>
                    <a:pt x="338" y="542"/>
                    <a:pt x="340" y="541"/>
                    <a:pt x="343" y="541"/>
                  </a:cubicBezTo>
                  <a:cubicBezTo>
                    <a:pt x="342" y="538"/>
                    <a:pt x="346" y="539"/>
                    <a:pt x="347" y="539"/>
                  </a:cubicBezTo>
                  <a:cubicBezTo>
                    <a:pt x="343" y="536"/>
                    <a:pt x="337" y="540"/>
                    <a:pt x="335" y="542"/>
                  </a:cubicBezTo>
                  <a:close/>
                  <a:moveTo>
                    <a:pt x="658" y="541"/>
                  </a:moveTo>
                  <a:cubicBezTo>
                    <a:pt x="659" y="539"/>
                    <a:pt x="666" y="542"/>
                    <a:pt x="665" y="538"/>
                  </a:cubicBezTo>
                  <a:cubicBezTo>
                    <a:pt x="663" y="539"/>
                    <a:pt x="658" y="540"/>
                    <a:pt x="658" y="541"/>
                  </a:cubicBezTo>
                  <a:close/>
                  <a:moveTo>
                    <a:pt x="645" y="541"/>
                  </a:moveTo>
                  <a:cubicBezTo>
                    <a:pt x="649" y="541"/>
                    <a:pt x="652" y="541"/>
                    <a:pt x="653" y="539"/>
                  </a:cubicBezTo>
                  <a:cubicBezTo>
                    <a:pt x="650" y="539"/>
                    <a:pt x="648" y="540"/>
                    <a:pt x="645" y="541"/>
                  </a:cubicBezTo>
                  <a:close/>
                  <a:moveTo>
                    <a:pt x="925" y="542"/>
                  </a:moveTo>
                  <a:cubicBezTo>
                    <a:pt x="926" y="541"/>
                    <a:pt x="927" y="542"/>
                    <a:pt x="928" y="543"/>
                  </a:cubicBezTo>
                  <a:cubicBezTo>
                    <a:pt x="934" y="539"/>
                    <a:pt x="945" y="542"/>
                    <a:pt x="954" y="539"/>
                  </a:cubicBezTo>
                  <a:cubicBezTo>
                    <a:pt x="945" y="540"/>
                    <a:pt x="934" y="538"/>
                    <a:pt x="925" y="542"/>
                  </a:cubicBezTo>
                  <a:close/>
                  <a:moveTo>
                    <a:pt x="680" y="541"/>
                  </a:moveTo>
                  <a:cubicBezTo>
                    <a:pt x="684" y="543"/>
                    <a:pt x="687" y="545"/>
                    <a:pt x="693" y="543"/>
                  </a:cubicBezTo>
                  <a:cubicBezTo>
                    <a:pt x="693" y="545"/>
                    <a:pt x="692" y="546"/>
                    <a:pt x="692" y="547"/>
                  </a:cubicBezTo>
                  <a:cubicBezTo>
                    <a:pt x="695" y="548"/>
                    <a:pt x="697" y="550"/>
                    <a:pt x="700" y="550"/>
                  </a:cubicBezTo>
                  <a:cubicBezTo>
                    <a:pt x="702" y="549"/>
                    <a:pt x="704" y="549"/>
                    <a:pt x="706" y="547"/>
                  </a:cubicBezTo>
                  <a:cubicBezTo>
                    <a:pt x="699" y="543"/>
                    <a:pt x="687" y="540"/>
                    <a:pt x="680" y="541"/>
                  </a:cubicBezTo>
                  <a:close/>
                  <a:moveTo>
                    <a:pt x="326" y="541"/>
                  </a:moveTo>
                  <a:cubicBezTo>
                    <a:pt x="326" y="542"/>
                    <a:pt x="325" y="543"/>
                    <a:pt x="325" y="544"/>
                  </a:cubicBezTo>
                  <a:cubicBezTo>
                    <a:pt x="328" y="543"/>
                    <a:pt x="330" y="542"/>
                    <a:pt x="332" y="541"/>
                  </a:cubicBezTo>
                  <a:cubicBezTo>
                    <a:pt x="329" y="540"/>
                    <a:pt x="328" y="541"/>
                    <a:pt x="326" y="541"/>
                  </a:cubicBezTo>
                  <a:close/>
                  <a:moveTo>
                    <a:pt x="497" y="552"/>
                  </a:moveTo>
                  <a:cubicBezTo>
                    <a:pt x="511" y="553"/>
                    <a:pt x="518" y="546"/>
                    <a:pt x="527" y="541"/>
                  </a:cubicBezTo>
                  <a:cubicBezTo>
                    <a:pt x="512" y="539"/>
                    <a:pt x="504" y="544"/>
                    <a:pt x="497" y="552"/>
                  </a:cubicBezTo>
                  <a:close/>
                  <a:moveTo>
                    <a:pt x="519" y="552"/>
                  </a:moveTo>
                  <a:cubicBezTo>
                    <a:pt x="529" y="553"/>
                    <a:pt x="536" y="547"/>
                    <a:pt x="543" y="544"/>
                  </a:cubicBezTo>
                  <a:cubicBezTo>
                    <a:pt x="545" y="543"/>
                    <a:pt x="547" y="543"/>
                    <a:pt x="548" y="541"/>
                  </a:cubicBezTo>
                  <a:cubicBezTo>
                    <a:pt x="533" y="538"/>
                    <a:pt x="527" y="547"/>
                    <a:pt x="519" y="552"/>
                  </a:cubicBezTo>
                  <a:close/>
                  <a:moveTo>
                    <a:pt x="909" y="542"/>
                  </a:moveTo>
                  <a:cubicBezTo>
                    <a:pt x="912" y="543"/>
                    <a:pt x="921" y="543"/>
                    <a:pt x="924" y="541"/>
                  </a:cubicBezTo>
                  <a:cubicBezTo>
                    <a:pt x="919" y="541"/>
                    <a:pt x="912" y="542"/>
                    <a:pt x="909" y="542"/>
                  </a:cubicBezTo>
                  <a:close/>
                  <a:moveTo>
                    <a:pt x="303" y="548"/>
                  </a:moveTo>
                  <a:cubicBezTo>
                    <a:pt x="312" y="547"/>
                    <a:pt x="316" y="546"/>
                    <a:pt x="324" y="545"/>
                  </a:cubicBezTo>
                  <a:cubicBezTo>
                    <a:pt x="324" y="543"/>
                    <a:pt x="326" y="542"/>
                    <a:pt x="325" y="541"/>
                  </a:cubicBezTo>
                  <a:cubicBezTo>
                    <a:pt x="319" y="545"/>
                    <a:pt x="308" y="543"/>
                    <a:pt x="303" y="548"/>
                  </a:cubicBezTo>
                  <a:close/>
                  <a:moveTo>
                    <a:pt x="783" y="548"/>
                  </a:moveTo>
                  <a:cubicBezTo>
                    <a:pt x="783" y="548"/>
                    <a:pt x="783" y="547"/>
                    <a:pt x="782" y="547"/>
                  </a:cubicBezTo>
                  <a:cubicBezTo>
                    <a:pt x="781" y="548"/>
                    <a:pt x="782" y="552"/>
                    <a:pt x="782" y="553"/>
                  </a:cubicBezTo>
                  <a:cubicBezTo>
                    <a:pt x="792" y="551"/>
                    <a:pt x="798" y="548"/>
                    <a:pt x="809" y="547"/>
                  </a:cubicBezTo>
                  <a:cubicBezTo>
                    <a:pt x="809" y="544"/>
                    <a:pt x="808" y="543"/>
                    <a:pt x="809" y="541"/>
                  </a:cubicBezTo>
                  <a:cubicBezTo>
                    <a:pt x="801" y="546"/>
                    <a:pt x="793" y="548"/>
                    <a:pt x="783" y="548"/>
                  </a:cubicBezTo>
                  <a:close/>
                  <a:moveTo>
                    <a:pt x="349" y="546"/>
                  </a:moveTo>
                  <a:cubicBezTo>
                    <a:pt x="356" y="545"/>
                    <a:pt x="365" y="545"/>
                    <a:pt x="367" y="542"/>
                  </a:cubicBezTo>
                  <a:cubicBezTo>
                    <a:pt x="363" y="544"/>
                    <a:pt x="354" y="543"/>
                    <a:pt x="349" y="546"/>
                  </a:cubicBezTo>
                  <a:close/>
                  <a:moveTo>
                    <a:pt x="486" y="542"/>
                  </a:moveTo>
                  <a:cubicBezTo>
                    <a:pt x="481" y="545"/>
                    <a:pt x="476" y="548"/>
                    <a:pt x="471" y="552"/>
                  </a:cubicBezTo>
                  <a:cubicBezTo>
                    <a:pt x="474" y="552"/>
                    <a:pt x="478" y="552"/>
                    <a:pt x="481" y="552"/>
                  </a:cubicBezTo>
                  <a:cubicBezTo>
                    <a:pt x="485" y="550"/>
                    <a:pt x="490" y="547"/>
                    <a:pt x="494" y="545"/>
                  </a:cubicBezTo>
                  <a:cubicBezTo>
                    <a:pt x="496" y="544"/>
                    <a:pt x="498" y="544"/>
                    <a:pt x="498" y="542"/>
                  </a:cubicBezTo>
                  <a:cubicBezTo>
                    <a:pt x="497" y="541"/>
                    <a:pt x="490" y="542"/>
                    <a:pt x="486" y="542"/>
                  </a:cubicBezTo>
                  <a:close/>
                  <a:moveTo>
                    <a:pt x="791" y="544"/>
                  </a:moveTo>
                  <a:cubicBezTo>
                    <a:pt x="792" y="545"/>
                    <a:pt x="793" y="545"/>
                    <a:pt x="795" y="545"/>
                  </a:cubicBezTo>
                  <a:cubicBezTo>
                    <a:pt x="794" y="541"/>
                    <a:pt x="797" y="545"/>
                    <a:pt x="798" y="543"/>
                  </a:cubicBezTo>
                  <a:cubicBezTo>
                    <a:pt x="797" y="541"/>
                    <a:pt x="793" y="542"/>
                    <a:pt x="791" y="544"/>
                  </a:cubicBezTo>
                  <a:close/>
                  <a:moveTo>
                    <a:pt x="441" y="553"/>
                  </a:moveTo>
                  <a:cubicBezTo>
                    <a:pt x="453" y="554"/>
                    <a:pt x="462" y="548"/>
                    <a:pt x="469" y="542"/>
                  </a:cubicBezTo>
                  <a:cubicBezTo>
                    <a:pt x="456" y="541"/>
                    <a:pt x="449" y="547"/>
                    <a:pt x="441" y="553"/>
                  </a:cubicBezTo>
                  <a:close/>
                  <a:moveTo>
                    <a:pt x="400" y="544"/>
                  </a:moveTo>
                  <a:cubicBezTo>
                    <a:pt x="394" y="549"/>
                    <a:pt x="386" y="552"/>
                    <a:pt x="380" y="557"/>
                  </a:cubicBezTo>
                  <a:cubicBezTo>
                    <a:pt x="383" y="557"/>
                    <a:pt x="385" y="556"/>
                    <a:pt x="387" y="555"/>
                  </a:cubicBezTo>
                  <a:cubicBezTo>
                    <a:pt x="390" y="557"/>
                    <a:pt x="399" y="557"/>
                    <a:pt x="403" y="555"/>
                  </a:cubicBezTo>
                  <a:cubicBezTo>
                    <a:pt x="409" y="554"/>
                    <a:pt x="418" y="546"/>
                    <a:pt x="423" y="543"/>
                  </a:cubicBezTo>
                  <a:cubicBezTo>
                    <a:pt x="415" y="544"/>
                    <a:pt x="408" y="543"/>
                    <a:pt x="400" y="544"/>
                  </a:cubicBezTo>
                  <a:close/>
                  <a:moveTo>
                    <a:pt x="411" y="554"/>
                  </a:moveTo>
                  <a:cubicBezTo>
                    <a:pt x="422" y="554"/>
                    <a:pt x="432" y="546"/>
                    <a:pt x="439" y="543"/>
                  </a:cubicBezTo>
                  <a:cubicBezTo>
                    <a:pt x="424" y="541"/>
                    <a:pt x="421" y="551"/>
                    <a:pt x="411" y="554"/>
                  </a:cubicBezTo>
                  <a:close/>
                  <a:moveTo>
                    <a:pt x="440" y="545"/>
                  </a:moveTo>
                  <a:cubicBezTo>
                    <a:pt x="434" y="548"/>
                    <a:pt x="428" y="551"/>
                    <a:pt x="423" y="554"/>
                  </a:cubicBezTo>
                  <a:cubicBezTo>
                    <a:pt x="431" y="556"/>
                    <a:pt x="437" y="553"/>
                    <a:pt x="442" y="549"/>
                  </a:cubicBezTo>
                  <a:cubicBezTo>
                    <a:pt x="445" y="547"/>
                    <a:pt x="449" y="545"/>
                    <a:pt x="449" y="543"/>
                  </a:cubicBezTo>
                  <a:cubicBezTo>
                    <a:pt x="447" y="543"/>
                    <a:pt x="441" y="543"/>
                    <a:pt x="440" y="545"/>
                  </a:cubicBezTo>
                  <a:close/>
                  <a:moveTo>
                    <a:pt x="457" y="552"/>
                  </a:moveTo>
                  <a:cubicBezTo>
                    <a:pt x="452" y="553"/>
                    <a:pt x="463" y="553"/>
                    <a:pt x="465" y="553"/>
                  </a:cubicBezTo>
                  <a:cubicBezTo>
                    <a:pt x="469" y="549"/>
                    <a:pt x="474" y="547"/>
                    <a:pt x="478" y="543"/>
                  </a:cubicBezTo>
                  <a:cubicBezTo>
                    <a:pt x="469" y="544"/>
                    <a:pt x="464" y="549"/>
                    <a:pt x="457" y="552"/>
                  </a:cubicBezTo>
                  <a:close/>
                  <a:moveTo>
                    <a:pt x="557" y="544"/>
                  </a:moveTo>
                  <a:cubicBezTo>
                    <a:pt x="556" y="545"/>
                    <a:pt x="555" y="546"/>
                    <a:pt x="554" y="548"/>
                  </a:cubicBezTo>
                  <a:cubicBezTo>
                    <a:pt x="556" y="548"/>
                    <a:pt x="558" y="548"/>
                    <a:pt x="559" y="549"/>
                  </a:cubicBezTo>
                  <a:cubicBezTo>
                    <a:pt x="561" y="548"/>
                    <a:pt x="563" y="544"/>
                    <a:pt x="564" y="546"/>
                  </a:cubicBezTo>
                  <a:cubicBezTo>
                    <a:pt x="563" y="546"/>
                    <a:pt x="562" y="546"/>
                    <a:pt x="562" y="547"/>
                  </a:cubicBezTo>
                  <a:cubicBezTo>
                    <a:pt x="565" y="547"/>
                    <a:pt x="568" y="546"/>
                    <a:pt x="570" y="544"/>
                  </a:cubicBezTo>
                  <a:cubicBezTo>
                    <a:pt x="565" y="544"/>
                    <a:pt x="562" y="543"/>
                    <a:pt x="557" y="543"/>
                  </a:cubicBezTo>
                  <a:cubicBezTo>
                    <a:pt x="558" y="544"/>
                    <a:pt x="559" y="545"/>
                    <a:pt x="557" y="545"/>
                  </a:cubicBezTo>
                  <a:cubicBezTo>
                    <a:pt x="557" y="545"/>
                    <a:pt x="558" y="544"/>
                    <a:pt x="557" y="544"/>
                  </a:cubicBezTo>
                  <a:close/>
                  <a:moveTo>
                    <a:pt x="486" y="552"/>
                  </a:moveTo>
                  <a:cubicBezTo>
                    <a:pt x="495" y="552"/>
                    <a:pt x="498" y="546"/>
                    <a:pt x="502" y="543"/>
                  </a:cubicBezTo>
                  <a:cubicBezTo>
                    <a:pt x="497" y="546"/>
                    <a:pt x="492" y="550"/>
                    <a:pt x="486" y="552"/>
                  </a:cubicBezTo>
                  <a:close/>
                  <a:moveTo>
                    <a:pt x="550" y="548"/>
                  </a:moveTo>
                  <a:cubicBezTo>
                    <a:pt x="553" y="548"/>
                    <a:pt x="557" y="544"/>
                    <a:pt x="555" y="543"/>
                  </a:cubicBezTo>
                  <a:cubicBezTo>
                    <a:pt x="554" y="545"/>
                    <a:pt x="551" y="546"/>
                    <a:pt x="550" y="548"/>
                  </a:cubicBezTo>
                  <a:close/>
                  <a:moveTo>
                    <a:pt x="1242" y="548"/>
                  </a:moveTo>
                  <a:cubicBezTo>
                    <a:pt x="1254" y="547"/>
                    <a:pt x="1268" y="547"/>
                    <a:pt x="1278" y="544"/>
                  </a:cubicBezTo>
                  <a:cubicBezTo>
                    <a:pt x="1266" y="545"/>
                    <a:pt x="1254" y="545"/>
                    <a:pt x="1242" y="548"/>
                  </a:cubicBezTo>
                  <a:close/>
                  <a:moveTo>
                    <a:pt x="252" y="549"/>
                  </a:moveTo>
                  <a:cubicBezTo>
                    <a:pt x="256" y="552"/>
                    <a:pt x="264" y="546"/>
                    <a:pt x="266" y="549"/>
                  </a:cubicBezTo>
                  <a:cubicBezTo>
                    <a:pt x="267" y="548"/>
                    <a:pt x="275" y="547"/>
                    <a:pt x="271" y="545"/>
                  </a:cubicBezTo>
                  <a:cubicBezTo>
                    <a:pt x="265" y="548"/>
                    <a:pt x="256" y="546"/>
                    <a:pt x="252" y="549"/>
                  </a:cubicBezTo>
                  <a:close/>
                  <a:moveTo>
                    <a:pt x="367" y="546"/>
                  </a:moveTo>
                  <a:cubicBezTo>
                    <a:pt x="364" y="547"/>
                    <a:pt x="361" y="550"/>
                    <a:pt x="357" y="551"/>
                  </a:cubicBezTo>
                  <a:cubicBezTo>
                    <a:pt x="354" y="553"/>
                    <a:pt x="349" y="556"/>
                    <a:pt x="346" y="559"/>
                  </a:cubicBezTo>
                  <a:cubicBezTo>
                    <a:pt x="355" y="558"/>
                    <a:pt x="364" y="560"/>
                    <a:pt x="373" y="558"/>
                  </a:cubicBezTo>
                  <a:cubicBezTo>
                    <a:pt x="373" y="558"/>
                    <a:pt x="374" y="557"/>
                    <a:pt x="374" y="557"/>
                  </a:cubicBezTo>
                  <a:cubicBezTo>
                    <a:pt x="381" y="554"/>
                    <a:pt x="388" y="548"/>
                    <a:pt x="393" y="545"/>
                  </a:cubicBezTo>
                  <a:cubicBezTo>
                    <a:pt x="383" y="546"/>
                    <a:pt x="374" y="544"/>
                    <a:pt x="367" y="546"/>
                  </a:cubicBezTo>
                  <a:close/>
                  <a:moveTo>
                    <a:pt x="547" y="545"/>
                  </a:moveTo>
                  <a:cubicBezTo>
                    <a:pt x="543" y="548"/>
                    <a:pt x="537" y="549"/>
                    <a:pt x="534" y="552"/>
                  </a:cubicBezTo>
                  <a:cubicBezTo>
                    <a:pt x="536" y="553"/>
                    <a:pt x="538" y="552"/>
                    <a:pt x="540" y="553"/>
                  </a:cubicBezTo>
                  <a:cubicBezTo>
                    <a:pt x="542" y="550"/>
                    <a:pt x="547" y="547"/>
                    <a:pt x="547" y="545"/>
                  </a:cubicBezTo>
                  <a:close/>
                  <a:moveTo>
                    <a:pt x="975" y="546"/>
                  </a:moveTo>
                  <a:cubicBezTo>
                    <a:pt x="978" y="547"/>
                    <a:pt x="985" y="547"/>
                    <a:pt x="988" y="546"/>
                  </a:cubicBezTo>
                  <a:cubicBezTo>
                    <a:pt x="983" y="545"/>
                    <a:pt x="979" y="546"/>
                    <a:pt x="975" y="546"/>
                  </a:cubicBezTo>
                  <a:close/>
                  <a:moveTo>
                    <a:pt x="639" y="556"/>
                  </a:moveTo>
                  <a:cubicBezTo>
                    <a:pt x="638" y="556"/>
                    <a:pt x="634" y="557"/>
                    <a:pt x="634" y="559"/>
                  </a:cubicBezTo>
                  <a:cubicBezTo>
                    <a:pt x="641" y="557"/>
                    <a:pt x="649" y="552"/>
                    <a:pt x="655" y="549"/>
                  </a:cubicBezTo>
                  <a:cubicBezTo>
                    <a:pt x="656" y="549"/>
                    <a:pt x="661" y="547"/>
                    <a:pt x="660" y="546"/>
                  </a:cubicBezTo>
                  <a:cubicBezTo>
                    <a:pt x="653" y="550"/>
                    <a:pt x="645" y="552"/>
                    <a:pt x="639" y="556"/>
                  </a:cubicBezTo>
                  <a:close/>
                  <a:moveTo>
                    <a:pt x="570" y="548"/>
                  </a:moveTo>
                  <a:cubicBezTo>
                    <a:pt x="572" y="549"/>
                    <a:pt x="573" y="549"/>
                    <a:pt x="576" y="548"/>
                  </a:cubicBezTo>
                  <a:cubicBezTo>
                    <a:pt x="575" y="546"/>
                    <a:pt x="571" y="546"/>
                    <a:pt x="570" y="548"/>
                  </a:cubicBezTo>
                  <a:close/>
                  <a:moveTo>
                    <a:pt x="810" y="551"/>
                  </a:moveTo>
                  <a:cubicBezTo>
                    <a:pt x="820" y="551"/>
                    <a:pt x="831" y="548"/>
                    <a:pt x="841" y="548"/>
                  </a:cubicBezTo>
                  <a:cubicBezTo>
                    <a:pt x="832" y="546"/>
                    <a:pt x="817" y="549"/>
                    <a:pt x="810" y="551"/>
                  </a:cubicBezTo>
                  <a:close/>
                  <a:moveTo>
                    <a:pt x="1235" y="547"/>
                  </a:moveTo>
                  <a:cubicBezTo>
                    <a:pt x="1236" y="550"/>
                    <a:pt x="1240" y="548"/>
                    <a:pt x="1241" y="547"/>
                  </a:cubicBezTo>
                  <a:cubicBezTo>
                    <a:pt x="1240" y="546"/>
                    <a:pt x="1237" y="549"/>
                    <a:pt x="1235" y="547"/>
                  </a:cubicBezTo>
                  <a:close/>
                  <a:moveTo>
                    <a:pt x="328" y="560"/>
                  </a:moveTo>
                  <a:cubicBezTo>
                    <a:pt x="335" y="560"/>
                    <a:pt x="337" y="559"/>
                    <a:pt x="342" y="560"/>
                  </a:cubicBezTo>
                  <a:cubicBezTo>
                    <a:pt x="346" y="554"/>
                    <a:pt x="353" y="551"/>
                    <a:pt x="358" y="547"/>
                  </a:cubicBezTo>
                  <a:cubicBezTo>
                    <a:pt x="344" y="546"/>
                    <a:pt x="338" y="552"/>
                    <a:pt x="328" y="560"/>
                  </a:cubicBezTo>
                  <a:close/>
                  <a:moveTo>
                    <a:pt x="617" y="555"/>
                  </a:moveTo>
                  <a:cubicBezTo>
                    <a:pt x="619" y="555"/>
                    <a:pt x="619" y="557"/>
                    <a:pt x="621" y="557"/>
                  </a:cubicBezTo>
                  <a:cubicBezTo>
                    <a:pt x="627" y="553"/>
                    <a:pt x="637" y="552"/>
                    <a:pt x="642" y="547"/>
                  </a:cubicBezTo>
                  <a:cubicBezTo>
                    <a:pt x="633" y="550"/>
                    <a:pt x="623" y="549"/>
                    <a:pt x="617" y="555"/>
                  </a:cubicBezTo>
                  <a:close/>
                  <a:moveTo>
                    <a:pt x="288" y="550"/>
                  </a:moveTo>
                  <a:cubicBezTo>
                    <a:pt x="291" y="550"/>
                    <a:pt x="294" y="549"/>
                    <a:pt x="296" y="548"/>
                  </a:cubicBezTo>
                  <a:cubicBezTo>
                    <a:pt x="293" y="548"/>
                    <a:pt x="289" y="548"/>
                    <a:pt x="288" y="550"/>
                  </a:cubicBezTo>
                  <a:close/>
                  <a:moveTo>
                    <a:pt x="338" y="548"/>
                  </a:moveTo>
                  <a:cubicBezTo>
                    <a:pt x="332" y="550"/>
                    <a:pt x="329" y="548"/>
                    <a:pt x="320" y="549"/>
                  </a:cubicBezTo>
                  <a:cubicBezTo>
                    <a:pt x="314" y="553"/>
                    <a:pt x="306" y="556"/>
                    <a:pt x="301" y="561"/>
                  </a:cubicBezTo>
                  <a:cubicBezTo>
                    <a:pt x="308" y="559"/>
                    <a:pt x="315" y="561"/>
                    <a:pt x="323" y="560"/>
                  </a:cubicBezTo>
                  <a:cubicBezTo>
                    <a:pt x="327" y="556"/>
                    <a:pt x="332" y="553"/>
                    <a:pt x="338" y="550"/>
                  </a:cubicBezTo>
                  <a:cubicBezTo>
                    <a:pt x="337" y="549"/>
                    <a:pt x="339" y="550"/>
                    <a:pt x="339" y="548"/>
                  </a:cubicBezTo>
                  <a:cubicBezTo>
                    <a:pt x="339" y="548"/>
                    <a:pt x="338" y="548"/>
                    <a:pt x="338" y="548"/>
                  </a:cubicBezTo>
                  <a:close/>
                  <a:moveTo>
                    <a:pt x="628" y="568"/>
                  </a:moveTo>
                  <a:cubicBezTo>
                    <a:pt x="645" y="562"/>
                    <a:pt x="662" y="557"/>
                    <a:pt x="674" y="548"/>
                  </a:cubicBezTo>
                  <a:cubicBezTo>
                    <a:pt x="657" y="551"/>
                    <a:pt x="642" y="560"/>
                    <a:pt x="628" y="568"/>
                  </a:cubicBezTo>
                  <a:close/>
                  <a:moveTo>
                    <a:pt x="1191" y="550"/>
                  </a:moveTo>
                  <a:cubicBezTo>
                    <a:pt x="1182" y="552"/>
                    <a:pt x="1171" y="550"/>
                    <a:pt x="1163" y="553"/>
                  </a:cubicBezTo>
                  <a:cubicBezTo>
                    <a:pt x="1173" y="552"/>
                    <a:pt x="1180" y="554"/>
                    <a:pt x="1188" y="551"/>
                  </a:cubicBezTo>
                  <a:cubicBezTo>
                    <a:pt x="1199" y="553"/>
                    <a:pt x="1216" y="554"/>
                    <a:pt x="1228" y="552"/>
                  </a:cubicBezTo>
                  <a:cubicBezTo>
                    <a:pt x="1223" y="553"/>
                    <a:pt x="1226" y="549"/>
                    <a:pt x="1225" y="549"/>
                  </a:cubicBezTo>
                  <a:cubicBezTo>
                    <a:pt x="1213" y="550"/>
                    <a:pt x="1202" y="550"/>
                    <a:pt x="1191" y="550"/>
                  </a:cubicBezTo>
                  <a:close/>
                  <a:moveTo>
                    <a:pt x="512" y="552"/>
                  </a:moveTo>
                  <a:cubicBezTo>
                    <a:pt x="515" y="552"/>
                    <a:pt x="515" y="551"/>
                    <a:pt x="517" y="549"/>
                  </a:cubicBezTo>
                  <a:cubicBezTo>
                    <a:pt x="514" y="550"/>
                    <a:pt x="513" y="551"/>
                    <a:pt x="512" y="552"/>
                  </a:cubicBezTo>
                  <a:close/>
                  <a:moveTo>
                    <a:pt x="1231" y="553"/>
                  </a:moveTo>
                  <a:cubicBezTo>
                    <a:pt x="1252" y="554"/>
                    <a:pt x="1271" y="556"/>
                    <a:pt x="1287" y="550"/>
                  </a:cubicBezTo>
                  <a:cubicBezTo>
                    <a:pt x="1270" y="551"/>
                    <a:pt x="1250" y="548"/>
                    <a:pt x="1231" y="553"/>
                  </a:cubicBezTo>
                  <a:close/>
                  <a:moveTo>
                    <a:pt x="704" y="552"/>
                  </a:moveTo>
                  <a:cubicBezTo>
                    <a:pt x="706" y="556"/>
                    <a:pt x="710" y="558"/>
                    <a:pt x="714" y="560"/>
                  </a:cubicBezTo>
                  <a:cubicBezTo>
                    <a:pt x="716" y="559"/>
                    <a:pt x="720" y="558"/>
                    <a:pt x="721" y="556"/>
                  </a:cubicBezTo>
                  <a:cubicBezTo>
                    <a:pt x="715" y="554"/>
                    <a:pt x="710" y="547"/>
                    <a:pt x="704" y="552"/>
                  </a:cubicBezTo>
                  <a:close/>
                  <a:moveTo>
                    <a:pt x="237" y="552"/>
                  </a:moveTo>
                  <a:cubicBezTo>
                    <a:pt x="239" y="552"/>
                    <a:pt x="241" y="552"/>
                    <a:pt x="242" y="551"/>
                  </a:cubicBezTo>
                  <a:cubicBezTo>
                    <a:pt x="242" y="551"/>
                    <a:pt x="238" y="550"/>
                    <a:pt x="237" y="552"/>
                  </a:cubicBezTo>
                  <a:close/>
                  <a:moveTo>
                    <a:pt x="299" y="551"/>
                  </a:moveTo>
                  <a:cubicBezTo>
                    <a:pt x="304" y="551"/>
                    <a:pt x="296" y="550"/>
                    <a:pt x="296" y="552"/>
                  </a:cubicBezTo>
                  <a:cubicBezTo>
                    <a:pt x="298" y="552"/>
                    <a:pt x="298" y="551"/>
                    <a:pt x="299" y="551"/>
                  </a:cubicBezTo>
                  <a:close/>
                  <a:moveTo>
                    <a:pt x="546" y="553"/>
                  </a:moveTo>
                  <a:cubicBezTo>
                    <a:pt x="548" y="554"/>
                    <a:pt x="549" y="551"/>
                    <a:pt x="547" y="550"/>
                  </a:cubicBezTo>
                  <a:cubicBezTo>
                    <a:pt x="547" y="552"/>
                    <a:pt x="546" y="551"/>
                    <a:pt x="546" y="553"/>
                  </a:cubicBezTo>
                  <a:close/>
                  <a:moveTo>
                    <a:pt x="588" y="552"/>
                  </a:moveTo>
                  <a:cubicBezTo>
                    <a:pt x="589" y="552"/>
                    <a:pt x="590" y="553"/>
                    <a:pt x="590" y="553"/>
                  </a:cubicBezTo>
                  <a:cubicBezTo>
                    <a:pt x="591" y="551"/>
                    <a:pt x="588" y="550"/>
                    <a:pt x="588" y="551"/>
                  </a:cubicBezTo>
                  <a:cubicBezTo>
                    <a:pt x="589" y="551"/>
                    <a:pt x="588" y="552"/>
                    <a:pt x="588" y="552"/>
                  </a:cubicBezTo>
                  <a:close/>
                  <a:moveTo>
                    <a:pt x="683" y="551"/>
                  </a:moveTo>
                  <a:cubicBezTo>
                    <a:pt x="682" y="553"/>
                    <a:pt x="684" y="553"/>
                    <a:pt x="683" y="554"/>
                  </a:cubicBezTo>
                  <a:cubicBezTo>
                    <a:pt x="681" y="554"/>
                    <a:pt x="680" y="555"/>
                    <a:pt x="680" y="556"/>
                  </a:cubicBezTo>
                  <a:cubicBezTo>
                    <a:pt x="681" y="557"/>
                    <a:pt x="682" y="558"/>
                    <a:pt x="682" y="560"/>
                  </a:cubicBezTo>
                  <a:cubicBezTo>
                    <a:pt x="686" y="559"/>
                    <a:pt x="690" y="558"/>
                    <a:pt x="692" y="554"/>
                  </a:cubicBezTo>
                  <a:cubicBezTo>
                    <a:pt x="690" y="554"/>
                    <a:pt x="689" y="552"/>
                    <a:pt x="686" y="552"/>
                  </a:cubicBezTo>
                  <a:cubicBezTo>
                    <a:pt x="686" y="552"/>
                    <a:pt x="686" y="552"/>
                    <a:pt x="686" y="551"/>
                  </a:cubicBezTo>
                  <a:cubicBezTo>
                    <a:pt x="685" y="551"/>
                    <a:pt x="684" y="551"/>
                    <a:pt x="684" y="550"/>
                  </a:cubicBezTo>
                  <a:cubicBezTo>
                    <a:pt x="683" y="551"/>
                    <a:pt x="684" y="552"/>
                    <a:pt x="683" y="551"/>
                  </a:cubicBezTo>
                  <a:close/>
                  <a:moveTo>
                    <a:pt x="799" y="553"/>
                  </a:moveTo>
                  <a:cubicBezTo>
                    <a:pt x="801" y="552"/>
                    <a:pt x="807" y="554"/>
                    <a:pt x="808" y="551"/>
                  </a:cubicBezTo>
                  <a:cubicBezTo>
                    <a:pt x="805" y="552"/>
                    <a:pt x="801" y="552"/>
                    <a:pt x="799" y="553"/>
                  </a:cubicBezTo>
                  <a:close/>
                  <a:moveTo>
                    <a:pt x="1300" y="553"/>
                  </a:moveTo>
                  <a:cubicBezTo>
                    <a:pt x="1301" y="552"/>
                    <a:pt x="1303" y="553"/>
                    <a:pt x="1304" y="551"/>
                  </a:cubicBezTo>
                  <a:cubicBezTo>
                    <a:pt x="1303" y="550"/>
                    <a:pt x="1299" y="552"/>
                    <a:pt x="1300" y="553"/>
                  </a:cubicBezTo>
                  <a:close/>
                  <a:moveTo>
                    <a:pt x="284" y="561"/>
                  </a:moveTo>
                  <a:cubicBezTo>
                    <a:pt x="287" y="561"/>
                    <a:pt x="289" y="561"/>
                    <a:pt x="290" y="559"/>
                  </a:cubicBezTo>
                  <a:cubicBezTo>
                    <a:pt x="299" y="562"/>
                    <a:pt x="304" y="554"/>
                    <a:pt x="310" y="551"/>
                  </a:cubicBezTo>
                  <a:cubicBezTo>
                    <a:pt x="299" y="553"/>
                    <a:pt x="287" y="553"/>
                    <a:pt x="284" y="561"/>
                  </a:cubicBezTo>
                  <a:close/>
                  <a:moveTo>
                    <a:pt x="227" y="553"/>
                  </a:moveTo>
                  <a:cubicBezTo>
                    <a:pt x="228" y="552"/>
                    <a:pt x="232" y="554"/>
                    <a:pt x="232" y="552"/>
                  </a:cubicBezTo>
                  <a:cubicBezTo>
                    <a:pt x="230" y="552"/>
                    <a:pt x="229" y="552"/>
                    <a:pt x="227" y="553"/>
                  </a:cubicBezTo>
                  <a:close/>
                  <a:moveTo>
                    <a:pt x="208" y="555"/>
                  </a:moveTo>
                  <a:cubicBezTo>
                    <a:pt x="211" y="554"/>
                    <a:pt x="214" y="555"/>
                    <a:pt x="217" y="553"/>
                  </a:cubicBezTo>
                  <a:cubicBezTo>
                    <a:pt x="213" y="555"/>
                    <a:pt x="210" y="552"/>
                    <a:pt x="208" y="555"/>
                  </a:cubicBezTo>
                  <a:close/>
                  <a:moveTo>
                    <a:pt x="185" y="554"/>
                  </a:moveTo>
                  <a:cubicBezTo>
                    <a:pt x="169" y="557"/>
                    <a:pt x="149" y="554"/>
                    <a:pt x="134" y="559"/>
                  </a:cubicBezTo>
                  <a:cubicBezTo>
                    <a:pt x="151" y="559"/>
                    <a:pt x="164" y="558"/>
                    <a:pt x="179" y="556"/>
                  </a:cubicBezTo>
                  <a:cubicBezTo>
                    <a:pt x="185" y="556"/>
                    <a:pt x="191" y="558"/>
                    <a:pt x="196" y="555"/>
                  </a:cubicBezTo>
                  <a:cubicBezTo>
                    <a:pt x="191" y="554"/>
                    <a:pt x="189" y="556"/>
                    <a:pt x="185" y="554"/>
                  </a:cubicBezTo>
                  <a:close/>
                  <a:moveTo>
                    <a:pt x="269" y="560"/>
                  </a:moveTo>
                  <a:cubicBezTo>
                    <a:pt x="277" y="561"/>
                    <a:pt x="283" y="559"/>
                    <a:pt x="286" y="554"/>
                  </a:cubicBezTo>
                  <a:cubicBezTo>
                    <a:pt x="278" y="554"/>
                    <a:pt x="275" y="558"/>
                    <a:pt x="269" y="560"/>
                  </a:cubicBezTo>
                  <a:close/>
                  <a:moveTo>
                    <a:pt x="732" y="555"/>
                  </a:moveTo>
                  <a:cubicBezTo>
                    <a:pt x="734" y="556"/>
                    <a:pt x="734" y="557"/>
                    <a:pt x="736" y="557"/>
                  </a:cubicBezTo>
                  <a:cubicBezTo>
                    <a:pt x="736" y="555"/>
                    <a:pt x="733" y="553"/>
                    <a:pt x="732" y="555"/>
                  </a:cubicBezTo>
                  <a:close/>
                  <a:moveTo>
                    <a:pt x="1146" y="556"/>
                  </a:moveTo>
                  <a:cubicBezTo>
                    <a:pt x="1148" y="556"/>
                    <a:pt x="1151" y="557"/>
                    <a:pt x="1152" y="556"/>
                  </a:cubicBezTo>
                  <a:cubicBezTo>
                    <a:pt x="1150" y="555"/>
                    <a:pt x="1147" y="554"/>
                    <a:pt x="1146" y="556"/>
                  </a:cubicBezTo>
                  <a:close/>
                  <a:moveTo>
                    <a:pt x="464" y="559"/>
                  </a:moveTo>
                  <a:cubicBezTo>
                    <a:pt x="470" y="559"/>
                    <a:pt x="472" y="557"/>
                    <a:pt x="476" y="555"/>
                  </a:cubicBezTo>
                  <a:cubicBezTo>
                    <a:pt x="472" y="555"/>
                    <a:pt x="466" y="555"/>
                    <a:pt x="464" y="559"/>
                  </a:cubicBezTo>
                  <a:close/>
                  <a:moveTo>
                    <a:pt x="477" y="558"/>
                  </a:moveTo>
                  <a:cubicBezTo>
                    <a:pt x="480" y="558"/>
                    <a:pt x="483" y="559"/>
                    <a:pt x="486" y="558"/>
                  </a:cubicBezTo>
                  <a:cubicBezTo>
                    <a:pt x="486" y="556"/>
                    <a:pt x="487" y="556"/>
                    <a:pt x="487" y="555"/>
                  </a:cubicBezTo>
                  <a:cubicBezTo>
                    <a:pt x="482" y="554"/>
                    <a:pt x="480" y="556"/>
                    <a:pt x="477" y="558"/>
                  </a:cubicBezTo>
                  <a:close/>
                  <a:moveTo>
                    <a:pt x="499" y="558"/>
                  </a:moveTo>
                  <a:cubicBezTo>
                    <a:pt x="503" y="557"/>
                    <a:pt x="510" y="559"/>
                    <a:pt x="510" y="555"/>
                  </a:cubicBezTo>
                  <a:cubicBezTo>
                    <a:pt x="507" y="554"/>
                    <a:pt x="502" y="556"/>
                    <a:pt x="499" y="558"/>
                  </a:cubicBezTo>
                  <a:close/>
                  <a:moveTo>
                    <a:pt x="515" y="556"/>
                  </a:moveTo>
                  <a:cubicBezTo>
                    <a:pt x="517" y="556"/>
                    <a:pt x="518" y="556"/>
                    <a:pt x="519" y="555"/>
                  </a:cubicBezTo>
                  <a:cubicBezTo>
                    <a:pt x="517" y="555"/>
                    <a:pt x="515" y="555"/>
                    <a:pt x="515" y="556"/>
                  </a:cubicBezTo>
                  <a:close/>
                  <a:moveTo>
                    <a:pt x="698" y="555"/>
                  </a:moveTo>
                  <a:cubicBezTo>
                    <a:pt x="691" y="561"/>
                    <a:pt x="682" y="564"/>
                    <a:pt x="674" y="569"/>
                  </a:cubicBezTo>
                  <a:cubicBezTo>
                    <a:pt x="688" y="573"/>
                    <a:pt x="699" y="568"/>
                    <a:pt x="708" y="563"/>
                  </a:cubicBezTo>
                  <a:cubicBezTo>
                    <a:pt x="705" y="559"/>
                    <a:pt x="702" y="557"/>
                    <a:pt x="698" y="555"/>
                  </a:cubicBezTo>
                  <a:close/>
                  <a:moveTo>
                    <a:pt x="1096" y="558"/>
                  </a:moveTo>
                  <a:cubicBezTo>
                    <a:pt x="1102" y="558"/>
                    <a:pt x="1111" y="557"/>
                    <a:pt x="1117" y="556"/>
                  </a:cubicBezTo>
                  <a:cubicBezTo>
                    <a:pt x="1110" y="555"/>
                    <a:pt x="1102" y="557"/>
                    <a:pt x="1096" y="558"/>
                  </a:cubicBezTo>
                  <a:close/>
                  <a:moveTo>
                    <a:pt x="1160" y="555"/>
                  </a:moveTo>
                  <a:cubicBezTo>
                    <a:pt x="1160" y="557"/>
                    <a:pt x="1166" y="557"/>
                    <a:pt x="1167" y="555"/>
                  </a:cubicBezTo>
                  <a:cubicBezTo>
                    <a:pt x="1165" y="556"/>
                    <a:pt x="1162" y="555"/>
                    <a:pt x="1160" y="555"/>
                  </a:cubicBezTo>
                  <a:close/>
                  <a:moveTo>
                    <a:pt x="1171" y="556"/>
                  </a:moveTo>
                  <a:cubicBezTo>
                    <a:pt x="1172" y="556"/>
                    <a:pt x="1173" y="557"/>
                    <a:pt x="1174" y="555"/>
                  </a:cubicBezTo>
                  <a:cubicBezTo>
                    <a:pt x="1173" y="555"/>
                    <a:pt x="1171" y="555"/>
                    <a:pt x="1171" y="556"/>
                  </a:cubicBezTo>
                  <a:close/>
                  <a:moveTo>
                    <a:pt x="1178" y="556"/>
                  </a:moveTo>
                  <a:cubicBezTo>
                    <a:pt x="1177" y="556"/>
                    <a:pt x="1177" y="554"/>
                    <a:pt x="1175" y="555"/>
                  </a:cubicBezTo>
                  <a:cubicBezTo>
                    <a:pt x="1175" y="557"/>
                    <a:pt x="1177" y="557"/>
                    <a:pt x="1178" y="556"/>
                  </a:cubicBezTo>
                  <a:close/>
                  <a:moveTo>
                    <a:pt x="227" y="557"/>
                  </a:moveTo>
                  <a:cubicBezTo>
                    <a:pt x="230" y="557"/>
                    <a:pt x="235" y="558"/>
                    <a:pt x="238" y="558"/>
                  </a:cubicBezTo>
                  <a:cubicBezTo>
                    <a:pt x="237" y="557"/>
                    <a:pt x="242" y="558"/>
                    <a:pt x="240" y="555"/>
                  </a:cubicBezTo>
                  <a:cubicBezTo>
                    <a:pt x="236" y="556"/>
                    <a:pt x="232" y="555"/>
                    <a:pt x="227" y="557"/>
                  </a:cubicBezTo>
                  <a:close/>
                  <a:moveTo>
                    <a:pt x="445" y="559"/>
                  </a:moveTo>
                  <a:cubicBezTo>
                    <a:pt x="451" y="558"/>
                    <a:pt x="458" y="559"/>
                    <a:pt x="461" y="555"/>
                  </a:cubicBezTo>
                  <a:cubicBezTo>
                    <a:pt x="454" y="556"/>
                    <a:pt x="449" y="555"/>
                    <a:pt x="445" y="559"/>
                  </a:cubicBezTo>
                  <a:close/>
                  <a:moveTo>
                    <a:pt x="1290" y="556"/>
                  </a:moveTo>
                  <a:cubicBezTo>
                    <a:pt x="1288" y="561"/>
                    <a:pt x="1280" y="559"/>
                    <a:pt x="1275" y="561"/>
                  </a:cubicBezTo>
                  <a:cubicBezTo>
                    <a:pt x="1275" y="560"/>
                    <a:pt x="1276" y="559"/>
                    <a:pt x="1276" y="559"/>
                  </a:cubicBezTo>
                  <a:cubicBezTo>
                    <a:pt x="1270" y="561"/>
                    <a:pt x="1263" y="556"/>
                    <a:pt x="1256" y="559"/>
                  </a:cubicBezTo>
                  <a:cubicBezTo>
                    <a:pt x="1242" y="555"/>
                    <a:pt x="1228" y="561"/>
                    <a:pt x="1215" y="559"/>
                  </a:cubicBezTo>
                  <a:cubicBezTo>
                    <a:pt x="1205" y="561"/>
                    <a:pt x="1189" y="562"/>
                    <a:pt x="1180" y="560"/>
                  </a:cubicBezTo>
                  <a:cubicBezTo>
                    <a:pt x="1176" y="562"/>
                    <a:pt x="1169" y="560"/>
                    <a:pt x="1162" y="560"/>
                  </a:cubicBezTo>
                  <a:cubicBezTo>
                    <a:pt x="1157" y="560"/>
                    <a:pt x="1153" y="561"/>
                    <a:pt x="1150" y="560"/>
                  </a:cubicBezTo>
                  <a:cubicBezTo>
                    <a:pt x="1150" y="560"/>
                    <a:pt x="1151" y="560"/>
                    <a:pt x="1150" y="561"/>
                  </a:cubicBezTo>
                  <a:cubicBezTo>
                    <a:pt x="1116" y="564"/>
                    <a:pt x="1087" y="563"/>
                    <a:pt x="1057" y="565"/>
                  </a:cubicBezTo>
                  <a:cubicBezTo>
                    <a:pt x="1059" y="565"/>
                    <a:pt x="1062" y="565"/>
                    <a:pt x="1062" y="568"/>
                  </a:cubicBezTo>
                  <a:cubicBezTo>
                    <a:pt x="1059" y="570"/>
                    <a:pt x="1054" y="567"/>
                    <a:pt x="1053" y="570"/>
                  </a:cubicBezTo>
                  <a:cubicBezTo>
                    <a:pt x="1069" y="570"/>
                    <a:pt x="1085" y="570"/>
                    <a:pt x="1101" y="569"/>
                  </a:cubicBezTo>
                  <a:cubicBezTo>
                    <a:pt x="1117" y="568"/>
                    <a:pt x="1131" y="568"/>
                    <a:pt x="1147" y="568"/>
                  </a:cubicBezTo>
                  <a:cubicBezTo>
                    <a:pt x="1188" y="566"/>
                    <a:pt x="1231" y="565"/>
                    <a:pt x="1271" y="562"/>
                  </a:cubicBezTo>
                  <a:cubicBezTo>
                    <a:pt x="1276" y="561"/>
                    <a:pt x="1281" y="561"/>
                    <a:pt x="1286" y="561"/>
                  </a:cubicBezTo>
                  <a:cubicBezTo>
                    <a:pt x="1289" y="561"/>
                    <a:pt x="1294" y="559"/>
                    <a:pt x="1296" y="562"/>
                  </a:cubicBezTo>
                  <a:cubicBezTo>
                    <a:pt x="1283" y="564"/>
                    <a:pt x="1267" y="564"/>
                    <a:pt x="1257" y="566"/>
                  </a:cubicBezTo>
                  <a:cubicBezTo>
                    <a:pt x="1262" y="566"/>
                    <a:pt x="1269" y="566"/>
                    <a:pt x="1276" y="566"/>
                  </a:cubicBezTo>
                  <a:cubicBezTo>
                    <a:pt x="1280" y="566"/>
                    <a:pt x="1287" y="565"/>
                    <a:pt x="1286" y="569"/>
                  </a:cubicBezTo>
                  <a:cubicBezTo>
                    <a:pt x="1284" y="572"/>
                    <a:pt x="1281" y="570"/>
                    <a:pt x="1277" y="572"/>
                  </a:cubicBezTo>
                  <a:cubicBezTo>
                    <a:pt x="1290" y="573"/>
                    <a:pt x="1301" y="572"/>
                    <a:pt x="1314" y="572"/>
                  </a:cubicBezTo>
                  <a:cubicBezTo>
                    <a:pt x="1314" y="570"/>
                    <a:pt x="1312" y="570"/>
                    <a:pt x="1312" y="568"/>
                  </a:cubicBezTo>
                  <a:cubicBezTo>
                    <a:pt x="1315" y="566"/>
                    <a:pt x="1316" y="561"/>
                    <a:pt x="1319" y="559"/>
                  </a:cubicBezTo>
                  <a:cubicBezTo>
                    <a:pt x="1313" y="552"/>
                    <a:pt x="1300" y="558"/>
                    <a:pt x="1290" y="556"/>
                  </a:cubicBezTo>
                  <a:close/>
                  <a:moveTo>
                    <a:pt x="90" y="559"/>
                  </a:moveTo>
                  <a:cubicBezTo>
                    <a:pt x="95" y="558"/>
                    <a:pt x="100" y="560"/>
                    <a:pt x="102" y="556"/>
                  </a:cubicBezTo>
                  <a:cubicBezTo>
                    <a:pt x="100" y="556"/>
                    <a:pt x="98" y="557"/>
                    <a:pt x="97" y="556"/>
                  </a:cubicBezTo>
                  <a:cubicBezTo>
                    <a:pt x="97" y="559"/>
                    <a:pt x="91" y="556"/>
                    <a:pt x="90" y="559"/>
                  </a:cubicBezTo>
                  <a:close/>
                  <a:moveTo>
                    <a:pt x="103" y="559"/>
                  </a:moveTo>
                  <a:cubicBezTo>
                    <a:pt x="108" y="557"/>
                    <a:pt x="113" y="558"/>
                    <a:pt x="118" y="558"/>
                  </a:cubicBezTo>
                  <a:cubicBezTo>
                    <a:pt x="114" y="556"/>
                    <a:pt x="107" y="555"/>
                    <a:pt x="103" y="559"/>
                  </a:cubicBezTo>
                  <a:close/>
                  <a:moveTo>
                    <a:pt x="257" y="557"/>
                  </a:moveTo>
                  <a:cubicBezTo>
                    <a:pt x="259" y="557"/>
                    <a:pt x="257" y="558"/>
                    <a:pt x="258" y="560"/>
                  </a:cubicBezTo>
                  <a:cubicBezTo>
                    <a:pt x="261" y="559"/>
                    <a:pt x="264" y="559"/>
                    <a:pt x="268" y="560"/>
                  </a:cubicBezTo>
                  <a:cubicBezTo>
                    <a:pt x="269" y="558"/>
                    <a:pt x="268" y="557"/>
                    <a:pt x="268" y="556"/>
                  </a:cubicBezTo>
                  <a:cubicBezTo>
                    <a:pt x="264" y="556"/>
                    <a:pt x="259" y="555"/>
                    <a:pt x="257" y="557"/>
                  </a:cubicBezTo>
                  <a:close/>
                  <a:moveTo>
                    <a:pt x="434" y="558"/>
                  </a:moveTo>
                  <a:cubicBezTo>
                    <a:pt x="437" y="558"/>
                    <a:pt x="439" y="558"/>
                    <a:pt x="440" y="556"/>
                  </a:cubicBezTo>
                  <a:cubicBezTo>
                    <a:pt x="438" y="557"/>
                    <a:pt x="435" y="556"/>
                    <a:pt x="434" y="558"/>
                  </a:cubicBezTo>
                  <a:close/>
                  <a:moveTo>
                    <a:pt x="1123" y="556"/>
                  </a:moveTo>
                  <a:cubicBezTo>
                    <a:pt x="1121" y="556"/>
                    <a:pt x="1116" y="557"/>
                    <a:pt x="1119" y="557"/>
                  </a:cubicBezTo>
                  <a:cubicBezTo>
                    <a:pt x="1123" y="557"/>
                    <a:pt x="1126" y="557"/>
                    <a:pt x="1129" y="556"/>
                  </a:cubicBezTo>
                  <a:cubicBezTo>
                    <a:pt x="1127" y="556"/>
                    <a:pt x="1125" y="556"/>
                    <a:pt x="1123" y="556"/>
                  </a:cubicBezTo>
                  <a:close/>
                  <a:moveTo>
                    <a:pt x="1133" y="557"/>
                  </a:moveTo>
                  <a:cubicBezTo>
                    <a:pt x="1134" y="557"/>
                    <a:pt x="1138" y="558"/>
                    <a:pt x="1138" y="556"/>
                  </a:cubicBezTo>
                  <a:cubicBezTo>
                    <a:pt x="1136" y="557"/>
                    <a:pt x="1134" y="555"/>
                    <a:pt x="1133" y="557"/>
                  </a:cubicBezTo>
                  <a:close/>
                  <a:moveTo>
                    <a:pt x="1141" y="556"/>
                  </a:moveTo>
                  <a:cubicBezTo>
                    <a:pt x="1140" y="556"/>
                    <a:pt x="1139" y="556"/>
                    <a:pt x="1139" y="556"/>
                  </a:cubicBezTo>
                  <a:cubicBezTo>
                    <a:pt x="1138" y="558"/>
                    <a:pt x="1142" y="558"/>
                    <a:pt x="1141" y="556"/>
                  </a:cubicBezTo>
                  <a:close/>
                  <a:moveTo>
                    <a:pt x="422" y="558"/>
                  </a:moveTo>
                  <a:cubicBezTo>
                    <a:pt x="425" y="557"/>
                    <a:pt x="429" y="559"/>
                    <a:pt x="430" y="556"/>
                  </a:cubicBezTo>
                  <a:cubicBezTo>
                    <a:pt x="427" y="558"/>
                    <a:pt x="425" y="556"/>
                    <a:pt x="422" y="558"/>
                  </a:cubicBezTo>
                  <a:close/>
                  <a:moveTo>
                    <a:pt x="1065" y="558"/>
                  </a:moveTo>
                  <a:cubicBezTo>
                    <a:pt x="1067" y="558"/>
                    <a:pt x="1070" y="559"/>
                    <a:pt x="1070" y="557"/>
                  </a:cubicBezTo>
                  <a:cubicBezTo>
                    <a:pt x="1068" y="557"/>
                    <a:pt x="1066" y="556"/>
                    <a:pt x="1065" y="558"/>
                  </a:cubicBezTo>
                  <a:close/>
                  <a:moveTo>
                    <a:pt x="1086" y="558"/>
                  </a:moveTo>
                  <a:cubicBezTo>
                    <a:pt x="1087" y="557"/>
                    <a:pt x="1091" y="559"/>
                    <a:pt x="1092" y="558"/>
                  </a:cubicBezTo>
                  <a:cubicBezTo>
                    <a:pt x="1091" y="557"/>
                    <a:pt x="1088" y="557"/>
                    <a:pt x="1087" y="556"/>
                  </a:cubicBezTo>
                  <a:cubicBezTo>
                    <a:pt x="1088" y="558"/>
                    <a:pt x="1084" y="557"/>
                    <a:pt x="1086" y="558"/>
                  </a:cubicBezTo>
                  <a:close/>
                  <a:moveTo>
                    <a:pt x="241" y="559"/>
                  </a:moveTo>
                  <a:cubicBezTo>
                    <a:pt x="244" y="558"/>
                    <a:pt x="246" y="558"/>
                    <a:pt x="250" y="559"/>
                  </a:cubicBezTo>
                  <a:cubicBezTo>
                    <a:pt x="249" y="556"/>
                    <a:pt x="243" y="557"/>
                    <a:pt x="241" y="559"/>
                  </a:cubicBezTo>
                  <a:close/>
                  <a:moveTo>
                    <a:pt x="579" y="560"/>
                  </a:moveTo>
                  <a:cubicBezTo>
                    <a:pt x="576" y="559"/>
                    <a:pt x="571" y="555"/>
                    <a:pt x="572" y="562"/>
                  </a:cubicBezTo>
                  <a:cubicBezTo>
                    <a:pt x="576" y="561"/>
                    <a:pt x="579" y="562"/>
                    <a:pt x="580" y="565"/>
                  </a:cubicBezTo>
                  <a:cubicBezTo>
                    <a:pt x="583" y="564"/>
                    <a:pt x="584" y="564"/>
                    <a:pt x="587" y="563"/>
                  </a:cubicBezTo>
                  <a:cubicBezTo>
                    <a:pt x="586" y="559"/>
                    <a:pt x="582" y="560"/>
                    <a:pt x="579" y="560"/>
                  </a:cubicBezTo>
                  <a:close/>
                  <a:moveTo>
                    <a:pt x="617" y="585"/>
                  </a:moveTo>
                  <a:cubicBezTo>
                    <a:pt x="628" y="586"/>
                    <a:pt x="639" y="580"/>
                    <a:pt x="649" y="575"/>
                  </a:cubicBezTo>
                  <a:cubicBezTo>
                    <a:pt x="649" y="574"/>
                    <a:pt x="648" y="574"/>
                    <a:pt x="648" y="572"/>
                  </a:cubicBezTo>
                  <a:cubicBezTo>
                    <a:pt x="653" y="570"/>
                    <a:pt x="657" y="569"/>
                    <a:pt x="664" y="569"/>
                  </a:cubicBezTo>
                  <a:cubicBezTo>
                    <a:pt x="668" y="566"/>
                    <a:pt x="676" y="565"/>
                    <a:pt x="680" y="561"/>
                  </a:cubicBezTo>
                  <a:cubicBezTo>
                    <a:pt x="680" y="557"/>
                    <a:pt x="676" y="560"/>
                    <a:pt x="675" y="558"/>
                  </a:cubicBezTo>
                  <a:cubicBezTo>
                    <a:pt x="655" y="564"/>
                    <a:pt x="636" y="576"/>
                    <a:pt x="617" y="585"/>
                  </a:cubicBezTo>
                  <a:close/>
                  <a:moveTo>
                    <a:pt x="200" y="560"/>
                  </a:moveTo>
                  <a:cubicBezTo>
                    <a:pt x="189" y="558"/>
                    <a:pt x="187" y="561"/>
                    <a:pt x="177" y="562"/>
                  </a:cubicBezTo>
                  <a:cubicBezTo>
                    <a:pt x="180" y="564"/>
                    <a:pt x="189" y="561"/>
                    <a:pt x="194" y="560"/>
                  </a:cubicBezTo>
                  <a:cubicBezTo>
                    <a:pt x="194" y="561"/>
                    <a:pt x="193" y="561"/>
                    <a:pt x="193" y="562"/>
                  </a:cubicBezTo>
                  <a:cubicBezTo>
                    <a:pt x="198" y="561"/>
                    <a:pt x="207" y="560"/>
                    <a:pt x="214" y="560"/>
                  </a:cubicBezTo>
                  <a:cubicBezTo>
                    <a:pt x="212" y="558"/>
                    <a:pt x="202" y="557"/>
                    <a:pt x="200" y="560"/>
                  </a:cubicBezTo>
                  <a:close/>
                  <a:moveTo>
                    <a:pt x="542" y="559"/>
                  </a:moveTo>
                  <a:cubicBezTo>
                    <a:pt x="538" y="559"/>
                    <a:pt x="535" y="558"/>
                    <a:pt x="531" y="558"/>
                  </a:cubicBezTo>
                  <a:cubicBezTo>
                    <a:pt x="527" y="558"/>
                    <a:pt x="522" y="561"/>
                    <a:pt x="518" y="561"/>
                  </a:cubicBezTo>
                  <a:cubicBezTo>
                    <a:pt x="515" y="561"/>
                    <a:pt x="514" y="561"/>
                    <a:pt x="510" y="562"/>
                  </a:cubicBezTo>
                  <a:cubicBezTo>
                    <a:pt x="496" y="563"/>
                    <a:pt x="474" y="558"/>
                    <a:pt x="462" y="566"/>
                  </a:cubicBezTo>
                  <a:cubicBezTo>
                    <a:pt x="474" y="566"/>
                    <a:pt x="483" y="565"/>
                    <a:pt x="496" y="566"/>
                  </a:cubicBezTo>
                  <a:cubicBezTo>
                    <a:pt x="497" y="565"/>
                    <a:pt x="495" y="563"/>
                    <a:pt x="497" y="563"/>
                  </a:cubicBezTo>
                  <a:cubicBezTo>
                    <a:pt x="507" y="562"/>
                    <a:pt x="520" y="564"/>
                    <a:pt x="531" y="564"/>
                  </a:cubicBezTo>
                  <a:cubicBezTo>
                    <a:pt x="539" y="564"/>
                    <a:pt x="546" y="562"/>
                    <a:pt x="552" y="562"/>
                  </a:cubicBezTo>
                  <a:cubicBezTo>
                    <a:pt x="557" y="561"/>
                    <a:pt x="564" y="563"/>
                    <a:pt x="566" y="559"/>
                  </a:cubicBezTo>
                  <a:cubicBezTo>
                    <a:pt x="558" y="558"/>
                    <a:pt x="549" y="559"/>
                    <a:pt x="542" y="559"/>
                  </a:cubicBezTo>
                  <a:close/>
                  <a:moveTo>
                    <a:pt x="1035" y="559"/>
                  </a:moveTo>
                  <a:cubicBezTo>
                    <a:pt x="1037" y="560"/>
                    <a:pt x="1038" y="559"/>
                    <a:pt x="1040" y="559"/>
                  </a:cubicBezTo>
                  <a:cubicBezTo>
                    <a:pt x="1040" y="557"/>
                    <a:pt x="1036" y="559"/>
                    <a:pt x="1035" y="559"/>
                  </a:cubicBezTo>
                  <a:close/>
                  <a:moveTo>
                    <a:pt x="1325" y="561"/>
                  </a:moveTo>
                  <a:cubicBezTo>
                    <a:pt x="1324" y="561"/>
                    <a:pt x="1326" y="557"/>
                    <a:pt x="1324" y="558"/>
                  </a:cubicBezTo>
                  <a:cubicBezTo>
                    <a:pt x="1322" y="559"/>
                    <a:pt x="1325" y="562"/>
                    <a:pt x="1325" y="561"/>
                  </a:cubicBezTo>
                  <a:close/>
                  <a:moveTo>
                    <a:pt x="622" y="564"/>
                  </a:moveTo>
                  <a:cubicBezTo>
                    <a:pt x="626" y="562"/>
                    <a:pt x="631" y="562"/>
                    <a:pt x="633" y="559"/>
                  </a:cubicBezTo>
                  <a:cubicBezTo>
                    <a:pt x="628" y="560"/>
                    <a:pt x="624" y="562"/>
                    <a:pt x="622" y="564"/>
                  </a:cubicBezTo>
                  <a:close/>
                  <a:moveTo>
                    <a:pt x="718" y="563"/>
                  </a:moveTo>
                  <a:cubicBezTo>
                    <a:pt x="723" y="564"/>
                    <a:pt x="731" y="568"/>
                    <a:pt x="736" y="564"/>
                  </a:cubicBezTo>
                  <a:cubicBezTo>
                    <a:pt x="731" y="559"/>
                    <a:pt x="723" y="557"/>
                    <a:pt x="718" y="563"/>
                  </a:cubicBezTo>
                  <a:close/>
                  <a:moveTo>
                    <a:pt x="82" y="560"/>
                  </a:moveTo>
                  <a:cubicBezTo>
                    <a:pt x="82" y="561"/>
                    <a:pt x="87" y="560"/>
                    <a:pt x="87" y="559"/>
                  </a:cubicBezTo>
                  <a:cubicBezTo>
                    <a:pt x="85" y="559"/>
                    <a:pt x="83" y="559"/>
                    <a:pt x="82" y="560"/>
                  </a:cubicBezTo>
                  <a:close/>
                  <a:moveTo>
                    <a:pt x="1015" y="560"/>
                  </a:moveTo>
                  <a:cubicBezTo>
                    <a:pt x="1015" y="559"/>
                    <a:pt x="1014" y="559"/>
                    <a:pt x="1014" y="560"/>
                  </a:cubicBezTo>
                  <a:cubicBezTo>
                    <a:pt x="1016" y="561"/>
                    <a:pt x="1022" y="559"/>
                    <a:pt x="1015" y="560"/>
                  </a:cubicBezTo>
                  <a:close/>
                  <a:moveTo>
                    <a:pt x="291" y="564"/>
                  </a:moveTo>
                  <a:cubicBezTo>
                    <a:pt x="290" y="563"/>
                    <a:pt x="289" y="563"/>
                    <a:pt x="288" y="562"/>
                  </a:cubicBezTo>
                  <a:cubicBezTo>
                    <a:pt x="287" y="564"/>
                    <a:pt x="290" y="563"/>
                    <a:pt x="290" y="564"/>
                  </a:cubicBezTo>
                  <a:cubicBezTo>
                    <a:pt x="286" y="564"/>
                    <a:pt x="287" y="568"/>
                    <a:pt x="284" y="568"/>
                  </a:cubicBezTo>
                  <a:cubicBezTo>
                    <a:pt x="334" y="568"/>
                    <a:pt x="404" y="568"/>
                    <a:pt x="449" y="566"/>
                  </a:cubicBezTo>
                  <a:cubicBezTo>
                    <a:pt x="450" y="565"/>
                    <a:pt x="451" y="564"/>
                    <a:pt x="452" y="563"/>
                  </a:cubicBezTo>
                  <a:cubicBezTo>
                    <a:pt x="445" y="562"/>
                    <a:pt x="436" y="561"/>
                    <a:pt x="428" y="563"/>
                  </a:cubicBezTo>
                  <a:cubicBezTo>
                    <a:pt x="427" y="562"/>
                    <a:pt x="425" y="562"/>
                    <a:pt x="425" y="560"/>
                  </a:cubicBezTo>
                  <a:cubicBezTo>
                    <a:pt x="420" y="560"/>
                    <a:pt x="412" y="559"/>
                    <a:pt x="409" y="562"/>
                  </a:cubicBezTo>
                  <a:cubicBezTo>
                    <a:pt x="410" y="560"/>
                    <a:pt x="405" y="559"/>
                    <a:pt x="404" y="561"/>
                  </a:cubicBezTo>
                  <a:cubicBezTo>
                    <a:pt x="403" y="563"/>
                    <a:pt x="397" y="565"/>
                    <a:pt x="392" y="565"/>
                  </a:cubicBezTo>
                  <a:cubicBezTo>
                    <a:pt x="392" y="563"/>
                    <a:pt x="391" y="563"/>
                    <a:pt x="391" y="562"/>
                  </a:cubicBezTo>
                  <a:cubicBezTo>
                    <a:pt x="381" y="563"/>
                    <a:pt x="374" y="561"/>
                    <a:pt x="368" y="563"/>
                  </a:cubicBezTo>
                  <a:cubicBezTo>
                    <a:pt x="367" y="561"/>
                    <a:pt x="366" y="563"/>
                    <a:pt x="365" y="562"/>
                  </a:cubicBezTo>
                  <a:cubicBezTo>
                    <a:pt x="364" y="564"/>
                    <a:pt x="368" y="562"/>
                    <a:pt x="367" y="565"/>
                  </a:cubicBezTo>
                  <a:cubicBezTo>
                    <a:pt x="366" y="566"/>
                    <a:pt x="365" y="564"/>
                    <a:pt x="364" y="565"/>
                  </a:cubicBezTo>
                  <a:cubicBezTo>
                    <a:pt x="362" y="563"/>
                    <a:pt x="364" y="562"/>
                    <a:pt x="362" y="562"/>
                  </a:cubicBezTo>
                  <a:cubicBezTo>
                    <a:pt x="363" y="563"/>
                    <a:pt x="360" y="564"/>
                    <a:pt x="360" y="563"/>
                  </a:cubicBezTo>
                  <a:cubicBezTo>
                    <a:pt x="361" y="563"/>
                    <a:pt x="361" y="563"/>
                    <a:pt x="362" y="562"/>
                  </a:cubicBezTo>
                  <a:cubicBezTo>
                    <a:pt x="358" y="561"/>
                    <a:pt x="358" y="563"/>
                    <a:pt x="355" y="563"/>
                  </a:cubicBezTo>
                  <a:cubicBezTo>
                    <a:pt x="355" y="562"/>
                    <a:pt x="356" y="562"/>
                    <a:pt x="355" y="562"/>
                  </a:cubicBezTo>
                  <a:cubicBezTo>
                    <a:pt x="353" y="561"/>
                    <a:pt x="355" y="563"/>
                    <a:pt x="354" y="563"/>
                  </a:cubicBezTo>
                  <a:cubicBezTo>
                    <a:pt x="353" y="561"/>
                    <a:pt x="349" y="562"/>
                    <a:pt x="352" y="563"/>
                  </a:cubicBezTo>
                  <a:cubicBezTo>
                    <a:pt x="350" y="564"/>
                    <a:pt x="350" y="561"/>
                    <a:pt x="348" y="561"/>
                  </a:cubicBezTo>
                  <a:cubicBezTo>
                    <a:pt x="342" y="564"/>
                    <a:pt x="340" y="561"/>
                    <a:pt x="333" y="562"/>
                  </a:cubicBezTo>
                  <a:cubicBezTo>
                    <a:pt x="332" y="564"/>
                    <a:pt x="332" y="563"/>
                    <a:pt x="330" y="564"/>
                  </a:cubicBezTo>
                  <a:cubicBezTo>
                    <a:pt x="330" y="563"/>
                    <a:pt x="331" y="563"/>
                    <a:pt x="331" y="563"/>
                  </a:cubicBezTo>
                  <a:cubicBezTo>
                    <a:pt x="328" y="562"/>
                    <a:pt x="328" y="563"/>
                    <a:pt x="327" y="564"/>
                  </a:cubicBezTo>
                  <a:cubicBezTo>
                    <a:pt x="323" y="562"/>
                    <a:pt x="320" y="568"/>
                    <a:pt x="316" y="566"/>
                  </a:cubicBezTo>
                  <a:cubicBezTo>
                    <a:pt x="316" y="565"/>
                    <a:pt x="317" y="564"/>
                    <a:pt x="318" y="563"/>
                  </a:cubicBezTo>
                  <a:cubicBezTo>
                    <a:pt x="316" y="563"/>
                    <a:pt x="314" y="563"/>
                    <a:pt x="312" y="563"/>
                  </a:cubicBezTo>
                  <a:cubicBezTo>
                    <a:pt x="311" y="565"/>
                    <a:pt x="315" y="563"/>
                    <a:pt x="315" y="565"/>
                  </a:cubicBezTo>
                  <a:cubicBezTo>
                    <a:pt x="307" y="565"/>
                    <a:pt x="300" y="560"/>
                    <a:pt x="295" y="567"/>
                  </a:cubicBezTo>
                  <a:cubicBezTo>
                    <a:pt x="293" y="566"/>
                    <a:pt x="292" y="567"/>
                    <a:pt x="291" y="567"/>
                  </a:cubicBezTo>
                  <a:cubicBezTo>
                    <a:pt x="290" y="565"/>
                    <a:pt x="290" y="564"/>
                    <a:pt x="291" y="564"/>
                  </a:cubicBezTo>
                  <a:close/>
                  <a:moveTo>
                    <a:pt x="778" y="560"/>
                  </a:moveTo>
                  <a:cubicBezTo>
                    <a:pt x="779" y="562"/>
                    <a:pt x="780" y="562"/>
                    <a:pt x="779" y="565"/>
                  </a:cubicBezTo>
                  <a:cubicBezTo>
                    <a:pt x="779" y="565"/>
                    <a:pt x="778" y="564"/>
                    <a:pt x="778" y="564"/>
                  </a:cubicBezTo>
                  <a:cubicBezTo>
                    <a:pt x="779" y="566"/>
                    <a:pt x="778" y="568"/>
                    <a:pt x="781" y="568"/>
                  </a:cubicBezTo>
                  <a:cubicBezTo>
                    <a:pt x="781" y="567"/>
                    <a:pt x="779" y="566"/>
                    <a:pt x="781" y="566"/>
                  </a:cubicBezTo>
                  <a:cubicBezTo>
                    <a:pt x="780" y="564"/>
                    <a:pt x="781" y="561"/>
                    <a:pt x="780" y="560"/>
                  </a:cubicBezTo>
                  <a:cubicBezTo>
                    <a:pt x="779" y="560"/>
                    <a:pt x="779" y="560"/>
                    <a:pt x="778" y="560"/>
                  </a:cubicBezTo>
                  <a:close/>
                  <a:moveTo>
                    <a:pt x="960" y="562"/>
                  </a:moveTo>
                  <a:cubicBezTo>
                    <a:pt x="962" y="561"/>
                    <a:pt x="962" y="562"/>
                    <a:pt x="963" y="562"/>
                  </a:cubicBezTo>
                  <a:cubicBezTo>
                    <a:pt x="964" y="559"/>
                    <a:pt x="961" y="560"/>
                    <a:pt x="960" y="562"/>
                  </a:cubicBezTo>
                  <a:close/>
                  <a:moveTo>
                    <a:pt x="1082" y="560"/>
                  </a:moveTo>
                  <a:cubicBezTo>
                    <a:pt x="1082" y="561"/>
                    <a:pt x="1076" y="559"/>
                    <a:pt x="1077" y="561"/>
                  </a:cubicBezTo>
                  <a:cubicBezTo>
                    <a:pt x="1080" y="561"/>
                    <a:pt x="1083" y="562"/>
                    <a:pt x="1082" y="560"/>
                  </a:cubicBezTo>
                  <a:close/>
                  <a:moveTo>
                    <a:pt x="1029" y="562"/>
                  </a:moveTo>
                  <a:cubicBezTo>
                    <a:pt x="1039" y="562"/>
                    <a:pt x="1044" y="562"/>
                    <a:pt x="1053" y="561"/>
                  </a:cubicBezTo>
                  <a:cubicBezTo>
                    <a:pt x="1047" y="561"/>
                    <a:pt x="1037" y="560"/>
                    <a:pt x="1029" y="562"/>
                  </a:cubicBezTo>
                  <a:close/>
                  <a:moveTo>
                    <a:pt x="900" y="565"/>
                  </a:moveTo>
                  <a:cubicBezTo>
                    <a:pt x="911" y="564"/>
                    <a:pt x="924" y="566"/>
                    <a:pt x="933" y="563"/>
                  </a:cubicBezTo>
                  <a:cubicBezTo>
                    <a:pt x="935" y="562"/>
                    <a:pt x="934" y="565"/>
                    <a:pt x="935" y="564"/>
                  </a:cubicBezTo>
                  <a:cubicBezTo>
                    <a:pt x="936" y="562"/>
                    <a:pt x="938" y="562"/>
                    <a:pt x="939" y="562"/>
                  </a:cubicBezTo>
                  <a:cubicBezTo>
                    <a:pt x="927" y="562"/>
                    <a:pt x="916" y="563"/>
                    <a:pt x="900" y="565"/>
                  </a:cubicBezTo>
                  <a:close/>
                  <a:moveTo>
                    <a:pt x="960" y="566"/>
                  </a:moveTo>
                  <a:cubicBezTo>
                    <a:pt x="983" y="567"/>
                    <a:pt x="1002" y="566"/>
                    <a:pt x="1020" y="565"/>
                  </a:cubicBezTo>
                  <a:cubicBezTo>
                    <a:pt x="1021" y="562"/>
                    <a:pt x="1027" y="563"/>
                    <a:pt x="1028" y="562"/>
                  </a:cubicBezTo>
                  <a:cubicBezTo>
                    <a:pt x="1006" y="563"/>
                    <a:pt x="982" y="562"/>
                    <a:pt x="960" y="566"/>
                  </a:cubicBezTo>
                  <a:close/>
                  <a:moveTo>
                    <a:pt x="455" y="565"/>
                  </a:moveTo>
                  <a:cubicBezTo>
                    <a:pt x="457" y="565"/>
                    <a:pt x="462" y="563"/>
                    <a:pt x="460" y="562"/>
                  </a:cubicBezTo>
                  <a:cubicBezTo>
                    <a:pt x="458" y="563"/>
                    <a:pt x="455" y="562"/>
                    <a:pt x="455" y="565"/>
                  </a:cubicBezTo>
                  <a:close/>
                  <a:moveTo>
                    <a:pt x="1319" y="567"/>
                  </a:moveTo>
                  <a:cubicBezTo>
                    <a:pt x="1321" y="567"/>
                    <a:pt x="1321" y="568"/>
                    <a:pt x="1323" y="568"/>
                  </a:cubicBezTo>
                  <a:cubicBezTo>
                    <a:pt x="1323" y="565"/>
                    <a:pt x="1322" y="563"/>
                    <a:pt x="1321" y="563"/>
                  </a:cubicBezTo>
                  <a:cubicBezTo>
                    <a:pt x="1320" y="564"/>
                    <a:pt x="1319" y="566"/>
                    <a:pt x="1319" y="567"/>
                  </a:cubicBezTo>
                  <a:close/>
                  <a:moveTo>
                    <a:pt x="192" y="565"/>
                  </a:moveTo>
                  <a:cubicBezTo>
                    <a:pt x="193" y="566"/>
                    <a:pt x="197" y="565"/>
                    <a:pt x="197" y="565"/>
                  </a:cubicBezTo>
                  <a:cubicBezTo>
                    <a:pt x="195" y="565"/>
                    <a:pt x="193" y="564"/>
                    <a:pt x="192" y="565"/>
                  </a:cubicBezTo>
                  <a:close/>
                  <a:moveTo>
                    <a:pt x="212" y="566"/>
                  </a:moveTo>
                  <a:cubicBezTo>
                    <a:pt x="213" y="566"/>
                    <a:pt x="213" y="565"/>
                    <a:pt x="212" y="565"/>
                  </a:cubicBezTo>
                  <a:cubicBezTo>
                    <a:pt x="200" y="569"/>
                    <a:pt x="183" y="567"/>
                    <a:pt x="170" y="569"/>
                  </a:cubicBezTo>
                  <a:cubicBezTo>
                    <a:pt x="192" y="570"/>
                    <a:pt x="210" y="569"/>
                    <a:pt x="233" y="569"/>
                  </a:cubicBezTo>
                  <a:cubicBezTo>
                    <a:pt x="235" y="569"/>
                    <a:pt x="234" y="566"/>
                    <a:pt x="236" y="566"/>
                  </a:cubicBezTo>
                  <a:cubicBezTo>
                    <a:pt x="237" y="567"/>
                    <a:pt x="235" y="568"/>
                    <a:pt x="236" y="569"/>
                  </a:cubicBezTo>
                  <a:cubicBezTo>
                    <a:pt x="252" y="568"/>
                    <a:pt x="267" y="570"/>
                    <a:pt x="281" y="568"/>
                  </a:cubicBezTo>
                  <a:cubicBezTo>
                    <a:pt x="262" y="562"/>
                    <a:pt x="241" y="568"/>
                    <a:pt x="224" y="564"/>
                  </a:cubicBezTo>
                  <a:cubicBezTo>
                    <a:pt x="222" y="565"/>
                    <a:pt x="221" y="564"/>
                    <a:pt x="220" y="566"/>
                  </a:cubicBezTo>
                  <a:cubicBezTo>
                    <a:pt x="220" y="563"/>
                    <a:pt x="215" y="565"/>
                    <a:pt x="212" y="566"/>
                  </a:cubicBezTo>
                  <a:close/>
                  <a:moveTo>
                    <a:pt x="559" y="565"/>
                  </a:moveTo>
                  <a:cubicBezTo>
                    <a:pt x="556" y="565"/>
                    <a:pt x="551" y="564"/>
                    <a:pt x="548" y="565"/>
                  </a:cubicBezTo>
                  <a:cubicBezTo>
                    <a:pt x="551" y="565"/>
                    <a:pt x="557" y="568"/>
                    <a:pt x="559" y="565"/>
                  </a:cubicBezTo>
                  <a:close/>
                  <a:moveTo>
                    <a:pt x="586" y="580"/>
                  </a:moveTo>
                  <a:cubicBezTo>
                    <a:pt x="588" y="581"/>
                    <a:pt x="590" y="580"/>
                    <a:pt x="592" y="580"/>
                  </a:cubicBezTo>
                  <a:cubicBezTo>
                    <a:pt x="599" y="573"/>
                    <a:pt x="611" y="570"/>
                    <a:pt x="621" y="564"/>
                  </a:cubicBezTo>
                  <a:cubicBezTo>
                    <a:pt x="609" y="569"/>
                    <a:pt x="597" y="574"/>
                    <a:pt x="586" y="580"/>
                  </a:cubicBezTo>
                  <a:close/>
                  <a:moveTo>
                    <a:pt x="701" y="572"/>
                  </a:moveTo>
                  <a:cubicBezTo>
                    <a:pt x="708" y="570"/>
                    <a:pt x="720" y="575"/>
                    <a:pt x="723" y="568"/>
                  </a:cubicBezTo>
                  <a:cubicBezTo>
                    <a:pt x="715" y="562"/>
                    <a:pt x="707" y="567"/>
                    <a:pt x="701" y="572"/>
                  </a:cubicBezTo>
                  <a:close/>
                  <a:moveTo>
                    <a:pt x="1247" y="567"/>
                  </a:moveTo>
                  <a:cubicBezTo>
                    <a:pt x="1249" y="567"/>
                    <a:pt x="1254" y="567"/>
                    <a:pt x="1256" y="566"/>
                  </a:cubicBezTo>
                  <a:cubicBezTo>
                    <a:pt x="1253" y="566"/>
                    <a:pt x="1249" y="565"/>
                    <a:pt x="1247" y="567"/>
                  </a:cubicBezTo>
                  <a:close/>
                  <a:moveTo>
                    <a:pt x="1014" y="568"/>
                  </a:moveTo>
                  <a:cubicBezTo>
                    <a:pt x="1022" y="568"/>
                    <a:pt x="1033" y="570"/>
                    <a:pt x="1044" y="567"/>
                  </a:cubicBezTo>
                  <a:cubicBezTo>
                    <a:pt x="1033" y="566"/>
                    <a:pt x="1022" y="566"/>
                    <a:pt x="1014" y="568"/>
                  </a:cubicBezTo>
                  <a:close/>
                  <a:moveTo>
                    <a:pt x="1241" y="567"/>
                  </a:moveTo>
                  <a:cubicBezTo>
                    <a:pt x="1244" y="567"/>
                    <a:pt x="1245" y="568"/>
                    <a:pt x="1246" y="566"/>
                  </a:cubicBezTo>
                  <a:cubicBezTo>
                    <a:pt x="1245" y="567"/>
                    <a:pt x="1241" y="565"/>
                    <a:pt x="1241" y="567"/>
                  </a:cubicBezTo>
                  <a:close/>
                  <a:moveTo>
                    <a:pt x="612" y="571"/>
                  </a:moveTo>
                  <a:cubicBezTo>
                    <a:pt x="617" y="571"/>
                    <a:pt x="620" y="569"/>
                    <a:pt x="623" y="567"/>
                  </a:cubicBezTo>
                  <a:cubicBezTo>
                    <a:pt x="619" y="568"/>
                    <a:pt x="615" y="569"/>
                    <a:pt x="612" y="571"/>
                  </a:cubicBezTo>
                  <a:close/>
                  <a:moveTo>
                    <a:pt x="669" y="569"/>
                  </a:moveTo>
                  <a:cubicBezTo>
                    <a:pt x="670" y="568"/>
                    <a:pt x="671" y="568"/>
                    <a:pt x="672" y="567"/>
                  </a:cubicBezTo>
                  <a:cubicBezTo>
                    <a:pt x="671" y="567"/>
                    <a:pt x="667" y="568"/>
                    <a:pt x="669" y="569"/>
                  </a:cubicBezTo>
                  <a:close/>
                  <a:moveTo>
                    <a:pt x="1214" y="569"/>
                  </a:moveTo>
                  <a:cubicBezTo>
                    <a:pt x="1223" y="569"/>
                    <a:pt x="1231" y="568"/>
                    <a:pt x="1239" y="568"/>
                  </a:cubicBezTo>
                  <a:cubicBezTo>
                    <a:pt x="1233" y="566"/>
                    <a:pt x="1220" y="567"/>
                    <a:pt x="1214" y="569"/>
                  </a:cubicBezTo>
                  <a:close/>
                  <a:moveTo>
                    <a:pt x="32" y="575"/>
                  </a:moveTo>
                  <a:cubicBezTo>
                    <a:pt x="41" y="576"/>
                    <a:pt x="48" y="570"/>
                    <a:pt x="56" y="572"/>
                  </a:cubicBezTo>
                  <a:cubicBezTo>
                    <a:pt x="60" y="570"/>
                    <a:pt x="64" y="571"/>
                    <a:pt x="66" y="568"/>
                  </a:cubicBezTo>
                  <a:cubicBezTo>
                    <a:pt x="54" y="567"/>
                    <a:pt x="50" y="569"/>
                    <a:pt x="40" y="568"/>
                  </a:cubicBezTo>
                  <a:cubicBezTo>
                    <a:pt x="40" y="570"/>
                    <a:pt x="37" y="568"/>
                    <a:pt x="38" y="569"/>
                  </a:cubicBezTo>
                  <a:cubicBezTo>
                    <a:pt x="39" y="572"/>
                    <a:pt x="32" y="572"/>
                    <a:pt x="32" y="575"/>
                  </a:cubicBezTo>
                  <a:close/>
                  <a:moveTo>
                    <a:pt x="1013" y="567"/>
                  </a:moveTo>
                  <a:cubicBezTo>
                    <a:pt x="1012" y="567"/>
                    <a:pt x="1009" y="567"/>
                    <a:pt x="1009" y="568"/>
                  </a:cubicBezTo>
                  <a:cubicBezTo>
                    <a:pt x="1010" y="569"/>
                    <a:pt x="1013" y="568"/>
                    <a:pt x="1013" y="567"/>
                  </a:cubicBezTo>
                  <a:close/>
                  <a:moveTo>
                    <a:pt x="145" y="569"/>
                  </a:moveTo>
                  <a:cubicBezTo>
                    <a:pt x="134" y="568"/>
                    <a:pt x="121" y="568"/>
                    <a:pt x="112" y="569"/>
                  </a:cubicBezTo>
                  <a:cubicBezTo>
                    <a:pt x="111" y="569"/>
                    <a:pt x="105" y="569"/>
                    <a:pt x="108" y="570"/>
                  </a:cubicBezTo>
                  <a:cubicBezTo>
                    <a:pt x="125" y="570"/>
                    <a:pt x="145" y="569"/>
                    <a:pt x="162" y="570"/>
                  </a:cubicBezTo>
                  <a:cubicBezTo>
                    <a:pt x="158" y="566"/>
                    <a:pt x="151" y="569"/>
                    <a:pt x="145" y="569"/>
                  </a:cubicBezTo>
                  <a:close/>
                  <a:moveTo>
                    <a:pt x="902" y="570"/>
                  </a:moveTo>
                  <a:cubicBezTo>
                    <a:pt x="901" y="569"/>
                    <a:pt x="901" y="567"/>
                    <a:pt x="899" y="568"/>
                  </a:cubicBezTo>
                  <a:cubicBezTo>
                    <a:pt x="886" y="569"/>
                    <a:pt x="871" y="567"/>
                    <a:pt x="861" y="573"/>
                  </a:cubicBezTo>
                  <a:cubicBezTo>
                    <a:pt x="866" y="573"/>
                    <a:pt x="875" y="571"/>
                    <a:pt x="879" y="574"/>
                  </a:cubicBezTo>
                  <a:cubicBezTo>
                    <a:pt x="871" y="577"/>
                    <a:pt x="860" y="575"/>
                    <a:pt x="854" y="578"/>
                  </a:cubicBezTo>
                  <a:cubicBezTo>
                    <a:pt x="888" y="577"/>
                    <a:pt x="929" y="574"/>
                    <a:pt x="965" y="569"/>
                  </a:cubicBezTo>
                  <a:cubicBezTo>
                    <a:pt x="944" y="568"/>
                    <a:pt x="922" y="567"/>
                    <a:pt x="902" y="570"/>
                  </a:cubicBezTo>
                  <a:close/>
                  <a:moveTo>
                    <a:pt x="66" y="572"/>
                  </a:moveTo>
                  <a:cubicBezTo>
                    <a:pt x="72" y="571"/>
                    <a:pt x="81" y="572"/>
                    <a:pt x="85" y="569"/>
                  </a:cubicBezTo>
                  <a:cubicBezTo>
                    <a:pt x="79" y="568"/>
                    <a:pt x="73" y="569"/>
                    <a:pt x="66" y="572"/>
                  </a:cubicBezTo>
                  <a:close/>
                  <a:moveTo>
                    <a:pt x="1263" y="569"/>
                  </a:moveTo>
                  <a:cubicBezTo>
                    <a:pt x="1265" y="569"/>
                    <a:pt x="1269" y="571"/>
                    <a:pt x="1269" y="571"/>
                  </a:cubicBezTo>
                  <a:cubicBezTo>
                    <a:pt x="1270" y="571"/>
                    <a:pt x="1274" y="570"/>
                    <a:pt x="1274" y="569"/>
                  </a:cubicBezTo>
                  <a:cubicBezTo>
                    <a:pt x="1266" y="569"/>
                    <a:pt x="1258" y="568"/>
                    <a:pt x="1252" y="570"/>
                  </a:cubicBezTo>
                  <a:cubicBezTo>
                    <a:pt x="1256" y="570"/>
                    <a:pt x="1259" y="569"/>
                    <a:pt x="1263" y="569"/>
                  </a:cubicBezTo>
                  <a:close/>
                  <a:moveTo>
                    <a:pt x="21" y="572"/>
                  </a:moveTo>
                  <a:cubicBezTo>
                    <a:pt x="21" y="572"/>
                    <a:pt x="21" y="570"/>
                    <a:pt x="21" y="570"/>
                  </a:cubicBezTo>
                  <a:cubicBezTo>
                    <a:pt x="20" y="570"/>
                    <a:pt x="17" y="571"/>
                    <a:pt x="15" y="572"/>
                  </a:cubicBezTo>
                  <a:cubicBezTo>
                    <a:pt x="17" y="575"/>
                    <a:pt x="16" y="581"/>
                    <a:pt x="17" y="585"/>
                  </a:cubicBezTo>
                  <a:cubicBezTo>
                    <a:pt x="30" y="580"/>
                    <a:pt x="43" y="589"/>
                    <a:pt x="57" y="588"/>
                  </a:cubicBezTo>
                  <a:cubicBezTo>
                    <a:pt x="59" y="589"/>
                    <a:pt x="57" y="589"/>
                    <a:pt x="58" y="591"/>
                  </a:cubicBezTo>
                  <a:cubicBezTo>
                    <a:pt x="94" y="591"/>
                    <a:pt x="126" y="588"/>
                    <a:pt x="157" y="588"/>
                  </a:cubicBezTo>
                  <a:cubicBezTo>
                    <a:pt x="165" y="588"/>
                    <a:pt x="175" y="588"/>
                    <a:pt x="181" y="588"/>
                  </a:cubicBezTo>
                  <a:cubicBezTo>
                    <a:pt x="182" y="587"/>
                    <a:pt x="184" y="586"/>
                    <a:pt x="185" y="586"/>
                  </a:cubicBezTo>
                  <a:cubicBezTo>
                    <a:pt x="187" y="586"/>
                    <a:pt x="189" y="587"/>
                    <a:pt x="191" y="587"/>
                  </a:cubicBezTo>
                  <a:cubicBezTo>
                    <a:pt x="199" y="587"/>
                    <a:pt x="213" y="583"/>
                    <a:pt x="220" y="586"/>
                  </a:cubicBezTo>
                  <a:cubicBezTo>
                    <a:pt x="218" y="588"/>
                    <a:pt x="213" y="586"/>
                    <a:pt x="211" y="588"/>
                  </a:cubicBezTo>
                  <a:cubicBezTo>
                    <a:pt x="254" y="587"/>
                    <a:pt x="303" y="588"/>
                    <a:pt x="341" y="586"/>
                  </a:cubicBezTo>
                  <a:cubicBezTo>
                    <a:pt x="332" y="585"/>
                    <a:pt x="325" y="586"/>
                    <a:pt x="315" y="586"/>
                  </a:cubicBezTo>
                  <a:cubicBezTo>
                    <a:pt x="314" y="585"/>
                    <a:pt x="314" y="584"/>
                    <a:pt x="313" y="584"/>
                  </a:cubicBezTo>
                  <a:cubicBezTo>
                    <a:pt x="299" y="584"/>
                    <a:pt x="291" y="583"/>
                    <a:pt x="275" y="583"/>
                  </a:cubicBezTo>
                  <a:cubicBezTo>
                    <a:pt x="276" y="583"/>
                    <a:pt x="276" y="584"/>
                    <a:pt x="277" y="584"/>
                  </a:cubicBezTo>
                  <a:cubicBezTo>
                    <a:pt x="274" y="586"/>
                    <a:pt x="272" y="585"/>
                    <a:pt x="268" y="585"/>
                  </a:cubicBezTo>
                  <a:cubicBezTo>
                    <a:pt x="268" y="584"/>
                    <a:pt x="266" y="583"/>
                    <a:pt x="265" y="582"/>
                  </a:cubicBezTo>
                  <a:cubicBezTo>
                    <a:pt x="263" y="581"/>
                    <a:pt x="261" y="584"/>
                    <a:pt x="260" y="582"/>
                  </a:cubicBezTo>
                  <a:cubicBezTo>
                    <a:pt x="263" y="578"/>
                    <a:pt x="273" y="581"/>
                    <a:pt x="276" y="578"/>
                  </a:cubicBezTo>
                  <a:cubicBezTo>
                    <a:pt x="264" y="580"/>
                    <a:pt x="255" y="579"/>
                    <a:pt x="243" y="581"/>
                  </a:cubicBezTo>
                  <a:cubicBezTo>
                    <a:pt x="248" y="582"/>
                    <a:pt x="257" y="579"/>
                    <a:pt x="259" y="582"/>
                  </a:cubicBezTo>
                  <a:cubicBezTo>
                    <a:pt x="256" y="581"/>
                    <a:pt x="255" y="584"/>
                    <a:pt x="253" y="585"/>
                  </a:cubicBezTo>
                  <a:cubicBezTo>
                    <a:pt x="246" y="583"/>
                    <a:pt x="239" y="585"/>
                    <a:pt x="232" y="585"/>
                  </a:cubicBezTo>
                  <a:cubicBezTo>
                    <a:pt x="234" y="584"/>
                    <a:pt x="233" y="583"/>
                    <a:pt x="234" y="582"/>
                  </a:cubicBezTo>
                  <a:cubicBezTo>
                    <a:pt x="225" y="581"/>
                    <a:pt x="213" y="581"/>
                    <a:pt x="202" y="582"/>
                  </a:cubicBezTo>
                  <a:cubicBezTo>
                    <a:pt x="173" y="583"/>
                    <a:pt x="142" y="585"/>
                    <a:pt x="115" y="587"/>
                  </a:cubicBezTo>
                  <a:cubicBezTo>
                    <a:pt x="113" y="588"/>
                    <a:pt x="111" y="586"/>
                    <a:pt x="110" y="586"/>
                  </a:cubicBezTo>
                  <a:cubicBezTo>
                    <a:pt x="102" y="586"/>
                    <a:pt x="91" y="591"/>
                    <a:pt x="85" y="586"/>
                  </a:cubicBezTo>
                  <a:cubicBezTo>
                    <a:pt x="105" y="583"/>
                    <a:pt x="118" y="585"/>
                    <a:pt x="139" y="582"/>
                  </a:cubicBezTo>
                  <a:cubicBezTo>
                    <a:pt x="119" y="582"/>
                    <a:pt x="97" y="584"/>
                    <a:pt x="78" y="584"/>
                  </a:cubicBezTo>
                  <a:cubicBezTo>
                    <a:pt x="73" y="585"/>
                    <a:pt x="69" y="584"/>
                    <a:pt x="65" y="583"/>
                  </a:cubicBezTo>
                  <a:cubicBezTo>
                    <a:pt x="65" y="583"/>
                    <a:pt x="63" y="584"/>
                    <a:pt x="63" y="584"/>
                  </a:cubicBezTo>
                  <a:cubicBezTo>
                    <a:pt x="59" y="585"/>
                    <a:pt x="54" y="583"/>
                    <a:pt x="51" y="584"/>
                  </a:cubicBezTo>
                  <a:cubicBezTo>
                    <a:pt x="47" y="581"/>
                    <a:pt x="43" y="581"/>
                    <a:pt x="40" y="578"/>
                  </a:cubicBezTo>
                  <a:cubicBezTo>
                    <a:pt x="37" y="579"/>
                    <a:pt x="34" y="579"/>
                    <a:pt x="31" y="579"/>
                  </a:cubicBezTo>
                  <a:cubicBezTo>
                    <a:pt x="30" y="581"/>
                    <a:pt x="32" y="581"/>
                    <a:pt x="31" y="581"/>
                  </a:cubicBezTo>
                  <a:cubicBezTo>
                    <a:pt x="26" y="582"/>
                    <a:pt x="21" y="581"/>
                    <a:pt x="18" y="580"/>
                  </a:cubicBezTo>
                  <a:cubicBezTo>
                    <a:pt x="18" y="576"/>
                    <a:pt x="23" y="576"/>
                    <a:pt x="27" y="576"/>
                  </a:cubicBezTo>
                  <a:cubicBezTo>
                    <a:pt x="29" y="573"/>
                    <a:pt x="33" y="572"/>
                    <a:pt x="35" y="569"/>
                  </a:cubicBezTo>
                  <a:cubicBezTo>
                    <a:pt x="30" y="570"/>
                    <a:pt x="26" y="572"/>
                    <a:pt x="21" y="572"/>
                  </a:cubicBezTo>
                  <a:close/>
                  <a:moveTo>
                    <a:pt x="597" y="571"/>
                  </a:moveTo>
                  <a:cubicBezTo>
                    <a:pt x="599" y="571"/>
                    <a:pt x="600" y="570"/>
                    <a:pt x="601" y="569"/>
                  </a:cubicBezTo>
                  <a:cubicBezTo>
                    <a:pt x="600" y="569"/>
                    <a:pt x="597" y="569"/>
                    <a:pt x="597" y="571"/>
                  </a:cubicBezTo>
                  <a:close/>
                  <a:moveTo>
                    <a:pt x="744" y="571"/>
                  </a:moveTo>
                  <a:cubicBezTo>
                    <a:pt x="745" y="571"/>
                    <a:pt x="746" y="571"/>
                    <a:pt x="747" y="570"/>
                  </a:cubicBezTo>
                  <a:cubicBezTo>
                    <a:pt x="746" y="570"/>
                    <a:pt x="745" y="569"/>
                    <a:pt x="744" y="569"/>
                  </a:cubicBezTo>
                  <a:cubicBezTo>
                    <a:pt x="743" y="570"/>
                    <a:pt x="744" y="570"/>
                    <a:pt x="744" y="571"/>
                  </a:cubicBezTo>
                  <a:close/>
                  <a:moveTo>
                    <a:pt x="298" y="580"/>
                  </a:moveTo>
                  <a:cubicBezTo>
                    <a:pt x="307" y="581"/>
                    <a:pt x="315" y="582"/>
                    <a:pt x="323" y="582"/>
                  </a:cubicBezTo>
                  <a:cubicBezTo>
                    <a:pt x="339" y="582"/>
                    <a:pt x="354" y="578"/>
                    <a:pt x="370" y="581"/>
                  </a:cubicBezTo>
                  <a:cubicBezTo>
                    <a:pt x="372" y="580"/>
                    <a:pt x="377" y="580"/>
                    <a:pt x="379" y="581"/>
                  </a:cubicBezTo>
                  <a:cubicBezTo>
                    <a:pt x="379" y="580"/>
                    <a:pt x="380" y="579"/>
                    <a:pt x="381" y="579"/>
                  </a:cubicBezTo>
                  <a:cubicBezTo>
                    <a:pt x="386" y="578"/>
                    <a:pt x="392" y="580"/>
                    <a:pt x="396" y="577"/>
                  </a:cubicBezTo>
                  <a:cubicBezTo>
                    <a:pt x="394" y="578"/>
                    <a:pt x="393" y="578"/>
                    <a:pt x="393" y="576"/>
                  </a:cubicBezTo>
                  <a:cubicBezTo>
                    <a:pt x="388" y="578"/>
                    <a:pt x="384" y="577"/>
                    <a:pt x="380" y="577"/>
                  </a:cubicBezTo>
                  <a:cubicBezTo>
                    <a:pt x="372" y="577"/>
                    <a:pt x="364" y="579"/>
                    <a:pt x="356" y="579"/>
                  </a:cubicBezTo>
                  <a:cubicBezTo>
                    <a:pt x="345" y="580"/>
                    <a:pt x="332" y="578"/>
                    <a:pt x="321" y="577"/>
                  </a:cubicBezTo>
                  <a:cubicBezTo>
                    <a:pt x="322" y="573"/>
                    <a:pt x="328" y="573"/>
                    <a:pt x="332" y="573"/>
                  </a:cubicBezTo>
                  <a:cubicBezTo>
                    <a:pt x="345" y="573"/>
                    <a:pt x="361" y="574"/>
                    <a:pt x="374" y="574"/>
                  </a:cubicBezTo>
                  <a:cubicBezTo>
                    <a:pt x="400" y="574"/>
                    <a:pt x="426" y="570"/>
                    <a:pt x="453" y="571"/>
                  </a:cubicBezTo>
                  <a:cubicBezTo>
                    <a:pt x="458" y="571"/>
                    <a:pt x="464" y="573"/>
                    <a:pt x="469" y="573"/>
                  </a:cubicBezTo>
                  <a:cubicBezTo>
                    <a:pt x="470" y="573"/>
                    <a:pt x="471" y="572"/>
                    <a:pt x="473" y="571"/>
                  </a:cubicBezTo>
                  <a:cubicBezTo>
                    <a:pt x="479" y="570"/>
                    <a:pt x="488" y="572"/>
                    <a:pt x="494" y="570"/>
                  </a:cubicBezTo>
                  <a:cubicBezTo>
                    <a:pt x="406" y="570"/>
                    <a:pt x="331" y="574"/>
                    <a:pt x="258" y="571"/>
                  </a:cubicBezTo>
                  <a:cubicBezTo>
                    <a:pt x="237" y="572"/>
                    <a:pt x="212" y="573"/>
                    <a:pt x="190" y="573"/>
                  </a:cubicBezTo>
                  <a:cubicBezTo>
                    <a:pt x="185" y="573"/>
                    <a:pt x="181" y="573"/>
                    <a:pt x="177" y="572"/>
                  </a:cubicBezTo>
                  <a:cubicBezTo>
                    <a:pt x="168" y="575"/>
                    <a:pt x="154" y="570"/>
                    <a:pt x="143" y="574"/>
                  </a:cubicBezTo>
                  <a:cubicBezTo>
                    <a:pt x="156" y="572"/>
                    <a:pt x="168" y="577"/>
                    <a:pt x="180" y="575"/>
                  </a:cubicBezTo>
                  <a:cubicBezTo>
                    <a:pt x="182" y="575"/>
                    <a:pt x="183" y="575"/>
                    <a:pt x="184" y="574"/>
                  </a:cubicBezTo>
                  <a:cubicBezTo>
                    <a:pt x="186" y="577"/>
                    <a:pt x="196" y="576"/>
                    <a:pt x="202" y="576"/>
                  </a:cubicBezTo>
                  <a:cubicBezTo>
                    <a:pt x="208" y="576"/>
                    <a:pt x="214" y="577"/>
                    <a:pt x="219" y="577"/>
                  </a:cubicBezTo>
                  <a:cubicBezTo>
                    <a:pt x="249" y="577"/>
                    <a:pt x="273" y="575"/>
                    <a:pt x="298" y="575"/>
                  </a:cubicBezTo>
                  <a:cubicBezTo>
                    <a:pt x="304" y="575"/>
                    <a:pt x="310" y="575"/>
                    <a:pt x="315" y="577"/>
                  </a:cubicBezTo>
                  <a:cubicBezTo>
                    <a:pt x="305" y="579"/>
                    <a:pt x="296" y="577"/>
                    <a:pt x="286" y="579"/>
                  </a:cubicBezTo>
                  <a:cubicBezTo>
                    <a:pt x="288" y="582"/>
                    <a:pt x="294" y="580"/>
                    <a:pt x="298" y="580"/>
                  </a:cubicBezTo>
                  <a:close/>
                  <a:moveTo>
                    <a:pt x="502" y="571"/>
                  </a:moveTo>
                  <a:cubicBezTo>
                    <a:pt x="496" y="572"/>
                    <a:pt x="488" y="572"/>
                    <a:pt x="481" y="574"/>
                  </a:cubicBezTo>
                  <a:cubicBezTo>
                    <a:pt x="494" y="576"/>
                    <a:pt x="515" y="575"/>
                    <a:pt x="530" y="572"/>
                  </a:cubicBezTo>
                  <a:cubicBezTo>
                    <a:pt x="530" y="571"/>
                    <a:pt x="528" y="571"/>
                    <a:pt x="528" y="570"/>
                  </a:cubicBezTo>
                  <a:cubicBezTo>
                    <a:pt x="521" y="568"/>
                    <a:pt x="510" y="572"/>
                    <a:pt x="504" y="571"/>
                  </a:cubicBezTo>
                  <a:cubicBezTo>
                    <a:pt x="502" y="571"/>
                    <a:pt x="502" y="568"/>
                    <a:pt x="500" y="570"/>
                  </a:cubicBezTo>
                  <a:cubicBezTo>
                    <a:pt x="501" y="570"/>
                    <a:pt x="502" y="571"/>
                    <a:pt x="502" y="571"/>
                  </a:cubicBezTo>
                  <a:close/>
                  <a:moveTo>
                    <a:pt x="970" y="571"/>
                  </a:moveTo>
                  <a:cubicBezTo>
                    <a:pt x="977" y="571"/>
                    <a:pt x="981" y="571"/>
                    <a:pt x="986" y="571"/>
                  </a:cubicBezTo>
                  <a:cubicBezTo>
                    <a:pt x="989" y="571"/>
                    <a:pt x="993" y="572"/>
                    <a:pt x="994" y="570"/>
                  </a:cubicBezTo>
                  <a:cubicBezTo>
                    <a:pt x="987" y="571"/>
                    <a:pt x="977" y="568"/>
                    <a:pt x="970" y="571"/>
                  </a:cubicBezTo>
                  <a:close/>
                  <a:moveTo>
                    <a:pt x="618" y="575"/>
                  </a:moveTo>
                  <a:cubicBezTo>
                    <a:pt x="623" y="574"/>
                    <a:pt x="629" y="573"/>
                    <a:pt x="632" y="570"/>
                  </a:cubicBezTo>
                  <a:cubicBezTo>
                    <a:pt x="626" y="570"/>
                    <a:pt x="623" y="574"/>
                    <a:pt x="618" y="575"/>
                  </a:cubicBezTo>
                  <a:close/>
                  <a:moveTo>
                    <a:pt x="568" y="574"/>
                  </a:moveTo>
                  <a:cubicBezTo>
                    <a:pt x="569" y="573"/>
                    <a:pt x="571" y="573"/>
                    <a:pt x="571" y="571"/>
                  </a:cubicBezTo>
                  <a:cubicBezTo>
                    <a:pt x="570" y="571"/>
                    <a:pt x="569" y="570"/>
                    <a:pt x="568" y="570"/>
                  </a:cubicBezTo>
                  <a:cubicBezTo>
                    <a:pt x="567" y="571"/>
                    <a:pt x="567" y="573"/>
                    <a:pt x="568" y="574"/>
                  </a:cubicBezTo>
                  <a:close/>
                  <a:moveTo>
                    <a:pt x="1127" y="573"/>
                  </a:moveTo>
                  <a:cubicBezTo>
                    <a:pt x="1143" y="575"/>
                    <a:pt x="1157" y="573"/>
                    <a:pt x="1174" y="570"/>
                  </a:cubicBezTo>
                  <a:cubicBezTo>
                    <a:pt x="1157" y="570"/>
                    <a:pt x="1140" y="571"/>
                    <a:pt x="1127" y="573"/>
                  </a:cubicBezTo>
                  <a:close/>
                  <a:moveTo>
                    <a:pt x="549" y="572"/>
                  </a:moveTo>
                  <a:cubicBezTo>
                    <a:pt x="550" y="573"/>
                    <a:pt x="551" y="574"/>
                    <a:pt x="554" y="574"/>
                  </a:cubicBezTo>
                  <a:cubicBezTo>
                    <a:pt x="554" y="573"/>
                    <a:pt x="556" y="572"/>
                    <a:pt x="555" y="572"/>
                  </a:cubicBezTo>
                  <a:cubicBezTo>
                    <a:pt x="553" y="573"/>
                    <a:pt x="550" y="569"/>
                    <a:pt x="549" y="572"/>
                  </a:cubicBezTo>
                  <a:close/>
                  <a:moveTo>
                    <a:pt x="669" y="573"/>
                  </a:moveTo>
                  <a:cubicBezTo>
                    <a:pt x="672" y="573"/>
                    <a:pt x="675" y="575"/>
                    <a:pt x="678" y="573"/>
                  </a:cubicBezTo>
                  <a:cubicBezTo>
                    <a:pt x="675" y="573"/>
                    <a:pt x="673" y="571"/>
                    <a:pt x="671" y="571"/>
                  </a:cubicBezTo>
                  <a:cubicBezTo>
                    <a:pt x="672" y="573"/>
                    <a:pt x="670" y="572"/>
                    <a:pt x="669" y="573"/>
                  </a:cubicBezTo>
                  <a:close/>
                  <a:moveTo>
                    <a:pt x="1198" y="572"/>
                  </a:moveTo>
                  <a:cubicBezTo>
                    <a:pt x="1199" y="571"/>
                    <a:pt x="1201" y="572"/>
                    <a:pt x="1202" y="571"/>
                  </a:cubicBezTo>
                  <a:cubicBezTo>
                    <a:pt x="1200" y="571"/>
                    <a:pt x="1198" y="570"/>
                    <a:pt x="1198" y="572"/>
                  </a:cubicBezTo>
                  <a:close/>
                  <a:moveTo>
                    <a:pt x="831" y="572"/>
                  </a:moveTo>
                  <a:cubicBezTo>
                    <a:pt x="827" y="573"/>
                    <a:pt x="824" y="575"/>
                    <a:pt x="821" y="576"/>
                  </a:cubicBezTo>
                  <a:cubicBezTo>
                    <a:pt x="815" y="577"/>
                    <a:pt x="803" y="575"/>
                    <a:pt x="802" y="578"/>
                  </a:cubicBezTo>
                  <a:cubicBezTo>
                    <a:pt x="818" y="578"/>
                    <a:pt x="840" y="575"/>
                    <a:pt x="860" y="572"/>
                  </a:cubicBezTo>
                  <a:cubicBezTo>
                    <a:pt x="850" y="572"/>
                    <a:pt x="840" y="570"/>
                    <a:pt x="831" y="572"/>
                  </a:cubicBezTo>
                  <a:close/>
                  <a:moveTo>
                    <a:pt x="965" y="571"/>
                  </a:moveTo>
                  <a:cubicBezTo>
                    <a:pt x="963" y="572"/>
                    <a:pt x="961" y="571"/>
                    <a:pt x="961" y="572"/>
                  </a:cubicBezTo>
                  <a:cubicBezTo>
                    <a:pt x="962" y="572"/>
                    <a:pt x="964" y="573"/>
                    <a:pt x="965" y="571"/>
                  </a:cubicBezTo>
                  <a:close/>
                  <a:moveTo>
                    <a:pt x="1182" y="572"/>
                  </a:moveTo>
                  <a:cubicBezTo>
                    <a:pt x="1185" y="572"/>
                    <a:pt x="1189" y="573"/>
                    <a:pt x="1192" y="572"/>
                  </a:cubicBezTo>
                  <a:cubicBezTo>
                    <a:pt x="1189" y="571"/>
                    <a:pt x="1185" y="571"/>
                    <a:pt x="1182" y="572"/>
                  </a:cubicBezTo>
                  <a:close/>
                  <a:moveTo>
                    <a:pt x="540" y="574"/>
                  </a:moveTo>
                  <a:cubicBezTo>
                    <a:pt x="544" y="574"/>
                    <a:pt x="547" y="575"/>
                    <a:pt x="549" y="573"/>
                  </a:cubicBezTo>
                  <a:cubicBezTo>
                    <a:pt x="547" y="571"/>
                    <a:pt x="542" y="573"/>
                    <a:pt x="540" y="574"/>
                  </a:cubicBezTo>
                  <a:close/>
                  <a:moveTo>
                    <a:pt x="724" y="575"/>
                  </a:moveTo>
                  <a:cubicBezTo>
                    <a:pt x="725" y="579"/>
                    <a:pt x="735" y="578"/>
                    <a:pt x="735" y="574"/>
                  </a:cubicBezTo>
                  <a:cubicBezTo>
                    <a:pt x="732" y="571"/>
                    <a:pt x="728" y="572"/>
                    <a:pt x="724" y="575"/>
                  </a:cubicBezTo>
                  <a:close/>
                  <a:moveTo>
                    <a:pt x="1045" y="574"/>
                  </a:moveTo>
                  <a:cubicBezTo>
                    <a:pt x="1025" y="574"/>
                    <a:pt x="1004" y="577"/>
                    <a:pt x="983" y="577"/>
                  </a:cubicBezTo>
                  <a:cubicBezTo>
                    <a:pt x="985" y="580"/>
                    <a:pt x="989" y="577"/>
                    <a:pt x="992" y="577"/>
                  </a:cubicBezTo>
                  <a:cubicBezTo>
                    <a:pt x="995" y="577"/>
                    <a:pt x="998" y="578"/>
                    <a:pt x="1001" y="578"/>
                  </a:cubicBezTo>
                  <a:cubicBezTo>
                    <a:pt x="1022" y="578"/>
                    <a:pt x="1050" y="578"/>
                    <a:pt x="1070" y="575"/>
                  </a:cubicBezTo>
                  <a:cubicBezTo>
                    <a:pt x="1064" y="572"/>
                    <a:pt x="1052" y="575"/>
                    <a:pt x="1046" y="572"/>
                  </a:cubicBezTo>
                  <a:cubicBezTo>
                    <a:pt x="1047" y="574"/>
                    <a:pt x="1045" y="574"/>
                    <a:pt x="1045" y="574"/>
                  </a:cubicBezTo>
                  <a:close/>
                  <a:moveTo>
                    <a:pt x="682" y="573"/>
                  </a:moveTo>
                  <a:cubicBezTo>
                    <a:pt x="680" y="574"/>
                    <a:pt x="680" y="572"/>
                    <a:pt x="679" y="573"/>
                  </a:cubicBezTo>
                  <a:cubicBezTo>
                    <a:pt x="679" y="574"/>
                    <a:pt x="682" y="575"/>
                    <a:pt x="682" y="573"/>
                  </a:cubicBezTo>
                  <a:close/>
                  <a:moveTo>
                    <a:pt x="748" y="574"/>
                  </a:moveTo>
                  <a:cubicBezTo>
                    <a:pt x="750" y="580"/>
                    <a:pt x="762" y="578"/>
                    <a:pt x="763" y="584"/>
                  </a:cubicBezTo>
                  <a:cubicBezTo>
                    <a:pt x="762" y="582"/>
                    <a:pt x="765" y="584"/>
                    <a:pt x="765" y="582"/>
                  </a:cubicBezTo>
                  <a:cubicBezTo>
                    <a:pt x="762" y="581"/>
                    <a:pt x="759" y="576"/>
                    <a:pt x="756" y="578"/>
                  </a:cubicBezTo>
                  <a:cubicBezTo>
                    <a:pt x="757" y="576"/>
                    <a:pt x="751" y="572"/>
                    <a:pt x="748" y="574"/>
                  </a:cubicBezTo>
                  <a:close/>
                  <a:moveTo>
                    <a:pt x="1090" y="574"/>
                  </a:moveTo>
                  <a:cubicBezTo>
                    <a:pt x="1085" y="574"/>
                    <a:pt x="1080" y="574"/>
                    <a:pt x="1074" y="574"/>
                  </a:cubicBezTo>
                  <a:cubicBezTo>
                    <a:pt x="1079" y="576"/>
                    <a:pt x="1088" y="575"/>
                    <a:pt x="1090" y="574"/>
                  </a:cubicBezTo>
                  <a:close/>
                  <a:moveTo>
                    <a:pt x="181" y="577"/>
                  </a:moveTo>
                  <a:cubicBezTo>
                    <a:pt x="154" y="576"/>
                    <a:pt x="124" y="575"/>
                    <a:pt x="97" y="574"/>
                  </a:cubicBezTo>
                  <a:cubicBezTo>
                    <a:pt x="96" y="574"/>
                    <a:pt x="97" y="576"/>
                    <a:pt x="95" y="576"/>
                  </a:cubicBezTo>
                  <a:cubicBezTo>
                    <a:pt x="93" y="573"/>
                    <a:pt x="92" y="575"/>
                    <a:pt x="90" y="575"/>
                  </a:cubicBezTo>
                  <a:cubicBezTo>
                    <a:pt x="82" y="576"/>
                    <a:pt x="74" y="576"/>
                    <a:pt x="65" y="576"/>
                  </a:cubicBezTo>
                  <a:cubicBezTo>
                    <a:pt x="58" y="575"/>
                    <a:pt x="49" y="577"/>
                    <a:pt x="43" y="579"/>
                  </a:cubicBezTo>
                  <a:cubicBezTo>
                    <a:pt x="55" y="583"/>
                    <a:pt x="67" y="582"/>
                    <a:pt x="80" y="581"/>
                  </a:cubicBezTo>
                  <a:cubicBezTo>
                    <a:pt x="126" y="580"/>
                    <a:pt x="176" y="582"/>
                    <a:pt x="218" y="579"/>
                  </a:cubicBezTo>
                  <a:cubicBezTo>
                    <a:pt x="206" y="577"/>
                    <a:pt x="192" y="579"/>
                    <a:pt x="183" y="577"/>
                  </a:cubicBezTo>
                  <a:cubicBezTo>
                    <a:pt x="183" y="578"/>
                    <a:pt x="185" y="579"/>
                    <a:pt x="183" y="580"/>
                  </a:cubicBezTo>
                  <a:cubicBezTo>
                    <a:pt x="182" y="579"/>
                    <a:pt x="183" y="577"/>
                    <a:pt x="181" y="577"/>
                  </a:cubicBezTo>
                  <a:close/>
                  <a:moveTo>
                    <a:pt x="1202" y="575"/>
                  </a:moveTo>
                  <a:cubicBezTo>
                    <a:pt x="1215" y="577"/>
                    <a:pt x="1234" y="577"/>
                    <a:pt x="1245" y="576"/>
                  </a:cubicBezTo>
                  <a:cubicBezTo>
                    <a:pt x="1231" y="574"/>
                    <a:pt x="1218" y="574"/>
                    <a:pt x="1202" y="575"/>
                  </a:cubicBezTo>
                  <a:close/>
                  <a:moveTo>
                    <a:pt x="636" y="583"/>
                  </a:moveTo>
                  <a:cubicBezTo>
                    <a:pt x="634" y="583"/>
                    <a:pt x="632" y="583"/>
                    <a:pt x="632" y="584"/>
                  </a:cubicBezTo>
                  <a:cubicBezTo>
                    <a:pt x="641" y="585"/>
                    <a:pt x="649" y="579"/>
                    <a:pt x="657" y="575"/>
                  </a:cubicBezTo>
                  <a:cubicBezTo>
                    <a:pt x="649" y="575"/>
                    <a:pt x="642" y="580"/>
                    <a:pt x="636" y="583"/>
                  </a:cubicBezTo>
                  <a:close/>
                  <a:moveTo>
                    <a:pt x="570" y="577"/>
                  </a:moveTo>
                  <a:cubicBezTo>
                    <a:pt x="570" y="577"/>
                    <a:pt x="571" y="577"/>
                    <a:pt x="572" y="577"/>
                  </a:cubicBezTo>
                  <a:cubicBezTo>
                    <a:pt x="572" y="576"/>
                    <a:pt x="572" y="576"/>
                    <a:pt x="572" y="575"/>
                  </a:cubicBezTo>
                  <a:cubicBezTo>
                    <a:pt x="571" y="575"/>
                    <a:pt x="571" y="575"/>
                    <a:pt x="570" y="575"/>
                  </a:cubicBezTo>
                  <a:cubicBezTo>
                    <a:pt x="570" y="576"/>
                    <a:pt x="570" y="576"/>
                    <a:pt x="570" y="577"/>
                  </a:cubicBezTo>
                  <a:close/>
                  <a:moveTo>
                    <a:pt x="662" y="575"/>
                  </a:moveTo>
                  <a:cubicBezTo>
                    <a:pt x="657" y="579"/>
                    <a:pt x="650" y="580"/>
                    <a:pt x="648" y="584"/>
                  </a:cubicBezTo>
                  <a:cubicBezTo>
                    <a:pt x="659" y="583"/>
                    <a:pt x="667" y="581"/>
                    <a:pt x="675" y="576"/>
                  </a:cubicBezTo>
                  <a:cubicBezTo>
                    <a:pt x="671" y="577"/>
                    <a:pt x="667" y="576"/>
                    <a:pt x="662" y="575"/>
                  </a:cubicBezTo>
                  <a:close/>
                  <a:moveTo>
                    <a:pt x="1102" y="576"/>
                  </a:moveTo>
                  <a:cubicBezTo>
                    <a:pt x="1105" y="577"/>
                    <a:pt x="1109" y="576"/>
                    <a:pt x="1112" y="576"/>
                  </a:cubicBezTo>
                  <a:cubicBezTo>
                    <a:pt x="1109" y="576"/>
                    <a:pt x="1105" y="575"/>
                    <a:pt x="1102" y="576"/>
                  </a:cubicBezTo>
                  <a:close/>
                  <a:moveTo>
                    <a:pt x="494" y="578"/>
                  </a:moveTo>
                  <a:cubicBezTo>
                    <a:pt x="484" y="576"/>
                    <a:pt x="471" y="577"/>
                    <a:pt x="459" y="577"/>
                  </a:cubicBezTo>
                  <a:cubicBezTo>
                    <a:pt x="445" y="578"/>
                    <a:pt x="431" y="575"/>
                    <a:pt x="420" y="577"/>
                  </a:cubicBezTo>
                  <a:cubicBezTo>
                    <a:pt x="444" y="581"/>
                    <a:pt x="483" y="581"/>
                    <a:pt x="508" y="579"/>
                  </a:cubicBezTo>
                  <a:cubicBezTo>
                    <a:pt x="505" y="578"/>
                    <a:pt x="502" y="580"/>
                    <a:pt x="499" y="578"/>
                  </a:cubicBezTo>
                  <a:cubicBezTo>
                    <a:pt x="500" y="578"/>
                    <a:pt x="502" y="579"/>
                    <a:pt x="502" y="578"/>
                  </a:cubicBezTo>
                  <a:cubicBezTo>
                    <a:pt x="500" y="577"/>
                    <a:pt x="496" y="577"/>
                    <a:pt x="494" y="578"/>
                  </a:cubicBezTo>
                  <a:close/>
                  <a:moveTo>
                    <a:pt x="508" y="577"/>
                  </a:moveTo>
                  <a:cubicBezTo>
                    <a:pt x="508" y="580"/>
                    <a:pt x="511" y="577"/>
                    <a:pt x="512" y="577"/>
                  </a:cubicBezTo>
                  <a:cubicBezTo>
                    <a:pt x="510" y="576"/>
                    <a:pt x="510" y="576"/>
                    <a:pt x="508" y="577"/>
                  </a:cubicBezTo>
                  <a:close/>
                  <a:moveTo>
                    <a:pt x="523" y="576"/>
                  </a:moveTo>
                  <a:cubicBezTo>
                    <a:pt x="523" y="578"/>
                    <a:pt x="522" y="576"/>
                    <a:pt x="521" y="576"/>
                  </a:cubicBezTo>
                  <a:cubicBezTo>
                    <a:pt x="520" y="579"/>
                    <a:pt x="525" y="578"/>
                    <a:pt x="523" y="576"/>
                  </a:cubicBezTo>
                  <a:close/>
                  <a:moveTo>
                    <a:pt x="530" y="577"/>
                  </a:moveTo>
                  <a:cubicBezTo>
                    <a:pt x="536" y="579"/>
                    <a:pt x="542" y="579"/>
                    <a:pt x="548" y="578"/>
                  </a:cubicBezTo>
                  <a:cubicBezTo>
                    <a:pt x="547" y="578"/>
                    <a:pt x="547" y="577"/>
                    <a:pt x="547" y="576"/>
                  </a:cubicBezTo>
                  <a:cubicBezTo>
                    <a:pt x="542" y="577"/>
                    <a:pt x="535" y="576"/>
                    <a:pt x="530" y="577"/>
                  </a:cubicBezTo>
                  <a:close/>
                  <a:moveTo>
                    <a:pt x="598" y="583"/>
                  </a:moveTo>
                  <a:cubicBezTo>
                    <a:pt x="599" y="584"/>
                    <a:pt x="601" y="582"/>
                    <a:pt x="602" y="584"/>
                  </a:cubicBezTo>
                  <a:cubicBezTo>
                    <a:pt x="602" y="584"/>
                    <a:pt x="601" y="586"/>
                    <a:pt x="602" y="586"/>
                  </a:cubicBezTo>
                  <a:cubicBezTo>
                    <a:pt x="603" y="585"/>
                    <a:pt x="604" y="585"/>
                    <a:pt x="605" y="585"/>
                  </a:cubicBezTo>
                  <a:cubicBezTo>
                    <a:pt x="606" y="586"/>
                    <a:pt x="605" y="586"/>
                    <a:pt x="606" y="587"/>
                  </a:cubicBezTo>
                  <a:cubicBezTo>
                    <a:pt x="611" y="585"/>
                    <a:pt x="616" y="583"/>
                    <a:pt x="620" y="580"/>
                  </a:cubicBezTo>
                  <a:cubicBezTo>
                    <a:pt x="617" y="580"/>
                    <a:pt x="617" y="581"/>
                    <a:pt x="615" y="582"/>
                  </a:cubicBezTo>
                  <a:cubicBezTo>
                    <a:pt x="614" y="581"/>
                    <a:pt x="617" y="580"/>
                    <a:pt x="615" y="580"/>
                  </a:cubicBezTo>
                  <a:cubicBezTo>
                    <a:pt x="615" y="581"/>
                    <a:pt x="613" y="580"/>
                    <a:pt x="612" y="580"/>
                  </a:cubicBezTo>
                  <a:cubicBezTo>
                    <a:pt x="612" y="579"/>
                    <a:pt x="611" y="579"/>
                    <a:pt x="611" y="578"/>
                  </a:cubicBezTo>
                  <a:cubicBezTo>
                    <a:pt x="612" y="577"/>
                    <a:pt x="615" y="577"/>
                    <a:pt x="614" y="576"/>
                  </a:cubicBezTo>
                  <a:cubicBezTo>
                    <a:pt x="608" y="578"/>
                    <a:pt x="603" y="581"/>
                    <a:pt x="598" y="583"/>
                  </a:cubicBezTo>
                  <a:close/>
                  <a:moveTo>
                    <a:pt x="624" y="579"/>
                  </a:moveTo>
                  <a:cubicBezTo>
                    <a:pt x="625" y="578"/>
                    <a:pt x="628" y="578"/>
                    <a:pt x="629" y="576"/>
                  </a:cubicBezTo>
                  <a:cubicBezTo>
                    <a:pt x="627" y="577"/>
                    <a:pt x="625" y="577"/>
                    <a:pt x="624" y="579"/>
                  </a:cubicBezTo>
                  <a:close/>
                  <a:moveTo>
                    <a:pt x="411" y="579"/>
                  </a:moveTo>
                  <a:cubicBezTo>
                    <a:pt x="413" y="580"/>
                    <a:pt x="416" y="581"/>
                    <a:pt x="418" y="579"/>
                  </a:cubicBezTo>
                  <a:cubicBezTo>
                    <a:pt x="416" y="578"/>
                    <a:pt x="419" y="577"/>
                    <a:pt x="419" y="577"/>
                  </a:cubicBezTo>
                  <a:cubicBezTo>
                    <a:pt x="418" y="577"/>
                    <a:pt x="417" y="577"/>
                    <a:pt x="417" y="577"/>
                  </a:cubicBezTo>
                  <a:cubicBezTo>
                    <a:pt x="418" y="579"/>
                    <a:pt x="412" y="578"/>
                    <a:pt x="411" y="579"/>
                  </a:cubicBezTo>
                  <a:close/>
                  <a:moveTo>
                    <a:pt x="669" y="582"/>
                  </a:moveTo>
                  <a:cubicBezTo>
                    <a:pt x="676" y="583"/>
                    <a:pt x="680" y="580"/>
                    <a:pt x="684" y="577"/>
                  </a:cubicBezTo>
                  <a:cubicBezTo>
                    <a:pt x="678" y="577"/>
                    <a:pt x="672" y="580"/>
                    <a:pt x="669" y="582"/>
                  </a:cubicBezTo>
                  <a:close/>
                  <a:moveTo>
                    <a:pt x="695" y="578"/>
                  </a:moveTo>
                  <a:cubicBezTo>
                    <a:pt x="690" y="576"/>
                    <a:pt x="685" y="579"/>
                    <a:pt x="682" y="582"/>
                  </a:cubicBezTo>
                  <a:cubicBezTo>
                    <a:pt x="689" y="581"/>
                    <a:pt x="697" y="583"/>
                    <a:pt x="701" y="578"/>
                  </a:cubicBezTo>
                  <a:cubicBezTo>
                    <a:pt x="699" y="577"/>
                    <a:pt x="698" y="579"/>
                    <a:pt x="696" y="577"/>
                  </a:cubicBezTo>
                  <a:cubicBezTo>
                    <a:pt x="696" y="578"/>
                    <a:pt x="696" y="578"/>
                    <a:pt x="695" y="578"/>
                  </a:cubicBezTo>
                  <a:close/>
                  <a:moveTo>
                    <a:pt x="595" y="579"/>
                  </a:moveTo>
                  <a:cubicBezTo>
                    <a:pt x="595" y="579"/>
                    <a:pt x="596" y="579"/>
                    <a:pt x="596" y="580"/>
                  </a:cubicBezTo>
                  <a:cubicBezTo>
                    <a:pt x="594" y="582"/>
                    <a:pt x="590" y="581"/>
                    <a:pt x="588" y="584"/>
                  </a:cubicBezTo>
                  <a:cubicBezTo>
                    <a:pt x="593" y="583"/>
                    <a:pt x="598" y="582"/>
                    <a:pt x="600" y="578"/>
                  </a:cubicBezTo>
                  <a:cubicBezTo>
                    <a:pt x="597" y="579"/>
                    <a:pt x="596" y="577"/>
                    <a:pt x="595" y="579"/>
                  </a:cubicBezTo>
                  <a:close/>
                  <a:moveTo>
                    <a:pt x="745" y="580"/>
                  </a:moveTo>
                  <a:cubicBezTo>
                    <a:pt x="745" y="579"/>
                    <a:pt x="743" y="580"/>
                    <a:pt x="743" y="578"/>
                  </a:cubicBezTo>
                  <a:cubicBezTo>
                    <a:pt x="742" y="578"/>
                    <a:pt x="741" y="578"/>
                    <a:pt x="741" y="578"/>
                  </a:cubicBezTo>
                  <a:cubicBezTo>
                    <a:pt x="741" y="580"/>
                    <a:pt x="744" y="579"/>
                    <a:pt x="745" y="580"/>
                  </a:cubicBezTo>
                  <a:close/>
                  <a:moveTo>
                    <a:pt x="793" y="579"/>
                  </a:moveTo>
                  <a:cubicBezTo>
                    <a:pt x="793" y="580"/>
                    <a:pt x="796" y="579"/>
                    <a:pt x="796" y="578"/>
                  </a:cubicBezTo>
                  <a:cubicBezTo>
                    <a:pt x="794" y="578"/>
                    <a:pt x="793" y="578"/>
                    <a:pt x="793" y="579"/>
                  </a:cubicBezTo>
                  <a:close/>
                  <a:moveTo>
                    <a:pt x="221" y="578"/>
                  </a:moveTo>
                  <a:cubicBezTo>
                    <a:pt x="220" y="578"/>
                    <a:pt x="219" y="578"/>
                    <a:pt x="219" y="578"/>
                  </a:cubicBezTo>
                  <a:cubicBezTo>
                    <a:pt x="218" y="580"/>
                    <a:pt x="222" y="580"/>
                    <a:pt x="221" y="578"/>
                  </a:cubicBezTo>
                  <a:close/>
                  <a:moveTo>
                    <a:pt x="283" y="578"/>
                  </a:moveTo>
                  <a:cubicBezTo>
                    <a:pt x="281" y="579"/>
                    <a:pt x="277" y="578"/>
                    <a:pt x="276" y="579"/>
                  </a:cubicBezTo>
                  <a:cubicBezTo>
                    <a:pt x="279" y="580"/>
                    <a:pt x="281" y="580"/>
                    <a:pt x="283" y="578"/>
                  </a:cubicBezTo>
                  <a:close/>
                  <a:moveTo>
                    <a:pt x="704" y="580"/>
                  </a:moveTo>
                  <a:cubicBezTo>
                    <a:pt x="707" y="580"/>
                    <a:pt x="709" y="581"/>
                    <a:pt x="711" y="579"/>
                  </a:cubicBezTo>
                  <a:cubicBezTo>
                    <a:pt x="709" y="578"/>
                    <a:pt x="706" y="578"/>
                    <a:pt x="704" y="580"/>
                  </a:cubicBezTo>
                  <a:close/>
                  <a:moveTo>
                    <a:pt x="980" y="581"/>
                  </a:moveTo>
                  <a:cubicBezTo>
                    <a:pt x="988" y="580"/>
                    <a:pt x="994" y="582"/>
                    <a:pt x="1001" y="579"/>
                  </a:cubicBezTo>
                  <a:cubicBezTo>
                    <a:pt x="993" y="580"/>
                    <a:pt x="987" y="578"/>
                    <a:pt x="980" y="581"/>
                  </a:cubicBezTo>
                  <a:close/>
                  <a:moveTo>
                    <a:pt x="1016" y="580"/>
                  </a:moveTo>
                  <a:cubicBezTo>
                    <a:pt x="1016" y="579"/>
                    <a:pt x="1014" y="579"/>
                    <a:pt x="1013" y="579"/>
                  </a:cubicBezTo>
                  <a:cubicBezTo>
                    <a:pt x="1013" y="581"/>
                    <a:pt x="1015" y="580"/>
                    <a:pt x="1016" y="580"/>
                  </a:cubicBezTo>
                  <a:close/>
                  <a:moveTo>
                    <a:pt x="772" y="585"/>
                  </a:moveTo>
                  <a:cubicBezTo>
                    <a:pt x="772" y="584"/>
                    <a:pt x="772" y="583"/>
                    <a:pt x="772" y="581"/>
                  </a:cubicBezTo>
                  <a:cubicBezTo>
                    <a:pt x="771" y="581"/>
                    <a:pt x="771" y="580"/>
                    <a:pt x="770" y="580"/>
                  </a:cubicBezTo>
                  <a:cubicBezTo>
                    <a:pt x="770" y="583"/>
                    <a:pt x="771" y="584"/>
                    <a:pt x="772" y="585"/>
                  </a:cubicBezTo>
                  <a:close/>
                  <a:moveTo>
                    <a:pt x="432" y="583"/>
                  </a:moveTo>
                  <a:cubicBezTo>
                    <a:pt x="411" y="582"/>
                    <a:pt x="391" y="582"/>
                    <a:pt x="373" y="584"/>
                  </a:cubicBezTo>
                  <a:cubicBezTo>
                    <a:pt x="410" y="586"/>
                    <a:pt x="448" y="585"/>
                    <a:pt x="481" y="582"/>
                  </a:cubicBezTo>
                  <a:cubicBezTo>
                    <a:pt x="464" y="582"/>
                    <a:pt x="449" y="581"/>
                    <a:pt x="431" y="581"/>
                  </a:cubicBezTo>
                  <a:cubicBezTo>
                    <a:pt x="431" y="583"/>
                    <a:pt x="433" y="582"/>
                    <a:pt x="432" y="583"/>
                  </a:cubicBezTo>
                  <a:close/>
                  <a:moveTo>
                    <a:pt x="743" y="584"/>
                  </a:moveTo>
                  <a:cubicBezTo>
                    <a:pt x="739" y="584"/>
                    <a:pt x="735" y="581"/>
                    <a:pt x="732" y="583"/>
                  </a:cubicBezTo>
                  <a:cubicBezTo>
                    <a:pt x="734" y="587"/>
                    <a:pt x="737" y="590"/>
                    <a:pt x="740" y="593"/>
                  </a:cubicBezTo>
                  <a:cubicBezTo>
                    <a:pt x="745" y="592"/>
                    <a:pt x="748" y="589"/>
                    <a:pt x="752" y="588"/>
                  </a:cubicBezTo>
                  <a:cubicBezTo>
                    <a:pt x="750" y="586"/>
                    <a:pt x="748" y="583"/>
                    <a:pt x="746" y="581"/>
                  </a:cubicBezTo>
                  <a:cubicBezTo>
                    <a:pt x="747" y="583"/>
                    <a:pt x="744" y="583"/>
                    <a:pt x="743" y="584"/>
                  </a:cubicBezTo>
                  <a:close/>
                  <a:moveTo>
                    <a:pt x="791" y="582"/>
                  </a:moveTo>
                  <a:cubicBezTo>
                    <a:pt x="794" y="586"/>
                    <a:pt x="800" y="584"/>
                    <a:pt x="802" y="582"/>
                  </a:cubicBezTo>
                  <a:cubicBezTo>
                    <a:pt x="798" y="582"/>
                    <a:pt x="794" y="581"/>
                    <a:pt x="791" y="582"/>
                  </a:cubicBezTo>
                  <a:close/>
                  <a:moveTo>
                    <a:pt x="491" y="583"/>
                  </a:moveTo>
                  <a:cubicBezTo>
                    <a:pt x="493" y="583"/>
                    <a:pt x="496" y="584"/>
                    <a:pt x="495" y="582"/>
                  </a:cubicBezTo>
                  <a:cubicBezTo>
                    <a:pt x="494" y="582"/>
                    <a:pt x="491" y="581"/>
                    <a:pt x="491" y="583"/>
                  </a:cubicBezTo>
                  <a:close/>
                  <a:moveTo>
                    <a:pt x="703" y="587"/>
                  </a:moveTo>
                  <a:cubicBezTo>
                    <a:pt x="709" y="588"/>
                    <a:pt x="714" y="586"/>
                    <a:pt x="719" y="582"/>
                  </a:cubicBezTo>
                  <a:cubicBezTo>
                    <a:pt x="714" y="581"/>
                    <a:pt x="708" y="583"/>
                    <a:pt x="703" y="587"/>
                  </a:cubicBezTo>
                  <a:close/>
                  <a:moveTo>
                    <a:pt x="714" y="587"/>
                  </a:moveTo>
                  <a:cubicBezTo>
                    <a:pt x="719" y="588"/>
                    <a:pt x="724" y="586"/>
                    <a:pt x="726" y="583"/>
                  </a:cubicBezTo>
                  <a:cubicBezTo>
                    <a:pt x="722" y="582"/>
                    <a:pt x="718" y="585"/>
                    <a:pt x="714" y="587"/>
                  </a:cubicBezTo>
                  <a:close/>
                  <a:moveTo>
                    <a:pt x="579" y="584"/>
                  </a:moveTo>
                  <a:cubicBezTo>
                    <a:pt x="580" y="584"/>
                    <a:pt x="580" y="585"/>
                    <a:pt x="581" y="584"/>
                  </a:cubicBezTo>
                  <a:cubicBezTo>
                    <a:pt x="581" y="584"/>
                    <a:pt x="582" y="584"/>
                    <a:pt x="582" y="583"/>
                  </a:cubicBezTo>
                  <a:cubicBezTo>
                    <a:pt x="581" y="583"/>
                    <a:pt x="579" y="583"/>
                    <a:pt x="579" y="584"/>
                  </a:cubicBezTo>
                  <a:close/>
                  <a:moveTo>
                    <a:pt x="690" y="587"/>
                  </a:moveTo>
                  <a:cubicBezTo>
                    <a:pt x="695" y="587"/>
                    <a:pt x="700" y="587"/>
                    <a:pt x="703" y="583"/>
                  </a:cubicBezTo>
                  <a:cubicBezTo>
                    <a:pt x="696" y="583"/>
                    <a:pt x="693" y="583"/>
                    <a:pt x="690" y="587"/>
                  </a:cubicBezTo>
                  <a:close/>
                  <a:moveTo>
                    <a:pt x="850" y="585"/>
                  </a:moveTo>
                  <a:cubicBezTo>
                    <a:pt x="855" y="585"/>
                    <a:pt x="859" y="584"/>
                    <a:pt x="864" y="584"/>
                  </a:cubicBezTo>
                  <a:cubicBezTo>
                    <a:pt x="862" y="582"/>
                    <a:pt x="854" y="585"/>
                    <a:pt x="850" y="585"/>
                  </a:cubicBezTo>
                  <a:close/>
                  <a:moveTo>
                    <a:pt x="672" y="587"/>
                  </a:moveTo>
                  <a:cubicBezTo>
                    <a:pt x="677" y="586"/>
                    <a:pt x="684" y="588"/>
                    <a:pt x="689" y="583"/>
                  </a:cubicBezTo>
                  <a:cubicBezTo>
                    <a:pt x="683" y="584"/>
                    <a:pt x="676" y="583"/>
                    <a:pt x="672" y="587"/>
                  </a:cubicBezTo>
                  <a:close/>
                  <a:moveTo>
                    <a:pt x="758" y="587"/>
                  </a:moveTo>
                  <a:cubicBezTo>
                    <a:pt x="759" y="586"/>
                    <a:pt x="760" y="586"/>
                    <a:pt x="760" y="585"/>
                  </a:cubicBezTo>
                  <a:cubicBezTo>
                    <a:pt x="758" y="584"/>
                    <a:pt x="759" y="584"/>
                    <a:pt x="757" y="583"/>
                  </a:cubicBezTo>
                  <a:cubicBezTo>
                    <a:pt x="756" y="585"/>
                    <a:pt x="757" y="586"/>
                    <a:pt x="758" y="587"/>
                  </a:cubicBezTo>
                  <a:close/>
                  <a:moveTo>
                    <a:pt x="358" y="585"/>
                  </a:moveTo>
                  <a:cubicBezTo>
                    <a:pt x="353" y="584"/>
                    <a:pt x="346" y="586"/>
                    <a:pt x="354" y="587"/>
                  </a:cubicBezTo>
                  <a:cubicBezTo>
                    <a:pt x="356" y="587"/>
                    <a:pt x="359" y="586"/>
                    <a:pt x="362" y="586"/>
                  </a:cubicBezTo>
                  <a:cubicBezTo>
                    <a:pt x="361" y="586"/>
                    <a:pt x="361" y="585"/>
                    <a:pt x="361" y="584"/>
                  </a:cubicBezTo>
                  <a:cubicBezTo>
                    <a:pt x="359" y="584"/>
                    <a:pt x="359" y="585"/>
                    <a:pt x="358" y="585"/>
                  </a:cubicBezTo>
                  <a:close/>
                  <a:moveTo>
                    <a:pt x="658" y="587"/>
                  </a:moveTo>
                  <a:cubicBezTo>
                    <a:pt x="662" y="586"/>
                    <a:pt x="666" y="587"/>
                    <a:pt x="667" y="584"/>
                  </a:cubicBezTo>
                  <a:cubicBezTo>
                    <a:pt x="664" y="586"/>
                    <a:pt x="660" y="584"/>
                    <a:pt x="658" y="587"/>
                  </a:cubicBezTo>
                  <a:close/>
                  <a:moveTo>
                    <a:pt x="641" y="587"/>
                  </a:moveTo>
                  <a:cubicBezTo>
                    <a:pt x="646" y="587"/>
                    <a:pt x="648" y="588"/>
                    <a:pt x="651" y="585"/>
                  </a:cubicBezTo>
                  <a:cubicBezTo>
                    <a:pt x="649" y="586"/>
                    <a:pt x="643" y="585"/>
                    <a:pt x="641" y="587"/>
                  </a:cubicBezTo>
                  <a:close/>
                  <a:moveTo>
                    <a:pt x="589" y="588"/>
                  </a:moveTo>
                  <a:cubicBezTo>
                    <a:pt x="590" y="587"/>
                    <a:pt x="591" y="588"/>
                    <a:pt x="591" y="589"/>
                  </a:cubicBezTo>
                  <a:cubicBezTo>
                    <a:pt x="595" y="589"/>
                    <a:pt x="598" y="588"/>
                    <a:pt x="601" y="585"/>
                  </a:cubicBezTo>
                  <a:cubicBezTo>
                    <a:pt x="597" y="587"/>
                    <a:pt x="592" y="584"/>
                    <a:pt x="589" y="588"/>
                  </a:cubicBezTo>
                  <a:close/>
                  <a:moveTo>
                    <a:pt x="726" y="588"/>
                  </a:moveTo>
                  <a:cubicBezTo>
                    <a:pt x="728" y="589"/>
                    <a:pt x="733" y="587"/>
                    <a:pt x="733" y="591"/>
                  </a:cubicBezTo>
                  <a:cubicBezTo>
                    <a:pt x="733" y="592"/>
                    <a:pt x="729" y="593"/>
                    <a:pt x="730" y="593"/>
                  </a:cubicBezTo>
                  <a:cubicBezTo>
                    <a:pt x="732" y="593"/>
                    <a:pt x="734" y="593"/>
                    <a:pt x="736" y="594"/>
                  </a:cubicBezTo>
                  <a:cubicBezTo>
                    <a:pt x="734" y="589"/>
                    <a:pt x="730" y="582"/>
                    <a:pt x="726" y="588"/>
                  </a:cubicBezTo>
                  <a:close/>
                  <a:moveTo>
                    <a:pt x="569" y="587"/>
                  </a:moveTo>
                  <a:cubicBezTo>
                    <a:pt x="571" y="588"/>
                    <a:pt x="572" y="590"/>
                    <a:pt x="573" y="592"/>
                  </a:cubicBezTo>
                  <a:cubicBezTo>
                    <a:pt x="575" y="592"/>
                    <a:pt x="577" y="591"/>
                    <a:pt x="579" y="590"/>
                  </a:cubicBezTo>
                  <a:cubicBezTo>
                    <a:pt x="577" y="587"/>
                    <a:pt x="572" y="585"/>
                    <a:pt x="569" y="587"/>
                  </a:cubicBezTo>
                  <a:close/>
                  <a:moveTo>
                    <a:pt x="584" y="587"/>
                  </a:moveTo>
                  <a:cubicBezTo>
                    <a:pt x="584" y="586"/>
                    <a:pt x="582" y="585"/>
                    <a:pt x="582" y="587"/>
                  </a:cubicBezTo>
                  <a:cubicBezTo>
                    <a:pt x="583" y="587"/>
                    <a:pt x="584" y="588"/>
                    <a:pt x="584" y="587"/>
                  </a:cubicBezTo>
                  <a:close/>
                  <a:moveTo>
                    <a:pt x="594" y="591"/>
                  </a:moveTo>
                  <a:cubicBezTo>
                    <a:pt x="595" y="593"/>
                    <a:pt x="599" y="591"/>
                    <a:pt x="600" y="590"/>
                  </a:cubicBezTo>
                  <a:cubicBezTo>
                    <a:pt x="599" y="590"/>
                    <a:pt x="599" y="589"/>
                    <a:pt x="599" y="589"/>
                  </a:cubicBezTo>
                  <a:cubicBezTo>
                    <a:pt x="598" y="591"/>
                    <a:pt x="595" y="589"/>
                    <a:pt x="594" y="591"/>
                  </a:cubicBezTo>
                  <a:close/>
                  <a:moveTo>
                    <a:pt x="632" y="592"/>
                  </a:moveTo>
                  <a:cubicBezTo>
                    <a:pt x="634" y="592"/>
                    <a:pt x="640" y="590"/>
                    <a:pt x="640" y="589"/>
                  </a:cubicBezTo>
                  <a:cubicBezTo>
                    <a:pt x="638" y="590"/>
                    <a:pt x="633" y="589"/>
                    <a:pt x="632" y="592"/>
                  </a:cubicBezTo>
                  <a:close/>
                  <a:moveTo>
                    <a:pt x="647" y="591"/>
                  </a:moveTo>
                  <a:cubicBezTo>
                    <a:pt x="649" y="591"/>
                    <a:pt x="651" y="591"/>
                    <a:pt x="652" y="590"/>
                  </a:cubicBezTo>
                  <a:cubicBezTo>
                    <a:pt x="650" y="589"/>
                    <a:pt x="648" y="589"/>
                    <a:pt x="647" y="591"/>
                  </a:cubicBezTo>
                  <a:close/>
                  <a:moveTo>
                    <a:pt x="652" y="590"/>
                  </a:moveTo>
                  <a:cubicBezTo>
                    <a:pt x="654" y="590"/>
                    <a:pt x="655" y="590"/>
                    <a:pt x="657" y="590"/>
                  </a:cubicBezTo>
                  <a:cubicBezTo>
                    <a:pt x="657" y="588"/>
                    <a:pt x="653" y="590"/>
                    <a:pt x="652" y="590"/>
                  </a:cubicBezTo>
                  <a:close/>
                  <a:moveTo>
                    <a:pt x="613" y="593"/>
                  </a:moveTo>
                  <a:cubicBezTo>
                    <a:pt x="619" y="593"/>
                    <a:pt x="625" y="593"/>
                    <a:pt x="628" y="590"/>
                  </a:cubicBezTo>
                  <a:cubicBezTo>
                    <a:pt x="623" y="589"/>
                    <a:pt x="617" y="590"/>
                    <a:pt x="613" y="593"/>
                  </a:cubicBezTo>
                  <a:close/>
                  <a:moveTo>
                    <a:pt x="601" y="593"/>
                  </a:moveTo>
                  <a:cubicBezTo>
                    <a:pt x="604" y="593"/>
                    <a:pt x="606" y="592"/>
                    <a:pt x="608" y="591"/>
                  </a:cubicBezTo>
                  <a:cubicBezTo>
                    <a:pt x="604" y="590"/>
                    <a:pt x="603" y="592"/>
                    <a:pt x="601" y="593"/>
                  </a:cubicBezTo>
                  <a:close/>
                  <a:moveTo>
                    <a:pt x="750" y="593"/>
                  </a:moveTo>
                  <a:cubicBezTo>
                    <a:pt x="750" y="593"/>
                    <a:pt x="750" y="593"/>
                    <a:pt x="750" y="594"/>
                  </a:cubicBezTo>
                  <a:cubicBezTo>
                    <a:pt x="752" y="593"/>
                    <a:pt x="755" y="593"/>
                    <a:pt x="755" y="591"/>
                  </a:cubicBezTo>
                  <a:cubicBezTo>
                    <a:pt x="753" y="591"/>
                    <a:pt x="751" y="592"/>
                    <a:pt x="750" y="593"/>
                  </a:cubicBezTo>
                  <a:close/>
                  <a:moveTo>
                    <a:pt x="658" y="593"/>
                  </a:moveTo>
                  <a:cubicBezTo>
                    <a:pt x="655" y="593"/>
                    <a:pt x="651" y="596"/>
                    <a:pt x="651" y="597"/>
                  </a:cubicBezTo>
                  <a:cubicBezTo>
                    <a:pt x="654" y="596"/>
                    <a:pt x="661" y="595"/>
                    <a:pt x="666" y="593"/>
                  </a:cubicBezTo>
                  <a:cubicBezTo>
                    <a:pt x="664" y="592"/>
                    <a:pt x="663" y="592"/>
                    <a:pt x="661" y="591"/>
                  </a:cubicBezTo>
                  <a:cubicBezTo>
                    <a:pt x="660" y="592"/>
                    <a:pt x="659" y="593"/>
                    <a:pt x="658" y="593"/>
                  </a:cubicBezTo>
                  <a:close/>
                  <a:moveTo>
                    <a:pt x="664" y="596"/>
                  </a:moveTo>
                  <a:cubicBezTo>
                    <a:pt x="672" y="595"/>
                    <a:pt x="683" y="599"/>
                    <a:pt x="688" y="591"/>
                  </a:cubicBezTo>
                  <a:cubicBezTo>
                    <a:pt x="680" y="591"/>
                    <a:pt x="669" y="592"/>
                    <a:pt x="664" y="596"/>
                  </a:cubicBezTo>
                  <a:close/>
                  <a:moveTo>
                    <a:pt x="691" y="594"/>
                  </a:moveTo>
                  <a:cubicBezTo>
                    <a:pt x="693" y="594"/>
                    <a:pt x="695" y="593"/>
                    <a:pt x="696" y="591"/>
                  </a:cubicBezTo>
                  <a:cubicBezTo>
                    <a:pt x="694" y="591"/>
                    <a:pt x="692" y="593"/>
                    <a:pt x="691" y="594"/>
                  </a:cubicBezTo>
                  <a:close/>
                  <a:moveTo>
                    <a:pt x="694" y="596"/>
                  </a:moveTo>
                  <a:cubicBezTo>
                    <a:pt x="700" y="597"/>
                    <a:pt x="708" y="596"/>
                    <a:pt x="714" y="595"/>
                  </a:cubicBezTo>
                  <a:cubicBezTo>
                    <a:pt x="714" y="593"/>
                    <a:pt x="714" y="593"/>
                    <a:pt x="715" y="592"/>
                  </a:cubicBezTo>
                  <a:cubicBezTo>
                    <a:pt x="708" y="591"/>
                    <a:pt x="699" y="591"/>
                    <a:pt x="694" y="596"/>
                  </a:cubicBezTo>
                  <a:close/>
                  <a:moveTo>
                    <a:pt x="576" y="595"/>
                  </a:moveTo>
                  <a:cubicBezTo>
                    <a:pt x="578" y="593"/>
                    <a:pt x="583" y="594"/>
                    <a:pt x="584" y="592"/>
                  </a:cubicBezTo>
                  <a:cubicBezTo>
                    <a:pt x="582" y="592"/>
                    <a:pt x="575" y="592"/>
                    <a:pt x="576" y="595"/>
                  </a:cubicBezTo>
                  <a:close/>
                  <a:moveTo>
                    <a:pt x="576" y="603"/>
                  </a:moveTo>
                  <a:cubicBezTo>
                    <a:pt x="573" y="598"/>
                    <a:pt x="565" y="595"/>
                    <a:pt x="562" y="593"/>
                  </a:cubicBezTo>
                  <a:cubicBezTo>
                    <a:pt x="565" y="597"/>
                    <a:pt x="568" y="603"/>
                    <a:pt x="576" y="603"/>
                  </a:cubicBezTo>
                  <a:close/>
                  <a:moveTo>
                    <a:pt x="636" y="596"/>
                  </a:moveTo>
                  <a:cubicBezTo>
                    <a:pt x="640" y="596"/>
                    <a:pt x="646" y="596"/>
                    <a:pt x="650" y="593"/>
                  </a:cubicBezTo>
                  <a:cubicBezTo>
                    <a:pt x="645" y="594"/>
                    <a:pt x="638" y="590"/>
                    <a:pt x="636" y="596"/>
                  </a:cubicBezTo>
                  <a:close/>
                  <a:moveTo>
                    <a:pt x="718" y="594"/>
                  </a:moveTo>
                  <a:cubicBezTo>
                    <a:pt x="721" y="594"/>
                    <a:pt x="721" y="596"/>
                    <a:pt x="724" y="595"/>
                  </a:cubicBezTo>
                  <a:cubicBezTo>
                    <a:pt x="724" y="592"/>
                    <a:pt x="729" y="595"/>
                    <a:pt x="729" y="593"/>
                  </a:cubicBezTo>
                  <a:cubicBezTo>
                    <a:pt x="725" y="593"/>
                    <a:pt x="719" y="590"/>
                    <a:pt x="718" y="594"/>
                  </a:cubicBezTo>
                  <a:close/>
                  <a:moveTo>
                    <a:pt x="31" y="594"/>
                  </a:moveTo>
                  <a:cubicBezTo>
                    <a:pt x="28" y="594"/>
                    <a:pt x="19" y="591"/>
                    <a:pt x="19" y="596"/>
                  </a:cubicBezTo>
                  <a:cubicBezTo>
                    <a:pt x="25" y="595"/>
                    <a:pt x="33" y="596"/>
                    <a:pt x="40" y="595"/>
                  </a:cubicBezTo>
                  <a:cubicBezTo>
                    <a:pt x="39" y="592"/>
                    <a:pt x="33" y="593"/>
                    <a:pt x="31" y="594"/>
                  </a:cubicBezTo>
                  <a:close/>
                  <a:moveTo>
                    <a:pt x="753" y="597"/>
                  </a:moveTo>
                  <a:cubicBezTo>
                    <a:pt x="755" y="599"/>
                    <a:pt x="751" y="599"/>
                    <a:pt x="751" y="601"/>
                  </a:cubicBezTo>
                  <a:cubicBezTo>
                    <a:pt x="755" y="601"/>
                    <a:pt x="758" y="596"/>
                    <a:pt x="757" y="595"/>
                  </a:cubicBezTo>
                  <a:cubicBezTo>
                    <a:pt x="757" y="597"/>
                    <a:pt x="754" y="596"/>
                    <a:pt x="753" y="597"/>
                  </a:cubicBezTo>
                  <a:close/>
                  <a:moveTo>
                    <a:pt x="605" y="599"/>
                  </a:moveTo>
                  <a:cubicBezTo>
                    <a:pt x="605" y="600"/>
                    <a:pt x="609" y="599"/>
                    <a:pt x="609" y="598"/>
                  </a:cubicBezTo>
                  <a:cubicBezTo>
                    <a:pt x="608" y="599"/>
                    <a:pt x="604" y="597"/>
                    <a:pt x="605" y="599"/>
                  </a:cubicBezTo>
                  <a:close/>
                  <a:moveTo>
                    <a:pt x="611" y="603"/>
                  </a:moveTo>
                  <a:cubicBezTo>
                    <a:pt x="618" y="602"/>
                    <a:pt x="629" y="603"/>
                    <a:pt x="640" y="603"/>
                  </a:cubicBezTo>
                  <a:cubicBezTo>
                    <a:pt x="636" y="598"/>
                    <a:pt x="627" y="601"/>
                    <a:pt x="622" y="599"/>
                  </a:cubicBezTo>
                  <a:cubicBezTo>
                    <a:pt x="620" y="599"/>
                    <a:pt x="620" y="601"/>
                    <a:pt x="620" y="601"/>
                  </a:cubicBezTo>
                  <a:cubicBezTo>
                    <a:pt x="619" y="600"/>
                    <a:pt x="621" y="598"/>
                    <a:pt x="619" y="598"/>
                  </a:cubicBezTo>
                  <a:cubicBezTo>
                    <a:pt x="618" y="602"/>
                    <a:pt x="613" y="600"/>
                    <a:pt x="611" y="603"/>
                  </a:cubicBezTo>
                  <a:close/>
                  <a:moveTo>
                    <a:pt x="601" y="601"/>
                  </a:moveTo>
                  <a:cubicBezTo>
                    <a:pt x="594" y="600"/>
                    <a:pt x="588" y="598"/>
                    <a:pt x="581" y="600"/>
                  </a:cubicBezTo>
                  <a:cubicBezTo>
                    <a:pt x="587" y="605"/>
                    <a:pt x="602" y="603"/>
                    <a:pt x="607" y="602"/>
                  </a:cubicBezTo>
                  <a:cubicBezTo>
                    <a:pt x="605" y="602"/>
                    <a:pt x="605" y="600"/>
                    <a:pt x="603" y="599"/>
                  </a:cubicBezTo>
                  <a:cubicBezTo>
                    <a:pt x="603" y="600"/>
                    <a:pt x="602" y="601"/>
                    <a:pt x="601" y="601"/>
                  </a:cubicBezTo>
                  <a:close/>
                  <a:moveTo>
                    <a:pt x="722" y="600"/>
                  </a:moveTo>
                  <a:cubicBezTo>
                    <a:pt x="711" y="601"/>
                    <a:pt x="699" y="600"/>
                    <a:pt x="688" y="601"/>
                  </a:cubicBezTo>
                  <a:cubicBezTo>
                    <a:pt x="682" y="601"/>
                    <a:pt x="676" y="602"/>
                    <a:pt x="670" y="601"/>
                  </a:cubicBezTo>
                  <a:cubicBezTo>
                    <a:pt x="666" y="601"/>
                    <a:pt x="662" y="599"/>
                    <a:pt x="659" y="602"/>
                  </a:cubicBezTo>
                  <a:cubicBezTo>
                    <a:pt x="669" y="604"/>
                    <a:pt x="677" y="600"/>
                    <a:pt x="686" y="604"/>
                  </a:cubicBezTo>
                  <a:cubicBezTo>
                    <a:pt x="686" y="605"/>
                    <a:pt x="684" y="605"/>
                    <a:pt x="684" y="606"/>
                  </a:cubicBezTo>
                  <a:cubicBezTo>
                    <a:pt x="710" y="606"/>
                    <a:pt x="732" y="603"/>
                    <a:pt x="750" y="601"/>
                  </a:cubicBezTo>
                  <a:cubicBezTo>
                    <a:pt x="741" y="599"/>
                    <a:pt x="731" y="599"/>
                    <a:pt x="722" y="600"/>
                  </a:cubicBezTo>
                  <a:close/>
                  <a:moveTo>
                    <a:pt x="643" y="602"/>
                  </a:moveTo>
                  <a:cubicBezTo>
                    <a:pt x="641" y="602"/>
                    <a:pt x="641" y="603"/>
                    <a:pt x="643" y="603"/>
                  </a:cubicBezTo>
                  <a:cubicBezTo>
                    <a:pt x="648" y="602"/>
                    <a:pt x="651" y="603"/>
                    <a:pt x="654" y="602"/>
                  </a:cubicBezTo>
                  <a:cubicBezTo>
                    <a:pt x="650" y="600"/>
                    <a:pt x="647" y="602"/>
                    <a:pt x="643" y="602"/>
                  </a:cubicBezTo>
                  <a:close/>
                  <a:moveTo>
                    <a:pt x="573" y="607"/>
                  </a:moveTo>
                  <a:cubicBezTo>
                    <a:pt x="582" y="612"/>
                    <a:pt x="599" y="610"/>
                    <a:pt x="609" y="610"/>
                  </a:cubicBezTo>
                  <a:cubicBezTo>
                    <a:pt x="608" y="611"/>
                    <a:pt x="608" y="610"/>
                    <a:pt x="607" y="609"/>
                  </a:cubicBezTo>
                  <a:cubicBezTo>
                    <a:pt x="609" y="609"/>
                    <a:pt x="611" y="609"/>
                    <a:pt x="611" y="608"/>
                  </a:cubicBezTo>
                  <a:cubicBezTo>
                    <a:pt x="607" y="608"/>
                    <a:pt x="604" y="606"/>
                    <a:pt x="603" y="610"/>
                  </a:cubicBezTo>
                  <a:cubicBezTo>
                    <a:pt x="592" y="608"/>
                    <a:pt x="580" y="604"/>
                    <a:pt x="573" y="607"/>
                  </a:cubicBezTo>
                  <a:close/>
                  <a:moveTo>
                    <a:pt x="719" y="607"/>
                  </a:moveTo>
                  <a:cubicBezTo>
                    <a:pt x="718" y="607"/>
                    <a:pt x="713" y="607"/>
                    <a:pt x="716" y="608"/>
                  </a:cubicBezTo>
                  <a:cubicBezTo>
                    <a:pt x="722" y="609"/>
                    <a:pt x="728" y="607"/>
                    <a:pt x="731" y="606"/>
                  </a:cubicBezTo>
                  <a:cubicBezTo>
                    <a:pt x="726" y="607"/>
                    <a:pt x="724" y="606"/>
                    <a:pt x="719" y="607"/>
                  </a:cubicBezTo>
                  <a:close/>
                  <a:moveTo>
                    <a:pt x="654" y="609"/>
                  </a:moveTo>
                  <a:cubicBezTo>
                    <a:pt x="642" y="608"/>
                    <a:pt x="628" y="609"/>
                    <a:pt x="614" y="608"/>
                  </a:cubicBezTo>
                  <a:cubicBezTo>
                    <a:pt x="625" y="611"/>
                    <a:pt x="644" y="611"/>
                    <a:pt x="654" y="609"/>
                  </a:cubicBezTo>
                  <a:close/>
                  <a:moveTo>
                    <a:pt x="754" y="609"/>
                  </a:moveTo>
                  <a:cubicBezTo>
                    <a:pt x="755" y="609"/>
                    <a:pt x="755" y="610"/>
                    <a:pt x="756" y="610"/>
                  </a:cubicBezTo>
                  <a:cubicBezTo>
                    <a:pt x="756" y="609"/>
                    <a:pt x="758" y="609"/>
                    <a:pt x="757" y="608"/>
                  </a:cubicBezTo>
                  <a:cubicBezTo>
                    <a:pt x="756" y="608"/>
                    <a:pt x="755" y="609"/>
                    <a:pt x="754" y="609"/>
                  </a:cubicBezTo>
                  <a:close/>
                  <a:moveTo>
                    <a:pt x="674" y="610"/>
                  </a:moveTo>
                  <a:cubicBezTo>
                    <a:pt x="671" y="610"/>
                    <a:pt x="671" y="609"/>
                    <a:pt x="667" y="609"/>
                  </a:cubicBezTo>
                  <a:cubicBezTo>
                    <a:pt x="667" y="611"/>
                    <a:pt x="673" y="611"/>
                    <a:pt x="674" y="61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109"/>
            <p:cNvSpPr>
              <a:spLocks/>
            </p:cNvSpPr>
            <p:nvPr/>
          </p:nvSpPr>
          <p:spPr bwMode="auto">
            <a:xfrm>
              <a:off x="4719638" y="3400426"/>
              <a:ext cx="7938" cy="14288"/>
            </a:xfrm>
            <a:custGeom>
              <a:avLst/>
              <a:gdLst>
                <a:gd name="T0" fmla="*/ 0 w 4"/>
                <a:gd name="T1" fmla="*/ 0 h 9"/>
                <a:gd name="T2" fmla="*/ 4 w 4"/>
                <a:gd name="T3" fmla="*/ 8 h 9"/>
                <a:gd name="T4" fmla="*/ 0 w 4"/>
                <a:gd name="T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9">
                  <a:moveTo>
                    <a:pt x="0" y="0"/>
                  </a:moveTo>
                  <a:cubicBezTo>
                    <a:pt x="3" y="1"/>
                    <a:pt x="3" y="5"/>
                    <a:pt x="4" y="8"/>
                  </a:cubicBezTo>
                  <a:cubicBezTo>
                    <a:pt x="1" y="9"/>
                    <a:pt x="2" y="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110"/>
            <p:cNvSpPr>
              <a:spLocks/>
            </p:cNvSpPr>
            <p:nvPr/>
          </p:nvSpPr>
          <p:spPr bwMode="auto">
            <a:xfrm>
              <a:off x="3913188" y="3659189"/>
              <a:ext cx="22225" cy="12700"/>
            </a:xfrm>
            <a:custGeom>
              <a:avLst/>
              <a:gdLst>
                <a:gd name="T0" fmla="*/ 13 w 13"/>
                <a:gd name="T1" fmla="*/ 0 h 7"/>
                <a:gd name="T2" fmla="*/ 0 w 13"/>
                <a:gd name="T3" fmla="*/ 7 h 7"/>
                <a:gd name="T4" fmla="*/ 13 w 1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7">
                  <a:moveTo>
                    <a:pt x="13" y="0"/>
                  </a:moveTo>
                  <a:cubicBezTo>
                    <a:pt x="9" y="3"/>
                    <a:pt x="5" y="7"/>
                    <a:pt x="0" y="7"/>
                  </a:cubicBezTo>
                  <a:cubicBezTo>
                    <a:pt x="3" y="4"/>
                    <a:pt x="8" y="2"/>
                    <a:pt x="1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111"/>
            <p:cNvSpPr>
              <a:spLocks noEditPoints="1"/>
            </p:cNvSpPr>
            <p:nvPr/>
          </p:nvSpPr>
          <p:spPr bwMode="auto">
            <a:xfrm>
              <a:off x="4564063" y="3660776"/>
              <a:ext cx="342900" cy="558800"/>
            </a:xfrm>
            <a:custGeom>
              <a:avLst/>
              <a:gdLst>
                <a:gd name="T0" fmla="*/ 196 w 198"/>
                <a:gd name="T1" fmla="*/ 4 h 322"/>
                <a:gd name="T2" fmla="*/ 169 w 198"/>
                <a:gd name="T3" fmla="*/ 39 h 322"/>
                <a:gd name="T4" fmla="*/ 145 w 198"/>
                <a:gd name="T5" fmla="*/ 70 h 322"/>
                <a:gd name="T6" fmla="*/ 117 w 198"/>
                <a:gd name="T7" fmla="*/ 108 h 322"/>
                <a:gd name="T8" fmla="*/ 117 w 198"/>
                <a:gd name="T9" fmla="*/ 114 h 322"/>
                <a:gd name="T10" fmla="*/ 129 w 198"/>
                <a:gd name="T11" fmla="*/ 96 h 322"/>
                <a:gd name="T12" fmla="*/ 157 w 198"/>
                <a:gd name="T13" fmla="*/ 59 h 322"/>
                <a:gd name="T14" fmla="*/ 124 w 198"/>
                <a:gd name="T15" fmla="*/ 108 h 322"/>
                <a:gd name="T16" fmla="*/ 112 w 198"/>
                <a:gd name="T17" fmla="*/ 128 h 322"/>
                <a:gd name="T18" fmla="*/ 100 w 198"/>
                <a:gd name="T19" fmla="*/ 141 h 322"/>
                <a:gd name="T20" fmla="*/ 88 w 198"/>
                <a:gd name="T21" fmla="*/ 160 h 322"/>
                <a:gd name="T22" fmla="*/ 76 w 198"/>
                <a:gd name="T23" fmla="*/ 177 h 322"/>
                <a:gd name="T24" fmla="*/ 69 w 198"/>
                <a:gd name="T25" fmla="*/ 189 h 322"/>
                <a:gd name="T26" fmla="*/ 41 w 198"/>
                <a:gd name="T27" fmla="*/ 234 h 322"/>
                <a:gd name="T28" fmla="*/ 25 w 198"/>
                <a:gd name="T29" fmla="*/ 268 h 322"/>
                <a:gd name="T30" fmla="*/ 10 w 198"/>
                <a:gd name="T31" fmla="*/ 318 h 322"/>
                <a:gd name="T32" fmla="*/ 5 w 198"/>
                <a:gd name="T33" fmla="*/ 307 h 322"/>
                <a:gd name="T34" fmla="*/ 20 w 198"/>
                <a:gd name="T35" fmla="*/ 253 h 322"/>
                <a:gd name="T36" fmla="*/ 36 w 198"/>
                <a:gd name="T37" fmla="*/ 203 h 322"/>
                <a:gd name="T38" fmla="*/ 38 w 198"/>
                <a:gd name="T39" fmla="*/ 196 h 322"/>
                <a:gd name="T40" fmla="*/ 38 w 198"/>
                <a:gd name="T41" fmla="*/ 212 h 322"/>
                <a:gd name="T42" fmla="*/ 50 w 198"/>
                <a:gd name="T43" fmla="*/ 181 h 322"/>
                <a:gd name="T44" fmla="*/ 108 w 198"/>
                <a:gd name="T45" fmla="*/ 54 h 322"/>
                <a:gd name="T46" fmla="*/ 111 w 198"/>
                <a:gd name="T47" fmla="*/ 56 h 322"/>
                <a:gd name="T48" fmla="*/ 132 w 198"/>
                <a:gd name="T49" fmla="*/ 23 h 322"/>
                <a:gd name="T50" fmla="*/ 114 w 198"/>
                <a:gd name="T51" fmla="*/ 64 h 322"/>
                <a:gd name="T52" fmla="*/ 113 w 198"/>
                <a:gd name="T53" fmla="*/ 68 h 322"/>
                <a:gd name="T54" fmla="*/ 114 w 198"/>
                <a:gd name="T55" fmla="*/ 75 h 322"/>
                <a:gd name="T56" fmla="*/ 84 w 198"/>
                <a:gd name="T57" fmla="*/ 138 h 322"/>
                <a:gd name="T58" fmla="*/ 112 w 198"/>
                <a:gd name="T59" fmla="*/ 107 h 322"/>
                <a:gd name="T60" fmla="*/ 114 w 198"/>
                <a:gd name="T61" fmla="*/ 91 h 322"/>
                <a:gd name="T62" fmla="*/ 131 w 198"/>
                <a:gd name="T63" fmla="*/ 72 h 322"/>
                <a:gd name="T64" fmla="*/ 152 w 198"/>
                <a:gd name="T65" fmla="*/ 58 h 322"/>
                <a:gd name="T66" fmla="*/ 187 w 198"/>
                <a:gd name="T67" fmla="*/ 12 h 322"/>
                <a:gd name="T68" fmla="*/ 112 w 198"/>
                <a:gd name="T69" fmla="*/ 74 h 322"/>
                <a:gd name="T70" fmla="*/ 106 w 198"/>
                <a:gd name="T71" fmla="*/ 120 h 322"/>
                <a:gd name="T72" fmla="*/ 81 w 198"/>
                <a:gd name="T73" fmla="*/ 123 h 322"/>
                <a:gd name="T74" fmla="*/ 76 w 198"/>
                <a:gd name="T75" fmla="*/ 131 h 322"/>
                <a:gd name="T76" fmla="*/ 62 w 198"/>
                <a:gd name="T77" fmla="*/ 164 h 322"/>
                <a:gd name="T78" fmla="*/ 76 w 198"/>
                <a:gd name="T79" fmla="*/ 131 h 322"/>
                <a:gd name="T80" fmla="*/ 63 w 198"/>
                <a:gd name="T81" fmla="*/ 178 h 322"/>
                <a:gd name="T82" fmla="*/ 58 w 198"/>
                <a:gd name="T83" fmla="*/ 188 h 322"/>
                <a:gd name="T84" fmla="*/ 71 w 198"/>
                <a:gd name="T85" fmla="*/ 154 h 322"/>
                <a:gd name="T86" fmla="*/ 66 w 198"/>
                <a:gd name="T87" fmla="*/ 171 h 322"/>
                <a:gd name="T88" fmla="*/ 71 w 198"/>
                <a:gd name="T89" fmla="*/ 154 h 322"/>
                <a:gd name="T90" fmla="*/ 82 w 198"/>
                <a:gd name="T91" fmla="*/ 162 h 322"/>
                <a:gd name="T92" fmla="*/ 48 w 198"/>
                <a:gd name="T93" fmla="*/ 200 h 322"/>
                <a:gd name="T94" fmla="*/ 45 w 198"/>
                <a:gd name="T95" fmla="*/ 219 h 322"/>
                <a:gd name="T96" fmla="*/ 40 w 198"/>
                <a:gd name="T97" fmla="*/ 235 h 322"/>
                <a:gd name="T98" fmla="*/ 23 w 198"/>
                <a:gd name="T99" fmla="*/ 264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8" h="322">
                  <a:moveTo>
                    <a:pt x="186" y="10"/>
                  </a:moveTo>
                  <a:cubicBezTo>
                    <a:pt x="190" y="9"/>
                    <a:pt x="191" y="1"/>
                    <a:pt x="197" y="0"/>
                  </a:cubicBezTo>
                  <a:cubicBezTo>
                    <a:pt x="198" y="1"/>
                    <a:pt x="196" y="2"/>
                    <a:pt x="196" y="4"/>
                  </a:cubicBezTo>
                  <a:cubicBezTo>
                    <a:pt x="191" y="6"/>
                    <a:pt x="191" y="13"/>
                    <a:pt x="187" y="15"/>
                  </a:cubicBezTo>
                  <a:cubicBezTo>
                    <a:pt x="187" y="20"/>
                    <a:pt x="181" y="23"/>
                    <a:pt x="180" y="28"/>
                  </a:cubicBezTo>
                  <a:cubicBezTo>
                    <a:pt x="175" y="31"/>
                    <a:pt x="174" y="36"/>
                    <a:pt x="169" y="39"/>
                  </a:cubicBezTo>
                  <a:cubicBezTo>
                    <a:pt x="168" y="45"/>
                    <a:pt x="164" y="48"/>
                    <a:pt x="161" y="51"/>
                  </a:cubicBezTo>
                  <a:cubicBezTo>
                    <a:pt x="161" y="52"/>
                    <a:pt x="161" y="52"/>
                    <a:pt x="161" y="52"/>
                  </a:cubicBezTo>
                  <a:cubicBezTo>
                    <a:pt x="155" y="57"/>
                    <a:pt x="152" y="65"/>
                    <a:pt x="145" y="70"/>
                  </a:cubicBezTo>
                  <a:cubicBezTo>
                    <a:pt x="145" y="74"/>
                    <a:pt x="139" y="76"/>
                    <a:pt x="139" y="80"/>
                  </a:cubicBezTo>
                  <a:cubicBezTo>
                    <a:pt x="131" y="84"/>
                    <a:pt x="126" y="98"/>
                    <a:pt x="118" y="105"/>
                  </a:cubicBezTo>
                  <a:cubicBezTo>
                    <a:pt x="118" y="106"/>
                    <a:pt x="117" y="107"/>
                    <a:pt x="117" y="108"/>
                  </a:cubicBezTo>
                  <a:cubicBezTo>
                    <a:pt x="107" y="122"/>
                    <a:pt x="96" y="137"/>
                    <a:pt x="88" y="151"/>
                  </a:cubicBezTo>
                  <a:cubicBezTo>
                    <a:pt x="91" y="150"/>
                    <a:pt x="92" y="148"/>
                    <a:pt x="94" y="145"/>
                  </a:cubicBezTo>
                  <a:cubicBezTo>
                    <a:pt x="100" y="134"/>
                    <a:pt x="110" y="124"/>
                    <a:pt x="117" y="114"/>
                  </a:cubicBezTo>
                  <a:cubicBezTo>
                    <a:pt x="118" y="113"/>
                    <a:pt x="118" y="112"/>
                    <a:pt x="118" y="111"/>
                  </a:cubicBezTo>
                  <a:cubicBezTo>
                    <a:pt x="120" y="108"/>
                    <a:pt x="124" y="104"/>
                    <a:pt x="127" y="101"/>
                  </a:cubicBezTo>
                  <a:cubicBezTo>
                    <a:pt x="128" y="99"/>
                    <a:pt x="128" y="97"/>
                    <a:pt x="129" y="96"/>
                  </a:cubicBezTo>
                  <a:cubicBezTo>
                    <a:pt x="134" y="90"/>
                    <a:pt x="139" y="85"/>
                    <a:pt x="143" y="79"/>
                  </a:cubicBezTo>
                  <a:cubicBezTo>
                    <a:pt x="145" y="76"/>
                    <a:pt x="146" y="74"/>
                    <a:pt x="148" y="72"/>
                  </a:cubicBezTo>
                  <a:cubicBezTo>
                    <a:pt x="152" y="67"/>
                    <a:pt x="153" y="61"/>
                    <a:pt x="157" y="59"/>
                  </a:cubicBezTo>
                  <a:cubicBezTo>
                    <a:pt x="158" y="65"/>
                    <a:pt x="149" y="68"/>
                    <a:pt x="151" y="73"/>
                  </a:cubicBezTo>
                  <a:cubicBezTo>
                    <a:pt x="142" y="84"/>
                    <a:pt x="133" y="96"/>
                    <a:pt x="125" y="108"/>
                  </a:cubicBezTo>
                  <a:cubicBezTo>
                    <a:pt x="125" y="108"/>
                    <a:pt x="124" y="108"/>
                    <a:pt x="124" y="108"/>
                  </a:cubicBezTo>
                  <a:cubicBezTo>
                    <a:pt x="121" y="113"/>
                    <a:pt x="115" y="119"/>
                    <a:pt x="115" y="122"/>
                  </a:cubicBezTo>
                  <a:cubicBezTo>
                    <a:pt x="114" y="123"/>
                    <a:pt x="114" y="121"/>
                    <a:pt x="113" y="122"/>
                  </a:cubicBezTo>
                  <a:cubicBezTo>
                    <a:pt x="113" y="124"/>
                    <a:pt x="113" y="125"/>
                    <a:pt x="112" y="128"/>
                  </a:cubicBezTo>
                  <a:cubicBezTo>
                    <a:pt x="110" y="127"/>
                    <a:pt x="112" y="129"/>
                    <a:pt x="108" y="128"/>
                  </a:cubicBezTo>
                  <a:cubicBezTo>
                    <a:pt x="110" y="128"/>
                    <a:pt x="107" y="133"/>
                    <a:pt x="107" y="132"/>
                  </a:cubicBezTo>
                  <a:cubicBezTo>
                    <a:pt x="108" y="135"/>
                    <a:pt x="103" y="139"/>
                    <a:pt x="100" y="141"/>
                  </a:cubicBezTo>
                  <a:cubicBezTo>
                    <a:pt x="103" y="142"/>
                    <a:pt x="99" y="146"/>
                    <a:pt x="96" y="146"/>
                  </a:cubicBezTo>
                  <a:cubicBezTo>
                    <a:pt x="97" y="149"/>
                    <a:pt x="95" y="153"/>
                    <a:pt x="92" y="153"/>
                  </a:cubicBezTo>
                  <a:cubicBezTo>
                    <a:pt x="92" y="157"/>
                    <a:pt x="91" y="160"/>
                    <a:pt x="88" y="160"/>
                  </a:cubicBezTo>
                  <a:cubicBezTo>
                    <a:pt x="88" y="159"/>
                    <a:pt x="89" y="159"/>
                    <a:pt x="88" y="158"/>
                  </a:cubicBezTo>
                  <a:cubicBezTo>
                    <a:pt x="85" y="162"/>
                    <a:pt x="87" y="168"/>
                    <a:pt x="80" y="171"/>
                  </a:cubicBezTo>
                  <a:cubicBezTo>
                    <a:pt x="80" y="174"/>
                    <a:pt x="78" y="176"/>
                    <a:pt x="76" y="177"/>
                  </a:cubicBezTo>
                  <a:cubicBezTo>
                    <a:pt x="77" y="177"/>
                    <a:pt x="77" y="177"/>
                    <a:pt x="77" y="178"/>
                  </a:cubicBezTo>
                  <a:cubicBezTo>
                    <a:pt x="74" y="178"/>
                    <a:pt x="76" y="182"/>
                    <a:pt x="73" y="180"/>
                  </a:cubicBezTo>
                  <a:cubicBezTo>
                    <a:pt x="72" y="183"/>
                    <a:pt x="70" y="186"/>
                    <a:pt x="69" y="189"/>
                  </a:cubicBezTo>
                  <a:cubicBezTo>
                    <a:pt x="69" y="189"/>
                    <a:pt x="68" y="190"/>
                    <a:pt x="67" y="190"/>
                  </a:cubicBezTo>
                  <a:cubicBezTo>
                    <a:pt x="61" y="201"/>
                    <a:pt x="54" y="213"/>
                    <a:pt x="48" y="223"/>
                  </a:cubicBezTo>
                  <a:cubicBezTo>
                    <a:pt x="46" y="226"/>
                    <a:pt x="44" y="232"/>
                    <a:pt x="41" y="234"/>
                  </a:cubicBezTo>
                  <a:cubicBezTo>
                    <a:pt x="41" y="236"/>
                    <a:pt x="41" y="232"/>
                    <a:pt x="42" y="233"/>
                  </a:cubicBezTo>
                  <a:cubicBezTo>
                    <a:pt x="37" y="245"/>
                    <a:pt x="31" y="254"/>
                    <a:pt x="27" y="268"/>
                  </a:cubicBezTo>
                  <a:cubicBezTo>
                    <a:pt x="26" y="269"/>
                    <a:pt x="26" y="268"/>
                    <a:pt x="25" y="268"/>
                  </a:cubicBezTo>
                  <a:cubicBezTo>
                    <a:pt x="25" y="276"/>
                    <a:pt x="21" y="283"/>
                    <a:pt x="17" y="290"/>
                  </a:cubicBezTo>
                  <a:cubicBezTo>
                    <a:pt x="15" y="299"/>
                    <a:pt x="12" y="308"/>
                    <a:pt x="8" y="316"/>
                  </a:cubicBezTo>
                  <a:cubicBezTo>
                    <a:pt x="7" y="317"/>
                    <a:pt x="10" y="316"/>
                    <a:pt x="10" y="318"/>
                  </a:cubicBezTo>
                  <a:cubicBezTo>
                    <a:pt x="9" y="318"/>
                    <a:pt x="9" y="319"/>
                    <a:pt x="9" y="320"/>
                  </a:cubicBezTo>
                  <a:cubicBezTo>
                    <a:pt x="6" y="320"/>
                    <a:pt x="5" y="322"/>
                    <a:pt x="1" y="321"/>
                  </a:cubicBezTo>
                  <a:cubicBezTo>
                    <a:pt x="0" y="316"/>
                    <a:pt x="4" y="312"/>
                    <a:pt x="5" y="307"/>
                  </a:cubicBezTo>
                  <a:cubicBezTo>
                    <a:pt x="7" y="301"/>
                    <a:pt x="8" y="294"/>
                    <a:pt x="11" y="288"/>
                  </a:cubicBezTo>
                  <a:cubicBezTo>
                    <a:pt x="13" y="283"/>
                    <a:pt x="14" y="273"/>
                    <a:pt x="18" y="267"/>
                  </a:cubicBezTo>
                  <a:cubicBezTo>
                    <a:pt x="18" y="262"/>
                    <a:pt x="21" y="258"/>
                    <a:pt x="20" y="253"/>
                  </a:cubicBezTo>
                  <a:cubicBezTo>
                    <a:pt x="26" y="240"/>
                    <a:pt x="28" y="226"/>
                    <a:pt x="34" y="214"/>
                  </a:cubicBezTo>
                  <a:cubicBezTo>
                    <a:pt x="33" y="212"/>
                    <a:pt x="33" y="213"/>
                    <a:pt x="33" y="211"/>
                  </a:cubicBezTo>
                  <a:cubicBezTo>
                    <a:pt x="35" y="209"/>
                    <a:pt x="35" y="207"/>
                    <a:pt x="36" y="203"/>
                  </a:cubicBezTo>
                  <a:cubicBezTo>
                    <a:pt x="35" y="205"/>
                    <a:pt x="34" y="206"/>
                    <a:pt x="33" y="207"/>
                  </a:cubicBezTo>
                  <a:cubicBezTo>
                    <a:pt x="32" y="203"/>
                    <a:pt x="34" y="198"/>
                    <a:pt x="37" y="195"/>
                  </a:cubicBezTo>
                  <a:cubicBezTo>
                    <a:pt x="37" y="196"/>
                    <a:pt x="37" y="196"/>
                    <a:pt x="38" y="196"/>
                  </a:cubicBezTo>
                  <a:cubicBezTo>
                    <a:pt x="38" y="198"/>
                    <a:pt x="37" y="200"/>
                    <a:pt x="36" y="202"/>
                  </a:cubicBezTo>
                  <a:cubicBezTo>
                    <a:pt x="40" y="202"/>
                    <a:pt x="38" y="192"/>
                    <a:pt x="44" y="193"/>
                  </a:cubicBezTo>
                  <a:cubicBezTo>
                    <a:pt x="45" y="200"/>
                    <a:pt x="37" y="206"/>
                    <a:pt x="38" y="212"/>
                  </a:cubicBezTo>
                  <a:cubicBezTo>
                    <a:pt x="42" y="206"/>
                    <a:pt x="46" y="198"/>
                    <a:pt x="46" y="189"/>
                  </a:cubicBezTo>
                  <a:cubicBezTo>
                    <a:pt x="47" y="189"/>
                    <a:pt x="46" y="186"/>
                    <a:pt x="48" y="187"/>
                  </a:cubicBezTo>
                  <a:cubicBezTo>
                    <a:pt x="47" y="185"/>
                    <a:pt x="48" y="182"/>
                    <a:pt x="50" y="181"/>
                  </a:cubicBezTo>
                  <a:cubicBezTo>
                    <a:pt x="53" y="160"/>
                    <a:pt x="65" y="143"/>
                    <a:pt x="71" y="123"/>
                  </a:cubicBezTo>
                  <a:cubicBezTo>
                    <a:pt x="77" y="113"/>
                    <a:pt x="83" y="102"/>
                    <a:pt x="86" y="91"/>
                  </a:cubicBezTo>
                  <a:cubicBezTo>
                    <a:pt x="95" y="80"/>
                    <a:pt x="97" y="63"/>
                    <a:pt x="108" y="54"/>
                  </a:cubicBezTo>
                  <a:cubicBezTo>
                    <a:pt x="111" y="55"/>
                    <a:pt x="105" y="58"/>
                    <a:pt x="109" y="58"/>
                  </a:cubicBezTo>
                  <a:cubicBezTo>
                    <a:pt x="108" y="60"/>
                    <a:pt x="106" y="61"/>
                    <a:pt x="106" y="64"/>
                  </a:cubicBezTo>
                  <a:cubicBezTo>
                    <a:pt x="110" y="63"/>
                    <a:pt x="110" y="58"/>
                    <a:pt x="111" y="56"/>
                  </a:cubicBezTo>
                  <a:cubicBezTo>
                    <a:pt x="114" y="51"/>
                    <a:pt x="118" y="46"/>
                    <a:pt x="119" y="41"/>
                  </a:cubicBezTo>
                  <a:cubicBezTo>
                    <a:pt x="120" y="40"/>
                    <a:pt x="122" y="38"/>
                    <a:pt x="121" y="37"/>
                  </a:cubicBezTo>
                  <a:cubicBezTo>
                    <a:pt x="125" y="33"/>
                    <a:pt x="126" y="23"/>
                    <a:pt x="132" y="23"/>
                  </a:cubicBezTo>
                  <a:cubicBezTo>
                    <a:pt x="133" y="24"/>
                    <a:pt x="130" y="26"/>
                    <a:pt x="132" y="26"/>
                  </a:cubicBezTo>
                  <a:cubicBezTo>
                    <a:pt x="126" y="38"/>
                    <a:pt x="119" y="49"/>
                    <a:pt x="113" y="62"/>
                  </a:cubicBezTo>
                  <a:cubicBezTo>
                    <a:pt x="113" y="63"/>
                    <a:pt x="114" y="63"/>
                    <a:pt x="114" y="64"/>
                  </a:cubicBezTo>
                  <a:cubicBezTo>
                    <a:pt x="113" y="65"/>
                    <a:pt x="111" y="69"/>
                    <a:pt x="110" y="72"/>
                  </a:cubicBezTo>
                  <a:cubicBezTo>
                    <a:pt x="112" y="69"/>
                    <a:pt x="113" y="69"/>
                    <a:pt x="114" y="65"/>
                  </a:cubicBezTo>
                  <a:cubicBezTo>
                    <a:pt x="116" y="67"/>
                    <a:pt x="113" y="67"/>
                    <a:pt x="113" y="68"/>
                  </a:cubicBezTo>
                  <a:cubicBezTo>
                    <a:pt x="114" y="70"/>
                    <a:pt x="115" y="71"/>
                    <a:pt x="115" y="73"/>
                  </a:cubicBezTo>
                  <a:cubicBezTo>
                    <a:pt x="115" y="74"/>
                    <a:pt x="117" y="72"/>
                    <a:pt x="118" y="73"/>
                  </a:cubicBezTo>
                  <a:cubicBezTo>
                    <a:pt x="117" y="74"/>
                    <a:pt x="116" y="76"/>
                    <a:pt x="114" y="75"/>
                  </a:cubicBezTo>
                  <a:cubicBezTo>
                    <a:pt x="103" y="105"/>
                    <a:pt x="87" y="129"/>
                    <a:pt x="74" y="157"/>
                  </a:cubicBezTo>
                  <a:cubicBezTo>
                    <a:pt x="77" y="155"/>
                    <a:pt x="78" y="150"/>
                    <a:pt x="81" y="147"/>
                  </a:cubicBezTo>
                  <a:cubicBezTo>
                    <a:pt x="81" y="143"/>
                    <a:pt x="84" y="142"/>
                    <a:pt x="84" y="138"/>
                  </a:cubicBezTo>
                  <a:cubicBezTo>
                    <a:pt x="88" y="135"/>
                    <a:pt x="89" y="126"/>
                    <a:pt x="93" y="125"/>
                  </a:cubicBezTo>
                  <a:cubicBezTo>
                    <a:pt x="92" y="131"/>
                    <a:pt x="88" y="134"/>
                    <a:pt x="86" y="139"/>
                  </a:cubicBezTo>
                  <a:cubicBezTo>
                    <a:pt x="97" y="129"/>
                    <a:pt x="103" y="117"/>
                    <a:pt x="112" y="107"/>
                  </a:cubicBezTo>
                  <a:cubicBezTo>
                    <a:pt x="112" y="107"/>
                    <a:pt x="111" y="107"/>
                    <a:pt x="111" y="107"/>
                  </a:cubicBezTo>
                  <a:cubicBezTo>
                    <a:pt x="116" y="96"/>
                    <a:pt x="121" y="85"/>
                    <a:pt x="128" y="76"/>
                  </a:cubicBezTo>
                  <a:cubicBezTo>
                    <a:pt x="121" y="79"/>
                    <a:pt x="119" y="86"/>
                    <a:pt x="114" y="91"/>
                  </a:cubicBezTo>
                  <a:cubicBezTo>
                    <a:pt x="113" y="87"/>
                    <a:pt x="119" y="84"/>
                    <a:pt x="122" y="80"/>
                  </a:cubicBezTo>
                  <a:cubicBezTo>
                    <a:pt x="122" y="79"/>
                    <a:pt x="122" y="77"/>
                    <a:pt x="122" y="77"/>
                  </a:cubicBezTo>
                  <a:cubicBezTo>
                    <a:pt x="123" y="74"/>
                    <a:pt x="127" y="71"/>
                    <a:pt x="131" y="72"/>
                  </a:cubicBezTo>
                  <a:cubicBezTo>
                    <a:pt x="128" y="82"/>
                    <a:pt x="120" y="92"/>
                    <a:pt x="115" y="103"/>
                  </a:cubicBezTo>
                  <a:cubicBezTo>
                    <a:pt x="128" y="91"/>
                    <a:pt x="138" y="73"/>
                    <a:pt x="152" y="61"/>
                  </a:cubicBezTo>
                  <a:cubicBezTo>
                    <a:pt x="151" y="59"/>
                    <a:pt x="152" y="60"/>
                    <a:pt x="152" y="58"/>
                  </a:cubicBezTo>
                  <a:cubicBezTo>
                    <a:pt x="159" y="52"/>
                    <a:pt x="165" y="43"/>
                    <a:pt x="171" y="34"/>
                  </a:cubicBezTo>
                  <a:cubicBezTo>
                    <a:pt x="176" y="27"/>
                    <a:pt x="183" y="21"/>
                    <a:pt x="184" y="14"/>
                  </a:cubicBezTo>
                  <a:cubicBezTo>
                    <a:pt x="187" y="14"/>
                    <a:pt x="185" y="11"/>
                    <a:pt x="187" y="12"/>
                  </a:cubicBezTo>
                  <a:cubicBezTo>
                    <a:pt x="187" y="11"/>
                    <a:pt x="187" y="11"/>
                    <a:pt x="186" y="10"/>
                  </a:cubicBezTo>
                  <a:close/>
                  <a:moveTo>
                    <a:pt x="88" y="125"/>
                  </a:moveTo>
                  <a:cubicBezTo>
                    <a:pt x="96" y="107"/>
                    <a:pt x="107" y="91"/>
                    <a:pt x="112" y="74"/>
                  </a:cubicBezTo>
                  <a:cubicBezTo>
                    <a:pt x="112" y="74"/>
                    <a:pt x="111" y="74"/>
                    <a:pt x="111" y="75"/>
                  </a:cubicBezTo>
                  <a:cubicBezTo>
                    <a:pt x="102" y="88"/>
                    <a:pt x="94" y="109"/>
                    <a:pt x="88" y="125"/>
                  </a:cubicBezTo>
                  <a:close/>
                  <a:moveTo>
                    <a:pt x="106" y="120"/>
                  </a:moveTo>
                  <a:cubicBezTo>
                    <a:pt x="108" y="119"/>
                    <a:pt x="111" y="115"/>
                    <a:pt x="109" y="114"/>
                  </a:cubicBezTo>
                  <a:cubicBezTo>
                    <a:pt x="109" y="117"/>
                    <a:pt x="106" y="116"/>
                    <a:pt x="106" y="120"/>
                  </a:cubicBezTo>
                  <a:close/>
                  <a:moveTo>
                    <a:pt x="81" y="123"/>
                  </a:moveTo>
                  <a:cubicBezTo>
                    <a:pt x="84" y="122"/>
                    <a:pt x="84" y="120"/>
                    <a:pt x="84" y="118"/>
                  </a:cubicBezTo>
                  <a:cubicBezTo>
                    <a:pt x="83" y="120"/>
                    <a:pt x="82" y="122"/>
                    <a:pt x="81" y="123"/>
                  </a:cubicBezTo>
                  <a:close/>
                  <a:moveTo>
                    <a:pt x="76" y="131"/>
                  </a:moveTo>
                  <a:cubicBezTo>
                    <a:pt x="76" y="134"/>
                    <a:pt x="74" y="136"/>
                    <a:pt x="72" y="138"/>
                  </a:cubicBezTo>
                  <a:cubicBezTo>
                    <a:pt x="71" y="144"/>
                    <a:pt x="66" y="150"/>
                    <a:pt x="64" y="156"/>
                  </a:cubicBezTo>
                  <a:cubicBezTo>
                    <a:pt x="62" y="158"/>
                    <a:pt x="61" y="162"/>
                    <a:pt x="62" y="164"/>
                  </a:cubicBezTo>
                  <a:cubicBezTo>
                    <a:pt x="66" y="158"/>
                    <a:pt x="70" y="147"/>
                    <a:pt x="75" y="139"/>
                  </a:cubicBezTo>
                  <a:cubicBezTo>
                    <a:pt x="75" y="134"/>
                    <a:pt x="81" y="129"/>
                    <a:pt x="80" y="124"/>
                  </a:cubicBezTo>
                  <a:cubicBezTo>
                    <a:pt x="79" y="127"/>
                    <a:pt x="78" y="130"/>
                    <a:pt x="76" y="131"/>
                  </a:cubicBezTo>
                  <a:close/>
                  <a:moveTo>
                    <a:pt x="54" y="202"/>
                  </a:moveTo>
                  <a:cubicBezTo>
                    <a:pt x="68" y="178"/>
                    <a:pt x="84" y="154"/>
                    <a:pt x="97" y="131"/>
                  </a:cubicBezTo>
                  <a:cubicBezTo>
                    <a:pt x="84" y="146"/>
                    <a:pt x="74" y="162"/>
                    <a:pt x="63" y="178"/>
                  </a:cubicBezTo>
                  <a:cubicBezTo>
                    <a:pt x="63" y="181"/>
                    <a:pt x="62" y="181"/>
                    <a:pt x="63" y="182"/>
                  </a:cubicBezTo>
                  <a:cubicBezTo>
                    <a:pt x="61" y="183"/>
                    <a:pt x="62" y="184"/>
                    <a:pt x="62" y="186"/>
                  </a:cubicBezTo>
                  <a:cubicBezTo>
                    <a:pt x="60" y="186"/>
                    <a:pt x="60" y="188"/>
                    <a:pt x="58" y="188"/>
                  </a:cubicBezTo>
                  <a:cubicBezTo>
                    <a:pt x="58" y="190"/>
                    <a:pt x="58" y="192"/>
                    <a:pt x="58" y="193"/>
                  </a:cubicBezTo>
                  <a:cubicBezTo>
                    <a:pt x="55" y="195"/>
                    <a:pt x="56" y="199"/>
                    <a:pt x="54" y="202"/>
                  </a:cubicBezTo>
                  <a:close/>
                  <a:moveTo>
                    <a:pt x="71" y="154"/>
                  </a:moveTo>
                  <a:cubicBezTo>
                    <a:pt x="67" y="158"/>
                    <a:pt x="65" y="166"/>
                    <a:pt x="60" y="171"/>
                  </a:cubicBezTo>
                  <a:cubicBezTo>
                    <a:pt x="61" y="177"/>
                    <a:pt x="56" y="180"/>
                    <a:pt x="56" y="185"/>
                  </a:cubicBezTo>
                  <a:cubicBezTo>
                    <a:pt x="58" y="179"/>
                    <a:pt x="62" y="175"/>
                    <a:pt x="66" y="171"/>
                  </a:cubicBezTo>
                  <a:cubicBezTo>
                    <a:pt x="69" y="158"/>
                    <a:pt x="78" y="147"/>
                    <a:pt x="81" y="135"/>
                  </a:cubicBezTo>
                  <a:cubicBezTo>
                    <a:pt x="80" y="137"/>
                    <a:pt x="79" y="139"/>
                    <a:pt x="77" y="139"/>
                  </a:cubicBezTo>
                  <a:cubicBezTo>
                    <a:pt x="77" y="146"/>
                    <a:pt x="72" y="148"/>
                    <a:pt x="71" y="154"/>
                  </a:cubicBezTo>
                  <a:close/>
                  <a:moveTo>
                    <a:pt x="82" y="162"/>
                  </a:moveTo>
                  <a:cubicBezTo>
                    <a:pt x="84" y="159"/>
                    <a:pt x="86" y="157"/>
                    <a:pt x="87" y="154"/>
                  </a:cubicBezTo>
                  <a:cubicBezTo>
                    <a:pt x="84" y="155"/>
                    <a:pt x="84" y="159"/>
                    <a:pt x="82" y="162"/>
                  </a:cubicBezTo>
                  <a:close/>
                  <a:moveTo>
                    <a:pt x="49" y="205"/>
                  </a:moveTo>
                  <a:cubicBezTo>
                    <a:pt x="51" y="199"/>
                    <a:pt x="55" y="194"/>
                    <a:pt x="57" y="188"/>
                  </a:cubicBezTo>
                  <a:cubicBezTo>
                    <a:pt x="53" y="190"/>
                    <a:pt x="51" y="196"/>
                    <a:pt x="48" y="200"/>
                  </a:cubicBezTo>
                  <a:cubicBezTo>
                    <a:pt x="52" y="200"/>
                    <a:pt x="48" y="204"/>
                    <a:pt x="49" y="205"/>
                  </a:cubicBezTo>
                  <a:close/>
                  <a:moveTo>
                    <a:pt x="40" y="235"/>
                  </a:moveTo>
                  <a:cubicBezTo>
                    <a:pt x="39" y="230"/>
                    <a:pt x="45" y="224"/>
                    <a:pt x="45" y="219"/>
                  </a:cubicBezTo>
                  <a:cubicBezTo>
                    <a:pt x="45" y="219"/>
                    <a:pt x="44" y="219"/>
                    <a:pt x="44" y="219"/>
                  </a:cubicBezTo>
                  <a:cubicBezTo>
                    <a:pt x="41" y="225"/>
                    <a:pt x="38" y="233"/>
                    <a:pt x="37" y="239"/>
                  </a:cubicBezTo>
                  <a:cubicBezTo>
                    <a:pt x="38" y="237"/>
                    <a:pt x="39" y="235"/>
                    <a:pt x="40" y="235"/>
                  </a:cubicBezTo>
                  <a:close/>
                  <a:moveTo>
                    <a:pt x="23" y="264"/>
                  </a:moveTo>
                  <a:cubicBezTo>
                    <a:pt x="25" y="264"/>
                    <a:pt x="25" y="261"/>
                    <a:pt x="25" y="259"/>
                  </a:cubicBezTo>
                  <a:cubicBezTo>
                    <a:pt x="24" y="260"/>
                    <a:pt x="23" y="262"/>
                    <a:pt x="23" y="26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112"/>
            <p:cNvSpPr>
              <a:spLocks/>
            </p:cNvSpPr>
            <p:nvPr/>
          </p:nvSpPr>
          <p:spPr bwMode="auto">
            <a:xfrm>
              <a:off x="5011738" y="3665539"/>
              <a:ext cx="11113" cy="9525"/>
            </a:xfrm>
            <a:custGeom>
              <a:avLst/>
              <a:gdLst>
                <a:gd name="T0" fmla="*/ 1 w 7"/>
                <a:gd name="T1" fmla="*/ 1 h 6"/>
                <a:gd name="T2" fmla="*/ 2 w 7"/>
                <a:gd name="T3" fmla="*/ 0 h 6"/>
                <a:gd name="T4" fmla="*/ 6 w 7"/>
                <a:gd name="T5" fmla="*/ 4 h 6"/>
                <a:gd name="T6" fmla="*/ 1 w 7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1" y="1"/>
                  </a:moveTo>
                  <a:cubicBezTo>
                    <a:pt x="2" y="2"/>
                    <a:pt x="2" y="1"/>
                    <a:pt x="2" y="0"/>
                  </a:cubicBezTo>
                  <a:cubicBezTo>
                    <a:pt x="4" y="1"/>
                    <a:pt x="5" y="3"/>
                    <a:pt x="6" y="4"/>
                  </a:cubicBezTo>
                  <a:cubicBezTo>
                    <a:pt x="7" y="4"/>
                    <a:pt x="0" y="6"/>
                    <a:pt x="1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113"/>
            <p:cNvSpPr>
              <a:spLocks/>
            </p:cNvSpPr>
            <p:nvPr/>
          </p:nvSpPr>
          <p:spPr bwMode="auto">
            <a:xfrm>
              <a:off x="3868738" y="3690939"/>
              <a:ext cx="7938" cy="4763"/>
            </a:xfrm>
            <a:custGeom>
              <a:avLst/>
              <a:gdLst>
                <a:gd name="T0" fmla="*/ 5 w 5"/>
                <a:gd name="T1" fmla="*/ 1 h 3"/>
                <a:gd name="T2" fmla="*/ 0 w 5"/>
                <a:gd name="T3" fmla="*/ 3 h 3"/>
                <a:gd name="T4" fmla="*/ 5 w 5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1"/>
                  </a:moveTo>
                  <a:cubicBezTo>
                    <a:pt x="5" y="3"/>
                    <a:pt x="2" y="3"/>
                    <a:pt x="0" y="3"/>
                  </a:cubicBezTo>
                  <a:cubicBezTo>
                    <a:pt x="0" y="0"/>
                    <a:pt x="4" y="3"/>
                    <a:pt x="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114"/>
            <p:cNvSpPr>
              <a:spLocks/>
            </p:cNvSpPr>
            <p:nvPr/>
          </p:nvSpPr>
          <p:spPr bwMode="auto">
            <a:xfrm>
              <a:off x="4057650" y="3692526"/>
              <a:ext cx="26988" cy="12700"/>
            </a:xfrm>
            <a:custGeom>
              <a:avLst/>
              <a:gdLst>
                <a:gd name="T0" fmla="*/ 16 w 16"/>
                <a:gd name="T1" fmla="*/ 0 h 7"/>
                <a:gd name="T2" fmla="*/ 6 w 16"/>
                <a:gd name="T3" fmla="*/ 6 h 7"/>
                <a:gd name="T4" fmla="*/ 0 w 16"/>
                <a:gd name="T5" fmla="*/ 7 h 7"/>
                <a:gd name="T6" fmla="*/ 16 w 1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">
                  <a:moveTo>
                    <a:pt x="16" y="0"/>
                  </a:moveTo>
                  <a:cubicBezTo>
                    <a:pt x="14" y="4"/>
                    <a:pt x="5" y="2"/>
                    <a:pt x="6" y="6"/>
                  </a:cubicBezTo>
                  <a:cubicBezTo>
                    <a:pt x="4" y="7"/>
                    <a:pt x="2" y="6"/>
                    <a:pt x="0" y="7"/>
                  </a:cubicBezTo>
                  <a:cubicBezTo>
                    <a:pt x="3" y="4"/>
                    <a:pt x="10" y="1"/>
                    <a:pt x="1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115"/>
            <p:cNvSpPr>
              <a:spLocks/>
            </p:cNvSpPr>
            <p:nvPr/>
          </p:nvSpPr>
          <p:spPr bwMode="auto">
            <a:xfrm>
              <a:off x="4033838" y="3708401"/>
              <a:ext cx="9525" cy="4763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2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4" y="3"/>
                    <a:pt x="1" y="2"/>
                    <a:pt x="0" y="2"/>
                  </a:cubicBezTo>
                  <a:cubicBezTo>
                    <a:pt x="0" y="2"/>
                    <a:pt x="3" y="1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116"/>
            <p:cNvSpPr>
              <a:spLocks/>
            </p:cNvSpPr>
            <p:nvPr/>
          </p:nvSpPr>
          <p:spPr bwMode="auto">
            <a:xfrm>
              <a:off x="3921125" y="3716339"/>
              <a:ext cx="14288" cy="7938"/>
            </a:xfrm>
            <a:custGeom>
              <a:avLst/>
              <a:gdLst>
                <a:gd name="T0" fmla="*/ 8 w 8"/>
                <a:gd name="T1" fmla="*/ 0 h 4"/>
                <a:gd name="T2" fmla="*/ 0 w 8"/>
                <a:gd name="T3" fmla="*/ 3 h 4"/>
                <a:gd name="T4" fmla="*/ 8 w 8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6" y="1"/>
                    <a:pt x="5" y="4"/>
                    <a:pt x="0" y="3"/>
                  </a:cubicBezTo>
                  <a:cubicBezTo>
                    <a:pt x="2" y="0"/>
                    <a:pt x="6" y="2"/>
                    <a:pt x="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117"/>
            <p:cNvSpPr>
              <a:spLocks/>
            </p:cNvSpPr>
            <p:nvPr/>
          </p:nvSpPr>
          <p:spPr bwMode="auto">
            <a:xfrm>
              <a:off x="5245100" y="3721101"/>
              <a:ext cx="28575" cy="14288"/>
            </a:xfrm>
            <a:custGeom>
              <a:avLst/>
              <a:gdLst>
                <a:gd name="T0" fmla="*/ 0 w 16"/>
                <a:gd name="T1" fmla="*/ 0 h 9"/>
                <a:gd name="T2" fmla="*/ 16 w 16"/>
                <a:gd name="T3" fmla="*/ 9 h 9"/>
                <a:gd name="T4" fmla="*/ 0 w 16"/>
                <a:gd name="T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5" y="0"/>
                    <a:pt x="10" y="7"/>
                    <a:pt x="16" y="9"/>
                  </a:cubicBezTo>
                  <a:cubicBezTo>
                    <a:pt x="10" y="8"/>
                    <a:pt x="5" y="3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118"/>
            <p:cNvSpPr>
              <a:spLocks/>
            </p:cNvSpPr>
            <p:nvPr/>
          </p:nvSpPr>
          <p:spPr bwMode="auto">
            <a:xfrm>
              <a:off x="4837113" y="3754439"/>
              <a:ext cx="9525" cy="12700"/>
            </a:xfrm>
            <a:custGeom>
              <a:avLst/>
              <a:gdLst>
                <a:gd name="T0" fmla="*/ 2 w 6"/>
                <a:gd name="T1" fmla="*/ 6 h 7"/>
                <a:gd name="T2" fmla="*/ 6 w 6"/>
                <a:gd name="T3" fmla="*/ 0 h 7"/>
                <a:gd name="T4" fmla="*/ 2 w 6"/>
                <a:gd name="T5" fmla="*/ 7 h 7"/>
                <a:gd name="T6" fmla="*/ 2 w 6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2" y="6"/>
                  </a:moveTo>
                  <a:cubicBezTo>
                    <a:pt x="0" y="3"/>
                    <a:pt x="3" y="1"/>
                    <a:pt x="6" y="0"/>
                  </a:cubicBezTo>
                  <a:cubicBezTo>
                    <a:pt x="6" y="3"/>
                    <a:pt x="3" y="4"/>
                    <a:pt x="2" y="7"/>
                  </a:cubicBezTo>
                  <a:cubicBezTo>
                    <a:pt x="1" y="7"/>
                    <a:pt x="1" y="6"/>
                    <a:pt x="2" y="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119"/>
            <p:cNvSpPr>
              <a:spLocks/>
            </p:cNvSpPr>
            <p:nvPr/>
          </p:nvSpPr>
          <p:spPr bwMode="auto">
            <a:xfrm>
              <a:off x="5232400" y="3992564"/>
              <a:ext cx="11113" cy="4763"/>
            </a:xfrm>
            <a:custGeom>
              <a:avLst/>
              <a:gdLst>
                <a:gd name="T0" fmla="*/ 0 w 6"/>
                <a:gd name="T1" fmla="*/ 2 h 3"/>
                <a:gd name="T2" fmla="*/ 6 w 6"/>
                <a:gd name="T3" fmla="*/ 1 h 3"/>
                <a:gd name="T4" fmla="*/ 0 w 6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0" y="2"/>
                  </a:moveTo>
                  <a:cubicBezTo>
                    <a:pt x="1" y="1"/>
                    <a:pt x="4" y="0"/>
                    <a:pt x="6" y="1"/>
                  </a:cubicBezTo>
                  <a:cubicBezTo>
                    <a:pt x="5" y="3"/>
                    <a:pt x="1" y="3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120"/>
            <p:cNvSpPr>
              <a:spLocks/>
            </p:cNvSpPr>
            <p:nvPr/>
          </p:nvSpPr>
          <p:spPr bwMode="auto">
            <a:xfrm>
              <a:off x="3705225" y="4014789"/>
              <a:ext cx="11113" cy="17463"/>
            </a:xfrm>
            <a:custGeom>
              <a:avLst/>
              <a:gdLst>
                <a:gd name="T0" fmla="*/ 1 w 6"/>
                <a:gd name="T1" fmla="*/ 2 h 10"/>
                <a:gd name="T2" fmla="*/ 6 w 6"/>
                <a:gd name="T3" fmla="*/ 0 h 10"/>
                <a:gd name="T4" fmla="*/ 1 w 6"/>
                <a:gd name="T5" fmla="*/ 10 h 10"/>
                <a:gd name="T6" fmla="*/ 1 w 6"/>
                <a:gd name="T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0">
                  <a:moveTo>
                    <a:pt x="1" y="2"/>
                  </a:moveTo>
                  <a:cubicBezTo>
                    <a:pt x="2" y="0"/>
                    <a:pt x="5" y="0"/>
                    <a:pt x="6" y="0"/>
                  </a:cubicBezTo>
                  <a:cubicBezTo>
                    <a:pt x="5" y="4"/>
                    <a:pt x="2" y="6"/>
                    <a:pt x="1" y="10"/>
                  </a:cubicBezTo>
                  <a:cubicBezTo>
                    <a:pt x="0" y="8"/>
                    <a:pt x="5" y="2"/>
                    <a:pt x="1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121"/>
            <p:cNvSpPr>
              <a:spLocks/>
            </p:cNvSpPr>
            <p:nvPr/>
          </p:nvSpPr>
          <p:spPr bwMode="auto">
            <a:xfrm>
              <a:off x="3681413" y="4024314"/>
              <a:ext cx="9525" cy="9525"/>
            </a:xfrm>
            <a:custGeom>
              <a:avLst/>
              <a:gdLst>
                <a:gd name="T0" fmla="*/ 4 w 6"/>
                <a:gd name="T1" fmla="*/ 0 h 6"/>
                <a:gd name="T2" fmla="*/ 1 w 6"/>
                <a:gd name="T3" fmla="*/ 6 h 6"/>
                <a:gd name="T4" fmla="*/ 4 w 6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cubicBezTo>
                    <a:pt x="6" y="3"/>
                    <a:pt x="1" y="4"/>
                    <a:pt x="1" y="6"/>
                  </a:cubicBezTo>
                  <a:cubicBezTo>
                    <a:pt x="0" y="4"/>
                    <a:pt x="4" y="3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122"/>
            <p:cNvSpPr>
              <a:spLocks/>
            </p:cNvSpPr>
            <p:nvPr/>
          </p:nvSpPr>
          <p:spPr bwMode="auto">
            <a:xfrm>
              <a:off x="4935538" y="4129089"/>
              <a:ext cx="9525" cy="7938"/>
            </a:xfrm>
            <a:custGeom>
              <a:avLst/>
              <a:gdLst>
                <a:gd name="T0" fmla="*/ 5 w 6"/>
                <a:gd name="T1" fmla="*/ 1 h 4"/>
                <a:gd name="T2" fmla="*/ 3 w 6"/>
                <a:gd name="T3" fmla="*/ 4 h 4"/>
                <a:gd name="T4" fmla="*/ 1 w 6"/>
                <a:gd name="T5" fmla="*/ 3 h 4"/>
                <a:gd name="T6" fmla="*/ 5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5" y="1"/>
                  </a:moveTo>
                  <a:cubicBezTo>
                    <a:pt x="6" y="0"/>
                    <a:pt x="3" y="2"/>
                    <a:pt x="3" y="4"/>
                  </a:cubicBezTo>
                  <a:cubicBezTo>
                    <a:pt x="2" y="4"/>
                    <a:pt x="2" y="1"/>
                    <a:pt x="1" y="3"/>
                  </a:cubicBezTo>
                  <a:cubicBezTo>
                    <a:pt x="0" y="2"/>
                    <a:pt x="3" y="1"/>
                    <a:pt x="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123"/>
            <p:cNvSpPr>
              <a:spLocks/>
            </p:cNvSpPr>
            <p:nvPr/>
          </p:nvSpPr>
          <p:spPr bwMode="auto">
            <a:xfrm>
              <a:off x="5302250" y="4257676"/>
              <a:ext cx="19050" cy="6350"/>
            </a:xfrm>
            <a:custGeom>
              <a:avLst/>
              <a:gdLst>
                <a:gd name="T0" fmla="*/ 11 w 11"/>
                <a:gd name="T1" fmla="*/ 0 h 4"/>
                <a:gd name="T2" fmla="*/ 0 w 11"/>
                <a:gd name="T3" fmla="*/ 1 h 4"/>
                <a:gd name="T4" fmla="*/ 11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11" y="0"/>
                  </a:moveTo>
                  <a:cubicBezTo>
                    <a:pt x="10" y="2"/>
                    <a:pt x="1" y="4"/>
                    <a:pt x="0" y="1"/>
                  </a:cubicBezTo>
                  <a:cubicBezTo>
                    <a:pt x="3" y="2"/>
                    <a:pt x="7" y="0"/>
                    <a:pt x="1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124"/>
            <p:cNvSpPr>
              <a:spLocks/>
            </p:cNvSpPr>
            <p:nvPr/>
          </p:nvSpPr>
          <p:spPr bwMode="auto">
            <a:xfrm>
              <a:off x="3340100" y="4311651"/>
              <a:ext cx="7938" cy="17463"/>
            </a:xfrm>
            <a:custGeom>
              <a:avLst/>
              <a:gdLst>
                <a:gd name="T0" fmla="*/ 1 w 5"/>
                <a:gd name="T1" fmla="*/ 2 h 10"/>
                <a:gd name="T2" fmla="*/ 3 w 5"/>
                <a:gd name="T3" fmla="*/ 3 h 10"/>
                <a:gd name="T4" fmla="*/ 4 w 5"/>
                <a:gd name="T5" fmla="*/ 5 h 10"/>
                <a:gd name="T6" fmla="*/ 5 w 5"/>
                <a:gd name="T7" fmla="*/ 8 h 10"/>
                <a:gd name="T8" fmla="*/ 5 w 5"/>
                <a:gd name="T9" fmla="*/ 10 h 10"/>
                <a:gd name="T10" fmla="*/ 1 w 5"/>
                <a:gd name="T11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0">
                  <a:moveTo>
                    <a:pt x="1" y="2"/>
                  </a:moveTo>
                  <a:cubicBezTo>
                    <a:pt x="0" y="0"/>
                    <a:pt x="2" y="5"/>
                    <a:pt x="3" y="3"/>
                  </a:cubicBezTo>
                  <a:cubicBezTo>
                    <a:pt x="2" y="4"/>
                    <a:pt x="3" y="4"/>
                    <a:pt x="4" y="5"/>
                  </a:cubicBezTo>
                  <a:cubicBezTo>
                    <a:pt x="5" y="6"/>
                    <a:pt x="4" y="9"/>
                    <a:pt x="5" y="8"/>
                  </a:cubicBezTo>
                  <a:cubicBezTo>
                    <a:pt x="5" y="9"/>
                    <a:pt x="5" y="10"/>
                    <a:pt x="5" y="10"/>
                  </a:cubicBezTo>
                  <a:cubicBezTo>
                    <a:pt x="3" y="8"/>
                    <a:pt x="2" y="6"/>
                    <a:pt x="1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125"/>
            <p:cNvSpPr>
              <a:spLocks/>
            </p:cNvSpPr>
            <p:nvPr/>
          </p:nvSpPr>
          <p:spPr bwMode="auto">
            <a:xfrm>
              <a:off x="4941888" y="4122739"/>
              <a:ext cx="619125" cy="84138"/>
            </a:xfrm>
            <a:custGeom>
              <a:avLst/>
              <a:gdLst>
                <a:gd name="T0" fmla="*/ 211 w 357"/>
                <a:gd name="T1" fmla="*/ 25 h 49"/>
                <a:gd name="T2" fmla="*/ 204 w 357"/>
                <a:gd name="T3" fmla="*/ 23 h 49"/>
                <a:gd name="T4" fmla="*/ 198 w 357"/>
                <a:gd name="T5" fmla="*/ 22 h 49"/>
                <a:gd name="T6" fmla="*/ 192 w 357"/>
                <a:gd name="T7" fmla="*/ 19 h 49"/>
                <a:gd name="T8" fmla="*/ 181 w 357"/>
                <a:gd name="T9" fmla="*/ 18 h 49"/>
                <a:gd name="T10" fmla="*/ 170 w 357"/>
                <a:gd name="T11" fmla="*/ 16 h 49"/>
                <a:gd name="T12" fmla="*/ 124 w 357"/>
                <a:gd name="T13" fmla="*/ 8 h 49"/>
                <a:gd name="T14" fmla="*/ 111 w 357"/>
                <a:gd name="T15" fmla="*/ 7 h 49"/>
                <a:gd name="T16" fmla="*/ 55 w 357"/>
                <a:gd name="T17" fmla="*/ 3 h 49"/>
                <a:gd name="T18" fmla="*/ 15 w 357"/>
                <a:gd name="T19" fmla="*/ 3 h 49"/>
                <a:gd name="T20" fmla="*/ 0 w 357"/>
                <a:gd name="T21" fmla="*/ 3 h 49"/>
                <a:gd name="T22" fmla="*/ 36 w 357"/>
                <a:gd name="T23" fmla="*/ 0 h 49"/>
                <a:gd name="T24" fmla="*/ 72 w 357"/>
                <a:gd name="T25" fmla="*/ 0 h 49"/>
                <a:gd name="T26" fmla="*/ 124 w 357"/>
                <a:gd name="T27" fmla="*/ 7 h 49"/>
                <a:gd name="T28" fmla="*/ 222 w 357"/>
                <a:gd name="T29" fmla="*/ 26 h 49"/>
                <a:gd name="T30" fmla="*/ 239 w 357"/>
                <a:gd name="T31" fmla="*/ 30 h 49"/>
                <a:gd name="T32" fmla="*/ 247 w 357"/>
                <a:gd name="T33" fmla="*/ 33 h 49"/>
                <a:gd name="T34" fmla="*/ 279 w 357"/>
                <a:gd name="T35" fmla="*/ 39 h 49"/>
                <a:gd name="T36" fmla="*/ 349 w 357"/>
                <a:gd name="T37" fmla="*/ 42 h 49"/>
                <a:gd name="T38" fmla="*/ 357 w 357"/>
                <a:gd name="T39" fmla="*/ 44 h 49"/>
                <a:gd name="T40" fmla="*/ 341 w 357"/>
                <a:gd name="T41" fmla="*/ 47 h 49"/>
                <a:gd name="T42" fmla="*/ 339 w 357"/>
                <a:gd name="T43" fmla="*/ 45 h 49"/>
                <a:gd name="T44" fmla="*/ 326 w 357"/>
                <a:gd name="T45" fmla="*/ 45 h 49"/>
                <a:gd name="T46" fmla="*/ 311 w 357"/>
                <a:gd name="T47" fmla="*/ 44 h 49"/>
                <a:gd name="T48" fmla="*/ 301 w 357"/>
                <a:gd name="T49" fmla="*/ 44 h 49"/>
                <a:gd name="T50" fmla="*/ 275 w 357"/>
                <a:gd name="T51" fmla="*/ 40 h 49"/>
                <a:gd name="T52" fmla="*/ 243 w 357"/>
                <a:gd name="T53" fmla="*/ 34 h 49"/>
                <a:gd name="T54" fmla="*/ 239 w 357"/>
                <a:gd name="T55" fmla="*/ 36 h 49"/>
                <a:gd name="T56" fmla="*/ 209 w 357"/>
                <a:gd name="T57" fmla="*/ 27 h 49"/>
                <a:gd name="T58" fmla="*/ 211 w 357"/>
                <a:gd name="T59" fmla="*/ 2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7" h="49">
                  <a:moveTo>
                    <a:pt x="211" y="25"/>
                  </a:moveTo>
                  <a:cubicBezTo>
                    <a:pt x="209" y="24"/>
                    <a:pt x="207" y="23"/>
                    <a:pt x="204" y="23"/>
                  </a:cubicBezTo>
                  <a:cubicBezTo>
                    <a:pt x="202" y="22"/>
                    <a:pt x="200" y="23"/>
                    <a:pt x="198" y="22"/>
                  </a:cubicBezTo>
                  <a:cubicBezTo>
                    <a:pt x="196" y="22"/>
                    <a:pt x="194" y="20"/>
                    <a:pt x="192" y="19"/>
                  </a:cubicBezTo>
                  <a:cubicBezTo>
                    <a:pt x="188" y="19"/>
                    <a:pt x="184" y="19"/>
                    <a:pt x="181" y="18"/>
                  </a:cubicBezTo>
                  <a:cubicBezTo>
                    <a:pt x="178" y="18"/>
                    <a:pt x="175" y="17"/>
                    <a:pt x="170" y="16"/>
                  </a:cubicBezTo>
                  <a:cubicBezTo>
                    <a:pt x="157" y="13"/>
                    <a:pt x="140" y="9"/>
                    <a:pt x="124" y="8"/>
                  </a:cubicBezTo>
                  <a:cubicBezTo>
                    <a:pt x="119" y="7"/>
                    <a:pt x="115" y="8"/>
                    <a:pt x="111" y="7"/>
                  </a:cubicBezTo>
                  <a:cubicBezTo>
                    <a:pt x="93" y="5"/>
                    <a:pt x="74" y="1"/>
                    <a:pt x="55" y="3"/>
                  </a:cubicBezTo>
                  <a:cubicBezTo>
                    <a:pt x="42" y="4"/>
                    <a:pt x="28" y="2"/>
                    <a:pt x="15" y="3"/>
                  </a:cubicBezTo>
                  <a:cubicBezTo>
                    <a:pt x="10" y="3"/>
                    <a:pt x="6" y="5"/>
                    <a:pt x="0" y="3"/>
                  </a:cubicBezTo>
                  <a:cubicBezTo>
                    <a:pt x="8" y="0"/>
                    <a:pt x="23" y="0"/>
                    <a:pt x="36" y="0"/>
                  </a:cubicBezTo>
                  <a:cubicBezTo>
                    <a:pt x="48" y="1"/>
                    <a:pt x="61" y="0"/>
                    <a:pt x="72" y="0"/>
                  </a:cubicBezTo>
                  <a:cubicBezTo>
                    <a:pt x="90" y="1"/>
                    <a:pt x="107" y="4"/>
                    <a:pt x="124" y="7"/>
                  </a:cubicBezTo>
                  <a:cubicBezTo>
                    <a:pt x="161" y="12"/>
                    <a:pt x="191" y="17"/>
                    <a:pt x="222" y="26"/>
                  </a:cubicBezTo>
                  <a:cubicBezTo>
                    <a:pt x="228" y="28"/>
                    <a:pt x="234" y="28"/>
                    <a:pt x="239" y="30"/>
                  </a:cubicBezTo>
                  <a:cubicBezTo>
                    <a:pt x="242" y="31"/>
                    <a:pt x="244" y="32"/>
                    <a:pt x="247" y="33"/>
                  </a:cubicBezTo>
                  <a:cubicBezTo>
                    <a:pt x="257" y="35"/>
                    <a:pt x="268" y="37"/>
                    <a:pt x="279" y="39"/>
                  </a:cubicBezTo>
                  <a:cubicBezTo>
                    <a:pt x="300" y="41"/>
                    <a:pt x="326" y="44"/>
                    <a:pt x="349" y="42"/>
                  </a:cubicBezTo>
                  <a:cubicBezTo>
                    <a:pt x="352" y="42"/>
                    <a:pt x="354" y="39"/>
                    <a:pt x="357" y="44"/>
                  </a:cubicBezTo>
                  <a:cubicBezTo>
                    <a:pt x="353" y="47"/>
                    <a:pt x="346" y="49"/>
                    <a:pt x="341" y="47"/>
                  </a:cubicBezTo>
                  <a:cubicBezTo>
                    <a:pt x="340" y="46"/>
                    <a:pt x="340" y="45"/>
                    <a:pt x="339" y="45"/>
                  </a:cubicBezTo>
                  <a:cubicBezTo>
                    <a:pt x="336" y="44"/>
                    <a:pt x="331" y="45"/>
                    <a:pt x="326" y="45"/>
                  </a:cubicBezTo>
                  <a:cubicBezTo>
                    <a:pt x="321" y="46"/>
                    <a:pt x="317" y="44"/>
                    <a:pt x="311" y="44"/>
                  </a:cubicBezTo>
                  <a:cubicBezTo>
                    <a:pt x="308" y="43"/>
                    <a:pt x="305" y="44"/>
                    <a:pt x="301" y="44"/>
                  </a:cubicBezTo>
                  <a:cubicBezTo>
                    <a:pt x="293" y="44"/>
                    <a:pt x="284" y="42"/>
                    <a:pt x="275" y="40"/>
                  </a:cubicBezTo>
                  <a:cubicBezTo>
                    <a:pt x="264" y="38"/>
                    <a:pt x="253" y="37"/>
                    <a:pt x="243" y="34"/>
                  </a:cubicBezTo>
                  <a:cubicBezTo>
                    <a:pt x="242" y="35"/>
                    <a:pt x="239" y="34"/>
                    <a:pt x="239" y="36"/>
                  </a:cubicBezTo>
                  <a:cubicBezTo>
                    <a:pt x="230" y="32"/>
                    <a:pt x="219" y="30"/>
                    <a:pt x="209" y="27"/>
                  </a:cubicBezTo>
                  <a:cubicBezTo>
                    <a:pt x="209" y="26"/>
                    <a:pt x="210" y="25"/>
                    <a:pt x="211" y="2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1198662" y="3783606"/>
            <a:ext cx="1359180" cy="1374380"/>
            <a:chOff x="4738813" y="1413570"/>
            <a:chExt cx="1028089" cy="1039586"/>
          </a:xfrm>
        </p:grpSpPr>
        <p:grpSp>
          <p:nvGrpSpPr>
            <p:cNvPr id="112" name="组合 111"/>
            <p:cNvGrpSpPr/>
            <p:nvPr/>
          </p:nvGrpSpPr>
          <p:grpSpPr>
            <a:xfrm>
              <a:off x="4738813" y="1413570"/>
              <a:ext cx="1028089" cy="1030957"/>
              <a:chOff x="808906" y="1899284"/>
              <a:chExt cx="1369516" cy="1373336"/>
            </a:xfrm>
          </p:grpSpPr>
          <p:sp>
            <p:nvSpPr>
              <p:cNvPr id="114" name="矩形 113"/>
              <p:cNvSpPr/>
              <p:nvPr/>
            </p:nvSpPr>
            <p:spPr>
              <a:xfrm>
                <a:off x="808906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115" name="矩形 114"/>
              <p:cNvSpPr/>
              <p:nvPr/>
            </p:nvSpPr>
            <p:spPr>
              <a:xfrm>
                <a:off x="808906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116" name="矩形 115"/>
              <p:cNvSpPr/>
              <p:nvPr/>
            </p:nvSpPr>
            <p:spPr>
              <a:xfrm>
                <a:off x="1493664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117" name="矩形 116"/>
              <p:cNvSpPr/>
              <p:nvPr/>
            </p:nvSpPr>
            <p:spPr>
              <a:xfrm>
                <a:off x="1493664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113" name="TextBox 112"/>
            <p:cNvSpPr txBox="1"/>
            <p:nvPr/>
          </p:nvSpPr>
          <p:spPr>
            <a:xfrm>
              <a:off x="4806293" y="1452102"/>
              <a:ext cx="908088" cy="1001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b="1" dirty="0" smtClean="0">
                  <a:blipFill>
                    <a:blip r:embed="rId3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节</a:t>
              </a:r>
              <a:endParaRPr lang="zh-CN" altLang="en-US" sz="8000" b="1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1198662" y="1485578"/>
            <a:ext cx="1359180" cy="1374380"/>
            <a:chOff x="3340537" y="1413570"/>
            <a:chExt cx="1028089" cy="1039586"/>
          </a:xfrm>
        </p:grpSpPr>
        <p:grpSp>
          <p:nvGrpSpPr>
            <p:cNvPr id="119" name="组合 118"/>
            <p:cNvGrpSpPr/>
            <p:nvPr/>
          </p:nvGrpSpPr>
          <p:grpSpPr>
            <a:xfrm>
              <a:off x="3340537" y="1413570"/>
              <a:ext cx="1028089" cy="1030957"/>
              <a:chOff x="808906" y="1899284"/>
              <a:chExt cx="1369516" cy="1373336"/>
            </a:xfrm>
          </p:grpSpPr>
          <p:sp>
            <p:nvSpPr>
              <p:cNvPr id="121" name="矩形 120"/>
              <p:cNvSpPr/>
              <p:nvPr/>
            </p:nvSpPr>
            <p:spPr>
              <a:xfrm>
                <a:off x="808906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122" name="矩形 121"/>
              <p:cNvSpPr/>
              <p:nvPr/>
            </p:nvSpPr>
            <p:spPr>
              <a:xfrm>
                <a:off x="808906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123" name="矩形 122"/>
              <p:cNvSpPr/>
              <p:nvPr/>
            </p:nvSpPr>
            <p:spPr>
              <a:xfrm>
                <a:off x="1493664" y="1899284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124" name="矩形 123"/>
              <p:cNvSpPr/>
              <p:nvPr/>
            </p:nvSpPr>
            <p:spPr>
              <a:xfrm>
                <a:off x="1493664" y="2587862"/>
                <a:ext cx="684758" cy="6847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  <a:alpha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3408017" y="1452102"/>
              <a:ext cx="908088" cy="1001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b="1" dirty="0" smtClean="0">
                  <a:blipFill>
                    <a:blip r:embed="rId3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章</a:t>
              </a:r>
              <a:endParaRPr lang="zh-CN" altLang="en-US" sz="8000" b="1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25" name="Freeform 8"/>
          <p:cNvSpPr>
            <a:spLocks noEditPoints="1" noChangeArrowheads="1"/>
          </p:cNvSpPr>
          <p:nvPr/>
        </p:nvSpPr>
        <p:spPr bwMode="auto">
          <a:xfrm>
            <a:off x="3286894" y="2709714"/>
            <a:ext cx="6876000" cy="1836000"/>
          </a:xfrm>
          <a:custGeom>
            <a:avLst/>
            <a:gdLst>
              <a:gd name="T0" fmla="*/ 1789 w 2270"/>
              <a:gd name="T1" fmla="*/ 99 h 1630"/>
              <a:gd name="T2" fmla="*/ 1899 w 2270"/>
              <a:gd name="T3" fmla="*/ 223 h 1630"/>
              <a:gd name="T4" fmla="*/ 2001 w 2270"/>
              <a:gd name="T5" fmla="*/ 410 h 1630"/>
              <a:gd name="T6" fmla="*/ 2135 w 2270"/>
              <a:gd name="T7" fmla="*/ 493 h 1630"/>
              <a:gd name="T8" fmla="*/ 2163 w 2270"/>
              <a:gd name="T9" fmla="*/ 848 h 1630"/>
              <a:gd name="T10" fmla="*/ 1905 w 2270"/>
              <a:gd name="T11" fmla="*/ 1194 h 1630"/>
              <a:gd name="T12" fmla="*/ 468 w 2270"/>
              <a:gd name="T13" fmla="*/ 1406 h 1630"/>
              <a:gd name="T14" fmla="*/ 291 w 2270"/>
              <a:gd name="T15" fmla="*/ 1441 h 1630"/>
              <a:gd name="T16" fmla="*/ 1137 w 2270"/>
              <a:gd name="T17" fmla="*/ 1476 h 1630"/>
              <a:gd name="T18" fmla="*/ 1010 w 2270"/>
              <a:gd name="T19" fmla="*/ 1479 h 1630"/>
              <a:gd name="T20" fmla="*/ 1995 w 2270"/>
              <a:gd name="T21" fmla="*/ 1498 h 1630"/>
              <a:gd name="T22" fmla="*/ 1649 w 2270"/>
              <a:gd name="T23" fmla="*/ 1530 h 1630"/>
              <a:gd name="T24" fmla="*/ 1597 w 2270"/>
              <a:gd name="T25" fmla="*/ 1546 h 1630"/>
              <a:gd name="T26" fmla="*/ 404 w 2270"/>
              <a:gd name="T27" fmla="*/ 1573 h 1630"/>
              <a:gd name="T28" fmla="*/ 302 w 2270"/>
              <a:gd name="T29" fmla="*/ 1588 h 1630"/>
              <a:gd name="T30" fmla="*/ 729 w 2270"/>
              <a:gd name="T31" fmla="*/ 1585 h 1630"/>
              <a:gd name="T32" fmla="*/ 1111 w 2270"/>
              <a:gd name="T33" fmla="*/ 1604 h 1630"/>
              <a:gd name="T34" fmla="*/ 40 w 2270"/>
              <a:gd name="T35" fmla="*/ 1008 h 1630"/>
              <a:gd name="T36" fmla="*/ 59 w 2270"/>
              <a:gd name="T37" fmla="*/ 1197 h 1630"/>
              <a:gd name="T38" fmla="*/ 189 w 2270"/>
              <a:gd name="T39" fmla="*/ 1290 h 1630"/>
              <a:gd name="T40" fmla="*/ 457 w 2270"/>
              <a:gd name="T41" fmla="*/ 1454 h 1630"/>
              <a:gd name="T42" fmla="*/ 908 w 2270"/>
              <a:gd name="T43" fmla="*/ 1435 h 1630"/>
              <a:gd name="T44" fmla="*/ 1534 w 2270"/>
              <a:gd name="T45" fmla="*/ 1424 h 1630"/>
              <a:gd name="T46" fmla="*/ 1968 w 2270"/>
              <a:gd name="T47" fmla="*/ 1430 h 1630"/>
              <a:gd name="T48" fmla="*/ 1958 w 2270"/>
              <a:gd name="T49" fmla="*/ 1373 h 1630"/>
              <a:gd name="T50" fmla="*/ 1894 w 2270"/>
              <a:gd name="T51" fmla="*/ 1197 h 1630"/>
              <a:gd name="T52" fmla="*/ 2072 w 2270"/>
              <a:gd name="T53" fmla="*/ 1010 h 1630"/>
              <a:gd name="T54" fmla="*/ 2113 w 2270"/>
              <a:gd name="T55" fmla="*/ 822 h 1630"/>
              <a:gd name="T56" fmla="*/ 1977 w 2270"/>
              <a:gd name="T57" fmla="*/ 707 h 1630"/>
              <a:gd name="T58" fmla="*/ 2121 w 2270"/>
              <a:gd name="T59" fmla="*/ 529 h 1630"/>
              <a:gd name="T60" fmla="*/ 1832 w 2270"/>
              <a:gd name="T61" fmla="*/ 399 h 1630"/>
              <a:gd name="T62" fmla="*/ 1814 w 2270"/>
              <a:gd name="T63" fmla="*/ 305 h 1630"/>
              <a:gd name="T64" fmla="*/ 1883 w 2270"/>
              <a:gd name="T65" fmla="*/ 221 h 1630"/>
              <a:gd name="T66" fmla="*/ 1815 w 2270"/>
              <a:gd name="T67" fmla="*/ 87 h 1630"/>
              <a:gd name="T68" fmla="*/ 1259 w 2270"/>
              <a:gd name="T69" fmla="*/ 34 h 1630"/>
              <a:gd name="T70" fmla="*/ 694 w 2270"/>
              <a:gd name="T71" fmla="*/ 66 h 1630"/>
              <a:gd name="T72" fmla="*/ 140 w 2270"/>
              <a:gd name="T73" fmla="*/ 218 h 1630"/>
              <a:gd name="T74" fmla="*/ 134 w 2270"/>
              <a:gd name="T75" fmla="*/ 431 h 1630"/>
              <a:gd name="T76" fmla="*/ 295 w 2270"/>
              <a:gd name="T77" fmla="*/ 459 h 1630"/>
              <a:gd name="T78" fmla="*/ 36 w 2270"/>
              <a:gd name="T79" fmla="*/ 672 h 1630"/>
              <a:gd name="T80" fmla="*/ 1748 w 2270"/>
              <a:gd name="T81" fmla="*/ 253 h 1630"/>
              <a:gd name="T82" fmla="*/ 1594 w 2270"/>
              <a:gd name="T83" fmla="*/ 88 h 1630"/>
              <a:gd name="T84" fmla="*/ 361 w 2270"/>
              <a:gd name="T85" fmla="*/ 180 h 1630"/>
              <a:gd name="T86" fmla="*/ 1692 w 2270"/>
              <a:gd name="T87" fmla="*/ 264 h 1630"/>
              <a:gd name="T88" fmla="*/ 163 w 2270"/>
              <a:gd name="T89" fmla="*/ 364 h 1630"/>
              <a:gd name="T90" fmla="*/ 1916 w 2270"/>
              <a:gd name="T91" fmla="*/ 428 h 1630"/>
              <a:gd name="T92" fmla="*/ 131 w 2270"/>
              <a:gd name="T93" fmla="*/ 542 h 1630"/>
              <a:gd name="T94" fmla="*/ 158 w 2270"/>
              <a:gd name="T95" fmla="*/ 623 h 1630"/>
              <a:gd name="T96" fmla="*/ 160 w 2270"/>
              <a:gd name="T97" fmla="*/ 891 h 1630"/>
              <a:gd name="T98" fmla="*/ 1748 w 2270"/>
              <a:gd name="T99" fmla="*/ 1195 h 1630"/>
              <a:gd name="T100" fmla="*/ 1418 w 2270"/>
              <a:gd name="T101" fmla="*/ 1301 h 1630"/>
              <a:gd name="T102" fmla="*/ 1343 w 2270"/>
              <a:gd name="T103" fmla="*/ 1362 h 1630"/>
              <a:gd name="T104" fmla="*/ 962 w 2270"/>
              <a:gd name="T105" fmla="*/ 1406 h 1630"/>
              <a:gd name="T106" fmla="*/ 1504 w 2270"/>
              <a:gd name="T107" fmla="*/ 1412 h 1630"/>
              <a:gd name="T108" fmla="*/ 1685 w 2270"/>
              <a:gd name="T109" fmla="*/ 1454 h 1630"/>
              <a:gd name="T110" fmla="*/ 1895 w 2270"/>
              <a:gd name="T111" fmla="*/ 209 h 1630"/>
              <a:gd name="T112" fmla="*/ 26 w 2270"/>
              <a:gd name="T113" fmla="*/ 808 h 1630"/>
              <a:gd name="T114" fmla="*/ 365 w 2270"/>
              <a:gd name="T115" fmla="*/ 1404 h 1630"/>
              <a:gd name="T116" fmla="*/ 1298 w 2270"/>
              <a:gd name="T117" fmla="*/ 1484 h 1630"/>
              <a:gd name="T118" fmla="*/ 873 w 2270"/>
              <a:gd name="T119" fmla="*/ 1493 h 1630"/>
              <a:gd name="T120" fmla="*/ 407 w 2270"/>
              <a:gd name="T121" fmla="*/ 1474 h 1630"/>
              <a:gd name="T122" fmla="*/ 319 w 2270"/>
              <a:gd name="T123" fmla="*/ 1560 h 1630"/>
              <a:gd name="T124" fmla="*/ 368 w 2270"/>
              <a:gd name="T125" fmla="*/ 1458 h 163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270"/>
              <a:gd name="T190" fmla="*/ 0 h 1630"/>
              <a:gd name="T191" fmla="*/ 2270 w 2270"/>
              <a:gd name="T192" fmla="*/ 1630 h 163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270" h="1630">
                <a:moveTo>
                  <a:pt x="1191" y="3"/>
                </a:moveTo>
                <a:cubicBezTo>
                  <a:pt x="1190" y="1"/>
                  <a:pt x="1196" y="0"/>
                  <a:pt x="1197" y="1"/>
                </a:cubicBezTo>
                <a:cubicBezTo>
                  <a:pt x="1198" y="2"/>
                  <a:pt x="1193" y="6"/>
                  <a:pt x="1191" y="3"/>
                </a:cubicBezTo>
                <a:close/>
                <a:moveTo>
                  <a:pt x="1234" y="23"/>
                </a:moveTo>
                <a:cubicBezTo>
                  <a:pt x="1240" y="23"/>
                  <a:pt x="1247" y="23"/>
                  <a:pt x="1247" y="17"/>
                </a:cubicBezTo>
                <a:cubicBezTo>
                  <a:pt x="1245" y="17"/>
                  <a:pt x="1242" y="17"/>
                  <a:pt x="1239" y="17"/>
                </a:cubicBezTo>
                <a:cubicBezTo>
                  <a:pt x="1239" y="19"/>
                  <a:pt x="1239" y="21"/>
                  <a:pt x="1236" y="20"/>
                </a:cubicBezTo>
                <a:cubicBezTo>
                  <a:pt x="1238" y="16"/>
                  <a:pt x="1240" y="14"/>
                  <a:pt x="1236" y="11"/>
                </a:cubicBezTo>
                <a:cubicBezTo>
                  <a:pt x="1238" y="10"/>
                  <a:pt x="1240" y="9"/>
                  <a:pt x="1241" y="7"/>
                </a:cubicBezTo>
                <a:cubicBezTo>
                  <a:pt x="1237" y="8"/>
                  <a:pt x="1229" y="5"/>
                  <a:pt x="1227" y="9"/>
                </a:cubicBezTo>
                <a:cubicBezTo>
                  <a:pt x="1233" y="11"/>
                  <a:pt x="1230" y="20"/>
                  <a:pt x="1234" y="23"/>
                </a:cubicBezTo>
                <a:close/>
                <a:moveTo>
                  <a:pt x="1172" y="15"/>
                </a:moveTo>
                <a:cubicBezTo>
                  <a:pt x="1170" y="15"/>
                  <a:pt x="1170" y="14"/>
                  <a:pt x="1167" y="14"/>
                </a:cubicBezTo>
                <a:cubicBezTo>
                  <a:pt x="1164" y="13"/>
                  <a:pt x="1156" y="13"/>
                  <a:pt x="1159" y="15"/>
                </a:cubicBezTo>
                <a:cubicBezTo>
                  <a:pt x="1167" y="13"/>
                  <a:pt x="1166" y="19"/>
                  <a:pt x="1166" y="25"/>
                </a:cubicBezTo>
                <a:cubicBezTo>
                  <a:pt x="1174" y="25"/>
                  <a:pt x="1175" y="20"/>
                  <a:pt x="1181" y="18"/>
                </a:cubicBezTo>
                <a:cubicBezTo>
                  <a:pt x="1187" y="17"/>
                  <a:pt x="1191" y="21"/>
                  <a:pt x="1194" y="18"/>
                </a:cubicBezTo>
                <a:cubicBezTo>
                  <a:pt x="1198" y="13"/>
                  <a:pt x="1191" y="13"/>
                  <a:pt x="1194" y="9"/>
                </a:cubicBezTo>
                <a:cubicBezTo>
                  <a:pt x="1187" y="9"/>
                  <a:pt x="1192" y="17"/>
                  <a:pt x="1189" y="17"/>
                </a:cubicBezTo>
                <a:cubicBezTo>
                  <a:pt x="1186" y="14"/>
                  <a:pt x="1178" y="16"/>
                  <a:pt x="1172" y="15"/>
                </a:cubicBezTo>
                <a:close/>
                <a:moveTo>
                  <a:pt x="1384" y="18"/>
                </a:moveTo>
                <a:cubicBezTo>
                  <a:pt x="1380" y="18"/>
                  <a:pt x="1376" y="18"/>
                  <a:pt x="1376" y="22"/>
                </a:cubicBezTo>
                <a:cubicBezTo>
                  <a:pt x="1380" y="23"/>
                  <a:pt x="1380" y="19"/>
                  <a:pt x="1384" y="20"/>
                </a:cubicBezTo>
                <a:cubicBezTo>
                  <a:pt x="1385" y="23"/>
                  <a:pt x="1379" y="25"/>
                  <a:pt x="1385" y="25"/>
                </a:cubicBezTo>
                <a:cubicBezTo>
                  <a:pt x="1389" y="24"/>
                  <a:pt x="1386" y="19"/>
                  <a:pt x="1387" y="17"/>
                </a:cubicBezTo>
                <a:cubicBezTo>
                  <a:pt x="1388" y="16"/>
                  <a:pt x="1392" y="15"/>
                  <a:pt x="1391" y="12"/>
                </a:cubicBezTo>
                <a:cubicBezTo>
                  <a:pt x="1387" y="12"/>
                  <a:pt x="1386" y="10"/>
                  <a:pt x="1382" y="9"/>
                </a:cubicBezTo>
                <a:cubicBezTo>
                  <a:pt x="1384" y="15"/>
                  <a:pt x="1383" y="13"/>
                  <a:pt x="1384" y="18"/>
                </a:cubicBezTo>
                <a:close/>
                <a:moveTo>
                  <a:pt x="1116" y="18"/>
                </a:moveTo>
                <a:cubicBezTo>
                  <a:pt x="1121" y="20"/>
                  <a:pt x="1120" y="16"/>
                  <a:pt x="1124" y="17"/>
                </a:cubicBezTo>
                <a:cubicBezTo>
                  <a:pt x="1122" y="19"/>
                  <a:pt x="1121" y="28"/>
                  <a:pt x="1126" y="28"/>
                </a:cubicBezTo>
                <a:cubicBezTo>
                  <a:pt x="1126" y="23"/>
                  <a:pt x="1125" y="18"/>
                  <a:pt x="1128" y="15"/>
                </a:cubicBezTo>
                <a:cubicBezTo>
                  <a:pt x="1123" y="15"/>
                  <a:pt x="1122" y="11"/>
                  <a:pt x="1118" y="11"/>
                </a:cubicBezTo>
                <a:cubicBezTo>
                  <a:pt x="1119" y="15"/>
                  <a:pt x="1115" y="15"/>
                  <a:pt x="1116" y="18"/>
                </a:cubicBezTo>
                <a:close/>
                <a:moveTo>
                  <a:pt x="1334" y="20"/>
                </a:moveTo>
                <a:cubicBezTo>
                  <a:pt x="1333" y="20"/>
                  <a:pt x="1332" y="21"/>
                  <a:pt x="1332" y="23"/>
                </a:cubicBezTo>
                <a:cubicBezTo>
                  <a:pt x="1335" y="23"/>
                  <a:pt x="1337" y="23"/>
                  <a:pt x="1339" y="22"/>
                </a:cubicBezTo>
                <a:cubicBezTo>
                  <a:pt x="1339" y="16"/>
                  <a:pt x="1337" y="16"/>
                  <a:pt x="1339" y="11"/>
                </a:cubicBezTo>
                <a:cubicBezTo>
                  <a:pt x="1336" y="10"/>
                  <a:pt x="1336" y="13"/>
                  <a:pt x="1334" y="14"/>
                </a:cubicBezTo>
                <a:cubicBezTo>
                  <a:pt x="1331" y="16"/>
                  <a:pt x="1323" y="18"/>
                  <a:pt x="1327" y="22"/>
                </a:cubicBezTo>
                <a:cubicBezTo>
                  <a:pt x="1328" y="20"/>
                  <a:pt x="1335" y="17"/>
                  <a:pt x="1334" y="20"/>
                </a:cubicBezTo>
                <a:close/>
                <a:moveTo>
                  <a:pt x="1431" y="12"/>
                </a:moveTo>
                <a:cubicBezTo>
                  <a:pt x="1430" y="12"/>
                  <a:pt x="1428" y="12"/>
                  <a:pt x="1427" y="12"/>
                </a:cubicBezTo>
                <a:cubicBezTo>
                  <a:pt x="1418" y="12"/>
                  <a:pt x="1431" y="17"/>
                  <a:pt x="1431" y="12"/>
                </a:cubicBezTo>
                <a:close/>
                <a:moveTo>
                  <a:pt x="1316" y="23"/>
                </a:moveTo>
                <a:cubicBezTo>
                  <a:pt x="1314" y="19"/>
                  <a:pt x="1319" y="20"/>
                  <a:pt x="1319" y="17"/>
                </a:cubicBezTo>
                <a:cubicBezTo>
                  <a:pt x="1316" y="16"/>
                  <a:pt x="1314" y="13"/>
                  <a:pt x="1309" y="14"/>
                </a:cubicBezTo>
                <a:cubicBezTo>
                  <a:pt x="1311" y="17"/>
                  <a:pt x="1309" y="24"/>
                  <a:pt x="1316" y="23"/>
                </a:cubicBezTo>
                <a:close/>
                <a:moveTo>
                  <a:pt x="1351" y="23"/>
                </a:moveTo>
                <a:cubicBezTo>
                  <a:pt x="1356" y="23"/>
                  <a:pt x="1363" y="25"/>
                  <a:pt x="1362" y="18"/>
                </a:cubicBezTo>
                <a:cubicBezTo>
                  <a:pt x="1357" y="17"/>
                  <a:pt x="1356" y="20"/>
                  <a:pt x="1352" y="20"/>
                </a:cubicBezTo>
                <a:cubicBezTo>
                  <a:pt x="1352" y="18"/>
                  <a:pt x="1353" y="16"/>
                  <a:pt x="1351" y="15"/>
                </a:cubicBezTo>
                <a:cubicBezTo>
                  <a:pt x="1347" y="18"/>
                  <a:pt x="1352" y="18"/>
                  <a:pt x="1351" y="23"/>
                </a:cubicBezTo>
                <a:close/>
                <a:moveTo>
                  <a:pt x="1421" y="18"/>
                </a:moveTo>
                <a:cubicBezTo>
                  <a:pt x="1426" y="18"/>
                  <a:pt x="1428" y="21"/>
                  <a:pt x="1434" y="20"/>
                </a:cubicBezTo>
                <a:cubicBezTo>
                  <a:pt x="1433" y="22"/>
                  <a:pt x="1419" y="24"/>
                  <a:pt x="1421" y="18"/>
                </a:cubicBezTo>
                <a:close/>
                <a:moveTo>
                  <a:pt x="1452" y="25"/>
                </a:moveTo>
                <a:cubicBezTo>
                  <a:pt x="1456" y="25"/>
                  <a:pt x="1458" y="24"/>
                  <a:pt x="1459" y="22"/>
                </a:cubicBezTo>
                <a:cubicBezTo>
                  <a:pt x="1456" y="22"/>
                  <a:pt x="1454" y="21"/>
                  <a:pt x="1452" y="20"/>
                </a:cubicBezTo>
                <a:cubicBezTo>
                  <a:pt x="1452" y="22"/>
                  <a:pt x="1452" y="23"/>
                  <a:pt x="1452" y="25"/>
                </a:cubicBezTo>
                <a:close/>
                <a:moveTo>
                  <a:pt x="1434" y="39"/>
                </a:moveTo>
                <a:cubicBezTo>
                  <a:pt x="1433" y="43"/>
                  <a:pt x="1428" y="42"/>
                  <a:pt x="1424" y="42"/>
                </a:cubicBezTo>
                <a:cubicBezTo>
                  <a:pt x="1425" y="39"/>
                  <a:pt x="1429" y="39"/>
                  <a:pt x="1434" y="39"/>
                </a:cubicBezTo>
                <a:close/>
                <a:moveTo>
                  <a:pt x="1439" y="39"/>
                </a:moveTo>
                <a:cubicBezTo>
                  <a:pt x="1443" y="41"/>
                  <a:pt x="1444" y="38"/>
                  <a:pt x="1449" y="41"/>
                </a:cubicBezTo>
                <a:cubicBezTo>
                  <a:pt x="1448" y="43"/>
                  <a:pt x="1436" y="44"/>
                  <a:pt x="1439" y="39"/>
                </a:cubicBezTo>
                <a:close/>
                <a:moveTo>
                  <a:pt x="1570" y="39"/>
                </a:moveTo>
                <a:cubicBezTo>
                  <a:pt x="1569" y="44"/>
                  <a:pt x="1560" y="42"/>
                  <a:pt x="1555" y="42"/>
                </a:cubicBezTo>
                <a:cubicBezTo>
                  <a:pt x="1556" y="37"/>
                  <a:pt x="1565" y="40"/>
                  <a:pt x="1570" y="39"/>
                </a:cubicBezTo>
                <a:close/>
                <a:moveTo>
                  <a:pt x="1573" y="41"/>
                </a:moveTo>
                <a:cubicBezTo>
                  <a:pt x="1575" y="37"/>
                  <a:pt x="1583" y="40"/>
                  <a:pt x="1587" y="39"/>
                </a:cubicBezTo>
                <a:cubicBezTo>
                  <a:pt x="1585" y="45"/>
                  <a:pt x="1580" y="39"/>
                  <a:pt x="1573" y="41"/>
                </a:cubicBezTo>
                <a:close/>
                <a:moveTo>
                  <a:pt x="1618" y="41"/>
                </a:moveTo>
                <a:cubicBezTo>
                  <a:pt x="1621" y="37"/>
                  <a:pt x="1631" y="40"/>
                  <a:pt x="1636" y="39"/>
                </a:cubicBezTo>
                <a:cubicBezTo>
                  <a:pt x="1634" y="43"/>
                  <a:pt x="1624" y="40"/>
                  <a:pt x="1618" y="41"/>
                </a:cubicBezTo>
                <a:close/>
                <a:moveTo>
                  <a:pt x="1470" y="42"/>
                </a:moveTo>
                <a:cubicBezTo>
                  <a:pt x="1470" y="42"/>
                  <a:pt x="1470" y="44"/>
                  <a:pt x="1470" y="44"/>
                </a:cubicBezTo>
                <a:cubicBezTo>
                  <a:pt x="1472" y="46"/>
                  <a:pt x="1479" y="42"/>
                  <a:pt x="1480" y="42"/>
                </a:cubicBezTo>
                <a:cubicBezTo>
                  <a:pt x="1482" y="42"/>
                  <a:pt x="1482" y="44"/>
                  <a:pt x="1485" y="44"/>
                </a:cubicBezTo>
                <a:cubicBezTo>
                  <a:pt x="1487" y="44"/>
                  <a:pt x="1488" y="43"/>
                  <a:pt x="1490" y="42"/>
                </a:cubicBezTo>
                <a:cubicBezTo>
                  <a:pt x="1492" y="42"/>
                  <a:pt x="1495" y="43"/>
                  <a:pt x="1495" y="41"/>
                </a:cubicBezTo>
                <a:cubicBezTo>
                  <a:pt x="1486" y="41"/>
                  <a:pt x="1476" y="41"/>
                  <a:pt x="1467" y="41"/>
                </a:cubicBezTo>
                <a:cubicBezTo>
                  <a:pt x="1466" y="41"/>
                  <a:pt x="1464" y="41"/>
                  <a:pt x="1463" y="42"/>
                </a:cubicBezTo>
                <a:cubicBezTo>
                  <a:pt x="1466" y="46"/>
                  <a:pt x="1468" y="42"/>
                  <a:pt x="1470" y="42"/>
                </a:cubicBezTo>
                <a:close/>
                <a:moveTo>
                  <a:pt x="1523" y="41"/>
                </a:moveTo>
                <a:cubicBezTo>
                  <a:pt x="1522" y="41"/>
                  <a:pt x="1520" y="41"/>
                  <a:pt x="1518" y="41"/>
                </a:cubicBezTo>
                <a:cubicBezTo>
                  <a:pt x="1517" y="41"/>
                  <a:pt x="1515" y="41"/>
                  <a:pt x="1515" y="42"/>
                </a:cubicBezTo>
                <a:cubicBezTo>
                  <a:pt x="1517" y="41"/>
                  <a:pt x="1524" y="44"/>
                  <a:pt x="1523" y="41"/>
                </a:cubicBezTo>
                <a:close/>
                <a:moveTo>
                  <a:pt x="1418" y="47"/>
                </a:moveTo>
                <a:cubicBezTo>
                  <a:pt x="1417" y="47"/>
                  <a:pt x="1415" y="47"/>
                  <a:pt x="1413" y="47"/>
                </a:cubicBezTo>
                <a:cubicBezTo>
                  <a:pt x="1412" y="47"/>
                  <a:pt x="1409" y="47"/>
                  <a:pt x="1409" y="49"/>
                </a:cubicBezTo>
                <a:cubicBezTo>
                  <a:pt x="1411" y="48"/>
                  <a:pt x="1418" y="51"/>
                  <a:pt x="1418" y="47"/>
                </a:cubicBezTo>
                <a:close/>
                <a:moveTo>
                  <a:pt x="1430" y="57"/>
                </a:moveTo>
                <a:cubicBezTo>
                  <a:pt x="1429" y="57"/>
                  <a:pt x="1428" y="57"/>
                  <a:pt x="1427" y="57"/>
                </a:cubicBezTo>
                <a:cubicBezTo>
                  <a:pt x="1418" y="56"/>
                  <a:pt x="1430" y="61"/>
                  <a:pt x="1430" y="57"/>
                </a:cubicBezTo>
                <a:close/>
                <a:moveTo>
                  <a:pt x="1373" y="60"/>
                </a:moveTo>
                <a:cubicBezTo>
                  <a:pt x="1373" y="57"/>
                  <a:pt x="1384" y="56"/>
                  <a:pt x="1382" y="61"/>
                </a:cubicBezTo>
                <a:cubicBezTo>
                  <a:pt x="1378" y="62"/>
                  <a:pt x="1378" y="58"/>
                  <a:pt x="1373" y="60"/>
                </a:cubicBezTo>
                <a:close/>
                <a:moveTo>
                  <a:pt x="1420" y="63"/>
                </a:moveTo>
                <a:cubicBezTo>
                  <a:pt x="1425" y="67"/>
                  <a:pt x="1412" y="68"/>
                  <a:pt x="1407" y="68"/>
                </a:cubicBezTo>
                <a:cubicBezTo>
                  <a:pt x="1408" y="62"/>
                  <a:pt x="1416" y="68"/>
                  <a:pt x="1420" y="63"/>
                </a:cubicBezTo>
                <a:close/>
                <a:moveTo>
                  <a:pt x="1433" y="64"/>
                </a:moveTo>
                <a:cubicBezTo>
                  <a:pt x="1434" y="64"/>
                  <a:pt x="1441" y="64"/>
                  <a:pt x="1440" y="63"/>
                </a:cubicBezTo>
                <a:cubicBezTo>
                  <a:pt x="1438" y="60"/>
                  <a:pt x="1437" y="64"/>
                  <a:pt x="1430" y="63"/>
                </a:cubicBezTo>
                <a:cubicBezTo>
                  <a:pt x="1427" y="66"/>
                  <a:pt x="1425" y="61"/>
                  <a:pt x="1423" y="66"/>
                </a:cubicBezTo>
                <a:cubicBezTo>
                  <a:pt x="1426" y="67"/>
                  <a:pt x="1430" y="65"/>
                  <a:pt x="1433" y="64"/>
                </a:cubicBezTo>
                <a:close/>
                <a:moveTo>
                  <a:pt x="1694" y="82"/>
                </a:moveTo>
                <a:cubicBezTo>
                  <a:pt x="1692" y="82"/>
                  <a:pt x="1682" y="80"/>
                  <a:pt x="1682" y="85"/>
                </a:cubicBezTo>
                <a:cubicBezTo>
                  <a:pt x="1688" y="84"/>
                  <a:pt x="1705" y="83"/>
                  <a:pt x="1694" y="82"/>
                </a:cubicBezTo>
                <a:close/>
                <a:moveTo>
                  <a:pt x="1794" y="102"/>
                </a:moveTo>
                <a:cubicBezTo>
                  <a:pt x="1798" y="102"/>
                  <a:pt x="1805" y="104"/>
                  <a:pt x="1806" y="101"/>
                </a:cubicBezTo>
                <a:cubicBezTo>
                  <a:pt x="1801" y="101"/>
                  <a:pt x="1798" y="101"/>
                  <a:pt x="1794" y="101"/>
                </a:cubicBezTo>
                <a:cubicBezTo>
                  <a:pt x="1792" y="101"/>
                  <a:pt x="1790" y="99"/>
                  <a:pt x="1789" y="99"/>
                </a:cubicBezTo>
                <a:cubicBezTo>
                  <a:pt x="1790" y="99"/>
                  <a:pt x="1788" y="101"/>
                  <a:pt x="1788" y="101"/>
                </a:cubicBezTo>
                <a:cubicBezTo>
                  <a:pt x="1782" y="102"/>
                  <a:pt x="1783" y="98"/>
                  <a:pt x="1779" y="99"/>
                </a:cubicBezTo>
                <a:cubicBezTo>
                  <a:pt x="1779" y="103"/>
                  <a:pt x="1773" y="101"/>
                  <a:pt x="1773" y="104"/>
                </a:cubicBezTo>
                <a:cubicBezTo>
                  <a:pt x="1780" y="104"/>
                  <a:pt x="1785" y="102"/>
                  <a:pt x="1794" y="102"/>
                </a:cubicBezTo>
                <a:close/>
                <a:moveTo>
                  <a:pt x="1807" y="106"/>
                </a:moveTo>
                <a:cubicBezTo>
                  <a:pt x="1814" y="106"/>
                  <a:pt x="1818" y="105"/>
                  <a:pt x="1819" y="101"/>
                </a:cubicBezTo>
                <a:cubicBezTo>
                  <a:pt x="1816" y="102"/>
                  <a:pt x="1809" y="99"/>
                  <a:pt x="1809" y="102"/>
                </a:cubicBezTo>
                <a:cubicBezTo>
                  <a:pt x="1812" y="103"/>
                  <a:pt x="1808" y="104"/>
                  <a:pt x="1807" y="106"/>
                </a:cubicBezTo>
                <a:close/>
                <a:moveTo>
                  <a:pt x="1837" y="101"/>
                </a:moveTo>
                <a:cubicBezTo>
                  <a:pt x="1836" y="101"/>
                  <a:pt x="1835" y="101"/>
                  <a:pt x="1834" y="101"/>
                </a:cubicBezTo>
                <a:cubicBezTo>
                  <a:pt x="1833" y="101"/>
                  <a:pt x="1831" y="101"/>
                  <a:pt x="1831" y="102"/>
                </a:cubicBezTo>
                <a:cubicBezTo>
                  <a:pt x="1833" y="102"/>
                  <a:pt x="1837" y="103"/>
                  <a:pt x="1837" y="101"/>
                </a:cubicBezTo>
                <a:close/>
                <a:moveTo>
                  <a:pt x="1846" y="102"/>
                </a:moveTo>
                <a:cubicBezTo>
                  <a:pt x="1844" y="102"/>
                  <a:pt x="1843" y="102"/>
                  <a:pt x="1842" y="102"/>
                </a:cubicBezTo>
                <a:cubicBezTo>
                  <a:pt x="1833" y="102"/>
                  <a:pt x="1846" y="107"/>
                  <a:pt x="1846" y="102"/>
                </a:cubicBezTo>
                <a:close/>
                <a:moveTo>
                  <a:pt x="478" y="109"/>
                </a:moveTo>
                <a:cubicBezTo>
                  <a:pt x="481" y="110"/>
                  <a:pt x="478" y="112"/>
                  <a:pt x="478" y="114"/>
                </a:cubicBezTo>
                <a:cubicBezTo>
                  <a:pt x="475" y="112"/>
                  <a:pt x="478" y="111"/>
                  <a:pt x="478" y="109"/>
                </a:cubicBezTo>
                <a:close/>
                <a:moveTo>
                  <a:pt x="1775" y="117"/>
                </a:moveTo>
                <a:cubicBezTo>
                  <a:pt x="1774" y="118"/>
                  <a:pt x="1768" y="115"/>
                  <a:pt x="1769" y="118"/>
                </a:cubicBezTo>
                <a:cubicBezTo>
                  <a:pt x="1771" y="121"/>
                  <a:pt x="1770" y="122"/>
                  <a:pt x="1775" y="122"/>
                </a:cubicBezTo>
                <a:cubicBezTo>
                  <a:pt x="1779" y="121"/>
                  <a:pt x="1781" y="119"/>
                  <a:pt x="1782" y="117"/>
                </a:cubicBezTo>
                <a:cubicBezTo>
                  <a:pt x="1779" y="114"/>
                  <a:pt x="1776" y="116"/>
                  <a:pt x="1775" y="117"/>
                </a:cubicBezTo>
                <a:close/>
                <a:moveTo>
                  <a:pt x="1797" y="118"/>
                </a:moveTo>
                <a:cubicBezTo>
                  <a:pt x="1797" y="119"/>
                  <a:pt x="1797" y="120"/>
                  <a:pt x="1799" y="120"/>
                </a:cubicBezTo>
                <a:cubicBezTo>
                  <a:pt x="1798" y="115"/>
                  <a:pt x="1803" y="124"/>
                  <a:pt x="1804" y="118"/>
                </a:cubicBezTo>
                <a:cubicBezTo>
                  <a:pt x="1801" y="118"/>
                  <a:pt x="1799" y="116"/>
                  <a:pt x="1797" y="115"/>
                </a:cubicBezTo>
                <a:cubicBezTo>
                  <a:pt x="1797" y="116"/>
                  <a:pt x="1797" y="117"/>
                  <a:pt x="1797" y="118"/>
                </a:cubicBezTo>
                <a:close/>
                <a:moveTo>
                  <a:pt x="1726" y="122"/>
                </a:moveTo>
                <a:cubicBezTo>
                  <a:pt x="1734" y="123"/>
                  <a:pt x="1749" y="122"/>
                  <a:pt x="1752" y="122"/>
                </a:cubicBezTo>
                <a:cubicBezTo>
                  <a:pt x="1754" y="121"/>
                  <a:pt x="1757" y="122"/>
                  <a:pt x="1757" y="120"/>
                </a:cubicBezTo>
                <a:cubicBezTo>
                  <a:pt x="1752" y="119"/>
                  <a:pt x="1751" y="115"/>
                  <a:pt x="1744" y="117"/>
                </a:cubicBezTo>
                <a:cubicBezTo>
                  <a:pt x="1741" y="117"/>
                  <a:pt x="1743" y="121"/>
                  <a:pt x="1739" y="120"/>
                </a:cubicBezTo>
                <a:cubicBezTo>
                  <a:pt x="1737" y="120"/>
                  <a:pt x="1738" y="119"/>
                  <a:pt x="1737" y="118"/>
                </a:cubicBezTo>
                <a:cubicBezTo>
                  <a:pt x="1734" y="114"/>
                  <a:pt x="1726" y="120"/>
                  <a:pt x="1721" y="117"/>
                </a:cubicBezTo>
                <a:cubicBezTo>
                  <a:pt x="1720" y="120"/>
                  <a:pt x="1722" y="121"/>
                  <a:pt x="1726" y="122"/>
                </a:cubicBezTo>
                <a:close/>
                <a:moveTo>
                  <a:pt x="1719" y="126"/>
                </a:moveTo>
                <a:cubicBezTo>
                  <a:pt x="1718" y="126"/>
                  <a:pt x="1717" y="126"/>
                  <a:pt x="1716" y="126"/>
                </a:cubicBezTo>
                <a:cubicBezTo>
                  <a:pt x="1706" y="126"/>
                  <a:pt x="1719" y="131"/>
                  <a:pt x="1719" y="126"/>
                </a:cubicBezTo>
                <a:close/>
                <a:moveTo>
                  <a:pt x="1745" y="126"/>
                </a:moveTo>
                <a:cubicBezTo>
                  <a:pt x="1752" y="128"/>
                  <a:pt x="1754" y="127"/>
                  <a:pt x="1762" y="128"/>
                </a:cubicBezTo>
                <a:cubicBezTo>
                  <a:pt x="1762" y="130"/>
                  <a:pt x="1744" y="132"/>
                  <a:pt x="1745" y="126"/>
                </a:cubicBezTo>
                <a:close/>
                <a:moveTo>
                  <a:pt x="413" y="164"/>
                </a:moveTo>
                <a:cubicBezTo>
                  <a:pt x="421" y="165"/>
                  <a:pt x="412" y="174"/>
                  <a:pt x="413" y="164"/>
                </a:cubicBezTo>
                <a:close/>
                <a:moveTo>
                  <a:pt x="1873" y="168"/>
                </a:moveTo>
                <a:cubicBezTo>
                  <a:pt x="1878" y="162"/>
                  <a:pt x="1878" y="172"/>
                  <a:pt x="1873" y="168"/>
                </a:cubicBezTo>
                <a:close/>
                <a:moveTo>
                  <a:pt x="1876" y="171"/>
                </a:moveTo>
                <a:cubicBezTo>
                  <a:pt x="1876" y="174"/>
                  <a:pt x="1869" y="172"/>
                  <a:pt x="1868" y="175"/>
                </a:cubicBezTo>
                <a:cubicBezTo>
                  <a:pt x="1863" y="172"/>
                  <a:pt x="1871" y="169"/>
                  <a:pt x="1876" y="171"/>
                </a:cubicBezTo>
                <a:close/>
                <a:moveTo>
                  <a:pt x="1884" y="171"/>
                </a:moveTo>
                <a:cubicBezTo>
                  <a:pt x="1891" y="170"/>
                  <a:pt x="1891" y="173"/>
                  <a:pt x="1898" y="172"/>
                </a:cubicBezTo>
                <a:cubicBezTo>
                  <a:pt x="1897" y="174"/>
                  <a:pt x="1883" y="176"/>
                  <a:pt x="1884" y="171"/>
                </a:cubicBezTo>
                <a:close/>
                <a:moveTo>
                  <a:pt x="1947" y="172"/>
                </a:moveTo>
                <a:cubicBezTo>
                  <a:pt x="1940" y="174"/>
                  <a:pt x="1939" y="170"/>
                  <a:pt x="1932" y="171"/>
                </a:cubicBezTo>
                <a:cubicBezTo>
                  <a:pt x="1934" y="177"/>
                  <a:pt x="1926" y="173"/>
                  <a:pt x="1927" y="179"/>
                </a:cubicBezTo>
                <a:cubicBezTo>
                  <a:pt x="1932" y="179"/>
                  <a:pt x="1936" y="176"/>
                  <a:pt x="1940" y="175"/>
                </a:cubicBezTo>
                <a:cubicBezTo>
                  <a:pt x="1943" y="175"/>
                  <a:pt x="1944" y="177"/>
                  <a:pt x="1947" y="177"/>
                </a:cubicBezTo>
                <a:cubicBezTo>
                  <a:pt x="1951" y="178"/>
                  <a:pt x="1956" y="177"/>
                  <a:pt x="1960" y="179"/>
                </a:cubicBezTo>
                <a:cubicBezTo>
                  <a:pt x="1962" y="174"/>
                  <a:pt x="1957" y="177"/>
                  <a:pt x="1955" y="175"/>
                </a:cubicBezTo>
                <a:cubicBezTo>
                  <a:pt x="1954" y="175"/>
                  <a:pt x="1956" y="171"/>
                  <a:pt x="1952" y="172"/>
                </a:cubicBezTo>
                <a:cubicBezTo>
                  <a:pt x="1947" y="170"/>
                  <a:pt x="1951" y="177"/>
                  <a:pt x="1945" y="175"/>
                </a:cubicBezTo>
                <a:cubicBezTo>
                  <a:pt x="1945" y="174"/>
                  <a:pt x="1947" y="174"/>
                  <a:pt x="1947" y="172"/>
                </a:cubicBezTo>
                <a:close/>
                <a:moveTo>
                  <a:pt x="2111" y="171"/>
                </a:moveTo>
                <a:cubicBezTo>
                  <a:pt x="2110" y="171"/>
                  <a:pt x="2109" y="171"/>
                  <a:pt x="2108" y="171"/>
                </a:cubicBezTo>
                <a:cubicBezTo>
                  <a:pt x="2099" y="170"/>
                  <a:pt x="2111" y="175"/>
                  <a:pt x="2111" y="171"/>
                </a:cubicBezTo>
                <a:close/>
                <a:moveTo>
                  <a:pt x="1964" y="172"/>
                </a:moveTo>
                <a:cubicBezTo>
                  <a:pt x="1963" y="172"/>
                  <a:pt x="1962" y="172"/>
                  <a:pt x="1960" y="172"/>
                </a:cubicBezTo>
                <a:cubicBezTo>
                  <a:pt x="1959" y="173"/>
                  <a:pt x="1957" y="172"/>
                  <a:pt x="1957" y="174"/>
                </a:cubicBezTo>
                <a:cubicBezTo>
                  <a:pt x="1960" y="174"/>
                  <a:pt x="1963" y="174"/>
                  <a:pt x="1964" y="172"/>
                </a:cubicBezTo>
                <a:close/>
                <a:moveTo>
                  <a:pt x="1962" y="177"/>
                </a:moveTo>
                <a:cubicBezTo>
                  <a:pt x="1966" y="177"/>
                  <a:pt x="1969" y="176"/>
                  <a:pt x="1970" y="174"/>
                </a:cubicBezTo>
                <a:cubicBezTo>
                  <a:pt x="1968" y="174"/>
                  <a:pt x="1967" y="173"/>
                  <a:pt x="1965" y="172"/>
                </a:cubicBezTo>
                <a:cubicBezTo>
                  <a:pt x="1966" y="175"/>
                  <a:pt x="1963" y="175"/>
                  <a:pt x="1962" y="177"/>
                </a:cubicBezTo>
                <a:close/>
                <a:moveTo>
                  <a:pt x="2167" y="175"/>
                </a:moveTo>
                <a:cubicBezTo>
                  <a:pt x="2168" y="173"/>
                  <a:pt x="2175" y="176"/>
                  <a:pt x="2175" y="172"/>
                </a:cubicBezTo>
                <a:cubicBezTo>
                  <a:pt x="2170" y="173"/>
                  <a:pt x="2161" y="170"/>
                  <a:pt x="2159" y="174"/>
                </a:cubicBezTo>
                <a:cubicBezTo>
                  <a:pt x="2163" y="173"/>
                  <a:pt x="2163" y="176"/>
                  <a:pt x="2167" y="175"/>
                </a:cubicBezTo>
                <a:close/>
                <a:moveTo>
                  <a:pt x="2117" y="177"/>
                </a:moveTo>
                <a:cubicBezTo>
                  <a:pt x="2118" y="177"/>
                  <a:pt x="2119" y="177"/>
                  <a:pt x="2120" y="177"/>
                </a:cubicBezTo>
                <a:cubicBezTo>
                  <a:pt x="2121" y="176"/>
                  <a:pt x="2121" y="175"/>
                  <a:pt x="2121" y="174"/>
                </a:cubicBezTo>
                <a:cubicBezTo>
                  <a:pt x="2120" y="174"/>
                  <a:pt x="2118" y="174"/>
                  <a:pt x="2117" y="174"/>
                </a:cubicBezTo>
                <a:cubicBezTo>
                  <a:pt x="2117" y="175"/>
                  <a:pt x="2117" y="176"/>
                  <a:pt x="2117" y="177"/>
                </a:cubicBezTo>
                <a:close/>
                <a:moveTo>
                  <a:pt x="1971" y="193"/>
                </a:moveTo>
                <a:cubicBezTo>
                  <a:pt x="1970" y="194"/>
                  <a:pt x="1969" y="191"/>
                  <a:pt x="1970" y="191"/>
                </a:cubicBezTo>
                <a:cubicBezTo>
                  <a:pt x="1965" y="191"/>
                  <a:pt x="1957" y="191"/>
                  <a:pt x="1951" y="191"/>
                </a:cubicBezTo>
                <a:cubicBezTo>
                  <a:pt x="1946" y="192"/>
                  <a:pt x="1947" y="192"/>
                  <a:pt x="1943" y="191"/>
                </a:cubicBezTo>
                <a:cubicBezTo>
                  <a:pt x="1942" y="191"/>
                  <a:pt x="1940" y="192"/>
                  <a:pt x="1938" y="191"/>
                </a:cubicBezTo>
                <a:cubicBezTo>
                  <a:pt x="1937" y="189"/>
                  <a:pt x="1931" y="192"/>
                  <a:pt x="1935" y="190"/>
                </a:cubicBezTo>
                <a:cubicBezTo>
                  <a:pt x="1935" y="189"/>
                  <a:pt x="1935" y="189"/>
                  <a:pt x="1935" y="188"/>
                </a:cubicBezTo>
                <a:cubicBezTo>
                  <a:pt x="1927" y="189"/>
                  <a:pt x="1914" y="186"/>
                  <a:pt x="1910" y="190"/>
                </a:cubicBezTo>
                <a:cubicBezTo>
                  <a:pt x="1913" y="191"/>
                  <a:pt x="1919" y="188"/>
                  <a:pt x="1918" y="191"/>
                </a:cubicBezTo>
                <a:cubicBezTo>
                  <a:pt x="1914" y="191"/>
                  <a:pt x="1909" y="190"/>
                  <a:pt x="1908" y="194"/>
                </a:cubicBezTo>
                <a:cubicBezTo>
                  <a:pt x="1913" y="195"/>
                  <a:pt x="1918" y="194"/>
                  <a:pt x="1923" y="194"/>
                </a:cubicBezTo>
                <a:cubicBezTo>
                  <a:pt x="1930" y="195"/>
                  <a:pt x="1931" y="195"/>
                  <a:pt x="1936" y="194"/>
                </a:cubicBezTo>
                <a:cubicBezTo>
                  <a:pt x="1943" y="194"/>
                  <a:pt x="1950" y="195"/>
                  <a:pt x="1955" y="194"/>
                </a:cubicBezTo>
                <a:cubicBezTo>
                  <a:pt x="1960" y="194"/>
                  <a:pt x="1958" y="193"/>
                  <a:pt x="1961" y="194"/>
                </a:cubicBezTo>
                <a:cubicBezTo>
                  <a:pt x="1966" y="196"/>
                  <a:pt x="1972" y="195"/>
                  <a:pt x="1974" y="193"/>
                </a:cubicBezTo>
                <a:cubicBezTo>
                  <a:pt x="1972" y="193"/>
                  <a:pt x="1973" y="191"/>
                  <a:pt x="1971" y="193"/>
                </a:cubicBezTo>
                <a:close/>
                <a:moveTo>
                  <a:pt x="1930" y="191"/>
                </a:moveTo>
                <a:cubicBezTo>
                  <a:pt x="1925" y="197"/>
                  <a:pt x="1919" y="188"/>
                  <a:pt x="1930" y="191"/>
                </a:cubicBezTo>
                <a:close/>
                <a:moveTo>
                  <a:pt x="1989" y="193"/>
                </a:moveTo>
                <a:cubicBezTo>
                  <a:pt x="1988" y="196"/>
                  <a:pt x="1980" y="194"/>
                  <a:pt x="1976" y="194"/>
                </a:cubicBezTo>
                <a:cubicBezTo>
                  <a:pt x="1978" y="188"/>
                  <a:pt x="1984" y="193"/>
                  <a:pt x="1989" y="193"/>
                </a:cubicBezTo>
                <a:close/>
                <a:moveTo>
                  <a:pt x="2014" y="193"/>
                </a:moveTo>
                <a:cubicBezTo>
                  <a:pt x="2017" y="196"/>
                  <a:pt x="2022" y="193"/>
                  <a:pt x="2026" y="193"/>
                </a:cubicBezTo>
                <a:cubicBezTo>
                  <a:pt x="2028" y="195"/>
                  <a:pt x="2039" y="196"/>
                  <a:pt x="2040" y="193"/>
                </a:cubicBezTo>
                <a:cubicBezTo>
                  <a:pt x="2039" y="193"/>
                  <a:pt x="2036" y="193"/>
                  <a:pt x="2036" y="191"/>
                </a:cubicBezTo>
                <a:cubicBezTo>
                  <a:pt x="2026" y="193"/>
                  <a:pt x="2010" y="188"/>
                  <a:pt x="2014" y="193"/>
                </a:cubicBezTo>
                <a:close/>
                <a:moveTo>
                  <a:pt x="123" y="218"/>
                </a:moveTo>
                <a:cubicBezTo>
                  <a:pt x="125" y="224"/>
                  <a:pt x="118" y="221"/>
                  <a:pt x="115" y="221"/>
                </a:cubicBezTo>
                <a:cubicBezTo>
                  <a:pt x="117" y="219"/>
                  <a:pt x="119" y="218"/>
                  <a:pt x="123" y="218"/>
                </a:cubicBezTo>
                <a:close/>
                <a:moveTo>
                  <a:pt x="1897" y="221"/>
                </a:moveTo>
                <a:cubicBezTo>
                  <a:pt x="1898" y="221"/>
                  <a:pt x="1899" y="223"/>
                  <a:pt x="1899" y="223"/>
                </a:cubicBezTo>
                <a:cubicBezTo>
                  <a:pt x="1902" y="223"/>
                  <a:pt x="1903" y="222"/>
                  <a:pt x="1906" y="221"/>
                </a:cubicBezTo>
                <a:cubicBezTo>
                  <a:pt x="1908" y="221"/>
                  <a:pt x="1912" y="222"/>
                  <a:pt x="1912" y="220"/>
                </a:cubicBezTo>
                <a:cubicBezTo>
                  <a:pt x="1907" y="220"/>
                  <a:pt x="1901" y="218"/>
                  <a:pt x="1896" y="218"/>
                </a:cubicBezTo>
                <a:cubicBezTo>
                  <a:pt x="1893" y="218"/>
                  <a:pt x="1889" y="217"/>
                  <a:pt x="1886" y="220"/>
                </a:cubicBezTo>
                <a:cubicBezTo>
                  <a:pt x="1889" y="222"/>
                  <a:pt x="1894" y="221"/>
                  <a:pt x="1897" y="221"/>
                </a:cubicBezTo>
                <a:close/>
                <a:moveTo>
                  <a:pt x="1929" y="218"/>
                </a:moveTo>
                <a:cubicBezTo>
                  <a:pt x="1924" y="218"/>
                  <a:pt x="1909" y="216"/>
                  <a:pt x="1916" y="221"/>
                </a:cubicBezTo>
                <a:cubicBezTo>
                  <a:pt x="1920" y="217"/>
                  <a:pt x="1929" y="222"/>
                  <a:pt x="1935" y="221"/>
                </a:cubicBezTo>
                <a:cubicBezTo>
                  <a:pt x="1939" y="221"/>
                  <a:pt x="1940" y="220"/>
                  <a:pt x="1942" y="220"/>
                </a:cubicBezTo>
                <a:cubicBezTo>
                  <a:pt x="1944" y="219"/>
                  <a:pt x="1948" y="221"/>
                  <a:pt x="1949" y="218"/>
                </a:cubicBezTo>
                <a:cubicBezTo>
                  <a:pt x="1944" y="219"/>
                  <a:pt x="1936" y="218"/>
                  <a:pt x="1929" y="218"/>
                </a:cubicBezTo>
                <a:close/>
                <a:moveTo>
                  <a:pt x="1957" y="221"/>
                </a:moveTo>
                <a:cubicBezTo>
                  <a:pt x="1962" y="220"/>
                  <a:pt x="1970" y="221"/>
                  <a:pt x="1972" y="218"/>
                </a:cubicBezTo>
                <a:cubicBezTo>
                  <a:pt x="1966" y="219"/>
                  <a:pt x="1955" y="216"/>
                  <a:pt x="1952" y="220"/>
                </a:cubicBezTo>
                <a:cubicBezTo>
                  <a:pt x="1954" y="220"/>
                  <a:pt x="1957" y="220"/>
                  <a:pt x="1957" y="221"/>
                </a:cubicBezTo>
                <a:close/>
                <a:moveTo>
                  <a:pt x="1985" y="218"/>
                </a:moveTo>
                <a:cubicBezTo>
                  <a:pt x="1984" y="218"/>
                  <a:pt x="1983" y="218"/>
                  <a:pt x="1982" y="218"/>
                </a:cubicBezTo>
                <a:cubicBezTo>
                  <a:pt x="1973" y="218"/>
                  <a:pt x="1985" y="223"/>
                  <a:pt x="1985" y="218"/>
                </a:cubicBezTo>
                <a:close/>
                <a:moveTo>
                  <a:pt x="2028" y="220"/>
                </a:moveTo>
                <a:cubicBezTo>
                  <a:pt x="2029" y="216"/>
                  <a:pt x="2037" y="219"/>
                  <a:pt x="2041" y="218"/>
                </a:cubicBezTo>
                <a:cubicBezTo>
                  <a:pt x="2040" y="222"/>
                  <a:pt x="2032" y="219"/>
                  <a:pt x="2028" y="220"/>
                </a:cubicBezTo>
                <a:close/>
                <a:moveTo>
                  <a:pt x="2071" y="218"/>
                </a:moveTo>
                <a:cubicBezTo>
                  <a:pt x="2070" y="218"/>
                  <a:pt x="2068" y="218"/>
                  <a:pt x="2067" y="218"/>
                </a:cubicBezTo>
                <a:cubicBezTo>
                  <a:pt x="2058" y="218"/>
                  <a:pt x="2071" y="223"/>
                  <a:pt x="2071" y="218"/>
                </a:cubicBezTo>
                <a:close/>
                <a:moveTo>
                  <a:pt x="1892" y="242"/>
                </a:moveTo>
                <a:cubicBezTo>
                  <a:pt x="1891" y="246"/>
                  <a:pt x="1886" y="245"/>
                  <a:pt x="1882" y="245"/>
                </a:cubicBezTo>
                <a:cubicBezTo>
                  <a:pt x="1884" y="241"/>
                  <a:pt x="1885" y="244"/>
                  <a:pt x="1892" y="242"/>
                </a:cubicBezTo>
                <a:close/>
                <a:moveTo>
                  <a:pt x="132" y="248"/>
                </a:moveTo>
                <a:cubicBezTo>
                  <a:pt x="122" y="248"/>
                  <a:pt x="113" y="245"/>
                  <a:pt x="107" y="250"/>
                </a:cubicBezTo>
                <a:cubicBezTo>
                  <a:pt x="110" y="254"/>
                  <a:pt x="115" y="250"/>
                  <a:pt x="120" y="250"/>
                </a:cubicBezTo>
                <a:cubicBezTo>
                  <a:pt x="127" y="250"/>
                  <a:pt x="135" y="252"/>
                  <a:pt x="138" y="248"/>
                </a:cubicBezTo>
                <a:cubicBezTo>
                  <a:pt x="134" y="248"/>
                  <a:pt x="134" y="243"/>
                  <a:pt x="130" y="244"/>
                </a:cubicBezTo>
                <a:cubicBezTo>
                  <a:pt x="130" y="246"/>
                  <a:pt x="131" y="247"/>
                  <a:pt x="132" y="248"/>
                </a:cubicBezTo>
                <a:close/>
                <a:moveTo>
                  <a:pt x="1926" y="253"/>
                </a:moveTo>
                <a:cubicBezTo>
                  <a:pt x="1923" y="256"/>
                  <a:pt x="1919" y="253"/>
                  <a:pt x="1916" y="253"/>
                </a:cubicBezTo>
                <a:cubicBezTo>
                  <a:pt x="1913" y="253"/>
                  <a:pt x="1910" y="253"/>
                  <a:pt x="1908" y="253"/>
                </a:cubicBezTo>
                <a:cubicBezTo>
                  <a:pt x="1903" y="251"/>
                  <a:pt x="1924" y="251"/>
                  <a:pt x="1926" y="253"/>
                </a:cubicBezTo>
                <a:close/>
                <a:moveTo>
                  <a:pt x="1933" y="252"/>
                </a:moveTo>
                <a:cubicBezTo>
                  <a:pt x="1932" y="254"/>
                  <a:pt x="1930" y="255"/>
                  <a:pt x="1927" y="255"/>
                </a:cubicBezTo>
                <a:cubicBezTo>
                  <a:pt x="1927" y="251"/>
                  <a:pt x="1930" y="252"/>
                  <a:pt x="1933" y="252"/>
                </a:cubicBezTo>
                <a:close/>
                <a:moveTo>
                  <a:pt x="1820" y="256"/>
                </a:moveTo>
                <a:cubicBezTo>
                  <a:pt x="1822" y="256"/>
                  <a:pt x="1823" y="256"/>
                  <a:pt x="1824" y="256"/>
                </a:cubicBezTo>
                <a:cubicBezTo>
                  <a:pt x="1824" y="255"/>
                  <a:pt x="1824" y="254"/>
                  <a:pt x="1824" y="253"/>
                </a:cubicBezTo>
                <a:cubicBezTo>
                  <a:pt x="1823" y="253"/>
                  <a:pt x="1822" y="253"/>
                  <a:pt x="1821" y="253"/>
                </a:cubicBezTo>
                <a:cubicBezTo>
                  <a:pt x="1821" y="254"/>
                  <a:pt x="1820" y="255"/>
                  <a:pt x="1820" y="256"/>
                </a:cubicBezTo>
                <a:close/>
                <a:moveTo>
                  <a:pt x="1862" y="258"/>
                </a:moveTo>
                <a:cubicBezTo>
                  <a:pt x="1867" y="256"/>
                  <a:pt x="1864" y="261"/>
                  <a:pt x="1865" y="264"/>
                </a:cubicBezTo>
                <a:cubicBezTo>
                  <a:pt x="1862" y="264"/>
                  <a:pt x="1861" y="262"/>
                  <a:pt x="1862" y="258"/>
                </a:cubicBezTo>
                <a:close/>
                <a:moveTo>
                  <a:pt x="1965" y="264"/>
                </a:moveTo>
                <a:cubicBezTo>
                  <a:pt x="1966" y="260"/>
                  <a:pt x="1968" y="266"/>
                  <a:pt x="1971" y="264"/>
                </a:cubicBezTo>
                <a:cubicBezTo>
                  <a:pt x="1971" y="268"/>
                  <a:pt x="1966" y="265"/>
                  <a:pt x="1965" y="264"/>
                </a:cubicBezTo>
                <a:close/>
                <a:moveTo>
                  <a:pt x="1848" y="266"/>
                </a:moveTo>
                <a:cubicBezTo>
                  <a:pt x="1846" y="270"/>
                  <a:pt x="1838" y="269"/>
                  <a:pt x="1832" y="269"/>
                </a:cubicBezTo>
                <a:cubicBezTo>
                  <a:pt x="1834" y="265"/>
                  <a:pt x="1842" y="266"/>
                  <a:pt x="1848" y="266"/>
                </a:cubicBezTo>
                <a:close/>
                <a:moveTo>
                  <a:pt x="1794" y="271"/>
                </a:moveTo>
                <a:cubicBezTo>
                  <a:pt x="1797" y="267"/>
                  <a:pt x="1807" y="270"/>
                  <a:pt x="1813" y="269"/>
                </a:cubicBezTo>
                <a:cubicBezTo>
                  <a:pt x="1810" y="273"/>
                  <a:pt x="1800" y="270"/>
                  <a:pt x="1794" y="271"/>
                </a:cubicBezTo>
                <a:close/>
                <a:moveTo>
                  <a:pt x="1857" y="286"/>
                </a:moveTo>
                <a:cubicBezTo>
                  <a:pt x="1860" y="286"/>
                  <a:pt x="1863" y="287"/>
                  <a:pt x="1864" y="285"/>
                </a:cubicBezTo>
                <a:cubicBezTo>
                  <a:pt x="1855" y="284"/>
                  <a:pt x="1868" y="283"/>
                  <a:pt x="1869" y="282"/>
                </a:cubicBezTo>
                <a:cubicBezTo>
                  <a:pt x="1866" y="286"/>
                  <a:pt x="1876" y="286"/>
                  <a:pt x="1875" y="283"/>
                </a:cubicBezTo>
                <a:cubicBezTo>
                  <a:pt x="1873" y="283"/>
                  <a:pt x="1871" y="284"/>
                  <a:pt x="1871" y="282"/>
                </a:cubicBezTo>
                <a:cubicBezTo>
                  <a:pt x="1872" y="281"/>
                  <a:pt x="1874" y="282"/>
                  <a:pt x="1874" y="280"/>
                </a:cubicBezTo>
                <a:cubicBezTo>
                  <a:pt x="1868" y="280"/>
                  <a:pt x="1863" y="280"/>
                  <a:pt x="1857" y="280"/>
                </a:cubicBezTo>
                <a:cubicBezTo>
                  <a:pt x="1857" y="282"/>
                  <a:pt x="1857" y="284"/>
                  <a:pt x="1857" y="286"/>
                </a:cubicBezTo>
                <a:close/>
                <a:moveTo>
                  <a:pt x="1951" y="282"/>
                </a:moveTo>
                <a:cubicBezTo>
                  <a:pt x="1949" y="282"/>
                  <a:pt x="1948" y="282"/>
                  <a:pt x="1946" y="282"/>
                </a:cubicBezTo>
                <a:cubicBezTo>
                  <a:pt x="1945" y="282"/>
                  <a:pt x="1943" y="282"/>
                  <a:pt x="1943" y="283"/>
                </a:cubicBezTo>
                <a:cubicBezTo>
                  <a:pt x="1945" y="282"/>
                  <a:pt x="1951" y="285"/>
                  <a:pt x="1951" y="282"/>
                </a:cubicBezTo>
                <a:close/>
                <a:moveTo>
                  <a:pt x="1879" y="285"/>
                </a:moveTo>
                <a:cubicBezTo>
                  <a:pt x="1886" y="286"/>
                  <a:pt x="1877" y="294"/>
                  <a:pt x="1879" y="285"/>
                </a:cubicBezTo>
                <a:close/>
                <a:moveTo>
                  <a:pt x="1862" y="291"/>
                </a:moveTo>
                <a:cubicBezTo>
                  <a:pt x="1865" y="290"/>
                  <a:pt x="1872" y="293"/>
                  <a:pt x="1872" y="290"/>
                </a:cubicBezTo>
                <a:cubicBezTo>
                  <a:pt x="1867" y="291"/>
                  <a:pt x="1868" y="287"/>
                  <a:pt x="1865" y="286"/>
                </a:cubicBezTo>
                <a:cubicBezTo>
                  <a:pt x="1865" y="289"/>
                  <a:pt x="1863" y="289"/>
                  <a:pt x="1862" y="291"/>
                </a:cubicBezTo>
                <a:close/>
                <a:moveTo>
                  <a:pt x="115" y="288"/>
                </a:moveTo>
                <a:cubicBezTo>
                  <a:pt x="114" y="290"/>
                  <a:pt x="112" y="291"/>
                  <a:pt x="109" y="291"/>
                </a:cubicBezTo>
                <a:cubicBezTo>
                  <a:pt x="109" y="288"/>
                  <a:pt x="112" y="288"/>
                  <a:pt x="115" y="288"/>
                </a:cubicBezTo>
                <a:close/>
                <a:moveTo>
                  <a:pt x="1937" y="294"/>
                </a:moveTo>
                <a:cubicBezTo>
                  <a:pt x="1938" y="299"/>
                  <a:pt x="1930" y="293"/>
                  <a:pt x="1931" y="298"/>
                </a:cubicBezTo>
                <a:cubicBezTo>
                  <a:pt x="1925" y="295"/>
                  <a:pt x="1934" y="293"/>
                  <a:pt x="1937" y="294"/>
                </a:cubicBezTo>
                <a:close/>
                <a:moveTo>
                  <a:pt x="1888" y="299"/>
                </a:moveTo>
                <a:cubicBezTo>
                  <a:pt x="1886" y="299"/>
                  <a:pt x="1885" y="299"/>
                  <a:pt x="1883" y="299"/>
                </a:cubicBezTo>
                <a:cubicBezTo>
                  <a:pt x="1873" y="299"/>
                  <a:pt x="1888" y="303"/>
                  <a:pt x="1888" y="299"/>
                </a:cubicBezTo>
                <a:close/>
                <a:moveTo>
                  <a:pt x="123" y="313"/>
                </a:moveTo>
                <a:cubicBezTo>
                  <a:pt x="129" y="314"/>
                  <a:pt x="119" y="319"/>
                  <a:pt x="125" y="320"/>
                </a:cubicBezTo>
                <a:cubicBezTo>
                  <a:pt x="122" y="326"/>
                  <a:pt x="120" y="314"/>
                  <a:pt x="123" y="313"/>
                </a:cubicBezTo>
                <a:close/>
                <a:moveTo>
                  <a:pt x="1794" y="315"/>
                </a:moveTo>
                <a:cubicBezTo>
                  <a:pt x="1797" y="315"/>
                  <a:pt x="1797" y="317"/>
                  <a:pt x="1799" y="317"/>
                </a:cubicBezTo>
                <a:cubicBezTo>
                  <a:pt x="1799" y="320"/>
                  <a:pt x="1791" y="319"/>
                  <a:pt x="1794" y="315"/>
                </a:cubicBezTo>
                <a:close/>
                <a:moveTo>
                  <a:pt x="1780" y="325"/>
                </a:moveTo>
                <a:cubicBezTo>
                  <a:pt x="1780" y="326"/>
                  <a:pt x="1778" y="328"/>
                  <a:pt x="1775" y="328"/>
                </a:cubicBezTo>
                <a:cubicBezTo>
                  <a:pt x="1775" y="324"/>
                  <a:pt x="1778" y="325"/>
                  <a:pt x="1780" y="325"/>
                </a:cubicBezTo>
                <a:close/>
                <a:moveTo>
                  <a:pt x="1803" y="325"/>
                </a:moveTo>
                <a:cubicBezTo>
                  <a:pt x="1799" y="325"/>
                  <a:pt x="1791" y="322"/>
                  <a:pt x="1792" y="328"/>
                </a:cubicBezTo>
                <a:cubicBezTo>
                  <a:pt x="1796" y="327"/>
                  <a:pt x="1801" y="326"/>
                  <a:pt x="1807" y="326"/>
                </a:cubicBezTo>
                <a:cubicBezTo>
                  <a:pt x="1810" y="326"/>
                  <a:pt x="1815" y="329"/>
                  <a:pt x="1816" y="325"/>
                </a:cubicBezTo>
                <a:cubicBezTo>
                  <a:pt x="1813" y="325"/>
                  <a:pt x="1808" y="324"/>
                  <a:pt x="1803" y="325"/>
                </a:cubicBezTo>
                <a:close/>
                <a:moveTo>
                  <a:pt x="1769" y="331"/>
                </a:moveTo>
                <a:cubicBezTo>
                  <a:pt x="1767" y="331"/>
                  <a:pt x="1765" y="331"/>
                  <a:pt x="1764" y="331"/>
                </a:cubicBezTo>
                <a:cubicBezTo>
                  <a:pt x="1762" y="331"/>
                  <a:pt x="1759" y="331"/>
                  <a:pt x="1759" y="332"/>
                </a:cubicBezTo>
                <a:cubicBezTo>
                  <a:pt x="1762" y="332"/>
                  <a:pt x="1768" y="334"/>
                  <a:pt x="1769" y="331"/>
                </a:cubicBezTo>
                <a:close/>
                <a:moveTo>
                  <a:pt x="139" y="339"/>
                </a:moveTo>
                <a:cubicBezTo>
                  <a:pt x="144" y="333"/>
                  <a:pt x="145" y="344"/>
                  <a:pt x="139" y="339"/>
                </a:cubicBezTo>
                <a:close/>
                <a:moveTo>
                  <a:pt x="2069" y="393"/>
                </a:moveTo>
                <a:cubicBezTo>
                  <a:pt x="2070" y="389"/>
                  <a:pt x="2077" y="392"/>
                  <a:pt x="2081" y="391"/>
                </a:cubicBezTo>
                <a:cubicBezTo>
                  <a:pt x="2080" y="395"/>
                  <a:pt x="2073" y="392"/>
                  <a:pt x="2069" y="393"/>
                </a:cubicBezTo>
                <a:close/>
                <a:moveTo>
                  <a:pt x="2092" y="391"/>
                </a:moveTo>
                <a:cubicBezTo>
                  <a:pt x="2091" y="391"/>
                  <a:pt x="2090" y="391"/>
                  <a:pt x="2089" y="391"/>
                </a:cubicBezTo>
                <a:cubicBezTo>
                  <a:pt x="2080" y="391"/>
                  <a:pt x="2092" y="396"/>
                  <a:pt x="2092" y="391"/>
                </a:cubicBezTo>
                <a:close/>
                <a:moveTo>
                  <a:pt x="2011" y="409"/>
                </a:moveTo>
                <a:cubicBezTo>
                  <a:pt x="2011" y="409"/>
                  <a:pt x="2011" y="406"/>
                  <a:pt x="2010" y="407"/>
                </a:cubicBezTo>
                <a:cubicBezTo>
                  <a:pt x="2011" y="411"/>
                  <a:pt x="1996" y="407"/>
                  <a:pt x="2001" y="410"/>
                </a:cubicBezTo>
                <a:cubicBezTo>
                  <a:pt x="2007" y="410"/>
                  <a:pt x="2012" y="410"/>
                  <a:pt x="2018" y="410"/>
                </a:cubicBezTo>
                <a:cubicBezTo>
                  <a:pt x="2019" y="404"/>
                  <a:pt x="2014" y="409"/>
                  <a:pt x="2011" y="409"/>
                </a:cubicBezTo>
                <a:close/>
                <a:moveTo>
                  <a:pt x="2096" y="407"/>
                </a:moveTo>
                <a:cubicBezTo>
                  <a:pt x="2078" y="408"/>
                  <a:pt x="2105" y="410"/>
                  <a:pt x="2104" y="407"/>
                </a:cubicBezTo>
                <a:cubicBezTo>
                  <a:pt x="2102" y="407"/>
                  <a:pt x="2099" y="407"/>
                  <a:pt x="2096" y="407"/>
                </a:cubicBezTo>
                <a:close/>
                <a:moveTo>
                  <a:pt x="2114" y="407"/>
                </a:moveTo>
                <a:cubicBezTo>
                  <a:pt x="2113" y="407"/>
                  <a:pt x="2112" y="407"/>
                  <a:pt x="2111" y="407"/>
                </a:cubicBezTo>
                <a:cubicBezTo>
                  <a:pt x="2102" y="407"/>
                  <a:pt x="2114" y="411"/>
                  <a:pt x="2114" y="407"/>
                </a:cubicBezTo>
                <a:close/>
                <a:moveTo>
                  <a:pt x="1997" y="409"/>
                </a:moveTo>
                <a:cubicBezTo>
                  <a:pt x="1996" y="412"/>
                  <a:pt x="1992" y="412"/>
                  <a:pt x="1988" y="412"/>
                </a:cubicBezTo>
                <a:cubicBezTo>
                  <a:pt x="1989" y="408"/>
                  <a:pt x="1993" y="408"/>
                  <a:pt x="1997" y="409"/>
                </a:cubicBezTo>
                <a:close/>
                <a:moveTo>
                  <a:pt x="1952" y="420"/>
                </a:moveTo>
                <a:cubicBezTo>
                  <a:pt x="1950" y="420"/>
                  <a:pt x="1949" y="420"/>
                  <a:pt x="1947" y="420"/>
                </a:cubicBezTo>
                <a:cubicBezTo>
                  <a:pt x="1946" y="420"/>
                  <a:pt x="1944" y="420"/>
                  <a:pt x="1944" y="421"/>
                </a:cubicBezTo>
                <a:cubicBezTo>
                  <a:pt x="1946" y="420"/>
                  <a:pt x="1952" y="423"/>
                  <a:pt x="1952" y="420"/>
                </a:cubicBezTo>
                <a:close/>
                <a:moveTo>
                  <a:pt x="1978" y="426"/>
                </a:moveTo>
                <a:cubicBezTo>
                  <a:pt x="1975" y="429"/>
                  <a:pt x="1971" y="429"/>
                  <a:pt x="1970" y="428"/>
                </a:cubicBezTo>
                <a:cubicBezTo>
                  <a:pt x="1969" y="427"/>
                  <a:pt x="1976" y="423"/>
                  <a:pt x="1978" y="426"/>
                </a:cubicBezTo>
                <a:close/>
                <a:moveTo>
                  <a:pt x="182" y="437"/>
                </a:moveTo>
                <a:cubicBezTo>
                  <a:pt x="185" y="437"/>
                  <a:pt x="188" y="435"/>
                  <a:pt x="191" y="434"/>
                </a:cubicBezTo>
                <a:cubicBezTo>
                  <a:pt x="194" y="433"/>
                  <a:pt x="197" y="435"/>
                  <a:pt x="198" y="432"/>
                </a:cubicBezTo>
                <a:cubicBezTo>
                  <a:pt x="193" y="430"/>
                  <a:pt x="179" y="429"/>
                  <a:pt x="182" y="437"/>
                </a:cubicBezTo>
                <a:close/>
                <a:moveTo>
                  <a:pt x="203" y="442"/>
                </a:moveTo>
                <a:cubicBezTo>
                  <a:pt x="205" y="442"/>
                  <a:pt x="206" y="442"/>
                  <a:pt x="208" y="442"/>
                </a:cubicBezTo>
                <a:cubicBezTo>
                  <a:pt x="208" y="440"/>
                  <a:pt x="208" y="437"/>
                  <a:pt x="206" y="437"/>
                </a:cubicBezTo>
                <a:cubicBezTo>
                  <a:pt x="206" y="439"/>
                  <a:pt x="203" y="440"/>
                  <a:pt x="203" y="442"/>
                </a:cubicBezTo>
                <a:close/>
                <a:moveTo>
                  <a:pt x="2145" y="437"/>
                </a:moveTo>
                <a:cubicBezTo>
                  <a:pt x="2145" y="441"/>
                  <a:pt x="2141" y="441"/>
                  <a:pt x="2137" y="440"/>
                </a:cubicBezTo>
                <a:cubicBezTo>
                  <a:pt x="2139" y="438"/>
                  <a:pt x="2142" y="438"/>
                  <a:pt x="2145" y="437"/>
                </a:cubicBezTo>
                <a:close/>
                <a:moveTo>
                  <a:pt x="151" y="440"/>
                </a:moveTo>
                <a:cubicBezTo>
                  <a:pt x="150" y="443"/>
                  <a:pt x="147" y="442"/>
                  <a:pt x="146" y="443"/>
                </a:cubicBezTo>
                <a:cubicBezTo>
                  <a:pt x="143" y="444"/>
                  <a:pt x="135" y="441"/>
                  <a:pt x="135" y="445"/>
                </a:cubicBezTo>
                <a:cubicBezTo>
                  <a:pt x="145" y="446"/>
                  <a:pt x="150" y="443"/>
                  <a:pt x="159" y="443"/>
                </a:cubicBezTo>
                <a:cubicBezTo>
                  <a:pt x="160" y="438"/>
                  <a:pt x="154" y="441"/>
                  <a:pt x="151" y="440"/>
                </a:cubicBezTo>
                <a:close/>
                <a:moveTo>
                  <a:pt x="167" y="440"/>
                </a:moveTo>
                <a:cubicBezTo>
                  <a:pt x="166" y="440"/>
                  <a:pt x="165" y="440"/>
                  <a:pt x="164" y="440"/>
                </a:cubicBezTo>
                <a:cubicBezTo>
                  <a:pt x="155" y="440"/>
                  <a:pt x="168" y="445"/>
                  <a:pt x="167" y="440"/>
                </a:cubicBezTo>
                <a:close/>
                <a:moveTo>
                  <a:pt x="324" y="450"/>
                </a:moveTo>
                <a:cubicBezTo>
                  <a:pt x="324" y="450"/>
                  <a:pt x="323" y="449"/>
                  <a:pt x="322" y="448"/>
                </a:cubicBezTo>
                <a:cubicBezTo>
                  <a:pt x="319" y="438"/>
                  <a:pt x="322" y="446"/>
                  <a:pt x="325" y="442"/>
                </a:cubicBezTo>
                <a:cubicBezTo>
                  <a:pt x="319" y="437"/>
                  <a:pt x="318" y="445"/>
                  <a:pt x="312" y="445"/>
                </a:cubicBezTo>
                <a:cubicBezTo>
                  <a:pt x="314" y="450"/>
                  <a:pt x="310" y="449"/>
                  <a:pt x="311" y="453"/>
                </a:cubicBezTo>
                <a:cubicBezTo>
                  <a:pt x="317" y="453"/>
                  <a:pt x="313" y="445"/>
                  <a:pt x="319" y="445"/>
                </a:cubicBezTo>
                <a:cubicBezTo>
                  <a:pt x="319" y="449"/>
                  <a:pt x="319" y="451"/>
                  <a:pt x="321" y="453"/>
                </a:cubicBezTo>
                <a:cubicBezTo>
                  <a:pt x="315" y="451"/>
                  <a:pt x="320" y="458"/>
                  <a:pt x="314" y="456"/>
                </a:cubicBezTo>
                <a:cubicBezTo>
                  <a:pt x="314" y="458"/>
                  <a:pt x="315" y="460"/>
                  <a:pt x="316" y="461"/>
                </a:cubicBezTo>
                <a:cubicBezTo>
                  <a:pt x="313" y="460"/>
                  <a:pt x="316" y="473"/>
                  <a:pt x="317" y="467"/>
                </a:cubicBezTo>
                <a:cubicBezTo>
                  <a:pt x="315" y="461"/>
                  <a:pt x="321" y="462"/>
                  <a:pt x="319" y="456"/>
                </a:cubicBezTo>
                <a:cubicBezTo>
                  <a:pt x="321" y="456"/>
                  <a:pt x="324" y="456"/>
                  <a:pt x="324" y="455"/>
                </a:cubicBezTo>
                <a:cubicBezTo>
                  <a:pt x="321" y="454"/>
                  <a:pt x="324" y="451"/>
                  <a:pt x="324" y="450"/>
                </a:cubicBezTo>
                <a:close/>
                <a:moveTo>
                  <a:pt x="2042" y="443"/>
                </a:moveTo>
                <a:cubicBezTo>
                  <a:pt x="2042" y="441"/>
                  <a:pt x="2038" y="442"/>
                  <a:pt x="2036" y="442"/>
                </a:cubicBezTo>
                <a:cubicBezTo>
                  <a:pt x="2032" y="441"/>
                  <a:pt x="2026" y="439"/>
                  <a:pt x="2023" y="443"/>
                </a:cubicBezTo>
                <a:cubicBezTo>
                  <a:pt x="2029" y="443"/>
                  <a:pt x="2036" y="443"/>
                  <a:pt x="2042" y="443"/>
                </a:cubicBezTo>
                <a:close/>
                <a:moveTo>
                  <a:pt x="2051" y="442"/>
                </a:moveTo>
                <a:cubicBezTo>
                  <a:pt x="2047" y="447"/>
                  <a:pt x="2044" y="436"/>
                  <a:pt x="2051" y="442"/>
                </a:cubicBezTo>
                <a:close/>
                <a:moveTo>
                  <a:pt x="2127" y="442"/>
                </a:moveTo>
                <a:cubicBezTo>
                  <a:pt x="2130" y="442"/>
                  <a:pt x="2131" y="440"/>
                  <a:pt x="2127" y="440"/>
                </a:cubicBezTo>
                <a:cubicBezTo>
                  <a:pt x="2122" y="440"/>
                  <a:pt x="2116" y="440"/>
                  <a:pt x="2111" y="440"/>
                </a:cubicBezTo>
                <a:cubicBezTo>
                  <a:pt x="2111" y="443"/>
                  <a:pt x="2106" y="441"/>
                  <a:pt x="2106" y="443"/>
                </a:cubicBezTo>
                <a:cubicBezTo>
                  <a:pt x="2115" y="444"/>
                  <a:pt x="2118" y="441"/>
                  <a:pt x="2127" y="442"/>
                </a:cubicBezTo>
                <a:close/>
                <a:moveTo>
                  <a:pt x="275" y="442"/>
                </a:moveTo>
                <a:cubicBezTo>
                  <a:pt x="274" y="442"/>
                  <a:pt x="273" y="442"/>
                  <a:pt x="271" y="442"/>
                </a:cubicBezTo>
                <a:cubicBezTo>
                  <a:pt x="263" y="441"/>
                  <a:pt x="275" y="446"/>
                  <a:pt x="275" y="442"/>
                </a:cubicBezTo>
                <a:close/>
                <a:moveTo>
                  <a:pt x="296" y="447"/>
                </a:moveTo>
                <a:cubicBezTo>
                  <a:pt x="297" y="444"/>
                  <a:pt x="298" y="448"/>
                  <a:pt x="298" y="450"/>
                </a:cubicBezTo>
                <a:cubicBezTo>
                  <a:pt x="297" y="453"/>
                  <a:pt x="296" y="449"/>
                  <a:pt x="296" y="447"/>
                </a:cubicBezTo>
                <a:close/>
                <a:moveTo>
                  <a:pt x="334" y="447"/>
                </a:moveTo>
                <a:cubicBezTo>
                  <a:pt x="336" y="441"/>
                  <a:pt x="338" y="449"/>
                  <a:pt x="337" y="450"/>
                </a:cubicBezTo>
                <a:cubicBezTo>
                  <a:pt x="336" y="450"/>
                  <a:pt x="335" y="446"/>
                  <a:pt x="334" y="447"/>
                </a:cubicBezTo>
                <a:close/>
                <a:moveTo>
                  <a:pt x="233" y="456"/>
                </a:moveTo>
                <a:cubicBezTo>
                  <a:pt x="237" y="450"/>
                  <a:pt x="244" y="460"/>
                  <a:pt x="233" y="456"/>
                </a:cubicBezTo>
                <a:close/>
                <a:moveTo>
                  <a:pt x="290" y="458"/>
                </a:moveTo>
                <a:cubicBezTo>
                  <a:pt x="291" y="458"/>
                  <a:pt x="292" y="458"/>
                  <a:pt x="293" y="458"/>
                </a:cubicBezTo>
                <a:cubicBezTo>
                  <a:pt x="293" y="457"/>
                  <a:pt x="293" y="456"/>
                  <a:pt x="293" y="455"/>
                </a:cubicBezTo>
                <a:cubicBezTo>
                  <a:pt x="292" y="455"/>
                  <a:pt x="291" y="455"/>
                  <a:pt x="290" y="455"/>
                </a:cubicBezTo>
                <a:cubicBezTo>
                  <a:pt x="290" y="456"/>
                  <a:pt x="290" y="457"/>
                  <a:pt x="290" y="458"/>
                </a:cubicBezTo>
                <a:close/>
                <a:moveTo>
                  <a:pt x="2153" y="458"/>
                </a:moveTo>
                <a:cubicBezTo>
                  <a:pt x="2151" y="458"/>
                  <a:pt x="2150" y="458"/>
                  <a:pt x="2149" y="458"/>
                </a:cubicBezTo>
                <a:cubicBezTo>
                  <a:pt x="2140" y="457"/>
                  <a:pt x="2153" y="462"/>
                  <a:pt x="2153" y="458"/>
                </a:cubicBezTo>
                <a:close/>
                <a:moveTo>
                  <a:pt x="189" y="461"/>
                </a:moveTo>
                <a:cubicBezTo>
                  <a:pt x="188" y="464"/>
                  <a:pt x="184" y="464"/>
                  <a:pt x="180" y="464"/>
                </a:cubicBezTo>
                <a:cubicBezTo>
                  <a:pt x="181" y="462"/>
                  <a:pt x="185" y="461"/>
                  <a:pt x="189" y="461"/>
                </a:cubicBezTo>
                <a:close/>
                <a:moveTo>
                  <a:pt x="2120" y="462"/>
                </a:moveTo>
                <a:cubicBezTo>
                  <a:pt x="2117" y="463"/>
                  <a:pt x="2114" y="462"/>
                  <a:pt x="2113" y="464"/>
                </a:cubicBezTo>
                <a:cubicBezTo>
                  <a:pt x="2120" y="464"/>
                  <a:pt x="2130" y="466"/>
                  <a:pt x="2133" y="461"/>
                </a:cubicBezTo>
                <a:cubicBezTo>
                  <a:pt x="2128" y="460"/>
                  <a:pt x="2123" y="462"/>
                  <a:pt x="2120" y="462"/>
                </a:cubicBezTo>
                <a:close/>
                <a:moveTo>
                  <a:pt x="281" y="470"/>
                </a:moveTo>
                <a:cubicBezTo>
                  <a:pt x="282" y="467"/>
                  <a:pt x="291" y="470"/>
                  <a:pt x="295" y="469"/>
                </a:cubicBezTo>
                <a:cubicBezTo>
                  <a:pt x="293" y="474"/>
                  <a:pt x="286" y="473"/>
                  <a:pt x="281" y="470"/>
                </a:cubicBezTo>
                <a:close/>
                <a:moveTo>
                  <a:pt x="353" y="477"/>
                </a:moveTo>
                <a:cubicBezTo>
                  <a:pt x="346" y="476"/>
                  <a:pt x="353" y="468"/>
                  <a:pt x="356" y="472"/>
                </a:cubicBezTo>
                <a:cubicBezTo>
                  <a:pt x="355" y="474"/>
                  <a:pt x="353" y="474"/>
                  <a:pt x="353" y="477"/>
                </a:cubicBezTo>
                <a:close/>
                <a:moveTo>
                  <a:pt x="166" y="486"/>
                </a:moveTo>
                <a:cubicBezTo>
                  <a:pt x="165" y="489"/>
                  <a:pt x="163" y="492"/>
                  <a:pt x="160" y="489"/>
                </a:cubicBezTo>
                <a:cubicBezTo>
                  <a:pt x="161" y="487"/>
                  <a:pt x="163" y="486"/>
                  <a:pt x="166" y="486"/>
                </a:cubicBezTo>
                <a:close/>
                <a:moveTo>
                  <a:pt x="168" y="488"/>
                </a:moveTo>
                <a:cubicBezTo>
                  <a:pt x="167" y="485"/>
                  <a:pt x="177" y="485"/>
                  <a:pt x="174" y="489"/>
                </a:cubicBezTo>
                <a:cubicBezTo>
                  <a:pt x="173" y="488"/>
                  <a:pt x="171" y="488"/>
                  <a:pt x="168" y="488"/>
                </a:cubicBezTo>
                <a:close/>
                <a:moveTo>
                  <a:pt x="145" y="489"/>
                </a:moveTo>
                <a:cubicBezTo>
                  <a:pt x="145" y="486"/>
                  <a:pt x="150" y="489"/>
                  <a:pt x="151" y="489"/>
                </a:cubicBezTo>
                <a:cubicBezTo>
                  <a:pt x="151" y="494"/>
                  <a:pt x="148" y="488"/>
                  <a:pt x="145" y="489"/>
                </a:cubicBezTo>
                <a:close/>
                <a:moveTo>
                  <a:pt x="2146" y="494"/>
                </a:moveTo>
                <a:cubicBezTo>
                  <a:pt x="2150" y="494"/>
                  <a:pt x="2157" y="496"/>
                  <a:pt x="2156" y="491"/>
                </a:cubicBezTo>
                <a:cubicBezTo>
                  <a:pt x="2149" y="491"/>
                  <a:pt x="2141" y="495"/>
                  <a:pt x="2136" y="491"/>
                </a:cubicBezTo>
                <a:cubicBezTo>
                  <a:pt x="2134" y="496"/>
                  <a:pt x="2142" y="494"/>
                  <a:pt x="2146" y="494"/>
                </a:cubicBezTo>
                <a:close/>
                <a:moveTo>
                  <a:pt x="2107" y="494"/>
                </a:moveTo>
                <a:cubicBezTo>
                  <a:pt x="2107" y="494"/>
                  <a:pt x="2106" y="492"/>
                  <a:pt x="2105" y="493"/>
                </a:cubicBezTo>
                <a:cubicBezTo>
                  <a:pt x="2105" y="493"/>
                  <a:pt x="2104" y="496"/>
                  <a:pt x="2103" y="496"/>
                </a:cubicBezTo>
                <a:cubicBezTo>
                  <a:pt x="2108" y="494"/>
                  <a:pt x="2119" y="499"/>
                  <a:pt x="2118" y="493"/>
                </a:cubicBezTo>
                <a:cubicBezTo>
                  <a:pt x="2113" y="492"/>
                  <a:pt x="2110" y="493"/>
                  <a:pt x="2107" y="494"/>
                </a:cubicBezTo>
                <a:close/>
                <a:moveTo>
                  <a:pt x="2123" y="494"/>
                </a:moveTo>
                <a:cubicBezTo>
                  <a:pt x="2124" y="491"/>
                  <a:pt x="2131" y="494"/>
                  <a:pt x="2135" y="493"/>
                </a:cubicBezTo>
                <a:cubicBezTo>
                  <a:pt x="2134" y="496"/>
                  <a:pt x="2126" y="493"/>
                  <a:pt x="2123" y="494"/>
                </a:cubicBezTo>
                <a:close/>
                <a:moveTo>
                  <a:pt x="172" y="507"/>
                </a:moveTo>
                <a:cubicBezTo>
                  <a:pt x="168" y="507"/>
                  <a:pt x="166" y="507"/>
                  <a:pt x="164" y="505"/>
                </a:cubicBezTo>
                <a:cubicBezTo>
                  <a:pt x="165" y="502"/>
                  <a:pt x="172" y="500"/>
                  <a:pt x="172" y="507"/>
                </a:cubicBezTo>
                <a:close/>
                <a:moveTo>
                  <a:pt x="138" y="508"/>
                </a:moveTo>
                <a:cubicBezTo>
                  <a:pt x="138" y="508"/>
                  <a:pt x="141" y="506"/>
                  <a:pt x="143" y="507"/>
                </a:cubicBezTo>
                <a:cubicBezTo>
                  <a:pt x="144" y="508"/>
                  <a:pt x="136" y="512"/>
                  <a:pt x="138" y="508"/>
                </a:cubicBezTo>
                <a:close/>
                <a:moveTo>
                  <a:pt x="2084" y="524"/>
                </a:moveTo>
                <a:cubicBezTo>
                  <a:pt x="2082" y="523"/>
                  <a:pt x="2098" y="521"/>
                  <a:pt x="2092" y="524"/>
                </a:cubicBezTo>
                <a:cubicBezTo>
                  <a:pt x="2090" y="526"/>
                  <a:pt x="2090" y="525"/>
                  <a:pt x="2084" y="524"/>
                </a:cubicBezTo>
                <a:close/>
                <a:moveTo>
                  <a:pt x="267" y="556"/>
                </a:moveTo>
                <a:cubicBezTo>
                  <a:pt x="270" y="557"/>
                  <a:pt x="267" y="559"/>
                  <a:pt x="267" y="561"/>
                </a:cubicBezTo>
                <a:cubicBezTo>
                  <a:pt x="264" y="560"/>
                  <a:pt x="266" y="558"/>
                  <a:pt x="267" y="556"/>
                </a:cubicBezTo>
                <a:close/>
                <a:moveTo>
                  <a:pt x="139" y="570"/>
                </a:moveTo>
                <a:cubicBezTo>
                  <a:pt x="141" y="571"/>
                  <a:pt x="140" y="573"/>
                  <a:pt x="143" y="573"/>
                </a:cubicBezTo>
                <a:cubicBezTo>
                  <a:pt x="142" y="578"/>
                  <a:pt x="138" y="574"/>
                  <a:pt x="139" y="570"/>
                </a:cubicBezTo>
                <a:close/>
                <a:moveTo>
                  <a:pt x="1973" y="573"/>
                </a:moveTo>
                <a:cubicBezTo>
                  <a:pt x="1972" y="573"/>
                  <a:pt x="1971" y="573"/>
                  <a:pt x="1970" y="573"/>
                </a:cubicBezTo>
                <a:cubicBezTo>
                  <a:pt x="1961" y="573"/>
                  <a:pt x="1973" y="578"/>
                  <a:pt x="1973" y="573"/>
                </a:cubicBezTo>
                <a:close/>
                <a:moveTo>
                  <a:pt x="2072" y="578"/>
                </a:moveTo>
                <a:cubicBezTo>
                  <a:pt x="2071" y="581"/>
                  <a:pt x="2064" y="581"/>
                  <a:pt x="2059" y="581"/>
                </a:cubicBezTo>
                <a:cubicBezTo>
                  <a:pt x="2061" y="578"/>
                  <a:pt x="2066" y="578"/>
                  <a:pt x="2072" y="578"/>
                </a:cubicBezTo>
                <a:close/>
                <a:moveTo>
                  <a:pt x="139" y="600"/>
                </a:moveTo>
                <a:cubicBezTo>
                  <a:pt x="141" y="600"/>
                  <a:pt x="141" y="602"/>
                  <a:pt x="142" y="602"/>
                </a:cubicBezTo>
                <a:cubicBezTo>
                  <a:pt x="142" y="600"/>
                  <a:pt x="142" y="597"/>
                  <a:pt x="139" y="597"/>
                </a:cubicBezTo>
                <a:cubicBezTo>
                  <a:pt x="139" y="598"/>
                  <a:pt x="139" y="599"/>
                  <a:pt x="139" y="600"/>
                </a:cubicBezTo>
                <a:close/>
                <a:moveTo>
                  <a:pt x="2086" y="599"/>
                </a:moveTo>
                <a:cubicBezTo>
                  <a:pt x="2084" y="599"/>
                  <a:pt x="2082" y="599"/>
                  <a:pt x="2081" y="599"/>
                </a:cubicBezTo>
                <a:cubicBezTo>
                  <a:pt x="2071" y="599"/>
                  <a:pt x="2086" y="603"/>
                  <a:pt x="2086" y="599"/>
                </a:cubicBezTo>
                <a:close/>
                <a:moveTo>
                  <a:pt x="124" y="618"/>
                </a:moveTo>
                <a:cubicBezTo>
                  <a:pt x="129" y="621"/>
                  <a:pt x="122" y="622"/>
                  <a:pt x="121" y="621"/>
                </a:cubicBezTo>
                <a:cubicBezTo>
                  <a:pt x="120" y="620"/>
                  <a:pt x="125" y="619"/>
                  <a:pt x="124" y="618"/>
                </a:cubicBezTo>
                <a:close/>
                <a:moveTo>
                  <a:pt x="132" y="623"/>
                </a:moveTo>
                <a:cubicBezTo>
                  <a:pt x="132" y="623"/>
                  <a:pt x="139" y="622"/>
                  <a:pt x="137" y="621"/>
                </a:cubicBezTo>
                <a:cubicBezTo>
                  <a:pt x="135" y="620"/>
                  <a:pt x="126" y="621"/>
                  <a:pt x="127" y="623"/>
                </a:cubicBezTo>
                <a:cubicBezTo>
                  <a:pt x="131" y="623"/>
                  <a:pt x="131" y="624"/>
                  <a:pt x="132" y="623"/>
                </a:cubicBezTo>
                <a:close/>
                <a:moveTo>
                  <a:pt x="2042" y="640"/>
                </a:moveTo>
                <a:cubicBezTo>
                  <a:pt x="2041" y="645"/>
                  <a:pt x="2032" y="644"/>
                  <a:pt x="2030" y="642"/>
                </a:cubicBezTo>
                <a:cubicBezTo>
                  <a:pt x="2034" y="639"/>
                  <a:pt x="2038" y="639"/>
                  <a:pt x="2042" y="640"/>
                </a:cubicBezTo>
                <a:close/>
                <a:moveTo>
                  <a:pt x="2047" y="653"/>
                </a:moveTo>
                <a:cubicBezTo>
                  <a:pt x="2046" y="653"/>
                  <a:pt x="2044" y="653"/>
                  <a:pt x="2043" y="653"/>
                </a:cubicBezTo>
                <a:cubicBezTo>
                  <a:pt x="2041" y="653"/>
                  <a:pt x="2038" y="653"/>
                  <a:pt x="2038" y="654"/>
                </a:cubicBezTo>
                <a:cubicBezTo>
                  <a:pt x="2041" y="653"/>
                  <a:pt x="2047" y="656"/>
                  <a:pt x="2047" y="653"/>
                </a:cubicBezTo>
                <a:close/>
                <a:moveTo>
                  <a:pt x="1988" y="673"/>
                </a:moveTo>
                <a:cubicBezTo>
                  <a:pt x="1994" y="668"/>
                  <a:pt x="1994" y="678"/>
                  <a:pt x="1988" y="673"/>
                </a:cubicBezTo>
                <a:close/>
                <a:moveTo>
                  <a:pt x="35" y="678"/>
                </a:moveTo>
                <a:cubicBezTo>
                  <a:pt x="36" y="678"/>
                  <a:pt x="37" y="678"/>
                  <a:pt x="38" y="678"/>
                </a:cubicBezTo>
                <a:cubicBezTo>
                  <a:pt x="38" y="677"/>
                  <a:pt x="38" y="676"/>
                  <a:pt x="38" y="675"/>
                </a:cubicBezTo>
                <a:cubicBezTo>
                  <a:pt x="37" y="675"/>
                  <a:pt x="36" y="675"/>
                  <a:pt x="35" y="675"/>
                </a:cubicBezTo>
                <a:cubicBezTo>
                  <a:pt x="35" y="676"/>
                  <a:pt x="35" y="677"/>
                  <a:pt x="35" y="678"/>
                </a:cubicBezTo>
                <a:close/>
                <a:moveTo>
                  <a:pt x="42" y="686"/>
                </a:moveTo>
                <a:cubicBezTo>
                  <a:pt x="42" y="689"/>
                  <a:pt x="39" y="690"/>
                  <a:pt x="36" y="689"/>
                </a:cubicBezTo>
                <a:cubicBezTo>
                  <a:pt x="37" y="687"/>
                  <a:pt x="39" y="686"/>
                  <a:pt x="42" y="686"/>
                </a:cubicBezTo>
                <a:close/>
                <a:moveTo>
                  <a:pt x="39" y="694"/>
                </a:moveTo>
                <a:cubicBezTo>
                  <a:pt x="43" y="694"/>
                  <a:pt x="44" y="695"/>
                  <a:pt x="44" y="699"/>
                </a:cubicBezTo>
                <a:cubicBezTo>
                  <a:pt x="41" y="699"/>
                  <a:pt x="39" y="697"/>
                  <a:pt x="39" y="694"/>
                </a:cubicBezTo>
                <a:close/>
                <a:moveTo>
                  <a:pt x="39" y="700"/>
                </a:moveTo>
                <a:cubicBezTo>
                  <a:pt x="44" y="699"/>
                  <a:pt x="44" y="703"/>
                  <a:pt x="48" y="702"/>
                </a:cubicBezTo>
                <a:cubicBezTo>
                  <a:pt x="48" y="705"/>
                  <a:pt x="37" y="705"/>
                  <a:pt x="39" y="700"/>
                </a:cubicBezTo>
                <a:close/>
                <a:moveTo>
                  <a:pt x="39" y="715"/>
                </a:moveTo>
                <a:cubicBezTo>
                  <a:pt x="43" y="715"/>
                  <a:pt x="43" y="711"/>
                  <a:pt x="43" y="707"/>
                </a:cubicBezTo>
                <a:cubicBezTo>
                  <a:pt x="41" y="707"/>
                  <a:pt x="40" y="707"/>
                  <a:pt x="38" y="707"/>
                </a:cubicBezTo>
                <a:cubicBezTo>
                  <a:pt x="40" y="712"/>
                  <a:pt x="39" y="710"/>
                  <a:pt x="39" y="715"/>
                </a:cubicBezTo>
                <a:close/>
                <a:moveTo>
                  <a:pt x="1990" y="711"/>
                </a:moveTo>
                <a:cubicBezTo>
                  <a:pt x="1991" y="708"/>
                  <a:pt x="1999" y="711"/>
                  <a:pt x="2003" y="710"/>
                </a:cubicBezTo>
                <a:cubicBezTo>
                  <a:pt x="2002" y="713"/>
                  <a:pt x="1994" y="710"/>
                  <a:pt x="1990" y="711"/>
                </a:cubicBezTo>
                <a:close/>
                <a:moveTo>
                  <a:pt x="51" y="729"/>
                </a:moveTo>
                <a:cubicBezTo>
                  <a:pt x="51" y="732"/>
                  <a:pt x="47" y="732"/>
                  <a:pt x="43" y="732"/>
                </a:cubicBezTo>
                <a:cubicBezTo>
                  <a:pt x="44" y="729"/>
                  <a:pt x="48" y="726"/>
                  <a:pt x="51" y="729"/>
                </a:cubicBezTo>
                <a:close/>
                <a:moveTo>
                  <a:pt x="60" y="730"/>
                </a:moveTo>
                <a:cubicBezTo>
                  <a:pt x="61" y="730"/>
                  <a:pt x="64" y="728"/>
                  <a:pt x="65" y="729"/>
                </a:cubicBezTo>
                <a:cubicBezTo>
                  <a:pt x="69" y="732"/>
                  <a:pt x="59" y="736"/>
                  <a:pt x="60" y="730"/>
                </a:cubicBezTo>
                <a:close/>
                <a:moveTo>
                  <a:pt x="73" y="732"/>
                </a:moveTo>
                <a:cubicBezTo>
                  <a:pt x="76" y="732"/>
                  <a:pt x="79" y="732"/>
                  <a:pt x="78" y="729"/>
                </a:cubicBezTo>
                <a:cubicBezTo>
                  <a:pt x="77" y="729"/>
                  <a:pt x="76" y="729"/>
                  <a:pt x="75" y="729"/>
                </a:cubicBezTo>
                <a:cubicBezTo>
                  <a:pt x="75" y="731"/>
                  <a:pt x="74" y="731"/>
                  <a:pt x="73" y="732"/>
                </a:cubicBezTo>
                <a:close/>
                <a:moveTo>
                  <a:pt x="0" y="738"/>
                </a:moveTo>
                <a:cubicBezTo>
                  <a:pt x="1" y="738"/>
                  <a:pt x="2" y="740"/>
                  <a:pt x="3" y="740"/>
                </a:cubicBezTo>
                <a:cubicBezTo>
                  <a:pt x="3" y="738"/>
                  <a:pt x="3" y="735"/>
                  <a:pt x="0" y="735"/>
                </a:cubicBezTo>
                <a:cubicBezTo>
                  <a:pt x="0" y="736"/>
                  <a:pt x="0" y="737"/>
                  <a:pt x="0" y="738"/>
                </a:cubicBezTo>
                <a:close/>
                <a:moveTo>
                  <a:pt x="47" y="757"/>
                </a:moveTo>
                <a:cubicBezTo>
                  <a:pt x="48" y="756"/>
                  <a:pt x="47" y="754"/>
                  <a:pt x="49" y="754"/>
                </a:cubicBezTo>
                <a:cubicBezTo>
                  <a:pt x="50" y="757"/>
                  <a:pt x="51" y="757"/>
                  <a:pt x="49" y="759"/>
                </a:cubicBezTo>
                <a:cubicBezTo>
                  <a:pt x="51" y="759"/>
                  <a:pt x="52" y="759"/>
                  <a:pt x="54" y="759"/>
                </a:cubicBezTo>
                <a:cubicBezTo>
                  <a:pt x="53" y="755"/>
                  <a:pt x="51" y="752"/>
                  <a:pt x="46" y="753"/>
                </a:cubicBezTo>
                <a:cubicBezTo>
                  <a:pt x="46" y="755"/>
                  <a:pt x="45" y="757"/>
                  <a:pt x="47" y="757"/>
                </a:cubicBezTo>
                <a:close/>
                <a:moveTo>
                  <a:pt x="2232" y="753"/>
                </a:moveTo>
                <a:cubicBezTo>
                  <a:pt x="2221" y="753"/>
                  <a:pt x="2233" y="754"/>
                  <a:pt x="2239" y="754"/>
                </a:cubicBezTo>
                <a:cubicBezTo>
                  <a:pt x="2243" y="754"/>
                  <a:pt x="2247" y="756"/>
                  <a:pt x="2250" y="753"/>
                </a:cubicBezTo>
                <a:cubicBezTo>
                  <a:pt x="2244" y="753"/>
                  <a:pt x="2237" y="752"/>
                  <a:pt x="2232" y="753"/>
                </a:cubicBezTo>
                <a:close/>
                <a:moveTo>
                  <a:pt x="2166" y="791"/>
                </a:moveTo>
                <a:cubicBezTo>
                  <a:pt x="2174" y="790"/>
                  <a:pt x="2185" y="793"/>
                  <a:pt x="2189" y="788"/>
                </a:cubicBezTo>
                <a:cubicBezTo>
                  <a:pt x="2181" y="789"/>
                  <a:pt x="2169" y="785"/>
                  <a:pt x="2166" y="791"/>
                </a:cubicBezTo>
                <a:close/>
                <a:moveTo>
                  <a:pt x="60" y="792"/>
                </a:moveTo>
                <a:cubicBezTo>
                  <a:pt x="60" y="795"/>
                  <a:pt x="56" y="797"/>
                  <a:pt x="53" y="797"/>
                </a:cubicBezTo>
                <a:cubicBezTo>
                  <a:pt x="52" y="792"/>
                  <a:pt x="56" y="792"/>
                  <a:pt x="60" y="792"/>
                </a:cubicBezTo>
                <a:close/>
                <a:moveTo>
                  <a:pt x="61" y="802"/>
                </a:moveTo>
                <a:cubicBezTo>
                  <a:pt x="56" y="808"/>
                  <a:pt x="55" y="797"/>
                  <a:pt x="61" y="802"/>
                </a:cubicBezTo>
                <a:close/>
                <a:moveTo>
                  <a:pt x="2161" y="819"/>
                </a:moveTo>
                <a:cubicBezTo>
                  <a:pt x="2157" y="817"/>
                  <a:pt x="2157" y="820"/>
                  <a:pt x="2150" y="819"/>
                </a:cubicBezTo>
                <a:cubicBezTo>
                  <a:pt x="2150" y="815"/>
                  <a:pt x="2163" y="814"/>
                  <a:pt x="2161" y="819"/>
                </a:cubicBezTo>
                <a:close/>
                <a:moveTo>
                  <a:pt x="43" y="827"/>
                </a:moveTo>
                <a:cubicBezTo>
                  <a:pt x="47" y="828"/>
                  <a:pt x="50" y="825"/>
                  <a:pt x="53" y="824"/>
                </a:cubicBezTo>
                <a:cubicBezTo>
                  <a:pt x="55" y="823"/>
                  <a:pt x="58" y="825"/>
                  <a:pt x="57" y="821"/>
                </a:cubicBezTo>
                <a:cubicBezTo>
                  <a:pt x="52" y="823"/>
                  <a:pt x="45" y="823"/>
                  <a:pt x="43" y="827"/>
                </a:cubicBezTo>
                <a:close/>
                <a:moveTo>
                  <a:pt x="76" y="843"/>
                </a:moveTo>
                <a:cubicBezTo>
                  <a:pt x="76" y="842"/>
                  <a:pt x="76" y="841"/>
                  <a:pt x="76" y="840"/>
                </a:cubicBezTo>
                <a:cubicBezTo>
                  <a:pt x="73" y="835"/>
                  <a:pt x="68" y="845"/>
                  <a:pt x="76" y="843"/>
                </a:cubicBezTo>
                <a:close/>
                <a:moveTo>
                  <a:pt x="2184" y="851"/>
                </a:moveTo>
                <a:cubicBezTo>
                  <a:pt x="2184" y="849"/>
                  <a:pt x="2184" y="848"/>
                  <a:pt x="2182" y="848"/>
                </a:cubicBezTo>
                <a:cubicBezTo>
                  <a:pt x="2181" y="847"/>
                  <a:pt x="2181" y="849"/>
                  <a:pt x="2181" y="849"/>
                </a:cubicBezTo>
                <a:cubicBezTo>
                  <a:pt x="2179" y="850"/>
                  <a:pt x="2179" y="848"/>
                  <a:pt x="2179" y="848"/>
                </a:cubicBezTo>
                <a:cubicBezTo>
                  <a:pt x="2175" y="847"/>
                  <a:pt x="2169" y="848"/>
                  <a:pt x="2163" y="848"/>
                </a:cubicBezTo>
                <a:cubicBezTo>
                  <a:pt x="2157" y="848"/>
                  <a:pt x="2150" y="847"/>
                  <a:pt x="2147" y="849"/>
                </a:cubicBezTo>
                <a:cubicBezTo>
                  <a:pt x="2160" y="849"/>
                  <a:pt x="2173" y="849"/>
                  <a:pt x="2184" y="851"/>
                </a:cubicBezTo>
                <a:close/>
                <a:moveTo>
                  <a:pt x="2080" y="880"/>
                </a:moveTo>
                <a:cubicBezTo>
                  <a:pt x="2081" y="880"/>
                  <a:pt x="2082" y="880"/>
                  <a:pt x="2083" y="880"/>
                </a:cubicBezTo>
                <a:cubicBezTo>
                  <a:pt x="2083" y="879"/>
                  <a:pt x="2083" y="877"/>
                  <a:pt x="2084" y="876"/>
                </a:cubicBezTo>
                <a:cubicBezTo>
                  <a:pt x="2082" y="876"/>
                  <a:pt x="2081" y="876"/>
                  <a:pt x="2080" y="876"/>
                </a:cubicBezTo>
                <a:cubicBezTo>
                  <a:pt x="2080" y="877"/>
                  <a:pt x="2080" y="879"/>
                  <a:pt x="2080" y="880"/>
                </a:cubicBezTo>
                <a:close/>
                <a:moveTo>
                  <a:pt x="51" y="881"/>
                </a:moveTo>
                <a:cubicBezTo>
                  <a:pt x="56" y="883"/>
                  <a:pt x="51" y="889"/>
                  <a:pt x="50" y="891"/>
                </a:cubicBezTo>
                <a:cubicBezTo>
                  <a:pt x="45" y="888"/>
                  <a:pt x="52" y="885"/>
                  <a:pt x="51" y="881"/>
                </a:cubicBezTo>
                <a:close/>
                <a:moveTo>
                  <a:pt x="2110" y="881"/>
                </a:moveTo>
                <a:cubicBezTo>
                  <a:pt x="2111" y="885"/>
                  <a:pt x="2103" y="880"/>
                  <a:pt x="2104" y="884"/>
                </a:cubicBezTo>
                <a:cubicBezTo>
                  <a:pt x="2109" y="883"/>
                  <a:pt x="2117" y="886"/>
                  <a:pt x="2120" y="883"/>
                </a:cubicBezTo>
                <a:cubicBezTo>
                  <a:pt x="2115" y="884"/>
                  <a:pt x="2115" y="880"/>
                  <a:pt x="2110" y="881"/>
                </a:cubicBezTo>
                <a:close/>
                <a:moveTo>
                  <a:pt x="2145" y="883"/>
                </a:moveTo>
                <a:cubicBezTo>
                  <a:pt x="2144" y="883"/>
                  <a:pt x="2142" y="883"/>
                  <a:pt x="2141" y="883"/>
                </a:cubicBezTo>
                <a:cubicBezTo>
                  <a:pt x="2139" y="883"/>
                  <a:pt x="2136" y="882"/>
                  <a:pt x="2136" y="884"/>
                </a:cubicBezTo>
                <a:cubicBezTo>
                  <a:pt x="2139" y="883"/>
                  <a:pt x="2145" y="886"/>
                  <a:pt x="2145" y="883"/>
                </a:cubicBezTo>
                <a:close/>
                <a:moveTo>
                  <a:pt x="2172" y="892"/>
                </a:moveTo>
                <a:cubicBezTo>
                  <a:pt x="2169" y="892"/>
                  <a:pt x="2167" y="891"/>
                  <a:pt x="2164" y="891"/>
                </a:cubicBezTo>
                <a:cubicBezTo>
                  <a:pt x="2162" y="891"/>
                  <a:pt x="2161" y="892"/>
                  <a:pt x="2159" y="892"/>
                </a:cubicBezTo>
                <a:cubicBezTo>
                  <a:pt x="2155" y="893"/>
                  <a:pt x="2148" y="891"/>
                  <a:pt x="2148" y="895"/>
                </a:cubicBezTo>
                <a:cubicBezTo>
                  <a:pt x="2163" y="896"/>
                  <a:pt x="2169" y="892"/>
                  <a:pt x="2183" y="895"/>
                </a:cubicBezTo>
                <a:cubicBezTo>
                  <a:pt x="2184" y="890"/>
                  <a:pt x="2176" y="893"/>
                  <a:pt x="2172" y="892"/>
                </a:cubicBezTo>
                <a:close/>
                <a:moveTo>
                  <a:pt x="16" y="905"/>
                </a:moveTo>
                <a:cubicBezTo>
                  <a:pt x="15" y="907"/>
                  <a:pt x="14" y="908"/>
                  <a:pt x="11" y="908"/>
                </a:cubicBezTo>
                <a:cubicBezTo>
                  <a:pt x="12" y="906"/>
                  <a:pt x="13" y="905"/>
                  <a:pt x="16" y="905"/>
                </a:cubicBezTo>
                <a:close/>
                <a:moveTo>
                  <a:pt x="2077" y="945"/>
                </a:moveTo>
                <a:cubicBezTo>
                  <a:pt x="2071" y="946"/>
                  <a:pt x="2077" y="946"/>
                  <a:pt x="2082" y="946"/>
                </a:cubicBezTo>
                <a:cubicBezTo>
                  <a:pt x="2084" y="946"/>
                  <a:pt x="2087" y="950"/>
                  <a:pt x="2088" y="945"/>
                </a:cubicBezTo>
                <a:cubicBezTo>
                  <a:pt x="2083" y="945"/>
                  <a:pt x="2079" y="944"/>
                  <a:pt x="2077" y="945"/>
                </a:cubicBezTo>
                <a:close/>
                <a:moveTo>
                  <a:pt x="50" y="948"/>
                </a:moveTo>
                <a:cubicBezTo>
                  <a:pt x="51" y="953"/>
                  <a:pt x="43" y="950"/>
                  <a:pt x="41" y="953"/>
                </a:cubicBezTo>
                <a:cubicBezTo>
                  <a:pt x="41" y="949"/>
                  <a:pt x="46" y="949"/>
                  <a:pt x="50" y="948"/>
                </a:cubicBezTo>
                <a:close/>
                <a:moveTo>
                  <a:pt x="2023" y="970"/>
                </a:moveTo>
                <a:cubicBezTo>
                  <a:pt x="2023" y="967"/>
                  <a:pt x="2032" y="967"/>
                  <a:pt x="2030" y="972"/>
                </a:cubicBezTo>
                <a:cubicBezTo>
                  <a:pt x="2026" y="972"/>
                  <a:pt x="2026" y="970"/>
                  <a:pt x="2023" y="970"/>
                </a:cubicBezTo>
                <a:close/>
                <a:moveTo>
                  <a:pt x="26" y="976"/>
                </a:moveTo>
                <a:cubicBezTo>
                  <a:pt x="20" y="975"/>
                  <a:pt x="22" y="976"/>
                  <a:pt x="16" y="975"/>
                </a:cubicBezTo>
                <a:cubicBezTo>
                  <a:pt x="15" y="983"/>
                  <a:pt x="26" y="979"/>
                  <a:pt x="26" y="976"/>
                </a:cubicBezTo>
                <a:close/>
                <a:moveTo>
                  <a:pt x="2064" y="983"/>
                </a:moveTo>
                <a:cubicBezTo>
                  <a:pt x="2047" y="983"/>
                  <a:pt x="2073" y="986"/>
                  <a:pt x="2072" y="983"/>
                </a:cubicBezTo>
                <a:cubicBezTo>
                  <a:pt x="2069" y="983"/>
                  <a:pt x="2067" y="983"/>
                  <a:pt x="2064" y="983"/>
                </a:cubicBezTo>
                <a:close/>
                <a:moveTo>
                  <a:pt x="2049" y="1024"/>
                </a:moveTo>
                <a:cubicBezTo>
                  <a:pt x="2048" y="1024"/>
                  <a:pt x="2046" y="1024"/>
                  <a:pt x="2045" y="1024"/>
                </a:cubicBezTo>
                <a:cubicBezTo>
                  <a:pt x="2043" y="1024"/>
                  <a:pt x="2040" y="1024"/>
                  <a:pt x="2040" y="1025"/>
                </a:cubicBezTo>
                <a:cubicBezTo>
                  <a:pt x="2043" y="1025"/>
                  <a:pt x="2049" y="1027"/>
                  <a:pt x="2049" y="1024"/>
                </a:cubicBezTo>
                <a:close/>
                <a:moveTo>
                  <a:pt x="2050" y="1038"/>
                </a:moveTo>
                <a:cubicBezTo>
                  <a:pt x="2049" y="1038"/>
                  <a:pt x="2048" y="1038"/>
                  <a:pt x="2047" y="1038"/>
                </a:cubicBezTo>
                <a:cubicBezTo>
                  <a:pt x="2039" y="1038"/>
                  <a:pt x="2051" y="1043"/>
                  <a:pt x="2050" y="1038"/>
                </a:cubicBezTo>
                <a:close/>
                <a:moveTo>
                  <a:pt x="2059" y="1049"/>
                </a:moveTo>
                <a:cubicBezTo>
                  <a:pt x="2063" y="1049"/>
                  <a:pt x="2065" y="1050"/>
                  <a:pt x="2067" y="1051"/>
                </a:cubicBezTo>
                <a:cubicBezTo>
                  <a:pt x="2067" y="1053"/>
                  <a:pt x="2057" y="1054"/>
                  <a:pt x="2059" y="1049"/>
                </a:cubicBezTo>
                <a:close/>
                <a:moveTo>
                  <a:pt x="75" y="1059"/>
                </a:moveTo>
                <a:cubicBezTo>
                  <a:pt x="85" y="1062"/>
                  <a:pt x="79" y="1053"/>
                  <a:pt x="75" y="1059"/>
                </a:cubicBezTo>
                <a:close/>
                <a:moveTo>
                  <a:pt x="10" y="1060"/>
                </a:moveTo>
                <a:cubicBezTo>
                  <a:pt x="14" y="1061"/>
                  <a:pt x="14" y="1066"/>
                  <a:pt x="12" y="1068"/>
                </a:cubicBezTo>
                <a:cubicBezTo>
                  <a:pt x="9" y="1069"/>
                  <a:pt x="11" y="1063"/>
                  <a:pt x="10" y="1060"/>
                </a:cubicBezTo>
                <a:close/>
                <a:moveTo>
                  <a:pt x="62" y="1084"/>
                </a:moveTo>
                <a:cubicBezTo>
                  <a:pt x="59" y="1086"/>
                  <a:pt x="64" y="1088"/>
                  <a:pt x="61" y="1089"/>
                </a:cubicBezTo>
                <a:cubicBezTo>
                  <a:pt x="56" y="1090"/>
                  <a:pt x="54" y="1087"/>
                  <a:pt x="51" y="1086"/>
                </a:cubicBezTo>
                <a:cubicBezTo>
                  <a:pt x="52" y="1090"/>
                  <a:pt x="48" y="1089"/>
                  <a:pt x="48" y="1092"/>
                </a:cubicBezTo>
                <a:cubicBezTo>
                  <a:pt x="59" y="1090"/>
                  <a:pt x="61" y="1091"/>
                  <a:pt x="75" y="1090"/>
                </a:cubicBezTo>
                <a:cubicBezTo>
                  <a:pt x="75" y="1088"/>
                  <a:pt x="76" y="1087"/>
                  <a:pt x="76" y="1086"/>
                </a:cubicBezTo>
                <a:cubicBezTo>
                  <a:pt x="73" y="1086"/>
                  <a:pt x="65" y="1090"/>
                  <a:pt x="64" y="1087"/>
                </a:cubicBezTo>
                <a:cubicBezTo>
                  <a:pt x="63" y="1083"/>
                  <a:pt x="73" y="1089"/>
                  <a:pt x="70" y="1083"/>
                </a:cubicBezTo>
                <a:cubicBezTo>
                  <a:pt x="66" y="1082"/>
                  <a:pt x="67" y="1085"/>
                  <a:pt x="62" y="1084"/>
                </a:cubicBezTo>
                <a:close/>
                <a:moveTo>
                  <a:pt x="45" y="1089"/>
                </a:moveTo>
                <a:cubicBezTo>
                  <a:pt x="49" y="1090"/>
                  <a:pt x="45" y="1095"/>
                  <a:pt x="40" y="1094"/>
                </a:cubicBezTo>
                <a:cubicBezTo>
                  <a:pt x="40" y="1091"/>
                  <a:pt x="46" y="1093"/>
                  <a:pt x="45" y="1089"/>
                </a:cubicBezTo>
                <a:close/>
                <a:moveTo>
                  <a:pt x="73" y="1105"/>
                </a:moveTo>
                <a:cubicBezTo>
                  <a:pt x="79" y="1107"/>
                  <a:pt x="69" y="1107"/>
                  <a:pt x="70" y="1110"/>
                </a:cubicBezTo>
                <a:cubicBezTo>
                  <a:pt x="64" y="1107"/>
                  <a:pt x="73" y="1107"/>
                  <a:pt x="73" y="1105"/>
                </a:cubicBezTo>
                <a:close/>
                <a:moveTo>
                  <a:pt x="37" y="1148"/>
                </a:moveTo>
                <a:cubicBezTo>
                  <a:pt x="43" y="1152"/>
                  <a:pt x="33" y="1153"/>
                  <a:pt x="37" y="1148"/>
                </a:cubicBezTo>
                <a:close/>
                <a:moveTo>
                  <a:pt x="1982" y="1154"/>
                </a:moveTo>
                <a:cubicBezTo>
                  <a:pt x="1985" y="1155"/>
                  <a:pt x="1987" y="1153"/>
                  <a:pt x="1988" y="1152"/>
                </a:cubicBezTo>
                <a:cubicBezTo>
                  <a:pt x="1992" y="1152"/>
                  <a:pt x="1996" y="1154"/>
                  <a:pt x="1998" y="1151"/>
                </a:cubicBezTo>
                <a:cubicBezTo>
                  <a:pt x="1994" y="1151"/>
                  <a:pt x="1990" y="1151"/>
                  <a:pt x="1985" y="1151"/>
                </a:cubicBezTo>
                <a:cubicBezTo>
                  <a:pt x="1985" y="1153"/>
                  <a:pt x="1983" y="1152"/>
                  <a:pt x="1982" y="1154"/>
                </a:cubicBezTo>
                <a:close/>
                <a:moveTo>
                  <a:pt x="1999" y="1152"/>
                </a:moveTo>
                <a:cubicBezTo>
                  <a:pt x="2002" y="1149"/>
                  <a:pt x="2010" y="1152"/>
                  <a:pt x="2015" y="1151"/>
                </a:cubicBezTo>
                <a:cubicBezTo>
                  <a:pt x="2013" y="1154"/>
                  <a:pt x="2004" y="1151"/>
                  <a:pt x="1999" y="1152"/>
                </a:cubicBezTo>
                <a:close/>
                <a:moveTo>
                  <a:pt x="71" y="1160"/>
                </a:moveTo>
                <a:cubicBezTo>
                  <a:pt x="71" y="1164"/>
                  <a:pt x="65" y="1161"/>
                  <a:pt x="63" y="1162"/>
                </a:cubicBezTo>
                <a:cubicBezTo>
                  <a:pt x="64" y="1157"/>
                  <a:pt x="67" y="1160"/>
                  <a:pt x="71" y="1160"/>
                </a:cubicBezTo>
                <a:close/>
                <a:moveTo>
                  <a:pt x="1910" y="1173"/>
                </a:moveTo>
                <a:cubicBezTo>
                  <a:pt x="1911" y="1173"/>
                  <a:pt x="1913" y="1171"/>
                  <a:pt x="1912" y="1171"/>
                </a:cubicBezTo>
                <a:cubicBezTo>
                  <a:pt x="1914" y="1171"/>
                  <a:pt x="1915" y="1173"/>
                  <a:pt x="1918" y="1173"/>
                </a:cubicBezTo>
                <a:cubicBezTo>
                  <a:pt x="1921" y="1173"/>
                  <a:pt x="1921" y="1172"/>
                  <a:pt x="1925" y="1171"/>
                </a:cubicBezTo>
                <a:cubicBezTo>
                  <a:pt x="1929" y="1171"/>
                  <a:pt x="1935" y="1172"/>
                  <a:pt x="1939" y="1171"/>
                </a:cubicBezTo>
                <a:cubicBezTo>
                  <a:pt x="1949" y="1170"/>
                  <a:pt x="1943" y="1170"/>
                  <a:pt x="1937" y="1170"/>
                </a:cubicBezTo>
                <a:cubicBezTo>
                  <a:pt x="1934" y="1170"/>
                  <a:pt x="1930" y="1170"/>
                  <a:pt x="1926" y="1170"/>
                </a:cubicBezTo>
                <a:cubicBezTo>
                  <a:pt x="1926" y="1168"/>
                  <a:pt x="1926" y="1169"/>
                  <a:pt x="1925" y="1170"/>
                </a:cubicBezTo>
                <a:cubicBezTo>
                  <a:pt x="1922" y="1173"/>
                  <a:pt x="1903" y="1165"/>
                  <a:pt x="1907" y="1173"/>
                </a:cubicBezTo>
                <a:cubicBezTo>
                  <a:pt x="1908" y="1173"/>
                  <a:pt x="1909" y="1173"/>
                  <a:pt x="1910" y="1173"/>
                </a:cubicBezTo>
                <a:close/>
                <a:moveTo>
                  <a:pt x="1943" y="1178"/>
                </a:moveTo>
                <a:cubicBezTo>
                  <a:pt x="1943" y="1178"/>
                  <a:pt x="1943" y="1179"/>
                  <a:pt x="1943" y="1179"/>
                </a:cubicBezTo>
                <a:cubicBezTo>
                  <a:pt x="1941" y="1181"/>
                  <a:pt x="1935" y="1177"/>
                  <a:pt x="1935" y="1181"/>
                </a:cubicBezTo>
                <a:cubicBezTo>
                  <a:pt x="1940" y="1183"/>
                  <a:pt x="1953" y="1178"/>
                  <a:pt x="1959" y="1182"/>
                </a:cubicBezTo>
                <a:cubicBezTo>
                  <a:pt x="1960" y="1176"/>
                  <a:pt x="1949" y="1177"/>
                  <a:pt x="1943" y="1178"/>
                </a:cubicBezTo>
                <a:close/>
                <a:moveTo>
                  <a:pt x="1964" y="1179"/>
                </a:moveTo>
                <a:cubicBezTo>
                  <a:pt x="1963" y="1177"/>
                  <a:pt x="1974" y="1176"/>
                  <a:pt x="1971" y="1181"/>
                </a:cubicBezTo>
                <a:cubicBezTo>
                  <a:pt x="1968" y="1182"/>
                  <a:pt x="1968" y="1178"/>
                  <a:pt x="1964" y="1179"/>
                </a:cubicBezTo>
                <a:close/>
                <a:moveTo>
                  <a:pt x="1979" y="1178"/>
                </a:moveTo>
                <a:cubicBezTo>
                  <a:pt x="1978" y="1178"/>
                  <a:pt x="1977" y="1178"/>
                  <a:pt x="1976" y="1178"/>
                </a:cubicBezTo>
                <a:cubicBezTo>
                  <a:pt x="1968" y="1177"/>
                  <a:pt x="1980" y="1182"/>
                  <a:pt x="1979" y="1178"/>
                </a:cubicBezTo>
                <a:close/>
                <a:moveTo>
                  <a:pt x="59" y="1195"/>
                </a:moveTo>
                <a:cubicBezTo>
                  <a:pt x="56" y="1193"/>
                  <a:pt x="52" y="1197"/>
                  <a:pt x="46" y="1195"/>
                </a:cubicBezTo>
                <a:cubicBezTo>
                  <a:pt x="46" y="1192"/>
                  <a:pt x="59" y="1189"/>
                  <a:pt x="59" y="1195"/>
                </a:cubicBezTo>
                <a:close/>
                <a:moveTo>
                  <a:pt x="1905" y="1194"/>
                </a:moveTo>
                <a:cubicBezTo>
                  <a:pt x="1906" y="1191"/>
                  <a:pt x="1909" y="1192"/>
                  <a:pt x="1911" y="1192"/>
                </a:cubicBezTo>
                <a:cubicBezTo>
                  <a:pt x="1911" y="1196"/>
                  <a:pt x="1907" y="1196"/>
                  <a:pt x="1905" y="1194"/>
                </a:cubicBezTo>
                <a:close/>
                <a:moveTo>
                  <a:pt x="1894" y="1201"/>
                </a:moveTo>
                <a:cubicBezTo>
                  <a:pt x="1889" y="1201"/>
                  <a:pt x="1884" y="1201"/>
                  <a:pt x="1880" y="1201"/>
                </a:cubicBezTo>
                <a:cubicBezTo>
                  <a:pt x="1880" y="1209"/>
                  <a:pt x="1891" y="1205"/>
                  <a:pt x="1894" y="1201"/>
                </a:cubicBezTo>
                <a:close/>
                <a:moveTo>
                  <a:pt x="2058" y="1208"/>
                </a:moveTo>
                <a:cubicBezTo>
                  <a:pt x="2057" y="1210"/>
                  <a:pt x="2056" y="1211"/>
                  <a:pt x="2053" y="1211"/>
                </a:cubicBezTo>
                <a:cubicBezTo>
                  <a:pt x="2053" y="1208"/>
                  <a:pt x="2056" y="1208"/>
                  <a:pt x="2058" y="1208"/>
                </a:cubicBezTo>
                <a:close/>
                <a:moveTo>
                  <a:pt x="216" y="1232"/>
                </a:moveTo>
                <a:cubicBezTo>
                  <a:pt x="211" y="1232"/>
                  <a:pt x="206" y="1231"/>
                  <a:pt x="203" y="1230"/>
                </a:cubicBezTo>
                <a:cubicBezTo>
                  <a:pt x="203" y="1230"/>
                  <a:pt x="201" y="1228"/>
                  <a:pt x="202" y="1228"/>
                </a:cubicBezTo>
                <a:cubicBezTo>
                  <a:pt x="200" y="1228"/>
                  <a:pt x="200" y="1230"/>
                  <a:pt x="197" y="1230"/>
                </a:cubicBezTo>
                <a:cubicBezTo>
                  <a:pt x="197" y="1230"/>
                  <a:pt x="196" y="1229"/>
                  <a:pt x="195" y="1228"/>
                </a:cubicBezTo>
                <a:cubicBezTo>
                  <a:pt x="194" y="1228"/>
                  <a:pt x="192" y="1229"/>
                  <a:pt x="192" y="1230"/>
                </a:cubicBezTo>
                <a:cubicBezTo>
                  <a:pt x="197" y="1233"/>
                  <a:pt x="212" y="1238"/>
                  <a:pt x="216" y="1232"/>
                </a:cubicBezTo>
                <a:close/>
                <a:moveTo>
                  <a:pt x="227" y="1238"/>
                </a:moveTo>
                <a:cubicBezTo>
                  <a:pt x="228" y="1236"/>
                  <a:pt x="231" y="1237"/>
                  <a:pt x="233" y="1236"/>
                </a:cubicBezTo>
                <a:cubicBezTo>
                  <a:pt x="233" y="1240"/>
                  <a:pt x="229" y="1240"/>
                  <a:pt x="227" y="1238"/>
                </a:cubicBezTo>
                <a:close/>
                <a:moveTo>
                  <a:pt x="152" y="1243"/>
                </a:moveTo>
                <a:cubicBezTo>
                  <a:pt x="149" y="1247"/>
                  <a:pt x="143" y="1241"/>
                  <a:pt x="137" y="1243"/>
                </a:cubicBezTo>
                <a:cubicBezTo>
                  <a:pt x="139" y="1237"/>
                  <a:pt x="147" y="1241"/>
                  <a:pt x="152" y="1243"/>
                </a:cubicBezTo>
                <a:close/>
                <a:moveTo>
                  <a:pt x="156" y="1255"/>
                </a:moveTo>
                <a:cubicBezTo>
                  <a:pt x="156" y="1252"/>
                  <a:pt x="164" y="1254"/>
                  <a:pt x="159" y="1257"/>
                </a:cubicBezTo>
                <a:cubicBezTo>
                  <a:pt x="158" y="1257"/>
                  <a:pt x="158" y="1255"/>
                  <a:pt x="156" y="1255"/>
                </a:cubicBezTo>
                <a:close/>
                <a:moveTo>
                  <a:pt x="258" y="1255"/>
                </a:moveTo>
                <a:cubicBezTo>
                  <a:pt x="258" y="1251"/>
                  <a:pt x="261" y="1257"/>
                  <a:pt x="264" y="1255"/>
                </a:cubicBezTo>
                <a:cubicBezTo>
                  <a:pt x="264" y="1259"/>
                  <a:pt x="259" y="1256"/>
                  <a:pt x="258" y="1255"/>
                </a:cubicBezTo>
                <a:close/>
                <a:moveTo>
                  <a:pt x="114" y="1259"/>
                </a:moveTo>
                <a:cubicBezTo>
                  <a:pt x="115" y="1259"/>
                  <a:pt x="120" y="1260"/>
                  <a:pt x="120" y="1260"/>
                </a:cubicBezTo>
                <a:cubicBezTo>
                  <a:pt x="120" y="1260"/>
                  <a:pt x="120" y="1259"/>
                  <a:pt x="120" y="1259"/>
                </a:cubicBezTo>
                <a:cubicBezTo>
                  <a:pt x="123" y="1255"/>
                  <a:pt x="133" y="1261"/>
                  <a:pt x="134" y="1260"/>
                </a:cubicBezTo>
                <a:cubicBezTo>
                  <a:pt x="135" y="1255"/>
                  <a:pt x="128" y="1257"/>
                  <a:pt x="125" y="1257"/>
                </a:cubicBezTo>
                <a:cubicBezTo>
                  <a:pt x="120" y="1257"/>
                  <a:pt x="115" y="1257"/>
                  <a:pt x="112" y="1257"/>
                </a:cubicBezTo>
                <a:cubicBezTo>
                  <a:pt x="112" y="1256"/>
                  <a:pt x="112" y="1255"/>
                  <a:pt x="111" y="1255"/>
                </a:cubicBezTo>
                <a:cubicBezTo>
                  <a:pt x="111" y="1258"/>
                  <a:pt x="112" y="1258"/>
                  <a:pt x="114" y="1259"/>
                </a:cubicBezTo>
                <a:close/>
                <a:moveTo>
                  <a:pt x="163" y="1262"/>
                </a:moveTo>
                <a:cubicBezTo>
                  <a:pt x="161" y="1262"/>
                  <a:pt x="159" y="1262"/>
                  <a:pt x="158" y="1262"/>
                </a:cubicBezTo>
                <a:cubicBezTo>
                  <a:pt x="157" y="1262"/>
                  <a:pt x="155" y="1262"/>
                  <a:pt x="155" y="1263"/>
                </a:cubicBezTo>
                <a:cubicBezTo>
                  <a:pt x="157" y="1262"/>
                  <a:pt x="163" y="1265"/>
                  <a:pt x="163" y="1262"/>
                </a:cubicBezTo>
                <a:close/>
                <a:moveTo>
                  <a:pt x="174" y="1265"/>
                </a:moveTo>
                <a:cubicBezTo>
                  <a:pt x="173" y="1262"/>
                  <a:pt x="182" y="1263"/>
                  <a:pt x="178" y="1267"/>
                </a:cubicBezTo>
                <a:cubicBezTo>
                  <a:pt x="179" y="1266"/>
                  <a:pt x="174" y="1265"/>
                  <a:pt x="174" y="1265"/>
                </a:cubicBezTo>
                <a:close/>
                <a:moveTo>
                  <a:pt x="232" y="1267"/>
                </a:moveTo>
                <a:cubicBezTo>
                  <a:pt x="231" y="1267"/>
                  <a:pt x="229" y="1267"/>
                  <a:pt x="228" y="1267"/>
                </a:cubicBezTo>
                <a:cubicBezTo>
                  <a:pt x="220" y="1266"/>
                  <a:pt x="232" y="1271"/>
                  <a:pt x="232" y="1267"/>
                </a:cubicBezTo>
                <a:close/>
                <a:moveTo>
                  <a:pt x="202" y="1268"/>
                </a:moveTo>
                <a:cubicBezTo>
                  <a:pt x="205" y="1268"/>
                  <a:pt x="205" y="1270"/>
                  <a:pt x="208" y="1270"/>
                </a:cubicBezTo>
                <a:cubicBezTo>
                  <a:pt x="209" y="1272"/>
                  <a:pt x="200" y="1273"/>
                  <a:pt x="202" y="1268"/>
                </a:cubicBezTo>
                <a:close/>
                <a:moveTo>
                  <a:pt x="85" y="1276"/>
                </a:moveTo>
                <a:cubicBezTo>
                  <a:pt x="85" y="1276"/>
                  <a:pt x="85" y="1274"/>
                  <a:pt x="83" y="1274"/>
                </a:cubicBezTo>
                <a:cubicBezTo>
                  <a:pt x="83" y="1274"/>
                  <a:pt x="83" y="1278"/>
                  <a:pt x="82" y="1278"/>
                </a:cubicBezTo>
                <a:cubicBezTo>
                  <a:pt x="86" y="1277"/>
                  <a:pt x="93" y="1280"/>
                  <a:pt x="94" y="1276"/>
                </a:cubicBezTo>
                <a:cubicBezTo>
                  <a:pt x="93" y="1275"/>
                  <a:pt x="88" y="1276"/>
                  <a:pt x="85" y="1276"/>
                </a:cubicBezTo>
                <a:close/>
                <a:moveTo>
                  <a:pt x="230" y="1308"/>
                </a:moveTo>
                <a:cubicBezTo>
                  <a:pt x="229" y="1308"/>
                  <a:pt x="227" y="1308"/>
                  <a:pt x="227" y="1309"/>
                </a:cubicBezTo>
                <a:cubicBezTo>
                  <a:pt x="230" y="1308"/>
                  <a:pt x="235" y="1311"/>
                  <a:pt x="235" y="1308"/>
                </a:cubicBezTo>
                <a:cubicBezTo>
                  <a:pt x="231" y="1307"/>
                  <a:pt x="231" y="1302"/>
                  <a:pt x="225" y="1303"/>
                </a:cubicBezTo>
                <a:cubicBezTo>
                  <a:pt x="223" y="1309"/>
                  <a:pt x="231" y="1304"/>
                  <a:pt x="230" y="1308"/>
                </a:cubicBezTo>
                <a:close/>
                <a:moveTo>
                  <a:pt x="265" y="1319"/>
                </a:moveTo>
                <a:cubicBezTo>
                  <a:pt x="265" y="1321"/>
                  <a:pt x="263" y="1322"/>
                  <a:pt x="261" y="1322"/>
                </a:cubicBezTo>
                <a:cubicBezTo>
                  <a:pt x="261" y="1320"/>
                  <a:pt x="263" y="1319"/>
                  <a:pt x="265" y="1319"/>
                </a:cubicBezTo>
                <a:close/>
                <a:moveTo>
                  <a:pt x="297" y="1324"/>
                </a:moveTo>
                <a:cubicBezTo>
                  <a:pt x="293" y="1324"/>
                  <a:pt x="291" y="1323"/>
                  <a:pt x="289" y="1322"/>
                </a:cubicBezTo>
                <a:cubicBezTo>
                  <a:pt x="292" y="1328"/>
                  <a:pt x="289" y="1325"/>
                  <a:pt x="286" y="1328"/>
                </a:cubicBezTo>
                <a:cubicBezTo>
                  <a:pt x="288" y="1332"/>
                  <a:pt x="290" y="1326"/>
                  <a:pt x="291" y="1330"/>
                </a:cubicBezTo>
                <a:cubicBezTo>
                  <a:pt x="288" y="1332"/>
                  <a:pt x="283" y="1331"/>
                  <a:pt x="282" y="1335"/>
                </a:cubicBezTo>
                <a:cubicBezTo>
                  <a:pt x="285" y="1335"/>
                  <a:pt x="288" y="1335"/>
                  <a:pt x="291" y="1335"/>
                </a:cubicBezTo>
                <a:cubicBezTo>
                  <a:pt x="291" y="1333"/>
                  <a:pt x="291" y="1332"/>
                  <a:pt x="292" y="1332"/>
                </a:cubicBezTo>
                <a:cubicBezTo>
                  <a:pt x="295" y="1330"/>
                  <a:pt x="300" y="1330"/>
                  <a:pt x="301" y="1327"/>
                </a:cubicBezTo>
                <a:cubicBezTo>
                  <a:pt x="305" y="1326"/>
                  <a:pt x="312" y="1329"/>
                  <a:pt x="312" y="1325"/>
                </a:cubicBezTo>
                <a:cubicBezTo>
                  <a:pt x="309" y="1323"/>
                  <a:pt x="301" y="1325"/>
                  <a:pt x="298" y="1322"/>
                </a:cubicBezTo>
                <a:cubicBezTo>
                  <a:pt x="300" y="1326"/>
                  <a:pt x="294" y="1330"/>
                  <a:pt x="294" y="1327"/>
                </a:cubicBezTo>
                <a:cubicBezTo>
                  <a:pt x="295" y="1326"/>
                  <a:pt x="296" y="1325"/>
                  <a:pt x="297" y="1324"/>
                </a:cubicBezTo>
                <a:close/>
                <a:moveTo>
                  <a:pt x="280" y="1330"/>
                </a:moveTo>
                <a:cubicBezTo>
                  <a:pt x="281" y="1330"/>
                  <a:pt x="282" y="1330"/>
                  <a:pt x="283" y="1330"/>
                </a:cubicBezTo>
                <a:cubicBezTo>
                  <a:pt x="283" y="1329"/>
                  <a:pt x="283" y="1328"/>
                  <a:pt x="283" y="1327"/>
                </a:cubicBezTo>
                <a:cubicBezTo>
                  <a:pt x="282" y="1327"/>
                  <a:pt x="281" y="1327"/>
                  <a:pt x="280" y="1327"/>
                </a:cubicBezTo>
                <a:cubicBezTo>
                  <a:pt x="280" y="1328"/>
                  <a:pt x="280" y="1329"/>
                  <a:pt x="280" y="1330"/>
                </a:cubicBezTo>
                <a:close/>
                <a:moveTo>
                  <a:pt x="381" y="1333"/>
                </a:moveTo>
                <a:cubicBezTo>
                  <a:pt x="382" y="1330"/>
                  <a:pt x="390" y="1332"/>
                  <a:pt x="389" y="1336"/>
                </a:cubicBezTo>
                <a:cubicBezTo>
                  <a:pt x="384" y="1337"/>
                  <a:pt x="386" y="1332"/>
                  <a:pt x="381" y="1333"/>
                </a:cubicBezTo>
                <a:close/>
                <a:moveTo>
                  <a:pt x="427" y="1338"/>
                </a:moveTo>
                <a:cubicBezTo>
                  <a:pt x="425" y="1338"/>
                  <a:pt x="424" y="1338"/>
                  <a:pt x="424" y="1339"/>
                </a:cubicBezTo>
                <a:cubicBezTo>
                  <a:pt x="430" y="1341"/>
                  <a:pt x="429" y="1336"/>
                  <a:pt x="431" y="1333"/>
                </a:cubicBezTo>
                <a:cubicBezTo>
                  <a:pt x="428" y="1333"/>
                  <a:pt x="426" y="1333"/>
                  <a:pt x="425" y="1332"/>
                </a:cubicBezTo>
                <a:cubicBezTo>
                  <a:pt x="425" y="1335"/>
                  <a:pt x="427" y="1335"/>
                  <a:pt x="427" y="1338"/>
                </a:cubicBezTo>
                <a:close/>
                <a:moveTo>
                  <a:pt x="402" y="1338"/>
                </a:moveTo>
                <a:cubicBezTo>
                  <a:pt x="408" y="1340"/>
                  <a:pt x="419" y="1341"/>
                  <a:pt x="422" y="1336"/>
                </a:cubicBezTo>
                <a:cubicBezTo>
                  <a:pt x="414" y="1338"/>
                  <a:pt x="405" y="1336"/>
                  <a:pt x="397" y="1335"/>
                </a:cubicBezTo>
                <a:cubicBezTo>
                  <a:pt x="396" y="1339"/>
                  <a:pt x="399" y="1337"/>
                  <a:pt x="402" y="1338"/>
                </a:cubicBezTo>
                <a:close/>
                <a:moveTo>
                  <a:pt x="358" y="1343"/>
                </a:moveTo>
                <a:cubicBezTo>
                  <a:pt x="360" y="1342"/>
                  <a:pt x="366" y="1344"/>
                  <a:pt x="366" y="1341"/>
                </a:cubicBezTo>
                <a:cubicBezTo>
                  <a:pt x="365" y="1341"/>
                  <a:pt x="364" y="1340"/>
                  <a:pt x="364" y="1338"/>
                </a:cubicBezTo>
                <a:cubicBezTo>
                  <a:pt x="362" y="1338"/>
                  <a:pt x="358" y="1337"/>
                  <a:pt x="358" y="1339"/>
                </a:cubicBezTo>
                <a:cubicBezTo>
                  <a:pt x="360" y="1340"/>
                  <a:pt x="359" y="1341"/>
                  <a:pt x="358" y="1343"/>
                </a:cubicBezTo>
                <a:close/>
                <a:moveTo>
                  <a:pt x="2044" y="1346"/>
                </a:moveTo>
                <a:cubicBezTo>
                  <a:pt x="2042" y="1348"/>
                  <a:pt x="2038" y="1349"/>
                  <a:pt x="2034" y="1349"/>
                </a:cubicBezTo>
                <a:cubicBezTo>
                  <a:pt x="2033" y="1343"/>
                  <a:pt x="2041" y="1347"/>
                  <a:pt x="2044" y="1346"/>
                </a:cubicBezTo>
                <a:close/>
                <a:moveTo>
                  <a:pt x="401" y="1363"/>
                </a:moveTo>
                <a:cubicBezTo>
                  <a:pt x="399" y="1365"/>
                  <a:pt x="401" y="1369"/>
                  <a:pt x="397" y="1368"/>
                </a:cubicBezTo>
                <a:cubicBezTo>
                  <a:pt x="396" y="1365"/>
                  <a:pt x="398" y="1363"/>
                  <a:pt x="401" y="1363"/>
                </a:cubicBezTo>
                <a:close/>
                <a:moveTo>
                  <a:pt x="2019" y="1366"/>
                </a:moveTo>
                <a:cubicBezTo>
                  <a:pt x="2018" y="1366"/>
                  <a:pt x="2017" y="1366"/>
                  <a:pt x="2016" y="1366"/>
                </a:cubicBezTo>
                <a:cubicBezTo>
                  <a:pt x="2008" y="1366"/>
                  <a:pt x="2020" y="1371"/>
                  <a:pt x="2019" y="1366"/>
                </a:cubicBezTo>
                <a:close/>
                <a:moveTo>
                  <a:pt x="401" y="1368"/>
                </a:moveTo>
                <a:cubicBezTo>
                  <a:pt x="404" y="1368"/>
                  <a:pt x="404" y="1370"/>
                  <a:pt x="406" y="1370"/>
                </a:cubicBezTo>
                <a:cubicBezTo>
                  <a:pt x="407" y="1373"/>
                  <a:pt x="399" y="1372"/>
                  <a:pt x="401" y="1368"/>
                </a:cubicBezTo>
                <a:close/>
                <a:moveTo>
                  <a:pt x="909" y="1401"/>
                </a:moveTo>
                <a:cubicBezTo>
                  <a:pt x="909" y="1400"/>
                  <a:pt x="909" y="1399"/>
                  <a:pt x="909" y="1398"/>
                </a:cubicBezTo>
                <a:cubicBezTo>
                  <a:pt x="906" y="1393"/>
                  <a:pt x="901" y="1403"/>
                  <a:pt x="909" y="1401"/>
                </a:cubicBezTo>
                <a:close/>
                <a:moveTo>
                  <a:pt x="486" y="1401"/>
                </a:moveTo>
                <a:cubicBezTo>
                  <a:pt x="486" y="1405"/>
                  <a:pt x="481" y="1404"/>
                  <a:pt x="477" y="1404"/>
                </a:cubicBezTo>
                <a:cubicBezTo>
                  <a:pt x="477" y="1400"/>
                  <a:pt x="482" y="1401"/>
                  <a:pt x="486" y="1401"/>
                </a:cubicBezTo>
                <a:close/>
                <a:moveTo>
                  <a:pt x="476" y="1414"/>
                </a:moveTo>
                <a:cubicBezTo>
                  <a:pt x="473" y="1412"/>
                  <a:pt x="472" y="1407"/>
                  <a:pt x="468" y="1406"/>
                </a:cubicBezTo>
                <a:cubicBezTo>
                  <a:pt x="466" y="1413"/>
                  <a:pt x="473" y="1418"/>
                  <a:pt x="476" y="1414"/>
                </a:cubicBezTo>
                <a:close/>
                <a:moveTo>
                  <a:pt x="262" y="1412"/>
                </a:moveTo>
                <a:cubicBezTo>
                  <a:pt x="265" y="1414"/>
                  <a:pt x="266" y="1420"/>
                  <a:pt x="260" y="1420"/>
                </a:cubicBezTo>
                <a:cubicBezTo>
                  <a:pt x="260" y="1417"/>
                  <a:pt x="260" y="1414"/>
                  <a:pt x="262" y="1412"/>
                </a:cubicBezTo>
                <a:close/>
                <a:moveTo>
                  <a:pt x="1955" y="1416"/>
                </a:moveTo>
                <a:cubicBezTo>
                  <a:pt x="1960" y="1418"/>
                  <a:pt x="1953" y="1420"/>
                  <a:pt x="1952" y="1419"/>
                </a:cubicBezTo>
                <a:cubicBezTo>
                  <a:pt x="1951" y="1418"/>
                  <a:pt x="1956" y="1417"/>
                  <a:pt x="1955" y="1416"/>
                </a:cubicBezTo>
                <a:close/>
                <a:moveTo>
                  <a:pt x="1706" y="1425"/>
                </a:moveTo>
                <a:cubicBezTo>
                  <a:pt x="1713" y="1423"/>
                  <a:pt x="1715" y="1426"/>
                  <a:pt x="1717" y="1424"/>
                </a:cubicBezTo>
                <a:cubicBezTo>
                  <a:pt x="1714" y="1422"/>
                  <a:pt x="1707" y="1418"/>
                  <a:pt x="1706" y="1425"/>
                </a:cubicBezTo>
                <a:close/>
                <a:moveTo>
                  <a:pt x="1727" y="1425"/>
                </a:moveTo>
                <a:cubicBezTo>
                  <a:pt x="1728" y="1425"/>
                  <a:pt x="1729" y="1425"/>
                  <a:pt x="1730" y="1425"/>
                </a:cubicBezTo>
                <a:cubicBezTo>
                  <a:pt x="1730" y="1424"/>
                  <a:pt x="1730" y="1423"/>
                  <a:pt x="1730" y="1422"/>
                </a:cubicBezTo>
                <a:cubicBezTo>
                  <a:pt x="1729" y="1422"/>
                  <a:pt x="1728" y="1422"/>
                  <a:pt x="1727" y="1422"/>
                </a:cubicBezTo>
                <a:cubicBezTo>
                  <a:pt x="1727" y="1423"/>
                  <a:pt x="1727" y="1424"/>
                  <a:pt x="1727" y="1425"/>
                </a:cubicBezTo>
                <a:close/>
                <a:moveTo>
                  <a:pt x="1644" y="1424"/>
                </a:moveTo>
                <a:cubicBezTo>
                  <a:pt x="1648" y="1423"/>
                  <a:pt x="1649" y="1425"/>
                  <a:pt x="1649" y="1428"/>
                </a:cubicBezTo>
                <a:cubicBezTo>
                  <a:pt x="1646" y="1429"/>
                  <a:pt x="1644" y="1427"/>
                  <a:pt x="1644" y="1424"/>
                </a:cubicBezTo>
                <a:close/>
                <a:moveTo>
                  <a:pt x="1694" y="1425"/>
                </a:moveTo>
                <a:cubicBezTo>
                  <a:pt x="1696" y="1425"/>
                  <a:pt x="1700" y="1425"/>
                  <a:pt x="1697" y="1424"/>
                </a:cubicBezTo>
                <a:cubicBezTo>
                  <a:pt x="1690" y="1425"/>
                  <a:pt x="1678" y="1420"/>
                  <a:pt x="1675" y="1427"/>
                </a:cubicBezTo>
                <a:cubicBezTo>
                  <a:pt x="1683" y="1425"/>
                  <a:pt x="1685" y="1427"/>
                  <a:pt x="1694" y="1425"/>
                </a:cubicBezTo>
                <a:close/>
                <a:moveTo>
                  <a:pt x="542" y="1436"/>
                </a:moveTo>
                <a:cubicBezTo>
                  <a:pt x="540" y="1436"/>
                  <a:pt x="532" y="1436"/>
                  <a:pt x="537" y="1438"/>
                </a:cubicBezTo>
                <a:cubicBezTo>
                  <a:pt x="543" y="1437"/>
                  <a:pt x="546" y="1441"/>
                  <a:pt x="553" y="1439"/>
                </a:cubicBezTo>
                <a:cubicBezTo>
                  <a:pt x="555" y="1433"/>
                  <a:pt x="546" y="1439"/>
                  <a:pt x="546" y="1435"/>
                </a:cubicBezTo>
                <a:cubicBezTo>
                  <a:pt x="544" y="1432"/>
                  <a:pt x="548" y="1429"/>
                  <a:pt x="543" y="1427"/>
                </a:cubicBezTo>
                <a:cubicBezTo>
                  <a:pt x="541" y="1429"/>
                  <a:pt x="541" y="1432"/>
                  <a:pt x="542" y="1436"/>
                </a:cubicBezTo>
                <a:close/>
                <a:moveTo>
                  <a:pt x="1444" y="1449"/>
                </a:moveTo>
                <a:cubicBezTo>
                  <a:pt x="1441" y="1449"/>
                  <a:pt x="1439" y="1448"/>
                  <a:pt x="1438" y="1446"/>
                </a:cubicBezTo>
                <a:cubicBezTo>
                  <a:pt x="1442" y="1442"/>
                  <a:pt x="1437" y="1437"/>
                  <a:pt x="1435" y="1435"/>
                </a:cubicBezTo>
                <a:cubicBezTo>
                  <a:pt x="1438" y="1442"/>
                  <a:pt x="1430" y="1445"/>
                  <a:pt x="1436" y="1450"/>
                </a:cubicBezTo>
                <a:cubicBezTo>
                  <a:pt x="1433" y="1450"/>
                  <a:pt x="1432" y="1452"/>
                  <a:pt x="1431" y="1454"/>
                </a:cubicBezTo>
                <a:cubicBezTo>
                  <a:pt x="1430" y="1454"/>
                  <a:pt x="1428" y="1455"/>
                  <a:pt x="1427" y="1457"/>
                </a:cubicBezTo>
                <a:cubicBezTo>
                  <a:pt x="1429" y="1457"/>
                  <a:pt x="1428" y="1459"/>
                  <a:pt x="1428" y="1462"/>
                </a:cubicBezTo>
                <a:cubicBezTo>
                  <a:pt x="1426" y="1461"/>
                  <a:pt x="1421" y="1463"/>
                  <a:pt x="1419" y="1462"/>
                </a:cubicBezTo>
                <a:cubicBezTo>
                  <a:pt x="1418" y="1461"/>
                  <a:pt x="1419" y="1458"/>
                  <a:pt x="1417" y="1458"/>
                </a:cubicBezTo>
                <a:cubicBezTo>
                  <a:pt x="1416" y="1461"/>
                  <a:pt x="1413" y="1462"/>
                  <a:pt x="1413" y="1465"/>
                </a:cubicBezTo>
                <a:cubicBezTo>
                  <a:pt x="1424" y="1463"/>
                  <a:pt x="1412" y="1477"/>
                  <a:pt x="1417" y="1479"/>
                </a:cubicBezTo>
                <a:cubicBezTo>
                  <a:pt x="1418" y="1478"/>
                  <a:pt x="1418" y="1476"/>
                  <a:pt x="1419" y="1474"/>
                </a:cubicBezTo>
                <a:cubicBezTo>
                  <a:pt x="1419" y="1474"/>
                  <a:pt x="1420" y="1474"/>
                  <a:pt x="1420" y="1474"/>
                </a:cubicBezTo>
                <a:cubicBezTo>
                  <a:pt x="1421" y="1472"/>
                  <a:pt x="1419" y="1466"/>
                  <a:pt x="1422" y="1465"/>
                </a:cubicBezTo>
                <a:cubicBezTo>
                  <a:pt x="1425" y="1465"/>
                  <a:pt x="1426" y="1466"/>
                  <a:pt x="1427" y="1468"/>
                </a:cubicBezTo>
                <a:cubicBezTo>
                  <a:pt x="1427" y="1472"/>
                  <a:pt x="1424" y="1473"/>
                  <a:pt x="1423" y="1476"/>
                </a:cubicBezTo>
                <a:cubicBezTo>
                  <a:pt x="1427" y="1477"/>
                  <a:pt x="1427" y="1481"/>
                  <a:pt x="1429" y="1484"/>
                </a:cubicBezTo>
                <a:cubicBezTo>
                  <a:pt x="1426" y="1484"/>
                  <a:pt x="1428" y="1491"/>
                  <a:pt x="1431" y="1490"/>
                </a:cubicBezTo>
                <a:cubicBezTo>
                  <a:pt x="1432" y="1485"/>
                  <a:pt x="1429" y="1475"/>
                  <a:pt x="1436" y="1476"/>
                </a:cubicBezTo>
                <a:cubicBezTo>
                  <a:pt x="1436" y="1472"/>
                  <a:pt x="1433" y="1472"/>
                  <a:pt x="1434" y="1468"/>
                </a:cubicBezTo>
                <a:cubicBezTo>
                  <a:pt x="1438" y="1467"/>
                  <a:pt x="1439" y="1463"/>
                  <a:pt x="1444" y="1463"/>
                </a:cubicBezTo>
                <a:cubicBezTo>
                  <a:pt x="1448" y="1465"/>
                  <a:pt x="1451" y="1469"/>
                  <a:pt x="1450" y="1477"/>
                </a:cubicBezTo>
                <a:cubicBezTo>
                  <a:pt x="1458" y="1475"/>
                  <a:pt x="1463" y="1474"/>
                  <a:pt x="1471" y="1476"/>
                </a:cubicBezTo>
                <a:cubicBezTo>
                  <a:pt x="1473" y="1473"/>
                  <a:pt x="1473" y="1469"/>
                  <a:pt x="1478" y="1470"/>
                </a:cubicBezTo>
                <a:cubicBezTo>
                  <a:pt x="1480" y="1471"/>
                  <a:pt x="1484" y="1471"/>
                  <a:pt x="1485" y="1474"/>
                </a:cubicBezTo>
                <a:cubicBezTo>
                  <a:pt x="1488" y="1477"/>
                  <a:pt x="1486" y="1484"/>
                  <a:pt x="1490" y="1485"/>
                </a:cubicBezTo>
                <a:cubicBezTo>
                  <a:pt x="1491" y="1483"/>
                  <a:pt x="1491" y="1482"/>
                  <a:pt x="1493" y="1481"/>
                </a:cubicBezTo>
                <a:cubicBezTo>
                  <a:pt x="1492" y="1489"/>
                  <a:pt x="1498" y="1481"/>
                  <a:pt x="1499" y="1487"/>
                </a:cubicBezTo>
                <a:cubicBezTo>
                  <a:pt x="1497" y="1487"/>
                  <a:pt x="1495" y="1487"/>
                  <a:pt x="1494" y="1489"/>
                </a:cubicBezTo>
                <a:cubicBezTo>
                  <a:pt x="1499" y="1489"/>
                  <a:pt x="1492" y="1491"/>
                  <a:pt x="1493" y="1493"/>
                </a:cubicBezTo>
                <a:cubicBezTo>
                  <a:pt x="1499" y="1493"/>
                  <a:pt x="1494" y="1497"/>
                  <a:pt x="1494" y="1498"/>
                </a:cubicBezTo>
                <a:cubicBezTo>
                  <a:pt x="1494" y="1497"/>
                  <a:pt x="1496" y="1501"/>
                  <a:pt x="1496" y="1501"/>
                </a:cubicBezTo>
                <a:cubicBezTo>
                  <a:pt x="1496" y="1503"/>
                  <a:pt x="1497" y="1504"/>
                  <a:pt x="1499" y="1504"/>
                </a:cubicBezTo>
                <a:cubicBezTo>
                  <a:pt x="1499" y="1499"/>
                  <a:pt x="1499" y="1494"/>
                  <a:pt x="1497" y="1490"/>
                </a:cubicBezTo>
                <a:cubicBezTo>
                  <a:pt x="1499" y="1490"/>
                  <a:pt x="1501" y="1489"/>
                  <a:pt x="1502" y="1489"/>
                </a:cubicBezTo>
                <a:cubicBezTo>
                  <a:pt x="1502" y="1495"/>
                  <a:pt x="1507" y="1498"/>
                  <a:pt x="1513" y="1495"/>
                </a:cubicBezTo>
                <a:cubicBezTo>
                  <a:pt x="1512" y="1499"/>
                  <a:pt x="1506" y="1498"/>
                  <a:pt x="1506" y="1503"/>
                </a:cubicBezTo>
                <a:cubicBezTo>
                  <a:pt x="1510" y="1503"/>
                  <a:pt x="1511" y="1506"/>
                  <a:pt x="1516" y="1504"/>
                </a:cubicBezTo>
                <a:cubicBezTo>
                  <a:pt x="1517" y="1500"/>
                  <a:pt x="1514" y="1499"/>
                  <a:pt x="1514" y="1495"/>
                </a:cubicBezTo>
                <a:cubicBezTo>
                  <a:pt x="1518" y="1495"/>
                  <a:pt x="1519" y="1494"/>
                  <a:pt x="1519" y="1490"/>
                </a:cubicBezTo>
                <a:cubicBezTo>
                  <a:pt x="1515" y="1489"/>
                  <a:pt x="1516" y="1490"/>
                  <a:pt x="1510" y="1489"/>
                </a:cubicBezTo>
                <a:cubicBezTo>
                  <a:pt x="1509" y="1490"/>
                  <a:pt x="1510" y="1493"/>
                  <a:pt x="1508" y="1493"/>
                </a:cubicBezTo>
                <a:cubicBezTo>
                  <a:pt x="1504" y="1491"/>
                  <a:pt x="1503" y="1487"/>
                  <a:pt x="1502" y="1482"/>
                </a:cubicBezTo>
                <a:cubicBezTo>
                  <a:pt x="1500" y="1482"/>
                  <a:pt x="1498" y="1481"/>
                  <a:pt x="1498" y="1479"/>
                </a:cubicBezTo>
                <a:cubicBezTo>
                  <a:pt x="1499" y="1479"/>
                  <a:pt x="1499" y="1478"/>
                  <a:pt x="1499" y="1476"/>
                </a:cubicBezTo>
                <a:cubicBezTo>
                  <a:pt x="1497" y="1476"/>
                  <a:pt x="1495" y="1476"/>
                  <a:pt x="1495" y="1474"/>
                </a:cubicBezTo>
                <a:cubicBezTo>
                  <a:pt x="1498" y="1475"/>
                  <a:pt x="1495" y="1469"/>
                  <a:pt x="1496" y="1466"/>
                </a:cubicBezTo>
                <a:cubicBezTo>
                  <a:pt x="1499" y="1466"/>
                  <a:pt x="1501" y="1465"/>
                  <a:pt x="1503" y="1463"/>
                </a:cubicBezTo>
                <a:cubicBezTo>
                  <a:pt x="1493" y="1463"/>
                  <a:pt x="1497" y="1449"/>
                  <a:pt x="1495" y="1446"/>
                </a:cubicBezTo>
                <a:cubicBezTo>
                  <a:pt x="1489" y="1445"/>
                  <a:pt x="1490" y="1451"/>
                  <a:pt x="1483" y="1449"/>
                </a:cubicBezTo>
                <a:cubicBezTo>
                  <a:pt x="1482" y="1442"/>
                  <a:pt x="1475" y="1441"/>
                  <a:pt x="1478" y="1435"/>
                </a:cubicBezTo>
                <a:cubicBezTo>
                  <a:pt x="1476" y="1435"/>
                  <a:pt x="1473" y="1435"/>
                  <a:pt x="1471" y="1435"/>
                </a:cubicBezTo>
                <a:cubicBezTo>
                  <a:pt x="1469" y="1439"/>
                  <a:pt x="1473" y="1439"/>
                  <a:pt x="1472" y="1444"/>
                </a:cubicBezTo>
                <a:cubicBezTo>
                  <a:pt x="1474" y="1444"/>
                  <a:pt x="1476" y="1444"/>
                  <a:pt x="1477" y="1446"/>
                </a:cubicBezTo>
                <a:cubicBezTo>
                  <a:pt x="1477" y="1449"/>
                  <a:pt x="1475" y="1451"/>
                  <a:pt x="1475" y="1454"/>
                </a:cubicBezTo>
                <a:cubicBezTo>
                  <a:pt x="1474" y="1458"/>
                  <a:pt x="1477" y="1463"/>
                  <a:pt x="1473" y="1466"/>
                </a:cubicBezTo>
                <a:cubicBezTo>
                  <a:pt x="1468" y="1465"/>
                  <a:pt x="1467" y="1469"/>
                  <a:pt x="1462" y="1468"/>
                </a:cubicBezTo>
                <a:cubicBezTo>
                  <a:pt x="1462" y="1466"/>
                  <a:pt x="1464" y="1466"/>
                  <a:pt x="1464" y="1463"/>
                </a:cubicBezTo>
                <a:cubicBezTo>
                  <a:pt x="1459" y="1460"/>
                  <a:pt x="1456" y="1456"/>
                  <a:pt x="1453" y="1450"/>
                </a:cubicBezTo>
                <a:cubicBezTo>
                  <a:pt x="1452" y="1449"/>
                  <a:pt x="1454" y="1446"/>
                  <a:pt x="1453" y="1444"/>
                </a:cubicBezTo>
                <a:cubicBezTo>
                  <a:pt x="1453" y="1444"/>
                  <a:pt x="1452" y="1444"/>
                  <a:pt x="1452" y="1443"/>
                </a:cubicBezTo>
                <a:cubicBezTo>
                  <a:pt x="1452" y="1442"/>
                  <a:pt x="1452" y="1440"/>
                  <a:pt x="1452" y="1439"/>
                </a:cubicBezTo>
                <a:cubicBezTo>
                  <a:pt x="1451" y="1439"/>
                  <a:pt x="1448" y="1440"/>
                  <a:pt x="1449" y="1438"/>
                </a:cubicBezTo>
                <a:cubicBezTo>
                  <a:pt x="1451" y="1438"/>
                  <a:pt x="1454" y="1432"/>
                  <a:pt x="1449" y="1433"/>
                </a:cubicBezTo>
                <a:cubicBezTo>
                  <a:pt x="1446" y="1437"/>
                  <a:pt x="1450" y="1448"/>
                  <a:pt x="1444" y="1449"/>
                </a:cubicBezTo>
                <a:close/>
                <a:moveTo>
                  <a:pt x="1481" y="1455"/>
                </a:moveTo>
                <a:cubicBezTo>
                  <a:pt x="1482" y="1456"/>
                  <a:pt x="1483" y="1457"/>
                  <a:pt x="1484" y="1457"/>
                </a:cubicBezTo>
                <a:cubicBezTo>
                  <a:pt x="1484" y="1458"/>
                  <a:pt x="1482" y="1458"/>
                  <a:pt x="1482" y="1460"/>
                </a:cubicBezTo>
                <a:cubicBezTo>
                  <a:pt x="1481" y="1460"/>
                  <a:pt x="1481" y="1458"/>
                  <a:pt x="1479" y="1458"/>
                </a:cubicBezTo>
                <a:cubicBezTo>
                  <a:pt x="1480" y="1457"/>
                  <a:pt x="1481" y="1457"/>
                  <a:pt x="1481" y="1455"/>
                </a:cubicBezTo>
                <a:close/>
                <a:moveTo>
                  <a:pt x="1482" y="1462"/>
                </a:moveTo>
                <a:cubicBezTo>
                  <a:pt x="1484" y="1462"/>
                  <a:pt x="1487" y="1462"/>
                  <a:pt x="1489" y="1462"/>
                </a:cubicBezTo>
                <a:cubicBezTo>
                  <a:pt x="1489" y="1463"/>
                  <a:pt x="1489" y="1464"/>
                  <a:pt x="1489" y="1465"/>
                </a:cubicBezTo>
                <a:cubicBezTo>
                  <a:pt x="1487" y="1465"/>
                  <a:pt x="1484" y="1465"/>
                  <a:pt x="1482" y="1465"/>
                </a:cubicBezTo>
                <a:cubicBezTo>
                  <a:pt x="1482" y="1464"/>
                  <a:pt x="1482" y="1463"/>
                  <a:pt x="1482" y="1462"/>
                </a:cubicBezTo>
                <a:close/>
                <a:moveTo>
                  <a:pt x="1612" y="1435"/>
                </a:moveTo>
                <a:cubicBezTo>
                  <a:pt x="1610" y="1435"/>
                  <a:pt x="1609" y="1435"/>
                  <a:pt x="1607" y="1435"/>
                </a:cubicBezTo>
                <a:cubicBezTo>
                  <a:pt x="1606" y="1435"/>
                  <a:pt x="1604" y="1435"/>
                  <a:pt x="1604" y="1436"/>
                </a:cubicBezTo>
                <a:cubicBezTo>
                  <a:pt x="1606" y="1435"/>
                  <a:pt x="1612" y="1438"/>
                  <a:pt x="1612" y="1435"/>
                </a:cubicBezTo>
                <a:close/>
                <a:moveTo>
                  <a:pt x="567" y="1439"/>
                </a:moveTo>
                <a:cubicBezTo>
                  <a:pt x="568" y="1439"/>
                  <a:pt x="570" y="1439"/>
                  <a:pt x="571" y="1439"/>
                </a:cubicBezTo>
                <a:cubicBezTo>
                  <a:pt x="574" y="1438"/>
                  <a:pt x="579" y="1439"/>
                  <a:pt x="581" y="1436"/>
                </a:cubicBezTo>
                <a:cubicBezTo>
                  <a:pt x="576" y="1438"/>
                  <a:pt x="566" y="1433"/>
                  <a:pt x="567" y="1439"/>
                </a:cubicBezTo>
                <a:close/>
                <a:moveTo>
                  <a:pt x="288" y="1441"/>
                </a:moveTo>
                <a:cubicBezTo>
                  <a:pt x="289" y="1441"/>
                  <a:pt x="290" y="1441"/>
                  <a:pt x="291" y="1441"/>
                </a:cubicBezTo>
                <a:cubicBezTo>
                  <a:pt x="291" y="1440"/>
                  <a:pt x="291" y="1439"/>
                  <a:pt x="291" y="1438"/>
                </a:cubicBezTo>
                <a:cubicBezTo>
                  <a:pt x="290" y="1438"/>
                  <a:pt x="289" y="1438"/>
                  <a:pt x="288" y="1438"/>
                </a:cubicBezTo>
                <a:cubicBezTo>
                  <a:pt x="288" y="1439"/>
                  <a:pt x="288" y="1440"/>
                  <a:pt x="288" y="1441"/>
                </a:cubicBezTo>
                <a:close/>
                <a:moveTo>
                  <a:pt x="697" y="1449"/>
                </a:moveTo>
                <a:cubicBezTo>
                  <a:pt x="701" y="1450"/>
                  <a:pt x="709" y="1447"/>
                  <a:pt x="705" y="1444"/>
                </a:cubicBezTo>
                <a:cubicBezTo>
                  <a:pt x="705" y="1446"/>
                  <a:pt x="702" y="1446"/>
                  <a:pt x="700" y="1446"/>
                </a:cubicBezTo>
                <a:cubicBezTo>
                  <a:pt x="700" y="1445"/>
                  <a:pt x="700" y="1444"/>
                  <a:pt x="699" y="1444"/>
                </a:cubicBezTo>
                <a:cubicBezTo>
                  <a:pt x="699" y="1446"/>
                  <a:pt x="698" y="1448"/>
                  <a:pt x="697" y="1449"/>
                </a:cubicBezTo>
                <a:close/>
                <a:moveTo>
                  <a:pt x="988" y="1446"/>
                </a:moveTo>
                <a:cubicBezTo>
                  <a:pt x="990" y="1445"/>
                  <a:pt x="991" y="1451"/>
                  <a:pt x="990" y="1452"/>
                </a:cubicBezTo>
                <a:cubicBezTo>
                  <a:pt x="989" y="1453"/>
                  <a:pt x="985" y="1448"/>
                  <a:pt x="988" y="1446"/>
                </a:cubicBezTo>
                <a:close/>
                <a:moveTo>
                  <a:pt x="1170" y="1446"/>
                </a:moveTo>
                <a:cubicBezTo>
                  <a:pt x="1177" y="1447"/>
                  <a:pt x="1168" y="1455"/>
                  <a:pt x="1170" y="1446"/>
                </a:cubicBezTo>
                <a:close/>
                <a:moveTo>
                  <a:pt x="1261" y="1446"/>
                </a:moveTo>
                <a:cubicBezTo>
                  <a:pt x="1264" y="1448"/>
                  <a:pt x="1264" y="1452"/>
                  <a:pt x="1264" y="1457"/>
                </a:cubicBezTo>
                <a:cubicBezTo>
                  <a:pt x="1262" y="1454"/>
                  <a:pt x="1257" y="1450"/>
                  <a:pt x="1261" y="1446"/>
                </a:cubicBezTo>
                <a:close/>
                <a:moveTo>
                  <a:pt x="568" y="1447"/>
                </a:moveTo>
                <a:cubicBezTo>
                  <a:pt x="571" y="1447"/>
                  <a:pt x="572" y="1456"/>
                  <a:pt x="567" y="1454"/>
                </a:cubicBezTo>
                <a:cubicBezTo>
                  <a:pt x="568" y="1452"/>
                  <a:pt x="569" y="1450"/>
                  <a:pt x="568" y="1447"/>
                </a:cubicBezTo>
                <a:close/>
                <a:moveTo>
                  <a:pt x="287" y="1449"/>
                </a:moveTo>
                <a:cubicBezTo>
                  <a:pt x="296" y="1451"/>
                  <a:pt x="281" y="1456"/>
                  <a:pt x="287" y="1449"/>
                </a:cubicBezTo>
                <a:close/>
                <a:moveTo>
                  <a:pt x="598" y="1452"/>
                </a:moveTo>
                <a:cubicBezTo>
                  <a:pt x="599" y="1452"/>
                  <a:pt x="600" y="1452"/>
                  <a:pt x="601" y="1452"/>
                </a:cubicBezTo>
                <a:cubicBezTo>
                  <a:pt x="601" y="1451"/>
                  <a:pt x="601" y="1450"/>
                  <a:pt x="601" y="1449"/>
                </a:cubicBezTo>
                <a:cubicBezTo>
                  <a:pt x="600" y="1449"/>
                  <a:pt x="599" y="1449"/>
                  <a:pt x="598" y="1449"/>
                </a:cubicBezTo>
                <a:cubicBezTo>
                  <a:pt x="598" y="1450"/>
                  <a:pt x="598" y="1451"/>
                  <a:pt x="598" y="1452"/>
                </a:cubicBezTo>
                <a:close/>
                <a:moveTo>
                  <a:pt x="1067" y="1452"/>
                </a:moveTo>
                <a:cubicBezTo>
                  <a:pt x="1068" y="1448"/>
                  <a:pt x="1074" y="1451"/>
                  <a:pt x="1075" y="1452"/>
                </a:cubicBezTo>
                <a:cubicBezTo>
                  <a:pt x="1075" y="1456"/>
                  <a:pt x="1068" y="1453"/>
                  <a:pt x="1067" y="1452"/>
                </a:cubicBezTo>
                <a:close/>
                <a:moveTo>
                  <a:pt x="1275" y="1463"/>
                </a:moveTo>
                <a:cubicBezTo>
                  <a:pt x="1274" y="1464"/>
                  <a:pt x="1265" y="1462"/>
                  <a:pt x="1270" y="1465"/>
                </a:cubicBezTo>
                <a:cubicBezTo>
                  <a:pt x="1277" y="1464"/>
                  <a:pt x="1274" y="1470"/>
                  <a:pt x="1280" y="1466"/>
                </a:cubicBezTo>
                <a:cubicBezTo>
                  <a:pt x="1280" y="1468"/>
                  <a:pt x="1281" y="1468"/>
                  <a:pt x="1281" y="1470"/>
                </a:cubicBezTo>
                <a:cubicBezTo>
                  <a:pt x="1281" y="1472"/>
                  <a:pt x="1279" y="1473"/>
                  <a:pt x="1279" y="1476"/>
                </a:cubicBezTo>
                <a:cubicBezTo>
                  <a:pt x="1281" y="1476"/>
                  <a:pt x="1284" y="1476"/>
                  <a:pt x="1284" y="1477"/>
                </a:cubicBezTo>
                <a:cubicBezTo>
                  <a:pt x="1287" y="1481"/>
                  <a:pt x="1284" y="1484"/>
                  <a:pt x="1284" y="1485"/>
                </a:cubicBezTo>
                <a:cubicBezTo>
                  <a:pt x="1284" y="1486"/>
                  <a:pt x="1287" y="1488"/>
                  <a:pt x="1287" y="1489"/>
                </a:cubicBezTo>
                <a:cubicBezTo>
                  <a:pt x="1288" y="1491"/>
                  <a:pt x="1287" y="1493"/>
                  <a:pt x="1290" y="1493"/>
                </a:cubicBezTo>
                <a:cubicBezTo>
                  <a:pt x="1287" y="1487"/>
                  <a:pt x="1292" y="1486"/>
                  <a:pt x="1293" y="1481"/>
                </a:cubicBezTo>
                <a:cubicBezTo>
                  <a:pt x="1291" y="1481"/>
                  <a:pt x="1289" y="1479"/>
                  <a:pt x="1289" y="1477"/>
                </a:cubicBezTo>
                <a:cubicBezTo>
                  <a:pt x="1293" y="1473"/>
                  <a:pt x="1293" y="1473"/>
                  <a:pt x="1292" y="1465"/>
                </a:cubicBezTo>
                <a:cubicBezTo>
                  <a:pt x="1288" y="1462"/>
                  <a:pt x="1280" y="1458"/>
                  <a:pt x="1277" y="1455"/>
                </a:cubicBezTo>
                <a:cubicBezTo>
                  <a:pt x="1276" y="1454"/>
                  <a:pt x="1277" y="1450"/>
                  <a:pt x="1275" y="1454"/>
                </a:cubicBezTo>
                <a:cubicBezTo>
                  <a:pt x="1274" y="1458"/>
                  <a:pt x="1277" y="1460"/>
                  <a:pt x="1275" y="1463"/>
                </a:cubicBezTo>
                <a:close/>
                <a:moveTo>
                  <a:pt x="288" y="1457"/>
                </a:moveTo>
                <a:cubicBezTo>
                  <a:pt x="288" y="1456"/>
                  <a:pt x="294" y="1454"/>
                  <a:pt x="295" y="1455"/>
                </a:cubicBezTo>
                <a:cubicBezTo>
                  <a:pt x="295" y="1456"/>
                  <a:pt x="291" y="1460"/>
                  <a:pt x="288" y="1457"/>
                </a:cubicBezTo>
                <a:close/>
                <a:moveTo>
                  <a:pt x="1215" y="1468"/>
                </a:moveTo>
                <a:cubicBezTo>
                  <a:pt x="1213" y="1469"/>
                  <a:pt x="1211" y="1470"/>
                  <a:pt x="1210" y="1471"/>
                </a:cubicBezTo>
                <a:cubicBezTo>
                  <a:pt x="1216" y="1470"/>
                  <a:pt x="1215" y="1478"/>
                  <a:pt x="1219" y="1479"/>
                </a:cubicBezTo>
                <a:cubicBezTo>
                  <a:pt x="1220" y="1475"/>
                  <a:pt x="1219" y="1473"/>
                  <a:pt x="1218" y="1471"/>
                </a:cubicBezTo>
                <a:cubicBezTo>
                  <a:pt x="1219" y="1468"/>
                  <a:pt x="1225" y="1471"/>
                  <a:pt x="1225" y="1468"/>
                </a:cubicBezTo>
                <a:cubicBezTo>
                  <a:pt x="1215" y="1471"/>
                  <a:pt x="1223" y="1455"/>
                  <a:pt x="1216" y="1455"/>
                </a:cubicBezTo>
                <a:cubicBezTo>
                  <a:pt x="1216" y="1460"/>
                  <a:pt x="1213" y="1462"/>
                  <a:pt x="1215" y="1468"/>
                </a:cubicBezTo>
                <a:close/>
                <a:moveTo>
                  <a:pt x="1074" y="1489"/>
                </a:moveTo>
                <a:cubicBezTo>
                  <a:pt x="1071" y="1489"/>
                  <a:pt x="1073" y="1493"/>
                  <a:pt x="1071" y="1493"/>
                </a:cubicBezTo>
                <a:cubicBezTo>
                  <a:pt x="1067" y="1493"/>
                  <a:pt x="1066" y="1491"/>
                  <a:pt x="1061" y="1492"/>
                </a:cubicBezTo>
                <a:cubicBezTo>
                  <a:pt x="1061" y="1490"/>
                  <a:pt x="1059" y="1489"/>
                  <a:pt x="1058" y="1487"/>
                </a:cubicBezTo>
                <a:cubicBezTo>
                  <a:pt x="1057" y="1486"/>
                  <a:pt x="1058" y="1483"/>
                  <a:pt x="1057" y="1482"/>
                </a:cubicBezTo>
                <a:cubicBezTo>
                  <a:pt x="1056" y="1482"/>
                  <a:pt x="1054" y="1483"/>
                  <a:pt x="1054" y="1482"/>
                </a:cubicBezTo>
                <a:cubicBezTo>
                  <a:pt x="1051" y="1479"/>
                  <a:pt x="1050" y="1474"/>
                  <a:pt x="1046" y="1471"/>
                </a:cubicBezTo>
                <a:cubicBezTo>
                  <a:pt x="1047" y="1474"/>
                  <a:pt x="1044" y="1476"/>
                  <a:pt x="1044" y="1477"/>
                </a:cubicBezTo>
                <a:cubicBezTo>
                  <a:pt x="1044" y="1479"/>
                  <a:pt x="1046" y="1479"/>
                  <a:pt x="1046" y="1479"/>
                </a:cubicBezTo>
                <a:cubicBezTo>
                  <a:pt x="1046" y="1482"/>
                  <a:pt x="1047" y="1488"/>
                  <a:pt x="1047" y="1490"/>
                </a:cubicBezTo>
                <a:cubicBezTo>
                  <a:pt x="1049" y="1493"/>
                  <a:pt x="1054" y="1493"/>
                  <a:pt x="1052" y="1496"/>
                </a:cubicBezTo>
                <a:cubicBezTo>
                  <a:pt x="1057" y="1496"/>
                  <a:pt x="1065" y="1498"/>
                  <a:pt x="1068" y="1495"/>
                </a:cubicBezTo>
                <a:cubicBezTo>
                  <a:pt x="1071" y="1499"/>
                  <a:pt x="1081" y="1496"/>
                  <a:pt x="1083" y="1493"/>
                </a:cubicBezTo>
                <a:cubicBezTo>
                  <a:pt x="1083" y="1486"/>
                  <a:pt x="1079" y="1476"/>
                  <a:pt x="1083" y="1470"/>
                </a:cubicBezTo>
                <a:cubicBezTo>
                  <a:pt x="1081" y="1468"/>
                  <a:pt x="1078" y="1467"/>
                  <a:pt x="1077" y="1465"/>
                </a:cubicBezTo>
                <a:cubicBezTo>
                  <a:pt x="1078" y="1460"/>
                  <a:pt x="1073" y="1462"/>
                  <a:pt x="1074" y="1457"/>
                </a:cubicBezTo>
                <a:cubicBezTo>
                  <a:pt x="1072" y="1457"/>
                  <a:pt x="1071" y="1457"/>
                  <a:pt x="1069" y="1457"/>
                </a:cubicBezTo>
                <a:cubicBezTo>
                  <a:pt x="1070" y="1468"/>
                  <a:pt x="1074" y="1476"/>
                  <a:pt x="1074" y="1489"/>
                </a:cubicBezTo>
                <a:close/>
                <a:moveTo>
                  <a:pt x="1170" y="1463"/>
                </a:moveTo>
                <a:cubicBezTo>
                  <a:pt x="1170" y="1465"/>
                  <a:pt x="1171" y="1464"/>
                  <a:pt x="1171" y="1465"/>
                </a:cubicBezTo>
                <a:cubicBezTo>
                  <a:pt x="1173" y="1467"/>
                  <a:pt x="1172" y="1468"/>
                  <a:pt x="1173" y="1471"/>
                </a:cubicBezTo>
                <a:cubicBezTo>
                  <a:pt x="1173" y="1474"/>
                  <a:pt x="1176" y="1475"/>
                  <a:pt x="1176" y="1477"/>
                </a:cubicBezTo>
                <a:cubicBezTo>
                  <a:pt x="1176" y="1478"/>
                  <a:pt x="1174" y="1478"/>
                  <a:pt x="1174" y="1481"/>
                </a:cubicBezTo>
                <a:cubicBezTo>
                  <a:pt x="1174" y="1481"/>
                  <a:pt x="1177" y="1483"/>
                  <a:pt x="1177" y="1484"/>
                </a:cubicBezTo>
                <a:cubicBezTo>
                  <a:pt x="1178" y="1486"/>
                  <a:pt x="1177" y="1491"/>
                  <a:pt x="1180" y="1492"/>
                </a:cubicBezTo>
                <a:cubicBezTo>
                  <a:pt x="1183" y="1487"/>
                  <a:pt x="1191" y="1488"/>
                  <a:pt x="1197" y="1487"/>
                </a:cubicBezTo>
                <a:cubicBezTo>
                  <a:pt x="1196" y="1476"/>
                  <a:pt x="1206" y="1478"/>
                  <a:pt x="1207" y="1470"/>
                </a:cubicBezTo>
                <a:cubicBezTo>
                  <a:pt x="1207" y="1466"/>
                  <a:pt x="1204" y="1466"/>
                  <a:pt x="1205" y="1462"/>
                </a:cubicBezTo>
                <a:cubicBezTo>
                  <a:pt x="1203" y="1461"/>
                  <a:pt x="1201" y="1462"/>
                  <a:pt x="1199" y="1463"/>
                </a:cubicBezTo>
                <a:cubicBezTo>
                  <a:pt x="1198" y="1464"/>
                  <a:pt x="1199" y="1467"/>
                  <a:pt x="1198" y="1468"/>
                </a:cubicBezTo>
                <a:cubicBezTo>
                  <a:pt x="1197" y="1468"/>
                  <a:pt x="1195" y="1467"/>
                  <a:pt x="1194" y="1468"/>
                </a:cubicBezTo>
                <a:cubicBezTo>
                  <a:pt x="1193" y="1470"/>
                  <a:pt x="1195" y="1475"/>
                  <a:pt x="1191" y="1474"/>
                </a:cubicBezTo>
                <a:cubicBezTo>
                  <a:pt x="1189" y="1470"/>
                  <a:pt x="1186" y="1468"/>
                  <a:pt x="1180" y="1468"/>
                </a:cubicBezTo>
                <a:cubicBezTo>
                  <a:pt x="1182" y="1462"/>
                  <a:pt x="1176" y="1465"/>
                  <a:pt x="1174" y="1463"/>
                </a:cubicBezTo>
                <a:cubicBezTo>
                  <a:pt x="1173" y="1462"/>
                  <a:pt x="1174" y="1459"/>
                  <a:pt x="1173" y="1458"/>
                </a:cubicBezTo>
                <a:cubicBezTo>
                  <a:pt x="1172" y="1458"/>
                  <a:pt x="1170" y="1459"/>
                  <a:pt x="1170" y="1458"/>
                </a:cubicBezTo>
                <a:cubicBezTo>
                  <a:pt x="1169" y="1458"/>
                  <a:pt x="1167" y="1455"/>
                  <a:pt x="1167" y="1458"/>
                </a:cubicBezTo>
                <a:cubicBezTo>
                  <a:pt x="1169" y="1459"/>
                  <a:pt x="1170" y="1460"/>
                  <a:pt x="1170" y="1463"/>
                </a:cubicBezTo>
                <a:close/>
                <a:moveTo>
                  <a:pt x="1092" y="1474"/>
                </a:moveTo>
                <a:cubicBezTo>
                  <a:pt x="1092" y="1474"/>
                  <a:pt x="1090" y="1470"/>
                  <a:pt x="1088" y="1471"/>
                </a:cubicBezTo>
                <a:cubicBezTo>
                  <a:pt x="1088" y="1472"/>
                  <a:pt x="1088" y="1473"/>
                  <a:pt x="1088" y="1474"/>
                </a:cubicBezTo>
                <a:cubicBezTo>
                  <a:pt x="1087" y="1474"/>
                  <a:pt x="1086" y="1474"/>
                  <a:pt x="1086" y="1476"/>
                </a:cubicBezTo>
                <a:cubicBezTo>
                  <a:pt x="1091" y="1481"/>
                  <a:pt x="1096" y="1473"/>
                  <a:pt x="1102" y="1473"/>
                </a:cubicBezTo>
                <a:cubicBezTo>
                  <a:pt x="1107" y="1473"/>
                  <a:pt x="1110" y="1473"/>
                  <a:pt x="1114" y="1477"/>
                </a:cubicBezTo>
                <a:cubicBezTo>
                  <a:pt x="1114" y="1480"/>
                  <a:pt x="1111" y="1479"/>
                  <a:pt x="1111" y="1481"/>
                </a:cubicBezTo>
                <a:cubicBezTo>
                  <a:pt x="1114" y="1483"/>
                  <a:pt x="1114" y="1488"/>
                  <a:pt x="1115" y="1492"/>
                </a:cubicBezTo>
                <a:cubicBezTo>
                  <a:pt x="1123" y="1490"/>
                  <a:pt x="1122" y="1481"/>
                  <a:pt x="1120" y="1474"/>
                </a:cubicBezTo>
                <a:cubicBezTo>
                  <a:pt x="1120" y="1474"/>
                  <a:pt x="1117" y="1471"/>
                  <a:pt x="1117" y="1471"/>
                </a:cubicBezTo>
                <a:cubicBezTo>
                  <a:pt x="1115" y="1468"/>
                  <a:pt x="1113" y="1466"/>
                  <a:pt x="1114" y="1462"/>
                </a:cubicBezTo>
                <a:cubicBezTo>
                  <a:pt x="1108" y="1462"/>
                  <a:pt x="1110" y="1470"/>
                  <a:pt x="1103" y="1470"/>
                </a:cubicBezTo>
                <a:cubicBezTo>
                  <a:pt x="1099" y="1470"/>
                  <a:pt x="1100" y="1457"/>
                  <a:pt x="1095" y="1463"/>
                </a:cubicBezTo>
                <a:cubicBezTo>
                  <a:pt x="1100" y="1467"/>
                  <a:pt x="1096" y="1474"/>
                  <a:pt x="1092" y="1474"/>
                </a:cubicBezTo>
                <a:close/>
                <a:moveTo>
                  <a:pt x="1137" y="1476"/>
                </a:moveTo>
                <a:cubicBezTo>
                  <a:pt x="1137" y="1478"/>
                  <a:pt x="1134" y="1482"/>
                  <a:pt x="1139" y="1481"/>
                </a:cubicBezTo>
                <a:cubicBezTo>
                  <a:pt x="1142" y="1481"/>
                  <a:pt x="1139" y="1476"/>
                  <a:pt x="1140" y="1474"/>
                </a:cubicBezTo>
                <a:cubicBezTo>
                  <a:pt x="1141" y="1473"/>
                  <a:pt x="1144" y="1475"/>
                  <a:pt x="1143" y="1473"/>
                </a:cubicBezTo>
                <a:cubicBezTo>
                  <a:pt x="1142" y="1472"/>
                  <a:pt x="1141" y="1471"/>
                  <a:pt x="1140" y="1470"/>
                </a:cubicBezTo>
                <a:cubicBezTo>
                  <a:pt x="1137" y="1466"/>
                  <a:pt x="1143" y="1462"/>
                  <a:pt x="1137" y="1462"/>
                </a:cubicBezTo>
                <a:cubicBezTo>
                  <a:pt x="1137" y="1465"/>
                  <a:pt x="1137" y="1471"/>
                  <a:pt x="1137" y="1476"/>
                </a:cubicBezTo>
                <a:close/>
                <a:moveTo>
                  <a:pt x="1241" y="1476"/>
                </a:moveTo>
                <a:cubicBezTo>
                  <a:pt x="1243" y="1476"/>
                  <a:pt x="1245" y="1477"/>
                  <a:pt x="1245" y="1479"/>
                </a:cubicBezTo>
                <a:cubicBezTo>
                  <a:pt x="1244" y="1482"/>
                  <a:pt x="1236" y="1478"/>
                  <a:pt x="1235" y="1482"/>
                </a:cubicBezTo>
                <a:cubicBezTo>
                  <a:pt x="1237" y="1482"/>
                  <a:pt x="1236" y="1486"/>
                  <a:pt x="1236" y="1489"/>
                </a:cubicBezTo>
                <a:cubicBezTo>
                  <a:pt x="1246" y="1490"/>
                  <a:pt x="1250" y="1486"/>
                  <a:pt x="1252" y="1479"/>
                </a:cubicBezTo>
                <a:cubicBezTo>
                  <a:pt x="1243" y="1478"/>
                  <a:pt x="1249" y="1472"/>
                  <a:pt x="1249" y="1468"/>
                </a:cubicBezTo>
                <a:cubicBezTo>
                  <a:pt x="1248" y="1466"/>
                  <a:pt x="1246" y="1464"/>
                  <a:pt x="1246" y="1463"/>
                </a:cubicBezTo>
                <a:cubicBezTo>
                  <a:pt x="1245" y="1462"/>
                  <a:pt x="1245" y="1461"/>
                  <a:pt x="1242" y="1462"/>
                </a:cubicBezTo>
                <a:cubicBezTo>
                  <a:pt x="1242" y="1470"/>
                  <a:pt x="1242" y="1470"/>
                  <a:pt x="1241" y="1476"/>
                </a:cubicBezTo>
                <a:close/>
                <a:moveTo>
                  <a:pt x="1252" y="1471"/>
                </a:moveTo>
                <a:cubicBezTo>
                  <a:pt x="1253" y="1477"/>
                  <a:pt x="1257" y="1483"/>
                  <a:pt x="1252" y="1487"/>
                </a:cubicBezTo>
                <a:cubicBezTo>
                  <a:pt x="1256" y="1488"/>
                  <a:pt x="1256" y="1493"/>
                  <a:pt x="1262" y="1492"/>
                </a:cubicBezTo>
                <a:cubicBezTo>
                  <a:pt x="1263" y="1487"/>
                  <a:pt x="1262" y="1481"/>
                  <a:pt x="1269" y="1482"/>
                </a:cubicBezTo>
                <a:cubicBezTo>
                  <a:pt x="1269" y="1476"/>
                  <a:pt x="1261" y="1479"/>
                  <a:pt x="1261" y="1474"/>
                </a:cubicBezTo>
                <a:cubicBezTo>
                  <a:pt x="1260" y="1471"/>
                  <a:pt x="1261" y="1468"/>
                  <a:pt x="1263" y="1466"/>
                </a:cubicBezTo>
                <a:cubicBezTo>
                  <a:pt x="1265" y="1467"/>
                  <a:pt x="1263" y="1460"/>
                  <a:pt x="1259" y="1462"/>
                </a:cubicBezTo>
                <a:cubicBezTo>
                  <a:pt x="1257" y="1465"/>
                  <a:pt x="1253" y="1469"/>
                  <a:pt x="1252" y="1471"/>
                </a:cubicBezTo>
                <a:close/>
                <a:moveTo>
                  <a:pt x="865" y="1465"/>
                </a:moveTo>
                <a:cubicBezTo>
                  <a:pt x="870" y="1466"/>
                  <a:pt x="866" y="1471"/>
                  <a:pt x="862" y="1471"/>
                </a:cubicBezTo>
                <a:cubicBezTo>
                  <a:pt x="862" y="1469"/>
                  <a:pt x="864" y="1467"/>
                  <a:pt x="865" y="1465"/>
                </a:cubicBezTo>
                <a:close/>
                <a:moveTo>
                  <a:pt x="979" y="1476"/>
                </a:moveTo>
                <a:cubicBezTo>
                  <a:pt x="978" y="1476"/>
                  <a:pt x="975" y="1476"/>
                  <a:pt x="975" y="1477"/>
                </a:cubicBezTo>
                <a:cubicBezTo>
                  <a:pt x="978" y="1478"/>
                  <a:pt x="975" y="1483"/>
                  <a:pt x="973" y="1482"/>
                </a:cubicBezTo>
                <a:cubicBezTo>
                  <a:pt x="971" y="1482"/>
                  <a:pt x="967" y="1483"/>
                  <a:pt x="967" y="1481"/>
                </a:cubicBezTo>
                <a:cubicBezTo>
                  <a:pt x="968" y="1478"/>
                  <a:pt x="972" y="1476"/>
                  <a:pt x="967" y="1474"/>
                </a:cubicBezTo>
                <a:cubicBezTo>
                  <a:pt x="965" y="1478"/>
                  <a:pt x="962" y="1479"/>
                  <a:pt x="962" y="1485"/>
                </a:cubicBezTo>
                <a:cubicBezTo>
                  <a:pt x="960" y="1488"/>
                  <a:pt x="955" y="1489"/>
                  <a:pt x="953" y="1492"/>
                </a:cubicBezTo>
                <a:cubicBezTo>
                  <a:pt x="956" y="1493"/>
                  <a:pt x="959" y="1495"/>
                  <a:pt x="958" y="1500"/>
                </a:cubicBezTo>
                <a:cubicBezTo>
                  <a:pt x="961" y="1500"/>
                  <a:pt x="962" y="1496"/>
                  <a:pt x="964" y="1495"/>
                </a:cubicBezTo>
                <a:cubicBezTo>
                  <a:pt x="966" y="1494"/>
                  <a:pt x="968" y="1494"/>
                  <a:pt x="970" y="1493"/>
                </a:cubicBezTo>
                <a:cubicBezTo>
                  <a:pt x="970" y="1493"/>
                  <a:pt x="970" y="1492"/>
                  <a:pt x="970" y="1492"/>
                </a:cubicBezTo>
                <a:cubicBezTo>
                  <a:pt x="971" y="1490"/>
                  <a:pt x="975" y="1491"/>
                  <a:pt x="976" y="1490"/>
                </a:cubicBezTo>
                <a:cubicBezTo>
                  <a:pt x="979" y="1490"/>
                  <a:pt x="978" y="1494"/>
                  <a:pt x="979" y="1495"/>
                </a:cubicBezTo>
                <a:cubicBezTo>
                  <a:pt x="980" y="1495"/>
                  <a:pt x="982" y="1495"/>
                  <a:pt x="983" y="1495"/>
                </a:cubicBezTo>
                <a:cubicBezTo>
                  <a:pt x="983" y="1495"/>
                  <a:pt x="983" y="1498"/>
                  <a:pt x="984" y="1498"/>
                </a:cubicBezTo>
                <a:cubicBezTo>
                  <a:pt x="986" y="1499"/>
                  <a:pt x="988" y="1499"/>
                  <a:pt x="990" y="1500"/>
                </a:cubicBezTo>
                <a:cubicBezTo>
                  <a:pt x="992" y="1496"/>
                  <a:pt x="993" y="1493"/>
                  <a:pt x="995" y="1490"/>
                </a:cubicBezTo>
                <a:cubicBezTo>
                  <a:pt x="989" y="1491"/>
                  <a:pt x="994" y="1487"/>
                  <a:pt x="993" y="1484"/>
                </a:cubicBezTo>
                <a:cubicBezTo>
                  <a:pt x="991" y="1482"/>
                  <a:pt x="989" y="1482"/>
                  <a:pt x="987" y="1479"/>
                </a:cubicBezTo>
                <a:cubicBezTo>
                  <a:pt x="988" y="1480"/>
                  <a:pt x="989" y="1477"/>
                  <a:pt x="989" y="1476"/>
                </a:cubicBezTo>
                <a:cubicBezTo>
                  <a:pt x="989" y="1476"/>
                  <a:pt x="986" y="1474"/>
                  <a:pt x="986" y="1474"/>
                </a:cubicBezTo>
                <a:cubicBezTo>
                  <a:pt x="985" y="1474"/>
                  <a:pt x="984" y="1472"/>
                  <a:pt x="982" y="1471"/>
                </a:cubicBezTo>
                <a:cubicBezTo>
                  <a:pt x="986" y="1471"/>
                  <a:pt x="983" y="1464"/>
                  <a:pt x="981" y="1465"/>
                </a:cubicBezTo>
                <a:cubicBezTo>
                  <a:pt x="982" y="1470"/>
                  <a:pt x="979" y="1471"/>
                  <a:pt x="979" y="1476"/>
                </a:cubicBezTo>
                <a:close/>
                <a:moveTo>
                  <a:pt x="1030" y="1466"/>
                </a:moveTo>
                <a:cubicBezTo>
                  <a:pt x="1030" y="1469"/>
                  <a:pt x="1032" y="1470"/>
                  <a:pt x="1032" y="1473"/>
                </a:cubicBezTo>
                <a:cubicBezTo>
                  <a:pt x="1029" y="1475"/>
                  <a:pt x="1030" y="1473"/>
                  <a:pt x="1026" y="1473"/>
                </a:cubicBezTo>
                <a:cubicBezTo>
                  <a:pt x="1024" y="1475"/>
                  <a:pt x="1023" y="1479"/>
                  <a:pt x="1021" y="1482"/>
                </a:cubicBezTo>
                <a:cubicBezTo>
                  <a:pt x="1027" y="1481"/>
                  <a:pt x="1031" y="1477"/>
                  <a:pt x="1035" y="1482"/>
                </a:cubicBezTo>
                <a:cubicBezTo>
                  <a:pt x="1031" y="1474"/>
                  <a:pt x="1038" y="1474"/>
                  <a:pt x="1038" y="1466"/>
                </a:cubicBezTo>
                <a:cubicBezTo>
                  <a:pt x="1036" y="1464"/>
                  <a:pt x="1032" y="1464"/>
                  <a:pt x="1030" y="1466"/>
                </a:cubicBezTo>
                <a:close/>
                <a:moveTo>
                  <a:pt x="739" y="1473"/>
                </a:moveTo>
                <a:cubicBezTo>
                  <a:pt x="739" y="1471"/>
                  <a:pt x="746" y="1468"/>
                  <a:pt x="741" y="1466"/>
                </a:cubicBezTo>
                <a:cubicBezTo>
                  <a:pt x="742" y="1472"/>
                  <a:pt x="732" y="1467"/>
                  <a:pt x="732" y="1471"/>
                </a:cubicBezTo>
                <a:cubicBezTo>
                  <a:pt x="736" y="1470"/>
                  <a:pt x="736" y="1473"/>
                  <a:pt x="739" y="1473"/>
                </a:cubicBezTo>
                <a:close/>
                <a:moveTo>
                  <a:pt x="1154" y="1485"/>
                </a:moveTo>
                <a:cubicBezTo>
                  <a:pt x="1153" y="1485"/>
                  <a:pt x="1152" y="1485"/>
                  <a:pt x="1151" y="1485"/>
                </a:cubicBezTo>
                <a:cubicBezTo>
                  <a:pt x="1152" y="1489"/>
                  <a:pt x="1152" y="1494"/>
                  <a:pt x="1157" y="1493"/>
                </a:cubicBezTo>
                <a:cubicBezTo>
                  <a:pt x="1156" y="1489"/>
                  <a:pt x="1160" y="1490"/>
                  <a:pt x="1162" y="1489"/>
                </a:cubicBezTo>
                <a:cubicBezTo>
                  <a:pt x="1162" y="1479"/>
                  <a:pt x="1155" y="1478"/>
                  <a:pt x="1159" y="1470"/>
                </a:cubicBezTo>
                <a:cubicBezTo>
                  <a:pt x="1156" y="1470"/>
                  <a:pt x="1156" y="1467"/>
                  <a:pt x="1154" y="1466"/>
                </a:cubicBezTo>
                <a:cubicBezTo>
                  <a:pt x="1153" y="1473"/>
                  <a:pt x="1152" y="1478"/>
                  <a:pt x="1154" y="1485"/>
                </a:cubicBezTo>
                <a:close/>
                <a:moveTo>
                  <a:pt x="509" y="1470"/>
                </a:moveTo>
                <a:cubicBezTo>
                  <a:pt x="509" y="1473"/>
                  <a:pt x="503" y="1468"/>
                  <a:pt x="501" y="1468"/>
                </a:cubicBezTo>
                <a:cubicBezTo>
                  <a:pt x="500" y="1475"/>
                  <a:pt x="515" y="1475"/>
                  <a:pt x="509" y="1470"/>
                </a:cubicBezTo>
                <a:close/>
                <a:moveTo>
                  <a:pt x="893" y="1468"/>
                </a:moveTo>
                <a:cubicBezTo>
                  <a:pt x="895" y="1469"/>
                  <a:pt x="896" y="1470"/>
                  <a:pt x="896" y="1473"/>
                </a:cubicBezTo>
                <a:cubicBezTo>
                  <a:pt x="894" y="1472"/>
                  <a:pt x="893" y="1471"/>
                  <a:pt x="893" y="1468"/>
                </a:cubicBezTo>
                <a:close/>
                <a:moveTo>
                  <a:pt x="569" y="1471"/>
                </a:moveTo>
                <a:cubicBezTo>
                  <a:pt x="573" y="1471"/>
                  <a:pt x="573" y="1477"/>
                  <a:pt x="571" y="1479"/>
                </a:cubicBezTo>
                <a:cubicBezTo>
                  <a:pt x="569" y="1477"/>
                  <a:pt x="567" y="1473"/>
                  <a:pt x="569" y="1471"/>
                </a:cubicBezTo>
                <a:close/>
                <a:moveTo>
                  <a:pt x="295" y="1473"/>
                </a:moveTo>
                <a:cubicBezTo>
                  <a:pt x="298" y="1473"/>
                  <a:pt x="300" y="1473"/>
                  <a:pt x="303" y="1473"/>
                </a:cubicBezTo>
                <a:cubicBezTo>
                  <a:pt x="306" y="1478"/>
                  <a:pt x="293" y="1478"/>
                  <a:pt x="295" y="1473"/>
                </a:cubicBezTo>
                <a:close/>
                <a:moveTo>
                  <a:pt x="453" y="1474"/>
                </a:moveTo>
                <a:cubicBezTo>
                  <a:pt x="455" y="1469"/>
                  <a:pt x="458" y="1475"/>
                  <a:pt x="459" y="1476"/>
                </a:cubicBezTo>
                <a:cubicBezTo>
                  <a:pt x="458" y="1481"/>
                  <a:pt x="454" y="1475"/>
                  <a:pt x="453" y="1474"/>
                </a:cubicBezTo>
                <a:close/>
                <a:moveTo>
                  <a:pt x="938" y="1482"/>
                </a:moveTo>
                <a:cubicBezTo>
                  <a:pt x="939" y="1483"/>
                  <a:pt x="936" y="1489"/>
                  <a:pt x="939" y="1489"/>
                </a:cubicBezTo>
                <a:cubicBezTo>
                  <a:pt x="943" y="1486"/>
                  <a:pt x="943" y="1481"/>
                  <a:pt x="944" y="1476"/>
                </a:cubicBezTo>
                <a:cubicBezTo>
                  <a:pt x="941" y="1476"/>
                  <a:pt x="940" y="1474"/>
                  <a:pt x="938" y="1474"/>
                </a:cubicBezTo>
                <a:cubicBezTo>
                  <a:pt x="936" y="1479"/>
                  <a:pt x="936" y="1481"/>
                  <a:pt x="938" y="1482"/>
                </a:cubicBezTo>
                <a:close/>
                <a:moveTo>
                  <a:pt x="393" y="1482"/>
                </a:moveTo>
                <a:cubicBezTo>
                  <a:pt x="393" y="1480"/>
                  <a:pt x="393" y="1478"/>
                  <a:pt x="390" y="1479"/>
                </a:cubicBezTo>
                <a:cubicBezTo>
                  <a:pt x="389" y="1483"/>
                  <a:pt x="393" y="1482"/>
                  <a:pt x="393" y="1485"/>
                </a:cubicBezTo>
                <a:cubicBezTo>
                  <a:pt x="393" y="1487"/>
                  <a:pt x="389" y="1486"/>
                  <a:pt x="387" y="1487"/>
                </a:cubicBezTo>
                <a:cubicBezTo>
                  <a:pt x="386" y="1488"/>
                  <a:pt x="388" y="1492"/>
                  <a:pt x="387" y="1493"/>
                </a:cubicBezTo>
                <a:cubicBezTo>
                  <a:pt x="387" y="1495"/>
                  <a:pt x="381" y="1492"/>
                  <a:pt x="383" y="1496"/>
                </a:cubicBezTo>
                <a:cubicBezTo>
                  <a:pt x="390" y="1499"/>
                  <a:pt x="390" y="1496"/>
                  <a:pt x="397" y="1495"/>
                </a:cubicBezTo>
                <a:cubicBezTo>
                  <a:pt x="397" y="1491"/>
                  <a:pt x="394" y="1491"/>
                  <a:pt x="395" y="1487"/>
                </a:cubicBezTo>
                <a:cubicBezTo>
                  <a:pt x="396" y="1487"/>
                  <a:pt x="397" y="1486"/>
                  <a:pt x="398" y="1485"/>
                </a:cubicBezTo>
                <a:cubicBezTo>
                  <a:pt x="403" y="1484"/>
                  <a:pt x="401" y="1490"/>
                  <a:pt x="406" y="1489"/>
                </a:cubicBezTo>
                <a:cubicBezTo>
                  <a:pt x="406" y="1483"/>
                  <a:pt x="398" y="1486"/>
                  <a:pt x="398" y="1481"/>
                </a:cubicBezTo>
                <a:cubicBezTo>
                  <a:pt x="398" y="1478"/>
                  <a:pt x="398" y="1475"/>
                  <a:pt x="395" y="1476"/>
                </a:cubicBezTo>
                <a:cubicBezTo>
                  <a:pt x="389" y="1476"/>
                  <a:pt x="399" y="1482"/>
                  <a:pt x="393" y="1482"/>
                </a:cubicBezTo>
                <a:close/>
                <a:moveTo>
                  <a:pt x="1528" y="1484"/>
                </a:moveTo>
                <a:cubicBezTo>
                  <a:pt x="1534" y="1482"/>
                  <a:pt x="1531" y="1488"/>
                  <a:pt x="1531" y="1490"/>
                </a:cubicBezTo>
                <a:cubicBezTo>
                  <a:pt x="1532" y="1491"/>
                  <a:pt x="1534" y="1491"/>
                  <a:pt x="1534" y="1492"/>
                </a:cubicBezTo>
                <a:cubicBezTo>
                  <a:pt x="1535" y="1493"/>
                  <a:pt x="1534" y="1495"/>
                  <a:pt x="1534" y="1496"/>
                </a:cubicBezTo>
                <a:cubicBezTo>
                  <a:pt x="1535" y="1498"/>
                  <a:pt x="1538" y="1497"/>
                  <a:pt x="1539" y="1498"/>
                </a:cubicBezTo>
                <a:cubicBezTo>
                  <a:pt x="1540" y="1499"/>
                  <a:pt x="1539" y="1503"/>
                  <a:pt x="1542" y="1501"/>
                </a:cubicBezTo>
                <a:cubicBezTo>
                  <a:pt x="1545" y="1498"/>
                  <a:pt x="1543" y="1495"/>
                  <a:pt x="1542" y="1492"/>
                </a:cubicBezTo>
                <a:cubicBezTo>
                  <a:pt x="1540" y="1491"/>
                  <a:pt x="1539" y="1490"/>
                  <a:pt x="1538" y="1489"/>
                </a:cubicBezTo>
                <a:cubicBezTo>
                  <a:pt x="1539" y="1483"/>
                  <a:pt x="1535" y="1482"/>
                  <a:pt x="1536" y="1477"/>
                </a:cubicBezTo>
                <a:cubicBezTo>
                  <a:pt x="1536" y="1476"/>
                  <a:pt x="1536" y="1476"/>
                  <a:pt x="1535" y="1476"/>
                </a:cubicBezTo>
                <a:cubicBezTo>
                  <a:pt x="1534" y="1479"/>
                  <a:pt x="1529" y="1479"/>
                  <a:pt x="1528" y="1484"/>
                </a:cubicBezTo>
                <a:close/>
                <a:moveTo>
                  <a:pt x="342" y="1485"/>
                </a:moveTo>
                <a:cubicBezTo>
                  <a:pt x="351" y="1486"/>
                  <a:pt x="342" y="1496"/>
                  <a:pt x="350" y="1496"/>
                </a:cubicBezTo>
                <a:cubicBezTo>
                  <a:pt x="349" y="1491"/>
                  <a:pt x="353" y="1492"/>
                  <a:pt x="353" y="1489"/>
                </a:cubicBezTo>
                <a:cubicBezTo>
                  <a:pt x="346" y="1487"/>
                  <a:pt x="350" y="1484"/>
                  <a:pt x="350" y="1477"/>
                </a:cubicBezTo>
                <a:cubicBezTo>
                  <a:pt x="348" y="1477"/>
                  <a:pt x="347" y="1477"/>
                  <a:pt x="345" y="1477"/>
                </a:cubicBezTo>
                <a:cubicBezTo>
                  <a:pt x="347" y="1482"/>
                  <a:pt x="344" y="1483"/>
                  <a:pt x="342" y="1485"/>
                </a:cubicBezTo>
                <a:close/>
                <a:moveTo>
                  <a:pt x="1010" y="1479"/>
                </a:moveTo>
                <a:cubicBezTo>
                  <a:pt x="1009" y="1488"/>
                  <a:pt x="1017" y="1480"/>
                  <a:pt x="1010" y="1479"/>
                </a:cubicBezTo>
                <a:close/>
                <a:moveTo>
                  <a:pt x="1224" y="1489"/>
                </a:moveTo>
                <a:cubicBezTo>
                  <a:pt x="1225" y="1486"/>
                  <a:pt x="1227" y="1484"/>
                  <a:pt x="1228" y="1481"/>
                </a:cubicBezTo>
                <a:cubicBezTo>
                  <a:pt x="1225" y="1481"/>
                  <a:pt x="1225" y="1479"/>
                  <a:pt x="1222" y="1479"/>
                </a:cubicBezTo>
                <a:cubicBezTo>
                  <a:pt x="1220" y="1481"/>
                  <a:pt x="1219" y="1489"/>
                  <a:pt x="1224" y="1489"/>
                </a:cubicBezTo>
                <a:close/>
                <a:moveTo>
                  <a:pt x="1366" y="1492"/>
                </a:moveTo>
                <a:cubicBezTo>
                  <a:pt x="1366" y="1495"/>
                  <a:pt x="1362" y="1494"/>
                  <a:pt x="1363" y="1498"/>
                </a:cubicBezTo>
                <a:cubicBezTo>
                  <a:pt x="1366" y="1499"/>
                  <a:pt x="1366" y="1503"/>
                  <a:pt x="1370" y="1501"/>
                </a:cubicBezTo>
                <a:cubicBezTo>
                  <a:pt x="1369" y="1496"/>
                  <a:pt x="1373" y="1497"/>
                  <a:pt x="1372" y="1492"/>
                </a:cubicBezTo>
                <a:cubicBezTo>
                  <a:pt x="1370" y="1489"/>
                  <a:pt x="1368" y="1487"/>
                  <a:pt x="1366" y="1485"/>
                </a:cubicBezTo>
                <a:cubicBezTo>
                  <a:pt x="1366" y="1482"/>
                  <a:pt x="1366" y="1479"/>
                  <a:pt x="1363" y="1479"/>
                </a:cubicBezTo>
                <a:cubicBezTo>
                  <a:pt x="1365" y="1485"/>
                  <a:pt x="1361" y="1488"/>
                  <a:pt x="1366" y="1492"/>
                </a:cubicBezTo>
                <a:close/>
                <a:moveTo>
                  <a:pt x="1450" y="1479"/>
                </a:moveTo>
                <a:cubicBezTo>
                  <a:pt x="1454" y="1477"/>
                  <a:pt x="1454" y="1486"/>
                  <a:pt x="1450" y="1484"/>
                </a:cubicBezTo>
                <a:cubicBezTo>
                  <a:pt x="1450" y="1482"/>
                  <a:pt x="1450" y="1481"/>
                  <a:pt x="1450" y="1479"/>
                </a:cubicBezTo>
                <a:close/>
                <a:moveTo>
                  <a:pt x="1460" y="1485"/>
                </a:moveTo>
                <a:cubicBezTo>
                  <a:pt x="1465" y="1484"/>
                  <a:pt x="1465" y="1484"/>
                  <a:pt x="1470" y="1485"/>
                </a:cubicBezTo>
                <a:cubicBezTo>
                  <a:pt x="1472" y="1474"/>
                  <a:pt x="1462" y="1484"/>
                  <a:pt x="1457" y="1479"/>
                </a:cubicBezTo>
                <a:cubicBezTo>
                  <a:pt x="1455" y="1484"/>
                  <a:pt x="1462" y="1480"/>
                  <a:pt x="1460" y="1485"/>
                </a:cubicBezTo>
                <a:close/>
                <a:moveTo>
                  <a:pt x="1737" y="1484"/>
                </a:moveTo>
                <a:cubicBezTo>
                  <a:pt x="1737" y="1483"/>
                  <a:pt x="1737" y="1482"/>
                  <a:pt x="1739" y="1482"/>
                </a:cubicBezTo>
                <a:cubicBezTo>
                  <a:pt x="1739" y="1480"/>
                  <a:pt x="1738" y="1478"/>
                  <a:pt x="1736" y="1479"/>
                </a:cubicBezTo>
                <a:cubicBezTo>
                  <a:pt x="1736" y="1481"/>
                  <a:pt x="1735" y="1484"/>
                  <a:pt x="1737" y="1484"/>
                </a:cubicBezTo>
                <a:close/>
                <a:moveTo>
                  <a:pt x="561" y="1492"/>
                </a:moveTo>
                <a:cubicBezTo>
                  <a:pt x="560" y="1494"/>
                  <a:pt x="557" y="1495"/>
                  <a:pt x="558" y="1496"/>
                </a:cubicBezTo>
                <a:cubicBezTo>
                  <a:pt x="558" y="1497"/>
                  <a:pt x="561" y="1498"/>
                  <a:pt x="561" y="1498"/>
                </a:cubicBezTo>
                <a:cubicBezTo>
                  <a:pt x="561" y="1499"/>
                  <a:pt x="562" y="1503"/>
                  <a:pt x="562" y="1503"/>
                </a:cubicBezTo>
                <a:cubicBezTo>
                  <a:pt x="563" y="1504"/>
                  <a:pt x="562" y="1506"/>
                  <a:pt x="563" y="1508"/>
                </a:cubicBezTo>
                <a:cubicBezTo>
                  <a:pt x="565" y="1507"/>
                  <a:pt x="571" y="1509"/>
                  <a:pt x="570" y="1506"/>
                </a:cubicBezTo>
                <a:cubicBezTo>
                  <a:pt x="562" y="1508"/>
                  <a:pt x="567" y="1500"/>
                  <a:pt x="568" y="1498"/>
                </a:cubicBezTo>
                <a:cubicBezTo>
                  <a:pt x="565" y="1498"/>
                  <a:pt x="563" y="1497"/>
                  <a:pt x="564" y="1493"/>
                </a:cubicBezTo>
                <a:cubicBezTo>
                  <a:pt x="563" y="1489"/>
                  <a:pt x="571" y="1485"/>
                  <a:pt x="566" y="1482"/>
                </a:cubicBezTo>
                <a:cubicBezTo>
                  <a:pt x="565" y="1487"/>
                  <a:pt x="562" y="1480"/>
                  <a:pt x="560" y="1481"/>
                </a:cubicBezTo>
                <a:cubicBezTo>
                  <a:pt x="556" y="1484"/>
                  <a:pt x="561" y="1488"/>
                  <a:pt x="561" y="1492"/>
                </a:cubicBezTo>
                <a:close/>
                <a:moveTo>
                  <a:pt x="1088" y="1495"/>
                </a:moveTo>
                <a:cubicBezTo>
                  <a:pt x="1093" y="1497"/>
                  <a:pt x="1089" y="1489"/>
                  <a:pt x="1092" y="1490"/>
                </a:cubicBezTo>
                <a:cubicBezTo>
                  <a:pt x="1095" y="1493"/>
                  <a:pt x="1099" y="1492"/>
                  <a:pt x="1098" y="1487"/>
                </a:cubicBezTo>
                <a:cubicBezTo>
                  <a:pt x="1091" y="1489"/>
                  <a:pt x="1092" y="1483"/>
                  <a:pt x="1089" y="1481"/>
                </a:cubicBezTo>
                <a:cubicBezTo>
                  <a:pt x="1090" y="1487"/>
                  <a:pt x="1084" y="1491"/>
                  <a:pt x="1088" y="1495"/>
                </a:cubicBezTo>
                <a:close/>
                <a:moveTo>
                  <a:pt x="1170" y="1484"/>
                </a:moveTo>
                <a:cubicBezTo>
                  <a:pt x="1170" y="1484"/>
                  <a:pt x="1170" y="1482"/>
                  <a:pt x="1170" y="1482"/>
                </a:cubicBezTo>
                <a:cubicBezTo>
                  <a:pt x="1175" y="1483"/>
                  <a:pt x="1167" y="1487"/>
                  <a:pt x="1165" y="1485"/>
                </a:cubicBezTo>
                <a:cubicBezTo>
                  <a:pt x="1164" y="1484"/>
                  <a:pt x="1169" y="1484"/>
                  <a:pt x="1170" y="1484"/>
                </a:cubicBezTo>
                <a:close/>
                <a:moveTo>
                  <a:pt x="1618" y="1492"/>
                </a:moveTo>
                <a:cubicBezTo>
                  <a:pt x="1615" y="1491"/>
                  <a:pt x="1613" y="1492"/>
                  <a:pt x="1612" y="1493"/>
                </a:cubicBezTo>
                <a:cubicBezTo>
                  <a:pt x="1611" y="1495"/>
                  <a:pt x="1605" y="1492"/>
                  <a:pt x="1605" y="1495"/>
                </a:cubicBezTo>
                <a:cubicBezTo>
                  <a:pt x="1608" y="1497"/>
                  <a:pt x="1615" y="1494"/>
                  <a:pt x="1621" y="1495"/>
                </a:cubicBezTo>
                <a:cubicBezTo>
                  <a:pt x="1621" y="1494"/>
                  <a:pt x="1621" y="1492"/>
                  <a:pt x="1623" y="1492"/>
                </a:cubicBezTo>
                <a:cubicBezTo>
                  <a:pt x="1622" y="1488"/>
                  <a:pt x="1619" y="1487"/>
                  <a:pt x="1618" y="1485"/>
                </a:cubicBezTo>
                <a:cubicBezTo>
                  <a:pt x="1617" y="1484"/>
                  <a:pt x="1621" y="1482"/>
                  <a:pt x="1617" y="1482"/>
                </a:cubicBezTo>
                <a:cubicBezTo>
                  <a:pt x="1612" y="1486"/>
                  <a:pt x="1618" y="1487"/>
                  <a:pt x="1618" y="1492"/>
                </a:cubicBezTo>
                <a:close/>
                <a:moveTo>
                  <a:pt x="381" y="1490"/>
                </a:moveTo>
                <a:cubicBezTo>
                  <a:pt x="379" y="1490"/>
                  <a:pt x="380" y="1487"/>
                  <a:pt x="381" y="1485"/>
                </a:cubicBezTo>
                <a:cubicBezTo>
                  <a:pt x="374" y="1483"/>
                  <a:pt x="379" y="1497"/>
                  <a:pt x="381" y="1490"/>
                </a:cubicBezTo>
                <a:close/>
                <a:moveTo>
                  <a:pt x="1137" y="1490"/>
                </a:moveTo>
                <a:cubicBezTo>
                  <a:pt x="1139" y="1491"/>
                  <a:pt x="1143" y="1490"/>
                  <a:pt x="1142" y="1487"/>
                </a:cubicBezTo>
                <a:cubicBezTo>
                  <a:pt x="1142" y="1484"/>
                  <a:pt x="1132" y="1484"/>
                  <a:pt x="1133" y="1487"/>
                </a:cubicBezTo>
                <a:cubicBezTo>
                  <a:pt x="1136" y="1486"/>
                  <a:pt x="1135" y="1490"/>
                  <a:pt x="1137" y="1490"/>
                </a:cubicBezTo>
                <a:close/>
                <a:moveTo>
                  <a:pt x="1456" y="1485"/>
                </a:moveTo>
                <a:cubicBezTo>
                  <a:pt x="1459" y="1486"/>
                  <a:pt x="1457" y="1491"/>
                  <a:pt x="1460" y="1490"/>
                </a:cubicBezTo>
                <a:cubicBezTo>
                  <a:pt x="1458" y="1495"/>
                  <a:pt x="1454" y="1490"/>
                  <a:pt x="1456" y="1485"/>
                </a:cubicBezTo>
                <a:close/>
                <a:moveTo>
                  <a:pt x="1021" y="1489"/>
                </a:moveTo>
                <a:cubicBezTo>
                  <a:pt x="1023" y="1493"/>
                  <a:pt x="1018" y="1491"/>
                  <a:pt x="1015" y="1492"/>
                </a:cubicBezTo>
                <a:cubicBezTo>
                  <a:pt x="1016" y="1490"/>
                  <a:pt x="1018" y="1489"/>
                  <a:pt x="1021" y="1489"/>
                </a:cubicBezTo>
                <a:close/>
                <a:moveTo>
                  <a:pt x="370" y="1490"/>
                </a:moveTo>
                <a:cubicBezTo>
                  <a:pt x="370" y="1494"/>
                  <a:pt x="365" y="1493"/>
                  <a:pt x="361" y="1493"/>
                </a:cubicBezTo>
                <a:cubicBezTo>
                  <a:pt x="361" y="1489"/>
                  <a:pt x="366" y="1490"/>
                  <a:pt x="370" y="1490"/>
                </a:cubicBezTo>
                <a:close/>
                <a:moveTo>
                  <a:pt x="950" y="1490"/>
                </a:moveTo>
                <a:cubicBezTo>
                  <a:pt x="948" y="1492"/>
                  <a:pt x="944" y="1497"/>
                  <a:pt x="941" y="1493"/>
                </a:cubicBezTo>
                <a:cubicBezTo>
                  <a:pt x="943" y="1491"/>
                  <a:pt x="946" y="1490"/>
                  <a:pt x="950" y="1490"/>
                </a:cubicBezTo>
                <a:close/>
                <a:moveTo>
                  <a:pt x="1301" y="1492"/>
                </a:moveTo>
                <a:cubicBezTo>
                  <a:pt x="1302" y="1489"/>
                  <a:pt x="1303" y="1493"/>
                  <a:pt x="1303" y="1495"/>
                </a:cubicBezTo>
                <a:cubicBezTo>
                  <a:pt x="1302" y="1498"/>
                  <a:pt x="1301" y="1494"/>
                  <a:pt x="1301" y="1492"/>
                </a:cubicBezTo>
                <a:close/>
                <a:moveTo>
                  <a:pt x="326" y="1495"/>
                </a:moveTo>
                <a:cubicBezTo>
                  <a:pt x="327" y="1495"/>
                  <a:pt x="328" y="1495"/>
                  <a:pt x="329" y="1495"/>
                </a:cubicBezTo>
                <a:cubicBezTo>
                  <a:pt x="329" y="1494"/>
                  <a:pt x="329" y="1493"/>
                  <a:pt x="329" y="1492"/>
                </a:cubicBezTo>
                <a:cubicBezTo>
                  <a:pt x="328" y="1492"/>
                  <a:pt x="327" y="1492"/>
                  <a:pt x="326" y="1492"/>
                </a:cubicBezTo>
                <a:cubicBezTo>
                  <a:pt x="326" y="1493"/>
                  <a:pt x="326" y="1494"/>
                  <a:pt x="326" y="1495"/>
                </a:cubicBezTo>
                <a:close/>
                <a:moveTo>
                  <a:pt x="1262" y="1496"/>
                </a:moveTo>
                <a:cubicBezTo>
                  <a:pt x="1263" y="1496"/>
                  <a:pt x="1264" y="1496"/>
                  <a:pt x="1265" y="1496"/>
                </a:cubicBezTo>
                <a:cubicBezTo>
                  <a:pt x="1265" y="1495"/>
                  <a:pt x="1265" y="1494"/>
                  <a:pt x="1265" y="1493"/>
                </a:cubicBezTo>
                <a:cubicBezTo>
                  <a:pt x="1264" y="1493"/>
                  <a:pt x="1263" y="1493"/>
                  <a:pt x="1262" y="1493"/>
                </a:cubicBezTo>
                <a:cubicBezTo>
                  <a:pt x="1262" y="1494"/>
                  <a:pt x="1262" y="1495"/>
                  <a:pt x="1262" y="1496"/>
                </a:cubicBezTo>
                <a:close/>
                <a:moveTo>
                  <a:pt x="1432" y="1500"/>
                </a:moveTo>
                <a:cubicBezTo>
                  <a:pt x="1433" y="1500"/>
                  <a:pt x="1434" y="1500"/>
                  <a:pt x="1435" y="1500"/>
                </a:cubicBezTo>
                <a:cubicBezTo>
                  <a:pt x="1435" y="1498"/>
                  <a:pt x="1437" y="1498"/>
                  <a:pt x="1437" y="1496"/>
                </a:cubicBezTo>
                <a:cubicBezTo>
                  <a:pt x="1435" y="1496"/>
                  <a:pt x="1435" y="1494"/>
                  <a:pt x="1432" y="1495"/>
                </a:cubicBezTo>
                <a:cubicBezTo>
                  <a:pt x="1432" y="1496"/>
                  <a:pt x="1432" y="1498"/>
                  <a:pt x="1432" y="1500"/>
                </a:cubicBezTo>
                <a:close/>
                <a:moveTo>
                  <a:pt x="316" y="1496"/>
                </a:moveTo>
                <a:cubicBezTo>
                  <a:pt x="315" y="1496"/>
                  <a:pt x="313" y="1496"/>
                  <a:pt x="312" y="1496"/>
                </a:cubicBezTo>
                <a:cubicBezTo>
                  <a:pt x="310" y="1497"/>
                  <a:pt x="307" y="1496"/>
                  <a:pt x="307" y="1498"/>
                </a:cubicBezTo>
                <a:cubicBezTo>
                  <a:pt x="310" y="1497"/>
                  <a:pt x="316" y="1500"/>
                  <a:pt x="316" y="1496"/>
                </a:cubicBezTo>
                <a:close/>
                <a:moveTo>
                  <a:pt x="1456" y="1496"/>
                </a:moveTo>
                <a:cubicBezTo>
                  <a:pt x="1455" y="1500"/>
                  <a:pt x="1452" y="1500"/>
                  <a:pt x="1448" y="1500"/>
                </a:cubicBezTo>
                <a:cubicBezTo>
                  <a:pt x="1446" y="1494"/>
                  <a:pt x="1453" y="1497"/>
                  <a:pt x="1456" y="1496"/>
                </a:cubicBezTo>
                <a:close/>
                <a:moveTo>
                  <a:pt x="2004" y="1496"/>
                </a:moveTo>
                <a:cubicBezTo>
                  <a:pt x="2011" y="1496"/>
                  <a:pt x="2010" y="1499"/>
                  <a:pt x="2015" y="1496"/>
                </a:cubicBezTo>
                <a:cubicBezTo>
                  <a:pt x="2017" y="1501"/>
                  <a:pt x="2002" y="1501"/>
                  <a:pt x="2004" y="1496"/>
                </a:cubicBezTo>
                <a:close/>
                <a:moveTo>
                  <a:pt x="2027" y="1496"/>
                </a:moveTo>
                <a:cubicBezTo>
                  <a:pt x="2026" y="1496"/>
                  <a:pt x="2024" y="1496"/>
                  <a:pt x="2023" y="1496"/>
                </a:cubicBezTo>
                <a:cubicBezTo>
                  <a:pt x="2021" y="1497"/>
                  <a:pt x="2018" y="1496"/>
                  <a:pt x="2018" y="1498"/>
                </a:cubicBezTo>
                <a:cubicBezTo>
                  <a:pt x="2021" y="1497"/>
                  <a:pt x="2027" y="1500"/>
                  <a:pt x="2027" y="1496"/>
                </a:cubicBezTo>
                <a:close/>
                <a:moveTo>
                  <a:pt x="1967" y="1498"/>
                </a:moveTo>
                <a:cubicBezTo>
                  <a:pt x="1960" y="1499"/>
                  <a:pt x="1960" y="1499"/>
                  <a:pt x="1956" y="1498"/>
                </a:cubicBezTo>
                <a:cubicBezTo>
                  <a:pt x="1951" y="1497"/>
                  <a:pt x="1948" y="1499"/>
                  <a:pt x="1945" y="1500"/>
                </a:cubicBezTo>
                <a:cubicBezTo>
                  <a:pt x="1943" y="1500"/>
                  <a:pt x="1939" y="1499"/>
                  <a:pt x="1939" y="1503"/>
                </a:cubicBezTo>
                <a:cubicBezTo>
                  <a:pt x="1946" y="1506"/>
                  <a:pt x="1953" y="1502"/>
                  <a:pt x="1959" y="1503"/>
                </a:cubicBezTo>
                <a:cubicBezTo>
                  <a:pt x="1964" y="1503"/>
                  <a:pt x="1962" y="1504"/>
                  <a:pt x="1965" y="1503"/>
                </a:cubicBezTo>
                <a:cubicBezTo>
                  <a:pt x="1966" y="1503"/>
                  <a:pt x="1967" y="1503"/>
                  <a:pt x="1968" y="1503"/>
                </a:cubicBezTo>
                <a:cubicBezTo>
                  <a:pt x="1974" y="1502"/>
                  <a:pt x="1976" y="1502"/>
                  <a:pt x="1979" y="1501"/>
                </a:cubicBezTo>
                <a:cubicBezTo>
                  <a:pt x="1981" y="1501"/>
                  <a:pt x="1980" y="1503"/>
                  <a:pt x="1981" y="1503"/>
                </a:cubicBezTo>
                <a:cubicBezTo>
                  <a:pt x="1982" y="1503"/>
                  <a:pt x="1983" y="1501"/>
                  <a:pt x="1984" y="1501"/>
                </a:cubicBezTo>
                <a:cubicBezTo>
                  <a:pt x="1988" y="1501"/>
                  <a:pt x="1992" y="1501"/>
                  <a:pt x="1995" y="1498"/>
                </a:cubicBezTo>
                <a:cubicBezTo>
                  <a:pt x="1985" y="1498"/>
                  <a:pt x="1974" y="1498"/>
                  <a:pt x="1967" y="1498"/>
                </a:cubicBezTo>
                <a:close/>
                <a:moveTo>
                  <a:pt x="2003" y="1498"/>
                </a:moveTo>
                <a:cubicBezTo>
                  <a:pt x="2002" y="1498"/>
                  <a:pt x="2000" y="1498"/>
                  <a:pt x="1999" y="1498"/>
                </a:cubicBezTo>
                <a:cubicBezTo>
                  <a:pt x="1991" y="1498"/>
                  <a:pt x="2003" y="1503"/>
                  <a:pt x="2003" y="1498"/>
                </a:cubicBezTo>
                <a:close/>
                <a:moveTo>
                  <a:pt x="1457" y="1501"/>
                </a:moveTo>
                <a:cubicBezTo>
                  <a:pt x="1455" y="1505"/>
                  <a:pt x="1449" y="1509"/>
                  <a:pt x="1446" y="1506"/>
                </a:cubicBezTo>
                <a:cubicBezTo>
                  <a:pt x="1449" y="1500"/>
                  <a:pt x="1452" y="1503"/>
                  <a:pt x="1457" y="1501"/>
                </a:cubicBezTo>
                <a:close/>
                <a:moveTo>
                  <a:pt x="1411" y="1508"/>
                </a:moveTo>
                <a:cubicBezTo>
                  <a:pt x="1410" y="1510"/>
                  <a:pt x="1407" y="1509"/>
                  <a:pt x="1404" y="1509"/>
                </a:cubicBezTo>
                <a:cubicBezTo>
                  <a:pt x="1405" y="1505"/>
                  <a:pt x="1409" y="1505"/>
                  <a:pt x="1411" y="1508"/>
                </a:cubicBezTo>
                <a:close/>
                <a:moveTo>
                  <a:pt x="1889" y="1506"/>
                </a:moveTo>
                <a:cubicBezTo>
                  <a:pt x="1888" y="1506"/>
                  <a:pt x="1887" y="1506"/>
                  <a:pt x="1886" y="1506"/>
                </a:cubicBezTo>
                <a:cubicBezTo>
                  <a:pt x="1878" y="1506"/>
                  <a:pt x="1890" y="1510"/>
                  <a:pt x="1889" y="1506"/>
                </a:cubicBezTo>
                <a:close/>
                <a:moveTo>
                  <a:pt x="1381" y="1509"/>
                </a:moveTo>
                <a:cubicBezTo>
                  <a:pt x="1381" y="1516"/>
                  <a:pt x="1386" y="1512"/>
                  <a:pt x="1389" y="1511"/>
                </a:cubicBezTo>
                <a:cubicBezTo>
                  <a:pt x="1391" y="1510"/>
                  <a:pt x="1393" y="1510"/>
                  <a:pt x="1394" y="1508"/>
                </a:cubicBezTo>
                <a:cubicBezTo>
                  <a:pt x="1386" y="1508"/>
                  <a:pt x="1388" y="1509"/>
                  <a:pt x="1381" y="1509"/>
                </a:cubicBezTo>
                <a:close/>
                <a:moveTo>
                  <a:pt x="327" y="1515"/>
                </a:moveTo>
                <a:cubicBezTo>
                  <a:pt x="328" y="1515"/>
                  <a:pt x="329" y="1515"/>
                  <a:pt x="330" y="1515"/>
                </a:cubicBezTo>
                <a:cubicBezTo>
                  <a:pt x="331" y="1515"/>
                  <a:pt x="331" y="1515"/>
                  <a:pt x="331" y="1514"/>
                </a:cubicBezTo>
                <a:cubicBezTo>
                  <a:pt x="329" y="1514"/>
                  <a:pt x="330" y="1511"/>
                  <a:pt x="328" y="1511"/>
                </a:cubicBezTo>
                <a:cubicBezTo>
                  <a:pt x="328" y="1513"/>
                  <a:pt x="326" y="1513"/>
                  <a:pt x="327" y="1515"/>
                </a:cubicBezTo>
                <a:close/>
                <a:moveTo>
                  <a:pt x="356" y="1514"/>
                </a:moveTo>
                <a:cubicBezTo>
                  <a:pt x="358" y="1514"/>
                  <a:pt x="360" y="1514"/>
                  <a:pt x="361" y="1515"/>
                </a:cubicBezTo>
                <a:cubicBezTo>
                  <a:pt x="363" y="1514"/>
                  <a:pt x="368" y="1515"/>
                  <a:pt x="370" y="1512"/>
                </a:cubicBezTo>
                <a:cubicBezTo>
                  <a:pt x="364" y="1511"/>
                  <a:pt x="359" y="1510"/>
                  <a:pt x="356" y="1514"/>
                </a:cubicBezTo>
                <a:close/>
                <a:moveTo>
                  <a:pt x="399" y="1512"/>
                </a:moveTo>
                <a:cubicBezTo>
                  <a:pt x="399" y="1516"/>
                  <a:pt x="392" y="1513"/>
                  <a:pt x="390" y="1514"/>
                </a:cubicBezTo>
                <a:cubicBezTo>
                  <a:pt x="390" y="1510"/>
                  <a:pt x="397" y="1510"/>
                  <a:pt x="399" y="1512"/>
                </a:cubicBezTo>
                <a:close/>
                <a:moveTo>
                  <a:pt x="1336" y="1512"/>
                </a:moveTo>
                <a:cubicBezTo>
                  <a:pt x="1334" y="1513"/>
                  <a:pt x="1327" y="1511"/>
                  <a:pt x="1329" y="1515"/>
                </a:cubicBezTo>
                <a:cubicBezTo>
                  <a:pt x="1336" y="1516"/>
                  <a:pt x="1338" y="1513"/>
                  <a:pt x="1342" y="1515"/>
                </a:cubicBezTo>
                <a:cubicBezTo>
                  <a:pt x="1343" y="1508"/>
                  <a:pt x="1338" y="1512"/>
                  <a:pt x="1336" y="1512"/>
                </a:cubicBezTo>
                <a:close/>
                <a:moveTo>
                  <a:pt x="303" y="1515"/>
                </a:moveTo>
                <a:cubicBezTo>
                  <a:pt x="306" y="1515"/>
                  <a:pt x="311" y="1517"/>
                  <a:pt x="309" y="1512"/>
                </a:cubicBezTo>
                <a:cubicBezTo>
                  <a:pt x="306" y="1512"/>
                  <a:pt x="303" y="1512"/>
                  <a:pt x="300" y="1512"/>
                </a:cubicBezTo>
                <a:cubicBezTo>
                  <a:pt x="299" y="1515"/>
                  <a:pt x="304" y="1519"/>
                  <a:pt x="303" y="1515"/>
                </a:cubicBezTo>
                <a:close/>
                <a:moveTo>
                  <a:pt x="1278" y="1515"/>
                </a:moveTo>
                <a:cubicBezTo>
                  <a:pt x="1277" y="1521"/>
                  <a:pt x="1271" y="1520"/>
                  <a:pt x="1265" y="1520"/>
                </a:cubicBezTo>
                <a:cubicBezTo>
                  <a:pt x="1267" y="1517"/>
                  <a:pt x="1274" y="1517"/>
                  <a:pt x="1278" y="1515"/>
                </a:cubicBezTo>
                <a:close/>
                <a:moveTo>
                  <a:pt x="1757" y="1527"/>
                </a:moveTo>
                <a:cubicBezTo>
                  <a:pt x="1757" y="1527"/>
                  <a:pt x="1755" y="1526"/>
                  <a:pt x="1754" y="1527"/>
                </a:cubicBezTo>
                <a:cubicBezTo>
                  <a:pt x="1751" y="1530"/>
                  <a:pt x="1758" y="1534"/>
                  <a:pt x="1756" y="1538"/>
                </a:cubicBezTo>
                <a:cubicBezTo>
                  <a:pt x="1761" y="1541"/>
                  <a:pt x="1759" y="1531"/>
                  <a:pt x="1760" y="1528"/>
                </a:cubicBezTo>
                <a:cubicBezTo>
                  <a:pt x="1761" y="1528"/>
                  <a:pt x="1763" y="1529"/>
                  <a:pt x="1764" y="1528"/>
                </a:cubicBezTo>
                <a:cubicBezTo>
                  <a:pt x="1767" y="1525"/>
                  <a:pt x="1761" y="1516"/>
                  <a:pt x="1759" y="1517"/>
                </a:cubicBezTo>
                <a:cubicBezTo>
                  <a:pt x="1758" y="1520"/>
                  <a:pt x="1759" y="1524"/>
                  <a:pt x="1757" y="1527"/>
                </a:cubicBezTo>
                <a:close/>
                <a:moveTo>
                  <a:pt x="1864" y="1517"/>
                </a:moveTo>
                <a:cubicBezTo>
                  <a:pt x="1870" y="1520"/>
                  <a:pt x="1861" y="1520"/>
                  <a:pt x="1861" y="1522"/>
                </a:cubicBezTo>
                <a:cubicBezTo>
                  <a:pt x="1855" y="1519"/>
                  <a:pt x="1864" y="1519"/>
                  <a:pt x="1864" y="1517"/>
                </a:cubicBezTo>
                <a:close/>
                <a:moveTo>
                  <a:pt x="1840" y="1519"/>
                </a:moveTo>
                <a:cubicBezTo>
                  <a:pt x="1841" y="1524"/>
                  <a:pt x="1835" y="1521"/>
                  <a:pt x="1832" y="1522"/>
                </a:cubicBezTo>
                <a:cubicBezTo>
                  <a:pt x="1833" y="1519"/>
                  <a:pt x="1837" y="1520"/>
                  <a:pt x="1840" y="1519"/>
                </a:cubicBezTo>
                <a:close/>
                <a:moveTo>
                  <a:pt x="1245" y="1520"/>
                </a:moveTo>
                <a:cubicBezTo>
                  <a:pt x="1245" y="1523"/>
                  <a:pt x="1243" y="1524"/>
                  <a:pt x="1239" y="1523"/>
                </a:cubicBezTo>
                <a:cubicBezTo>
                  <a:pt x="1237" y="1519"/>
                  <a:pt x="1242" y="1521"/>
                  <a:pt x="1245" y="1520"/>
                </a:cubicBezTo>
                <a:close/>
                <a:moveTo>
                  <a:pt x="1795" y="1523"/>
                </a:moveTo>
                <a:cubicBezTo>
                  <a:pt x="1792" y="1524"/>
                  <a:pt x="1787" y="1522"/>
                  <a:pt x="1787" y="1525"/>
                </a:cubicBezTo>
                <a:cubicBezTo>
                  <a:pt x="1791" y="1527"/>
                  <a:pt x="1793" y="1527"/>
                  <a:pt x="1798" y="1525"/>
                </a:cubicBezTo>
                <a:cubicBezTo>
                  <a:pt x="1798" y="1527"/>
                  <a:pt x="1798" y="1529"/>
                  <a:pt x="1801" y="1528"/>
                </a:cubicBezTo>
                <a:cubicBezTo>
                  <a:pt x="1800" y="1524"/>
                  <a:pt x="1799" y="1521"/>
                  <a:pt x="1796" y="1520"/>
                </a:cubicBezTo>
                <a:cubicBezTo>
                  <a:pt x="1796" y="1521"/>
                  <a:pt x="1796" y="1523"/>
                  <a:pt x="1795" y="1523"/>
                </a:cubicBezTo>
                <a:close/>
                <a:moveTo>
                  <a:pt x="612" y="1525"/>
                </a:moveTo>
                <a:cubicBezTo>
                  <a:pt x="613" y="1525"/>
                  <a:pt x="614" y="1525"/>
                  <a:pt x="616" y="1525"/>
                </a:cubicBezTo>
                <a:cubicBezTo>
                  <a:pt x="615" y="1524"/>
                  <a:pt x="615" y="1523"/>
                  <a:pt x="615" y="1522"/>
                </a:cubicBezTo>
                <a:cubicBezTo>
                  <a:pt x="614" y="1522"/>
                  <a:pt x="613" y="1522"/>
                  <a:pt x="612" y="1522"/>
                </a:cubicBezTo>
                <a:cubicBezTo>
                  <a:pt x="612" y="1523"/>
                  <a:pt x="612" y="1524"/>
                  <a:pt x="612" y="1525"/>
                </a:cubicBezTo>
                <a:close/>
                <a:moveTo>
                  <a:pt x="1179" y="1523"/>
                </a:moveTo>
                <a:cubicBezTo>
                  <a:pt x="1178" y="1529"/>
                  <a:pt x="1171" y="1526"/>
                  <a:pt x="1168" y="1525"/>
                </a:cubicBezTo>
                <a:cubicBezTo>
                  <a:pt x="1169" y="1523"/>
                  <a:pt x="1176" y="1521"/>
                  <a:pt x="1179" y="1523"/>
                </a:cubicBezTo>
                <a:close/>
                <a:moveTo>
                  <a:pt x="1706" y="1528"/>
                </a:moveTo>
                <a:cubicBezTo>
                  <a:pt x="1703" y="1532"/>
                  <a:pt x="1702" y="1526"/>
                  <a:pt x="1700" y="1525"/>
                </a:cubicBezTo>
                <a:cubicBezTo>
                  <a:pt x="1696" y="1524"/>
                  <a:pt x="1695" y="1524"/>
                  <a:pt x="1691" y="1525"/>
                </a:cubicBezTo>
                <a:cubicBezTo>
                  <a:pt x="1690" y="1533"/>
                  <a:pt x="1693" y="1537"/>
                  <a:pt x="1694" y="1542"/>
                </a:cubicBezTo>
                <a:cubicBezTo>
                  <a:pt x="1699" y="1543"/>
                  <a:pt x="1697" y="1535"/>
                  <a:pt x="1702" y="1535"/>
                </a:cubicBezTo>
                <a:cubicBezTo>
                  <a:pt x="1707" y="1536"/>
                  <a:pt x="1708" y="1532"/>
                  <a:pt x="1713" y="1533"/>
                </a:cubicBezTo>
                <a:cubicBezTo>
                  <a:pt x="1713" y="1532"/>
                  <a:pt x="1714" y="1531"/>
                  <a:pt x="1716" y="1531"/>
                </a:cubicBezTo>
                <a:cubicBezTo>
                  <a:pt x="1716" y="1529"/>
                  <a:pt x="1717" y="1528"/>
                  <a:pt x="1719" y="1527"/>
                </a:cubicBezTo>
                <a:cubicBezTo>
                  <a:pt x="1722" y="1527"/>
                  <a:pt x="1722" y="1525"/>
                  <a:pt x="1725" y="1525"/>
                </a:cubicBezTo>
                <a:cubicBezTo>
                  <a:pt x="1730" y="1528"/>
                  <a:pt x="1726" y="1540"/>
                  <a:pt x="1734" y="1539"/>
                </a:cubicBezTo>
                <a:cubicBezTo>
                  <a:pt x="1736" y="1536"/>
                  <a:pt x="1736" y="1530"/>
                  <a:pt x="1739" y="1528"/>
                </a:cubicBezTo>
                <a:cubicBezTo>
                  <a:pt x="1736" y="1528"/>
                  <a:pt x="1734" y="1528"/>
                  <a:pt x="1731" y="1528"/>
                </a:cubicBezTo>
                <a:cubicBezTo>
                  <a:pt x="1732" y="1524"/>
                  <a:pt x="1728" y="1525"/>
                  <a:pt x="1725" y="1523"/>
                </a:cubicBezTo>
                <a:cubicBezTo>
                  <a:pt x="1722" y="1521"/>
                  <a:pt x="1714" y="1522"/>
                  <a:pt x="1708" y="1522"/>
                </a:cubicBezTo>
                <a:cubicBezTo>
                  <a:pt x="1708" y="1524"/>
                  <a:pt x="1709" y="1528"/>
                  <a:pt x="1706" y="1528"/>
                </a:cubicBezTo>
                <a:close/>
                <a:moveTo>
                  <a:pt x="290" y="1528"/>
                </a:moveTo>
                <a:cubicBezTo>
                  <a:pt x="291" y="1528"/>
                  <a:pt x="292" y="1528"/>
                  <a:pt x="293" y="1528"/>
                </a:cubicBezTo>
                <a:cubicBezTo>
                  <a:pt x="295" y="1524"/>
                  <a:pt x="288" y="1524"/>
                  <a:pt x="288" y="1527"/>
                </a:cubicBezTo>
                <a:cubicBezTo>
                  <a:pt x="289" y="1527"/>
                  <a:pt x="290" y="1527"/>
                  <a:pt x="290" y="1528"/>
                </a:cubicBezTo>
                <a:close/>
                <a:moveTo>
                  <a:pt x="329" y="1530"/>
                </a:moveTo>
                <a:cubicBezTo>
                  <a:pt x="331" y="1532"/>
                  <a:pt x="336" y="1532"/>
                  <a:pt x="336" y="1528"/>
                </a:cubicBezTo>
                <a:cubicBezTo>
                  <a:pt x="335" y="1528"/>
                  <a:pt x="332" y="1528"/>
                  <a:pt x="332" y="1527"/>
                </a:cubicBezTo>
                <a:cubicBezTo>
                  <a:pt x="333" y="1527"/>
                  <a:pt x="333" y="1525"/>
                  <a:pt x="330" y="1525"/>
                </a:cubicBezTo>
                <a:cubicBezTo>
                  <a:pt x="330" y="1527"/>
                  <a:pt x="329" y="1528"/>
                  <a:pt x="329" y="1530"/>
                </a:cubicBezTo>
                <a:close/>
                <a:moveTo>
                  <a:pt x="1116" y="1528"/>
                </a:moveTo>
                <a:cubicBezTo>
                  <a:pt x="1110" y="1527"/>
                  <a:pt x="1107" y="1531"/>
                  <a:pt x="1105" y="1528"/>
                </a:cubicBezTo>
                <a:cubicBezTo>
                  <a:pt x="1106" y="1527"/>
                  <a:pt x="1116" y="1521"/>
                  <a:pt x="1116" y="1528"/>
                </a:cubicBezTo>
                <a:close/>
                <a:moveTo>
                  <a:pt x="1773" y="1525"/>
                </a:moveTo>
                <a:cubicBezTo>
                  <a:pt x="1773" y="1529"/>
                  <a:pt x="1770" y="1530"/>
                  <a:pt x="1771" y="1535"/>
                </a:cubicBezTo>
                <a:cubicBezTo>
                  <a:pt x="1768" y="1533"/>
                  <a:pt x="1767" y="1525"/>
                  <a:pt x="1773" y="1525"/>
                </a:cubicBezTo>
                <a:close/>
                <a:moveTo>
                  <a:pt x="1898" y="1531"/>
                </a:moveTo>
                <a:cubicBezTo>
                  <a:pt x="1902" y="1532"/>
                  <a:pt x="1905" y="1532"/>
                  <a:pt x="1906" y="1528"/>
                </a:cubicBezTo>
                <a:cubicBezTo>
                  <a:pt x="1900" y="1530"/>
                  <a:pt x="1905" y="1523"/>
                  <a:pt x="1899" y="1525"/>
                </a:cubicBezTo>
                <a:cubicBezTo>
                  <a:pt x="1900" y="1528"/>
                  <a:pt x="1898" y="1529"/>
                  <a:pt x="1898" y="1531"/>
                </a:cubicBezTo>
                <a:close/>
                <a:moveTo>
                  <a:pt x="350" y="1533"/>
                </a:moveTo>
                <a:cubicBezTo>
                  <a:pt x="354" y="1533"/>
                  <a:pt x="355" y="1530"/>
                  <a:pt x="358" y="1533"/>
                </a:cubicBezTo>
                <a:cubicBezTo>
                  <a:pt x="358" y="1530"/>
                  <a:pt x="360" y="1529"/>
                  <a:pt x="359" y="1527"/>
                </a:cubicBezTo>
                <a:cubicBezTo>
                  <a:pt x="358" y="1527"/>
                  <a:pt x="355" y="1526"/>
                  <a:pt x="355" y="1528"/>
                </a:cubicBezTo>
                <a:cubicBezTo>
                  <a:pt x="359" y="1530"/>
                  <a:pt x="350" y="1527"/>
                  <a:pt x="350" y="1533"/>
                </a:cubicBezTo>
                <a:close/>
                <a:moveTo>
                  <a:pt x="1097" y="1527"/>
                </a:moveTo>
                <a:cubicBezTo>
                  <a:pt x="1100" y="1526"/>
                  <a:pt x="1100" y="1528"/>
                  <a:pt x="1102" y="1528"/>
                </a:cubicBezTo>
                <a:cubicBezTo>
                  <a:pt x="1102" y="1531"/>
                  <a:pt x="1095" y="1530"/>
                  <a:pt x="1097" y="1527"/>
                </a:cubicBezTo>
                <a:close/>
                <a:moveTo>
                  <a:pt x="1649" y="1530"/>
                </a:moveTo>
                <a:cubicBezTo>
                  <a:pt x="1650" y="1530"/>
                  <a:pt x="1651" y="1530"/>
                  <a:pt x="1652" y="1530"/>
                </a:cubicBezTo>
                <a:cubicBezTo>
                  <a:pt x="1655" y="1526"/>
                  <a:pt x="1647" y="1525"/>
                  <a:pt x="1648" y="1528"/>
                </a:cubicBezTo>
                <a:cubicBezTo>
                  <a:pt x="1649" y="1528"/>
                  <a:pt x="1650" y="1528"/>
                  <a:pt x="1649" y="1530"/>
                </a:cubicBezTo>
                <a:close/>
                <a:moveTo>
                  <a:pt x="1660" y="1536"/>
                </a:moveTo>
                <a:cubicBezTo>
                  <a:pt x="1660" y="1535"/>
                  <a:pt x="1663" y="1539"/>
                  <a:pt x="1663" y="1539"/>
                </a:cubicBezTo>
                <a:cubicBezTo>
                  <a:pt x="1665" y="1542"/>
                  <a:pt x="1666" y="1545"/>
                  <a:pt x="1669" y="1546"/>
                </a:cubicBezTo>
                <a:cubicBezTo>
                  <a:pt x="1671" y="1546"/>
                  <a:pt x="1673" y="1545"/>
                  <a:pt x="1674" y="1544"/>
                </a:cubicBezTo>
                <a:cubicBezTo>
                  <a:pt x="1672" y="1543"/>
                  <a:pt x="1670" y="1542"/>
                  <a:pt x="1669" y="1541"/>
                </a:cubicBezTo>
                <a:cubicBezTo>
                  <a:pt x="1670" y="1535"/>
                  <a:pt x="1670" y="1536"/>
                  <a:pt x="1669" y="1533"/>
                </a:cubicBezTo>
                <a:cubicBezTo>
                  <a:pt x="1669" y="1529"/>
                  <a:pt x="1671" y="1525"/>
                  <a:pt x="1666" y="1527"/>
                </a:cubicBezTo>
                <a:cubicBezTo>
                  <a:pt x="1666" y="1531"/>
                  <a:pt x="1660" y="1533"/>
                  <a:pt x="1660" y="1536"/>
                </a:cubicBezTo>
                <a:close/>
                <a:moveTo>
                  <a:pt x="1913" y="1530"/>
                </a:moveTo>
                <a:cubicBezTo>
                  <a:pt x="1916" y="1530"/>
                  <a:pt x="1919" y="1530"/>
                  <a:pt x="1918" y="1527"/>
                </a:cubicBezTo>
                <a:cubicBezTo>
                  <a:pt x="1917" y="1527"/>
                  <a:pt x="1916" y="1527"/>
                  <a:pt x="1915" y="1527"/>
                </a:cubicBezTo>
                <a:cubicBezTo>
                  <a:pt x="1915" y="1528"/>
                  <a:pt x="1914" y="1528"/>
                  <a:pt x="1913" y="1530"/>
                </a:cubicBezTo>
                <a:close/>
                <a:moveTo>
                  <a:pt x="1034" y="1533"/>
                </a:moveTo>
                <a:cubicBezTo>
                  <a:pt x="1035" y="1533"/>
                  <a:pt x="1037" y="1533"/>
                  <a:pt x="1038" y="1533"/>
                </a:cubicBezTo>
                <a:cubicBezTo>
                  <a:pt x="1038" y="1531"/>
                  <a:pt x="1038" y="1530"/>
                  <a:pt x="1038" y="1528"/>
                </a:cubicBezTo>
                <a:cubicBezTo>
                  <a:pt x="1037" y="1528"/>
                  <a:pt x="1035" y="1528"/>
                  <a:pt x="1034" y="1528"/>
                </a:cubicBezTo>
                <a:cubicBezTo>
                  <a:pt x="1034" y="1530"/>
                  <a:pt x="1034" y="1531"/>
                  <a:pt x="1034" y="1533"/>
                </a:cubicBezTo>
                <a:close/>
                <a:moveTo>
                  <a:pt x="1635" y="1530"/>
                </a:moveTo>
                <a:cubicBezTo>
                  <a:pt x="1634" y="1533"/>
                  <a:pt x="1638" y="1534"/>
                  <a:pt x="1638" y="1536"/>
                </a:cubicBezTo>
                <a:cubicBezTo>
                  <a:pt x="1638" y="1536"/>
                  <a:pt x="1635" y="1538"/>
                  <a:pt x="1635" y="1539"/>
                </a:cubicBezTo>
                <a:cubicBezTo>
                  <a:pt x="1635" y="1540"/>
                  <a:pt x="1638" y="1541"/>
                  <a:pt x="1638" y="1542"/>
                </a:cubicBezTo>
                <a:cubicBezTo>
                  <a:pt x="1638" y="1544"/>
                  <a:pt x="1634" y="1548"/>
                  <a:pt x="1638" y="1550"/>
                </a:cubicBezTo>
                <a:cubicBezTo>
                  <a:pt x="1640" y="1544"/>
                  <a:pt x="1645" y="1535"/>
                  <a:pt x="1642" y="1528"/>
                </a:cubicBezTo>
                <a:cubicBezTo>
                  <a:pt x="1639" y="1528"/>
                  <a:pt x="1637" y="1529"/>
                  <a:pt x="1635" y="1530"/>
                </a:cubicBezTo>
                <a:close/>
                <a:moveTo>
                  <a:pt x="482" y="1536"/>
                </a:moveTo>
                <a:cubicBezTo>
                  <a:pt x="482" y="1537"/>
                  <a:pt x="481" y="1540"/>
                  <a:pt x="483" y="1539"/>
                </a:cubicBezTo>
                <a:cubicBezTo>
                  <a:pt x="483" y="1537"/>
                  <a:pt x="487" y="1538"/>
                  <a:pt x="486" y="1535"/>
                </a:cubicBezTo>
                <a:cubicBezTo>
                  <a:pt x="480" y="1537"/>
                  <a:pt x="481" y="1531"/>
                  <a:pt x="477" y="1531"/>
                </a:cubicBezTo>
                <a:cubicBezTo>
                  <a:pt x="476" y="1536"/>
                  <a:pt x="480" y="1535"/>
                  <a:pt x="482" y="1536"/>
                </a:cubicBezTo>
                <a:close/>
                <a:moveTo>
                  <a:pt x="758" y="1533"/>
                </a:moveTo>
                <a:cubicBezTo>
                  <a:pt x="756" y="1538"/>
                  <a:pt x="761" y="1536"/>
                  <a:pt x="764" y="1536"/>
                </a:cubicBezTo>
                <a:cubicBezTo>
                  <a:pt x="764" y="1535"/>
                  <a:pt x="764" y="1533"/>
                  <a:pt x="764" y="1531"/>
                </a:cubicBezTo>
                <a:cubicBezTo>
                  <a:pt x="761" y="1531"/>
                  <a:pt x="760" y="1533"/>
                  <a:pt x="758" y="1533"/>
                </a:cubicBezTo>
                <a:close/>
                <a:moveTo>
                  <a:pt x="824" y="1533"/>
                </a:moveTo>
                <a:cubicBezTo>
                  <a:pt x="823" y="1534"/>
                  <a:pt x="818" y="1532"/>
                  <a:pt x="819" y="1536"/>
                </a:cubicBezTo>
                <a:cubicBezTo>
                  <a:pt x="826" y="1535"/>
                  <a:pt x="829" y="1540"/>
                  <a:pt x="832" y="1535"/>
                </a:cubicBezTo>
                <a:cubicBezTo>
                  <a:pt x="828" y="1533"/>
                  <a:pt x="825" y="1531"/>
                  <a:pt x="824" y="1533"/>
                </a:cubicBezTo>
                <a:close/>
                <a:moveTo>
                  <a:pt x="859" y="1531"/>
                </a:moveTo>
                <a:cubicBezTo>
                  <a:pt x="859" y="1534"/>
                  <a:pt x="854" y="1532"/>
                  <a:pt x="855" y="1536"/>
                </a:cubicBezTo>
                <a:cubicBezTo>
                  <a:pt x="851" y="1535"/>
                  <a:pt x="856" y="1530"/>
                  <a:pt x="859" y="1531"/>
                </a:cubicBezTo>
                <a:close/>
                <a:moveTo>
                  <a:pt x="869" y="1533"/>
                </a:moveTo>
                <a:cubicBezTo>
                  <a:pt x="868" y="1530"/>
                  <a:pt x="877" y="1530"/>
                  <a:pt x="875" y="1535"/>
                </a:cubicBezTo>
                <a:cubicBezTo>
                  <a:pt x="872" y="1535"/>
                  <a:pt x="871" y="1533"/>
                  <a:pt x="869" y="1533"/>
                </a:cubicBezTo>
                <a:close/>
                <a:moveTo>
                  <a:pt x="900" y="1531"/>
                </a:moveTo>
                <a:cubicBezTo>
                  <a:pt x="899" y="1534"/>
                  <a:pt x="897" y="1535"/>
                  <a:pt x="893" y="1535"/>
                </a:cubicBezTo>
                <a:cubicBezTo>
                  <a:pt x="892" y="1530"/>
                  <a:pt x="897" y="1532"/>
                  <a:pt x="900" y="1531"/>
                </a:cubicBezTo>
                <a:close/>
                <a:moveTo>
                  <a:pt x="934" y="1535"/>
                </a:moveTo>
                <a:cubicBezTo>
                  <a:pt x="935" y="1535"/>
                  <a:pt x="936" y="1535"/>
                  <a:pt x="937" y="1535"/>
                </a:cubicBezTo>
                <a:cubicBezTo>
                  <a:pt x="939" y="1531"/>
                  <a:pt x="931" y="1530"/>
                  <a:pt x="932" y="1533"/>
                </a:cubicBezTo>
                <a:cubicBezTo>
                  <a:pt x="933" y="1533"/>
                  <a:pt x="934" y="1533"/>
                  <a:pt x="934" y="1535"/>
                </a:cubicBezTo>
                <a:close/>
                <a:moveTo>
                  <a:pt x="1578" y="1539"/>
                </a:moveTo>
                <a:cubicBezTo>
                  <a:pt x="1583" y="1543"/>
                  <a:pt x="1573" y="1544"/>
                  <a:pt x="1575" y="1549"/>
                </a:cubicBezTo>
                <a:cubicBezTo>
                  <a:pt x="1579" y="1549"/>
                  <a:pt x="1580" y="1546"/>
                  <a:pt x="1581" y="1544"/>
                </a:cubicBezTo>
                <a:cubicBezTo>
                  <a:pt x="1582" y="1544"/>
                  <a:pt x="1584" y="1545"/>
                  <a:pt x="1584" y="1544"/>
                </a:cubicBezTo>
                <a:cubicBezTo>
                  <a:pt x="1585" y="1542"/>
                  <a:pt x="1583" y="1538"/>
                  <a:pt x="1586" y="1538"/>
                </a:cubicBezTo>
                <a:cubicBezTo>
                  <a:pt x="1591" y="1536"/>
                  <a:pt x="1588" y="1543"/>
                  <a:pt x="1592" y="1542"/>
                </a:cubicBezTo>
                <a:cubicBezTo>
                  <a:pt x="1591" y="1537"/>
                  <a:pt x="1594" y="1535"/>
                  <a:pt x="1595" y="1531"/>
                </a:cubicBezTo>
                <a:cubicBezTo>
                  <a:pt x="1589" y="1534"/>
                  <a:pt x="1582" y="1535"/>
                  <a:pt x="1578" y="1539"/>
                </a:cubicBezTo>
                <a:close/>
                <a:moveTo>
                  <a:pt x="789" y="1536"/>
                </a:moveTo>
                <a:cubicBezTo>
                  <a:pt x="790" y="1536"/>
                  <a:pt x="790" y="1537"/>
                  <a:pt x="792" y="1538"/>
                </a:cubicBezTo>
                <a:cubicBezTo>
                  <a:pt x="791" y="1535"/>
                  <a:pt x="792" y="1532"/>
                  <a:pt x="789" y="1533"/>
                </a:cubicBezTo>
                <a:cubicBezTo>
                  <a:pt x="789" y="1534"/>
                  <a:pt x="789" y="1535"/>
                  <a:pt x="789" y="1536"/>
                </a:cubicBezTo>
                <a:close/>
                <a:moveTo>
                  <a:pt x="1629" y="1536"/>
                </a:moveTo>
                <a:cubicBezTo>
                  <a:pt x="1630" y="1536"/>
                  <a:pt x="1631" y="1536"/>
                  <a:pt x="1632" y="1536"/>
                </a:cubicBezTo>
                <a:cubicBezTo>
                  <a:pt x="1632" y="1535"/>
                  <a:pt x="1632" y="1534"/>
                  <a:pt x="1632" y="1533"/>
                </a:cubicBezTo>
                <a:cubicBezTo>
                  <a:pt x="1631" y="1533"/>
                  <a:pt x="1630" y="1533"/>
                  <a:pt x="1629" y="1533"/>
                </a:cubicBezTo>
                <a:cubicBezTo>
                  <a:pt x="1629" y="1534"/>
                  <a:pt x="1629" y="1535"/>
                  <a:pt x="1629" y="1536"/>
                </a:cubicBezTo>
                <a:close/>
                <a:moveTo>
                  <a:pt x="468" y="1535"/>
                </a:moveTo>
                <a:cubicBezTo>
                  <a:pt x="470" y="1535"/>
                  <a:pt x="471" y="1537"/>
                  <a:pt x="471" y="1539"/>
                </a:cubicBezTo>
                <a:cubicBezTo>
                  <a:pt x="469" y="1539"/>
                  <a:pt x="468" y="1537"/>
                  <a:pt x="468" y="1535"/>
                </a:cubicBezTo>
                <a:close/>
                <a:moveTo>
                  <a:pt x="504" y="1544"/>
                </a:moveTo>
                <a:cubicBezTo>
                  <a:pt x="511" y="1544"/>
                  <a:pt x="506" y="1537"/>
                  <a:pt x="503" y="1535"/>
                </a:cubicBezTo>
                <a:cubicBezTo>
                  <a:pt x="503" y="1538"/>
                  <a:pt x="503" y="1541"/>
                  <a:pt x="504" y="1544"/>
                </a:cubicBezTo>
                <a:close/>
                <a:moveTo>
                  <a:pt x="610" y="1536"/>
                </a:moveTo>
                <a:cubicBezTo>
                  <a:pt x="609" y="1540"/>
                  <a:pt x="613" y="1540"/>
                  <a:pt x="616" y="1541"/>
                </a:cubicBezTo>
                <a:cubicBezTo>
                  <a:pt x="616" y="1538"/>
                  <a:pt x="616" y="1535"/>
                  <a:pt x="614" y="1535"/>
                </a:cubicBezTo>
                <a:cubicBezTo>
                  <a:pt x="614" y="1536"/>
                  <a:pt x="612" y="1536"/>
                  <a:pt x="610" y="1536"/>
                </a:cubicBezTo>
                <a:close/>
                <a:moveTo>
                  <a:pt x="690" y="1536"/>
                </a:moveTo>
                <a:cubicBezTo>
                  <a:pt x="689" y="1540"/>
                  <a:pt x="682" y="1537"/>
                  <a:pt x="679" y="1538"/>
                </a:cubicBezTo>
                <a:cubicBezTo>
                  <a:pt x="680" y="1532"/>
                  <a:pt x="685" y="1537"/>
                  <a:pt x="690" y="1536"/>
                </a:cubicBezTo>
                <a:close/>
                <a:moveTo>
                  <a:pt x="1831" y="1538"/>
                </a:moveTo>
                <a:cubicBezTo>
                  <a:pt x="1833" y="1538"/>
                  <a:pt x="1832" y="1540"/>
                  <a:pt x="1834" y="1541"/>
                </a:cubicBezTo>
                <a:cubicBezTo>
                  <a:pt x="1835" y="1539"/>
                  <a:pt x="1837" y="1538"/>
                  <a:pt x="1837" y="1536"/>
                </a:cubicBezTo>
                <a:cubicBezTo>
                  <a:pt x="1835" y="1536"/>
                  <a:pt x="1834" y="1535"/>
                  <a:pt x="1833" y="1535"/>
                </a:cubicBezTo>
                <a:cubicBezTo>
                  <a:pt x="1833" y="1536"/>
                  <a:pt x="1831" y="1536"/>
                  <a:pt x="1831" y="1538"/>
                </a:cubicBezTo>
                <a:close/>
                <a:moveTo>
                  <a:pt x="567" y="1539"/>
                </a:moveTo>
                <a:cubicBezTo>
                  <a:pt x="568" y="1539"/>
                  <a:pt x="569" y="1539"/>
                  <a:pt x="570" y="1539"/>
                </a:cubicBezTo>
                <a:cubicBezTo>
                  <a:pt x="570" y="1538"/>
                  <a:pt x="570" y="1537"/>
                  <a:pt x="570" y="1536"/>
                </a:cubicBezTo>
                <a:cubicBezTo>
                  <a:pt x="569" y="1536"/>
                  <a:pt x="568" y="1536"/>
                  <a:pt x="566" y="1536"/>
                </a:cubicBezTo>
                <a:cubicBezTo>
                  <a:pt x="567" y="1537"/>
                  <a:pt x="567" y="1538"/>
                  <a:pt x="567" y="1539"/>
                </a:cubicBezTo>
                <a:close/>
                <a:moveTo>
                  <a:pt x="583" y="1536"/>
                </a:moveTo>
                <a:cubicBezTo>
                  <a:pt x="587" y="1540"/>
                  <a:pt x="590" y="1535"/>
                  <a:pt x="593" y="1538"/>
                </a:cubicBezTo>
                <a:cubicBezTo>
                  <a:pt x="593" y="1543"/>
                  <a:pt x="583" y="1541"/>
                  <a:pt x="583" y="1536"/>
                </a:cubicBezTo>
                <a:close/>
                <a:moveTo>
                  <a:pt x="1559" y="1547"/>
                </a:moveTo>
                <a:cubicBezTo>
                  <a:pt x="1560" y="1549"/>
                  <a:pt x="1559" y="1551"/>
                  <a:pt x="1562" y="1550"/>
                </a:cubicBezTo>
                <a:cubicBezTo>
                  <a:pt x="1565" y="1551"/>
                  <a:pt x="1563" y="1547"/>
                  <a:pt x="1564" y="1546"/>
                </a:cubicBezTo>
                <a:cubicBezTo>
                  <a:pt x="1565" y="1544"/>
                  <a:pt x="1568" y="1544"/>
                  <a:pt x="1569" y="1542"/>
                </a:cubicBezTo>
                <a:cubicBezTo>
                  <a:pt x="1563" y="1543"/>
                  <a:pt x="1564" y="1537"/>
                  <a:pt x="1560" y="1536"/>
                </a:cubicBezTo>
                <a:cubicBezTo>
                  <a:pt x="1558" y="1541"/>
                  <a:pt x="1558" y="1544"/>
                  <a:pt x="1559" y="1547"/>
                </a:cubicBezTo>
                <a:close/>
                <a:moveTo>
                  <a:pt x="1472" y="1541"/>
                </a:moveTo>
                <a:cubicBezTo>
                  <a:pt x="1471" y="1544"/>
                  <a:pt x="1468" y="1546"/>
                  <a:pt x="1467" y="1549"/>
                </a:cubicBezTo>
                <a:cubicBezTo>
                  <a:pt x="1473" y="1548"/>
                  <a:pt x="1474" y="1556"/>
                  <a:pt x="1478" y="1552"/>
                </a:cubicBezTo>
                <a:cubicBezTo>
                  <a:pt x="1478" y="1548"/>
                  <a:pt x="1477" y="1543"/>
                  <a:pt x="1481" y="1542"/>
                </a:cubicBezTo>
                <a:cubicBezTo>
                  <a:pt x="1492" y="1541"/>
                  <a:pt x="1494" y="1548"/>
                  <a:pt x="1499" y="1552"/>
                </a:cubicBezTo>
                <a:cubicBezTo>
                  <a:pt x="1502" y="1549"/>
                  <a:pt x="1498" y="1543"/>
                  <a:pt x="1496" y="1539"/>
                </a:cubicBezTo>
                <a:cubicBezTo>
                  <a:pt x="1485" y="1540"/>
                  <a:pt x="1483" y="1541"/>
                  <a:pt x="1472" y="1541"/>
                </a:cubicBezTo>
                <a:close/>
                <a:moveTo>
                  <a:pt x="1597" y="1546"/>
                </a:moveTo>
                <a:cubicBezTo>
                  <a:pt x="1598" y="1546"/>
                  <a:pt x="1600" y="1546"/>
                  <a:pt x="1601" y="1546"/>
                </a:cubicBezTo>
                <a:cubicBezTo>
                  <a:pt x="1601" y="1542"/>
                  <a:pt x="1599" y="1541"/>
                  <a:pt x="1597" y="1539"/>
                </a:cubicBezTo>
                <a:cubicBezTo>
                  <a:pt x="1597" y="1541"/>
                  <a:pt x="1597" y="1544"/>
                  <a:pt x="1597" y="1546"/>
                </a:cubicBezTo>
                <a:close/>
                <a:moveTo>
                  <a:pt x="1624" y="1550"/>
                </a:moveTo>
                <a:cubicBezTo>
                  <a:pt x="1628" y="1547"/>
                  <a:pt x="1622" y="1543"/>
                  <a:pt x="1626" y="1539"/>
                </a:cubicBezTo>
                <a:cubicBezTo>
                  <a:pt x="1624" y="1539"/>
                  <a:pt x="1622" y="1539"/>
                  <a:pt x="1620" y="1539"/>
                </a:cubicBezTo>
                <a:cubicBezTo>
                  <a:pt x="1621" y="1543"/>
                  <a:pt x="1620" y="1550"/>
                  <a:pt x="1624" y="1550"/>
                </a:cubicBezTo>
                <a:close/>
                <a:moveTo>
                  <a:pt x="1809" y="1542"/>
                </a:moveTo>
                <a:cubicBezTo>
                  <a:pt x="1801" y="1543"/>
                  <a:pt x="1808" y="1543"/>
                  <a:pt x="1808" y="1547"/>
                </a:cubicBezTo>
                <a:cubicBezTo>
                  <a:pt x="1806" y="1545"/>
                  <a:pt x="1800" y="1545"/>
                  <a:pt x="1800" y="1549"/>
                </a:cubicBezTo>
                <a:cubicBezTo>
                  <a:pt x="1805" y="1548"/>
                  <a:pt x="1805" y="1552"/>
                  <a:pt x="1811" y="1550"/>
                </a:cubicBezTo>
                <a:cubicBezTo>
                  <a:pt x="1811" y="1549"/>
                  <a:pt x="1811" y="1548"/>
                  <a:pt x="1812" y="1547"/>
                </a:cubicBezTo>
                <a:cubicBezTo>
                  <a:pt x="1816" y="1545"/>
                  <a:pt x="1820" y="1544"/>
                  <a:pt x="1822" y="1539"/>
                </a:cubicBezTo>
                <a:cubicBezTo>
                  <a:pt x="1816" y="1539"/>
                  <a:pt x="1812" y="1540"/>
                  <a:pt x="1809" y="1542"/>
                </a:cubicBezTo>
                <a:close/>
                <a:moveTo>
                  <a:pt x="1455" y="1555"/>
                </a:moveTo>
                <a:cubicBezTo>
                  <a:pt x="1456" y="1553"/>
                  <a:pt x="1456" y="1549"/>
                  <a:pt x="1461" y="1550"/>
                </a:cubicBezTo>
                <a:cubicBezTo>
                  <a:pt x="1462" y="1546"/>
                  <a:pt x="1459" y="1546"/>
                  <a:pt x="1459" y="1542"/>
                </a:cubicBezTo>
                <a:cubicBezTo>
                  <a:pt x="1454" y="1542"/>
                  <a:pt x="1455" y="1545"/>
                  <a:pt x="1452" y="1542"/>
                </a:cubicBezTo>
                <a:cubicBezTo>
                  <a:pt x="1452" y="1547"/>
                  <a:pt x="1452" y="1554"/>
                  <a:pt x="1455" y="1555"/>
                </a:cubicBezTo>
                <a:close/>
                <a:moveTo>
                  <a:pt x="281" y="1544"/>
                </a:moveTo>
                <a:cubicBezTo>
                  <a:pt x="287" y="1549"/>
                  <a:pt x="277" y="1549"/>
                  <a:pt x="281" y="1544"/>
                </a:cubicBezTo>
                <a:close/>
                <a:moveTo>
                  <a:pt x="1430" y="1554"/>
                </a:moveTo>
                <a:cubicBezTo>
                  <a:pt x="1431" y="1555"/>
                  <a:pt x="1430" y="1557"/>
                  <a:pt x="1431" y="1558"/>
                </a:cubicBezTo>
                <a:cubicBezTo>
                  <a:pt x="1433" y="1560"/>
                  <a:pt x="1435" y="1560"/>
                  <a:pt x="1438" y="1560"/>
                </a:cubicBezTo>
                <a:cubicBezTo>
                  <a:pt x="1443" y="1551"/>
                  <a:pt x="1429" y="1555"/>
                  <a:pt x="1432" y="1544"/>
                </a:cubicBezTo>
                <a:cubicBezTo>
                  <a:pt x="1430" y="1544"/>
                  <a:pt x="1427" y="1544"/>
                  <a:pt x="1425" y="1544"/>
                </a:cubicBezTo>
                <a:cubicBezTo>
                  <a:pt x="1424" y="1548"/>
                  <a:pt x="1428" y="1551"/>
                  <a:pt x="1430" y="1554"/>
                </a:cubicBezTo>
                <a:close/>
                <a:moveTo>
                  <a:pt x="1405" y="1547"/>
                </a:moveTo>
                <a:cubicBezTo>
                  <a:pt x="1404" y="1547"/>
                  <a:pt x="1402" y="1547"/>
                  <a:pt x="1401" y="1547"/>
                </a:cubicBezTo>
                <a:cubicBezTo>
                  <a:pt x="1389" y="1547"/>
                  <a:pt x="1404" y="1552"/>
                  <a:pt x="1405" y="1547"/>
                </a:cubicBezTo>
                <a:close/>
                <a:moveTo>
                  <a:pt x="1356" y="1558"/>
                </a:moveTo>
                <a:cubicBezTo>
                  <a:pt x="1356" y="1559"/>
                  <a:pt x="1353" y="1558"/>
                  <a:pt x="1353" y="1558"/>
                </a:cubicBezTo>
                <a:cubicBezTo>
                  <a:pt x="1352" y="1559"/>
                  <a:pt x="1353" y="1562"/>
                  <a:pt x="1354" y="1561"/>
                </a:cubicBezTo>
                <a:cubicBezTo>
                  <a:pt x="1355" y="1560"/>
                  <a:pt x="1357" y="1560"/>
                  <a:pt x="1359" y="1560"/>
                </a:cubicBezTo>
                <a:cubicBezTo>
                  <a:pt x="1359" y="1561"/>
                  <a:pt x="1359" y="1562"/>
                  <a:pt x="1359" y="1563"/>
                </a:cubicBezTo>
                <a:cubicBezTo>
                  <a:pt x="1362" y="1565"/>
                  <a:pt x="1364" y="1563"/>
                  <a:pt x="1365" y="1563"/>
                </a:cubicBezTo>
                <a:cubicBezTo>
                  <a:pt x="1367" y="1564"/>
                  <a:pt x="1367" y="1568"/>
                  <a:pt x="1370" y="1565"/>
                </a:cubicBezTo>
                <a:cubicBezTo>
                  <a:pt x="1370" y="1558"/>
                  <a:pt x="1367" y="1554"/>
                  <a:pt x="1365" y="1552"/>
                </a:cubicBezTo>
                <a:cubicBezTo>
                  <a:pt x="1364" y="1551"/>
                  <a:pt x="1365" y="1548"/>
                  <a:pt x="1362" y="1549"/>
                </a:cubicBezTo>
                <a:cubicBezTo>
                  <a:pt x="1360" y="1551"/>
                  <a:pt x="1358" y="1555"/>
                  <a:pt x="1356" y="1558"/>
                </a:cubicBezTo>
                <a:close/>
                <a:moveTo>
                  <a:pt x="1767" y="1557"/>
                </a:moveTo>
                <a:cubicBezTo>
                  <a:pt x="1773" y="1555"/>
                  <a:pt x="1773" y="1561"/>
                  <a:pt x="1776" y="1561"/>
                </a:cubicBezTo>
                <a:cubicBezTo>
                  <a:pt x="1777" y="1555"/>
                  <a:pt x="1774" y="1553"/>
                  <a:pt x="1778" y="1549"/>
                </a:cubicBezTo>
                <a:cubicBezTo>
                  <a:pt x="1773" y="1550"/>
                  <a:pt x="1770" y="1553"/>
                  <a:pt x="1767" y="1557"/>
                </a:cubicBezTo>
                <a:close/>
                <a:moveTo>
                  <a:pt x="1399" y="1558"/>
                </a:moveTo>
                <a:cubicBezTo>
                  <a:pt x="1401" y="1558"/>
                  <a:pt x="1403" y="1558"/>
                  <a:pt x="1405" y="1558"/>
                </a:cubicBezTo>
                <a:cubicBezTo>
                  <a:pt x="1403" y="1554"/>
                  <a:pt x="1410" y="1552"/>
                  <a:pt x="1405" y="1550"/>
                </a:cubicBezTo>
                <a:cubicBezTo>
                  <a:pt x="1403" y="1553"/>
                  <a:pt x="1400" y="1554"/>
                  <a:pt x="1399" y="1558"/>
                </a:cubicBezTo>
                <a:close/>
                <a:moveTo>
                  <a:pt x="1320" y="1563"/>
                </a:moveTo>
                <a:cubicBezTo>
                  <a:pt x="1325" y="1563"/>
                  <a:pt x="1325" y="1568"/>
                  <a:pt x="1331" y="1566"/>
                </a:cubicBezTo>
                <a:cubicBezTo>
                  <a:pt x="1333" y="1563"/>
                  <a:pt x="1330" y="1560"/>
                  <a:pt x="1334" y="1557"/>
                </a:cubicBezTo>
                <a:cubicBezTo>
                  <a:pt x="1329" y="1557"/>
                  <a:pt x="1325" y="1548"/>
                  <a:pt x="1319" y="1554"/>
                </a:cubicBezTo>
                <a:cubicBezTo>
                  <a:pt x="1322" y="1554"/>
                  <a:pt x="1320" y="1560"/>
                  <a:pt x="1320" y="1563"/>
                </a:cubicBezTo>
                <a:close/>
                <a:moveTo>
                  <a:pt x="1299" y="1555"/>
                </a:moveTo>
                <a:cubicBezTo>
                  <a:pt x="1299" y="1553"/>
                  <a:pt x="1307" y="1553"/>
                  <a:pt x="1304" y="1557"/>
                </a:cubicBezTo>
                <a:cubicBezTo>
                  <a:pt x="1304" y="1556"/>
                  <a:pt x="1299" y="1555"/>
                  <a:pt x="1299" y="1555"/>
                </a:cubicBezTo>
                <a:close/>
                <a:moveTo>
                  <a:pt x="1345" y="1557"/>
                </a:moveTo>
                <a:cubicBezTo>
                  <a:pt x="1346" y="1557"/>
                  <a:pt x="1347" y="1557"/>
                  <a:pt x="1348" y="1557"/>
                </a:cubicBezTo>
                <a:cubicBezTo>
                  <a:pt x="1348" y="1556"/>
                  <a:pt x="1348" y="1555"/>
                  <a:pt x="1348" y="1554"/>
                </a:cubicBezTo>
                <a:cubicBezTo>
                  <a:pt x="1347" y="1554"/>
                  <a:pt x="1346" y="1554"/>
                  <a:pt x="1345" y="1554"/>
                </a:cubicBezTo>
                <a:cubicBezTo>
                  <a:pt x="1345" y="1555"/>
                  <a:pt x="1345" y="1556"/>
                  <a:pt x="1345" y="1557"/>
                </a:cubicBezTo>
                <a:close/>
                <a:moveTo>
                  <a:pt x="1394" y="1554"/>
                </a:moveTo>
                <a:cubicBezTo>
                  <a:pt x="1393" y="1554"/>
                  <a:pt x="1391" y="1554"/>
                  <a:pt x="1390" y="1554"/>
                </a:cubicBezTo>
                <a:cubicBezTo>
                  <a:pt x="1378" y="1553"/>
                  <a:pt x="1394" y="1558"/>
                  <a:pt x="1394" y="1554"/>
                </a:cubicBezTo>
                <a:close/>
                <a:moveTo>
                  <a:pt x="1448" y="1558"/>
                </a:moveTo>
                <a:cubicBezTo>
                  <a:pt x="1448" y="1557"/>
                  <a:pt x="1448" y="1556"/>
                  <a:pt x="1448" y="1555"/>
                </a:cubicBezTo>
                <a:cubicBezTo>
                  <a:pt x="1446" y="1550"/>
                  <a:pt x="1441" y="1560"/>
                  <a:pt x="1448" y="1558"/>
                </a:cubicBezTo>
                <a:close/>
                <a:moveTo>
                  <a:pt x="1744" y="1557"/>
                </a:moveTo>
                <a:cubicBezTo>
                  <a:pt x="1749" y="1555"/>
                  <a:pt x="1746" y="1562"/>
                  <a:pt x="1750" y="1561"/>
                </a:cubicBezTo>
                <a:cubicBezTo>
                  <a:pt x="1749" y="1557"/>
                  <a:pt x="1752" y="1557"/>
                  <a:pt x="1752" y="1554"/>
                </a:cubicBezTo>
                <a:cubicBezTo>
                  <a:pt x="1748" y="1553"/>
                  <a:pt x="1744" y="1553"/>
                  <a:pt x="1744" y="1557"/>
                </a:cubicBezTo>
                <a:close/>
                <a:moveTo>
                  <a:pt x="1260" y="1573"/>
                </a:moveTo>
                <a:cubicBezTo>
                  <a:pt x="1263" y="1570"/>
                  <a:pt x="1265" y="1566"/>
                  <a:pt x="1265" y="1560"/>
                </a:cubicBezTo>
                <a:cubicBezTo>
                  <a:pt x="1262" y="1558"/>
                  <a:pt x="1261" y="1556"/>
                  <a:pt x="1257" y="1555"/>
                </a:cubicBezTo>
                <a:cubicBezTo>
                  <a:pt x="1255" y="1561"/>
                  <a:pt x="1255" y="1571"/>
                  <a:pt x="1260" y="1573"/>
                </a:cubicBezTo>
                <a:close/>
                <a:moveTo>
                  <a:pt x="1285" y="1560"/>
                </a:moveTo>
                <a:cubicBezTo>
                  <a:pt x="1289" y="1563"/>
                  <a:pt x="1294" y="1564"/>
                  <a:pt x="1297" y="1568"/>
                </a:cubicBezTo>
                <a:cubicBezTo>
                  <a:pt x="1297" y="1564"/>
                  <a:pt x="1298" y="1562"/>
                  <a:pt x="1299" y="1560"/>
                </a:cubicBezTo>
                <a:cubicBezTo>
                  <a:pt x="1293" y="1561"/>
                  <a:pt x="1294" y="1555"/>
                  <a:pt x="1290" y="1555"/>
                </a:cubicBezTo>
                <a:cubicBezTo>
                  <a:pt x="1291" y="1564"/>
                  <a:pt x="1286" y="1556"/>
                  <a:pt x="1285" y="1560"/>
                </a:cubicBezTo>
                <a:close/>
                <a:moveTo>
                  <a:pt x="1234" y="1569"/>
                </a:moveTo>
                <a:cubicBezTo>
                  <a:pt x="1236" y="1569"/>
                  <a:pt x="1237" y="1570"/>
                  <a:pt x="1239" y="1571"/>
                </a:cubicBezTo>
                <a:cubicBezTo>
                  <a:pt x="1240" y="1568"/>
                  <a:pt x="1242" y="1566"/>
                  <a:pt x="1243" y="1563"/>
                </a:cubicBezTo>
                <a:cubicBezTo>
                  <a:pt x="1238" y="1564"/>
                  <a:pt x="1239" y="1558"/>
                  <a:pt x="1236" y="1557"/>
                </a:cubicBezTo>
                <a:cubicBezTo>
                  <a:pt x="1236" y="1562"/>
                  <a:pt x="1233" y="1563"/>
                  <a:pt x="1234" y="1569"/>
                </a:cubicBezTo>
                <a:close/>
                <a:moveTo>
                  <a:pt x="1498" y="1558"/>
                </a:moveTo>
                <a:cubicBezTo>
                  <a:pt x="1499" y="1554"/>
                  <a:pt x="1499" y="1562"/>
                  <a:pt x="1499" y="1563"/>
                </a:cubicBezTo>
                <a:cubicBezTo>
                  <a:pt x="1498" y="1566"/>
                  <a:pt x="1496" y="1564"/>
                  <a:pt x="1498" y="1558"/>
                </a:cubicBezTo>
                <a:close/>
                <a:moveTo>
                  <a:pt x="1732" y="1558"/>
                </a:moveTo>
                <a:cubicBezTo>
                  <a:pt x="1732" y="1553"/>
                  <a:pt x="1737" y="1562"/>
                  <a:pt x="1736" y="1557"/>
                </a:cubicBezTo>
                <a:cubicBezTo>
                  <a:pt x="1742" y="1559"/>
                  <a:pt x="1733" y="1561"/>
                  <a:pt x="1732" y="1558"/>
                </a:cubicBezTo>
                <a:close/>
                <a:moveTo>
                  <a:pt x="1686" y="1558"/>
                </a:moveTo>
                <a:cubicBezTo>
                  <a:pt x="1690" y="1559"/>
                  <a:pt x="1688" y="1566"/>
                  <a:pt x="1682" y="1565"/>
                </a:cubicBezTo>
                <a:cubicBezTo>
                  <a:pt x="1683" y="1562"/>
                  <a:pt x="1685" y="1561"/>
                  <a:pt x="1686" y="1558"/>
                </a:cubicBezTo>
                <a:close/>
                <a:moveTo>
                  <a:pt x="293" y="1563"/>
                </a:moveTo>
                <a:cubicBezTo>
                  <a:pt x="294" y="1563"/>
                  <a:pt x="295" y="1563"/>
                  <a:pt x="296" y="1563"/>
                </a:cubicBezTo>
                <a:cubicBezTo>
                  <a:pt x="296" y="1562"/>
                  <a:pt x="296" y="1561"/>
                  <a:pt x="296" y="1560"/>
                </a:cubicBezTo>
                <a:cubicBezTo>
                  <a:pt x="295" y="1560"/>
                  <a:pt x="294" y="1560"/>
                  <a:pt x="293" y="1560"/>
                </a:cubicBezTo>
                <a:cubicBezTo>
                  <a:pt x="293" y="1561"/>
                  <a:pt x="293" y="1562"/>
                  <a:pt x="293" y="1563"/>
                </a:cubicBezTo>
                <a:close/>
                <a:moveTo>
                  <a:pt x="1183" y="1565"/>
                </a:moveTo>
                <a:cubicBezTo>
                  <a:pt x="1183" y="1570"/>
                  <a:pt x="1188" y="1571"/>
                  <a:pt x="1191" y="1573"/>
                </a:cubicBezTo>
                <a:cubicBezTo>
                  <a:pt x="1193" y="1575"/>
                  <a:pt x="1194" y="1577"/>
                  <a:pt x="1196" y="1579"/>
                </a:cubicBezTo>
                <a:cubicBezTo>
                  <a:pt x="1198" y="1575"/>
                  <a:pt x="1199" y="1576"/>
                  <a:pt x="1197" y="1571"/>
                </a:cubicBezTo>
                <a:cubicBezTo>
                  <a:pt x="1202" y="1570"/>
                  <a:pt x="1206" y="1568"/>
                  <a:pt x="1208" y="1565"/>
                </a:cubicBezTo>
                <a:cubicBezTo>
                  <a:pt x="1204" y="1563"/>
                  <a:pt x="1200" y="1563"/>
                  <a:pt x="1196" y="1565"/>
                </a:cubicBezTo>
                <a:cubicBezTo>
                  <a:pt x="1196" y="1562"/>
                  <a:pt x="1194" y="1561"/>
                  <a:pt x="1193" y="1560"/>
                </a:cubicBezTo>
                <a:cubicBezTo>
                  <a:pt x="1190" y="1562"/>
                  <a:pt x="1185" y="1562"/>
                  <a:pt x="1183" y="1565"/>
                </a:cubicBezTo>
                <a:close/>
                <a:moveTo>
                  <a:pt x="1350" y="1561"/>
                </a:moveTo>
                <a:cubicBezTo>
                  <a:pt x="1348" y="1564"/>
                  <a:pt x="1345" y="1564"/>
                  <a:pt x="1342" y="1565"/>
                </a:cubicBezTo>
                <a:cubicBezTo>
                  <a:pt x="1343" y="1559"/>
                  <a:pt x="1346" y="1561"/>
                  <a:pt x="1350" y="1561"/>
                </a:cubicBezTo>
                <a:close/>
                <a:moveTo>
                  <a:pt x="1713" y="1560"/>
                </a:moveTo>
                <a:cubicBezTo>
                  <a:pt x="1718" y="1562"/>
                  <a:pt x="1713" y="1567"/>
                  <a:pt x="1708" y="1565"/>
                </a:cubicBezTo>
                <a:cubicBezTo>
                  <a:pt x="1708" y="1561"/>
                  <a:pt x="1713" y="1563"/>
                  <a:pt x="1713" y="1560"/>
                </a:cubicBezTo>
                <a:close/>
                <a:moveTo>
                  <a:pt x="395" y="1568"/>
                </a:moveTo>
                <a:cubicBezTo>
                  <a:pt x="393" y="1569"/>
                  <a:pt x="392" y="1571"/>
                  <a:pt x="392" y="1574"/>
                </a:cubicBezTo>
                <a:cubicBezTo>
                  <a:pt x="397" y="1575"/>
                  <a:pt x="401" y="1574"/>
                  <a:pt x="404" y="1573"/>
                </a:cubicBezTo>
                <a:cubicBezTo>
                  <a:pt x="407" y="1573"/>
                  <a:pt x="410" y="1572"/>
                  <a:pt x="407" y="1571"/>
                </a:cubicBezTo>
                <a:cubicBezTo>
                  <a:pt x="404" y="1571"/>
                  <a:pt x="400" y="1571"/>
                  <a:pt x="397" y="1571"/>
                </a:cubicBezTo>
                <a:cubicBezTo>
                  <a:pt x="396" y="1568"/>
                  <a:pt x="399" y="1560"/>
                  <a:pt x="393" y="1561"/>
                </a:cubicBezTo>
                <a:cubicBezTo>
                  <a:pt x="390" y="1562"/>
                  <a:pt x="395" y="1566"/>
                  <a:pt x="395" y="1568"/>
                </a:cubicBezTo>
                <a:close/>
                <a:moveTo>
                  <a:pt x="1220" y="1563"/>
                </a:moveTo>
                <a:cubicBezTo>
                  <a:pt x="1221" y="1566"/>
                  <a:pt x="1221" y="1570"/>
                  <a:pt x="1223" y="1571"/>
                </a:cubicBezTo>
                <a:cubicBezTo>
                  <a:pt x="1226" y="1569"/>
                  <a:pt x="1230" y="1569"/>
                  <a:pt x="1230" y="1563"/>
                </a:cubicBezTo>
                <a:cubicBezTo>
                  <a:pt x="1226" y="1563"/>
                  <a:pt x="1223" y="1560"/>
                  <a:pt x="1220" y="1563"/>
                </a:cubicBezTo>
                <a:close/>
                <a:moveTo>
                  <a:pt x="1467" y="1561"/>
                </a:moveTo>
                <a:cubicBezTo>
                  <a:pt x="1471" y="1561"/>
                  <a:pt x="1474" y="1561"/>
                  <a:pt x="1473" y="1566"/>
                </a:cubicBezTo>
                <a:cubicBezTo>
                  <a:pt x="1470" y="1566"/>
                  <a:pt x="1466" y="1566"/>
                  <a:pt x="1467" y="1561"/>
                </a:cubicBezTo>
                <a:close/>
                <a:moveTo>
                  <a:pt x="344" y="1566"/>
                </a:moveTo>
                <a:cubicBezTo>
                  <a:pt x="344" y="1566"/>
                  <a:pt x="343" y="1563"/>
                  <a:pt x="342" y="1563"/>
                </a:cubicBezTo>
                <a:cubicBezTo>
                  <a:pt x="340" y="1562"/>
                  <a:pt x="339" y="1565"/>
                  <a:pt x="336" y="1565"/>
                </a:cubicBezTo>
                <a:cubicBezTo>
                  <a:pt x="335" y="1564"/>
                  <a:pt x="336" y="1563"/>
                  <a:pt x="333" y="1563"/>
                </a:cubicBezTo>
                <a:cubicBezTo>
                  <a:pt x="333" y="1563"/>
                  <a:pt x="332" y="1564"/>
                  <a:pt x="332" y="1565"/>
                </a:cubicBezTo>
                <a:cubicBezTo>
                  <a:pt x="331" y="1565"/>
                  <a:pt x="329" y="1565"/>
                  <a:pt x="329" y="1566"/>
                </a:cubicBezTo>
                <a:cubicBezTo>
                  <a:pt x="331" y="1569"/>
                  <a:pt x="335" y="1566"/>
                  <a:pt x="338" y="1566"/>
                </a:cubicBezTo>
                <a:cubicBezTo>
                  <a:pt x="339" y="1566"/>
                  <a:pt x="340" y="1568"/>
                  <a:pt x="341" y="1568"/>
                </a:cubicBezTo>
                <a:cubicBezTo>
                  <a:pt x="347" y="1569"/>
                  <a:pt x="349" y="1566"/>
                  <a:pt x="350" y="1563"/>
                </a:cubicBezTo>
                <a:cubicBezTo>
                  <a:pt x="347" y="1561"/>
                  <a:pt x="347" y="1566"/>
                  <a:pt x="344" y="1566"/>
                </a:cubicBezTo>
                <a:close/>
                <a:moveTo>
                  <a:pt x="701" y="1563"/>
                </a:moveTo>
                <a:cubicBezTo>
                  <a:pt x="704" y="1563"/>
                  <a:pt x="705" y="1565"/>
                  <a:pt x="707" y="1565"/>
                </a:cubicBezTo>
                <a:cubicBezTo>
                  <a:pt x="708" y="1567"/>
                  <a:pt x="699" y="1567"/>
                  <a:pt x="701" y="1563"/>
                </a:cubicBezTo>
                <a:close/>
                <a:moveTo>
                  <a:pt x="1154" y="1568"/>
                </a:moveTo>
                <a:cubicBezTo>
                  <a:pt x="1160" y="1570"/>
                  <a:pt x="1160" y="1568"/>
                  <a:pt x="1166" y="1569"/>
                </a:cubicBezTo>
                <a:cubicBezTo>
                  <a:pt x="1167" y="1567"/>
                  <a:pt x="1172" y="1569"/>
                  <a:pt x="1173" y="1566"/>
                </a:cubicBezTo>
                <a:cubicBezTo>
                  <a:pt x="1168" y="1567"/>
                  <a:pt x="1169" y="1561"/>
                  <a:pt x="1163" y="1563"/>
                </a:cubicBezTo>
                <a:cubicBezTo>
                  <a:pt x="1163" y="1565"/>
                  <a:pt x="1163" y="1567"/>
                  <a:pt x="1160" y="1566"/>
                </a:cubicBezTo>
                <a:cubicBezTo>
                  <a:pt x="1158" y="1566"/>
                  <a:pt x="1159" y="1562"/>
                  <a:pt x="1156" y="1563"/>
                </a:cubicBezTo>
                <a:cubicBezTo>
                  <a:pt x="1156" y="1565"/>
                  <a:pt x="1155" y="1567"/>
                  <a:pt x="1154" y="1568"/>
                </a:cubicBezTo>
                <a:close/>
                <a:moveTo>
                  <a:pt x="1450" y="1563"/>
                </a:moveTo>
                <a:cubicBezTo>
                  <a:pt x="1450" y="1566"/>
                  <a:pt x="1446" y="1565"/>
                  <a:pt x="1447" y="1569"/>
                </a:cubicBezTo>
                <a:cubicBezTo>
                  <a:pt x="1442" y="1569"/>
                  <a:pt x="1444" y="1562"/>
                  <a:pt x="1450" y="1563"/>
                </a:cubicBezTo>
                <a:close/>
                <a:moveTo>
                  <a:pt x="1675" y="1566"/>
                </a:moveTo>
                <a:cubicBezTo>
                  <a:pt x="1678" y="1564"/>
                  <a:pt x="1681" y="1571"/>
                  <a:pt x="1682" y="1566"/>
                </a:cubicBezTo>
                <a:cubicBezTo>
                  <a:pt x="1680" y="1566"/>
                  <a:pt x="1680" y="1564"/>
                  <a:pt x="1678" y="1563"/>
                </a:cubicBezTo>
                <a:cubicBezTo>
                  <a:pt x="1679" y="1566"/>
                  <a:pt x="1669" y="1564"/>
                  <a:pt x="1675" y="1566"/>
                </a:cubicBezTo>
                <a:close/>
                <a:moveTo>
                  <a:pt x="360" y="1571"/>
                </a:moveTo>
                <a:cubicBezTo>
                  <a:pt x="361" y="1571"/>
                  <a:pt x="365" y="1570"/>
                  <a:pt x="364" y="1566"/>
                </a:cubicBezTo>
                <a:cubicBezTo>
                  <a:pt x="360" y="1565"/>
                  <a:pt x="360" y="1568"/>
                  <a:pt x="356" y="1568"/>
                </a:cubicBezTo>
                <a:cubicBezTo>
                  <a:pt x="359" y="1564"/>
                  <a:pt x="351" y="1563"/>
                  <a:pt x="352" y="1566"/>
                </a:cubicBezTo>
                <a:cubicBezTo>
                  <a:pt x="354" y="1568"/>
                  <a:pt x="356" y="1571"/>
                  <a:pt x="360" y="1571"/>
                </a:cubicBezTo>
                <a:close/>
                <a:moveTo>
                  <a:pt x="424" y="1565"/>
                </a:moveTo>
                <a:cubicBezTo>
                  <a:pt x="419" y="1563"/>
                  <a:pt x="422" y="1570"/>
                  <a:pt x="421" y="1573"/>
                </a:cubicBezTo>
                <a:cubicBezTo>
                  <a:pt x="419" y="1573"/>
                  <a:pt x="413" y="1571"/>
                  <a:pt x="414" y="1574"/>
                </a:cubicBezTo>
                <a:cubicBezTo>
                  <a:pt x="415" y="1576"/>
                  <a:pt x="430" y="1581"/>
                  <a:pt x="429" y="1574"/>
                </a:cubicBezTo>
                <a:cubicBezTo>
                  <a:pt x="427" y="1568"/>
                  <a:pt x="424" y="1579"/>
                  <a:pt x="423" y="1574"/>
                </a:cubicBezTo>
                <a:cubicBezTo>
                  <a:pt x="426" y="1574"/>
                  <a:pt x="423" y="1567"/>
                  <a:pt x="424" y="1565"/>
                </a:cubicBezTo>
                <a:close/>
                <a:moveTo>
                  <a:pt x="1051" y="1573"/>
                </a:moveTo>
                <a:cubicBezTo>
                  <a:pt x="1053" y="1574"/>
                  <a:pt x="1057" y="1574"/>
                  <a:pt x="1056" y="1579"/>
                </a:cubicBezTo>
                <a:cubicBezTo>
                  <a:pt x="1055" y="1581"/>
                  <a:pt x="1054" y="1581"/>
                  <a:pt x="1052" y="1582"/>
                </a:cubicBezTo>
                <a:cubicBezTo>
                  <a:pt x="1045" y="1579"/>
                  <a:pt x="1039" y="1582"/>
                  <a:pt x="1036" y="1588"/>
                </a:cubicBezTo>
                <a:cubicBezTo>
                  <a:pt x="1038" y="1591"/>
                  <a:pt x="1043" y="1589"/>
                  <a:pt x="1043" y="1593"/>
                </a:cubicBezTo>
                <a:cubicBezTo>
                  <a:pt x="1045" y="1596"/>
                  <a:pt x="1043" y="1602"/>
                  <a:pt x="1048" y="1601"/>
                </a:cubicBezTo>
                <a:cubicBezTo>
                  <a:pt x="1053" y="1600"/>
                  <a:pt x="1046" y="1592"/>
                  <a:pt x="1049" y="1593"/>
                </a:cubicBezTo>
                <a:cubicBezTo>
                  <a:pt x="1056" y="1593"/>
                  <a:pt x="1059" y="1589"/>
                  <a:pt x="1060" y="1584"/>
                </a:cubicBezTo>
                <a:cubicBezTo>
                  <a:pt x="1055" y="1579"/>
                  <a:pt x="1061" y="1571"/>
                  <a:pt x="1056" y="1565"/>
                </a:cubicBezTo>
                <a:cubicBezTo>
                  <a:pt x="1054" y="1567"/>
                  <a:pt x="1052" y="1569"/>
                  <a:pt x="1051" y="1573"/>
                </a:cubicBezTo>
                <a:close/>
                <a:moveTo>
                  <a:pt x="1043" y="1585"/>
                </a:moveTo>
                <a:cubicBezTo>
                  <a:pt x="1048" y="1590"/>
                  <a:pt x="1048" y="1579"/>
                  <a:pt x="1043" y="1585"/>
                </a:cubicBezTo>
                <a:close/>
                <a:moveTo>
                  <a:pt x="1068" y="1568"/>
                </a:moveTo>
                <a:cubicBezTo>
                  <a:pt x="1066" y="1575"/>
                  <a:pt x="1067" y="1581"/>
                  <a:pt x="1068" y="1588"/>
                </a:cubicBezTo>
                <a:cubicBezTo>
                  <a:pt x="1074" y="1591"/>
                  <a:pt x="1071" y="1582"/>
                  <a:pt x="1072" y="1579"/>
                </a:cubicBezTo>
                <a:cubicBezTo>
                  <a:pt x="1073" y="1579"/>
                  <a:pt x="1074" y="1579"/>
                  <a:pt x="1074" y="1579"/>
                </a:cubicBezTo>
                <a:cubicBezTo>
                  <a:pt x="1075" y="1578"/>
                  <a:pt x="1076" y="1574"/>
                  <a:pt x="1076" y="1573"/>
                </a:cubicBezTo>
                <a:cubicBezTo>
                  <a:pt x="1076" y="1571"/>
                  <a:pt x="1074" y="1571"/>
                  <a:pt x="1074" y="1569"/>
                </a:cubicBezTo>
                <a:cubicBezTo>
                  <a:pt x="1073" y="1568"/>
                  <a:pt x="1074" y="1565"/>
                  <a:pt x="1072" y="1565"/>
                </a:cubicBezTo>
                <a:cubicBezTo>
                  <a:pt x="1072" y="1567"/>
                  <a:pt x="1070" y="1568"/>
                  <a:pt x="1068" y="1568"/>
                </a:cubicBezTo>
                <a:close/>
                <a:moveTo>
                  <a:pt x="1131" y="1573"/>
                </a:moveTo>
                <a:cubicBezTo>
                  <a:pt x="1134" y="1573"/>
                  <a:pt x="1134" y="1570"/>
                  <a:pt x="1136" y="1569"/>
                </a:cubicBezTo>
                <a:cubicBezTo>
                  <a:pt x="1138" y="1569"/>
                  <a:pt x="1143" y="1571"/>
                  <a:pt x="1142" y="1566"/>
                </a:cubicBezTo>
                <a:cubicBezTo>
                  <a:pt x="1138" y="1566"/>
                  <a:pt x="1133" y="1567"/>
                  <a:pt x="1131" y="1565"/>
                </a:cubicBezTo>
                <a:cubicBezTo>
                  <a:pt x="1130" y="1570"/>
                  <a:pt x="1130" y="1568"/>
                  <a:pt x="1131" y="1573"/>
                </a:cubicBezTo>
                <a:close/>
                <a:moveTo>
                  <a:pt x="438" y="1576"/>
                </a:moveTo>
                <a:cubicBezTo>
                  <a:pt x="440" y="1573"/>
                  <a:pt x="445" y="1574"/>
                  <a:pt x="443" y="1568"/>
                </a:cubicBezTo>
                <a:cubicBezTo>
                  <a:pt x="440" y="1568"/>
                  <a:pt x="437" y="1567"/>
                  <a:pt x="437" y="1569"/>
                </a:cubicBezTo>
                <a:cubicBezTo>
                  <a:pt x="442" y="1570"/>
                  <a:pt x="433" y="1575"/>
                  <a:pt x="438" y="1576"/>
                </a:cubicBezTo>
                <a:close/>
                <a:moveTo>
                  <a:pt x="1005" y="1579"/>
                </a:moveTo>
                <a:cubicBezTo>
                  <a:pt x="1011" y="1578"/>
                  <a:pt x="1015" y="1575"/>
                  <a:pt x="1020" y="1574"/>
                </a:cubicBezTo>
                <a:cubicBezTo>
                  <a:pt x="1022" y="1576"/>
                  <a:pt x="1024" y="1577"/>
                  <a:pt x="1026" y="1577"/>
                </a:cubicBezTo>
                <a:cubicBezTo>
                  <a:pt x="1028" y="1578"/>
                  <a:pt x="1031" y="1580"/>
                  <a:pt x="1034" y="1579"/>
                </a:cubicBezTo>
                <a:cubicBezTo>
                  <a:pt x="1032" y="1573"/>
                  <a:pt x="1038" y="1576"/>
                  <a:pt x="1039" y="1573"/>
                </a:cubicBezTo>
                <a:cubicBezTo>
                  <a:pt x="1033" y="1568"/>
                  <a:pt x="1022" y="1567"/>
                  <a:pt x="1012" y="1568"/>
                </a:cubicBezTo>
                <a:cubicBezTo>
                  <a:pt x="1007" y="1568"/>
                  <a:pt x="1002" y="1574"/>
                  <a:pt x="999" y="1569"/>
                </a:cubicBezTo>
                <a:cubicBezTo>
                  <a:pt x="999" y="1571"/>
                  <a:pt x="999" y="1573"/>
                  <a:pt x="999" y="1574"/>
                </a:cubicBezTo>
                <a:cubicBezTo>
                  <a:pt x="1003" y="1574"/>
                  <a:pt x="1006" y="1574"/>
                  <a:pt x="1005" y="1579"/>
                </a:cubicBezTo>
                <a:close/>
                <a:moveTo>
                  <a:pt x="1106" y="1568"/>
                </a:moveTo>
                <a:cubicBezTo>
                  <a:pt x="1103" y="1571"/>
                  <a:pt x="1100" y="1571"/>
                  <a:pt x="1096" y="1569"/>
                </a:cubicBezTo>
                <a:cubicBezTo>
                  <a:pt x="1093" y="1572"/>
                  <a:pt x="1097" y="1576"/>
                  <a:pt x="1097" y="1581"/>
                </a:cubicBezTo>
                <a:cubicBezTo>
                  <a:pt x="1104" y="1581"/>
                  <a:pt x="1101" y="1572"/>
                  <a:pt x="1106" y="1571"/>
                </a:cubicBezTo>
                <a:cubicBezTo>
                  <a:pt x="1108" y="1572"/>
                  <a:pt x="1106" y="1575"/>
                  <a:pt x="1106" y="1577"/>
                </a:cubicBezTo>
                <a:cubicBezTo>
                  <a:pt x="1107" y="1579"/>
                  <a:pt x="1108" y="1579"/>
                  <a:pt x="1108" y="1581"/>
                </a:cubicBezTo>
                <a:cubicBezTo>
                  <a:pt x="1108" y="1581"/>
                  <a:pt x="1106" y="1582"/>
                  <a:pt x="1106" y="1584"/>
                </a:cubicBezTo>
                <a:cubicBezTo>
                  <a:pt x="1107" y="1585"/>
                  <a:pt x="1108" y="1586"/>
                  <a:pt x="1109" y="1587"/>
                </a:cubicBezTo>
                <a:cubicBezTo>
                  <a:pt x="1112" y="1584"/>
                  <a:pt x="1112" y="1578"/>
                  <a:pt x="1114" y="1574"/>
                </a:cubicBezTo>
                <a:cubicBezTo>
                  <a:pt x="1110" y="1573"/>
                  <a:pt x="1110" y="1569"/>
                  <a:pt x="1106" y="1568"/>
                </a:cubicBezTo>
                <a:close/>
                <a:moveTo>
                  <a:pt x="1116" y="1571"/>
                </a:moveTo>
                <a:cubicBezTo>
                  <a:pt x="1117" y="1571"/>
                  <a:pt x="1118" y="1571"/>
                  <a:pt x="1119" y="1571"/>
                </a:cubicBezTo>
                <a:cubicBezTo>
                  <a:pt x="1119" y="1570"/>
                  <a:pt x="1119" y="1569"/>
                  <a:pt x="1119" y="1568"/>
                </a:cubicBezTo>
                <a:cubicBezTo>
                  <a:pt x="1118" y="1568"/>
                  <a:pt x="1117" y="1568"/>
                  <a:pt x="1116" y="1568"/>
                </a:cubicBezTo>
                <a:cubicBezTo>
                  <a:pt x="1116" y="1569"/>
                  <a:pt x="1116" y="1570"/>
                  <a:pt x="1116" y="1571"/>
                </a:cubicBezTo>
                <a:close/>
                <a:moveTo>
                  <a:pt x="1268" y="1571"/>
                </a:moveTo>
                <a:cubicBezTo>
                  <a:pt x="1269" y="1571"/>
                  <a:pt x="1270" y="1571"/>
                  <a:pt x="1271" y="1571"/>
                </a:cubicBezTo>
                <a:cubicBezTo>
                  <a:pt x="1271" y="1570"/>
                  <a:pt x="1271" y="1569"/>
                  <a:pt x="1271" y="1568"/>
                </a:cubicBezTo>
                <a:cubicBezTo>
                  <a:pt x="1270" y="1568"/>
                  <a:pt x="1269" y="1568"/>
                  <a:pt x="1268" y="1568"/>
                </a:cubicBezTo>
                <a:cubicBezTo>
                  <a:pt x="1268" y="1569"/>
                  <a:pt x="1268" y="1570"/>
                  <a:pt x="1268" y="1571"/>
                </a:cubicBezTo>
                <a:close/>
                <a:moveTo>
                  <a:pt x="296" y="1569"/>
                </a:moveTo>
                <a:cubicBezTo>
                  <a:pt x="298" y="1574"/>
                  <a:pt x="294" y="1573"/>
                  <a:pt x="294" y="1576"/>
                </a:cubicBezTo>
                <a:cubicBezTo>
                  <a:pt x="295" y="1576"/>
                  <a:pt x="296" y="1578"/>
                  <a:pt x="297" y="1579"/>
                </a:cubicBezTo>
                <a:cubicBezTo>
                  <a:pt x="298" y="1580"/>
                  <a:pt x="301" y="1580"/>
                  <a:pt x="300" y="1584"/>
                </a:cubicBezTo>
                <a:cubicBezTo>
                  <a:pt x="298" y="1584"/>
                  <a:pt x="295" y="1584"/>
                  <a:pt x="293" y="1584"/>
                </a:cubicBezTo>
                <a:cubicBezTo>
                  <a:pt x="292" y="1589"/>
                  <a:pt x="297" y="1589"/>
                  <a:pt x="302" y="1588"/>
                </a:cubicBezTo>
                <a:cubicBezTo>
                  <a:pt x="302" y="1583"/>
                  <a:pt x="310" y="1585"/>
                  <a:pt x="311" y="1581"/>
                </a:cubicBezTo>
                <a:cubicBezTo>
                  <a:pt x="309" y="1579"/>
                  <a:pt x="308" y="1576"/>
                  <a:pt x="306" y="1574"/>
                </a:cubicBezTo>
                <a:cubicBezTo>
                  <a:pt x="304" y="1574"/>
                  <a:pt x="302" y="1574"/>
                  <a:pt x="300" y="1574"/>
                </a:cubicBezTo>
                <a:cubicBezTo>
                  <a:pt x="298" y="1574"/>
                  <a:pt x="297" y="1576"/>
                  <a:pt x="297" y="1574"/>
                </a:cubicBezTo>
                <a:cubicBezTo>
                  <a:pt x="300" y="1574"/>
                  <a:pt x="300" y="1570"/>
                  <a:pt x="296" y="1569"/>
                </a:cubicBezTo>
                <a:close/>
                <a:moveTo>
                  <a:pt x="380" y="1573"/>
                </a:moveTo>
                <a:cubicBezTo>
                  <a:pt x="383" y="1573"/>
                  <a:pt x="387" y="1573"/>
                  <a:pt x="391" y="1573"/>
                </a:cubicBezTo>
                <a:cubicBezTo>
                  <a:pt x="390" y="1572"/>
                  <a:pt x="390" y="1570"/>
                  <a:pt x="390" y="1569"/>
                </a:cubicBezTo>
                <a:cubicBezTo>
                  <a:pt x="387" y="1569"/>
                  <a:pt x="383" y="1569"/>
                  <a:pt x="380" y="1569"/>
                </a:cubicBezTo>
                <a:cubicBezTo>
                  <a:pt x="380" y="1570"/>
                  <a:pt x="380" y="1572"/>
                  <a:pt x="380" y="1573"/>
                </a:cubicBezTo>
                <a:close/>
                <a:moveTo>
                  <a:pt x="712" y="1571"/>
                </a:moveTo>
                <a:cubicBezTo>
                  <a:pt x="712" y="1575"/>
                  <a:pt x="713" y="1573"/>
                  <a:pt x="715" y="1573"/>
                </a:cubicBezTo>
                <a:cubicBezTo>
                  <a:pt x="718" y="1573"/>
                  <a:pt x="723" y="1574"/>
                  <a:pt x="723" y="1571"/>
                </a:cubicBezTo>
                <a:cubicBezTo>
                  <a:pt x="720" y="1568"/>
                  <a:pt x="716" y="1570"/>
                  <a:pt x="712" y="1571"/>
                </a:cubicBezTo>
                <a:close/>
                <a:moveTo>
                  <a:pt x="831" y="1584"/>
                </a:moveTo>
                <a:cubicBezTo>
                  <a:pt x="836" y="1583"/>
                  <a:pt x="836" y="1578"/>
                  <a:pt x="839" y="1574"/>
                </a:cubicBezTo>
                <a:cubicBezTo>
                  <a:pt x="834" y="1575"/>
                  <a:pt x="837" y="1568"/>
                  <a:pt x="832" y="1569"/>
                </a:cubicBezTo>
                <a:cubicBezTo>
                  <a:pt x="829" y="1574"/>
                  <a:pt x="827" y="1579"/>
                  <a:pt x="831" y="1584"/>
                </a:cubicBezTo>
                <a:close/>
                <a:moveTo>
                  <a:pt x="846" y="1577"/>
                </a:moveTo>
                <a:cubicBezTo>
                  <a:pt x="847" y="1574"/>
                  <a:pt x="852" y="1576"/>
                  <a:pt x="851" y="1571"/>
                </a:cubicBezTo>
                <a:cubicBezTo>
                  <a:pt x="849" y="1571"/>
                  <a:pt x="849" y="1569"/>
                  <a:pt x="846" y="1569"/>
                </a:cubicBezTo>
                <a:cubicBezTo>
                  <a:pt x="848" y="1573"/>
                  <a:pt x="842" y="1576"/>
                  <a:pt x="846" y="1577"/>
                </a:cubicBezTo>
                <a:close/>
                <a:moveTo>
                  <a:pt x="940" y="1571"/>
                </a:moveTo>
                <a:cubicBezTo>
                  <a:pt x="943" y="1577"/>
                  <a:pt x="933" y="1572"/>
                  <a:pt x="934" y="1576"/>
                </a:cubicBezTo>
                <a:cubicBezTo>
                  <a:pt x="937" y="1577"/>
                  <a:pt x="932" y="1578"/>
                  <a:pt x="936" y="1581"/>
                </a:cubicBezTo>
                <a:cubicBezTo>
                  <a:pt x="934" y="1582"/>
                  <a:pt x="930" y="1582"/>
                  <a:pt x="928" y="1584"/>
                </a:cubicBezTo>
                <a:cubicBezTo>
                  <a:pt x="926" y="1580"/>
                  <a:pt x="928" y="1572"/>
                  <a:pt x="923" y="1571"/>
                </a:cubicBezTo>
                <a:cubicBezTo>
                  <a:pt x="923" y="1574"/>
                  <a:pt x="918" y="1572"/>
                  <a:pt x="919" y="1576"/>
                </a:cubicBezTo>
                <a:cubicBezTo>
                  <a:pt x="923" y="1574"/>
                  <a:pt x="920" y="1579"/>
                  <a:pt x="922" y="1581"/>
                </a:cubicBezTo>
                <a:cubicBezTo>
                  <a:pt x="924" y="1584"/>
                  <a:pt x="930" y="1586"/>
                  <a:pt x="931" y="1592"/>
                </a:cubicBezTo>
                <a:cubicBezTo>
                  <a:pt x="939" y="1596"/>
                  <a:pt x="944" y="1589"/>
                  <a:pt x="951" y="1587"/>
                </a:cubicBezTo>
                <a:cubicBezTo>
                  <a:pt x="954" y="1580"/>
                  <a:pt x="948" y="1579"/>
                  <a:pt x="951" y="1574"/>
                </a:cubicBezTo>
                <a:cubicBezTo>
                  <a:pt x="955" y="1575"/>
                  <a:pt x="954" y="1580"/>
                  <a:pt x="960" y="1579"/>
                </a:cubicBezTo>
                <a:cubicBezTo>
                  <a:pt x="961" y="1581"/>
                  <a:pt x="962" y="1583"/>
                  <a:pt x="963" y="1584"/>
                </a:cubicBezTo>
                <a:cubicBezTo>
                  <a:pt x="965" y="1579"/>
                  <a:pt x="966" y="1575"/>
                  <a:pt x="966" y="1569"/>
                </a:cubicBezTo>
                <a:cubicBezTo>
                  <a:pt x="960" y="1568"/>
                  <a:pt x="955" y="1571"/>
                  <a:pt x="954" y="1571"/>
                </a:cubicBezTo>
                <a:cubicBezTo>
                  <a:pt x="952" y="1572"/>
                  <a:pt x="952" y="1571"/>
                  <a:pt x="951" y="1573"/>
                </a:cubicBezTo>
                <a:cubicBezTo>
                  <a:pt x="947" y="1576"/>
                  <a:pt x="946" y="1569"/>
                  <a:pt x="945" y="1569"/>
                </a:cubicBezTo>
                <a:cubicBezTo>
                  <a:pt x="944" y="1571"/>
                  <a:pt x="942" y="1571"/>
                  <a:pt x="940" y="1571"/>
                </a:cubicBezTo>
                <a:close/>
                <a:moveTo>
                  <a:pt x="1333" y="1574"/>
                </a:moveTo>
                <a:cubicBezTo>
                  <a:pt x="1334" y="1574"/>
                  <a:pt x="1337" y="1574"/>
                  <a:pt x="1337" y="1576"/>
                </a:cubicBezTo>
                <a:cubicBezTo>
                  <a:pt x="1342" y="1574"/>
                  <a:pt x="1346" y="1572"/>
                  <a:pt x="1350" y="1569"/>
                </a:cubicBezTo>
                <a:cubicBezTo>
                  <a:pt x="1342" y="1569"/>
                  <a:pt x="1336" y="1570"/>
                  <a:pt x="1333" y="1574"/>
                </a:cubicBezTo>
                <a:close/>
                <a:moveTo>
                  <a:pt x="1176" y="1590"/>
                </a:moveTo>
                <a:cubicBezTo>
                  <a:pt x="1176" y="1583"/>
                  <a:pt x="1183" y="1584"/>
                  <a:pt x="1185" y="1579"/>
                </a:cubicBezTo>
                <a:cubicBezTo>
                  <a:pt x="1180" y="1580"/>
                  <a:pt x="1184" y="1572"/>
                  <a:pt x="1180" y="1571"/>
                </a:cubicBezTo>
                <a:cubicBezTo>
                  <a:pt x="1180" y="1575"/>
                  <a:pt x="1178" y="1569"/>
                  <a:pt x="1174" y="1571"/>
                </a:cubicBezTo>
                <a:cubicBezTo>
                  <a:pt x="1175" y="1577"/>
                  <a:pt x="1172" y="1587"/>
                  <a:pt x="1176" y="1590"/>
                </a:cubicBezTo>
                <a:close/>
                <a:moveTo>
                  <a:pt x="1604" y="1571"/>
                </a:moveTo>
                <a:cubicBezTo>
                  <a:pt x="1607" y="1571"/>
                  <a:pt x="1604" y="1578"/>
                  <a:pt x="1603" y="1579"/>
                </a:cubicBezTo>
                <a:cubicBezTo>
                  <a:pt x="1599" y="1578"/>
                  <a:pt x="1605" y="1575"/>
                  <a:pt x="1604" y="1571"/>
                </a:cubicBezTo>
                <a:close/>
                <a:moveTo>
                  <a:pt x="488" y="1573"/>
                </a:moveTo>
                <a:cubicBezTo>
                  <a:pt x="495" y="1574"/>
                  <a:pt x="487" y="1582"/>
                  <a:pt x="488" y="1573"/>
                </a:cubicBezTo>
                <a:close/>
                <a:moveTo>
                  <a:pt x="505" y="1582"/>
                </a:moveTo>
                <a:cubicBezTo>
                  <a:pt x="506" y="1578"/>
                  <a:pt x="516" y="1583"/>
                  <a:pt x="514" y="1576"/>
                </a:cubicBezTo>
                <a:cubicBezTo>
                  <a:pt x="507" y="1579"/>
                  <a:pt x="501" y="1571"/>
                  <a:pt x="498" y="1574"/>
                </a:cubicBezTo>
                <a:cubicBezTo>
                  <a:pt x="500" y="1574"/>
                  <a:pt x="500" y="1577"/>
                  <a:pt x="500" y="1579"/>
                </a:cubicBezTo>
                <a:cubicBezTo>
                  <a:pt x="508" y="1576"/>
                  <a:pt x="501" y="1579"/>
                  <a:pt x="505" y="1582"/>
                </a:cubicBezTo>
                <a:close/>
                <a:moveTo>
                  <a:pt x="534" y="1576"/>
                </a:moveTo>
                <a:cubicBezTo>
                  <a:pt x="530" y="1576"/>
                  <a:pt x="526" y="1575"/>
                  <a:pt x="526" y="1579"/>
                </a:cubicBezTo>
                <a:cubicBezTo>
                  <a:pt x="528" y="1580"/>
                  <a:pt x="529" y="1582"/>
                  <a:pt x="529" y="1585"/>
                </a:cubicBezTo>
                <a:cubicBezTo>
                  <a:pt x="535" y="1585"/>
                  <a:pt x="537" y="1588"/>
                  <a:pt x="543" y="1587"/>
                </a:cubicBezTo>
                <a:cubicBezTo>
                  <a:pt x="542" y="1582"/>
                  <a:pt x="545" y="1581"/>
                  <a:pt x="546" y="1579"/>
                </a:cubicBezTo>
                <a:cubicBezTo>
                  <a:pt x="544" y="1579"/>
                  <a:pt x="545" y="1575"/>
                  <a:pt x="544" y="1573"/>
                </a:cubicBezTo>
                <a:cubicBezTo>
                  <a:pt x="540" y="1572"/>
                  <a:pt x="537" y="1575"/>
                  <a:pt x="534" y="1576"/>
                </a:cubicBezTo>
                <a:close/>
                <a:moveTo>
                  <a:pt x="997" y="1579"/>
                </a:moveTo>
                <a:cubicBezTo>
                  <a:pt x="994" y="1578"/>
                  <a:pt x="996" y="1573"/>
                  <a:pt x="991" y="1574"/>
                </a:cubicBezTo>
                <a:cubicBezTo>
                  <a:pt x="993" y="1569"/>
                  <a:pt x="1002" y="1575"/>
                  <a:pt x="997" y="1579"/>
                </a:cubicBezTo>
                <a:close/>
                <a:moveTo>
                  <a:pt x="651" y="1579"/>
                </a:moveTo>
                <a:cubicBezTo>
                  <a:pt x="652" y="1582"/>
                  <a:pt x="652" y="1588"/>
                  <a:pt x="656" y="1588"/>
                </a:cubicBezTo>
                <a:cubicBezTo>
                  <a:pt x="659" y="1584"/>
                  <a:pt x="662" y="1577"/>
                  <a:pt x="655" y="1574"/>
                </a:cubicBezTo>
                <a:cubicBezTo>
                  <a:pt x="656" y="1578"/>
                  <a:pt x="654" y="1579"/>
                  <a:pt x="651" y="1579"/>
                </a:cubicBezTo>
                <a:close/>
                <a:moveTo>
                  <a:pt x="785" y="1576"/>
                </a:moveTo>
                <a:cubicBezTo>
                  <a:pt x="787" y="1581"/>
                  <a:pt x="784" y="1592"/>
                  <a:pt x="791" y="1593"/>
                </a:cubicBezTo>
                <a:cubicBezTo>
                  <a:pt x="796" y="1595"/>
                  <a:pt x="793" y="1588"/>
                  <a:pt x="797" y="1588"/>
                </a:cubicBezTo>
                <a:cubicBezTo>
                  <a:pt x="797" y="1582"/>
                  <a:pt x="794" y="1580"/>
                  <a:pt x="799" y="1576"/>
                </a:cubicBezTo>
                <a:cubicBezTo>
                  <a:pt x="793" y="1577"/>
                  <a:pt x="789" y="1572"/>
                  <a:pt x="785" y="1576"/>
                </a:cubicBezTo>
                <a:close/>
                <a:moveTo>
                  <a:pt x="817" y="1577"/>
                </a:moveTo>
                <a:cubicBezTo>
                  <a:pt x="817" y="1579"/>
                  <a:pt x="817" y="1582"/>
                  <a:pt x="817" y="1584"/>
                </a:cubicBezTo>
                <a:cubicBezTo>
                  <a:pt x="817" y="1586"/>
                  <a:pt x="813" y="1585"/>
                  <a:pt x="814" y="1588"/>
                </a:cubicBezTo>
                <a:cubicBezTo>
                  <a:pt x="816" y="1591"/>
                  <a:pt x="819" y="1592"/>
                  <a:pt x="823" y="1592"/>
                </a:cubicBezTo>
                <a:cubicBezTo>
                  <a:pt x="827" y="1585"/>
                  <a:pt x="823" y="1580"/>
                  <a:pt x="822" y="1574"/>
                </a:cubicBezTo>
                <a:cubicBezTo>
                  <a:pt x="819" y="1575"/>
                  <a:pt x="814" y="1572"/>
                  <a:pt x="814" y="1576"/>
                </a:cubicBezTo>
                <a:cubicBezTo>
                  <a:pt x="815" y="1576"/>
                  <a:pt x="817" y="1576"/>
                  <a:pt x="817" y="1577"/>
                </a:cubicBezTo>
                <a:close/>
                <a:moveTo>
                  <a:pt x="1136" y="1587"/>
                </a:moveTo>
                <a:cubicBezTo>
                  <a:pt x="1138" y="1587"/>
                  <a:pt x="1140" y="1587"/>
                  <a:pt x="1142" y="1587"/>
                </a:cubicBezTo>
                <a:cubicBezTo>
                  <a:pt x="1142" y="1585"/>
                  <a:pt x="1142" y="1584"/>
                  <a:pt x="1142" y="1582"/>
                </a:cubicBezTo>
                <a:cubicBezTo>
                  <a:pt x="1142" y="1581"/>
                  <a:pt x="1140" y="1581"/>
                  <a:pt x="1140" y="1581"/>
                </a:cubicBezTo>
                <a:cubicBezTo>
                  <a:pt x="1140" y="1578"/>
                  <a:pt x="1142" y="1573"/>
                  <a:pt x="1137" y="1574"/>
                </a:cubicBezTo>
                <a:cubicBezTo>
                  <a:pt x="1134" y="1579"/>
                  <a:pt x="1138" y="1581"/>
                  <a:pt x="1136" y="1587"/>
                </a:cubicBezTo>
                <a:close/>
                <a:moveTo>
                  <a:pt x="1157" y="1577"/>
                </a:moveTo>
                <a:cubicBezTo>
                  <a:pt x="1159" y="1580"/>
                  <a:pt x="1157" y="1587"/>
                  <a:pt x="1160" y="1588"/>
                </a:cubicBezTo>
                <a:cubicBezTo>
                  <a:pt x="1160" y="1584"/>
                  <a:pt x="1163" y="1583"/>
                  <a:pt x="1163" y="1581"/>
                </a:cubicBezTo>
                <a:cubicBezTo>
                  <a:pt x="1163" y="1581"/>
                  <a:pt x="1162" y="1579"/>
                  <a:pt x="1162" y="1577"/>
                </a:cubicBezTo>
                <a:cubicBezTo>
                  <a:pt x="1162" y="1576"/>
                  <a:pt x="1163" y="1575"/>
                  <a:pt x="1163" y="1574"/>
                </a:cubicBezTo>
                <a:cubicBezTo>
                  <a:pt x="1159" y="1573"/>
                  <a:pt x="1160" y="1577"/>
                  <a:pt x="1157" y="1577"/>
                </a:cubicBezTo>
                <a:close/>
                <a:moveTo>
                  <a:pt x="1223" y="1574"/>
                </a:moveTo>
                <a:cubicBezTo>
                  <a:pt x="1229" y="1575"/>
                  <a:pt x="1225" y="1584"/>
                  <a:pt x="1220" y="1584"/>
                </a:cubicBezTo>
                <a:cubicBezTo>
                  <a:pt x="1219" y="1579"/>
                  <a:pt x="1225" y="1580"/>
                  <a:pt x="1223" y="1574"/>
                </a:cubicBezTo>
                <a:close/>
                <a:moveTo>
                  <a:pt x="640" y="1584"/>
                </a:moveTo>
                <a:cubicBezTo>
                  <a:pt x="635" y="1582"/>
                  <a:pt x="632" y="1588"/>
                  <a:pt x="637" y="1588"/>
                </a:cubicBezTo>
                <a:cubicBezTo>
                  <a:pt x="636" y="1580"/>
                  <a:pt x="644" y="1589"/>
                  <a:pt x="645" y="1588"/>
                </a:cubicBezTo>
                <a:cubicBezTo>
                  <a:pt x="649" y="1586"/>
                  <a:pt x="643" y="1584"/>
                  <a:pt x="643" y="1582"/>
                </a:cubicBezTo>
                <a:cubicBezTo>
                  <a:pt x="645" y="1582"/>
                  <a:pt x="648" y="1582"/>
                  <a:pt x="648" y="1581"/>
                </a:cubicBezTo>
                <a:cubicBezTo>
                  <a:pt x="644" y="1581"/>
                  <a:pt x="646" y="1576"/>
                  <a:pt x="643" y="1576"/>
                </a:cubicBezTo>
                <a:cubicBezTo>
                  <a:pt x="642" y="1579"/>
                  <a:pt x="639" y="1579"/>
                  <a:pt x="640" y="1584"/>
                </a:cubicBezTo>
                <a:close/>
                <a:moveTo>
                  <a:pt x="700" y="1590"/>
                </a:moveTo>
                <a:cubicBezTo>
                  <a:pt x="702" y="1591"/>
                  <a:pt x="707" y="1589"/>
                  <a:pt x="708" y="1590"/>
                </a:cubicBezTo>
                <a:cubicBezTo>
                  <a:pt x="708" y="1590"/>
                  <a:pt x="708" y="1593"/>
                  <a:pt x="708" y="1593"/>
                </a:cubicBezTo>
                <a:cubicBezTo>
                  <a:pt x="714" y="1595"/>
                  <a:pt x="722" y="1594"/>
                  <a:pt x="728" y="1595"/>
                </a:cubicBezTo>
                <a:cubicBezTo>
                  <a:pt x="732" y="1595"/>
                  <a:pt x="734" y="1598"/>
                  <a:pt x="737" y="1596"/>
                </a:cubicBezTo>
                <a:cubicBezTo>
                  <a:pt x="737" y="1594"/>
                  <a:pt x="737" y="1591"/>
                  <a:pt x="737" y="1588"/>
                </a:cubicBezTo>
                <a:cubicBezTo>
                  <a:pt x="732" y="1590"/>
                  <a:pt x="731" y="1587"/>
                  <a:pt x="729" y="1585"/>
                </a:cubicBezTo>
                <a:cubicBezTo>
                  <a:pt x="729" y="1585"/>
                  <a:pt x="727" y="1586"/>
                  <a:pt x="726" y="1585"/>
                </a:cubicBezTo>
                <a:cubicBezTo>
                  <a:pt x="723" y="1582"/>
                  <a:pt x="722" y="1577"/>
                  <a:pt x="720" y="1576"/>
                </a:cubicBezTo>
                <a:cubicBezTo>
                  <a:pt x="719" y="1578"/>
                  <a:pt x="718" y="1575"/>
                  <a:pt x="715" y="1576"/>
                </a:cubicBezTo>
                <a:cubicBezTo>
                  <a:pt x="713" y="1577"/>
                  <a:pt x="715" y="1582"/>
                  <a:pt x="712" y="1582"/>
                </a:cubicBezTo>
                <a:cubicBezTo>
                  <a:pt x="710" y="1582"/>
                  <a:pt x="707" y="1583"/>
                  <a:pt x="706" y="1585"/>
                </a:cubicBezTo>
                <a:cubicBezTo>
                  <a:pt x="708" y="1586"/>
                  <a:pt x="709" y="1585"/>
                  <a:pt x="710" y="1587"/>
                </a:cubicBezTo>
                <a:cubicBezTo>
                  <a:pt x="705" y="1585"/>
                  <a:pt x="702" y="1585"/>
                  <a:pt x="700" y="1590"/>
                </a:cubicBezTo>
                <a:close/>
                <a:moveTo>
                  <a:pt x="713" y="1590"/>
                </a:moveTo>
                <a:cubicBezTo>
                  <a:pt x="718" y="1591"/>
                  <a:pt x="719" y="1584"/>
                  <a:pt x="714" y="1584"/>
                </a:cubicBezTo>
                <a:cubicBezTo>
                  <a:pt x="714" y="1586"/>
                  <a:pt x="712" y="1587"/>
                  <a:pt x="713" y="1590"/>
                </a:cubicBezTo>
                <a:close/>
                <a:moveTo>
                  <a:pt x="750" y="1588"/>
                </a:moveTo>
                <a:cubicBezTo>
                  <a:pt x="747" y="1582"/>
                  <a:pt x="753" y="1583"/>
                  <a:pt x="754" y="1579"/>
                </a:cubicBezTo>
                <a:cubicBezTo>
                  <a:pt x="751" y="1578"/>
                  <a:pt x="744" y="1574"/>
                  <a:pt x="743" y="1577"/>
                </a:cubicBezTo>
                <a:cubicBezTo>
                  <a:pt x="747" y="1579"/>
                  <a:pt x="745" y="1587"/>
                  <a:pt x="750" y="1588"/>
                </a:cubicBezTo>
                <a:close/>
                <a:moveTo>
                  <a:pt x="574" y="1577"/>
                </a:moveTo>
                <a:cubicBezTo>
                  <a:pt x="573" y="1581"/>
                  <a:pt x="565" y="1577"/>
                  <a:pt x="566" y="1582"/>
                </a:cubicBezTo>
                <a:cubicBezTo>
                  <a:pt x="573" y="1582"/>
                  <a:pt x="574" y="1581"/>
                  <a:pt x="577" y="1585"/>
                </a:cubicBezTo>
                <a:cubicBezTo>
                  <a:pt x="577" y="1584"/>
                  <a:pt x="575" y="1590"/>
                  <a:pt x="579" y="1588"/>
                </a:cubicBezTo>
                <a:cubicBezTo>
                  <a:pt x="581" y="1588"/>
                  <a:pt x="580" y="1584"/>
                  <a:pt x="582" y="1584"/>
                </a:cubicBezTo>
                <a:cubicBezTo>
                  <a:pt x="584" y="1584"/>
                  <a:pt x="586" y="1584"/>
                  <a:pt x="588" y="1584"/>
                </a:cubicBezTo>
                <a:cubicBezTo>
                  <a:pt x="586" y="1586"/>
                  <a:pt x="586" y="1588"/>
                  <a:pt x="588" y="1590"/>
                </a:cubicBezTo>
                <a:cubicBezTo>
                  <a:pt x="594" y="1592"/>
                  <a:pt x="594" y="1588"/>
                  <a:pt x="596" y="1587"/>
                </a:cubicBezTo>
                <a:cubicBezTo>
                  <a:pt x="597" y="1586"/>
                  <a:pt x="603" y="1586"/>
                  <a:pt x="602" y="1582"/>
                </a:cubicBezTo>
                <a:cubicBezTo>
                  <a:pt x="595" y="1578"/>
                  <a:pt x="579" y="1584"/>
                  <a:pt x="574" y="1577"/>
                </a:cubicBezTo>
                <a:close/>
                <a:moveTo>
                  <a:pt x="676" y="1585"/>
                </a:moveTo>
                <a:cubicBezTo>
                  <a:pt x="676" y="1585"/>
                  <a:pt x="679" y="1588"/>
                  <a:pt x="679" y="1588"/>
                </a:cubicBezTo>
                <a:cubicBezTo>
                  <a:pt x="680" y="1590"/>
                  <a:pt x="682" y="1590"/>
                  <a:pt x="683" y="1592"/>
                </a:cubicBezTo>
                <a:cubicBezTo>
                  <a:pt x="682" y="1588"/>
                  <a:pt x="680" y="1582"/>
                  <a:pt x="683" y="1579"/>
                </a:cubicBezTo>
                <a:cubicBezTo>
                  <a:pt x="680" y="1579"/>
                  <a:pt x="677" y="1579"/>
                  <a:pt x="675" y="1577"/>
                </a:cubicBezTo>
                <a:cubicBezTo>
                  <a:pt x="678" y="1581"/>
                  <a:pt x="675" y="1584"/>
                  <a:pt x="676" y="1585"/>
                </a:cubicBezTo>
                <a:close/>
                <a:moveTo>
                  <a:pt x="852" y="1582"/>
                </a:moveTo>
                <a:cubicBezTo>
                  <a:pt x="854" y="1582"/>
                  <a:pt x="855" y="1582"/>
                  <a:pt x="856" y="1582"/>
                </a:cubicBezTo>
                <a:cubicBezTo>
                  <a:pt x="856" y="1581"/>
                  <a:pt x="856" y="1580"/>
                  <a:pt x="856" y="1579"/>
                </a:cubicBezTo>
                <a:cubicBezTo>
                  <a:pt x="854" y="1579"/>
                  <a:pt x="853" y="1579"/>
                  <a:pt x="852" y="1579"/>
                </a:cubicBezTo>
                <a:cubicBezTo>
                  <a:pt x="852" y="1580"/>
                  <a:pt x="852" y="1581"/>
                  <a:pt x="852" y="1582"/>
                </a:cubicBezTo>
                <a:close/>
                <a:moveTo>
                  <a:pt x="1580" y="1584"/>
                </a:moveTo>
                <a:cubicBezTo>
                  <a:pt x="1581" y="1584"/>
                  <a:pt x="1582" y="1584"/>
                  <a:pt x="1583" y="1584"/>
                </a:cubicBezTo>
                <a:cubicBezTo>
                  <a:pt x="1583" y="1583"/>
                  <a:pt x="1583" y="1582"/>
                  <a:pt x="1583" y="1581"/>
                </a:cubicBezTo>
                <a:cubicBezTo>
                  <a:pt x="1582" y="1581"/>
                  <a:pt x="1581" y="1581"/>
                  <a:pt x="1580" y="1581"/>
                </a:cubicBezTo>
                <a:cubicBezTo>
                  <a:pt x="1580" y="1582"/>
                  <a:pt x="1580" y="1583"/>
                  <a:pt x="1580" y="1584"/>
                </a:cubicBezTo>
                <a:close/>
                <a:moveTo>
                  <a:pt x="312" y="1582"/>
                </a:moveTo>
                <a:cubicBezTo>
                  <a:pt x="315" y="1588"/>
                  <a:pt x="308" y="1585"/>
                  <a:pt x="310" y="1590"/>
                </a:cubicBezTo>
                <a:cubicBezTo>
                  <a:pt x="315" y="1592"/>
                  <a:pt x="318" y="1591"/>
                  <a:pt x="324" y="1592"/>
                </a:cubicBezTo>
                <a:cubicBezTo>
                  <a:pt x="326" y="1592"/>
                  <a:pt x="337" y="1597"/>
                  <a:pt x="336" y="1590"/>
                </a:cubicBezTo>
                <a:cubicBezTo>
                  <a:pt x="327" y="1590"/>
                  <a:pt x="325" y="1589"/>
                  <a:pt x="317" y="1590"/>
                </a:cubicBezTo>
                <a:cubicBezTo>
                  <a:pt x="317" y="1588"/>
                  <a:pt x="316" y="1588"/>
                  <a:pt x="316" y="1587"/>
                </a:cubicBezTo>
                <a:cubicBezTo>
                  <a:pt x="315" y="1584"/>
                  <a:pt x="318" y="1584"/>
                  <a:pt x="319" y="1582"/>
                </a:cubicBezTo>
                <a:cubicBezTo>
                  <a:pt x="317" y="1582"/>
                  <a:pt x="314" y="1582"/>
                  <a:pt x="312" y="1582"/>
                </a:cubicBezTo>
                <a:close/>
                <a:moveTo>
                  <a:pt x="1346" y="1593"/>
                </a:moveTo>
                <a:cubicBezTo>
                  <a:pt x="1347" y="1591"/>
                  <a:pt x="1345" y="1591"/>
                  <a:pt x="1345" y="1590"/>
                </a:cubicBezTo>
                <a:cubicBezTo>
                  <a:pt x="1344" y="1588"/>
                  <a:pt x="1343" y="1579"/>
                  <a:pt x="1342" y="1584"/>
                </a:cubicBezTo>
                <a:cubicBezTo>
                  <a:pt x="1342" y="1590"/>
                  <a:pt x="1338" y="1594"/>
                  <a:pt x="1346" y="1593"/>
                </a:cubicBezTo>
                <a:close/>
                <a:moveTo>
                  <a:pt x="1445" y="1584"/>
                </a:moveTo>
                <a:cubicBezTo>
                  <a:pt x="1446" y="1584"/>
                  <a:pt x="1446" y="1587"/>
                  <a:pt x="1448" y="1587"/>
                </a:cubicBezTo>
                <a:cubicBezTo>
                  <a:pt x="1447" y="1591"/>
                  <a:pt x="1443" y="1587"/>
                  <a:pt x="1445" y="1584"/>
                </a:cubicBezTo>
                <a:close/>
                <a:moveTo>
                  <a:pt x="810" y="1590"/>
                </a:moveTo>
                <a:cubicBezTo>
                  <a:pt x="809" y="1592"/>
                  <a:pt x="808" y="1593"/>
                  <a:pt x="805" y="1593"/>
                </a:cubicBezTo>
                <a:cubicBezTo>
                  <a:pt x="804" y="1590"/>
                  <a:pt x="807" y="1590"/>
                  <a:pt x="810" y="1590"/>
                </a:cubicBezTo>
                <a:close/>
                <a:moveTo>
                  <a:pt x="1532" y="1593"/>
                </a:moveTo>
                <a:cubicBezTo>
                  <a:pt x="1533" y="1593"/>
                  <a:pt x="1534" y="1593"/>
                  <a:pt x="1535" y="1593"/>
                </a:cubicBezTo>
                <a:cubicBezTo>
                  <a:pt x="1535" y="1592"/>
                  <a:pt x="1535" y="1591"/>
                  <a:pt x="1535" y="1590"/>
                </a:cubicBezTo>
                <a:cubicBezTo>
                  <a:pt x="1534" y="1590"/>
                  <a:pt x="1533" y="1590"/>
                  <a:pt x="1532" y="1590"/>
                </a:cubicBezTo>
                <a:cubicBezTo>
                  <a:pt x="1532" y="1591"/>
                  <a:pt x="1532" y="1592"/>
                  <a:pt x="1532" y="1593"/>
                </a:cubicBezTo>
                <a:close/>
                <a:moveTo>
                  <a:pt x="358" y="1598"/>
                </a:moveTo>
                <a:cubicBezTo>
                  <a:pt x="359" y="1598"/>
                  <a:pt x="360" y="1598"/>
                  <a:pt x="361" y="1598"/>
                </a:cubicBezTo>
                <a:cubicBezTo>
                  <a:pt x="361" y="1597"/>
                  <a:pt x="361" y="1596"/>
                  <a:pt x="361" y="1595"/>
                </a:cubicBezTo>
                <a:cubicBezTo>
                  <a:pt x="360" y="1595"/>
                  <a:pt x="359" y="1595"/>
                  <a:pt x="358" y="1595"/>
                </a:cubicBezTo>
                <a:cubicBezTo>
                  <a:pt x="358" y="1596"/>
                  <a:pt x="358" y="1597"/>
                  <a:pt x="358" y="1598"/>
                </a:cubicBezTo>
                <a:close/>
                <a:moveTo>
                  <a:pt x="368" y="1595"/>
                </a:moveTo>
                <a:cubicBezTo>
                  <a:pt x="371" y="1595"/>
                  <a:pt x="372" y="1598"/>
                  <a:pt x="372" y="1601"/>
                </a:cubicBezTo>
                <a:cubicBezTo>
                  <a:pt x="369" y="1601"/>
                  <a:pt x="368" y="1598"/>
                  <a:pt x="368" y="1595"/>
                </a:cubicBezTo>
                <a:close/>
                <a:moveTo>
                  <a:pt x="415" y="1598"/>
                </a:moveTo>
                <a:cubicBezTo>
                  <a:pt x="416" y="1598"/>
                  <a:pt x="417" y="1598"/>
                  <a:pt x="418" y="1598"/>
                </a:cubicBezTo>
                <a:cubicBezTo>
                  <a:pt x="418" y="1597"/>
                  <a:pt x="418" y="1596"/>
                  <a:pt x="418" y="1595"/>
                </a:cubicBezTo>
                <a:cubicBezTo>
                  <a:pt x="417" y="1595"/>
                  <a:pt x="415" y="1595"/>
                  <a:pt x="414" y="1595"/>
                </a:cubicBezTo>
                <a:cubicBezTo>
                  <a:pt x="414" y="1596"/>
                  <a:pt x="415" y="1597"/>
                  <a:pt x="415" y="1598"/>
                </a:cubicBezTo>
                <a:close/>
                <a:moveTo>
                  <a:pt x="916" y="1607"/>
                </a:moveTo>
                <a:cubicBezTo>
                  <a:pt x="923" y="1610"/>
                  <a:pt x="924" y="1604"/>
                  <a:pt x="931" y="1607"/>
                </a:cubicBezTo>
                <a:cubicBezTo>
                  <a:pt x="932" y="1602"/>
                  <a:pt x="928" y="1600"/>
                  <a:pt x="931" y="1596"/>
                </a:cubicBezTo>
                <a:cubicBezTo>
                  <a:pt x="930" y="1596"/>
                  <a:pt x="929" y="1596"/>
                  <a:pt x="928" y="1596"/>
                </a:cubicBezTo>
                <a:cubicBezTo>
                  <a:pt x="927" y="1596"/>
                  <a:pt x="926" y="1597"/>
                  <a:pt x="927" y="1598"/>
                </a:cubicBezTo>
                <a:cubicBezTo>
                  <a:pt x="932" y="1603"/>
                  <a:pt x="912" y="1598"/>
                  <a:pt x="916" y="1607"/>
                </a:cubicBezTo>
                <a:close/>
                <a:moveTo>
                  <a:pt x="748" y="1601"/>
                </a:moveTo>
                <a:cubicBezTo>
                  <a:pt x="749" y="1601"/>
                  <a:pt x="750" y="1601"/>
                  <a:pt x="751" y="1601"/>
                </a:cubicBezTo>
                <a:cubicBezTo>
                  <a:pt x="751" y="1600"/>
                  <a:pt x="751" y="1599"/>
                  <a:pt x="751" y="1598"/>
                </a:cubicBezTo>
                <a:cubicBezTo>
                  <a:pt x="750" y="1598"/>
                  <a:pt x="749" y="1598"/>
                  <a:pt x="748" y="1598"/>
                </a:cubicBezTo>
                <a:cubicBezTo>
                  <a:pt x="748" y="1599"/>
                  <a:pt x="748" y="1600"/>
                  <a:pt x="748" y="1601"/>
                </a:cubicBezTo>
                <a:close/>
                <a:moveTo>
                  <a:pt x="1176" y="1601"/>
                </a:moveTo>
                <a:cubicBezTo>
                  <a:pt x="1177" y="1601"/>
                  <a:pt x="1177" y="1602"/>
                  <a:pt x="1179" y="1603"/>
                </a:cubicBezTo>
                <a:cubicBezTo>
                  <a:pt x="1178" y="1600"/>
                  <a:pt x="1179" y="1597"/>
                  <a:pt x="1176" y="1598"/>
                </a:cubicBezTo>
                <a:cubicBezTo>
                  <a:pt x="1176" y="1599"/>
                  <a:pt x="1176" y="1600"/>
                  <a:pt x="1176" y="1601"/>
                </a:cubicBezTo>
                <a:close/>
                <a:moveTo>
                  <a:pt x="505" y="1603"/>
                </a:moveTo>
                <a:cubicBezTo>
                  <a:pt x="506" y="1603"/>
                  <a:pt x="507" y="1603"/>
                  <a:pt x="509" y="1603"/>
                </a:cubicBezTo>
                <a:cubicBezTo>
                  <a:pt x="511" y="1599"/>
                  <a:pt x="503" y="1598"/>
                  <a:pt x="504" y="1601"/>
                </a:cubicBezTo>
                <a:cubicBezTo>
                  <a:pt x="505" y="1601"/>
                  <a:pt x="506" y="1601"/>
                  <a:pt x="505" y="1603"/>
                </a:cubicBezTo>
                <a:close/>
                <a:moveTo>
                  <a:pt x="653" y="1601"/>
                </a:moveTo>
                <a:cubicBezTo>
                  <a:pt x="654" y="1597"/>
                  <a:pt x="659" y="1602"/>
                  <a:pt x="658" y="1606"/>
                </a:cubicBezTo>
                <a:cubicBezTo>
                  <a:pt x="655" y="1606"/>
                  <a:pt x="656" y="1601"/>
                  <a:pt x="653" y="1601"/>
                </a:cubicBezTo>
                <a:close/>
                <a:moveTo>
                  <a:pt x="691" y="1601"/>
                </a:moveTo>
                <a:cubicBezTo>
                  <a:pt x="694" y="1596"/>
                  <a:pt x="696" y="1603"/>
                  <a:pt x="695" y="1604"/>
                </a:cubicBezTo>
                <a:cubicBezTo>
                  <a:pt x="694" y="1605"/>
                  <a:pt x="693" y="1600"/>
                  <a:pt x="691" y="1601"/>
                </a:cubicBezTo>
                <a:close/>
                <a:moveTo>
                  <a:pt x="830" y="1607"/>
                </a:moveTo>
                <a:cubicBezTo>
                  <a:pt x="833" y="1607"/>
                  <a:pt x="840" y="1609"/>
                  <a:pt x="841" y="1606"/>
                </a:cubicBezTo>
                <a:cubicBezTo>
                  <a:pt x="835" y="1606"/>
                  <a:pt x="835" y="1601"/>
                  <a:pt x="831" y="1600"/>
                </a:cubicBezTo>
                <a:cubicBezTo>
                  <a:pt x="834" y="1605"/>
                  <a:pt x="830" y="1602"/>
                  <a:pt x="830" y="1607"/>
                </a:cubicBezTo>
                <a:close/>
                <a:moveTo>
                  <a:pt x="1011" y="1600"/>
                </a:moveTo>
                <a:cubicBezTo>
                  <a:pt x="1014" y="1600"/>
                  <a:pt x="1014" y="1604"/>
                  <a:pt x="1014" y="1607"/>
                </a:cubicBezTo>
                <a:cubicBezTo>
                  <a:pt x="1009" y="1609"/>
                  <a:pt x="1012" y="1603"/>
                  <a:pt x="1011" y="1600"/>
                </a:cubicBezTo>
                <a:close/>
                <a:moveTo>
                  <a:pt x="1100" y="1603"/>
                </a:moveTo>
                <a:cubicBezTo>
                  <a:pt x="1100" y="1605"/>
                  <a:pt x="1096" y="1604"/>
                  <a:pt x="1094" y="1604"/>
                </a:cubicBezTo>
                <a:cubicBezTo>
                  <a:pt x="1095" y="1601"/>
                  <a:pt x="1098" y="1601"/>
                  <a:pt x="1100" y="1603"/>
                </a:cubicBezTo>
                <a:close/>
                <a:moveTo>
                  <a:pt x="1108" y="1604"/>
                </a:moveTo>
                <a:cubicBezTo>
                  <a:pt x="1109" y="1604"/>
                  <a:pt x="1110" y="1604"/>
                  <a:pt x="1111" y="1604"/>
                </a:cubicBezTo>
                <a:cubicBezTo>
                  <a:pt x="1111" y="1603"/>
                  <a:pt x="1111" y="1602"/>
                  <a:pt x="1111" y="1601"/>
                </a:cubicBezTo>
                <a:cubicBezTo>
                  <a:pt x="1110" y="1601"/>
                  <a:pt x="1109" y="1601"/>
                  <a:pt x="1108" y="1601"/>
                </a:cubicBezTo>
                <a:cubicBezTo>
                  <a:pt x="1108" y="1602"/>
                  <a:pt x="1108" y="1603"/>
                  <a:pt x="1108" y="1604"/>
                </a:cubicBezTo>
                <a:close/>
                <a:moveTo>
                  <a:pt x="547" y="1603"/>
                </a:moveTo>
                <a:cubicBezTo>
                  <a:pt x="548" y="1604"/>
                  <a:pt x="550" y="1604"/>
                  <a:pt x="553" y="1604"/>
                </a:cubicBezTo>
                <a:cubicBezTo>
                  <a:pt x="554" y="1607"/>
                  <a:pt x="545" y="1607"/>
                  <a:pt x="547" y="1603"/>
                </a:cubicBezTo>
                <a:close/>
                <a:moveTo>
                  <a:pt x="810" y="1603"/>
                </a:moveTo>
                <a:cubicBezTo>
                  <a:pt x="814" y="1600"/>
                  <a:pt x="814" y="1610"/>
                  <a:pt x="810" y="1607"/>
                </a:cubicBezTo>
                <a:cubicBezTo>
                  <a:pt x="810" y="1606"/>
                  <a:pt x="810" y="1604"/>
                  <a:pt x="810" y="1603"/>
                </a:cubicBezTo>
                <a:close/>
                <a:moveTo>
                  <a:pt x="976" y="1604"/>
                </a:moveTo>
                <a:cubicBezTo>
                  <a:pt x="976" y="1605"/>
                  <a:pt x="976" y="1606"/>
                  <a:pt x="976" y="1607"/>
                </a:cubicBezTo>
                <a:cubicBezTo>
                  <a:pt x="980" y="1610"/>
                  <a:pt x="980" y="1602"/>
                  <a:pt x="977" y="1603"/>
                </a:cubicBezTo>
                <a:cubicBezTo>
                  <a:pt x="977" y="1604"/>
                  <a:pt x="977" y="1605"/>
                  <a:pt x="976" y="1604"/>
                </a:cubicBezTo>
                <a:close/>
                <a:moveTo>
                  <a:pt x="456" y="1607"/>
                </a:moveTo>
                <a:cubicBezTo>
                  <a:pt x="460" y="1612"/>
                  <a:pt x="459" y="1605"/>
                  <a:pt x="458" y="1604"/>
                </a:cubicBezTo>
                <a:cubicBezTo>
                  <a:pt x="457" y="1604"/>
                  <a:pt x="455" y="1605"/>
                  <a:pt x="455" y="1606"/>
                </a:cubicBezTo>
                <a:cubicBezTo>
                  <a:pt x="455" y="1605"/>
                  <a:pt x="457" y="1608"/>
                  <a:pt x="456" y="1607"/>
                </a:cubicBezTo>
                <a:close/>
                <a:moveTo>
                  <a:pt x="936" y="1607"/>
                </a:moveTo>
                <a:cubicBezTo>
                  <a:pt x="938" y="1607"/>
                  <a:pt x="941" y="1608"/>
                  <a:pt x="940" y="1604"/>
                </a:cubicBezTo>
                <a:cubicBezTo>
                  <a:pt x="939" y="1604"/>
                  <a:pt x="938" y="1604"/>
                  <a:pt x="937" y="1604"/>
                </a:cubicBezTo>
                <a:cubicBezTo>
                  <a:pt x="937" y="1606"/>
                  <a:pt x="936" y="1606"/>
                  <a:pt x="936" y="1607"/>
                </a:cubicBezTo>
                <a:close/>
                <a:moveTo>
                  <a:pt x="573" y="1606"/>
                </a:moveTo>
                <a:cubicBezTo>
                  <a:pt x="572" y="1606"/>
                  <a:pt x="571" y="1606"/>
                  <a:pt x="570" y="1606"/>
                </a:cubicBezTo>
                <a:cubicBezTo>
                  <a:pt x="562" y="1605"/>
                  <a:pt x="574" y="1610"/>
                  <a:pt x="573" y="1606"/>
                </a:cubicBezTo>
                <a:close/>
                <a:moveTo>
                  <a:pt x="572" y="1623"/>
                </a:moveTo>
                <a:cubicBezTo>
                  <a:pt x="566" y="1624"/>
                  <a:pt x="565" y="1621"/>
                  <a:pt x="558" y="1622"/>
                </a:cubicBezTo>
                <a:cubicBezTo>
                  <a:pt x="552" y="1621"/>
                  <a:pt x="574" y="1617"/>
                  <a:pt x="572" y="1623"/>
                </a:cubicBezTo>
                <a:close/>
                <a:moveTo>
                  <a:pt x="615" y="1628"/>
                </a:moveTo>
                <a:cubicBezTo>
                  <a:pt x="617" y="1624"/>
                  <a:pt x="625" y="1627"/>
                  <a:pt x="629" y="1626"/>
                </a:cubicBezTo>
                <a:cubicBezTo>
                  <a:pt x="627" y="1630"/>
                  <a:pt x="619" y="1627"/>
                  <a:pt x="615" y="1628"/>
                </a:cubicBezTo>
                <a:close/>
                <a:moveTo>
                  <a:pt x="20" y="781"/>
                </a:moveTo>
                <a:cubicBezTo>
                  <a:pt x="22" y="781"/>
                  <a:pt x="20" y="783"/>
                  <a:pt x="22" y="783"/>
                </a:cubicBezTo>
                <a:cubicBezTo>
                  <a:pt x="27" y="782"/>
                  <a:pt x="35" y="780"/>
                  <a:pt x="36" y="780"/>
                </a:cubicBezTo>
                <a:cubicBezTo>
                  <a:pt x="36" y="780"/>
                  <a:pt x="38" y="776"/>
                  <a:pt x="39" y="780"/>
                </a:cubicBezTo>
                <a:cubicBezTo>
                  <a:pt x="37" y="781"/>
                  <a:pt x="33" y="781"/>
                  <a:pt x="29" y="781"/>
                </a:cubicBezTo>
                <a:cubicBezTo>
                  <a:pt x="29" y="784"/>
                  <a:pt x="27" y="785"/>
                  <a:pt x="25" y="786"/>
                </a:cubicBezTo>
                <a:cubicBezTo>
                  <a:pt x="21" y="788"/>
                  <a:pt x="13" y="785"/>
                  <a:pt x="14" y="791"/>
                </a:cubicBezTo>
                <a:cubicBezTo>
                  <a:pt x="18" y="790"/>
                  <a:pt x="20" y="788"/>
                  <a:pt x="25" y="789"/>
                </a:cubicBezTo>
                <a:cubicBezTo>
                  <a:pt x="27" y="788"/>
                  <a:pt x="28" y="786"/>
                  <a:pt x="30" y="784"/>
                </a:cubicBezTo>
                <a:cubicBezTo>
                  <a:pt x="33" y="783"/>
                  <a:pt x="36" y="784"/>
                  <a:pt x="39" y="783"/>
                </a:cubicBezTo>
                <a:cubicBezTo>
                  <a:pt x="40" y="783"/>
                  <a:pt x="41" y="780"/>
                  <a:pt x="42" y="780"/>
                </a:cubicBezTo>
                <a:cubicBezTo>
                  <a:pt x="47" y="778"/>
                  <a:pt x="52" y="780"/>
                  <a:pt x="55" y="776"/>
                </a:cubicBezTo>
                <a:cubicBezTo>
                  <a:pt x="55" y="776"/>
                  <a:pt x="57" y="777"/>
                  <a:pt x="58" y="776"/>
                </a:cubicBezTo>
                <a:cubicBezTo>
                  <a:pt x="58" y="776"/>
                  <a:pt x="58" y="775"/>
                  <a:pt x="58" y="775"/>
                </a:cubicBezTo>
                <a:cubicBezTo>
                  <a:pt x="59" y="773"/>
                  <a:pt x="66" y="776"/>
                  <a:pt x="68" y="775"/>
                </a:cubicBezTo>
                <a:cubicBezTo>
                  <a:pt x="67" y="779"/>
                  <a:pt x="71" y="778"/>
                  <a:pt x="71" y="781"/>
                </a:cubicBezTo>
                <a:cubicBezTo>
                  <a:pt x="67" y="781"/>
                  <a:pt x="66" y="778"/>
                  <a:pt x="66" y="784"/>
                </a:cubicBezTo>
                <a:cubicBezTo>
                  <a:pt x="68" y="788"/>
                  <a:pt x="73" y="782"/>
                  <a:pt x="75" y="788"/>
                </a:cubicBezTo>
                <a:cubicBezTo>
                  <a:pt x="76" y="794"/>
                  <a:pt x="71" y="796"/>
                  <a:pt x="66" y="797"/>
                </a:cubicBezTo>
                <a:cubicBezTo>
                  <a:pt x="67" y="801"/>
                  <a:pt x="63" y="800"/>
                  <a:pt x="63" y="803"/>
                </a:cubicBezTo>
                <a:cubicBezTo>
                  <a:pt x="65" y="804"/>
                  <a:pt x="66" y="804"/>
                  <a:pt x="66" y="807"/>
                </a:cubicBezTo>
                <a:cubicBezTo>
                  <a:pt x="63" y="808"/>
                  <a:pt x="57" y="805"/>
                  <a:pt x="57" y="808"/>
                </a:cubicBezTo>
                <a:cubicBezTo>
                  <a:pt x="63" y="810"/>
                  <a:pt x="65" y="807"/>
                  <a:pt x="70" y="811"/>
                </a:cubicBezTo>
                <a:cubicBezTo>
                  <a:pt x="63" y="811"/>
                  <a:pt x="69" y="815"/>
                  <a:pt x="68" y="818"/>
                </a:cubicBezTo>
                <a:cubicBezTo>
                  <a:pt x="61" y="817"/>
                  <a:pt x="65" y="827"/>
                  <a:pt x="63" y="830"/>
                </a:cubicBezTo>
                <a:cubicBezTo>
                  <a:pt x="71" y="828"/>
                  <a:pt x="67" y="838"/>
                  <a:pt x="73" y="838"/>
                </a:cubicBezTo>
                <a:cubicBezTo>
                  <a:pt x="73" y="835"/>
                  <a:pt x="79" y="838"/>
                  <a:pt x="79" y="840"/>
                </a:cubicBezTo>
                <a:cubicBezTo>
                  <a:pt x="76" y="844"/>
                  <a:pt x="80" y="842"/>
                  <a:pt x="81" y="845"/>
                </a:cubicBezTo>
                <a:cubicBezTo>
                  <a:pt x="80" y="845"/>
                  <a:pt x="78" y="845"/>
                  <a:pt x="78" y="846"/>
                </a:cubicBezTo>
                <a:cubicBezTo>
                  <a:pt x="78" y="848"/>
                  <a:pt x="75" y="848"/>
                  <a:pt x="75" y="849"/>
                </a:cubicBezTo>
                <a:cubicBezTo>
                  <a:pt x="79" y="851"/>
                  <a:pt x="82" y="846"/>
                  <a:pt x="83" y="849"/>
                </a:cubicBezTo>
                <a:cubicBezTo>
                  <a:pt x="83" y="855"/>
                  <a:pt x="77" y="853"/>
                  <a:pt x="75" y="856"/>
                </a:cubicBezTo>
                <a:cubicBezTo>
                  <a:pt x="74" y="855"/>
                  <a:pt x="66" y="852"/>
                  <a:pt x="66" y="856"/>
                </a:cubicBezTo>
                <a:cubicBezTo>
                  <a:pt x="71" y="858"/>
                  <a:pt x="78" y="857"/>
                  <a:pt x="79" y="864"/>
                </a:cubicBezTo>
                <a:cubicBezTo>
                  <a:pt x="75" y="863"/>
                  <a:pt x="73" y="864"/>
                  <a:pt x="72" y="867"/>
                </a:cubicBezTo>
                <a:cubicBezTo>
                  <a:pt x="75" y="867"/>
                  <a:pt x="76" y="865"/>
                  <a:pt x="77" y="867"/>
                </a:cubicBezTo>
                <a:cubicBezTo>
                  <a:pt x="75" y="869"/>
                  <a:pt x="74" y="870"/>
                  <a:pt x="73" y="873"/>
                </a:cubicBezTo>
                <a:cubicBezTo>
                  <a:pt x="72" y="874"/>
                  <a:pt x="73" y="876"/>
                  <a:pt x="71" y="876"/>
                </a:cubicBezTo>
                <a:cubicBezTo>
                  <a:pt x="69" y="874"/>
                  <a:pt x="68" y="870"/>
                  <a:pt x="62" y="872"/>
                </a:cubicBezTo>
                <a:cubicBezTo>
                  <a:pt x="60" y="876"/>
                  <a:pt x="63" y="877"/>
                  <a:pt x="60" y="878"/>
                </a:cubicBezTo>
                <a:cubicBezTo>
                  <a:pt x="59" y="878"/>
                  <a:pt x="58" y="877"/>
                  <a:pt x="57" y="876"/>
                </a:cubicBezTo>
                <a:cubicBezTo>
                  <a:pt x="55" y="884"/>
                  <a:pt x="68" y="876"/>
                  <a:pt x="68" y="881"/>
                </a:cubicBezTo>
                <a:cubicBezTo>
                  <a:pt x="65" y="885"/>
                  <a:pt x="62" y="880"/>
                  <a:pt x="59" y="881"/>
                </a:cubicBezTo>
                <a:cubicBezTo>
                  <a:pt x="58" y="882"/>
                  <a:pt x="60" y="885"/>
                  <a:pt x="57" y="884"/>
                </a:cubicBezTo>
                <a:cubicBezTo>
                  <a:pt x="57" y="884"/>
                  <a:pt x="56" y="881"/>
                  <a:pt x="54" y="881"/>
                </a:cubicBezTo>
                <a:cubicBezTo>
                  <a:pt x="57" y="887"/>
                  <a:pt x="53" y="889"/>
                  <a:pt x="53" y="895"/>
                </a:cubicBezTo>
                <a:cubicBezTo>
                  <a:pt x="52" y="896"/>
                  <a:pt x="50" y="895"/>
                  <a:pt x="50" y="897"/>
                </a:cubicBezTo>
                <a:cubicBezTo>
                  <a:pt x="52" y="897"/>
                  <a:pt x="54" y="897"/>
                  <a:pt x="54" y="900"/>
                </a:cubicBezTo>
                <a:cubicBezTo>
                  <a:pt x="56" y="900"/>
                  <a:pt x="59" y="900"/>
                  <a:pt x="59" y="903"/>
                </a:cubicBezTo>
                <a:cubicBezTo>
                  <a:pt x="67" y="902"/>
                  <a:pt x="77" y="901"/>
                  <a:pt x="82" y="902"/>
                </a:cubicBezTo>
                <a:cubicBezTo>
                  <a:pt x="84" y="902"/>
                  <a:pt x="87" y="901"/>
                  <a:pt x="87" y="903"/>
                </a:cubicBezTo>
                <a:cubicBezTo>
                  <a:pt x="77" y="907"/>
                  <a:pt x="68" y="904"/>
                  <a:pt x="59" y="908"/>
                </a:cubicBezTo>
                <a:cubicBezTo>
                  <a:pt x="59" y="915"/>
                  <a:pt x="65" y="910"/>
                  <a:pt x="65" y="913"/>
                </a:cubicBezTo>
                <a:cubicBezTo>
                  <a:pt x="63" y="916"/>
                  <a:pt x="64" y="922"/>
                  <a:pt x="61" y="924"/>
                </a:cubicBezTo>
                <a:cubicBezTo>
                  <a:pt x="59" y="923"/>
                  <a:pt x="58" y="925"/>
                  <a:pt x="57" y="926"/>
                </a:cubicBezTo>
                <a:cubicBezTo>
                  <a:pt x="55" y="926"/>
                  <a:pt x="55" y="924"/>
                  <a:pt x="55" y="924"/>
                </a:cubicBezTo>
                <a:cubicBezTo>
                  <a:pt x="53" y="924"/>
                  <a:pt x="54" y="926"/>
                  <a:pt x="53" y="926"/>
                </a:cubicBezTo>
                <a:cubicBezTo>
                  <a:pt x="51" y="926"/>
                  <a:pt x="47" y="925"/>
                  <a:pt x="47" y="927"/>
                </a:cubicBezTo>
                <a:cubicBezTo>
                  <a:pt x="53" y="927"/>
                  <a:pt x="59" y="927"/>
                  <a:pt x="65" y="927"/>
                </a:cubicBezTo>
                <a:cubicBezTo>
                  <a:pt x="65" y="929"/>
                  <a:pt x="66" y="931"/>
                  <a:pt x="66" y="932"/>
                </a:cubicBezTo>
                <a:cubicBezTo>
                  <a:pt x="72" y="931"/>
                  <a:pt x="70" y="936"/>
                  <a:pt x="71" y="937"/>
                </a:cubicBezTo>
                <a:cubicBezTo>
                  <a:pt x="72" y="937"/>
                  <a:pt x="74" y="936"/>
                  <a:pt x="75" y="937"/>
                </a:cubicBezTo>
                <a:cubicBezTo>
                  <a:pt x="76" y="938"/>
                  <a:pt x="75" y="941"/>
                  <a:pt x="76" y="941"/>
                </a:cubicBezTo>
                <a:cubicBezTo>
                  <a:pt x="72" y="938"/>
                  <a:pt x="70" y="943"/>
                  <a:pt x="66" y="945"/>
                </a:cubicBezTo>
                <a:cubicBezTo>
                  <a:pt x="68" y="944"/>
                  <a:pt x="57" y="944"/>
                  <a:pt x="59" y="946"/>
                </a:cubicBezTo>
                <a:cubicBezTo>
                  <a:pt x="64" y="948"/>
                  <a:pt x="57" y="950"/>
                  <a:pt x="60" y="954"/>
                </a:cubicBezTo>
                <a:cubicBezTo>
                  <a:pt x="54" y="955"/>
                  <a:pt x="51" y="957"/>
                  <a:pt x="49" y="959"/>
                </a:cubicBezTo>
                <a:cubicBezTo>
                  <a:pt x="47" y="960"/>
                  <a:pt x="45" y="959"/>
                  <a:pt x="43" y="960"/>
                </a:cubicBezTo>
                <a:cubicBezTo>
                  <a:pt x="42" y="961"/>
                  <a:pt x="40" y="963"/>
                  <a:pt x="40" y="964"/>
                </a:cubicBezTo>
                <a:cubicBezTo>
                  <a:pt x="38" y="965"/>
                  <a:pt x="35" y="964"/>
                  <a:pt x="35" y="967"/>
                </a:cubicBezTo>
                <a:cubicBezTo>
                  <a:pt x="36" y="967"/>
                  <a:pt x="38" y="967"/>
                  <a:pt x="38" y="968"/>
                </a:cubicBezTo>
                <a:cubicBezTo>
                  <a:pt x="37" y="970"/>
                  <a:pt x="27" y="972"/>
                  <a:pt x="32" y="975"/>
                </a:cubicBezTo>
                <a:cubicBezTo>
                  <a:pt x="32" y="972"/>
                  <a:pt x="35" y="974"/>
                  <a:pt x="37" y="973"/>
                </a:cubicBezTo>
                <a:cubicBezTo>
                  <a:pt x="38" y="972"/>
                  <a:pt x="38" y="971"/>
                  <a:pt x="40" y="970"/>
                </a:cubicBezTo>
                <a:cubicBezTo>
                  <a:pt x="42" y="969"/>
                  <a:pt x="48" y="968"/>
                  <a:pt x="49" y="970"/>
                </a:cubicBezTo>
                <a:cubicBezTo>
                  <a:pt x="48" y="972"/>
                  <a:pt x="48" y="976"/>
                  <a:pt x="45" y="976"/>
                </a:cubicBezTo>
                <a:cubicBezTo>
                  <a:pt x="48" y="982"/>
                  <a:pt x="42" y="983"/>
                  <a:pt x="42" y="984"/>
                </a:cubicBezTo>
                <a:cubicBezTo>
                  <a:pt x="42" y="985"/>
                  <a:pt x="44" y="987"/>
                  <a:pt x="44" y="987"/>
                </a:cubicBezTo>
                <a:cubicBezTo>
                  <a:pt x="43" y="988"/>
                  <a:pt x="42" y="986"/>
                  <a:pt x="41" y="986"/>
                </a:cubicBezTo>
                <a:cubicBezTo>
                  <a:pt x="39" y="991"/>
                  <a:pt x="40" y="990"/>
                  <a:pt x="43" y="994"/>
                </a:cubicBezTo>
                <a:cubicBezTo>
                  <a:pt x="41" y="994"/>
                  <a:pt x="39" y="994"/>
                  <a:pt x="36" y="994"/>
                </a:cubicBezTo>
                <a:cubicBezTo>
                  <a:pt x="39" y="998"/>
                  <a:pt x="34" y="1003"/>
                  <a:pt x="37" y="1003"/>
                </a:cubicBezTo>
                <a:cubicBezTo>
                  <a:pt x="39" y="998"/>
                  <a:pt x="39" y="1007"/>
                  <a:pt x="40" y="1008"/>
                </a:cubicBezTo>
                <a:cubicBezTo>
                  <a:pt x="42" y="1009"/>
                  <a:pt x="47" y="1007"/>
                  <a:pt x="47" y="1010"/>
                </a:cubicBezTo>
                <a:cubicBezTo>
                  <a:pt x="44" y="1013"/>
                  <a:pt x="35" y="1011"/>
                  <a:pt x="35" y="1018"/>
                </a:cubicBezTo>
                <a:cubicBezTo>
                  <a:pt x="37" y="1018"/>
                  <a:pt x="36" y="1020"/>
                  <a:pt x="38" y="1021"/>
                </a:cubicBezTo>
                <a:cubicBezTo>
                  <a:pt x="38" y="1017"/>
                  <a:pt x="44" y="1020"/>
                  <a:pt x="46" y="1019"/>
                </a:cubicBezTo>
                <a:cubicBezTo>
                  <a:pt x="48" y="1022"/>
                  <a:pt x="53" y="1023"/>
                  <a:pt x="54" y="1027"/>
                </a:cubicBezTo>
                <a:cubicBezTo>
                  <a:pt x="59" y="1027"/>
                  <a:pt x="62" y="1030"/>
                  <a:pt x="64" y="1032"/>
                </a:cubicBezTo>
                <a:cubicBezTo>
                  <a:pt x="64" y="1031"/>
                  <a:pt x="62" y="1034"/>
                  <a:pt x="63" y="1035"/>
                </a:cubicBezTo>
                <a:cubicBezTo>
                  <a:pt x="63" y="1036"/>
                  <a:pt x="66" y="1035"/>
                  <a:pt x="66" y="1037"/>
                </a:cubicBezTo>
                <a:cubicBezTo>
                  <a:pt x="60" y="1033"/>
                  <a:pt x="59" y="1038"/>
                  <a:pt x="56" y="1038"/>
                </a:cubicBezTo>
                <a:cubicBezTo>
                  <a:pt x="57" y="1038"/>
                  <a:pt x="55" y="1036"/>
                  <a:pt x="53" y="1037"/>
                </a:cubicBezTo>
                <a:cubicBezTo>
                  <a:pt x="51" y="1037"/>
                  <a:pt x="51" y="1038"/>
                  <a:pt x="50" y="1040"/>
                </a:cubicBezTo>
                <a:cubicBezTo>
                  <a:pt x="57" y="1040"/>
                  <a:pt x="64" y="1040"/>
                  <a:pt x="71" y="1040"/>
                </a:cubicBezTo>
                <a:cubicBezTo>
                  <a:pt x="68" y="1046"/>
                  <a:pt x="71" y="1043"/>
                  <a:pt x="74" y="1046"/>
                </a:cubicBezTo>
                <a:cubicBezTo>
                  <a:pt x="72" y="1046"/>
                  <a:pt x="73" y="1049"/>
                  <a:pt x="73" y="1051"/>
                </a:cubicBezTo>
                <a:cubicBezTo>
                  <a:pt x="70" y="1048"/>
                  <a:pt x="66" y="1050"/>
                  <a:pt x="65" y="1052"/>
                </a:cubicBezTo>
                <a:cubicBezTo>
                  <a:pt x="72" y="1051"/>
                  <a:pt x="73" y="1053"/>
                  <a:pt x="79" y="1051"/>
                </a:cubicBezTo>
                <a:cubicBezTo>
                  <a:pt x="81" y="1045"/>
                  <a:pt x="75" y="1048"/>
                  <a:pt x="76" y="1043"/>
                </a:cubicBezTo>
                <a:cubicBezTo>
                  <a:pt x="81" y="1044"/>
                  <a:pt x="85" y="1050"/>
                  <a:pt x="88" y="1044"/>
                </a:cubicBezTo>
                <a:cubicBezTo>
                  <a:pt x="92" y="1048"/>
                  <a:pt x="98" y="1050"/>
                  <a:pt x="102" y="1054"/>
                </a:cubicBezTo>
                <a:cubicBezTo>
                  <a:pt x="103" y="1054"/>
                  <a:pt x="105" y="1057"/>
                  <a:pt x="106" y="1054"/>
                </a:cubicBezTo>
                <a:cubicBezTo>
                  <a:pt x="105" y="1054"/>
                  <a:pt x="104" y="1053"/>
                  <a:pt x="105" y="1051"/>
                </a:cubicBezTo>
                <a:cubicBezTo>
                  <a:pt x="103" y="1051"/>
                  <a:pt x="101" y="1050"/>
                  <a:pt x="101" y="1048"/>
                </a:cubicBezTo>
                <a:cubicBezTo>
                  <a:pt x="104" y="1049"/>
                  <a:pt x="110" y="1049"/>
                  <a:pt x="108" y="1056"/>
                </a:cubicBezTo>
                <a:cubicBezTo>
                  <a:pt x="113" y="1058"/>
                  <a:pt x="114" y="1049"/>
                  <a:pt x="117" y="1054"/>
                </a:cubicBezTo>
                <a:cubicBezTo>
                  <a:pt x="117" y="1057"/>
                  <a:pt x="110" y="1054"/>
                  <a:pt x="111" y="1059"/>
                </a:cubicBezTo>
                <a:cubicBezTo>
                  <a:pt x="115" y="1057"/>
                  <a:pt x="122" y="1058"/>
                  <a:pt x="127" y="1057"/>
                </a:cubicBezTo>
                <a:cubicBezTo>
                  <a:pt x="130" y="1057"/>
                  <a:pt x="134" y="1053"/>
                  <a:pt x="135" y="1057"/>
                </a:cubicBezTo>
                <a:cubicBezTo>
                  <a:pt x="135" y="1063"/>
                  <a:pt x="127" y="1060"/>
                  <a:pt x="124" y="1060"/>
                </a:cubicBezTo>
                <a:cubicBezTo>
                  <a:pt x="117" y="1062"/>
                  <a:pt x="111" y="1065"/>
                  <a:pt x="104" y="1065"/>
                </a:cubicBezTo>
                <a:cubicBezTo>
                  <a:pt x="102" y="1067"/>
                  <a:pt x="102" y="1070"/>
                  <a:pt x="98" y="1070"/>
                </a:cubicBezTo>
                <a:cubicBezTo>
                  <a:pt x="85" y="1069"/>
                  <a:pt x="80" y="1074"/>
                  <a:pt x="69" y="1071"/>
                </a:cubicBezTo>
                <a:cubicBezTo>
                  <a:pt x="70" y="1074"/>
                  <a:pt x="67" y="1071"/>
                  <a:pt x="66" y="1071"/>
                </a:cubicBezTo>
                <a:cubicBezTo>
                  <a:pt x="64" y="1072"/>
                  <a:pt x="65" y="1076"/>
                  <a:pt x="62" y="1076"/>
                </a:cubicBezTo>
                <a:cubicBezTo>
                  <a:pt x="57" y="1075"/>
                  <a:pt x="56" y="1078"/>
                  <a:pt x="52" y="1078"/>
                </a:cubicBezTo>
                <a:cubicBezTo>
                  <a:pt x="51" y="1078"/>
                  <a:pt x="49" y="1078"/>
                  <a:pt x="49" y="1079"/>
                </a:cubicBezTo>
                <a:cubicBezTo>
                  <a:pt x="57" y="1079"/>
                  <a:pt x="67" y="1080"/>
                  <a:pt x="73" y="1078"/>
                </a:cubicBezTo>
                <a:cubicBezTo>
                  <a:pt x="75" y="1079"/>
                  <a:pt x="74" y="1081"/>
                  <a:pt x="78" y="1081"/>
                </a:cubicBezTo>
                <a:cubicBezTo>
                  <a:pt x="80" y="1081"/>
                  <a:pt x="80" y="1078"/>
                  <a:pt x="82" y="1078"/>
                </a:cubicBezTo>
                <a:cubicBezTo>
                  <a:pt x="82" y="1078"/>
                  <a:pt x="84" y="1081"/>
                  <a:pt x="86" y="1081"/>
                </a:cubicBezTo>
                <a:cubicBezTo>
                  <a:pt x="85" y="1081"/>
                  <a:pt x="87" y="1079"/>
                  <a:pt x="87" y="1079"/>
                </a:cubicBezTo>
                <a:cubicBezTo>
                  <a:pt x="91" y="1078"/>
                  <a:pt x="95" y="1080"/>
                  <a:pt x="98" y="1079"/>
                </a:cubicBezTo>
                <a:cubicBezTo>
                  <a:pt x="100" y="1079"/>
                  <a:pt x="100" y="1078"/>
                  <a:pt x="101" y="1078"/>
                </a:cubicBezTo>
                <a:cubicBezTo>
                  <a:pt x="103" y="1078"/>
                  <a:pt x="103" y="1080"/>
                  <a:pt x="106" y="1079"/>
                </a:cubicBezTo>
                <a:cubicBezTo>
                  <a:pt x="106" y="1079"/>
                  <a:pt x="107" y="1078"/>
                  <a:pt x="108" y="1078"/>
                </a:cubicBezTo>
                <a:cubicBezTo>
                  <a:pt x="109" y="1077"/>
                  <a:pt x="111" y="1078"/>
                  <a:pt x="112" y="1078"/>
                </a:cubicBezTo>
                <a:cubicBezTo>
                  <a:pt x="113" y="1078"/>
                  <a:pt x="114" y="1079"/>
                  <a:pt x="114" y="1079"/>
                </a:cubicBezTo>
                <a:cubicBezTo>
                  <a:pt x="116" y="1080"/>
                  <a:pt x="119" y="1076"/>
                  <a:pt x="120" y="1079"/>
                </a:cubicBezTo>
                <a:cubicBezTo>
                  <a:pt x="120" y="1081"/>
                  <a:pt x="119" y="1083"/>
                  <a:pt x="117" y="1084"/>
                </a:cubicBezTo>
                <a:cubicBezTo>
                  <a:pt x="108" y="1083"/>
                  <a:pt x="97" y="1086"/>
                  <a:pt x="92" y="1084"/>
                </a:cubicBezTo>
                <a:cubicBezTo>
                  <a:pt x="90" y="1088"/>
                  <a:pt x="84" y="1087"/>
                  <a:pt x="80" y="1089"/>
                </a:cubicBezTo>
                <a:cubicBezTo>
                  <a:pt x="77" y="1089"/>
                  <a:pt x="76" y="1091"/>
                  <a:pt x="80" y="1090"/>
                </a:cubicBezTo>
                <a:cubicBezTo>
                  <a:pt x="84" y="1092"/>
                  <a:pt x="84" y="1088"/>
                  <a:pt x="88" y="1089"/>
                </a:cubicBezTo>
                <a:cubicBezTo>
                  <a:pt x="88" y="1092"/>
                  <a:pt x="93" y="1090"/>
                  <a:pt x="93" y="1094"/>
                </a:cubicBezTo>
                <a:cubicBezTo>
                  <a:pt x="87" y="1093"/>
                  <a:pt x="81" y="1094"/>
                  <a:pt x="79" y="1097"/>
                </a:cubicBezTo>
                <a:cubicBezTo>
                  <a:pt x="83" y="1097"/>
                  <a:pt x="90" y="1096"/>
                  <a:pt x="93" y="1098"/>
                </a:cubicBezTo>
                <a:cubicBezTo>
                  <a:pt x="93" y="1096"/>
                  <a:pt x="95" y="1098"/>
                  <a:pt x="96" y="1097"/>
                </a:cubicBezTo>
                <a:cubicBezTo>
                  <a:pt x="97" y="1096"/>
                  <a:pt x="98" y="1095"/>
                  <a:pt x="99" y="1094"/>
                </a:cubicBezTo>
                <a:cubicBezTo>
                  <a:pt x="100" y="1097"/>
                  <a:pt x="103" y="1099"/>
                  <a:pt x="104" y="1102"/>
                </a:cubicBezTo>
                <a:cubicBezTo>
                  <a:pt x="104" y="1101"/>
                  <a:pt x="102" y="1102"/>
                  <a:pt x="103" y="1103"/>
                </a:cubicBezTo>
                <a:cubicBezTo>
                  <a:pt x="103" y="1106"/>
                  <a:pt x="105" y="1102"/>
                  <a:pt x="106" y="1105"/>
                </a:cubicBezTo>
                <a:cubicBezTo>
                  <a:pt x="105" y="1106"/>
                  <a:pt x="104" y="1108"/>
                  <a:pt x="103" y="1108"/>
                </a:cubicBezTo>
                <a:cubicBezTo>
                  <a:pt x="97" y="1109"/>
                  <a:pt x="99" y="1105"/>
                  <a:pt x="96" y="1108"/>
                </a:cubicBezTo>
                <a:cubicBezTo>
                  <a:pt x="94" y="1111"/>
                  <a:pt x="80" y="1106"/>
                  <a:pt x="81" y="1105"/>
                </a:cubicBezTo>
                <a:cubicBezTo>
                  <a:pt x="81" y="1103"/>
                  <a:pt x="87" y="1105"/>
                  <a:pt x="87" y="1102"/>
                </a:cubicBezTo>
                <a:cubicBezTo>
                  <a:pt x="84" y="1102"/>
                  <a:pt x="81" y="1102"/>
                  <a:pt x="79" y="1102"/>
                </a:cubicBezTo>
                <a:cubicBezTo>
                  <a:pt x="79" y="1105"/>
                  <a:pt x="79" y="1108"/>
                  <a:pt x="76" y="1108"/>
                </a:cubicBezTo>
                <a:cubicBezTo>
                  <a:pt x="76" y="1112"/>
                  <a:pt x="79" y="1113"/>
                  <a:pt x="80" y="1116"/>
                </a:cubicBezTo>
                <a:cubicBezTo>
                  <a:pt x="77" y="1116"/>
                  <a:pt x="76" y="1118"/>
                  <a:pt x="73" y="1117"/>
                </a:cubicBezTo>
                <a:cubicBezTo>
                  <a:pt x="73" y="1113"/>
                  <a:pt x="71" y="1114"/>
                  <a:pt x="73" y="1111"/>
                </a:cubicBezTo>
                <a:cubicBezTo>
                  <a:pt x="68" y="1110"/>
                  <a:pt x="67" y="1113"/>
                  <a:pt x="64" y="1114"/>
                </a:cubicBezTo>
                <a:cubicBezTo>
                  <a:pt x="62" y="1115"/>
                  <a:pt x="59" y="1114"/>
                  <a:pt x="59" y="1116"/>
                </a:cubicBezTo>
                <a:cubicBezTo>
                  <a:pt x="62" y="1116"/>
                  <a:pt x="64" y="1116"/>
                  <a:pt x="65" y="1117"/>
                </a:cubicBezTo>
                <a:cubicBezTo>
                  <a:pt x="66" y="1116"/>
                  <a:pt x="66" y="1114"/>
                  <a:pt x="68" y="1114"/>
                </a:cubicBezTo>
                <a:cubicBezTo>
                  <a:pt x="69" y="1117"/>
                  <a:pt x="64" y="1116"/>
                  <a:pt x="66" y="1121"/>
                </a:cubicBezTo>
                <a:cubicBezTo>
                  <a:pt x="69" y="1120"/>
                  <a:pt x="72" y="1121"/>
                  <a:pt x="72" y="1124"/>
                </a:cubicBezTo>
                <a:cubicBezTo>
                  <a:pt x="70" y="1124"/>
                  <a:pt x="70" y="1121"/>
                  <a:pt x="69" y="1124"/>
                </a:cubicBezTo>
                <a:cubicBezTo>
                  <a:pt x="71" y="1124"/>
                  <a:pt x="71" y="1126"/>
                  <a:pt x="74" y="1125"/>
                </a:cubicBezTo>
                <a:cubicBezTo>
                  <a:pt x="74" y="1124"/>
                  <a:pt x="76" y="1123"/>
                  <a:pt x="77" y="1125"/>
                </a:cubicBezTo>
                <a:cubicBezTo>
                  <a:pt x="75" y="1129"/>
                  <a:pt x="67" y="1127"/>
                  <a:pt x="68" y="1133"/>
                </a:cubicBezTo>
                <a:cubicBezTo>
                  <a:pt x="80" y="1136"/>
                  <a:pt x="99" y="1138"/>
                  <a:pt x="112" y="1135"/>
                </a:cubicBezTo>
                <a:cubicBezTo>
                  <a:pt x="112" y="1137"/>
                  <a:pt x="116" y="1136"/>
                  <a:pt x="115" y="1140"/>
                </a:cubicBezTo>
                <a:cubicBezTo>
                  <a:pt x="109" y="1139"/>
                  <a:pt x="105" y="1141"/>
                  <a:pt x="103" y="1144"/>
                </a:cubicBezTo>
                <a:cubicBezTo>
                  <a:pt x="96" y="1144"/>
                  <a:pt x="89" y="1144"/>
                  <a:pt x="83" y="1144"/>
                </a:cubicBezTo>
                <a:cubicBezTo>
                  <a:pt x="80" y="1145"/>
                  <a:pt x="82" y="1148"/>
                  <a:pt x="78" y="1148"/>
                </a:cubicBezTo>
                <a:cubicBezTo>
                  <a:pt x="78" y="1145"/>
                  <a:pt x="77" y="1145"/>
                  <a:pt x="75" y="1144"/>
                </a:cubicBezTo>
                <a:cubicBezTo>
                  <a:pt x="69" y="1143"/>
                  <a:pt x="58" y="1145"/>
                  <a:pt x="51" y="1144"/>
                </a:cubicBezTo>
                <a:cubicBezTo>
                  <a:pt x="49" y="1151"/>
                  <a:pt x="58" y="1145"/>
                  <a:pt x="58" y="1149"/>
                </a:cubicBezTo>
                <a:cubicBezTo>
                  <a:pt x="54" y="1152"/>
                  <a:pt x="52" y="1147"/>
                  <a:pt x="52" y="1152"/>
                </a:cubicBezTo>
                <a:cubicBezTo>
                  <a:pt x="56" y="1151"/>
                  <a:pt x="58" y="1155"/>
                  <a:pt x="63" y="1156"/>
                </a:cubicBezTo>
                <a:cubicBezTo>
                  <a:pt x="67" y="1156"/>
                  <a:pt x="71" y="1155"/>
                  <a:pt x="75" y="1156"/>
                </a:cubicBezTo>
                <a:cubicBezTo>
                  <a:pt x="79" y="1156"/>
                  <a:pt x="86" y="1153"/>
                  <a:pt x="87" y="1159"/>
                </a:cubicBezTo>
                <a:cubicBezTo>
                  <a:pt x="82" y="1159"/>
                  <a:pt x="73" y="1157"/>
                  <a:pt x="73" y="1162"/>
                </a:cubicBezTo>
                <a:cubicBezTo>
                  <a:pt x="74" y="1162"/>
                  <a:pt x="76" y="1162"/>
                  <a:pt x="76" y="1163"/>
                </a:cubicBezTo>
                <a:cubicBezTo>
                  <a:pt x="71" y="1163"/>
                  <a:pt x="66" y="1163"/>
                  <a:pt x="62" y="1163"/>
                </a:cubicBezTo>
                <a:cubicBezTo>
                  <a:pt x="62" y="1161"/>
                  <a:pt x="61" y="1160"/>
                  <a:pt x="60" y="1159"/>
                </a:cubicBezTo>
                <a:cubicBezTo>
                  <a:pt x="54" y="1157"/>
                  <a:pt x="53" y="1162"/>
                  <a:pt x="50" y="1159"/>
                </a:cubicBezTo>
                <a:cubicBezTo>
                  <a:pt x="50" y="1167"/>
                  <a:pt x="55" y="1160"/>
                  <a:pt x="57" y="1163"/>
                </a:cubicBezTo>
                <a:cubicBezTo>
                  <a:pt x="57" y="1165"/>
                  <a:pt x="58" y="1165"/>
                  <a:pt x="59" y="1167"/>
                </a:cubicBezTo>
                <a:cubicBezTo>
                  <a:pt x="56" y="1167"/>
                  <a:pt x="54" y="1171"/>
                  <a:pt x="59" y="1170"/>
                </a:cubicBezTo>
                <a:cubicBezTo>
                  <a:pt x="61" y="1170"/>
                  <a:pt x="60" y="1166"/>
                  <a:pt x="63" y="1167"/>
                </a:cubicBezTo>
                <a:cubicBezTo>
                  <a:pt x="63" y="1170"/>
                  <a:pt x="60" y="1171"/>
                  <a:pt x="61" y="1175"/>
                </a:cubicBezTo>
                <a:cubicBezTo>
                  <a:pt x="66" y="1175"/>
                  <a:pt x="62" y="1179"/>
                  <a:pt x="63" y="1179"/>
                </a:cubicBezTo>
                <a:cubicBezTo>
                  <a:pt x="63" y="1180"/>
                  <a:pt x="66" y="1179"/>
                  <a:pt x="66" y="1181"/>
                </a:cubicBezTo>
                <a:cubicBezTo>
                  <a:pt x="61" y="1181"/>
                  <a:pt x="55" y="1180"/>
                  <a:pt x="55" y="1184"/>
                </a:cubicBezTo>
                <a:cubicBezTo>
                  <a:pt x="61" y="1185"/>
                  <a:pt x="62" y="1181"/>
                  <a:pt x="67" y="1182"/>
                </a:cubicBezTo>
                <a:cubicBezTo>
                  <a:pt x="67" y="1187"/>
                  <a:pt x="75" y="1187"/>
                  <a:pt x="79" y="1187"/>
                </a:cubicBezTo>
                <a:cubicBezTo>
                  <a:pt x="86" y="1188"/>
                  <a:pt x="89" y="1188"/>
                  <a:pt x="93" y="1189"/>
                </a:cubicBezTo>
                <a:cubicBezTo>
                  <a:pt x="95" y="1189"/>
                  <a:pt x="97" y="1188"/>
                  <a:pt x="98" y="1190"/>
                </a:cubicBezTo>
                <a:cubicBezTo>
                  <a:pt x="92" y="1195"/>
                  <a:pt x="81" y="1190"/>
                  <a:pt x="77" y="1190"/>
                </a:cubicBezTo>
                <a:cubicBezTo>
                  <a:pt x="75" y="1191"/>
                  <a:pt x="75" y="1192"/>
                  <a:pt x="73" y="1192"/>
                </a:cubicBezTo>
                <a:cubicBezTo>
                  <a:pt x="68" y="1193"/>
                  <a:pt x="65" y="1193"/>
                  <a:pt x="63" y="1194"/>
                </a:cubicBezTo>
                <a:cubicBezTo>
                  <a:pt x="63" y="1194"/>
                  <a:pt x="61" y="1193"/>
                  <a:pt x="60" y="1194"/>
                </a:cubicBezTo>
                <a:cubicBezTo>
                  <a:pt x="59" y="1194"/>
                  <a:pt x="61" y="1197"/>
                  <a:pt x="59" y="1197"/>
                </a:cubicBezTo>
                <a:cubicBezTo>
                  <a:pt x="54" y="1197"/>
                  <a:pt x="54" y="1201"/>
                  <a:pt x="50" y="1201"/>
                </a:cubicBezTo>
                <a:cubicBezTo>
                  <a:pt x="50" y="1205"/>
                  <a:pt x="53" y="1208"/>
                  <a:pt x="50" y="1211"/>
                </a:cubicBezTo>
                <a:cubicBezTo>
                  <a:pt x="58" y="1211"/>
                  <a:pt x="66" y="1215"/>
                  <a:pt x="74" y="1214"/>
                </a:cubicBezTo>
                <a:cubicBezTo>
                  <a:pt x="76" y="1214"/>
                  <a:pt x="76" y="1213"/>
                  <a:pt x="79" y="1213"/>
                </a:cubicBezTo>
                <a:cubicBezTo>
                  <a:pt x="81" y="1212"/>
                  <a:pt x="84" y="1212"/>
                  <a:pt x="86" y="1213"/>
                </a:cubicBezTo>
                <a:cubicBezTo>
                  <a:pt x="89" y="1213"/>
                  <a:pt x="88" y="1215"/>
                  <a:pt x="90" y="1216"/>
                </a:cubicBezTo>
                <a:cubicBezTo>
                  <a:pt x="93" y="1217"/>
                  <a:pt x="97" y="1213"/>
                  <a:pt x="98" y="1217"/>
                </a:cubicBezTo>
                <a:cubicBezTo>
                  <a:pt x="98" y="1220"/>
                  <a:pt x="94" y="1219"/>
                  <a:pt x="95" y="1222"/>
                </a:cubicBezTo>
                <a:cubicBezTo>
                  <a:pt x="98" y="1222"/>
                  <a:pt x="101" y="1220"/>
                  <a:pt x="104" y="1219"/>
                </a:cubicBezTo>
                <a:cubicBezTo>
                  <a:pt x="113" y="1224"/>
                  <a:pt x="122" y="1217"/>
                  <a:pt x="131" y="1219"/>
                </a:cubicBezTo>
                <a:cubicBezTo>
                  <a:pt x="134" y="1220"/>
                  <a:pt x="133" y="1222"/>
                  <a:pt x="137" y="1222"/>
                </a:cubicBezTo>
                <a:cubicBezTo>
                  <a:pt x="143" y="1223"/>
                  <a:pt x="148" y="1223"/>
                  <a:pt x="151" y="1224"/>
                </a:cubicBezTo>
                <a:cubicBezTo>
                  <a:pt x="154" y="1224"/>
                  <a:pt x="156" y="1223"/>
                  <a:pt x="158" y="1225"/>
                </a:cubicBezTo>
                <a:cubicBezTo>
                  <a:pt x="158" y="1226"/>
                  <a:pt x="162" y="1225"/>
                  <a:pt x="162" y="1225"/>
                </a:cubicBezTo>
                <a:cubicBezTo>
                  <a:pt x="164" y="1225"/>
                  <a:pt x="164" y="1227"/>
                  <a:pt x="164" y="1227"/>
                </a:cubicBezTo>
                <a:cubicBezTo>
                  <a:pt x="166" y="1227"/>
                  <a:pt x="169" y="1226"/>
                  <a:pt x="172" y="1227"/>
                </a:cubicBezTo>
                <a:cubicBezTo>
                  <a:pt x="174" y="1228"/>
                  <a:pt x="177" y="1230"/>
                  <a:pt x="180" y="1230"/>
                </a:cubicBezTo>
                <a:cubicBezTo>
                  <a:pt x="180" y="1229"/>
                  <a:pt x="181" y="1228"/>
                  <a:pt x="183" y="1228"/>
                </a:cubicBezTo>
                <a:cubicBezTo>
                  <a:pt x="184" y="1222"/>
                  <a:pt x="175" y="1231"/>
                  <a:pt x="175" y="1224"/>
                </a:cubicBezTo>
                <a:cubicBezTo>
                  <a:pt x="181" y="1220"/>
                  <a:pt x="192" y="1223"/>
                  <a:pt x="195" y="1224"/>
                </a:cubicBezTo>
                <a:cubicBezTo>
                  <a:pt x="200" y="1225"/>
                  <a:pt x="206" y="1224"/>
                  <a:pt x="208" y="1227"/>
                </a:cubicBezTo>
                <a:cubicBezTo>
                  <a:pt x="208" y="1227"/>
                  <a:pt x="212" y="1227"/>
                  <a:pt x="213" y="1227"/>
                </a:cubicBezTo>
                <a:cubicBezTo>
                  <a:pt x="214" y="1227"/>
                  <a:pt x="214" y="1228"/>
                  <a:pt x="214" y="1228"/>
                </a:cubicBezTo>
                <a:cubicBezTo>
                  <a:pt x="220" y="1230"/>
                  <a:pt x="225" y="1229"/>
                  <a:pt x="230" y="1230"/>
                </a:cubicBezTo>
                <a:cubicBezTo>
                  <a:pt x="233" y="1230"/>
                  <a:pt x="238" y="1233"/>
                  <a:pt x="239" y="1233"/>
                </a:cubicBezTo>
                <a:cubicBezTo>
                  <a:pt x="243" y="1234"/>
                  <a:pt x="242" y="1235"/>
                  <a:pt x="244" y="1236"/>
                </a:cubicBezTo>
                <a:cubicBezTo>
                  <a:pt x="246" y="1237"/>
                  <a:pt x="248" y="1237"/>
                  <a:pt x="249" y="1238"/>
                </a:cubicBezTo>
                <a:cubicBezTo>
                  <a:pt x="250" y="1239"/>
                  <a:pt x="251" y="1240"/>
                  <a:pt x="252" y="1241"/>
                </a:cubicBezTo>
                <a:cubicBezTo>
                  <a:pt x="254" y="1242"/>
                  <a:pt x="255" y="1242"/>
                  <a:pt x="256" y="1244"/>
                </a:cubicBezTo>
                <a:cubicBezTo>
                  <a:pt x="254" y="1244"/>
                  <a:pt x="254" y="1246"/>
                  <a:pt x="257" y="1246"/>
                </a:cubicBezTo>
                <a:cubicBezTo>
                  <a:pt x="260" y="1246"/>
                  <a:pt x="256" y="1243"/>
                  <a:pt x="259" y="1243"/>
                </a:cubicBezTo>
                <a:cubicBezTo>
                  <a:pt x="261" y="1242"/>
                  <a:pt x="262" y="1240"/>
                  <a:pt x="265" y="1241"/>
                </a:cubicBezTo>
                <a:cubicBezTo>
                  <a:pt x="261" y="1246"/>
                  <a:pt x="267" y="1243"/>
                  <a:pt x="270" y="1244"/>
                </a:cubicBezTo>
                <a:cubicBezTo>
                  <a:pt x="272" y="1245"/>
                  <a:pt x="272" y="1250"/>
                  <a:pt x="273" y="1251"/>
                </a:cubicBezTo>
                <a:cubicBezTo>
                  <a:pt x="274" y="1252"/>
                  <a:pt x="278" y="1250"/>
                  <a:pt x="278" y="1252"/>
                </a:cubicBezTo>
                <a:cubicBezTo>
                  <a:pt x="271" y="1252"/>
                  <a:pt x="277" y="1259"/>
                  <a:pt x="277" y="1262"/>
                </a:cubicBezTo>
                <a:cubicBezTo>
                  <a:pt x="272" y="1258"/>
                  <a:pt x="276" y="1264"/>
                  <a:pt x="271" y="1263"/>
                </a:cubicBezTo>
                <a:cubicBezTo>
                  <a:pt x="272" y="1258"/>
                  <a:pt x="272" y="1260"/>
                  <a:pt x="269" y="1257"/>
                </a:cubicBezTo>
                <a:cubicBezTo>
                  <a:pt x="271" y="1257"/>
                  <a:pt x="274" y="1253"/>
                  <a:pt x="269" y="1254"/>
                </a:cubicBezTo>
                <a:cubicBezTo>
                  <a:pt x="264" y="1253"/>
                  <a:pt x="270" y="1261"/>
                  <a:pt x="266" y="1260"/>
                </a:cubicBezTo>
                <a:cubicBezTo>
                  <a:pt x="265" y="1257"/>
                  <a:pt x="261" y="1259"/>
                  <a:pt x="258" y="1259"/>
                </a:cubicBezTo>
                <a:cubicBezTo>
                  <a:pt x="256" y="1258"/>
                  <a:pt x="255" y="1257"/>
                  <a:pt x="251" y="1257"/>
                </a:cubicBezTo>
                <a:cubicBezTo>
                  <a:pt x="249" y="1257"/>
                  <a:pt x="246" y="1258"/>
                  <a:pt x="247" y="1262"/>
                </a:cubicBezTo>
                <a:cubicBezTo>
                  <a:pt x="249" y="1267"/>
                  <a:pt x="259" y="1267"/>
                  <a:pt x="260" y="1263"/>
                </a:cubicBezTo>
                <a:cubicBezTo>
                  <a:pt x="260" y="1263"/>
                  <a:pt x="256" y="1263"/>
                  <a:pt x="256" y="1262"/>
                </a:cubicBezTo>
                <a:cubicBezTo>
                  <a:pt x="260" y="1263"/>
                  <a:pt x="264" y="1257"/>
                  <a:pt x="266" y="1262"/>
                </a:cubicBezTo>
                <a:cubicBezTo>
                  <a:pt x="267" y="1264"/>
                  <a:pt x="261" y="1263"/>
                  <a:pt x="261" y="1265"/>
                </a:cubicBezTo>
                <a:cubicBezTo>
                  <a:pt x="261" y="1265"/>
                  <a:pt x="267" y="1265"/>
                  <a:pt x="267" y="1265"/>
                </a:cubicBezTo>
                <a:cubicBezTo>
                  <a:pt x="269" y="1266"/>
                  <a:pt x="269" y="1269"/>
                  <a:pt x="271" y="1270"/>
                </a:cubicBezTo>
                <a:cubicBezTo>
                  <a:pt x="271" y="1268"/>
                  <a:pt x="273" y="1266"/>
                  <a:pt x="275" y="1267"/>
                </a:cubicBezTo>
                <a:cubicBezTo>
                  <a:pt x="277" y="1270"/>
                  <a:pt x="275" y="1271"/>
                  <a:pt x="280" y="1273"/>
                </a:cubicBezTo>
                <a:cubicBezTo>
                  <a:pt x="282" y="1271"/>
                  <a:pt x="281" y="1266"/>
                  <a:pt x="286" y="1267"/>
                </a:cubicBezTo>
                <a:cubicBezTo>
                  <a:pt x="286" y="1268"/>
                  <a:pt x="288" y="1271"/>
                  <a:pt x="288" y="1268"/>
                </a:cubicBezTo>
                <a:cubicBezTo>
                  <a:pt x="288" y="1266"/>
                  <a:pt x="294" y="1265"/>
                  <a:pt x="296" y="1265"/>
                </a:cubicBezTo>
                <a:cubicBezTo>
                  <a:pt x="299" y="1264"/>
                  <a:pt x="299" y="1267"/>
                  <a:pt x="302" y="1267"/>
                </a:cubicBezTo>
                <a:cubicBezTo>
                  <a:pt x="304" y="1266"/>
                  <a:pt x="304" y="1265"/>
                  <a:pt x="307" y="1265"/>
                </a:cubicBezTo>
                <a:cubicBezTo>
                  <a:pt x="310" y="1265"/>
                  <a:pt x="313" y="1268"/>
                  <a:pt x="316" y="1268"/>
                </a:cubicBezTo>
                <a:cubicBezTo>
                  <a:pt x="322" y="1269"/>
                  <a:pt x="320" y="1266"/>
                  <a:pt x="322" y="1268"/>
                </a:cubicBezTo>
                <a:cubicBezTo>
                  <a:pt x="323" y="1268"/>
                  <a:pt x="325" y="1268"/>
                  <a:pt x="325" y="1268"/>
                </a:cubicBezTo>
                <a:cubicBezTo>
                  <a:pt x="331" y="1269"/>
                  <a:pt x="335" y="1268"/>
                  <a:pt x="337" y="1271"/>
                </a:cubicBezTo>
                <a:cubicBezTo>
                  <a:pt x="333" y="1271"/>
                  <a:pt x="332" y="1274"/>
                  <a:pt x="329" y="1273"/>
                </a:cubicBezTo>
                <a:cubicBezTo>
                  <a:pt x="328" y="1273"/>
                  <a:pt x="326" y="1271"/>
                  <a:pt x="327" y="1271"/>
                </a:cubicBezTo>
                <a:cubicBezTo>
                  <a:pt x="322" y="1271"/>
                  <a:pt x="323" y="1274"/>
                  <a:pt x="321" y="1271"/>
                </a:cubicBezTo>
                <a:cubicBezTo>
                  <a:pt x="320" y="1270"/>
                  <a:pt x="308" y="1272"/>
                  <a:pt x="305" y="1271"/>
                </a:cubicBezTo>
                <a:cubicBezTo>
                  <a:pt x="303" y="1271"/>
                  <a:pt x="301" y="1269"/>
                  <a:pt x="299" y="1270"/>
                </a:cubicBezTo>
                <a:cubicBezTo>
                  <a:pt x="298" y="1270"/>
                  <a:pt x="299" y="1275"/>
                  <a:pt x="296" y="1273"/>
                </a:cubicBezTo>
                <a:cubicBezTo>
                  <a:pt x="295" y="1272"/>
                  <a:pt x="291" y="1266"/>
                  <a:pt x="290" y="1271"/>
                </a:cubicBezTo>
                <a:cubicBezTo>
                  <a:pt x="293" y="1272"/>
                  <a:pt x="289" y="1272"/>
                  <a:pt x="288" y="1273"/>
                </a:cubicBezTo>
                <a:cubicBezTo>
                  <a:pt x="287" y="1274"/>
                  <a:pt x="289" y="1278"/>
                  <a:pt x="287" y="1278"/>
                </a:cubicBezTo>
                <a:cubicBezTo>
                  <a:pt x="281" y="1275"/>
                  <a:pt x="280" y="1278"/>
                  <a:pt x="274" y="1279"/>
                </a:cubicBezTo>
                <a:cubicBezTo>
                  <a:pt x="274" y="1278"/>
                  <a:pt x="273" y="1277"/>
                  <a:pt x="273" y="1276"/>
                </a:cubicBezTo>
                <a:cubicBezTo>
                  <a:pt x="274" y="1276"/>
                  <a:pt x="276" y="1276"/>
                  <a:pt x="276" y="1274"/>
                </a:cubicBezTo>
                <a:cubicBezTo>
                  <a:pt x="269" y="1273"/>
                  <a:pt x="272" y="1281"/>
                  <a:pt x="267" y="1281"/>
                </a:cubicBezTo>
                <a:cubicBezTo>
                  <a:pt x="262" y="1279"/>
                  <a:pt x="257" y="1279"/>
                  <a:pt x="252" y="1278"/>
                </a:cubicBezTo>
                <a:cubicBezTo>
                  <a:pt x="252" y="1279"/>
                  <a:pt x="253" y="1280"/>
                  <a:pt x="253" y="1281"/>
                </a:cubicBezTo>
                <a:cubicBezTo>
                  <a:pt x="252" y="1283"/>
                  <a:pt x="250" y="1281"/>
                  <a:pt x="250" y="1282"/>
                </a:cubicBezTo>
                <a:cubicBezTo>
                  <a:pt x="249" y="1284"/>
                  <a:pt x="251" y="1288"/>
                  <a:pt x="248" y="1289"/>
                </a:cubicBezTo>
                <a:cubicBezTo>
                  <a:pt x="248" y="1287"/>
                  <a:pt x="247" y="1285"/>
                  <a:pt x="246" y="1284"/>
                </a:cubicBezTo>
                <a:cubicBezTo>
                  <a:pt x="246" y="1281"/>
                  <a:pt x="250" y="1283"/>
                  <a:pt x="249" y="1279"/>
                </a:cubicBezTo>
                <a:cubicBezTo>
                  <a:pt x="245" y="1279"/>
                  <a:pt x="240" y="1279"/>
                  <a:pt x="238" y="1281"/>
                </a:cubicBezTo>
                <a:cubicBezTo>
                  <a:pt x="236" y="1276"/>
                  <a:pt x="226" y="1278"/>
                  <a:pt x="220" y="1278"/>
                </a:cubicBezTo>
                <a:cubicBezTo>
                  <a:pt x="218" y="1278"/>
                  <a:pt x="218" y="1280"/>
                  <a:pt x="217" y="1281"/>
                </a:cubicBezTo>
                <a:cubicBezTo>
                  <a:pt x="212" y="1279"/>
                  <a:pt x="210" y="1276"/>
                  <a:pt x="205" y="1274"/>
                </a:cubicBezTo>
                <a:cubicBezTo>
                  <a:pt x="204" y="1278"/>
                  <a:pt x="196" y="1275"/>
                  <a:pt x="191" y="1276"/>
                </a:cubicBezTo>
                <a:cubicBezTo>
                  <a:pt x="194" y="1281"/>
                  <a:pt x="192" y="1281"/>
                  <a:pt x="187" y="1282"/>
                </a:cubicBezTo>
                <a:cubicBezTo>
                  <a:pt x="187" y="1277"/>
                  <a:pt x="185" y="1276"/>
                  <a:pt x="182" y="1274"/>
                </a:cubicBezTo>
                <a:cubicBezTo>
                  <a:pt x="181" y="1277"/>
                  <a:pt x="177" y="1275"/>
                  <a:pt x="176" y="1274"/>
                </a:cubicBezTo>
                <a:cubicBezTo>
                  <a:pt x="173" y="1274"/>
                  <a:pt x="170" y="1275"/>
                  <a:pt x="168" y="1274"/>
                </a:cubicBezTo>
                <a:cubicBezTo>
                  <a:pt x="166" y="1274"/>
                  <a:pt x="166" y="1273"/>
                  <a:pt x="165" y="1273"/>
                </a:cubicBezTo>
                <a:cubicBezTo>
                  <a:pt x="163" y="1273"/>
                  <a:pt x="163" y="1271"/>
                  <a:pt x="163" y="1271"/>
                </a:cubicBezTo>
                <a:cubicBezTo>
                  <a:pt x="161" y="1271"/>
                  <a:pt x="157" y="1272"/>
                  <a:pt x="154" y="1271"/>
                </a:cubicBezTo>
                <a:cubicBezTo>
                  <a:pt x="151" y="1271"/>
                  <a:pt x="151" y="1269"/>
                  <a:pt x="147" y="1270"/>
                </a:cubicBezTo>
                <a:cubicBezTo>
                  <a:pt x="146" y="1270"/>
                  <a:pt x="146" y="1271"/>
                  <a:pt x="144" y="1271"/>
                </a:cubicBezTo>
                <a:cubicBezTo>
                  <a:pt x="139" y="1272"/>
                  <a:pt x="137" y="1270"/>
                  <a:pt x="133" y="1270"/>
                </a:cubicBezTo>
                <a:cubicBezTo>
                  <a:pt x="126" y="1269"/>
                  <a:pt x="119" y="1270"/>
                  <a:pt x="111" y="1270"/>
                </a:cubicBezTo>
                <a:cubicBezTo>
                  <a:pt x="110" y="1271"/>
                  <a:pt x="111" y="1276"/>
                  <a:pt x="107" y="1274"/>
                </a:cubicBezTo>
                <a:cubicBezTo>
                  <a:pt x="105" y="1272"/>
                  <a:pt x="103" y="1270"/>
                  <a:pt x="99" y="1271"/>
                </a:cubicBezTo>
                <a:cubicBezTo>
                  <a:pt x="98" y="1271"/>
                  <a:pt x="97" y="1273"/>
                  <a:pt x="97" y="1273"/>
                </a:cubicBezTo>
                <a:cubicBezTo>
                  <a:pt x="96" y="1273"/>
                  <a:pt x="94" y="1270"/>
                  <a:pt x="93" y="1273"/>
                </a:cubicBezTo>
                <a:cubicBezTo>
                  <a:pt x="98" y="1274"/>
                  <a:pt x="95" y="1279"/>
                  <a:pt x="95" y="1282"/>
                </a:cubicBezTo>
                <a:cubicBezTo>
                  <a:pt x="98" y="1281"/>
                  <a:pt x="101" y="1285"/>
                  <a:pt x="104" y="1286"/>
                </a:cubicBezTo>
                <a:cubicBezTo>
                  <a:pt x="106" y="1286"/>
                  <a:pt x="107" y="1284"/>
                  <a:pt x="111" y="1284"/>
                </a:cubicBezTo>
                <a:cubicBezTo>
                  <a:pt x="111" y="1284"/>
                  <a:pt x="110" y="1285"/>
                  <a:pt x="111" y="1286"/>
                </a:cubicBezTo>
                <a:cubicBezTo>
                  <a:pt x="111" y="1286"/>
                  <a:pt x="113" y="1286"/>
                  <a:pt x="114" y="1286"/>
                </a:cubicBezTo>
                <a:cubicBezTo>
                  <a:pt x="116" y="1286"/>
                  <a:pt x="115" y="1289"/>
                  <a:pt x="114" y="1290"/>
                </a:cubicBezTo>
                <a:cubicBezTo>
                  <a:pt x="120" y="1292"/>
                  <a:pt x="115" y="1283"/>
                  <a:pt x="120" y="1284"/>
                </a:cubicBezTo>
                <a:cubicBezTo>
                  <a:pt x="123" y="1283"/>
                  <a:pt x="132" y="1280"/>
                  <a:pt x="136" y="1284"/>
                </a:cubicBezTo>
                <a:cubicBezTo>
                  <a:pt x="138" y="1290"/>
                  <a:pt x="131" y="1287"/>
                  <a:pt x="133" y="1292"/>
                </a:cubicBezTo>
                <a:cubicBezTo>
                  <a:pt x="138" y="1291"/>
                  <a:pt x="138" y="1295"/>
                  <a:pt x="144" y="1293"/>
                </a:cubicBezTo>
                <a:cubicBezTo>
                  <a:pt x="146" y="1292"/>
                  <a:pt x="148" y="1290"/>
                  <a:pt x="151" y="1289"/>
                </a:cubicBezTo>
                <a:cubicBezTo>
                  <a:pt x="158" y="1286"/>
                  <a:pt x="163" y="1288"/>
                  <a:pt x="166" y="1290"/>
                </a:cubicBezTo>
                <a:cubicBezTo>
                  <a:pt x="166" y="1291"/>
                  <a:pt x="168" y="1290"/>
                  <a:pt x="169" y="1290"/>
                </a:cubicBezTo>
                <a:cubicBezTo>
                  <a:pt x="176" y="1291"/>
                  <a:pt x="184" y="1287"/>
                  <a:pt x="189" y="1290"/>
                </a:cubicBezTo>
                <a:cubicBezTo>
                  <a:pt x="192" y="1289"/>
                  <a:pt x="188" y="1283"/>
                  <a:pt x="192" y="1282"/>
                </a:cubicBezTo>
                <a:cubicBezTo>
                  <a:pt x="195" y="1283"/>
                  <a:pt x="198" y="1282"/>
                  <a:pt x="200" y="1284"/>
                </a:cubicBezTo>
                <a:cubicBezTo>
                  <a:pt x="201" y="1285"/>
                  <a:pt x="200" y="1289"/>
                  <a:pt x="201" y="1290"/>
                </a:cubicBezTo>
                <a:cubicBezTo>
                  <a:pt x="202" y="1291"/>
                  <a:pt x="205" y="1290"/>
                  <a:pt x="205" y="1292"/>
                </a:cubicBezTo>
                <a:cubicBezTo>
                  <a:pt x="213" y="1293"/>
                  <a:pt x="218" y="1289"/>
                  <a:pt x="222" y="1293"/>
                </a:cubicBezTo>
                <a:cubicBezTo>
                  <a:pt x="224" y="1291"/>
                  <a:pt x="222" y="1286"/>
                  <a:pt x="226" y="1286"/>
                </a:cubicBezTo>
                <a:cubicBezTo>
                  <a:pt x="231" y="1287"/>
                  <a:pt x="234" y="1287"/>
                  <a:pt x="239" y="1286"/>
                </a:cubicBezTo>
                <a:cubicBezTo>
                  <a:pt x="239" y="1287"/>
                  <a:pt x="240" y="1287"/>
                  <a:pt x="240" y="1289"/>
                </a:cubicBezTo>
                <a:cubicBezTo>
                  <a:pt x="241" y="1292"/>
                  <a:pt x="238" y="1292"/>
                  <a:pt x="238" y="1293"/>
                </a:cubicBezTo>
                <a:cubicBezTo>
                  <a:pt x="243" y="1295"/>
                  <a:pt x="251" y="1297"/>
                  <a:pt x="256" y="1297"/>
                </a:cubicBezTo>
                <a:cubicBezTo>
                  <a:pt x="266" y="1296"/>
                  <a:pt x="255" y="1294"/>
                  <a:pt x="263" y="1293"/>
                </a:cubicBezTo>
                <a:cubicBezTo>
                  <a:pt x="265" y="1302"/>
                  <a:pt x="257" y="1298"/>
                  <a:pt x="256" y="1298"/>
                </a:cubicBezTo>
                <a:cubicBezTo>
                  <a:pt x="256" y="1298"/>
                  <a:pt x="257" y="1302"/>
                  <a:pt x="255" y="1301"/>
                </a:cubicBezTo>
                <a:cubicBezTo>
                  <a:pt x="253" y="1302"/>
                  <a:pt x="251" y="1301"/>
                  <a:pt x="250" y="1303"/>
                </a:cubicBezTo>
                <a:cubicBezTo>
                  <a:pt x="255" y="1303"/>
                  <a:pt x="259" y="1304"/>
                  <a:pt x="261" y="1301"/>
                </a:cubicBezTo>
                <a:cubicBezTo>
                  <a:pt x="261" y="1306"/>
                  <a:pt x="269" y="1303"/>
                  <a:pt x="269" y="1308"/>
                </a:cubicBezTo>
                <a:cubicBezTo>
                  <a:pt x="267" y="1308"/>
                  <a:pt x="262" y="1306"/>
                  <a:pt x="263" y="1311"/>
                </a:cubicBezTo>
                <a:cubicBezTo>
                  <a:pt x="270" y="1308"/>
                  <a:pt x="267" y="1314"/>
                  <a:pt x="267" y="1314"/>
                </a:cubicBezTo>
                <a:cubicBezTo>
                  <a:pt x="268" y="1315"/>
                  <a:pt x="271" y="1313"/>
                  <a:pt x="273" y="1314"/>
                </a:cubicBezTo>
                <a:cubicBezTo>
                  <a:pt x="272" y="1317"/>
                  <a:pt x="278" y="1320"/>
                  <a:pt x="278" y="1317"/>
                </a:cubicBezTo>
                <a:cubicBezTo>
                  <a:pt x="275" y="1318"/>
                  <a:pt x="275" y="1310"/>
                  <a:pt x="277" y="1311"/>
                </a:cubicBezTo>
                <a:cubicBezTo>
                  <a:pt x="279" y="1311"/>
                  <a:pt x="279" y="1313"/>
                  <a:pt x="281" y="1314"/>
                </a:cubicBezTo>
                <a:cubicBezTo>
                  <a:pt x="282" y="1315"/>
                  <a:pt x="284" y="1315"/>
                  <a:pt x="284" y="1317"/>
                </a:cubicBezTo>
                <a:cubicBezTo>
                  <a:pt x="289" y="1315"/>
                  <a:pt x="294" y="1316"/>
                  <a:pt x="299" y="1317"/>
                </a:cubicBezTo>
                <a:cubicBezTo>
                  <a:pt x="303" y="1317"/>
                  <a:pt x="304" y="1313"/>
                  <a:pt x="309" y="1313"/>
                </a:cubicBezTo>
                <a:cubicBezTo>
                  <a:pt x="308" y="1317"/>
                  <a:pt x="316" y="1311"/>
                  <a:pt x="315" y="1316"/>
                </a:cubicBezTo>
                <a:cubicBezTo>
                  <a:pt x="313" y="1316"/>
                  <a:pt x="313" y="1318"/>
                  <a:pt x="315" y="1319"/>
                </a:cubicBezTo>
                <a:cubicBezTo>
                  <a:pt x="315" y="1318"/>
                  <a:pt x="315" y="1316"/>
                  <a:pt x="317" y="1316"/>
                </a:cubicBezTo>
                <a:cubicBezTo>
                  <a:pt x="318" y="1316"/>
                  <a:pt x="319" y="1317"/>
                  <a:pt x="320" y="1317"/>
                </a:cubicBezTo>
                <a:cubicBezTo>
                  <a:pt x="326" y="1320"/>
                  <a:pt x="322" y="1316"/>
                  <a:pt x="327" y="1316"/>
                </a:cubicBezTo>
                <a:cubicBezTo>
                  <a:pt x="331" y="1316"/>
                  <a:pt x="330" y="1320"/>
                  <a:pt x="334" y="1319"/>
                </a:cubicBezTo>
                <a:cubicBezTo>
                  <a:pt x="336" y="1319"/>
                  <a:pt x="335" y="1316"/>
                  <a:pt x="337" y="1316"/>
                </a:cubicBezTo>
                <a:cubicBezTo>
                  <a:pt x="337" y="1319"/>
                  <a:pt x="338" y="1319"/>
                  <a:pt x="340" y="1317"/>
                </a:cubicBezTo>
                <a:cubicBezTo>
                  <a:pt x="343" y="1322"/>
                  <a:pt x="338" y="1324"/>
                  <a:pt x="345" y="1325"/>
                </a:cubicBezTo>
                <a:cubicBezTo>
                  <a:pt x="348" y="1324"/>
                  <a:pt x="347" y="1319"/>
                  <a:pt x="351" y="1319"/>
                </a:cubicBezTo>
                <a:cubicBezTo>
                  <a:pt x="354" y="1319"/>
                  <a:pt x="356" y="1319"/>
                  <a:pt x="359" y="1319"/>
                </a:cubicBezTo>
                <a:cubicBezTo>
                  <a:pt x="359" y="1321"/>
                  <a:pt x="359" y="1324"/>
                  <a:pt x="359" y="1327"/>
                </a:cubicBezTo>
                <a:cubicBezTo>
                  <a:pt x="358" y="1326"/>
                  <a:pt x="350" y="1323"/>
                  <a:pt x="350" y="1327"/>
                </a:cubicBezTo>
                <a:cubicBezTo>
                  <a:pt x="353" y="1328"/>
                  <a:pt x="358" y="1328"/>
                  <a:pt x="361" y="1330"/>
                </a:cubicBezTo>
                <a:cubicBezTo>
                  <a:pt x="360" y="1326"/>
                  <a:pt x="361" y="1324"/>
                  <a:pt x="364" y="1324"/>
                </a:cubicBezTo>
                <a:cubicBezTo>
                  <a:pt x="364" y="1326"/>
                  <a:pt x="368" y="1325"/>
                  <a:pt x="370" y="1325"/>
                </a:cubicBezTo>
                <a:cubicBezTo>
                  <a:pt x="376" y="1325"/>
                  <a:pt x="379" y="1327"/>
                  <a:pt x="383" y="1327"/>
                </a:cubicBezTo>
                <a:cubicBezTo>
                  <a:pt x="388" y="1327"/>
                  <a:pt x="388" y="1324"/>
                  <a:pt x="390" y="1327"/>
                </a:cubicBezTo>
                <a:cubicBezTo>
                  <a:pt x="391" y="1327"/>
                  <a:pt x="393" y="1327"/>
                  <a:pt x="393" y="1327"/>
                </a:cubicBezTo>
                <a:cubicBezTo>
                  <a:pt x="398" y="1327"/>
                  <a:pt x="400" y="1328"/>
                  <a:pt x="401" y="1328"/>
                </a:cubicBezTo>
                <a:cubicBezTo>
                  <a:pt x="406" y="1330"/>
                  <a:pt x="406" y="1329"/>
                  <a:pt x="409" y="1330"/>
                </a:cubicBezTo>
                <a:cubicBezTo>
                  <a:pt x="412" y="1330"/>
                  <a:pt x="411" y="1326"/>
                  <a:pt x="415" y="1327"/>
                </a:cubicBezTo>
                <a:cubicBezTo>
                  <a:pt x="420" y="1326"/>
                  <a:pt x="420" y="1330"/>
                  <a:pt x="425" y="1330"/>
                </a:cubicBezTo>
                <a:cubicBezTo>
                  <a:pt x="424" y="1326"/>
                  <a:pt x="426" y="1325"/>
                  <a:pt x="429" y="1325"/>
                </a:cubicBezTo>
                <a:cubicBezTo>
                  <a:pt x="431" y="1326"/>
                  <a:pt x="430" y="1331"/>
                  <a:pt x="433" y="1332"/>
                </a:cubicBezTo>
                <a:cubicBezTo>
                  <a:pt x="433" y="1329"/>
                  <a:pt x="432" y="1326"/>
                  <a:pt x="434" y="1325"/>
                </a:cubicBezTo>
                <a:cubicBezTo>
                  <a:pt x="439" y="1325"/>
                  <a:pt x="444" y="1324"/>
                  <a:pt x="443" y="1330"/>
                </a:cubicBezTo>
                <a:cubicBezTo>
                  <a:pt x="445" y="1330"/>
                  <a:pt x="446" y="1329"/>
                  <a:pt x="446" y="1328"/>
                </a:cubicBezTo>
                <a:cubicBezTo>
                  <a:pt x="447" y="1327"/>
                  <a:pt x="449" y="1330"/>
                  <a:pt x="448" y="1330"/>
                </a:cubicBezTo>
                <a:cubicBezTo>
                  <a:pt x="451" y="1330"/>
                  <a:pt x="452" y="1328"/>
                  <a:pt x="453" y="1330"/>
                </a:cubicBezTo>
                <a:cubicBezTo>
                  <a:pt x="454" y="1334"/>
                  <a:pt x="450" y="1333"/>
                  <a:pt x="450" y="1336"/>
                </a:cubicBezTo>
                <a:cubicBezTo>
                  <a:pt x="454" y="1336"/>
                  <a:pt x="461" y="1329"/>
                  <a:pt x="464" y="1336"/>
                </a:cubicBezTo>
                <a:cubicBezTo>
                  <a:pt x="461" y="1338"/>
                  <a:pt x="456" y="1339"/>
                  <a:pt x="452" y="1339"/>
                </a:cubicBezTo>
                <a:cubicBezTo>
                  <a:pt x="449" y="1340"/>
                  <a:pt x="449" y="1337"/>
                  <a:pt x="447" y="1339"/>
                </a:cubicBezTo>
                <a:cubicBezTo>
                  <a:pt x="444" y="1343"/>
                  <a:pt x="426" y="1334"/>
                  <a:pt x="428" y="1344"/>
                </a:cubicBezTo>
                <a:cubicBezTo>
                  <a:pt x="433" y="1343"/>
                  <a:pt x="435" y="1340"/>
                  <a:pt x="438" y="1346"/>
                </a:cubicBezTo>
                <a:cubicBezTo>
                  <a:pt x="436" y="1345"/>
                  <a:pt x="432" y="1342"/>
                  <a:pt x="433" y="1347"/>
                </a:cubicBezTo>
                <a:cubicBezTo>
                  <a:pt x="438" y="1347"/>
                  <a:pt x="441" y="1349"/>
                  <a:pt x="443" y="1352"/>
                </a:cubicBezTo>
                <a:cubicBezTo>
                  <a:pt x="435" y="1352"/>
                  <a:pt x="431" y="1355"/>
                  <a:pt x="422" y="1354"/>
                </a:cubicBezTo>
                <a:cubicBezTo>
                  <a:pt x="422" y="1356"/>
                  <a:pt x="425" y="1358"/>
                  <a:pt x="423" y="1358"/>
                </a:cubicBezTo>
                <a:cubicBezTo>
                  <a:pt x="421" y="1356"/>
                  <a:pt x="418" y="1359"/>
                  <a:pt x="415" y="1358"/>
                </a:cubicBezTo>
                <a:cubicBezTo>
                  <a:pt x="413" y="1358"/>
                  <a:pt x="412" y="1356"/>
                  <a:pt x="410" y="1355"/>
                </a:cubicBezTo>
                <a:cubicBezTo>
                  <a:pt x="409" y="1358"/>
                  <a:pt x="398" y="1360"/>
                  <a:pt x="404" y="1365"/>
                </a:cubicBezTo>
                <a:cubicBezTo>
                  <a:pt x="406" y="1362"/>
                  <a:pt x="405" y="1358"/>
                  <a:pt x="410" y="1358"/>
                </a:cubicBezTo>
                <a:cubicBezTo>
                  <a:pt x="414" y="1359"/>
                  <a:pt x="416" y="1361"/>
                  <a:pt x="418" y="1363"/>
                </a:cubicBezTo>
                <a:cubicBezTo>
                  <a:pt x="413" y="1365"/>
                  <a:pt x="413" y="1361"/>
                  <a:pt x="410" y="1360"/>
                </a:cubicBezTo>
                <a:cubicBezTo>
                  <a:pt x="409" y="1363"/>
                  <a:pt x="405" y="1363"/>
                  <a:pt x="404" y="1366"/>
                </a:cubicBezTo>
                <a:cubicBezTo>
                  <a:pt x="407" y="1367"/>
                  <a:pt x="409" y="1366"/>
                  <a:pt x="410" y="1365"/>
                </a:cubicBezTo>
                <a:cubicBezTo>
                  <a:pt x="405" y="1368"/>
                  <a:pt x="416" y="1373"/>
                  <a:pt x="411" y="1376"/>
                </a:cubicBezTo>
                <a:cubicBezTo>
                  <a:pt x="413" y="1372"/>
                  <a:pt x="405" y="1371"/>
                  <a:pt x="406" y="1374"/>
                </a:cubicBezTo>
                <a:cubicBezTo>
                  <a:pt x="410" y="1375"/>
                  <a:pt x="407" y="1381"/>
                  <a:pt x="406" y="1382"/>
                </a:cubicBezTo>
                <a:cubicBezTo>
                  <a:pt x="408" y="1383"/>
                  <a:pt x="410" y="1382"/>
                  <a:pt x="410" y="1384"/>
                </a:cubicBezTo>
                <a:cubicBezTo>
                  <a:pt x="405" y="1384"/>
                  <a:pt x="402" y="1384"/>
                  <a:pt x="400" y="1387"/>
                </a:cubicBezTo>
                <a:cubicBezTo>
                  <a:pt x="403" y="1388"/>
                  <a:pt x="409" y="1385"/>
                  <a:pt x="410" y="1389"/>
                </a:cubicBezTo>
                <a:cubicBezTo>
                  <a:pt x="407" y="1392"/>
                  <a:pt x="405" y="1387"/>
                  <a:pt x="402" y="1390"/>
                </a:cubicBezTo>
                <a:cubicBezTo>
                  <a:pt x="402" y="1393"/>
                  <a:pt x="402" y="1395"/>
                  <a:pt x="402" y="1398"/>
                </a:cubicBezTo>
                <a:cubicBezTo>
                  <a:pt x="400" y="1398"/>
                  <a:pt x="398" y="1398"/>
                  <a:pt x="396" y="1400"/>
                </a:cubicBezTo>
                <a:cubicBezTo>
                  <a:pt x="395" y="1406"/>
                  <a:pt x="404" y="1408"/>
                  <a:pt x="395" y="1406"/>
                </a:cubicBezTo>
                <a:cubicBezTo>
                  <a:pt x="393" y="1410"/>
                  <a:pt x="399" y="1408"/>
                  <a:pt x="400" y="1409"/>
                </a:cubicBezTo>
                <a:cubicBezTo>
                  <a:pt x="400" y="1410"/>
                  <a:pt x="398" y="1412"/>
                  <a:pt x="398" y="1412"/>
                </a:cubicBezTo>
                <a:cubicBezTo>
                  <a:pt x="400" y="1413"/>
                  <a:pt x="403" y="1412"/>
                  <a:pt x="404" y="1412"/>
                </a:cubicBezTo>
                <a:cubicBezTo>
                  <a:pt x="404" y="1414"/>
                  <a:pt x="406" y="1414"/>
                  <a:pt x="406" y="1416"/>
                </a:cubicBezTo>
                <a:cubicBezTo>
                  <a:pt x="406" y="1418"/>
                  <a:pt x="409" y="1418"/>
                  <a:pt x="409" y="1419"/>
                </a:cubicBezTo>
                <a:cubicBezTo>
                  <a:pt x="410" y="1420"/>
                  <a:pt x="408" y="1422"/>
                  <a:pt x="408" y="1422"/>
                </a:cubicBezTo>
                <a:cubicBezTo>
                  <a:pt x="409" y="1423"/>
                  <a:pt x="414" y="1420"/>
                  <a:pt x="414" y="1425"/>
                </a:cubicBezTo>
                <a:cubicBezTo>
                  <a:pt x="413" y="1427"/>
                  <a:pt x="413" y="1429"/>
                  <a:pt x="416" y="1430"/>
                </a:cubicBezTo>
                <a:cubicBezTo>
                  <a:pt x="414" y="1425"/>
                  <a:pt x="417" y="1424"/>
                  <a:pt x="419" y="1422"/>
                </a:cubicBezTo>
                <a:cubicBezTo>
                  <a:pt x="416" y="1422"/>
                  <a:pt x="413" y="1422"/>
                  <a:pt x="413" y="1420"/>
                </a:cubicBezTo>
                <a:cubicBezTo>
                  <a:pt x="411" y="1415"/>
                  <a:pt x="413" y="1413"/>
                  <a:pt x="414" y="1409"/>
                </a:cubicBezTo>
                <a:cubicBezTo>
                  <a:pt x="412" y="1409"/>
                  <a:pt x="412" y="1408"/>
                  <a:pt x="412" y="1406"/>
                </a:cubicBezTo>
                <a:cubicBezTo>
                  <a:pt x="411" y="1402"/>
                  <a:pt x="406" y="1403"/>
                  <a:pt x="407" y="1398"/>
                </a:cubicBezTo>
                <a:cubicBezTo>
                  <a:pt x="410" y="1398"/>
                  <a:pt x="408" y="1393"/>
                  <a:pt x="412" y="1393"/>
                </a:cubicBezTo>
                <a:cubicBezTo>
                  <a:pt x="416" y="1393"/>
                  <a:pt x="421" y="1393"/>
                  <a:pt x="423" y="1397"/>
                </a:cubicBezTo>
                <a:cubicBezTo>
                  <a:pt x="422" y="1407"/>
                  <a:pt x="431" y="1408"/>
                  <a:pt x="436" y="1412"/>
                </a:cubicBezTo>
                <a:cubicBezTo>
                  <a:pt x="435" y="1414"/>
                  <a:pt x="434" y="1416"/>
                  <a:pt x="433" y="1417"/>
                </a:cubicBezTo>
                <a:cubicBezTo>
                  <a:pt x="431" y="1416"/>
                  <a:pt x="428" y="1415"/>
                  <a:pt x="425" y="1416"/>
                </a:cubicBezTo>
                <a:cubicBezTo>
                  <a:pt x="424" y="1423"/>
                  <a:pt x="432" y="1413"/>
                  <a:pt x="433" y="1420"/>
                </a:cubicBezTo>
                <a:cubicBezTo>
                  <a:pt x="428" y="1420"/>
                  <a:pt x="428" y="1425"/>
                  <a:pt x="428" y="1430"/>
                </a:cubicBezTo>
                <a:cubicBezTo>
                  <a:pt x="424" y="1429"/>
                  <a:pt x="424" y="1433"/>
                  <a:pt x="419" y="1433"/>
                </a:cubicBezTo>
                <a:cubicBezTo>
                  <a:pt x="420" y="1438"/>
                  <a:pt x="420" y="1443"/>
                  <a:pt x="424" y="1443"/>
                </a:cubicBezTo>
                <a:cubicBezTo>
                  <a:pt x="424" y="1443"/>
                  <a:pt x="425" y="1437"/>
                  <a:pt x="426" y="1441"/>
                </a:cubicBezTo>
                <a:cubicBezTo>
                  <a:pt x="428" y="1447"/>
                  <a:pt x="419" y="1441"/>
                  <a:pt x="421" y="1447"/>
                </a:cubicBezTo>
                <a:cubicBezTo>
                  <a:pt x="431" y="1443"/>
                  <a:pt x="424" y="1456"/>
                  <a:pt x="431" y="1455"/>
                </a:cubicBezTo>
                <a:cubicBezTo>
                  <a:pt x="435" y="1454"/>
                  <a:pt x="429" y="1451"/>
                  <a:pt x="431" y="1447"/>
                </a:cubicBezTo>
                <a:cubicBezTo>
                  <a:pt x="438" y="1448"/>
                  <a:pt x="435" y="1437"/>
                  <a:pt x="443" y="1438"/>
                </a:cubicBezTo>
                <a:cubicBezTo>
                  <a:pt x="446" y="1439"/>
                  <a:pt x="446" y="1444"/>
                  <a:pt x="448" y="1447"/>
                </a:cubicBezTo>
                <a:cubicBezTo>
                  <a:pt x="449" y="1449"/>
                  <a:pt x="452" y="1448"/>
                  <a:pt x="454" y="1449"/>
                </a:cubicBezTo>
                <a:cubicBezTo>
                  <a:pt x="456" y="1450"/>
                  <a:pt x="454" y="1453"/>
                  <a:pt x="457" y="1454"/>
                </a:cubicBezTo>
                <a:cubicBezTo>
                  <a:pt x="460" y="1454"/>
                  <a:pt x="461" y="1452"/>
                  <a:pt x="462" y="1450"/>
                </a:cubicBezTo>
                <a:cubicBezTo>
                  <a:pt x="453" y="1449"/>
                  <a:pt x="464" y="1446"/>
                  <a:pt x="463" y="1443"/>
                </a:cubicBezTo>
                <a:cubicBezTo>
                  <a:pt x="456" y="1444"/>
                  <a:pt x="459" y="1437"/>
                  <a:pt x="458" y="1435"/>
                </a:cubicBezTo>
                <a:cubicBezTo>
                  <a:pt x="457" y="1433"/>
                  <a:pt x="454" y="1433"/>
                  <a:pt x="453" y="1431"/>
                </a:cubicBezTo>
                <a:cubicBezTo>
                  <a:pt x="452" y="1430"/>
                  <a:pt x="453" y="1427"/>
                  <a:pt x="451" y="1425"/>
                </a:cubicBezTo>
                <a:cubicBezTo>
                  <a:pt x="454" y="1425"/>
                  <a:pt x="453" y="1422"/>
                  <a:pt x="454" y="1422"/>
                </a:cubicBezTo>
                <a:cubicBezTo>
                  <a:pt x="456" y="1422"/>
                  <a:pt x="457" y="1420"/>
                  <a:pt x="457" y="1419"/>
                </a:cubicBezTo>
                <a:cubicBezTo>
                  <a:pt x="455" y="1419"/>
                  <a:pt x="454" y="1417"/>
                  <a:pt x="454" y="1414"/>
                </a:cubicBezTo>
                <a:cubicBezTo>
                  <a:pt x="456" y="1414"/>
                  <a:pt x="458" y="1414"/>
                  <a:pt x="460" y="1414"/>
                </a:cubicBezTo>
                <a:cubicBezTo>
                  <a:pt x="463" y="1408"/>
                  <a:pt x="461" y="1400"/>
                  <a:pt x="457" y="1397"/>
                </a:cubicBezTo>
                <a:cubicBezTo>
                  <a:pt x="459" y="1392"/>
                  <a:pt x="471" y="1392"/>
                  <a:pt x="474" y="1397"/>
                </a:cubicBezTo>
                <a:cubicBezTo>
                  <a:pt x="476" y="1391"/>
                  <a:pt x="481" y="1396"/>
                  <a:pt x="486" y="1393"/>
                </a:cubicBezTo>
                <a:cubicBezTo>
                  <a:pt x="487" y="1394"/>
                  <a:pt x="487" y="1398"/>
                  <a:pt x="488" y="1398"/>
                </a:cubicBezTo>
                <a:cubicBezTo>
                  <a:pt x="489" y="1399"/>
                  <a:pt x="492" y="1397"/>
                  <a:pt x="492" y="1398"/>
                </a:cubicBezTo>
                <a:cubicBezTo>
                  <a:pt x="494" y="1399"/>
                  <a:pt x="493" y="1402"/>
                  <a:pt x="494" y="1403"/>
                </a:cubicBezTo>
                <a:cubicBezTo>
                  <a:pt x="495" y="1404"/>
                  <a:pt x="498" y="1404"/>
                  <a:pt x="499" y="1406"/>
                </a:cubicBezTo>
                <a:cubicBezTo>
                  <a:pt x="499" y="1408"/>
                  <a:pt x="499" y="1409"/>
                  <a:pt x="499" y="1411"/>
                </a:cubicBezTo>
                <a:cubicBezTo>
                  <a:pt x="499" y="1413"/>
                  <a:pt x="497" y="1413"/>
                  <a:pt x="496" y="1414"/>
                </a:cubicBezTo>
                <a:cubicBezTo>
                  <a:pt x="495" y="1415"/>
                  <a:pt x="494" y="1416"/>
                  <a:pt x="493" y="1417"/>
                </a:cubicBezTo>
                <a:cubicBezTo>
                  <a:pt x="491" y="1417"/>
                  <a:pt x="489" y="1417"/>
                  <a:pt x="489" y="1419"/>
                </a:cubicBezTo>
                <a:cubicBezTo>
                  <a:pt x="491" y="1419"/>
                  <a:pt x="494" y="1419"/>
                  <a:pt x="493" y="1422"/>
                </a:cubicBezTo>
                <a:cubicBezTo>
                  <a:pt x="490" y="1419"/>
                  <a:pt x="491" y="1422"/>
                  <a:pt x="487" y="1422"/>
                </a:cubicBezTo>
                <a:cubicBezTo>
                  <a:pt x="487" y="1420"/>
                  <a:pt x="487" y="1417"/>
                  <a:pt x="485" y="1417"/>
                </a:cubicBezTo>
                <a:cubicBezTo>
                  <a:pt x="483" y="1424"/>
                  <a:pt x="483" y="1426"/>
                  <a:pt x="483" y="1436"/>
                </a:cubicBezTo>
                <a:cubicBezTo>
                  <a:pt x="480" y="1440"/>
                  <a:pt x="480" y="1447"/>
                  <a:pt x="482" y="1449"/>
                </a:cubicBezTo>
                <a:cubicBezTo>
                  <a:pt x="488" y="1443"/>
                  <a:pt x="490" y="1455"/>
                  <a:pt x="497" y="1452"/>
                </a:cubicBezTo>
                <a:cubicBezTo>
                  <a:pt x="497" y="1447"/>
                  <a:pt x="501" y="1447"/>
                  <a:pt x="500" y="1443"/>
                </a:cubicBezTo>
                <a:cubicBezTo>
                  <a:pt x="496" y="1443"/>
                  <a:pt x="495" y="1442"/>
                  <a:pt x="495" y="1438"/>
                </a:cubicBezTo>
                <a:cubicBezTo>
                  <a:pt x="496" y="1435"/>
                  <a:pt x="502" y="1437"/>
                  <a:pt x="501" y="1433"/>
                </a:cubicBezTo>
                <a:cubicBezTo>
                  <a:pt x="495" y="1434"/>
                  <a:pt x="493" y="1431"/>
                  <a:pt x="493" y="1425"/>
                </a:cubicBezTo>
                <a:cubicBezTo>
                  <a:pt x="498" y="1423"/>
                  <a:pt x="504" y="1426"/>
                  <a:pt x="510" y="1424"/>
                </a:cubicBezTo>
                <a:cubicBezTo>
                  <a:pt x="512" y="1425"/>
                  <a:pt x="511" y="1427"/>
                  <a:pt x="512" y="1428"/>
                </a:cubicBezTo>
                <a:cubicBezTo>
                  <a:pt x="513" y="1430"/>
                  <a:pt x="515" y="1430"/>
                  <a:pt x="515" y="1431"/>
                </a:cubicBezTo>
                <a:cubicBezTo>
                  <a:pt x="516" y="1433"/>
                  <a:pt x="515" y="1436"/>
                  <a:pt x="515" y="1438"/>
                </a:cubicBezTo>
                <a:cubicBezTo>
                  <a:pt x="519" y="1437"/>
                  <a:pt x="521" y="1438"/>
                  <a:pt x="522" y="1441"/>
                </a:cubicBezTo>
                <a:cubicBezTo>
                  <a:pt x="521" y="1443"/>
                  <a:pt x="520" y="1445"/>
                  <a:pt x="521" y="1449"/>
                </a:cubicBezTo>
                <a:cubicBezTo>
                  <a:pt x="527" y="1447"/>
                  <a:pt x="524" y="1454"/>
                  <a:pt x="528" y="1454"/>
                </a:cubicBezTo>
                <a:cubicBezTo>
                  <a:pt x="528" y="1453"/>
                  <a:pt x="529" y="1452"/>
                  <a:pt x="530" y="1452"/>
                </a:cubicBezTo>
                <a:cubicBezTo>
                  <a:pt x="531" y="1452"/>
                  <a:pt x="537" y="1448"/>
                  <a:pt x="533" y="1447"/>
                </a:cubicBezTo>
                <a:cubicBezTo>
                  <a:pt x="532" y="1451"/>
                  <a:pt x="528" y="1446"/>
                  <a:pt x="528" y="1446"/>
                </a:cubicBezTo>
                <a:cubicBezTo>
                  <a:pt x="528" y="1443"/>
                  <a:pt x="524" y="1445"/>
                  <a:pt x="523" y="1443"/>
                </a:cubicBezTo>
                <a:cubicBezTo>
                  <a:pt x="522" y="1438"/>
                  <a:pt x="525" y="1438"/>
                  <a:pt x="525" y="1435"/>
                </a:cubicBezTo>
                <a:cubicBezTo>
                  <a:pt x="523" y="1434"/>
                  <a:pt x="521" y="1433"/>
                  <a:pt x="521" y="1430"/>
                </a:cubicBezTo>
                <a:cubicBezTo>
                  <a:pt x="525" y="1425"/>
                  <a:pt x="523" y="1419"/>
                  <a:pt x="521" y="1414"/>
                </a:cubicBezTo>
                <a:cubicBezTo>
                  <a:pt x="515" y="1410"/>
                  <a:pt x="510" y="1420"/>
                  <a:pt x="505" y="1412"/>
                </a:cubicBezTo>
                <a:cubicBezTo>
                  <a:pt x="506" y="1411"/>
                  <a:pt x="509" y="1412"/>
                  <a:pt x="510" y="1411"/>
                </a:cubicBezTo>
                <a:cubicBezTo>
                  <a:pt x="511" y="1409"/>
                  <a:pt x="509" y="1404"/>
                  <a:pt x="511" y="1404"/>
                </a:cubicBezTo>
                <a:cubicBezTo>
                  <a:pt x="514" y="1405"/>
                  <a:pt x="516" y="1404"/>
                  <a:pt x="517" y="1403"/>
                </a:cubicBezTo>
                <a:cubicBezTo>
                  <a:pt x="517" y="1406"/>
                  <a:pt x="518" y="1408"/>
                  <a:pt x="519" y="1409"/>
                </a:cubicBezTo>
                <a:cubicBezTo>
                  <a:pt x="524" y="1410"/>
                  <a:pt x="526" y="1408"/>
                  <a:pt x="530" y="1408"/>
                </a:cubicBezTo>
                <a:cubicBezTo>
                  <a:pt x="528" y="1403"/>
                  <a:pt x="528" y="1397"/>
                  <a:pt x="534" y="1397"/>
                </a:cubicBezTo>
                <a:cubicBezTo>
                  <a:pt x="536" y="1397"/>
                  <a:pt x="538" y="1399"/>
                  <a:pt x="538" y="1401"/>
                </a:cubicBezTo>
                <a:cubicBezTo>
                  <a:pt x="538" y="1404"/>
                  <a:pt x="541" y="1403"/>
                  <a:pt x="542" y="1404"/>
                </a:cubicBezTo>
                <a:cubicBezTo>
                  <a:pt x="543" y="1403"/>
                  <a:pt x="544" y="1403"/>
                  <a:pt x="545" y="1403"/>
                </a:cubicBezTo>
                <a:cubicBezTo>
                  <a:pt x="545" y="1398"/>
                  <a:pt x="545" y="1393"/>
                  <a:pt x="548" y="1392"/>
                </a:cubicBezTo>
                <a:cubicBezTo>
                  <a:pt x="553" y="1394"/>
                  <a:pt x="559" y="1399"/>
                  <a:pt x="562" y="1400"/>
                </a:cubicBezTo>
                <a:cubicBezTo>
                  <a:pt x="567" y="1401"/>
                  <a:pt x="567" y="1401"/>
                  <a:pt x="569" y="1403"/>
                </a:cubicBezTo>
                <a:cubicBezTo>
                  <a:pt x="570" y="1404"/>
                  <a:pt x="572" y="1405"/>
                  <a:pt x="573" y="1406"/>
                </a:cubicBezTo>
                <a:cubicBezTo>
                  <a:pt x="573" y="1406"/>
                  <a:pt x="575" y="1404"/>
                  <a:pt x="577" y="1404"/>
                </a:cubicBezTo>
                <a:cubicBezTo>
                  <a:pt x="577" y="1405"/>
                  <a:pt x="578" y="1408"/>
                  <a:pt x="578" y="1409"/>
                </a:cubicBezTo>
                <a:cubicBezTo>
                  <a:pt x="576" y="1409"/>
                  <a:pt x="577" y="1406"/>
                  <a:pt x="575" y="1406"/>
                </a:cubicBezTo>
                <a:cubicBezTo>
                  <a:pt x="574" y="1409"/>
                  <a:pt x="572" y="1412"/>
                  <a:pt x="567" y="1411"/>
                </a:cubicBezTo>
                <a:cubicBezTo>
                  <a:pt x="566" y="1413"/>
                  <a:pt x="565" y="1416"/>
                  <a:pt x="561" y="1416"/>
                </a:cubicBezTo>
                <a:cubicBezTo>
                  <a:pt x="561" y="1417"/>
                  <a:pt x="561" y="1419"/>
                  <a:pt x="561" y="1420"/>
                </a:cubicBezTo>
                <a:cubicBezTo>
                  <a:pt x="556" y="1420"/>
                  <a:pt x="555" y="1425"/>
                  <a:pt x="551" y="1427"/>
                </a:cubicBezTo>
                <a:cubicBezTo>
                  <a:pt x="550" y="1427"/>
                  <a:pt x="548" y="1427"/>
                  <a:pt x="548" y="1428"/>
                </a:cubicBezTo>
                <a:cubicBezTo>
                  <a:pt x="551" y="1429"/>
                  <a:pt x="560" y="1425"/>
                  <a:pt x="559" y="1431"/>
                </a:cubicBezTo>
                <a:cubicBezTo>
                  <a:pt x="562" y="1432"/>
                  <a:pt x="562" y="1429"/>
                  <a:pt x="563" y="1428"/>
                </a:cubicBezTo>
                <a:cubicBezTo>
                  <a:pt x="569" y="1429"/>
                  <a:pt x="579" y="1431"/>
                  <a:pt x="582" y="1431"/>
                </a:cubicBezTo>
                <a:cubicBezTo>
                  <a:pt x="584" y="1432"/>
                  <a:pt x="583" y="1433"/>
                  <a:pt x="584" y="1433"/>
                </a:cubicBezTo>
                <a:cubicBezTo>
                  <a:pt x="589" y="1435"/>
                  <a:pt x="590" y="1432"/>
                  <a:pt x="591" y="1436"/>
                </a:cubicBezTo>
                <a:cubicBezTo>
                  <a:pt x="591" y="1436"/>
                  <a:pt x="588" y="1438"/>
                  <a:pt x="588" y="1439"/>
                </a:cubicBezTo>
                <a:cubicBezTo>
                  <a:pt x="600" y="1442"/>
                  <a:pt x="616" y="1441"/>
                  <a:pt x="627" y="1439"/>
                </a:cubicBezTo>
                <a:cubicBezTo>
                  <a:pt x="630" y="1434"/>
                  <a:pt x="621" y="1433"/>
                  <a:pt x="625" y="1431"/>
                </a:cubicBezTo>
                <a:cubicBezTo>
                  <a:pt x="626" y="1433"/>
                  <a:pt x="628" y="1433"/>
                  <a:pt x="630" y="1433"/>
                </a:cubicBezTo>
                <a:cubicBezTo>
                  <a:pt x="630" y="1434"/>
                  <a:pt x="631" y="1435"/>
                  <a:pt x="633" y="1435"/>
                </a:cubicBezTo>
                <a:cubicBezTo>
                  <a:pt x="631" y="1440"/>
                  <a:pt x="641" y="1444"/>
                  <a:pt x="637" y="1441"/>
                </a:cubicBezTo>
                <a:cubicBezTo>
                  <a:pt x="633" y="1438"/>
                  <a:pt x="636" y="1435"/>
                  <a:pt x="636" y="1431"/>
                </a:cubicBezTo>
                <a:cubicBezTo>
                  <a:pt x="639" y="1432"/>
                  <a:pt x="639" y="1429"/>
                  <a:pt x="641" y="1428"/>
                </a:cubicBezTo>
                <a:cubicBezTo>
                  <a:pt x="643" y="1427"/>
                  <a:pt x="644" y="1426"/>
                  <a:pt x="647" y="1427"/>
                </a:cubicBezTo>
                <a:cubicBezTo>
                  <a:pt x="648" y="1431"/>
                  <a:pt x="653" y="1431"/>
                  <a:pt x="653" y="1436"/>
                </a:cubicBezTo>
                <a:cubicBezTo>
                  <a:pt x="656" y="1436"/>
                  <a:pt x="658" y="1436"/>
                  <a:pt x="660" y="1436"/>
                </a:cubicBezTo>
                <a:cubicBezTo>
                  <a:pt x="660" y="1440"/>
                  <a:pt x="662" y="1441"/>
                  <a:pt x="661" y="1446"/>
                </a:cubicBezTo>
                <a:cubicBezTo>
                  <a:pt x="663" y="1446"/>
                  <a:pt x="666" y="1446"/>
                  <a:pt x="668" y="1446"/>
                </a:cubicBezTo>
                <a:cubicBezTo>
                  <a:pt x="670" y="1446"/>
                  <a:pt x="669" y="1442"/>
                  <a:pt x="672" y="1443"/>
                </a:cubicBezTo>
                <a:cubicBezTo>
                  <a:pt x="669" y="1449"/>
                  <a:pt x="677" y="1445"/>
                  <a:pt x="683" y="1446"/>
                </a:cubicBezTo>
                <a:cubicBezTo>
                  <a:pt x="682" y="1440"/>
                  <a:pt x="685" y="1438"/>
                  <a:pt x="689" y="1438"/>
                </a:cubicBezTo>
                <a:cubicBezTo>
                  <a:pt x="692" y="1438"/>
                  <a:pt x="690" y="1443"/>
                  <a:pt x="694" y="1443"/>
                </a:cubicBezTo>
                <a:cubicBezTo>
                  <a:pt x="694" y="1441"/>
                  <a:pt x="694" y="1438"/>
                  <a:pt x="695" y="1438"/>
                </a:cubicBezTo>
                <a:cubicBezTo>
                  <a:pt x="697" y="1438"/>
                  <a:pt x="697" y="1441"/>
                  <a:pt x="699" y="1441"/>
                </a:cubicBezTo>
                <a:cubicBezTo>
                  <a:pt x="698" y="1435"/>
                  <a:pt x="699" y="1431"/>
                  <a:pt x="703" y="1430"/>
                </a:cubicBezTo>
                <a:cubicBezTo>
                  <a:pt x="707" y="1430"/>
                  <a:pt x="710" y="1430"/>
                  <a:pt x="714" y="1430"/>
                </a:cubicBezTo>
                <a:cubicBezTo>
                  <a:pt x="716" y="1433"/>
                  <a:pt x="714" y="1440"/>
                  <a:pt x="719" y="1441"/>
                </a:cubicBezTo>
                <a:cubicBezTo>
                  <a:pt x="718" y="1436"/>
                  <a:pt x="720" y="1439"/>
                  <a:pt x="723" y="1439"/>
                </a:cubicBezTo>
                <a:cubicBezTo>
                  <a:pt x="723" y="1439"/>
                  <a:pt x="724" y="1437"/>
                  <a:pt x="725" y="1439"/>
                </a:cubicBezTo>
                <a:cubicBezTo>
                  <a:pt x="725" y="1441"/>
                  <a:pt x="725" y="1443"/>
                  <a:pt x="725" y="1444"/>
                </a:cubicBezTo>
                <a:cubicBezTo>
                  <a:pt x="721" y="1445"/>
                  <a:pt x="714" y="1442"/>
                  <a:pt x="713" y="1446"/>
                </a:cubicBezTo>
                <a:cubicBezTo>
                  <a:pt x="721" y="1447"/>
                  <a:pt x="725" y="1446"/>
                  <a:pt x="733" y="1447"/>
                </a:cubicBezTo>
                <a:cubicBezTo>
                  <a:pt x="736" y="1445"/>
                  <a:pt x="731" y="1443"/>
                  <a:pt x="734" y="1443"/>
                </a:cubicBezTo>
                <a:cubicBezTo>
                  <a:pt x="738" y="1442"/>
                  <a:pt x="736" y="1449"/>
                  <a:pt x="740" y="1447"/>
                </a:cubicBezTo>
                <a:cubicBezTo>
                  <a:pt x="747" y="1447"/>
                  <a:pt x="752" y="1445"/>
                  <a:pt x="756" y="1443"/>
                </a:cubicBezTo>
                <a:cubicBezTo>
                  <a:pt x="756" y="1446"/>
                  <a:pt x="762" y="1444"/>
                  <a:pt x="762" y="1447"/>
                </a:cubicBezTo>
                <a:cubicBezTo>
                  <a:pt x="775" y="1446"/>
                  <a:pt x="792" y="1450"/>
                  <a:pt x="799" y="1444"/>
                </a:cubicBezTo>
                <a:cubicBezTo>
                  <a:pt x="801" y="1447"/>
                  <a:pt x="806" y="1445"/>
                  <a:pt x="809" y="1446"/>
                </a:cubicBezTo>
                <a:cubicBezTo>
                  <a:pt x="811" y="1446"/>
                  <a:pt x="811" y="1447"/>
                  <a:pt x="813" y="1447"/>
                </a:cubicBezTo>
                <a:cubicBezTo>
                  <a:pt x="819" y="1448"/>
                  <a:pt x="821" y="1446"/>
                  <a:pt x="824" y="1446"/>
                </a:cubicBezTo>
                <a:cubicBezTo>
                  <a:pt x="841" y="1446"/>
                  <a:pt x="859" y="1449"/>
                  <a:pt x="874" y="1444"/>
                </a:cubicBezTo>
                <a:cubicBezTo>
                  <a:pt x="875" y="1446"/>
                  <a:pt x="879" y="1446"/>
                  <a:pt x="881" y="1447"/>
                </a:cubicBezTo>
                <a:cubicBezTo>
                  <a:pt x="881" y="1445"/>
                  <a:pt x="884" y="1447"/>
                  <a:pt x="886" y="1446"/>
                </a:cubicBezTo>
                <a:cubicBezTo>
                  <a:pt x="887" y="1445"/>
                  <a:pt x="887" y="1443"/>
                  <a:pt x="889" y="1443"/>
                </a:cubicBezTo>
                <a:cubicBezTo>
                  <a:pt x="891" y="1442"/>
                  <a:pt x="893" y="1443"/>
                  <a:pt x="895" y="1443"/>
                </a:cubicBezTo>
                <a:cubicBezTo>
                  <a:pt x="896" y="1440"/>
                  <a:pt x="893" y="1434"/>
                  <a:pt x="897" y="1435"/>
                </a:cubicBezTo>
                <a:cubicBezTo>
                  <a:pt x="900" y="1435"/>
                  <a:pt x="904" y="1435"/>
                  <a:pt x="908" y="1435"/>
                </a:cubicBezTo>
                <a:cubicBezTo>
                  <a:pt x="909" y="1437"/>
                  <a:pt x="911" y="1440"/>
                  <a:pt x="915" y="1439"/>
                </a:cubicBezTo>
                <a:cubicBezTo>
                  <a:pt x="917" y="1443"/>
                  <a:pt x="920" y="1445"/>
                  <a:pt x="923" y="1447"/>
                </a:cubicBezTo>
                <a:cubicBezTo>
                  <a:pt x="923" y="1445"/>
                  <a:pt x="924" y="1444"/>
                  <a:pt x="926" y="1444"/>
                </a:cubicBezTo>
                <a:cubicBezTo>
                  <a:pt x="930" y="1447"/>
                  <a:pt x="938" y="1445"/>
                  <a:pt x="943" y="1446"/>
                </a:cubicBezTo>
                <a:cubicBezTo>
                  <a:pt x="945" y="1441"/>
                  <a:pt x="947" y="1441"/>
                  <a:pt x="950" y="1439"/>
                </a:cubicBezTo>
                <a:cubicBezTo>
                  <a:pt x="951" y="1439"/>
                  <a:pt x="951" y="1435"/>
                  <a:pt x="953" y="1435"/>
                </a:cubicBezTo>
                <a:cubicBezTo>
                  <a:pt x="954" y="1434"/>
                  <a:pt x="956" y="1435"/>
                  <a:pt x="957" y="1435"/>
                </a:cubicBezTo>
                <a:cubicBezTo>
                  <a:pt x="958" y="1439"/>
                  <a:pt x="956" y="1447"/>
                  <a:pt x="961" y="1447"/>
                </a:cubicBezTo>
                <a:cubicBezTo>
                  <a:pt x="963" y="1444"/>
                  <a:pt x="960" y="1444"/>
                  <a:pt x="960" y="1439"/>
                </a:cubicBezTo>
                <a:cubicBezTo>
                  <a:pt x="966" y="1437"/>
                  <a:pt x="969" y="1434"/>
                  <a:pt x="974" y="1435"/>
                </a:cubicBezTo>
                <a:cubicBezTo>
                  <a:pt x="979" y="1435"/>
                  <a:pt x="982" y="1439"/>
                  <a:pt x="987" y="1443"/>
                </a:cubicBezTo>
                <a:cubicBezTo>
                  <a:pt x="987" y="1443"/>
                  <a:pt x="987" y="1441"/>
                  <a:pt x="987" y="1441"/>
                </a:cubicBezTo>
                <a:cubicBezTo>
                  <a:pt x="988" y="1440"/>
                  <a:pt x="989" y="1446"/>
                  <a:pt x="991" y="1444"/>
                </a:cubicBezTo>
                <a:cubicBezTo>
                  <a:pt x="992" y="1439"/>
                  <a:pt x="995" y="1436"/>
                  <a:pt x="998" y="1433"/>
                </a:cubicBezTo>
                <a:cubicBezTo>
                  <a:pt x="1002" y="1434"/>
                  <a:pt x="1010" y="1431"/>
                  <a:pt x="1010" y="1436"/>
                </a:cubicBezTo>
                <a:cubicBezTo>
                  <a:pt x="1012" y="1439"/>
                  <a:pt x="1005" y="1441"/>
                  <a:pt x="1010" y="1443"/>
                </a:cubicBezTo>
                <a:cubicBezTo>
                  <a:pt x="1013" y="1441"/>
                  <a:pt x="1010" y="1435"/>
                  <a:pt x="1015" y="1436"/>
                </a:cubicBezTo>
                <a:cubicBezTo>
                  <a:pt x="1018" y="1438"/>
                  <a:pt x="1020" y="1441"/>
                  <a:pt x="1021" y="1446"/>
                </a:cubicBezTo>
                <a:cubicBezTo>
                  <a:pt x="1024" y="1446"/>
                  <a:pt x="1024" y="1444"/>
                  <a:pt x="1026" y="1443"/>
                </a:cubicBezTo>
                <a:cubicBezTo>
                  <a:pt x="1029" y="1442"/>
                  <a:pt x="1027" y="1447"/>
                  <a:pt x="1030" y="1447"/>
                </a:cubicBezTo>
                <a:cubicBezTo>
                  <a:pt x="1030" y="1443"/>
                  <a:pt x="1035" y="1443"/>
                  <a:pt x="1036" y="1441"/>
                </a:cubicBezTo>
                <a:cubicBezTo>
                  <a:pt x="1031" y="1438"/>
                  <a:pt x="1035" y="1436"/>
                  <a:pt x="1033" y="1430"/>
                </a:cubicBezTo>
                <a:cubicBezTo>
                  <a:pt x="1037" y="1428"/>
                  <a:pt x="1040" y="1426"/>
                  <a:pt x="1046" y="1427"/>
                </a:cubicBezTo>
                <a:cubicBezTo>
                  <a:pt x="1049" y="1430"/>
                  <a:pt x="1056" y="1435"/>
                  <a:pt x="1057" y="1438"/>
                </a:cubicBezTo>
                <a:cubicBezTo>
                  <a:pt x="1057" y="1437"/>
                  <a:pt x="1049" y="1443"/>
                  <a:pt x="1055" y="1443"/>
                </a:cubicBezTo>
                <a:cubicBezTo>
                  <a:pt x="1055" y="1440"/>
                  <a:pt x="1058" y="1439"/>
                  <a:pt x="1061" y="1439"/>
                </a:cubicBezTo>
                <a:cubicBezTo>
                  <a:pt x="1064" y="1444"/>
                  <a:pt x="1075" y="1442"/>
                  <a:pt x="1078" y="1446"/>
                </a:cubicBezTo>
                <a:cubicBezTo>
                  <a:pt x="1081" y="1442"/>
                  <a:pt x="1090" y="1442"/>
                  <a:pt x="1095" y="1444"/>
                </a:cubicBezTo>
                <a:cubicBezTo>
                  <a:pt x="1099" y="1445"/>
                  <a:pt x="1097" y="1438"/>
                  <a:pt x="1102" y="1439"/>
                </a:cubicBezTo>
                <a:cubicBezTo>
                  <a:pt x="1104" y="1439"/>
                  <a:pt x="1103" y="1443"/>
                  <a:pt x="1105" y="1444"/>
                </a:cubicBezTo>
                <a:cubicBezTo>
                  <a:pt x="1105" y="1445"/>
                  <a:pt x="1108" y="1443"/>
                  <a:pt x="1109" y="1444"/>
                </a:cubicBezTo>
                <a:cubicBezTo>
                  <a:pt x="1110" y="1445"/>
                  <a:pt x="1109" y="1448"/>
                  <a:pt x="1111" y="1447"/>
                </a:cubicBezTo>
                <a:cubicBezTo>
                  <a:pt x="1111" y="1446"/>
                  <a:pt x="1112" y="1444"/>
                  <a:pt x="1112" y="1444"/>
                </a:cubicBezTo>
                <a:cubicBezTo>
                  <a:pt x="1114" y="1443"/>
                  <a:pt x="1114" y="1446"/>
                  <a:pt x="1114" y="1446"/>
                </a:cubicBezTo>
                <a:cubicBezTo>
                  <a:pt x="1116" y="1446"/>
                  <a:pt x="1115" y="1444"/>
                  <a:pt x="1115" y="1444"/>
                </a:cubicBezTo>
                <a:cubicBezTo>
                  <a:pt x="1121" y="1443"/>
                  <a:pt x="1128" y="1443"/>
                  <a:pt x="1134" y="1443"/>
                </a:cubicBezTo>
                <a:cubicBezTo>
                  <a:pt x="1135" y="1437"/>
                  <a:pt x="1139" y="1435"/>
                  <a:pt x="1142" y="1431"/>
                </a:cubicBezTo>
                <a:cubicBezTo>
                  <a:pt x="1148" y="1434"/>
                  <a:pt x="1157" y="1433"/>
                  <a:pt x="1157" y="1441"/>
                </a:cubicBezTo>
                <a:cubicBezTo>
                  <a:pt x="1168" y="1444"/>
                  <a:pt x="1177" y="1440"/>
                  <a:pt x="1188" y="1439"/>
                </a:cubicBezTo>
                <a:cubicBezTo>
                  <a:pt x="1192" y="1441"/>
                  <a:pt x="1193" y="1444"/>
                  <a:pt x="1198" y="1444"/>
                </a:cubicBezTo>
                <a:cubicBezTo>
                  <a:pt x="1199" y="1436"/>
                  <a:pt x="1202" y="1429"/>
                  <a:pt x="1207" y="1424"/>
                </a:cubicBezTo>
                <a:cubicBezTo>
                  <a:pt x="1209" y="1421"/>
                  <a:pt x="1216" y="1424"/>
                  <a:pt x="1218" y="1427"/>
                </a:cubicBezTo>
                <a:cubicBezTo>
                  <a:pt x="1216" y="1434"/>
                  <a:pt x="1222" y="1432"/>
                  <a:pt x="1221" y="1438"/>
                </a:cubicBezTo>
                <a:cubicBezTo>
                  <a:pt x="1224" y="1439"/>
                  <a:pt x="1230" y="1438"/>
                  <a:pt x="1233" y="1439"/>
                </a:cubicBezTo>
                <a:cubicBezTo>
                  <a:pt x="1235" y="1440"/>
                  <a:pt x="1235" y="1442"/>
                  <a:pt x="1236" y="1443"/>
                </a:cubicBezTo>
                <a:cubicBezTo>
                  <a:pt x="1237" y="1441"/>
                  <a:pt x="1238" y="1439"/>
                  <a:pt x="1241" y="1439"/>
                </a:cubicBezTo>
                <a:cubicBezTo>
                  <a:pt x="1244" y="1437"/>
                  <a:pt x="1244" y="1432"/>
                  <a:pt x="1249" y="1431"/>
                </a:cubicBezTo>
                <a:cubicBezTo>
                  <a:pt x="1252" y="1433"/>
                  <a:pt x="1254" y="1435"/>
                  <a:pt x="1257" y="1438"/>
                </a:cubicBezTo>
                <a:cubicBezTo>
                  <a:pt x="1259" y="1438"/>
                  <a:pt x="1262" y="1438"/>
                  <a:pt x="1264" y="1438"/>
                </a:cubicBezTo>
                <a:cubicBezTo>
                  <a:pt x="1265" y="1440"/>
                  <a:pt x="1264" y="1444"/>
                  <a:pt x="1266" y="1444"/>
                </a:cubicBezTo>
                <a:cubicBezTo>
                  <a:pt x="1266" y="1441"/>
                  <a:pt x="1267" y="1439"/>
                  <a:pt x="1270" y="1439"/>
                </a:cubicBezTo>
                <a:cubicBezTo>
                  <a:pt x="1273" y="1439"/>
                  <a:pt x="1272" y="1442"/>
                  <a:pt x="1274" y="1443"/>
                </a:cubicBezTo>
                <a:cubicBezTo>
                  <a:pt x="1274" y="1440"/>
                  <a:pt x="1278" y="1441"/>
                  <a:pt x="1278" y="1443"/>
                </a:cubicBezTo>
                <a:cubicBezTo>
                  <a:pt x="1276" y="1442"/>
                  <a:pt x="1274" y="1445"/>
                  <a:pt x="1277" y="1446"/>
                </a:cubicBezTo>
                <a:cubicBezTo>
                  <a:pt x="1277" y="1443"/>
                  <a:pt x="1278" y="1446"/>
                  <a:pt x="1280" y="1446"/>
                </a:cubicBezTo>
                <a:cubicBezTo>
                  <a:pt x="1286" y="1446"/>
                  <a:pt x="1289" y="1447"/>
                  <a:pt x="1292" y="1447"/>
                </a:cubicBezTo>
                <a:cubicBezTo>
                  <a:pt x="1297" y="1448"/>
                  <a:pt x="1301" y="1447"/>
                  <a:pt x="1304" y="1449"/>
                </a:cubicBezTo>
                <a:cubicBezTo>
                  <a:pt x="1306" y="1443"/>
                  <a:pt x="1303" y="1442"/>
                  <a:pt x="1301" y="1439"/>
                </a:cubicBezTo>
                <a:cubicBezTo>
                  <a:pt x="1308" y="1437"/>
                  <a:pt x="1314" y="1434"/>
                  <a:pt x="1323" y="1435"/>
                </a:cubicBezTo>
                <a:cubicBezTo>
                  <a:pt x="1324" y="1437"/>
                  <a:pt x="1326" y="1437"/>
                  <a:pt x="1326" y="1439"/>
                </a:cubicBezTo>
                <a:cubicBezTo>
                  <a:pt x="1323" y="1438"/>
                  <a:pt x="1319" y="1442"/>
                  <a:pt x="1325" y="1441"/>
                </a:cubicBezTo>
                <a:cubicBezTo>
                  <a:pt x="1326" y="1441"/>
                  <a:pt x="1327" y="1439"/>
                  <a:pt x="1328" y="1438"/>
                </a:cubicBezTo>
                <a:cubicBezTo>
                  <a:pt x="1330" y="1438"/>
                  <a:pt x="1329" y="1433"/>
                  <a:pt x="1331" y="1433"/>
                </a:cubicBezTo>
                <a:cubicBezTo>
                  <a:pt x="1332" y="1436"/>
                  <a:pt x="1341" y="1432"/>
                  <a:pt x="1342" y="1436"/>
                </a:cubicBezTo>
                <a:cubicBezTo>
                  <a:pt x="1342" y="1437"/>
                  <a:pt x="1342" y="1439"/>
                  <a:pt x="1343" y="1439"/>
                </a:cubicBezTo>
                <a:cubicBezTo>
                  <a:pt x="1344" y="1437"/>
                  <a:pt x="1342" y="1431"/>
                  <a:pt x="1345" y="1431"/>
                </a:cubicBezTo>
                <a:cubicBezTo>
                  <a:pt x="1349" y="1436"/>
                  <a:pt x="1355" y="1431"/>
                  <a:pt x="1360" y="1431"/>
                </a:cubicBezTo>
                <a:cubicBezTo>
                  <a:pt x="1364" y="1431"/>
                  <a:pt x="1362" y="1436"/>
                  <a:pt x="1365" y="1436"/>
                </a:cubicBezTo>
                <a:cubicBezTo>
                  <a:pt x="1365" y="1434"/>
                  <a:pt x="1369" y="1435"/>
                  <a:pt x="1371" y="1435"/>
                </a:cubicBezTo>
                <a:cubicBezTo>
                  <a:pt x="1376" y="1434"/>
                  <a:pt x="1379" y="1432"/>
                  <a:pt x="1377" y="1436"/>
                </a:cubicBezTo>
                <a:cubicBezTo>
                  <a:pt x="1381" y="1437"/>
                  <a:pt x="1386" y="1431"/>
                  <a:pt x="1387" y="1435"/>
                </a:cubicBezTo>
                <a:cubicBezTo>
                  <a:pt x="1384" y="1438"/>
                  <a:pt x="1380" y="1436"/>
                  <a:pt x="1385" y="1439"/>
                </a:cubicBezTo>
                <a:cubicBezTo>
                  <a:pt x="1380" y="1438"/>
                  <a:pt x="1378" y="1443"/>
                  <a:pt x="1374" y="1439"/>
                </a:cubicBezTo>
                <a:cubicBezTo>
                  <a:pt x="1373" y="1445"/>
                  <a:pt x="1379" y="1442"/>
                  <a:pt x="1382" y="1443"/>
                </a:cubicBezTo>
                <a:cubicBezTo>
                  <a:pt x="1381" y="1446"/>
                  <a:pt x="1385" y="1446"/>
                  <a:pt x="1383" y="1450"/>
                </a:cubicBezTo>
                <a:cubicBezTo>
                  <a:pt x="1380" y="1452"/>
                  <a:pt x="1376" y="1453"/>
                  <a:pt x="1374" y="1449"/>
                </a:cubicBezTo>
                <a:cubicBezTo>
                  <a:pt x="1375" y="1445"/>
                  <a:pt x="1377" y="1443"/>
                  <a:pt x="1371" y="1443"/>
                </a:cubicBezTo>
                <a:cubicBezTo>
                  <a:pt x="1369" y="1443"/>
                  <a:pt x="1370" y="1444"/>
                  <a:pt x="1371" y="1446"/>
                </a:cubicBezTo>
                <a:cubicBezTo>
                  <a:pt x="1373" y="1446"/>
                  <a:pt x="1373" y="1448"/>
                  <a:pt x="1373" y="1450"/>
                </a:cubicBezTo>
                <a:cubicBezTo>
                  <a:pt x="1372" y="1460"/>
                  <a:pt x="1368" y="1472"/>
                  <a:pt x="1361" y="1476"/>
                </a:cubicBezTo>
                <a:cubicBezTo>
                  <a:pt x="1358" y="1472"/>
                  <a:pt x="1346" y="1469"/>
                  <a:pt x="1351" y="1462"/>
                </a:cubicBezTo>
                <a:cubicBezTo>
                  <a:pt x="1345" y="1463"/>
                  <a:pt x="1345" y="1458"/>
                  <a:pt x="1342" y="1457"/>
                </a:cubicBezTo>
                <a:cubicBezTo>
                  <a:pt x="1342" y="1465"/>
                  <a:pt x="1345" y="1471"/>
                  <a:pt x="1348" y="1477"/>
                </a:cubicBezTo>
                <a:cubicBezTo>
                  <a:pt x="1353" y="1479"/>
                  <a:pt x="1349" y="1472"/>
                  <a:pt x="1354" y="1474"/>
                </a:cubicBezTo>
                <a:cubicBezTo>
                  <a:pt x="1355" y="1474"/>
                  <a:pt x="1355" y="1475"/>
                  <a:pt x="1355" y="1476"/>
                </a:cubicBezTo>
                <a:cubicBezTo>
                  <a:pt x="1359" y="1480"/>
                  <a:pt x="1372" y="1476"/>
                  <a:pt x="1377" y="1476"/>
                </a:cubicBezTo>
                <a:cubicBezTo>
                  <a:pt x="1381" y="1480"/>
                  <a:pt x="1394" y="1484"/>
                  <a:pt x="1397" y="1476"/>
                </a:cubicBezTo>
                <a:cubicBezTo>
                  <a:pt x="1391" y="1477"/>
                  <a:pt x="1392" y="1471"/>
                  <a:pt x="1391" y="1468"/>
                </a:cubicBezTo>
                <a:cubicBezTo>
                  <a:pt x="1391" y="1462"/>
                  <a:pt x="1395" y="1460"/>
                  <a:pt x="1394" y="1454"/>
                </a:cubicBezTo>
                <a:cubicBezTo>
                  <a:pt x="1392" y="1454"/>
                  <a:pt x="1394" y="1451"/>
                  <a:pt x="1393" y="1450"/>
                </a:cubicBezTo>
                <a:cubicBezTo>
                  <a:pt x="1392" y="1450"/>
                  <a:pt x="1390" y="1451"/>
                  <a:pt x="1390" y="1450"/>
                </a:cubicBezTo>
                <a:cubicBezTo>
                  <a:pt x="1389" y="1449"/>
                  <a:pt x="1390" y="1444"/>
                  <a:pt x="1387" y="1444"/>
                </a:cubicBezTo>
                <a:cubicBezTo>
                  <a:pt x="1387" y="1445"/>
                  <a:pt x="1385" y="1446"/>
                  <a:pt x="1385" y="1444"/>
                </a:cubicBezTo>
                <a:cubicBezTo>
                  <a:pt x="1386" y="1442"/>
                  <a:pt x="1389" y="1441"/>
                  <a:pt x="1393" y="1441"/>
                </a:cubicBezTo>
                <a:cubicBezTo>
                  <a:pt x="1395" y="1434"/>
                  <a:pt x="1396" y="1435"/>
                  <a:pt x="1395" y="1427"/>
                </a:cubicBezTo>
                <a:cubicBezTo>
                  <a:pt x="1401" y="1428"/>
                  <a:pt x="1403" y="1424"/>
                  <a:pt x="1406" y="1422"/>
                </a:cubicBezTo>
                <a:cubicBezTo>
                  <a:pt x="1403" y="1422"/>
                  <a:pt x="1405" y="1419"/>
                  <a:pt x="1407" y="1419"/>
                </a:cubicBezTo>
                <a:cubicBezTo>
                  <a:pt x="1411" y="1415"/>
                  <a:pt x="1411" y="1422"/>
                  <a:pt x="1416" y="1419"/>
                </a:cubicBezTo>
                <a:cubicBezTo>
                  <a:pt x="1415" y="1424"/>
                  <a:pt x="1419" y="1423"/>
                  <a:pt x="1419" y="1425"/>
                </a:cubicBezTo>
                <a:cubicBezTo>
                  <a:pt x="1428" y="1425"/>
                  <a:pt x="1434" y="1427"/>
                  <a:pt x="1441" y="1428"/>
                </a:cubicBezTo>
                <a:cubicBezTo>
                  <a:pt x="1442" y="1425"/>
                  <a:pt x="1444" y="1422"/>
                  <a:pt x="1449" y="1424"/>
                </a:cubicBezTo>
                <a:cubicBezTo>
                  <a:pt x="1453" y="1423"/>
                  <a:pt x="1450" y="1429"/>
                  <a:pt x="1454" y="1430"/>
                </a:cubicBezTo>
                <a:cubicBezTo>
                  <a:pt x="1454" y="1427"/>
                  <a:pt x="1458" y="1429"/>
                  <a:pt x="1458" y="1427"/>
                </a:cubicBezTo>
                <a:cubicBezTo>
                  <a:pt x="1458" y="1424"/>
                  <a:pt x="1460" y="1423"/>
                  <a:pt x="1461" y="1422"/>
                </a:cubicBezTo>
                <a:cubicBezTo>
                  <a:pt x="1462" y="1425"/>
                  <a:pt x="1463" y="1422"/>
                  <a:pt x="1466" y="1422"/>
                </a:cubicBezTo>
                <a:cubicBezTo>
                  <a:pt x="1468" y="1422"/>
                  <a:pt x="1468" y="1425"/>
                  <a:pt x="1469" y="1427"/>
                </a:cubicBezTo>
                <a:cubicBezTo>
                  <a:pt x="1478" y="1424"/>
                  <a:pt x="1481" y="1415"/>
                  <a:pt x="1493" y="1416"/>
                </a:cubicBezTo>
                <a:cubicBezTo>
                  <a:pt x="1496" y="1417"/>
                  <a:pt x="1498" y="1422"/>
                  <a:pt x="1503" y="1422"/>
                </a:cubicBezTo>
                <a:cubicBezTo>
                  <a:pt x="1505" y="1422"/>
                  <a:pt x="1505" y="1419"/>
                  <a:pt x="1506" y="1419"/>
                </a:cubicBezTo>
                <a:cubicBezTo>
                  <a:pt x="1509" y="1419"/>
                  <a:pt x="1509" y="1423"/>
                  <a:pt x="1514" y="1422"/>
                </a:cubicBezTo>
                <a:cubicBezTo>
                  <a:pt x="1514" y="1425"/>
                  <a:pt x="1515" y="1427"/>
                  <a:pt x="1517" y="1428"/>
                </a:cubicBezTo>
                <a:cubicBezTo>
                  <a:pt x="1520" y="1426"/>
                  <a:pt x="1517" y="1419"/>
                  <a:pt x="1522" y="1419"/>
                </a:cubicBezTo>
                <a:cubicBezTo>
                  <a:pt x="1529" y="1418"/>
                  <a:pt x="1532" y="1421"/>
                  <a:pt x="1534" y="1424"/>
                </a:cubicBezTo>
                <a:cubicBezTo>
                  <a:pt x="1533" y="1428"/>
                  <a:pt x="1537" y="1427"/>
                  <a:pt x="1537" y="1430"/>
                </a:cubicBezTo>
                <a:cubicBezTo>
                  <a:pt x="1537" y="1432"/>
                  <a:pt x="1534" y="1433"/>
                  <a:pt x="1537" y="1435"/>
                </a:cubicBezTo>
                <a:cubicBezTo>
                  <a:pt x="1537" y="1433"/>
                  <a:pt x="1540" y="1433"/>
                  <a:pt x="1540" y="1435"/>
                </a:cubicBezTo>
                <a:cubicBezTo>
                  <a:pt x="1540" y="1437"/>
                  <a:pt x="1540" y="1439"/>
                  <a:pt x="1540" y="1441"/>
                </a:cubicBezTo>
                <a:cubicBezTo>
                  <a:pt x="1535" y="1447"/>
                  <a:pt x="1536" y="1458"/>
                  <a:pt x="1530" y="1463"/>
                </a:cubicBezTo>
                <a:cubicBezTo>
                  <a:pt x="1538" y="1461"/>
                  <a:pt x="1528" y="1469"/>
                  <a:pt x="1533" y="1470"/>
                </a:cubicBezTo>
                <a:cubicBezTo>
                  <a:pt x="1535" y="1467"/>
                  <a:pt x="1540" y="1468"/>
                  <a:pt x="1543" y="1466"/>
                </a:cubicBezTo>
                <a:cubicBezTo>
                  <a:pt x="1545" y="1461"/>
                  <a:pt x="1543" y="1461"/>
                  <a:pt x="1543" y="1455"/>
                </a:cubicBezTo>
                <a:cubicBezTo>
                  <a:pt x="1546" y="1455"/>
                  <a:pt x="1548" y="1455"/>
                  <a:pt x="1549" y="1454"/>
                </a:cubicBezTo>
                <a:cubicBezTo>
                  <a:pt x="1553" y="1459"/>
                  <a:pt x="1558" y="1464"/>
                  <a:pt x="1560" y="1471"/>
                </a:cubicBezTo>
                <a:cubicBezTo>
                  <a:pt x="1558" y="1472"/>
                  <a:pt x="1556" y="1473"/>
                  <a:pt x="1555" y="1474"/>
                </a:cubicBezTo>
                <a:cubicBezTo>
                  <a:pt x="1557" y="1477"/>
                  <a:pt x="1559" y="1478"/>
                  <a:pt x="1559" y="1482"/>
                </a:cubicBezTo>
                <a:cubicBezTo>
                  <a:pt x="1557" y="1483"/>
                  <a:pt x="1560" y="1490"/>
                  <a:pt x="1555" y="1489"/>
                </a:cubicBezTo>
                <a:cubicBezTo>
                  <a:pt x="1550" y="1484"/>
                  <a:pt x="1559" y="1485"/>
                  <a:pt x="1558" y="1479"/>
                </a:cubicBezTo>
                <a:cubicBezTo>
                  <a:pt x="1555" y="1479"/>
                  <a:pt x="1555" y="1475"/>
                  <a:pt x="1552" y="1474"/>
                </a:cubicBezTo>
                <a:cubicBezTo>
                  <a:pt x="1551" y="1477"/>
                  <a:pt x="1554" y="1477"/>
                  <a:pt x="1555" y="1479"/>
                </a:cubicBezTo>
                <a:cubicBezTo>
                  <a:pt x="1555" y="1483"/>
                  <a:pt x="1552" y="1484"/>
                  <a:pt x="1552" y="1487"/>
                </a:cubicBezTo>
                <a:cubicBezTo>
                  <a:pt x="1553" y="1488"/>
                  <a:pt x="1555" y="1491"/>
                  <a:pt x="1556" y="1493"/>
                </a:cubicBezTo>
                <a:cubicBezTo>
                  <a:pt x="1557" y="1495"/>
                  <a:pt x="1555" y="1500"/>
                  <a:pt x="1559" y="1500"/>
                </a:cubicBezTo>
                <a:cubicBezTo>
                  <a:pt x="1561" y="1496"/>
                  <a:pt x="1569" y="1499"/>
                  <a:pt x="1573" y="1498"/>
                </a:cubicBezTo>
                <a:cubicBezTo>
                  <a:pt x="1575" y="1496"/>
                  <a:pt x="1575" y="1492"/>
                  <a:pt x="1575" y="1489"/>
                </a:cubicBezTo>
                <a:cubicBezTo>
                  <a:pt x="1578" y="1489"/>
                  <a:pt x="1581" y="1488"/>
                  <a:pt x="1582" y="1487"/>
                </a:cubicBezTo>
                <a:cubicBezTo>
                  <a:pt x="1584" y="1480"/>
                  <a:pt x="1585" y="1473"/>
                  <a:pt x="1594" y="1474"/>
                </a:cubicBezTo>
                <a:cubicBezTo>
                  <a:pt x="1592" y="1482"/>
                  <a:pt x="1600" y="1480"/>
                  <a:pt x="1598" y="1489"/>
                </a:cubicBezTo>
                <a:cubicBezTo>
                  <a:pt x="1603" y="1489"/>
                  <a:pt x="1606" y="1488"/>
                  <a:pt x="1607" y="1487"/>
                </a:cubicBezTo>
                <a:cubicBezTo>
                  <a:pt x="1609" y="1485"/>
                  <a:pt x="1616" y="1490"/>
                  <a:pt x="1613" y="1484"/>
                </a:cubicBezTo>
                <a:cubicBezTo>
                  <a:pt x="1609" y="1482"/>
                  <a:pt x="1609" y="1486"/>
                  <a:pt x="1606" y="1485"/>
                </a:cubicBezTo>
                <a:cubicBezTo>
                  <a:pt x="1606" y="1483"/>
                  <a:pt x="1602" y="1482"/>
                  <a:pt x="1603" y="1481"/>
                </a:cubicBezTo>
                <a:cubicBezTo>
                  <a:pt x="1603" y="1480"/>
                  <a:pt x="1605" y="1481"/>
                  <a:pt x="1604" y="1479"/>
                </a:cubicBezTo>
                <a:cubicBezTo>
                  <a:pt x="1603" y="1476"/>
                  <a:pt x="1598" y="1477"/>
                  <a:pt x="1601" y="1474"/>
                </a:cubicBezTo>
                <a:cubicBezTo>
                  <a:pt x="1602" y="1473"/>
                  <a:pt x="1600" y="1473"/>
                  <a:pt x="1600" y="1473"/>
                </a:cubicBezTo>
                <a:cubicBezTo>
                  <a:pt x="1597" y="1467"/>
                  <a:pt x="1599" y="1464"/>
                  <a:pt x="1597" y="1457"/>
                </a:cubicBezTo>
                <a:cubicBezTo>
                  <a:pt x="1600" y="1457"/>
                  <a:pt x="1603" y="1457"/>
                  <a:pt x="1606" y="1457"/>
                </a:cubicBezTo>
                <a:cubicBezTo>
                  <a:pt x="1608" y="1454"/>
                  <a:pt x="1608" y="1449"/>
                  <a:pt x="1614" y="1450"/>
                </a:cubicBezTo>
                <a:cubicBezTo>
                  <a:pt x="1615" y="1455"/>
                  <a:pt x="1609" y="1459"/>
                  <a:pt x="1614" y="1462"/>
                </a:cubicBezTo>
                <a:cubicBezTo>
                  <a:pt x="1613" y="1456"/>
                  <a:pt x="1620" y="1460"/>
                  <a:pt x="1619" y="1463"/>
                </a:cubicBezTo>
                <a:cubicBezTo>
                  <a:pt x="1618" y="1465"/>
                  <a:pt x="1617" y="1464"/>
                  <a:pt x="1616" y="1463"/>
                </a:cubicBezTo>
                <a:cubicBezTo>
                  <a:pt x="1615" y="1468"/>
                  <a:pt x="1621" y="1469"/>
                  <a:pt x="1617" y="1473"/>
                </a:cubicBezTo>
                <a:cubicBezTo>
                  <a:pt x="1625" y="1471"/>
                  <a:pt x="1623" y="1478"/>
                  <a:pt x="1620" y="1481"/>
                </a:cubicBezTo>
                <a:cubicBezTo>
                  <a:pt x="1625" y="1482"/>
                  <a:pt x="1631" y="1483"/>
                  <a:pt x="1637" y="1484"/>
                </a:cubicBezTo>
                <a:cubicBezTo>
                  <a:pt x="1639" y="1486"/>
                  <a:pt x="1637" y="1491"/>
                  <a:pt x="1640" y="1493"/>
                </a:cubicBezTo>
                <a:cubicBezTo>
                  <a:pt x="1643" y="1494"/>
                  <a:pt x="1647" y="1494"/>
                  <a:pt x="1647" y="1490"/>
                </a:cubicBezTo>
                <a:cubicBezTo>
                  <a:pt x="1644" y="1490"/>
                  <a:pt x="1644" y="1489"/>
                  <a:pt x="1644" y="1485"/>
                </a:cubicBezTo>
                <a:cubicBezTo>
                  <a:pt x="1644" y="1481"/>
                  <a:pt x="1648" y="1474"/>
                  <a:pt x="1649" y="1473"/>
                </a:cubicBezTo>
                <a:cubicBezTo>
                  <a:pt x="1651" y="1471"/>
                  <a:pt x="1649" y="1466"/>
                  <a:pt x="1654" y="1468"/>
                </a:cubicBezTo>
                <a:cubicBezTo>
                  <a:pt x="1657" y="1470"/>
                  <a:pt x="1660" y="1472"/>
                  <a:pt x="1662" y="1474"/>
                </a:cubicBezTo>
                <a:cubicBezTo>
                  <a:pt x="1663" y="1475"/>
                  <a:pt x="1662" y="1478"/>
                  <a:pt x="1663" y="1479"/>
                </a:cubicBezTo>
                <a:cubicBezTo>
                  <a:pt x="1664" y="1479"/>
                  <a:pt x="1666" y="1479"/>
                  <a:pt x="1666" y="1479"/>
                </a:cubicBezTo>
                <a:cubicBezTo>
                  <a:pt x="1667" y="1480"/>
                  <a:pt x="1668" y="1483"/>
                  <a:pt x="1668" y="1485"/>
                </a:cubicBezTo>
                <a:cubicBezTo>
                  <a:pt x="1674" y="1483"/>
                  <a:pt x="1671" y="1491"/>
                  <a:pt x="1677" y="1490"/>
                </a:cubicBezTo>
                <a:cubicBezTo>
                  <a:pt x="1678" y="1485"/>
                  <a:pt x="1672" y="1488"/>
                  <a:pt x="1672" y="1484"/>
                </a:cubicBezTo>
                <a:cubicBezTo>
                  <a:pt x="1673" y="1481"/>
                  <a:pt x="1677" y="1481"/>
                  <a:pt x="1677" y="1477"/>
                </a:cubicBezTo>
                <a:cubicBezTo>
                  <a:pt x="1673" y="1478"/>
                  <a:pt x="1670" y="1477"/>
                  <a:pt x="1671" y="1473"/>
                </a:cubicBezTo>
                <a:cubicBezTo>
                  <a:pt x="1679" y="1475"/>
                  <a:pt x="1672" y="1469"/>
                  <a:pt x="1674" y="1468"/>
                </a:cubicBezTo>
                <a:cubicBezTo>
                  <a:pt x="1677" y="1466"/>
                  <a:pt x="1688" y="1470"/>
                  <a:pt x="1682" y="1466"/>
                </a:cubicBezTo>
                <a:cubicBezTo>
                  <a:pt x="1680" y="1466"/>
                  <a:pt x="1676" y="1467"/>
                  <a:pt x="1676" y="1465"/>
                </a:cubicBezTo>
                <a:cubicBezTo>
                  <a:pt x="1674" y="1464"/>
                  <a:pt x="1668" y="1467"/>
                  <a:pt x="1668" y="1463"/>
                </a:cubicBezTo>
                <a:cubicBezTo>
                  <a:pt x="1668" y="1457"/>
                  <a:pt x="1674" y="1458"/>
                  <a:pt x="1679" y="1458"/>
                </a:cubicBezTo>
                <a:cubicBezTo>
                  <a:pt x="1681" y="1459"/>
                  <a:pt x="1681" y="1461"/>
                  <a:pt x="1682" y="1462"/>
                </a:cubicBezTo>
                <a:cubicBezTo>
                  <a:pt x="1684" y="1463"/>
                  <a:pt x="1688" y="1460"/>
                  <a:pt x="1688" y="1463"/>
                </a:cubicBezTo>
                <a:cubicBezTo>
                  <a:pt x="1689" y="1466"/>
                  <a:pt x="1686" y="1466"/>
                  <a:pt x="1685" y="1468"/>
                </a:cubicBezTo>
                <a:cubicBezTo>
                  <a:pt x="1687" y="1468"/>
                  <a:pt x="1689" y="1468"/>
                  <a:pt x="1690" y="1470"/>
                </a:cubicBezTo>
                <a:cubicBezTo>
                  <a:pt x="1692" y="1474"/>
                  <a:pt x="1690" y="1484"/>
                  <a:pt x="1689" y="1487"/>
                </a:cubicBezTo>
                <a:cubicBezTo>
                  <a:pt x="1696" y="1486"/>
                  <a:pt x="1695" y="1485"/>
                  <a:pt x="1694" y="1479"/>
                </a:cubicBezTo>
                <a:cubicBezTo>
                  <a:pt x="1696" y="1478"/>
                  <a:pt x="1698" y="1477"/>
                  <a:pt x="1702" y="1477"/>
                </a:cubicBezTo>
                <a:cubicBezTo>
                  <a:pt x="1702" y="1480"/>
                  <a:pt x="1700" y="1481"/>
                  <a:pt x="1700" y="1484"/>
                </a:cubicBezTo>
                <a:cubicBezTo>
                  <a:pt x="1702" y="1483"/>
                  <a:pt x="1708" y="1486"/>
                  <a:pt x="1708" y="1482"/>
                </a:cubicBezTo>
                <a:cubicBezTo>
                  <a:pt x="1711" y="1480"/>
                  <a:pt x="1713" y="1482"/>
                  <a:pt x="1714" y="1479"/>
                </a:cubicBezTo>
                <a:cubicBezTo>
                  <a:pt x="1714" y="1480"/>
                  <a:pt x="1713" y="1478"/>
                  <a:pt x="1713" y="1477"/>
                </a:cubicBezTo>
                <a:cubicBezTo>
                  <a:pt x="1713" y="1476"/>
                  <a:pt x="1714" y="1476"/>
                  <a:pt x="1714" y="1474"/>
                </a:cubicBezTo>
                <a:cubicBezTo>
                  <a:pt x="1715" y="1475"/>
                  <a:pt x="1722" y="1478"/>
                  <a:pt x="1721" y="1473"/>
                </a:cubicBezTo>
                <a:cubicBezTo>
                  <a:pt x="1716" y="1471"/>
                  <a:pt x="1711" y="1478"/>
                  <a:pt x="1708" y="1473"/>
                </a:cubicBezTo>
                <a:cubicBezTo>
                  <a:pt x="1709" y="1468"/>
                  <a:pt x="1715" y="1471"/>
                  <a:pt x="1719" y="1470"/>
                </a:cubicBezTo>
                <a:cubicBezTo>
                  <a:pt x="1721" y="1469"/>
                  <a:pt x="1723" y="1465"/>
                  <a:pt x="1725" y="1466"/>
                </a:cubicBezTo>
                <a:cubicBezTo>
                  <a:pt x="1728" y="1469"/>
                  <a:pt x="1732" y="1470"/>
                  <a:pt x="1734" y="1473"/>
                </a:cubicBezTo>
                <a:cubicBezTo>
                  <a:pt x="1735" y="1474"/>
                  <a:pt x="1732" y="1475"/>
                  <a:pt x="1734" y="1476"/>
                </a:cubicBezTo>
                <a:cubicBezTo>
                  <a:pt x="1734" y="1474"/>
                  <a:pt x="1736" y="1475"/>
                  <a:pt x="1738" y="1474"/>
                </a:cubicBezTo>
                <a:cubicBezTo>
                  <a:pt x="1741" y="1472"/>
                  <a:pt x="1738" y="1465"/>
                  <a:pt x="1744" y="1466"/>
                </a:cubicBezTo>
                <a:cubicBezTo>
                  <a:pt x="1746" y="1466"/>
                  <a:pt x="1749" y="1468"/>
                  <a:pt x="1748" y="1470"/>
                </a:cubicBezTo>
                <a:cubicBezTo>
                  <a:pt x="1748" y="1472"/>
                  <a:pt x="1746" y="1472"/>
                  <a:pt x="1750" y="1473"/>
                </a:cubicBezTo>
                <a:cubicBezTo>
                  <a:pt x="1754" y="1474"/>
                  <a:pt x="1753" y="1482"/>
                  <a:pt x="1757" y="1481"/>
                </a:cubicBezTo>
                <a:cubicBezTo>
                  <a:pt x="1760" y="1481"/>
                  <a:pt x="1758" y="1476"/>
                  <a:pt x="1761" y="1476"/>
                </a:cubicBezTo>
                <a:cubicBezTo>
                  <a:pt x="1765" y="1477"/>
                  <a:pt x="1767" y="1477"/>
                  <a:pt x="1772" y="1476"/>
                </a:cubicBezTo>
                <a:cubicBezTo>
                  <a:pt x="1770" y="1481"/>
                  <a:pt x="1775" y="1479"/>
                  <a:pt x="1778" y="1479"/>
                </a:cubicBezTo>
                <a:cubicBezTo>
                  <a:pt x="1781" y="1476"/>
                  <a:pt x="1777" y="1476"/>
                  <a:pt x="1778" y="1471"/>
                </a:cubicBezTo>
                <a:cubicBezTo>
                  <a:pt x="1781" y="1468"/>
                  <a:pt x="1783" y="1468"/>
                  <a:pt x="1781" y="1463"/>
                </a:cubicBezTo>
                <a:cubicBezTo>
                  <a:pt x="1789" y="1461"/>
                  <a:pt x="1796" y="1463"/>
                  <a:pt x="1801" y="1466"/>
                </a:cubicBezTo>
                <a:cubicBezTo>
                  <a:pt x="1802" y="1465"/>
                  <a:pt x="1801" y="1463"/>
                  <a:pt x="1803" y="1463"/>
                </a:cubicBezTo>
                <a:cubicBezTo>
                  <a:pt x="1806" y="1468"/>
                  <a:pt x="1807" y="1464"/>
                  <a:pt x="1811" y="1465"/>
                </a:cubicBezTo>
                <a:cubicBezTo>
                  <a:pt x="1811" y="1465"/>
                  <a:pt x="1810" y="1466"/>
                  <a:pt x="1811" y="1466"/>
                </a:cubicBezTo>
                <a:cubicBezTo>
                  <a:pt x="1811" y="1467"/>
                  <a:pt x="1813" y="1466"/>
                  <a:pt x="1814" y="1466"/>
                </a:cubicBezTo>
                <a:cubicBezTo>
                  <a:pt x="1823" y="1467"/>
                  <a:pt x="1835" y="1466"/>
                  <a:pt x="1845" y="1466"/>
                </a:cubicBezTo>
                <a:cubicBezTo>
                  <a:pt x="1845" y="1464"/>
                  <a:pt x="1846" y="1463"/>
                  <a:pt x="1848" y="1462"/>
                </a:cubicBezTo>
                <a:cubicBezTo>
                  <a:pt x="1852" y="1464"/>
                  <a:pt x="1860" y="1463"/>
                  <a:pt x="1866" y="1463"/>
                </a:cubicBezTo>
                <a:cubicBezTo>
                  <a:pt x="1865" y="1458"/>
                  <a:pt x="1871" y="1460"/>
                  <a:pt x="1873" y="1460"/>
                </a:cubicBezTo>
                <a:cubicBezTo>
                  <a:pt x="1876" y="1460"/>
                  <a:pt x="1876" y="1459"/>
                  <a:pt x="1877" y="1460"/>
                </a:cubicBezTo>
                <a:cubicBezTo>
                  <a:pt x="1879" y="1463"/>
                  <a:pt x="1890" y="1458"/>
                  <a:pt x="1890" y="1458"/>
                </a:cubicBezTo>
                <a:cubicBezTo>
                  <a:pt x="1895" y="1457"/>
                  <a:pt x="1897" y="1457"/>
                  <a:pt x="1898" y="1458"/>
                </a:cubicBezTo>
                <a:cubicBezTo>
                  <a:pt x="1899" y="1460"/>
                  <a:pt x="1903" y="1457"/>
                  <a:pt x="1904" y="1457"/>
                </a:cubicBezTo>
                <a:cubicBezTo>
                  <a:pt x="1907" y="1456"/>
                  <a:pt x="1908" y="1457"/>
                  <a:pt x="1910" y="1455"/>
                </a:cubicBezTo>
                <a:cubicBezTo>
                  <a:pt x="1910" y="1455"/>
                  <a:pt x="1913" y="1455"/>
                  <a:pt x="1913" y="1455"/>
                </a:cubicBezTo>
                <a:cubicBezTo>
                  <a:pt x="1924" y="1454"/>
                  <a:pt x="1938" y="1456"/>
                  <a:pt x="1946" y="1454"/>
                </a:cubicBezTo>
                <a:cubicBezTo>
                  <a:pt x="1949" y="1456"/>
                  <a:pt x="1956" y="1456"/>
                  <a:pt x="1959" y="1458"/>
                </a:cubicBezTo>
                <a:cubicBezTo>
                  <a:pt x="1959" y="1456"/>
                  <a:pt x="1962" y="1458"/>
                  <a:pt x="1963" y="1457"/>
                </a:cubicBezTo>
                <a:cubicBezTo>
                  <a:pt x="1963" y="1456"/>
                  <a:pt x="1962" y="1454"/>
                  <a:pt x="1963" y="1454"/>
                </a:cubicBezTo>
                <a:cubicBezTo>
                  <a:pt x="1964" y="1452"/>
                  <a:pt x="1966" y="1452"/>
                  <a:pt x="1968" y="1450"/>
                </a:cubicBezTo>
                <a:cubicBezTo>
                  <a:pt x="1975" y="1449"/>
                  <a:pt x="1981" y="1447"/>
                  <a:pt x="1985" y="1443"/>
                </a:cubicBezTo>
                <a:cubicBezTo>
                  <a:pt x="1983" y="1442"/>
                  <a:pt x="1981" y="1442"/>
                  <a:pt x="1982" y="1439"/>
                </a:cubicBezTo>
                <a:cubicBezTo>
                  <a:pt x="1988" y="1439"/>
                  <a:pt x="1990" y="1436"/>
                  <a:pt x="1993" y="1433"/>
                </a:cubicBezTo>
                <a:cubicBezTo>
                  <a:pt x="1988" y="1433"/>
                  <a:pt x="1984" y="1433"/>
                  <a:pt x="1979" y="1433"/>
                </a:cubicBezTo>
                <a:cubicBezTo>
                  <a:pt x="1977" y="1433"/>
                  <a:pt x="1976" y="1431"/>
                  <a:pt x="1973" y="1430"/>
                </a:cubicBezTo>
                <a:cubicBezTo>
                  <a:pt x="1974" y="1430"/>
                  <a:pt x="1972" y="1431"/>
                  <a:pt x="1971" y="1431"/>
                </a:cubicBezTo>
                <a:cubicBezTo>
                  <a:pt x="1971" y="1431"/>
                  <a:pt x="1971" y="1430"/>
                  <a:pt x="1968" y="1430"/>
                </a:cubicBezTo>
                <a:cubicBezTo>
                  <a:pt x="1966" y="1430"/>
                  <a:pt x="1966" y="1432"/>
                  <a:pt x="1964" y="1430"/>
                </a:cubicBezTo>
                <a:cubicBezTo>
                  <a:pt x="1962" y="1427"/>
                  <a:pt x="1950" y="1431"/>
                  <a:pt x="1950" y="1431"/>
                </a:cubicBezTo>
                <a:cubicBezTo>
                  <a:pt x="1941" y="1432"/>
                  <a:pt x="1929" y="1431"/>
                  <a:pt x="1923" y="1433"/>
                </a:cubicBezTo>
                <a:cubicBezTo>
                  <a:pt x="1919" y="1434"/>
                  <a:pt x="1914" y="1434"/>
                  <a:pt x="1909" y="1435"/>
                </a:cubicBezTo>
                <a:cubicBezTo>
                  <a:pt x="1907" y="1435"/>
                  <a:pt x="1907" y="1436"/>
                  <a:pt x="1905" y="1436"/>
                </a:cubicBezTo>
                <a:cubicBezTo>
                  <a:pt x="1896" y="1437"/>
                  <a:pt x="1890" y="1437"/>
                  <a:pt x="1886" y="1438"/>
                </a:cubicBezTo>
                <a:cubicBezTo>
                  <a:pt x="1882" y="1438"/>
                  <a:pt x="1876" y="1439"/>
                  <a:pt x="1874" y="1438"/>
                </a:cubicBezTo>
                <a:cubicBezTo>
                  <a:pt x="1873" y="1438"/>
                  <a:pt x="1874" y="1435"/>
                  <a:pt x="1874" y="1435"/>
                </a:cubicBezTo>
                <a:cubicBezTo>
                  <a:pt x="1873" y="1434"/>
                  <a:pt x="1871" y="1435"/>
                  <a:pt x="1871" y="1435"/>
                </a:cubicBezTo>
                <a:cubicBezTo>
                  <a:pt x="1867" y="1434"/>
                  <a:pt x="1862" y="1438"/>
                  <a:pt x="1860" y="1433"/>
                </a:cubicBezTo>
                <a:cubicBezTo>
                  <a:pt x="1864" y="1431"/>
                  <a:pt x="1869" y="1432"/>
                  <a:pt x="1871" y="1430"/>
                </a:cubicBezTo>
                <a:cubicBezTo>
                  <a:pt x="1871" y="1429"/>
                  <a:pt x="1873" y="1430"/>
                  <a:pt x="1874" y="1430"/>
                </a:cubicBezTo>
                <a:cubicBezTo>
                  <a:pt x="1877" y="1429"/>
                  <a:pt x="1880" y="1427"/>
                  <a:pt x="1882" y="1430"/>
                </a:cubicBezTo>
                <a:cubicBezTo>
                  <a:pt x="1880" y="1425"/>
                  <a:pt x="1884" y="1426"/>
                  <a:pt x="1883" y="1422"/>
                </a:cubicBezTo>
                <a:cubicBezTo>
                  <a:pt x="1880" y="1421"/>
                  <a:pt x="1878" y="1419"/>
                  <a:pt x="1873" y="1420"/>
                </a:cubicBezTo>
                <a:cubicBezTo>
                  <a:pt x="1870" y="1423"/>
                  <a:pt x="1864" y="1423"/>
                  <a:pt x="1865" y="1417"/>
                </a:cubicBezTo>
                <a:cubicBezTo>
                  <a:pt x="1872" y="1417"/>
                  <a:pt x="1881" y="1419"/>
                  <a:pt x="1882" y="1412"/>
                </a:cubicBezTo>
                <a:cubicBezTo>
                  <a:pt x="1879" y="1410"/>
                  <a:pt x="1875" y="1416"/>
                  <a:pt x="1875" y="1412"/>
                </a:cubicBezTo>
                <a:cubicBezTo>
                  <a:pt x="1876" y="1412"/>
                  <a:pt x="1878" y="1410"/>
                  <a:pt x="1876" y="1409"/>
                </a:cubicBezTo>
                <a:cubicBezTo>
                  <a:pt x="1875" y="1412"/>
                  <a:pt x="1874" y="1412"/>
                  <a:pt x="1871" y="1414"/>
                </a:cubicBezTo>
                <a:cubicBezTo>
                  <a:pt x="1872" y="1414"/>
                  <a:pt x="1871" y="1412"/>
                  <a:pt x="1870" y="1412"/>
                </a:cubicBezTo>
                <a:cubicBezTo>
                  <a:pt x="1869" y="1413"/>
                  <a:pt x="1868" y="1415"/>
                  <a:pt x="1867" y="1416"/>
                </a:cubicBezTo>
                <a:cubicBezTo>
                  <a:pt x="1865" y="1416"/>
                  <a:pt x="1863" y="1415"/>
                  <a:pt x="1862" y="1416"/>
                </a:cubicBezTo>
                <a:cubicBezTo>
                  <a:pt x="1864" y="1423"/>
                  <a:pt x="1855" y="1426"/>
                  <a:pt x="1852" y="1422"/>
                </a:cubicBezTo>
                <a:cubicBezTo>
                  <a:pt x="1853" y="1420"/>
                  <a:pt x="1855" y="1419"/>
                  <a:pt x="1856" y="1417"/>
                </a:cubicBezTo>
                <a:cubicBezTo>
                  <a:pt x="1844" y="1414"/>
                  <a:pt x="1829" y="1418"/>
                  <a:pt x="1817" y="1419"/>
                </a:cubicBezTo>
                <a:cubicBezTo>
                  <a:pt x="1814" y="1419"/>
                  <a:pt x="1814" y="1417"/>
                  <a:pt x="1812" y="1419"/>
                </a:cubicBezTo>
                <a:cubicBezTo>
                  <a:pt x="1810" y="1421"/>
                  <a:pt x="1806" y="1418"/>
                  <a:pt x="1804" y="1420"/>
                </a:cubicBezTo>
                <a:cubicBezTo>
                  <a:pt x="1804" y="1421"/>
                  <a:pt x="1802" y="1419"/>
                  <a:pt x="1803" y="1419"/>
                </a:cubicBezTo>
                <a:cubicBezTo>
                  <a:pt x="1801" y="1419"/>
                  <a:pt x="1801" y="1421"/>
                  <a:pt x="1798" y="1420"/>
                </a:cubicBezTo>
                <a:cubicBezTo>
                  <a:pt x="1796" y="1419"/>
                  <a:pt x="1794" y="1419"/>
                  <a:pt x="1793" y="1422"/>
                </a:cubicBezTo>
                <a:cubicBezTo>
                  <a:pt x="1795" y="1422"/>
                  <a:pt x="1798" y="1422"/>
                  <a:pt x="1798" y="1424"/>
                </a:cubicBezTo>
                <a:cubicBezTo>
                  <a:pt x="1793" y="1423"/>
                  <a:pt x="1789" y="1421"/>
                  <a:pt x="1784" y="1420"/>
                </a:cubicBezTo>
                <a:cubicBezTo>
                  <a:pt x="1784" y="1425"/>
                  <a:pt x="1780" y="1421"/>
                  <a:pt x="1778" y="1424"/>
                </a:cubicBezTo>
                <a:cubicBezTo>
                  <a:pt x="1773" y="1428"/>
                  <a:pt x="1761" y="1423"/>
                  <a:pt x="1755" y="1424"/>
                </a:cubicBezTo>
                <a:cubicBezTo>
                  <a:pt x="1755" y="1422"/>
                  <a:pt x="1756" y="1422"/>
                  <a:pt x="1756" y="1420"/>
                </a:cubicBezTo>
                <a:cubicBezTo>
                  <a:pt x="1752" y="1420"/>
                  <a:pt x="1748" y="1421"/>
                  <a:pt x="1747" y="1424"/>
                </a:cubicBezTo>
                <a:cubicBezTo>
                  <a:pt x="1750" y="1423"/>
                  <a:pt x="1752" y="1425"/>
                  <a:pt x="1751" y="1428"/>
                </a:cubicBezTo>
                <a:cubicBezTo>
                  <a:pt x="1743" y="1426"/>
                  <a:pt x="1750" y="1437"/>
                  <a:pt x="1746" y="1438"/>
                </a:cubicBezTo>
                <a:cubicBezTo>
                  <a:pt x="1745" y="1438"/>
                  <a:pt x="1743" y="1438"/>
                  <a:pt x="1742" y="1438"/>
                </a:cubicBezTo>
                <a:cubicBezTo>
                  <a:pt x="1739" y="1434"/>
                  <a:pt x="1744" y="1431"/>
                  <a:pt x="1741" y="1428"/>
                </a:cubicBezTo>
                <a:cubicBezTo>
                  <a:pt x="1740" y="1431"/>
                  <a:pt x="1737" y="1429"/>
                  <a:pt x="1736" y="1428"/>
                </a:cubicBezTo>
                <a:cubicBezTo>
                  <a:pt x="1735" y="1433"/>
                  <a:pt x="1734" y="1438"/>
                  <a:pt x="1729" y="1438"/>
                </a:cubicBezTo>
                <a:cubicBezTo>
                  <a:pt x="1731" y="1431"/>
                  <a:pt x="1724" y="1433"/>
                  <a:pt x="1723" y="1428"/>
                </a:cubicBezTo>
                <a:cubicBezTo>
                  <a:pt x="1720" y="1428"/>
                  <a:pt x="1717" y="1428"/>
                  <a:pt x="1714" y="1428"/>
                </a:cubicBezTo>
                <a:cubicBezTo>
                  <a:pt x="1714" y="1430"/>
                  <a:pt x="1714" y="1433"/>
                  <a:pt x="1712" y="1433"/>
                </a:cubicBezTo>
                <a:cubicBezTo>
                  <a:pt x="1711" y="1436"/>
                  <a:pt x="1717" y="1440"/>
                  <a:pt x="1712" y="1441"/>
                </a:cubicBezTo>
                <a:cubicBezTo>
                  <a:pt x="1709" y="1440"/>
                  <a:pt x="1705" y="1439"/>
                  <a:pt x="1700" y="1439"/>
                </a:cubicBezTo>
                <a:cubicBezTo>
                  <a:pt x="1698" y="1438"/>
                  <a:pt x="1698" y="1434"/>
                  <a:pt x="1699" y="1430"/>
                </a:cubicBezTo>
                <a:cubicBezTo>
                  <a:pt x="1689" y="1430"/>
                  <a:pt x="1680" y="1430"/>
                  <a:pt x="1671" y="1430"/>
                </a:cubicBezTo>
                <a:cubicBezTo>
                  <a:pt x="1668" y="1434"/>
                  <a:pt x="1667" y="1440"/>
                  <a:pt x="1664" y="1444"/>
                </a:cubicBezTo>
                <a:cubicBezTo>
                  <a:pt x="1656" y="1445"/>
                  <a:pt x="1658" y="1440"/>
                  <a:pt x="1657" y="1436"/>
                </a:cubicBezTo>
                <a:cubicBezTo>
                  <a:pt x="1654" y="1437"/>
                  <a:pt x="1653" y="1434"/>
                  <a:pt x="1650" y="1435"/>
                </a:cubicBezTo>
                <a:cubicBezTo>
                  <a:pt x="1652" y="1432"/>
                  <a:pt x="1643" y="1432"/>
                  <a:pt x="1644" y="1435"/>
                </a:cubicBezTo>
                <a:cubicBezTo>
                  <a:pt x="1650" y="1433"/>
                  <a:pt x="1646" y="1439"/>
                  <a:pt x="1647" y="1441"/>
                </a:cubicBezTo>
                <a:cubicBezTo>
                  <a:pt x="1648" y="1442"/>
                  <a:pt x="1651" y="1441"/>
                  <a:pt x="1650" y="1443"/>
                </a:cubicBezTo>
                <a:cubicBezTo>
                  <a:pt x="1648" y="1443"/>
                  <a:pt x="1649" y="1446"/>
                  <a:pt x="1650" y="1447"/>
                </a:cubicBezTo>
                <a:cubicBezTo>
                  <a:pt x="1648" y="1447"/>
                  <a:pt x="1648" y="1445"/>
                  <a:pt x="1645" y="1446"/>
                </a:cubicBezTo>
                <a:cubicBezTo>
                  <a:pt x="1646" y="1449"/>
                  <a:pt x="1648" y="1452"/>
                  <a:pt x="1647" y="1457"/>
                </a:cubicBezTo>
                <a:cubicBezTo>
                  <a:pt x="1643" y="1456"/>
                  <a:pt x="1638" y="1463"/>
                  <a:pt x="1634" y="1458"/>
                </a:cubicBezTo>
                <a:cubicBezTo>
                  <a:pt x="1636" y="1455"/>
                  <a:pt x="1641" y="1455"/>
                  <a:pt x="1644" y="1452"/>
                </a:cubicBezTo>
                <a:cubicBezTo>
                  <a:pt x="1639" y="1451"/>
                  <a:pt x="1629" y="1455"/>
                  <a:pt x="1630" y="1449"/>
                </a:cubicBezTo>
                <a:cubicBezTo>
                  <a:pt x="1632" y="1444"/>
                  <a:pt x="1644" y="1451"/>
                  <a:pt x="1644" y="1444"/>
                </a:cubicBezTo>
                <a:cubicBezTo>
                  <a:pt x="1638" y="1444"/>
                  <a:pt x="1629" y="1449"/>
                  <a:pt x="1624" y="1444"/>
                </a:cubicBezTo>
                <a:cubicBezTo>
                  <a:pt x="1621" y="1436"/>
                  <a:pt x="1631" y="1440"/>
                  <a:pt x="1633" y="1436"/>
                </a:cubicBezTo>
                <a:cubicBezTo>
                  <a:pt x="1629" y="1433"/>
                  <a:pt x="1628" y="1438"/>
                  <a:pt x="1626" y="1435"/>
                </a:cubicBezTo>
                <a:cubicBezTo>
                  <a:pt x="1623" y="1431"/>
                  <a:pt x="1626" y="1433"/>
                  <a:pt x="1626" y="1428"/>
                </a:cubicBezTo>
                <a:cubicBezTo>
                  <a:pt x="1623" y="1428"/>
                  <a:pt x="1622" y="1426"/>
                  <a:pt x="1623" y="1422"/>
                </a:cubicBezTo>
                <a:cubicBezTo>
                  <a:pt x="1626" y="1422"/>
                  <a:pt x="1626" y="1420"/>
                  <a:pt x="1629" y="1420"/>
                </a:cubicBezTo>
                <a:cubicBezTo>
                  <a:pt x="1629" y="1417"/>
                  <a:pt x="1630" y="1414"/>
                  <a:pt x="1632" y="1414"/>
                </a:cubicBezTo>
                <a:cubicBezTo>
                  <a:pt x="1635" y="1415"/>
                  <a:pt x="1636" y="1412"/>
                  <a:pt x="1639" y="1412"/>
                </a:cubicBezTo>
                <a:cubicBezTo>
                  <a:pt x="1643" y="1413"/>
                  <a:pt x="1640" y="1417"/>
                  <a:pt x="1643" y="1414"/>
                </a:cubicBezTo>
                <a:cubicBezTo>
                  <a:pt x="1648" y="1410"/>
                  <a:pt x="1657" y="1413"/>
                  <a:pt x="1663" y="1414"/>
                </a:cubicBezTo>
                <a:cubicBezTo>
                  <a:pt x="1666" y="1414"/>
                  <a:pt x="1669" y="1413"/>
                  <a:pt x="1671" y="1414"/>
                </a:cubicBezTo>
                <a:cubicBezTo>
                  <a:pt x="1675" y="1415"/>
                  <a:pt x="1679" y="1416"/>
                  <a:pt x="1680" y="1419"/>
                </a:cubicBezTo>
                <a:cubicBezTo>
                  <a:pt x="1682" y="1415"/>
                  <a:pt x="1688" y="1415"/>
                  <a:pt x="1691" y="1414"/>
                </a:cubicBezTo>
                <a:cubicBezTo>
                  <a:pt x="1712" y="1411"/>
                  <a:pt x="1741" y="1415"/>
                  <a:pt x="1763" y="1412"/>
                </a:cubicBezTo>
                <a:cubicBezTo>
                  <a:pt x="1765" y="1412"/>
                  <a:pt x="1768" y="1409"/>
                  <a:pt x="1771" y="1411"/>
                </a:cubicBezTo>
                <a:cubicBezTo>
                  <a:pt x="1774" y="1412"/>
                  <a:pt x="1775" y="1416"/>
                  <a:pt x="1780" y="1416"/>
                </a:cubicBezTo>
                <a:cubicBezTo>
                  <a:pt x="1780" y="1413"/>
                  <a:pt x="1781" y="1412"/>
                  <a:pt x="1783" y="1411"/>
                </a:cubicBezTo>
                <a:cubicBezTo>
                  <a:pt x="1789" y="1412"/>
                  <a:pt x="1797" y="1409"/>
                  <a:pt x="1799" y="1409"/>
                </a:cubicBezTo>
                <a:cubicBezTo>
                  <a:pt x="1801" y="1409"/>
                  <a:pt x="1801" y="1411"/>
                  <a:pt x="1803" y="1411"/>
                </a:cubicBezTo>
                <a:cubicBezTo>
                  <a:pt x="1805" y="1411"/>
                  <a:pt x="1806" y="1408"/>
                  <a:pt x="1808" y="1408"/>
                </a:cubicBezTo>
                <a:cubicBezTo>
                  <a:pt x="1807" y="1408"/>
                  <a:pt x="1810" y="1409"/>
                  <a:pt x="1811" y="1409"/>
                </a:cubicBezTo>
                <a:cubicBezTo>
                  <a:pt x="1816" y="1410"/>
                  <a:pt x="1817" y="1408"/>
                  <a:pt x="1820" y="1408"/>
                </a:cubicBezTo>
                <a:cubicBezTo>
                  <a:pt x="1824" y="1407"/>
                  <a:pt x="1829" y="1408"/>
                  <a:pt x="1833" y="1406"/>
                </a:cubicBezTo>
                <a:cubicBezTo>
                  <a:pt x="1834" y="1409"/>
                  <a:pt x="1837" y="1410"/>
                  <a:pt x="1839" y="1408"/>
                </a:cubicBezTo>
                <a:cubicBezTo>
                  <a:pt x="1839" y="1409"/>
                  <a:pt x="1839" y="1411"/>
                  <a:pt x="1840" y="1411"/>
                </a:cubicBezTo>
                <a:cubicBezTo>
                  <a:pt x="1841" y="1409"/>
                  <a:pt x="1840" y="1406"/>
                  <a:pt x="1842" y="1406"/>
                </a:cubicBezTo>
                <a:cubicBezTo>
                  <a:pt x="1864" y="1406"/>
                  <a:pt x="1880" y="1400"/>
                  <a:pt x="1901" y="1400"/>
                </a:cubicBezTo>
                <a:cubicBezTo>
                  <a:pt x="1904" y="1397"/>
                  <a:pt x="1909" y="1397"/>
                  <a:pt x="1912" y="1397"/>
                </a:cubicBezTo>
                <a:cubicBezTo>
                  <a:pt x="1915" y="1396"/>
                  <a:pt x="1914" y="1395"/>
                  <a:pt x="1916" y="1397"/>
                </a:cubicBezTo>
                <a:cubicBezTo>
                  <a:pt x="1916" y="1397"/>
                  <a:pt x="1918" y="1397"/>
                  <a:pt x="1919" y="1397"/>
                </a:cubicBezTo>
                <a:cubicBezTo>
                  <a:pt x="1921" y="1397"/>
                  <a:pt x="1922" y="1397"/>
                  <a:pt x="1923" y="1398"/>
                </a:cubicBezTo>
                <a:cubicBezTo>
                  <a:pt x="1924" y="1399"/>
                  <a:pt x="1928" y="1398"/>
                  <a:pt x="1929" y="1398"/>
                </a:cubicBezTo>
                <a:cubicBezTo>
                  <a:pt x="1930" y="1398"/>
                  <a:pt x="1929" y="1401"/>
                  <a:pt x="1929" y="1401"/>
                </a:cubicBezTo>
                <a:cubicBezTo>
                  <a:pt x="1930" y="1402"/>
                  <a:pt x="1932" y="1401"/>
                  <a:pt x="1932" y="1401"/>
                </a:cubicBezTo>
                <a:cubicBezTo>
                  <a:pt x="1934" y="1402"/>
                  <a:pt x="1934" y="1402"/>
                  <a:pt x="1935" y="1403"/>
                </a:cubicBezTo>
                <a:cubicBezTo>
                  <a:pt x="1935" y="1406"/>
                  <a:pt x="1940" y="1404"/>
                  <a:pt x="1940" y="1406"/>
                </a:cubicBezTo>
                <a:cubicBezTo>
                  <a:pt x="1938" y="1407"/>
                  <a:pt x="1932" y="1404"/>
                  <a:pt x="1932" y="1408"/>
                </a:cubicBezTo>
                <a:cubicBezTo>
                  <a:pt x="1938" y="1408"/>
                  <a:pt x="1929" y="1413"/>
                  <a:pt x="1933" y="1412"/>
                </a:cubicBezTo>
                <a:cubicBezTo>
                  <a:pt x="1934" y="1408"/>
                  <a:pt x="1941" y="1408"/>
                  <a:pt x="1941" y="1412"/>
                </a:cubicBezTo>
                <a:cubicBezTo>
                  <a:pt x="1938" y="1413"/>
                  <a:pt x="1937" y="1408"/>
                  <a:pt x="1937" y="1414"/>
                </a:cubicBezTo>
                <a:cubicBezTo>
                  <a:pt x="1941" y="1414"/>
                  <a:pt x="1945" y="1414"/>
                  <a:pt x="1949" y="1414"/>
                </a:cubicBezTo>
                <a:cubicBezTo>
                  <a:pt x="1949" y="1413"/>
                  <a:pt x="1950" y="1412"/>
                  <a:pt x="1952" y="1412"/>
                </a:cubicBezTo>
                <a:cubicBezTo>
                  <a:pt x="1954" y="1410"/>
                  <a:pt x="1955" y="1408"/>
                  <a:pt x="1957" y="1406"/>
                </a:cubicBezTo>
                <a:cubicBezTo>
                  <a:pt x="1958" y="1403"/>
                  <a:pt x="1964" y="1406"/>
                  <a:pt x="1965" y="1403"/>
                </a:cubicBezTo>
                <a:cubicBezTo>
                  <a:pt x="1961" y="1402"/>
                  <a:pt x="1955" y="1400"/>
                  <a:pt x="1950" y="1400"/>
                </a:cubicBezTo>
                <a:cubicBezTo>
                  <a:pt x="1943" y="1399"/>
                  <a:pt x="1936" y="1402"/>
                  <a:pt x="1933" y="1398"/>
                </a:cubicBezTo>
                <a:cubicBezTo>
                  <a:pt x="1938" y="1388"/>
                  <a:pt x="1954" y="1397"/>
                  <a:pt x="1959" y="1389"/>
                </a:cubicBezTo>
                <a:cubicBezTo>
                  <a:pt x="1955" y="1388"/>
                  <a:pt x="1957" y="1381"/>
                  <a:pt x="1954" y="1379"/>
                </a:cubicBezTo>
                <a:cubicBezTo>
                  <a:pt x="1955" y="1379"/>
                  <a:pt x="1955" y="1377"/>
                  <a:pt x="1955" y="1374"/>
                </a:cubicBezTo>
                <a:cubicBezTo>
                  <a:pt x="1957" y="1374"/>
                  <a:pt x="1957" y="1373"/>
                  <a:pt x="1958" y="1373"/>
                </a:cubicBezTo>
                <a:cubicBezTo>
                  <a:pt x="1971" y="1373"/>
                  <a:pt x="1982" y="1372"/>
                  <a:pt x="1993" y="1370"/>
                </a:cubicBezTo>
                <a:cubicBezTo>
                  <a:pt x="1995" y="1370"/>
                  <a:pt x="2002" y="1369"/>
                  <a:pt x="1998" y="1368"/>
                </a:cubicBezTo>
                <a:cubicBezTo>
                  <a:pt x="1991" y="1368"/>
                  <a:pt x="1985" y="1367"/>
                  <a:pt x="1980" y="1368"/>
                </a:cubicBezTo>
                <a:cubicBezTo>
                  <a:pt x="1977" y="1368"/>
                  <a:pt x="1977" y="1369"/>
                  <a:pt x="1976" y="1368"/>
                </a:cubicBezTo>
                <a:cubicBezTo>
                  <a:pt x="1976" y="1368"/>
                  <a:pt x="1973" y="1368"/>
                  <a:pt x="1973" y="1368"/>
                </a:cubicBezTo>
                <a:cubicBezTo>
                  <a:pt x="1970" y="1368"/>
                  <a:pt x="1969" y="1368"/>
                  <a:pt x="1968" y="1366"/>
                </a:cubicBezTo>
                <a:cubicBezTo>
                  <a:pt x="1967" y="1365"/>
                  <a:pt x="1961" y="1368"/>
                  <a:pt x="1962" y="1365"/>
                </a:cubicBezTo>
                <a:cubicBezTo>
                  <a:pt x="1965" y="1362"/>
                  <a:pt x="1969" y="1361"/>
                  <a:pt x="1975" y="1362"/>
                </a:cubicBezTo>
                <a:cubicBezTo>
                  <a:pt x="1975" y="1359"/>
                  <a:pt x="1975" y="1356"/>
                  <a:pt x="1975" y="1354"/>
                </a:cubicBezTo>
                <a:cubicBezTo>
                  <a:pt x="1977" y="1354"/>
                  <a:pt x="1978" y="1353"/>
                  <a:pt x="1980" y="1352"/>
                </a:cubicBezTo>
                <a:cubicBezTo>
                  <a:pt x="1992" y="1353"/>
                  <a:pt x="2006" y="1350"/>
                  <a:pt x="2017" y="1349"/>
                </a:cubicBezTo>
                <a:cubicBezTo>
                  <a:pt x="2018" y="1349"/>
                  <a:pt x="2021" y="1349"/>
                  <a:pt x="2022" y="1349"/>
                </a:cubicBezTo>
                <a:cubicBezTo>
                  <a:pt x="2025" y="1350"/>
                  <a:pt x="2023" y="1350"/>
                  <a:pt x="2026" y="1349"/>
                </a:cubicBezTo>
                <a:cubicBezTo>
                  <a:pt x="2030" y="1348"/>
                  <a:pt x="2034" y="1351"/>
                  <a:pt x="2033" y="1346"/>
                </a:cubicBezTo>
                <a:cubicBezTo>
                  <a:pt x="2026" y="1350"/>
                  <a:pt x="2018" y="1346"/>
                  <a:pt x="2014" y="1346"/>
                </a:cubicBezTo>
                <a:cubicBezTo>
                  <a:pt x="2009" y="1346"/>
                  <a:pt x="2010" y="1349"/>
                  <a:pt x="2008" y="1346"/>
                </a:cubicBezTo>
                <a:cubicBezTo>
                  <a:pt x="2008" y="1346"/>
                  <a:pt x="2005" y="1346"/>
                  <a:pt x="2005" y="1346"/>
                </a:cubicBezTo>
                <a:cubicBezTo>
                  <a:pt x="1996" y="1345"/>
                  <a:pt x="1986" y="1345"/>
                  <a:pt x="1977" y="1346"/>
                </a:cubicBezTo>
                <a:cubicBezTo>
                  <a:pt x="1974" y="1346"/>
                  <a:pt x="1967" y="1350"/>
                  <a:pt x="1964" y="1346"/>
                </a:cubicBezTo>
                <a:cubicBezTo>
                  <a:pt x="1964" y="1340"/>
                  <a:pt x="1973" y="1342"/>
                  <a:pt x="1973" y="1336"/>
                </a:cubicBezTo>
                <a:cubicBezTo>
                  <a:pt x="1970" y="1336"/>
                  <a:pt x="1967" y="1337"/>
                  <a:pt x="1968" y="1333"/>
                </a:cubicBezTo>
                <a:cubicBezTo>
                  <a:pt x="1962" y="1333"/>
                  <a:pt x="1955" y="1334"/>
                  <a:pt x="1956" y="1328"/>
                </a:cubicBezTo>
                <a:cubicBezTo>
                  <a:pt x="1959" y="1328"/>
                  <a:pt x="1962" y="1328"/>
                  <a:pt x="1965" y="1328"/>
                </a:cubicBezTo>
                <a:cubicBezTo>
                  <a:pt x="1968" y="1327"/>
                  <a:pt x="1969" y="1325"/>
                  <a:pt x="1973" y="1324"/>
                </a:cubicBezTo>
                <a:cubicBezTo>
                  <a:pt x="1975" y="1323"/>
                  <a:pt x="1975" y="1325"/>
                  <a:pt x="1976" y="1325"/>
                </a:cubicBezTo>
                <a:cubicBezTo>
                  <a:pt x="1976" y="1325"/>
                  <a:pt x="1977" y="1324"/>
                  <a:pt x="1978" y="1324"/>
                </a:cubicBezTo>
                <a:cubicBezTo>
                  <a:pt x="1983" y="1322"/>
                  <a:pt x="1988" y="1324"/>
                  <a:pt x="1992" y="1324"/>
                </a:cubicBezTo>
                <a:cubicBezTo>
                  <a:pt x="1993" y="1323"/>
                  <a:pt x="1994" y="1322"/>
                  <a:pt x="1995" y="1322"/>
                </a:cubicBezTo>
                <a:cubicBezTo>
                  <a:pt x="1997" y="1322"/>
                  <a:pt x="1996" y="1323"/>
                  <a:pt x="1996" y="1324"/>
                </a:cubicBezTo>
                <a:cubicBezTo>
                  <a:pt x="1998" y="1324"/>
                  <a:pt x="1999" y="1322"/>
                  <a:pt x="2000" y="1322"/>
                </a:cubicBezTo>
                <a:cubicBezTo>
                  <a:pt x="2007" y="1322"/>
                  <a:pt x="2012" y="1322"/>
                  <a:pt x="2015" y="1319"/>
                </a:cubicBezTo>
                <a:cubicBezTo>
                  <a:pt x="2002" y="1321"/>
                  <a:pt x="1986" y="1319"/>
                  <a:pt x="1973" y="1320"/>
                </a:cubicBezTo>
                <a:cubicBezTo>
                  <a:pt x="1971" y="1321"/>
                  <a:pt x="1971" y="1322"/>
                  <a:pt x="1968" y="1322"/>
                </a:cubicBezTo>
                <a:cubicBezTo>
                  <a:pt x="1966" y="1322"/>
                  <a:pt x="1965" y="1321"/>
                  <a:pt x="1962" y="1320"/>
                </a:cubicBezTo>
                <a:cubicBezTo>
                  <a:pt x="1960" y="1320"/>
                  <a:pt x="1960" y="1322"/>
                  <a:pt x="1958" y="1322"/>
                </a:cubicBezTo>
                <a:cubicBezTo>
                  <a:pt x="1958" y="1322"/>
                  <a:pt x="1957" y="1321"/>
                  <a:pt x="1956" y="1320"/>
                </a:cubicBezTo>
                <a:cubicBezTo>
                  <a:pt x="1952" y="1319"/>
                  <a:pt x="1950" y="1322"/>
                  <a:pt x="1948" y="1322"/>
                </a:cubicBezTo>
                <a:cubicBezTo>
                  <a:pt x="1946" y="1322"/>
                  <a:pt x="1947" y="1321"/>
                  <a:pt x="1947" y="1320"/>
                </a:cubicBezTo>
                <a:cubicBezTo>
                  <a:pt x="1946" y="1320"/>
                  <a:pt x="1943" y="1322"/>
                  <a:pt x="1944" y="1322"/>
                </a:cubicBezTo>
                <a:cubicBezTo>
                  <a:pt x="1940" y="1321"/>
                  <a:pt x="1938" y="1321"/>
                  <a:pt x="1939" y="1317"/>
                </a:cubicBezTo>
                <a:cubicBezTo>
                  <a:pt x="1944" y="1315"/>
                  <a:pt x="1945" y="1318"/>
                  <a:pt x="1952" y="1317"/>
                </a:cubicBezTo>
                <a:cubicBezTo>
                  <a:pt x="1953" y="1317"/>
                  <a:pt x="1955" y="1315"/>
                  <a:pt x="1958" y="1314"/>
                </a:cubicBezTo>
                <a:cubicBezTo>
                  <a:pt x="1958" y="1314"/>
                  <a:pt x="1960" y="1316"/>
                  <a:pt x="1961" y="1316"/>
                </a:cubicBezTo>
                <a:cubicBezTo>
                  <a:pt x="1963" y="1316"/>
                  <a:pt x="1963" y="1314"/>
                  <a:pt x="1966" y="1314"/>
                </a:cubicBezTo>
                <a:cubicBezTo>
                  <a:pt x="1970" y="1314"/>
                  <a:pt x="1976" y="1316"/>
                  <a:pt x="1978" y="1311"/>
                </a:cubicBezTo>
                <a:cubicBezTo>
                  <a:pt x="1974" y="1305"/>
                  <a:pt x="1963" y="1305"/>
                  <a:pt x="1954" y="1305"/>
                </a:cubicBezTo>
                <a:cubicBezTo>
                  <a:pt x="1954" y="1302"/>
                  <a:pt x="1954" y="1301"/>
                  <a:pt x="1955" y="1300"/>
                </a:cubicBezTo>
                <a:cubicBezTo>
                  <a:pt x="1953" y="1300"/>
                  <a:pt x="1950" y="1300"/>
                  <a:pt x="1949" y="1298"/>
                </a:cubicBezTo>
                <a:cubicBezTo>
                  <a:pt x="1944" y="1298"/>
                  <a:pt x="1937" y="1299"/>
                  <a:pt x="1932" y="1298"/>
                </a:cubicBezTo>
                <a:cubicBezTo>
                  <a:pt x="1931" y="1298"/>
                  <a:pt x="1930" y="1297"/>
                  <a:pt x="1931" y="1297"/>
                </a:cubicBezTo>
                <a:cubicBezTo>
                  <a:pt x="1927" y="1296"/>
                  <a:pt x="1921" y="1298"/>
                  <a:pt x="1921" y="1293"/>
                </a:cubicBezTo>
                <a:cubicBezTo>
                  <a:pt x="1928" y="1290"/>
                  <a:pt x="1941" y="1292"/>
                  <a:pt x="1947" y="1287"/>
                </a:cubicBezTo>
                <a:cubicBezTo>
                  <a:pt x="1939" y="1284"/>
                  <a:pt x="1931" y="1284"/>
                  <a:pt x="1922" y="1286"/>
                </a:cubicBezTo>
                <a:cubicBezTo>
                  <a:pt x="1920" y="1284"/>
                  <a:pt x="1917" y="1283"/>
                  <a:pt x="1919" y="1278"/>
                </a:cubicBezTo>
                <a:cubicBezTo>
                  <a:pt x="1915" y="1278"/>
                  <a:pt x="1916" y="1275"/>
                  <a:pt x="1911" y="1276"/>
                </a:cubicBezTo>
                <a:cubicBezTo>
                  <a:pt x="1915" y="1273"/>
                  <a:pt x="1909" y="1272"/>
                  <a:pt x="1908" y="1270"/>
                </a:cubicBezTo>
                <a:cubicBezTo>
                  <a:pt x="1908" y="1266"/>
                  <a:pt x="1912" y="1263"/>
                  <a:pt x="1909" y="1260"/>
                </a:cubicBezTo>
                <a:cubicBezTo>
                  <a:pt x="1911" y="1260"/>
                  <a:pt x="1911" y="1258"/>
                  <a:pt x="1913" y="1257"/>
                </a:cubicBezTo>
                <a:cubicBezTo>
                  <a:pt x="1920" y="1258"/>
                  <a:pt x="1928" y="1256"/>
                  <a:pt x="1931" y="1255"/>
                </a:cubicBezTo>
                <a:cubicBezTo>
                  <a:pt x="1938" y="1254"/>
                  <a:pt x="1948" y="1254"/>
                  <a:pt x="1956" y="1254"/>
                </a:cubicBezTo>
                <a:cubicBezTo>
                  <a:pt x="1957" y="1254"/>
                  <a:pt x="1958" y="1252"/>
                  <a:pt x="1959" y="1252"/>
                </a:cubicBezTo>
                <a:cubicBezTo>
                  <a:pt x="1960" y="1252"/>
                  <a:pt x="1960" y="1254"/>
                  <a:pt x="1962" y="1254"/>
                </a:cubicBezTo>
                <a:cubicBezTo>
                  <a:pt x="1963" y="1254"/>
                  <a:pt x="1963" y="1251"/>
                  <a:pt x="1965" y="1252"/>
                </a:cubicBezTo>
                <a:cubicBezTo>
                  <a:pt x="1967" y="1252"/>
                  <a:pt x="1971" y="1252"/>
                  <a:pt x="1968" y="1251"/>
                </a:cubicBezTo>
                <a:cubicBezTo>
                  <a:pt x="1958" y="1250"/>
                  <a:pt x="1945" y="1252"/>
                  <a:pt x="1940" y="1252"/>
                </a:cubicBezTo>
                <a:cubicBezTo>
                  <a:pt x="1935" y="1253"/>
                  <a:pt x="1931" y="1250"/>
                  <a:pt x="1928" y="1251"/>
                </a:cubicBezTo>
                <a:cubicBezTo>
                  <a:pt x="1924" y="1251"/>
                  <a:pt x="1923" y="1256"/>
                  <a:pt x="1920" y="1254"/>
                </a:cubicBezTo>
                <a:cubicBezTo>
                  <a:pt x="1921" y="1249"/>
                  <a:pt x="1916" y="1251"/>
                  <a:pt x="1917" y="1246"/>
                </a:cubicBezTo>
                <a:cubicBezTo>
                  <a:pt x="1925" y="1245"/>
                  <a:pt x="1934" y="1243"/>
                  <a:pt x="1942" y="1243"/>
                </a:cubicBezTo>
                <a:cubicBezTo>
                  <a:pt x="1944" y="1243"/>
                  <a:pt x="1945" y="1244"/>
                  <a:pt x="1947" y="1244"/>
                </a:cubicBezTo>
                <a:cubicBezTo>
                  <a:pt x="1950" y="1245"/>
                  <a:pt x="1955" y="1246"/>
                  <a:pt x="1956" y="1241"/>
                </a:cubicBezTo>
                <a:cubicBezTo>
                  <a:pt x="1950" y="1243"/>
                  <a:pt x="1942" y="1243"/>
                  <a:pt x="1938" y="1240"/>
                </a:cubicBezTo>
                <a:cubicBezTo>
                  <a:pt x="1935" y="1228"/>
                  <a:pt x="1947" y="1232"/>
                  <a:pt x="1955" y="1232"/>
                </a:cubicBezTo>
                <a:cubicBezTo>
                  <a:pt x="1959" y="1229"/>
                  <a:pt x="1953" y="1228"/>
                  <a:pt x="1957" y="1227"/>
                </a:cubicBezTo>
                <a:cubicBezTo>
                  <a:pt x="1963" y="1226"/>
                  <a:pt x="1971" y="1225"/>
                  <a:pt x="1977" y="1225"/>
                </a:cubicBezTo>
                <a:cubicBezTo>
                  <a:pt x="1981" y="1225"/>
                  <a:pt x="1986" y="1227"/>
                  <a:pt x="1988" y="1224"/>
                </a:cubicBezTo>
                <a:cubicBezTo>
                  <a:pt x="1986" y="1224"/>
                  <a:pt x="1985" y="1223"/>
                  <a:pt x="1985" y="1221"/>
                </a:cubicBezTo>
                <a:cubicBezTo>
                  <a:pt x="1989" y="1222"/>
                  <a:pt x="1993" y="1222"/>
                  <a:pt x="1995" y="1221"/>
                </a:cubicBezTo>
                <a:cubicBezTo>
                  <a:pt x="1998" y="1219"/>
                  <a:pt x="2001" y="1220"/>
                  <a:pt x="2004" y="1219"/>
                </a:cubicBezTo>
                <a:cubicBezTo>
                  <a:pt x="2005" y="1218"/>
                  <a:pt x="2004" y="1214"/>
                  <a:pt x="2008" y="1216"/>
                </a:cubicBezTo>
                <a:cubicBezTo>
                  <a:pt x="2011" y="1215"/>
                  <a:pt x="2011" y="1219"/>
                  <a:pt x="2015" y="1217"/>
                </a:cubicBezTo>
                <a:cubicBezTo>
                  <a:pt x="2018" y="1214"/>
                  <a:pt x="2023" y="1214"/>
                  <a:pt x="2028" y="1213"/>
                </a:cubicBezTo>
                <a:cubicBezTo>
                  <a:pt x="2034" y="1214"/>
                  <a:pt x="2036" y="1218"/>
                  <a:pt x="2039" y="1211"/>
                </a:cubicBezTo>
                <a:cubicBezTo>
                  <a:pt x="2038" y="1209"/>
                  <a:pt x="2035" y="1211"/>
                  <a:pt x="2033" y="1211"/>
                </a:cubicBezTo>
                <a:cubicBezTo>
                  <a:pt x="2021" y="1212"/>
                  <a:pt x="2006" y="1212"/>
                  <a:pt x="1998" y="1213"/>
                </a:cubicBezTo>
                <a:cubicBezTo>
                  <a:pt x="1993" y="1213"/>
                  <a:pt x="1987" y="1212"/>
                  <a:pt x="1986" y="1211"/>
                </a:cubicBezTo>
                <a:cubicBezTo>
                  <a:pt x="1984" y="1210"/>
                  <a:pt x="1983" y="1210"/>
                  <a:pt x="1983" y="1208"/>
                </a:cubicBezTo>
                <a:cubicBezTo>
                  <a:pt x="1983" y="1205"/>
                  <a:pt x="1997" y="1208"/>
                  <a:pt x="1992" y="1205"/>
                </a:cubicBezTo>
                <a:cubicBezTo>
                  <a:pt x="1988" y="1205"/>
                  <a:pt x="1984" y="1205"/>
                  <a:pt x="1980" y="1205"/>
                </a:cubicBezTo>
                <a:cubicBezTo>
                  <a:pt x="1980" y="1212"/>
                  <a:pt x="1971" y="1211"/>
                  <a:pt x="1964" y="1211"/>
                </a:cubicBezTo>
                <a:cubicBezTo>
                  <a:pt x="1965" y="1208"/>
                  <a:pt x="1966" y="1209"/>
                  <a:pt x="1962" y="1208"/>
                </a:cubicBezTo>
                <a:cubicBezTo>
                  <a:pt x="1959" y="1207"/>
                  <a:pt x="1953" y="1205"/>
                  <a:pt x="1948" y="1206"/>
                </a:cubicBezTo>
                <a:cubicBezTo>
                  <a:pt x="1948" y="1208"/>
                  <a:pt x="1948" y="1211"/>
                  <a:pt x="1947" y="1211"/>
                </a:cubicBezTo>
                <a:cubicBezTo>
                  <a:pt x="1944" y="1207"/>
                  <a:pt x="1932" y="1212"/>
                  <a:pt x="1929" y="1208"/>
                </a:cubicBezTo>
                <a:cubicBezTo>
                  <a:pt x="1928" y="1210"/>
                  <a:pt x="1928" y="1215"/>
                  <a:pt x="1923" y="1214"/>
                </a:cubicBezTo>
                <a:cubicBezTo>
                  <a:pt x="1918" y="1214"/>
                  <a:pt x="1917" y="1209"/>
                  <a:pt x="1912" y="1208"/>
                </a:cubicBezTo>
                <a:cubicBezTo>
                  <a:pt x="1908" y="1211"/>
                  <a:pt x="1902" y="1209"/>
                  <a:pt x="1898" y="1209"/>
                </a:cubicBezTo>
                <a:cubicBezTo>
                  <a:pt x="1896" y="1210"/>
                  <a:pt x="1896" y="1211"/>
                  <a:pt x="1893" y="1211"/>
                </a:cubicBezTo>
                <a:cubicBezTo>
                  <a:pt x="1890" y="1211"/>
                  <a:pt x="1889" y="1209"/>
                  <a:pt x="1887" y="1209"/>
                </a:cubicBezTo>
                <a:cubicBezTo>
                  <a:pt x="1888" y="1209"/>
                  <a:pt x="1886" y="1211"/>
                  <a:pt x="1885" y="1211"/>
                </a:cubicBezTo>
                <a:cubicBezTo>
                  <a:pt x="1882" y="1212"/>
                  <a:pt x="1879" y="1211"/>
                  <a:pt x="1876" y="1211"/>
                </a:cubicBezTo>
                <a:cubicBezTo>
                  <a:pt x="1875" y="1211"/>
                  <a:pt x="1874" y="1213"/>
                  <a:pt x="1873" y="1213"/>
                </a:cubicBezTo>
                <a:cubicBezTo>
                  <a:pt x="1871" y="1213"/>
                  <a:pt x="1870" y="1211"/>
                  <a:pt x="1868" y="1211"/>
                </a:cubicBezTo>
                <a:cubicBezTo>
                  <a:pt x="1865" y="1211"/>
                  <a:pt x="1859" y="1212"/>
                  <a:pt x="1857" y="1208"/>
                </a:cubicBezTo>
                <a:cubicBezTo>
                  <a:pt x="1859" y="1208"/>
                  <a:pt x="1862" y="1208"/>
                  <a:pt x="1864" y="1208"/>
                </a:cubicBezTo>
                <a:cubicBezTo>
                  <a:pt x="1865" y="1208"/>
                  <a:pt x="1865" y="1206"/>
                  <a:pt x="1865" y="1206"/>
                </a:cubicBezTo>
                <a:cubicBezTo>
                  <a:pt x="1867" y="1206"/>
                  <a:pt x="1872" y="1211"/>
                  <a:pt x="1872" y="1205"/>
                </a:cubicBezTo>
                <a:cubicBezTo>
                  <a:pt x="1869" y="1202"/>
                  <a:pt x="1863" y="1203"/>
                  <a:pt x="1857" y="1203"/>
                </a:cubicBezTo>
                <a:cubicBezTo>
                  <a:pt x="1852" y="1203"/>
                  <a:pt x="1846" y="1205"/>
                  <a:pt x="1843" y="1201"/>
                </a:cubicBezTo>
                <a:cubicBezTo>
                  <a:pt x="1845" y="1200"/>
                  <a:pt x="1850" y="1199"/>
                  <a:pt x="1853" y="1198"/>
                </a:cubicBezTo>
                <a:cubicBezTo>
                  <a:pt x="1860" y="1198"/>
                  <a:pt x="1869" y="1199"/>
                  <a:pt x="1877" y="1198"/>
                </a:cubicBezTo>
                <a:cubicBezTo>
                  <a:pt x="1879" y="1198"/>
                  <a:pt x="1879" y="1197"/>
                  <a:pt x="1881" y="1197"/>
                </a:cubicBezTo>
                <a:cubicBezTo>
                  <a:pt x="1886" y="1196"/>
                  <a:pt x="1890" y="1197"/>
                  <a:pt x="1894" y="1197"/>
                </a:cubicBezTo>
                <a:cubicBezTo>
                  <a:pt x="1892" y="1191"/>
                  <a:pt x="1901" y="1196"/>
                  <a:pt x="1900" y="1192"/>
                </a:cubicBezTo>
                <a:cubicBezTo>
                  <a:pt x="1898" y="1192"/>
                  <a:pt x="1897" y="1192"/>
                  <a:pt x="1897" y="1189"/>
                </a:cubicBezTo>
                <a:cubicBezTo>
                  <a:pt x="1900" y="1186"/>
                  <a:pt x="1908" y="1188"/>
                  <a:pt x="1913" y="1187"/>
                </a:cubicBezTo>
                <a:cubicBezTo>
                  <a:pt x="1914" y="1185"/>
                  <a:pt x="1915" y="1184"/>
                  <a:pt x="1916" y="1182"/>
                </a:cubicBezTo>
                <a:cubicBezTo>
                  <a:pt x="1919" y="1186"/>
                  <a:pt x="1924" y="1186"/>
                  <a:pt x="1930" y="1186"/>
                </a:cubicBezTo>
                <a:cubicBezTo>
                  <a:pt x="1930" y="1184"/>
                  <a:pt x="1931" y="1181"/>
                  <a:pt x="1931" y="1179"/>
                </a:cubicBezTo>
                <a:cubicBezTo>
                  <a:pt x="1922" y="1177"/>
                  <a:pt x="1909" y="1179"/>
                  <a:pt x="1901" y="1176"/>
                </a:cubicBezTo>
                <a:cubicBezTo>
                  <a:pt x="1902" y="1174"/>
                  <a:pt x="1903" y="1173"/>
                  <a:pt x="1903" y="1170"/>
                </a:cubicBezTo>
                <a:cubicBezTo>
                  <a:pt x="1898" y="1170"/>
                  <a:pt x="1894" y="1169"/>
                  <a:pt x="1892" y="1167"/>
                </a:cubicBezTo>
                <a:cubicBezTo>
                  <a:pt x="1900" y="1164"/>
                  <a:pt x="1910" y="1156"/>
                  <a:pt x="1920" y="1160"/>
                </a:cubicBezTo>
                <a:cubicBezTo>
                  <a:pt x="1922" y="1158"/>
                  <a:pt x="1924" y="1158"/>
                  <a:pt x="1927" y="1157"/>
                </a:cubicBezTo>
                <a:cubicBezTo>
                  <a:pt x="1936" y="1155"/>
                  <a:pt x="1950" y="1157"/>
                  <a:pt x="1958" y="1154"/>
                </a:cubicBezTo>
                <a:cubicBezTo>
                  <a:pt x="1960" y="1154"/>
                  <a:pt x="1963" y="1154"/>
                  <a:pt x="1963" y="1152"/>
                </a:cubicBezTo>
                <a:cubicBezTo>
                  <a:pt x="1961" y="1152"/>
                  <a:pt x="1959" y="1152"/>
                  <a:pt x="1957" y="1152"/>
                </a:cubicBezTo>
                <a:cubicBezTo>
                  <a:pt x="1949" y="1153"/>
                  <a:pt x="1942" y="1151"/>
                  <a:pt x="1938" y="1151"/>
                </a:cubicBezTo>
                <a:cubicBezTo>
                  <a:pt x="1933" y="1150"/>
                  <a:pt x="1926" y="1150"/>
                  <a:pt x="1922" y="1151"/>
                </a:cubicBezTo>
                <a:cubicBezTo>
                  <a:pt x="1920" y="1151"/>
                  <a:pt x="1919" y="1153"/>
                  <a:pt x="1918" y="1151"/>
                </a:cubicBezTo>
                <a:cubicBezTo>
                  <a:pt x="1917" y="1150"/>
                  <a:pt x="1916" y="1152"/>
                  <a:pt x="1916" y="1152"/>
                </a:cubicBezTo>
                <a:cubicBezTo>
                  <a:pt x="1914" y="1152"/>
                  <a:pt x="1914" y="1151"/>
                  <a:pt x="1911" y="1151"/>
                </a:cubicBezTo>
                <a:cubicBezTo>
                  <a:pt x="1909" y="1150"/>
                  <a:pt x="1905" y="1152"/>
                  <a:pt x="1904" y="1149"/>
                </a:cubicBezTo>
                <a:cubicBezTo>
                  <a:pt x="1904" y="1147"/>
                  <a:pt x="1906" y="1148"/>
                  <a:pt x="1908" y="1148"/>
                </a:cubicBezTo>
                <a:cubicBezTo>
                  <a:pt x="1913" y="1147"/>
                  <a:pt x="1917" y="1146"/>
                  <a:pt x="1923" y="1146"/>
                </a:cubicBezTo>
                <a:cubicBezTo>
                  <a:pt x="1924" y="1146"/>
                  <a:pt x="1925" y="1144"/>
                  <a:pt x="1926" y="1144"/>
                </a:cubicBezTo>
                <a:cubicBezTo>
                  <a:pt x="1927" y="1144"/>
                  <a:pt x="1926" y="1146"/>
                  <a:pt x="1929" y="1146"/>
                </a:cubicBezTo>
                <a:cubicBezTo>
                  <a:pt x="1929" y="1146"/>
                  <a:pt x="1929" y="1145"/>
                  <a:pt x="1929" y="1144"/>
                </a:cubicBezTo>
                <a:cubicBezTo>
                  <a:pt x="1930" y="1144"/>
                  <a:pt x="1934" y="1143"/>
                  <a:pt x="1935" y="1143"/>
                </a:cubicBezTo>
                <a:cubicBezTo>
                  <a:pt x="1939" y="1143"/>
                  <a:pt x="1943" y="1146"/>
                  <a:pt x="1948" y="1144"/>
                </a:cubicBezTo>
                <a:cubicBezTo>
                  <a:pt x="1953" y="1142"/>
                  <a:pt x="1960" y="1139"/>
                  <a:pt x="1969" y="1138"/>
                </a:cubicBezTo>
                <a:cubicBezTo>
                  <a:pt x="1971" y="1138"/>
                  <a:pt x="1975" y="1139"/>
                  <a:pt x="1978" y="1138"/>
                </a:cubicBezTo>
                <a:cubicBezTo>
                  <a:pt x="1980" y="1138"/>
                  <a:pt x="1980" y="1137"/>
                  <a:pt x="1983" y="1136"/>
                </a:cubicBezTo>
                <a:cubicBezTo>
                  <a:pt x="1989" y="1136"/>
                  <a:pt x="1997" y="1137"/>
                  <a:pt x="2003" y="1136"/>
                </a:cubicBezTo>
                <a:cubicBezTo>
                  <a:pt x="2005" y="1136"/>
                  <a:pt x="2005" y="1135"/>
                  <a:pt x="2006" y="1135"/>
                </a:cubicBezTo>
                <a:cubicBezTo>
                  <a:pt x="2008" y="1134"/>
                  <a:pt x="2011" y="1136"/>
                  <a:pt x="2013" y="1135"/>
                </a:cubicBezTo>
                <a:cubicBezTo>
                  <a:pt x="2014" y="1134"/>
                  <a:pt x="2014" y="1130"/>
                  <a:pt x="2016" y="1130"/>
                </a:cubicBezTo>
                <a:cubicBezTo>
                  <a:pt x="2019" y="1130"/>
                  <a:pt x="2024" y="1132"/>
                  <a:pt x="2023" y="1127"/>
                </a:cubicBezTo>
                <a:cubicBezTo>
                  <a:pt x="2013" y="1126"/>
                  <a:pt x="2000" y="1127"/>
                  <a:pt x="1994" y="1129"/>
                </a:cubicBezTo>
                <a:cubicBezTo>
                  <a:pt x="1993" y="1129"/>
                  <a:pt x="1993" y="1130"/>
                  <a:pt x="1993" y="1130"/>
                </a:cubicBezTo>
                <a:cubicBezTo>
                  <a:pt x="1991" y="1131"/>
                  <a:pt x="1990" y="1129"/>
                  <a:pt x="1989" y="1129"/>
                </a:cubicBezTo>
                <a:cubicBezTo>
                  <a:pt x="1991" y="1129"/>
                  <a:pt x="1993" y="1128"/>
                  <a:pt x="1993" y="1127"/>
                </a:cubicBezTo>
                <a:cubicBezTo>
                  <a:pt x="1989" y="1127"/>
                  <a:pt x="1985" y="1127"/>
                  <a:pt x="1982" y="1127"/>
                </a:cubicBezTo>
                <a:cubicBezTo>
                  <a:pt x="1981" y="1126"/>
                  <a:pt x="1980" y="1125"/>
                  <a:pt x="1979" y="1125"/>
                </a:cubicBezTo>
                <a:cubicBezTo>
                  <a:pt x="1977" y="1123"/>
                  <a:pt x="1977" y="1119"/>
                  <a:pt x="1974" y="1119"/>
                </a:cubicBezTo>
                <a:cubicBezTo>
                  <a:pt x="1972" y="1121"/>
                  <a:pt x="1963" y="1124"/>
                  <a:pt x="1960" y="1121"/>
                </a:cubicBezTo>
                <a:cubicBezTo>
                  <a:pt x="1970" y="1113"/>
                  <a:pt x="1989" y="1117"/>
                  <a:pt x="2006" y="1116"/>
                </a:cubicBezTo>
                <a:cubicBezTo>
                  <a:pt x="2007" y="1116"/>
                  <a:pt x="2008" y="1114"/>
                  <a:pt x="2009" y="1114"/>
                </a:cubicBezTo>
                <a:cubicBezTo>
                  <a:pt x="2011" y="1114"/>
                  <a:pt x="2011" y="1116"/>
                  <a:pt x="2012" y="1116"/>
                </a:cubicBezTo>
                <a:cubicBezTo>
                  <a:pt x="2012" y="1116"/>
                  <a:pt x="2013" y="1114"/>
                  <a:pt x="2014" y="1114"/>
                </a:cubicBezTo>
                <a:cubicBezTo>
                  <a:pt x="2021" y="1113"/>
                  <a:pt x="2020" y="1118"/>
                  <a:pt x="2023" y="1114"/>
                </a:cubicBezTo>
                <a:cubicBezTo>
                  <a:pt x="2026" y="1111"/>
                  <a:pt x="2046" y="1115"/>
                  <a:pt x="2050" y="1114"/>
                </a:cubicBezTo>
                <a:cubicBezTo>
                  <a:pt x="2051" y="1114"/>
                  <a:pt x="2051" y="1113"/>
                  <a:pt x="2052" y="1113"/>
                </a:cubicBezTo>
                <a:cubicBezTo>
                  <a:pt x="2053" y="1112"/>
                  <a:pt x="2053" y="1114"/>
                  <a:pt x="2055" y="1114"/>
                </a:cubicBezTo>
                <a:cubicBezTo>
                  <a:pt x="2055" y="1114"/>
                  <a:pt x="2055" y="1113"/>
                  <a:pt x="2055" y="1113"/>
                </a:cubicBezTo>
                <a:cubicBezTo>
                  <a:pt x="2057" y="1111"/>
                  <a:pt x="2061" y="1113"/>
                  <a:pt x="2063" y="1111"/>
                </a:cubicBezTo>
                <a:cubicBezTo>
                  <a:pt x="2068" y="1106"/>
                  <a:pt x="2082" y="1112"/>
                  <a:pt x="2090" y="1110"/>
                </a:cubicBezTo>
                <a:cubicBezTo>
                  <a:pt x="2091" y="1105"/>
                  <a:pt x="2085" y="1107"/>
                  <a:pt x="2083" y="1106"/>
                </a:cubicBezTo>
                <a:cubicBezTo>
                  <a:pt x="2078" y="1106"/>
                  <a:pt x="2072" y="1108"/>
                  <a:pt x="2071" y="1108"/>
                </a:cubicBezTo>
                <a:cubicBezTo>
                  <a:pt x="2071" y="1108"/>
                  <a:pt x="2071" y="1106"/>
                  <a:pt x="2069" y="1106"/>
                </a:cubicBezTo>
                <a:cubicBezTo>
                  <a:pt x="2069" y="1106"/>
                  <a:pt x="2069" y="1108"/>
                  <a:pt x="2068" y="1108"/>
                </a:cubicBezTo>
                <a:cubicBezTo>
                  <a:pt x="2066" y="1108"/>
                  <a:pt x="2065" y="1107"/>
                  <a:pt x="2063" y="1106"/>
                </a:cubicBezTo>
                <a:cubicBezTo>
                  <a:pt x="2057" y="1106"/>
                  <a:pt x="2055" y="1105"/>
                  <a:pt x="2052" y="1105"/>
                </a:cubicBezTo>
                <a:cubicBezTo>
                  <a:pt x="2046" y="1104"/>
                  <a:pt x="2047" y="1107"/>
                  <a:pt x="2046" y="1105"/>
                </a:cubicBezTo>
                <a:cubicBezTo>
                  <a:pt x="2045" y="1104"/>
                  <a:pt x="2039" y="1105"/>
                  <a:pt x="2038" y="1105"/>
                </a:cubicBezTo>
                <a:cubicBezTo>
                  <a:pt x="2033" y="1105"/>
                  <a:pt x="2033" y="1106"/>
                  <a:pt x="2030" y="1105"/>
                </a:cubicBezTo>
                <a:cubicBezTo>
                  <a:pt x="2024" y="1103"/>
                  <a:pt x="2020" y="1104"/>
                  <a:pt x="2019" y="1105"/>
                </a:cubicBezTo>
                <a:cubicBezTo>
                  <a:pt x="2018" y="1105"/>
                  <a:pt x="2017" y="1105"/>
                  <a:pt x="2016" y="1105"/>
                </a:cubicBezTo>
                <a:cubicBezTo>
                  <a:pt x="2010" y="1105"/>
                  <a:pt x="2006" y="1107"/>
                  <a:pt x="2005" y="1105"/>
                </a:cubicBezTo>
                <a:cubicBezTo>
                  <a:pt x="2004" y="1103"/>
                  <a:pt x="1992" y="1105"/>
                  <a:pt x="1990" y="1105"/>
                </a:cubicBezTo>
                <a:cubicBezTo>
                  <a:pt x="1987" y="1105"/>
                  <a:pt x="1984" y="1106"/>
                  <a:pt x="1981" y="1105"/>
                </a:cubicBezTo>
                <a:cubicBezTo>
                  <a:pt x="1983" y="1104"/>
                  <a:pt x="1982" y="1099"/>
                  <a:pt x="1984" y="1098"/>
                </a:cubicBezTo>
                <a:cubicBezTo>
                  <a:pt x="1992" y="1097"/>
                  <a:pt x="1992" y="1101"/>
                  <a:pt x="1997" y="1102"/>
                </a:cubicBezTo>
                <a:cubicBezTo>
                  <a:pt x="2001" y="1102"/>
                  <a:pt x="1999" y="1097"/>
                  <a:pt x="2002" y="1097"/>
                </a:cubicBezTo>
                <a:cubicBezTo>
                  <a:pt x="2005" y="1097"/>
                  <a:pt x="2005" y="1095"/>
                  <a:pt x="2008" y="1095"/>
                </a:cubicBezTo>
                <a:cubicBezTo>
                  <a:pt x="2014" y="1098"/>
                  <a:pt x="2019" y="1096"/>
                  <a:pt x="2024" y="1095"/>
                </a:cubicBezTo>
                <a:cubicBezTo>
                  <a:pt x="2030" y="1095"/>
                  <a:pt x="2037" y="1096"/>
                  <a:pt x="2041" y="1095"/>
                </a:cubicBezTo>
                <a:cubicBezTo>
                  <a:pt x="2044" y="1095"/>
                  <a:pt x="2044" y="1092"/>
                  <a:pt x="2046" y="1092"/>
                </a:cubicBezTo>
                <a:cubicBezTo>
                  <a:pt x="2046" y="1092"/>
                  <a:pt x="2049" y="1095"/>
                  <a:pt x="2051" y="1094"/>
                </a:cubicBezTo>
                <a:cubicBezTo>
                  <a:pt x="2051" y="1088"/>
                  <a:pt x="2045" y="1090"/>
                  <a:pt x="2042" y="1090"/>
                </a:cubicBezTo>
                <a:cubicBezTo>
                  <a:pt x="2036" y="1092"/>
                  <a:pt x="2026" y="1093"/>
                  <a:pt x="2018" y="1092"/>
                </a:cubicBezTo>
                <a:cubicBezTo>
                  <a:pt x="2016" y="1092"/>
                  <a:pt x="2016" y="1090"/>
                  <a:pt x="2013" y="1090"/>
                </a:cubicBezTo>
                <a:cubicBezTo>
                  <a:pt x="2011" y="1090"/>
                  <a:pt x="2011" y="1092"/>
                  <a:pt x="2008" y="1092"/>
                </a:cubicBezTo>
                <a:cubicBezTo>
                  <a:pt x="2005" y="1093"/>
                  <a:pt x="2001" y="1092"/>
                  <a:pt x="1997" y="1092"/>
                </a:cubicBezTo>
                <a:cubicBezTo>
                  <a:pt x="1995" y="1092"/>
                  <a:pt x="1988" y="1094"/>
                  <a:pt x="1990" y="1089"/>
                </a:cubicBezTo>
                <a:cubicBezTo>
                  <a:pt x="1992" y="1085"/>
                  <a:pt x="1997" y="1088"/>
                  <a:pt x="2001" y="1087"/>
                </a:cubicBezTo>
                <a:cubicBezTo>
                  <a:pt x="2003" y="1087"/>
                  <a:pt x="2003" y="1086"/>
                  <a:pt x="2006" y="1086"/>
                </a:cubicBezTo>
                <a:cubicBezTo>
                  <a:pt x="2014" y="1085"/>
                  <a:pt x="2022" y="1085"/>
                  <a:pt x="2026" y="1084"/>
                </a:cubicBezTo>
                <a:cubicBezTo>
                  <a:pt x="2032" y="1083"/>
                  <a:pt x="2038" y="1084"/>
                  <a:pt x="2042" y="1083"/>
                </a:cubicBezTo>
                <a:cubicBezTo>
                  <a:pt x="2043" y="1082"/>
                  <a:pt x="2045" y="1080"/>
                  <a:pt x="2045" y="1079"/>
                </a:cubicBezTo>
                <a:cubicBezTo>
                  <a:pt x="2047" y="1079"/>
                  <a:pt x="2050" y="1080"/>
                  <a:pt x="2050" y="1078"/>
                </a:cubicBezTo>
                <a:cubicBezTo>
                  <a:pt x="2047" y="1075"/>
                  <a:pt x="2040" y="1077"/>
                  <a:pt x="2034" y="1076"/>
                </a:cubicBezTo>
                <a:cubicBezTo>
                  <a:pt x="2031" y="1076"/>
                  <a:pt x="2032" y="1071"/>
                  <a:pt x="2027" y="1071"/>
                </a:cubicBezTo>
                <a:cubicBezTo>
                  <a:pt x="2019" y="1075"/>
                  <a:pt x="2008" y="1072"/>
                  <a:pt x="1998" y="1071"/>
                </a:cubicBezTo>
                <a:cubicBezTo>
                  <a:pt x="1993" y="1071"/>
                  <a:pt x="1984" y="1074"/>
                  <a:pt x="1981" y="1068"/>
                </a:cubicBezTo>
                <a:cubicBezTo>
                  <a:pt x="1986" y="1067"/>
                  <a:pt x="1992" y="1064"/>
                  <a:pt x="1999" y="1064"/>
                </a:cubicBezTo>
                <a:cubicBezTo>
                  <a:pt x="2009" y="1062"/>
                  <a:pt x="2019" y="1064"/>
                  <a:pt x="2026" y="1062"/>
                </a:cubicBezTo>
                <a:cubicBezTo>
                  <a:pt x="2029" y="1061"/>
                  <a:pt x="2034" y="1058"/>
                  <a:pt x="2038" y="1059"/>
                </a:cubicBezTo>
                <a:cubicBezTo>
                  <a:pt x="2039" y="1052"/>
                  <a:pt x="2050" y="1055"/>
                  <a:pt x="2051" y="1049"/>
                </a:cubicBezTo>
                <a:cubicBezTo>
                  <a:pt x="2044" y="1049"/>
                  <a:pt x="2035" y="1052"/>
                  <a:pt x="2029" y="1049"/>
                </a:cubicBezTo>
                <a:cubicBezTo>
                  <a:pt x="2028" y="1049"/>
                  <a:pt x="2030" y="1044"/>
                  <a:pt x="2026" y="1046"/>
                </a:cubicBezTo>
                <a:cubicBezTo>
                  <a:pt x="2015" y="1048"/>
                  <a:pt x="1994" y="1048"/>
                  <a:pt x="1982" y="1048"/>
                </a:cubicBezTo>
                <a:cubicBezTo>
                  <a:pt x="1979" y="1047"/>
                  <a:pt x="1972" y="1050"/>
                  <a:pt x="1973" y="1044"/>
                </a:cubicBezTo>
                <a:cubicBezTo>
                  <a:pt x="1981" y="1043"/>
                  <a:pt x="1991" y="1044"/>
                  <a:pt x="2001" y="1043"/>
                </a:cubicBezTo>
                <a:cubicBezTo>
                  <a:pt x="2003" y="1043"/>
                  <a:pt x="2003" y="1041"/>
                  <a:pt x="2006" y="1041"/>
                </a:cubicBezTo>
                <a:cubicBezTo>
                  <a:pt x="2018" y="1041"/>
                  <a:pt x="2031" y="1043"/>
                  <a:pt x="2036" y="1038"/>
                </a:cubicBezTo>
                <a:cubicBezTo>
                  <a:pt x="2031" y="1035"/>
                  <a:pt x="2030" y="1039"/>
                  <a:pt x="2025" y="1040"/>
                </a:cubicBezTo>
                <a:cubicBezTo>
                  <a:pt x="2025" y="1038"/>
                  <a:pt x="2025" y="1037"/>
                  <a:pt x="2025" y="1035"/>
                </a:cubicBezTo>
                <a:cubicBezTo>
                  <a:pt x="2018" y="1034"/>
                  <a:pt x="2004" y="1038"/>
                  <a:pt x="2002" y="1032"/>
                </a:cubicBezTo>
                <a:cubicBezTo>
                  <a:pt x="2012" y="1029"/>
                  <a:pt x="2026" y="1029"/>
                  <a:pt x="2038" y="1027"/>
                </a:cubicBezTo>
                <a:cubicBezTo>
                  <a:pt x="2040" y="1022"/>
                  <a:pt x="2032" y="1025"/>
                  <a:pt x="2034" y="1019"/>
                </a:cubicBezTo>
                <a:cubicBezTo>
                  <a:pt x="2040" y="1018"/>
                  <a:pt x="2040" y="1018"/>
                  <a:pt x="2047" y="1019"/>
                </a:cubicBezTo>
                <a:cubicBezTo>
                  <a:pt x="2049" y="1017"/>
                  <a:pt x="2053" y="1016"/>
                  <a:pt x="2056" y="1014"/>
                </a:cubicBezTo>
                <a:cubicBezTo>
                  <a:pt x="2069" y="1014"/>
                  <a:pt x="2086" y="1016"/>
                  <a:pt x="2091" y="1011"/>
                </a:cubicBezTo>
                <a:cubicBezTo>
                  <a:pt x="2086" y="1012"/>
                  <a:pt x="2082" y="1010"/>
                  <a:pt x="2077" y="1010"/>
                </a:cubicBezTo>
                <a:cubicBezTo>
                  <a:pt x="2074" y="1009"/>
                  <a:pt x="2074" y="1011"/>
                  <a:pt x="2072" y="1010"/>
                </a:cubicBezTo>
                <a:cubicBezTo>
                  <a:pt x="2072" y="1009"/>
                  <a:pt x="2067" y="1010"/>
                  <a:pt x="2066" y="1010"/>
                </a:cubicBezTo>
                <a:cubicBezTo>
                  <a:pt x="2058" y="1008"/>
                  <a:pt x="2049" y="1008"/>
                  <a:pt x="2039" y="1006"/>
                </a:cubicBezTo>
                <a:cubicBezTo>
                  <a:pt x="2042" y="999"/>
                  <a:pt x="2035" y="1000"/>
                  <a:pt x="2035" y="995"/>
                </a:cubicBezTo>
                <a:cubicBezTo>
                  <a:pt x="2027" y="992"/>
                  <a:pt x="2023" y="1002"/>
                  <a:pt x="2017" y="997"/>
                </a:cubicBezTo>
                <a:cubicBezTo>
                  <a:pt x="2021" y="992"/>
                  <a:pt x="2026" y="989"/>
                  <a:pt x="2034" y="989"/>
                </a:cubicBezTo>
                <a:cubicBezTo>
                  <a:pt x="2034" y="986"/>
                  <a:pt x="2034" y="983"/>
                  <a:pt x="2037" y="984"/>
                </a:cubicBezTo>
                <a:cubicBezTo>
                  <a:pt x="2041" y="984"/>
                  <a:pt x="2038" y="990"/>
                  <a:pt x="2042" y="991"/>
                </a:cubicBezTo>
                <a:cubicBezTo>
                  <a:pt x="2044" y="988"/>
                  <a:pt x="2048" y="986"/>
                  <a:pt x="2051" y="984"/>
                </a:cubicBezTo>
                <a:cubicBezTo>
                  <a:pt x="2053" y="984"/>
                  <a:pt x="2054" y="984"/>
                  <a:pt x="2055" y="983"/>
                </a:cubicBezTo>
                <a:cubicBezTo>
                  <a:pt x="2046" y="982"/>
                  <a:pt x="2033" y="984"/>
                  <a:pt x="2031" y="981"/>
                </a:cubicBezTo>
                <a:cubicBezTo>
                  <a:pt x="2030" y="980"/>
                  <a:pt x="2026" y="980"/>
                  <a:pt x="2025" y="979"/>
                </a:cubicBezTo>
                <a:cubicBezTo>
                  <a:pt x="2019" y="979"/>
                  <a:pt x="2010" y="984"/>
                  <a:pt x="2007" y="978"/>
                </a:cubicBezTo>
                <a:cubicBezTo>
                  <a:pt x="2011" y="978"/>
                  <a:pt x="2011" y="973"/>
                  <a:pt x="2014" y="972"/>
                </a:cubicBezTo>
                <a:cubicBezTo>
                  <a:pt x="2012" y="978"/>
                  <a:pt x="2021" y="974"/>
                  <a:pt x="2025" y="975"/>
                </a:cubicBezTo>
                <a:cubicBezTo>
                  <a:pt x="2025" y="967"/>
                  <a:pt x="2017" y="977"/>
                  <a:pt x="2017" y="970"/>
                </a:cubicBezTo>
                <a:cubicBezTo>
                  <a:pt x="2020" y="968"/>
                  <a:pt x="2019" y="962"/>
                  <a:pt x="2024" y="962"/>
                </a:cubicBezTo>
                <a:cubicBezTo>
                  <a:pt x="2029" y="966"/>
                  <a:pt x="2034" y="960"/>
                  <a:pt x="2040" y="959"/>
                </a:cubicBezTo>
                <a:cubicBezTo>
                  <a:pt x="2046" y="959"/>
                  <a:pt x="2052" y="959"/>
                  <a:pt x="2056" y="957"/>
                </a:cubicBezTo>
                <a:cubicBezTo>
                  <a:pt x="2067" y="956"/>
                  <a:pt x="2054" y="957"/>
                  <a:pt x="2053" y="954"/>
                </a:cubicBezTo>
                <a:cubicBezTo>
                  <a:pt x="2053" y="952"/>
                  <a:pt x="2055" y="952"/>
                  <a:pt x="2058" y="953"/>
                </a:cubicBezTo>
                <a:cubicBezTo>
                  <a:pt x="2056" y="943"/>
                  <a:pt x="2072" y="953"/>
                  <a:pt x="2072" y="945"/>
                </a:cubicBezTo>
                <a:cubicBezTo>
                  <a:pt x="2064" y="945"/>
                  <a:pt x="2064" y="945"/>
                  <a:pt x="2058" y="946"/>
                </a:cubicBezTo>
                <a:cubicBezTo>
                  <a:pt x="2056" y="946"/>
                  <a:pt x="2055" y="944"/>
                  <a:pt x="2055" y="941"/>
                </a:cubicBezTo>
                <a:cubicBezTo>
                  <a:pt x="2057" y="941"/>
                  <a:pt x="2058" y="941"/>
                  <a:pt x="2060" y="940"/>
                </a:cubicBezTo>
                <a:cubicBezTo>
                  <a:pt x="2065" y="941"/>
                  <a:pt x="2070" y="939"/>
                  <a:pt x="2071" y="938"/>
                </a:cubicBezTo>
                <a:cubicBezTo>
                  <a:pt x="2073" y="938"/>
                  <a:pt x="2074" y="938"/>
                  <a:pt x="2076" y="937"/>
                </a:cubicBezTo>
                <a:cubicBezTo>
                  <a:pt x="2079" y="934"/>
                  <a:pt x="2082" y="936"/>
                  <a:pt x="2085" y="935"/>
                </a:cubicBezTo>
                <a:cubicBezTo>
                  <a:pt x="2088" y="935"/>
                  <a:pt x="2088" y="934"/>
                  <a:pt x="2090" y="933"/>
                </a:cubicBezTo>
                <a:cubicBezTo>
                  <a:pt x="2092" y="933"/>
                  <a:pt x="2093" y="935"/>
                  <a:pt x="2095" y="935"/>
                </a:cubicBezTo>
                <a:cubicBezTo>
                  <a:pt x="2102" y="936"/>
                  <a:pt x="2110" y="934"/>
                  <a:pt x="2113" y="933"/>
                </a:cubicBezTo>
                <a:cubicBezTo>
                  <a:pt x="2118" y="932"/>
                  <a:pt x="2117" y="933"/>
                  <a:pt x="2119" y="930"/>
                </a:cubicBezTo>
                <a:cubicBezTo>
                  <a:pt x="2126" y="931"/>
                  <a:pt x="2134" y="935"/>
                  <a:pt x="2137" y="927"/>
                </a:cubicBezTo>
                <a:cubicBezTo>
                  <a:pt x="2131" y="926"/>
                  <a:pt x="2121" y="933"/>
                  <a:pt x="2121" y="924"/>
                </a:cubicBezTo>
                <a:cubicBezTo>
                  <a:pt x="2123" y="922"/>
                  <a:pt x="2129" y="923"/>
                  <a:pt x="2134" y="922"/>
                </a:cubicBezTo>
                <a:cubicBezTo>
                  <a:pt x="2143" y="923"/>
                  <a:pt x="2136" y="920"/>
                  <a:pt x="2131" y="921"/>
                </a:cubicBezTo>
                <a:cubicBezTo>
                  <a:pt x="2128" y="917"/>
                  <a:pt x="2124" y="921"/>
                  <a:pt x="2123" y="921"/>
                </a:cubicBezTo>
                <a:cubicBezTo>
                  <a:pt x="2123" y="921"/>
                  <a:pt x="2122" y="919"/>
                  <a:pt x="2121" y="919"/>
                </a:cubicBezTo>
                <a:cubicBezTo>
                  <a:pt x="2114" y="917"/>
                  <a:pt x="2107" y="921"/>
                  <a:pt x="2104" y="921"/>
                </a:cubicBezTo>
                <a:cubicBezTo>
                  <a:pt x="2099" y="921"/>
                  <a:pt x="2094" y="921"/>
                  <a:pt x="2089" y="921"/>
                </a:cubicBezTo>
                <a:cubicBezTo>
                  <a:pt x="2086" y="920"/>
                  <a:pt x="2079" y="922"/>
                  <a:pt x="2080" y="916"/>
                </a:cubicBezTo>
                <a:cubicBezTo>
                  <a:pt x="2088" y="915"/>
                  <a:pt x="2089" y="919"/>
                  <a:pt x="2093" y="916"/>
                </a:cubicBezTo>
                <a:cubicBezTo>
                  <a:pt x="2097" y="912"/>
                  <a:pt x="2102" y="916"/>
                  <a:pt x="2105" y="916"/>
                </a:cubicBezTo>
                <a:cubicBezTo>
                  <a:pt x="2111" y="916"/>
                  <a:pt x="2117" y="915"/>
                  <a:pt x="2120" y="911"/>
                </a:cubicBezTo>
                <a:cubicBezTo>
                  <a:pt x="2120" y="912"/>
                  <a:pt x="2118" y="910"/>
                  <a:pt x="2120" y="910"/>
                </a:cubicBezTo>
                <a:cubicBezTo>
                  <a:pt x="2127" y="906"/>
                  <a:pt x="2135" y="914"/>
                  <a:pt x="2139" y="907"/>
                </a:cubicBezTo>
                <a:cubicBezTo>
                  <a:pt x="2129" y="905"/>
                  <a:pt x="2117" y="904"/>
                  <a:pt x="2106" y="905"/>
                </a:cubicBezTo>
                <a:cubicBezTo>
                  <a:pt x="2104" y="905"/>
                  <a:pt x="2103" y="907"/>
                  <a:pt x="2100" y="907"/>
                </a:cubicBezTo>
                <a:cubicBezTo>
                  <a:pt x="2097" y="906"/>
                  <a:pt x="2096" y="905"/>
                  <a:pt x="2093" y="905"/>
                </a:cubicBezTo>
                <a:cubicBezTo>
                  <a:pt x="2090" y="905"/>
                  <a:pt x="2086" y="905"/>
                  <a:pt x="2082" y="905"/>
                </a:cubicBezTo>
                <a:cubicBezTo>
                  <a:pt x="2081" y="905"/>
                  <a:pt x="2080" y="903"/>
                  <a:pt x="2081" y="903"/>
                </a:cubicBezTo>
                <a:cubicBezTo>
                  <a:pt x="2077" y="903"/>
                  <a:pt x="2070" y="905"/>
                  <a:pt x="2071" y="899"/>
                </a:cubicBezTo>
                <a:cubicBezTo>
                  <a:pt x="2085" y="897"/>
                  <a:pt x="2100" y="898"/>
                  <a:pt x="2114" y="897"/>
                </a:cubicBezTo>
                <a:cubicBezTo>
                  <a:pt x="2116" y="897"/>
                  <a:pt x="2117" y="896"/>
                  <a:pt x="2119" y="895"/>
                </a:cubicBezTo>
                <a:cubicBezTo>
                  <a:pt x="2123" y="895"/>
                  <a:pt x="2127" y="896"/>
                  <a:pt x="2130" y="895"/>
                </a:cubicBezTo>
                <a:cubicBezTo>
                  <a:pt x="2134" y="895"/>
                  <a:pt x="2138" y="897"/>
                  <a:pt x="2140" y="894"/>
                </a:cubicBezTo>
                <a:cubicBezTo>
                  <a:pt x="2134" y="895"/>
                  <a:pt x="2131" y="890"/>
                  <a:pt x="2124" y="889"/>
                </a:cubicBezTo>
                <a:cubicBezTo>
                  <a:pt x="2121" y="889"/>
                  <a:pt x="2118" y="890"/>
                  <a:pt x="2115" y="891"/>
                </a:cubicBezTo>
                <a:cubicBezTo>
                  <a:pt x="2111" y="891"/>
                  <a:pt x="2099" y="892"/>
                  <a:pt x="2099" y="892"/>
                </a:cubicBezTo>
                <a:cubicBezTo>
                  <a:pt x="2097" y="890"/>
                  <a:pt x="2095" y="891"/>
                  <a:pt x="2092" y="889"/>
                </a:cubicBezTo>
                <a:cubicBezTo>
                  <a:pt x="2089" y="887"/>
                  <a:pt x="2084" y="889"/>
                  <a:pt x="2081" y="886"/>
                </a:cubicBezTo>
                <a:cubicBezTo>
                  <a:pt x="2083" y="881"/>
                  <a:pt x="2095" y="887"/>
                  <a:pt x="2096" y="883"/>
                </a:cubicBezTo>
                <a:cubicBezTo>
                  <a:pt x="2089" y="880"/>
                  <a:pt x="2085" y="883"/>
                  <a:pt x="2077" y="883"/>
                </a:cubicBezTo>
                <a:cubicBezTo>
                  <a:pt x="2077" y="881"/>
                  <a:pt x="2078" y="881"/>
                  <a:pt x="2079" y="880"/>
                </a:cubicBezTo>
                <a:cubicBezTo>
                  <a:pt x="2076" y="881"/>
                  <a:pt x="2062" y="885"/>
                  <a:pt x="2062" y="883"/>
                </a:cubicBezTo>
                <a:cubicBezTo>
                  <a:pt x="2063" y="881"/>
                  <a:pt x="2063" y="880"/>
                  <a:pt x="2063" y="878"/>
                </a:cubicBezTo>
                <a:cubicBezTo>
                  <a:pt x="2068" y="878"/>
                  <a:pt x="2073" y="878"/>
                  <a:pt x="2079" y="878"/>
                </a:cubicBezTo>
                <a:cubicBezTo>
                  <a:pt x="2079" y="876"/>
                  <a:pt x="2079" y="875"/>
                  <a:pt x="2080" y="875"/>
                </a:cubicBezTo>
                <a:cubicBezTo>
                  <a:pt x="2086" y="872"/>
                  <a:pt x="2097" y="872"/>
                  <a:pt x="2108" y="872"/>
                </a:cubicBezTo>
                <a:cubicBezTo>
                  <a:pt x="2110" y="872"/>
                  <a:pt x="2115" y="875"/>
                  <a:pt x="2116" y="870"/>
                </a:cubicBezTo>
                <a:cubicBezTo>
                  <a:pt x="2106" y="868"/>
                  <a:pt x="2096" y="867"/>
                  <a:pt x="2087" y="868"/>
                </a:cubicBezTo>
                <a:cubicBezTo>
                  <a:pt x="2085" y="869"/>
                  <a:pt x="2085" y="870"/>
                  <a:pt x="2082" y="870"/>
                </a:cubicBezTo>
                <a:cubicBezTo>
                  <a:pt x="2083" y="870"/>
                  <a:pt x="2081" y="869"/>
                  <a:pt x="2081" y="868"/>
                </a:cubicBezTo>
                <a:cubicBezTo>
                  <a:pt x="2073" y="866"/>
                  <a:pt x="2071" y="868"/>
                  <a:pt x="2066" y="868"/>
                </a:cubicBezTo>
                <a:cubicBezTo>
                  <a:pt x="2061" y="869"/>
                  <a:pt x="2051" y="869"/>
                  <a:pt x="2050" y="867"/>
                </a:cubicBezTo>
                <a:cubicBezTo>
                  <a:pt x="2046" y="867"/>
                  <a:pt x="2046" y="872"/>
                  <a:pt x="2039" y="870"/>
                </a:cubicBezTo>
                <a:cubicBezTo>
                  <a:pt x="2041" y="868"/>
                  <a:pt x="2041" y="863"/>
                  <a:pt x="2041" y="859"/>
                </a:cubicBezTo>
                <a:cubicBezTo>
                  <a:pt x="2046" y="855"/>
                  <a:pt x="2050" y="857"/>
                  <a:pt x="2054" y="857"/>
                </a:cubicBezTo>
                <a:cubicBezTo>
                  <a:pt x="2057" y="858"/>
                  <a:pt x="2063" y="858"/>
                  <a:pt x="2067" y="857"/>
                </a:cubicBezTo>
                <a:cubicBezTo>
                  <a:pt x="2071" y="856"/>
                  <a:pt x="2070" y="857"/>
                  <a:pt x="2073" y="857"/>
                </a:cubicBezTo>
                <a:cubicBezTo>
                  <a:pt x="2081" y="859"/>
                  <a:pt x="2084" y="855"/>
                  <a:pt x="2089" y="854"/>
                </a:cubicBezTo>
                <a:cubicBezTo>
                  <a:pt x="2095" y="853"/>
                  <a:pt x="2102" y="855"/>
                  <a:pt x="2109" y="854"/>
                </a:cubicBezTo>
                <a:cubicBezTo>
                  <a:pt x="2113" y="854"/>
                  <a:pt x="2116" y="851"/>
                  <a:pt x="2120" y="851"/>
                </a:cubicBezTo>
                <a:cubicBezTo>
                  <a:pt x="2127" y="850"/>
                  <a:pt x="2132" y="850"/>
                  <a:pt x="2136" y="849"/>
                </a:cubicBezTo>
                <a:cubicBezTo>
                  <a:pt x="2139" y="849"/>
                  <a:pt x="2142" y="851"/>
                  <a:pt x="2144" y="848"/>
                </a:cubicBezTo>
                <a:cubicBezTo>
                  <a:pt x="2140" y="847"/>
                  <a:pt x="2132" y="848"/>
                  <a:pt x="2130" y="848"/>
                </a:cubicBezTo>
                <a:cubicBezTo>
                  <a:pt x="2129" y="848"/>
                  <a:pt x="2128" y="846"/>
                  <a:pt x="2128" y="846"/>
                </a:cubicBezTo>
                <a:cubicBezTo>
                  <a:pt x="2126" y="846"/>
                  <a:pt x="2123" y="848"/>
                  <a:pt x="2120" y="848"/>
                </a:cubicBezTo>
                <a:cubicBezTo>
                  <a:pt x="2118" y="848"/>
                  <a:pt x="2118" y="846"/>
                  <a:pt x="2115" y="846"/>
                </a:cubicBezTo>
                <a:cubicBezTo>
                  <a:pt x="2113" y="846"/>
                  <a:pt x="2112" y="848"/>
                  <a:pt x="2110" y="848"/>
                </a:cubicBezTo>
                <a:cubicBezTo>
                  <a:pt x="2111" y="848"/>
                  <a:pt x="2110" y="846"/>
                  <a:pt x="2109" y="846"/>
                </a:cubicBezTo>
                <a:cubicBezTo>
                  <a:pt x="2108" y="846"/>
                  <a:pt x="2107" y="846"/>
                  <a:pt x="2106" y="846"/>
                </a:cubicBezTo>
                <a:cubicBezTo>
                  <a:pt x="2097" y="846"/>
                  <a:pt x="2089" y="845"/>
                  <a:pt x="2085" y="845"/>
                </a:cubicBezTo>
                <a:cubicBezTo>
                  <a:pt x="2082" y="844"/>
                  <a:pt x="2077" y="845"/>
                  <a:pt x="2076" y="842"/>
                </a:cubicBezTo>
                <a:cubicBezTo>
                  <a:pt x="2077" y="834"/>
                  <a:pt x="2083" y="843"/>
                  <a:pt x="2085" y="838"/>
                </a:cubicBezTo>
                <a:cubicBezTo>
                  <a:pt x="2082" y="838"/>
                  <a:pt x="2082" y="834"/>
                  <a:pt x="2083" y="830"/>
                </a:cubicBezTo>
                <a:cubicBezTo>
                  <a:pt x="2086" y="830"/>
                  <a:pt x="2090" y="830"/>
                  <a:pt x="2094" y="830"/>
                </a:cubicBezTo>
                <a:cubicBezTo>
                  <a:pt x="2093" y="833"/>
                  <a:pt x="2090" y="834"/>
                  <a:pt x="2090" y="838"/>
                </a:cubicBezTo>
                <a:cubicBezTo>
                  <a:pt x="2095" y="837"/>
                  <a:pt x="2093" y="842"/>
                  <a:pt x="2096" y="843"/>
                </a:cubicBezTo>
                <a:cubicBezTo>
                  <a:pt x="2096" y="838"/>
                  <a:pt x="2113" y="842"/>
                  <a:pt x="2109" y="838"/>
                </a:cubicBezTo>
                <a:cubicBezTo>
                  <a:pt x="2103" y="839"/>
                  <a:pt x="2102" y="836"/>
                  <a:pt x="2103" y="830"/>
                </a:cubicBezTo>
                <a:cubicBezTo>
                  <a:pt x="2113" y="827"/>
                  <a:pt x="2135" y="831"/>
                  <a:pt x="2147" y="826"/>
                </a:cubicBezTo>
                <a:cubicBezTo>
                  <a:pt x="2147" y="826"/>
                  <a:pt x="2145" y="829"/>
                  <a:pt x="2145" y="829"/>
                </a:cubicBezTo>
                <a:cubicBezTo>
                  <a:pt x="2150" y="831"/>
                  <a:pt x="2159" y="829"/>
                  <a:pt x="2159" y="829"/>
                </a:cubicBezTo>
                <a:cubicBezTo>
                  <a:pt x="2161" y="828"/>
                  <a:pt x="2163" y="829"/>
                  <a:pt x="2164" y="829"/>
                </a:cubicBezTo>
                <a:cubicBezTo>
                  <a:pt x="2168" y="828"/>
                  <a:pt x="2171" y="827"/>
                  <a:pt x="2175" y="827"/>
                </a:cubicBezTo>
                <a:cubicBezTo>
                  <a:pt x="2181" y="828"/>
                  <a:pt x="2180" y="829"/>
                  <a:pt x="2182" y="827"/>
                </a:cubicBezTo>
                <a:cubicBezTo>
                  <a:pt x="2182" y="827"/>
                  <a:pt x="2185" y="827"/>
                  <a:pt x="2185" y="827"/>
                </a:cubicBezTo>
                <a:cubicBezTo>
                  <a:pt x="2191" y="827"/>
                  <a:pt x="2191" y="826"/>
                  <a:pt x="2196" y="826"/>
                </a:cubicBezTo>
                <a:cubicBezTo>
                  <a:pt x="2203" y="825"/>
                  <a:pt x="2207" y="831"/>
                  <a:pt x="2211" y="824"/>
                </a:cubicBezTo>
                <a:cubicBezTo>
                  <a:pt x="2195" y="825"/>
                  <a:pt x="2175" y="824"/>
                  <a:pt x="2165" y="822"/>
                </a:cubicBezTo>
                <a:cubicBezTo>
                  <a:pt x="2159" y="822"/>
                  <a:pt x="2156" y="824"/>
                  <a:pt x="2150" y="824"/>
                </a:cubicBezTo>
                <a:cubicBezTo>
                  <a:pt x="2141" y="825"/>
                  <a:pt x="2130" y="825"/>
                  <a:pt x="2121" y="824"/>
                </a:cubicBezTo>
                <a:cubicBezTo>
                  <a:pt x="2118" y="824"/>
                  <a:pt x="2116" y="822"/>
                  <a:pt x="2113" y="822"/>
                </a:cubicBezTo>
                <a:cubicBezTo>
                  <a:pt x="2110" y="823"/>
                  <a:pt x="2108" y="824"/>
                  <a:pt x="2105" y="824"/>
                </a:cubicBezTo>
                <a:cubicBezTo>
                  <a:pt x="2103" y="824"/>
                  <a:pt x="2100" y="823"/>
                  <a:pt x="2097" y="822"/>
                </a:cubicBezTo>
                <a:cubicBezTo>
                  <a:pt x="2094" y="822"/>
                  <a:pt x="2090" y="823"/>
                  <a:pt x="2086" y="822"/>
                </a:cubicBezTo>
                <a:cubicBezTo>
                  <a:pt x="2085" y="822"/>
                  <a:pt x="2077" y="825"/>
                  <a:pt x="2078" y="819"/>
                </a:cubicBezTo>
                <a:cubicBezTo>
                  <a:pt x="2092" y="817"/>
                  <a:pt x="2113" y="818"/>
                  <a:pt x="2126" y="818"/>
                </a:cubicBezTo>
                <a:cubicBezTo>
                  <a:pt x="2130" y="818"/>
                  <a:pt x="2134" y="819"/>
                  <a:pt x="2136" y="816"/>
                </a:cubicBezTo>
                <a:cubicBezTo>
                  <a:pt x="2135" y="816"/>
                  <a:pt x="2134" y="815"/>
                  <a:pt x="2135" y="813"/>
                </a:cubicBezTo>
                <a:cubicBezTo>
                  <a:pt x="2131" y="811"/>
                  <a:pt x="2130" y="816"/>
                  <a:pt x="2128" y="816"/>
                </a:cubicBezTo>
                <a:cubicBezTo>
                  <a:pt x="2126" y="817"/>
                  <a:pt x="2125" y="815"/>
                  <a:pt x="2123" y="815"/>
                </a:cubicBezTo>
                <a:cubicBezTo>
                  <a:pt x="2122" y="814"/>
                  <a:pt x="2121" y="817"/>
                  <a:pt x="2120" y="815"/>
                </a:cubicBezTo>
                <a:cubicBezTo>
                  <a:pt x="2124" y="815"/>
                  <a:pt x="2122" y="810"/>
                  <a:pt x="2125" y="810"/>
                </a:cubicBezTo>
                <a:cubicBezTo>
                  <a:pt x="2130" y="808"/>
                  <a:pt x="2135" y="808"/>
                  <a:pt x="2140" y="810"/>
                </a:cubicBezTo>
                <a:cubicBezTo>
                  <a:pt x="2140" y="808"/>
                  <a:pt x="2141" y="808"/>
                  <a:pt x="2143" y="808"/>
                </a:cubicBezTo>
                <a:cubicBezTo>
                  <a:pt x="2150" y="807"/>
                  <a:pt x="2152" y="808"/>
                  <a:pt x="2154" y="808"/>
                </a:cubicBezTo>
                <a:cubicBezTo>
                  <a:pt x="2161" y="810"/>
                  <a:pt x="2174" y="809"/>
                  <a:pt x="2181" y="808"/>
                </a:cubicBezTo>
                <a:cubicBezTo>
                  <a:pt x="2183" y="808"/>
                  <a:pt x="2183" y="807"/>
                  <a:pt x="2185" y="807"/>
                </a:cubicBezTo>
                <a:cubicBezTo>
                  <a:pt x="2186" y="807"/>
                  <a:pt x="2187" y="808"/>
                  <a:pt x="2189" y="808"/>
                </a:cubicBezTo>
                <a:cubicBezTo>
                  <a:pt x="2202" y="809"/>
                  <a:pt x="2218" y="809"/>
                  <a:pt x="2229" y="808"/>
                </a:cubicBezTo>
                <a:cubicBezTo>
                  <a:pt x="2231" y="808"/>
                  <a:pt x="2233" y="807"/>
                  <a:pt x="2234" y="807"/>
                </a:cubicBezTo>
                <a:cubicBezTo>
                  <a:pt x="2236" y="807"/>
                  <a:pt x="2236" y="808"/>
                  <a:pt x="2239" y="808"/>
                </a:cubicBezTo>
                <a:cubicBezTo>
                  <a:pt x="2247" y="809"/>
                  <a:pt x="2240" y="806"/>
                  <a:pt x="2244" y="805"/>
                </a:cubicBezTo>
                <a:cubicBezTo>
                  <a:pt x="2248" y="809"/>
                  <a:pt x="2258" y="808"/>
                  <a:pt x="2266" y="808"/>
                </a:cubicBezTo>
                <a:cubicBezTo>
                  <a:pt x="2266" y="805"/>
                  <a:pt x="2268" y="805"/>
                  <a:pt x="2270" y="803"/>
                </a:cubicBezTo>
                <a:cubicBezTo>
                  <a:pt x="2263" y="805"/>
                  <a:pt x="2259" y="802"/>
                  <a:pt x="2254" y="802"/>
                </a:cubicBezTo>
                <a:cubicBezTo>
                  <a:pt x="2254" y="802"/>
                  <a:pt x="2254" y="803"/>
                  <a:pt x="2254" y="803"/>
                </a:cubicBezTo>
                <a:cubicBezTo>
                  <a:pt x="2253" y="804"/>
                  <a:pt x="2252" y="802"/>
                  <a:pt x="2252" y="802"/>
                </a:cubicBezTo>
                <a:cubicBezTo>
                  <a:pt x="2251" y="802"/>
                  <a:pt x="2250" y="804"/>
                  <a:pt x="2249" y="803"/>
                </a:cubicBezTo>
                <a:cubicBezTo>
                  <a:pt x="2246" y="803"/>
                  <a:pt x="2247" y="802"/>
                  <a:pt x="2246" y="803"/>
                </a:cubicBezTo>
                <a:cubicBezTo>
                  <a:pt x="2243" y="806"/>
                  <a:pt x="2231" y="802"/>
                  <a:pt x="2231" y="802"/>
                </a:cubicBezTo>
                <a:cubicBezTo>
                  <a:pt x="2229" y="801"/>
                  <a:pt x="2223" y="801"/>
                  <a:pt x="2220" y="802"/>
                </a:cubicBezTo>
                <a:cubicBezTo>
                  <a:pt x="2219" y="802"/>
                  <a:pt x="2220" y="806"/>
                  <a:pt x="2218" y="805"/>
                </a:cubicBezTo>
                <a:cubicBezTo>
                  <a:pt x="2221" y="800"/>
                  <a:pt x="2216" y="804"/>
                  <a:pt x="2214" y="803"/>
                </a:cubicBezTo>
                <a:cubicBezTo>
                  <a:pt x="2210" y="803"/>
                  <a:pt x="2207" y="801"/>
                  <a:pt x="2202" y="802"/>
                </a:cubicBezTo>
                <a:cubicBezTo>
                  <a:pt x="2199" y="802"/>
                  <a:pt x="2197" y="806"/>
                  <a:pt x="2194" y="805"/>
                </a:cubicBezTo>
                <a:cubicBezTo>
                  <a:pt x="2191" y="803"/>
                  <a:pt x="2188" y="800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77" y="797"/>
                  <a:pt x="2171" y="800"/>
                  <a:pt x="2166" y="800"/>
                </a:cubicBezTo>
                <a:cubicBezTo>
                  <a:pt x="2163" y="800"/>
                  <a:pt x="2162" y="799"/>
                  <a:pt x="2159" y="799"/>
                </a:cubicBezTo>
                <a:cubicBezTo>
                  <a:pt x="2154" y="798"/>
                  <a:pt x="2148" y="799"/>
                  <a:pt x="2142" y="799"/>
                </a:cubicBezTo>
                <a:cubicBezTo>
                  <a:pt x="2139" y="798"/>
                  <a:pt x="2138" y="797"/>
                  <a:pt x="2137" y="799"/>
                </a:cubicBezTo>
                <a:cubicBezTo>
                  <a:pt x="2136" y="800"/>
                  <a:pt x="2131" y="797"/>
                  <a:pt x="2131" y="797"/>
                </a:cubicBezTo>
                <a:cubicBezTo>
                  <a:pt x="2131" y="797"/>
                  <a:pt x="2130" y="798"/>
                  <a:pt x="2129" y="799"/>
                </a:cubicBezTo>
                <a:cubicBezTo>
                  <a:pt x="2124" y="800"/>
                  <a:pt x="2123" y="797"/>
                  <a:pt x="2121" y="797"/>
                </a:cubicBezTo>
                <a:cubicBezTo>
                  <a:pt x="2121" y="797"/>
                  <a:pt x="2120" y="799"/>
                  <a:pt x="2119" y="799"/>
                </a:cubicBezTo>
                <a:cubicBezTo>
                  <a:pt x="2113" y="801"/>
                  <a:pt x="2105" y="797"/>
                  <a:pt x="2103" y="797"/>
                </a:cubicBezTo>
                <a:cubicBezTo>
                  <a:pt x="2098" y="796"/>
                  <a:pt x="2095" y="798"/>
                  <a:pt x="2092" y="799"/>
                </a:cubicBezTo>
                <a:cubicBezTo>
                  <a:pt x="2084" y="800"/>
                  <a:pt x="2072" y="798"/>
                  <a:pt x="2068" y="797"/>
                </a:cubicBezTo>
                <a:cubicBezTo>
                  <a:pt x="2066" y="797"/>
                  <a:pt x="2060" y="799"/>
                  <a:pt x="2062" y="794"/>
                </a:cubicBezTo>
                <a:cubicBezTo>
                  <a:pt x="2065" y="790"/>
                  <a:pt x="2071" y="794"/>
                  <a:pt x="2075" y="794"/>
                </a:cubicBezTo>
                <a:cubicBezTo>
                  <a:pt x="2078" y="794"/>
                  <a:pt x="2081" y="794"/>
                  <a:pt x="2084" y="794"/>
                </a:cubicBezTo>
                <a:cubicBezTo>
                  <a:pt x="2085" y="791"/>
                  <a:pt x="2082" y="790"/>
                  <a:pt x="2085" y="789"/>
                </a:cubicBezTo>
                <a:cubicBezTo>
                  <a:pt x="2085" y="791"/>
                  <a:pt x="2087" y="790"/>
                  <a:pt x="2089" y="791"/>
                </a:cubicBezTo>
                <a:cubicBezTo>
                  <a:pt x="2096" y="792"/>
                  <a:pt x="2095" y="791"/>
                  <a:pt x="2100" y="791"/>
                </a:cubicBezTo>
                <a:cubicBezTo>
                  <a:pt x="2110" y="790"/>
                  <a:pt x="2125" y="791"/>
                  <a:pt x="2129" y="792"/>
                </a:cubicBezTo>
                <a:cubicBezTo>
                  <a:pt x="2136" y="794"/>
                  <a:pt x="2138" y="789"/>
                  <a:pt x="2142" y="789"/>
                </a:cubicBezTo>
                <a:cubicBezTo>
                  <a:pt x="2142" y="789"/>
                  <a:pt x="2144" y="791"/>
                  <a:pt x="2145" y="791"/>
                </a:cubicBezTo>
                <a:cubicBezTo>
                  <a:pt x="2152" y="792"/>
                  <a:pt x="2159" y="790"/>
                  <a:pt x="2165" y="791"/>
                </a:cubicBezTo>
                <a:cubicBezTo>
                  <a:pt x="2165" y="785"/>
                  <a:pt x="2158" y="788"/>
                  <a:pt x="2155" y="788"/>
                </a:cubicBezTo>
                <a:cubicBezTo>
                  <a:pt x="2147" y="787"/>
                  <a:pt x="2140" y="787"/>
                  <a:pt x="2136" y="786"/>
                </a:cubicBezTo>
                <a:cubicBezTo>
                  <a:pt x="2129" y="785"/>
                  <a:pt x="2126" y="788"/>
                  <a:pt x="2121" y="788"/>
                </a:cubicBezTo>
                <a:cubicBezTo>
                  <a:pt x="2118" y="788"/>
                  <a:pt x="2118" y="786"/>
                  <a:pt x="2115" y="786"/>
                </a:cubicBezTo>
                <a:cubicBezTo>
                  <a:pt x="2110" y="785"/>
                  <a:pt x="2103" y="785"/>
                  <a:pt x="2097" y="786"/>
                </a:cubicBezTo>
                <a:cubicBezTo>
                  <a:pt x="2095" y="786"/>
                  <a:pt x="2095" y="788"/>
                  <a:pt x="2093" y="788"/>
                </a:cubicBezTo>
                <a:cubicBezTo>
                  <a:pt x="2087" y="787"/>
                  <a:pt x="2082" y="785"/>
                  <a:pt x="2077" y="784"/>
                </a:cubicBezTo>
                <a:cubicBezTo>
                  <a:pt x="2073" y="784"/>
                  <a:pt x="2068" y="784"/>
                  <a:pt x="2064" y="784"/>
                </a:cubicBezTo>
                <a:cubicBezTo>
                  <a:pt x="2062" y="784"/>
                  <a:pt x="2054" y="787"/>
                  <a:pt x="2056" y="781"/>
                </a:cubicBezTo>
                <a:cubicBezTo>
                  <a:pt x="2066" y="779"/>
                  <a:pt x="2078" y="781"/>
                  <a:pt x="2082" y="776"/>
                </a:cubicBezTo>
                <a:cubicBezTo>
                  <a:pt x="2075" y="775"/>
                  <a:pt x="2065" y="779"/>
                  <a:pt x="2061" y="775"/>
                </a:cubicBezTo>
                <a:cubicBezTo>
                  <a:pt x="2062" y="773"/>
                  <a:pt x="2065" y="773"/>
                  <a:pt x="2066" y="772"/>
                </a:cubicBezTo>
                <a:cubicBezTo>
                  <a:pt x="2089" y="770"/>
                  <a:pt x="2099" y="771"/>
                  <a:pt x="2121" y="770"/>
                </a:cubicBezTo>
                <a:cubicBezTo>
                  <a:pt x="2121" y="765"/>
                  <a:pt x="2114" y="767"/>
                  <a:pt x="2111" y="767"/>
                </a:cubicBezTo>
                <a:cubicBezTo>
                  <a:pt x="2106" y="767"/>
                  <a:pt x="2102" y="767"/>
                  <a:pt x="2097" y="767"/>
                </a:cubicBezTo>
                <a:cubicBezTo>
                  <a:pt x="2095" y="767"/>
                  <a:pt x="2095" y="766"/>
                  <a:pt x="2092" y="765"/>
                </a:cubicBezTo>
                <a:cubicBezTo>
                  <a:pt x="2085" y="765"/>
                  <a:pt x="2072" y="766"/>
                  <a:pt x="2071" y="759"/>
                </a:cubicBezTo>
                <a:cubicBezTo>
                  <a:pt x="2094" y="756"/>
                  <a:pt x="2126" y="757"/>
                  <a:pt x="2149" y="759"/>
                </a:cubicBezTo>
                <a:cubicBezTo>
                  <a:pt x="2150" y="757"/>
                  <a:pt x="2152" y="756"/>
                  <a:pt x="2154" y="754"/>
                </a:cubicBezTo>
                <a:cubicBezTo>
                  <a:pt x="2180" y="754"/>
                  <a:pt x="2198" y="757"/>
                  <a:pt x="2221" y="754"/>
                </a:cubicBezTo>
                <a:cubicBezTo>
                  <a:pt x="2223" y="754"/>
                  <a:pt x="2226" y="755"/>
                  <a:pt x="2226" y="753"/>
                </a:cubicBezTo>
                <a:cubicBezTo>
                  <a:pt x="2214" y="752"/>
                  <a:pt x="2201" y="754"/>
                  <a:pt x="2189" y="753"/>
                </a:cubicBezTo>
                <a:cubicBezTo>
                  <a:pt x="2183" y="752"/>
                  <a:pt x="2186" y="752"/>
                  <a:pt x="2183" y="753"/>
                </a:cubicBezTo>
                <a:cubicBezTo>
                  <a:pt x="2172" y="755"/>
                  <a:pt x="2158" y="752"/>
                  <a:pt x="2152" y="751"/>
                </a:cubicBezTo>
                <a:cubicBezTo>
                  <a:pt x="2144" y="750"/>
                  <a:pt x="2136" y="751"/>
                  <a:pt x="2128" y="751"/>
                </a:cubicBezTo>
                <a:cubicBezTo>
                  <a:pt x="2126" y="751"/>
                  <a:pt x="2126" y="750"/>
                  <a:pt x="2123" y="750"/>
                </a:cubicBezTo>
                <a:cubicBezTo>
                  <a:pt x="2116" y="748"/>
                  <a:pt x="2113" y="752"/>
                  <a:pt x="2110" y="750"/>
                </a:cubicBezTo>
                <a:cubicBezTo>
                  <a:pt x="2108" y="746"/>
                  <a:pt x="2097" y="753"/>
                  <a:pt x="2101" y="745"/>
                </a:cubicBezTo>
                <a:cubicBezTo>
                  <a:pt x="2109" y="745"/>
                  <a:pt x="2117" y="745"/>
                  <a:pt x="2125" y="745"/>
                </a:cubicBezTo>
                <a:cubicBezTo>
                  <a:pt x="2127" y="745"/>
                  <a:pt x="2131" y="744"/>
                  <a:pt x="2128" y="743"/>
                </a:cubicBezTo>
                <a:cubicBezTo>
                  <a:pt x="2126" y="743"/>
                  <a:pt x="2124" y="743"/>
                  <a:pt x="2122" y="743"/>
                </a:cubicBezTo>
                <a:cubicBezTo>
                  <a:pt x="2122" y="740"/>
                  <a:pt x="2121" y="741"/>
                  <a:pt x="2119" y="740"/>
                </a:cubicBezTo>
                <a:cubicBezTo>
                  <a:pt x="2115" y="739"/>
                  <a:pt x="2110" y="739"/>
                  <a:pt x="2105" y="738"/>
                </a:cubicBezTo>
                <a:cubicBezTo>
                  <a:pt x="2102" y="738"/>
                  <a:pt x="2102" y="737"/>
                  <a:pt x="2098" y="737"/>
                </a:cubicBezTo>
                <a:cubicBezTo>
                  <a:pt x="2095" y="737"/>
                  <a:pt x="2091" y="739"/>
                  <a:pt x="2089" y="738"/>
                </a:cubicBezTo>
                <a:cubicBezTo>
                  <a:pt x="2087" y="738"/>
                  <a:pt x="2086" y="737"/>
                  <a:pt x="2084" y="737"/>
                </a:cubicBezTo>
                <a:cubicBezTo>
                  <a:pt x="2081" y="736"/>
                  <a:pt x="2078" y="735"/>
                  <a:pt x="2076" y="735"/>
                </a:cubicBezTo>
                <a:cubicBezTo>
                  <a:pt x="2074" y="735"/>
                  <a:pt x="2072" y="737"/>
                  <a:pt x="2071" y="737"/>
                </a:cubicBezTo>
                <a:cubicBezTo>
                  <a:pt x="2071" y="737"/>
                  <a:pt x="2069" y="734"/>
                  <a:pt x="2066" y="735"/>
                </a:cubicBezTo>
                <a:cubicBezTo>
                  <a:pt x="2065" y="739"/>
                  <a:pt x="2071" y="740"/>
                  <a:pt x="2064" y="740"/>
                </a:cubicBezTo>
                <a:cubicBezTo>
                  <a:pt x="2062" y="741"/>
                  <a:pt x="2065" y="737"/>
                  <a:pt x="2065" y="737"/>
                </a:cubicBezTo>
                <a:cubicBezTo>
                  <a:pt x="2062" y="735"/>
                  <a:pt x="2058" y="737"/>
                  <a:pt x="2055" y="735"/>
                </a:cubicBezTo>
                <a:cubicBezTo>
                  <a:pt x="2055" y="735"/>
                  <a:pt x="2055" y="732"/>
                  <a:pt x="2055" y="732"/>
                </a:cubicBezTo>
                <a:cubicBezTo>
                  <a:pt x="2055" y="732"/>
                  <a:pt x="2053" y="732"/>
                  <a:pt x="2052" y="732"/>
                </a:cubicBezTo>
                <a:cubicBezTo>
                  <a:pt x="2050" y="732"/>
                  <a:pt x="2049" y="731"/>
                  <a:pt x="2047" y="730"/>
                </a:cubicBezTo>
                <a:cubicBezTo>
                  <a:pt x="2044" y="730"/>
                  <a:pt x="2047" y="727"/>
                  <a:pt x="2046" y="724"/>
                </a:cubicBezTo>
                <a:cubicBezTo>
                  <a:pt x="2045" y="723"/>
                  <a:pt x="2042" y="724"/>
                  <a:pt x="2043" y="723"/>
                </a:cubicBezTo>
                <a:cubicBezTo>
                  <a:pt x="2047" y="722"/>
                  <a:pt x="2050" y="722"/>
                  <a:pt x="2052" y="719"/>
                </a:cubicBezTo>
                <a:cubicBezTo>
                  <a:pt x="2046" y="719"/>
                  <a:pt x="2040" y="719"/>
                  <a:pt x="2033" y="719"/>
                </a:cubicBezTo>
                <a:cubicBezTo>
                  <a:pt x="2029" y="725"/>
                  <a:pt x="2022" y="723"/>
                  <a:pt x="2014" y="724"/>
                </a:cubicBezTo>
                <a:cubicBezTo>
                  <a:pt x="2012" y="725"/>
                  <a:pt x="2011" y="726"/>
                  <a:pt x="2009" y="726"/>
                </a:cubicBezTo>
                <a:cubicBezTo>
                  <a:pt x="2006" y="726"/>
                  <a:pt x="2005" y="725"/>
                  <a:pt x="2002" y="724"/>
                </a:cubicBezTo>
                <a:cubicBezTo>
                  <a:pt x="2000" y="724"/>
                  <a:pt x="1996" y="725"/>
                  <a:pt x="1996" y="723"/>
                </a:cubicBezTo>
                <a:cubicBezTo>
                  <a:pt x="1999" y="718"/>
                  <a:pt x="2012" y="721"/>
                  <a:pt x="2016" y="718"/>
                </a:cubicBezTo>
                <a:cubicBezTo>
                  <a:pt x="2005" y="715"/>
                  <a:pt x="1991" y="716"/>
                  <a:pt x="1979" y="715"/>
                </a:cubicBezTo>
                <a:cubicBezTo>
                  <a:pt x="1981" y="710"/>
                  <a:pt x="1980" y="710"/>
                  <a:pt x="1977" y="707"/>
                </a:cubicBezTo>
                <a:cubicBezTo>
                  <a:pt x="1984" y="705"/>
                  <a:pt x="1990" y="703"/>
                  <a:pt x="1997" y="702"/>
                </a:cubicBezTo>
                <a:cubicBezTo>
                  <a:pt x="1998" y="702"/>
                  <a:pt x="2000" y="702"/>
                  <a:pt x="2000" y="700"/>
                </a:cubicBezTo>
                <a:cubicBezTo>
                  <a:pt x="1989" y="703"/>
                  <a:pt x="1976" y="702"/>
                  <a:pt x="1965" y="704"/>
                </a:cubicBezTo>
                <a:cubicBezTo>
                  <a:pt x="1963" y="704"/>
                  <a:pt x="1963" y="705"/>
                  <a:pt x="1961" y="705"/>
                </a:cubicBezTo>
                <a:cubicBezTo>
                  <a:pt x="1958" y="706"/>
                  <a:pt x="1957" y="705"/>
                  <a:pt x="1955" y="707"/>
                </a:cubicBezTo>
                <a:cubicBezTo>
                  <a:pt x="1952" y="710"/>
                  <a:pt x="1939" y="705"/>
                  <a:pt x="1939" y="705"/>
                </a:cubicBezTo>
                <a:cubicBezTo>
                  <a:pt x="1936" y="705"/>
                  <a:pt x="1932" y="706"/>
                  <a:pt x="1929" y="704"/>
                </a:cubicBezTo>
                <a:cubicBezTo>
                  <a:pt x="1921" y="711"/>
                  <a:pt x="1908" y="704"/>
                  <a:pt x="1897" y="707"/>
                </a:cubicBezTo>
                <a:cubicBezTo>
                  <a:pt x="1897" y="705"/>
                  <a:pt x="1896" y="705"/>
                  <a:pt x="1894" y="705"/>
                </a:cubicBezTo>
                <a:cubicBezTo>
                  <a:pt x="1894" y="703"/>
                  <a:pt x="1894" y="701"/>
                  <a:pt x="1894" y="699"/>
                </a:cubicBezTo>
                <a:cubicBezTo>
                  <a:pt x="1892" y="699"/>
                  <a:pt x="1889" y="699"/>
                  <a:pt x="1889" y="697"/>
                </a:cubicBezTo>
                <a:cubicBezTo>
                  <a:pt x="1898" y="696"/>
                  <a:pt x="1899" y="702"/>
                  <a:pt x="1908" y="700"/>
                </a:cubicBezTo>
                <a:cubicBezTo>
                  <a:pt x="1909" y="698"/>
                  <a:pt x="1908" y="696"/>
                  <a:pt x="1910" y="696"/>
                </a:cubicBezTo>
                <a:cubicBezTo>
                  <a:pt x="1913" y="695"/>
                  <a:pt x="1914" y="697"/>
                  <a:pt x="1917" y="697"/>
                </a:cubicBezTo>
                <a:cubicBezTo>
                  <a:pt x="1917" y="697"/>
                  <a:pt x="1917" y="694"/>
                  <a:pt x="1918" y="694"/>
                </a:cubicBezTo>
                <a:cubicBezTo>
                  <a:pt x="1918" y="694"/>
                  <a:pt x="1919" y="695"/>
                  <a:pt x="1920" y="696"/>
                </a:cubicBezTo>
                <a:cubicBezTo>
                  <a:pt x="1924" y="697"/>
                  <a:pt x="1925" y="694"/>
                  <a:pt x="1928" y="694"/>
                </a:cubicBezTo>
                <a:cubicBezTo>
                  <a:pt x="1931" y="694"/>
                  <a:pt x="1935" y="696"/>
                  <a:pt x="1938" y="692"/>
                </a:cubicBezTo>
                <a:cubicBezTo>
                  <a:pt x="1937" y="692"/>
                  <a:pt x="1936" y="691"/>
                  <a:pt x="1936" y="689"/>
                </a:cubicBezTo>
                <a:cubicBezTo>
                  <a:pt x="1940" y="692"/>
                  <a:pt x="1942" y="688"/>
                  <a:pt x="1943" y="686"/>
                </a:cubicBezTo>
                <a:cubicBezTo>
                  <a:pt x="1945" y="682"/>
                  <a:pt x="1947" y="685"/>
                  <a:pt x="1949" y="683"/>
                </a:cubicBezTo>
                <a:cubicBezTo>
                  <a:pt x="1950" y="682"/>
                  <a:pt x="1949" y="679"/>
                  <a:pt x="1951" y="680"/>
                </a:cubicBezTo>
                <a:cubicBezTo>
                  <a:pt x="1957" y="680"/>
                  <a:pt x="1960" y="679"/>
                  <a:pt x="1964" y="678"/>
                </a:cubicBezTo>
                <a:cubicBezTo>
                  <a:pt x="1965" y="674"/>
                  <a:pt x="1962" y="673"/>
                  <a:pt x="1961" y="670"/>
                </a:cubicBezTo>
                <a:cubicBezTo>
                  <a:pt x="1974" y="667"/>
                  <a:pt x="1984" y="663"/>
                  <a:pt x="1999" y="662"/>
                </a:cubicBezTo>
                <a:cubicBezTo>
                  <a:pt x="1998" y="658"/>
                  <a:pt x="2005" y="661"/>
                  <a:pt x="2005" y="658"/>
                </a:cubicBezTo>
                <a:cubicBezTo>
                  <a:pt x="1998" y="659"/>
                  <a:pt x="1990" y="661"/>
                  <a:pt x="1983" y="661"/>
                </a:cubicBezTo>
                <a:cubicBezTo>
                  <a:pt x="1980" y="661"/>
                  <a:pt x="1976" y="662"/>
                  <a:pt x="1975" y="659"/>
                </a:cubicBezTo>
                <a:cubicBezTo>
                  <a:pt x="1979" y="654"/>
                  <a:pt x="1993" y="656"/>
                  <a:pt x="1996" y="653"/>
                </a:cubicBezTo>
                <a:cubicBezTo>
                  <a:pt x="1996" y="652"/>
                  <a:pt x="1999" y="653"/>
                  <a:pt x="1999" y="653"/>
                </a:cubicBezTo>
                <a:cubicBezTo>
                  <a:pt x="2003" y="652"/>
                  <a:pt x="2010" y="650"/>
                  <a:pt x="2012" y="650"/>
                </a:cubicBezTo>
                <a:cubicBezTo>
                  <a:pt x="2013" y="649"/>
                  <a:pt x="2015" y="650"/>
                  <a:pt x="2015" y="648"/>
                </a:cubicBezTo>
                <a:cubicBezTo>
                  <a:pt x="2012" y="647"/>
                  <a:pt x="2017" y="646"/>
                  <a:pt x="2017" y="645"/>
                </a:cubicBezTo>
                <a:cubicBezTo>
                  <a:pt x="2018" y="643"/>
                  <a:pt x="2016" y="641"/>
                  <a:pt x="2016" y="640"/>
                </a:cubicBezTo>
                <a:cubicBezTo>
                  <a:pt x="2016" y="640"/>
                  <a:pt x="2019" y="638"/>
                  <a:pt x="2018" y="635"/>
                </a:cubicBezTo>
                <a:cubicBezTo>
                  <a:pt x="2014" y="635"/>
                  <a:pt x="2014" y="637"/>
                  <a:pt x="2013" y="639"/>
                </a:cubicBezTo>
                <a:cubicBezTo>
                  <a:pt x="2008" y="635"/>
                  <a:pt x="1999" y="638"/>
                  <a:pt x="1996" y="639"/>
                </a:cubicBezTo>
                <a:cubicBezTo>
                  <a:pt x="1993" y="639"/>
                  <a:pt x="1992" y="638"/>
                  <a:pt x="1990" y="640"/>
                </a:cubicBezTo>
                <a:cubicBezTo>
                  <a:pt x="1988" y="642"/>
                  <a:pt x="1976" y="641"/>
                  <a:pt x="1977" y="637"/>
                </a:cubicBezTo>
                <a:cubicBezTo>
                  <a:pt x="1983" y="635"/>
                  <a:pt x="1998" y="634"/>
                  <a:pt x="2003" y="632"/>
                </a:cubicBezTo>
                <a:cubicBezTo>
                  <a:pt x="2007" y="631"/>
                  <a:pt x="2010" y="630"/>
                  <a:pt x="2013" y="629"/>
                </a:cubicBezTo>
                <a:cubicBezTo>
                  <a:pt x="2015" y="629"/>
                  <a:pt x="2015" y="631"/>
                  <a:pt x="2018" y="631"/>
                </a:cubicBezTo>
                <a:cubicBezTo>
                  <a:pt x="2018" y="631"/>
                  <a:pt x="2018" y="629"/>
                  <a:pt x="2019" y="629"/>
                </a:cubicBezTo>
                <a:cubicBezTo>
                  <a:pt x="2022" y="628"/>
                  <a:pt x="2023" y="628"/>
                  <a:pt x="2024" y="627"/>
                </a:cubicBezTo>
                <a:cubicBezTo>
                  <a:pt x="2027" y="626"/>
                  <a:pt x="2031" y="625"/>
                  <a:pt x="2033" y="624"/>
                </a:cubicBezTo>
                <a:cubicBezTo>
                  <a:pt x="2042" y="622"/>
                  <a:pt x="2034" y="625"/>
                  <a:pt x="2033" y="621"/>
                </a:cubicBezTo>
                <a:cubicBezTo>
                  <a:pt x="2043" y="625"/>
                  <a:pt x="2053" y="621"/>
                  <a:pt x="2065" y="621"/>
                </a:cubicBezTo>
                <a:cubicBezTo>
                  <a:pt x="2067" y="619"/>
                  <a:pt x="2071" y="618"/>
                  <a:pt x="2070" y="613"/>
                </a:cubicBezTo>
                <a:cubicBezTo>
                  <a:pt x="2050" y="617"/>
                  <a:pt x="2020" y="619"/>
                  <a:pt x="2004" y="623"/>
                </a:cubicBezTo>
                <a:cubicBezTo>
                  <a:pt x="2002" y="623"/>
                  <a:pt x="2000" y="622"/>
                  <a:pt x="1999" y="623"/>
                </a:cubicBezTo>
                <a:cubicBezTo>
                  <a:pt x="1996" y="623"/>
                  <a:pt x="1997" y="624"/>
                  <a:pt x="1996" y="623"/>
                </a:cubicBezTo>
                <a:cubicBezTo>
                  <a:pt x="1994" y="622"/>
                  <a:pt x="1990" y="624"/>
                  <a:pt x="1991" y="621"/>
                </a:cubicBezTo>
                <a:cubicBezTo>
                  <a:pt x="1991" y="616"/>
                  <a:pt x="1997" y="619"/>
                  <a:pt x="1999" y="618"/>
                </a:cubicBezTo>
                <a:cubicBezTo>
                  <a:pt x="1999" y="618"/>
                  <a:pt x="1999" y="616"/>
                  <a:pt x="1999" y="616"/>
                </a:cubicBezTo>
                <a:cubicBezTo>
                  <a:pt x="1999" y="616"/>
                  <a:pt x="2002" y="616"/>
                  <a:pt x="2002" y="616"/>
                </a:cubicBezTo>
                <a:cubicBezTo>
                  <a:pt x="2007" y="615"/>
                  <a:pt x="2015" y="615"/>
                  <a:pt x="2017" y="613"/>
                </a:cubicBezTo>
                <a:cubicBezTo>
                  <a:pt x="2021" y="611"/>
                  <a:pt x="2021" y="614"/>
                  <a:pt x="2023" y="613"/>
                </a:cubicBezTo>
                <a:cubicBezTo>
                  <a:pt x="2024" y="613"/>
                  <a:pt x="2025" y="610"/>
                  <a:pt x="2027" y="610"/>
                </a:cubicBezTo>
                <a:cubicBezTo>
                  <a:pt x="2032" y="609"/>
                  <a:pt x="2040" y="609"/>
                  <a:pt x="2042" y="607"/>
                </a:cubicBezTo>
                <a:cubicBezTo>
                  <a:pt x="2044" y="604"/>
                  <a:pt x="2054" y="609"/>
                  <a:pt x="2058" y="607"/>
                </a:cubicBezTo>
                <a:cubicBezTo>
                  <a:pt x="2058" y="604"/>
                  <a:pt x="2063" y="606"/>
                  <a:pt x="2063" y="602"/>
                </a:cubicBezTo>
                <a:cubicBezTo>
                  <a:pt x="2055" y="600"/>
                  <a:pt x="2047" y="605"/>
                  <a:pt x="2042" y="604"/>
                </a:cubicBezTo>
                <a:cubicBezTo>
                  <a:pt x="2038" y="603"/>
                  <a:pt x="2040" y="603"/>
                  <a:pt x="2037" y="604"/>
                </a:cubicBezTo>
                <a:cubicBezTo>
                  <a:pt x="2033" y="604"/>
                  <a:pt x="2035" y="602"/>
                  <a:pt x="2034" y="600"/>
                </a:cubicBezTo>
                <a:cubicBezTo>
                  <a:pt x="2033" y="600"/>
                  <a:pt x="2031" y="601"/>
                  <a:pt x="2030" y="600"/>
                </a:cubicBezTo>
                <a:cubicBezTo>
                  <a:pt x="2025" y="600"/>
                  <a:pt x="2025" y="603"/>
                  <a:pt x="2022" y="600"/>
                </a:cubicBezTo>
                <a:cubicBezTo>
                  <a:pt x="2022" y="600"/>
                  <a:pt x="2020" y="601"/>
                  <a:pt x="2019" y="600"/>
                </a:cubicBezTo>
                <a:cubicBezTo>
                  <a:pt x="2014" y="600"/>
                  <a:pt x="2013" y="599"/>
                  <a:pt x="2009" y="599"/>
                </a:cubicBezTo>
                <a:cubicBezTo>
                  <a:pt x="2003" y="598"/>
                  <a:pt x="1998" y="600"/>
                  <a:pt x="1995" y="600"/>
                </a:cubicBezTo>
                <a:cubicBezTo>
                  <a:pt x="1992" y="601"/>
                  <a:pt x="1988" y="602"/>
                  <a:pt x="1985" y="599"/>
                </a:cubicBezTo>
                <a:cubicBezTo>
                  <a:pt x="1987" y="596"/>
                  <a:pt x="1989" y="594"/>
                  <a:pt x="1992" y="593"/>
                </a:cubicBezTo>
                <a:cubicBezTo>
                  <a:pt x="1993" y="596"/>
                  <a:pt x="2000" y="593"/>
                  <a:pt x="2003" y="594"/>
                </a:cubicBezTo>
                <a:cubicBezTo>
                  <a:pt x="2006" y="590"/>
                  <a:pt x="1995" y="590"/>
                  <a:pt x="2000" y="588"/>
                </a:cubicBezTo>
                <a:cubicBezTo>
                  <a:pt x="2004" y="592"/>
                  <a:pt x="2008" y="587"/>
                  <a:pt x="2012" y="588"/>
                </a:cubicBezTo>
                <a:cubicBezTo>
                  <a:pt x="2012" y="588"/>
                  <a:pt x="2011" y="593"/>
                  <a:pt x="2015" y="591"/>
                </a:cubicBezTo>
                <a:cubicBezTo>
                  <a:pt x="2020" y="590"/>
                  <a:pt x="2015" y="587"/>
                  <a:pt x="2018" y="586"/>
                </a:cubicBezTo>
                <a:cubicBezTo>
                  <a:pt x="2032" y="587"/>
                  <a:pt x="2041" y="583"/>
                  <a:pt x="2052" y="581"/>
                </a:cubicBezTo>
                <a:cubicBezTo>
                  <a:pt x="2055" y="582"/>
                  <a:pt x="2059" y="581"/>
                  <a:pt x="2056" y="580"/>
                </a:cubicBezTo>
                <a:cubicBezTo>
                  <a:pt x="2045" y="579"/>
                  <a:pt x="2040" y="582"/>
                  <a:pt x="2033" y="583"/>
                </a:cubicBezTo>
                <a:cubicBezTo>
                  <a:pt x="2030" y="583"/>
                  <a:pt x="2027" y="583"/>
                  <a:pt x="2025" y="583"/>
                </a:cubicBezTo>
                <a:cubicBezTo>
                  <a:pt x="2023" y="583"/>
                  <a:pt x="2023" y="585"/>
                  <a:pt x="2021" y="585"/>
                </a:cubicBezTo>
                <a:cubicBezTo>
                  <a:pt x="2021" y="585"/>
                  <a:pt x="2021" y="583"/>
                  <a:pt x="2018" y="583"/>
                </a:cubicBezTo>
                <a:cubicBezTo>
                  <a:pt x="2018" y="583"/>
                  <a:pt x="2018" y="584"/>
                  <a:pt x="2018" y="585"/>
                </a:cubicBezTo>
                <a:cubicBezTo>
                  <a:pt x="2018" y="585"/>
                  <a:pt x="2016" y="584"/>
                  <a:pt x="2015" y="585"/>
                </a:cubicBezTo>
                <a:cubicBezTo>
                  <a:pt x="2010" y="586"/>
                  <a:pt x="2008" y="585"/>
                  <a:pt x="2007" y="586"/>
                </a:cubicBezTo>
                <a:cubicBezTo>
                  <a:pt x="2007" y="586"/>
                  <a:pt x="2004" y="586"/>
                  <a:pt x="2004" y="586"/>
                </a:cubicBezTo>
                <a:cubicBezTo>
                  <a:pt x="1997" y="587"/>
                  <a:pt x="1994" y="587"/>
                  <a:pt x="1991" y="588"/>
                </a:cubicBezTo>
                <a:cubicBezTo>
                  <a:pt x="1984" y="588"/>
                  <a:pt x="1978" y="589"/>
                  <a:pt x="1974" y="589"/>
                </a:cubicBezTo>
                <a:cubicBezTo>
                  <a:pt x="1972" y="590"/>
                  <a:pt x="1967" y="589"/>
                  <a:pt x="1965" y="589"/>
                </a:cubicBezTo>
                <a:cubicBezTo>
                  <a:pt x="1961" y="589"/>
                  <a:pt x="1957" y="591"/>
                  <a:pt x="1955" y="588"/>
                </a:cubicBezTo>
                <a:cubicBezTo>
                  <a:pt x="1958" y="584"/>
                  <a:pt x="1968" y="586"/>
                  <a:pt x="1971" y="581"/>
                </a:cubicBezTo>
                <a:cubicBezTo>
                  <a:pt x="1966" y="581"/>
                  <a:pt x="1957" y="584"/>
                  <a:pt x="1957" y="578"/>
                </a:cubicBezTo>
                <a:cubicBezTo>
                  <a:pt x="1962" y="577"/>
                  <a:pt x="1960" y="577"/>
                  <a:pt x="1963" y="580"/>
                </a:cubicBezTo>
                <a:cubicBezTo>
                  <a:pt x="1965" y="573"/>
                  <a:pt x="1956" y="576"/>
                  <a:pt x="1951" y="575"/>
                </a:cubicBezTo>
                <a:cubicBezTo>
                  <a:pt x="1947" y="577"/>
                  <a:pt x="1952" y="579"/>
                  <a:pt x="1949" y="580"/>
                </a:cubicBezTo>
                <a:cubicBezTo>
                  <a:pt x="1948" y="579"/>
                  <a:pt x="1947" y="579"/>
                  <a:pt x="1947" y="577"/>
                </a:cubicBezTo>
                <a:cubicBezTo>
                  <a:pt x="1945" y="576"/>
                  <a:pt x="1939" y="579"/>
                  <a:pt x="1939" y="575"/>
                </a:cubicBezTo>
                <a:cubicBezTo>
                  <a:pt x="1945" y="569"/>
                  <a:pt x="1955" y="572"/>
                  <a:pt x="1964" y="570"/>
                </a:cubicBezTo>
                <a:cubicBezTo>
                  <a:pt x="1967" y="570"/>
                  <a:pt x="1971" y="568"/>
                  <a:pt x="1975" y="567"/>
                </a:cubicBezTo>
                <a:cubicBezTo>
                  <a:pt x="1983" y="566"/>
                  <a:pt x="1991" y="567"/>
                  <a:pt x="1998" y="566"/>
                </a:cubicBezTo>
                <a:cubicBezTo>
                  <a:pt x="2001" y="563"/>
                  <a:pt x="2003" y="561"/>
                  <a:pt x="2006" y="559"/>
                </a:cubicBezTo>
                <a:cubicBezTo>
                  <a:pt x="2012" y="559"/>
                  <a:pt x="2021" y="553"/>
                  <a:pt x="2026" y="558"/>
                </a:cubicBezTo>
                <a:cubicBezTo>
                  <a:pt x="2025" y="558"/>
                  <a:pt x="2024" y="559"/>
                  <a:pt x="2026" y="559"/>
                </a:cubicBezTo>
                <a:cubicBezTo>
                  <a:pt x="2028" y="556"/>
                  <a:pt x="2025" y="555"/>
                  <a:pt x="2028" y="550"/>
                </a:cubicBezTo>
                <a:cubicBezTo>
                  <a:pt x="2035" y="547"/>
                  <a:pt x="2043" y="547"/>
                  <a:pt x="2051" y="547"/>
                </a:cubicBezTo>
                <a:cubicBezTo>
                  <a:pt x="2054" y="546"/>
                  <a:pt x="2061" y="544"/>
                  <a:pt x="2062" y="543"/>
                </a:cubicBezTo>
                <a:cubicBezTo>
                  <a:pt x="2065" y="543"/>
                  <a:pt x="2066" y="543"/>
                  <a:pt x="2067" y="542"/>
                </a:cubicBezTo>
                <a:cubicBezTo>
                  <a:pt x="2074" y="538"/>
                  <a:pt x="2084" y="540"/>
                  <a:pt x="2092" y="539"/>
                </a:cubicBezTo>
                <a:cubicBezTo>
                  <a:pt x="2095" y="538"/>
                  <a:pt x="2097" y="536"/>
                  <a:pt x="2100" y="535"/>
                </a:cubicBezTo>
                <a:cubicBezTo>
                  <a:pt x="2103" y="535"/>
                  <a:pt x="2108" y="536"/>
                  <a:pt x="2111" y="535"/>
                </a:cubicBezTo>
                <a:cubicBezTo>
                  <a:pt x="2112" y="535"/>
                  <a:pt x="2114" y="533"/>
                  <a:pt x="2115" y="532"/>
                </a:cubicBezTo>
                <a:cubicBezTo>
                  <a:pt x="2117" y="531"/>
                  <a:pt x="2119" y="532"/>
                  <a:pt x="2121" y="531"/>
                </a:cubicBezTo>
                <a:cubicBezTo>
                  <a:pt x="2122" y="531"/>
                  <a:pt x="2123" y="529"/>
                  <a:pt x="2121" y="529"/>
                </a:cubicBezTo>
                <a:cubicBezTo>
                  <a:pt x="2112" y="531"/>
                  <a:pt x="2097" y="533"/>
                  <a:pt x="2090" y="534"/>
                </a:cubicBezTo>
                <a:cubicBezTo>
                  <a:pt x="2084" y="535"/>
                  <a:pt x="2080" y="535"/>
                  <a:pt x="2077" y="535"/>
                </a:cubicBezTo>
                <a:cubicBezTo>
                  <a:pt x="2070" y="536"/>
                  <a:pt x="2062" y="535"/>
                  <a:pt x="2056" y="535"/>
                </a:cubicBezTo>
                <a:cubicBezTo>
                  <a:pt x="2053" y="536"/>
                  <a:pt x="2052" y="539"/>
                  <a:pt x="2050" y="535"/>
                </a:cubicBezTo>
                <a:cubicBezTo>
                  <a:pt x="2051" y="531"/>
                  <a:pt x="2062" y="530"/>
                  <a:pt x="2065" y="529"/>
                </a:cubicBezTo>
                <a:cubicBezTo>
                  <a:pt x="2069" y="527"/>
                  <a:pt x="2076" y="527"/>
                  <a:pt x="2079" y="526"/>
                </a:cubicBezTo>
                <a:cubicBezTo>
                  <a:pt x="2081" y="525"/>
                  <a:pt x="2084" y="525"/>
                  <a:pt x="2081" y="523"/>
                </a:cubicBezTo>
                <a:cubicBezTo>
                  <a:pt x="2079" y="526"/>
                  <a:pt x="2075" y="524"/>
                  <a:pt x="2071" y="524"/>
                </a:cubicBezTo>
                <a:cubicBezTo>
                  <a:pt x="2067" y="525"/>
                  <a:pt x="2061" y="529"/>
                  <a:pt x="2058" y="524"/>
                </a:cubicBezTo>
                <a:cubicBezTo>
                  <a:pt x="2061" y="519"/>
                  <a:pt x="2067" y="522"/>
                  <a:pt x="2071" y="521"/>
                </a:cubicBezTo>
                <a:cubicBezTo>
                  <a:pt x="2073" y="521"/>
                  <a:pt x="2074" y="520"/>
                  <a:pt x="2076" y="520"/>
                </a:cubicBezTo>
                <a:cubicBezTo>
                  <a:pt x="2083" y="518"/>
                  <a:pt x="2088" y="519"/>
                  <a:pt x="2094" y="518"/>
                </a:cubicBezTo>
                <a:cubicBezTo>
                  <a:pt x="2096" y="518"/>
                  <a:pt x="2097" y="517"/>
                  <a:pt x="2099" y="516"/>
                </a:cubicBezTo>
                <a:cubicBezTo>
                  <a:pt x="2106" y="516"/>
                  <a:pt x="2110" y="516"/>
                  <a:pt x="2114" y="515"/>
                </a:cubicBezTo>
                <a:cubicBezTo>
                  <a:pt x="2115" y="515"/>
                  <a:pt x="2117" y="515"/>
                  <a:pt x="2119" y="515"/>
                </a:cubicBezTo>
                <a:cubicBezTo>
                  <a:pt x="2120" y="515"/>
                  <a:pt x="2121" y="513"/>
                  <a:pt x="2122" y="513"/>
                </a:cubicBezTo>
                <a:cubicBezTo>
                  <a:pt x="2125" y="513"/>
                  <a:pt x="2124" y="516"/>
                  <a:pt x="2127" y="513"/>
                </a:cubicBezTo>
                <a:cubicBezTo>
                  <a:pt x="2127" y="513"/>
                  <a:pt x="2130" y="513"/>
                  <a:pt x="2130" y="513"/>
                </a:cubicBezTo>
                <a:cubicBezTo>
                  <a:pt x="2133" y="513"/>
                  <a:pt x="2134" y="513"/>
                  <a:pt x="2135" y="512"/>
                </a:cubicBezTo>
                <a:cubicBezTo>
                  <a:pt x="2136" y="511"/>
                  <a:pt x="2138" y="512"/>
                  <a:pt x="2138" y="512"/>
                </a:cubicBezTo>
                <a:cubicBezTo>
                  <a:pt x="2144" y="510"/>
                  <a:pt x="2151" y="511"/>
                  <a:pt x="2155" y="507"/>
                </a:cubicBezTo>
                <a:cubicBezTo>
                  <a:pt x="2138" y="509"/>
                  <a:pt x="2121" y="507"/>
                  <a:pt x="2104" y="508"/>
                </a:cubicBezTo>
                <a:cubicBezTo>
                  <a:pt x="2102" y="509"/>
                  <a:pt x="2101" y="510"/>
                  <a:pt x="2098" y="510"/>
                </a:cubicBezTo>
                <a:cubicBezTo>
                  <a:pt x="2095" y="510"/>
                  <a:pt x="2094" y="509"/>
                  <a:pt x="2091" y="508"/>
                </a:cubicBezTo>
                <a:cubicBezTo>
                  <a:pt x="2085" y="508"/>
                  <a:pt x="2080" y="510"/>
                  <a:pt x="2078" y="510"/>
                </a:cubicBezTo>
                <a:cubicBezTo>
                  <a:pt x="2076" y="510"/>
                  <a:pt x="2077" y="508"/>
                  <a:pt x="2075" y="510"/>
                </a:cubicBezTo>
                <a:cubicBezTo>
                  <a:pt x="2075" y="510"/>
                  <a:pt x="2072" y="510"/>
                  <a:pt x="2072" y="510"/>
                </a:cubicBezTo>
                <a:cubicBezTo>
                  <a:pt x="2065" y="510"/>
                  <a:pt x="2060" y="511"/>
                  <a:pt x="2057" y="512"/>
                </a:cubicBezTo>
                <a:cubicBezTo>
                  <a:pt x="2052" y="513"/>
                  <a:pt x="2048" y="513"/>
                  <a:pt x="2048" y="507"/>
                </a:cubicBezTo>
                <a:cubicBezTo>
                  <a:pt x="2056" y="503"/>
                  <a:pt x="2065" y="505"/>
                  <a:pt x="2074" y="504"/>
                </a:cubicBezTo>
                <a:cubicBezTo>
                  <a:pt x="2082" y="502"/>
                  <a:pt x="2089" y="498"/>
                  <a:pt x="2097" y="497"/>
                </a:cubicBezTo>
                <a:cubicBezTo>
                  <a:pt x="2097" y="488"/>
                  <a:pt x="2078" y="496"/>
                  <a:pt x="2073" y="491"/>
                </a:cubicBezTo>
                <a:cubicBezTo>
                  <a:pt x="2073" y="488"/>
                  <a:pt x="2077" y="489"/>
                  <a:pt x="2076" y="485"/>
                </a:cubicBezTo>
                <a:cubicBezTo>
                  <a:pt x="2072" y="483"/>
                  <a:pt x="2066" y="486"/>
                  <a:pt x="2062" y="486"/>
                </a:cubicBezTo>
                <a:cubicBezTo>
                  <a:pt x="2058" y="486"/>
                  <a:pt x="2050" y="489"/>
                  <a:pt x="2050" y="483"/>
                </a:cubicBezTo>
                <a:cubicBezTo>
                  <a:pt x="2051" y="481"/>
                  <a:pt x="2052" y="482"/>
                  <a:pt x="2054" y="482"/>
                </a:cubicBezTo>
                <a:cubicBezTo>
                  <a:pt x="2058" y="480"/>
                  <a:pt x="2062" y="479"/>
                  <a:pt x="2067" y="480"/>
                </a:cubicBezTo>
                <a:cubicBezTo>
                  <a:pt x="2068" y="474"/>
                  <a:pt x="2076" y="476"/>
                  <a:pt x="2080" y="475"/>
                </a:cubicBezTo>
                <a:cubicBezTo>
                  <a:pt x="2081" y="475"/>
                  <a:pt x="2082" y="472"/>
                  <a:pt x="2083" y="472"/>
                </a:cubicBezTo>
                <a:cubicBezTo>
                  <a:pt x="2086" y="471"/>
                  <a:pt x="2091" y="473"/>
                  <a:pt x="2090" y="469"/>
                </a:cubicBezTo>
                <a:cubicBezTo>
                  <a:pt x="2087" y="470"/>
                  <a:pt x="2080" y="471"/>
                  <a:pt x="2079" y="472"/>
                </a:cubicBezTo>
                <a:cubicBezTo>
                  <a:pt x="2074" y="476"/>
                  <a:pt x="2070" y="471"/>
                  <a:pt x="2067" y="474"/>
                </a:cubicBezTo>
                <a:cubicBezTo>
                  <a:pt x="2067" y="474"/>
                  <a:pt x="2064" y="473"/>
                  <a:pt x="2064" y="474"/>
                </a:cubicBezTo>
                <a:cubicBezTo>
                  <a:pt x="2059" y="475"/>
                  <a:pt x="2060" y="474"/>
                  <a:pt x="2057" y="474"/>
                </a:cubicBezTo>
                <a:cubicBezTo>
                  <a:pt x="2049" y="472"/>
                  <a:pt x="2037" y="475"/>
                  <a:pt x="2033" y="475"/>
                </a:cubicBezTo>
                <a:cubicBezTo>
                  <a:pt x="2030" y="476"/>
                  <a:pt x="2027" y="475"/>
                  <a:pt x="2025" y="475"/>
                </a:cubicBezTo>
                <a:cubicBezTo>
                  <a:pt x="2017" y="476"/>
                  <a:pt x="2004" y="480"/>
                  <a:pt x="2000" y="474"/>
                </a:cubicBezTo>
                <a:cubicBezTo>
                  <a:pt x="2005" y="474"/>
                  <a:pt x="2009" y="471"/>
                  <a:pt x="2013" y="470"/>
                </a:cubicBezTo>
                <a:cubicBezTo>
                  <a:pt x="2018" y="470"/>
                  <a:pt x="2022" y="471"/>
                  <a:pt x="2027" y="470"/>
                </a:cubicBezTo>
                <a:cubicBezTo>
                  <a:pt x="2028" y="470"/>
                  <a:pt x="2028" y="469"/>
                  <a:pt x="2030" y="469"/>
                </a:cubicBezTo>
                <a:cubicBezTo>
                  <a:pt x="2043" y="466"/>
                  <a:pt x="2058" y="468"/>
                  <a:pt x="2074" y="467"/>
                </a:cubicBezTo>
                <a:cubicBezTo>
                  <a:pt x="2074" y="464"/>
                  <a:pt x="2080" y="466"/>
                  <a:pt x="2081" y="462"/>
                </a:cubicBezTo>
                <a:cubicBezTo>
                  <a:pt x="2077" y="459"/>
                  <a:pt x="2066" y="463"/>
                  <a:pt x="2063" y="459"/>
                </a:cubicBezTo>
                <a:cubicBezTo>
                  <a:pt x="2063" y="455"/>
                  <a:pt x="2066" y="454"/>
                  <a:pt x="2068" y="451"/>
                </a:cubicBezTo>
                <a:cubicBezTo>
                  <a:pt x="2078" y="451"/>
                  <a:pt x="2091" y="453"/>
                  <a:pt x="2093" y="445"/>
                </a:cubicBezTo>
                <a:cubicBezTo>
                  <a:pt x="2084" y="445"/>
                  <a:pt x="2071" y="448"/>
                  <a:pt x="2065" y="448"/>
                </a:cubicBezTo>
                <a:cubicBezTo>
                  <a:pt x="2058" y="449"/>
                  <a:pt x="2051" y="448"/>
                  <a:pt x="2044" y="448"/>
                </a:cubicBezTo>
                <a:cubicBezTo>
                  <a:pt x="2042" y="448"/>
                  <a:pt x="2041" y="450"/>
                  <a:pt x="2039" y="450"/>
                </a:cubicBezTo>
                <a:cubicBezTo>
                  <a:pt x="2025" y="451"/>
                  <a:pt x="2011" y="450"/>
                  <a:pt x="2000" y="450"/>
                </a:cubicBezTo>
                <a:cubicBezTo>
                  <a:pt x="1997" y="450"/>
                  <a:pt x="1988" y="452"/>
                  <a:pt x="1988" y="447"/>
                </a:cubicBezTo>
                <a:cubicBezTo>
                  <a:pt x="1992" y="443"/>
                  <a:pt x="1999" y="445"/>
                  <a:pt x="2005" y="445"/>
                </a:cubicBezTo>
                <a:cubicBezTo>
                  <a:pt x="2011" y="445"/>
                  <a:pt x="2017" y="446"/>
                  <a:pt x="2020" y="442"/>
                </a:cubicBezTo>
                <a:cubicBezTo>
                  <a:pt x="2013" y="440"/>
                  <a:pt x="2007" y="440"/>
                  <a:pt x="2002" y="440"/>
                </a:cubicBezTo>
                <a:cubicBezTo>
                  <a:pt x="1995" y="441"/>
                  <a:pt x="1997" y="441"/>
                  <a:pt x="1994" y="440"/>
                </a:cubicBezTo>
                <a:cubicBezTo>
                  <a:pt x="1987" y="439"/>
                  <a:pt x="1980" y="441"/>
                  <a:pt x="1974" y="440"/>
                </a:cubicBezTo>
                <a:cubicBezTo>
                  <a:pt x="1972" y="440"/>
                  <a:pt x="1971" y="439"/>
                  <a:pt x="1968" y="439"/>
                </a:cubicBezTo>
                <a:cubicBezTo>
                  <a:pt x="1964" y="439"/>
                  <a:pt x="1962" y="440"/>
                  <a:pt x="1959" y="440"/>
                </a:cubicBezTo>
                <a:cubicBezTo>
                  <a:pt x="1953" y="441"/>
                  <a:pt x="1947" y="439"/>
                  <a:pt x="1940" y="439"/>
                </a:cubicBezTo>
                <a:cubicBezTo>
                  <a:pt x="1937" y="439"/>
                  <a:pt x="1935" y="440"/>
                  <a:pt x="1932" y="440"/>
                </a:cubicBezTo>
                <a:cubicBezTo>
                  <a:pt x="1929" y="440"/>
                  <a:pt x="1926" y="439"/>
                  <a:pt x="1924" y="439"/>
                </a:cubicBezTo>
                <a:cubicBezTo>
                  <a:pt x="1913" y="438"/>
                  <a:pt x="1900" y="438"/>
                  <a:pt x="1891" y="439"/>
                </a:cubicBezTo>
                <a:cubicBezTo>
                  <a:pt x="1888" y="439"/>
                  <a:pt x="1886" y="441"/>
                  <a:pt x="1883" y="440"/>
                </a:cubicBezTo>
                <a:cubicBezTo>
                  <a:pt x="1880" y="440"/>
                  <a:pt x="1876" y="439"/>
                  <a:pt x="1875" y="436"/>
                </a:cubicBezTo>
                <a:cubicBezTo>
                  <a:pt x="1876" y="435"/>
                  <a:pt x="1877" y="434"/>
                  <a:pt x="1876" y="432"/>
                </a:cubicBezTo>
                <a:cubicBezTo>
                  <a:pt x="1880" y="433"/>
                  <a:pt x="1885" y="434"/>
                  <a:pt x="1889" y="434"/>
                </a:cubicBezTo>
                <a:cubicBezTo>
                  <a:pt x="1893" y="434"/>
                  <a:pt x="1893" y="432"/>
                  <a:pt x="1894" y="434"/>
                </a:cubicBezTo>
                <a:cubicBezTo>
                  <a:pt x="1897" y="437"/>
                  <a:pt x="1909" y="432"/>
                  <a:pt x="1909" y="432"/>
                </a:cubicBezTo>
                <a:cubicBezTo>
                  <a:pt x="1914" y="432"/>
                  <a:pt x="1916" y="431"/>
                  <a:pt x="1917" y="431"/>
                </a:cubicBezTo>
                <a:cubicBezTo>
                  <a:pt x="1927" y="429"/>
                  <a:pt x="1936" y="429"/>
                  <a:pt x="1945" y="428"/>
                </a:cubicBezTo>
                <a:cubicBezTo>
                  <a:pt x="1948" y="421"/>
                  <a:pt x="1938" y="427"/>
                  <a:pt x="1939" y="423"/>
                </a:cubicBezTo>
                <a:cubicBezTo>
                  <a:pt x="1940" y="422"/>
                  <a:pt x="1942" y="423"/>
                  <a:pt x="1942" y="421"/>
                </a:cubicBezTo>
                <a:cubicBezTo>
                  <a:pt x="1940" y="421"/>
                  <a:pt x="1938" y="421"/>
                  <a:pt x="1939" y="418"/>
                </a:cubicBezTo>
                <a:cubicBezTo>
                  <a:pt x="1933" y="416"/>
                  <a:pt x="1938" y="423"/>
                  <a:pt x="1934" y="423"/>
                </a:cubicBezTo>
                <a:cubicBezTo>
                  <a:pt x="1932" y="419"/>
                  <a:pt x="1925" y="420"/>
                  <a:pt x="1926" y="413"/>
                </a:cubicBezTo>
                <a:cubicBezTo>
                  <a:pt x="1930" y="415"/>
                  <a:pt x="1935" y="412"/>
                  <a:pt x="1939" y="412"/>
                </a:cubicBezTo>
                <a:cubicBezTo>
                  <a:pt x="1946" y="411"/>
                  <a:pt x="1955" y="414"/>
                  <a:pt x="1957" y="409"/>
                </a:cubicBezTo>
                <a:cubicBezTo>
                  <a:pt x="1953" y="410"/>
                  <a:pt x="1949" y="408"/>
                  <a:pt x="1948" y="410"/>
                </a:cubicBezTo>
                <a:cubicBezTo>
                  <a:pt x="1947" y="411"/>
                  <a:pt x="1937" y="410"/>
                  <a:pt x="1939" y="409"/>
                </a:cubicBezTo>
                <a:cubicBezTo>
                  <a:pt x="1944" y="410"/>
                  <a:pt x="1952" y="407"/>
                  <a:pt x="1948" y="404"/>
                </a:cubicBezTo>
                <a:cubicBezTo>
                  <a:pt x="1946" y="410"/>
                  <a:pt x="1938" y="400"/>
                  <a:pt x="1936" y="405"/>
                </a:cubicBezTo>
                <a:cubicBezTo>
                  <a:pt x="1938" y="406"/>
                  <a:pt x="1940" y="406"/>
                  <a:pt x="1939" y="409"/>
                </a:cubicBezTo>
                <a:cubicBezTo>
                  <a:pt x="1936" y="413"/>
                  <a:pt x="1931" y="407"/>
                  <a:pt x="1931" y="410"/>
                </a:cubicBezTo>
                <a:cubicBezTo>
                  <a:pt x="1929" y="410"/>
                  <a:pt x="1929" y="408"/>
                  <a:pt x="1928" y="407"/>
                </a:cubicBezTo>
                <a:cubicBezTo>
                  <a:pt x="1930" y="407"/>
                  <a:pt x="1932" y="407"/>
                  <a:pt x="1931" y="404"/>
                </a:cubicBezTo>
                <a:cubicBezTo>
                  <a:pt x="1913" y="404"/>
                  <a:pt x="1895" y="404"/>
                  <a:pt x="1878" y="404"/>
                </a:cubicBezTo>
                <a:cubicBezTo>
                  <a:pt x="1876" y="404"/>
                  <a:pt x="1876" y="405"/>
                  <a:pt x="1874" y="405"/>
                </a:cubicBezTo>
                <a:cubicBezTo>
                  <a:pt x="1874" y="405"/>
                  <a:pt x="1874" y="404"/>
                  <a:pt x="1873" y="404"/>
                </a:cubicBezTo>
                <a:cubicBezTo>
                  <a:pt x="1871" y="404"/>
                  <a:pt x="1873" y="406"/>
                  <a:pt x="1871" y="404"/>
                </a:cubicBezTo>
                <a:cubicBezTo>
                  <a:pt x="1871" y="404"/>
                  <a:pt x="1868" y="404"/>
                  <a:pt x="1868" y="404"/>
                </a:cubicBezTo>
                <a:cubicBezTo>
                  <a:pt x="1858" y="404"/>
                  <a:pt x="1847" y="405"/>
                  <a:pt x="1842" y="405"/>
                </a:cubicBezTo>
                <a:cubicBezTo>
                  <a:pt x="1837" y="406"/>
                  <a:pt x="1820" y="406"/>
                  <a:pt x="1819" y="405"/>
                </a:cubicBezTo>
                <a:cubicBezTo>
                  <a:pt x="1816" y="403"/>
                  <a:pt x="1816" y="405"/>
                  <a:pt x="1812" y="405"/>
                </a:cubicBezTo>
                <a:cubicBezTo>
                  <a:pt x="1812" y="405"/>
                  <a:pt x="1811" y="404"/>
                  <a:pt x="1811" y="404"/>
                </a:cubicBezTo>
                <a:cubicBezTo>
                  <a:pt x="1808" y="404"/>
                  <a:pt x="1809" y="406"/>
                  <a:pt x="1807" y="404"/>
                </a:cubicBezTo>
                <a:cubicBezTo>
                  <a:pt x="1804" y="400"/>
                  <a:pt x="1794" y="408"/>
                  <a:pt x="1793" y="405"/>
                </a:cubicBezTo>
                <a:cubicBezTo>
                  <a:pt x="1792" y="403"/>
                  <a:pt x="1786" y="405"/>
                  <a:pt x="1786" y="402"/>
                </a:cubicBezTo>
                <a:cubicBezTo>
                  <a:pt x="1788" y="402"/>
                  <a:pt x="1788" y="399"/>
                  <a:pt x="1789" y="399"/>
                </a:cubicBezTo>
                <a:cubicBezTo>
                  <a:pt x="1798" y="400"/>
                  <a:pt x="1806" y="398"/>
                  <a:pt x="1814" y="399"/>
                </a:cubicBezTo>
                <a:cubicBezTo>
                  <a:pt x="1816" y="399"/>
                  <a:pt x="1816" y="400"/>
                  <a:pt x="1817" y="401"/>
                </a:cubicBezTo>
                <a:cubicBezTo>
                  <a:pt x="1817" y="401"/>
                  <a:pt x="1818" y="399"/>
                  <a:pt x="1819" y="399"/>
                </a:cubicBezTo>
                <a:cubicBezTo>
                  <a:pt x="1819" y="399"/>
                  <a:pt x="1819" y="401"/>
                  <a:pt x="1819" y="401"/>
                </a:cubicBezTo>
                <a:cubicBezTo>
                  <a:pt x="1820" y="402"/>
                  <a:pt x="1824" y="399"/>
                  <a:pt x="1824" y="399"/>
                </a:cubicBezTo>
                <a:cubicBezTo>
                  <a:pt x="1829" y="396"/>
                  <a:pt x="1828" y="400"/>
                  <a:pt x="1832" y="399"/>
                </a:cubicBezTo>
                <a:cubicBezTo>
                  <a:pt x="1831" y="399"/>
                  <a:pt x="1834" y="397"/>
                  <a:pt x="1834" y="397"/>
                </a:cubicBezTo>
                <a:cubicBezTo>
                  <a:pt x="1835" y="396"/>
                  <a:pt x="1834" y="396"/>
                  <a:pt x="1837" y="396"/>
                </a:cubicBezTo>
                <a:cubicBezTo>
                  <a:pt x="1851" y="394"/>
                  <a:pt x="1866" y="397"/>
                  <a:pt x="1879" y="396"/>
                </a:cubicBezTo>
                <a:cubicBezTo>
                  <a:pt x="1881" y="396"/>
                  <a:pt x="1882" y="395"/>
                  <a:pt x="1884" y="394"/>
                </a:cubicBezTo>
                <a:cubicBezTo>
                  <a:pt x="1910" y="392"/>
                  <a:pt x="1940" y="397"/>
                  <a:pt x="1963" y="394"/>
                </a:cubicBezTo>
                <a:cubicBezTo>
                  <a:pt x="1969" y="394"/>
                  <a:pt x="1966" y="393"/>
                  <a:pt x="1969" y="394"/>
                </a:cubicBezTo>
                <a:cubicBezTo>
                  <a:pt x="1974" y="395"/>
                  <a:pt x="1974" y="393"/>
                  <a:pt x="1978" y="393"/>
                </a:cubicBezTo>
                <a:cubicBezTo>
                  <a:pt x="1981" y="392"/>
                  <a:pt x="1992" y="393"/>
                  <a:pt x="1992" y="393"/>
                </a:cubicBezTo>
                <a:cubicBezTo>
                  <a:pt x="1995" y="395"/>
                  <a:pt x="1995" y="393"/>
                  <a:pt x="1999" y="393"/>
                </a:cubicBezTo>
                <a:cubicBezTo>
                  <a:pt x="2015" y="391"/>
                  <a:pt x="2034" y="393"/>
                  <a:pt x="2048" y="393"/>
                </a:cubicBezTo>
                <a:cubicBezTo>
                  <a:pt x="2055" y="393"/>
                  <a:pt x="2061" y="394"/>
                  <a:pt x="2064" y="391"/>
                </a:cubicBezTo>
                <a:cubicBezTo>
                  <a:pt x="2058" y="389"/>
                  <a:pt x="2052" y="391"/>
                  <a:pt x="2046" y="391"/>
                </a:cubicBezTo>
                <a:cubicBezTo>
                  <a:pt x="2046" y="391"/>
                  <a:pt x="2044" y="390"/>
                  <a:pt x="2045" y="390"/>
                </a:cubicBezTo>
                <a:cubicBezTo>
                  <a:pt x="2039" y="390"/>
                  <a:pt x="2035" y="392"/>
                  <a:pt x="2030" y="391"/>
                </a:cubicBezTo>
                <a:cubicBezTo>
                  <a:pt x="2028" y="391"/>
                  <a:pt x="2028" y="390"/>
                  <a:pt x="2025" y="390"/>
                </a:cubicBezTo>
                <a:cubicBezTo>
                  <a:pt x="2022" y="389"/>
                  <a:pt x="2022" y="391"/>
                  <a:pt x="2019" y="391"/>
                </a:cubicBezTo>
                <a:cubicBezTo>
                  <a:pt x="2016" y="391"/>
                  <a:pt x="2016" y="389"/>
                  <a:pt x="2012" y="390"/>
                </a:cubicBezTo>
                <a:cubicBezTo>
                  <a:pt x="2008" y="390"/>
                  <a:pt x="2003" y="391"/>
                  <a:pt x="1999" y="391"/>
                </a:cubicBezTo>
                <a:cubicBezTo>
                  <a:pt x="1994" y="391"/>
                  <a:pt x="1990" y="390"/>
                  <a:pt x="1986" y="390"/>
                </a:cubicBezTo>
                <a:cubicBezTo>
                  <a:pt x="1979" y="389"/>
                  <a:pt x="1973" y="391"/>
                  <a:pt x="1970" y="391"/>
                </a:cubicBezTo>
                <a:cubicBezTo>
                  <a:pt x="1966" y="391"/>
                  <a:pt x="1966" y="390"/>
                  <a:pt x="1963" y="390"/>
                </a:cubicBezTo>
                <a:cubicBezTo>
                  <a:pt x="1961" y="389"/>
                  <a:pt x="1961" y="391"/>
                  <a:pt x="1958" y="391"/>
                </a:cubicBezTo>
                <a:cubicBezTo>
                  <a:pt x="1958" y="391"/>
                  <a:pt x="1957" y="390"/>
                  <a:pt x="1957" y="390"/>
                </a:cubicBezTo>
                <a:cubicBezTo>
                  <a:pt x="1956" y="389"/>
                  <a:pt x="1954" y="389"/>
                  <a:pt x="1953" y="390"/>
                </a:cubicBezTo>
                <a:cubicBezTo>
                  <a:pt x="1948" y="390"/>
                  <a:pt x="1948" y="391"/>
                  <a:pt x="1945" y="390"/>
                </a:cubicBezTo>
                <a:cubicBezTo>
                  <a:pt x="1940" y="388"/>
                  <a:pt x="1937" y="391"/>
                  <a:pt x="1934" y="391"/>
                </a:cubicBezTo>
                <a:cubicBezTo>
                  <a:pt x="1932" y="391"/>
                  <a:pt x="1932" y="390"/>
                  <a:pt x="1930" y="390"/>
                </a:cubicBezTo>
                <a:cubicBezTo>
                  <a:pt x="1931" y="390"/>
                  <a:pt x="1929" y="391"/>
                  <a:pt x="1929" y="391"/>
                </a:cubicBezTo>
                <a:cubicBezTo>
                  <a:pt x="1924" y="392"/>
                  <a:pt x="1923" y="389"/>
                  <a:pt x="1921" y="390"/>
                </a:cubicBezTo>
                <a:cubicBezTo>
                  <a:pt x="1920" y="390"/>
                  <a:pt x="1918" y="393"/>
                  <a:pt x="1916" y="391"/>
                </a:cubicBezTo>
                <a:cubicBezTo>
                  <a:pt x="1919" y="388"/>
                  <a:pt x="1917" y="386"/>
                  <a:pt x="1919" y="385"/>
                </a:cubicBezTo>
                <a:cubicBezTo>
                  <a:pt x="1922" y="385"/>
                  <a:pt x="1922" y="387"/>
                  <a:pt x="1924" y="385"/>
                </a:cubicBezTo>
                <a:cubicBezTo>
                  <a:pt x="1924" y="384"/>
                  <a:pt x="1927" y="385"/>
                  <a:pt x="1927" y="385"/>
                </a:cubicBezTo>
                <a:cubicBezTo>
                  <a:pt x="1928" y="385"/>
                  <a:pt x="1927" y="383"/>
                  <a:pt x="1927" y="383"/>
                </a:cubicBezTo>
                <a:cubicBezTo>
                  <a:pt x="1929" y="381"/>
                  <a:pt x="1944" y="384"/>
                  <a:pt x="1947" y="383"/>
                </a:cubicBezTo>
                <a:cubicBezTo>
                  <a:pt x="1949" y="383"/>
                  <a:pt x="1949" y="382"/>
                  <a:pt x="1952" y="382"/>
                </a:cubicBezTo>
                <a:cubicBezTo>
                  <a:pt x="1955" y="382"/>
                  <a:pt x="1957" y="383"/>
                  <a:pt x="1960" y="383"/>
                </a:cubicBezTo>
                <a:cubicBezTo>
                  <a:pt x="1962" y="383"/>
                  <a:pt x="1963" y="381"/>
                  <a:pt x="1967" y="382"/>
                </a:cubicBezTo>
                <a:cubicBezTo>
                  <a:pt x="1968" y="382"/>
                  <a:pt x="1968" y="383"/>
                  <a:pt x="1968" y="383"/>
                </a:cubicBezTo>
                <a:cubicBezTo>
                  <a:pt x="1973" y="384"/>
                  <a:pt x="1972" y="380"/>
                  <a:pt x="1975" y="383"/>
                </a:cubicBezTo>
                <a:cubicBezTo>
                  <a:pt x="1976" y="385"/>
                  <a:pt x="1994" y="384"/>
                  <a:pt x="1991" y="380"/>
                </a:cubicBezTo>
                <a:cubicBezTo>
                  <a:pt x="1987" y="379"/>
                  <a:pt x="1980" y="382"/>
                  <a:pt x="1977" y="380"/>
                </a:cubicBezTo>
                <a:cubicBezTo>
                  <a:pt x="1976" y="380"/>
                  <a:pt x="1977" y="377"/>
                  <a:pt x="1977" y="377"/>
                </a:cubicBezTo>
                <a:cubicBezTo>
                  <a:pt x="1974" y="376"/>
                  <a:pt x="1970" y="379"/>
                  <a:pt x="1968" y="377"/>
                </a:cubicBezTo>
                <a:cubicBezTo>
                  <a:pt x="1972" y="374"/>
                  <a:pt x="1982" y="377"/>
                  <a:pt x="1985" y="374"/>
                </a:cubicBezTo>
                <a:cubicBezTo>
                  <a:pt x="1980" y="370"/>
                  <a:pt x="1976" y="374"/>
                  <a:pt x="1970" y="374"/>
                </a:cubicBezTo>
                <a:cubicBezTo>
                  <a:pt x="1964" y="374"/>
                  <a:pt x="1964" y="372"/>
                  <a:pt x="1962" y="374"/>
                </a:cubicBezTo>
                <a:cubicBezTo>
                  <a:pt x="1962" y="374"/>
                  <a:pt x="1959" y="374"/>
                  <a:pt x="1959" y="374"/>
                </a:cubicBezTo>
                <a:cubicBezTo>
                  <a:pt x="1950" y="375"/>
                  <a:pt x="1940" y="373"/>
                  <a:pt x="1936" y="372"/>
                </a:cubicBezTo>
                <a:cubicBezTo>
                  <a:pt x="1927" y="371"/>
                  <a:pt x="1922" y="374"/>
                  <a:pt x="1916" y="374"/>
                </a:cubicBezTo>
                <a:cubicBezTo>
                  <a:pt x="1914" y="373"/>
                  <a:pt x="1912" y="372"/>
                  <a:pt x="1911" y="372"/>
                </a:cubicBezTo>
                <a:cubicBezTo>
                  <a:pt x="1910" y="372"/>
                  <a:pt x="1910" y="374"/>
                  <a:pt x="1910" y="374"/>
                </a:cubicBezTo>
                <a:cubicBezTo>
                  <a:pt x="1906" y="374"/>
                  <a:pt x="1907" y="372"/>
                  <a:pt x="1905" y="374"/>
                </a:cubicBezTo>
                <a:cubicBezTo>
                  <a:pt x="1905" y="374"/>
                  <a:pt x="1902" y="374"/>
                  <a:pt x="1902" y="374"/>
                </a:cubicBezTo>
                <a:cubicBezTo>
                  <a:pt x="1896" y="375"/>
                  <a:pt x="1891" y="375"/>
                  <a:pt x="1890" y="374"/>
                </a:cubicBezTo>
                <a:cubicBezTo>
                  <a:pt x="1890" y="373"/>
                  <a:pt x="1887" y="374"/>
                  <a:pt x="1887" y="374"/>
                </a:cubicBezTo>
                <a:cubicBezTo>
                  <a:pt x="1871" y="373"/>
                  <a:pt x="1852" y="373"/>
                  <a:pt x="1834" y="374"/>
                </a:cubicBezTo>
                <a:cubicBezTo>
                  <a:pt x="1832" y="374"/>
                  <a:pt x="1832" y="375"/>
                  <a:pt x="1829" y="375"/>
                </a:cubicBezTo>
                <a:cubicBezTo>
                  <a:pt x="1826" y="376"/>
                  <a:pt x="1817" y="376"/>
                  <a:pt x="1816" y="375"/>
                </a:cubicBezTo>
                <a:cubicBezTo>
                  <a:pt x="1815" y="374"/>
                  <a:pt x="1814" y="374"/>
                  <a:pt x="1810" y="374"/>
                </a:cubicBezTo>
                <a:cubicBezTo>
                  <a:pt x="1809" y="374"/>
                  <a:pt x="1809" y="372"/>
                  <a:pt x="1808" y="372"/>
                </a:cubicBezTo>
                <a:cubicBezTo>
                  <a:pt x="1805" y="371"/>
                  <a:pt x="1798" y="374"/>
                  <a:pt x="1797" y="369"/>
                </a:cubicBezTo>
                <a:cubicBezTo>
                  <a:pt x="1795" y="364"/>
                  <a:pt x="1802" y="368"/>
                  <a:pt x="1800" y="363"/>
                </a:cubicBezTo>
                <a:cubicBezTo>
                  <a:pt x="1794" y="362"/>
                  <a:pt x="1795" y="368"/>
                  <a:pt x="1790" y="367"/>
                </a:cubicBezTo>
                <a:cubicBezTo>
                  <a:pt x="1785" y="363"/>
                  <a:pt x="1775" y="364"/>
                  <a:pt x="1768" y="364"/>
                </a:cubicBezTo>
                <a:cubicBezTo>
                  <a:pt x="1766" y="370"/>
                  <a:pt x="1761" y="371"/>
                  <a:pt x="1758" y="372"/>
                </a:cubicBezTo>
                <a:cubicBezTo>
                  <a:pt x="1751" y="375"/>
                  <a:pt x="1751" y="372"/>
                  <a:pt x="1745" y="371"/>
                </a:cubicBezTo>
                <a:cubicBezTo>
                  <a:pt x="1740" y="370"/>
                  <a:pt x="1737" y="371"/>
                  <a:pt x="1733" y="371"/>
                </a:cubicBezTo>
                <a:cubicBezTo>
                  <a:pt x="1734" y="369"/>
                  <a:pt x="1737" y="365"/>
                  <a:pt x="1732" y="366"/>
                </a:cubicBezTo>
                <a:cubicBezTo>
                  <a:pt x="1726" y="364"/>
                  <a:pt x="1730" y="373"/>
                  <a:pt x="1725" y="372"/>
                </a:cubicBezTo>
                <a:cubicBezTo>
                  <a:pt x="1720" y="374"/>
                  <a:pt x="1706" y="376"/>
                  <a:pt x="1704" y="371"/>
                </a:cubicBezTo>
                <a:cubicBezTo>
                  <a:pt x="1706" y="370"/>
                  <a:pt x="1706" y="367"/>
                  <a:pt x="1707" y="366"/>
                </a:cubicBezTo>
                <a:cubicBezTo>
                  <a:pt x="1704" y="366"/>
                  <a:pt x="1703" y="364"/>
                  <a:pt x="1704" y="361"/>
                </a:cubicBezTo>
                <a:cubicBezTo>
                  <a:pt x="1684" y="360"/>
                  <a:pt x="1656" y="363"/>
                  <a:pt x="1637" y="361"/>
                </a:cubicBezTo>
                <a:cubicBezTo>
                  <a:pt x="1637" y="361"/>
                  <a:pt x="1635" y="361"/>
                  <a:pt x="1635" y="361"/>
                </a:cubicBezTo>
                <a:cubicBezTo>
                  <a:pt x="1633" y="358"/>
                  <a:pt x="1631" y="361"/>
                  <a:pt x="1627" y="359"/>
                </a:cubicBezTo>
                <a:cubicBezTo>
                  <a:pt x="1627" y="359"/>
                  <a:pt x="1625" y="357"/>
                  <a:pt x="1624" y="356"/>
                </a:cubicBezTo>
                <a:cubicBezTo>
                  <a:pt x="1622" y="355"/>
                  <a:pt x="1620" y="356"/>
                  <a:pt x="1621" y="353"/>
                </a:cubicBezTo>
                <a:cubicBezTo>
                  <a:pt x="1627" y="354"/>
                  <a:pt x="1635" y="352"/>
                  <a:pt x="1639" y="355"/>
                </a:cubicBezTo>
                <a:cubicBezTo>
                  <a:pt x="1639" y="352"/>
                  <a:pt x="1645" y="352"/>
                  <a:pt x="1645" y="351"/>
                </a:cubicBezTo>
                <a:cubicBezTo>
                  <a:pt x="1646" y="351"/>
                  <a:pt x="1647" y="350"/>
                  <a:pt x="1647" y="350"/>
                </a:cubicBezTo>
                <a:cubicBezTo>
                  <a:pt x="1648" y="350"/>
                  <a:pt x="1649" y="352"/>
                  <a:pt x="1650" y="351"/>
                </a:cubicBezTo>
                <a:cubicBezTo>
                  <a:pt x="1651" y="351"/>
                  <a:pt x="1651" y="349"/>
                  <a:pt x="1652" y="348"/>
                </a:cubicBezTo>
                <a:cubicBezTo>
                  <a:pt x="1653" y="347"/>
                  <a:pt x="1656" y="348"/>
                  <a:pt x="1657" y="347"/>
                </a:cubicBezTo>
                <a:cubicBezTo>
                  <a:pt x="1661" y="347"/>
                  <a:pt x="1666" y="346"/>
                  <a:pt x="1668" y="348"/>
                </a:cubicBezTo>
                <a:cubicBezTo>
                  <a:pt x="1672" y="345"/>
                  <a:pt x="1684" y="344"/>
                  <a:pt x="1688" y="344"/>
                </a:cubicBezTo>
                <a:cubicBezTo>
                  <a:pt x="1691" y="343"/>
                  <a:pt x="1696" y="345"/>
                  <a:pt x="1696" y="342"/>
                </a:cubicBezTo>
                <a:cubicBezTo>
                  <a:pt x="1695" y="342"/>
                  <a:pt x="1694" y="341"/>
                  <a:pt x="1695" y="339"/>
                </a:cubicBezTo>
                <a:cubicBezTo>
                  <a:pt x="1698" y="342"/>
                  <a:pt x="1703" y="342"/>
                  <a:pt x="1709" y="342"/>
                </a:cubicBezTo>
                <a:cubicBezTo>
                  <a:pt x="1711" y="342"/>
                  <a:pt x="1712" y="339"/>
                  <a:pt x="1716" y="339"/>
                </a:cubicBezTo>
                <a:cubicBezTo>
                  <a:pt x="1719" y="338"/>
                  <a:pt x="1722" y="340"/>
                  <a:pt x="1724" y="339"/>
                </a:cubicBezTo>
                <a:cubicBezTo>
                  <a:pt x="1725" y="339"/>
                  <a:pt x="1727" y="336"/>
                  <a:pt x="1728" y="336"/>
                </a:cubicBezTo>
                <a:cubicBezTo>
                  <a:pt x="1729" y="335"/>
                  <a:pt x="1732" y="336"/>
                  <a:pt x="1733" y="334"/>
                </a:cubicBezTo>
                <a:cubicBezTo>
                  <a:pt x="1737" y="338"/>
                  <a:pt x="1745" y="337"/>
                  <a:pt x="1754" y="337"/>
                </a:cubicBezTo>
                <a:cubicBezTo>
                  <a:pt x="1756" y="332"/>
                  <a:pt x="1748" y="336"/>
                  <a:pt x="1749" y="332"/>
                </a:cubicBezTo>
                <a:cubicBezTo>
                  <a:pt x="1752" y="331"/>
                  <a:pt x="1759" y="330"/>
                  <a:pt x="1754" y="326"/>
                </a:cubicBezTo>
                <a:cubicBezTo>
                  <a:pt x="1761" y="327"/>
                  <a:pt x="1761" y="321"/>
                  <a:pt x="1766" y="320"/>
                </a:cubicBezTo>
                <a:cubicBezTo>
                  <a:pt x="1768" y="320"/>
                  <a:pt x="1769" y="322"/>
                  <a:pt x="1772" y="321"/>
                </a:cubicBezTo>
                <a:cubicBezTo>
                  <a:pt x="1774" y="317"/>
                  <a:pt x="1779" y="320"/>
                  <a:pt x="1779" y="317"/>
                </a:cubicBezTo>
                <a:cubicBezTo>
                  <a:pt x="1779" y="314"/>
                  <a:pt x="1783" y="316"/>
                  <a:pt x="1784" y="313"/>
                </a:cubicBezTo>
                <a:cubicBezTo>
                  <a:pt x="1780" y="310"/>
                  <a:pt x="1788" y="305"/>
                  <a:pt x="1784" y="301"/>
                </a:cubicBezTo>
                <a:cubicBezTo>
                  <a:pt x="1788" y="300"/>
                  <a:pt x="1786" y="293"/>
                  <a:pt x="1790" y="293"/>
                </a:cubicBezTo>
                <a:cubicBezTo>
                  <a:pt x="1792" y="294"/>
                  <a:pt x="1795" y="296"/>
                  <a:pt x="1794" y="301"/>
                </a:cubicBezTo>
                <a:cubicBezTo>
                  <a:pt x="1790" y="300"/>
                  <a:pt x="1787" y="297"/>
                  <a:pt x="1786" y="302"/>
                </a:cubicBezTo>
                <a:cubicBezTo>
                  <a:pt x="1788" y="303"/>
                  <a:pt x="1792" y="302"/>
                  <a:pt x="1793" y="304"/>
                </a:cubicBezTo>
                <a:cubicBezTo>
                  <a:pt x="1794" y="307"/>
                  <a:pt x="1789" y="307"/>
                  <a:pt x="1789" y="307"/>
                </a:cubicBezTo>
                <a:cubicBezTo>
                  <a:pt x="1788" y="309"/>
                  <a:pt x="1789" y="313"/>
                  <a:pt x="1791" y="313"/>
                </a:cubicBezTo>
                <a:cubicBezTo>
                  <a:pt x="1793" y="309"/>
                  <a:pt x="1795" y="314"/>
                  <a:pt x="1799" y="313"/>
                </a:cubicBezTo>
                <a:cubicBezTo>
                  <a:pt x="1799" y="313"/>
                  <a:pt x="1799" y="312"/>
                  <a:pt x="1799" y="312"/>
                </a:cubicBezTo>
                <a:cubicBezTo>
                  <a:pt x="1799" y="311"/>
                  <a:pt x="1802" y="312"/>
                  <a:pt x="1802" y="312"/>
                </a:cubicBezTo>
                <a:cubicBezTo>
                  <a:pt x="1803" y="311"/>
                  <a:pt x="1804" y="309"/>
                  <a:pt x="1806" y="309"/>
                </a:cubicBezTo>
                <a:cubicBezTo>
                  <a:pt x="1807" y="308"/>
                  <a:pt x="1809" y="309"/>
                  <a:pt x="1810" y="309"/>
                </a:cubicBezTo>
                <a:cubicBezTo>
                  <a:pt x="1812" y="308"/>
                  <a:pt x="1812" y="306"/>
                  <a:pt x="1814" y="305"/>
                </a:cubicBezTo>
                <a:cubicBezTo>
                  <a:pt x="1816" y="305"/>
                  <a:pt x="1819" y="306"/>
                  <a:pt x="1822" y="305"/>
                </a:cubicBezTo>
                <a:cubicBezTo>
                  <a:pt x="1819" y="296"/>
                  <a:pt x="1832" y="304"/>
                  <a:pt x="1834" y="299"/>
                </a:cubicBezTo>
                <a:cubicBezTo>
                  <a:pt x="1832" y="299"/>
                  <a:pt x="1833" y="297"/>
                  <a:pt x="1834" y="296"/>
                </a:cubicBezTo>
                <a:cubicBezTo>
                  <a:pt x="1831" y="296"/>
                  <a:pt x="1832" y="292"/>
                  <a:pt x="1832" y="290"/>
                </a:cubicBezTo>
                <a:cubicBezTo>
                  <a:pt x="1835" y="290"/>
                  <a:pt x="1834" y="287"/>
                  <a:pt x="1836" y="286"/>
                </a:cubicBezTo>
                <a:cubicBezTo>
                  <a:pt x="1840" y="284"/>
                  <a:pt x="1848" y="288"/>
                  <a:pt x="1852" y="283"/>
                </a:cubicBezTo>
                <a:cubicBezTo>
                  <a:pt x="1848" y="284"/>
                  <a:pt x="1846" y="282"/>
                  <a:pt x="1843" y="282"/>
                </a:cubicBezTo>
                <a:cubicBezTo>
                  <a:pt x="1843" y="282"/>
                  <a:pt x="1842" y="283"/>
                  <a:pt x="1841" y="283"/>
                </a:cubicBezTo>
                <a:cubicBezTo>
                  <a:pt x="1840" y="283"/>
                  <a:pt x="1840" y="281"/>
                  <a:pt x="1838" y="282"/>
                </a:cubicBezTo>
                <a:cubicBezTo>
                  <a:pt x="1837" y="282"/>
                  <a:pt x="1838" y="287"/>
                  <a:pt x="1834" y="285"/>
                </a:cubicBezTo>
                <a:cubicBezTo>
                  <a:pt x="1834" y="282"/>
                  <a:pt x="1834" y="282"/>
                  <a:pt x="1831" y="282"/>
                </a:cubicBezTo>
                <a:cubicBezTo>
                  <a:pt x="1824" y="281"/>
                  <a:pt x="1811" y="282"/>
                  <a:pt x="1803" y="282"/>
                </a:cubicBezTo>
                <a:cubicBezTo>
                  <a:pt x="1803" y="284"/>
                  <a:pt x="1803" y="286"/>
                  <a:pt x="1801" y="286"/>
                </a:cubicBezTo>
                <a:cubicBezTo>
                  <a:pt x="1799" y="283"/>
                  <a:pt x="1793" y="283"/>
                  <a:pt x="1792" y="279"/>
                </a:cubicBezTo>
                <a:cubicBezTo>
                  <a:pt x="1797" y="277"/>
                  <a:pt x="1799" y="280"/>
                  <a:pt x="1802" y="277"/>
                </a:cubicBezTo>
                <a:cubicBezTo>
                  <a:pt x="1797" y="273"/>
                  <a:pt x="1789" y="281"/>
                  <a:pt x="1787" y="274"/>
                </a:cubicBezTo>
                <a:cubicBezTo>
                  <a:pt x="1787" y="271"/>
                  <a:pt x="1792" y="273"/>
                  <a:pt x="1792" y="269"/>
                </a:cubicBezTo>
                <a:cubicBezTo>
                  <a:pt x="1791" y="269"/>
                  <a:pt x="1790" y="268"/>
                  <a:pt x="1792" y="267"/>
                </a:cubicBezTo>
                <a:cubicBezTo>
                  <a:pt x="1791" y="263"/>
                  <a:pt x="1791" y="264"/>
                  <a:pt x="1792" y="259"/>
                </a:cubicBezTo>
                <a:cubicBezTo>
                  <a:pt x="1799" y="261"/>
                  <a:pt x="1799" y="257"/>
                  <a:pt x="1801" y="256"/>
                </a:cubicBezTo>
                <a:cubicBezTo>
                  <a:pt x="1804" y="255"/>
                  <a:pt x="1808" y="257"/>
                  <a:pt x="1809" y="253"/>
                </a:cubicBezTo>
                <a:cubicBezTo>
                  <a:pt x="1804" y="254"/>
                  <a:pt x="1806" y="254"/>
                  <a:pt x="1801" y="253"/>
                </a:cubicBezTo>
                <a:cubicBezTo>
                  <a:pt x="1800" y="255"/>
                  <a:pt x="1798" y="255"/>
                  <a:pt x="1796" y="255"/>
                </a:cubicBezTo>
                <a:cubicBezTo>
                  <a:pt x="1796" y="256"/>
                  <a:pt x="1793" y="257"/>
                  <a:pt x="1792" y="255"/>
                </a:cubicBezTo>
                <a:cubicBezTo>
                  <a:pt x="1793" y="253"/>
                  <a:pt x="1795" y="253"/>
                  <a:pt x="1796" y="252"/>
                </a:cubicBezTo>
                <a:cubicBezTo>
                  <a:pt x="1793" y="252"/>
                  <a:pt x="1790" y="253"/>
                  <a:pt x="1789" y="255"/>
                </a:cubicBezTo>
                <a:cubicBezTo>
                  <a:pt x="1791" y="255"/>
                  <a:pt x="1793" y="257"/>
                  <a:pt x="1791" y="258"/>
                </a:cubicBezTo>
                <a:cubicBezTo>
                  <a:pt x="1788" y="258"/>
                  <a:pt x="1785" y="257"/>
                  <a:pt x="1784" y="255"/>
                </a:cubicBezTo>
                <a:cubicBezTo>
                  <a:pt x="1787" y="254"/>
                  <a:pt x="1788" y="252"/>
                  <a:pt x="1789" y="250"/>
                </a:cubicBezTo>
                <a:cubicBezTo>
                  <a:pt x="1787" y="250"/>
                  <a:pt x="1783" y="251"/>
                  <a:pt x="1783" y="248"/>
                </a:cubicBezTo>
                <a:cubicBezTo>
                  <a:pt x="1787" y="248"/>
                  <a:pt x="1791" y="245"/>
                  <a:pt x="1794" y="247"/>
                </a:cubicBezTo>
                <a:cubicBezTo>
                  <a:pt x="1795" y="247"/>
                  <a:pt x="1794" y="252"/>
                  <a:pt x="1798" y="250"/>
                </a:cubicBezTo>
                <a:cubicBezTo>
                  <a:pt x="1805" y="250"/>
                  <a:pt x="1807" y="246"/>
                  <a:pt x="1814" y="247"/>
                </a:cubicBezTo>
                <a:cubicBezTo>
                  <a:pt x="1814" y="249"/>
                  <a:pt x="1811" y="249"/>
                  <a:pt x="1811" y="252"/>
                </a:cubicBezTo>
                <a:cubicBezTo>
                  <a:pt x="1817" y="253"/>
                  <a:pt x="1814" y="246"/>
                  <a:pt x="1818" y="245"/>
                </a:cubicBezTo>
                <a:cubicBezTo>
                  <a:pt x="1817" y="249"/>
                  <a:pt x="1823" y="246"/>
                  <a:pt x="1826" y="247"/>
                </a:cubicBezTo>
                <a:cubicBezTo>
                  <a:pt x="1829" y="244"/>
                  <a:pt x="1837" y="246"/>
                  <a:pt x="1842" y="245"/>
                </a:cubicBezTo>
                <a:cubicBezTo>
                  <a:pt x="1842" y="248"/>
                  <a:pt x="1842" y="250"/>
                  <a:pt x="1844" y="252"/>
                </a:cubicBezTo>
                <a:cubicBezTo>
                  <a:pt x="1837" y="253"/>
                  <a:pt x="1843" y="257"/>
                  <a:pt x="1840" y="259"/>
                </a:cubicBezTo>
                <a:cubicBezTo>
                  <a:pt x="1841" y="261"/>
                  <a:pt x="1842" y="263"/>
                  <a:pt x="1843" y="264"/>
                </a:cubicBezTo>
                <a:cubicBezTo>
                  <a:pt x="1844" y="262"/>
                  <a:pt x="1843" y="258"/>
                  <a:pt x="1845" y="258"/>
                </a:cubicBezTo>
                <a:cubicBezTo>
                  <a:pt x="1848" y="258"/>
                  <a:pt x="1852" y="258"/>
                  <a:pt x="1855" y="258"/>
                </a:cubicBezTo>
                <a:cubicBezTo>
                  <a:pt x="1855" y="256"/>
                  <a:pt x="1854" y="256"/>
                  <a:pt x="1853" y="255"/>
                </a:cubicBezTo>
                <a:cubicBezTo>
                  <a:pt x="1854" y="255"/>
                  <a:pt x="1855" y="253"/>
                  <a:pt x="1853" y="253"/>
                </a:cubicBezTo>
                <a:cubicBezTo>
                  <a:pt x="1853" y="255"/>
                  <a:pt x="1845" y="259"/>
                  <a:pt x="1844" y="255"/>
                </a:cubicBezTo>
                <a:cubicBezTo>
                  <a:pt x="1850" y="255"/>
                  <a:pt x="1843" y="251"/>
                  <a:pt x="1845" y="247"/>
                </a:cubicBezTo>
                <a:cubicBezTo>
                  <a:pt x="1854" y="246"/>
                  <a:pt x="1859" y="246"/>
                  <a:pt x="1864" y="247"/>
                </a:cubicBezTo>
                <a:cubicBezTo>
                  <a:pt x="1864" y="247"/>
                  <a:pt x="1866" y="247"/>
                  <a:pt x="1867" y="247"/>
                </a:cubicBezTo>
                <a:cubicBezTo>
                  <a:pt x="1867" y="247"/>
                  <a:pt x="1869" y="245"/>
                  <a:pt x="1869" y="245"/>
                </a:cubicBezTo>
                <a:cubicBezTo>
                  <a:pt x="1871" y="245"/>
                  <a:pt x="1871" y="248"/>
                  <a:pt x="1873" y="247"/>
                </a:cubicBezTo>
                <a:cubicBezTo>
                  <a:pt x="1873" y="247"/>
                  <a:pt x="1875" y="245"/>
                  <a:pt x="1875" y="245"/>
                </a:cubicBezTo>
                <a:cubicBezTo>
                  <a:pt x="1877" y="244"/>
                  <a:pt x="1878" y="244"/>
                  <a:pt x="1879" y="242"/>
                </a:cubicBezTo>
                <a:cubicBezTo>
                  <a:pt x="1866" y="241"/>
                  <a:pt x="1852" y="245"/>
                  <a:pt x="1839" y="244"/>
                </a:cubicBezTo>
                <a:cubicBezTo>
                  <a:pt x="1833" y="243"/>
                  <a:pt x="1836" y="243"/>
                  <a:pt x="1832" y="244"/>
                </a:cubicBezTo>
                <a:cubicBezTo>
                  <a:pt x="1831" y="244"/>
                  <a:pt x="1830" y="244"/>
                  <a:pt x="1829" y="244"/>
                </a:cubicBezTo>
                <a:cubicBezTo>
                  <a:pt x="1817" y="244"/>
                  <a:pt x="1802" y="244"/>
                  <a:pt x="1794" y="245"/>
                </a:cubicBezTo>
                <a:cubicBezTo>
                  <a:pt x="1792" y="246"/>
                  <a:pt x="1790" y="245"/>
                  <a:pt x="1788" y="245"/>
                </a:cubicBezTo>
                <a:cubicBezTo>
                  <a:pt x="1782" y="246"/>
                  <a:pt x="1783" y="247"/>
                  <a:pt x="1781" y="245"/>
                </a:cubicBezTo>
                <a:cubicBezTo>
                  <a:pt x="1781" y="245"/>
                  <a:pt x="1778" y="245"/>
                  <a:pt x="1778" y="245"/>
                </a:cubicBezTo>
                <a:cubicBezTo>
                  <a:pt x="1769" y="244"/>
                  <a:pt x="1761" y="247"/>
                  <a:pt x="1757" y="247"/>
                </a:cubicBezTo>
                <a:cubicBezTo>
                  <a:pt x="1748" y="247"/>
                  <a:pt x="1739" y="246"/>
                  <a:pt x="1730" y="247"/>
                </a:cubicBezTo>
                <a:cubicBezTo>
                  <a:pt x="1728" y="247"/>
                  <a:pt x="1728" y="248"/>
                  <a:pt x="1725" y="248"/>
                </a:cubicBezTo>
                <a:cubicBezTo>
                  <a:pt x="1723" y="248"/>
                  <a:pt x="1723" y="247"/>
                  <a:pt x="1720" y="247"/>
                </a:cubicBezTo>
                <a:cubicBezTo>
                  <a:pt x="1718" y="247"/>
                  <a:pt x="1718" y="248"/>
                  <a:pt x="1715" y="248"/>
                </a:cubicBezTo>
                <a:cubicBezTo>
                  <a:pt x="1702" y="250"/>
                  <a:pt x="1684" y="249"/>
                  <a:pt x="1676" y="250"/>
                </a:cubicBezTo>
                <a:cubicBezTo>
                  <a:pt x="1673" y="250"/>
                  <a:pt x="1668" y="250"/>
                  <a:pt x="1666" y="250"/>
                </a:cubicBezTo>
                <a:cubicBezTo>
                  <a:pt x="1661" y="249"/>
                  <a:pt x="1663" y="249"/>
                  <a:pt x="1658" y="250"/>
                </a:cubicBezTo>
                <a:cubicBezTo>
                  <a:pt x="1653" y="250"/>
                  <a:pt x="1647" y="249"/>
                  <a:pt x="1643" y="250"/>
                </a:cubicBezTo>
                <a:cubicBezTo>
                  <a:pt x="1640" y="250"/>
                  <a:pt x="1639" y="251"/>
                  <a:pt x="1638" y="250"/>
                </a:cubicBezTo>
                <a:cubicBezTo>
                  <a:pt x="1636" y="248"/>
                  <a:pt x="1631" y="251"/>
                  <a:pt x="1630" y="252"/>
                </a:cubicBezTo>
                <a:cubicBezTo>
                  <a:pt x="1618" y="253"/>
                  <a:pt x="1604" y="251"/>
                  <a:pt x="1598" y="250"/>
                </a:cubicBezTo>
                <a:cubicBezTo>
                  <a:pt x="1590" y="249"/>
                  <a:pt x="1587" y="248"/>
                  <a:pt x="1582" y="250"/>
                </a:cubicBezTo>
                <a:cubicBezTo>
                  <a:pt x="1578" y="251"/>
                  <a:pt x="1564" y="254"/>
                  <a:pt x="1562" y="250"/>
                </a:cubicBezTo>
                <a:cubicBezTo>
                  <a:pt x="1562" y="248"/>
                  <a:pt x="1562" y="247"/>
                  <a:pt x="1562" y="245"/>
                </a:cubicBezTo>
                <a:cubicBezTo>
                  <a:pt x="1565" y="245"/>
                  <a:pt x="1567" y="245"/>
                  <a:pt x="1569" y="244"/>
                </a:cubicBezTo>
                <a:cubicBezTo>
                  <a:pt x="1573" y="242"/>
                  <a:pt x="1577" y="245"/>
                  <a:pt x="1580" y="245"/>
                </a:cubicBezTo>
                <a:cubicBezTo>
                  <a:pt x="1583" y="245"/>
                  <a:pt x="1585" y="243"/>
                  <a:pt x="1587" y="244"/>
                </a:cubicBezTo>
                <a:cubicBezTo>
                  <a:pt x="1588" y="244"/>
                  <a:pt x="1587" y="248"/>
                  <a:pt x="1589" y="247"/>
                </a:cubicBezTo>
                <a:cubicBezTo>
                  <a:pt x="1589" y="244"/>
                  <a:pt x="1593" y="245"/>
                  <a:pt x="1595" y="245"/>
                </a:cubicBezTo>
                <a:cubicBezTo>
                  <a:pt x="1602" y="245"/>
                  <a:pt x="1605" y="244"/>
                  <a:pt x="1608" y="244"/>
                </a:cubicBezTo>
                <a:cubicBezTo>
                  <a:pt x="1611" y="243"/>
                  <a:pt x="1614" y="244"/>
                  <a:pt x="1617" y="244"/>
                </a:cubicBezTo>
                <a:cubicBezTo>
                  <a:pt x="1620" y="243"/>
                  <a:pt x="1619" y="241"/>
                  <a:pt x="1623" y="240"/>
                </a:cubicBezTo>
                <a:cubicBezTo>
                  <a:pt x="1625" y="240"/>
                  <a:pt x="1627" y="242"/>
                  <a:pt x="1630" y="242"/>
                </a:cubicBezTo>
                <a:cubicBezTo>
                  <a:pt x="1630" y="242"/>
                  <a:pt x="1630" y="241"/>
                  <a:pt x="1630" y="240"/>
                </a:cubicBezTo>
                <a:cubicBezTo>
                  <a:pt x="1630" y="240"/>
                  <a:pt x="1633" y="241"/>
                  <a:pt x="1633" y="240"/>
                </a:cubicBezTo>
                <a:cubicBezTo>
                  <a:pt x="1636" y="239"/>
                  <a:pt x="1636" y="237"/>
                  <a:pt x="1640" y="237"/>
                </a:cubicBezTo>
                <a:cubicBezTo>
                  <a:pt x="1641" y="240"/>
                  <a:pt x="1646" y="240"/>
                  <a:pt x="1646" y="244"/>
                </a:cubicBezTo>
                <a:cubicBezTo>
                  <a:pt x="1652" y="242"/>
                  <a:pt x="1650" y="243"/>
                  <a:pt x="1656" y="244"/>
                </a:cubicBezTo>
                <a:cubicBezTo>
                  <a:pt x="1660" y="243"/>
                  <a:pt x="1660" y="238"/>
                  <a:pt x="1666" y="239"/>
                </a:cubicBezTo>
                <a:cubicBezTo>
                  <a:pt x="1666" y="237"/>
                  <a:pt x="1667" y="235"/>
                  <a:pt x="1670" y="236"/>
                </a:cubicBezTo>
                <a:cubicBezTo>
                  <a:pt x="1673" y="236"/>
                  <a:pt x="1672" y="241"/>
                  <a:pt x="1678" y="240"/>
                </a:cubicBezTo>
                <a:cubicBezTo>
                  <a:pt x="1683" y="235"/>
                  <a:pt x="1687" y="240"/>
                  <a:pt x="1696" y="239"/>
                </a:cubicBezTo>
                <a:cubicBezTo>
                  <a:pt x="1696" y="234"/>
                  <a:pt x="1701" y="235"/>
                  <a:pt x="1703" y="233"/>
                </a:cubicBezTo>
                <a:cubicBezTo>
                  <a:pt x="1706" y="233"/>
                  <a:pt x="1709" y="233"/>
                  <a:pt x="1712" y="233"/>
                </a:cubicBezTo>
                <a:cubicBezTo>
                  <a:pt x="1716" y="230"/>
                  <a:pt x="1709" y="228"/>
                  <a:pt x="1716" y="228"/>
                </a:cubicBezTo>
                <a:cubicBezTo>
                  <a:pt x="1718" y="231"/>
                  <a:pt x="1722" y="234"/>
                  <a:pt x="1729" y="233"/>
                </a:cubicBezTo>
                <a:cubicBezTo>
                  <a:pt x="1729" y="234"/>
                  <a:pt x="1728" y="234"/>
                  <a:pt x="1727" y="236"/>
                </a:cubicBezTo>
                <a:cubicBezTo>
                  <a:pt x="1729" y="236"/>
                  <a:pt x="1729" y="237"/>
                  <a:pt x="1730" y="237"/>
                </a:cubicBezTo>
                <a:cubicBezTo>
                  <a:pt x="1733" y="231"/>
                  <a:pt x="1741" y="236"/>
                  <a:pt x="1744" y="236"/>
                </a:cubicBezTo>
                <a:cubicBezTo>
                  <a:pt x="1746" y="235"/>
                  <a:pt x="1748" y="233"/>
                  <a:pt x="1750" y="233"/>
                </a:cubicBezTo>
                <a:cubicBezTo>
                  <a:pt x="1753" y="232"/>
                  <a:pt x="1756" y="233"/>
                  <a:pt x="1759" y="233"/>
                </a:cubicBezTo>
                <a:cubicBezTo>
                  <a:pt x="1759" y="233"/>
                  <a:pt x="1759" y="231"/>
                  <a:pt x="1760" y="231"/>
                </a:cubicBezTo>
                <a:cubicBezTo>
                  <a:pt x="1761" y="231"/>
                  <a:pt x="1763" y="231"/>
                  <a:pt x="1764" y="231"/>
                </a:cubicBezTo>
                <a:cubicBezTo>
                  <a:pt x="1769" y="230"/>
                  <a:pt x="1768" y="230"/>
                  <a:pt x="1770" y="233"/>
                </a:cubicBezTo>
                <a:cubicBezTo>
                  <a:pt x="1774" y="225"/>
                  <a:pt x="1789" y="228"/>
                  <a:pt x="1800" y="228"/>
                </a:cubicBezTo>
                <a:cubicBezTo>
                  <a:pt x="1800" y="230"/>
                  <a:pt x="1800" y="232"/>
                  <a:pt x="1803" y="231"/>
                </a:cubicBezTo>
                <a:cubicBezTo>
                  <a:pt x="1811" y="233"/>
                  <a:pt x="1810" y="226"/>
                  <a:pt x="1817" y="226"/>
                </a:cubicBezTo>
                <a:cubicBezTo>
                  <a:pt x="1824" y="228"/>
                  <a:pt x="1833" y="225"/>
                  <a:pt x="1840" y="225"/>
                </a:cubicBezTo>
                <a:cubicBezTo>
                  <a:pt x="1842" y="225"/>
                  <a:pt x="1842" y="226"/>
                  <a:pt x="1845" y="226"/>
                </a:cubicBezTo>
                <a:cubicBezTo>
                  <a:pt x="1854" y="227"/>
                  <a:pt x="1859" y="224"/>
                  <a:pt x="1866" y="223"/>
                </a:cubicBezTo>
                <a:cubicBezTo>
                  <a:pt x="1869" y="223"/>
                  <a:pt x="1871" y="223"/>
                  <a:pt x="1873" y="221"/>
                </a:cubicBezTo>
                <a:cubicBezTo>
                  <a:pt x="1873" y="221"/>
                  <a:pt x="1875" y="222"/>
                  <a:pt x="1876" y="221"/>
                </a:cubicBezTo>
                <a:cubicBezTo>
                  <a:pt x="1879" y="220"/>
                  <a:pt x="1881" y="220"/>
                  <a:pt x="1883" y="221"/>
                </a:cubicBezTo>
                <a:cubicBezTo>
                  <a:pt x="1884" y="216"/>
                  <a:pt x="1877" y="218"/>
                  <a:pt x="1874" y="218"/>
                </a:cubicBezTo>
                <a:cubicBezTo>
                  <a:pt x="1872" y="218"/>
                  <a:pt x="1865" y="218"/>
                  <a:pt x="1863" y="218"/>
                </a:cubicBezTo>
                <a:cubicBezTo>
                  <a:pt x="1858" y="220"/>
                  <a:pt x="1861" y="223"/>
                  <a:pt x="1858" y="220"/>
                </a:cubicBezTo>
                <a:cubicBezTo>
                  <a:pt x="1857" y="219"/>
                  <a:pt x="1855" y="219"/>
                  <a:pt x="1853" y="218"/>
                </a:cubicBezTo>
                <a:cubicBezTo>
                  <a:pt x="1850" y="218"/>
                  <a:pt x="1844" y="218"/>
                  <a:pt x="1840" y="218"/>
                </a:cubicBezTo>
                <a:cubicBezTo>
                  <a:pt x="1838" y="219"/>
                  <a:pt x="1838" y="220"/>
                  <a:pt x="1836" y="220"/>
                </a:cubicBezTo>
                <a:cubicBezTo>
                  <a:pt x="1834" y="220"/>
                  <a:pt x="1834" y="218"/>
                  <a:pt x="1830" y="218"/>
                </a:cubicBezTo>
                <a:cubicBezTo>
                  <a:pt x="1827" y="219"/>
                  <a:pt x="1825" y="222"/>
                  <a:pt x="1822" y="221"/>
                </a:cubicBezTo>
                <a:cubicBezTo>
                  <a:pt x="1820" y="219"/>
                  <a:pt x="1816" y="219"/>
                  <a:pt x="1813" y="218"/>
                </a:cubicBezTo>
                <a:cubicBezTo>
                  <a:pt x="1811" y="218"/>
                  <a:pt x="1812" y="220"/>
                  <a:pt x="1810" y="218"/>
                </a:cubicBezTo>
                <a:cubicBezTo>
                  <a:pt x="1810" y="218"/>
                  <a:pt x="1807" y="218"/>
                  <a:pt x="1807" y="218"/>
                </a:cubicBezTo>
                <a:cubicBezTo>
                  <a:pt x="1797" y="217"/>
                  <a:pt x="1788" y="220"/>
                  <a:pt x="1782" y="220"/>
                </a:cubicBezTo>
                <a:cubicBezTo>
                  <a:pt x="1783" y="217"/>
                  <a:pt x="1780" y="216"/>
                  <a:pt x="1781" y="214"/>
                </a:cubicBezTo>
                <a:cubicBezTo>
                  <a:pt x="1786" y="213"/>
                  <a:pt x="1787" y="209"/>
                  <a:pt x="1794" y="210"/>
                </a:cubicBezTo>
                <a:cubicBezTo>
                  <a:pt x="1796" y="210"/>
                  <a:pt x="1795" y="213"/>
                  <a:pt x="1797" y="214"/>
                </a:cubicBezTo>
                <a:cubicBezTo>
                  <a:pt x="1799" y="213"/>
                  <a:pt x="1801" y="212"/>
                  <a:pt x="1802" y="210"/>
                </a:cubicBezTo>
                <a:cubicBezTo>
                  <a:pt x="1793" y="211"/>
                  <a:pt x="1802" y="207"/>
                  <a:pt x="1802" y="204"/>
                </a:cubicBezTo>
                <a:cubicBezTo>
                  <a:pt x="1799" y="201"/>
                  <a:pt x="1790" y="204"/>
                  <a:pt x="1788" y="201"/>
                </a:cubicBezTo>
                <a:cubicBezTo>
                  <a:pt x="1788" y="199"/>
                  <a:pt x="1791" y="199"/>
                  <a:pt x="1793" y="198"/>
                </a:cubicBezTo>
                <a:cubicBezTo>
                  <a:pt x="1802" y="201"/>
                  <a:pt x="1808" y="197"/>
                  <a:pt x="1819" y="198"/>
                </a:cubicBezTo>
                <a:cubicBezTo>
                  <a:pt x="1819" y="201"/>
                  <a:pt x="1820" y="203"/>
                  <a:pt x="1824" y="202"/>
                </a:cubicBezTo>
                <a:cubicBezTo>
                  <a:pt x="1826" y="202"/>
                  <a:pt x="1826" y="200"/>
                  <a:pt x="1827" y="199"/>
                </a:cubicBezTo>
                <a:cubicBezTo>
                  <a:pt x="1833" y="197"/>
                  <a:pt x="1841" y="198"/>
                  <a:pt x="1849" y="198"/>
                </a:cubicBezTo>
                <a:cubicBezTo>
                  <a:pt x="1851" y="197"/>
                  <a:pt x="1852" y="196"/>
                  <a:pt x="1855" y="196"/>
                </a:cubicBezTo>
                <a:cubicBezTo>
                  <a:pt x="1859" y="196"/>
                  <a:pt x="1859" y="198"/>
                  <a:pt x="1862" y="198"/>
                </a:cubicBezTo>
                <a:cubicBezTo>
                  <a:pt x="1864" y="198"/>
                  <a:pt x="1865" y="196"/>
                  <a:pt x="1867" y="196"/>
                </a:cubicBezTo>
                <a:cubicBezTo>
                  <a:pt x="1871" y="196"/>
                  <a:pt x="1876" y="198"/>
                  <a:pt x="1879" y="194"/>
                </a:cubicBezTo>
                <a:cubicBezTo>
                  <a:pt x="1877" y="194"/>
                  <a:pt x="1875" y="192"/>
                  <a:pt x="1877" y="191"/>
                </a:cubicBezTo>
                <a:cubicBezTo>
                  <a:pt x="1878" y="191"/>
                  <a:pt x="1880" y="191"/>
                  <a:pt x="1880" y="190"/>
                </a:cubicBezTo>
                <a:cubicBezTo>
                  <a:pt x="1861" y="186"/>
                  <a:pt x="1827" y="190"/>
                  <a:pt x="1813" y="187"/>
                </a:cubicBezTo>
                <a:cubicBezTo>
                  <a:pt x="1811" y="191"/>
                  <a:pt x="1796" y="192"/>
                  <a:pt x="1795" y="187"/>
                </a:cubicBezTo>
                <a:cubicBezTo>
                  <a:pt x="1796" y="184"/>
                  <a:pt x="1798" y="182"/>
                  <a:pt x="1800" y="180"/>
                </a:cubicBezTo>
                <a:cubicBezTo>
                  <a:pt x="1808" y="177"/>
                  <a:pt x="1821" y="179"/>
                  <a:pt x="1825" y="180"/>
                </a:cubicBezTo>
                <a:cubicBezTo>
                  <a:pt x="1825" y="177"/>
                  <a:pt x="1823" y="177"/>
                  <a:pt x="1822" y="175"/>
                </a:cubicBezTo>
                <a:cubicBezTo>
                  <a:pt x="1826" y="177"/>
                  <a:pt x="1830" y="171"/>
                  <a:pt x="1831" y="175"/>
                </a:cubicBezTo>
                <a:cubicBezTo>
                  <a:pt x="1829" y="175"/>
                  <a:pt x="1827" y="177"/>
                  <a:pt x="1826" y="179"/>
                </a:cubicBezTo>
                <a:cubicBezTo>
                  <a:pt x="1830" y="180"/>
                  <a:pt x="1834" y="179"/>
                  <a:pt x="1838" y="179"/>
                </a:cubicBezTo>
                <a:cubicBezTo>
                  <a:pt x="1841" y="179"/>
                  <a:pt x="1841" y="180"/>
                  <a:pt x="1843" y="179"/>
                </a:cubicBezTo>
                <a:cubicBezTo>
                  <a:pt x="1843" y="178"/>
                  <a:pt x="1846" y="179"/>
                  <a:pt x="1846" y="179"/>
                </a:cubicBezTo>
                <a:cubicBezTo>
                  <a:pt x="1862" y="177"/>
                  <a:pt x="1877" y="180"/>
                  <a:pt x="1891" y="179"/>
                </a:cubicBezTo>
                <a:cubicBezTo>
                  <a:pt x="1892" y="178"/>
                  <a:pt x="1893" y="177"/>
                  <a:pt x="1894" y="177"/>
                </a:cubicBezTo>
                <a:cubicBezTo>
                  <a:pt x="1896" y="177"/>
                  <a:pt x="1897" y="179"/>
                  <a:pt x="1901" y="179"/>
                </a:cubicBezTo>
                <a:cubicBezTo>
                  <a:pt x="1903" y="179"/>
                  <a:pt x="1903" y="177"/>
                  <a:pt x="1906" y="177"/>
                </a:cubicBezTo>
                <a:cubicBezTo>
                  <a:pt x="1912" y="176"/>
                  <a:pt x="1920" y="178"/>
                  <a:pt x="1926" y="177"/>
                </a:cubicBezTo>
                <a:cubicBezTo>
                  <a:pt x="1928" y="171"/>
                  <a:pt x="1918" y="176"/>
                  <a:pt x="1919" y="172"/>
                </a:cubicBezTo>
                <a:cubicBezTo>
                  <a:pt x="1929" y="172"/>
                  <a:pt x="1913" y="167"/>
                  <a:pt x="1909" y="168"/>
                </a:cubicBezTo>
                <a:cubicBezTo>
                  <a:pt x="1907" y="168"/>
                  <a:pt x="1901" y="169"/>
                  <a:pt x="1903" y="172"/>
                </a:cubicBezTo>
                <a:cubicBezTo>
                  <a:pt x="1908" y="172"/>
                  <a:pt x="1914" y="172"/>
                  <a:pt x="1916" y="175"/>
                </a:cubicBezTo>
                <a:cubicBezTo>
                  <a:pt x="1903" y="175"/>
                  <a:pt x="1897" y="176"/>
                  <a:pt x="1883" y="175"/>
                </a:cubicBezTo>
                <a:cubicBezTo>
                  <a:pt x="1882" y="173"/>
                  <a:pt x="1879" y="174"/>
                  <a:pt x="1878" y="172"/>
                </a:cubicBezTo>
                <a:cubicBezTo>
                  <a:pt x="1877" y="175"/>
                  <a:pt x="1880" y="175"/>
                  <a:pt x="1881" y="177"/>
                </a:cubicBezTo>
                <a:cubicBezTo>
                  <a:pt x="1877" y="178"/>
                  <a:pt x="1876" y="175"/>
                  <a:pt x="1873" y="175"/>
                </a:cubicBezTo>
                <a:cubicBezTo>
                  <a:pt x="1870" y="176"/>
                  <a:pt x="1869" y="178"/>
                  <a:pt x="1866" y="177"/>
                </a:cubicBezTo>
                <a:cubicBezTo>
                  <a:pt x="1864" y="177"/>
                  <a:pt x="1865" y="173"/>
                  <a:pt x="1861" y="174"/>
                </a:cubicBezTo>
                <a:cubicBezTo>
                  <a:pt x="1861" y="174"/>
                  <a:pt x="1861" y="178"/>
                  <a:pt x="1859" y="177"/>
                </a:cubicBezTo>
                <a:cubicBezTo>
                  <a:pt x="1857" y="173"/>
                  <a:pt x="1864" y="171"/>
                  <a:pt x="1860" y="171"/>
                </a:cubicBezTo>
                <a:cubicBezTo>
                  <a:pt x="1860" y="173"/>
                  <a:pt x="1856" y="171"/>
                  <a:pt x="1853" y="171"/>
                </a:cubicBezTo>
                <a:cubicBezTo>
                  <a:pt x="1850" y="171"/>
                  <a:pt x="1846" y="171"/>
                  <a:pt x="1843" y="171"/>
                </a:cubicBezTo>
                <a:cubicBezTo>
                  <a:pt x="1844" y="167"/>
                  <a:pt x="1843" y="165"/>
                  <a:pt x="1840" y="164"/>
                </a:cubicBezTo>
                <a:cubicBezTo>
                  <a:pt x="1840" y="166"/>
                  <a:pt x="1837" y="166"/>
                  <a:pt x="1835" y="166"/>
                </a:cubicBezTo>
                <a:cubicBezTo>
                  <a:pt x="1835" y="169"/>
                  <a:pt x="1834" y="170"/>
                  <a:pt x="1832" y="171"/>
                </a:cubicBezTo>
                <a:cubicBezTo>
                  <a:pt x="1828" y="171"/>
                  <a:pt x="1825" y="173"/>
                  <a:pt x="1820" y="172"/>
                </a:cubicBezTo>
                <a:cubicBezTo>
                  <a:pt x="1819" y="169"/>
                  <a:pt x="1820" y="165"/>
                  <a:pt x="1815" y="166"/>
                </a:cubicBezTo>
                <a:cubicBezTo>
                  <a:pt x="1812" y="165"/>
                  <a:pt x="1812" y="168"/>
                  <a:pt x="1810" y="169"/>
                </a:cubicBezTo>
                <a:cubicBezTo>
                  <a:pt x="1813" y="160"/>
                  <a:pt x="1803" y="170"/>
                  <a:pt x="1802" y="163"/>
                </a:cubicBezTo>
                <a:cubicBezTo>
                  <a:pt x="1811" y="160"/>
                  <a:pt x="1820" y="165"/>
                  <a:pt x="1827" y="156"/>
                </a:cubicBezTo>
                <a:cubicBezTo>
                  <a:pt x="1821" y="157"/>
                  <a:pt x="1827" y="155"/>
                  <a:pt x="1826" y="152"/>
                </a:cubicBezTo>
                <a:cubicBezTo>
                  <a:pt x="1828" y="152"/>
                  <a:pt x="1831" y="152"/>
                  <a:pt x="1834" y="152"/>
                </a:cubicBezTo>
                <a:cubicBezTo>
                  <a:pt x="1832" y="157"/>
                  <a:pt x="1836" y="156"/>
                  <a:pt x="1837" y="158"/>
                </a:cubicBezTo>
                <a:cubicBezTo>
                  <a:pt x="1842" y="157"/>
                  <a:pt x="1848" y="157"/>
                  <a:pt x="1849" y="155"/>
                </a:cubicBezTo>
                <a:cubicBezTo>
                  <a:pt x="1849" y="151"/>
                  <a:pt x="1859" y="154"/>
                  <a:pt x="1859" y="150"/>
                </a:cubicBezTo>
                <a:cubicBezTo>
                  <a:pt x="1847" y="150"/>
                  <a:pt x="1834" y="150"/>
                  <a:pt x="1822" y="150"/>
                </a:cubicBezTo>
                <a:cubicBezTo>
                  <a:pt x="1822" y="148"/>
                  <a:pt x="1823" y="144"/>
                  <a:pt x="1821" y="144"/>
                </a:cubicBezTo>
                <a:cubicBezTo>
                  <a:pt x="1821" y="145"/>
                  <a:pt x="1821" y="147"/>
                  <a:pt x="1819" y="147"/>
                </a:cubicBezTo>
                <a:cubicBezTo>
                  <a:pt x="1813" y="149"/>
                  <a:pt x="1813" y="145"/>
                  <a:pt x="1811" y="144"/>
                </a:cubicBezTo>
                <a:cubicBezTo>
                  <a:pt x="1811" y="144"/>
                  <a:pt x="1809" y="146"/>
                  <a:pt x="1808" y="145"/>
                </a:cubicBezTo>
                <a:cubicBezTo>
                  <a:pt x="1806" y="145"/>
                  <a:pt x="1807" y="141"/>
                  <a:pt x="1804" y="144"/>
                </a:cubicBezTo>
                <a:cubicBezTo>
                  <a:pt x="1803" y="145"/>
                  <a:pt x="1802" y="142"/>
                  <a:pt x="1803" y="142"/>
                </a:cubicBezTo>
                <a:cubicBezTo>
                  <a:pt x="1799" y="142"/>
                  <a:pt x="1794" y="143"/>
                  <a:pt x="1796" y="139"/>
                </a:cubicBezTo>
                <a:cubicBezTo>
                  <a:pt x="1780" y="140"/>
                  <a:pt x="1774" y="137"/>
                  <a:pt x="1763" y="139"/>
                </a:cubicBezTo>
                <a:cubicBezTo>
                  <a:pt x="1764" y="137"/>
                  <a:pt x="1765" y="136"/>
                  <a:pt x="1763" y="134"/>
                </a:cubicBezTo>
                <a:cubicBezTo>
                  <a:pt x="1759" y="133"/>
                  <a:pt x="1757" y="135"/>
                  <a:pt x="1753" y="136"/>
                </a:cubicBezTo>
                <a:cubicBezTo>
                  <a:pt x="1744" y="137"/>
                  <a:pt x="1734" y="134"/>
                  <a:pt x="1730" y="134"/>
                </a:cubicBezTo>
                <a:cubicBezTo>
                  <a:pt x="1727" y="134"/>
                  <a:pt x="1725" y="134"/>
                  <a:pt x="1722" y="134"/>
                </a:cubicBezTo>
                <a:cubicBezTo>
                  <a:pt x="1716" y="135"/>
                  <a:pt x="1717" y="136"/>
                  <a:pt x="1715" y="134"/>
                </a:cubicBezTo>
                <a:cubicBezTo>
                  <a:pt x="1715" y="134"/>
                  <a:pt x="1713" y="134"/>
                  <a:pt x="1712" y="134"/>
                </a:cubicBezTo>
                <a:cubicBezTo>
                  <a:pt x="1712" y="134"/>
                  <a:pt x="1712" y="133"/>
                  <a:pt x="1712" y="133"/>
                </a:cubicBezTo>
                <a:cubicBezTo>
                  <a:pt x="1710" y="130"/>
                  <a:pt x="1696" y="134"/>
                  <a:pt x="1694" y="134"/>
                </a:cubicBezTo>
                <a:cubicBezTo>
                  <a:pt x="1692" y="134"/>
                  <a:pt x="1692" y="131"/>
                  <a:pt x="1691" y="131"/>
                </a:cubicBezTo>
                <a:cubicBezTo>
                  <a:pt x="1688" y="136"/>
                  <a:pt x="1677" y="134"/>
                  <a:pt x="1676" y="129"/>
                </a:cubicBezTo>
                <a:cubicBezTo>
                  <a:pt x="1681" y="128"/>
                  <a:pt x="1690" y="131"/>
                  <a:pt x="1692" y="128"/>
                </a:cubicBezTo>
                <a:cubicBezTo>
                  <a:pt x="1690" y="127"/>
                  <a:pt x="1689" y="126"/>
                  <a:pt x="1687" y="125"/>
                </a:cubicBezTo>
                <a:cubicBezTo>
                  <a:pt x="1697" y="120"/>
                  <a:pt x="1709" y="127"/>
                  <a:pt x="1717" y="120"/>
                </a:cubicBezTo>
                <a:cubicBezTo>
                  <a:pt x="1715" y="120"/>
                  <a:pt x="1712" y="120"/>
                  <a:pt x="1709" y="120"/>
                </a:cubicBezTo>
                <a:cubicBezTo>
                  <a:pt x="1711" y="115"/>
                  <a:pt x="1707" y="116"/>
                  <a:pt x="1706" y="114"/>
                </a:cubicBezTo>
                <a:cubicBezTo>
                  <a:pt x="1700" y="116"/>
                  <a:pt x="1695" y="113"/>
                  <a:pt x="1693" y="115"/>
                </a:cubicBezTo>
                <a:cubicBezTo>
                  <a:pt x="1691" y="117"/>
                  <a:pt x="1685" y="114"/>
                  <a:pt x="1684" y="114"/>
                </a:cubicBezTo>
                <a:cubicBezTo>
                  <a:pt x="1673" y="113"/>
                  <a:pt x="1656" y="114"/>
                  <a:pt x="1650" y="115"/>
                </a:cubicBezTo>
                <a:cubicBezTo>
                  <a:pt x="1645" y="116"/>
                  <a:pt x="1641" y="115"/>
                  <a:pt x="1638" y="112"/>
                </a:cubicBezTo>
                <a:cubicBezTo>
                  <a:pt x="1641" y="107"/>
                  <a:pt x="1651" y="109"/>
                  <a:pt x="1660" y="109"/>
                </a:cubicBezTo>
                <a:cubicBezTo>
                  <a:pt x="1672" y="109"/>
                  <a:pt x="1686" y="111"/>
                  <a:pt x="1690" y="106"/>
                </a:cubicBezTo>
                <a:cubicBezTo>
                  <a:pt x="1694" y="112"/>
                  <a:pt x="1710" y="107"/>
                  <a:pt x="1714" y="107"/>
                </a:cubicBezTo>
                <a:cubicBezTo>
                  <a:pt x="1719" y="107"/>
                  <a:pt x="1734" y="106"/>
                  <a:pt x="1734" y="107"/>
                </a:cubicBezTo>
                <a:cubicBezTo>
                  <a:pt x="1737" y="110"/>
                  <a:pt x="1737" y="108"/>
                  <a:pt x="1741" y="107"/>
                </a:cubicBezTo>
                <a:cubicBezTo>
                  <a:pt x="1747" y="107"/>
                  <a:pt x="1751" y="106"/>
                  <a:pt x="1754" y="106"/>
                </a:cubicBezTo>
                <a:cubicBezTo>
                  <a:pt x="1758" y="105"/>
                  <a:pt x="1762" y="106"/>
                  <a:pt x="1766" y="106"/>
                </a:cubicBezTo>
                <a:cubicBezTo>
                  <a:pt x="1767" y="104"/>
                  <a:pt x="1769" y="102"/>
                  <a:pt x="1771" y="101"/>
                </a:cubicBezTo>
                <a:cubicBezTo>
                  <a:pt x="1773" y="101"/>
                  <a:pt x="1775" y="100"/>
                  <a:pt x="1774" y="98"/>
                </a:cubicBezTo>
                <a:cubicBezTo>
                  <a:pt x="1769" y="100"/>
                  <a:pt x="1762" y="103"/>
                  <a:pt x="1761" y="95"/>
                </a:cubicBezTo>
                <a:cubicBezTo>
                  <a:pt x="1772" y="93"/>
                  <a:pt x="1788" y="93"/>
                  <a:pt x="1794" y="91"/>
                </a:cubicBezTo>
                <a:cubicBezTo>
                  <a:pt x="1802" y="90"/>
                  <a:pt x="1814" y="89"/>
                  <a:pt x="1819" y="88"/>
                </a:cubicBezTo>
                <a:cubicBezTo>
                  <a:pt x="1824" y="88"/>
                  <a:pt x="1830" y="90"/>
                  <a:pt x="1830" y="83"/>
                </a:cubicBezTo>
                <a:cubicBezTo>
                  <a:pt x="1824" y="83"/>
                  <a:pt x="1820" y="86"/>
                  <a:pt x="1815" y="87"/>
                </a:cubicBezTo>
                <a:cubicBezTo>
                  <a:pt x="1806" y="87"/>
                  <a:pt x="1801" y="85"/>
                  <a:pt x="1796" y="85"/>
                </a:cubicBezTo>
                <a:cubicBezTo>
                  <a:pt x="1794" y="85"/>
                  <a:pt x="1794" y="86"/>
                  <a:pt x="1791" y="87"/>
                </a:cubicBezTo>
                <a:cubicBezTo>
                  <a:pt x="1789" y="87"/>
                  <a:pt x="1788" y="87"/>
                  <a:pt x="1786" y="88"/>
                </a:cubicBezTo>
                <a:cubicBezTo>
                  <a:pt x="1786" y="89"/>
                  <a:pt x="1783" y="88"/>
                  <a:pt x="1783" y="88"/>
                </a:cubicBezTo>
                <a:cubicBezTo>
                  <a:pt x="1773" y="89"/>
                  <a:pt x="1761" y="87"/>
                  <a:pt x="1750" y="88"/>
                </a:cubicBezTo>
                <a:cubicBezTo>
                  <a:pt x="1748" y="88"/>
                  <a:pt x="1747" y="89"/>
                  <a:pt x="1745" y="90"/>
                </a:cubicBezTo>
                <a:cubicBezTo>
                  <a:pt x="1733" y="91"/>
                  <a:pt x="1720" y="90"/>
                  <a:pt x="1708" y="91"/>
                </a:cubicBezTo>
                <a:cubicBezTo>
                  <a:pt x="1706" y="92"/>
                  <a:pt x="1706" y="93"/>
                  <a:pt x="1703" y="93"/>
                </a:cubicBezTo>
                <a:cubicBezTo>
                  <a:pt x="1700" y="93"/>
                  <a:pt x="1700" y="91"/>
                  <a:pt x="1697" y="91"/>
                </a:cubicBezTo>
                <a:cubicBezTo>
                  <a:pt x="1695" y="91"/>
                  <a:pt x="1694" y="93"/>
                  <a:pt x="1692" y="93"/>
                </a:cubicBezTo>
                <a:cubicBezTo>
                  <a:pt x="1682" y="94"/>
                  <a:pt x="1673" y="93"/>
                  <a:pt x="1667" y="95"/>
                </a:cubicBezTo>
                <a:cubicBezTo>
                  <a:pt x="1664" y="95"/>
                  <a:pt x="1661" y="97"/>
                  <a:pt x="1658" y="96"/>
                </a:cubicBezTo>
                <a:cubicBezTo>
                  <a:pt x="1656" y="91"/>
                  <a:pt x="1654" y="86"/>
                  <a:pt x="1659" y="83"/>
                </a:cubicBezTo>
                <a:cubicBezTo>
                  <a:pt x="1651" y="82"/>
                  <a:pt x="1644" y="85"/>
                  <a:pt x="1640" y="85"/>
                </a:cubicBezTo>
                <a:cubicBezTo>
                  <a:pt x="1638" y="85"/>
                  <a:pt x="1638" y="84"/>
                  <a:pt x="1635" y="83"/>
                </a:cubicBezTo>
                <a:cubicBezTo>
                  <a:pt x="1631" y="83"/>
                  <a:pt x="1623" y="84"/>
                  <a:pt x="1619" y="83"/>
                </a:cubicBezTo>
                <a:cubicBezTo>
                  <a:pt x="1616" y="83"/>
                  <a:pt x="1616" y="81"/>
                  <a:pt x="1614" y="80"/>
                </a:cubicBezTo>
                <a:cubicBezTo>
                  <a:pt x="1614" y="82"/>
                  <a:pt x="1613" y="81"/>
                  <a:pt x="1612" y="82"/>
                </a:cubicBezTo>
                <a:cubicBezTo>
                  <a:pt x="1609" y="83"/>
                  <a:pt x="1605" y="84"/>
                  <a:pt x="1602" y="85"/>
                </a:cubicBezTo>
                <a:cubicBezTo>
                  <a:pt x="1600" y="86"/>
                  <a:pt x="1596" y="87"/>
                  <a:pt x="1595" y="87"/>
                </a:cubicBezTo>
                <a:cubicBezTo>
                  <a:pt x="1594" y="87"/>
                  <a:pt x="1594" y="85"/>
                  <a:pt x="1592" y="85"/>
                </a:cubicBezTo>
                <a:cubicBezTo>
                  <a:pt x="1591" y="85"/>
                  <a:pt x="1591" y="84"/>
                  <a:pt x="1591" y="83"/>
                </a:cubicBezTo>
                <a:cubicBezTo>
                  <a:pt x="1588" y="83"/>
                  <a:pt x="1586" y="86"/>
                  <a:pt x="1586" y="83"/>
                </a:cubicBezTo>
                <a:cubicBezTo>
                  <a:pt x="1586" y="81"/>
                  <a:pt x="1588" y="81"/>
                  <a:pt x="1587" y="79"/>
                </a:cubicBezTo>
                <a:cubicBezTo>
                  <a:pt x="1591" y="79"/>
                  <a:pt x="1595" y="79"/>
                  <a:pt x="1596" y="76"/>
                </a:cubicBezTo>
                <a:cubicBezTo>
                  <a:pt x="1584" y="75"/>
                  <a:pt x="1573" y="72"/>
                  <a:pt x="1563" y="74"/>
                </a:cubicBezTo>
                <a:cubicBezTo>
                  <a:pt x="1560" y="74"/>
                  <a:pt x="1560" y="76"/>
                  <a:pt x="1558" y="76"/>
                </a:cubicBezTo>
                <a:cubicBezTo>
                  <a:pt x="1554" y="76"/>
                  <a:pt x="1552" y="74"/>
                  <a:pt x="1549" y="74"/>
                </a:cubicBezTo>
                <a:cubicBezTo>
                  <a:pt x="1547" y="74"/>
                  <a:pt x="1547" y="75"/>
                  <a:pt x="1544" y="76"/>
                </a:cubicBezTo>
                <a:cubicBezTo>
                  <a:pt x="1543" y="76"/>
                  <a:pt x="1541" y="76"/>
                  <a:pt x="1539" y="76"/>
                </a:cubicBezTo>
                <a:cubicBezTo>
                  <a:pt x="1534" y="75"/>
                  <a:pt x="1536" y="75"/>
                  <a:pt x="1533" y="76"/>
                </a:cubicBezTo>
                <a:cubicBezTo>
                  <a:pt x="1532" y="76"/>
                  <a:pt x="1530" y="75"/>
                  <a:pt x="1529" y="76"/>
                </a:cubicBezTo>
                <a:cubicBezTo>
                  <a:pt x="1522" y="76"/>
                  <a:pt x="1516" y="77"/>
                  <a:pt x="1513" y="77"/>
                </a:cubicBezTo>
                <a:cubicBezTo>
                  <a:pt x="1510" y="77"/>
                  <a:pt x="1507" y="77"/>
                  <a:pt x="1504" y="77"/>
                </a:cubicBezTo>
                <a:cubicBezTo>
                  <a:pt x="1503" y="77"/>
                  <a:pt x="1502" y="76"/>
                  <a:pt x="1503" y="76"/>
                </a:cubicBezTo>
                <a:cubicBezTo>
                  <a:pt x="1500" y="76"/>
                  <a:pt x="1497" y="77"/>
                  <a:pt x="1494" y="77"/>
                </a:cubicBezTo>
                <a:cubicBezTo>
                  <a:pt x="1492" y="77"/>
                  <a:pt x="1491" y="76"/>
                  <a:pt x="1488" y="76"/>
                </a:cubicBezTo>
                <a:cubicBezTo>
                  <a:pt x="1485" y="76"/>
                  <a:pt x="1484" y="77"/>
                  <a:pt x="1481" y="77"/>
                </a:cubicBezTo>
                <a:cubicBezTo>
                  <a:pt x="1473" y="78"/>
                  <a:pt x="1465" y="76"/>
                  <a:pt x="1461" y="76"/>
                </a:cubicBezTo>
                <a:cubicBezTo>
                  <a:pt x="1452" y="75"/>
                  <a:pt x="1443" y="78"/>
                  <a:pt x="1433" y="77"/>
                </a:cubicBezTo>
                <a:cubicBezTo>
                  <a:pt x="1434" y="74"/>
                  <a:pt x="1431" y="74"/>
                  <a:pt x="1430" y="72"/>
                </a:cubicBezTo>
                <a:cubicBezTo>
                  <a:pt x="1412" y="72"/>
                  <a:pt x="1405" y="73"/>
                  <a:pt x="1390" y="74"/>
                </a:cubicBezTo>
                <a:cubicBezTo>
                  <a:pt x="1390" y="71"/>
                  <a:pt x="1385" y="72"/>
                  <a:pt x="1387" y="68"/>
                </a:cubicBezTo>
                <a:cubicBezTo>
                  <a:pt x="1388" y="65"/>
                  <a:pt x="1393" y="67"/>
                  <a:pt x="1393" y="64"/>
                </a:cubicBezTo>
                <a:cubicBezTo>
                  <a:pt x="1386" y="63"/>
                  <a:pt x="1387" y="68"/>
                  <a:pt x="1382" y="68"/>
                </a:cubicBezTo>
                <a:cubicBezTo>
                  <a:pt x="1380" y="63"/>
                  <a:pt x="1372" y="61"/>
                  <a:pt x="1368" y="64"/>
                </a:cubicBezTo>
                <a:cubicBezTo>
                  <a:pt x="1368" y="63"/>
                  <a:pt x="1369" y="60"/>
                  <a:pt x="1367" y="60"/>
                </a:cubicBezTo>
                <a:cubicBezTo>
                  <a:pt x="1365" y="60"/>
                  <a:pt x="1366" y="59"/>
                  <a:pt x="1365" y="58"/>
                </a:cubicBezTo>
                <a:cubicBezTo>
                  <a:pt x="1362" y="56"/>
                  <a:pt x="1356" y="54"/>
                  <a:pt x="1355" y="58"/>
                </a:cubicBezTo>
                <a:cubicBezTo>
                  <a:pt x="1358" y="58"/>
                  <a:pt x="1361" y="58"/>
                  <a:pt x="1362" y="60"/>
                </a:cubicBezTo>
                <a:cubicBezTo>
                  <a:pt x="1358" y="59"/>
                  <a:pt x="1360" y="62"/>
                  <a:pt x="1358" y="63"/>
                </a:cubicBezTo>
                <a:cubicBezTo>
                  <a:pt x="1358" y="63"/>
                  <a:pt x="1356" y="62"/>
                  <a:pt x="1355" y="63"/>
                </a:cubicBezTo>
                <a:cubicBezTo>
                  <a:pt x="1353" y="64"/>
                  <a:pt x="1353" y="68"/>
                  <a:pt x="1348" y="68"/>
                </a:cubicBezTo>
                <a:cubicBezTo>
                  <a:pt x="1349" y="65"/>
                  <a:pt x="1353" y="66"/>
                  <a:pt x="1352" y="63"/>
                </a:cubicBezTo>
                <a:cubicBezTo>
                  <a:pt x="1349" y="62"/>
                  <a:pt x="1343" y="64"/>
                  <a:pt x="1345" y="60"/>
                </a:cubicBezTo>
                <a:cubicBezTo>
                  <a:pt x="1338" y="60"/>
                  <a:pt x="1332" y="59"/>
                  <a:pt x="1327" y="61"/>
                </a:cubicBezTo>
                <a:cubicBezTo>
                  <a:pt x="1326" y="56"/>
                  <a:pt x="1318" y="57"/>
                  <a:pt x="1312" y="57"/>
                </a:cubicBezTo>
                <a:cubicBezTo>
                  <a:pt x="1311" y="62"/>
                  <a:pt x="1318" y="59"/>
                  <a:pt x="1314" y="63"/>
                </a:cubicBezTo>
                <a:cubicBezTo>
                  <a:pt x="1308" y="62"/>
                  <a:pt x="1309" y="55"/>
                  <a:pt x="1307" y="52"/>
                </a:cubicBezTo>
                <a:cubicBezTo>
                  <a:pt x="1313" y="51"/>
                  <a:pt x="1313" y="50"/>
                  <a:pt x="1319" y="52"/>
                </a:cubicBezTo>
                <a:cubicBezTo>
                  <a:pt x="1322" y="49"/>
                  <a:pt x="1332" y="49"/>
                  <a:pt x="1334" y="47"/>
                </a:cubicBezTo>
                <a:cubicBezTo>
                  <a:pt x="1336" y="45"/>
                  <a:pt x="1342" y="44"/>
                  <a:pt x="1344" y="49"/>
                </a:cubicBezTo>
                <a:cubicBezTo>
                  <a:pt x="1338" y="49"/>
                  <a:pt x="1337" y="46"/>
                  <a:pt x="1334" y="50"/>
                </a:cubicBezTo>
                <a:cubicBezTo>
                  <a:pt x="1344" y="51"/>
                  <a:pt x="1350" y="52"/>
                  <a:pt x="1359" y="49"/>
                </a:cubicBezTo>
                <a:cubicBezTo>
                  <a:pt x="1359" y="51"/>
                  <a:pt x="1359" y="52"/>
                  <a:pt x="1360" y="50"/>
                </a:cubicBezTo>
                <a:cubicBezTo>
                  <a:pt x="1361" y="49"/>
                  <a:pt x="1362" y="52"/>
                  <a:pt x="1362" y="52"/>
                </a:cubicBezTo>
                <a:cubicBezTo>
                  <a:pt x="1365" y="52"/>
                  <a:pt x="1367" y="52"/>
                  <a:pt x="1370" y="52"/>
                </a:cubicBezTo>
                <a:cubicBezTo>
                  <a:pt x="1371" y="46"/>
                  <a:pt x="1360" y="51"/>
                  <a:pt x="1364" y="42"/>
                </a:cubicBezTo>
                <a:cubicBezTo>
                  <a:pt x="1360" y="41"/>
                  <a:pt x="1360" y="45"/>
                  <a:pt x="1359" y="45"/>
                </a:cubicBezTo>
                <a:cubicBezTo>
                  <a:pt x="1354" y="47"/>
                  <a:pt x="1344" y="46"/>
                  <a:pt x="1344" y="44"/>
                </a:cubicBezTo>
                <a:cubicBezTo>
                  <a:pt x="1347" y="44"/>
                  <a:pt x="1345" y="39"/>
                  <a:pt x="1349" y="39"/>
                </a:cubicBezTo>
                <a:cubicBezTo>
                  <a:pt x="1352" y="39"/>
                  <a:pt x="1353" y="41"/>
                  <a:pt x="1357" y="41"/>
                </a:cubicBezTo>
                <a:cubicBezTo>
                  <a:pt x="1359" y="40"/>
                  <a:pt x="1359" y="39"/>
                  <a:pt x="1362" y="39"/>
                </a:cubicBezTo>
                <a:cubicBezTo>
                  <a:pt x="1365" y="39"/>
                  <a:pt x="1365" y="42"/>
                  <a:pt x="1369" y="42"/>
                </a:cubicBezTo>
                <a:cubicBezTo>
                  <a:pt x="1371" y="42"/>
                  <a:pt x="1372" y="42"/>
                  <a:pt x="1374" y="41"/>
                </a:cubicBezTo>
                <a:cubicBezTo>
                  <a:pt x="1374" y="44"/>
                  <a:pt x="1378" y="43"/>
                  <a:pt x="1377" y="47"/>
                </a:cubicBezTo>
                <a:cubicBezTo>
                  <a:pt x="1377" y="50"/>
                  <a:pt x="1371" y="48"/>
                  <a:pt x="1372" y="52"/>
                </a:cubicBezTo>
                <a:cubicBezTo>
                  <a:pt x="1376" y="51"/>
                  <a:pt x="1384" y="54"/>
                  <a:pt x="1385" y="50"/>
                </a:cubicBezTo>
                <a:cubicBezTo>
                  <a:pt x="1383" y="48"/>
                  <a:pt x="1380" y="46"/>
                  <a:pt x="1380" y="42"/>
                </a:cubicBezTo>
                <a:cubicBezTo>
                  <a:pt x="1385" y="40"/>
                  <a:pt x="1390" y="40"/>
                  <a:pt x="1394" y="41"/>
                </a:cubicBezTo>
                <a:cubicBezTo>
                  <a:pt x="1399" y="41"/>
                  <a:pt x="1396" y="42"/>
                  <a:pt x="1400" y="41"/>
                </a:cubicBezTo>
                <a:cubicBezTo>
                  <a:pt x="1405" y="39"/>
                  <a:pt x="1412" y="43"/>
                  <a:pt x="1415" y="39"/>
                </a:cubicBezTo>
                <a:cubicBezTo>
                  <a:pt x="1410" y="36"/>
                  <a:pt x="1403" y="39"/>
                  <a:pt x="1400" y="39"/>
                </a:cubicBezTo>
                <a:cubicBezTo>
                  <a:pt x="1400" y="39"/>
                  <a:pt x="1400" y="37"/>
                  <a:pt x="1399" y="37"/>
                </a:cubicBezTo>
                <a:cubicBezTo>
                  <a:pt x="1398" y="38"/>
                  <a:pt x="1399" y="39"/>
                  <a:pt x="1397" y="39"/>
                </a:cubicBezTo>
                <a:cubicBezTo>
                  <a:pt x="1395" y="39"/>
                  <a:pt x="1394" y="38"/>
                  <a:pt x="1392" y="37"/>
                </a:cubicBezTo>
                <a:cubicBezTo>
                  <a:pt x="1386" y="37"/>
                  <a:pt x="1378" y="37"/>
                  <a:pt x="1372" y="37"/>
                </a:cubicBezTo>
                <a:cubicBezTo>
                  <a:pt x="1370" y="38"/>
                  <a:pt x="1369" y="39"/>
                  <a:pt x="1365" y="39"/>
                </a:cubicBezTo>
                <a:cubicBezTo>
                  <a:pt x="1362" y="39"/>
                  <a:pt x="1358" y="36"/>
                  <a:pt x="1355" y="36"/>
                </a:cubicBezTo>
                <a:cubicBezTo>
                  <a:pt x="1353" y="36"/>
                  <a:pt x="1350" y="37"/>
                  <a:pt x="1347" y="37"/>
                </a:cubicBezTo>
                <a:cubicBezTo>
                  <a:pt x="1344" y="38"/>
                  <a:pt x="1343" y="36"/>
                  <a:pt x="1340" y="36"/>
                </a:cubicBezTo>
                <a:cubicBezTo>
                  <a:pt x="1338" y="36"/>
                  <a:pt x="1339" y="38"/>
                  <a:pt x="1337" y="36"/>
                </a:cubicBezTo>
                <a:cubicBezTo>
                  <a:pt x="1336" y="35"/>
                  <a:pt x="1322" y="36"/>
                  <a:pt x="1322" y="36"/>
                </a:cubicBezTo>
                <a:cubicBezTo>
                  <a:pt x="1319" y="36"/>
                  <a:pt x="1319" y="37"/>
                  <a:pt x="1317" y="36"/>
                </a:cubicBezTo>
                <a:cubicBezTo>
                  <a:pt x="1315" y="34"/>
                  <a:pt x="1302" y="36"/>
                  <a:pt x="1302" y="37"/>
                </a:cubicBezTo>
                <a:cubicBezTo>
                  <a:pt x="1306" y="38"/>
                  <a:pt x="1310" y="38"/>
                  <a:pt x="1312" y="41"/>
                </a:cubicBezTo>
                <a:cubicBezTo>
                  <a:pt x="1307" y="42"/>
                  <a:pt x="1305" y="40"/>
                  <a:pt x="1302" y="42"/>
                </a:cubicBezTo>
                <a:cubicBezTo>
                  <a:pt x="1298" y="45"/>
                  <a:pt x="1300" y="41"/>
                  <a:pt x="1295" y="42"/>
                </a:cubicBezTo>
                <a:cubicBezTo>
                  <a:pt x="1295" y="42"/>
                  <a:pt x="1296" y="44"/>
                  <a:pt x="1295" y="44"/>
                </a:cubicBezTo>
                <a:cubicBezTo>
                  <a:pt x="1295" y="44"/>
                  <a:pt x="1293" y="44"/>
                  <a:pt x="1292" y="44"/>
                </a:cubicBezTo>
                <a:cubicBezTo>
                  <a:pt x="1292" y="44"/>
                  <a:pt x="1292" y="45"/>
                  <a:pt x="1292" y="45"/>
                </a:cubicBezTo>
                <a:cubicBezTo>
                  <a:pt x="1289" y="49"/>
                  <a:pt x="1275" y="43"/>
                  <a:pt x="1269" y="45"/>
                </a:cubicBezTo>
                <a:cubicBezTo>
                  <a:pt x="1270" y="40"/>
                  <a:pt x="1263" y="43"/>
                  <a:pt x="1264" y="39"/>
                </a:cubicBezTo>
                <a:cubicBezTo>
                  <a:pt x="1266" y="37"/>
                  <a:pt x="1269" y="41"/>
                  <a:pt x="1272" y="41"/>
                </a:cubicBezTo>
                <a:cubicBezTo>
                  <a:pt x="1272" y="41"/>
                  <a:pt x="1272" y="39"/>
                  <a:pt x="1272" y="39"/>
                </a:cubicBezTo>
                <a:cubicBezTo>
                  <a:pt x="1274" y="37"/>
                  <a:pt x="1286" y="39"/>
                  <a:pt x="1287" y="39"/>
                </a:cubicBezTo>
                <a:cubicBezTo>
                  <a:pt x="1290" y="39"/>
                  <a:pt x="1290" y="37"/>
                  <a:pt x="1294" y="37"/>
                </a:cubicBezTo>
                <a:cubicBezTo>
                  <a:pt x="1296" y="38"/>
                  <a:pt x="1295" y="41"/>
                  <a:pt x="1299" y="41"/>
                </a:cubicBezTo>
                <a:cubicBezTo>
                  <a:pt x="1301" y="35"/>
                  <a:pt x="1293" y="38"/>
                  <a:pt x="1292" y="34"/>
                </a:cubicBezTo>
                <a:cubicBezTo>
                  <a:pt x="1288" y="33"/>
                  <a:pt x="1289" y="37"/>
                  <a:pt x="1286" y="37"/>
                </a:cubicBezTo>
                <a:cubicBezTo>
                  <a:pt x="1281" y="34"/>
                  <a:pt x="1278" y="39"/>
                  <a:pt x="1276" y="36"/>
                </a:cubicBezTo>
                <a:cubicBezTo>
                  <a:pt x="1274" y="34"/>
                  <a:pt x="1266" y="38"/>
                  <a:pt x="1264" y="36"/>
                </a:cubicBezTo>
                <a:cubicBezTo>
                  <a:pt x="1262" y="36"/>
                  <a:pt x="1262" y="34"/>
                  <a:pt x="1259" y="34"/>
                </a:cubicBezTo>
                <a:cubicBezTo>
                  <a:pt x="1259" y="37"/>
                  <a:pt x="1256" y="35"/>
                  <a:pt x="1254" y="36"/>
                </a:cubicBezTo>
                <a:cubicBezTo>
                  <a:pt x="1253" y="37"/>
                  <a:pt x="1252" y="40"/>
                  <a:pt x="1249" y="39"/>
                </a:cubicBezTo>
                <a:cubicBezTo>
                  <a:pt x="1251" y="34"/>
                  <a:pt x="1246" y="35"/>
                  <a:pt x="1246" y="33"/>
                </a:cubicBezTo>
                <a:cubicBezTo>
                  <a:pt x="1238" y="32"/>
                  <a:pt x="1236" y="37"/>
                  <a:pt x="1231" y="37"/>
                </a:cubicBezTo>
                <a:cubicBezTo>
                  <a:pt x="1219" y="36"/>
                  <a:pt x="1210" y="36"/>
                  <a:pt x="1199" y="39"/>
                </a:cubicBezTo>
                <a:cubicBezTo>
                  <a:pt x="1194" y="38"/>
                  <a:pt x="1191" y="35"/>
                  <a:pt x="1186" y="34"/>
                </a:cubicBezTo>
                <a:cubicBezTo>
                  <a:pt x="1187" y="41"/>
                  <a:pt x="1181" y="34"/>
                  <a:pt x="1176" y="36"/>
                </a:cubicBezTo>
                <a:cubicBezTo>
                  <a:pt x="1176" y="41"/>
                  <a:pt x="1176" y="45"/>
                  <a:pt x="1172" y="47"/>
                </a:cubicBezTo>
                <a:cubicBezTo>
                  <a:pt x="1170" y="46"/>
                  <a:pt x="1170" y="45"/>
                  <a:pt x="1167" y="47"/>
                </a:cubicBezTo>
                <a:cubicBezTo>
                  <a:pt x="1167" y="48"/>
                  <a:pt x="1167" y="50"/>
                  <a:pt x="1166" y="50"/>
                </a:cubicBezTo>
                <a:cubicBezTo>
                  <a:pt x="1165" y="53"/>
                  <a:pt x="1168" y="53"/>
                  <a:pt x="1169" y="55"/>
                </a:cubicBezTo>
                <a:cubicBezTo>
                  <a:pt x="1168" y="56"/>
                  <a:pt x="1160" y="58"/>
                  <a:pt x="1159" y="55"/>
                </a:cubicBezTo>
                <a:cubicBezTo>
                  <a:pt x="1160" y="50"/>
                  <a:pt x="1158" y="42"/>
                  <a:pt x="1161" y="39"/>
                </a:cubicBezTo>
                <a:cubicBezTo>
                  <a:pt x="1145" y="36"/>
                  <a:pt x="1124" y="39"/>
                  <a:pt x="1109" y="42"/>
                </a:cubicBezTo>
                <a:cubicBezTo>
                  <a:pt x="1104" y="44"/>
                  <a:pt x="1100" y="38"/>
                  <a:pt x="1098" y="42"/>
                </a:cubicBezTo>
                <a:cubicBezTo>
                  <a:pt x="1100" y="42"/>
                  <a:pt x="1100" y="51"/>
                  <a:pt x="1098" y="50"/>
                </a:cubicBezTo>
                <a:cubicBezTo>
                  <a:pt x="1094" y="54"/>
                  <a:pt x="1087" y="46"/>
                  <a:pt x="1091" y="42"/>
                </a:cubicBezTo>
                <a:cubicBezTo>
                  <a:pt x="1087" y="43"/>
                  <a:pt x="1083" y="41"/>
                  <a:pt x="1079" y="41"/>
                </a:cubicBezTo>
                <a:cubicBezTo>
                  <a:pt x="1074" y="40"/>
                  <a:pt x="1068" y="42"/>
                  <a:pt x="1064" y="39"/>
                </a:cubicBezTo>
                <a:cubicBezTo>
                  <a:pt x="1063" y="36"/>
                  <a:pt x="1067" y="36"/>
                  <a:pt x="1068" y="36"/>
                </a:cubicBezTo>
                <a:cubicBezTo>
                  <a:pt x="1069" y="34"/>
                  <a:pt x="1067" y="30"/>
                  <a:pt x="1068" y="28"/>
                </a:cubicBezTo>
                <a:cubicBezTo>
                  <a:pt x="1071" y="26"/>
                  <a:pt x="1075" y="26"/>
                  <a:pt x="1079" y="25"/>
                </a:cubicBezTo>
                <a:cubicBezTo>
                  <a:pt x="1077" y="29"/>
                  <a:pt x="1073" y="30"/>
                  <a:pt x="1073" y="36"/>
                </a:cubicBezTo>
                <a:cubicBezTo>
                  <a:pt x="1079" y="36"/>
                  <a:pt x="1084" y="34"/>
                  <a:pt x="1088" y="31"/>
                </a:cubicBezTo>
                <a:cubicBezTo>
                  <a:pt x="1085" y="30"/>
                  <a:pt x="1082" y="28"/>
                  <a:pt x="1083" y="23"/>
                </a:cubicBezTo>
                <a:cubicBezTo>
                  <a:pt x="1085" y="21"/>
                  <a:pt x="1088" y="21"/>
                  <a:pt x="1093" y="22"/>
                </a:cubicBezTo>
                <a:cubicBezTo>
                  <a:pt x="1094" y="31"/>
                  <a:pt x="1094" y="29"/>
                  <a:pt x="1089" y="33"/>
                </a:cubicBezTo>
                <a:cubicBezTo>
                  <a:pt x="1092" y="33"/>
                  <a:pt x="1095" y="33"/>
                  <a:pt x="1098" y="33"/>
                </a:cubicBezTo>
                <a:cubicBezTo>
                  <a:pt x="1096" y="25"/>
                  <a:pt x="1103" y="26"/>
                  <a:pt x="1101" y="18"/>
                </a:cubicBezTo>
                <a:cubicBezTo>
                  <a:pt x="1098" y="16"/>
                  <a:pt x="1090" y="17"/>
                  <a:pt x="1084" y="17"/>
                </a:cubicBezTo>
                <a:cubicBezTo>
                  <a:pt x="1084" y="14"/>
                  <a:pt x="1083" y="13"/>
                  <a:pt x="1081" y="12"/>
                </a:cubicBezTo>
                <a:cubicBezTo>
                  <a:pt x="1082" y="15"/>
                  <a:pt x="1079" y="15"/>
                  <a:pt x="1078" y="17"/>
                </a:cubicBezTo>
                <a:cubicBezTo>
                  <a:pt x="1076" y="18"/>
                  <a:pt x="1076" y="21"/>
                  <a:pt x="1074" y="22"/>
                </a:cubicBezTo>
                <a:cubicBezTo>
                  <a:pt x="1070" y="24"/>
                  <a:pt x="1063" y="23"/>
                  <a:pt x="1059" y="26"/>
                </a:cubicBezTo>
                <a:cubicBezTo>
                  <a:pt x="1064" y="22"/>
                  <a:pt x="1057" y="25"/>
                  <a:pt x="1058" y="20"/>
                </a:cubicBezTo>
                <a:cubicBezTo>
                  <a:pt x="1053" y="20"/>
                  <a:pt x="1050" y="18"/>
                  <a:pt x="1048" y="15"/>
                </a:cubicBezTo>
                <a:cubicBezTo>
                  <a:pt x="1047" y="17"/>
                  <a:pt x="1048" y="20"/>
                  <a:pt x="1046" y="20"/>
                </a:cubicBezTo>
                <a:cubicBezTo>
                  <a:pt x="1039" y="20"/>
                  <a:pt x="1032" y="20"/>
                  <a:pt x="1028" y="18"/>
                </a:cubicBezTo>
                <a:cubicBezTo>
                  <a:pt x="1025" y="21"/>
                  <a:pt x="1025" y="26"/>
                  <a:pt x="1023" y="28"/>
                </a:cubicBezTo>
                <a:cubicBezTo>
                  <a:pt x="1017" y="29"/>
                  <a:pt x="1018" y="25"/>
                  <a:pt x="1014" y="25"/>
                </a:cubicBezTo>
                <a:cubicBezTo>
                  <a:pt x="1016" y="30"/>
                  <a:pt x="1016" y="28"/>
                  <a:pt x="1014" y="33"/>
                </a:cubicBezTo>
                <a:cubicBezTo>
                  <a:pt x="1017" y="34"/>
                  <a:pt x="1021" y="28"/>
                  <a:pt x="1023" y="33"/>
                </a:cubicBezTo>
                <a:cubicBezTo>
                  <a:pt x="1021" y="35"/>
                  <a:pt x="1013" y="33"/>
                  <a:pt x="1013" y="37"/>
                </a:cubicBezTo>
                <a:cubicBezTo>
                  <a:pt x="1018" y="39"/>
                  <a:pt x="1019" y="36"/>
                  <a:pt x="1023" y="36"/>
                </a:cubicBezTo>
                <a:cubicBezTo>
                  <a:pt x="1023" y="37"/>
                  <a:pt x="1024" y="38"/>
                  <a:pt x="1024" y="36"/>
                </a:cubicBezTo>
                <a:cubicBezTo>
                  <a:pt x="1026" y="37"/>
                  <a:pt x="1028" y="38"/>
                  <a:pt x="1028" y="41"/>
                </a:cubicBezTo>
                <a:cubicBezTo>
                  <a:pt x="1022" y="39"/>
                  <a:pt x="1021" y="45"/>
                  <a:pt x="1018" y="45"/>
                </a:cubicBezTo>
                <a:cubicBezTo>
                  <a:pt x="1015" y="46"/>
                  <a:pt x="1013" y="42"/>
                  <a:pt x="1008" y="44"/>
                </a:cubicBezTo>
                <a:cubicBezTo>
                  <a:pt x="1007" y="41"/>
                  <a:pt x="1004" y="39"/>
                  <a:pt x="1004" y="34"/>
                </a:cubicBezTo>
                <a:cubicBezTo>
                  <a:pt x="1007" y="34"/>
                  <a:pt x="1013" y="36"/>
                  <a:pt x="1011" y="31"/>
                </a:cubicBezTo>
                <a:cubicBezTo>
                  <a:pt x="1008" y="28"/>
                  <a:pt x="1005" y="32"/>
                  <a:pt x="1003" y="34"/>
                </a:cubicBezTo>
                <a:cubicBezTo>
                  <a:pt x="1002" y="31"/>
                  <a:pt x="993" y="35"/>
                  <a:pt x="993" y="31"/>
                </a:cubicBezTo>
                <a:cubicBezTo>
                  <a:pt x="995" y="31"/>
                  <a:pt x="1002" y="29"/>
                  <a:pt x="998" y="28"/>
                </a:cubicBezTo>
                <a:cubicBezTo>
                  <a:pt x="993" y="29"/>
                  <a:pt x="993" y="34"/>
                  <a:pt x="986" y="33"/>
                </a:cubicBezTo>
                <a:cubicBezTo>
                  <a:pt x="986" y="34"/>
                  <a:pt x="986" y="36"/>
                  <a:pt x="984" y="36"/>
                </a:cubicBezTo>
                <a:cubicBezTo>
                  <a:pt x="983" y="42"/>
                  <a:pt x="989" y="40"/>
                  <a:pt x="988" y="45"/>
                </a:cubicBezTo>
                <a:cubicBezTo>
                  <a:pt x="988" y="48"/>
                  <a:pt x="984" y="48"/>
                  <a:pt x="985" y="50"/>
                </a:cubicBezTo>
                <a:cubicBezTo>
                  <a:pt x="985" y="51"/>
                  <a:pt x="987" y="50"/>
                  <a:pt x="986" y="52"/>
                </a:cubicBezTo>
                <a:cubicBezTo>
                  <a:pt x="986" y="52"/>
                  <a:pt x="983" y="51"/>
                  <a:pt x="983" y="52"/>
                </a:cubicBezTo>
                <a:cubicBezTo>
                  <a:pt x="982" y="54"/>
                  <a:pt x="984" y="58"/>
                  <a:pt x="981" y="58"/>
                </a:cubicBezTo>
                <a:cubicBezTo>
                  <a:pt x="976" y="58"/>
                  <a:pt x="975" y="54"/>
                  <a:pt x="975" y="49"/>
                </a:cubicBezTo>
                <a:cubicBezTo>
                  <a:pt x="970" y="49"/>
                  <a:pt x="966" y="49"/>
                  <a:pt x="961" y="49"/>
                </a:cubicBezTo>
                <a:cubicBezTo>
                  <a:pt x="961" y="43"/>
                  <a:pt x="955" y="43"/>
                  <a:pt x="955" y="37"/>
                </a:cubicBezTo>
                <a:cubicBezTo>
                  <a:pt x="956" y="33"/>
                  <a:pt x="952" y="33"/>
                  <a:pt x="953" y="30"/>
                </a:cubicBezTo>
                <a:cubicBezTo>
                  <a:pt x="954" y="30"/>
                  <a:pt x="955" y="27"/>
                  <a:pt x="953" y="26"/>
                </a:cubicBezTo>
                <a:cubicBezTo>
                  <a:pt x="953" y="36"/>
                  <a:pt x="944" y="25"/>
                  <a:pt x="941" y="30"/>
                </a:cubicBezTo>
                <a:cubicBezTo>
                  <a:pt x="942" y="33"/>
                  <a:pt x="939" y="33"/>
                  <a:pt x="940" y="36"/>
                </a:cubicBezTo>
                <a:cubicBezTo>
                  <a:pt x="942" y="36"/>
                  <a:pt x="944" y="36"/>
                  <a:pt x="945" y="37"/>
                </a:cubicBezTo>
                <a:cubicBezTo>
                  <a:pt x="942" y="37"/>
                  <a:pt x="939" y="37"/>
                  <a:pt x="936" y="37"/>
                </a:cubicBezTo>
                <a:cubicBezTo>
                  <a:pt x="937" y="31"/>
                  <a:pt x="927" y="36"/>
                  <a:pt x="925" y="36"/>
                </a:cubicBezTo>
                <a:cubicBezTo>
                  <a:pt x="923" y="36"/>
                  <a:pt x="921" y="36"/>
                  <a:pt x="920" y="36"/>
                </a:cubicBezTo>
                <a:cubicBezTo>
                  <a:pt x="918" y="36"/>
                  <a:pt x="915" y="37"/>
                  <a:pt x="918" y="37"/>
                </a:cubicBezTo>
                <a:cubicBezTo>
                  <a:pt x="922" y="38"/>
                  <a:pt x="928" y="37"/>
                  <a:pt x="928" y="41"/>
                </a:cubicBezTo>
                <a:cubicBezTo>
                  <a:pt x="926" y="39"/>
                  <a:pt x="920" y="40"/>
                  <a:pt x="918" y="42"/>
                </a:cubicBezTo>
                <a:cubicBezTo>
                  <a:pt x="920" y="43"/>
                  <a:pt x="920" y="45"/>
                  <a:pt x="920" y="47"/>
                </a:cubicBezTo>
                <a:cubicBezTo>
                  <a:pt x="917" y="51"/>
                  <a:pt x="913" y="45"/>
                  <a:pt x="913" y="49"/>
                </a:cubicBezTo>
                <a:cubicBezTo>
                  <a:pt x="917" y="49"/>
                  <a:pt x="915" y="57"/>
                  <a:pt x="911" y="57"/>
                </a:cubicBezTo>
                <a:cubicBezTo>
                  <a:pt x="903" y="57"/>
                  <a:pt x="901" y="54"/>
                  <a:pt x="893" y="57"/>
                </a:cubicBezTo>
                <a:cubicBezTo>
                  <a:pt x="890" y="54"/>
                  <a:pt x="892" y="49"/>
                  <a:pt x="890" y="45"/>
                </a:cubicBezTo>
                <a:cubicBezTo>
                  <a:pt x="889" y="44"/>
                  <a:pt x="886" y="44"/>
                  <a:pt x="886" y="41"/>
                </a:cubicBezTo>
                <a:cubicBezTo>
                  <a:pt x="886" y="38"/>
                  <a:pt x="891" y="38"/>
                  <a:pt x="888" y="36"/>
                </a:cubicBezTo>
                <a:cubicBezTo>
                  <a:pt x="887" y="38"/>
                  <a:pt x="886" y="39"/>
                  <a:pt x="883" y="39"/>
                </a:cubicBezTo>
                <a:cubicBezTo>
                  <a:pt x="881" y="42"/>
                  <a:pt x="888" y="44"/>
                  <a:pt x="883" y="45"/>
                </a:cubicBezTo>
                <a:cubicBezTo>
                  <a:pt x="881" y="46"/>
                  <a:pt x="881" y="44"/>
                  <a:pt x="880" y="44"/>
                </a:cubicBezTo>
                <a:cubicBezTo>
                  <a:pt x="878" y="43"/>
                  <a:pt x="879" y="43"/>
                  <a:pt x="876" y="42"/>
                </a:cubicBezTo>
                <a:cubicBezTo>
                  <a:pt x="873" y="42"/>
                  <a:pt x="869" y="43"/>
                  <a:pt x="865" y="42"/>
                </a:cubicBezTo>
                <a:cubicBezTo>
                  <a:pt x="863" y="45"/>
                  <a:pt x="860" y="46"/>
                  <a:pt x="862" y="52"/>
                </a:cubicBezTo>
                <a:cubicBezTo>
                  <a:pt x="857" y="56"/>
                  <a:pt x="853" y="54"/>
                  <a:pt x="845" y="53"/>
                </a:cubicBezTo>
                <a:cubicBezTo>
                  <a:pt x="845" y="55"/>
                  <a:pt x="844" y="55"/>
                  <a:pt x="842" y="55"/>
                </a:cubicBezTo>
                <a:cubicBezTo>
                  <a:pt x="840" y="57"/>
                  <a:pt x="840" y="61"/>
                  <a:pt x="837" y="63"/>
                </a:cubicBezTo>
                <a:cubicBezTo>
                  <a:pt x="833" y="64"/>
                  <a:pt x="829" y="66"/>
                  <a:pt x="824" y="66"/>
                </a:cubicBezTo>
                <a:cubicBezTo>
                  <a:pt x="823" y="64"/>
                  <a:pt x="821" y="65"/>
                  <a:pt x="820" y="63"/>
                </a:cubicBezTo>
                <a:cubicBezTo>
                  <a:pt x="821" y="59"/>
                  <a:pt x="823" y="57"/>
                  <a:pt x="822" y="52"/>
                </a:cubicBezTo>
                <a:cubicBezTo>
                  <a:pt x="817" y="51"/>
                  <a:pt x="817" y="54"/>
                  <a:pt x="812" y="53"/>
                </a:cubicBezTo>
                <a:cubicBezTo>
                  <a:pt x="811" y="51"/>
                  <a:pt x="809" y="51"/>
                  <a:pt x="808" y="49"/>
                </a:cubicBezTo>
                <a:cubicBezTo>
                  <a:pt x="808" y="47"/>
                  <a:pt x="809" y="44"/>
                  <a:pt x="807" y="44"/>
                </a:cubicBezTo>
                <a:cubicBezTo>
                  <a:pt x="801" y="48"/>
                  <a:pt x="813" y="55"/>
                  <a:pt x="805" y="57"/>
                </a:cubicBezTo>
                <a:cubicBezTo>
                  <a:pt x="805" y="54"/>
                  <a:pt x="803" y="53"/>
                  <a:pt x="800" y="53"/>
                </a:cubicBezTo>
                <a:cubicBezTo>
                  <a:pt x="797" y="56"/>
                  <a:pt x="795" y="59"/>
                  <a:pt x="790" y="60"/>
                </a:cubicBezTo>
                <a:cubicBezTo>
                  <a:pt x="790" y="58"/>
                  <a:pt x="790" y="56"/>
                  <a:pt x="787" y="57"/>
                </a:cubicBezTo>
                <a:cubicBezTo>
                  <a:pt x="782" y="58"/>
                  <a:pt x="775" y="58"/>
                  <a:pt x="770" y="60"/>
                </a:cubicBezTo>
                <a:cubicBezTo>
                  <a:pt x="768" y="57"/>
                  <a:pt x="769" y="51"/>
                  <a:pt x="763" y="52"/>
                </a:cubicBezTo>
                <a:cubicBezTo>
                  <a:pt x="758" y="53"/>
                  <a:pt x="760" y="62"/>
                  <a:pt x="750" y="60"/>
                </a:cubicBezTo>
                <a:cubicBezTo>
                  <a:pt x="749" y="55"/>
                  <a:pt x="753" y="56"/>
                  <a:pt x="752" y="52"/>
                </a:cubicBezTo>
                <a:cubicBezTo>
                  <a:pt x="748" y="52"/>
                  <a:pt x="745" y="51"/>
                  <a:pt x="744" y="50"/>
                </a:cubicBezTo>
                <a:cubicBezTo>
                  <a:pt x="746" y="61"/>
                  <a:pt x="732" y="57"/>
                  <a:pt x="724" y="58"/>
                </a:cubicBezTo>
                <a:cubicBezTo>
                  <a:pt x="724" y="62"/>
                  <a:pt x="724" y="66"/>
                  <a:pt x="721" y="66"/>
                </a:cubicBezTo>
                <a:cubicBezTo>
                  <a:pt x="720" y="65"/>
                  <a:pt x="720" y="61"/>
                  <a:pt x="719" y="61"/>
                </a:cubicBezTo>
                <a:cubicBezTo>
                  <a:pt x="718" y="61"/>
                  <a:pt x="719" y="66"/>
                  <a:pt x="719" y="66"/>
                </a:cubicBezTo>
                <a:cubicBezTo>
                  <a:pt x="718" y="67"/>
                  <a:pt x="714" y="66"/>
                  <a:pt x="712" y="66"/>
                </a:cubicBezTo>
                <a:cubicBezTo>
                  <a:pt x="711" y="67"/>
                  <a:pt x="710" y="72"/>
                  <a:pt x="706" y="69"/>
                </a:cubicBezTo>
                <a:cubicBezTo>
                  <a:pt x="702" y="69"/>
                  <a:pt x="704" y="63"/>
                  <a:pt x="699" y="64"/>
                </a:cubicBezTo>
                <a:cubicBezTo>
                  <a:pt x="697" y="65"/>
                  <a:pt x="697" y="66"/>
                  <a:pt x="694" y="66"/>
                </a:cubicBezTo>
                <a:cubicBezTo>
                  <a:pt x="693" y="69"/>
                  <a:pt x="690" y="73"/>
                  <a:pt x="689" y="76"/>
                </a:cubicBezTo>
                <a:cubicBezTo>
                  <a:pt x="688" y="80"/>
                  <a:pt x="685" y="79"/>
                  <a:pt x="681" y="79"/>
                </a:cubicBezTo>
                <a:cubicBezTo>
                  <a:pt x="680" y="74"/>
                  <a:pt x="679" y="69"/>
                  <a:pt x="676" y="66"/>
                </a:cubicBezTo>
                <a:cubicBezTo>
                  <a:pt x="679" y="66"/>
                  <a:pt x="680" y="65"/>
                  <a:pt x="681" y="63"/>
                </a:cubicBezTo>
                <a:cubicBezTo>
                  <a:pt x="676" y="61"/>
                  <a:pt x="675" y="66"/>
                  <a:pt x="672" y="68"/>
                </a:cubicBezTo>
                <a:cubicBezTo>
                  <a:pt x="671" y="69"/>
                  <a:pt x="669" y="68"/>
                  <a:pt x="667" y="69"/>
                </a:cubicBezTo>
                <a:cubicBezTo>
                  <a:pt x="666" y="70"/>
                  <a:pt x="666" y="75"/>
                  <a:pt x="663" y="74"/>
                </a:cubicBezTo>
                <a:cubicBezTo>
                  <a:pt x="660" y="75"/>
                  <a:pt x="662" y="71"/>
                  <a:pt x="661" y="71"/>
                </a:cubicBezTo>
                <a:cubicBezTo>
                  <a:pt x="660" y="70"/>
                  <a:pt x="656" y="72"/>
                  <a:pt x="656" y="69"/>
                </a:cubicBezTo>
                <a:cubicBezTo>
                  <a:pt x="649" y="70"/>
                  <a:pt x="648" y="77"/>
                  <a:pt x="641" y="77"/>
                </a:cubicBezTo>
                <a:cubicBezTo>
                  <a:pt x="635" y="78"/>
                  <a:pt x="632" y="75"/>
                  <a:pt x="629" y="72"/>
                </a:cubicBezTo>
                <a:cubicBezTo>
                  <a:pt x="629" y="75"/>
                  <a:pt x="627" y="75"/>
                  <a:pt x="626" y="77"/>
                </a:cubicBezTo>
                <a:cubicBezTo>
                  <a:pt x="629" y="77"/>
                  <a:pt x="631" y="79"/>
                  <a:pt x="628" y="80"/>
                </a:cubicBezTo>
                <a:cubicBezTo>
                  <a:pt x="624" y="80"/>
                  <a:pt x="623" y="77"/>
                  <a:pt x="621" y="76"/>
                </a:cubicBezTo>
                <a:cubicBezTo>
                  <a:pt x="618" y="79"/>
                  <a:pt x="614" y="80"/>
                  <a:pt x="608" y="80"/>
                </a:cubicBezTo>
                <a:cubicBezTo>
                  <a:pt x="603" y="81"/>
                  <a:pt x="605" y="76"/>
                  <a:pt x="600" y="77"/>
                </a:cubicBezTo>
                <a:cubicBezTo>
                  <a:pt x="598" y="79"/>
                  <a:pt x="592" y="79"/>
                  <a:pt x="591" y="80"/>
                </a:cubicBezTo>
                <a:cubicBezTo>
                  <a:pt x="588" y="83"/>
                  <a:pt x="584" y="81"/>
                  <a:pt x="580" y="82"/>
                </a:cubicBezTo>
                <a:cubicBezTo>
                  <a:pt x="576" y="83"/>
                  <a:pt x="576" y="85"/>
                  <a:pt x="573" y="85"/>
                </a:cubicBezTo>
                <a:cubicBezTo>
                  <a:pt x="571" y="85"/>
                  <a:pt x="570" y="82"/>
                  <a:pt x="567" y="83"/>
                </a:cubicBezTo>
                <a:cubicBezTo>
                  <a:pt x="563" y="84"/>
                  <a:pt x="566" y="89"/>
                  <a:pt x="562" y="88"/>
                </a:cubicBezTo>
                <a:cubicBezTo>
                  <a:pt x="561" y="86"/>
                  <a:pt x="559" y="84"/>
                  <a:pt x="557" y="83"/>
                </a:cubicBezTo>
                <a:cubicBezTo>
                  <a:pt x="555" y="85"/>
                  <a:pt x="553" y="86"/>
                  <a:pt x="550" y="87"/>
                </a:cubicBezTo>
                <a:cubicBezTo>
                  <a:pt x="548" y="87"/>
                  <a:pt x="544" y="88"/>
                  <a:pt x="542" y="88"/>
                </a:cubicBezTo>
                <a:cubicBezTo>
                  <a:pt x="533" y="90"/>
                  <a:pt x="521" y="88"/>
                  <a:pt x="512" y="90"/>
                </a:cubicBezTo>
                <a:cubicBezTo>
                  <a:pt x="509" y="90"/>
                  <a:pt x="508" y="93"/>
                  <a:pt x="505" y="93"/>
                </a:cubicBezTo>
                <a:cubicBezTo>
                  <a:pt x="500" y="93"/>
                  <a:pt x="494" y="93"/>
                  <a:pt x="489" y="93"/>
                </a:cubicBezTo>
                <a:cubicBezTo>
                  <a:pt x="486" y="93"/>
                  <a:pt x="487" y="91"/>
                  <a:pt x="486" y="93"/>
                </a:cubicBezTo>
                <a:cubicBezTo>
                  <a:pt x="485" y="94"/>
                  <a:pt x="483" y="91"/>
                  <a:pt x="484" y="91"/>
                </a:cubicBezTo>
                <a:cubicBezTo>
                  <a:pt x="481" y="91"/>
                  <a:pt x="480" y="93"/>
                  <a:pt x="477" y="93"/>
                </a:cubicBezTo>
                <a:cubicBezTo>
                  <a:pt x="479" y="93"/>
                  <a:pt x="471" y="91"/>
                  <a:pt x="472" y="95"/>
                </a:cubicBezTo>
                <a:cubicBezTo>
                  <a:pt x="477" y="96"/>
                  <a:pt x="485" y="93"/>
                  <a:pt x="487" y="96"/>
                </a:cubicBezTo>
                <a:cubicBezTo>
                  <a:pt x="482" y="96"/>
                  <a:pt x="479" y="98"/>
                  <a:pt x="479" y="102"/>
                </a:cubicBezTo>
                <a:cubicBezTo>
                  <a:pt x="480" y="107"/>
                  <a:pt x="484" y="109"/>
                  <a:pt x="486" y="112"/>
                </a:cubicBezTo>
                <a:cubicBezTo>
                  <a:pt x="486" y="115"/>
                  <a:pt x="488" y="115"/>
                  <a:pt x="490" y="117"/>
                </a:cubicBezTo>
                <a:cubicBezTo>
                  <a:pt x="483" y="119"/>
                  <a:pt x="480" y="121"/>
                  <a:pt x="471" y="118"/>
                </a:cubicBezTo>
                <a:cubicBezTo>
                  <a:pt x="471" y="122"/>
                  <a:pt x="472" y="124"/>
                  <a:pt x="473" y="126"/>
                </a:cubicBezTo>
                <a:cubicBezTo>
                  <a:pt x="467" y="127"/>
                  <a:pt x="473" y="131"/>
                  <a:pt x="470" y="136"/>
                </a:cubicBezTo>
                <a:cubicBezTo>
                  <a:pt x="474" y="136"/>
                  <a:pt x="475" y="133"/>
                  <a:pt x="480" y="134"/>
                </a:cubicBezTo>
                <a:cubicBezTo>
                  <a:pt x="481" y="127"/>
                  <a:pt x="475" y="135"/>
                  <a:pt x="475" y="131"/>
                </a:cubicBezTo>
                <a:cubicBezTo>
                  <a:pt x="476" y="130"/>
                  <a:pt x="476" y="128"/>
                  <a:pt x="477" y="126"/>
                </a:cubicBezTo>
                <a:cubicBezTo>
                  <a:pt x="477" y="126"/>
                  <a:pt x="480" y="127"/>
                  <a:pt x="480" y="126"/>
                </a:cubicBezTo>
                <a:cubicBezTo>
                  <a:pt x="481" y="125"/>
                  <a:pt x="478" y="124"/>
                  <a:pt x="478" y="123"/>
                </a:cubicBezTo>
                <a:cubicBezTo>
                  <a:pt x="479" y="122"/>
                  <a:pt x="483" y="123"/>
                  <a:pt x="483" y="122"/>
                </a:cubicBezTo>
                <a:cubicBezTo>
                  <a:pt x="479" y="126"/>
                  <a:pt x="486" y="124"/>
                  <a:pt x="487" y="128"/>
                </a:cubicBezTo>
                <a:cubicBezTo>
                  <a:pt x="485" y="129"/>
                  <a:pt x="485" y="132"/>
                  <a:pt x="484" y="134"/>
                </a:cubicBezTo>
                <a:cubicBezTo>
                  <a:pt x="483" y="136"/>
                  <a:pt x="476" y="139"/>
                  <a:pt x="482" y="141"/>
                </a:cubicBezTo>
                <a:cubicBezTo>
                  <a:pt x="482" y="138"/>
                  <a:pt x="485" y="137"/>
                  <a:pt x="489" y="137"/>
                </a:cubicBezTo>
                <a:cubicBezTo>
                  <a:pt x="489" y="139"/>
                  <a:pt x="487" y="139"/>
                  <a:pt x="487" y="141"/>
                </a:cubicBezTo>
                <a:cubicBezTo>
                  <a:pt x="494" y="140"/>
                  <a:pt x="494" y="144"/>
                  <a:pt x="496" y="148"/>
                </a:cubicBezTo>
                <a:cubicBezTo>
                  <a:pt x="492" y="149"/>
                  <a:pt x="491" y="152"/>
                  <a:pt x="489" y="152"/>
                </a:cubicBezTo>
                <a:cubicBezTo>
                  <a:pt x="488" y="151"/>
                  <a:pt x="489" y="147"/>
                  <a:pt x="486" y="148"/>
                </a:cubicBezTo>
                <a:cubicBezTo>
                  <a:pt x="485" y="153"/>
                  <a:pt x="483" y="156"/>
                  <a:pt x="478" y="156"/>
                </a:cubicBezTo>
                <a:cubicBezTo>
                  <a:pt x="471" y="156"/>
                  <a:pt x="469" y="150"/>
                  <a:pt x="459" y="152"/>
                </a:cubicBezTo>
                <a:cubicBezTo>
                  <a:pt x="460" y="147"/>
                  <a:pt x="455" y="146"/>
                  <a:pt x="454" y="150"/>
                </a:cubicBezTo>
                <a:cubicBezTo>
                  <a:pt x="456" y="150"/>
                  <a:pt x="458" y="150"/>
                  <a:pt x="458" y="152"/>
                </a:cubicBezTo>
                <a:cubicBezTo>
                  <a:pt x="455" y="154"/>
                  <a:pt x="447" y="154"/>
                  <a:pt x="444" y="152"/>
                </a:cubicBezTo>
                <a:cubicBezTo>
                  <a:pt x="445" y="158"/>
                  <a:pt x="443" y="161"/>
                  <a:pt x="440" y="164"/>
                </a:cubicBezTo>
                <a:cubicBezTo>
                  <a:pt x="431" y="167"/>
                  <a:pt x="424" y="156"/>
                  <a:pt x="420" y="164"/>
                </a:cubicBezTo>
                <a:cubicBezTo>
                  <a:pt x="421" y="165"/>
                  <a:pt x="423" y="164"/>
                  <a:pt x="423" y="166"/>
                </a:cubicBezTo>
                <a:cubicBezTo>
                  <a:pt x="416" y="167"/>
                  <a:pt x="418" y="175"/>
                  <a:pt x="419" y="180"/>
                </a:cubicBezTo>
                <a:cubicBezTo>
                  <a:pt x="416" y="183"/>
                  <a:pt x="416" y="187"/>
                  <a:pt x="411" y="188"/>
                </a:cubicBezTo>
                <a:cubicBezTo>
                  <a:pt x="409" y="189"/>
                  <a:pt x="406" y="188"/>
                  <a:pt x="404" y="188"/>
                </a:cubicBezTo>
                <a:cubicBezTo>
                  <a:pt x="403" y="188"/>
                  <a:pt x="402" y="187"/>
                  <a:pt x="403" y="187"/>
                </a:cubicBezTo>
                <a:cubicBezTo>
                  <a:pt x="400" y="186"/>
                  <a:pt x="397" y="188"/>
                  <a:pt x="396" y="187"/>
                </a:cubicBezTo>
                <a:cubicBezTo>
                  <a:pt x="392" y="179"/>
                  <a:pt x="401" y="178"/>
                  <a:pt x="402" y="171"/>
                </a:cubicBezTo>
                <a:cubicBezTo>
                  <a:pt x="399" y="167"/>
                  <a:pt x="392" y="166"/>
                  <a:pt x="392" y="160"/>
                </a:cubicBezTo>
                <a:cubicBezTo>
                  <a:pt x="390" y="159"/>
                  <a:pt x="389" y="160"/>
                  <a:pt x="388" y="161"/>
                </a:cubicBezTo>
                <a:cubicBezTo>
                  <a:pt x="385" y="164"/>
                  <a:pt x="384" y="168"/>
                  <a:pt x="379" y="169"/>
                </a:cubicBezTo>
                <a:cubicBezTo>
                  <a:pt x="377" y="166"/>
                  <a:pt x="374" y="165"/>
                  <a:pt x="374" y="163"/>
                </a:cubicBezTo>
                <a:cubicBezTo>
                  <a:pt x="373" y="162"/>
                  <a:pt x="374" y="160"/>
                  <a:pt x="372" y="160"/>
                </a:cubicBezTo>
                <a:cubicBezTo>
                  <a:pt x="368" y="163"/>
                  <a:pt x="373" y="165"/>
                  <a:pt x="372" y="171"/>
                </a:cubicBezTo>
                <a:cubicBezTo>
                  <a:pt x="371" y="171"/>
                  <a:pt x="370" y="172"/>
                  <a:pt x="371" y="174"/>
                </a:cubicBezTo>
                <a:cubicBezTo>
                  <a:pt x="367" y="174"/>
                  <a:pt x="366" y="177"/>
                  <a:pt x="364" y="179"/>
                </a:cubicBezTo>
                <a:cubicBezTo>
                  <a:pt x="364" y="176"/>
                  <a:pt x="362" y="180"/>
                  <a:pt x="361" y="177"/>
                </a:cubicBezTo>
                <a:cubicBezTo>
                  <a:pt x="361" y="175"/>
                  <a:pt x="368" y="174"/>
                  <a:pt x="362" y="172"/>
                </a:cubicBezTo>
                <a:cubicBezTo>
                  <a:pt x="362" y="175"/>
                  <a:pt x="358" y="174"/>
                  <a:pt x="356" y="174"/>
                </a:cubicBezTo>
                <a:cubicBezTo>
                  <a:pt x="356" y="172"/>
                  <a:pt x="357" y="170"/>
                  <a:pt x="357" y="169"/>
                </a:cubicBezTo>
                <a:cubicBezTo>
                  <a:pt x="352" y="169"/>
                  <a:pt x="350" y="165"/>
                  <a:pt x="344" y="164"/>
                </a:cubicBezTo>
                <a:cubicBezTo>
                  <a:pt x="344" y="168"/>
                  <a:pt x="341" y="170"/>
                  <a:pt x="339" y="172"/>
                </a:cubicBezTo>
                <a:cubicBezTo>
                  <a:pt x="331" y="175"/>
                  <a:pt x="334" y="166"/>
                  <a:pt x="326" y="168"/>
                </a:cubicBezTo>
                <a:cubicBezTo>
                  <a:pt x="323" y="168"/>
                  <a:pt x="325" y="173"/>
                  <a:pt x="321" y="172"/>
                </a:cubicBezTo>
                <a:cubicBezTo>
                  <a:pt x="316" y="171"/>
                  <a:pt x="318" y="171"/>
                  <a:pt x="313" y="172"/>
                </a:cubicBezTo>
                <a:cubicBezTo>
                  <a:pt x="311" y="170"/>
                  <a:pt x="311" y="166"/>
                  <a:pt x="308" y="166"/>
                </a:cubicBezTo>
                <a:cubicBezTo>
                  <a:pt x="308" y="168"/>
                  <a:pt x="306" y="168"/>
                  <a:pt x="304" y="169"/>
                </a:cubicBezTo>
                <a:cubicBezTo>
                  <a:pt x="303" y="170"/>
                  <a:pt x="302" y="171"/>
                  <a:pt x="301" y="172"/>
                </a:cubicBezTo>
                <a:cubicBezTo>
                  <a:pt x="300" y="172"/>
                  <a:pt x="299" y="174"/>
                  <a:pt x="298" y="174"/>
                </a:cubicBezTo>
                <a:cubicBezTo>
                  <a:pt x="291" y="174"/>
                  <a:pt x="284" y="174"/>
                  <a:pt x="277" y="174"/>
                </a:cubicBezTo>
                <a:cubicBezTo>
                  <a:pt x="276" y="176"/>
                  <a:pt x="275" y="177"/>
                  <a:pt x="272" y="177"/>
                </a:cubicBezTo>
                <a:cubicBezTo>
                  <a:pt x="270" y="179"/>
                  <a:pt x="271" y="184"/>
                  <a:pt x="265" y="183"/>
                </a:cubicBezTo>
                <a:cubicBezTo>
                  <a:pt x="259" y="175"/>
                  <a:pt x="247" y="181"/>
                  <a:pt x="241" y="187"/>
                </a:cubicBezTo>
                <a:cubicBezTo>
                  <a:pt x="241" y="184"/>
                  <a:pt x="241" y="182"/>
                  <a:pt x="240" y="180"/>
                </a:cubicBezTo>
                <a:cubicBezTo>
                  <a:pt x="231" y="183"/>
                  <a:pt x="218" y="185"/>
                  <a:pt x="204" y="187"/>
                </a:cubicBezTo>
                <a:cubicBezTo>
                  <a:pt x="200" y="187"/>
                  <a:pt x="196" y="186"/>
                  <a:pt x="191" y="187"/>
                </a:cubicBezTo>
                <a:cubicBezTo>
                  <a:pt x="190" y="187"/>
                  <a:pt x="189" y="188"/>
                  <a:pt x="188" y="188"/>
                </a:cubicBezTo>
                <a:cubicBezTo>
                  <a:pt x="185" y="189"/>
                  <a:pt x="183" y="188"/>
                  <a:pt x="181" y="190"/>
                </a:cubicBezTo>
                <a:cubicBezTo>
                  <a:pt x="180" y="192"/>
                  <a:pt x="168" y="189"/>
                  <a:pt x="165" y="190"/>
                </a:cubicBezTo>
                <a:cubicBezTo>
                  <a:pt x="163" y="190"/>
                  <a:pt x="163" y="191"/>
                  <a:pt x="162" y="191"/>
                </a:cubicBezTo>
                <a:cubicBezTo>
                  <a:pt x="157" y="192"/>
                  <a:pt x="155" y="193"/>
                  <a:pt x="154" y="193"/>
                </a:cubicBezTo>
                <a:cubicBezTo>
                  <a:pt x="148" y="194"/>
                  <a:pt x="148" y="192"/>
                  <a:pt x="150" y="196"/>
                </a:cubicBezTo>
                <a:cubicBezTo>
                  <a:pt x="151" y="199"/>
                  <a:pt x="152" y="195"/>
                  <a:pt x="154" y="194"/>
                </a:cubicBezTo>
                <a:cubicBezTo>
                  <a:pt x="156" y="193"/>
                  <a:pt x="158" y="194"/>
                  <a:pt x="159" y="194"/>
                </a:cubicBezTo>
                <a:cubicBezTo>
                  <a:pt x="161" y="197"/>
                  <a:pt x="170" y="188"/>
                  <a:pt x="170" y="194"/>
                </a:cubicBezTo>
                <a:cubicBezTo>
                  <a:pt x="159" y="193"/>
                  <a:pt x="163" y="205"/>
                  <a:pt x="156" y="207"/>
                </a:cubicBezTo>
                <a:cubicBezTo>
                  <a:pt x="151" y="207"/>
                  <a:pt x="152" y="210"/>
                  <a:pt x="148" y="210"/>
                </a:cubicBezTo>
                <a:cubicBezTo>
                  <a:pt x="144" y="211"/>
                  <a:pt x="137" y="205"/>
                  <a:pt x="136" y="212"/>
                </a:cubicBezTo>
                <a:cubicBezTo>
                  <a:pt x="139" y="213"/>
                  <a:pt x="142" y="207"/>
                  <a:pt x="143" y="212"/>
                </a:cubicBezTo>
                <a:cubicBezTo>
                  <a:pt x="142" y="214"/>
                  <a:pt x="141" y="216"/>
                  <a:pt x="140" y="217"/>
                </a:cubicBezTo>
                <a:cubicBezTo>
                  <a:pt x="138" y="212"/>
                  <a:pt x="119" y="212"/>
                  <a:pt x="118" y="217"/>
                </a:cubicBezTo>
                <a:cubicBezTo>
                  <a:pt x="124" y="216"/>
                  <a:pt x="130" y="213"/>
                  <a:pt x="133" y="218"/>
                </a:cubicBezTo>
                <a:cubicBezTo>
                  <a:pt x="129" y="217"/>
                  <a:pt x="122" y="221"/>
                  <a:pt x="127" y="223"/>
                </a:cubicBezTo>
                <a:cubicBezTo>
                  <a:pt x="128" y="218"/>
                  <a:pt x="131" y="222"/>
                  <a:pt x="132" y="221"/>
                </a:cubicBezTo>
                <a:cubicBezTo>
                  <a:pt x="133" y="221"/>
                  <a:pt x="137" y="213"/>
                  <a:pt x="140" y="218"/>
                </a:cubicBezTo>
                <a:cubicBezTo>
                  <a:pt x="140" y="225"/>
                  <a:pt x="135" y="219"/>
                  <a:pt x="135" y="223"/>
                </a:cubicBezTo>
                <a:cubicBezTo>
                  <a:pt x="135" y="226"/>
                  <a:pt x="129" y="227"/>
                  <a:pt x="134" y="228"/>
                </a:cubicBezTo>
                <a:cubicBezTo>
                  <a:pt x="134" y="226"/>
                  <a:pt x="136" y="225"/>
                  <a:pt x="139" y="225"/>
                </a:cubicBezTo>
                <a:cubicBezTo>
                  <a:pt x="139" y="226"/>
                  <a:pt x="136" y="227"/>
                  <a:pt x="139" y="228"/>
                </a:cubicBezTo>
                <a:cubicBezTo>
                  <a:pt x="141" y="228"/>
                  <a:pt x="141" y="230"/>
                  <a:pt x="142" y="231"/>
                </a:cubicBezTo>
                <a:cubicBezTo>
                  <a:pt x="137" y="231"/>
                  <a:pt x="143" y="234"/>
                  <a:pt x="142" y="237"/>
                </a:cubicBezTo>
                <a:cubicBezTo>
                  <a:pt x="142" y="240"/>
                  <a:pt x="140" y="240"/>
                  <a:pt x="143" y="242"/>
                </a:cubicBezTo>
                <a:cubicBezTo>
                  <a:pt x="143" y="242"/>
                  <a:pt x="142" y="245"/>
                  <a:pt x="143" y="245"/>
                </a:cubicBezTo>
                <a:cubicBezTo>
                  <a:pt x="144" y="246"/>
                  <a:pt x="146" y="245"/>
                  <a:pt x="146" y="247"/>
                </a:cubicBezTo>
                <a:cubicBezTo>
                  <a:pt x="144" y="247"/>
                  <a:pt x="142" y="247"/>
                  <a:pt x="141" y="248"/>
                </a:cubicBezTo>
                <a:cubicBezTo>
                  <a:pt x="148" y="252"/>
                  <a:pt x="152" y="248"/>
                  <a:pt x="160" y="248"/>
                </a:cubicBezTo>
                <a:cubicBezTo>
                  <a:pt x="160" y="243"/>
                  <a:pt x="153" y="246"/>
                  <a:pt x="153" y="242"/>
                </a:cubicBezTo>
                <a:cubicBezTo>
                  <a:pt x="155" y="242"/>
                  <a:pt x="156" y="240"/>
                  <a:pt x="159" y="240"/>
                </a:cubicBezTo>
                <a:cubicBezTo>
                  <a:pt x="157" y="246"/>
                  <a:pt x="165" y="241"/>
                  <a:pt x="164" y="245"/>
                </a:cubicBezTo>
                <a:cubicBezTo>
                  <a:pt x="156" y="246"/>
                  <a:pt x="165" y="249"/>
                  <a:pt x="166" y="250"/>
                </a:cubicBezTo>
                <a:cubicBezTo>
                  <a:pt x="165" y="250"/>
                  <a:pt x="164" y="251"/>
                  <a:pt x="165" y="253"/>
                </a:cubicBezTo>
                <a:cubicBezTo>
                  <a:pt x="160" y="249"/>
                  <a:pt x="153" y="257"/>
                  <a:pt x="148" y="253"/>
                </a:cubicBezTo>
                <a:cubicBezTo>
                  <a:pt x="149" y="260"/>
                  <a:pt x="154" y="253"/>
                  <a:pt x="158" y="255"/>
                </a:cubicBezTo>
                <a:cubicBezTo>
                  <a:pt x="160" y="260"/>
                  <a:pt x="160" y="258"/>
                  <a:pt x="157" y="261"/>
                </a:cubicBezTo>
                <a:cubicBezTo>
                  <a:pt x="159" y="261"/>
                  <a:pt x="161" y="262"/>
                  <a:pt x="160" y="264"/>
                </a:cubicBezTo>
                <a:cubicBezTo>
                  <a:pt x="162" y="264"/>
                  <a:pt x="162" y="267"/>
                  <a:pt x="160" y="267"/>
                </a:cubicBezTo>
                <a:cubicBezTo>
                  <a:pt x="160" y="267"/>
                  <a:pt x="160" y="264"/>
                  <a:pt x="159" y="264"/>
                </a:cubicBezTo>
                <a:cubicBezTo>
                  <a:pt x="159" y="264"/>
                  <a:pt x="157" y="270"/>
                  <a:pt x="157" y="269"/>
                </a:cubicBezTo>
                <a:cubicBezTo>
                  <a:pt x="157" y="271"/>
                  <a:pt x="159" y="271"/>
                  <a:pt x="159" y="274"/>
                </a:cubicBezTo>
                <a:cubicBezTo>
                  <a:pt x="156" y="273"/>
                  <a:pt x="156" y="276"/>
                  <a:pt x="153" y="275"/>
                </a:cubicBezTo>
                <a:cubicBezTo>
                  <a:pt x="152" y="273"/>
                  <a:pt x="153" y="270"/>
                  <a:pt x="154" y="269"/>
                </a:cubicBezTo>
                <a:cubicBezTo>
                  <a:pt x="151" y="269"/>
                  <a:pt x="148" y="268"/>
                  <a:pt x="147" y="271"/>
                </a:cubicBezTo>
                <a:cubicBezTo>
                  <a:pt x="149" y="271"/>
                  <a:pt x="151" y="271"/>
                  <a:pt x="151" y="274"/>
                </a:cubicBezTo>
                <a:cubicBezTo>
                  <a:pt x="144" y="272"/>
                  <a:pt x="147" y="278"/>
                  <a:pt x="143" y="279"/>
                </a:cubicBezTo>
                <a:cubicBezTo>
                  <a:pt x="142" y="279"/>
                  <a:pt x="140" y="279"/>
                  <a:pt x="140" y="280"/>
                </a:cubicBezTo>
                <a:cubicBezTo>
                  <a:pt x="142" y="280"/>
                  <a:pt x="144" y="281"/>
                  <a:pt x="143" y="283"/>
                </a:cubicBezTo>
                <a:cubicBezTo>
                  <a:pt x="143" y="285"/>
                  <a:pt x="146" y="285"/>
                  <a:pt x="147" y="286"/>
                </a:cubicBezTo>
                <a:cubicBezTo>
                  <a:pt x="144" y="285"/>
                  <a:pt x="144" y="291"/>
                  <a:pt x="143" y="291"/>
                </a:cubicBezTo>
                <a:cubicBezTo>
                  <a:pt x="143" y="292"/>
                  <a:pt x="140" y="289"/>
                  <a:pt x="140" y="290"/>
                </a:cubicBezTo>
                <a:cubicBezTo>
                  <a:pt x="139" y="291"/>
                  <a:pt x="139" y="294"/>
                  <a:pt x="139" y="296"/>
                </a:cubicBezTo>
                <a:cubicBezTo>
                  <a:pt x="139" y="296"/>
                  <a:pt x="138" y="296"/>
                  <a:pt x="137" y="298"/>
                </a:cubicBezTo>
                <a:cubicBezTo>
                  <a:pt x="137" y="299"/>
                  <a:pt x="138" y="301"/>
                  <a:pt x="137" y="302"/>
                </a:cubicBezTo>
                <a:cubicBezTo>
                  <a:pt x="139" y="305"/>
                  <a:pt x="144" y="303"/>
                  <a:pt x="144" y="305"/>
                </a:cubicBezTo>
                <a:cubicBezTo>
                  <a:pt x="141" y="305"/>
                  <a:pt x="141" y="308"/>
                  <a:pt x="139" y="309"/>
                </a:cubicBezTo>
                <a:cubicBezTo>
                  <a:pt x="139" y="306"/>
                  <a:pt x="135" y="308"/>
                  <a:pt x="134" y="305"/>
                </a:cubicBezTo>
                <a:cubicBezTo>
                  <a:pt x="134" y="304"/>
                  <a:pt x="137" y="303"/>
                  <a:pt x="134" y="302"/>
                </a:cubicBezTo>
                <a:cubicBezTo>
                  <a:pt x="132" y="307"/>
                  <a:pt x="124" y="299"/>
                  <a:pt x="129" y="296"/>
                </a:cubicBezTo>
                <a:cubicBezTo>
                  <a:pt x="124" y="296"/>
                  <a:pt x="123" y="300"/>
                  <a:pt x="123" y="304"/>
                </a:cubicBezTo>
                <a:cubicBezTo>
                  <a:pt x="125" y="304"/>
                  <a:pt x="125" y="306"/>
                  <a:pt x="125" y="309"/>
                </a:cubicBezTo>
                <a:cubicBezTo>
                  <a:pt x="129" y="308"/>
                  <a:pt x="129" y="313"/>
                  <a:pt x="132" y="315"/>
                </a:cubicBezTo>
                <a:cubicBezTo>
                  <a:pt x="127" y="316"/>
                  <a:pt x="130" y="325"/>
                  <a:pt x="127" y="328"/>
                </a:cubicBezTo>
                <a:cubicBezTo>
                  <a:pt x="132" y="330"/>
                  <a:pt x="131" y="319"/>
                  <a:pt x="134" y="325"/>
                </a:cubicBezTo>
                <a:cubicBezTo>
                  <a:pt x="134" y="330"/>
                  <a:pt x="129" y="328"/>
                  <a:pt x="132" y="331"/>
                </a:cubicBezTo>
                <a:cubicBezTo>
                  <a:pt x="133" y="332"/>
                  <a:pt x="129" y="335"/>
                  <a:pt x="129" y="336"/>
                </a:cubicBezTo>
                <a:cubicBezTo>
                  <a:pt x="131" y="335"/>
                  <a:pt x="132" y="338"/>
                  <a:pt x="133" y="336"/>
                </a:cubicBezTo>
                <a:cubicBezTo>
                  <a:pt x="135" y="336"/>
                  <a:pt x="134" y="340"/>
                  <a:pt x="138" y="339"/>
                </a:cubicBezTo>
                <a:cubicBezTo>
                  <a:pt x="138" y="337"/>
                  <a:pt x="137" y="336"/>
                  <a:pt x="137" y="334"/>
                </a:cubicBezTo>
                <a:cubicBezTo>
                  <a:pt x="137" y="333"/>
                  <a:pt x="139" y="333"/>
                  <a:pt x="139" y="332"/>
                </a:cubicBezTo>
                <a:cubicBezTo>
                  <a:pt x="139" y="329"/>
                  <a:pt x="137" y="324"/>
                  <a:pt x="140" y="323"/>
                </a:cubicBezTo>
                <a:cubicBezTo>
                  <a:pt x="144" y="323"/>
                  <a:pt x="147" y="325"/>
                  <a:pt x="149" y="328"/>
                </a:cubicBezTo>
                <a:cubicBezTo>
                  <a:pt x="149" y="328"/>
                  <a:pt x="148" y="330"/>
                  <a:pt x="149" y="331"/>
                </a:cubicBezTo>
                <a:cubicBezTo>
                  <a:pt x="149" y="332"/>
                  <a:pt x="152" y="331"/>
                  <a:pt x="152" y="332"/>
                </a:cubicBezTo>
                <a:cubicBezTo>
                  <a:pt x="150" y="333"/>
                  <a:pt x="148" y="334"/>
                  <a:pt x="147" y="336"/>
                </a:cubicBezTo>
                <a:cubicBezTo>
                  <a:pt x="147" y="338"/>
                  <a:pt x="152" y="341"/>
                  <a:pt x="152" y="337"/>
                </a:cubicBezTo>
                <a:cubicBezTo>
                  <a:pt x="151" y="337"/>
                  <a:pt x="149" y="337"/>
                  <a:pt x="149" y="336"/>
                </a:cubicBezTo>
                <a:cubicBezTo>
                  <a:pt x="154" y="335"/>
                  <a:pt x="154" y="339"/>
                  <a:pt x="154" y="344"/>
                </a:cubicBezTo>
                <a:cubicBezTo>
                  <a:pt x="159" y="345"/>
                  <a:pt x="160" y="342"/>
                  <a:pt x="164" y="342"/>
                </a:cubicBezTo>
                <a:cubicBezTo>
                  <a:pt x="164" y="346"/>
                  <a:pt x="169" y="344"/>
                  <a:pt x="169" y="347"/>
                </a:cubicBezTo>
                <a:cubicBezTo>
                  <a:pt x="173" y="344"/>
                  <a:pt x="175" y="347"/>
                  <a:pt x="177" y="347"/>
                </a:cubicBezTo>
                <a:cubicBezTo>
                  <a:pt x="178" y="347"/>
                  <a:pt x="179" y="345"/>
                  <a:pt x="179" y="345"/>
                </a:cubicBezTo>
                <a:cubicBezTo>
                  <a:pt x="181" y="345"/>
                  <a:pt x="181" y="347"/>
                  <a:pt x="184" y="347"/>
                </a:cubicBezTo>
                <a:cubicBezTo>
                  <a:pt x="186" y="347"/>
                  <a:pt x="188" y="345"/>
                  <a:pt x="190" y="345"/>
                </a:cubicBezTo>
                <a:cubicBezTo>
                  <a:pt x="192" y="345"/>
                  <a:pt x="192" y="347"/>
                  <a:pt x="194" y="347"/>
                </a:cubicBezTo>
                <a:cubicBezTo>
                  <a:pt x="194" y="347"/>
                  <a:pt x="194" y="345"/>
                  <a:pt x="195" y="345"/>
                </a:cubicBezTo>
                <a:cubicBezTo>
                  <a:pt x="202" y="343"/>
                  <a:pt x="215" y="343"/>
                  <a:pt x="215" y="350"/>
                </a:cubicBezTo>
                <a:cubicBezTo>
                  <a:pt x="208" y="348"/>
                  <a:pt x="206" y="353"/>
                  <a:pt x="204" y="353"/>
                </a:cubicBezTo>
                <a:cubicBezTo>
                  <a:pt x="204" y="353"/>
                  <a:pt x="204" y="350"/>
                  <a:pt x="204" y="350"/>
                </a:cubicBezTo>
                <a:cubicBezTo>
                  <a:pt x="203" y="349"/>
                  <a:pt x="198" y="350"/>
                  <a:pt x="197" y="350"/>
                </a:cubicBezTo>
                <a:cubicBezTo>
                  <a:pt x="197" y="350"/>
                  <a:pt x="195" y="351"/>
                  <a:pt x="196" y="351"/>
                </a:cubicBezTo>
                <a:cubicBezTo>
                  <a:pt x="193" y="352"/>
                  <a:pt x="193" y="349"/>
                  <a:pt x="191" y="351"/>
                </a:cubicBezTo>
                <a:cubicBezTo>
                  <a:pt x="190" y="352"/>
                  <a:pt x="185" y="353"/>
                  <a:pt x="184" y="353"/>
                </a:cubicBezTo>
                <a:cubicBezTo>
                  <a:pt x="182" y="353"/>
                  <a:pt x="179" y="353"/>
                  <a:pt x="176" y="351"/>
                </a:cubicBezTo>
                <a:cubicBezTo>
                  <a:pt x="174" y="353"/>
                  <a:pt x="173" y="355"/>
                  <a:pt x="171" y="356"/>
                </a:cubicBezTo>
                <a:cubicBezTo>
                  <a:pt x="169" y="356"/>
                  <a:pt x="168" y="353"/>
                  <a:pt x="165" y="353"/>
                </a:cubicBezTo>
                <a:cubicBezTo>
                  <a:pt x="163" y="353"/>
                  <a:pt x="162" y="355"/>
                  <a:pt x="160" y="355"/>
                </a:cubicBezTo>
                <a:cubicBezTo>
                  <a:pt x="151" y="355"/>
                  <a:pt x="137" y="353"/>
                  <a:pt x="134" y="358"/>
                </a:cubicBezTo>
                <a:cubicBezTo>
                  <a:pt x="141" y="362"/>
                  <a:pt x="125" y="365"/>
                  <a:pt x="131" y="367"/>
                </a:cubicBezTo>
                <a:cubicBezTo>
                  <a:pt x="131" y="365"/>
                  <a:pt x="133" y="367"/>
                  <a:pt x="134" y="366"/>
                </a:cubicBezTo>
                <a:cubicBezTo>
                  <a:pt x="136" y="365"/>
                  <a:pt x="134" y="364"/>
                  <a:pt x="135" y="363"/>
                </a:cubicBezTo>
                <a:cubicBezTo>
                  <a:pt x="136" y="362"/>
                  <a:pt x="138" y="362"/>
                  <a:pt x="139" y="361"/>
                </a:cubicBezTo>
                <a:cubicBezTo>
                  <a:pt x="140" y="360"/>
                  <a:pt x="138" y="357"/>
                  <a:pt x="142" y="358"/>
                </a:cubicBezTo>
                <a:cubicBezTo>
                  <a:pt x="143" y="360"/>
                  <a:pt x="136" y="362"/>
                  <a:pt x="140" y="363"/>
                </a:cubicBezTo>
                <a:cubicBezTo>
                  <a:pt x="142" y="360"/>
                  <a:pt x="146" y="362"/>
                  <a:pt x="147" y="363"/>
                </a:cubicBezTo>
                <a:cubicBezTo>
                  <a:pt x="145" y="368"/>
                  <a:pt x="150" y="366"/>
                  <a:pt x="151" y="369"/>
                </a:cubicBezTo>
                <a:cubicBezTo>
                  <a:pt x="143" y="367"/>
                  <a:pt x="142" y="372"/>
                  <a:pt x="139" y="372"/>
                </a:cubicBezTo>
                <a:cubicBezTo>
                  <a:pt x="140" y="372"/>
                  <a:pt x="138" y="371"/>
                  <a:pt x="138" y="371"/>
                </a:cubicBezTo>
                <a:cubicBezTo>
                  <a:pt x="132" y="369"/>
                  <a:pt x="132" y="369"/>
                  <a:pt x="129" y="371"/>
                </a:cubicBezTo>
                <a:cubicBezTo>
                  <a:pt x="128" y="378"/>
                  <a:pt x="137" y="370"/>
                  <a:pt x="136" y="374"/>
                </a:cubicBezTo>
                <a:cubicBezTo>
                  <a:pt x="137" y="380"/>
                  <a:pt x="128" y="377"/>
                  <a:pt x="128" y="382"/>
                </a:cubicBezTo>
                <a:cubicBezTo>
                  <a:pt x="134" y="379"/>
                  <a:pt x="128" y="393"/>
                  <a:pt x="133" y="388"/>
                </a:cubicBezTo>
                <a:cubicBezTo>
                  <a:pt x="129" y="384"/>
                  <a:pt x="143" y="378"/>
                  <a:pt x="145" y="385"/>
                </a:cubicBezTo>
                <a:cubicBezTo>
                  <a:pt x="139" y="387"/>
                  <a:pt x="146" y="391"/>
                  <a:pt x="140" y="393"/>
                </a:cubicBezTo>
                <a:cubicBezTo>
                  <a:pt x="140" y="391"/>
                  <a:pt x="140" y="389"/>
                  <a:pt x="137" y="390"/>
                </a:cubicBezTo>
                <a:cubicBezTo>
                  <a:pt x="137" y="395"/>
                  <a:pt x="136" y="399"/>
                  <a:pt x="129" y="397"/>
                </a:cubicBezTo>
                <a:cubicBezTo>
                  <a:pt x="127" y="402"/>
                  <a:pt x="132" y="401"/>
                  <a:pt x="133" y="404"/>
                </a:cubicBezTo>
                <a:cubicBezTo>
                  <a:pt x="131" y="404"/>
                  <a:pt x="128" y="404"/>
                  <a:pt x="128" y="405"/>
                </a:cubicBezTo>
                <a:cubicBezTo>
                  <a:pt x="131" y="407"/>
                  <a:pt x="139" y="404"/>
                  <a:pt x="146" y="405"/>
                </a:cubicBezTo>
                <a:cubicBezTo>
                  <a:pt x="146" y="408"/>
                  <a:pt x="146" y="411"/>
                  <a:pt x="146" y="413"/>
                </a:cubicBezTo>
                <a:cubicBezTo>
                  <a:pt x="152" y="416"/>
                  <a:pt x="147" y="408"/>
                  <a:pt x="151" y="409"/>
                </a:cubicBezTo>
                <a:cubicBezTo>
                  <a:pt x="151" y="410"/>
                  <a:pt x="151" y="413"/>
                  <a:pt x="149" y="413"/>
                </a:cubicBezTo>
                <a:cubicBezTo>
                  <a:pt x="149" y="416"/>
                  <a:pt x="152" y="417"/>
                  <a:pt x="150" y="418"/>
                </a:cubicBezTo>
                <a:cubicBezTo>
                  <a:pt x="146" y="414"/>
                  <a:pt x="140" y="421"/>
                  <a:pt x="136" y="415"/>
                </a:cubicBezTo>
                <a:cubicBezTo>
                  <a:pt x="141" y="415"/>
                  <a:pt x="142" y="411"/>
                  <a:pt x="144" y="409"/>
                </a:cubicBezTo>
                <a:cubicBezTo>
                  <a:pt x="141" y="411"/>
                  <a:pt x="133" y="409"/>
                  <a:pt x="131" y="412"/>
                </a:cubicBezTo>
                <a:cubicBezTo>
                  <a:pt x="134" y="414"/>
                  <a:pt x="133" y="420"/>
                  <a:pt x="135" y="423"/>
                </a:cubicBezTo>
                <a:cubicBezTo>
                  <a:pt x="133" y="423"/>
                  <a:pt x="131" y="420"/>
                  <a:pt x="130" y="423"/>
                </a:cubicBezTo>
                <a:cubicBezTo>
                  <a:pt x="131" y="425"/>
                  <a:pt x="137" y="423"/>
                  <a:pt x="137" y="426"/>
                </a:cubicBezTo>
                <a:cubicBezTo>
                  <a:pt x="138" y="429"/>
                  <a:pt x="135" y="429"/>
                  <a:pt x="134" y="431"/>
                </a:cubicBezTo>
                <a:cubicBezTo>
                  <a:pt x="139" y="429"/>
                  <a:pt x="140" y="429"/>
                  <a:pt x="142" y="432"/>
                </a:cubicBezTo>
                <a:cubicBezTo>
                  <a:pt x="143" y="433"/>
                  <a:pt x="145" y="432"/>
                  <a:pt x="145" y="432"/>
                </a:cubicBezTo>
                <a:cubicBezTo>
                  <a:pt x="149" y="435"/>
                  <a:pt x="148" y="438"/>
                  <a:pt x="151" y="439"/>
                </a:cubicBezTo>
                <a:cubicBezTo>
                  <a:pt x="150" y="438"/>
                  <a:pt x="152" y="436"/>
                  <a:pt x="152" y="436"/>
                </a:cubicBezTo>
                <a:cubicBezTo>
                  <a:pt x="157" y="434"/>
                  <a:pt x="159" y="440"/>
                  <a:pt x="160" y="436"/>
                </a:cubicBezTo>
                <a:cubicBezTo>
                  <a:pt x="158" y="435"/>
                  <a:pt x="158" y="434"/>
                  <a:pt x="157" y="432"/>
                </a:cubicBezTo>
                <a:cubicBezTo>
                  <a:pt x="158" y="433"/>
                  <a:pt x="163" y="436"/>
                  <a:pt x="163" y="432"/>
                </a:cubicBezTo>
                <a:cubicBezTo>
                  <a:pt x="160" y="432"/>
                  <a:pt x="165" y="427"/>
                  <a:pt x="168" y="428"/>
                </a:cubicBezTo>
                <a:cubicBezTo>
                  <a:pt x="169" y="428"/>
                  <a:pt x="170" y="429"/>
                  <a:pt x="170" y="431"/>
                </a:cubicBezTo>
                <a:cubicBezTo>
                  <a:pt x="173" y="431"/>
                  <a:pt x="174" y="428"/>
                  <a:pt x="178" y="428"/>
                </a:cubicBezTo>
                <a:cubicBezTo>
                  <a:pt x="183" y="426"/>
                  <a:pt x="191" y="427"/>
                  <a:pt x="197" y="426"/>
                </a:cubicBezTo>
                <a:cubicBezTo>
                  <a:pt x="200" y="426"/>
                  <a:pt x="200" y="429"/>
                  <a:pt x="202" y="429"/>
                </a:cubicBezTo>
                <a:cubicBezTo>
                  <a:pt x="208" y="430"/>
                  <a:pt x="205" y="432"/>
                  <a:pt x="209" y="434"/>
                </a:cubicBezTo>
                <a:cubicBezTo>
                  <a:pt x="206" y="428"/>
                  <a:pt x="215" y="425"/>
                  <a:pt x="217" y="429"/>
                </a:cubicBezTo>
                <a:cubicBezTo>
                  <a:pt x="218" y="433"/>
                  <a:pt x="211" y="430"/>
                  <a:pt x="212" y="436"/>
                </a:cubicBezTo>
                <a:cubicBezTo>
                  <a:pt x="214" y="435"/>
                  <a:pt x="216" y="435"/>
                  <a:pt x="216" y="432"/>
                </a:cubicBezTo>
                <a:cubicBezTo>
                  <a:pt x="219" y="433"/>
                  <a:pt x="219" y="430"/>
                  <a:pt x="220" y="429"/>
                </a:cubicBezTo>
                <a:cubicBezTo>
                  <a:pt x="224" y="431"/>
                  <a:pt x="227" y="428"/>
                  <a:pt x="230" y="428"/>
                </a:cubicBezTo>
                <a:cubicBezTo>
                  <a:pt x="238" y="427"/>
                  <a:pt x="249" y="427"/>
                  <a:pt x="259" y="428"/>
                </a:cubicBezTo>
                <a:cubicBezTo>
                  <a:pt x="265" y="428"/>
                  <a:pt x="262" y="429"/>
                  <a:pt x="266" y="428"/>
                </a:cubicBezTo>
                <a:cubicBezTo>
                  <a:pt x="273" y="426"/>
                  <a:pt x="286" y="427"/>
                  <a:pt x="292" y="428"/>
                </a:cubicBezTo>
                <a:cubicBezTo>
                  <a:pt x="294" y="428"/>
                  <a:pt x="294" y="429"/>
                  <a:pt x="297" y="429"/>
                </a:cubicBezTo>
                <a:cubicBezTo>
                  <a:pt x="299" y="429"/>
                  <a:pt x="300" y="427"/>
                  <a:pt x="304" y="428"/>
                </a:cubicBezTo>
                <a:cubicBezTo>
                  <a:pt x="305" y="428"/>
                  <a:pt x="305" y="429"/>
                  <a:pt x="305" y="429"/>
                </a:cubicBezTo>
                <a:cubicBezTo>
                  <a:pt x="308" y="430"/>
                  <a:pt x="309" y="427"/>
                  <a:pt x="312" y="428"/>
                </a:cubicBezTo>
                <a:cubicBezTo>
                  <a:pt x="315" y="428"/>
                  <a:pt x="318" y="431"/>
                  <a:pt x="322" y="429"/>
                </a:cubicBezTo>
                <a:cubicBezTo>
                  <a:pt x="324" y="426"/>
                  <a:pt x="332" y="429"/>
                  <a:pt x="334" y="426"/>
                </a:cubicBezTo>
                <a:cubicBezTo>
                  <a:pt x="335" y="428"/>
                  <a:pt x="337" y="430"/>
                  <a:pt x="338" y="432"/>
                </a:cubicBezTo>
                <a:cubicBezTo>
                  <a:pt x="335" y="432"/>
                  <a:pt x="333" y="437"/>
                  <a:pt x="338" y="436"/>
                </a:cubicBezTo>
                <a:cubicBezTo>
                  <a:pt x="337" y="432"/>
                  <a:pt x="340" y="432"/>
                  <a:pt x="341" y="431"/>
                </a:cubicBezTo>
                <a:cubicBezTo>
                  <a:pt x="339" y="431"/>
                  <a:pt x="337" y="430"/>
                  <a:pt x="338" y="428"/>
                </a:cubicBezTo>
                <a:cubicBezTo>
                  <a:pt x="345" y="425"/>
                  <a:pt x="343" y="432"/>
                  <a:pt x="349" y="431"/>
                </a:cubicBezTo>
                <a:cubicBezTo>
                  <a:pt x="351" y="429"/>
                  <a:pt x="352" y="426"/>
                  <a:pt x="356" y="426"/>
                </a:cubicBezTo>
                <a:cubicBezTo>
                  <a:pt x="356" y="428"/>
                  <a:pt x="355" y="429"/>
                  <a:pt x="354" y="431"/>
                </a:cubicBezTo>
                <a:cubicBezTo>
                  <a:pt x="358" y="431"/>
                  <a:pt x="358" y="428"/>
                  <a:pt x="362" y="429"/>
                </a:cubicBezTo>
                <a:cubicBezTo>
                  <a:pt x="362" y="424"/>
                  <a:pt x="360" y="420"/>
                  <a:pt x="359" y="417"/>
                </a:cubicBezTo>
                <a:cubicBezTo>
                  <a:pt x="361" y="419"/>
                  <a:pt x="366" y="413"/>
                  <a:pt x="372" y="415"/>
                </a:cubicBezTo>
                <a:cubicBezTo>
                  <a:pt x="375" y="416"/>
                  <a:pt x="373" y="417"/>
                  <a:pt x="377" y="420"/>
                </a:cubicBezTo>
                <a:cubicBezTo>
                  <a:pt x="377" y="417"/>
                  <a:pt x="379" y="416"/>
                  <a:pt x="383" y="417"/>
                </a:cubicBezTo>
                <a:cubicBezTo>
                  <a:pt x="383" y="421"/>
                  <a:pt x="375" y="424"/>
                  <a:pt x="382" y="426"/>
                </a:cubicBezTo>
                <a:cubicBezTo>
                  <a:pt x="382" y="424"/>
                  <a:pt x="382" y="422"/>
                  <a:pt x="385" y="423"/>
                </a:cubicBezTo>
                <a:cubicBezTo>
                  <a:pt x="384" y="418"/>
                  <a:pt x="386" y="411"/>
                  <a:pt x="383" y="409"/>
                </a:cubicBezTo>
                <a:cubicBezTo>
                  <a:pt x="386" y="409"/>
                  <a:pt x="385" y="413"/>
                  <a:pt x="389" y="412"/>
                </a:cubicBezTo>
                <a:cubicBezTo>
                  <a:pt x="389" y="409"/>
                  <a:pt x="389" y="408"/>
                  <a:pt x="391" y="407"/>
                </a:cubicBezTo>
                <a:cubicBezTo>
                  <a:pt x="393" y="406"/>
                  <a:pt x="407" y="406"/>
                  <a:pt x="404" y="410"/>
                </a:cubicBezTo>
                <a:cubicBezTo>
                  <a:pt x="400" y="414"/>
                  <a:pt x="397" y="412"/>
                  <a:pt x="391" y="412"/>
                </a:cubicBezTo>
                <a:cubicBezTo>
                  <a:pt x="390" y="418"/>
                  <a:pt x="402" y="412"/>
                  <a:pt x="399" y="420"/>
                </a:cubicBezTo>
                <a:cubicBezTo>
                  <a:pt x="399" y="424"/>
                  <a:pt x="391" y="419"/>
                  <a:pt x="393" y="423"/>
                </a:cubicBezTo>
                <a:cubicBezTo>
                  <a:pt x="394" y="424"/>
                  <a:pt x="400" y="422"/>
                  <a:pt x="400" y="424"/>
                </a:cubicBezTo>
                <a:cubicBezTo>
                  <a:pt x="395" y="426"/>
                  <a:pt x="393" y="424"/>
                  <a:pt x="388" y="428"/>
                </a:cubicBezTo>
                <a:cubicBezTo>
                  <a:pt x="393" y="429"/>
                  <a:pt x="402" y="426"/>
                  <a:pt x="405" y="429"/>
                </a:cubicBezTo>
                <a:cubicBezTo>
                  <a:pt x="403" y="432"/>
                  <a:pt x="399" y="433"/>
                  <a:pt x="395" y="434"/>
                </a:cubicBezTo>
                <a:cubicBezTo>
                  <a:pt x="394" y="436"/>
                  <a:pt x="394" y="438"/>
                  <a:pt x="392" y="439"/>
                </a:cubicBezTo>
                <a:cubicBezTo>
                  <a:pt x="387" y="441"/>
                  <a:pt x="384" y="434"/>
                  <a:pt x="382" y="439"/>
                </a:cubicBezTo>
                <a:cubicBezTo>
                  <a:pt x="389" y="438"/>
                  <a:pt x="382" y="441"/>
                  <a:pt x="384" y="445"/>
                </a:cubicBezTo>
                <a:cubicBezTo>
                  <a:pt x="386" y="445"/>
                  <a:pt x="388" y="446"/>
                  <a:pt x="387" y="448"/>
                </a:cubicBezTo>
                <a:cubicBezTo>
                  <a:pt x="386" y="447"/>
                  <a:pt x="384" y="448"/>
                  <a:pt x="383" y="447"/>
                </a:cubicBezTo>
                <a:cubicBezTo>
                  <a:pt x="381" y="446"/>
                  <a:pt x="381" y="445"/>
                  <a:pt x="379" y="443"/>
                </a:cubicBezTo>
                <a:cubicBezTo>
                  <a:pt x="379" y="449"/>
                  <a:pt x="371" y="446"/>
                  <a:pt x="371" y="451"/>
                </a:cubicBezTo>
                <a:cubicBezTo>
                  <a:pt x="377" y="452"/>
                  <a:pt x="377" y="448"/>
                  <a:pt x="383" y="448"/>
                </a:cubicBezTo>
                <a:cubicBezTo>
                  <a:pt x="383" y="450"/>
                  <a:pt x="383" y="451"/>
                  <a:pt x="383" y="453"/>
                </a:cubicBezTo>
                <a:cubicBezTo>
                  <a:pt x="388" y="455"/>
                  <a:pt x="389" y="451"/>
                  <a:pt x="392" y="450"/>
                </a:cubicBezTo>
                <a:cubicBezTo>
                  <a:pt x="393" y="449"/>
                  <a:pt x="395" y="450"/>
                  <a:pt x="396" y="450"/>
                </a:cubicBezTo>
                <a:cubicBezTo>
                  <a:pt x="398" y="449"/>
                  <a:pt x="403" y="447"/>
                  <a:pt x="404" y="447"/>
                </a:cubicBezTo>
                <a:cubicBezTo>
                  <a:pt x="404" y="447"/>
                  <a:pt x="405" y="450"/>
                  <a:pt x="407" y="450"/>
                </a:cubicBezTo>
                <a:cubicBezTo>
                  <a:pt x="406" y="450"/>
                  <a:pt x="409" y="448"/>
                  <a:pt x="409" y="448"/>
                </a:cubicBezTo>
                <a:cubicBezTo>
                  <a:pt x="413" y="444"/>
                  <a:pt x="421" y="445"/>
                  <a:pt x="427" y="445"/>
                </a:cubicBezTo>
                <a:cubicBezTo>
                  <a:pt x="427" y="448"/>
                  <a:pt x="430" y="449"/>
                  <a:pt x="432" y="451"/>
                </a:cubicBezTo>
                <a:cubicBezTo>
                  <a:pt x="426" y="451"/>
                  <a:pt x="427" y="458"/>
                  <a:pt x="422" y="458"/>
                </a:cubicBezTo>
                <a:cubicBezTo>
                  <a:pt x="421" y="454"/>
                  <a:pt x="414" y="457"/>
                  <a:pt x="411" y="456"/>
                </a:cubicBezTo>
                <a:cubicBezTo>
                  <a:pt x="410" y="461"/>
                  <a:pt x="407" y="463"/>
                  <a:pt x="403" y="464"/>
                </a:cubicBezTo>
                <a:cubicBezTo>
                  <a:pt x="398" y="460"/>
                  <a:pt x="392" y="466"/>
                  <a:pt x="385" y="464"/>
                </a:cubicBezTo>
                <a:cubicBezTo>
                  <a:pt x="385" y="462"/>
                  <a:pt x="382" y="463"/>
                  <a:pt x="381" y="461"/>
                </a:cubicBezTo>
                <a:cubicBezTo>
                  <a:pt x="382" y="457"/>
                  <a:pt x="380" y="454"/>
                  <a:pt x="378" y="453"/>
                </a:cubicBezTo>
                <a:cubicBezTo>
                  <a:pt x="376" y="459"/>
                  <a:pt x="383" y="465"/>
                  <a:pt x="378" y="469"/>
                </a:cubicBezTo>
                <a:cubicBezTo>
                  <a:pt x="373" y="470"/>
                  <a:pt x="373" y="466"/>
                  <a:pt x="372" y="464"/>
                </a:cubicBezTo>
                <a:cubicBezTo>
                  <a:pt x="367" y="465"/>
                  <a:pt x="369" y="465"/>
                  <a:pt x="364" y="464"/>
                </a:cubicBezTo>
                <a:cubicBezTo>
                  <a:pt x="363" y="467"/>
                  <a:pt x="366" y="468"/>
                  <a:pt x="366" y="470"/>
                </a:cubicBezTo>
                <a:cubicBezTo>
                  <a:pt x="360" y="469"/>
                  <a:pt x="363" y="476"/>
                  <a:pt x="359" y="475"/>
                </a:cubicBezTo>
                <a:cubicBezTo>
                  <a:pt x="358" y="475"/>
                  <a:pt x="356" y="475"/>
                  <a:pt x="354" y="475"/>
                </a:cubicBezTo>
                <a:cubicBezTo>
                  <a:pt x="355" y="478"/>
                  <a:pt x="349" y="481"/>
                  <a:pt x="350" y="483"/>
                </a:cubicBezTo>
                <a:cubicBezTo>
                  <a:pt x="350" y="484"/>
                  <a:pt x="354" y="483"/>
                  <a:pt x="353" y="485"/>
                </a:cubicBezTo>
                <a:cubicBezTo>
                  <a:pt x="349" y="485"/>
                  <a:pt x="345" y="485"/>
                  <a:pt x="345" y="482"/>
                </a:cubicBezTo>
                <a:cubicBezTo>
                  <a:pt x="347" y="478"/>
                  <a:pt x="349" y="475"/>
                  <a:pt x="349" y="470"/>
                </a:cubicBezTo>
                <a:cubicBezTo>
                  <a:pt x="351" y="470"/>
                  <a:pt x="359" y="467"/>
                  <a:pt x="354" y="464"/>
                </a:cubicBezTo>
                <a:cubicBezTo>
                  <a:pt x="353" y="467"/>
                  <a:pt x="345" y="468"/>
                  <a:pt x="343" y="466"/>
                </a:cubicBezTo>
                <a:cubicBezTo>
                  <a:pt x="342" y="467"/>
                  <a:pt x="343" y="468"/>
                  <a:pt x="343" y="469"/>
                </a:cubicBezTo>
                <a:cubicBezTo>
                  <a:pt x="342" y="471"/>
                  <a:pt x="340" y="469"/>
                  <a:pt x="339" y="470"/>
                </a:cubicBezTo>
                <a:cubicBezTo>
                  <a:pt x="338" y="473"/>
                  <a:pt x="338" y="478"/>
                  <a:pt x="340" y="478"/>
                </a:cubicBezTo>
                <a:cubicBezTo>
                  <a:pt x="340" y="477"/>
                  <a:pt x="341" y="476"/>
                  <a:pt x="343" y="475"/>
                </a:cubicBezTo>
                <a:cubicBezTo>
                  <a:pt x="341" y="477"/>
                  <a:pt x="341" y="481"/>
                  <a:pt x="342" y="485"/>
                </a:cubicBezTo>
                <a:cubicBezTo>
                  <a:pt x="339" y="483"/>
                  <a:pt x="336" y="489"/>
                  <a:pt x="335" y="485"/>
                </a:cubicBezTo>
                <a:cubicBezTo>
                  <a:pt x="334" y="479"/>
                  <a:pt x="338" y="482"/>
                  <a:pt x="340" y="483"/>
                </a:cubicBezTo>
                <a:cubicBezTo>
                  <a:pt x="339" y="479"/>
                  <a:pt x="335" y="478"/>
                  <a:pt x="332" y="477"/>
                </a:cubicBezTo>
                <a:cubicBezTo>
                  <a:pt x="329" y="477"/>
                  <a:pt x="330" y="480"/>
                  <a:pt x="328" y="480"/>
                </a:cubicBezTo>
                <a:cubicBezTo>
                  <a:pt x="326" y="475"/>
                  <a:pt x="322" y="480"/>
                  <a:pt x="320" y="477"/>
                </a:cubicBezTo>
                <a:cubicBezTo>
                  <a:pt x="319" y="471"/>
                  <a:pt x="326" y="473"/>
                  <a:pt x="326" y="469"/>
                </a:cubicBezTo>
                <a:cubicBezTo>
                  <a:pt x="325" y="468"/>
                  <a:pt x="324" y="470"/>
                  <a:pt x="323" y="470"/>
                </a:cubicBezTo>
                <a:cubicBezTo>
                  <a:pt x="323" y="471"/>
                  <a:pt x="319" y="471"/>
                  <a:pt x="318" y="472"/>
                </a:cubicBezTo>
                <a:cubicBezTo>
                  <a:pt x="317" y="473"/>
                  <a:pt x="319" y="477"/>
                  <a:pt x="317" y="477"/>
                </a:cubicBezTo>
                <a:cubicBezTo>
                  <a:pt x="317" y="475"/>
                  <a:pt x="314" y="475"/>
                  <a:pt x="314" y="474"/>
                </a:cubicBezTo>
                <a:cubicBezTo>
                  <a:pt x="315" y="474"/>
                  <a:pt x="315" y="471"/>
                  <a:pt x="313" y="470"/>
                </a:cubicBezTo>
                <a:cubicBezTo>
                  <a:pt x="312" y="473"/>
                  <a:pt x="311" y="475"/>
                  <a:pt x="309" y="477"/>
                </a:cubicBezTo>
                <a:cubicBezTo>
                  <a:pt x="304" y="475"/>
                  <a:pt x="298" y="479"/>
                  <a:pt x="297" y="477"/>
                </a:cubicBezTo>
                <a:cubicBezTo>
                  <a:pt x="297" y="475"/>
                  <a:pt x="299" y="475"/>
                  <a:pt x="301" y="474"/>
                </a:cubicBezTo>
                <a:cubicBezTo>
                  <a:pt x="302" y="473"/>
                  <a:pt x="303" y="472"/>
                  <a:pt x="304" y="470"/>
                </a:cubicBezTo>
                <a:cubicBezTo>
                  <a:pt x="303" y="465"/>
                  <a:pt x="299" y="468"/>
                  <a:pt x="298" y="464"/>
                </a:cubicBezTo>
                <a:cubicBezTo>
                  <a:pt x="299" y="464"/>
                  <a:pt x="302" y="463"/>
                  <a:pt x="302" y="462"/>
                </a:cubicBezTo>
                <a:cubicBezTo>
                  <a:pt x="303" y="460"/>
                  <a:pt x="299" y="459"/>
                  <a:pt x="300" y="456"/>
                </a:cubicBezTo>
                <a:cubicBezTo>
                  <a:pt x="302" y="452"/>
                  <a:pt x="306" y="459"/>
                  <a:pt x="308" y="455"/>
                </a:cubicBezTo>
                <a:cubicBezTo>
                  <a:pt x="303" y="456"/>
                  <a:pt x="304" y="452"/>
                  <a:pt x="300" y="453"/>
                </a:cubicBezTo>
                <a:cubicBezTo>
                  <a:pt x="297" y="457"/>
                  <a:pt x="296" y="456"/>
                  <a:pt x="298" y="461"/>
                </a:cubicBezTo>
                <a:cubicBezTo>
                  <a:pt x="297" y="461"/>
                  <a:pt x="296" y="460"/>
                  <a:pt x="295" y="459"/>
                </a:cubicBezTo>
                <a:cubicBezTo>
                  <a:pt x="294" y="466"/>
                  <a:pt x="301" y="465"/>
                  <a:pt x="300" y="470"/>
                </a:cubicBezTo>
                <a:cubicBezTo>
                  <a:pt x="298" y="472"/>
                  <a:pt x="298" y="474"/>
                  <a:pt x="294" y="475"/>
                </a:cubicBezTo>
                <a:cubicBezTo>
                  <a:pt x="291" y="476"/>
                  <a:pt x="288" y="474"/>
                  <a:pt x="284" y="474"/>
                </a:cubicBezTo>
                <a:cubicBezTo>
                  <a:pt x="284" y="475"/>
                  <a:pt x="285" y="478"/>
                  <a:pt x="283" y="478"/>
                </a:cubicBezTo>
                <a:cubicBezTo>
                  <a:pt x="283" y="477"/>
                  <a:pt x="283" y="475"/>
                  <a:pt x="283" y="474"/>
                </a:cubicBezTo>
                <a:cubicBezTo>
                  <a:pt x="279" y="474"/>
                  <a:pt x="278" y="476"/>
                  <a:pt x="273" y="475"/>
                </a:cubicBezTo>
                <a:cubicBezTo>
                  <a:pt x="273" y="484"/>
                  <a:pt x="269" y="477"/>
                  <a:pt x="266" y="477"/>
                </a:cubicBezTo>
                <a:cubicBezTo>
                  <a:pt x="267" y="477"/>
                  <a:pt x="265" y="478"/>
                  <a:pt x="265" y="478"/>
                </a:cubicBezTo>
                <a:cubicBezTo>
                  <a:pt x="263" y="479"/>
                  <a:pt x="262" y="481"/>
                  <a:pt x="260" y="482"/>
                </a:cubicBezTo>
                <a:cubicBezTo>
                  <a:pt x="259" y="482"/>
                  <a:pt x="257" y="481"/>
                  <a:pt x="255" y="482"/>
                </a:cubicBezTo>
                <a:cubicBezTo>
                  <a:pt x="256" y="477"/>
                  <a:pt x="253" y="476"/>
                  <a:pt x="253" y="472"/>
                </a:cubicBezTo>
                <a:cubicBezTo>
                  <a:pt x="259" y="471"/>
                  <a:pt x="264" y="468"/>
                  <a:pt x="271" y="467"/>
                </a:cubicBezTo>
                <a:cubicBezTo>
                  <a:pt x="274" y="467"/>
                  <a:pt x="272" y="472"/>
                  <a:pt x="276" y="472"/>
                </a:cubicBezTo>
                <a:cubicBezTo>
                  <a:pt x="275" y="466"/>
                  <a:pt x="277" y="463"/>
                  <a:pt x="277" y="458"/>
                </a:cubicBezTo>
                <a:cubicBezTo>
                  <a:pt x="279" y="458"/>
                  <a:pt x="281" y="457"/>
                  <a:pt x="282" y="456"/>
                </a:cubicBezTo>
                <a:cubicBezTo>
                  <a:pt x="284" y="457"/>
                  <a:pt x="292" y="456"/>
                  <a:pt x="287" y="455"/>
                </a:cubicBezTo>
                <a:cubicBezTo>
                  <a:pt x="278" y="456"/>
                  <a:pt x="275" y="452"/>
                  <a:pt x="270" y="451"/>
                </a:cubicBezTo>
                <a:cubicBezTo>
                  <a:pt x="271" y="451"/>
                  <a:pt x="268" y="453"/>
                  <a:pt x="267" y="453"/>
                </a:cubicBezTo>
                <a:cubicBezTo>
                  <a:pt x="260" y="454"/>
                  <a:pt x="258" y="452"/>
                  <a:pt x="256" y="450"/>
                </a:cubicBezTo>
                <a:cubicBezTo>
                  <a:pt x="254" y="452"/>
                  <a:pt x="255" y="457"/>
                  <a:pt x="251" y="458"/>
                </a:cubicBezTo>
                <a:cubicBezTo>
                  <a:pt x="246" y="458"/>
                  <a:pt x="249" y="464"/>
                  <a:pt x="245" y="464"/>
                </a:cubicBezTo>
                <a:cubicBezTo>
                  <a:pt x="244" y="462"/>
                  <a:pt x="238" y="457"/>
                  <a:pt x="236" y="461"/>
                </a:cubicBezTo>
                <a:cubicBezTo>
                  <a:pt x="239" y="461"/>
                  <a:pt x="237" y="463"/>
                  <a:pt x="238" y="464"/>
                </a:cubicBezTo>
                <a:cubicBezTo>
                  <a:pt x="239" y="465"/>
                  <a:pt x="241" y="464"/>
                  <a:pt x="241" y="464"/>
                </a:cubicBezTo>
                <a:cubicBezTo>
                  <a:pt x="243" y="465"/>
                  <a:pt x="247" y="469"/>
                  <a:pt x="243" y="469"/>
                </a:cubicBezTo>
                <a:cubicBezTo>
                  <a:pt x="241" y="469"/>
                  <a:pt x="242" y="466"/>
                  <a:pt x="240" y="466"/>
                </a:cubicBezTo>
                <a:cubicBezTo>
                  <a:pt x="240" y="466"/>
                  <a:pt x="238" y="469"/>
                  <a:pt x="237" y="469"/>
                </a:cubicBezTo>
                <a:cubicBezTo>
                  <a:pt x="239" y="467"/>
                  <a:pt x="239" y="463"/>
                  <a:pt x="235" y="462"/>
                </a:cubicBezTo>
                <a:cubicBezTo>
                  <a:pt x="234" y="464"/>
                  <a:pt x="230" y="464"/>
                  <a:pt x="227" y="462"/>
                </a:cubicBezTo>
                <a:cubicBezTo>
                  <a:pt x="226" y="464"/>
                  <a:pt x="227" y="466"/>
                  <a:pt x="225" y="466"/>
                </a:cubicBezTo>
                <a:cubicBezTo>
                  <a:pt x="222" y="465"/>
                  <a:pt x="222" y="461"/>
                  <a:pt x="217" y="462"/>
                </a:cubicBezTo>
                <a:cubicBezTo>
                  <a:pt x="217" y="465"/>
                  <a:pt x="217" y="467"/>
                  <a:pt x="217" y="469"/>
                </a:cubicBezTo>
                <a:cubicBezTo>
                  <a:pt x="220" y="469"/>
                  <a:pt x="220" y="467"/>
                  <a:pt x="222" y="466"/>
                </a:cubicBezTo>
                <a:cubicBezTo>
                  <a:pt x="221" y="472"/>
                  <a:pt x="228" y="469"/>
                  <a:pt x="229" y="472"/>
                </a:cubicBezTo>
                <a:cubicBezTo>
                  <a:pt x="226" y="472"/>
                  <a:pt x="225" y="473"/>
                  <a:pt x="224" y="475"/>
                </a:cubicBezTo>
                <a:cubicBezTo>
                  <a:pt x="226" y="475"/>
                  <a:pt x="228" y="476"/>
                  <a:pt x="227" y="478"/>
                </a:cubicBezTo>
                <a:cubicBezTo>
                  <a:pt x="225" y="480"/>
                  <a:pt x="215" y="482"/>
                  <a:pt x="213" y="478"/>
                </a:cubicBezTo>
                <a:cubicBezTo>
                  <a:pt x="212" y="473"/>
                  <a:pt x="220" y="477"/>
                  <a:pt x="221" y="474"/>
                </a:cubicBezTo>
                <a:cubicBezTo>
                  <a:pt x="217" y="474"/>
                  <a:pt x="214" y="474"/>
                  <a:pt x="211" y="474"/>
                </a:cubicBezTo>
                <a:cubicBezTo>
                  <a:pt x="212" y="480"/>
                  <a:pt x="208" y="473"/>
                  <a:pt x="206" y="477"/>
                </a:cubicBezTo>
                <a:cubicBezTo>
                  <a:pt x="206" y="479"/>
                  <a:pt x="207" y="483"/>
                  <a:pt x="205" y="483"/>
                </a:cubicBezTo>
                <a:cubicBezTo>
                  <a:pt x="198" y="480"/>
                  <a:pt x="188" y="486"/>
                  <a:pt x="177" y="485"/>
                </a:cubicBezTo>
                <a:cubicBezTo>
                  <a:pt x="177" y="491"/>
                  <a:pt x="184" y="483"/>
                  <a:pt x="186" y="489"/>
                </a:cubicBezTo>
                <a:cubicBezTo>
                  <a:pt x="180" y="488"/>
                  <a:pt x="180" y="492"/>
                  <a:pt x="179" y="494"/>
                </a:cubicBezTo>
                <a:cubicBezTo>
                  <a:pt x="179" y="495"/>
                  <a:pt x="176" y="497"/>
                  <a:pt x="180" y="497"/>
                </a:cubicBezTo>
                <a:cubicBezTo>
                  <a:pt x="180" y="496"/>
                  <a:pt x="184" y="490"/>
                  <a:pt x="186" y="494"/>
                </a:cubicBezTo>
                <a:cubicBezTo>
                  <a:pt x="185" y="499"/>
                  <a:pt x="181" y="501"/>
                  <a:pt x="173" y="501"/>
                </a:cubicBezTo>
                <a:cubicBezTo>
                  <a:pt x="173" y="508"/>
                  <a:pt x="178" y="501"/>
                  <a:pt x="180" y="505"/>
                </a:cubicBezTo>
                <a:cubicBezTo>
                  <a:pt x="178" y="506"/>
                  <a:pt x="179" y="507"/>
                  <a:pt x="180" y="508"/>
                </a:cubicBezTo>
                <a:cubicBezTo>
                  <a:pt x="172" y="506"/>
                  <a:pt x="175" y="514"/>
                  <a:pt x="171" y="515"/>
                </a:cubicBezTo>
                <a:cubicBezTo>
                  <a:pt x="165" y="515"/>
                  <a:pt x="159" y="515"/>
                  <a:pt x="153" y="515"/>
                </a:cubicBezTo>
                <a:cubicBezTo>
                  <a:pt x="153" y="518"/>
                  <a:pt x="155" y="519"/>
                  <a:pt x="158" y="518"/>
                </a:cubicBezTo>
                <a:cubicBezTo>
                  <a:pt x="158" y="521"/>
                  <a:pt x="160" y="521"/>
                  <a:pt x="160" y="524"/>
                </a:cubicBezTo>
                <a:cubicBezTo>
                  <a:pt x="158" y="524"/>
                  <a:pt x="157" y="523"/>
                  <a:pt x="156" y="521"/>
                </a:cubicBezTo>
                <a:cubicBezTo>
                  <a:pt x="154" y="521"/>
                  <a:pt x="150" y="522"/>
                  <a:pt x="150" y="520"/>
                </a:cubicBezTo>
                <a:cubicBezTo>
                  <a:pt x="152" y="519"/>
                  <a:pt x="151" y="517"/>
                  <a:pt x="151" y="515"/>
                </a:cubicBezTo>
                <a:cubicBezTo>
                  <a:pt x="148" y="514"/>
                  <a:pt x="148" y="517"/>
                  <a:pt x="146" y="518"/>
                </a:cubicBezTo>
                <a:cubicBezTo>
                  <a:pt x="140" y="514"/>
                  <a:pt x="134" y="517"/>
                  <a:pt x="130" y="518"/>
                </a:cubicBezTo>
                <a:cubicBezTo>
                  <a:pt x="126" y="519"/>
                  <a:pt x="122" y="519"/>
                  <a:pt x="119" y="520"/>
                </a:cubicBezTo>
                <a:cubicBezTo>
                  <a:pt x="118" y="526"/>
                  <a:pt x="121" y="528"/>
                  <a:pt x="119" y="529"/>
                </a:cubicBezTo>
                <a:cubicBezTo>
                  <a:pt x="119" y="529"/>
                  <a:pt x="120" y="532"/>
                  <a:pt x="119" y="532"/>
                </a:cubicBezTo>
                <a:cubicBezTo>
                  <a:pt x="118" y="537"/>
                  <a:pt x="120" y="533"/>
                  <a:pt x="121" y="537"/>
                </a:cubicBezTo>
                <a:cubicBezTo>
                  <a:pt x="119" y="537"/>
                  <a:pt x="120" y="541"/>
                  <a:pt x="122" y="542"/>
                </a:cubicBezTo>
                <a:cubicBezTo>
                  <a:pt x="121" y="537"/>
                  <a:pt x="125" y="537"/>
                  <a:pt x="128" y="535"/>
                </a:cubicBezTo>
                <a:cubicBezTo>
                  <a:pt x="128" y="537"/>
                  <a:pt x="130" y="538"/>
                  <a:pt x="130" y="540"/>
                </a:cubicBezTo>
                <a:cubicBezTo>
                  <a:pt x="129" y="544"/>
                  <a:pt x="121" y="542"/>
                  <a:pt x="120" y="545"/>
                </a:cubicBezTo>
                <a:cubicBezTo>
                  <a:pt x="125" y="547"/>
                  <a:pt x="130" y="545"/>
                  <a:pt x="135" y="545"/>
                </a:cubicBezTo>
                <a:cubicBezTo>
                  <a:pt x="137" y="545"/>
                  <a:pt x="138" y="543"/>
                  <a:pt x="140" y="543"/>
                </a:cubicBezTo>
                <a:cubicBezTo>
                  <a:pt x="142" y="543"/>
                  <a:pt x="143" y="545"/>
                  <a:pt x="146" y="545"/>
                </a:cubicBezTo>
                <a:cubicBezTo>
                  <a:pt x="148" y="545"/>
                  <a:pt x="148" y="544"/>
                  <a:pt x="149" y="543"/>
                </a:cubicBezTo>
                <a:cubicBezTo>
                  <a:pt x="152" y="543"/>
                  <a:pt x="154" y="544"/>
                  <a:pt x="156" y="542"/>
                </a:cubicBezTo>
                <a:cubicBezTo>
                  <a:pt x="156" y="541"/>
                  <a:pt x="158" y="542"/>
                  <a:pt x="159" y="542"/>
                </a:cubicBezTo>
                <a:cubicBezTo>
                  <a:pt x="163" y="540"/>
                  <a:pt x="162" y="541"/>
                  <a:pt x="167" y="542"/>
                </a:cubicBezTo>
                <a:cubicBezTo>
                  <a:pt x="175" y="542"/>
                  <a:pt x="190" y="540"/>
                  <a:pt x="193" y="543"/>
                </a:cubicBezTo>
                <a:cubicBezTo>
                  <a:pt x="191" y="543"/>
                  <a:pt x="192" y="546"/>
                  <a:pt x="190" y="547"/>
                </a:cubicBezTo>
                <a:cubicBezTo>
                  <a:pt x="186" y="547"/>
                  <a:pt x="171" y="545"/>
                  <a:pt x="175" y="548"/>
                </a:cubicBezTo>
                <a:cubicBezTo>
                  <a:pt x="178" y="548"/>
                  <a:pt x="183" y="547"/>
                  <a:pt x="182" y="551"/>
                </a:cubicBezTo>
                <a:cubicBezTo>
                  <a:pt x="180" y="549"/>
                  <a:pt x="175" y="550"/>
                  <a:pt x="171" y="550"/>
                </a:cubicBezTo>
                <a:cubicBezTo>
                  <a:pt x="169" y="555"/>
                  <a:pt x="176" y="551"/>
                  <a:pt x="174" y="556"/>
                </a:cubicBezTo>
                <a:cubicBezTo>
                  <a:pt x="170" y="551"/>
                  <a:pt x="165" y="555"/>
                  <a:pt x="163" y="559"/>
                </a:cubicBezTo>
                <a:cubicBezTo>
                  <a:pt x="167" y="562"/>
                  <a:pt x="162" y="563"/>
                  <a:pt x="165" y="567"/>
                </a:cubicBezTo>
                <a:cubicBezTo>
                  <a:pt x="161" y="566"/>
                  <a:pt x="159" y="564"/>
                  <a:pt x="159" y="570"/>
                </a:cubicBezTo>
                <a:cubicBezTo>
                  <a:pt x="159" y="576"/>
                  <a:pt x="165" y="566"/>
                  <a:pt x="165" y="572"/>
                </a:cubicBezTo>
                <a:cubicBezTo>
                  <a:pt x="159" y="574"/>
                  <a:pt x="165" y="580"/>
                  <a:pt x="159" y="581"/>
                </a:cubicBezTo>
                <a:cubicBezTo>
                  <a:pt x="153" y="581"/>
                  <a:pt x="159" y="575"/>
                  <a:pt x="156" y="575"/>
                </a:cubicBezTo>
                <a:cubicBezTo>
                  <a:pt x="155" y="579"/>
                  <a:pt x="149" y="579"/>
                  <a:pt x="146" y="581"/>
                </a:cubicBezTo>
                <a:cubicBezTo>
                  <a:pt x="146" y="579"/>
                  <a:pt x="148" y="579"/>
                  <a:pt x="148" y="577"/>
                </a:cubicBezTo>
                <a:cubicBezTo>
                  <a:pt x="143" y="576"/>
                  <a:pt x="145" y="582"/>
                  <a:pt x="138" y="580"/>
                </a:cubicBezTo>
                <a:cubicBezTo>
                  <a:pt x="137" y="586"/>
                  <a:pt x="141" y="588"/>
                  <a:pt x="139" y="591"/>
                </a:cubicBezTo>
                <a:cubicBezTo>
                  <a:pt x="144" y="590"/>
                  <a:pt x="141" y="596"/>
                  <a:pt x="145" y="596"/>
                </a:cubicBezTo>
                <a:cubicBezTo>
                  <a:pt x="146" y="594"/>
                  <a:pt x="147" y="593"/>
                  <a:pt x="148" y="593"/>
                </a:cubicBezTo>
                <a:cubicBezTo>
                  <a:pt x="148" y="596"/>
                  <a:pt x="152" y="596"/>
                  <a:pt x="150" y="600"/>
                </a:cubicBezTo>
                <a:cubicBezTo>
                  <a:pt x="152" y="603"/>
                  <a:pt x="157" y="601"/>
                  <a:pt x="157" y="604"/>
                </a:cubicBezTo>
                <a:cubicBezTo>
                  <a:pt x="158" y="611"/>
                  <a:pt x="158" y="602"/>
                  <a:pt x="160" y="602"/>
                </a:cubicBezTo>
                <a:cubicBezTo>
                  <a:pt x="159" y="607"/>
                  <a:pt x="166" y="604"/>
                  <a:pt x="165" y="608"/>
                </a:cubicBezTo>
                <a:cubicBezTo>
                  <a:pt x="165" y="612"/>
                  <a:pt x="161" y="612"/>
                  <a:pt x="159" y="615"/>
                </a:cubicBezTo>
                <a:cubicBezTo>
                  <a:pt x="163" y="615"/>
                  <a:pt x="163" y="619"/>
                  <a:pt x="161" y="621"/>
                </a:cubicBezTo>
                <a:cubicBezTo>
                  <a:pt x="158" y="620"/>
                  <a:pt x="156" y="617"/>
                  <a:pt x="151" y="618"/>
                </a:cubicBezTo>
                <a:cubicBezTo>
                  <a:pt x="149" y="620"/>
                  <a:pt x="151" y="625"/>
                  <a:pt x="149" y="627"/>
                </a:cubicBezTo>
                <a:cubicBezTo>
                  <a:pt x="145" y="626"/>
                  <a:pt x="142" y="630"/>
                  <a:pt x="139" y="631"/>
                </a:cubicBezTo>
                <a:cubicBezTo>
                  <a:pt x="133" y="632"/>
                  <a:pt x="134" y="631"/>
                  <a:pt x="131" y="634"/>
                </a:cubicBezTo>
                <a:cubicBezTo>
                  <a:pt x="131" y="634"/>
                  <a:pt x="128" y="633"/>
                  <a:pt x="128" y="634"/>
                </a:cubicBezTo>
                <a:cubicBezTo>
                  <a:pt x="126" y="635"/>
                  <a:pt x="125" y="636"/>
                  <a:pt x="123" y="637"/>
                </a:cubicBezTo>
                <a:cubicBezTo>
                  <a:pt x="121" y="638"/>
                  <a:pt x="119" y="636"/>
                  <a:pt x="117" y="637"/>
                </a:cubicBezTo>
                <a:cubicBezTo>
                  <a:pt x="116" y="637"/>
                  <a:pt x="116" y="638"/>
                  <a:pt x="115" y="639"/>
                </a:cubicBezTo>
                <a:cubicBezTo>
                  <a:pt x="111" y="640"/>
                  <a:pt x="112" y="641"/>
                  <a:pt x="109" y="642"/>
                </a:cubicBezTo>
                <a:cubicBezTo>
                  <a:pt x="107" y="642"/>
                  <a:pt x="104" y="641"/>
                  <a:pt x="102" y="642"/>
                </a:cubicBezTo>
                <a:cubicBezTo>
                  <a:pt x="102" y="642"/>
                  <a:pt x="100" y="645"/>
                  <a:pt x="99" y="645"/>
                </a:cubicBezTo>
                <a:cubicBezTo>
                  <a:pt x="97" y="645"/>
                  <a:pt x="95" y="644"/>
                  <a:pt x="93" y="645"/>
                </a:cubicBezTo>
                <a:cubicBezTo>
                  <a:pt x="93" y="649"/>
                  <a:pt x="88" y="649"/>
                  <a:pt x="87" y="650"/>
                </a:cubicBezTo>
                <a:cubicBezTo>
                  <a:pt x="83" y="651"/>
                  <a:pt x="80" y="652"/>
                  <a:pt x="75" y="651"/>
                </a:cubicBezTo>
                <a:cubicBezTo>
                  <a:pt x="71" y="657"/>
                  <a:pt x="62" y="658"/>
                  <a:pt x="55" y="661"/>
                </a:cubicBezTo>
                <a:cubicBezTo>
                  <a:pt x="47" y="664"/>
                  <a:pt x="41" y="666"/>
                  <a:pt x="36" y="672"/>
                </a:cubicBezTo>
                <a:cubicBezTo>
                  <a:pt x="38" y="673"/>
                  <a:pt x="40" y="674"/>
                  <a:pt x="41" y="675"/>
                </a:cubicBezTo>
                <a:cubicBezTo>
                  <a:pt x="37" y="676"/>
                  <a:pt x="41" y="681"/>
                  <a:pt x="42" y="681"/>
                </a:cubicBezTo>
                <a:cubicBezTo>
                  <a:pt x="44" y="684"/>
                  <a:pt x="43" y="690"/>
                  <a:pt x="45" y="691"/>
                </a:cubicBezTo>
                <a:cubicBezTo>
                  <a:pt x="46" y="689"/>
                  <a:pt x="48" y="687"/>
                  <a:pt x="48" y="689"/>
                </a:cubicBezTo>
                <a:cubicBezTo>
                  <a:pt x="50" y="694"/>
                  <a:pt x="45" y="692"/>
                  <a:pt x="46" y="696"/>
                </a:cubicBezTo>
                <a:cubicBezTo>
                  <a:pt x="51" y="696"/>
                  <a:pt x="52" y="692"/>
                  <a:pt x="54" y="697"/>
                </a:cubicBezTo>
                <a:cubicBezTo>
                  <a:pt x="50" y="700"/>
                  <a:pt x="47" y="697"/>
                  <a:pt x="46" y="699"/>
                </a:cubicBezTo>
                <a:cubicBezTo>
                  <a:pt x="48" y="700"/>
                  <a:pt x="52" y="700"/>
                  <a:pt x="52" y="704"/>
                </a:cubicBezTo>
                <a:cubicBezTo>
                  <a:pt x="45" y="704"/>
                  <a:pt x="54" y="706"/>
                  <a:pt x="54" y="708"/>
                </a:cubicBezTo>
                <a:cubicBezTo>
                  <a:pt x="51" y="708"/>
                  <a:pt x="48" y="709"/>
                  <a:pt x="48" y="711"/>
                </a:cubicBezTo>
                <a:cubicBezTo>
                  <a:pt x="50" y="712"/>
                  <a:pt x="53" y="711"/>
                  <a:pt x="53" y="713"/>
                </a:cubicBezTo>
                <a:cubicBezTo>
                  <a:pt x="53" y="715"/>
                  <a:pt x="51" y="715"/>
                  <a:pt x="52" y="718"/>
                </a:cubicBezTo>
                <a:cubicBezTo>
                  <a:pt x="50" y="720"/>
                  <a:pt x="48" y="717"/>
                  <a:pt x="45" y="718"/>
                </a:cubicBezTo>
                <a:cubicBezTo>
                  <a:pt x="45" y="718"/>
                  <a:pt x="41" y="725"/>
                  <a:pt x="40" y="719"/>
                </a:cubicBezTo>
                <a:cubicBezTo>
                  <a:pt x="40" y="717"/>
                  <a:pt x="43" y="718"/>
                  <a:pt x="44" y="716"/>
                </a:cubicBezTo>
                <a:cubicBezTo>
                  <a:pt x="38" y="715"/>
                  <a:pt x="36" y="718"/>
                  <a:pt x="32" y="719"/>
                </a:cubicBezTo>
                <a:cubicBezTo>
                  <a:pt x="31" y="720"/>
                  <a:pt x="29" y="719"/>
                  <a:pt x="29" y="721"/>
                </a:cubicBezTo>
                <a:cubicBezTo>
                  <a:pt x="35" y="722"/>
                  <a:pt x="39" y="716"/>
                  <a:pt x="41" y="723"/>
                </a:cubicBezTo>
                <a:cubicBezTo>
                  <a:pt x="34" y="723"/>
                  <a:pt x="41" y="724"/>
                  <a:pt x="41" y="726"/>
                </a:cubicBezTo>
                <a:cubicBezTo>
                  <a:pt x="41" y="728"/>
                  <a:pt x="36" y="730"/>
                  <a:pt x="39" y="730"/>
                </a:cubicBezTo>
                <a:cubicBezTo>
                  <a:pt x="40" y="728"/>
                  <a:pt x="41" y="727"/>
                  <a:pt x="43" y="729"/>
                </a:cubicBezTo>
                <a:cubicBezTo>
                  <a:pt x="43" y="729"/>
                  <a:pt x="49" y="726"/>
                  <a:pt x="49" y="726"/>
                </a:cubicBezTo>
                <a:cubicBezTo>
                  <a:pt x="50" y="726"/>
                  <a:pt x="51" y="728"/>
                  <a:pt x="52" y="727"/>
                </a:cubicBezTo>
                <a:cubicBezTo>
                  <a:pt x="53" y="727"/>
                  <a:pt x="52" y="722"/>
                  <a:pt x="55" y="724"/>
                </a:cubicBezTo>
                <a:cubicBezTo>
                  <a:pt x="58" y="724"/>
                  <a:pt x="56" y="729"/>
                  <a:pt x="59" y="729"/>
                </a:cubicBezTo>
                <a:cubicBezTo>
                  <a:pt x="61" y="725"/>
                  <a:pt x="62" y="724"/>
                  <a:pt x="60" y="719"/>
                </a:cubicBezTo>
                <a:cubicBezTo>
                  <a:pt x="56" y="718"/>
                  <a:pt x="53" y="726"/>
                  <a:pt x="50" y="721"/>
                </a:cubicBezTo>
                <a:cubicBezTo>
                  <a:pt x="55" y="719"/>
                  <a:pt x="57" y="715"/>
                  <a:pt x="63" y="718"/>
                </a:cubicBezTo>
                <a:cubicBezTo>
                  <a:pt x="63" y="721"/>
                  <a:pt x="63" y="724"/>
                  <a:pt x="65" y="726"/>
                </a:cubicBezTo>
                <a:cubicBezTo>
                  <a:pt x="71" y="727"/>
                  <a:pt x="66" y="719"/>
                  <a:pt x="71" y="719"/>
                </a:cubicBezTo>
                <a:cubicBezTo>
                  <a:pt x="73" y="723"/>
                  <a:pt x="73" y="727"/>
                  <a:pt x="78" y="727"/>
                </a:cubicBezTo>
                <a:cubicBezTo>
                  <a:pt x="78" y="726"/>
                  <a:pt x="78" y="724"/>
                  <a:pt x="79" y="724"/>
                </a:cubicBezTo>
                <a:cubicBezTo>
                  <a:pt x="80" y="724"/>
                  <a:pt x="79" y="727"/>
                  <a:pt x="79" y="727"/>
                </a:cubicBezTo>
                <a:cubicBezTo>
                  <a:pt x="82" y="728"/>
                  <a:pt x="91" y="727"/>
                  <a:pt x="88" y="730"/>
                </a:cubicBezTo>
                <a:cubicBezTo>
                  <a:pt x="86" y="733"/>
                  <a:pt x="81" y="733"/>
                  <a:pt x="85" y="737"/>
                </a:cubicBezTo>
                <a:cubicBezTo>
                  <a:pt x="80" y="737"/>
                  <a:pt x="80" y="741"/>
                  <a:pt x="77" y="742"/>
                </a:cubicBezTo>
                <a:cubicBezTo>
                  <a:pt x="75" y="742"/>
                  <a:pt x="74" y="739"/>
                  <a:pt x="74" y="742"/>
                </a:cubicBezTo>
                <a:cubicBezTo>
                  <a:pt x="76" y="742"/>
                  <a:pt x="74" y="744"/>
                  <a:pt x="72" y="745"/>
                </a:cubicBezTo>
                <a:cubicBezTo>
                  <a:pt x="67" y="743"/>
                  <a:pt x="68" y="747"/>
                  <a:pt x="65" y="748"/>
                </a:cubicBezTo>
                <a:cubicBezTo>
                  <a:pt x="65" y="745"/>
                  <a:pt x="66" y="743"/>
                  <a:pt x="64" y="742"/>
                </a:cubicBezTo>
                <a:cubicBezTo>
                  <a:pt x="64" y="743"/>
                  <a:pt x="63" y="743"/>
                  <a:pt x="61" y="743"/>
                </a:cubicBezTo>
                <a:cubicBezTo>
                  <a:pt x="63" y="749"/>
                  <a:pt x="59" y="748"/>
                  <a:pt x="56" y="748"/>
                </a:cubicBezTo>
                <a:cubicBezTo>
                  <a:pt x="47" y="748"/>
                  <a:pt x="60" y="749"/>
                  <a:pt x="60" y="751"/>
                </a:cubicBezTo>
                <a:cubicBezTo>
                  <a:pt x="60" y="751"/>
                  <a:pt x="55" y="752"/>
                  <a:pt x="55" y="753"/>
                </a:cubicBezTo>
                <a:cubicBezTo>
                  <a:pt x="54" y="754"/>
                  <a:pt x="57" y="764"/>
                  <a:pt x="52" y="762"/>
                </a:cubicBezTo>
                <a:cubicBezTo>
                  <a:pt x="51" y="762"/>
                  <a:pt x="50" y="762"/>
                  <a:pt x="49" y="762"/>
                </a:cubicBezTo>
                <a:cubicBezTo>
                  <a:pt x="49" y="762"/>
                  <a:pt x="47" y="761"/>
                  <a:pt x="48" y="761"/>
                </a:cubicBezTo>
                <a:cubicBezTo>
                  <a:pt x="46" y="761"/>
                  <a:pt x="43" y="762"/>
                  <a:pt x="43" y="762"/>
                </a:cubicBezTo>
                <a:cubicBezTo>
                  <a:pt x="42" y="762"/>
                  <a:pt x="41" y="758"/>
                  <a:pt x="38" y="759"/>
                </a:cubicBezTo>
                <a:cubicBezTo>
                  <a:pt x="38" y="760"/>
                  <a:pt x="38" y="762"/>
                  <a:pt x="36" y="762"/>
                </a:cubicBezTo>
                <a:lnTo>
                  <a:pt x="20" y="781"/>
                </a:lnTo>
                <a:close/>
                <a:moveTo>
                  <a:pt x="73" y="659"/>
                </a:moveTo>
                <a:cubicBezTo>
                  <a:pt x="72" y="655"/>
                  <a:pt x="80" y="660"/>
                  <a:pt x="77" y="654"/>
                </a:cubicBezTo>
                <a:cubicBezTo>
                  <a:pt x="74" y="654"/>
                  <a:pt x="69" y="659"/>
                  <a:pt x="73" y="659"/>
                </a:cubicBezTo>
                <a:close/>
                <a:moveTo>
                  <a:pt x="95" y="651"/>
                </a:moveTo>
                <a:cubicBezTo>
                  <a:pt x="95" y="649"/>
                  <a:pt x="97" y="649"/>
                  <a:pt x="98" y="646"/>
                </a:cubicBezTo>
                <a:cubicBezTo>
                  <a:pt x="94" y="645"/>
                  <a:pt x="91" y="651"/>
                  <a:pt x="95" y="651"/>
                </a:cubicBezTo>
                <a:close/>
                <a:moveTo>
                  <a:pt x="145" y="432"/>
                </a:moveTo>
                <a:cubicBezTo>
                  <a:pt x="145" y="430"/>
                  <a:pt x="147" y="429"/>
                  <a:pt x="147" y="426"/>
                </a:cubicBezTo>
                <a:cubicBezTo>
                  <a:pt x="149" y="426"/>
                  <a:pt x="148" y="431"/>
                  <a:pt x="150" y="431"/>
                </a:cubicBezTo>
                <a:cubicBezTo>
                  <a:pt x="150" y="433"/>
                  <a:pt x="147" y="432"/>
                  <a:pt x="145" y="432"/>
                </a:cubicBezTo>
                <a:close/>
                <a:moveTo>
                  <a:pt x="181" y="358"/>
                </a:moveTo>
                <a:cubicBezTo>
                  <a:pt x="181" y="362"/>
                  <a:pt x="176" y="358"/>
                  <a:pt x="175" y="358"/>
                </a:cubicBezTo>
                <a:cubicBezTo>
                  <a:pt x="174" y="359"/>
                  <a:pt x="175" y="359"/>
                  <a:pt x="176" y="359"/>
                </a:cubicBezTo>
                <a:cubicBezTo>
                  <a:pt x="176" y="361"/>
                  <a:pt x="174" y="361"/>
                  <a:pt x="173" y="361"/>
                </a:cubicBezTo>
                <a:cubicBezTo>
                  <a:pt x="173" y="360"/>
                  <a:pt x="172" y="359"/>
                  <a:pt x="171" y="359"/>
                </a:cubicBezTo>
                <a:cubicBezTo>
                  <a:pt x="171" y="355"/>
                  <a:pt x="179" y="356"/>
                  <a:pt x="181" y="358"/>
                </a:cubicBezTo>
                <a:close/>
                <a:moveTo>
                  <a:pt x="143" y="214"/>
                </a:moveTo>
                <a:cubicBezTo>
                  <a:pt x="143" y="213"/>
                  <a:pt x="146" y="212"/>
                  <a:pt x="146" y="212"/>
                </a:cubicBezTo>
                <a:cubicBezTo>
                  <a:pt x="145" y="212"/>
                  <a:pt x="148" y="215"/>
                  <a:pt x="148" y="214"/>
                </a:cubicBezTo>
                <a:cubicBezTo>
                  <a:pt x="149" y="217"/>
                  <a:pt x="141" y="218"/>
                  <a:pt x="143" y="214"/>
                </a:cubicBezTo>
                <a:close/>
                <a:moveTo>
                  <a:pt x="582" y="88"/>
                </a:moveTo>
                <a:cubicBezTo>
                  <a:pt x="582" y="85"/>
                  <a:pt x="580" y="84"/>
                  <a:pt x="578" y="83"/>
                </a:cubicBezTo>
                <a:cubicBezTo>
                  <a:pt x="578" y="86"/>
                  <a:pt x="580" y="88"/>
                  <a:pt x="582" y="88"/>
                </a:cubicBezTo>
                <a:close/>
                <a:moveTo>
                  <a:pt x="702" y="66"/>
                </a:moveTo>
                <a:cubicBezTo>
                  <a:pt x="702" y="69"/>
                  <a:pt x="702" y="71"/>
                  <a:pt x="702" y="74"/>
                </a:cubicBezTo>
                <a:cubicBezTo>
                  <a:pt x="699" y="77"/>
                  <a:pt x="700" y="74"/>
                  <a:pt x="696" y="74"/>
                </a:cubicBezTo>
                <a:cubicBezTo>
                  <a:pt x="698" y="81"/>
                  <a:pt x="697" y="81"/>
                  <a:pt x="696" y="87"/>
                </a:cubicBezTo>
                <a:cubicBezTo>
                  <a:pt x="690" y="87"/>
                  <a:pt x="685" y="89"/>
                  <a:pt x="678" y="88"/>
                </a:cubicBezTo>
                <a:cubicBezTo>
                  <a:pt x="679" y="81"/>
                  <a:pt x="685" y="80"/>
                  <a:pt x="694" y="80"/>
                </a:cubicBezTo>
                <a:cubicBezTo>
                  <a:pt x="691" y="75"/>
                  <a:pt x="695" y="74"/>
                  <a:pt x="694" y="68"/>
                </a:cubicBezTo>
                <a:cubicBezTo>
                  <a:pt x="699" y="69"/>
                  <a:pt x="698" y="65"/>
                  <a:pt x="702" y="66"/>
                </a:cubicBezTo>
                <a:close/>
                <a:moveTo>
                  <a:pt x="835" y="64"/>
                </a:moveTo>
                <a:cubicBezTo>
                  <a:pt x="836" y="64"/>
                  <a:pt x="837" y="64"/>
                  <a:pt x="838" y="64"/>
                </a:cubicBezTo>
                <a:cubicBezTo>
                  <a:pt x="838" y="65"/>
                  <a:pt x="839" y="67"/>
                  <a:pt x="839" y="68"/>
                </a:cubicBezTo>
                <a:cubicBezTo>
                  <a:pt x="837" y="68"/>
                  <a:pt x="836" y="68"/>
                  <a:pt x="835" y="68"/>
                </a:cubicBezTo>
                <a:cubicBezTo>
                  <a:pt x="835" y="67"/>
                  <a:pt x="835" y="65"/>
                  <a:pt x="835" y="64"/>
                </a:cubicBezTo>
                <a:close/>
                <a:moveTo>
                  <a:pt x="1292" y="45"/>
                </a:moveTo>
                <a:cubicBezTo>
                  <a:pt x="1294" y="46"/>
                  <a:pt x="1294" y="48"/>
                  <a:pt x="1294" y="50"/>
                </a:cubicBezTo>
                <a:cubicBezTo>
                  <a:pt x="1290" y="51"/>
                  <a:pt x="1290" y="47"/>
                  <a:pt x="1285" y="49"/>
                </a:cubicBezTo>
                <a:cubicBezTo>
                  <a:pt x="1284" y="44"/>
                  <a:pt x="1293" y="50"/>
                  <a:pt x="1292" y="45"/>
                </a:cubicBezTo>
                <a:close/>
                <a:moveTo>
                  <a:pt x="1344" y="37"/>
                </a:moveTo>
                <a:cubicBezTo>
                  <a:pt x="1344" y="40"/>
                  <a:pt x="1342" y="41"/>
                  <a:pt x="1342" y="44"/>
                </a:cubicBezTo>
                <a:cubicBezTo>
                  <a:pt x="1340" y="42"/>
                  <a:pt x="1334" y="41"/>
                  <a:pt x="1334" y="45"/>
                </a:cubicBezTo>
                <a:cubicBezTo>
                  <a:pt x="1330" y="46"/>
                  <a:pt x="1333" y="40"/>
                  <a:pt x="1332" y="37"/>
                </a:cubicBezTo>
                <a:cubicBezTo>
                  <a:pt x="1337" y="41"/>
                  <a:pt x="1338" y="39"/>
                  <a:pt x="1344" y="37"/>
                </a:cubicBezTo>
                <a:close/>
                <a:moveTo>
                  <a:pt x="1842" y="153"/>
                </a:moveTo>
                <a:cubicBezTo>
                  <a:pt x="1839" y="153"/>
                  <a:pt x="1837" y="153"/>
                  <a:pt x="1836" y="152"/>
                </a:cubicBezTo>
                <a:cubicBezTo>
                  <a:pt x="1834" y="157"/>
                  <a:pt x="1842" y="158"/>
                  <a:pt x="1842" y="153"/>
                </a:cubicBezTo>
                <a:close/>
                <a:moveTo>
                  <a:pt x="1805" y="161"/>
                </a:moveTo>
                <a:cubicBezTo>
                  <a:pt x="1803" y="160"/>
                  <a:pt x="1802" y="159"/>
                  <a:pt x="1802" y="156"/>
                </a:cubicBezTo>
                <a:cubicBezTo>
                  <a:pt x="1805" y="156"/>
                  <a:pt x="1805" y="158"/>
                  <a:pt x="1807" y="158"/>
                </a:cubicBezTo>
                <a:cubicBezTo>
                  <a:pt x="1807" y="159"/>
                  <a:pt x="1806" y="160"/>
                  <a:pt x="1805" y="161"/>
                </a:cubicBezTo>
                <a:close/>
                <a:moveTo>
                  <a:pt x="1858" y="172"/>
                </a:moveTo>
                <a:cubicBezTo>
                  <a:pt x="1860" y="179"/>
                  <a:pt x="1849" y="172"/>
                  <a:pt x="1855" y="175"/>
                </a:cubicBezTo>
                <a:cubicBezTo>
                  <a:pt x="1854" y="179"/>
                  <a:pt x="1847" y="176"/>
                  <a:pt x="1848" y="172"/>
                </a:cubicBezTo>
                <a:cubicBezTo>
                  <a:pt x="1851" y="175"/>
                  <a:pt x="1852" y="171"/>
                  <a:pt x="1858" y="172"/>
                </a:cubicBezTo>
                <a:close/>
                <a:moveTo>
                  <a:pt x="1773" y="252"/>
                </a:moveTo>
                <a:cubicBezTo>
                  <a:pt x="1770" y="255"/>
                  <a:pt x="1767" y="252"/>
                  <a:pt x="1769" y="258"/>
                </a:cubicBezTo>
                <a:cubicBezTo>
                  <a:pt x="1763" y="257"/>
                  <a:pt x="1761" y="255"/>
                  <a:pt x="1756" y="259"/>
                </a:cubicBezTo>
                <a:cubicBezTo>
                  <a:pt x="1754" y="259"/>
                  <a:pt x="1756" y="258"/>
                  <a:pt x="1758" y="258"/>
                </a:cubicBezTo>
                <a:cubicBezTo>
                  <a:pt x="1758" y="255"/>
                  <a:pt x="1753" y="257"/>
                  <a:pt x="1751" y="256"/>
                </a:cubicBezTo>
                <a:cubicBezTo>
                  <a:pt x="1751" y="256"/>
                  <a:pt x="1751" y="252"/>
                  <a:pt x="1748" y="253"/>
                </a:cubicBezTo>
                <a:cubicBezTo>
                  <a:pt x="1748" y="249"/>
                  <a:pt x="1753" y="251"/>
                  <a:pt x="1756" y="250"/>
                </a:cubicBezTo>
                <a:cubicBezTo>
                  <a:pt x="1757" y="250"/>
                  <a:pt x="1761" y="246"/>
                  <a:pt x="1761" y="247"/>
                </a:cubicBezTo>
                <a:cubicBezTo>
                  <a:pt x="1762" y="247"/>
                  <a:pt x="1761" y="248"/>
                  <a:pt x="1761" y="248"/>
                </a:cubicBezTo>
                <a:cubicBezTo>
                  <a:pt x="1765" y="249"/>
                  <a:pt x="1770" y="249"/>
                  <a:pt x="1773" y="252"/>
                </a:cubicBezTo>
                <a:close/>
                <a:moveTo>
                  <a:pt x="1830" y="299"/>
                </a:moveTo>
                <a:cubicBezTo>
                  <a:pt x="1825" y="297"/>
                  <a:pt x="1825" y="299"/>
                  <a:pt x="1819" y="299"/>
                </a:cubicBezTo>
                <a:cubicBezTo>
                  <a:pt x="1821" y="294"/>
                  <a:pt x="1820" y="292"/>
                  <a:pt x="1819" y="286"/>
                </a:cubicBezTo>
                <a:cubicBezTo>
                  <a:pt x="1823" y="283"/>
                  <a:pt x="1826" y="289"/>
                  <a:pt x="1828" y="283"/>
                </a:cubicBezTo>
                <a:cubicBezTo>
                  <a:pt x="1829" y="284"/>
                  <a:pt x="1830" y="288"/>
                  <a:pt x="1831" y="285"/>
                </a:cubicBezTo>
                <a:cubicBezTo>
                  <a:pt x="1835" y="285"/>
                  <a:pt x="1832" y="292"/>
                  <a:pt x="1829" y="291"/>
                </a:cubicBezTo>
                <a:cubicBezTo>
                  <a:pt x="1830" y="293"/>
                  <a:pt x="1831" y="295"/>
                  <a:pt x="1830" y="299"/>
                </a:cubicBezTo>
                <a:close/>
                <a:moveTo>
                  <a:pt x="2055" y="619"/>
                </a:moveTo>
                <a:cubicBezTo>
                  <a:pt x="2060" y="620"/>
                  <a:pt x="2064" y="619"/>
                  <a:pt x="2065" y="616"/>
                </a:cubicBezTo>
                <a:cubicBezTo>
                  <a:pt x="2062" y="617"/>
                  <a:pt x="2054" y="614"/>
                  <a:pt x="2055" y="619"/>
                </a:cubicBezTo>
                <a:close/>
                <a:moveTo>
                  <a:pt x="1438" y="1419"/>
                </a:moveTo>
                <a:cubicBezTo>
                  <a:pt x="1438" y="1413"/>
                  <a:pt x="1439" y="1409"/>
                  <a:pt x="1443" y="1408"/>
                </a:cubicBezTo>
                <a:cubicBezTo>
                  <a:pt x="1450" y="1409"/>
                  <a:pt x="1453" y="1414"/>
                  <a:pt x="1452" y="1424"/>
                </a:cubicBezTo>
                <a:cubicBezTo>
                  <a:pt x="1448" y="1421"/>
                  <a:pt x="1442" y="1421"/>
                  <a:pt x="1438" y="1419"/>
                </a:cubicBezTo>
                <a:close/>
                <a:moveTo>
                  <a:pt x="270" y="1244"/>
                </a:moveTo>
                <a:cubicBezTo>
                  <a:pt x="268" y="1237"/>
                  <a:pt x="277" y="1245"/>
                  <a:pt x="276" y="1241"/>
                </a:cubicBezTo>
                <a:cubicBezTo>
                  <a:pt x="281" y="1244"/>
                  <a:pt x="273" y="1245"/>
                  <a:pt x="270" y="1244"/>
                </a:cubicBezTo>
                <a:close/>
                <a:moveTo>
                  <a:pt x="53" y="1203"/>
                </a:moveTo>
                <a:cubicBezTo>
                  <a:pt x="56" y="1202"/>
                  <a:pt x="59" y="1202"/>
                  <a:pt x="61" y="1200"/>
                </a:cubicBezTo>
                <a:cubicBezTo>
                  <a:pt x="57" y="1200"/>
                  <a:pt x="53" y="1200"/>
                  <a:pt x="53" y="1203"/>
                </a:cubicBezTo>
                <a:close/>
                <a:moveTo>
                  <a:pt x="77" y="859"/>
                </a:moveTo>
                <a:cubicBezTo>
                  <a:pt x="78" y="857"/>
                  <a:pt x="80" y="856"/>
                  <a:pt x="83" y="856"/>
                </a:cubicBezTo>
                <a:cubicBezTo>
                  <a:pt x="83" y="857"/>
                  <a:pt x="83" y="857"/>
                  <a:pt x="82" y="857"/>
                </a:cubicBezTo>
                <a:cubicBezTo>
                  <a:pt x="83" y="859"/>
                  <a:pt x="85" y="860"/>
                  <a:pt x="88" y="861"/>
                </a:cubicBezTo>
                <a:cubicBezTo>
                  <a:pt x="87" y="867"/>
                  <a:pt x="81" y="860"/>
                  <a:pt x="77" y="859"/>
                </a:cubicBezTo>
                <a:close/>
                <a:moveTo>
                  <a:pt x="1029" y="26"/>
                </a:moveTo>
                <a:cubicBezTo>
                  <a:pt x="1030" y="24"/>
                  <a:pt x="1032" y="24"/>
                  <a:pt x="1033" y="22"/>
                </a:cubicBezTo>
                <a:cubicBezTo>
                  <a:pt x="1029" y="20"/>
                  <a:pt x="1025" y="26"/>
                  <a:pt x="1029" y="26"/>
                </a:cubicBezTo>
                <a:close/>
                <a:moveTo>
                  <a:pt x="944" y="31"/>
                </a:moveTo>
                <a:cubicBezTo>
                  <a:pt x="946" y="32"/>
                  <a:pt x="947" y="33"/>
                  <a:pt x="949" y="33"/>
                </a:cubicBezTo>
                <a:cubicBezTo>
                  <a:pt x="949" y="36"/>
                  <a:pt x="947" y="36"/>
                  <a:pt x="945" y="34"/>
                </a:cubicBezTo>
                <a:cubicBezTo>
                  <a:pt x="945" y="33"/>
                  <a:pt x="945" y="32"/>
                  <a:pt x="944" y="31"/>
                </a:cubicBezTo>
                <a:close/>
                <a:moveTo>
                  <a:pt x="1056" y="36"/>
                </a:moveTo>
                <a:cubicBezTo>
                  <a:pt x="1056" y="39"/>
                  <a:pt x="1054" y="39"/>
                  <a:pt x="1054" y="42"/>
                </a:cubicBezTo>
                <a:cubicBezTo>
                  <a:pt x="1050" y="42"/>
                  <a:pt x="1047" y="42"/>
                  <a:pt x="1043" y="42"/>
                </a:cubicBezTo>
                <a:cubicBezTo>
                  <a:pt x="1040" y="33"/>
                  <a:pt x="1052" y="33"/>
                  <a:pt x="1056" y="36"/>
                </a:cubicBezTo>
                <a:close/>
                <a:moveTo>
                  <a:pt x="1330" y="45"/>
                </a:moveTo>
                <a:cubicBezTo>
                  <a:pt x="1331" y="41"/>
                  <a:pt x="1330" y="39"/>
                  <a:pt x="1327" y="37"/>
                </a:cubicBezTo>
                <a:cubicBezTo>
                  <a:pt x="1325" y="40"/>
                  <a:pt x="1325" y="46"/>
                  <a:pt x="1330" y="45"/>
                </a:cubicBezTo>
                <a:close/>
                <a:moveTo>
                  <a:pt x="1219" y="39"/>
                </a:moveTo>
                <a:cubicBezTo>
                  <a:pt x="1221" y="47"/>
                  <a:pt x="1213" y="45"/>
                  <a:pt x="1209" y="47"/>
                </a:cubicBezTo>
                <a:cubicBezTo>
                  <a:pt x="1208" y="47"/>
                  <a:pt x="1207" y="49"/>
                  <a:pt x="1206" y="49"/>
                </a:cubicBezTo>
                <a:cubicBezTo>
                  <a:pt x="1204" y="47"/>
                  <a:pt x="1203" y="44"/>
                  <a:pt x="1204" y="41"/>
                </a:cubicBezTo>
                <a:cubicBezTo>
                  <a:pt x="1210" y="41"/>
                  <a:pt x="1212" y="38"/>
                  <a:pt x="1219" y="39"/>
                </a:cubicBezTo>
                <a:close/>
                <a:moveTo>
                  <a:pt x="1317" y="42"/>
                </a:moveTo>
                <a:cubicBezTo>
                  <a:pt x="1320" y="42"/>
                  <a:pt x="1321" y="41"/>
                  <a:pt x="1322" y="39"/>
                </a:cubicBezTo>
                <a:cubicBezTo>
                  <a:pt x="1320" y="39"/>
                  <a:pt x="1316" y="39"/>
                  <a:pt x="1317" y="42"/>
                </a:cubicBezTo>
                <a:close/>
                <a:moveTo>
                  <a:pt x="1221" y="41"/>
                </a:moveTo>
                <a:cubicBezTo>
                  <a:pt x="1222" y="41"/>
                  <a:pt x="1224" y="41"/>
                  <a:pt x="1226" y="41"/>
                </a:cubicBezTo>
                <a:cubicBezTo>
                  <a:pt x="1223" y="42"/>
                  <a:pt x="1226" y="48"/>
                  <a:pt x="1221" y="47"/>
                </a:cubicBezTo>
                <a:cubicBezTo>
                  <a:pt x="1221" y="45"/>
                  <a:pt x="1221" y="43"/>
                  <a:pt x="1221" y="41"/>
                </a:cubicBezTo>
                <a:close/>
                <a:moveTo>
                  <a:pt x="1044" y="55"/>
                </a:moveTo>
                <a:cubicBezTo>
                  <a:pt x="1049" y="55"/>
                  <a:pt x="1054" y="54"/>
                  <a:pt x="1053" y="49"/>
                </a:cubicBezTo>
                <a:cubicBezTo>
                  <a:pt x="1048" y="49"/>
                  <a:pt x="1043" y="49"/>
                  <a:pt x="1044" y="55"/>
                </a:cubicBezTo>
                <a:close/>
                <a:moveTo>
                  <a:pt x="1272" y="57"/>
                </a:moveTo>
                <a:cubicBezTo>
                  <a:pt x="1276" y="58"/>
                  <a:pt x="1285" y="60"/>
                  <a:pt x="1285" y="53"/>
                </a:cubicBezTo>
                <a:cubicBezTo>
                  <a:pt x="1284" y="48"/>
                  <a:pt x="1272" y="51"/>
                  <a:pt x="1272" y="57"/>
                </a:cubicBezTo>
                <a:close/>
                <a:moveTo>
                  <a:pt x="1217" y="52"/>
                </a:moveTo>
                <a:cubicBezTo>
                  <a:pt x="1214" y="57"/>
                  <a:pt x="1218" y="57"/>
                  <a:pt x="1219" y="63"/>
                </a:cubicBezTo>
                <a:cubicBezTo>
                  <a:pt x="1217" y="63"/>
                  <a:pt x="1215" y="63"/>
                  <a:pt x="1214" y="63"/>
                </a:cubicBezTo>
                <a:cubicBezTo>
                  <a:pt x="1213" y="63"/>
                  <a:pt x="1212" y="61"/>
                  <a:pt x="1212" y="61"/>
                </a:cubicBezTo>
                <a:cubicBezTo>
                  <a:pt x="1207" y="61"/>
                  <a:pt x="1206" y="64"/>
                  <a:pt x="1201" y="60"/>
                </a:cubicBezTo>
                <a:cubicBezTo>
                  <a:pt x="1199" y="58"/>
                  <a:pt x="1197" y="58"/>
                  <a:pt x="1197" y="55"/>
                </a:cubicBezTo>
                <a:cubicBezTo>
                  <a:pt x="1202" y="52"/>
                  <a:pt x="1212" y="54"/>
                  <a:pt x="1217" y="52"/>
                </a:cubicBezTo>
                <a:close/>
                <a:moveTo>
                  <a:pt x="946" y="55"/>
                </a:moveTo>
                <a:cubicBezTo>
                  <a:pt x="952" y="56"/>
                  <a:pt x="958" y="57"/>
                  <a:pt x="963" y="58"/>
                </a:cubicBezTo>
                <a:cubicBezTo>
                  <a:pt x="960" y="61"/>
                  <a:pt x="954" y="62"/>
                  <a:pt x="948" y="61"/>
                </a:cubicBezTo>
                <a:cubicBezTo>
                  <a:pt x="947" y="60"/>
                  <a:pt x="946" y="58"/>
                  <a:pt x="946" y="55"/>
                </a:cubicBezTo>
                <a:close/>
                <a:moveTo>
                  <a:pt x="1147" y="60"/>
                </a:moveTo>
                <a:cubicBezTo>
                  <a:pt x="1148" y="66"/>
                  <a:pt x="1131" y="62"/>
                  <a:pt x="1128" y="61"/>
                </a:cubicBezTo>
                <a:cubicBezTo>
                  <a:pt x="1128" y="60"/>
                  <a:pt x="1128" y="58"/>
                  <a:pt x="1128" y="57"/>
                </a:cubicBezTo>
                <a:cubicBezTo>
                  <a:pt x="1130" y="54"/>
                  <a:pt x="1137" y="55"/>
                  <a:pt x="1142" y="55"/>
                </a:cubicBezTo>
                <a:cubicBezTo>
                  <a:pt x="1140" y="61"/>
                  <a:pt x="1148" y="56"/>
                  <a:pt x="1147" y="60"/>
                </a:cubicBezTo>
                <a:close/>
                <a:moveTo>
                  <a:pt x="1249" y="63"/>
                </a:moveTo>
                <a:cubicBezTo>
                  <a:pt x="1254" y="66"/>
                  <a:pt x="1266" y="59"/>
                  <a:pt x="1262" y="57"/>
                </a:cubicBezTo>
                <a:cubicBezTo>
                  <a:pt x="1259" y="60"/>
                  <a:pt x="1249" y="57"/>
                  <a:pt x="1249" y="63"/>
                </a:cubicBezTo>
                <a:close/>
                <a:moveTo>
                  <a:pt x="775" y="72"/>
                </a:moveTo>
                <a:cubicBezTo>
                  <a:pt x="774" y="71"/>
                  <a:pt x="774" y="68"/>
                  <a:pt x="772" y="68"/>
                </a:cubicBezTo>
                <a:cubicBezTo>
                  <a:pt x="773" y="65"/>
                  <a:pt x="777" y="65"/>
                  <a:pt x="779" y="64"/>
                </a:cubicBezTo>
                <a:cubicBezTo>
                  <a:pt x="781" y="63"/>
                  <a:pt x="781" y="60"/>
                  <a:pt x="787" y="60"/>
                </a:cubicBezTo>
                <a:cubicBezTo>
                  <a:pt x="788" y="63"/>
                  <a:pt x="788" y="64"/>
                  <a:pt x="787" y="68"/>
                </a:cubicBezTo>
                <a:cubicBezTo>
                  <a:pt x="787" y="69"/>
                  <a:pt x="789" y="69"/>
                  <a:pt x="790" y="69"/>
                </a:cubicBezTo>
                <a:cubicBezTo>
                  <a:pt x="789" y="74"/>
                  <a:pt x="787" y="68"/>
                  <a:pt x="784" y="69"/>
                </a:cubicBezTo>
                <a:cubicBezTo>
                  <a:pt x="779" y="68"/>
                  <a:pt x="781" y="74"/>
                  <a:pt x="775" y="72"/>
                </a:cubicBezTo>
                <a:close/>
                <a:moveTo>
                  <a:pt x="1033" y="60"/>
                </a:moveTo>
                <a:cubicBezTo>
                  <a:pt x="1032" y="61"/>
                  <a:pt x="1031" y="63"/>
                  <a:pt x="1031" y="66"/>
                </a:cubicBezTo>
                <a:cubicBezTo>
                  <a:pt x="1027" y="66"/>
                  <a:pt x="1022" y="66"/>
                  <a:pt x="1018" y="66"/>
                </a:cubicBezTo>
                <a:cubicBezTo>
                  <a:pt x="1018" y="64"/>
                  <a:pt x="1018" y="63"/>
                  <a:pt x="1018" y="61"/>
                </a:cubicBezTo>
                <a:cubicBezTo>
                  <a:pt x="1021" y="59"/>
                  <a:pt x="1028" y="60"/>
                  <a:pt x="1033" y="60"/>
                </a:cubicBezTo>
                <a:close/>
                <a:moveTo>
                  <a:pt x="1116" y="69"/>
                </a:moveTo>
                <a:cubicBezTo>
                  <a:pt x="1118" y="74"/>
                  <a:pt x="1121" y="77"/>
                  <a:pt x="1126" y="79"/>
                </a:cubicBezTo>
                <a:cubicBezTo>
                  <a:pt x="1126" y="84"/>
                  <a:pt x="1121" y="83"/>
                  <a:pt x="1123" y="90"/>
                </a:cubicBezTo>
                <a:cubicBezTo>
                  <a:pt x="1116" y="89"/>
                  <a:pt x="1115" y="93"/>
                  <a:pt x="1109" y="91"/>
                </a:cubicBezTo>
                <a:cubicBezTo>
                  <a:pt x="1105" y="88"/>
                  <a:pt x="1108" y="87"/>
                  <a:pt x="1108" y="80"/>
                </a:cubicBezTo>
                <a:cubicBezTo>
                  <a:pt x="1112" y="81"/>
                  <a:pt x="1111" y="77"/>
                  <a:pt x="1116" y="79"/>
                </a:cubicBezTo>
                <a:cubicBezTo>
                  <a:pt x="1116" y="74"/>
                  <a:pt x="1106" y="78"/>
                  <a:pt x="1108" y="71"/>
                </a:cubicBezTo>
                <a:cubicBezTo>
                  <a:pt x="1110" y="69"/>
                  <a:pt x="1112" y="69"/>
                  <a:pt x="1116" y="69"/>
                </a:cubicBezTo>
                <a:close/>
                <a:moveTo>
                  <a:pt x="1566" y="77"/>
                </a:moveTo>
                <a:cubicBezTo>
                  <a:pt x="1563" y="87"/>
                  <a:pt x="1553" y="87"/>
                  <a:pt x="1542" y="85"/>
                </a:cubicBezTo>
                <a:cubicBezTo>
                  <a:pt x="1542" y="77"/>
                  <a:pt x="1552" y="82"/>
                  <a:pt x="1557" y="80"/>
                </a:cubicBezTo>
                <a:cubicBezTo>
                  <a:pt x="1561" y="80"/>
                  <a:pt x="1563" y="76"/>
                  <a:pt x="1566" y="77"/>
                </a:cubicBezTo>
                <a:close/>
                <a:moveTo>
                  <a:pt x="737" y="82"/>
                </a:moveTo>
                <a:cubicBezTo>
                  <a:pt x="739" y="88"/>
                  <a:pt x="736" y="91"/>
                  <a:pt x="734" y="95"/>
                </a:cubicBezTo>
                <a:cubicBezTo>
                  <a:pt x="732" y="92"/>
                  <a:pt x="727" y="94"/>
                  <a:pt x="724" y="91"/>
                </a:cubicBezTo>
                <a:cubicBezTo>
                  <a:pt x="724" y="84"/>
                  <a:pt x="729" y="81"/>
                  <a:pt x="737" y="82"/>
                </a:cubicBezTo>
                <a:close/>
                <a:moveTo>
                  <a:pt x="1609" y="93"/>
                </a:moveTo>
                <a:cubicBezTo>
                  <a:pt x="1609" y="101"/>
                  <a:pt x="1596" y="96"/>
                  <a:pt x="1589" y="98"/>
                </a:cubicBezTo>
                <a:cubicBezTo>
                  <a:pt x="1588" y="94"/>
                  <a:pt x="1588" y="90"/>
                  <a:pt x="1592" y="90"/>
                </a:cubicBezTo>
                <a:cubicBezTo>
                  <a:pt x="1594" y="90"/>
                  <a:pt x="1594" y="89"/>
                  <a:pt x="1594" y="88"/>
                </a:cubicBezTo>
                <a:cubicBezTo>
                  <a:pt x="1597" y="88"/>
                  <a:pt x="1599" y="90"/>
                  <a:pt x="1599" y="93"/>
                </a:cubicBezTo>
                <a:cubicBezTo>
                  <a:pt x="1602" y="93"/>
                  <a:pt x="1605" y="93"/>
                  <a:pt x="1609" y="93"/>
                </a:cubicBezTo>
                <a:close/>
                <a:moveTo>
                  <a:pt x="1625" y="95"/>
                </a:moveTo>
                <a:cubicBezTo>
                  <a:pt x="1631" y="94"/>
                  <a:pt x="1637" y="95"/>
                  <a:pt x="1637" y="90"/>
                </a:cubicBezTo>
                <a:cubicBezTo>
                  <a:pt x="1633" y="92"/>
                  <a:pt x="1626" y="90"/>
                  <a:pt x="1625" y="95"/>
                </a:cubicBezTo>
                <a:close/>
                <a:moveTo>
                  <a:pt x="1640" y="90"/>
                </a:moveTo>
                <a:cubicBezTo>
                  <a:pt x="1644" y="90"/>
                  <a:pt x="1647" y="90"/>
                  <a:pt x="1650" y="90"/>
                </a:cubicBezTo>
                <a:cubicBezTo>
                  <a:pt x="1650" y="95"/>
                  <a:pt x="1646" y="97"/>
                  <a:pt x="1640" y="96"/>
                </a:cubicBezTo>
                <a:cubicBezTo>
                  <a:pt x="1640" y="94"/>
                  <a:pt x="1640" y="92"/>
                  <a:pt x="1640" y="90"/>
                </a:cubicBezTo>
                <a:close/>
                <a:moveTo>
                  <a:pt x="862" y="93"/>
                </a:moveTo>
                <a:cubicBezTo>
                  <a:pt x="861" y="97"/>
                  <a:pt x="864" y="97"/>
                  <a:pt x="864" y="101"/>
                </a:cubicBezTo>
                <a:cubicBezTo>
                  <a:pt x="856" y="104"/>
                  <a:pt x="841" y="107"/>
                  <a:pt x="842" y="95"/>
                </a:cubicBezTo>
                <a:cubicBezTo>
                  <a:pt x="847" y="90"/>
                  <a:pt x="854" y="92"/>
                  <a:pt x="862" y="93"/>
                </a:cubicBezTo>
                <a:close/>
                <a:moveTo>
                  <a:pt x="496" y="95"/>
                </a:moveTo>
                <a:cubicBezTo>
                  <a:pt x="493" y="95"/>
                  <a:pt x="489" y="94"/>
                  <a:pt x="489" y="96"/>
                </a:cubicBezTo>
                <a:cubicBezTo>
                  <a:pt x="491" y="98"/>
                  <a:pt x="495" y="98"/>
                  <a:pt x="496" y="95"/>
                </a:cubicBezTo>
                <a:close/>
                <a:moveTo>
                  <a:pt x="507" y="95"/>
                </a:moveTo>
                <a:cubicBezTo>
                  <a:pt x="508" y="95"/>
                  <a:pt x="509" y="95"/>
                  <a:pt x="510" y="95"/>
                </a:cubicBezTo>
                <a:cubicBezTo>
                  <a:pt x="510" y="96"/>
                  <a:pt x="511" y="97"/>
                  <a:pt x="511" y="98"/>
                </a:cubicBezTo>
                <a:cubicBezTo>
                  <a:pt x="509" y="98"/>
                  <a:pt x="508" y="98"/>
                  <a:pt x="507" y="98"/>
                </a:cubicBezTo>
                <a:cubicBezTo>
                  <a:pt x="507" y="97"/>
                  <a:pt x="507" y="96"/>
                  <a:pt x="507" y="95"/>
                </a:cubicBezTo>
                <a:close/>
                <a:moveTo>
                  <a:pt x="1517" y="96"/>
                </a:moveTo>
                <a:cubicBezTo>
                  <a:pt x="1524" y="96"/>
                  <a:pt x="1526" y="99"/>
                  <a:pt x="1534" y="98"/>
                </a:cubicBezTo>
                <a:cubicBezTo>
                  <a:pt x="1532" y="101"/>
                  <a:pt x="1529" y="101"/>
                  <a:pt x="1524" y="101"/>
                </a:cubicBezTo>
                <a:cubicBezTo>
                  <a:pt x="1523" y="98"/>
                  <a:pt x="1516" y="101"/>
                  <a:pt x="1517" y="96"/>
                </a:cubicBezTo>
                <a:close/>
                <a:moveTo>
                  <a:pt x="493" y="106"/>
                </a:moveTo>
                <a:cubicBezTo>
                  <a:pt x="493" y="104"/>
                  <a:pt x="495" y="103"/>
                  <a:pt x="494" y="99"/>
                </a:cubicBezTo>
                <a:cubicBezTo>
                  <a:pt x="488" y="98"/>
                  <a:pt x="488" y="105"/>
                  <a:pt x="493" y="106"/>
                </a:cubicBezTo>
                <a:close/>
                <a:moveTo>
                  <a:pt x="1456" y="101"/>
                </a:moveTo>
                <a:cubicBezTo>
                  <a:pt x="1454" y="100"/>
                  <a:pt x="1453" y="99"/>
                  <a:pt x="1449" y="99"/>
                </a:cubicBezTo>
                <a:cubicBezTo>
                  <a:pt x="1447" y="104"/>
                  <a:pt x="1456" y="104"/>
                  <a:pt x="1456" y="101"/>
                </a:cubicBezTo>
                <a:close/>
                <a:moveTo>
                  <a:pt x="784" y="109"/>
                </a:moveTo>
                <a:cubicBezTo>
                  <a:pt x="785" y="114"/>
                  <a:pt x="781" y="114"/>
                  <a:pt x="776" y="114"/>
                </a:cubicBezTo>
                <a:cubicBezTo>
                  <a:pt x="776" y="112"/>
                  <a:pt x="776" y="111"/>
                  <a:pt x="774" y="110"/>
                </a:cubicBezTo>
                <a:cubicBezTo>
                  <a:pt x="774" y="106"/>
                  <a:pt x="782" y="107"/>
                  <a:pt x="784" y="109"/>
                </a:cubicBezTo>
                <a:close/>
                <a:moveTo>
                  <a:pt x="1667" y="129"/>
                </a:moveTo>
                <a:cubicBezTo>
                  <a:pt x="1670" y="129"/>
                  <a:pt x="1672" y="129"/>
                  <a:pt x="1674" y="129"/>
                </a:cubicBezTo>
                <a:cubicBezTo>
                  <a:pt x="1674" y="131"/>
                  <a:pt x="1674" y="132"/>
                  <a:pt x="1674" y="133"/>
                </a:cubicBezTo>
                <a:cubicBezTo>
                  <a:pt x="1672" y="133"/>
                  <a:pt x="1670" y="133"/>
                  <a:pt x="1667" y="133"/>
                </a:cubicBezTo>
                <a:cubicBezTo>
                  <a:pt x="1667" y="132"/>
                  <a:pt x="1667" y="131"/>
                  <a:pt x="1667" y="129"/>
                </a:cubicBezTo>
                <a:close/>
                <a:moveTo>
                  <a:pt x="1434" y="136"/>
                </a:moveTo>
                <a:cubicBezTo>
                  <a:pt x="1438" y="136"/>
                  <a:pt x="1442" y="136"/>
                  <a:pt x="1442" y="133"/>
                </a:cubicBezTo>
                <a:cubicBezTo>
                  <a:pt x="1439" y="133"/>
                  <a:pt x="1432" y="130"/>
                  <a:pt x="1434" y="136"/>
                </a:cubicBezTo>
                <a:close/>
                <a:moveTo>
                  <a:pt x="853" y="136"/>
                </a:moveTo>
                <a:cubicBezTo>
                  <a:pt x="853" y="140"/>
                  <a:pt x="852" y="143"/>
                  <a:pt x="848" y="142"/>
                </a:cubicBezTo>
                <a:cubicBezTo>
                  <a:pt x="847" y="141"/>
                  <a:pt x="846" y="140"/>
                  <a:pt x="846" y="137"/>
                </a:cubicBezTo>
                <a:cubicBezTo>
                  <a:pt x="848" y="136"/>
                  <a:pt x="850" y="136"/>
                  <a:pt x="853" y="136"/>
                </a:cubicBezTo>
                <a:close/>
                <a:moveTo>
                  <a:pt x="881" y="141"/>
                </a:moveTo>
                <a:cubicBezTo>
                  <a:pt x="880" y="145"/>
                  <a:pt x="874" y="148"/>
                  <a:pt x="869" y="148"/>
                </a:cubicBezTo>
                <a:cubicBezTo>
                  <a:pt x="867" y="144"/>
                  <a:pt x="868" y="142"/>
                  <a:pt x="871" y="139"/>
                </a:cubicBezTo>
                <a:cubicBezTo>
                  <a:pt x="875" y="139"/>
                  <a:pt x="879" y="139"/>
                  <a:pt x="881" y="141"/>
                </a:cubicBezTo>
                <a:close/>
                <a:moveTo>
                  <a:pt x="1722" y="147"/>
                </a:moveTo>
                <a:cubicBezTo>
                  <a:pt x="1719" y="155"/>
                  <a:pt x="1725" y="156"/>
                  <a:pt x="1724" y="163"/>
                </a:cubicBezTo>
                <a:cubicBezTo>
                  <a:pt x="1729" y="161"/>
                  <a:pt x="1731" y="162"/>
                  <a:pt x="1734" y="164"/>
                </a:cubicBezTo>
                <a:cubicBezTo>
                  <a:pt x="1734" y="167"/>
                  <a:pt x="1729" y="165"/>
                  <a:pt x="1729" y="169"/>
                </a:cubicBezTo>
                <a:cubicBezTo>
                  <a:pt x="1728" y="169"/>
                  <a:pt x="1728" y="167"/>
                  <a:pt x="1728" y="166"/>
                </a:cubicBezTo>
                <a:cubicBezTo>
                  <a:pt x="1723" y="169"/>
                  <a:pt x="1725" y="169"/>
                  <a:pt x="1719" y="168"/>
                </a:cubicBezTo>
                <a:cubicBezTo>
                  <a:pt x="1714" y="166"/>
                  <a:pt x="1709" y="168"/>
                  <a:pt x="1704" y="169"/>
                </a:cubicBezTo>
                <a:cubicBezTo>
                  <a:pt x="1703" y="162"/>
                  <a:pt x="1711" y="165"/>
                  <a:pt x="1714" y="163"/>
                </a:cubicBezTo>
                <a:cubicBezTo>
                  <a:pt x="1715" y="159"/>
                  <a:pt x="1711" y="159"/>
                  <a:pt x="1708" y="158"/>
                </a:cubicBezTo>
                <a:cubicBezTo>
                  <a:pt x="1708" y="152"/>
                  <a:pt x="1715" y="153"/>
                  <a:pt x="1715" y="147"/>
                </a:cubicBezTo>
                <a:cubicBezTo>
                  <a:pt x="1717" y="147"/>
                  <a:pt x="1719" y="147"/>
                  <a:pt x="1722" y="147"/>
                </a:cubicBezTo>
                <a:close/>
                <a:moveTo>
                  <a:pt x="540" y="155"/>
                </a:moveTo>
                <a:cubicBezTo>
                  <a:pt x="540" y="152"/>
                  <a:pt x="539" y="150"/>
                  <a:pt x="537" y="148"/>
                </a:cubicBezTo>
                <a:cubicBezTo>
                  <a:pt x="537" y="151"/>
                  <a:pt x="535" y="156"/>
                  <a:pt x="540" y="155"/>
                </a:cubicBezTo>
                <a:close/>
                <a:moveTo>
                  <a:pt x="1821" y="150"/>
                </a:moveTo>
                <a:cubicBezTo>
                  <a:pt x="1819" y="155"/>
                  <a:pt x="1821" y="154"/>
                  <a:pt x="1819" y="158"/>
                </a:cubicBezTo>
                <a:cubicBezTo>
                  <a:pt x="1816" y="154"/>
                  <a:pt x="1804" y="160"/>
                  <a:pt x="1806" y="152"/>
                </a:cubicBezTo>
                <a:cubicBezTo>
                  <a:pt x="1813" y="154"/>
                  <a:pt x="1816" y="146"/>
                  <a:pt x="1821" y="150"/>
                </a:cubicBezTo>
                <a:close/>
                <a:moveTo>
                  <a:pt x="1799" y="155"/>
                </a:moveTo>
                <a:cubicBezTo>
                  <a:pt x="1799" y="157"/>
                  <a:pt x="1799" y="158"/>
                  <a:pt x="1801" y="158"/>
                </a:cubicBezTo>
                <a:cubicBezTo>
                  <a:pt x="1799" y="164"/>
                  <a:pt x="1795" y="167"/>
                  <a:pt x="1789" y="169"/>
                </a:cubicBezTo>
                <a:cubicBezTo>
                  <a:pt x="1789" y="168"/>
                  <a:pt x="1790" y="168"/>
                  <a:pt x="1790" y="166"/>
                </a:cubicBezTo>
                <a:cubicBezTo>
                  <a:pt x="1785" y="165"/>
                  <a:pt x="1783" y="168"/>
                  <a:pt x="1780" y="169"/>
                </a:cubicBezTo>
                <a:cubicBezTo>
                  <a:pt x="1781" y="172"/>
                  <a:pt x="1780" y="174"/>
                  <a:pt x="1777" y="174"/>
                </a:cubicBezTo>
                <a:cubicBezTo>
                  <a:pt x="1777" y="172"/>
                  <a:pt x="1777" y="171"/>
                  <a:pt x="1779" y="171"/>
                </a:cubicBezTo>
                <a:cubicBezTo>
                  <a:pt x="1778" y="169"/>
                  <a:pt x="1775" y="168"/>
                  <a:pt x="1772" y="168"/>
                </a:cubicBezTo>
                <a:cubicBezTo>
                  <a:pt x="1772" y="165"/>
                  <a:pt x="1767" y="167"/>
                  <a:pt x="1767" y="164"/>
                </a:cubicBezTo>
                <a:cubicBezTo>
                  <a:pt x="1764" y="164"/>
                  <a:pt x="1762" y="167"/>
                  <a:pt x="1759" y="168"/>
                </a:cubicBezTo>
                <a:cubicBezTo>
                  <a:pt x="1755" y="168"/>
                  <a:pt x="1755" y="166"/>
                  <a:pt x="1752" y="166"/>
                </a:cubicBezTo>
                <a:cubicBezTo>
                  <a:pt x="1750" y="166"/>
                  <a:pt x="1749" y="168"/>
                  <a:pt x="1744" y="168"/>
                </a:cubicBezTo>
                <a:cubicBezTo>
                  <a:pt x="1745" y="168"/>
                  <a:pt x="1743" y="166"/>
                  <a:pt x="1742" y="166"/>
                </a:cubicBezTo>
                <a:cubicBezTo>
                  <a:pt x="1741" y="166"/>
                  <a:pt x="1740" y="166"/>
                  <a:pt x="1739" y="166"/>
                </a:cubicBezTo>
                <a:cubicBezTo>
                  <a:pt x="1739" y="163"/>
                  <a:pt x="1742" y="162"/>
                  <a:pt x="1739" y="161"/>
                </a:cubicBezTo>
                <a:cubicBezTo>
                  <a:pt x="1742" y="157"/>
                  <a:pt x="1743" y="162"/>
                  <a:pt x="1746" y="163"/>
                </a:cubicBezTo>
                <a:cubicBezTo>
                  <a:pt x="1754" y="165"/>
                  <a:pt x="1764" y="162"/>
                  <a:pt x="1772" y="161"/>
                </a:cubicBezTo>
                <a:cubicBezTo>
                  <a:pt x="1774" y="161"/>
                  <a:pt x="1774" y="158"/>
                  <a:pt x="1774" y="156"/>
                </a:cubicBezTo>
                <a:cubicBezTo>
                  <a:pt x="1783" y="158"/>
                  <a:pt x="1786" y="150"/>
                  <a:pt x="1791" y="156"/>
                </a:cubicBezTo>
                <a:cubicBezTo>
                  <a:pt x="1795" y="157"/>
                  <a:pt x="1794" y="154"/>
                  <a:pt x="1799" y="155"/>
                </a:cubicBezTo>
                <a:close/>
                <a:moveTo>
                  <a:pt x="1807" y="172"/>
                </a:moveTo>
                <a:cubicBezTo>
                  <a:pt x="1808" y="172"/>
                  <a:pt x="1810" y="172"/>
                  <a:pt x="1812" y="172"/>
                </a:cubicBezTo>
                <a:cubicBezTo>
                  <a:pt x="1812" y="173"/>
                  <a:pt x="1812" y="174"/>
                  <a:pt x="1812" y="175"/>
                </a:cubicBezTo>
                <a:cubicBezTo>
                  <a:pt x="1810" y="175"/>
                  <a:pt x="1808" y="175"/>
                  <a:pt x="1807" y="175"/>
                </a:cubicBezTo>
                <a:cubicBezTo>
                  <a:pt x="1807" y="174"/>
                  <a:pt x="1807" y="173"/>
                  <a:pt x="1807" y="172"/>
                </a:cubicBezTo>
                <a:close/>
                <a:moveTo>
                  <a:pt x="359" y="177"/>
                </a:moveTo>
                <a:cubicBezTo>
                  <a:pt x="354" y="172"/>
                  <a:pt x="355" y="183"/>
                  <a:pt x="359" y="177"/>
                </a:cubicBezTo>
                <a:close/>
                <a:moveTo>
                  <a:pt x="1778" y="187"/>
                </a:moveTo>
                <a:cubicBezTo>
                  <a:pt x="1776" y="188"/>
                  <a:pt x="1770" y="188"/>
                  <a:pt x="1765" y="188"/>
                </a:cubicBezTo>
                <a:cubicBezTo>
                  <a:pt x="1761" y="188"/>
                  <a:pt x="1753" y="189"/>
                  <a:pt x="1752" y="187"/>
                </a:cubicBezTo>
                <a:cubicBezTo>
                  <a:pt x="1747" y="176"/>
                  <a:pt x="1767" y="183"/>
                  <a:pt x="1770" y="180"/>
                </a:cubicBezTo>
                <a:cubicBezTo>
                  <a:pt x="1771" y="179"/>
                  <a:pt x="1773" y="178"/>
                  <a:pt x="1773" y="180"/>
                </a:cubicBezTo>
                <a:cubicBezTo>
                  <a:pt x="1773" y="184"/>
                  <a:pt x="1780" y="181"/>
                  <a:pt x="1778" y="187"/>
                </a:cubicBezTo>
                <a:close/>
                <a:moveTo>
                  <a:pt x="351" y="183"/>
                </a:moveTo>
                <a:cubicBezTo>
                  <a:pt x="353" y="191"/>
                  <a:pt x="346" y="191"/>
                  <a:pt x="342" y="194"/>
                </a:cubicBezTo>
                <a:cubicBezTo>
                  <a:pt x="338" y="194"/>
                  <a:pt x="336" y="191"/>
                  <a:pt x="333" y="190"/>
                </a:cubicBezTo>
                <a:cubicBezTo>
                  <a:pt x="331" y="188"/>
                  <a:pt x="329" y="187"/>
                  <a:pt x="327" y="185"/>
                </a:cubicBezTo>
                <a:cubicBezTo>
                  <a:pt x="328" y="175"/>
                  <a:pt x="345" y="183"/>
                  <a:pt x="351" y="183"/>
                </a:cubicBezTo>
                <a:close/>
                <a:moveTo>
                  <a:pt x="361" y="180"/>
                </a:moveTo>
                <a:cubicBezTo>
                  <a:pt x="366" y="180"/>
                  <a:pt x="365" y="185"/>
                  <a:pt x="366" y="188"/>
                </a:cubicBezTo>
                <a:cubicBezTo>
                  <a:pt x="365" y="188"/>
                  <a:pt x="365" y="190"/>
                  <a:pt x="363" y="190"/>
                </a:cubicBezTo>
                <a:cubicBezTo>
                  <a:pt x="362" y="190"/>
                  <a:pt x="362" y="187"/>
                  <a:pt x="361" y="187"/>
                </a:cubicBezTo>
                <a:cubicBezTo>
                  <a:pt x="359" y="186"/>
                  <a:pt x="354" y="188"/>
                  <a:pt x="353" y="185"/>
                </a:cubicBezTo>
                <a:cubicBezTo>
                  <a:pt x="350" y="178"/>
                  <a:pt x="362" y="185"/>
                  <a:pt x="361" y="180"/>
                </a:cubicBezTo>
                <a:close/>
                <a:moveTo>
                  <a:pt x="1641" y="182"/>
                </a:moveTo>
                <a:cubicBezTo>
                  <a:pt x="1643" y="182"/>
                  <a:pt x="1646" y="182"/>
                  <a:pt x="1648" y="182"/>
                </a:cubicBezTo>
                <a:cubicBezTo>
                  <a:pt x="1648" y="183"/>
                  <a:pt x="1648" y="184"/>
                  <a:pt x="1648" y="185"/>
                </a:cubicBezTo>
                <a:cubicBezTo>
                  <a:pt x="1646" y="185"/>
                  <a:pt x="1643" y="185"/>
                  <a:pt x="1641" y="185"/>
                </a:cubicBezTo>
                <a:cubicBezTo>
                  <a:pt x="1641" y="184"/>
                  <a:pt x="1641" y="183"/>
                  <a:pt x="1641" y="182"/>
                </a:cubicBezTo>
                <a:close/>
                <a:moveTo>
                  <a:pt x="455" y="187"/>
                </a:moveTo>
                <a:cubicBezTo>
                  <a:pt x="456" y="189"/>
                  <a:pt x="456" y="191"/>
                  <a:pt x="456" y="193"/>
                </a:cubicBezTo>
                <a:cubicBezTo>
                  <a:pt x="450" y="192"/>
                  <a:pt x="448" y="196"/>
                  <a:pt x="444" y="193"/>
                </a:cubicBezTo>
                <a:cubicBezTo>
                  <a:pt x="445" y="188"/>
                  <a:pt x="449" y="186"/>
                  <a:pt x="455" y="187"/>
                </a:cubicBezTo>
                <a:close/>
                <a:moveTo>
                  <a:pt x="182" y="194"/>
                </a:moveTo>
                <a:cubicBezTo>
                  <a:pt x="181" y="192"/>
                  <a:pt x="191" y="192"/>
                  <a:pt x="185" y="190"/>
                </a:cubicBezTo>
                <a:cubicBezTo>
                  <a:pt x="185" y="192"/>
                  <a:pt x="177" y="193"/>
                  <a:pt x="182" y="194"/>
                </a:cubicBezTo>
                <a:close/>
                <a:moveTo>
                  <a:pt x="388" y="194"/>
                </a:moveTo>
                <a:cubicBezTo>
                  <a:pt x="388" y="200"/>
                  <a:pt x="382" y="199"/>
                  <a:pt x="377" y="199"/>
                </a:cubicBezTo>
                <a:cubicBezTo>
                  <a:pt x="377" y="196"/>
                  <a:pt x="375" y="196"/>
                  <a:pt x="375" y="193"/>
                </a:cubicBezTo>
                <a:cubicBezTo>
                  <a:pt x="376" y="192"/>
                  <a:pt x="378" y="191"/>
                  <a:pt x="378" y="193"/>
                </a:cubicBezTo>
                <a:cubicBezTo>
                  <a:pt x="381" y="194"/>
                  <a:pt x="388" y="191"/>
                  <a:pt x="388" y="194"/>
                </a:cubicBezTo>
                <a:close/>
                <a:moveTo>
                  <a:pt x="1824" y="191"/>
                </a:moveTo>
                <a:cubicBezTo>
                  <a:pt x="1831" y="191"/>
                  <a:pt x="1838" y="191"/>
                  <a:pt x="1842" y="193"/>
                </a:cubicBezTo>
                <a:cubicBezTo>
                  <a:pt x="1842" y="195"/>
                  <a:pt x="1838" y="194"/>
                  <a:pt x="1836" y="194"/>
                </a:cubicBezTo>
                <a:cubicBezTo>
                  <a:pt x="1831" y="194"/>
                  <a:pt x="1832" y="199"/>
                  <a:pt x="1826" y="198"/>
                </a:cubicBezTo>
                <a:cubicBezTo>
                  <a:pt x="1824" y="196"/>
                  <a:pt x="1824" y="194"/>
                  <a:pt x="1824" y="191"/>
                </a:cubicBezTo>
                <a:close/>
                <a:moveTo>
                  <a:pt x="244" y="194"/>
                </a:moveTo>
                <a:cubicBezTo>
                  <a:pt x="248" y="195"/>
                  <a:pt x="251" y="194"/>
                  <a:pt x="254" y="194"/>
                </a:cubicBezTo>
                <a:cubicBezTo>
                  <a:pt x="255" y="195"/>
                  <a:pt x="254" y="198"/>
                  <a:pt x="254" y="198"/>
                </a:cubicBezTo>
                <a:cubicBezTo>
                  <a:pt x="255" y="198"/>
                  <a:pt x="260" y="194"/>
                  <a:pt x="261" y="196"/>
                </a:cubicBezTo>
                <a:cubicBezTo>
                  <a:pt x="261" y="196"/>
                  <a:pt x="263" y="199"/>
                  <a:pt x="264" y="198"/>
                </a:cubicBezTo>
                <a:cubicBezTo>
                  <a:pt x="266" y="195"/>
                  <a:pt x="267" y="198"/>
                  <a:pt x="269" y="198"/>
                </a:cubicBezTo>
                <a:cubicBezTo>
                  <a:pt x="272" y="198"/>
                  <a:pt x="276" y="194"/>
                  <a:pt x="279" y="198"/>
                </a:cubicBezTo>
                <a:cubicBezTo>
                  <a:pt x="278" y="201"/>
                  <a:pt x="279" y="207"/>
                  <a:pt x="276" y="210"/>
                </a:cubicBezTo>
                <a:cubicBezTo>
                  <a:pt x="272" y="213"/>
                  <a:pt x="269" y="209"/>
                  <a:pt x="262" y="210"/>
                </a:cubicBezTo>
                <a:cubicBezTo>
                  <a:pt x="263" y="206"/>
                  <a:pt x="259" y="206"/>
                  <a:pt x="260" y="202"/>
                </a:cubicBezTo>
                <a:cubicBezTo>
                  <a:pt x="257" y="203"/>
                  <a:pt x="259" y="208"/>
                  <a:pt x="257" y="209"/>
                </a:cubicBezTo>
                <a:cubicBezTo>
                  <a:pt x="254" y="209"/>
                  <a:pt x="251" y="209"/>
                  <a:pt x="248" y="209"/>
                </a:cubicBezTo>
                <a:cubicBezTo>
                  <a:pt x="249" y="207"/>
                  <a:pt x="248" y="206"/>
                  <a:pt x="247" y="206"/>
                </a:cubicBezTo>
                <a:cubicBezTo>
                  <a:pt x="246" y="202"/>
                  <a:pt x="248" y="201"/>
                  <a:pt x="251" y="201"/>
                </a:cubicBezTo>
                <a:cubicBezTo>
                  <a:pt x="250" y="197"/>
                  <a:pt x="242" y="202"/>
                  <a:pt x="244" y="194"/>
                </a:cubicBezTo>
                <a:close/>
                <a:moveTo>
                  <a:pt x="317" y="201"/>
                </a:moveTo>
                <a:cubicBezTo>
                  <a:pt x="319" y="196"/>
                  <a:pt x="315" y="196"/>
                  <a:pt x="311" y="196"/>
                </a:cubicBezTo>
                <a:cubicBezTo>
                  <a:pt x="310" y="200"/>
                  <a:pt x="313" y="201"/>
                  <a:pt x="317" y="201"/>
                </a:cubicBezTo>
                <a:close/>
                <a:moveTo>
                  <a:pt x="1761" y="199"/>
                </a:moveTo>
                <a:cubicBezTo>
                  <a:pt x="1766" y="198"/>
                  <a:pt x="1766" y="202"/>
                  <a:pt x="1771" y="201"/>
                </a:cubicBezTo>
                <a:cubicBezTo>
                  <a:pt x="1770" y="206"/>
                  <a:pt x="1760" y="207"/>
                  <a:pt x="1761" y="199"/>
                </a:cubicBezTo>
                <a:close/>
                <a:moveTo>
                  <a:pt x="1740" y="210"/>
                </a:moveTo>
                <a:cubicBezTo>
                  <a:pt x="1744" y="213"/>
                  <a:pt x="1750" y="207"/>
                  <a:pt x="1745" y="206"/>
                </a:cubicBezTo>
                <a:cubicBezTo>
                  <a:pt x="1744" y="209"/>
                  <a:pt x="1739" y="207"/>
                  <a:pt x="1740" y="210"/>
                </a:cubicBezTo>
                <a:close/>
                <a:moveTo>
                  <a:pt x="435" y="212"/>
                </a:moveTo>
                <a:cubicBezTo>
                  <a:pt x="435" y="216"/>
                  <a:pt x="435" y="218"/>
                  <a:pt x="433" y="220"/>
                </a:cubicBezTo>
                <a:cubicBezTo>
                  <a:pt x="430" y="222"/>
                  <a:pt x="429" y="218"/>
                  <a:pt x="427" y="217"/>
                </a:cubicBezTo>
                <a:cubicBezTo>
                  <a:pt x="424" y="215"/>
                  <a:pt x="421" y="218"/>
                  <a:pt x="422" y="214"/>
                </a:cubicBezTo>
                <a:cubicBezTo>
                  <a:pt x="427" y="214"/>
                  <a:pt x="429" y="211"/>
                  <a:pt x="435" y="212"/>
                </a:cubicBezTo>
                <a:close/>
                <a:moveTo>
                  <a:pt x="1754" y="215"/>
                </a:moveTo>
                <a:cubicBezTo>
                  <a:pt x="1752" y="221"/>
                  <a:pt x="1737" y="224"/>
                  <a:pt x="1733" y="218"/>
                </a:cubicBezTo>
                <a:cubicBezTo>
                  <a:pt x="1726" y="218"/>
                  <a:pt x="1726" y="220"/>
                  <a:pt x="1721" y="218"/>
                </a:cubicBezTo>
                <a:cubicBezTo>
                  <a:pt x="1720" y="213"/>
                  <a:pt x="1729" y="217"/>
                  <a:pt x="1731" y="215"/>
                </a:cubicBezTo>
                <a:cubicBezTo>
                  <a:pt x="1731" y="215"/>
                  <a:pt x="1731" y="214"/>
                  <a:pt x="1731" y="214"/>
                </a:cubicBezTo>
                <a:cubicBezTo>
                  <a:pt x="1739" y="212"/>
                  <a:pt x="1748" y="214"/>
                  <a:pt x="1754" y="215"/>
                </a:cubicBezTo>
                <a:close/>
                <a:moveTo>
                  <a:pt x="1769" y="217"/>
                </a:moveTo>
                <a:cubicBezTo>
                  <a:pt x="1768" y="220"/>
                  <a:pt x="1760" y="217"/>
                  <a:pt x="1756" y="218"/>
                </a:cubicBezTo>
                <a:cubicBezTo>
                  <a:pt x="1755" y="214"/>
                  <a:pt x="1758" y="214"/>
                  <a:pt x="1761" y="214"/>
                </a:cubicBezTo>
                <a:cubicBezTo>
                  <a:pt x="1766" y="213"/>
                  <a:pt x="1767" y="214"/>
                  <a:pt x="1769" y="217"/>
                </a:cubicBezTo>
                <a:close/>
                <a:moveTo>
                  <a:pt x="1695" y="215"/>
                </a:moveTo>
                <a:cubicBezTo>
                  <a:pt x="1699" y="215"/>
                  <a:pt x="1701" y="215"/>
                  <a:pt x="1703" y="217"/>
                </a:cubicBezTo>
                <a:cubicBezTo>
                  <a:pt x="1703" y="221"/>
                  <a:pt x="1692" y="222"/>
                  <a:pt x="1695" y="215"/>
                </a:cubicBezTo>
                <a:close/>
                <a:moveTo>
                  <a:pt x="1710" y="220"/>
                </a:moveTo>
                <a:cubicBezTo>
                  <a:pt x="1708" y="216"/>
                  <a:pt x="1717" y="221"/>
                  <a:pt x="1716" y="217"/>
                </a:cubicBezTo>
                <a:cubicBezTo>
                  <a:pt x="1714" y="213"/>
                  <a:pt x="1704" y="217"/>
                  <a:pt x="1710" y="220"/>
                </a:cubicBezTo>
                <a:close/>
                <a:moveTo>
                  <a:pt x="1663" y="220"/>
                </a:moveTo>
                <a:cubicBezTo>
                  <a:pt x="1668" y="219"/>
                  <a:pt x="1676" y="222"/>
                  <a:pt x="1677" y="217"/>
                </a:cubicBezTo>
                <a:cubicBezTo>
                  <a:pt x="1672" y="217"/>
                  <a:pt x="1664" y="215"/>
                  <a:pt x="1663" y="220"/>
                </a:cubicBezTo>
                <a:close/>
                <a:moveTo>
                  <a:pt x="1553" y="221"/>
                </a:moveTo>
                <a:cubicBezTo>
                  <a:pt x="1555" y="221"/>
                  <a:pt x="1556" y="221"/>
                  <a:pt x="1558" y="221"/>
                </a:cubicBezTo>
                <a:cubicBezTo>
                  <a:pt x="1558" y="222"/>
                  <a:pt x="1558" y="224"/>
                  <a:pt x="1558" y="225"/>
                </a:cubicBezTo>
                <a:cubicBezTo>
                  <a:pt x="1556" y="225"/>
                  <a:pt x="1554" y="225"/>
                  <a:pt x="1553" y="225"/>
                </a:cubicBezTo>
                <a:cubicBezTo>
                  <a:pt x="1553" y="224"/>
                  <a:pt x="1553" y="222"/>
                  <a:pt x="1553" y="221"/>
                </a:cubicBezTo>
                <a:close/>
                <a:moveTo>
                  <a:pt x="1831" y="221"/>
                </a:moveTo>
                <a:cubicBezTo>
                  <a:pt x="1833" y="221"/>
                  <a:pt x="1834" y="221"/>
                  <a:pt x="1835" y="221"/>
                </a:cubicBezTo>
                <a:cubicBezTo>
                  <a:pt x="1835" y="226"/>
                  <a:pt x="1822" y="221"/>
                  <a:pt x="1831" y="221"/>
                </a:cubicBezTo>
                <a:close/>
                <a:moveTo>
                  <a:pt x="1647" y="226"/>
                </a:moveTo>
                <a:cubicBezTo>
                  <a:pt x="1647" y="228"/>
                  <a:pt x="1647" y="229"/>
                  <a:pt x="1647" y="231"/>
                </a:cubicBezTo>
                <a:cubicBezTo>
                  <a:pt x="1644" y="231"/>
                  <a:pt x="1638" y="233"/>
                  <a:pt x="1640" y="228"/>
                </a:cubicBezTo>
                <a:cubicBezTo>
                  <a:pt x="1642" y="227"/>
                  <a:pt x="1644" y="226"/>
                  <a:pt x="1647" y="226"/>
                </a:cubicBezTo>
                <a:close/>
                <a:moveTo>
                  <a:pt x="181" y="250"/>
                </a:moveTo>
                <a:cubicBezTo>
                  <a:pt x="184" y="250"/>
                  <a:pt x="185" y="249"/>
                  <a:pt x="186" y="247"/>
                </a:cubicBezTo>
                <a:cubicBezTo>
                  <a:pt x="183" y="247"/>
                  <a:pt x="182" y="248"/>
                  <a:pt x="181" y="250"/>
                </a:cubicBezTo>
                <a:close/>
                <a:moveTo>
                  <a:pt x="1516" y="252"/>
                </a:moveTo>
                <a:cubicBezTo>
                  <a:pt x="1515" y="257"/>
                  <a:pt x="1501" y="255"/>
                  <a:pt x="1498" y="253"/>
                </a:cubicBezTo>
                <a:cubicBezTo>
                  <a:pt x="1498" y="252"/>
                  <a:pt x="1498" y="250"/>
                  <a:pt x="1498" y="248"/>
                </a:cubicBezTo>
                <a:cubicBezTo>
                  <a:pt x="1504" y="244"/>
                  <a:pt x="1511" y="250"/>
                  <a:pt x="1516" y="252"/>
                </a:cubicBezTo>
                <a:close/>
                <a:moveTo>
                  <a:pt x="1460" y="248"/>
                </a:moveTo>
                <a:cubicBezTo>
                  <a:pt x="1464" y="248"/>
                  <a:pt x="1464" y="249"/>
                  <a:pt x="1467" y="250"/>
                </a:cubicBezTo>
                <a:cubicBezTo>
                  <a:pt x="1467" y="252"/>
                  <a:pt x="1467" y="253"/>
                  <a:pt x="1467" y="255"/>
                </a:cubicBezTo>
                <a:cubicBezTo>
                  <a:pt x="1464" y="257"/>
                  <a:pt x="1461" y="257"/>
                  <a:pt x="1458" y="255"/>
                </a:cubicBezTo>
                <a:cubicBezTo>
                  <a:pt x="1458" y="252"/>
                  <a:pt x="1460" y="251"/>
                  <a:pt x="1460" y="248"/>
                </a:cubicBezTo>
                <a:close/>
                <a:moveTo>
                  <a:pt x="413" y="255"/>
                </a:moveTo>
                <a:cubicBezTo>
                  <a:pt x="416" y="254"/>
                  <a:pt x="416" y="256"/>
                  <a:pt x="418" y="256"/>
                </a:cubicBezTo>
                <a:cubicBezTo>
                  <a:pt x="418" y="258"/>
                  <a:pt x="417" y="258"/>
                  <a:pt x="417" y="259"/>
                </a:cubicBezTo>
                <a:cubicBezTo>
                  <a:pt x="416" y="259"/>
                  <a:pt x="415" y="259"/>
                  <a:pt x="413" y="259"/>
                </a:cubicBezTo>
                <a:cubicBezTo>
                  <a:pt x="413" y="258"/>
                  <a:pt x="413" y="256"/>
                  <a:pt x="413" y="255"/>
                </a:cubicBezTo>
                <a:close/>
                <a:moveTo>
                  <a:pt x="1768" y="263"/>
                </a:moveTo>
                <a:cubicBezTo>
                  <a:pt x="1768" y="269"/>
                  <a:pt x="1757" y="265"/>
                  <a:pt x="1753" y="267"/>
                </a:cubicBezTo>
                <a:cubicBezTo>
                  <a:pt x="1753" y="266"/>
                  <a:pt x="1752" y="265"/>
                  <a:pt x="1751" y="264"/>
                </a:cubicBezTo>
                <a:cubicBezTo>
                  <a:pt x="1752" y="261"/>
                  <a:pt x="1765" y="259"/>
                  <a:pt x="1768" y="263"/>
                </a:cubicBezTo>
                <a:close/>
                <a:moveTo>
                  <a:pt x="1743" y="266"/>
                </a:moveTo>
                <a:cubicBezTo>
                  <a:pt x="1743" y="269"/>
                  <a:pt x="1737" y="266"/>
                  <a:pt x="1736" y="267"/>
                </a:cubicBezTo>
                <a:cubicBezTo>
                  <a:pt x="1736" y="268"/>
                  <a:pt x="1732" y="272"/>
                  <a:pt x="1728" y="271"/>
                </a:cubicBezTo>
                <a:cubicBezTo>
                  <a:pt x="1726" y="264"/>
                  <a:pt x="1733" y="267"/>
                  <a:pt x="1733" y="263"/>
                </a:cubicBezTo>
                <a:cubicBezTo>
                  <a:pt x="1735" y="263"/>
                  <a:pt x="1737" y="263"/>
                  <a:pt x="1740" y="263"/>
                </a:cubicBezTo>
                <a:cubicBezTo>
                  <a:pt x="1741" y="263"/>
                  <a:pt x="1741" y="266"/>
                  <a:pt x="1743" y="266"/>
                </a:cubicBezTo>
                <a:close/>
                <a:moveTo>
                  <a:pt x="1692" y="264"/>
                </a:moveTo>
                <a:cubicBezTo>
                  <a:pt x="1692" y="266"/>
                  <a:pt x="1692" y="268"/>
                  <a:pt x="1692" y="271"/>
                </a:cubicBezTo>
                <a:cubicBezTo>
                  <a:pt x="1689" y="271"/>
                  <a:pt x="1687" y="271"/>
                  <a:pt x="1685" y="271"/>
                </a:cubicBezTo>
                <a:cubicBezTo>
                  <a:pt x="1685" y="267"/>
                  <a:pt x="1688" y="264"/>
                  <a:pt x="1692" y="264"/>
                </a:cubicBezTo>
                <a:close/>
                <a:moveTo>
                  <a:pt x="1626" y="269"/>
                </a:moveTo>
                <a:cubicBezTo>
                  <a:pt x="1621" y="270"/>
                  <a:pt x="1627" y="272"/>
                  <a:pt x="1626" y="275"/>
                </a:cubicBezTo>
                <a:cubicBezTo>
                  <a:pt x="1621" y="279"/>
                  <a:pt x="1616" y="275"/>
                  <a:pt x="1609" y="275"/>
                </a:cubicBezTo>
                <a:cubicBezTo>
                  <a:pt x="1610" y="271"/>
                  <a:pt x="1616" y="272"/>
                  <a:pt x="1614" y="266"/>
                </a:cubicBezTo>
                <a:cubicBezTo>
                  <a:pt x="1620" y="268"/>
                  <a:pt x="1630" y="266"/>
                  <a:pt x="1629" y="274"/>
                </a:cubicBezTo>
                <a:cubicBezTo>
                  <a:pt x="1627" y="273"/>
                  <a:pt x="1626" y="272"/>
                  <a:pt x="1626" y="269"/>
                </a:cubicBezTo>
                <a:close/>
                <a:moveTo>
                  <a:pt x="1734" y="274"/>
                </a:moveTo>
                <a:cubicBezTo>
                  <a:pt x="1737" y="273"/>
                  <a:pt x="1741" y="273"/>
                  <a:pt x="1743" y="271"/>
                </a:cubicBezTo>
                <a:cubicBezTo>
                  <a:pt x="1739" y="270"/>
                  <a:pt x="1735" y="270"/>
                  <a:pt x="1734" y="274"/>
                </a:cubicBezTo>
                <a:close/>
                <a:moveTo>
                  <a:pt x="1399" y="274"/>
                </a:moveTo>
                <a:cubicBezTo>
                  <a:pt x="1397" y="280"/>
                  <a:pt x="1393" y="283"/>
                  <a:pt x="1386" y="283"/>
                </a:cubicBezTo>
                <a:cubicBezTo>
                  <a:pt x="1386" y="276"/>
                  <a:pt x="1392" y="269"/>
                  <a:pt x="1399" y="274"/>
                </a:cubicBezTo>
                <a:close/>
                <a:moveTo>
                  <a:pt x="1754" y="275"/>
                </a:moveTo>
                <a:cubicBezTo>
                  <a:pt x="1753" y="281"/>
                  <a:pt x="1739" y="279"/>
                  <a:pt x="1736" y="277"/>
                </a:cubicBezTo>
                <a:cubicBezTo>
                  <a:pt x="1736" y="274"/>
                  <a:pt x="1741" y="277"/>
                  <a:pt x="1742" y="275"/>
                </a:cubicBezTo>
                <a:cubicBezTo>
                  <a:pt x="1743" y="275"/>
                  <a:pt x="1742" y="274"/>
                  <a:pt x="1743" y="274"/>
                </a:cubicBezTo>
                <a:cubicBezTo>
                  <a:pt x="1747" y="273"/>
                  <a:pt x="1751" y="274"/>
                  <a:pt x="1754" y="275"/>
                </a:cubicBezTo>
                <a:close/>
                <a:moveTo>
                  <a:pt x="1670" y="275"/>
                </a:moveTo>
                <a:cubicBezTo>
                  <a:pt x="1674" y="274"/>
                  <a:pt x="1671" y="282"/>
                  <a:pt x="1675" y="282"/>
                </a:cubicBezTo>
                <a:cubicBezTo>
                  <a:pt x="1675" y="282"/>
                  <a:pt x="1675" y="279"/>
                  <a:pt x="1677" y="280"/>
                </a:cubicBezTo>
                <a:cubicBezTo>
                  <a:pt x="1677" y="281"/>
                  <a:pt x="1676" y="284"/>
                  <a:pt x="1678" y="283"/>
                </a:cubicBezTo>
                <a:cubicBezTo>
                  <a:pt x="1676" y="290"/>
                  <a:pt x="1664" y="288"/>
                  <a:pt x="1657" y="286"/>
                </a:cubicBezTo>
                <a:cubicBezTo>
                  <a:pt x="1657" y="284"/>
                  <a:pt x="1657" y="281"/>
                  <a:pt x="1657" y="279"/>
                </a:cubicBezTo>
                <a:cubicBezTo>
                  <a:pt x="1664" y="279"/>
                  <a:pt x="1667" y="281"/>
                  <a:pt x="1670" y="275"/>
                </a:cubicBezTo>
                <a:close/>
                <a:moveTo>
                  <a:pt x="1374" y="282"/>
                </a:moveTo>
                <a:cubicBezTo>
                  <a:pt x="1376" y="287"/>
                  <a:pt x="1368" y="284"/>
                  <a:pt x="1364" y="285"/>
                </a:cubicBezTo>
                <a:cubicBezTo>
                  <a:pt x="1363" y="277"/>
                  <a:pt x="1371" y="278"/>
                  <a:pt x="1374" y="282"/>
                </a:cubicBezTo>
                <a:close/>
                <a:moveTo>
                  <a:pt x="150" y="282"/>
                </a:moveTo>
                <a:cubicBezTo>
                  <a:pt x="144" y="277"/>
                  <a:pt x="145" y="288"/>
                  <a:pt x="150" y="282"/>
                </a:cubicBezTo>
                <a:close/>
                <a:moveTo>
                  <a:pt x="1299" y="282"/>
                </a:moveTo>
                <a:cubicBezTo>
                  <a:pt x="1302" y="282"/>
                  <a:pt x="1306" y="282"/>
                  <a:pt x="1310" y="282"/>
                </a:cubicBezTo>
                <a:cubicBezTo>
                  <a:pt x="1311" y="285"/>
                  <a:pt x="1309" y="284"/>
                  <a:pt x="1307" y="285"/>
                </a:cubicBezTo>
                <a:cubicBezTo>
                  <a:pt x="1304" y="286"/>
                  <a:pt x="1298" y="288"/>
                  <a:pt x="1299" y="282"/>
                </a:cubicBezTo>
                <a:close/>
                <a:moveTo>
                  <a:pt x="1328" y="282"/>
                </a:moveTo>
                <a:cubicBezTo>
                  <a:pt x="1331" y="282"/>
                  <a:pt x="1335" y="282"/>
                  <a:pt x="1338" y="282"/>
                </a:cubicBezTo>
                <a:cubicBezTo>
                  <a:pt x="1337" y="286"/>
                  <a:pt x="1327" y="289"/>
                  <a:pt x="1328" y="282"/>
                </a:cubicBezTo>
                <a:close/>
                <a:moveTo>
                  <a:pt x="1607" y="286"/>
                </a:moveTo>
                <a:cubicBezTo>
                  <a:pt x="1604" y="292"/>
                  <a:pt x="1598" y="286"/>
                  <a:pt x="1593" y="285"/>
                </a:cubicBezTo>
                <a:cubicBezTo>
                  <a:pt x="1593" y="281"/>
                  <a:pt x="1598" y="281"/>
                  <a:pt x="1601" y="282"/>
                </a:cubicBezTo>
                <a:cubicBezTo>
                  <a:pt x="1606" y="282"/>
                  <a:pt x="1605" y="284"/>
                  <a:pt x="1607" y="286"/>
                </a:cubicBezTo>
                <a:close/>
                <a:moveTo>
                  <a:pt x="1790" y="291"/>
                </a:moveTo>
                <a:cubicBezTo>
                  <a:pt x="1795" y="294"/>
                  <a:pt x="1794" y="283"/>
                  <a:pt x="1792" y="283"/>
                </a:cubicBezTo>
                <a:cubicBezTo>
                  <a:pt x="1788" y="287"/>
                  <a:pt x="1793" y="288"/>
                  <a:pt x="1790" y="291"/>
                </a:cubicBezTo>
                <a:close/>
                <a:moveTo>
                  <a:pt x="306" y="290"/>
                </a:moveTo>
                <a:cubicBezTo>
                  <a:pt x="303" y="290"/>
                  <a:pt x="305" y="285"/>
                  <a:pt x="303" y="285"/>
                </a:cubicBezTo>
                <a:cubicBezTo>
                  <a:pt x="301" y="288"/>
                  <a:pt x="306" y="294"/>
                  <a:pt x="306" y="290"/>
                </a:cubicBezTo>
                <a:close/>
                <a:moveTo>
                  <a:pt x="1233" y="285"/>
                </a:moveTo>
                <a:cubicBezTo>
                  <a:pt x="1232" y="287"/>
                  <a:pt x="1231" y="289"/>
                  <a:pt x="1228" y="290"/>
                </a:cubicBezTo>
                <a:cubicBezTo>
                  <a:pt x="1225" y="290"/>
                  <a:pt x="1220" y="291"/>
                  <a:pt x="1221" y="286"/>
                </a:cubicBezTo>
                <a:cubicBezTo>
                  <a:pt x="1223" y="284"/>
                  <a:pt x="1228" y="285"/>
                  <a:pt x="1233" y="285"/>
                </a:cubicBezTo>
                <a:close/>
                <a:moveTo>
                  <a:pt x="263" y="288"/>
                </a:moveTo>
                <a:cubicBezTo>
                  <a:pt x="261" y="294"/>
                  <a:pt x="253" y="291"/>
                  <a:pt x="247" y="291"/>
                </a:cubicBezTo>
                <a:cubicBezTo>
                  <a:pt x="241" y="292"/>
                  <a:pt x="233" y="294"/>
                  <a:pt x="227" y="293"/>
                </a:cubicBezTo>
                <a:cubicBezTo>
                  <a:pt x="226" y="291"/>
                  <a:pt x="225" y="290"/>
                  <a:pt x="227" y="290"/>
                </a:cubicBezTo>
                <a:cubicBezTo>
                  <a:pt x="227" y="288"/>
                  <a:pt x="227" y="287"/>
                  <a:pt x="229" y="286"/>
                </a:cubicBezTo>
                <a:cubicBezTo>
                  <a:pt x="238" y="288"/>
                  <a:pt x="253" y="284"/>
                  <a:pt x="263" y="288"/>
                </a:cubicBezTo>
                <a:close/>
                <a:moveTo>
                  <a:pt x="216" y="290"/>
                </a:moveTo>
                <a:cubicBezTo>
                  <a:pt x="217" y="294"/>
                  <a:pt x="210" y="293"/>
                  <a:pt x="208" y="294"/>
                </a:cubicBezTo>
                <a:cubicBezTo>
                  <a:pt x="207" y="293"/>
                  <a:pt x="206" y="292"/>
                  <a:pt x="206" y="290"/>
                </a:cubicBezTo>
                <a:cubicBezTo>
                  <a:pt x="207" y="288"/>
                  <a:pt x="215" y="286"/>
                  <a:pt x="216" y="290"/>
                </a:cubicBezTo>
                <a:close/>
                <a:moveTo>
                  <a:pt x="195" y="294"/>
                </a:moveTo>
                <a:cubicBezTo>
                  <a:pt x="188" y="294"/>
                  <a:pt x="182" y="294"/>
                  <a:pt x="178" y="296"/>
                </a:cubicBezTo>
                <a:cubicBezTo>
                  <a:pt x="174" y="287"/>
                  <a:pt x="196" y="287"/>
                  <a:pt x="195" y="294"/>
                </a:cubicBezTo>
                <a:close/>
                <a:moveTo>
                  <a:pt x="1712" y="296"/>
                </a:moveTo>
                <a:cubicBezTo>
                  <a:pt x="1717" y="295"/>
                  <a:pt x="1715" y="300"/>
                  <a:pt x="1720" y="299"/>
                </a:cubicBezTo>
                <a:cubicBezTo>
                  <a:pt x="1720" y="301"/>
                  <a:pt x="1718" y="303"/>
                  <a:pt x="1717" y="305"/>
                </a:cubicBezTo>
                <a:cubicBezTo>
                  <a:pt x="1713" y="305"/>
                  <a:pt x="1708" y="300"/>
                  <a:pt x="1712" y="296"/>
                </a:cubicBezTo>
                <a:close/>
                <a:moveTo>
                  <a:pt x="1733" y="302"/>
                </a:moveTo>
                <a:cubicBezTo>
                  <a:pt x="1737" y="302"/>
                  <a:pt x="1741" y="301"/>
                  <a:pt x="1740" y="296"/>
                </a:cubicBezTo>
                <a:cubicBezTo>
                  <a:pt x="1735" y="295"/>
                  <a:pt x="1733" y="297"/>
                  <a:pt x="1733" y="302"/>
                </a:cubicBezTo>
                <a:close/>
                <a:moveTo>
                  <a:pt x="379" y="304"/>
                </a:moveTo>
                <a:cubicBezTo>
                  <a:pt x="379" y="307"/>
                  <a:pt x="379" y="309"/>
                  <a:pt x="379" y="312"/>
                </a:cubicBezTo>
                <a:cubicBezTo>
                  <a:pt x="376" y="312"/>
                  <a:pt x="375" y="311"/>
                  <a:pt x="373" y="310"/>
                </a:cubicBezTo>
                <a:cubicBezTo>
                  <a:pt x="373" y="306"/>
                  <a:pt x="375" y="304"/>
                  <a:pt x="379" y="304"/>
                </a:cubicBezTo>
                <a:close/>
                <a:moveTo>
                  <a:pt x="134" y="309"/>
                </a:moveTo>
                <a:cubicBezTo>
                  <a:pt x="135" y="308"/>
                  <a:pt x="140" y="315"/>
                  <a:pt x="140" y="315"/>
                </a:cubicBezTo>
                <a:cubicBezTo>
                  <a:pt x="136" y="318"/>
                  <a:pt x="143" y="314"/>
                  <a:pt x="142" y="321"/>
                </a:cubicBezTo>
                <a:cubicBezTo>
                  <a:pt x="138" y="318"/>
                  <a:pt x="134" y="316"/>
                  <a:pt x="134" y="309"/>
                </a:cubicBezTo>
                <a:close/>
                <a:moveTo>
                  <a:pt x="1756" y="315"/>
                </a:moveTo>
                <a:cubicBezTo>
                  <a:pt x="1760" y="315"/>
                  <a:pt x="1765" y="315"/>
                  <a:pt x="1764" y="310"/>
                </a:cubicBezTo>
                <a:cubicBezTo>
                  <a:pt x="1760" y="310"/>
                  <a:pt x="1756" y="311"/>
                  <a:pt x="1756" y="315"/>
                </a:cubicBezTo>
                <a:close/>
                <a:moveTo>
                  <a:pt x="266" y="321"/>
                </a:moveTo>
                <a:cubicBezTo>
                  <a:pt x="270" y="322"/>
                  <a:pt x="272" y="321"/>
                  <a:pt x="273" y="318"/>
                </a:cubicBezTo>
                <a:cubicBezTo>
                  <a:pt x="269" y="318"/>
                  <a:pt x="267" y="319"/>
                  <a:pt x="266" y="321"/>
                </a:cubicBezTo>
                <a:close/>
                <a:moveTo>
                  <a:pt x="1693" y="326"/>
                </a:moveTo>
                <a:cubicBezTo>
                  <a:pt x="1693" y="333"/>
                  <a:pt x="1684" y="327"/>
                  <a:pt x="1680" y="328"/>
                </a:cubicBezTo>
                <a:cubicBezTo>
                  <a:pt x="1680" y="323"/>
                  <a:pt x="1692" y="323"/>
                  <a:pt x="1693" y="326"/>
                </a:cubicBezTo>
                <a:close/>
                <a:moveTo>
                  <a:pt x="1621" y="339"/>
                </a:moveTo>
                <a:cubicBezTo>
                  <a:pt x="1616" y="334"/>
                  <a:pt x="1616" y="345"/>
                  <a:pt x="1621" y="339"/>
                </a:cubicBezTo>
                <a:close/>
                <a:moveTo>
                  <a:pt x="186" y="358"/>
                </a:moveTo>
                <a:cubicBezTo>
                  <a:pt x="189" y="358"/>
                  <a:pt x="196" y="355"/>
                  <a:pt x="191" y="353"/>
                </a:cubicBezTo>
                <a:cubicBezTo>
                  <a:pt x="191" y="356"/>
                  <a:pt x="185" y="354"/>
                  <a:pt x="186" y="358"/>
                </a:cubicBezTo>
                <a:close/>
                <a:moveTo>
                  <a:pt x="312" y="359"/>
                </a:moveTo>
                <a:cubicBezTo>
                  <a:pt x="313" y="362"/>
                  <a:pt x="326" y="363"/>
                  <a:pt x="324" y="358"/>
                </a:cubicBezTo>
                <a:cubicBezTo>
                  <a:pt x="322" y="354"/>
                  <a:pt x="312" y="353"/>
                  <a:pt x="312" y="359"/>
                </a:cubicBezTo>
                <a:close/>
                <a:moveTo>
                  <a:pt x="166" y="359"/>
                </a:moveTo>
                <a:cubicBezTo>
                  <a:pt x="170" y="356"/>
                  <a:pt x="161" y="355"/>
                  <a:pt x="161" y="358"/>
                </a:cubicBezTo>
                <a:cubicBezTo>
                  <a:pt x="161" y="358"/>
                  <a:pt x="167" y="359"/>
                  <a:pt x="166" y="359"/>
                </a:cubicBezTo>
                <a:close/>
                <a:moveTo>
                  <a:pt x="155" y="358"/>
                </a:moveTo>
                <a:cubicBezTo>
                  <a:pt x="158" y="359"/>
                  <a:pt x="156" y="361"/>
                  <a:pt x="153" y="361"/>
                </a:cubicBezTo>
                <a:cubicBezTo>
                  <a:pt x="154" y="364"/>
                  <a:pt x="152" y="364"/>
                  <a:pt x="150" y="364"/>
                </a:cubicBezTo>
                <a:cubicBezTo>
                  <a:pt x="151" y="361"/>
                  <a:pt x="155" y="361"/>
                  <a:pt x="155" y="358"/>
                </a:cubicBezTo>
                <a:close/>
                <a:moveTo>
                  <a:pt x="258" y="358"/>
                </a:moveTo>
                <a:cubicBezTo>
                  <a:pt x="258" y="360"/>
                  <a:pt x="258" y="362"/>
                  <a:pt x="258" y="364"/>
                </a:cubicBezTo>
                <a:cubicBezTo>
                  <a:pt x="255" y="365"/>
                  <a:pt x="253" y="364"/>
                  <a:pt x="250" y="363"/>
                </a:cubicBezTo>
                <a:cubicBezTo>
                  <a:pt x="247" y="362"/>
                  <a:pt x="245" y="363"/>
                  <a:pt x="245" y="359"/>
                </a:cubicBezTo>
                <a:cubicBezTo>
                  <a:pt x="249" y="358"/>
                  <a:pt x="252" y="357"/>
                  <a:pt x="258" y="358"/>
                </a:cubicBezTo>
                <a:close/>
                <a:moveTo>
                  <a:pt x="216" y="359"/>
                </a:moveTo>
                <a:cubicBezTo>
                  <a:pt x="217" y="359"/>
                  <a:pt x="218" y="359"/>
                  <a:pt x="219" y="359"/>
                </a:cubicBezTo>
                <a:cubicBezTo>
                  <a:pt x="219" y="360"/>
                  <a:pt x="219" y="362"/>
                  <a:pt x="219" y="363"/>
                </a:cubicBezTo>
                <a:cubicBezTo>
                  <a:pt x="218" y="363"/>
                  <a:pt x="217" y="363"/>
                  <a:pt x="216" y="363"/>
                </a:cubicBezTo>
                <a:cubicBezTo>
                  <a:pt x="216" y="362"/>
                  <a:pt x="216" y="360"/>
                  <a:pt x="216" y="359"/>
                </a:cubicBezTo>
                <a:close/>
                <a:moveTo>
                  <a:pt x="163" y="364"/>
                </a:moveTo>
                <a:cubicBezTo>
                  <a:pt x="162" y="363"/>
                  <a:pt x="159" y="365"/>
                  <a:pt x="159" y="366"/>
                </a:cubicBezTo>
                <a:cubicBezTo>
                  <a:pt x="157" y="369"/>
                  <a:pt x="165" y="365"/>
                  <a:pt x="163" y="364"/>
                </a:cubicBezTo>
                <a:close/>
                <a:moveTo>
                  <a:pt x="162" y="369"/>
                </a:moveTo>
                <a:cubicBezTo>
                  <a:pt x="164" y="369"/>
                  <a:pt x="165" y="369"/>
                  <a:pt x="167" y="369"/>
                </a:cubicBezTo>
                <a:cubicBezTo>
                  <a:pt x="166" y="372"/>
                  <a:pt x="165" y="375"/>
                  <a:pt x="159" y="374"/>
                </a:cubicBezTo>
                <a:cubicBezTo>
                  <a:pt x="160" y="372"/>
                  <a:pt x="163" y="372"/>
                  <a:pt x="162" y="369"/>
                </a:cubicBezTo>
                <a:close/>
                <a:moveTo>
                  <a:pt x="143" y="380"/>
                </a:moveTo>
                <a:cubicBezTo>
                  <a:pt x="144" y="377"/>
                  <a:pt x="145" y="371"/>
                  <a:pt x="141" y="375"/>
                </a:cubicBezTo>
                <a:cubicBezTo>
                  <a:pt x="146" y="375"/>
                  <a:pt x="137" y="380"/>
                  <a:pt x="143" y="380"/>
                </a:cubicBezTo>
                <a:close/>
                <a:moveTo>
                  <a:pt x="170" y="374"/>
                </a:moveTo>
                <a:cubicBezTo>
                  <a:pt x="173" y="373"/>
                  <a:pt x="174" y="375"/>
                  <a:pt x="174" y="377"/>
                </a:cubicBezTo>
                <a:cubicBezTo>
                  <a:pt x="172" y="377"/>
                  <a:pt x="172" y="377"/>
                  <a:pt x="172" y="378"/>
                </a:cubicBezTo>
                <a:cubicBezTo>
                  <a:pt x="170" y="378"/>
                  <a:pt x="171" y="376"/>
                  <a:pt x="170" y="374"/>
                </a:cubicBezTo>
                <a:close/>
                <a:moveTo>
                  <a:pt x="301" y="377"/>
                </a:moveTo>
                <a:cubicBezTo>
                  <a:pt x="303" y="378"/>
                  <a:pt x="311" y="381"/>
                  <a:pt x="310" y="375"/>
                </a:cubicBezTo>
                <a:cubicBezTo>
                  <a:pt x="309" y="372"/>
                  <a:pt x="301" y="374"/>
                  <a:pt x="301" y="377"/>
                </a:cubicBezTo>
                <a:close/>
                <a:moveTo>
                  <a:pt x="169" y="375"/>
                </a:moveTo>
                <a:cubicBezTo>
                  <a:pt x="173" y="384"/>
                  <a:pt x="156" y="384"/>
                  <a:pt x="157" y="377"/>
                </a:cubicBezTo>
                <a:cubicBezTo>
                  <a:pt x="161" y="374"/>
                  <a:pt x="164" y="378"/>
                  <a:pt x="169" y="375"/>
                </a:cubicBezTo>
                <a:close/>
                <a:moveTo>
                  <a:pt x="1960" y="375"/>
                </a:moveTo>
                <a:cubicBezTo>
                  <a:pt x="1953" y="381"/>
                  <a:pt x="1963" y="374"/>
                  <a:pt x="1967" y="378"/>
                </a:cubicBezTo>
                <a:cubicBezTo>
                  <a:pt x="1966" y="382"/>
                  <a:pt x="1963" y="378"/>
                  <a:pt x="1964" y="378"/>
                </a:cubicBezTo>
                <a:cubicBezTo>
                  <a:pt x="1962" y="379"/>
                  <a:pt x="1961" y="380"/>
                  <a:pt x="1959" y="380"/>
                </a:cubicBezTo>
                <a:cubicBezTo>
                  <a:pt x="1956" y="380"/>
                  <a:pt x="1953" y="378"/>
                  <a:pt x="1950" y="378"/>
                </a:cubicBezTo>
                <a:cubicBezTo>
                  <a:pt x="1949" y="379"/>
                  <a:pt x="1944" y="379"/>
                  <a:pt x="1944" y="380"/>
                </a:cubicBezTo>
                <a:cubicBezTo>
                  <a:pt x="1942" y="382"/>
                  <a:pt x="1943" y="380"/>
                  <a:pt x="1941" y="380"/>
                </a:cubicBezTo>
                <a:cubicBezTo>
                  <a:pt x="1938" y="380"/>
                  <a:pt x="1938" y="381"/>
                  <a:pt x="1932" y="380"/>
                </a:cubicBezTo>
                <a:cubicBezTo>
                  <a:pt x="1933" y="376"/>
                  <a:pt x="1937" y="376"/>
                  <a:pt x="1939" y="378"/>
                </a:cubicBezTo>
                <a:cubicBezTo>
                  <a:pt x="1940" y="375"/>
                  <a:pt x="1943" y="379"/>
                  <a:pt x="1944" y="378"/>
                </a:cubicBezTo>
                <a:cubicBezTo>
                  <a:pt x="1945" y="377"/>
                  <a:pt x="1941" y="376"/>
                  <a:pt x="1946" y="375"/>
                </a:cubicBezTo>
                <a:cubicBezTo>
                  <a:pt x="1950" y="375"/>
                  <a:pt x="1953" y="376"/>
                  <a:pt x="1960" y="375"/>
                </a:cubicBezTo>
                <a:close/>
                <a:moveTo>
                  <a:pt x="341" y="385"/>
                </a:moveTo>
                <a:cubicBezTo>
                  <a:pt x="343" y="387"/>
                  <a:pt x="348" y="386"/>
                  <a:pt x="353" y="386"/>
                </a:cubicBezTo>
                <a:cubicBezTo>
                  <a:pt x="354" y="380"/>
                  <a:pt x="341" y="380"/>
                  <a:pt x="341" y="385"/>
                </a:cubicBezTo>
                <a:close/>
                <a:moveTo>
                  <a:pt x="405" y="382"/>
                </a:moveTo>
                <a:cubicBezTo>
                  <a:pt x="411" y="383"/>
                  <a:pt x="422" y="379"/>
                  <a:pt x="421" y="386"/>
                </a:cubicBezTo>
                <a:cubicBezTo>
                  <a:pt x="415" y="386"/>
                  <a:pt x="412" y="389"/>
                  <a:pt x="405" y="388"/>
                </a:cubicBezTo>
                <a:cubicBezTo>
                  <a:pt x="405" y="386"/>
                  <a:pt x="405" y="384"/>
                  <a:pt x="405" y="382"/>
                </a:cubicBezTo>
                <a:close/>
                <a:moveTo>
                  <a:pt x="1891" y="391"/>
                </a:moveTo>
                <a:cubicBezTo>
                  <a:pt x="1892" y="387"/>
                  <a:pt x="1888" y="388"/>
                  <a:pt x="1890" y="383"/>
                </a:cubicBezTo>
                <a:cubicBezTo>
                  <a:pt x="1892" y="383"/>
                  <a:pt x="1895" y="383"/>
                  <a:pt x="1898" y="383"/>
                </a:cubicBezTo>
                <a:cubicBezTo>
                  <a:pt x="1898" y="385"/>
                  <a:pt x="1898" y="387"/>
                  <a:pt x="1898" y="390"/>
                </a:cubicBezTo>
                <a:cubicBezTo>
                  <a:pt x="1907" y="385"/>
                  <a:pt x="1898" y="393"/>
                  <a:pt x="1891" y="391"/>
                </a:cubicBezTo>
                <a:close/>
                <a:moveTo>
                  <a:pt x="176" y="385"/>
                </a:moveTo>
                <a:cubicBezTo>
                  <a:pt x="177" y="385"/>
                  <a:pt x="179" y="385"/>
                  <a:pt x="181" y="385"/>
                </a:cubicBezTo>
                <a:cubicBezTo>
                  <a:pt x="178" y="386"/>
                  <a:pt x="181" y="393"/>
                  <a:pt x="176" y="391"/>
                </a:cubicBezTo>
                <a:cubicBezTo>
                  <a:pt x="176" y="389"/>
                  <a:pt x="176" y="387"/>
                  <a:pt x="176" y="385"/>
                </a:cubicBezTo>
                <a:close/>
                <a:moveTo>
                  <a:pt x="1849" y="386"/>
                </a:moveTo>
                <a:cubicBezTo>
                  <a:pt x="1850" y="391"/>
                  <a:pt x="1846" y="390"/>
                  <a:pt x="1847" y="394"/>
                </a:cubicBezTo>
                <a:cubicBezTo>
                  <a:pt x="1844" y="393"/>
                  <a:pt x="1842" y="392"/>
                  <a:pt x="1842" y="388"/>
                </a:cubicBezTo>
                <a:cubicBezTo>
                  <a:pt x="1844" y="387"/>
                  <a:pt x="1846" y="386"/>
                  <a:pt x="1849" y="386"/>
                </a:cubicBezTo>
                <a:close/>
                <a:moveTo>
                  <a:pt x="188" y="397"/>
                </a:moveTo>
                <a:cubicBezTo>
                  <a:pt x="188" y="397"/>
                  <a:pt x="190" y="388"/>
                  <a:pt x="186" y="388"/>
                </a:cubicBezTo>
                <a:cubicBezTo>
                  <a:pt x="186" y="394"/>
                  <a:pt x="186" y="401"/>
                  <a:pt x="188" y="397"/>
                </a:cubicBezTo>
                <a:close/>
                <a:moveTo>
                  <a:pt x="1692" y="390"/>
                </a:moveTo>
                <a:cubicBezTo>
                  <a:pt x="1695" y="398"/>
                  <a:pt x="1678" y="398"/>
                  <a:pt x="1680" y="391"/>
                </a:cubicBezTo>
                <a:cubicBezTo>
                  <a:pt x="1682" y="389"/>
                  <a:pt x="1687" y="390"/>
                  <a:pt x="1692" y="390"/>
                </a:cubicBezTo>
                <a:close/>
                <a:moveTo>
                  <a:pt x="142" y="397"/>
                </a:moveTo>
                <a:cubicBezTo>
                  <a:pt x="144" y="399"/>
                  <a:pt x="141" y="403"/>
                  <a:pt x="147" y="397"/>
                </a:cubicBezTo>
                <a:cubicBezTo>
                  <a:pt x="152" y="400"/>
                  <a:pt x="145" y="405"/>
                  <a:pt x="141" y="404"/>
                </a:cubicBezTo>
                <a:cubicBezTo>
                  <a:pt x="141" y="400"/>
                  <a:pt x="138" y="401"/>
                  <a:pt x="136" y="401"/>
                </a:cubicBezTo>
                <a:cubicBezTo>
                  <a:pt x="134" y="396"/>
                  <a:pt x="143" y="402"/>
                  <a:pt x="142" y="397"/>
                </a:cubicBezTo>
                <a:close/>
                <a:moveTo>
                  <a:pt x="1742" y="404"/>
                </a:moveTo>
                <a:cubicBezTo>
                  <a:pt x="1739" y="406"/>
                  <a:pt x="1730" y="406"/>
                  <a:pt x="1727" y="404"/>
                </a:cubicBezTo>
                <a:cubicBezTo>
                  <a:pt x="1730" y="398"/>
                  <a:pt x="1741" y="395"/>
                  <a:pt x="1742" y="404"/>
                </a:cubicBezTo>
                <a:close/>
                <a:moveTo>
                  <a:pt x="1611" y="399"/>
                </a:moveTo>
                <a:cubicBezTo>
                  <a:pt x="1613" y="400"/>
                  <a:pt x="1616" y="398"/>
                  <a:pt x="1618" y="399"/>
                </a:cubicBezTo>
                <a:cubicBezTo>
                  <a:pt x="1620" y="400"/>
                  <a:pt x="1619" y="402"/>
                  <a:pt x="1621" y="402"/>
                </a:cubicBezTo>
                <a:cubicBezTo>
                  <a:pt x="1619" y="406"/>
                  <a:pt x="1609" y="404"/>
                  <a:pt x="1611" y="399"/>
                </a:cubicBezTo>
                <a:close/>
                <a:moveTo>
                  <a:pt x="215" y="409"/>
                </a:moveTo>
                <a:cubicBezTo>
                  <a:pt x="216" y="413"/>
                  <a:pt x="211" y="410"/>
                  <a:pt x="210" y="412"/>
                </a:cubicBezTo>
                <a:cubicBezTo>
                  <a:pt x="208" y="413"/>
                  <a:pt x="209" y="412"/>
                  <a:pt x="208" y="412"/>
                </a:cubicBezTo>
                <a:cubicBezTo>
                  <a:pt x="205" y="411"/>
                  <a:pt x="203" y="412"/>
                  <a:pt x="202" y="410"/>
                </a:cubicBezTo>
                <a:cubicBezTo>
                  <a:pt x="203" y="404"/>
                  <a:pt x="208" y="410"/>
                  <a:pt x="215" y="409"/>
                </a:cubicBezTo>
                <a:close/>
                <a:moveTo>
                  <a:pt x="317" y="407"/>
                </a:moveTo>
                <a:cubicBezTo>
                  <a:pt x="323" y="407"/>
                  <a:pt x="328" y="407"/>
                  <a:pt x="334" y="407"/>
                </a:cubicBezTo>
                <a:cubicBezTo>
                  <a:pt x="334" y="410"/>
                  <a:pt x="336" y="410"/>
                  <a:pt x="336" y="413"/>
                </a:cubicBezTo>
                <a:cubicBezTo>
                  <a:pt x="333" y="413"/>
                  <a:pt x="330" y="413"/>
                  <a:pt x="327" y="413"/>
                </a:cubicBezTo>
                <a:cubicBezTo>
                  <a:pt x="328" y="417"/>
                  <a:pt x="335" y="414"/>
                  <a:pt x="336" y="417"/>
                </a:cubicBezTo>
                <a:cubicBezTo>
                  <a:pt x="336" y="423"/>
                  <a:pt x="330" y="415"/>
                  <a:pt x="328" y="420"/>
                </a:cubicBezTo>
                <a:cubicBezTo>
                  <a:pt x="326" y="420"/>
                  <a:pt x="327" y="417"/>
                  <a:pt x="326" y="417"/>
                </a:cubicBezTo>
                <a:cubicBezTo>
                  <a:pt x="323" y="413"/>
                  <a:pt x="318" y="412"/>
                  <a:pt x="317" y="407"/>
                </a:cubicBezTo>
                <a:close/>
                <a:moveTo>
                  <a:pt x="1841" y="409"/>
                </a:moveTo>
                <a:cubicBezTo>
                  <a:pt x="1843" y="409"/>
                  <a:pt x="1845" y="409"/>
                  <a:pt x="1846" y="409"/>
                </a:cubicBezTo>
                <a:cubicBezTo>
                  <a:pt x="1846" y="410"/>
                  <a:pt x="1846" y="411"/>
                  <a:pt x="1846" y="412"/>
                </a:cubicBezTo>
                <a:cubicBezTo>
                  <a:pt x="1845" y="412"/>
                  <a:pt x="1843" y="412"/>
                  <a:pt x="1841" y="412"/>
                </a:cubicBezTo>
                <a:cubicBezTo>
                  <a:pt x="1841" y="411"/>
                  <a:pt x="1841" y="410"/>
                  <a:pt x="1841" y="409"/>
                </a:cubicBezTo>
                <a:close/>
                <a:moveTo>
                  <a:pt x="1907" y="413"/>
                </a:moveTo>
                <a:cubicBezTo>
                  <a:pt x="1910" y="412"/>
                  <a:pt x="1912" y="415"/>
                  <a:pt x="1915" y="415"/>
                </a:cubicBezTo>
                <a:cubicBezTo>
                  <a:pt x="1918" y="415"/>
                  <a:pt x="1922" y="411"/>
                  <a:pt x="1924" y="415"/>
                </a:cubicBezTo>
                <a:cubicBezTo>
                  <a:pt x="1926" y="422"/>
                  <a:pt x="1912" y="415"/>
                  <a:pt x="1911" y="420"/>
                </a:cubicBezTo>
                <a:cubicBezTo>
                  <a:pt x="1910" y="418"/>
                  <a:pt x="1908" y="418"/>
                  <a:pt x="1905" y="418"/>
                </a:cubicBezTo>
                <a:cubicBezTo>
                  <a:pt x="1906" y="417"/>
                  <a:pt x="1907" y="416"/>
                  <a:pt x="1907" y="413"/>
                </a:cubicBezTo>
                <a:close/>
                <a:moveTo>
                  <a:pt x="1839" y="420"/>
                </a:moveTo>
                <a:cubicBezTo>
                  <a:pt x="1844" y="424"/>
                  <a:pt x="1851" y="419"/>
                  <a:pt x="1853" y="415"/>
                </a:cubicBezTo>
                <a:cubicBezTo>
                  <a:pt x="1847" y="415"/>
                  <a:pt x="1840" y="414"/>
                  <a:pt x="1839" y="420"/>
                </a:cubicBezTo>
                <a:close/>
                <a:moveTo>
                  <a:pt x="351" y="420"/>
                </a:moveTo>
                <a:cubicBezTo>
                  <a:pt x="353" y="420"/>
                  <a:pt x="354" y="422"/>
                  <a:pt x="354" y="424"/>
                </a:cubicBezTo>
                <a:cubicBezTo>
                  <a:pt x="349" y="426"/>
                  <a:pt x="350" y="425"/>
                  <a:pt x="344" y="424"/>
                </a:cubicBezTo>
                <a:cubicBezTo>
                  <a:pt x="344" y="423"/>
                  <a:pt x="347" y="423"/>
                  <a:pt x="349" y="423"/>
                </a:cubicBezTo>
                <a:cubicBezTo>
                  <a:pt x="351" y="423"/>
                  <a:pt x="350" y="421"/>
                  <a:pt x="351" y="420"/>
                </a:cubicBezTo>
                <a:close/>
                <a:moveTo>
                  <a:pt x="142" y="423"/>
                </a:moveTo>
                <a:cubicBezTo>
                  <a:pt x="147" y="428"/>
                  <a:pt x="146" y="417"/>
                  <a:pt x="142" y="423"/>
                </a:cubicBezTo>
                <a:close/>
                <a:moveTo>
                  <a:pt x="1919" y="421"/>
                </a:moveTo>
                <a:cubicBezTo>
                  <a:pt x="1918" y="423"/>
                  <a:pt x="1918" y="424"/>
                  <a:pt x="1918" y="426"/>
                </a:cubicBezTo>
                <a:cubicBezTo>
                  <a:pt x="1919" y="426"/>
                  <a:pt x="1920" y="426"/>
                  <a:pt x="1921" y="424"/>
                </a:cubicBezTo>
                <a:cubicBezTo>
                  <a:pt x="1922" y="422"/>
                  <a:pt x="1923" y="424"/>
                  <a:pt x="1922" y="426"/>
                </a:cubicBezTo>
                <a:cubicBezTo>
                  <a:pt x="1921" y="427"/>
                  <a:pt x="1920" y="428"/>
                  <a:pt x="1917" y="428"/>
                </a:cubicBezTo>
                <a:cubicBezTo>
                  <a:pt x="1915" y="425"/>
                  <a:pt x="1912" y="421"/>
                  <a:pt x="1919" y="421"/>
                </a:cubicBezTo>
                <a:close/>
                <a:moveTo>
                  <a:pt x="1916" y="428"/>
                </a:moveTo>
                <a:cubicBezTo>
                  <a:pt x="1911" y="433"/>
                  <a:pt x="1904" y="426"/>
                  <a:pt x="1905" y="421"/>
                </a:cubicBezTo>
                <a:cubicBezTo>
                  <a:pt x="1908" y="421"/>
                  <a:pt x="1911" y="421"/>
                  <a:pt x="1914" y="421"/>
                </a:cubicBezTo>
                <a:cubicBezTo>
                  <a:pt x="1912" y="423"/>
                  <a:pt x="1913" y="426"/>
                  <a:pt x="1916" y="428"/>
                </a:cubicBezTo>
                <a:close/>
                <a:moveTo>
                  <a:pt x="1887" y="426"/>
                </a:moveTo>
                <a:cubicBezTo>
                  <a:pt x="1889" y="426"/>
                  <a:pt x="1895" y="428"/>
                  <a:pt x="1893" y="423"/>
                </a:cubicBezTo>
                <a:cubicBezTo>
                  <a:pt x="1889" y="422"/>
                  <a:pt x="1887" y="423"/>
                  <a:pt x="1887" y="426"/>
                </a:cubicBezTo>
                <a:close/>
                <a:moveTo>
                  <a:pt x="1926" y="428"/>
                </a:moveTo>
                <a:cubicBezTo>
                  <a:pt x="1930" y="428"/>
                  <a:pt x="1934" y="427"/>
                  <a:pt x="1936" y="424"/>
                </a:cubicBezTo>
                <a:cubicBezTo>
                  <a:pt x="1931" y="424"/>
                  <a:pt x="1927" y="425"/>
                  <a:pt x="1926" y="428"/>
                </a:cubicBezTo>
                <a:close/>
                <a:moveTo>
                  <a:pt x="1974" y="447"/>
                </a:moveTo>
                <a:cubicBezTo>
                  <a:pt x="1973" y="452"/>
                  <a:pt x="1966" y="451"/>
                  <a:pt x="1961" y="451"/>
                </a:cubicBezTo>
                <a:cubicBezTo>
                  <a:pt x="1960" y="448"/>
                  <a:pt x="1963" y="448"/>
                  <a:pt x="1966" y="448"/>
                </a:cubicBezTo>
                <a:cubicBezTo>
                  <a:pt x="1968" y="448"/>
                  <a:pt x="1972" y="442"/>
                  <a:pt x="1974" y="447"/>
                </a:cubicBezTo>
                <a:close/>
                <a:moveTo>
                  <a:pt x="1894" y="450"/>
                </a:moveTo>
                <a:cubicBezTo>
                  <a:pt x="1897" y="450"/>
                  <a:pt x="1898" y="449"/>
                  <a:pt x="1899" y="447"/>
                </a:cubicBezTo>
                <a:cubicBezTo>
                  <a:pt x="1896" y="447"/>
                  <a:pt x="1893" y="446"/>
                  <a:pt x="1894" y="450"/>
                </a:cubicBezTo>
                <a:close/>
                <a:moveTo>
                  <a:pt x="262" y="458"/>
                </a:moveTo>
                <a:cubicBezTo>
                  <a:pt x="263" y="458"/>
                  <a:pt x="265" y="458"/>
                  <a:pt x="266" y="458"/>
                </a:cubicBezTo>
                <a:cubicBezTo>
                  <a:pt x="266" y="459"/>
                  <a:pt x="266" y="460"/>
                  <a:pt x="266" y="461"/>
                </a:cubicBezTo>
                <a:cubicBezTo>
                  <a:pt x="265" y="461"/>
                  <a:pt x="264" y="461"/>
                  <a:pt x="263" y="461"/>
                </a:cubicBezTo>
                <a:cubicBezTo>
                  <a:pt x="262" y="460"/>
                  <a:pt x="262" y="459"/>
                  <a:pt x="262" y="458"/>
                </a:cubicBezTo>
                <a:close/>
                <a:moveTo>
                  <a:pt x="363" y="485"/>
                </a:moveTo>
                <a:cubicBezTo>
                  <a:pt x="366" y="484"/>
                  <a:pt x="365" y="492"/>
                  <a:pt x="361" y="489"/>
                </a:cubicBezTo>
                <a:cubicBezTo>
                  <a:pt x="361" y="488"/>
                  <a:pt x="361" y="487"/>
                  <a:pt x="361" y="486"/>
                </a:cubicBezTo>
                <a:cubicBezTo>
                  <a:pt x="363" y="487"/>
                  <a:pt x="363" y="486"/>
                  <a:pt x="363" y="485"/>
                </a:cubicBezTo>
                <a:close/>
                <a:moveTo>
                  <a:pt x="1878" y="485"/>
                </a:moveTo>
                <a:cubicBezTo>
                  <a:pt x="1879" y="485"/>
                  <a:pt x="1880" y="485"/>
                  <a:pt x="1881" y="485"/>
                </a:cubicBezTo>
                <a:cubicBezTo>
                  <a:pt x="1881" y="486"/>
                  <a:pt x="1881" y="487"/>
                  <a:pt x="1881" y="488"/>
                </a:cubicBezTo>
                <a:cubicBezTo>
                  <a:pt x="1880" y="488"/>
                  <a:pt x="1879" y="488"/>
                  <a:pt x="1878" y="488"/>
                </a:cubicBezTo>
                <a:cubicBezTo>
                  <a:pt x="1878" y="487"/>
                  <a:pt x="1878" y="486"/>
                  <a:pt x="1878" y="485"/>
                </a:cubicBezTo>
                <a:close/>
                <a:moveTo>
                  <a:pt x="269" y="493"/>
                </a:moveTo>
                <a:cubicBezTo>
                  <a:pt x="269" y="499"/>
                  <a:pt x="261" y="501"/>
                  <a:pt x="258" y="499"/>
                </a:cubicBezTo>
                <a:cubicBezTo>
                  <a:pt x="256" y="492"/>
                  <a:pt x="265" y="489"/>
                  <a:pt x="269" y="493"/>
                </a:cubicBezTo>
                <a:close/>
                <a:moveTo>
                  <a:pt x="194" y="493"/>
                </a:moveTo>
                <a:cubicBezTo>
                  <a:pt x="198" y="492"/>
                  <a:pt x="198" y="496"/>
                  <a:pt x="202" y="494"/>
                </a:cubicBezTo>
                <a:cubicBezTo>
                  <a:pt x="202" y="496"/>
                  <a:pt x="200" y="495"/>
                  <a:pt x="199" y="496"/>
                </a:cubicBezTo>
                <a:cubicBezTo>
                  <a:pt x="200" y="499"/>
                  <a:pt x="199" y="501"/>
                  <a:pt x="196" y="501"/>
                </a:cubicBezTo>
                <a:cubicBezTo>
                  <a:pt x="197" y="496"/>
                  <a:pt x="193" y="496"/>
                  <a:pt x="194" y="493"/>
                </a:cubicBezTo>
                <a:close/>
                <a:moveTo>
                  <a:pt x="218" y="494"/>
                </a:moveTo>
                <a:cubicBezTo>
                  <a:pt x="220" y="494"/>
                  <a:pt x="221" y="494"/>
                  <a:pt x="222" y="494"/>
                </a:cubicBezTo>
                <a:cubicBezTo>
                  <a:pt x="222" y="495"/>
                  <a:pt x="222" y="496"/>
                  <a:pt x="222" y="497"/>
                </a:cubicBezTo>
                <a:cubicBezTo>
                  <a:pt x="221" y="497"/>
                  <a:pt x="220" y="497"/>
                  <a:pt x="219" y="497"/>
                </a:cubicBezTo>
                <a:cubicBezTo>
                  <a:pt x="219" y="496"/>
                  <a:pt x="218" y="495"/>
                  <a:pt x="218" y="494"/>
                </a:cubicBezTo>
                <a:close/>
                <a:moveTo>
                  <a:pt x="261" y="508"/>
                </a:moveTo>
                <a:cubicBezTo>
                  <a:pt x="261" y="504"/>
                  <a:pt x="262" y="502"/>
                  <a:pt x="266" y="502"/>
                </a:cubicBezTo>
                <a:cubicBezTo>
                  <a:pt x="265" y="507"/>
                  <a:pt x="263" y="509"/>
                  <a:pt x="269" y="507"/>
                </a:cubicBezTo>
                <a:cubicBezTo>
                  <a:pt x="268" y="512"/>
                  <a:pt x="265" y="509"/>
                  <a:pt x="261" y="508"/>
                </a:cubicBezTo>
                <a:close/>
                <a:moveTo>
                  <a:pt x="315" y="508"/>
                </a:moveTo>
                <a:cubicBezTo>
                  <a:pt x="311" y="508"/>
                  <a:pt x="307" y="508"/>
                  <a:pt x="305" y="505"/>
                </a:cubicBezTo>
                <a:cubicBezTo>
                  <a:pt x="304" y="499"/>
                  <a:pt x="319" y="501"/>
                  <a:pt x="315" y="508"/>
                </a:cubicBezTo>
                <a:close/>
                <a:moveTo>
                  <a:pt x="137" y="523"/>
                </a:moveTo>
                <a:cubicBezTo>
                  <a:pt x="137" y="521"/>
                  <a:pt x="135" y="522"/>
                  <a:pt x="134" y="521"/>
                </a:cubicBezTo>
                <a:cubicBezTo>
                  <a:pt x="134" y="519"/>
                  <a:pt x="136" y="520"/>
                  <a:pt x="138" y="520"/>
                </a:cubicBezTo>
                <a:cubicBezTo>
                  <a:pt x="140" y="525"/>
                  <a:pt x="130" y="527"/>
                  <a:pt x="137" y="529"/>
                </a:cubicBezTo>
                <a:cubicBezTo>
                  <a:pt x="136" y="534"/>
                  <a:pt x="133" y="527"/>
                  <a:pt x="131" y="528"/>
                </a:cubicBezTo>
                <a:cubicBezTo>
                  <a:pt x="132" y="525"/>
                  <a:pt x="133" y="522"/>
                  <a:pt x="137" y="523"/>
                </a:cubicBezTo>
                <a:close/>
                <a:moveTo>
                  <a:pt x="124" y="521"/>
                </a:moveTo>
                <a:cubicBezTo>
                  <a:pt x="125" y="521"/>
                  <a:pt x="127" y="521"/>
                  <a:pt x="129" y="521"/>
                </a:cubicBezTo>
                <a:cubicBezTo>
                  <a:pt x="129" y="523"/>
                  <a:pt x="129" y="524"/>
                  <a:pt x="129" y="526"/>
                </a:cubicBezTo>
                <a:cubicBezTo>
                  <a:pt x="127" y="526"/>
                  <a:pt x="125" y="526"/>
                  <a:pt x="122" y="526"/>
                </a:cubicBezTo>
                <a:cubicBezTo>
                  <a:pt x="123" y="525"/>
                  <a:pt x="124" y="523"/>
                  <a:pt x="124" y="521"/>
                </a:cubicBezTo>
                <a:close/>
                <a:moveTo>
                  <a:pt x="200" y="526"/>
                </a:moveTo>
                <a:cubicBezTo>
                  <a:pt x="200" y="526"/>
                  <a:pt x="200" y="524"/>
                  <a:pt x="200" y="524"/>
                </a:cubicBezTo>
                <a:cubicBezTo>
                  <a:pt x="205" y="528"/>
                  <a:pt x="197" y="528"/>
                  <a:pt x="196" y="528"/>
                </a:cubicBezTo>
                <a:cubicBezTo>
                  <a:pt x="196" y="528"/>
                  <a:pt x="197" y="524"/>
                  <a:pt x="197" y="524"/>
                </a:cubicBezTo>
                <a:cubicBezTo>
                  <a:pt x="198" y="524"/>
                  <a:pt x="199" y="526"/>
                  <a:pt x="200" y="526"/>
                </a:cubicBezTo>
                <a:close/>
                <a:moveTo>
                  <a:pt x="215" y="526"/>
                </a:moveTo>
                <a:cubicBezTo>
                  <a:pt x="211" y="523"/>
                  <a:pt x="218" y="526"/>
                  <a:pt x="220" y="526"/>
                </a:cubicBezTo>
                <a:cubicBezTo>
                  <a:pt x="220" y="528"/>
                  <a:pt x="219" y="532"/>
                  <a:pt x="222" y="532"/>
                </a:cubicBezTo>
                <a:cubicBezTo>
                  <a:pt x="221" y="537"/>
                  <a:pt x="218" y="531"/>
                  <a:pt x="215" y="532"/>
                </a:cubicBezTo>
                <a:cubicBezTo>
                  <a:pt x="215" y="530"/>
                  <a:pt x="217" y="530"/>
                  <a:pt x="217" y="528"/>
                </a:cubicBezTo>
                <a:cubicBezTo>
                  <a:pt x="217" y="526"/>
                  <a:pt x="216" y="526"/>
                  <a:pt x="215" y="526"/>
                </a:cubicBezTo>
                <a:close/>
                <a:moveTo>
                  <a:pt x="354" y="547"/>
                </a:moveTo>
                <a:cubicBezTo>
                  <a:pt x="355" y="551"/>
                  <a:pt x="357" y="545"/>
                  <a:pt x="360" y="547"/>
                </a:cubicBezTo>
                <a:cubicBezTo>
                  <a:pt x="363" y="552"/>
                  <a:pt x="361" y="554"/>
                  <a:pt x="361" y="559"/>
                </a:cubicBezTo>
                <a:cubicBezTo>
                  <a:pt x="360" y="565"/>
                  <a:pt x="357" y="553"/>
                  <a:pt x="361" y="554"/>
                </a:cubicBezTo>
                <a:cubicBezTo>
                  <a:pt x="359" y="552"/>
                  <a:pt x="355" y="552"/>
                  <a:pt x="352" y="550"/>
                </a:cubicBezTo>
                <a:cubicBezTo>
                  <a:pt x="350" y="548"/>
                  <a:pt x="349" y="548"/>
                  <a:pt x="344" y="550"/>
                </a:cubicBezTo>
                <a:cubicBezTo>
                  <a:pt x="342" y="550"/>
                  <a:pt x="343" y="553"/>
                  <a:pt x="343" y="554"/>
                </a:cubicBezTo>
                <a:cubicBezTo>
                  <a:pt x="341" y="555"/>
                  <a:pt x="338" y="548"/>
                  <a:pt x="336" y="553"/>
                </a:cubicBezTo>
                <a:cubicBezTo>
                  <a:pt x="334" y="552"/>
                  <a:pt x="334" y="550"/>
                  <a:pt x="336" y="550"/>
                </a:cubicBezTo>
                <a:cubicBezTo>
                  <a:pt x="334" y="549"/>
                  <a:pt x="336" y="546"/>
                  <a:pt x="336" y="547"/>
                </a:cubicBezTo>
                <a:cubicBezTo>
                  <a:pt x="335" y="545"/>
                  <a:pt x="334" y="545"/>
                  <a:pt x="333" y="543"/>
                </a:cubicBezTo>
                <a:cubicBezTo>
                  <a:pt x="332" y="543"/>
                  <a:pt x="333" y="541"/>
                  <a:pt x="332" y="540"/>
                </a:cubicBezTo>
                <a:cubicBezTo>
                  <a:pt x="331" y="539"/>
                  <a:pt x="331" y="537"/>
                  <a:pt x="329" y="534"/>
                </a:cubicBezTo>
                <a:cubicBezTo>
                  <a:pt x="328" y="534"/>
                  <a:pt x="327" y="534"/>
                  <a:pt x="327" y="535"/>
                </a:cubicBezTo>
                <a:cubicBezTo>
                  <a:pt x="323" y="533"/>
                  <a:pt x="333" y="531"/>
                  <a:pt x="337" y="532"/>
                </a:cubicBezTo>
                <a:cubicBezTo>
                  <a:pt x="337" y="535"/>
                  <a:pt x="339" y="540"/>
                  <a:pt x="334" y="539"/>
                </a:cubicBezTo>
                <a:cubicBezTo>
                  <a:pt x="337" y="542"/>
                  <a:pt x="338" y="537"/>
                  <a:pt x="342" y="540"/>
                </a:cubicBezTo>
                <a:cubicBezTo>
                  <a:pt x="342" y="539"/>
                  <a:pt x="340" y="539"/>
                  <a:pt x="339" y="539"/>
                </a:cubicBezTo>
                <a:cubicBezTo>
                  <a:pt x="342" y="536"/>
                  <a:pt x="339" y="533"/>
                  <a:pt x="339" y="529"/>
                </a:cubicBezTo>
                <a:cubicBezTo>
                  <a:pt x="342" y="527"/>
                  <a:pt x="341" y="532"/>
                  <a:pt x="342" y="532"/>
                </a:cubicBezTo>
                <a:cubicBezTo>
                  <a:pt x="344" y="534"/>
                  <a:pt x="347" y="532"/>
                  <a:pt x="348" y="534"/>
                </a:cubicBezTo>
                <a:cubicBezTo>
                  <a:pt x="349" y="537"/>
                  <a:pt x="347" y="537"/>
                  <a:pt x="347" y="540"/>
                </a:cubicBezTo>
                <a:cubicBezTo>
                  <a:pt x="348" y="542"/>
                  <a:pt x="351" y="542"/>
                  <a:pt x="351" y="545"/>
                </a:cubicBezTo>
                <a:cubicBezTo>
                  <a:pt x="354" y="546"/>
                  <a:pt x="354" y="542"/>
                  <a:pt x="359" y="543"/>
                </a:cubicBezTo>
                <a:cubicBezTo>
                  <a:pt x="358" y="545"/>
                  <a:pt x="357" y="547"/>
                  <a:pt x="354" y="547"/>
                </a:cubicBezTo>
                <a:close/>
                <a:moveTo>
                  <a:pt x="131" y="532"/>
                </a:moveTo>
                <a:cubicBezTo>
                  <a:pt x="131" y="533"/>
                  <a:pt x="135" y="535"/>
                  <a:pt x="136" y="535"/>
                </a:cubicBezTo>
                <a:cubicBezTo>
                  <a:pt x="136" y="530"/>
                  <a:pt x="130" y="530"/>
                  <a:pt x="131" y="532"/>
                </a:cubicBezTo>
                <a:close/>
                <a:moveTo>
                  <a:pt x="197" y="532"/>
                </a:moveTo>
                <a:cubicBezTo>
                  <a:pt x="199" y="532"/>
                  <a:pt x="201" y="532"/>
                  <a:pt x="202" y="532"/>
                </a:cubicBezTo>
                <a:cubicBezTo>
                  <a:pt x="202" y="533"/>
                  <a:pt x="202" y="534"/>
                  <a:pt x="202" y="535"/>
                </a:cubicBezTo>
                <a:cubicBezTo>
                  <a:pt x="201" y="535"/>
                  <a:pt x="199" y="535"/>
                  <a:pt x="198" y="535"/>
                </a:cubicBezTo>
                <a:cubicBezTo>
                  <a:pt x="198" y="534"/>
                  <a:pt x="197" y="533"/>
                  <a:pt x="197" y="532"/>
                </a:cubicBezTo>
                <a:close/>
                <a:moveTo>
                  <a:pt x="287" y="539"/>
                </a:moveTo>
                <a:cubicBezTo>
                  <a:pt x="292" y="539"/>
                  <a:pt x="294" y="537"/>
                  <a:pt x="293" y="532"/>
                </a:cubicBezTo>
                <a:cubicBezTo>
                  <a:pt x="289" y="532"/>
                  <a:pt x="287" y="535"/>
                  <a:pt x="287" y="539"/>
                </a:cubicBezTo>
                <a:close/>
                <a:moveTo>
                  <a:pt x="2043" y="534"/>
                </a:moveTo>
                <a:cubicBezTo>
                  <a:pt x="2044" y="534"/>
                  <a:pt x="2045" y="534"/>
                  <a:pt x="2046" y="534"/>
                </a:cubicBezTo>
                <a:cubicBezTo>
                  <a:pt x="2046" y="535"/>
                  <a:pt x="2046" y="536"/>
                  <a:pt x="2046" y="537"/>
                </a:cubicBezTo>
                <a:cubicBezTo>
                  <a:pt x="2045" y="537"/>
                  <a:pt x="2044" y="537"/>
                  <a:pt x="2043" y="537"/>
                </a:cubicBezTo>
                <a:cubicBezTo>
                  <a:pt x="2043" y="536"/>
                  <a:pt x="2043" y="535"/>
                  <a:pt x="2043" y="534"/>
                </a:cubicBezTo>
                <a:close/>
                <a:moveTo>
                  <a:pt x="133" y="539"/>
                </a:moveTo>
                <a:cubicBezTo>
                  <a:pt x="134" y="539"/>
                  <a:pt x="135" y="539"/>
                  <a:pt x="136" y="539"/>
                </a:cubicBezTo>
                <a:cubicBezTo>
                  <a:pt x="137" y="542"/>
                  <a:pt x="134" y="542"/>
                  <a:pt x="131" y="542"/>
                </a:cubicBezTo>
                <a:cubicBezTo>
                  <a:pt x="132" y="540"/>
                  <a:pt x="133" y="540"/>
                  <a:pt x="133" y="539"/>
                </a:cubicBezTo>
                <a:close/>
                <a:moveTo>
                  <a:pt x="271" y="540"/>
                </a:moveTo>
                <a:cubicBezTo>
                  <a:pt x="274" y="539"/>
                  <a:pt x="277" y="543"/>
                  <a:pt x="274" y="545"/>
                </a:cubicBezTo>
                <a:cubicBezTo>
                  <a:pt x="273" y="546"/>
                  <a:pt x="273" y="543"/>
                  <a:pt x="274" y="543"/>
                </a:cubicBezTo>
                <a:cubicBezTo>
                  <a:pt x="273" y="543"/>
                  <a:pt x="274" y="542"/>
                  <a:pt x="273" y="542"/>
                </a:cubicBezTo>
                <a:cubicBezTo>
                  <a:pt x="271" y="542"/>
                  <a:pt x="268" y="537"/>
                  <a:pt x="271" y="540"/>
                </a:cubicBezTo>
                <a:close/>
                <a:moveTo>
                  <a:pt x="316" y="545"/>
                </a:moveTo>
                <a:cubicBezTo>
                  <a:pt x="316" y="542"/>
                  <a:pt x="318" y="537"/>
                  <a:pt x="313" y="539"/>
                </a:cubicBezTo>
                <a:cubicBezTo>
                  <a:pt x="313" y="542"/>
                  <a:pt x="314" y="544"/>
                  <a:pt x="316" y="545"/>
                </a:cubicBezTo>
                <a:close/>
                <a:moveTo>
                  <a:pt x="206" y="543"/>
                </a:moveTo>
                <a:cubicBezTo>
                  <a:pt x="206" y="544"/>
                  <a:pt x="209" y="545"/>
                  <a:pt x="209" y="545"/>
                </a:cubicBezTo>
                <a:cubicBezTo>
                  <a:pt x="210" y="546"/>
                  <a:pt x="208" y="547"/>
                  <a:pt x="208" y="547"/>
                </a:cubicBezTo>
                <a:cubicBezTo>
                  <a:pt x="209" y="549"/>
                  <a:pt x="212" y="550"/>
                  <a:pt x="210" y="553"/>
                </a:cubicBezTo>
                <a:cubicBezTo>
                  <a:pt x="207" y="551"/>
                  <a:pt x="206" y="547"/>
                  <a:pt x="206" y="543"/>
                </a:cubicBezTo>
                <a:close/>
                <a:moveTo>
                  <a:pt x="219" y="545"/>
                </a:moveTo>
                <a:cubicBezTo>
                  <a:pt x="219" y="543"/>
                  <a:pt x="223" y="544"/>
                  <a:pt x="226" y="543"/>
                </a:cubicBezTo>
                <a:cubicBezTo>
                  <a:pt x="226" y="544"/>
                  <a:pt x="226" y="545"/>
                  <a:pt x="226" y="547"/>
                </a:cubicBezTo>
                <a:cubicBezTo>
                  <a:pt x="224" y="546"/>
                  <a:pt x="224" y="547"/>
                  <a:pt x="224" y="548"/>
                </a:cubicBezTo>
                <a:cubicBezTo>
                  <a:pt x="222" y="547"/>
                  <a:pt x="222" y="544"/>
                  <a:pt x="219" y="545"/>
                </a:cubicBezTo>
                <a:close/>
                <a:moveTo>
                  <a:pt x="260" y="561"/>
                </a:moveTo>
                <a:cubicBezTo>
                  <a:pt x="260" y="562"/>
                  <a:pt x="262" y="562"/>
                  <a:pt x="264" y="562"/>
                </a:cubicBezTo>
                <a:cubicBezTo>
                  <a:pt x="263" y="567"/>
                  <a:pt x="258" y="566"/>
                  <a:pt x="259" y="561"/>
                </a:cubicBezTo>
                <a:cubicBezTo>
                  <a:pt x="252" y="560"/>
                  <a:pt x="251" y="563"/>
                  <a:pt x="246" y="561"/>
                </a:cubicBezTo>
                <a:cubicBezTo>
                  <a:pt x="244" y="562"/>
                  <a:pt x="244" y="564"/>
                  <a:pt x="241" y="564"/>
                </a:cubicBezTo>
                <a:cubicBezTo>
                  <a:pt x="243" y="562"/>
                  <a:pt x="242" y="557"/>
                  <a:pt x="242" y="553"/>
                </a:cubicBezTo>
                <a:cubicBezTo>
                  <a:pt x="246" y="554"/>
                  <a:pt x="246" y="550"/>
                  <a:pt x="250" y="551"/>
                </a:cubicBezTo>
                <a:cubicBezTo>
                  <a:pt x="250" y="554"/>
                  <a:pt x="252" y="555"/>
                  <a:pt x="252" y="558"/>
                </a:cubicBezTo>
                <a:cubicBezTo>
                  <a:pt x="257" y="556"/>
                  <a:pt x="254" y="555"/>
                  <a:pt x="253" y="551"/>
                </a:cubicBezTo>
                <a:cubicBezTo>
                  <a:pt x="255" y="551"/>
                  <a:pt x="255" y="553"/>
                  <a:pt x="257" y="553"/>
                </a:cubicBezTo>
                <a:cubicBezTo>
                  <a:pt x="261" y="552"/>
                  <a:pt x="260" y="547"/>
                  <a:pt x="261" y="547"/>
                </a:cubicBezTo>
                <a:cubicBezTo>
                  <a:pt x="264" y="545"/>
                  <a:pt x="264" y="549"/>
                  <a:pt x="265" y="550"/>
                </a:cubicBezTo>
                <a:cubicBezTo>
                  <a:pt x="266" y="550"/>
                  <a:pt x="273" y="546"/>
                  <a:pt x="278" y="548"/>
                </a:cubicBezTo>
                <a:cubicBezTo>
                  <a:pt x="279" y="552"/>
                  <a:pt x="278" y="558"/>
                  <a:pt x="277" y="562"/>
                </a:cubicBezTo>
                <a:cubicBezTo>
                  <a:pt x="270" y="563"/>
                  <a:pt x="265" y="562"/>
                  <a:pt x="260" y="561"/>
                </a:cubicBezTo>
                <a:close/>
                <a:moveTo>
                  <a:pt x="182" y="554"/>
                </a:moveTo>
                <a:cubicBezTo>
                  <a:pt x="184" y="552"/>
                  <a:pt x="184" y="549"/>
                  <a:pt x="188" y="550"/>
                </a:cubicBezTo>
                <a:cubicBezTo>
                  <a:pt x="187" y="551"/>
                  <a:pt x="186" y="554"/>
                  <a:pt x="189" y="554"/>
                </a:cubicBezTo>
                <a:cubicBezTo>
                  <a:pt x="190" y="557"/>
                  <a:pt x="185" y="557"/>
                  <a:pt x="184" y="559"/>
                </a:cubicBezTo>
                <a:cubicBezTo>
                  <a:pt x="183" y="561"/>
                  <a:pt x="185" y="564"/>
                  <a:pt x="183" y="564"/>
                </a:cubicBezTo>
                <a:cubicBezTo>
                  <a:pt x="182" y="564"/>
                  <a:pt x="181" y="564"/>
                  <a:pt x="179" y="564"/>
                </a:cubicBezTo>
                <a:cubicBezTo>
                  <a:pt x="179" y="562"/>
                  <a:pt x="179" y="560"/>
                  <a:pt x="179" y="558"/>
                </a:cubicBezTo>
                <a:cubicBezTo>
                  <a:pt x="183" y="561"/>
                  <a:pt x="184" y="557"/>
                  <a:pt x="187" y="556"/>
                </a:cubicBezTo>
                <a:cubicBezTo>
                  <a:pt x="187" y="554"/>
                  <a:pt x="184" y="555"/>
                  <a:pt x="182" y="554"/>
                </a:cubicBezTo>
                <a:close/>
                <a:moveTo>
                  <a:pt x="208" y="559"/>
                </a:moveTo>
                <a:cubicBezTo>
                  <a:pt x="208" y="561"/>
                  <a:pt x="204" y="561"/>
                  <a:pt x="204" y="562"/>
                </a:cubicBezTo>
                <a:cubicBezTo>
                  <a:pt x="203" y="564"/>
                  <a:pt x="208" y="566"/>
                  <a:pt x="207" y="570"/>
                </a:cubicBezTo>
                <a:cubicBezTo>
                  <a:pt x="203" y="567"/>
                  <a:pt x="198" y="572"/>
                  <a:pt x="193" y="573"/>
                </a:cubicBezTo>
                <a:cubicBezTo>
                  <a:pt x="194" y="569"/>
                  <a:pt x="189" y="570"/>
                  <a:pt x="188" y="569"/>
                </a:cubicBezTo>
                <a:cubicBezTo>
                  <a:pt x="188" y="564"/>
                  <a:pt x="192" y="564"/>
                  <a:pt x="196" y="562"/>
                </a:cubicBezTo>
                <a:cubicBezTo>
                  <a:pt x="195" y="560"/>
                  <a:pt x="190" y="561"/>
                  <a:pt x="192" y="556"/>
                </a:cubicBezTo>
                <a:cubicBezTo>
                  <a:pt x="196" y="558"/>
                  <a:pt x="197" y="555"/>
                  <a:pt x="202" y="558"/>
                </a:cubicBezTo>
                <a:cubicBezTo>
                  <a:pt x="201" y="560"/>
                  <a:pt x="199" y="560"/>
                  <a:pt x="199" y="562"/>
                </a:cubicBezTo>
                <a:cubicBezTo>
                  <a:pt x="204" y="563"/>
                  <a:pt x="204" y="559"/>
                  <a:pt x="208" y="559"/>
                </a:cubicBezTo>
                <a:close/>
                <a:moveTo>
                  <a:pt x="168" y="562"/>
                </a:moveTo>
                <a:cubicBezTo>
                  <a:pt x="170" y="564"/>
                  <a:pt x="173" y="565"/>
                  <a:pt x="173" y="569"/>
                </a:cubicBezTo>
                <a:cubicBezTo>
                  <a:pt x="171" y="569"/>
                  <a:pt x="169" y="569"/>
                  <a:pt x="167" y="569"/>
                </a:cubicBezTo>
                <a:cubicBezTo>
                  <a:pt x="168" y="567"/>
                  <a:pt x="168" y="565"/>
                  <a:pt x="168" y="562"/>
                </a:cubicBezTo>
                <a:close/>
                <a:moveTo>
                  <a:pt x="279" y="570"/>
                </a:moveTo>
                <a:cubicBezTo>
                  <a:pt x="280" y="566"/>
                  <a:pt x="273" y="563"/>
                  <a:pt x="272" y="567"/>
                </a:cubicBezTo>
                <a:cubicBezTo>
                  <a:pt x="274" y="568"/>
                  <a:pt x="276" y="570"/>
                  <a:pt x="279" y="570"/>
                </a:cubicBezTo>
                <a:close/>
                <a:moveTo>
                  <a:pt x="264" y="570"/>
                </a:moveTo>
                <a:cubicBezTo>
                  <a:pt x="267" y="570"/>
                  <a:pt x="267" y="578"/>
                  <a:pt x="263" y="575"/>
                </a:cubicBezTo>
                <a:cubicBezTo>
                  <a:pt x="263" y="574"/>
                  <a:pt x="262" y="573"/>
                  <a:pt x="262" y="572"/>
                </a:cubicBezTo>
                <a:cubicBezTo>
                  <a:pt x="264" y="572"/>
                  <a:pt x="264" y="571"/>
                  <a:pt x="264" y="570"/>
                </a:cubicBezTo>
                <a:close/>
                <a:moveTo>
                  <a:pt x="188" y="583"/>
                </a:moveTo>
                <a:cubicBezTo>
                  <a:pt x="187" y="585"/>
                  <a:pt x="187" y="589"/>
                  <a:pt x="186" y="591"/>
                </a:cubicBezTo>
                <a:cubicBezTo>
                  <a:pt x="187" y="593"/>
                  <a:pt x="189" y="593"/>
                  <a:pt x="189" y="596"/>
                </a:cubicBezTo>
                <a:cubicBezTo>
                  <a:pt x="188" y="595"/>
                  <a:pt x="187" y="594"/>
                  <a:pt x="186" y="594"/>
                </a:cubicBezTo>
                <a:cubicBezTo>
                  <a:pt x="183" y="594"/>
                  <a:pt x="185" y="598"/>
                  <a:pt x="184" y="600"/>
                </a:cubicBezTo>
                <a:cubicBezTo>
                  <a:pt x="183" y="602"/>
                  <a:pt x="180" y="602"/>
                  <a:pt x="178" y="604"/>
                </a:cubicBezTo>
                <a:cubicBezTo>
                  <a:pt x="177" y="605"/>
                  <a:pt x="175" y="607"/>
                  <a:pt x="173" y="608"/>
                </a:cubicBezTo>
                <a:cubicBezTo>
                  <a:pt x="168" y="609"/>
                  <a:pt x="177" y="604"/>
                  <a:pt x="172" y="604"/>
                </a:cubicBezTo>
                <a:cubicBezTo>
                  <a:pt x="172" y="601"/>
                  <a:pt x="174" y="604"/>
                  <a:pt x="176" y="604"/>
                </a:cubicBezTo>
                <a:cubicBezTo>
                  <a:pt x="177" y="599"/>
                  <a:pt x="172" y="601"/>
                  <a:pt x="173" y="596"/>
                </a:cubicBezTo>
                <a:cubicBezTo>
                  <a:pt x="182" y="600"/>
                  <a:pt x="172" y="591"/>
                  <a:pt x="182" y="593"/>
                </a:cubicBezTo>
                <a:cubicBezTo>
                  <a:pt x="180" y="590"/>
                  <a:pt x="180" y="589"/>
                  <a:pt x="184" y="588"/>
                </a:cubicBezTo>
                <a:cubicBezTo>
                  <a:pt x="183" y="586"/>
                  <a:pt x="182" y="586"/>
                  <a:pt x="182" y="585"/>
                </a:cubicBezTo>
                <a:cubicBezTo>
                  <a:pt x="180" y="585"/>
                  <a:pt x="180" y="588"/>
                  <a:pt x="179" y="589"/>
                </a:cubicBezTo>
                <a:cubicBezTo>
                  <a:pt x="176" y="591"/>
                  <a:pt x="171" y="589"/>
                  <a:pt x="169" y="593"/>
                </a:cubicBezTo>
                <a:cubicBezTo>
                  <a:pt x="166" y="592"/>
                  <a:pt x="171" y="589"/>
                  <a:pt x="169" y="585"/>
                </a:cubicBezTo>
                <a:cubicBezTo>
                  <a:pt x="174" y="584"/>
                  <a:pt x="174" y="580"/>
                  <a:pt x="180" y="583"/>
                </a:cubicBezTo>
                <a:cubicBezTo>
                  <a:pt x="179" y="580"/>
                  <a:pt x="175" y="580"/>
                  <a:pt x="170" y="580"/>
                </a:cubicBezTo>
                <a:cubicBezTo>
                  <a:pt x="170" y="577"/>
                  <a:pt x="175" y="578"/>
                  <a:pt x="173" y="573"/>
                </a:cubicBezTo>
                <a:cubicBezTo>
                  <a:pt x="177" y="572"/>
                  <a:pt x="176" y="576"/>
                  <a:pt x="177" y="577"/>
                </a:cubicBezTo>
                <a:cubicBezTo>
                  <a:pt x="179" y="578"/>
                  <a:pt x="183" y="576"/>
                  <a:pt x="180" y="578"/>
                </a:cubicBezTo>
                <a:cubicBezTo>
                  <a:pt x="181" y="580"/>
                  <a:pt x="182" y="579"/>
                  <a:pt x="182" y="578"/>
                </a:cubicBezTo>
                <a:cubicBezTo>
                  <a:pt x="184" y="580"/>
                  <a:pt x="185" y="583"/>
                  <a:pt x="188" y="583"/>
                </a:cubicBezTo>
                <a:close/>
                <a:moveTo>
                  <a:pt x="167" y="583"/>
                </a:moveTo>
                <a:cubicBezTo>
                  <a:pt x="169" y="583"/>
                  <a:pt x="168" y="574"/>
                  <a:pt x="166" y="580"/>
                </a:cubicBezTo>
                <a:cubicBezTo>
                  <a:pt x="165" y="581"/>
                  <a:pt x="166" y="583"/>
                  <a:pt x="167" y="583"/>
                </a:cubicBezTo>
                <a:close/>
                <a:moveTo>
                  <a:pt x="1902" y="581"/>
                </a:moveTo>
                <a:cubicBezTo>
                  <a:pt x="1906" y="582"/>
                  <a:pt x="1910" y="582"/>
                  <a:pt x="1910" y="578"/>
                </a:cubicBezTo>
                <a:cubicBezTo>
                  <a:pt x="1907" y="579"/>
                  <a:pt x="1900" y="576"/>
                  <a:pt x="1902" y="581"/>
                </a:cubicBezTo>
                <a:close/>
                <a:moveTo>
                  <a:pt x="153" y="586"/>
                </a:moveTo>
                <a:cubicBezTo>
                  <a:pt x="153" y="584"/>
                  <a:pt x="155" y="585"/>
                  <a:pt x="155" y="586"/>
                </a:cubicBezTo>
                <a:cubicBezTo>
                  <a:pt x="160" y="588"/>
                  <a:pt x="156" y="581"/>
                  <a:pt x="161" y="583"/>
                </a:cubicBezTo>
                <a:cubicBezTo>
                  <a:pt x="161" y="586"/>
                  <a:pt x="160" y="586"/>
                  <a:pt x="160" y="588"/>
                </a:cubicBezTo>
                <a:cubicBezTo>
                  <a:pt x="165" y="590"/>
                  <a:pt x="161" y="583"/>
                  <a:pt x="166" y="585"/>
                </a:cubicBezTo>
                <a:cubicBezTo>
                  <a:pt x="166" y="586"/>
                  <a:pt x="166" y="588"/>
                  <a:pt x="166" y="589"/>
                </a:cubicBezTo>
                <a:cubicBezTo>
                  <a:pt x="161" y="588"/>
                  <a:pt x="159" y="590"/>
                  <a:pt x="155" y="591"/>
                </a:cubicBezTo>
                <a:cubicBezTo>
                  <a:pt x="155" y="589"/>
                  <a:pt x="155" y="586"/>
                  <a:pt x="153" y="586"/>
                </a:cubicBezTo>
                <a:close/>
                <a:moveTo>
                  <a:pt x="142" y="589"/>
                </a:moveTo>
                <a:cubicBezTo>
                  <a:pt x="143" y="591"/>
                  <a:pt x="151" y="589"/>
                  <a:pt x="145" y="586"/>
                </a:cubicBezTo>
                <a:cubicBezTo>
                  <a:pt x="146" y="587"/>
                  <a:pt x="141" y="589"/>
                  <a:pt x="142" y="589"/>
                </a:cubicBezTo>
                <a:close/>
                <a:moveTo>
                  <a:pt x="154" y="599"/>
                </a:moveTo>
                <a:cubicBezTo>
                  <a:pt x="156" y="595"/>
                  <a:pt x="159" y="591"/>
                  <a:pt x="166" y="591"/>
                </a:cubicBezTo>
                <a:cubicBezTo>
                  <a:pt x="167" y="595"/>
                  <a:pt x="157" y="596"/>
                  <a:pt x="163" y="600"/>
                </a:cubicBezTo>
                <a:cubicBezTo>
                  <a:pt x="163" y="602"/>
                  <a:pt x="162" y="601"/>
                  <a:pt x="162" y="600"/>
                </a:cubicBezTo>
                <a:cubicBezTo>
                  <a:pt x="157" y="599"/>
                  <a:pt x="158" y="601"/>
                  <a:pt x="154" y="599"/>
                </a:cubicBezTo>
                <a:close/>
                <a:moveTo>
                  <a:pt x="1974" y="607"/>
                </a:moveTo>
                <a:cubicBezTo>
                  <a:pt x="1976" y="609"/>
                  <a:pt x="1984" y="609"/>
                  <a:pt x="1983" y="604"/>
                </a:cubicBezTo>
                <a:cubicBezTo>
                  <a:pt x="1979" y="604"/>
                  <a:pt x="1974" y="603"/>
                  <a:pt x="1974" y="607"/>
                </a:cubicBezTo>
                <a:close/>
                <a:moveTo>
                  <a:pt x="158" y="623"/>
                </a:moveTo>
                <a:cubicBezTo>
                  <a:pt x="159" y="623"/>
                  <a:pt x="160" y="623"/>
                  <a:pt x="161" y="623"/>
                </a:cubicBezTo>
                <a:cubicBezTo>
                  <a:pt x="161" y="624"/>
                  <a:pt x="161" y="625"/>
                  <a:pt x="161" y="626"/>
                </a:cubicBezTo>
                <a:cubicBezTo>
                  <a:pt x="160" y="626"/>
                  <a:pt x="159" y="626"/>
                  <a:pt x="158" y="626"/>
                </a:cubicBezTo>
                <a:cubicBezTo>
                  <a:pt x="158" y="625"/>
                  <a:pt x="158" y="624"/>
                  <a:pt x="158" y="623"/>
                </a:cubicBezTo>
                <a:close/>
                <a:moveTo>
                  <a:pt x="1972" y="640"/>
                </a:moveTo>
                <a:cubicBezTo>
                  <a:pt x="1971" y="640"/>
                  <a:pt x="1970" y="639"/>
                  <a:pt x="1969" y="639"/>
                </a:cubicBezTo>
                <a:cubicBezTo>
                  <a:pt x="1964" y="642"/>
                  <a:pt x="1972" y="644"/>
                  <a:pt x="1972" y="640"/>
                </a:cubicBezTo>
                <a:close/>
                <a:moveTo>
                  <a:pt x="46" y="677"/>
                </a:moveTo>
                <a:cubicBezTo>
                  <a:pt x="47" y="675"/>
                  <a:pt x="51" y="675"/>
                  <a:pt x="54" y="677"/>
                </a:cubicBezTo>
                <a:cubicBezTo>
                  <a:pt x="54" y="679"/>
                  <a:pt x="49" y="678"/>
                  <a:pt x="51" y="683"/>
                </a:cubicBezTo>
                <a:cubicBezTo>
                  <a:pt x="45" y="684"/>
                  <a:pt x="43" y="681"/>
                  <a:pt x="43" y="677"/>
                </a:cubicBezTo>
                <a:cubicBezTo>
                  <a:pt x="45" y="677"/>
                  <a:pt x="44" y="680"/>
                  <a:pt x="46" y="680"/>
                </a:cubicBezTo>
                <a:cubicBezTo>
                  <a:pt x="48" y="679"/>
                  <a:pt x="48" y="677"/>
                  <a:pt x="46" y="677"/>
                </a:cubicBezTo>
                <a:close/>
                <a:moveTo>
                  <a:pt x="96" y="699"/>
                </a:moveTo>
                <a:cubicBezTo>
                  <a:pt x="95" y="697"/>
                  <a:pt x="94" y="695"/>
                  <a:pt x="92" y="694"/>
                </a:cubicBezTo>
                <a:cubicBezTo>
                  <a:pt x="92" y="696"/>
                  <a:pt x="95" y="703"/>
                  <a:pt x="96" y="699"/>
                </a:cubicBezTo>
                <a:close/>
                <a:moveTo>
                  <a:pt x="61" y="715"/>
                </a:moveTo>
                <a:cubicBezTo>
                  <a:pt x="60" y="712"/>
                  <a:pt x="63" y="711"/>
                  <a:pt x="64" y="710"/>
                </a:cubicBezTo>
                <a:cubicBezTo>
                  <a:pt x="61" y="708"/>
                  <a:pt x="57" y="714"/>
                  <a:pt x="61" y="715"/>
                </a:cubicBezTo>
                <a:close/>
                <a:moveTo>
                  <a:pt x="71" y="711"/>
                </a:moveTo>
                <a:cubicBezTo>
                  <a:pt x="72" y="711"/>
                  <a:pt x="73" y="711"/>
                  <a:pt x="74" y="711"/>
                </a:cubicBezTo>
                <a:cubicBezTo>
                  <a:pt x="74" y="713"/>
                  <a:pt x="74" y="714"/>
                  <a:pt x="74" y="715"/>
                </a:cubicBezTo>
                <a:cubicBezTo>
                  <a:pt x="73" y="715"/>
                  <a:pt x="72" y="715"/>
                  <a:pt x="71" y="715"/>
                </a:cubicBezTo>
                <a:cubicBezTo>
                  <a:pt x="71" y="714"/>
                  <a:pt x="71" y="713"/>
                  <a:pt x="71" y="711"/>
                </a:cubicBezTo>
                <a:close/>
                <a:moveTo>
                  <a:pt x="1973" y="724"/>
                </a:moveTo>
                <a:cubicBezTo>
                  <a:pt x="1974" y="726"/>
                  <a:pt x="1969" y="729"/>
                  <a:pt x="1965" y="729"/>
                </a:cubicBezTo>
                <a:cubicBezTo>
                  <a:pt x="1963" y="729"/>
                  <a:pt x="1957" y="730"/>
                  <a:pt x="1959" y="726"/>
                </a:cubicBezTo>
                <a:cubicBezTo>
                  <a:pt x="1962" y="723"/>
                  <a:pt x="1968" y="724"/>
                  <a:pt x="1973" y="724"/>
                </a:cubicBezTo>
                <a:close/>
                <a:moveTo>
                  <a:pt x="2034" y="727"/>
                </a:moveTo>
                <a:cubicBezTo>
                  <a:pt x="2034" y="724"/>
                  <a:pt x="2040" y="727"/>
                  <a:pt x="2043" y="726"/>
                </a:cubicBezTo>
                <a:cubicBezTo>
                  <a:pt x="2041" y="728"/>
                  <a:pt x="2041" y="730"/>
                  <a:pt x="2044" y="730"/>
                </a:cubicBezTo>
                <a:cubicBezTo>
                  <a:pt x="2041" y="735"/>
                  <a:pt x="2041" y="725"/>
                  <a:pt x="2034" y="727"/>
                </a:cubicBezTo>
                <a:close/>
                <a:moveTo>
                  <a:pt x="294" y="735"/>
                </a:moveTo>
                <a:cubicBezTo>
                  <a:pt x="291" y="731"/>
                  <a:pt x="298" y="729"/>
                  <a:pt x="293" y="727"/>
                </a:cubicBezTo>
                <a:cubicBezTo>
                  <a:pt x="292" y="728"/>
                  <a:pt x="290" y="735"/>
                  <a:pt x="294" y="735"/>
                </a:cubicBezTo>
                <a:close/>
                <a:moveTo>
                  <a:pt x="281" y="729"/>
                </a:moveTo>
                <a:cubicBezTo>
                  <a:pt x="282" y="729"/>
                  <a:pt x="284" y="729"/>
                  <a:pt x="285" y="729"/>
                </a:cubicBezTo>
                <a:cubicBezTo>
                  <a:pt x="285" y="730"/>
                  <a:pt x="285" y="731"/>
                  <a:pt x="285" y="732"/>
                </a:cubicBezTo>
                <a:cubicBezTo>
                  <a:pt x="284" y="732"/>
                  <a:pt x="282" y="732"/>
                  <a:pt x="281" y="732"/>
                </a:cubicBezTo>
                <a:cubicBezTo>
                  <a:pt x="281" y="731"/>
                  <a:pt x="281" y="730"/>
                  <a:pt x="281" y="729"/>
                </a:cubicBezTo>
                <a:close/>
                <a:moveTo>
                  <a:pt x="99" y="730"/>
                </a:moveTo>
                <a:cubicBezTo>
                  <a:pt x="96" y="734"/>
                  <a:pt x="99" y="734"/>
                  <a:pt x="99" y="738"/>
                </a:cubicBezTo>
                <a:cubicBezTo>
                  <a:pt x="98" y="738"/>
                  <a:pt x="97" y="737"/>
                  <a:pt x="94" y="737"/>
                </a:cubicBezTo>
                <a:cubicBezTo>
                  <a:pt x="97" y="736"/>
                  <a:pt x="94" y="729"/>
                  <a:pt x="99" y="730"/>
                </a:cubicBezTo>
                <a:close/>
                <a:moveTo>
                  <a:pt x="247" y="732"/>
                </a:moveTo>
                <a:cubicBezTo>
                  <a:pt x="248" y="732"/>
                  <a:pt x="250" y="732"/>
                  <a:pt x="252" y="732"/>
                </a:cubicBezTo>
                <a:cubicBezTo>
                  <a:pt x="252" y="733"/>
                  <a:pt x="252" y="734"/>
                  <a:pt x="252" y="735"/>
                </a:cubicBezTo>
                <a:cubicBezTo>
                  <a:pt x="250" y="735"/>
                  <a:pt x="249" y="735"/>
                  <a:pt x="247" y="735"/>
                </a:cubicBezTo>
                <a:cubicBezTo>
                  <a:pt x="247" y="734"/>
                  <a:pt x="247" y="733"/>
                  <a:pt x="247" y="732"/>
                </a:cubicBezTo>
                <a:close/>
                <a:moveTo>
                  <a:pt x="295" y="740"/>
                </a:moveTo>
                <a:cubicBezTo>
                  <a:pt x="298" y="739"/>
                  <a:pt x="302" y="739"/>
                  <a:pt x="303" y="737"/>
                </a:cubicBezTo>
                <a:cubicBezTo>
                  <a:pt x="300" y="738"/>
                  <a:pt x="294" y="735"/>
                  <a:pt x="295" y="740"/>
                </a:cubicBezTo>
                <a:close/>
                <a:moveTo>
                  <a:pt x="286" y="738"/>
                </a:moveTo>
                <a:cubicBezTo>
                  <a:pt x="287" y="738"/>
                  <a:pt x="287" y="739"/>
                  <a:pt x="287" y="740"/>
                </a:cubicBezTo>
                <a:cubicBezTo>
                  <a:pt x="287" y="744"/>
                  <a:pt x="294" y="741"/>
                  <a:pt x="293" y="746"/>
                </a:cubicBezTo>
                <a:cubicBezTo>
                  <a:pt x="287" y="747"/>
                  <a:pt x="288" y="741"/>
                  <a:pt x="284" y="745"/>
                </a:cubicBezTo>
                <a:cubicBezTo>
                  <a:pt x="280" y="743"/>
                  <a:pt x="289" y="743"/>
                  <a:pt x="286" y="738"/>
                </a:cubicBezTo>
                <a:close/>
                <a:moveTo>
                  <a:pt x="120" y="757"/>
                </a:moveTo>
                <a:cubicBezTo>
                  <a:pt x="123" y="757"/>
                  <a:pt x="123" y="760"/>
                  <a:pt x="123" y="762"/>
                </a:cubicBezTo>
                <a:cubicBezTo>
                  <a:pt x="122" y="762"/>
                  <a:pt x="121" y="761"/>
                  <a:pt x="120" y="761"/>
                </a:cubicBezTo>
                <a:cubicBezTo>
                  <a:pt x="120" y="760"/>
                  <a:pt x="120" y="759"/>
                  <a:pt x="120" y="757"/>
                </a:cubicBezTo>
                <a:close/>
                <a:moveTo>
                  <a:pt x="126" y="757"/>
                </a:moveTo>
                <a:cubicBezTo>
                  <a:pt x="129" y="757"/>
                  <a:pt x="129" y="765"/>
                  <a:pt x="125" y="762"/>
                </a:cubicBezTo>
                <a:cubicBezTo>
                  <a:pt x="125" y="761"/>
                  <a:pt x="125" y="760"/>
                  <a:pt x="125" y="759"/>
                </a:cubicBezTo>
                <a:cubicBezTo>
                  <a:pt x="126" y="759"/>
                  <a:pt x="126" y="758"/>
                  <a:pt x="126" y="757"/>
                </a:cubicBezTo>
                <a:close/>
                <a:moveTo>
                  <a:pt x="2051" y="761"/>
                </a:moveTo>
                <a:cubicBezTo>
                  <a:pt x="2053" y="756"/>
                  <a:pt x="2041" y="757"/>
                  <a:pt x="2041" y="759"/>
                </a:cubicBezTo>
                <a:cubicBezTo>
                  <a:pt x="2043" y="761"/>
                  <a:pt x="2047" y="761"/>
                  <a:pt x="2051" y="761"/>
                </a:cubicBezTo>
                <a:close/>
                <a:moveTo>
                  <a:pt x="75" y="794"/>
                </a:moveTo>
                <a:cubicBezTo>
                  <a:pt x="76" y="794"/>
                  <a:pt x="77" y="794"/>
                  <a:pt x="78" y="794"/>
                </a:cubicBezTo>
                <a:cubicBezTo>
                  <a:pt x="78" y="795"/>
                  <a:pt x="78" y="796"/>
                  <a:pt x="78" y="797"/>
                </a:cubicBezTo>
                <a:cubicBezTo>
                  <a:pt x="77" y="797"/>
                  <a:pt x="76" y="797"/>
                  <a:pt x="75" y="797"/>
                </a:cubicBezTo>
                <a:cubicBezTo>
                  <a:pt x="75" y="796"/>
                  <a:pt x="75" y="795"/>
                  <a:pt x="75" y="794"/>
                </a:cubicBezTo>
                <a:close/>
                <a:moveTo>
                  <a:pt x="2157" y="805"/>
                </a:moveTo>
                <a:cubicBezTo>
                  <a:pt x="2160" y="800"/>
                  <a:pt x="2149" y="801"/>
                  <a:pt x="2149" y="803"/>
                </a:cubicBezTo>
                <a:cubicBezTo>
                  <a:pt x="2154" y="802"/>
                  <a:pt x="2154" y="806"/>
                  <a:pt x="2157" y="805"/>
                </a:cubicBezTo>
                <a:close/>
                <a:moveTo>
                  <a:pt x="76" y="807"/>
                </a:moveTo>
                <a:cubicBezTo>
                  <a:pt x="77" y="808"/>
                  <a:pt x="84" y="806"/>
                  <a:pt x="79" y="803"/>
                </a:cubicBezTo>
                <a:cubicBezTo>
                  <a:pt x="80" y="805"/>
                  <a:pt x="75" y="806"/>
                  <a:pt x="76" y="807"/>
                </a:cubicBezTo>
                <a:close/>
                <a:moveTo>
                  <a:pt x="2119" y="808"/>
                </a:moveTo>
                <a:cubicBezTo>
                  <a:pt x="2119" y="810"/>
                  <a:pt x="2119" y="811"/>
                  <a:pt x="2119" y="813"/>
                </a:cubicBezTo>
                <a:cubicBezTo>
                  <a:pt x="2115" y="816"/>
                  <a:pt x="2112" y="811"/>
                  <a:pt x="2109" y="815"/>
                </a:cubicBezTo>
                <a:cubicBezTo>
                  <a:pt x="2108" y="815"/>
                  <a:pt x="2107" y="814"/>
                  <a:pt x="2107" y="813"/>
                </a:cubicBezTo>
                <a:cubicBezTo>
                  <a:pt x="2108" y="812"/>
                  <a:pt x="2107" y="811"/>
                  <a:pt x="2106" y="811"/>
                </a:cubicBezTo>
                <a:cubicBezTo>
                  <a:pt x="2109" y="809"/>
                  <a:pt x="2113" y="808"/>
                  <a:pt x="2119" y="808"/>
                </a:cubicBezTo>
                <a:close/>
                <a:moveTo>
                  <a:pt x="298" y="849"/>
                </a:moveTo>
                <a:cubicBezTo>
                  <a:pt x="308" y="848"/>
                  <a:pt x="311" y="853"/>
                  <a:pt x="310" y="862"/>
                </a:cubicBezTo>
                <a:cubicBezTo>
                  <a:pt x="305" y="861"/>
                  <a:pt x="307" y="866"/>
                  <a:pt x="302" y="865"/>
                </a:cubicBezTo>
                <a:cubicBezTo>
                  <a:pt x="297" y="862"/>
                  <a:pt x="297" y="856"/>
                  <a:pt x="298" y="849"/>
                </a:cubicBezTo>
                <a:close/>
                <a:moveTo>
                  <a:pt x="245" y="859"/>
                </a:moveTo>
                <a:cubicBezTo>
                  <a:pt x="245" y="856"/>
                  <a:pt x="239" y="858"/>
                  <a:pt x="236" y="857"/>
                </a:cubicBezTo>
                <a:cubicBezTo>
                  <a:pt x="235" y="861"/>
                  <a:pt x="246" y="865"/>
                  <a:pt x="245" y="859"/>
                </a:cubicBezTo>
                <a:close/>
                <a:moveTo>
                  <a:pt x="2037" y="883"/>
                </a:moveTo>
                <a:cubicBezTo>
                  <a:pt x="2039" y="885"/>
                  <a:pt x="2043" y="885"/>
                  <a:pt x="2043" y="881"/>
                </a:cubicBezTo>
                <a:cubicBezTo>
                  <a:pt x="2041" y="879"/>
                  <a:pt x="2038" y="879"/>
                  <a:pt x="2037" y="883"/>
                </a:cubicBezTo>
                <a:close/>
                <a:moveTo>
                  <a:pt x="113" y="886"/>
                </a:moveTo>
                <a:cubicBezTo>
                  <a:pt x="111" y="890"/>
                  <a:pt x="118" y="892"/>
                  <a:pt x="114" y="892"/>
                </a:cubicBezTo>
                <a:cubicBezTo>
                  <a:pt x="110" y="892"/>
                  <a:pt x="112" y="891"/>
                  <a:pt x="112" y="889"/>
                </a:cubicBezTo>
                <a:cubicBezTo>
                  <a:pt x="106" y="888"/>
                  <a:pt x="103" y="890"/>
                  <a:pt x="99" y="891"/>
                </a:cubicBezTo>
                <a:cubicBezTo>
                  <a:pt x="96" y="883"/>
                  <a:pt x="103" y="888"/>
                  <a:pt x="105" y="886"/>
                </a:cubicBezTo>
                <a:cubicBezTo>
                  <a:pt x="107" y="884"/>
                  <a:pt x="109" y="886"/>
                  <a:pt x="113" y="886"/>
                </a:cubicBezTo>
                <a:close/>
                <a:moveTo>
                  <a:pt x="117" y="886"/>
                </a:moveTo>
                <a:cubicBezTo>
                  <a:pt x="123" y="886"/>
                  <a:pt x="121" y="888"/>
                  <a:pt x="126" y="886"/>
                </a:cubicBezTo>
                <a:cubicBezTo>
                  <a:pt x="125" y="887"/>
                  <a:pt x="125" y="888"/>
                  <a:pt x="125" y="891"/>
                </a:cubicBezTo>
                <a:cubicBezTo>
                  <a:pt x="121" y="891"/>
                  <a:pt x="115" y="892"/>
                  <a:pt x="117" y="886"/>
                </a:cubicBezTo>
                <a:close/>
                <a:moveTo>
                  <a:pt x="96" y="891"/>
                </a:moveTo>
                <a:cubicBezTo>
                  <a:pt x="98" y="892"/>
                  <a:pt x="100" y="893"/>
                  <a:pt x="104" y="892"/>
                </a:cubicBezTo>
                <a:cubicBezTo>
                  <a:pt x="103" y="894"/>
                  <a:pt x="94" y="899"/>
                  <a:pt x="96" y="891"/>
                </a:cubicBezTo>
                <a:close/>
                <a:moveTo>
                  <a:pt x="160" y="891"/>
                </a:moveTo>
                <a:cubicBezTo>
                  <a:pt x="161" y="891"/>
                  <a:pt x="162" y="891"/>
                  <a:pt x="163" y="891"/>
                </a:cubicBezTo>
                <a:cubicBezTo>
                  <a:pt x="163" y="892"/>
                  <a:pt x="163" y="893"/>
                  <a:pt x="163" y="894"/>
                </a:cubicBezTo>
                <a:cubicBezTo>
                  <a:pt x="162" y="894"/>
                  <a:pt x="161" y="894"/>
                  <a:pt x="160" y="894"/>
                </a:cubicBezTo>
                <a:cubicBezTo>
                  <a:pt x="160" y="893"/>
                  <a:pt x="160" y="892"/>
                  <a:pt x="160" y="891"/>
                </a:cubicBezTo>
                <a:close/>
                <a:moveTo>
                  <a:pt x="55" y="892"/>
                </a:moveTo>
                <a:cubicBezTo>
                  <a:pt x="56" y="892"/>
                  <a:pt x="57" y="892"/>
                  <a:pt x="58" y="892"/>
                </a:cubicBezTo>
                <a:cubicBezTo>
                  <a:pt x="58" y="893"/>
                  <a:pt x="58" y="894"/>
                  <a:pt x="58" y="895"/>
                </a:cubicBezTo>
                <a:cubicBezTo>
                  <a:pt x="57" y="895"/>
                  <a:pt x="56" y="895"/>
                  <a:pt x="55" y="895"/>
                </a:cubicBezTo>
                <a:cubicBezTo>
                  <a:pt x="55" y="894"/>
                  <a:pt x="55" y="893"/>
                  <a:pt x="55" y="892"/>
                </a:cubicBezTo>
                <a:close/>
                <a:moveTo>
                  <a:pt x="109" y="894"/>
                </a:moveTo>
                <a:cubicBezTo>
                  <a:pt x="108" y="896"/>
                  <a:pt x="107" y="899"/>
                  <a:pt x="103" y="899"/>
                </a:cubicBezTo>
                <a:cubicBezTo>
                  <a:pt x="103" y="897"/>
                  <a:pt x="105" y="895"/>
                  <a:pt x="107" y="895"/>
                </a:cubicBezTo>
                <a:cubicBezTo>
                  <a:pt x="106" y="892"/>
                  <a:pt x="106" y="892"/>
                  <a:pt x="109" y="894"/>
                </a:cubicBezTo>
                <a:close/>
                <a:moveTo>
                  <a:pt x="2057" y="903"/>
                </a:moveTo>
                <a:cubicBezTo>
                  <a:pt x="2059" y="908"/>
                  <a:pt x="2071" y="902"/>
                  <a:pt x="2066" y="900"/>
                </a:cubicBezTo>
                <a:cubicBezTo>
                  <a:pt x="2066" y="905"/>
                  <a:pt x="2057" y="899"/>
                  <a:pt x="2057" y="903"/>
                </a:cubicBezTo>
                <a:close/>
                <a:moveTo>
                  <a:pt x="2002" y="995"/>
                </a:moveTo>
                <a:cubicBezTo>
                  <a:pt x="2000" y="1000"/>
                  <a:pt x="1995" y="998"/>
                  <a:pt x="1992" y="999"/>
                </a:cubicBezTo>
                <a:cubicBezTo>
                  <a:pt x="1985" y="1000"/>
                  <a:pt x="1976" y="1002"/>
                  <a:pt x="1968" y="1002"/>
                </a:cubicBezTo>
                <a:cubicBezTo>
                  <a:pt x="1969" y="998"/>
                  <a:pt x="1973" y="996"/>
                  <a:pt x="1979" y="997"/>
                </a:cubicBezTo>
                <a:cubicBezTo>
                  <a:pt x="1982" y="998"/>
                  <a:pt x="1982" y="993"/>
                  <a:pt x="1984" y="992"/>
                </a:cubicBezTo>
                <a:cubicBezTo>
                  <a:pt x="1990" y="990"/>
                  <a:pt x="1996" y="995"/>
                  <a:pt x="2002" y="995"/>
                </a:cubicBezTo>
                <a:close/>
                <a:moveTo>
                  <a:pt x="96" y="1032"/>
                </a:moveTo>
                <a:cubicBezTo>
                  <a:pt x="98" y="1027"/>
                  <a:pt x="87" y="1028"/>
                  <a:pt x="88" y="1030"/>
                </a:cubicBezTo>
                <a:cubicBezTo>
                  <a:pt x="89" y="1032"/>
                  <a:pt x="92" y="1032"/>
                  <a:pt x="96" y="1032"/>
                </a:cubicBezTo>
                <a:close/>
                <a:moveTo>
                  <a:pt x="85" y="1037"/>
                </a:moveTo>
                <a:cubicBezTo>
                  <a:pt x="80" y="1031"/>
                  <a:pt x="70" y="1039"/>
                  <a:pt x="67" y="1035"/>
                </a:cubicBezTo>
                <a:cubicBezTo>
                  <a:pt x="65" y="1031"/>
                  <a:pt x="73" y="1032"/>
                  <a:pt x="77" y="1032"/>
                </a:cubicBezTo>
                <a:cubicBezTo>
                  <a:pt x="81" y="1032"/>
                  <a:pt x="86" y="1032"/>
                  <a:pt x="85" y="1037"/>
                </a:cubicBezTo>
                <a:close/>
                <a:moveTo>
                  <a:pt x="435" y="1052"/>
                </a:moveTo>
                <a:cubicBezTo>
                  <a:pt x="436" y="1052"/>
                  <a:pt x="437" y="1052"/>
                  <a:pt x="438" y="1052"/>
                </a:cubicBezTo>
                <a:cubicBezTo>
                  <a:pt x="438" y="1053"/>
                  <a:pt x="438" y="1055"/>
                  <a:pt x="438" y="1056"/>
                </a:cubicBezTo>
                <a:cubicBezTo>
                  <a:pt x="437" y="1056"/>
                  <a:pt x="436" y="1056"/>
                  <a:pt x="435" y="1056"/>
                </a:cubicBezTo>
                <a:cubicBezTo>
                  <a:pt x="435" y="1055"/>
                  <a:pt x="435" y="1053"/>
                  <a:pt x="435" y="1052"/>
                </a:cubicBezTo>
                <a:close/>
                <a:moveTo>
                  <a:pt x="259" y="1065"/>
                </a:moveTo>
                <a:cubicBezTo>
                  <a:pt x="234" y="1067"/>
                  <a:pt x="210" y="1063"/>
                  <a:pt x="189" y="1065"/>
                </a:cubicBezTo>
                <a:cubicBezTo>
                  <a:pt x="189" y="1060"/>
                  <a:pt x="191" y="1058"/>
                  <a:pt x="192" y="1054"/>
                </a:cubicBezTo>
                <a:cubicBezTo>
                  <a:pt x="198" y="1053"/>
                  <a:pt x="209" y="1056"/>
                  <a:pt x="216" y="1057"/>
                </a:cubicBezTo>
                <a:cubicBezTo>
                  <a:pt x="219" y="1058"/>
                  <a:pt x="219" y="1057"/>
                  <a:pt x="220" y="1059"/>
                </a:cubicBezTo>
                <a:cubicBezTo>
                  <a:pt x="222" y="1060"/>
                  <a:pt x="225" y="1057"/>
                  <a:pt x="228" y="1057"/>
                </a:cubicBezTo>
                <a:cubicBezTo>
                  <a:pt x="231" y="1057"/>
                  <a:pt x="232" y="1059"/>
                  <a:pt x="235" y="1059"/>
                </a:cubicBezTo>
                <a:cubicBezTo>
                  <a:pt x="239" y="1059"/>
                  <a:pt x="241" y="1057"/>
                  <a:pt x="246" y="1057"/>
                </a:cubicBezTo>
                <a:cubicBezTo>
                  <a:pt x="249" y="1057"/>
                  <a:pt x="252" y="1059"/>
                  <a:pt x="255" y="1057"/>
                </a:cubicBezTo>
                <a:cubicBezTo>
                  <a:pt x="254" y="1062"/>
                  <a:pt x="260" y="1060"/>
                  <a:pt x="259" y="1065"/>
                </a:cubicBezTo>
                <a:close/>
                <a:moveTo>
                  <a:pt x="274" y="1057"/>
                </a:moveTo>
                <a:cubicBezTo>
                  <a:pt x="275" y="1051"/>
                  <a:pt x="268" y="1055"/>
                  <a:pt x="264" y="1054"/>
                </a:cubicBezTo>
                <a:cubicBezTo>
                  <a:pt x="263" y="1060"/>
                  <a:pt x="271" y="1056"/>
                  <a:pt x="274" y="1057"/>
                </a:cubicBezTo>
                <a:close/>
                <a:moveTo>
                  <a:pt x="183" y="1062"/>
                </a:moveTo>
                <a:cubicBezTo>
                  <a:pt x="184" y="1062"/>
                  <a:pt x="186" y="1062"/>
                  <a:pt x="187" y="1062"/>
                </a:cubicBezTo>
                <a:cubicBezTo>
                  <a:pt x="187" y="1063"/>
                  <a:pt x="187" y="1064"/>
                  <a:pt x="187" y="1065"/>
                </a:cubicBezTo>
                <a:cubicBezTo>
                  <a:pt x="186" y="1065"/>
                  <a:pt x="184" y="1065"/>
                  <a:pt x="183" y="1065"/>
                </a:cubicBezTo>
                <a:cubicBezTo>
                  <a:pt x="183" y="1064"/>
                  <a:pt x="183" y="1063"/>
                  <a:pt x="183" y="1062"/>
                </a:cubicBezTo>
                <a:close/>
                <a:moveTo>
                  <a:pt x="312" y="1064"/>
                </a:moveTo>
                <a:cubicBezTo>
                  <a:pt x="313" y="1070"/>
                  <a:pt x="304" y="1065"/>
                  <a:pt x="300" y="1067"/>
                </a:cubicBezTo>
                <a:cubicBezTo>
                  <a:pt x="299" y="1065"/>
                  <a:pt x="297" y="1065"/>
                  <a:pt x="295" y="1065"/>
                </a:cubicBezTo>
                <a:cubicBezTo>
                  <a:pt x="296" y="1059"/>
                  <a:pt x="305" y="1066"/>
                  <a:pt x="312" y="1064"/>
                </a:cubicBezTo>
                <a:close/>
                <a:moveTo>
                  <a:pt x="256" y="1079"/>
                </a:moveTo>
                <a:cubicBezTo>
                  <a:pt x="251" y="1075"/>
                  <a:pt x="252" y="1085"/>
                  <a:pt x="256" y="1079"/>
                </a:cubicBezTo>
                <a:close/>
                <a:moveTo>
                  <a:pt x="110" y="1092"/>
                </a:moveTo>
                <a:cubicBezTo>
                  <a:pt x="114" y="1092"/>
                  <a:pt x="117" y="1092"/>
                  <a:pt x="121" y="1092"/>
                </a:cubicBezTo>
                <a:cubicBezTo>
                  <a:pt x="121" y="1095"/>
                  <a:pt x="123" y="1095"/>
                  <a:pt x="123" y="1098"/>
                </a:cubicBezTo>
                <a:cubicBezTo>
                  <a:pt x="121" y="1100"/>
                  <a:pt x="119" y="1100"/>
                  <a:pt x="117" y="1100"/>
                </a:cubicBezTo>
                <a:cubicBezTo>
                  <a:pt x="126" y="1092"/>
                  <a:pt x="109" y="1101"/>
                  <a:pt x="110" y="1092"/>
                </a:cubicBezTo>
                <a:close/>
                <a:moveTo>
                  <a:pt x="112" y="1103"/>
                </a:moveTo>
                <a:cubicBezTo>
                  <a:pt x="110" y="1103"/>
                  <a:pt x="110" y="1101"/>
                  <a:pt x="107" y="1102"/>
                </a:cubicBezTo>
                <a:cubicBezTo>
                  <a:pt x="105" y="1105"/>
                  <a:pt x="113" y="1106"/>
                  <a:pt x="112" y="1103"/>
                </a:cubicBezTo>
                <a:close/>
                <a:moveTo>
                  <a:pt x="1970" y="1102"/>
                </a:moveTo>
                <a:cubicBezTo>
                  <a:pt x="1972" y="1102"/>
                  <a:pt x="1973" y="1102"/>
                  <a:pt x="1975" y="1102"/>
                </a:cubicBezTo>
                <a:cubicBezTo>
                  <a:pt x="1975" y="1103"/>
                  <a:pt x="1975" y="1104"/>
                  <a:pt x="1975" y="1105"/>
                </a:cubicBezTo>
                <a:cubicBezTo>
                  <a:pt x="1973" y="1105"/>
                  <a:pt x="1972" y="1105"/>
                  <a:pt x="1970" y="1105"/>
                </a:cubicBezTo>
                <a:cubicBezTo>
                  <a:pt x="1970" y="1104"/>
                  <a:pt x="1970" y="1103"/>
                  <a:pt x="1970" y="1102"/>
                </a:cubicBezTo>
                <a:close/>
                <a:moveTo>
                  <a:pt x="80" y="1124"/>
                </a:moveTo>
                <a:cubicBezTo>
                  <a:pt x="81" y="1124"/>
                  <a:pt x="82" y="1124"/>
                  <a:pt x="83" y="1124"/>
                </a:cubicBezTo>
                <a:cubicBezTo>
                  <a:pt x="83" y="1125"/>
                  <a:pt x="83" y="1126"/>
                  <a:pt x="83" y="1127"/>
                </a:cubicBezTo>
                <a:cubicBezTo>
                  <a:pt x="82" y="1127"/>
                  <a:pt x="81" y="1127"/>
                  <a:pt x="80" y="1127"/>
                </a:cubicBezTo>
                <a:cubicBezTo>
                  <a:pt x="80" y="1126"/>
                  <a:pt x="80" y="1125"/>
                  <a:pt x="80" y="1124"/>
                </a:cubicBezTo>
                <a:close/>
                <a:moveTo>
                  <a:pt x="88" y="1132"/>
                </a:moveTo>
                <a:cubicBezTo>
                  <a:pt x="85" y="1132"/>
                  <a:pt x="85" y="1130"/>
                  <a:pt x="82" y="1130"/>
                </a:cubicBezTo>
                <a:cubicBezTo>
                  <a:pt x="80" y="1135"/>
                  <a:pt x="89" y="1135"/>
                  <a:pt x="88" y="1132"/>
                </a:cubicBezTo>
                <a:close/>
                <a:moveTo>
                  <a:pt x="132" y="1163"/>
                </a:moveTo>
                <a:cubicBezTo>
                  <a:pt x="134" y="1168"/>
                  <a:pt x="130" y="1165"/>
                  <a:pt x="128" y="1167"/>
                </a:cubicBezTo>
                <a:cubicBezTo>
                  <a:pt x="127" y="1168"/>
                  <a:pt x="127" y="1169"/>
                  <a:pt x="125" y="1170"/>
                </a:cubicBezTo>
                <a:cubicBezTo>
                  <a:pt x="123" y="1170"/>
                  <a:pt x="119" y="1170"/>
                  <a:pt x="115" y="1170"/>
                </a:cubicBezTo>
                <a:cubicBezTo>
                  <a:pt x="114" y="1170"/>
                  <a:pt x="114" y="1168"/>
                  <a:pt x="112" y="1168"/>
                </a:cubicBezTo>
                <a:cubicBezTo>
                  <a:pt x="112" y="1168"/>
                  <a:pt x="112" y="1170"/>
                  <a:pt x="111" y="1170"/>
                </a:cubicBezTo>
                <a:cubicBezTo>
                  <a:pt x="105" y="1169"/>
                  <a:pt x="98" y="1168"/>
                  <a:pt x="95" y="1165"/>
                </a:cubicBezTo>
                <a:cubicBezTo>
                  <a:pt x="92" y="1165"/>
                  <a:pt x="92" y="1167"/>
                  <a:pt x="89" y="1167"/>
                </a:cubicBezTo>
                <a:cubicBezTo>
                  <a:pt x="87" y="1161"/>
                  <a:pt x="94" y="1164"/>
                  <a:pt x="95" y="1160"/>
                </a:cubicBezTo>
                <a:cubicBezTo>
                  <a:pt x="106" y="1163"/>
                  <a:pt x="121" y="1161"/>
                  <a:pt x="132" y="1163"/>
                </a:cubicBezTo>
                <a:close/>
                <a:moveTo>
                  <a:pt x="238" y="1162"/>
                </a:moveTo>
                <a:cubicBezTo>
                  <a:pt x="243" y="1161"/>
                  <a:pt x="242" y="1167"/>
                  <a:pt x="247" y="1165"/>
                </a:cubicBezTo>
                <a:cubicBezTo>
                  <a:pt x="246" y="1166"/>
                  <a:pt x="238" y="1169"/>
                  <a:pt x="243" y="1171"/>
                </a:cubicBezTo>
                <a:cubicBezTo>
                  <a:pt x="243" y="1173"/>
                  <a:pt x="240" y="1173"/>
                  <a:pt x="240" y="1171"/>
                </a:cubicBezTo>
                <a:cubicBezTo>
                  <a:pt x="239" y="1170"/>
                  <a:pt x="237" y="1170"/>
                  <a:pt x="236" y="1168"/>
                </a:cubicBezTo>
                <a:cubicBezTo>
                  <a:pt x="234" y="1171"/>
                  <a:pt x="234" y="1175"/>
                  <a:pt x="234" y="1179"/>
                </a:cubicBezTo>
                <a:cubicBezTo>
                  <a:pt x="230" y="1182"/>
                  <a:pt x="229" y="1177"/>
                  <a:pt x="227" y="1176"/>
                </a:cubicBezTo>
                <a:cubicBezTo>
                  <a:pt x="225" y="1175"/>
                  <a:pt x="221" y="1177"/>
                  <a:pt x="221" y="1175"/>
                </a:cubicBezTo>
                <a:cubicBezTo>
                  <a:pt x="219" y="1173"/>
                  <a:pt x="218" y="1176"/>
                  <a:pt x="218" y="1176"/>
                </a:cubicBezTo>
                <a:cubicBezTo>
                  <a:pt x="218" y="1176"/>
                  <a:pt x="213" y="1173"/>
                  <a:pt x="212" y="1175"/>
                </a:cubicBezTo>
                <a:cubicBezTo>
                  <a:pt x="211" y="1176"/>
                  <a:pt x="211" y="1175"/>
                  <a:pt x="205" y="1175"/>
                </a:cubicBezTo>
                <a:cubicBezTo>
                  <a:pt x="203" y="1174"/>
                  <a:pt x="199" y="1175"/>
                  <a:pt x="199" y="1173"/>
                </a:cubicBezTo>
                <a:cubicBezTo>
                  <a:pt x="198" y="1167"/>
                  <a:pt x="205" y="1170"/>
                  <a:pt x="210" y="1170"/>
                </a:cubicBezTo>
                <a:cubicBezTo>
                  <a:pt x="217" y="1169"/>
                  <a:pt x="226" y="1170"/>
                  <a:pt x="232" y="1168"/>
                </a:cubicBezTo>
                <a:cubicBezTo>
                  <a:pt x="234" y="1167"/>
                  <a:pt x="236" y="1165"/>
                  <a:pt x="238" y="1162"/>
                </a:cubicBezTo>
                <a:close/>
                <a:moveTo>
                  <a:pt x="1777" y="1170"/>
                </a:moveTo>
                <a:cubicBezTo>
                  <a:pt x="1772" y="1165"/>
                  <a:pt x="1772" y="1176"/>
                  <a:pt x="1777" y="1170"/>
                </a:cubicBezTo>
                <a:close/>
                <a:moveTo>
                  <a:pt x="174" y="1170"/>
                </a:moveTo>
                <a:cubicBezTo>
                  <a:pt x="168" y="1171"/>
                  <a:pt x="159" y="1168"/>
                  <a:pt x="156" y="1171"/>
                </a:cubicBezTo>
                <a:cubicBezTo>
                  <a:pt x="160" y="1173"/>
                  <a:pt x="173" y="1175"/>
                  <a:pt x="174" y="1170"/>
                </a:cubicBezTo>
                <a:close/>
                <a:moveTo>
                  <a:pt x="250" y="1181"/>
                </a:moveTo>
                <a:cubicBezTo>
                  <a:pt x="248" y="1181"/>
                  <a:pt x="247" y="1179"/>
                  <a:pt x="245" y="1179"/>
                </a:cubicBezTo>
                <a:cubicBezTo>
                  <a:pt x="243" y="1183"/>
                  <a:pt x="250" y="1184"/>
                  <a:pt x="250" y="1181"/>
                </a:cubicBezTo>
                <a:close/>
                <a:moveTo>
                  <a:pt x="74" y="1194"/>
                </a:moveTo>
                <a:cubicBezTo>
                  <a:pt x="78" y="1194"/>
                  <a:pt x="82" y="1194"/>
                  <a:pt x="85" y="1194"/>
                </a:cubicBezTo>
                <a:cubicBezTo>
                  <a:pt x="86" y="1198"/>
                  <a:pt x="74" y="1201"/>
                  <a:pt x="74" y="1194"/>
                </a:cubicBezTo>
                <a:close/>
                <a:moveTo>
                  <a:pt x="1754" y="1197"/>
                </a:moveTo>
                <a:cubicBezTo>
                  <a:pt x="1754" y="1194"/>
                  <a:pt x="1750" y="1195"/>
                  <a:pt x="1748" y="1195"/>
                </a:cubicBezTo>
                <a:cubicBezTo>
                  <a:pt x="1744" y="1201"/>
                  <a:pt x="1756" y="1202"/>
                  <a:pt x="1754" y="1197"/>
                </a:cubicBezTo>
                <a:close/>
                <a:moveTo>
                  <a:pt x="142" y="1200"/>
                </a:moveTo>
                <a:cubicBezTo>
                  <a:pt x="145" y="1199"/>
                  <a:pt x="147" y="1201"/>
                  <a:pt x="150" y="1201"/>
                </a:cubicBezTo>
                <a:cubicBezTo>
                  <a:pt x="153" y="1202"/>
                  <a:pt x="156" y="1201"/>
                  <a:pt x="156" y="1203"/>
                </a:cubicBezTo>
                <a:cubicBezTo>
                  <a:pt x="157" y="1210"/>
                  <a:pt x="146" y="1205"/>
                  <a:pt x="144" y="1203"/>
                </a:cubicBezTo>
                <a:cubicBezTo>
                  <a:pt x="143" y="1202"/>
                  <a:pt x="142" y="1202"/>
                  <a:pt x="142" y="1200"/>
                </a:cubicBezTo>
                <a:close/>
                <a:moveTo>
                  <a:pt x="218" y="1211"/>
                </a:moveTo>
                <a:cubicBezTo>
                  <a:pt x="212" y="1208"/>
                  <a:pt x="205" y="1210"/>
                  <a:pt x="199" y="1211"/>
                </a:cubicBezTo>
                <a:cubicBezTo>
                  <a:pt x="194" y="1212"/>
                  <a:pt x="194" y="1214"/>
                  <a:pt x="190" y="1214"/>
                </a:cubicBezTo>
                <a:cubicBezTo>
                  <a:pt x="183" y="1214"/>
                  <a:pt x="183" y="1207"/>
                  <a:pt x="177" y="1206"/>
                </a:cubicBezTo>
                <a:cubicBezTo>
                  <a:pt x="177" y="1205"/>
                  <a:pt x="177" y="1203"/>
                  <a:pt x="177" y="1201"/>
                </a:cubicBezTo>
                <a:cubicBezTo>
                  <a:pt x="181" y="1199"/>
                  <a:pt x="185" y="1202"/>
                  <a:pt x="191" y="1200"/>
                </a:cubicBezTo>
                <a:cubicBezTo>
                  <a:pt x="193" y="1202"/>
                  <a:pt x="197" y="1202"/>
                  <a:pt x="197" y="1206"/>
                </a:cubicBezTo>
                <a:cubicBezTo>
                  <a:pt x="204" y="1208"/>
                  <a:pt x="218" y="1202"/>
                  <a:pt x="218" y="1211"/>
                </a:cubicBezTo>
                <a:close/>
                <a:moveTo>
                  <a:pt x="160" y="1203"/>
                </a:moveTo>
                <a:cubicBezTo>
                  <a:pt x="161" y="1198"/>
                  <a:pt x="165" y="1204"/>
                  <a:pt x="166" y="1205"/>
                </a:cubicBezTo>
                <a:cubicBezTo>
                  <a:pt x="168" y="1206"/>
                  <a:pt x="173" y="1206"/>
                  <a:pt x="171" y="1209"/>
                </a:cubicBezTo>
                <a:cubicBezTo>
                  <a:pt x="166" y="1211"/>
                  <a:pt x="165" y="1208"/>
                  <a:pt x="161" y="1208"/>
                </a:cubicBezTo>
                <a:cubicBezTo>
                  <a:pt x="161" y="1206"/>
                  <a:pt x="161" y="1203"/>
                  <a:pt x="160" y="1203"/>
                </a:cubicBezTo>
                <a:close/>
                <a:moveTo>
                  <a:pt x="1616" y="1205"/>
                </a:moveTo>
                <a:cubicBezTo>
                  <a:pt x="1621" y="1206"/>
                  <a:pt x="1627" y="1205"/>
                  <a:pt x="1627" y="1211"/>
                </a:cubicBezTo>
                <a:cubicBezTo>
                  <a:pt x="1622" y="1213"/>
                  <a:pt x="1614" y="1213"/>
                  <a:pt x="1616" y="1205"/>
                </a:cubicBezTo>
                <a:close/>
                <a:moveTo>
                  <a:pt x="1506" y="1206"/>
                </a:moveTo>
                <a:cubicBezTo>
                  <a:pt x="1511" y="1205"/>
                  <a:pt x="1512" y="1209"/>
                  <a:pt x="1515" y="1209"/>
                </a:cubicBezTo>
                <a:cubicBezTo>
                  <a:pt x="1514" y="1212"/>
                  <a:pt x="1514" y="1215"/>
                  <a:pt x="1512" y="1217"/>
                </a:cubicBezTo>
                <a:cubicBezTo>
                  <a:pt x="1508" y="1217"/>
                  <a:pt x="1506" y="1215"/>
                  <a:pt x="1503" y="1214"/>
                </a:cubicBezTo>
                <a:cubicBezTo>
                  <a:pt x="1502" y="1210"/>
                  <a:pt x="1505" y="1209"/>
                  <a:pt x="1506" y="1206"/>
                </a:cubicBezTo>
                <a:close/>
                <a:moveTo>
                  <a:pt x="223" y="1208"/>
                </a:moveTo>
                <a:cubicBezTo>
                  <a:pt x="229" y="1208"/>
                  <a:pt x="238" y="1206"/>
                  <a:pt x="241" y="1209"/>
                </a:cubicBezTo>
                <a:cubicBezTo>
                  <a:pt x="240" y="1211"/>
                  <a:pt x="240" y="1213"/>
                  <a:pt x="240" y="1216"/>
                </a:cubicBezTo>
                <a:cubicBezTo>
                  <a:pt x="231" y="1216"/>
                  <a:pt x="224" y="1216"/>
                  <a:pt x="223" y="1208"/>
                </a:cubicBezTo>
                <a:close/>
                <a:moveTo>
                  <a:pt x="1940" y="1224"/>
                </a:moveTo>
                <a:cubicBezTo>
                  <a:pt x="1942" y="1224"/>
                  <a:pt x="1945" y="1224"/>
                  <a:pt x="1948" y="1224"/>
                </a:cubicBezTo>
                <a:cubicBezTo>
                  <a:pt x="1947" y="1228"/>
                  <a:pt x="1939" y="1231"/>
                  <a:pt x="1940" y="1224"/>
                </a:cubicBezTo>
                <a:close/>
                <a:moveTo>
                  <a:pt x="1794" y="1225"/>
                </a:moveTo>
                <a:cubicBezTo>
                  <a:pt x="1794" y="1227"/>
                  <a:pt x="1794" y="1228"/>
                  <a:pt x="1794" y="1230"/>
                </a:cubicBezTo>
                <a:cubicBezTo>
                  <a:pt x="1791" y="1230"/>
                  <a:pt x="1791" y="1228"/>
                  <a:pt x="1788" y="1228"/>
                </a:cubicBezTo>
                <a:cubicBezTo>
                  <a:pt x="1788" y="1226"/>
                  <a:pt x="1790" y="1225"/>
                  <a:pt x="1794" y="1225"/>
                </a:cubicBezTo>
                <a:close/>
                <a:moveTo>
                  <a:pt x="252" y="1230"/>
                </a:moveTo>
                <a:cubicBezTo>
                  <a:pt x="255" y="1230"/>
                  <a:pt x="256" y="1229"/>
                  <a:pt x="256" y="1227"/>
                </a:cubicBezTo>
                <a:cubicBezTo>
                  <a:pt x="254" y="1227"/>
                  <a:pt x="252" y="1228"/>
                  <a:pt x="252" y="1230"/>
                </a:cubicBezTo>
                <a:close/>
                <a:moveTo>
                  <a:pt x="1595" y="1233"/>
                </a:moveTo>
                <a:cubicBezTo>
                  <a:pt x="1600" y="1232"/>
                  <a:pt x="1599" y="1236"/>
                  <a:pt x="1602" y="1236"/>
                </a:cubicBezTo>
                <a:cubicBezTo>
                  <a:pt x="1602" y="1240"/>
                  <a:pt x="1598" y="1240"/>
                  <a:pt x="1595" y="1240"/>
                </a:cubicBezTo>
                <a:cubicBezTo>
                  <a:pt x="1595" y="1237"/>
                  <a:pt x="1595" y="1235"/>
                  <a:pt x="1595" y="1233"/>
                </a:cubicBezTo>
                <a:close/>
                <a:moveTo>
                  <a:pt x="1933" y="1236"/>
                </a:moveTo>
                <a:cubicBezTo>
                  <a:pt x="1931" y="1246"/>
                  <a:pt x="1940" y="1237"/>
                  <a:pt x="1933" y="1236"/>
                </a:cubicBezTo>
                <a:close/>
                <a:moveTo>
                  <a:pt x="1541" y="1240"/>
                </a:moveTo>
                <a:cubicBezTo>
                  <a:pt x="1541" y="1244"/>
                  <a:pt x="1537" y="1245"/>
                  <a:pt x="1533" y="1246"/>
                </a:cubicBezTo>
                <a:cubicBezTo>
                  <a:pt x="1532" y="1244"/>
                  <a:pt x="1530" y="1244"/>
                  <a:pt x="1530" y="1241"/>
                </a:cubicBezTo>
                <a:cubicBezTo>
                  <a:pt x="1534" y="1241"/>
                  <a:pt x="1536" y="1239"/>
                  <a:pt x="1541" y="1240"/>
                </a:cubicBezTo>
                <a:close/>
                <a:moveTo>
                  <a:pt x="1150" y="1252"/>
                </a:moveTo>
                <a:cubicBezTo>
                  <a:pt x="1148" y="1252"/>
                  <a:pt x="1146" y="1252"/>
                  <a:pt x="1143" y="1252"/>
                </a:cubicBezTo>
                <a:cubicBezTo>
                  <a:pt x="1142" y="1245"/>
                  <a:pt x="1152" y="1244"/>
                  <a:pt x="1150" y="1252"/>
                </a:cubicBezTo>
                <a:close/>
                <a:moveTo>
                  <a:pt x="1912" y="1246"/>
                </a:moveTo>
                <a:cubicBezTo>
                  <a:pt x="1917" y="1249"/>
                  <a:pt x="1903" y="1259"/>
                  <a:pt x="1904" y="1249"/>
                </a:cubicBezTo>
                <a:cubicBezTo>
                  <a:pt x="1908" y="1249"/>
                  <a:pt x="1911" y="1248"/>
                  <a:pt x="1912" y="1246"/>
                </a:cubicBezTo>
                <a:close/>
                <a:moveTo>
                  <a:pt x="287" y="1255"/>
                </a:moveTo>
                <a:cubicBezTo>
                  <a:pt x="288" y="1251"/>
                  <a:pt x="282" y="1246"/>
                  <a:pt x="281" y="1249"/>
                </a:cubicBezTo>
                <a:cubicBezTo>
                  <a:pt x="285" y="1250"/>
                  <a:pt x="282" y="1257"/>
                  <a:pt x="287" y="1255"/>
                </a:cubicBezTo>
                <a:close/>
                <a:moveTo>
                  <a:pt x="1417" y="1257"/>
                </a:moveTo>
                <a:cubicBezTo>
                  <a:pt x="1420" y="1260"/>
                  <a:pt x="1430" y="1260"/>
                  <a:pt x="1430" y="1254"/>
                </a:cubicBezTo>
                <a:cubicBezTo>
                  <a:pt x="1427" y="1251"/>
                  <a:pt x="1417" y="1251"/>
                  <a:pt x="1417" y="1257"/>
                </a:cubicBezTo>
                <a:close/>
                <a:moveTo>
                  <a:pt x="1472" y="1259"/>
                </a:moveTo>
                <a:cubicBezTo>
                  <a:pt x="1473" y="1254"/>
                  <a:pt x="1471" y="1252"/>
                  <a:pt x="1466" y="1252"/>
                </a:cubicBezTo>
                <a:cubicBezTo>
                  <a:pt x="1466" y="1256"/>
                  <a:pt x="1467" y="1260"/>
                  <a:pt x="1472" y="1259"/>
                </a:cubicBezTo>
                <a:close/>
                <a:moveTo>
                  <a:pt x="281" y="1255"/>
                </a:moveTo>
                <a:cubicBezTo>
                  <a:pt x="275" y="1250"/>
                  <a:pt x="278" y="1261"/>
                  <a:pt x="281" y="1255"/>
                </a:cubicBezTo>
                <a:close/>
                <a:moveTo>
                  <a:pt x="286" y="1257"/>
                </a:moveTo>
                <a:cubicBezTo>
                  <a:pt x="291" y="1258"/>
                  <a:pt x="284" y="1261"/>
                  <a:pt x="286" y="1265"/>
                </a:cubicBezTo>
                <a:cubicBezTo>
                  <a:pt x="283" y="1266"/>
                  <a:pt x="281" y="1260"/>
                  <a:pt x="282" y="1267"/>
                </a:cubicBezTo>
                <a:cubicBezTo>
                  <a:pt x="277" y="1264"/>
                  <a:pt x="284" y="1259"/>
                  <a:pt x="286" y="1257"/>
                </a:cubicBezTo>
                <a:close/>
                <a:moveTo>
                  <a:pt x="1358" y="1260"/>
                </a:moveTo>
                <a:cubicBezTo>
                  <a:pt x="1361" y="1261"/>
                  <a:pt x="1364" y="1260"/>
                  <a:pt x="1364" y="1257"/>
                </a:cubicBezTo>
                <a:cubicBezTo>
                  <a:pt x="1361" y="1257"/>
                  <a:pt x="1358" y="1257"/>
                  <a:pt x="1358" y="1260"/>
                </a:cubicBezTo>
                <a:close/>
                <a:moveTo>
                  <a:pt x="332" y="1276"/>
                </a:moveTo>
                <a:cubicBezTo>
                  <a:pt x="330" y="1276"/>
                  <a:pt x="330" y="1274"/>
                  <a:pt x="327" y="1274"/>
                </a:cubicBezTo>
                <a:cubicBezTo>
                  <a:pt x="325" y="1278"/>
                  <a:pt x="333" y="1279"/>
                  <a:pt x="332" y="1276"/>
                </a:cubicBezTo>
                <a:close/>
                <a:moveTo>
                  <a:pt x="335" y="1274"/>
                </a:moveTo>
                <a:cubicBezTo>
                  <a:pt x="336" y="1274"/>
                  <a:pt x="337" y="1274"/>
                  <a:pt x="338" y="1274"/>
                </a:cubicBezTo>
                <a:cubicBezTo>
                  <a:pt x="338" y="1277"/>
                  <a:pt x="338" y="1279"/>
                  <a:pt x="339" y="1281"/>
                </a:cubicBezTo>
                <a:cubicBezTo>
                  <a:pt x="337" y="1281"/>
                  <a:pt x="336" y="1281"/>
                  <a:pt x="335" y="1281"/>
                </a:cubicBezTo>
                <a:cubicBezTo>
                  <a:pt x="335" y="1279"/>
                  <a:pt x="335" y="1277"/>
                  <a:pt x="335" y="1274"/>
                </a:cubicBezTo>
                <a:close/>
                <a:moveTo>
                  <a:pt x="296" y="1276"/>
                </a:moveTo>
                <a:cubicBezTo>
                  <a:pt x="300" y="1276"/>
                  <a:pt x="297" y="1281"/>
                  <a:pt x="296" y="1282"/>
                </a:cubicBezTo>
                <a:cubicBezTo>
                  <a:pt x="295" y="1282"/>
                  <a:pt x="295" y="1281"/>
                  <a:pt x="293" y="1281"/>
                </a:cubicBezTo>
                <a:cubicBezTo>
                  <a:pt x="293" y="1280"/>
                  <a:pt x="293" y="1279"/>
                  <a:pt x="293" y="1278"/>
                </a:cubicBezTo>
                <a:cubicBezTo>
                  <a:pt x="295" y="1278"/>
                  <a:pt x="296" y="1277"/>
                  <a:pt x="296" y="1276"/>
                </a:cubicBezTo>
                <a:close/>
                <a:moveTo>
                  <a:pt x="1554" y="1282"/>
                </a:moveTo>
                <a:cubicBezTo>
                  <a:pt x="1556" y="1277"/>
                  <a:pt x="1552" y="1275"/>
                  <a:pt x="1547" y="1276"/>
                </a:cubicBezTo>
                <a:cubicBezTo>
                  <a:pt x="1546" y="1282"/>
                  <a:pt x="1552" y="1280"/>
                  <a:pt x="1554" y="1282"/>
                </a:cubicBezTo>
                <a:close/>
                <a:moveTo>
                  <a:pt x="1517" y="1282"/>
                </a:moveTo>
                <a:cubicBezTo>
                  <a:pt x="1519" y="1277"/>
                  <a:pt x="1511" y="1280"/>
                  <a:pt x="1508" y="1279"/>
                </a:cubicBezTo>
                <a:cubicBezTo>
                  <a:pt x="1506" y="1285"/>
                  <a:pt x="1514" y="1281"/>
                  <a:pt x="1517" y="1282"/>
                </a:cubicBezTo>
                <a:close/>
                <a:moveTo>
                  <a:pt x="245" y="1286"/>
                </a:moveTo>
                <a:cubicBezTo>
                  <a:pt x="243" y="1286"/>
                  <a:pt x="240" y="1279"/>
                  <a:pt x="239" y="1284"/>
                </a:cubicBezTo>
                <a:cubicBezTo>
                  <a:pt x="241" y="1284"/>
                  <a:pt x="245" y="1289"/>
                  <a:pt x="245" y="1286"/>
                </a:cubicBezTo>
                <a:close/>
                <a:moveTo>
                  <a:pt x="1590" y="1284"/>
                </a:moveTo>
                <a:cubicBezTo>
                  <a:pt x="1594" y="1284"/>
                  <a:pt x="1595" y="1285"/>
                  <a:pt x="1595" y="1289"/>
                </a:cubicBezTo>
                <a:cubicBezTo>
                  <a:pt x="1593" y="1289"/>
                  <a:pt x="1592" y="1289"/>
                  <a:pt x="1590" y="1289"/>
                </a:cubicBezTo>
                <a:cubicBezTo>
                  <a:pt x="1590" y="1287"/>
                  <a:pt x="1590" y="1286"/>
                  <a:pt x="1590" y="1284"/>
                </a:cubicBezTo>
                <a:close/>
                <a:moveTo>
                  <a:pt x="1790" y="1289"/>
                </a:moveTo>
                <a:cubicBezTo>
                  <a:pt x="1785" y="1284"/>
                  <a:pt x="1785" y="1295"/>
                  <a:pt x="1790" y="1289"/>
                </a:cubicBezTo>
                <a:close/>
                <a:moveTo>
                  <a:pt x="248" y="1290"/>
                </a:moveTo>
                <a:cubicBezTo>
                  <a:pt x="247" y="1289"/>
                  <a:pt x="242" y="1291"/>
                  <a:pt x="242" y="1292"/>
                </a:cubicBezTo>
                <a:cubicBezTo>
                  <a:pt x="244" y="1295"/>
                  <a:pt x="249" y="1291"/>
                  <a:pt x="248" y="1290"/>
                </a:cubicBezTo>
                <a:close/>
                <a:moveTo>
                  <a:pt x="1737" y="1295"/>
                </a:moveTo>
                <a:cubicBezTo>
                  <a:pt x="1740" y="1291"/>
                  <a:pt x="1730" y="1291"/>
                  <a:pt x="1731" y="1293"/>
                </a:cubicBezTo>
                <a:cubicBezTo>
                  <a:pt x="1733" y="1294"/>
                  <a:pt x="1734" y="1296"/>
                  <a:pt x="1737" y="1295"/>
                </a:cubicBezTo>
                <a:close/>
                <a:moveTo>
                  <a:pt x="1526" y="1298"/>
                </a:moveTo>
                <a:cubicBezTo>
                  <a:pt x="1527" y="1294"/>
                  <a:pt x="1523" y="1294"/>
                  <a:pt x="1520" y="1293"/>
                </a:cubicBezTo>
                <a:cubicBezTo>
                  <a:pt x="1518" y="1299"/>
                  <a:pt x="1522" y="1299"/>
                  <a:pt x="1526" y="1298"/>
                </a:cubicBezTo>
                <a:close/>
                <a:moveTo>
                  <a:pt x="1418" y="1301"/>
                </a:moveTo>
                <a:cubicBezTo>
                  <a:pt x="1424" y="1302"/>
                  <a:pt x="1430" y="1301"/>
                  <a:pt x="1432" y="1298"/>
                </a:cubicBezTo>
                <a:cubicBezTo>
                  <a:pt x="1428" y="1300"/>
                  <a:pt x="1418" y="1295"/>
                  <a:pt x="1418" y="1301"/>
                </a:cubicBezTo>
                <a:close/>
                <a:moveTo>
                  <a:pt x="272" y="1306"/>
                </a:moveTo>
                <a:cubicBezTo>
                  <a:pt x="276" y="1307"/>
                  <a:pt x="279" y="1300"/>
                  <a:pt x="275" y="1300"/>
                </a:cubicBezTo>
                <a:cubicBezTo>
                  <a:pt x="275" y="1303"/>
                  <a:pt x="271" y="1302"/>
                  <a:pt x="272" y="1306"/>
                </a:cubicBezTo>
                <a:close/>
                <a:moveTo>
                  <a:pt x="1807" y="1309"/>
                </a:moveTo>
                <a:cubicBezTo>
                  <a:pt x="1812" y="1308"/>
                  <a:pt x="1813" y="1311"/>
                  <a:pt x="1816" y="1313"/>
                </a:cubicBezTo>
                <a:cubicBezTo>
                  <a:pt x="1816" y="1317"/>
                  <a:pt x="1811" y="1316"/>
                  <a:pt x="1806" y="1316"/>
                </a:cubicBezTo>
                <a:cubicBezTo>
                  <a:pt x="1807" y="1314"/>
                  <a:pt x="1807" y="1311"/>
                  <a:pt x="1807" y="1309"/>
                </a:cubicBezTo>
                <a:close/>
                <a:moveTo>
                  <a:pt x="1462" y="1314"/>
                </a:moveTo>
                <a:cubicBezTo>
                  <a:pt x="1464" y="1314"/>
                  <a:pt x="1464" y="1316"/>
                  <a:pt x="1466" y="1316"/>
                </a:cubicBezTo>
                <a:cubicBezTo>
                  <a:pt x="1466" y="1317"/>
                  <a:pt x="1465" y="1317"/>
                  <a:pt x="1465" y="1319"/>
                </a:cubicBezTo>
                <a:cubicBezTo>
                  <a:pt x="1464" y="1319"/>
                  <a:pt x="1463" y="1319"/>
                  <a:pt x="1462" y="1319"/>
                </a:cubicBezTo>
                <a:cubicBezTo>
                  <a:pt x="1462" y="1317"/>
                  <a:pt x="1462" y="1316"/>
                  <a:pt x="1462" y="1314"/>
                </a:cubicBezTo>
                <a:close/>
                <a:moveTo>
                  <a:pt x="513" y="1320"/>
                </a:moveTo>
                <a:cubicBezTo>
                  <a:pt x="508" y="1320"/>
                  <a:pt x="505" y="1321"/>
                  <a:pt x="501" y="1322"/>
                </a:cubicBezTo>
                <a:cubicBezTo>
                  <a:pt x="500" y="1318"/>
                  <a:pt x="502" y="1318"/>
                  <a:pt x="505" y="1317"/>
                </a:cubicBezTo>
                <a:cubicBezTo>
                  <a:pt x="506" y="1317"/>
                  <a:pt x="514" y="1313"/>
                  <a:pt x="513" y="1320"/>
                </a:cubicBezTo>
                <a:close/>
                <a:moveTo>
                  <a:pt x="1568" y="1316"/>
                </a:moveTo>
                <a:cubicBezTo>
                  <a:pt x="1569" y="1316"/>
                  <a:pt x="1570" y="1316"/>
                  <a:pt x="1571" y="1316"/>
                </a:cubicBezTo>
                <a:cubicBezTo>
                  <a:pt x="1571" y="1318"/>
                  <a:pt x="1569" y="1318"/>
                  <a:pt x="1569" y="1320"/>
                </a:cubicBezTo>
                <a:cubicBezTo>
                  <a:pt x="1568" y="1320"/>
                  <a:pt x="1567" y="1320"/>
                  <a:pt x="1566" y="1320"/>
                </a:cubicBezTo>
                <a:cubicBezTo>
                  <a:pt x="1566" y="1318"/>
                  <a:pt x="1568" y="1318"/>
                  <a:pt x="1568" y="1316"/>
                </a:cubicBezTo>
                <a:close/>
                <a:moveTo>
                  <a:pt x="1641" y="1319"/>
                </a:moveTo>
                <a:cubicBezTo>
                  <a:pt x="1641" y="1315"/>
                  <a:pt x="1636" y="1318"/>
                  <a:pt x="1633" y="1317"/>
                </a:cubicBezTo>
                <a:cubicBezTo>
                  <a:pt x="1630" y="1324"/>
                  <a:pt x="1643" y="1324"/>
                  <a:pt x="1641" y="1319"/>
                </a:cubicBezTo>
                <a:close/>
                <a:moveTo>
                  <a:pt x="612" y="1320"/>
                </a:moveTo>
                <a:cubicBezTo>
                  <a:pt x="612" y="1327"/>
                  <a:pt x="622" y="1322"/>
                  <a:pt x="622" y="1319"/>
                </a:cubicBezTo>
                <a:cubicBezTo>
                  <a:pt x="618" y="1319"/>
                  <a:pt x="614" y="1318"/>
                  <a:pt x="612" y="1320"/>
                </a:cubicBezTo>
                <a:close/>
                <a:moveTo>
                  <a:pt x="903" y="1325"/>
                </a:moveTo>
                <a:cubicBezTo>
                  <a:pt x="901" y="1325"/>
                  <a:pt x="901" y="1323"/>
                  <a:pt x="899" y="1324"/>
                </a:cubicBezTo>
                <a:cubicBezTo>
                  <a:pt x="896" y="1328"/>
                  <a:pt x="904" y="1328"/>
                  <a:pt x="903" y="1325"/>
                </a:cubicBezTo>
                <a:close/>
                <a:moveTo>
                  <a:pt x="730" y="1325"/>
                </a:moveTo>
                <a:cubicBezTo>
                  <a:pt x="728" y="1325"/>
                  <a:pt x="725" y="1325"/>
                  <a:pt x="722" y="1325"/>
                </a:cubicBezTo>
                <a:cubicBezTo>
                  <a:pt x="721" y="1332"/>
                  <a:pt x="732" y="1332"/>
                  <a:pt x="730" y="1325"/>
                </a:cubicBezTo>
                <a:close/>
                <a:moveTo>
                  <a:pt x="1295" y="1330"/>
                </a:moveTo>
                <a:cubicBezTo>
                  <a:pt x="1297" y="1330"/>
                  <a:pt x="1298" y="1332"/>
                  <a:pt x="1301" y="1332"/>
                </a:cubicBezTo>
                <a:cubicBezTo>
                  <a:pt x="1302" y="1326"/>
                  <a:pt x="1295" y="1325"/>
                  <a:pt x="1295" y="1330"/>
                </a:cubicBezTo>
                <a:close/>
                <a:moveTo>
                  <a:pt x="467" y="1328"/>
                </a:moveTo>
                <a:cubicBezTo>
                  <a:pt x="474" y="1327"/>
                  <a:pt x="472" y="1337"/>
                  <a:pt x="481" y="1335"/>
                </a:cubicBezTo>
                <a:cubicBezTo>
                  <a:pt x="483" y="1334"/>
                  <a:pt x="485" y="1332"/>
                  <a:pt x="482" y="1332"/>
                </a:cubicBezTo>
                <a:cubicBezTo>
                  <a:pt x="483" y="1330"/>
                  <a:pt x="486" y="1330"/>
                  <a:pt x="485" y="1328"/>
                </a:cubicBezTo>
                <a:cubicBezTo>
                  <a:pt x="488" y="1331"/>
                  <a:pt x="493" y="1336"/>
                  <a:pt x="489" y="1336"/>
                </a:cubicBezTo>
                <a:cubicBezTo>
                  <a:pt x="485" y="1336"/>
                  <a:pt x="491" y="1338"/>
                  <a:pt x="489" y="1344"/>
                </a:cubicBezTo>
                <a:cubicBezTo>
                  <a:pt x="482" y="1345"/>
                  <a:pt x="478" y="1341"/>
                  <a:pt x="470" y="1343"/>
                </a:cubicBezTo>
                <a:cubicBezTo>
                  <a:pt x="467" y="1336"/>
                  <a:pt x="468" y="1336"/>
                  <a:pt x="467" y="1328"/>
                </a:cubicBezTo>
                <a:close/>
                <a:moveTo>
                  <a:pt x="492" y="1332"/>
                </a:moveTo>
                <a:cubicBezTo>
                  <a:pt x="493" y="1332"/>
                  <a:pt x="494" y="1332"/>
                  <a:pt x="495" y="1332"/>
                </a:cubicBezTo>
                <a:cubicBezTo>
                  <a:pt x="495" y="1333"/>
                  <a:pt x="495" y="1334"/>
                  <a:pt x="495" y="1335"/>
                </a:cubicBezTo>
                <a:cubicBezTo>
                  <a:pt x="494" y="1335"/>
                  <a:pt x="493" y="1335"/>
                  <a:pt x="492" y="1335"/>
                </a:cubicBezTo>
                <a:cubicBezTo>
                  <a:pt x="492" y="1334"/>
                  <a:pt x="492" y="1333"/>
                  <a:pt x="492" y="1332"/>
                </a:cubicBezTo>
                <a:close/>
                <a:moveTo>
                  <a:pt x="665" y="1332"/>
                </a:moveTo>
                <a:cubicBezTo>
                  <a:pt x="665" y="1334"/>
                  <a:pt x="665" y="1336"/>
                  <a:pt x="663" y="1336"/>
                </a:cubicBezTo>
                <a:cubicBezTo>
                  <a:pt x="665" y="1338"/>
                  <a:pt x="668" y="1339"/>
                  <a:pt x="670" y="1341"/>
                </a:cubicBezTo>
                <a:cubicBezTo>
                  <a:pt x="668" y="1344"/>
                  <a:pt x="665" y="1346"/>
                  <a:pt x="661" y="1346"/>
                </a:cubicBezTo>
                <a:cubicBezTo>
                  <a:pt x="661" y="1349"/>
                  <a:pt x="667" y="1347"/>
                  <a:pt x="665" y="1352"/>
                </a:cubicBezTo>
                <a:cubicBezTo>
                  <a:pt x="659" y="1353"/>
                  <a:pt x="655" y="1351"/>
                  <a:pt x="651" y="1349"/>
                </a:cubicBezTo>
                <a:cubicBezTo>
                  <a:pt x="653" y="1344"/>
                  <a:pt x="653" y="1336"/>
                  <a:pt x="662" y="1338"/>
                </a:cubicBezTo>
                <a:cubicBezTo>
                  <a:pt x="662" y="1333"/>
                  <a:pt x="650" y="1340"/>
                  <a:pt x="652" y="1333"/>
                </a:cubicBezTo>
                <a:cubicBezTo>
                  <a:pt x="655" y="1331"/>
                  <a:pt x="660" y="1332"/>
                  <a:pt x="665" y="1332"/>
                </a:cubicBezTo>
                <a:close/>
                <a:moveTo>
                  <a:pt x="553" y="1336"/>
                </a:moveTo>
                <a:cubicBezTo>
                  <a:pt x="553" y="1339"/>
                  <a:pt x="553" y="1342"/>
                  <a:pt x="553" y="1344"/>
                </a:cubicBezTo>
                <a:cubicBezTo>
                  <a:pt x="548" y="1344"/>
                  <a:pt x="544" y="1344"/>
                  <a:pt x="545" y="1338"/>
                </a:cubicBezTo>
                <a:cubicBezTo>
                  <a:pt x="547" y="1337"/>
                  <a:pt x="549" y="1336"/>
                  <a:pt x="553" y="1336"/>
                </a:cubicBezTo>
                <a:close/>
                <a:moveTo>
                  <a:pt x="1514" y="1343"/>
                </a:moveTo>
                <a:cubicBezTo>
                  <a:pt x="1517" y="1338"/>
                  <a:pt x="1508" y="1338"/>
                  <a:pt x="1508" y="1341"/>
                </a:cubicBezTo>
                <a:cubicBezTo>
                  <a:pt x="1510" y="1342"/>
                  <a:pt x="1511" y="1343"/>
                  <a:pt x="1514" y="1343"/>
                </a:cubicBezTo>
                <a:close/>
                <a:moveTo>
                  <a:pt x="636" y="1343"/>
                </a:moveTo>
                <a:cubicBezTo>
                  <a:pt x="640" y="1341"/>
                  <a:pt x="640" y="1345"/>
                  <a:pt x="643" y="1346"/>
                </a:cubicBezTo>
                <a:cubicBezTo>
                  <a:pt x="643" y="1352"/>
                  <a:pt x="640" y="1355"/>
                  <a:pt x="639" y="1360"/>
                </a:cubicBezTo>
                <a:cubicBezTo>
                  <a:pt x="638" y="1359"/>
                  <a:pt x="637" y="1358"/>
                  <a:pt x="634" y="1358"/>
                </a:cubicBezTo>
                <a:cubicBezTo>
                  <a:pt x="636" y="1352"/>
                  <a:pt x="633" y="1350"/>
                  <a:pt x="636" y="1343"/>
                </a:cubicBezTo>
                <a:close/>
                <a:moveTo>
                  <a:pt x="466" y="1346"/>
                </a:moveTo>
                <a:cubicBezTo>
                  <a:pt x="465" y="1351"/>
                  <a:pt x="468" y="1352"/>
                  <a:pt x="468" y="1357"/>
                </a:cubicBezTo>
                <a:cubicBezTo>
                  <a:pt x="462" y="1356"/>
                  <a:pt x="460" y="1359"/>
                  <a:pt x="460" y="1363"/>
                </a:cubicBezTo>
                <a:cubicBezTo>
                  <a:pt x="459" y="1368"/>
                  <a:pt x="464" y="1367"/>
                  <a:pt x="465" y="1370"/>
                </a:cubicBezTo>
                <a:cubicBezTo>
                  <a:pt x="467" y="1374"/>
                  <a:pt x="463" y="1374"/>
                  <a:pt x="464" y="1378"/>
                </a:cubicBezTo>
                <a:cubicBezTo>
                  <a:pt x="459" y="1375"/>
                  <a:pt x="450" y="1376"/>
                  <a:pt x="449" y="1368"/>
                </a:cubicBezTo>
                <a:cubicBezTo>
                  <a:pt x="452" y="1368"/>
                  <a:pt x="453" y="1370"/>
                  <a:pt x="456" y="1370"/>
                </a:cubicBezTo>
                <a:cubicBezTo>
                  <a:pt x="456" y="1366"/>
                  <a:pt x="451" y="1368"/>
                  <a:pt x="451" y="1365"/>
                </a:cubicBezTo>
                <a:cubicBezTo>
                  <a:pt x="451" y="1362"/>
                  <a:pt x="451" y="1358"/>
                  <a:pt x="455" y="1358"/>
                </a:cubicBezTo>
                <a:cubicBezTo>
                  <a:pt x="456" y="1354"/>
                  <a:pt x="453" y="1354"/>
                  <a:pt x="453" y="1349"/>
                </a:cubicBezTo>
                <a:cubicBezTo>
                  <a:pt x="456" y="1350"/>
                  <a:pt x="456" y="1348"/>
                  <a:pt x="456" y="1346"/>
                </a:cubicBezTo>
                <a:cubicBezTo>
                  <a:pt x="460" y="1346"/>
                  <a:pt x="463" y="1346"/>
                  <a:pt x="466" y="1346"/>
                </a:cubicBezTo>
                <a:close/>
                <a:moveTo>
                  <a:pt x="486" y="1346"/>
                </a:moveTo>
                <a:cubicBezTo>
                  <a:pt x="486" y="1349"/>
                  <a:pt x="484" y="1349"/>
                  <a:pt x="485" y="1352"/>
                </a:cubicBezTo>
                <a:cubicBezTo>
                  <a:pt x="479" y="1353"/>
                  <a:pt x="478" y="1350"/>
                  <a:pt x="475" y="1349"/>
                </a:cubicBezTo>
                <a:cubicBezTo>
                  <a:pt x="475" y="1344"/>
                  <a:pt x="482" y="1346"/>
                  <a:pt x="486" y="1346"/>
                </a:cubicBezTo>
                <a:close/>
                <a:moveTo>
                  <a:pt x="528" y="1349"/>
                </a:moveTo>
                <a:cubicBezTo>
                  <a:pt x="526" y="1349"/>
                  <a:pt x="524" y="1349"/>
                  <a:pt x="522" y="1349"/>
                </a:cubicBezTo>
                <a:cubicBezTo>
                  <a:pt x="521" y="1355"/>
                  <a:pt x="530" y="1355"/>
                  <a:pt x="528" y="1349"/>
                </a:cubicBezTo>
                <a:close/>
                <a:moveTo>
                  <a:pt x="1492" y="1357"/>
                </a:moveTo>
                <a:cubicBezTo>
                  <a:pt x="1491" y="1360"/>
                  <a:pt x="1488" y="1361"/>
                  <a:pt x="1486" y="1362"/>
                </a:cubicBezTo>
                <a:cubicBezTo>
                  <a:pt x="1482" y="1362"/>
                  <a:pt x="1480" y="1357"/>
                  <a:pt x="1477" y="1360"/>
                </a:cubicBezTo>
                <a:cubicBezTo>
                  <a:pt x="1475" y="1352"/>
                  <a:pt x="1483" y="1356"/>
                  <a:pt x="1486" y="1357"/>
                </a:cubicBezTo>
                <a:cubicBezTo>
                  <a:pt x="1488" y="1352"/>
                  <a:pt x="1481" y="1356"/>
                  <a:pt x="1483" y="1351"/>
                </a:cubicBezTo>
                <a:cubicBezTo>
                  <a:pt x="1489" y="1345"/>
                  <a:pt x="1489" y="1355"/>
                  <a:pt x="1492" y="1357"/>
                </a:cubicBezTo>
                <a:close/>
                <a:moveTo>
                  <a:pt x="698" y="1351"/>
                </a:moveTo>
                <a:cubicBezTo>
                  <a:pt x="701" y="1349"/>
                  <a:pt x="700" y="1353"/>
                  <a:pt x="701" y="1354"/>
                </a:cubicBezTo>
                <a:cubicBezTo>
                  <a:pt x="703" y="1355"/>
                  <a:pt x="708" y="1357"/>
                  <a:pt x="708" y="1362"/>
                </a:cubicBezTo>
                <a:cubicBezTo>
                  <a:pt x="702" y="1365"/>
                  <a:pt x="701" y="1359"/>
                  <a:pt x="695" y="1358"/>
                </a:cubicBezTo>
                <a:cubicBezTo>
                  <a:pt x="695" y="1355"/>
                  <a:pt x="697" y="1354"/>
                  <a:pt x="698" y="1351"/>
                </a:cubicBezTo>
                <a:close/>
                <a:moveTo>
                  <a:pt x="1382" y="1354"/>
                </a:moveTo>
                <a:cubicBezTo>
                  <a:pt x="1392" y="1356"/>
                  <a:pt x="1389" y="1367"/>
                  <a:pt x="1386" y="1374"/>
                </a:cubicBezTo>
                <a:cubicBezTo>
                  <a:pt x="1380" y="1375"/>
                  <a:pt x="1380" y="1370"/>
                  <a:pt x="1375" y="1370"/>
                </a:cubicBezTo>
                <a:cubicBezTo>
                  <a:pt x="1377" y="1364"/>
                  <a:pt x="1377" y="1357"/>
                  <a:pt x="1382" y="1354"/>
                </a:cubicBezTo>
                <a:close/>
                <a:moveTo>
                  <a:pt x="1428" y="1373"/>
                </a:moveTo>
                <a:cubicBezTo>
                  <a:pt x="1423" y="1372"/>
                  <a:pt x="1421" y="1376"/>
                  <a:pt x="1416" y="1374"/>
                </a:cubicBezTo>
                <a:cubicBezTo>
                  <a:pt x="1411" y="1367"/>
                  <a:pt x="1413" y="1358"/>
                  <a:pt x="1424" y="1358"/>
                </a:cubicBezTo>
                <a:cubicBezTo>
                  <a:pt x="1425" y="1363"/>
                  <a:pt x="1430" y="1365"/>
                  <a:pt x="1428" y="1373"/>
                </a:cubicBezTo>
                <a:close/>
                <a:moveTo>
                  <a:pt x="1343" y="1362"/>
                </a:moveTo>
                <a:cubicBezTo>
                  <a:pt x="1341" y="1360"/>
                  <a:pt x="1338" y="1363"/>
                  <a:pt x="1338" y="1363"/>
                </a:cubicBezTo>
                <a:cubicBezTo>
                  <a:pt x="1336" y="1368"/>
                  <a:pt x="1346" y="1365"/>
                  <a:pt x="1343" y="1362"/>
                </a:cubicBezTo>
                <a:close/>
                <a:moveTo>
                  <a:pt x="566" y="1368"/>
                </a:moveTo>
                <a:cubicBezTo>
                  <a:pt x="566" y="1372"/>
                  <a:pt x="568" y="1373"/>
                  <a:pt x="573" y="1373"/>
                </a:cubicBezTo>
                <a:cubicBezTo>
                  <a:pt x="573" y="1366"/>
                  <a:pt x="570" y="1366"/>
                  <a:pt x="566" y="1368"/>
                </a:cubicBezTo>
                <a:close/>
                <a:moveTo>
                  <a:pt x="1033" y="1366"/>
                </a:moveTo>
                <a:cubicBezTo>
                  <a:pt x="1036" y="1366"/>
                  <a:pt x="1038" y="1366"/>
                  <a:pt x="1041" y="1366"/>
                </a:cubicBezTo>
                <a:cubicBezTo>
                  <a:pt x="1043" y="1372"/>
                  <a:pt x="1030" y="1374"/>
                  <a:pt x="1033" y="1366"/>
                </a:cubicBezTo>
                <a:close/>
                <a:moveTo>
                  <a:pt x="422" y="1374"/>
                </a:moveTo>
                <a:cubicBezTo>
                  <a:pt x="422" y="1372"/>
                  <a:pt x="424" y="1371"/>
                  <a:pt x="422" y="1370"/>
                </a:cubicBezTo>
                <a:cubicBezTo>
                  <a:pt x="421" y="1371"/>
                  <a:pt x="419" y="1373"/>
                  <a:pt x="422" y="1374"/>
                </a:cubicBezTo>
                <a:close/>
                <a:moveTo>
                  <a:pt x="429" y="1370"/>
                </a:moveTo>
                <a:cubicBezTo>
                  <a:pt x="432" y="1368"/>
                  <a:pt x="433" y="1372"/>
                  <a:pt x="434" y="1373"/>
                </a:cubicBezTo>
                <a:cubicBezTo>
                  <a:pt x="436" y="1373"/>
                  <a:pt x="439" y="1372"/>
                  <a:pt x="440" y="1373"/>
                </a:cubicBezTo>
                <a:cubicBezTo>
                  <a:pt x="441" y="1373"/>
                  <a:pt x="440" y="1375"/>
                  <a:pt x="440" y="1376"/>
                </a:cubicBezTo>
                <a:cubicBezTo>
                  <a:pt x="441" y="1378"/>
                  <a:pt x="444" y="1377"/>
                  <a:pt x="444" y="1381"/>
                </a:cubicBezTo>
                <a:cubicBezTo>
                  <a:pt x="440" y="1376"/>
                  <a:pt x="428" y="1380"/>
                  <a:pt x="429" y="1370"/>
                </a:cubicBezTo>
                <a:close/>
                <a:moveTo>
                  <a:pt x="1473" y="1376"/>
                </a:moveTo>
                <a:cubicBezTo>
                  <a:pt x="1469" y="1376"/>
                  <a:pt x="1466" y="1376"/>
                  <a:pt x="1464" y="1374"/>
                </a:cubicBezTo>
                <a:cubicBezTo>
                  <a:pt x="1466" y="1372"/>
                  <a:pt x="1474" y="1369"/>
                  <a:pt x="1473" y="1376"/>
                </a:cubicBezTo>
                <a:close/>
                <a:moveTo>
                  <a:pt x="1145" y="1373"/>
                </a:moveTo>
                <a:cubicBezTo>
                  <a:pt x="1147" y="1373"/>
                  <a:pt x="1148" y="1373"/>
                  <a:pt x="1150" y="1373"/>
                </a:cubicBezTo>
                <a:cubicBezTo>
                  <a:pt x="1151" y="1376"/>
                  <a:pt x="1153" y="1379"/>
                  <a:pt x="1153" y="1384"/>
                </a:cubicBezTo>
                <a:cubicBezTo>
                  <a:pt x="1150" y="1386"/>
                  <a:pt x="1148" y="1388"/>
                  <a:pt x="1142" y="1387"/>
                </a:cubicBezTo>
                <a:cubicBezTo>
                  <a:pt x="1140" y="1380"/>
                  <a:pt x="1144" y="1377"/>
                  <a:pt x="1145" y="1373"/>
                </a:cubicBezTo>
                <a:close/>
                <a:moveTo>
                  <a:pt x="519" y="1395"/>
                </a:moveTo>
                <a:cubicBezTo>
                  <a:pt x="517" y="1397"/>
                  <a:pt x="518" y="1401"/>
                  <a:pt x="514" y="1401"/>
                </a:cubicBezTo>
                <a:cubicBezTo>
                  <a:pt x="511" y="1403"/>
                  <a:pt x="512" y="1398"/>
                  <a:pt x="511" y="1398"/>
                </a:cubicBezTo>
                <a:cubicBezTo>
                  <a:pt x="507" y="1397"/>
                  <a:pt x="503" y="1398"/>
                  <a:pt x="500" y="1395"/>
                </a:cubicBezTo>
                <a:cubicBezTo>
                  <a:pt x="499" y="1394"/>
                  <a:pt x="498" y="1393"/>
                  <a:pt x="497" y="1392"/>
                </a:cubicBezTo>
                <a:cubicBezTo>
                  <a:pt x="496" y="1391"/>
                  <a:pt x="497" y="1388"/>
                  <a:pt x="497" y="1387"/>
                </a:cubicBezTo>
                <a:cubicBezTo>
                  <a:pt x="496" y="1386"/>
                  <a:pt x="491" y="1384"/>
                  <a:pt x="492" y="1379"/>
                </a:cubicBezTo>
                <a:cubicBezTo>
                  <a:pt x="494" y="1379"/>
                  <a:pt x="493" y="1376"/>
                  <a:pt x="493" y="1374"/>
                </a:cubicBezTo>
                <a:cubicBezTo>
                  <a:pt x="495" y="1375"/>
                  <a:pt x="498" y="1375"/>
                  <a:pt x="500" y="1376"/>
                </a:cubicBezTo>
                <a:cubicBezTo>
                  <a:pt x="500" y="1376"/>
                  <a:pt x="499" y="1377"/>
                  <a:pt x="500" y="1378"/>
                </a:cubicBezTo>
                <a:cubicBezTo>
                  <a:pt x="500" y="1378"/>
                  <a:pt x="505" y="1378"/>
                  <a:pt x="506" y="1379"/>
                </a:cubicBezTo>
                <a:cubicBezTo>
                  <a:pt x="506" y="1380"/>
                  <a:pt x="505" y="1382"/>
                  <a:pt x="506" y="1382"/>
                </a:cubicBezTo>
                <a:cubicBezTo>
                  <a:pt x="506" y="1383"/>
                  <a:pt x="509" y="1383"/>
                  <a:pt x="509" y="1384"/>
                </a:cubicBezTo>
                <a:cubicBezTo>
                  <a:pt x="510" y="1384"/>
                  <a:pt x="509" y="1387"/>
                  <a:pt x="509" y="1387"/>
                </a:cubicBezTo>
                <a:cubicBezTo>
                  <a:pt x="511" y="1388"/>
                  <a:pt x="514" y="1389"/>
                  <a:pt x="514" y="1393"/>
                </a:cubicBezTo>
                <a:cubicBezTo>
                  <a:pt x="514" y="1395"/>
                  <a:pt x="517" y="1395"/>
                  <a:pt x="519" y="1395"/>
                </a:cubicBezTo>
                <a:close/>
                <a:moveTo>
                  <a:pt x="1350" y="1379"/>
                </a:moveTo>
                <a:cubicBezTo>
                  <a:pt x="1359" y="1381"/>
                  <a:pt x="1344" y="1387"/>
                  <a:pt x="1350" y="1379"/>
                </a:cubicBezTo>
                <a:close/>
                <a:moveTo>
                  <a:pt x="445" y="1384"/>
                </a:moveTo>
                <a:cubicBezTo>
                  <a:pt x="447" y="1390"/>
                  <a:pt x="428" y="1387"/>
                  <a:pt x="430" y="1382"/>
                </a:cubicBezTo>
                <a:cubicBezTo>
                  <a:pt x="432" y="1384"/>
                  <a:pt x="432" y="1381"/>
                  <a:pt x="433" y="1381"/>
                </a:cubicBezTo>
                <a:cubicBezTo>
                  <a:pt x="434" y="1381"/>
                  <a:pt x="434" y="1382"/>
                  <a:pt x="434" y="1382"/>
                </a:cubicBezTo>
                <a:cubicBezTo>
                  <a:pt x="437" y="1382"/>
                  <a:pt x="443" y="1381"/>
                  <a:pt x="445" y="1384"/>
                </a:cubicBezTo>
                <a:close/>
                <a:moveTo>
                  <a:pt x="1182" y="1389"/>
                </a:moveTo>
                <a:cubicBezTo>
                  <a:pt x="1186" y="1389"/>
                  <a:pt x="1187" y="1392"/>
                  <a:pt x="1188" y="1387"/>
                </a:cubicBezTo>
                <a:cubicBezTo>
                  <a:pt x="1186" y="1385"/>
                  <a:pt x="1183" y="1385"/>
                  <a:pt x="1182" y="1389"/>
                </a:cubicBezTo>
                <a:close/>
                <a:moveTo>
                  <a:pt x="439" y="1389"/>
                </a:moveTo>
                <a:cubicBezTo>
                  <a:pt x="446" y="1388"/>
                  <a:pt x="446" y="1394"/>
                  <a:pt x="452" y="1395"/>
                </a:cubicBezTo>
                <a:cubicBezTo>
                  <a:pt x="455" y="1398"/>
                  <a:pt x="445" y="1400"/>
                  <a:pt x="449" y="1404"/>
                </a:cubicBezTo>
                <a:cubicBezTo>
                  <a:pt x="449" y="1405"/>
                  <a:pt x="452" y="1404"/>
                  <a:pt x="452" y="1404"/>
                </a:cubicBezTo>
                <a:cubicBezTo>
                  <a:pt x="452" y="1408"/>
                  <a:pt x="448" y="1409"/>
                  <a:pt x="451" y="1411"/>
                </a:cubicBezTo>
                <a:cubicBezTo>
                  <a:pt x="453" y="1415"/>
                  <a:pt x="441" y="1413"/>
                  <a:pt x="447" y="1416"/>
                </a:cubicBezTo>
                <a:cubicBezTo>
                  <a:pt x="442" y="1420"/>
                  <a:pt x="437" y="1413"/>
                  <a:pt x="438" y="1406"/>
                </a:cubicBezTo>
                <a:cubicBezTo>
                  <a:pt x="441" y="1405"/>
                  <a:pt x="442" y="1404"/>
                  <a:pt x="444" y="1403"/>
                </a:cubicBezTo>
                <a:cubicBezTo>
                  <a:pt x="443" y="1401"/>
                  <a:pt x="441" y="1401"/>
                  <a:pt x="441" y="1398"/>
                </a:cubicBezTo>
                <a:cubicBezTo>
                  <a:pt x="440" y="1398"/>
                  <a:pt x="438" y="1398"/>
                  <a:pt x="437" y="1398"/>
                </a:cubicBezTo>
                <a:cubicBezTo>
                  <a:pt x="436" y="1395"/>
                  <a:pt x="436" y="1393"/>
                  <a:pt x="436" y="1390"/>
                </a:cubicBezTo>
                <a:cubicBezTo>
                  <a:pt x="438" y="1390"/>
                  <a:pt x="439" y="1390"/>
                  <a:pt x="439" y="1389"/>
                </a:cubicBezTo>
                <a:close/>
                <a:moveTo>
                  <a:pt x="918" y="1393"/>
                </a:moveTo>
                <a:cubicBezTo>
                  <a:pt x="920" y="1401"/>
                  <a:pt x="915" y="1403"/>
                  <a:pt x="914" y="1408"/>
                </a:cubicBezTo>
                <a:cubicBezTo>
                  <a:pt x="911" y="1405"/>
                  <a:pt x="906" y="1406"/>
                  <a:pt x="901" y="1406"/>
                </a:cubicBezTo>
                <a:cubicBezTo>
                  <a:pt x="900" y="1405"/>
                  <a:pt x="900" y="1402"/>
                  <a:pt x="898" y="1401"/>
                </a:cubicBezTo>
                <a:cubicBezTo>
                  <a:pt x="896" y="1391"/>
                  <a:pt x="904" y="1386"/>
                  <a:pt x="912" y="1389"/>
                </a:cubicBezTo>
                <a:cubicBezTo>
                  <a:pt x="912" y="1389"/>
                  <a:pt x="912" y="1392"/>
                  <a:pt x="912" y="1392"/>
                </a:cubicBezTo>
                <a:cubicBezTo>
                  <a:pt x="913" y="1393"/>
                  <a:pt x="916" y="1393"/>
                  <a:pt x="918" y="1393"/>
                </a:cubicBezTo>
                <a:close/>
                <a:moveTo>
                  <a:pt x="1723" y="1390"/>
                </a:moveTo>
                <a:cubicBezTo>
                  <a:pt x="1728" y="1391"/>
                  <a:pt x="1733" y="1392"/>
                  <a:pt x="1734" y="1397"/>
                </a:cubicBezTo>
                <a:cubicBezTo>
                  <a:pt x="1730" y="1400"/>
                  <a:pt x="1724" y="1397"/>
                  <a:pt x="1721" y="1395"/>
                </a:cubicBezTo>
                <a:cubicBezTo>
                  <a:pt x="1722" y="1394"/>
                  <a:pt x="1723" y="1392"/>
                  <a:pt x="1723" y="1390"/>
                </a:cubicBezTo>
                <a:close/>
                <a:moveTo>
                  <a:pt x="621" y="1395"/>
                </a:moveTo>
                <a:cubicBezTo>
                  <a:pt x="622" y="1400"/>
                  <a:pt x="617" y="1399"/>
                  <a:pt x="619" y="1406"/>
                </a:cubicBezTo>
                <a:cubicBezTo>
                  <a:pt x="615" y="1406"/>
                  <a:pt x="614" y="1404"/>
                  <a:pt x="611" y="1403"/>
                </a:cubicBezTo>
                <a:cubicBezTo>
                  <a:pt x="609" y="1394"/>
                  <a:pt x="617" y="1390"/>
                  <a:pt x="621" y="1395"/>
                </a:cubicBezTo>
                <a:close/>
                <a:moveTo>
                  <a:pt x="1774" y="1393"/>
                </a:moveTo>
                <a:cubicBezTo>
                  <a:pt x="1774" y="1395"/>
                  <a:pt x="1773" y="1398"/>
                  <a:pt x="1773" y="1398"/>
                </a:cubicBezTo>
                <a:cubicBezTo>
                  <a:pt x="1772" y="1398"/>
                  <a:pt x="1770" y="1396"/>
                  <a:pt x="1768" y="1397"/>
                </a:cubicBezTo>
                <a:cubicBezTo>
                  <a:pt x="1765" y="1397"/>
                  <a:pt x="1761" y="1397"/>
                  <a:pt x="1755" y="1398"/>
                </a:cubicBezTo>
                <a:cubicBezTo>
                  <a:pt x="1755" y="1398"/>
                  <a:pt x="1750" y="1401"/>
                  <a:pt x="1749" y="1400"/>
                </a:cubicBezTo>
                <a:cubicBezTo>
                  <a:pt x="1749" y="1400"/>
                  <a:pt x="1749" y="1398"/>
                  <a:pt x="1749" y="1398"/>
                </a:cubicBezTo>
                <a:cubicBezTo>
                  <a:pt x="1747" y="1398"/>
                  <a:pt x="1746" y="1400"/>
                  <a:pt x="1746" y="1400"/>
                </a:cubicBezTo>
                <a:cubicBezTo>
                  <a:pt x="1743" y="1399"/>
                  <a:pt x="1741" y="1397"/>
                  <a:pt x="1738" y="1398"/>
                </a:cubicBezTo>
                <a:cubicBezTo>
                  <a:pt x="1738" y="1397"/>
                  <a:pt x="1738" y="1395"/>
                  <a:pt x="1739" y="1393"/>
                </a:cubicBezTo>
                <a:cubicBezTo>
                  <a:pt x="1753" y="1389"/>
                  <a:pt x="1759" y="1395"/>
                  <a:pt x="1774" y="1393"/>
                </a:cubicBezTo>
                <a:close/>
                <a:moveTo>
                  <a:pt x="1291" y="1395"/>
                </a:moveTo>
                <a:cubicBezTo>
                  <a:pt x="1290" y="1401"/>
                  <a:pt x="1303" y="1399"/>
                  <a:pt x="1300" y="1393"/>
                </a:cubicBezTo>
                <a:cubicBezTo>
                  <a:pt x="1296" y="1393"/>
                  <a:pt x="1293" y="1393"/>
                  <a:pt x="1291" y="1395"/>
                </a:cubicBezTo>
                <a:close/>
                <a:moveTo>
                  <a:pt x="1693" y="1398"/>
                </a:moveTo>
                <a:cubicBezTo>
                  <a:pt x="1688" y="1397"/>
                  <a:pt x="1687" y="1401"/>
                  <a:pt x="1681" y="1400"/>
                </a:cubicBezTo>
                <a:cubicBezTo>
                  <a:pt x="1681" y="1398"/>
                  <a:pt x="1681" y="1397"/>
                  <a:pt x="1681" y="1395"/>
                </a:cubicBezTo>
                <a:cubicBezTo>
                  <a:pt x="1684" y="1392"/>
                  <a:pt x="1694" y="1392"/>
                  <a:pt x="1693" y="1398"/>
                </a:cubicBezTo>
                <a:close/>
                <a:moveTo>
                  <a:pt x="1797" y="1397"/>
                </a:moveTo>
                <a:cubicBezTo>
                  <a:pt x="1800" y="1391"/>
                  <a:pt x="1787" y="1393"/>
                  <a:pt x="1787" y="1395"/>
                </a:cubicBezTo>
                <a:cubicBezTo>
                  <a:pt x="1789" y="1397"/>
                  <a:pt x="1793" y="1397"/>
                  <a:pt x="1797" y="1397"/>
                </a:cubicBezTo>
                <a:close/>
                <a:moveTo>
                  <a:pt x="651" y="1395"/>
                </a:moveTo>
                <a:cubicBezTo>
                  <a:pt x="653" y="1395"/>
                  <a:pt x="656" y="1395"/>
                  <a:pt x="659" y="1395"/>
                </a:cubicBezTo>
                <a:cubicBezTo>
                  <a:pt x="659" y="1401"/>
                  <a:pt x="664" y="1403"/>
                  <a:pt x="664" y="1409"/>
                </a:cubicBezTo>
                <a:cubicBezTo>
                  <a:pt x="661" y="1409"/>
                  <a:pt x="657" y="1409"/>
                  <a:pt x="654" y="1409"/>
                </a:cubicBezTo>
                <a:cubicBezTo>
                  <a:pt x="654" y="1407"/>
                  <a:pt x="655" y="1405"/>
                  <a:pt x="654" y="1403"/>
                </a:cubicBezTo>
                <a:cubicBezTo>
                  <a:pt x="653" y="1400"/>
                  <a:pt x="649" y="1401"/>
                  <a:pt x="651" y="1395"/>
                </a:cubicBezTo>
                <a:close/>
                <a:moveTo>
                  <a:pt x="1027" y="1401"/>
                </a:moveTo>
                <a:cubicBezTo>
                  <a:pt x="1023" y="1405"/>
                  <a:pt x="1019" y="1401"/>
                  <a:pt x="1014" y="1401"/>
                </a:cubicBezTo>
                <a:cubicBezTo>
                  <a:pt x="1014" y="1393"/>
                  <a:pt x="1026" y="1394"/>
                  <a:pt x="1027" y="1401"/>
                </a:cubicBezTo>
                <a:close/>
                <a:moveTo>
                  <a:pt x="1330" y="1395"/>
                </a:moveTo>
                <a:cubicBezTo>
                  <a:pt x="1333" y="1395"/>
                  <a:pt x="1336" y="1395"/>
                  <a:pt x="1339" y="1395"/>
                </a:cubicBezTo>
                <a:cubicBezTo>
                  <a:pt x="1340" y="1401"/>
                  <a:pt x="1337" y="1405"/>
                  <a:pt x="1331" y="1404"/>
                </a:cubicBezTo>
                <a:cubicBezTo>
                  <a:pt x="1329" y="1400"/>
                  <a:pt x="1332" y="1400"/>
                  <a:pt x="1330" y="1395"/>
                </a:cubicBezTo>
                <a:close/>
                <a:moveTo>
                  <a:pt x="1852" y="1398"/>
                </a:moveTo>
                <a:cubicBezTo>
                  <a:pt x="1854" y="1399"/>
                  <a:pt x="1855" y="1400"/>
                  <a:pt x="1858" y="1400"/>
                </a:cubicBezTo>
                <a:cubicBezTo>
                  <a:pt x="1859" y="1394"/>
                  <a:pt x="1852" y="1394"/>
                  <a:pt x="1852" y="1398"/>
                </a:cubicBezTo>
                <a:close/>
                <a:moveTo>
                  <a:pt x="962" y="1406"/>
                </a:moveTo>
                <a:cubicBezTo>
                  <a:pt x="955" y="1406"/>
                  <a:pt x="949" y="1406"/>
                  <a:pt x="945" y="1404"/>
                </a:cubicBezTo>
                <a:cubicBezTo>
                  <a:pt x="945" y="1403"/>
                  <a:pt x="945" y="1401"/>
                  <a:pt x="945" y="1400"/>
                </a:cubicBezTo>
                <a:cubicBezTo>
                  <a:pt x="949" y="1397"/>
                  <a:pt x="954" y="1398"/>
                  <a:pt x="959" y="1401"/>
                </a:cubicBezTo>
                <a:cubicBezTo>
                  <a:pt x="960" y="1402"/>
                  <a:pt x="962" y="1403"/>
                  <a:pt x="962" y="1406"/>
                </a:cubicBezTo>
                <a:close/>
                <a:moveTo>
                  <a:pt x="1395" y="1401"/>
                </a:moveTo>
                <a:cubicBezTo>
                  <a:pt x="1398" y="1403"/>
                  <a:pt x="1400" y="1401"/>
                  <a:pt x="1404" y="1403"/>
                </a:cubicBezTo>
                <a:cubicBezTo>
                  <a:pt x="1405" y="1398"/>
                  <a:pt x="1395" y="1396"/>
                  <a:pt x="1395" y="1401"/>
                </a:cubicBezTo>
                <a:close/>
                <a:moveTo>
                  <a:pt x="603" y="1412"/>
                </a:moveTo>
                <a:cubicBezTo>
                  <a:pt x="604" y="1414"/>
                  <a:pt x="606" y="1413"/>
                  <a:pt x="606" y="1416"/>
                </a:cubicBezTo>
                <a:cubicBezTo>
                  <a:pt x="608" y="1415"/>
                  <a:pt x="608" y="1412"/>
                  <a:pt x="611" y="1412"/>
                </a:cubicBezTo>
                <a:cubicBezTo>
                  <a:pt x="614" y="1415"/>
                  <a:pt x="611" y="1419"/>
                  <a:pt x="606" y="1419"/>
                </a:cubicBezTo>
                <a:cubicBezTo>
                  <a:pt x="607" y="1423"/>
                  <a:pt x="613" y="1426"/>
                  <a:pt x="605" y="1427"/>
                </a:cubicBezTo>
                <a:cubicBezTo>
                  <a:pt x="605" y="1423"/>
                  <a:pt x="608" y="1421"/>
                  <a:pt x="602" y="1422"/>
                </a:cubicBezTo>
                <a:cubicBezTo>
                  <a:pt x="602" y="1420"/>
                  <a:pt x="604" y="1421"/>
                  <a:pt x="605" y="1420"/>
                </a:cubicBezTo>
                <a:cubicBezTo>
                  <a:pt x="605" y="1419"/>
                  <a:pt x="603" y="1419"/>
                  <a:pt x="603" y="1417"/>
                </a:cubicBezTo>
                <a:cubicBezTo>
                  <a:pt x="600" y="1420"/>
                  <a:pt x="601" y="1421"/>
                  <a:pt x="602" y="1425"/>
                </a:cubicBezTo>
                <a:cubicBezTo>
                  <a:pt x="602" y="1429"/>
                  <a:pt x="608" y="1426"/>
                  <a:pt x="607" y="1431"/>
                </a:cubicBezTo>
                <a:cubicBezTo>
                  <a:pt x="600" y="1430"/>
                  <a:pt x="601" y="1433"/>
                  <a:pt x="602" y="1438"/>
                </a:cubicBezTo>
                <a:cubicBezTo>
                  <a:pt x="599" y="1438"/>
                  <a:pt x="598" y="1437"/>
                  <a:pt x="596" y="1436"/>
                </a:cubicBezTo>
                <a:cubicBezTo>
                  <a:pt x="595" y="1433"/>
                  <a:pt x="599" y="1434"/>
                  <a:pt x="599" y="1431"/>
                </a:cubicBezTo>
                <a:cubicBezTo>
                  <a:pt x="599" y="1428"/>
                  <a:pt x="595" y="1432"/>
                  <a:pt x="594" y="1431"/>
                </a:cubicBezTo>
                <a:cubicBezTo>
                  <a:pt x="593" y="1430"/>
                  <a:pt x="593" y="1432"/>
                  <a:pt x="590" y="1431"/>
                </a:cubicBezTo>
                <a:cubicBezTo>
                  <a:pt x="588" y="1431"/>
                  <a:pt x="587" y="1429"/>
                  <a:pt x="585" y="1430"/>
                </a:cubicBezTo>
                <a:cubicBezTo>
                  <a:pt x="585" y="1425"/>
                  <a:pt x="591" y="1427"/>
                  <a:pt x="596" y="1427"/>
                </a:cubicBezTo>
                <a:cubicBezTo>
                  <a:pt x="595" y="1425"/>
                  <a:pt x="592" y="1425"/>
                  <a:pt x="590" y="1425"/>
                </a:cubicBezTo>
                <a:cubicBezTo>
                  <a:pt x="589" y="1422"/>
                  <a:pt x="586" y="1421"/>
                  <a:pt x="586" y="1417"/>
                </a:cubicBezTo>
                <a:cubicBezTo>
                  <a:pt x="583" y="1417"/>
                  <a:pt x="581" y="1417"/>
                  <a:pt x="582" y="1420"/>
                </a:cubicBezTo>
                <a:cubicBezTo>
                  <a:pt x="578" y="1419"/>
                  <a:pt x="583" y="1413"/>
                  <a:pt x="583" y="1411"/>
                </a:cubicBezTo>
                <a:cubicBezTo>
                  <a:pt x="582" y="1408"/>
                  <a:pt x="579" y="1407"/>
                  <a:pt x="580" y="1403"/>
                </a:cubicBezTo>
                <a:cubicBezTo>
                  <a:pt x="582" y="1400"/>
                  <a:pt x="586" y="1399"/>
                  <a:pt x="592" y="1400"/>
                </a:cubicBezTo>
                <a:cubicBezTo>
                  <a:pt x="593" y="1405"/>
                  <a:pt x="603" y="1403"/>
                  <a:pt x="603" y="1409"/>
                </a:cubicBezTo>
                <a:cubicBezTo>
                  <a:pt x="605" y="1409"/>
                  <a:pt x="607" y="1410"/>
                  <a:pt x="608" y="1408"/>
                </a:cubicBezTo>
                <a:cubicBezTo>
                  <a:pt x="612" y="1412"/>
                  <a:pt x="605" y="1411"/>
                  <a:pt x="603" y="1412"/>
                </a:cubicBezTo>
                <a:close/>
                <a:moveTo>
                  <a:pt x="842" y="1401"/>
                </a:moveTo>
                <a:cubicBezTo>
                  <a:pt x="842" y="1404"/>
                  <a:pt x="840" y="1405"/>
                  <a:pt x="841" y="1408"/>
                </a:cubicBezTo>
                <a:cubicBezTo>
                  <a:pt x="838" y="1408"/>
                  <a:pt x="835" y="1408"/>
                  <a:pt x="833" y="1408"/>
                </a:cubicBezTo>
                <a:cubicBezTo>
                  <a:pt x="833" y="1406"/>
                  <a:pt x="833" y="1403"/>
                  <a:pt x="833" y="1401"/>
                </a:cubicBezTo>
                <a:cubicBezTo>
                  <a:pt x="835" y="1399"/>
                  <a:pt x="840" y="1399"/>
                  <a:pt x="842" y="1401"/>
                </a:cubicBezTo>
                <a:close/>
                <a:moveTo>
                  <a:pt x="1504" y="1403"/>
                </a:moveTo>
                <a:cubicBezTo>
                  <a:pt x="1506" y="1405"/>
                  <a:pt x="1511" y="1405"/>
                  <a:pt x="1511" y="1401"/>
                </a:cubicBezTo>
                <a:cubicBezTo>
                  <a:pt x="1510" y="1399"/>
                  <a:pt x="1504" y="1399"/>
                  <a:pt x="1504" y="1403"/>
                </a:cubicBezTo>
                <a:close/>
                <a:moveTo>
                  <a:pt x="1616" y="1400"/>
                </a:moveTo>
                <a:cubicBezTo>
                  <a:pt x="1622" y="1399"/>
                  <a:pt x="1625" y="1402"/>
                  <a:pt x="1623" y="1409"/>
                </a:cubicBezTo>
                <a:cubicBezTo>
                  <a:pt x="1619" y="1409"/>
                  <a:pt x="1615" y="1409"/>
                  <a:pt x="1611" y="1409"/>
                </a:cubicBezTo>
                <a:cubicBezTo>
                  <a:pt x="1610" y="1404"/>
                  <a:pt x="1616" y="1406"/>
                  <a:pt x="1616" y="1400"/>
                </a:cubicBezTo>
                <a:close/>
                <a:moveTo>
                  <a:pt x="1123" y="1403"/>
                </a:moveTo>
                <a:cubicBezTo>
                  <a:pt x="1129" y="1404"/>
                  <a:pt x="1124" y="1410"/>
                  <a:pt x="1119" y="1409"/>
                </a:cubicBezTo>
                <a:cubicBezTo>
                  <a:pt x="1119" y="1408"/>
                  <a:pt x="1119" y="1406"/>
                  <a:pt x="1119" y="1404"/>
                </a:cubicBezTo>
                <a:cubicBezTo>
                  <a:pt x="1121" y="1405"/>
                  <a:pt x="1123" y="1405"/>
                  <a:pt x="1123" y="1403"/>
                </a:cubicBezTo>
                <a:close/>
                <a:moveTo>
                  <a:pt x="407" y="1404"/>
                </a:moveTo>
                <a:cubicBezTo>
                  <a:pt x="414" y="1406"/>
                  <a:pt x="406" y="1414"/>
                  <a:pt x="407" y="1404"/>
                </a:cubicBezTo>
                <a:close/>
                <a:moveTo>
                  <a:pt x="704" y="1406"/>
                </a:moveTo>
                <a:cubicBezTo>
                  <a:pt x="702" y="1405"/>
                  <a:pt x="700" y="1404"/>
                  <a:pt x="696" y="1404"/>
                </a:cubicBezTo>
                <a:cubicBezTo>
                  <a:pt x="695" y="1410"/>
                  <a:pt x="704" y="1411"/>
                  <a:pt x="704" y="1406"/>
                </a:cubicBezTo>
                <a:close/>
                <a:moveTo>
                  <a:pt x="876" y="1408"/>
                </a:moveTo>
                <a:cubicBezTo>
                  <a:pt x="878" y="1409"/>
                  <a:pt x="884" y="1409"/>
                  <a:pt x="884" y="1404"/>
                </a:cubicBezTo>
                <a:cubicBezTo>
                  <a:pt x="880" y="1404"/>
                  <a:pt x="876" y="1404"/>
                  <a:pt x="876" y="1408"/>
                </a:cubicBezTo>
                <a:close/>
                <a:moveTo>
                  <a:pt x="1561" y="1409"/>
                </a:moveTo>
                <a:cubicBezTo>
                  <a:pt x="1561" y="1414"/>
                  <a:pt x="1552" y="1413"/>
                  <a:pt x="1550" y="1411"/>
                </a:cubicBezTo>
                <a:cubicBezTo>
                  <a:pt x="1549" y="1406"/>
                  <a:pt x="1553" y="1408"/>
                  <a:pt x="1553" y="1404"/>
                </a:cubicBezTo>
                <a:cubicBezTo>
                  <a:pt x="1559" y="1403"/>
                  <a:pt x="1558" y="1408"/>
                  <a:pt x="1561" y="1409"/>
                </a:cubicBezTo>
                <a:close/>
                <a:moveTo>
                  <a:pt x="1589" y="1463"/>
                </a:moveTo>
                <a:cubicBezTo>
                  <a:pt x="1589" y="1465"/>
                  <a:pt x="1597" y="1463"/>
                  <a:pt x="1595" y="1471"/>
                </a:cubicBezTo>
                <a:cubicBezTo>
                  <a:pt x="1589" y="1472"/>
                  <a:pt x="1578" y="1474"/>
                  <a:pt x="1581" y="1465"/>
                </a:cubicBezTo>
                <a:cubicBezTo>
                  <a:pt x="1582" y="1464"/>
                  <a:pt x="1586" y="1465"/>
                  <a:pt x="1586" y="1465"/>
                </a:cubicBezTo>
                <a:cubicBezTo>
                  <a:pt x="1585" y="1461"/>
                  <a:pt x="1575" y="1463"/>
                  <a:pt x="1574" y="1465"/>
                </a:cubicBezTo>
                <a:cubicBezTo>
                  <a:pt x="1573" y="1466"/>
                  <a:pt x="1577" y="1467"/>
                  <a:pt x="1577" y="1468"/>
                </a:cubicBezTo>
                <a:cubicBezTo>
                  <a:pt x="1577" y="1470"/>
                  <a:pt x="1572" y="1471"/>
                  <a:pt x="1572" y="1474"/>
                </a:cubicBezTo>
                <a:cubicBezTo>
                  <a:pt x="1569" y="1474"/>
                  <a:pt x="1567" y="1474"/>
                  <a:pt x="1564" y="1474"/>
                </a:cubicBezTo>
                <a:cubicBezTo>
                  <a:pt x="1563" y="1472"/>
                  <a:pt x="1560" y="1457"/>
                  <a:pt x="1568" y="1460"/>
                </a:cubicBezTo>
                <a:cubicBezTo>
                  <a:pt x="1567" y="1457"/>
                  <a:pt x="1562" y="1459"/>
                  <a:pt x="1562" y="1457"/>
                </a:cubicBezTo>
                <a:cubicBezTo>
                  <a:pt x="1564" y="1451"/>
                  <a:pt x="1563" y="1442"/>
                  <a:pt x="1571" y="1443"/>
                </a:cubicBezTo>
                <a:cubicBezTo>
                  <a:pt x="1570" y="1439"/>
                  <a:pt x="1560" y="1443"/>
                  <a:pt x="1562" y="1436"/>
                </a:cubicBezTo>
                <a:cubicBezTo>
                  <a:pt x="1569" y="1437"/>
                  <a:pt x="1572" y="1429"/>
                  <a:pt x="1567" y="1427"/>
                </a:cubicBezTo>
                <a:cubicBezTo>
                  <a:pt x="1570" y="1424"/>
                  <a:pt x="1569" y="1425"/>
                  <a:pt x="1569" y="1419"/>
                </a:cubicBezTo>
                <a:cubicBezTo>
                  <a:pt x="1577" y="1420"/>
                  <a:pt x="1584" y="1416"/>
                  <a:pt x="1581" y="1409"/>
                </a:cubicBezTo>
                <a:cubicBezTo>
                  <a:pt x="1583" y="1408"/>
                  <a:pt x="1584" y="1407"/>
                  <a:pt x="1584" y="1409"/>
                </a:cubicBezTo>
                <a:cubicBezTo>
                  <a:pt x="1588" y="1408"/>
                  <a:pt x="1588" y="1403"/>
                  <a:pt x="1594" y="1404"/>
                </a:cubicBezTo>
                <a:cubicBezTo>
                  <a:pt x="1594" y="1407"/>
                  <a:pt x="1594" y="1409"/>
                  <a:pt x="1594" y="1411"/>
                </a:cubicBezTo>
                <a:cubicBezTo>
                  <a:pt x="1590" y="1411"/>
                  <a:pt x="1586" y="1412"/>
                  <a:pt x="1584" y="1414"/>
                </a:cubicBezTo>
                <a:cubicBezTo>
                  <a:pt x="1587" y="1418"/>
                  <a:pt x="1589" y="1413"/>
                  <a:pt x="1594" y="1414"/>
                </a:cubicBezTo>
                <a:cubicBezTo>
                  <a:pt x="1594" y="1414"/>
                  <a:pt x="1591" y="1417"/>
                  <a:pt x="1592" y="1417"/>
                </a:cubicBezTo>
                <a:cubicBezTo>
                  <a:pt x="1594" y="1418"/>
                  <a:pt x="1603" y="1418"/>
                  <a:pt x="1609" y="1419"/>
                </a:cubicBezTo>
                <a:cubicBezTo>
                  <a:pt x="1609" y="1420"/>
                  <a:pt x="1609" y="1421"/>
                  <a:pt x="1609" y="1422"/>
                </a:cubicBezTo>
                <a:cubicBezTo>
                  <a:pt x="1611" y="1422"/>
                  <a:pt x="1610" y="1419"/>
                  <a:pt x="1611" y="1417"/>
                </a:cubicBezTo>
                <a:cubicBezTo>
                  <a:pt x="1616" y="1418"/>
                  <a:pt x="1617" y="1415"/>
                  <a:pt x="1621" y="1416"/>
                </a:cubicBezTo>
                <a:cubicBezTo>
                  <a:pt x="1623" y="1422"/>
                  <a:pt x="1616" y="1423"/>
                  <a:pt x="1614" y="1420"/>
                </a:cubicBezTo>
                <a:cubicBezTo>
                  <a:pt x="1612" y="1424"/>
                  <a:pt x="1618" y="1425"/>
                  <a:pt x="1612" y="1425"/>
                </a:cubicBezTo>
                <a:cubicBezTo>
                  <a:pt x="1612" y="1430"/>
                  <a:pt x="1619" y="1427"/>
                  <a:pt x="1621" y="1430"/>
                </a:cubicBezTo>
                <a:cubicBezTo>
                  <a:pt x="1621" y="1433"/>
                  <a:pt x="1617" y="1431"/>
                  <a:pt x="1616" y="1435"/>
                </a:cubicBezTo>
                <a:cubicBezTo>
                  <a:pt x="1616" y="1436"/>
                  <a:pt x="1613" y="1437"/>
                  <a:pt x="1612" y="1438"/>
                </a:cubicBezTo>
                <a:cubicBezTo>
                  <a:pt x="1611" y="1443"/>
                  <a:pt x="1612" y="1445"/>
                  <a:pt x="1613" y="1449"/>
                </a:cubicBezTo>
                <a:cubicBezTo>
                  <a:pt x="1611" y="1448"/>
                  <a:pt x="1610" y="1447"/>
                  <a:pt x="1610" y="1449"/>
                </a:cubicBezTo>
                <a:cubicBezTo>
                  <a:pt x="1607" y="1448"/>
                  <a:pt x="1606" y="1446"/>
                  <a:pt x="1608" y="1444"/>
                </a:cubicBezTo>
                <a:cubicBezTo>
                  <a:pt x="1605" y="1443"/>
                  <a:pt x="1605" y="1446"/>
                  <a:pt x="1605" y="1449"/>
                </a:cubicBezTo>
                <a:cubicBezTo>
                  <a:pt x="1598" y="1448"/>
                  <a:pt x="1595" y="1452"/>
                  <a:pt x="1588" y="1450"/>
                </a:cubicBezTo>
                <a:cubicBezTo>
                  <a:pt x="1590" y="1446"/>
                  <a:pt x="1583" y="1441"/>
                  <a:pt x="1590" y="1441"/>
                </a:cubicBezTo>
                <a:cubicBezTo>
                  <a:pt x="1589" y="1439"/>
                  <a:pt x="1586" y="1440"/>
                  <a:pt x="1584" y="1439"/>
                </a:cubicBezTo>
                <a:cubicBezTo>
                  <a:pt x="1581" y="1438"/>
                  <a:pt x="1584" y="1432"/>
                  <a:pt x="1579" y="1433"/>
                </a:cubicBezTo>
                <a:cubicBezTo>
                  <a:pt x="1578" y="1429"/>
                  <a:pt x="1579" y="1423"/>
                  <a:pt x="1575" y="1424"/>
                </a:cubicBezTo>
                <a:cubicBezTo>
                  <a:pt x="1571" y="1425"/>
                  <a:pt x="1573" y="1433"/>
                  <a:pt x="1570" y="1435"/>
                </a:cubicBezTo>
                <a:cubicBezTo>
                  <a:pt x="1571" y="1437"/>
                  <a:pt x="1575" y="1438"/>
                  <a:pt x="1577" y="1439"/>
                </a:cubicBezTo>
                <a:cubicBezTo>
                  <a:pt x="1575" y="1442"/>
                  <a:pt x="1576" y="1443"/>
                  <a:pt x="1577" y="1447"/>
                </a:cubicBezTo>
                <a:cubicBezTo>
                  <a:pt x="1577" y="1448"/>
                  <a:pt x="1579" y="1449"/>
                  <a:pt x="1579" y="1449"/>
                </a:cubicBezTo>
                <a:cubicBezTo>
                  <a:pt x="1579" y="1450"/>
                  <a:pt x="1578" y="1451"/>
                  <a:pt x="1577" y="1450"/>
                </a:cubicBezTo>
                <a:cubicBezTo>
                  <a:pt x="1580" y="1456"/>
                  <a:pt x="1584" y="1457"/>
                  <a:pt x="1592" y="1457"/>
                </a:cubicBezTo>
                <a:cubicBezTo>
                  <a:pt x="1593" y="1460"/>
                  <a:pt x="1592" y="1463"/>
                  <a:pt x="1589" y="1463"/>
                </a:cubicBezTo>
                <a:close/>
                <a:moveTo>
                  <a:pt x="1064" y="1408"/>
                </a:moveTo>
                <a:cubicBezTo>
                  <a:pt x="1064" y="1413"/>
                  <a:pt x="1063" y="1417"/>
                  <a:pt x="1056" y="1416"/>
                </a:cubicBezTo>
                <a:cubicBezTo>
                  <a:pt x="1056" y="1413"/>
                  <a:pt x="1056" y="1411"/>
                  <a:pt x="1056" y="1409"/>
                </a:cubicBezTo>
                <a:cubicBezTo>
                  <a:pt x="1058" y="1408"/>
                  <a:pt x="1061" y="1407"/>
                  <a:pt x="1064" y="1408"/>
                </a:cubicBezTo>
                <a:close/>
                <a:moveTo>
                  <a:pt x="1514" y="1416"/>
                </a:moveTo>
                <a:cubicBezTo>
                  <a:pt x="1509" y="1416"/>
                  <a:pt x="1506" y="1415"/>
                  <a:pt x="1504" y="1412"/>
                </a:cubicBezTo>
                <a:cubicBezTo>
                  <a:pt x="1504" y="1406"/>
                  <a:pt x="1516" y="1411"/>
                  <a:pt x="1514" y="1416"/>
                </a:cubicBezTo>
                <a:close/>
                <a:moveTo>
                  <a:pt x="574" y="1411"/>
                </a:moveTo>
                <a:cubicBezTo>
                  <a:pt x="575" y="1412"/>
                  <a:pt x="576" y="1412"/>
                  <a:pt x="578" y="1412"/>
                </a:cubicBezTo>
                <a:cubicBezTo>
                  <a:pt x="578" y="1416"/>
                  <a:pt x="576" y="1416"/>
                  <a:pt x="574" y="1414"/>
                </a:cubicBezTo>
                <a:cubicBezTo>
                  <a:pt x="574" y="1413"/>
                  <a:pt x="574" y="1412"/>
                  <a:pt x="574" y="1411"/>
                </a:cubicBezTo>
                <a:close/>
                <a:moveTo>
                  <a:pt x="665" y="1412"/>
                </a:moveTo>
                <a:cubicBezTo>
                  <a:pt x="665" y="1411"/>
                  <a:pt x="661" y="1410"/>
                  <a:pt x="661" y="1412"/>
                </a:cubicBezTo>
                <a:cubicBezTo>
                  <a:pt x="660" y="1416"/>
                  <a:pt x="667" y="1416"/>
                  <a:pt x="665" y="1412"/>
                </a:cubicBezTo>
                <a:close/>
                <a:moveTo>
                  <a:pt x="997" y="1411"/>
                </a:moveTo>
                <a:cubicBezTo>
                  <a:pt x="998" y="1414"/>
                  <a:pt x="1001" y="1415"/>
                  <a:pt x="1001" y="1420"/>
                </a:cubicBezTo>
                <a:cubicBezTo>
                  <a:pt x="996" y="1419"/>
                  <a:pt x="995" y="1422"/>
                  <a:pt x="991" y="1422"/>
                </a:cubicBezTo>
                <a:cubicBezTo>
                  <a:pt x="992" y="1417"/>
                  <a:pt x="987" y="1418"/>
                  <a:pt x="988" y="1412"/>
                </a:cubicBezTo>
                <a:cubicBezTo>
                  <a:pt x="990" y="1411"/>
                  <a:pt x="994" y="1411"/>
                  <a:pt x="997" y="1411"/>
                </a:cubicBezTo>
                <a:close/>
                <a:moveTo>
                  <a:pt x="889" y="1412"/>
                </a:moveTo>
                <a:cubicBezTo>
                  <a:pt x="890" y="1417"/>
                  <a:pt x="886" y="1418"/>
                  <a:pt x="887" y="1424"/>
                </a:cubicBezTo>
                <a:cubicBezTo>
                  <a:pt x="885" y="1424"/>
                  <a:pt x="882" y="1424"/>
                  <a:pt x="880" y="1424"/>
                </a:cubicBezTo>
                <a:cubicBezTo>
                  <a:pt x="880" y="1420"/>
                  <a:pt x="880" y="1417"/>
                  <a:pt x="880" y="1414"/>
                </a:cubicBezTo>
                <a:cubicBezTo>
                  <a:pt x="884" y="1415"/>
                  <a:pt x="884" y="1411"/>
                  <a:pt x="889" y="1412"/>
                </a:cubicBezTo>
                <a:close/>
                <a:moveTo>
                  <a:pt x="1345" y="1425"/>
                </a:moveTo>
                <a:cubicBezTo>
                  <a:pt x="1342" y="1425"/>
                  <a:pt x="1339" y="1425"/>
                  <a:pt x="1336" y="1425"/>
                </a:cubicBezTo>
                <a:cubicBezTo>
                  <a:pt x="1337" y="1420"/>
                  <a:pt x="1333" y="1420"/>
                  <a:pt x="1334" y="1416"/>
                </a:cubicBezTo>
                <a:cubicBezTo>
                  <a:pt x="1337" y="1414"/>
                  <a:pt x="1340" y="1411"/>
                  <a:pt x="1344" y="1414"/>
                </a:cubicBezTo>
                <a:cubicBezTo>
                  <a:pt x="1342" y="1420"/>
                  <a:pt x="1346" y="1420"/>
                  <a:pt x="1345" y="1425"/>
                </a:cubicBezTo>
                <a:close/>
                <a:moveTo>
                  <a:pt x="923" y="1416"/>
                </a:moveTo>
                <a:cubicBezTo>
                  <a:pt x="930" y="1415"/>
                  <a:pt x="931" y="1420"/>
                  <a:pt x="931" y="1427"/>
                </a:cubicBezTo>
                <a:cubicBezTo>
                  <a:pt x="925" y="1425"/>
                  <a:pt x="923" y="1429"/>
                  <a:pt x="918" y="1428"/>
                </a:cubicBezTo>
                <a:cubicBezTo>
                  <a:pt x="918" y="1422"/>
                  <a:pt x="922" y="1420"/>
                  <a:pt x="923" y="1416"/>
                </a:cubicBezTo>
                <a:close/>
                <a:moveTo>
                  <a:pt x="574" y="1417"/>
                </a:moveTo>
                <a:cubicBezTo>
                  <a:pt x="578" y="1417"/>
                  <a:pt x="577" y="1422"/>
                  <a:pt x="577" y="1427"/>
                </a:cubicBezTo>
                <a:cubicBezTo>
                  <a:pt x="576" y="1426"/>
                  <a:pt x="573" y="1424"/>
                  <a:pt x="573" y="1427"/>
                </a:cubicBezTo>
                <a:cubicBezTo>
                  <a:pt x="569" y="1427"/>
                  <a:pt x="572" y="1421"/>
                  <a:pt x="571" y="1419"/>
                </a:cubicBezTo>
                <a:cubicBezTo>
                  <a:pt x="573" y="1419"/>
                  <a:pt x="574" y="1418"/>
                  <a:pt x="574" y="1417"/>
                </a:cubicBezTo>
                <a:close/>
                <a:moveTo>
                  <a:pt x="819" y="1417"/>
                </a:moveTo>
                <a:cubicBezTo>
                  <a:pt x="820" y="1418"/>
                  <a:pt x="823" y="1419"/>
                  <a:pt x="825" y="1419"/>
                </a:cubicBezTo>
                <a:cubicBezTo>
                  <a:pt x="825" y="1424"/>
                  <a:pt x="831" y="1428"/>
                  <a:pt x="827" y="1431"/>
                </a:cubicBezTo>
                <a:cubicBezTo>
                  <a:pt x="818" y="1433"/>
                  <a:pt x="813" y="1422"/>
                  <a:pt x="819" y="1417"/>
                </a:cubicBezTo>
                <a:close/>
                <a:moveTo>
                  <a:pt x="1264" y="1419"/>
                </a:moveTo>
                <a:cubicBezTo>
                  <a:pt x="1263" y="1424"/>
                  <a:pt x="1271" y="1421"/>
                  <a:pt x="1274" y="1422"/>
                </a:cubicBezTo>
                <a:cubicBezTo>
                  <a:pt x="1275" y="1416"/>
                  <a:pt x="1267" y="1416"/>
                  <a:pt x="1264" y="1419"/>
                </a:cubicBezTo>
                <a:close/>
                <a:moveTo>
                  <a:pt x="436" y="1419"/>
                </a:moveTo>
                <a:cubicBezTo>
                  <a:pt x="439" y="1419"/>
                  <a:pt x="443" y="1419"/>
                  <a:pt x="447" y="1419"/>
                </a:cubicBezTo>
                <a:cubicBezTo>
                  <a:pt x="446" y="1425"/>
                  <a:pt x="436" y="1427"/>
                  <a:pt x="436" y="1419"/>
                </a:cubicBezTo>
                <a:close/>
                <a:moveTo>
                  <a:pt x="1379" y="1419"/>
                </a:moveTo>
                <a:cubicBezTo>
                  <a:pt x="1382" y="1419"/>
                  <a:pt x="1385" y="1419"/>
                  <a:pt x="1389" y="1419"/>
                </a:cubicBezTo>
                <a:cubicBezTo>
                  <a:pt x="1389" y="1426"/>
                  <a:pt x="1388" y="1432"/>
                  <a:pt x="1381" y="1431"/>
                </a:cubicBezTo>
                <a:cubicBezTo>
                  <a:pt x="1378" y="1426"/>
                  <a:pt x="1378" y="1425"/>
                  <a:pt x="1379" y="1419"/>
                </a:cubicBezTo>
                <a:close/>
                <a:moveTo>
                  <a:pt x="1562" y="1425"/>
                </a:moveTo>
                <a:cubicBezTo>
                  <a:pt x="1561" y="1425"/>
                  <a:pt x="1559" y="1425"/>
                  <a:pt x="1558" y="1425"/>
                </a:cubicBezTo>
                <a:cubicBezTo>
                  <a:pt x="1557" y="1428"/>
                  <a:pt x="1559" y="1428"/>
                  <a:pt x="1559" y="1430"/>
                </a:cubicBezTo>
                <a:cubicBezTo>
                  <a:pt x="1559" y="1435"/>
                  <a:pt x="1554" y="1434"/>
                  <a:pt x="1556" y="1441"/>
                </a:cubicBezTo>
                <a:cubicBezTo>
                  <a:pt x="1552" y="1441"/>
                  <a:pt x="1547" y="1441"/>
                  <a:pt x="1543" y="1441"/>
                </a:cubicBezTo>
                <a:cubicBezTo>
                  <a:pt x="1542" y="1436"/>
                  <a:pt x="1548" y="1438"/>
                  <a:pt x="1547" y="1433"/>
                </a:cubicBezTo>
                <a:cubicBezTo>
                  <a:pt x="1546" y="1429"/>
                  <a:pt x="1542" y="1429"/>
                  <a:pt x="1540" y="1431"/>
                </a:cubicBezTo>
                <a:cubicBezTo>
                  <a:pt x="1538" y="1430"/>
                  <a:pt x="1542" y="1430"/>
                  <a:pt x="1542" y="1428"/>
                </a:cubicBezTo>
                <a:cubicBezTo>
                  <a:pt x="1542" y="1426"/>
                  <a:pt x="1544" y="1423"/>
                  <a:pt x="1545" y="1420"/>
                </a:cubicBezTo>
                <a:cubicBezTo>
                  <a:pt x="1550" y="1420"/>
                  <a:pt x="1561" y="1415"/>
                  <a:pt x="1562" y="1425"/>
                </a:cubicBezTo>
                <a:close/>
                <a:moveTo>
                  <a:pt x="1038" y="1424"/>
                </a:moveTo>
                <a:cubicBezTo>
                  <a:pt x="1040" y="1426"/>
                  <a:pt x="1047" y="1426"/>
                  <a:pt x="1047" y="1422"/>
                </a:cubicBezTo>
                <a:cubicBezTo>
                  <a:pt x="1045" y="1420"/>
                  <a:pt x="1038" y="1419"/>
                  <a:pt x="1038" y="1424"/>
                </a:cubicBezTo>
                <a:close/>
                <a:moveTo>
                  <a:pt x="566" y="1425"/>
                </a:moveTo>
                <a:cubicBezTo>
                  <a:pt x="568" y="1424"/>
                  <a:pt x="567" y="1425"/>
                  <a:pt x="565" y="1424"/>
                </a:cubicBezTo>
                <a:cubicBezTo>
                  <a:pt x="565" y="1423"/>
                  <a:pt x="563" y="1421"/>
                  <a:pt x="563" y="1424"/>
                </a:cubicBezTo>
                <a:cubicBezTo>
                  <a:pt x="563" y="1424"/>
                  <a:pt x="565" y="1423"/>
                  <a:pt x="565" y="1424"/>
                </a:cubicBezTo>
                <a:cubicBezTo>
                  <a:pt x="566" y="1425"/>
                  <a:pt x="564" y="1427"/>
                  <a:pt x="566" y="1425"/>
                </a:cubicBezTo>
                <a:close/>
                <a:moveTo>
                  <a:pt x="1818" y="1428"/>
                </a:moveTo>
                <a:cubicBezTo>
                  <a:pt x="1812" y="1427"/>
                  <a:pt x="1805" y="1430"/>
                  <a:pt x="1803" y="1428"/>
                </a:cubicBezTo>
                <a:cubicBezTo>
                  <a:pt x="1800" y="1422"/>
                  <a:pt x="1810" y="1427"/>
                  <a:pt x="1812" y="1425"/>
                </a:cubicBezTo>
                <a:cubicBezTo>
                  <a:pt x="1812" y="1425"/>
                  <a:pt x="1812" y="1423"/>
                  <a:pt x="1812" y="1424"/>
                </a:cubicBezTo>
                <a:cubicBezTo>
                  <a:pt x="1815" y="1424"/>
                  <a:pt x="1819" y="1425"/>
                  <a:pt x="1818" y="1428"/>
                </a:cubicBezTo>
                <a:close/>
                <a:moveTo>
                  <a:pt x="1312" y="1425"/>
                </a:moveTo>
                <a:cubicBezTo>
                  <a:pt x="1315" y="1425"/>
                  <a:pt x="1315" y="1427"/>
                  <a:pt x="1317" y="1427"/>
                </a:cubicBezTo>
                <a:cubicBezTo>
                  <a:pt x="1316" y="1429"/>
                  <a:pt x="1316" y="1433"/>
                  <a:pt x="1311" y="1431"/>
                </a:cubicBezTo>
                <a:cubicBezTo>
                  <a:pt x="1310" y="1428"/>
                  <a:pt x="1312" y="1427"/>
                  <a:pt x="1312" y="1425"/>
                </a:cubicBezTo>
                <a:close/>
                <a:moveTo>
                  <a:pt x="1795" y="1427"/>
                </a:moveTo>
                <a:cubicBezTo>
                  <a:pt x="1795" y="1429"/>
                  <a:pt x="1795" y="1432"/>
                  <a:pt x="1795" y="1435"/>
                </a:cubicBezTo>
                <a:cubicBezTo>
                  <a:pt x="1791" y="1430"/>
                  <a:pt x="1788" y="1437"/>
                  <a:pt x="1793" y="1438"/>
                </a:cubicBezTo>
                <a:cubicBezTo>
                  <a:pt x="1790" y="1440"/>
                  <a:pt x="1788" y="1438"/>
                  <a:pt x="1785" y="1438"/>
                </a:cubicBezTo>
                <a:cubicBezTo>
                  <a:pt x="1786" y="1433"/>
                  <a:pt x="1784" y="1432"/>
                  <a:pt x="1784" y="1428"/>
                </a:cubicBezTo>
                <a:cubicBezTo>
                  <a:pt x="1786" y="1426"/>
                  <a:pt x="1791" y="1427"/>
                  <a:pt x="1795" y="1427"/>
                </a:cubicBezTo>
                <a:close/>
                <a:moveTo>
                  <a:pt x="1782" y="1431"/>
                </a:moveTo>
                <a:cubicBezTo>
                  <a:pt x="1777" y="1438"/>
                  <a:pt x="1768" y="1435"/>
                  <a:pt x="1759" y="1435"/>
                </a:cubicBezTo>
                <a:cubicBezTo>
                  <a:pt x="1759" y="1433"/>
                  <a:pt x="1759" y="1431"/>
                  <a:pt x="1759" y="1430"/>
                </a:cubicBezTo>
                <a:cubicBezTo>
                  <a:pt x="1764" y="1427"/>
                  <a:pt x="1779" y="1427"/>
                  <a:pt x="1782" y="1431"/>
                </a:cubicBezTo>
                <a:close/>
                <a:moveTo>
                  <a:pt x="1393" y="1433"/>
                </a:moveTo>
                <a:cubicBezTo>
                  <a:pt x="1391" y="1433"/>
                  <a:pt x="1391" y="1431"/>
                  <a:pt x="1388" y="1431"/>
                </a:cubicBezTo>
                <a:cubicBezTo>
                  <a:pt x="1386" y="1435"/>
                  <a:pt x="1394" y="1436"/>
                  <a:pt x="1393" y="1433"/>
                </a:cubicBezTo>
                <a:close/>
                <a:moveTo>
                  <a:pt x="756" y="1441"/>
                </a:moveTo>
                <a:cubicBezTo>
                  <a:pt x="751" y="1440"/>
                  <a:pt x="742" y="1443"/>
                  <a:pt x="743" y="1436"/>
                </a:cubicBezTo>
                <a:cubicBezTo>
                  <a:pt x="747" y="1434"/>
                  <a:pt x="758" y="1433"/>
                  <a:pt x="756" y="1441"/>
                </a:cubicBezTo>
                <a:close/>
                <a:moveTo>
                  <a:pt x="1844" y="1443"/>
                </a:moveTo>
                <a:cubicBezTo>
                  <a:pt x="1842" y="1447"/>
                  <a:pt x="1837" y="1442"/>
                  <a:pt x="1836" y="1439"/>
                </a:cubicBezTo>
                <a:cubicBezTo>
                  <a:pt x="1832" y="1439"/>
                  <a:pt x="1827" y="1440"/>
                  <a:pt x="1825" y="1438"/>
                </a:cubicBezTo>
                <a:cubicBezTo>
                  <a:pt x="1826" y="1432"/>
                  <a:pt x="1836" y="1435"/>
                  <a:pt x="1841" y="1435"/>
                </a:cubicBezTo>
                <a:cubicBezTo>
                  <a:pt x="1842" y="1436"/>
                  <a:pt x="1842" y="1437"/>
                  <a:pt x="1844" y="1438"/>
                </a:cubicBezTo>
                <a:cubicBezTo>
                  <a:pt x="1843" y="1439"/>
                  <a:pt x="1842" y="1442"/>
                  <a:pt x="1844" y="1443"/>
                </a:cubicBezTo>
                <a:close/>
                <a:moveTo>
                  <a:pt x="497" y="1446"/>
                </a:moveTo>
                <a:cubicBezTo>
                  <a:pt x="496" y="1444"/>
                  <a:pt x="489" y="1446"/>
                  <a:pt x="494" y="1449"/>
                </a:cubicBezTo>
                <a:cubicBezTo>
                  <a:pt x="493" y="1448"/>
                  <a:pt x="498" y="1446"/>
                  <a:pt x="497" y="1446"/>
                </a:cubicBezTo>
                <a:close/>
                <a:moveTo>
                  <a:pt x="1776" y="1447"/>
                </a:moveTo>
                <a:cubicBezTo>
                  <a:pt x="1774" y="1451"/>
                  <a:pt x="1770" y="1451"/>
                  <a:pt x="1769" y="1455"/>
                </a:cubicBezTo>
                <a:cubicBezTo>
                  <a:pt x="1768" y="1454"/>
                  <a:pt x="1762" y="1457"/>
                  <a:pt x="1761" y="1455"/>
                </a:cubicBezTo>
                <a:cubicBezTo>
                  <a:pt x="1760" y="1453"/>
                  <a:pt x="1760" y="1457"/>
                  <a:pt x="1757" y="1454"/>
                </a:cubicBezTo>
                <a:cubicBezTo>
                  <a:pt x="1754" y="1454"/>
                  <a:pt x="1756" y="1461"/>
                  <a:pt x="1753" y="1462"/>
                </a:cubicBezTo>
                <a:cubicBezTo>
                  <a:pt x="1750" y="1460"/>
                  <a:pt x="1743" y="1461"/>
                  <a:pt x="1740" y="1458"/>
                </a:cubicBezTo>
                <a:cubicBezTo>
                  <a:pt x="1740" y="1457"/>
                  <a:pt x="1739" y="1456"/>
                  <a:pt x="1738" y="1455"/>
                </a:cubicBezTo>
                <a:cubicBezTo>
                  <a:pt x="1739" y="1450"/>
                  <a:pt x="1749" y="1447"/>
                  <a:pt x="1755" y="1449"/>
                </a:cubicBezTo>
                <a:cubicBezTo>
                  <a:pt x="1758" y="1449"/>
                  <a:pt x="1758" y="1449"/>
                  <a:pt x="1758" y="1452"/>
                </a:cubicBezTo>
                <a:cubicBezTo>
                  <a:pt x="1765" y="1450"/>
                  <a:pt x="1769" y="1444"/>
                  <a:pt x="1776" y="1447"/>
                </a:cubicBezTo>
                <a:close/>
                <a:moveTo>
                  <a:pt x="1653" y="1447"/>
                </a:moveTo>
                <a:cubicBezTo>
                  <a:pt x="1654" y="1448"/>
                  <a:pt x="1656" y="1449"/>
                  <a:pt x="1658" y="1449"/>
                </a:cubicBezTo>
                <a:cubicBezTo>
                  <a:pt x="1655" y="1451"/>
                  <a:pt x="1656" y="1455"/>
                  <a:pt x="1651" y="1455"/>
                </a:cubicBezTo>
                <a:cubicBezTo>
                  <a:pt x="1651" y="1452"/>
                  <a:pt x="1652" y="1449"/>
                  <a:pt x="1653" y="1447"/>
                </a:cubicBezTo>
                <a:close/>
                <a:moveTo>
                  <a:pt x="1685" y="1454"/>
                </a:moveTo>
                <a:cubicBezTo>
                  <a:pt x="1684" y="1454"/>
                  <a:pt x="1684" y="1453"/>
                  <a:pt x="1684" y="1452"/>
                </a:cubicBezTo>
                <a:cubicBezTo>
                  <a:pt x="1681" y="1456"/>
                  <a:pt x="1676" y="1456"/>
                  <a:pt x="1672" y="1454"/>
                </a:cubicBezTo>
                <a:cubicBezTo>
                  <a:pt x="1672" y="1449"/>
                  <a:pt x="1679" y="1452"/>
                  <a:pt x="1679" y="1447"/>
                </a:cubicBezTo>
                <a:cubicBezTo>
                  <a:pt x="1681" y="1447"/>
                  <a:pt x="1683" y="1447"/>
                  <a:pt x="1684" y="1447"/>
                </a:cubicBezTo>
                <a:cubicBezTo>
                  <a:pt x="1684" y="1450"/>
                  <a:pt x="1686" y="1451"/>
                  <a:pt x="1685" y="1454"/>
                </a:cubicBezTo>
                <a:close/>
                <a:moveTo>
                  <a:pt x="1714" y="1449"/>
                </a:moveTo>
                <a:cubicBezTo>
                  <a:pt x="1711" y="1456"/>
                  <a:pt x="1706" y="1451"/>
                  <a:pt x="1701" y="1454"/>
                </a:cubicBezTo>
                <a:cubicBezTo>
                  <a:pt x="1699" y="1445"/>
                  <a:pt x="1709" y="1447"/>
                  <a:pt x="1714" y="1449"/>
                </a:cubicBezTo>
                <a:close/>
                <a:moveTo>
                  <a:pt x="1937" y="1449"/>
                </a:moveTo>
                <a:cubicBezTo>
                  <a:pt x="1934" y="1449"/>
                  <a:pt x="1931" y="1449"/>
                  <a:pt x="1929" y="1449"/>
                </a:cubicBezTo>
                <a:cubicBezTo>
                  <a:pt x="1926" y="1454"/>
                  <a:pt x="1939" y="1454"/>
                  <a:pt x="1937" y="1449"/>
                </a:cubicBezTo>
                <a:close/>
                <a:moveTo>
                  <a:pt x="1729" y="1458"/>
                </a:moveTo>
                <a:cubicBezTo>
                  <a:pt x="1723" y="1457"/>
                  <a:pt x="1724" y="1463"/>
                  <a:pt x="1718" y="1462"/>
                </a:cubicBezTo>
                <a:cubicBezTo>
                  <a:pt x="1718" y="1459"/>
                  <a:pt x="1718" y="1457"/>
                  <a:pt x="1716" y="1457"/>
                </a:cubicBezTo>
                <a:cubicBezTo>
                  <a:pt x="1718" y="1453"/>
                  <a:pt x="1729" y="1452"/>
                  <a:pt x="1729" y="1458"/>
                </a:cubicBezTo>
                <a:close/>
                <a:moveTo>
                  <a:pt x="1380" y="1463"/>
                </a:moveTo>
                <a:cubicBezTo>
                  <a:pt x="1381" y="1459"/>
                  <a:pt x="1378" y="1458"/>
                  <a:pt x="1374" y="1458"/>
                </a:cubicBezTo>
                <a:cubicBezTo>
                  <a:pt x="1374" y="1463"/>
                  <a:pt x="1376" y="1464"/>
                  <a:pt x="1380" y="1463"/>
                </a:cubicBezTo>
                <a:close/>
                <a:moveTo>
                  <a:pt x="1572" y="1479"/>
                </a:moveTo>
                <a:cubicBezTo>
                  <a:pt x="1572" y="1483"/>
                  <a:pt x="1575" y="1486"/>
                  <a:pt x="1572" y="1489"/>
                </a:cubicBezTo>
                <a:cubicBezTo>
                  <a:pt x="1566" y="1489"/>
                  <a:pt x="1564" y="1486"/>
                  <a:pt x="1564" y="1481"/>
                </a:cubicBezTo>
                <a:cubicBezTo>
                  <a:pt x="1568" y="1481"/>
                  <a:pt x="1567" y="1478"/>
                  <a:pt x="1572" y="1479"/>
                </a:cubicBezTo>
                <a:close/>
                <a:moveTo>
                  <a:pt x="104" y="1281"/>
                </a:moveTo>
                <a:cubicBezTo>
                  <a:pt x="107" y="1280"/>
                  <a:pt x="102" y="1271"/>
                  <a:pt x="101" y="1276"/>
                </a:cubicBezTo>
                <a:cubicBezTo>
                  <a:pt x="103" y="1276"/>
                  <a:pt x="102" y="1280"/>
                  <a:pt x="104" y="1281"/>
                </a:cubicBezTo>
                <a:close/>
                <a:moveTo>
                  <a:pt x="149" y="1276"/>
                </a:moveTo>
                <a:cubicBezTo>
                  <a:pt x="153" y="1279"/>
                  <a:pt x="164" y="1272"/>
                  <a:pt x="164" y="1282"/>
                </a:cubicBezTo>
                <a:cubicBezTo>
                  <a:pt x="159" y="1280"/>
                  <a:pt x="157" y="1283"/>
                  <a:pt x="149" y="1282"/>
                </a:cubicBezTo>
                <a:cubicBezTo>
                  <a:pt x="149" y="1280"/>
                  <a:pt x="149" y="1278"/>
                  <a:pt x="149" y="1276"/>
                </a:cubicBezTo>
                <a:close/>
                <a:moveTo>
                  <a:pt x="428" y="1422"/>
                </a:moveTo>
                <a:cubicBezTo>
                  <a:pt x="426" y="1424"/>
                  <a:pt x="423" y="1427"/>
                  <a:pt x="417" y="1427"/>
                </a:cubicBezTo>
                <a:cubicBezTo>
                  <a:pt x="418" y="1422"/>
                  <a:pt x="425" y="1424"/>
                  <a:pt x="428" y="1422"/>
                </a:cubicBezTo>
                <a:close/>
                <a:moveTo>
                  <a:pt x="1352" y="57"/>
                </a:moveTo>
                <a:cubicBezTo>
                  <a:pt x="1350" y="59"/>
                  <a:pt x="1346" y="61"/>
                  <a:pt x="1344" y="58"/>
                </a:cubicBezTo>
                <a:cubicBezTo>
                  <a:pt x="1346" y="55"/>
                  <a:pt x="1348" y="59"/>
                  <a:pt x="1352" y="57"/>
                </a:cubicBezTo>
                <a:close/>
                <a:moveTo>
                  <a:pt x="1011" y="20"/>
                </a:moveTo>
                <a:cubicBezTo>
                  <a:pt x="1015" y="23"/>
                  <a:pt x="1006" y="30"/>
                  <a:pt x="1001" y="31"/>
                </a:cubicBezTo>
                <a:cubicBezTo>
                  <a:pt x="1004" y="27"/>
                  <a:pt x="1010" y="26"/>
                  <a:pt x="1011" y="20"/>
                </a:cubicBezTo>
                <a:close/>
                <a:moveTo>
                  <a:pt x="151" y="608"/>
                </a:moveTo>
                <a:cubicBezTo>
                  <a:pt x="147" y="605"/>
                  <a:pt x="150" y="604"/>
                  <a:pt x="152" y="602"/>
                </a:cubicBezTo>
                <a:cubicBezTo>
                  <a:pt x="145" y="598"/>
                  <a:pt x="147" y="604"/>
                  <a:pt x="146" y="608"/>
                </a:cubicBezTo>
                <a:cubicBezTo>
                  <a:pt x="149" y="608"/>
                  <a:pt x="149" y="611"/>
                  <a:pt x="151" y="612"/>
                </a:cubicBezTo>
                <a:cubicBezTo>
                  <a:pt x="150" y="607"/>
                  <a:pt x="157" y="610"/>
                  <a:pt x="156" y="605"/>
                </a:cubicBezTo>
                <a:cubicBezTo>
                  <a:pt x="152" y="605"/>
                  <a:pt x="152" y="607"/>
                  <a:pt x="151" y="608"/>
                </a:cubicBezTo>
                <a:close/>
                <a:moveTo>
                  <a:pt x="1142" y="25"/>
                </a:moveTo>
                <a:cubicBezTo>
                  <a:pt x="1140" y="25"/>
                  <a:pt x="1138" y="26"/>
                  <a:pt x="1138" y="28"/>
                </a:cubicBezTo>
                <a:cubicBezTo>
                  <a:pt x="1139" y="28"/>
                  <a:pt x="1141" y="28"/>
                  <a:pt x="1141" y="30"/>
                </a:cubicBezTo>
                <a:cubicBezTo>
                  <a:pt x="1140" y="30"/>
                  <a:pt x="1138" y="30"/>
                  <a:pt x="1138" y="31"/>
                </a:cubicBezTo>
                <a:cubicBezTo>
                  <a:pt x="1144" y="31"/>
                  <a:pt x="1147" y="28"/>
                  <a:pt x="1148" y="22"/>
                </a:cubicBezTo>
                <a:cubicBezTo>
                  <a:pt x="1150" y="21"/>
                  <a:pt x="1151" y="19"/>
                  <a:pt x="1154" y="20"/>
                </a:cubicBezTo>
                <a:cubicBezTo>
                  <a:pt x="1153" y="15"/>
                  <a:pt x="1157" y="14"/>
                  <a:pt x="1156" y="9"/>
                </a:cubicBezTo>
                <a:cubicBezTo>
                  <a:pt x="1146" y="6"/>
                  <a:pt x="1150" y="17"/>
                  <a:pt x="1141" y="15"/>
                </a:cubicBezTo>
                <a:cubicBezTo>
                  <a:pt x="1140" y="20"/>
                  <a:pt x="1144" y="20"/>
                  <a:pt x="1142" y="25"/>
                </a:cubicBezTo>
                <a:close/>
                <a:moveTo>
                  <a:pt x="1142" y="20"/>
                </a:moveTo>
                <a:cubicBezTo>
                  <a:pt x="1142" y="17"/>
                  <a:pt x="1144" y="17"/>
                  <a:pt x="1146" y="17"/>
                </a:cubicBezTo>
                <a:cubicBezTo>
                  <a:pt x="1146" y="18"/>
                  <a:pt x="1146" y="18"/>
                  <a:pt x="1148" y="18"/>
                </a:cubicBezTo>
                <a:cubicBezTo>
                  <a:pt x="1147" y="20"/>
                  <a:pt x="1144" y="20"/>
                  <a:pt x="1142" y="20"/>
                </a:cubicBezTo>
                <a:close/>
                <a:moveTo>
                  <a:pt x="983" y="31"/>
                </a:moveTo>
                <a:cubicBezTo>
                  <a:pt x="986" y="31"/>
                  <a:pt x="988" y="30"/>
                  <a:pt x="989" y="28"/>
                </a:cubicBezTo>
                <a:cubicBezTo>
                  <a:pt x="985" y="30"/>
                  <a:pt x="980" y="25"/>
                  <a:pt x="979" y="28"/>
                </a:cubicBezTo>
                <a:cubicBezTo>
                  <a:pt x="981" y="28"/>
                  <a:pt x="982" y="30"/>
                  <a:pt x="983" y="31"/>
                </a:cubicBezTo>
                <a:close/>
                <a:moveTo>
                  <a:pt x="1597" y="41"/>
                </a:moveTo>
                <a:cubicBezTo>
                  <a:pt x="1597" y="41"/>
                  <a:pt x="1600" y="38"/>
                  <a:pt x="1602" y="39"/>
                </a:cubicBezTo>
                <a:cubicBezTo>
                  <a:pt x="1602" y="40"/>
                  <a:pt x="1595" y="44"/>
                  <a:pt x="1593" y="41"/>
                </a:cubicBezTo>
                <a:cubicBezTo>
                  <a:pt x="1592" y="39"/>
                  <a:pt x="1597" y="39"/>
                  <a:pt x="1597" y="41"/>
                </a:cubicBezTo>
                <a:close/>
                <a:moveTo>
                  <a:pt x="1407" y="63"/>
                </a:moveTo>
                <a:cubicBezTo>
                  <a:pt x="1407" y="61"/>
                  <a:pt x="1408" y="59"/>
                  <a:pt x="1410" y="58"/>
                </a:cubicBezTo>
                <a:cubicBezTo>
                  <a:pt x="1412" y="65"/>
                  <a:pt x="1421" y="56"/>
                  <a:pt x="1413" y="60"/>
                </a:cubicBezTo>
                <a:cubicBezTo>
                  <a:pt x="1413" y="58"/>
                  <a:pt x="1411" y="56"/>
                  <a:pt x="1408" y="57"/>
                </a:cubicBezTo>
                <a:cubicBezTo>
                  <a:pt x="1409" y="59"/>
                  <a:pt x="1402" y="61"/>
                  <a:pt x="1407" y="63"/>
                </a:cubicBezTo>
                <a:close/>
                <a:moveTo>
                  <a:pt x="1814" y="141"/>
                </a:moveTo>
                <a:cubicBezTo>
                  <a:pt x="1810" y="140"/>
                  <a:pt x="1811" y="143"/>
                  <a:pt x="1808" y="141"/>
                </a:cubicBezTo>
                <a:cubicBezTo>
                  <a:pt x="1812" y="135"/>
                  <a:pt x="1817" y="143"/>
                  <a:pt x="1819" y="144"/>
                </a:cubicBezTo>
                <a:cubicBezTo>
                  <a:pt x="1818" y="148"/>
                  <a:pt x="1813" y="144"/>
                  <a:pt x="1814" y="141"/>
                </a:cubicBezTo>
                <a:close/>
                <a:moveTo>
                  <a:pt x="2041" y="175"/>
                </a:moveTo>
                <a:cubicBezTo>
                  <a:pt x="2043" y="171"/>
                  <a:pt x="2033" y="177"/>
                  <a:pt x="2035" y="172"/>
                </a:cubicBezTo>
                <a:cubicBezTo>
                  <a:pt x="2036" y="172"/>
                  <a:pt x="2038" y="172"/>
                  <a:pt x="2038" y="171"/>
                </a:cubicBezTo>
                <a:cubicBezTo>
                  <a:pt x="2036" y="170"/>
                  <a:pt x="2035" y="172"/>
                  <a:pt x="2033" y="172"/>
                </a:cubicBezTo>
                <a:cubicBezTo>
                  <a:pt x="2029" y="173"/>
                  <a:pt x="2025" y="173"/>
                  <a:pt x="2017" y="174"/>
                </a:cubicBezTo>
                <a:cubicBezTo>
                  <a:pt x="2017" y="172"/>
                  <a:pt x="2019" y="171"/>
                  <a:pt x="2015" y="171"/>
                </a:cubicBezTo>
                <a:cubicBezTo>
                  <a:pt x="2012" y="171"/>
                  <a:pt x="2014" y="175"/>
                  <a:pt x="2010" y="174"/>
                </a:cubicBezTo>
                <a:cubicBezTo>
                  <a:pt x="2010" y="172"/>
                  <a:pt x="2013" y="171"/>
                  <a:pt x="2008" y="171"/>
                </a:cubicBezTo>
                <a:cubicBezTo>
                  <a:pt x="2006" y="171"/>
                  <a:pt x="2007" y="175"/>
                  <a:pt x="2003" y="174"/>
                </a:cubicBezTo>
                <a:cubicBezTo>
                  <a:pt x="1996" y="172"/>
                  <a:pt x="1986" y="168"/>
                  <a:pt x="1983" y="177"/>
                </a:cubicBezTo>
                <a:cubicBezTo>
                  <a:pt x="1995" y="176"/>
                  <a:pt x="2006" y="178"/>
                  <a:pt x="2016" y="177"/>
                </a:cubicBezTo>
                <a:cubicBezTo>
                  <a:pt x="2019" y="177"/>
                  <a:pt x="2020" y="175"/>
                  <a:pt x="2021" y="175"/>
                </a:cubicBezTo>
                <a:cubicBezTo>
                  <a:pt x="2024" y="175"/>
                  <a:pt x="2024" y="177"/>
                  <a:pt x="2028" y="177"/>
                </a:cubicBezTo>
                <a:cubicBezTo>
                  <a:pt x="2030" y="177"/>
                  <a:pt x="2031" y="175"/>
                  <a:pt x="2035" y="175"/>
                </a:cubicBezTo>
                <a:cubicBezTo>
                  <a:pt x="2037" y="175"/>
                  <a:pt x="2037" y="177"/>
                  <a:pt x="2040" y="177"/>
                </a:cubicBezTo>
                <a:cubicBezTo>
                  <a:pt x="2050" y="178"/>
                  <a:pt x="2062" y="177"/>
                  <a:pt x="2071" y="177"/>
                </a:cubicBezTo>
                <a:cubicBezTo>
                  <a:pt x="2074" y="177"/>
                  <a:pt x="2078" y="179"/>
                  <a:pt x="2081" y="175"/>
                </a:cubicBezTo>
                <a:cubicBezTo>
                  <a:pt x="2074" y="173"/>
                  <a:pt x="2069" y="175"/>
                  <a:pt x="2059" y="175"/>
                </a:cubicBezTo>
                <a:cubicBezTo>
                  <a:pt x="2057" y="176"/>
                  <a:pt x="2055" y="174"/>
                  <a:pt x="2055" y="172"/>
                </a:cubicBezTo>
                <a:cubicBezTo>
                  <a:pt x="2057" y="172"/>
                  <a:pt x="2059" y="173"/>
                  <a:pt x="2060" y="171"/>
                </a:cubicBezTo>
                <a:cubicBezTo>
                  <a:pt x="2051" y="169"/>
                  <a:pt x="2047" y="174"/>
                  <a:pt x="2041" y="175"/>
                </a:cubicBezTo>
                <a:close/>
                <a:moveTo>
                  <a:pt x="2091" y="174"/>
                </a:moveTo>
                <a:cubicBezTo>
                  <a:pt x="2090" y="175"/>
                  <a:pt x="2088" y="176"/>
                  <a:pt x="2086" y="177"/>
                </a:cubicBezTo>
                <a:cubicBezTo>
                  <a:pt x="2082" y="176"/>
                  <a:pt x="2089" y="174"/>
                  <a:pt x="2091" y="174"/>
                </a:cubicBezTo>
                <a:close/>
                <a:moveTo>
                  <a:pt x="1991" y="193"/>
                </a:moveTo>
                <a:cubicBezTo>
                  <a:pt x="1996" y="188"/>
                  <a:pt x="2003" y="194"/>
                  <a:pt x="2009" y="193"/>
                </a:cubicBezTo>
                <a:cubicBezTo>
                  <a:pt x="2015" y="194"/>
                  <a:pt x="2001" y="196"/>
                  <a:pt x="2003" y="193"/>
                </a:cubicBezTo>
                <a:cubicBezTo>
                  <a:pt x="1997" y="192"/>
                  <a:pt x="1994" y="197"/>
                  <a:pt x="1991" y="193"/>
                </a:cubicBezTo>
                <a:close/>
                <a:moveTo>
                  <a:pt x="1867" y="209"/>
                </a:moveTo>
                <a:cubicBezTo>
                  <a:pt x="1861" y="211"/>
                  <a:pt x="1860" y="208"/>
                  <a:pt x="1857" y="210"/>
                </a:cubicBezTo>
                <a:cubicBezTo>
                  <a:pt x="1858" y="211"/>
                  <a:pt x="1860" y="210"/>
                  <a:pt x="1860" y="212"/>
                </a:cubicBezTo>
                <a:cubicBezTo>
                  <a:pt x="1863" y="209"/>
                  <a:pt x="1872" y="212"/>
                  <a:pt x="1875" y="209"/>
                </a:cubicBezTo>
                <a:cubicBezTo>
                  <a:pt x="1868" y="211"/>
                  <a:pt x="1867" y="199"/>
                  <a:pt x="1863" y="204"/>
                </a:cubicBezTo>
                <a:cubicBezTo>
                  <a:pt x="1865" y="205"/>
                  <a:pt x="1867" y="206"/>
                  <a:pt x="1867" y="209"/>
                </a:cubicBezTo>
                <a:close/>
                <a:moveTo>
                  <a:pt x="1895" y="209"/>
                </a:moveTo>
                <a:cubicBezTo>
                  <a:pt x="1893" y="209"/>
                  <a:pt x="1890" y="209"/>
                  <a:pt x="1893" y="210"/>
                </a:cubicBezTo>
                <a:cubicBezTo>
                  <a:pt x="1896" y="207"/>
                  <a:pt x="1915" y="211"/>
                  <a:pt x="1911" y="207"/>
                </a:cubicBezTo>
                <a:cubicBezTo>
                  <a:pt x="1904" y="210"/>
                  <a:pt x="1906" y="203"/>
                  <a:pt x="1900" y="204"/>
                </a:cubicBezTo>
                <a:cubicBezTo>
                  <a:pt x="1897" y="204"/>
                  <a:pt x="1898" y="209"/>
                  <a:pt x="1895" y="209"/>
                </a:cubicBezTo>
                <a:close/>
                <a:moveTo>
                  <a:pt x="2018" y="218"/>
                </a:moveTo>
                <a:cubicBezTo>
                  <a:pt x="2015" y="219"/>
                  <a:pt x="2015" y="220"/>
                  <a:pt x="2016" y="218"/>
                </a:cubicBezTo>
                <a:cubicBezTo>
                  <a:pt x="2018" y="216"/>
                  <a:pt x="2017" y="218"/>
                  <a:pt x="2018" y="218"/>
                </a:cubicBezTo>
                <a:close/>
                <a:moveTo>
                  <a:pt x="124" y="226"/>
                </a:moveTo>
                <a:cubicBezTo>
                  <a:pt x="128" y="227"/>
                  <a:pt x="121" y="230"/>
                  <a:pt x="123" y="234"/>
                </a:cubicBezTo>
                <a:cubicBezTo>
                  <a:pt x="117" y="232"/>
                  <a:pt x="123" y="228"/>
                  <a:pt x="124" y="226"/>
                </a:cubicBezTo>
                <a:close/>
                <a:moveTo>
                  <a:pt x="1881" y="255"/>
                </a:moveTo>
                <a:cubicBezTo>
                  <a:pt x="1881" y="256"/>
                  <a:pt x="1883" y="257"/>
                  <a:pt x="1883" y="255"/>
                </a:cubicBezTo>
                <a:cubicBezTo>
                  <a:pt x="1881" y="254"/>
                  <a:pt x="1877" y="252"/>
                  <a:pt x="1873" y="252"/>
                </a:cubicBezTo>
                <a:cubicBezTo>
                  <a:pt x="1869" y="251"/>
                  <a:pt x="1861" y="250"/>
                  <a:pt x="1862" y="255"/>
                </a:cubicBezTo>
                <a:cubicBezTo>
                  <a:pt x="1869" y="253"/>
                  <a:pt x="1873" y="253"/>
                  <a:pt x="1881" y="255"/>
                </a:cubicBezTo>
                <a:close/>
                <a:moveTo>
                  <a:pt x="1820" y="264"/>
                </a:moveTo>
                <a:cubicBezTo>
                  <a:pt x="1819" y="265"/>
                  <a:pt x="1816" y="271"/>
                  <a:pt x="1818" y="271"/>
                </a:cubicBezTo>
                <a:cubicBezTo>
                  <a:pt x="1822" y="268"/>
                  <a:pt x="1821" y="262"/>
                  <a:pt x="1825" y="259"/>
                </a:cubicBezTo>
                <a:cubicBezTo>
                  <a:pt x="1828" y="260"/>
                  <a:pt x="1832" y="259"/>
                  <a:pt x="1829" y="258"/>
                </a:cubicBezTo>
                <a:cubicBezTo>
                  <a:pt x="1824" y="260"/>
                  <a:pt x="1817" y="255"/>
                  <a:pt x="1817" y="258"/>
                </a:cubicBezTo>
                <a:cubicBezTo>
                  <a:pt x="1820" y="258"/>
                  <a:pt x="1818" y="263"/>
                  <a:pt x="1820" y="264"/>
                </a:cubicBezTo>
                <a:close/>
                <a:moveTo>
                  <a:pt x="1884" y="266"/>
                </a:moveTo>
                <a:cubicBezTo>
                  <a:pt x="1877" y="266"/>
                  <a:pt x="1869" y="266"/>
                  <a:pt x="1863" y="266"/>
                </a:cubicBezTo>
                <a:cubicBezTo>
                  <a:pt x="1863" y="266"/>
                  <a:pt x="1863" y="267"/>
                  <a:pt x="1863" y="267"/>
                </a:cubicBezTo>
                <a:cubicBezTo>
                  <a:pt x="1860" y="270"/>
                  <a:pt x="1851" y="262"/>
                  <a:pt x="1851" y="267"/>
                </a:cubicBezTo>
                <a:cubicBezTo>
                  <a:pt x="1853" y="268"/>
                  <a:pt x="1856" y="267"/>
                  <a:pt x="1856" y="269"/>
                </a:cubicBezTo>
                <a:cubicBezTo>
                  <a:pt x="1865" y="268"/>
                  <a:pt x="1876" y="268"/>
                  <a:pt x="1887" y="267"/>
                </a:cubicBezTo>
                <a:cubicBezTo>
                  <a:pt x="1892" y="267"/>
                  <a:pt x="1898" y="269"/>
                  <a:pt x="1901" y="266"/>
                </a:cubicBezTo>
                <a:cubicBezTo>
                  <a:pt x="1897" y="265"/>
                  <a:pt x="1891" y="266"/>
                  <a:pt x="1884" y="266"/>
                </a:cubicBezTo>
                <a:close/>
                <a:moveTo>
                  <a:pt x="1885" y="283"/>
                </a:moveTo>
                <a:cubicBezTo>
                  <a:pt x="1892" y="285"/>
                  <a:pt x="1895" y="284"/>
                  <a:pt x="1902" y="283"/>
                </a:cubicBezTo>
                <a:cubicBezTo>
                  <a:pt x="1907" y="283"/>
                  <a:pt x="1914" y="283"/>
                  <a:pt x="1920" y="283"/>
                </a:cubicBezTo>
                <a:cubicBezTo>
                  <a:pt x="1925" y="283"/>
                  <a:pt x="1926" y="281"/>
                  <a:pt x="1928" y="283"/>
                </a:cubicBezTo>
                <a:cubicBezTo>
                  <a:pt x="1931" y="286"/>
                  <a:pt x="1941" y="281"/>
                  <a:pt x="1940" y="280"/>
                </a:cubicBezTo>
                <a:cubicBezTo>
                  <a:pt x="1933" y="282"/>
                  <a:pt x="1928" y="280"/>
                  <a:pt x="1923" y="280"/>
                </a:cubicBezTo>
                <a:cubicBezTo>
                  <a:pt x="1921" y="280"/>
                  <a:pt x="1920" y="282"/>
                  <a:pt x="1917" y="282"/>
                </a:cubicBezTo>
                <a:cubicBezTo>
                  <a:pt x="1911" y="282"/>
                  <a:pt x="1900" y="282"/>
                  <a:pt x="1899" y="280"/>
                </a:cubicBezTo>
                <a:cubicBezTo>
                  <a:pt x="1898" y="279"/>
                  <a:pt x="1896" y="282"/>
                  <a:pt x="1897" y="282"/>
                </a:cubicBezTo>
                <a:cubicBezTo>
                  <a:pt x="1889" y="282"/>
                  <a:pt x="1884" y="280"/>
                  <a:pt x="1879" y="280"/>
                </a:cubicBezTo>
                <a:cubicBezTo>
                  <a:pt x="1877" y="285"/>
                  <a:pt x="1883" y="283"/>
                  <a:pt x="1885" y="283"/>
                </a:cubicBezTo>
                <a:close/>
                <a:moveTo>
                  <a:pt x="1898" y="298"/>
                </a:moveTo>
                <a:cubicBezTo>
                  <a:pt x="1892" y="299"/>
                  <a:pt x="1886" y="292"/>
                  <a:pt x="1883" y="298"/>
                </a:cubicBezTo>
                <a:cubicBezTo>
                  <a:pt x="1890" y="295"/>
                  <a:pt x="1888" y="301"/>
                  <a:pt x="1893" y="301"/>
                </a:cubicBezTo>
                <a:cubicBezTo>
                  <a:pt x="1897" y="300"/>
                  <a:pt x="1899" y="298"/>
                  <a:pt x="1901" y="298"/>
                </a:cubicBezTo>
                <a:cubicBezTo>
                  <a:pt x="1902" y="297"/>
                  <a:pt x="1904" y="298"/>
                  <a:pt x="1904" y="296"/>
                </a:cubicBezTo>
                <a:cubicBezTo>
                  <a:pt x="1903" y="293"/>
                  <a:pt x="1901" y="297"/>
                  <a:pt x="1898" y="298"/>
                </a:cubicBezTo>
                <a:close/>
                <a:moveTo>
                  <a:pt x="1867" y="301"/>
                </a:moveTo>
                <a:cubicBezTo>
                  <a:pt x="1865" y="300"/>
                  <a:pt x="1866" y="299"/>
                  <a:pt x="1867" y="298"/>
                </a:cubicBezTo>
                <a:cubicBezTo>
                  <a:pt x="1864" y="298"/>
                  <a:pt x="1858" y="296"/>
                  <a:pt x="1858" y="299"/>
                </a:cubicBezTo>
                <a:cubicBezTo>
                  <a:pt x="1864" y="297"/>
                  <a:pt x="1865" y="305"/>
                  <a:pt x="1867" y="301"/>
                </a:cubicBezTo>
                <a:close/>
                <a:moveTo>
                  <a:pt x="1865" y="304"/>
                </a:moveTo>
                <a:cubicBezTo>
                  <a:pt x="1864" y="306"/>
                  <a:pt x="1857" y="310"/>
                  <a:pt x="1858" y="304"/>
                </a:cubicBezTo>
                <a:cubicBezTo>
                  <a:pt x="1862" y="308"/>
                  <a:pt x="1861" y="300"/>
                  <a:pt x="1865" y="304"/>
                </a:cubicBezTo>
                <a:close/>
                <a:moveTo>
                  <a:pt x="2047" y="409"/>
                </a:moveTo>
                <a:cubicBezTo>
                  <a:pt x="2048" y="409"/>
                  <a:pt x="2048" y="411"/>
                  <a:pt x="2050" y="410"/>
                </a:cubicBezTo>
                <a:cubicBezTo>
                  <a:pt x="2052" y="410"/>
                  <a:pt x="2053" y="408"/>
                  <a:pt x="2051" y="407"/>
                </a:cubicBezTo>
                <a:cubicBezTo>
                  <a:pt x="2049" y="410"/>
                  <a:pt x="2042" y="405"/>
                  <a:pt x="2036" y="407"/>
                </a:cubicBezTo>
                <a:cubicBezTo>
                  <a:pt x="2034" y="413"/>
                  <a:pt x="2044" y="409"/>
                  <a:pt x="2047" y="409"/>
                </a:cubicBezTo>
                <a:close/>
                <a:moveTo>
                  <a:pt x="289" y="432"/>
                </a:moveTo>
                <a:cubicBezTo>
                  <a:pt x="285" y="430"/>
                  <a:pt x="277" y="434"/>
                  <a:pt x="274" y="434"/>
                </a:cubicBezTo>
                <a:cubicBezTo>
                  <a:pt x="274" y="434"/>
                  <a:pt x="273" y="432"/>
                  <a:pt x="271" y="432"/>
                </a:cubicBezTo>
                <a:cubicBezTo>
                  <a:pt x="269" y="433"/>
                  <a:pt x="269" y="434"/>
                  <a:pt x="266" y="434"/>
                </a:cubicBezTo>
                <a:cubicBezTo>
                  <a:pt x="264" y="434"/>
                  <a:pt x="263" y="432"/>
                  <a:pt x="260" y="432"/>
                </a:cubicBezTo>
                <a:cubicBezTo>
                  <a:pt x="260" y="432"/>
                  <a:pt x="260" y="434"/>
                  <a:pt x="260" y="434"/>
                </a:cubicBezTo>
                <a:cubicBezTo>
                  <a:pt x="258" y="436"/>
                  <a:pt x="251" y="432"/>
                  <a:pt x="250" y="432"/>
                </a:cubicBezTo>
                <a:cubicBezTo>
                  <a:pt x="247" y="432"/>
                  <a:pt x="245" y="434"/>
                  <a:pt x="243" y="434"/>
                </a:cubicBezTo>
                <a:cubicBezTo>
                  <a:pt x="244" y="434"/>
                  <a:pt x="242" y="432"/>
                  <a:pt x="242" y="432"/>
                </a:cubicBezTo>
                <a:cubicBezTo>
                  <a:pt x="237" y="431"/>
                  <a:pt x="232" y="434"/>
                  <a:pt x="230" y="431"/>
                </a:cubicBezTo>
                <a:cubicBezTo>
                  <a:pt x="232" y="436"/>
                  <a:pt x="225" y="433"/>
                  <a:pt x="226" y="437"/>
                </a:cubicBezTo>
                <a:cubicBezTo>
                  <a:pt x="228" y="437"/>
                  <a:pt x="230" y="437"/>
                  <a:pt x="232" y="437"/>
                </a:cubicBezTo>
                <a:cubicBezTo>
                  <a:pt x="232" y="435"/>
                  <a:pt x="232" y="433"/>
                  <a:pt x="235" y="434"/>
                </a:cubicBezTo>
                <a:cubicBezTo>
                  <a:pt x="239" y="436"/>
                  <a:pt x="245" y="435"/>
                  <a:pt x="248" y="437"/>
                </a:cubicBezTo>
                <a:cubicBezTo>
                  <a:pt x="249" y="435"/>
                  <a:pt x="249" y="433"/>
                  <a:pt x="252" y="434"/>
                </a:cubicBezTo>
                <a:cubicBezTo>
                  <a:pt x="248" y="441"/>
                  <a:pt x="260" y="434"/>
                  <a:pt x="263" y="434"/>
                </a:cubicBezTo>
                <a:cubicBezTo>
                  <a:pt x="264" y="433"/>
                  <a:pt x="265" y="437"/>
                  <a:pt x="265" y="437"/>
                </a:cubicBezTo>
                <a:cubicBezTo>
                  <a:pt x="266" y="437"/>
                  <a:pt x="270" y="436"/>
                  <a:pt x="273" y="436"/>
                </a:cubicBezTo>
                <a:cubicBezTo>
                  <a:pt x="278" y="435"/>
                  <a:pt x="283" y="436"/>
                  <a:pt x="288" y="436"/>
                </a:cubicBezTo>
                <a:cubicBezTo>
                  <a:pt x="289" y="435"/>
                  <a:pt x="290" y="438"/>
                  <a:pt x="291" y="436"/>
                </a:cubicBezTo>
                <a:cubicBezTo>
                  <a:pt x="289" y="436"/>
                  <a:pt x="290" y="433"/>
                  <a:pt x="289" y="432"/>
                </a:cubicBezTo>
                <a:close/>
                <a:moveTo>
                  <a:pt x="175" y="434"/>
                </a:moveTo>
                <a:cubicBezTo>
                  <a:pt x="176" y="434"/>
                  <a:pt x="181" y="434"/>
                  <a:pt x="180" y="432"/>
                </a:cubicBezTo>
                <a:cubicBezTo>
                  <a:pt x="179" y="432"/>
                  <a:pt x="174" y="432"/>
                  <a:pt x="173" y="432"/>
                </a:cubicBezTo>
                <a:cubicBezTo>
                  <a:pt x="173" y="432"/>
                  <a:pt x="173" y="434"/>
                  <a:pt x="173" y="434"/>
                </a:cubicBezTo>
                <a:cubicBezTo>
                  <a:pt x="171" y="435"/>
                  <a:pt x="173" y="434"/>
                  <a:pt x="175" y="434"/>
                </a:cubicBezTo>
                <a:close/>
                <a:moveTo>
                  <a:pt x="177" y="443"/>
                </a:moveTo>
                <a:cubicBezTo>
                  <a:pt x="177" y="441"/>
                  <a:pt x="181" y="443"/>
                  <a:pt x="182" y="440"/>
                </a:cubicBezTo>
                <a:cubicBezTo>
                  <a:pt x="180" y="440"/>
                  <a:pt x="180" y="438"/>
                  <a:pt x="178" y="437"/>
                </a:cubicBezTo>
                <a:cubicBezTo>
                  <a:pt x="179" y="439"/>
                  <a:pt x="173" y="443"/>
                  <a:pt x="177" y="443"/>
                </a:cubicBezTo>
                <a:close/>
                <a:moveTo>
                  <a:pt x="243" y="456"/>
                </a:moveTo>
                <a:cubicBezTo>
                  <a:pt x="243" y="454"/>
                  <a:pt x="244" y="455"/>
                  <a:pt x="244" y="456"/>
                </a:cubicBezTo>
                <a:cubicBezTo>
                  <a:pt x="246" y="456"/>
                  <a:pt x="246" y="456"/>
                  <a:pt x="246" y="455"/>
                </a:cubicBezTo>
                <a:cubicBezTo>
                  <a:pt x="251" y="457"/>
                  <a:pt x="244" y="459"/>
                  <a:pt x="243" y="456"/>
                </a:cubicBezTo>
                <a:close/>
                <a:moveTo>
                  <a:pt x="338" y="464"/>
                </a:moveTo>
                <a:cubicBezTo>
                  <a:pt x="336" y="466"/>
                  <a:pt x="335" y="466"/>
                  <a:pt x="333" y="467"/>
                </a:cubicBezTo>
                <a:cubicBezTo>
                  <a:pt x="329" y="467"/>
                  <a:pt x="335" y="464"/>
                  <a:pt x="338" y="464"/>
                </a:cubicBezTo>
                <a:close/>
                <a:moveTo>
                  <a:pt x="260" y="553"/>
                </a:moveTo>
                <a:cubicBezTo>
                  <a:pt x="262" y="553"/>
                  <a:pt x="267" y="560"/>
                  <a:pt x="260" y="559"/>
                </a:cubicBezTo>
                <a:cubicBezTo>
                  <a:pt x="263" y="556"/>
                  <a:pt x="260" y="557"/>
                  <a:pt x="260" y="553"/>
                </a:cubicBezTo>
                <a:close/>
                <a:moveTo>
                  <a:pt x="1991" y="570"/>
                </a:moveTo>
                <a:cubicBezTo>
                  <a:pt x="1988" y="571"/>
                  <a:pt x="1981" y="570"/>
                  <a:pt x="1988" y="572"/>
                </a:cubicBezTo>
                <a:cubicBezTo>
                  <a:pt x="1998" y="573"/>
                  <a:pt x="2004" y="570"/>
                  <a:pt x="2011" y="569"/>
                </a:cubicBezTo>
                <a:cubicBezTo>
                  <a:pt x="2012" y="569"/>
                  <a:pt x="2013" y="567"/>
                  <a:pt x="2011" y="567"/>
                </a:cubicBezTo>
                <a:cubicBezTo>
                  <a:pt x="2005" y="569"/>
                  <a:pt x="1999" y="569"/>
                  <a:pt x="1991" y="570"/>
                </a:cubicBezTo>
                <a:close/>
                <a:moveTo>
                  <a:pt x="2007" y="659"/>
                </a:moveTo>
                <a:cubicBezTo>
                  <a:pt x="2014" y="660"/>
                  <a:pt x="2017" y="656"/>
                  <a:pt x="2025" y="658"/>
                </a:cubicBezTo>
                <a:cubicBezTo>
                  <a:pt x="2025" y="656"/>
                  <a:pt x="2027" y="654"/>
                  <a:pt x="2025" y="656"/>
                </a:cubicBezTo>
                <a:cubicBezTo>
                  <a:pt x="2018" y="656"/>
                  <a:pt x="2009" y="654"/>
                  <a:pt x="2007" y="659"/>
                </a:cubicBezTo>
                <a:close/>
                <a:moveTo>
                  <a:pt x="1982" y="673"/>
                </a:moveTo>
                <a:cubicBezTo>
                  <a:pt x="1982" y="676"/>
                  <a:pt x="1977" y="674"/>
                  <a:pt x="1977" y="677"/>
                </a:cubicBezTo>
                <a:cubicBezTo>
                  <a:pt x="1973" y="676"/>
                  <a:pt x="1979" y="672"/>
                  <a:pt x="1982" y="673"/>
                </a:cubicBezTo>
                <a:close/>
                <a:moveTo>
                  <a:pt x="1957" y="686"/>
                </a:moveTo>
                <a:cubicBezTo>
                  <a:pt x="1955" y="688"/>
                  <a:pt x="1949" y="693"/>
                  <a:pt x="1946" y="689"/>
                </a:cubicBezTo>
                <a:cubicBezTo>
                  <a:pt x="1948" y="686"/>
                  <a:pt x="1954" y="688"/>
                  <a:pt x="1957" y="686"/>
                </a:cubicBezTo>
                <a:close/>
                <a:moveTo>
                  <a:pt x="39" y="753"/>
                </a:moveTo>
                <a:cubicBezTo>
                  <a:pt x="38" y="754"/>
                  <a:pt x="36" y="755"/>
                  <a:pt x="34" y="756"/>
                </a:cubicBezTo>
                <a:cubicBezTo>
                  <a:pt x="30" y="755"/>
                  <a:pt x="37" y="752"/>
                  <a:pt x="39" y="753"/>
                </a:cubicBezTo>
                <a:close/>
                <a:moveTo>
                  <a:pt x="26" y="808"/>
                </a:moveTo>
                <a:cubicBezTo>
                  <a:pt x="26" y="810"/>
                  <a:pt x="21" y="809"/>
                  <a:pt x="21" y="811"/>
                </a:cubicBezTo>
                <a:cubicBezTo>
                  <a:pt x="17" y="811"/>
                  <a:pt x="23" y="807"/>
                  <a:pt x="26" y="808"/>
                </a:cubicBezTo>
                <a:close/>
                <a:moveTo>
                  <a:pt x="2132" y="872"/>
                </a:moveTo>
                <a:cubicBezTo>
                  <a:pt x="2139" y="872"/>
                  <a:pt x="2140" y="869"/>
                  <a:pt x="2144" y="872"/>
                </a:cubicBezTo>
                <a:cubicBezTo>
                  <a:pt x="2145" y="869"/>
                  <a:pt x="2149" y="871"/>
                  <a:pt x="2149" y="868"/>
                </a:cubicBezTo>
                <a:cubicBezTo>
                  <a:pt x="2143" y="870"/>
                  <a:pt x="2137" y="867"/>
                  <a:pt x="2132" y="872"/>
                </a:cubicBezTo>
                <a:close/>
                <a:moveTo>
                  <a:pt x="2170" y="872"/>
                </a:moveTo>
                <a:cubicBezTo>
                  <a:pt x="2170" y="871"/>
                  <a:pt x="2169" y="869"/>
                  <a:pt x="2168" y="868"/>
                </a:cubicBezTo>
                <a:cubicBezTo>
                  <a:pt x="2166" y="867"/>
                  <a:pt x="2163" y="869"/>
                  <a:pt x="2165" y="870"/>
                </a:cubicBezTo>
                <a:cubicBezTo>
                  <a:pt x="2166" y="870"/>
                  <a:pt x="2168" y="870"/>
                  <a:pt x="2168" y="870"/>
                </a:cubicBezTo>
                <a:cubicBezTo>
                  <a:pt x="2168" y="870"/>
                  <a:pt x="2169" y="873"/>
                  <a:pt x="2170" y="872"/>
                </a:cubicBezTo>
                <a:close/>
                <a:moveTo>
                  <a:pt x="26" y="957"/>
                </a:moveTo>
                <a:cubicBezTo>
                  <a:pt x="27" y="960"/>
                  <a:pt x="27" y="963"/>
                  <a:pt x="27" y="965"/>
                </a:cubicBezTo>
                <a:cubicBezTo>
                  <a:pt x="32" y="967"/>
                  <a:pt x="30" y="962"/>
                  <a:pt x="30" y="959"/>
                </a:cubicBezTo>
                <a:cubicBezTo>
                  <a:pt x="31" y="958"/>
                  <a:pt x="33" y="956"/>
                  <a:pt x="31" y="956"/>
                </a:cubicBezTo>
                <a:cubicBezTo>
                  <a:pt x="31" y="958"/>
                  <a:pt x="29" y="957"/>
                  <a:pt x="26" y="957"/>
                </a:cubicBezTo>
                <a:close/>
                <a:moveTo>
                  <a:pt x="95" y="1054"/>
                </a:moveTo>
                <a:cubicBezTo>
                  <a:pt x="94" y="1058"/>
                  <a:pt x="86" y="1055"/>
                  <a:pt x="84" y="1059"/>
                </a:cubicBezTo>
                <a:cubicBezTo>
                  <a:pt x="81" y="1056"/>
                  <a:pt x="90" y="1054"/>
                  <a:pt x="95" y="1054"/>
                </a:cubicBezTo>
                <a:close/>
                <a:moveTo>
                  <a:pt x="57" y="1135"/>
                </a:moveTo>
                <a:cubicBezTo>
                  <a:pt x="56" y="1135"/>
                  <a:pt x="55" y="1135"/>
                  <a:pt x="55" y="1136"/>
                </a:cubicBezTo>
                <a:cubicBezTo>
                  <a:pt x="62" y="1136"/>
                  <a:pt x="63" y="1131"/>
                  <a:pt x="66" y="1129"/>
                </a:cubicBezTo>
                <a:cubicBezTo>
                  <a:pt x="61" y="1128"/>
                  <a:pt x="61" y="1134"/>
                  <a:pt x="57" y="1135"/>
                </a:cubicBezTo>
                <a:close/>
                <a:moveTo>
                  <a:pt x="43" y="1197"/>
                </a:moveTo>
                <a:cubicBezTo>
                  <a:pt x="45" y="1197"/>
                  <a:pt x="44" y="1198"/>
                  <a:pt x="43" y="1198"/>
                </a:cubicBezTo>
                <a:cubicBezTo>
                  <a:pt x="44" y="1200"/>
                  <a:pt x="47" y="1200"/>
                  <a:pt x="47" y="1203"/>
                </a:cubicBezTo>
                <a:cubicBezTo>
                  <a:pt x="44" y="1202"/>
                  <a:pt x="40" y="1200"/>
                  <a:pt x="43" y="1197"/>
                </a:cubicBezTo>
                <a:close/>
                <a:moveTo>
                  <a:pt x="1952" y="1235"/>
                </a:moveTo>
                <a:cubicBezTo>
                  <a:pt x="1951" y="1236"/>
                  <a:pt x="1949" y="1237"/>
                  <a:pt x="1947" y="1238"/>
                </a:cubicBezTo>
                <a:cubicBezTo>
                  <a:pt x="1943" y="1237"/>
                  <a:pt x="1950" y="1235"/>
                  <a:pt x="1952" y="1235"/>
                </a:cubicBezTo>
                <a:close/>
                <a:moveTo>
                  <a:pt x="388" y="1343"/>
                </a:moveTo>
                <a:cubicBezTo>
                  <a:pt x="388" y="1339"/>
                  <a:pt x="392" y="1344"/>
                  <a:pt x="394" y="1344"/>
                </a:cubicBezTo>
                <a:cubicBezTo>
                  <a:pt x="393" y="1349"/>
                  <a:pt x="390" y="1342"/>
                  <a:pt x="388" y="1343"/>
                </a:cubicBezTo>
                <a:close/>
                <a:moveTo>
                  <a:pt x="399" y="1343"/>
                </a:moveTo>
                <a:cubicBezTo>
                  <a:pt x="399" y="1345"/>
                  <a:pt x="399" y="1347"/>
                  <a:pt x="399" y="1349"/>
                </a:cubicBezTo>
                <a:cubicBezTo>
                  <a:pt x="402" y="1349"/>
                  <a:pt x="410" y="1346"/>
                  <a:pt x="407" y="1344"/>
                </a:cubicBezTo>
                <a:cubicBezTo>
                  <a:pt x="403" y="1348"/>
                  <a:pt x="405" y="1341"/>
                  <a:pt x="399" y="1343"/>
                </a:cubicBezTo>
                <a:close/>
                <a:moveTo>
                  <a:pt x="379" y="1346"/>
                </a:moveTo>
                <a:cubicBezTo>
                  <a:pt x="378" y="1348"/>
                  <a:pt x="376" y="1350"/>
                  <a:pt x="374" y="1351"/>
                </a:cubicBezTo>
                <a:cubicBezTo>
                  <a:pt x="369" y="1352"/>
                  <a:pt x="371" y="1346"/>
                  <a:pt x="366" y="1347"/>
                </a:cubicBezTo>
                <a:cubicBezTo>
                  <a:pt x="366" y="1349"/>
                  <a:pt x="365" y="1349"/>
                  <a:pt x="363" y="1349"/>
                </a:cubicBezTo>
                <a:cubicBezTo>
                  <a:pt x="363" y="1353"/>
                  <a:pt x="369" y="1358"/>
                  <a:pt x="371" y="1354"/>
                </a:cubicBezTo>
                <a:cubicBezTo>
                  <a:pt x="369" y="1353"/>
                  <a:pt x="367" y="1351"/>
                  <a:pt x="369" y="1351"/>
                </a:cubicBezTo>
                <a:cubicBezTo>
                  <a:pt x="373" y="1355"/>
                  <a:pt x="379" y="1348"/>
                  <a:pt x="387" y="1351"/>
                </a:cubicBezTo>
                <a:cubicBezTo>
                  <a:pt x="386" y="1348"/>
                  <a:pt x="385" y="1345"/>
                  <a:pt x="383" y="1344"/>
                </a:cubicBezTo>
                <a:cubicBezTo>
                  <a:pt x="383" y="1346"/>
                  <a:pt x="381" y="1346"/>
                  <a:pt x="379" y="1346"/>
                </a:cubicBezTo>
                <a:close/>
                <a:moveTo>
                  <a:pt x="264" y="1370"/>
                </a:moveTo>
                <a:cubicBezTo>
                  <a:pt x="265" y="1373"/>
                  <a:pt x="272" y="1363"/>
                  <a:pt x="275" y="1370"/>
                </a:cubicBezTo>
                <a:cubicBezTo>
                  <a:pt x="273" y="1371"/>
                  <a:pt x="271" y="1371"/>
                  <a:pt x="269" y="1370"/>
                </a:cubicBezTo>
                <a:cubicBezTo>
                  <a:pt x="267" y="1375"/>
                  <a:pt x="274" y="1371"/>
                  <a:pt x="274" y="1374"/>
                </a:cubicBezTo>
                <a:cubicBezTo>
                  <a:pt x="268" y="1373"/>
                  <a:pt x="268" y="1377"/>
                  <a:pt x="263" y="1376"/>
                </a:cubicBezTo>
                <a:cubicBezTo>
                  <a:pt x="265" y="1381"/>
                  <a:pt x="262" y="1383"/>
                  <a:pt x="262" y="1384"/>
                </a:cubicBezTo>
                <a:cubicBezTo>
                  <a:pt x="262" y="1387"/>
                  <a:pt x="265" y="1382"/>
                  <a:pt x="267" y="1384"/>
                </a:cubicBezTo>
                <a:cubicBezTo>
                  <a:pt x="267" y="1385"/>
                  <a:pt x="263" y="1390"/>
                  <a:pt x="264" y="1390"/>
                </a:cubicBezTo>
                <a:cubicBezTo>
                  <a:pt x="269" y="1391"/>
                  <a:pt x="266" y="1384"/>
                  <a:pt x="270" y="1384"/>
                </a:cubicBezTo>
                <a:cubicBezTo>
                  <a:pt x="270" y="1386"/>
                  <a:pt x="272" y="1386"/>
                  <a:pt x="273" y="1387"/>
                </a:cubicBezTo>
                <a:cubicBezTo>
                  <a:pt x="273" y="1385"/>
                  <a:pt x="275" y="1384"/>
                  <a:pt x="277" y="1384"/>
                </a:cubicBezTo>
                <a:cubicBezTo>
                  <a:pt x="278" y="1381"/>
                  <a:pt x="277" y="1378"/>
                  <a:pt x="279" y="1378"/>
                </a:cubicBezTo>
                <a:cubicBezTo>
                  <a:pt x="279" y="1380"/>
                  <a:pt x="282" y="1379"/>
                  <a:pt x="282" y="1381"/>
                </a:cubicBezTo>
                <a:cubicBezTo>
                  <a:pt x="279" y="1382"/>
                  <a:pt x="280" y="1388"/>
                  <a:pt x="278" y="1390"/>
                </a:cubicBezTo>
                <a:cubicBezTo>
                  <a:pt x="282" y="1389"/>
                  <a:pt x="281" y="1393"/>
                  <a:pt x="283" y="1395"/>
                </a:cubicBezTo>
                <a:cubicBezTo>
                  <a:pt x="280" y="1397"/>
                  <a:pt x="275" y="1397"/>
                  <a:pt x="275" y="1403"/>
                </a:cubicBezTo>
                <a:cubicBezTo>
                  <a:pt x="281" y="1403"/>
                  <a:pt x="275" y="1407"/>
                  <a:pt x="279" y="1411"/>
                </a:cubicBezTo>
                <a:cubicBezTo>
                  <a:pt x="275" y="1412"/>
                  <a:pt x="275" y="1415"/>
                  <a:pt x="273" y="1417"/>
                </a:cubicBezTo>
                <a:cubicBezTo>
                  <a:pt x="271" y="1418"/>
                  <a:pt x="268" y="1417"/>
                  <a:pt x="268" y="1420"/>
                </a:cubicBezTo>
                <a:cubicBezTo>
                  <a:pt x="271" y="1421"/>
                  <a:pt x="276" y="1418"/>
                  <a:pt x="276" y="1422"/>
                </a:cubicBezTo>
                <a:cubicBezTo>
                  <a:pt x="274" y="1422"/>
                  <a:pt x="274" y="1424"/>
                  <a:pt x="275" y="1427"/>
                </a:cubicBezTo>
                <a:cubicBezTo>
                  <a:pt x="277" y="1427"/>
                  <a:pt x="280" y="1426"/>
                  <a:pt x="280" y="1430"/>
                </a:cubicBezTo>
                <a:cubicBezTo>
                  <a:pt x="275" y="1427"/>
                  <a:pt x="274" y="1431"/>
                  <a:pt x="272" y="1431"/>
                </a:cubicBezTo>
                <a:cubicBezTo>
                  <a:pt x="272" y="1431"/>
                  <a:pt x="271" y="1428"/>
                  <a:pt x="270" y="1428"/>
                </a:cubicBezTo>
                <a:cubicBezTo>
                  <a:pt x="270" y="1428"/>
                  <a:pt x="269" y="1431"/>
                  <a:pt x="267" y="1430"/>
                </a:cubicBezTo>
                <a:cubicBezTo>
                  <a:pt x="266" y="1436"/>
                  <a:pt x="273" y="1432"/>
                  <a:pt x="277" y="1433"/>
                </a:cubicBezTo>
                <a:cubicBezTo>
                  <a:pt x="276" y="1431"/>
                  <a:pt x="278" y="1432"/>
                  <a:pt x="280" y="1431"/>
                </a:cubicBezTo>
                <a:cubicBezTo>
                  <a:pt x="280" y="1431"/>
                  <a:pt x="282" y="1429"/>
                  <a:pt x="283" y="1428"/>
                </a:cubicBezTo>
                <a:cubicBezTo>
                  <a:pt x="285" y="1427"/>
                  <a:pt x="287" y="1425"/>
                  <a:pt x="290" y="1425"/>
                </a:cubicBezTo>
                <a:cubicBezTo>
                  <a:pt x="290" y="1427"/>
                  <a:pt x="287" y="1427"/>
                  <a:pt x="287" y="1428"/>
                </a:cubicBezTo>
                <a:cubicBezTo>
                  <a:pt x="288" y="1430"/>
                  <a:pt x="291" y="1431"/>
                  <a:pt x="292" y="1433"/>
                </a:cubicBezTo>
                <a:cubicBezTo>
                  <a:pt x="293" y="1434"/>
                  <a:pt x="290" y="1435"/>
                  <a:pt x="291" y="1436"/>
                </a:cubicBezTo>
                <a:cubicBezTo>
                  <a:pt x="291" y="1436"/>
                  <a:pt x="294" y="1438"/>
                  <a:pt x="294" y="1438"/>
                </a:cubicBezTo>
                <a:cubicBezTo>
                  <a:pt x="295" y="1438"/>
                  <a:pt x="293" y="1440"/>
                  <a:pt x="292" y="1439"/>
                </a:cubicBezTo>
                <a:cubicBezTo>
                  <a:pt x="293" y="1441"/>
                  <a:pt x="295" y="1442"/>
                  <a:pt x="296" y="1444"/>
                </a:cubicBezTo>
                <a:cubicBezTo>
                  <a:pt x="296" y="1446"/>
                  <a:pt x="291" y="1449"/>
                  <a:pt x="296" y="1450"/>
                </a:cubicBezTo>
                <a:cubicBezTo>
                  <a:pt x="297" y="1447"/>
                  <a:pt x="305" y="1451"/>
                  <a:pt x="305" y="1454"/>
                </a:cubicBezTo>
                <a:cubicBezTo>
                  <a:pt x="305" y="1456"/>
                  <a:pt x="301" y="1455"/>
                  <a:pt x="302" y="1458"/>
                </a:cubicBezTo>
                <a:cubicBezTo>
                  <a:pt x="308" y="1460"/>
                  <a:pt x="310" y="1456"/>
                  <a:pt x="315" y="1457"/>
                </a:cubicBezTo>
                <a:cubicBezTo>
                  <a:pt x="325" y="1462"/>
                  <a:pt x="346" y="1455"/>
                  <a:pt x="360" y="1460"/>
                </a:cubicBezTo>
                <a:cubicBezTo>
                  <a:pt x="361" y="1453"/>
                  <a:pt x="357" y="1452"/>
                  <a:pt x="352" y="1452"/>
                </a:cubicBezTo>
                <a:cubicBezTo>
                  <a:pt x="352" y="1448"/>
                  <a:pt x="349" y="1447"/>
                  <a:pt x="347" y="1446"/>
                </a:cubicBezTo>
                <a:cubicBezTo>
                  <a:pt x="347" y="1449"/>
                  <a:pt x="347" y="1452"/>
                  <a:pt x="347" y="1455"/>
                </a:cubicBezTo>
                <a:cubicBezTo>
                  <a:pt x="340" y="1459"/>
                  <a:pt x="334" y="1454"/>
                  <a:pt x="326" y="1455"/>
                </a:cubicBezTo>
                <a:cubicBezTo>
                  <a:pt x="328" y="1450"/>
                  <a:pt x="325" y="1447"/>
                  <a:pt x="321" y="1446"/>
                </a:cubicBezTo>
                <a:cubicBezTo>
                  <a:pt x="321" y="1450"/>
                  <a:pt x="322" y="1455"/>
                  <a:pt x="318" y="1455"/>
                </a:cubicBezTo>
                <a:cubicBezTo>
                  <a:pt x="316" y="1455"/>
                  <a:pt x="312" y="1455"/>
                  <a:pt x="310" y="1454"/>
                </a:cubicBezTo>
                <a:cubicBezTo>
                  <a:pt x="309" y="1453"/>
                  <a:pt x="309" y="1450"/>
                  <a:pt x="308" y="1449"/>
                </a:cubicBezTo>
                <a:cubicBezTo>
                  <a:pt x="305" y="1446"/>
                  <a:pt x="299" y="1450"/>
                  <a:pt x="297" y="1444"/>
                </a:cubicBezTo>
                <a:cubicBezTo>
                  <a:pt x="303" y="1447"/>
                  <a:pt x="298" y="1439"/>
                  <a:pt x="302" y="1439"/>
                </a:cubicBezTo>
                <a:cubicBezTo>
                  <a:pt x="307" y="1441"/>
                  <a:pt x="314" y="1438"/>
                  <a:pt x="317" y="1438"/>
                </a:cubicBezTo>
                <a:cubicBezTo>
                  <a:pt x="323" y="1438"/>
                  <a:pt x="334" y="1441"/>
                  <a:pt x="332" y="1433"/>
                </a:cubicBezTo>
                <a:cubicBezTo>
                  <a:pt x="326" y="1436"/>
                  <a:pt x="323" y="1436"/>
                  <a:pt x="315" y="1435"/>
                </a:cubicBezTo>
                <a:cubicBezTo>
                  <a:pt x="314" y="1430"/>
                  <a:pt x="314" y="1430"/>
                  <a:pt x="315" y="1425"/>
                </a:cubicBezTo>
                <a:cubicBezTo>
                  <a:pt x="310" y="1428"/>
                  <a:pt x="311" y="1417"/>
                  <a:pt x="313" y="1417"/>
                </a:cubicBezTo>
                <a:cubicBezTo>
                  <a:pt x="318" y="1418"/>
                  <a:pt x="322" y="1418"/>
                  <a:pt x="324" y="1417"/>
                </a:cubicBezTo>
                <a:cubicBezTo>
                  <a:pt x="326" y="1417"/>
                  <a:pt x="329" y="1417"/>
                  <a:pt x="332" y="1417"/>
                </a:cubicBezTo>
                <a:cubicBezTo>
                  <a:pt x="333" y="1417"/>
                  <a:pt x="334" y="1419"/>
                  <a:pt x="333" y="1419"/>
                </a:cubicBezTo>
                <a:cubicBezTo>
                  <a:pt x="336" y="1419"/>
                  <a:pt x="337" y="1417"/>
                  <a:pt x="339" y="1417"/>
                </a:cubicBezTo>
                <a:cubicBezTo>
                  <a:pt x="349" y="1416"/>
                  <a:pt x="362" y="1419"/>
                  <a:pt x="367" y="1419"/>
                </a:cubicBezTo>
                <a:cubicBezTo>
                  <a:pt x="370" y="1419"/>
                  <a:pt x="372" y="1417"/>
                  <a:pt x="375" y="1417"/>
                </a:cubicBezTo>
                <a:cubicBezTo>
                  <a:pt x="379" y="1417"/>
                  <a:pt x="384" y="1420"/>
                  <a:pt x="388" y="1417"/>
                </a:cubicBezTo>
                <a:cubicBezTo>
                  <a:pt x="388" y="1418"/>
                  <a:pt x="389" y="1419"/>
                  <a:pt x="391" y="1419"/>
                </a:cubicBezTo>
                <a:cubicBezTo>
                  <a:pt x="392" y="1419"/>
                  <a:pt x="392" y="1417"/>
                  <a:pt x="389" y="1417"/>
                </a:cubicBezTo>
                <a:cubicBezTo>
                  <a:pt x="386" y="1414"/>
                  <a:pt x="379" y="1416"/>
                  <a:pt x="374" y="1416"/>
                </a:cubicBezTo>
                <a:cubicBezTo>
                  <a:pt x="373" y="1412"/>
                  <a:pt x="368" y="1414"/>
                  <a:pt x="367" y="1411"/>
                </a:cubicBezTo>
                <a:cubicBezTo>
                  <a:pt x="367" y="1408"/>
                  <a:pt x="367" y="1405"/>
                  <a:pt x="365" y="1404"/>
                </a:cubicBezTo>
                <a:cubicBezTo>
                  <a:pt x="362" y="1411"/>
                  <a:pt x="355" y="1404"/>
                  <a:pt x="347" y="1406"/>
                </a:cubicBezTo>
                <a:cubicBezTo>
                  <a:pt x="346" y="1408"/>
                  <a:pt x="345" y="1410"/>
                  <a:pt x="344" y="1411"/>
                </a:cubicBezTo>
                <a:cubicBezTo>
                  <a:pt x="341" y="1410"/>
                  <a:pt x="338" y="1412"/>
                  <a:pt x="335" y="1411"/>
                </a:cubicBezTo>
                <a:cubicBezTo>
                  <a:pt x="334" y="1411"/>
                  <a:pt x="332" y="1409"/>
                  <a:pt x="333" y="1409"/>
                </a:cubicBezTo>
                <a:cubicBezTo>
                  <a:pt x="328" y="1409"/>
                  <a:pt x="322" y="1412"/>
                  <a:pt x="318" y="1412"/>
                </a:cubicBezTo>
                <a:cubicBezTo>
                  <a:pt x="316" y="1412"/>
                  <a:pt x="312" y="1414"/>
                  <a:pt x="310" y="1411"/>
                </a:cubicBezTo>
                <a:cubicBezTo>
                  <a:pt x="313" y="1407"/>
                  <a:pt x="315" y="1405"/>
                  <a:pt x="319" y="1409"/>
                </a:cubicBezTo>
                <a:cubicBezTo>
                  <a:pt x="319" y="1407"/>
                  <a:pt x="318" y="1403"/>
                  <a:pt x="320" y="1403"/>
                </a:cubicBezTo>
                <a:cubicBezTo>
                  <a:pt x="323" y="1404"/>
                  <a:pt x="322" y="1405"/>
                  <a:pt x="323" y="1401"/>
                </a:cubicBezTo>
                <a:cubicBezTo>
                  <a:pt x="323" y="1401"/>
                  <a:pt x="326" y="1400"/>
                  <a:pt x="326" y="1400"/>
                </a:cubicBezTo>
                <a:cubicBezTo>
                  <a:pt x="327" y="1398"/>
                  <a:pt x="328" y="1396"/>
                  <a:pt x="329" y="1395"/>
                </a:cubicBezTo>
                <a:cubicBezTo>
                  <a:pt x="332" y="1393"/>
                  <a:pt x="336" y="1394"/>
                  <a:pt x="342" y="1392"/>
                </a:cubicBezTo>
                <a:cubicBezTo>
                  <a:pt x="342" y="1394"/>
                  <a:pt x="343" y="1393"/>
                  <a:pt x="345" y="1392"/>
                </a:cubicBezTo>
                <a:cubicBezTo>
                  <a:pt x="345" y="1393"/>
                  <a:pt x="345" y="1395"/>
                  <a:pt x="345" y="1397"/>
                </a:cubicBezTo>
                <a:cubicBezTo>
                  <a:pt x="348" y="1398"/>
                  <a:pt x="350" y="1392"/>
                  <a:pt x="350" y="1398"/>
                </a:cubicBezTo>
                <a:cubicBezTo>
                  <a:pt x="356" y="1397"/>
                  <a:pt x="356" y="1398"/>
                  <a:pt x="364" y="1398"/>
                </a:cubicBezTo>
                <a:cubicBezTo>
                  <a:pt x="364" y="1396"/>
                  <a:pt x="365" y="1395"/>
                  <a:pt x="366" y="1393"/>
                </a:cubicBezTo>
                <a:cubicBezTo>
                  <a:pt x="372" y="1395"/>
                  <a:pt x="375" y="1390"/>
                  <a:pt x="379" y="1390"/>
                </a:cubicBezTo>
                <a:cubicBezTo>
                  <a:pt x="382" y="1390"/>
                  <a:pt x="384" y="1394"/>
                  <a:pt x="387" y="1392"/>
                </a:cubicBezTo>
                <a:cubicBezTo>
                  <a:pt x="387" y="1396"/>
                  <a:pt x="389" y="1398"/>
                  <a:pt x="393" y="1398"/>
                </a:cubicBezTo>
                <a:cubicBezTo>
                  <a:pt x="392" y="1394"/>
                  <a:pt x="396" y="1395"/>
                  <a:pt x="394" y="1390"/>
                </a:cubicBezTo>
                <a:cubicBezTo>
                  <a:pt x="397" y="1390"/>
                  <a:pt x="400" y="1390"/>
                  <a:pt x="399" y="1387"/>
                </a:cubicBezTo>
                <a:cubicBezTo>
                  <a:pt x="398" y="1381"/>
                  <a:pt x="393" y="1391"/>
                  <a:pt x="393" y="1385"/>
                </a:cubicBezTo>
                <a:cubicBezTo>
                  <a:pt x="400" y="1386"/>
                  <a:pt x="391" y="1381"/>
                  <a:pt x="392" y="1378"/>
                </a:cubicBezTo>
                <a:cubicBezTo>
                  <a:pt x="390" y="1378"/>
                  <a:pt x="388" y="1378"/>
                  <a:pt x="386" y="1378"/>
                </a:cubicBezTo>
                <a:cubicBezTo>
                  <a:pt x="383" y="1382"/>
                  <a:pt x="388" y="1385"/>
                  <a:pt x="382" y="1387"/>
                </a:cubicBezTo>
                <a:cubicBezTo>
                  <a:pt x="378" y="1384"/>
                  <a:pt x="372" y="1386"/>
                  <a:pt x="368" y="1385"/>
                </a:cubicBezTo>
                <a:cubicBezTo>
                  <a:pt x="365" y="1385"/>
                  <a:pt x="365" y="1383"/>
                  <a:pt x="363" y="1385"/>
                </a:cubicBezTo>
                <a:cubicBezTo>
                  <a:pt x="361" y="1387"/>
                  <a:pt x="349" y="1385"/>
                  <a:pt x="349" y="1384"/>
                </a:cubicBezTo>
                <a:cubicBezTo>
                  <a:pt x="349" y="1380"/>
                  <a:pt x="350" y="1377"/>
                  <a:pt x="353" y="1376"/>
                </a:cubicBezTo>
                <a:cubicBezTo>
                  <a:pt x="359" y="1376"/>
                  <a:pt x="365" y="1376"/>
                  <a:pt x="370" y="1376"/>
                </a:cubicBezTo>
                <a:cubicBezTo>
                  <a:pt x="372" y="1374"/>
                  <a:pt x="371" y="1370"/>
                  <a:pt x="375" y="1371"/>
                </a:cubicBezTo>
                <a:cubicBezTo>
                  <a:pt x="381" y="1370"/>
                  <a:pt x="379" y="1377"/>
                  <a:pt x="383" y="1378"/>
                </a:cubicBezTo>
                <a:cubicBezTo>
                  <a:pt x="383" y="1375"/>
                  <a:pt x="383" y="1372"/>
                  <a:pt x="383" y="1370"/>
                </a:cubicBezTo>
                <a:cubicBezTo>
                  <a:pt x="384" y="1369"/>
                  <a:pt x="386" y="1368"/>
                  <a:pt x="387" y="1366"/>
                </a:cubicBezTo>
                <a:cubicBezTo>
                  <a:pt x="384" y="1366"/>
                  <a:pt x="384" y="1364"/>
                  <a:pt x="384" y="1360"/>
                </a:cubicBezTo>
                <a:cubicBezTo>
                  <a:pt x="378" y="1360"/>
                  <a:pt x="380" y="1366"/>
                  <a:pt x="375" y="1366"/>
                </a:cubicBezTo>
                <a:cubicBezTo>
                  <a:pt x="375" y="1364"/>
                  <a:pt x="373" y="1364"/>
                  <a:pt x="373" y="1362"/>
                </a:cubicBezTo>
                <a:cubicBezTo>
                  <a:pt x="369" y="1362"/>
                  <a:pt x="367" y="1364"/>
                  <a:pt x="362" y="1363"/>
                </a:cubicBezTo>
                <a:cubicBezTo>
                  <a:pt x="361" y="1365"/>
                  <a:pt x="361" y="1369"/>
                  <a:pt x="358" y="1370"/>
                </a:cubicBezTo>
                <a:cubicBezTo>
                  <a:pt x="346" y="1369"/>
                  <a:pt x="344" y="1367"/>
                  <a:pt x="336" y="1371"/>
                </a:cubicBezTo>
                <a:cubicBezTo>
                  <a:pt x="331" y="1370"/>
                  <a:pt x="328" y="1366"/>
                  <a:pt x="326" y="1362"/>
                </a:cubicBezTo>
                <a:cubicBezTo>
                  <a:pt x="330" y="1362"/>
                  <a:pt x="328" y="1357"/>
                  <a:pt x="329" y="1355"/>
                </a:cubicBezTo>
                <a:cubicBezTo>
                  <a:pt x="330" y="1353"/>
                  <a:pt x="334" y="1353"/>
                  <a:pt x="332" y="1349"/>
                </a:cubicBezTo>
                <a:cubicBezTo>
                  <a:pt x="329" y="1349"/>
                  <a:pt x="329" y="1351"/>
                  <a:pt x="327" y="1352"/>
                </a:cubicBezTo>
                <a:cubicBezTo>
                  <a:pt x="316" y="1352"/>
                  <a:pt x="307" y="1354"/>
                  <a:pt x="301" y="1358"/>
                </a:cubicBezTo>
                <a:cubicBezTo>
                  <a:pt x="295" y="1358"/>
                  <a:pt x="293" y="1361"/>
                  <a:pt x="287" y="1358"/>
                </a:cubicBezTo>
                <a:cubicBezTo>
                  <a:pt x="287" y="1361"/>
                  <a:pt x="290" y="1363"/>
                  <a:pt x="287" y="1363"/>
                </a:cubicBezTo>
                <a:cubicBezTo>
                  <a:pt x="285" y="1363"/>
                  <a:pt x="287" y="1368"/>
                  <a:pt x="285" y="1368"/>
                </a:cubicBezTo>
                <a:cubicBezTo>
                  <a:pt x="283" y="1366"/>
                  <a:pt x="283" y="1362"/>
                  <a:pt x="280" y="1362"/>
                </a:cubicBezTo>
                <a:cubicBezTo>
                  <a:pt x="281" y="1366"/>
                  <a:pt x="283" y="1371"/>
                  <a:pt x="277" y="1371"/>
                </a:cubicBezTo>
                <a:cubicBezTo>
                  <a:pt x="276" y="1369"/>
                  <a:pt x="283" y="1367"/>
                  <a:pt x="278" y="1366"/>
                </a:cubicBezTo>
                <a:cubicBezTo>
                  <a:pt x="278" y="1371"/>
                  <a:pt x="264" y="1361"/>
                  <a:pt x="264" y="1370"/>
                </a:cubicBezTo>
                <a:close/>
                <a:moveTo>
                  <a:pt x="346" y="1379"/>
                </a:moveTo>
                <a:cubicBezTo>
                  <a:pt x="349" y="1386"/>
                  <a:pt x="340" y="1382"/>
                  <a:pt x="340" y="1385"/>
                </a:cubicBezTo>
                <a:cubicBezTo>
                  <a:pt x="333" y="1387"/>
                  <a:pt x="326" y="1384"/>
                  <a:pt x="320" y="1385"/>
                </a:cubicBezTo>
                <a:cubicBezTo>
                  <a:pt x="317" y="1386"/>
                  <a:pt x="318" y="1389"/>
                  <a:pt x="313" y="1389"/>
                </a:cubicBezTo>
                <a:cubicBezTo>
                  <a:pt x="312" y="1380"/>
                  <a:pt x="319" y="1380"/>
                  <a:pt x="327" y="1381"/>
                </a:cubicBezTo>
                <a:cubicBezTo>
                  <a:pt x="330" y="1378"/>
                  <a:pt x="331" y="1377"/>
                  <a:pt x="339" y="1378"/>
                </a:cubicBezTo>
                <a:cubicBezTo>
                  <a:pt x="342" y="1378"/>
                  <a:pt x="345" y="1377"/>
                  <a:pt x="346" y="1379"/>
                </a:cubicBezTo>
                <a:close/>
                <a:moveTo>
                  <a:pt x="271" y="1379"/>
                </a:moveTo>
                <a:cubicBezTo>
                  <a:pt x="272" y="1379"/>
                  <a:pt x="273" y="1379"/>
                  <a:pt x="274" y="1379"/>
                </a:cubicBezTo>
                <a:cubicBezTo>
                  <a:pt x="273" y="1380"/>
                  <a:pt x="273" y="1382"/>
                  <a:pt x="273" y="1384"/>
                </a:cubicBezTo>
                <a:cubicBezTo>
                  <a:pt x="270" y="1383"/>
                  <a:pt x="269" y="1381"/>
                  <a:pt x="271" y="1379"/>
                </a:cubicBezTo>
                <a:close/>
                <a:moveTo>
                  <a:pt x="307" y="1382"/>
                </a:moveTo>
                <a:cubicBezTo>
                  <a:pt x="308" y="1383"/>
                  <a:pt x="309" y="1384"/>
                  <a:pt x="310" y="1384"/>
                </a:cubicBezTo>
                <a:cubicBezTo>
                  <a:pt x="310" y="1385"/>
                  <a:pt x="310" y="1386"/>
                  <a:pt x="310" y="1387"/>
                </a:cubicBezTo>
                <a:cubicBezTo>
                  <a:pt x="308" y="1387"/>
                  <a:pt x="306" y="1387"/>
                  <a:pt x="306" y="1389"/>
                </a:cubicBezTo>
                <a:cubicBezTo>
                  <a:pt x="301" y="1387"/>
                  <a:pt x="306" y="1383"/>
                  <a:pt x="307" y="1382"/>
                </a:cubicBezTo>
                <a:close/>
                <a:moveTo>
                  <a:pt x="371" y="1389"/>
                </a:moveTo>
                <a:cubicBezTo>
                  <a:pt x="372" y="1389"/>
                  <a:pt x="373" y="1389"/>
                  <a:pt x="374" y="1389"/>
                </a:cubicBezTo>
                <a:cubicBezTo>
                  <a:pt x="375" y="1393"/>
                  <a:pt x="362" y="1388"/>
                  <a:pt x="371" y="1389"/>
                </a:cubicBezTo>
                <a:close/>
                <a:moveTo>
                  <a:pt x="277" y="1416"/>
                </a:moveTo>
                <a:cubicBezTo>
                  <a:pt x="280" y="1416"/>
                  <a:pt x="281" y="1414"/>
                  <a:pt x="282" y="1412"/>
                </a:cubicBezTo>
                <a:cubicBezTo>
                  <a:pt x="279" y="1412"/>
                  <a:pt x="278" y="1414"/>
                  <a:pt x="277" y="1416"/>
                </a:cubicBezTo>
                <a:close/>
                <a:moveTo>
                  <a:pt x="253" y="1397"/>
                </a:moveTo>
                <a:cubicBezTo>
                  <a:pt x="253" y="1394"/>
                  <a:pt x="252" y="1393"/>
                  <a:pt x="250" y="1395"/>
                </a:cubicBezTo>
                <a:cubicBezTo>
                  <a:pt x="250" y="1392"/>
                  <a:pt x="245" y="1394"/>
                  <a:pt x="248" y="1395"/>
                </a:cubicBezTo>
                <a:cubicBezTo>
                  <a:pt x="250" y="1395"/>
                  <a:pt x="251" y="1397"/>
                  <a:pt x="253" y="1397"/>
                </a:cubicBezTo>
                <a:close/>
                <a:moveTo>
                  <a:pt x="1906" y="1412"/>
                </a:moveTo>
                <a:cubicBezTo>
                  <a:pt x="1910" y="1411"/>
                  <a:pt x="1915" y="1409"/>
                  <a:pt x="1920" y="1411"/>
                </a:cubicBezTo>
                <a:cubicBezTo>
                  <a:pt x="1920" y="1409"/>
                  <a:pt x="1917" y="1409"/>
                  <a:pt x="1917" y="1408"/>
                </a:cubicBezTo>
                <a:cubicBezTo>
                  <a:pt x="1910" y="1407"/>
                  <a:pt x="1906" y="1409"/>
                  <a:pt x="1903" y="1409"/>
                </a:cubicBezTo>
                <a:cubicBezTo>
                  <a:pt x="1900" y="1410"/>
                  <a:pt x="1897" y="1409"/>
                  <a:pt x="1896" y="1411"/>
                </a:cubicBezTo>
                <a:cubicBezTo>
                  <a:pt x="1901" y="1410"/>
                  <a:pt x="1901" y="1414"/>
                  <a:pt x="1906" y="1412"/>
                </a:cubicBezTo>
                <a:close/>
                <a:moveTo>
                  <a:pt x="270" y="1425"/>
                </a:moveTo>
                <a:cubicBezTo>
                  <a:pt x="267" y="1425"/>
                  <a:pt x="266" y="1423"/>
                  <a:pt x="264" y="1424"/>
                </a:cubicBezTo>
                <a:cubicBezTo>
                  <a:pt x="266" y="1428"/>
                  <a:pt x="257" y="1429"/>
                  <a:pt x="263" y="1431"/>
                </a:cubicBezTo>
                <a:cubicBezTo>
                  <a:pt x="263" y="1430"/>
                  <a:pt x="264" y="1430"/>
                  <a:pt x="266" y="1430"/>
                </a:cubicBezTo>
                <a:cubicBezTo>
                  <a:pt x="266" y="1428"/>
                  <a:pt x="265" y="1425"/>
                  <a:pt x="267" y="1425"/>
                </a:cubicBezTo>
                <a:cubicBezTo>
                  <a:pt x="267" y="1427"/>
                  <a:pt x="270" y="1427"/>
                  <a:pt x="270" y="1425"/>
                </a:cubicBezTo>
                <a:close/>
                <a:moveTo>
                  <a:pt x="343" y="1428"/>
                </a:moveTo>
                <a:cubicBezTo>
                  <a:pt x="345" y="1423"/>
                  <a:pt x="347" y="1432"/>
                  <a:pt x="348" y="1435"/>
                </a:cubicBezTo>
                <a:cubicBezTo>
                  <a:pt x="346" y="1439"/>
                  <a:pt x="346" y="1428"/>
                  <a:pt x="343" y="1428"/>
                </a:cubicBezTo>
                <a:close/>
                <a:moveTo>
                  <a:pt x="1413" y="1435"/>
                </a:moveTo>
                <a:cubicBezTo>
                  <a:pt x="1412" y="1434"/>
                  <a:pt x="1411" y="1433"/>
                  <a:pt x="1412" y="1431"/>
                </a:cubicBezTo>
                <a:cubicBezTo>
                  <a:pt x="1408" y="1431"/>
                  <a:pt x="1407" y="1433"/>
                  <a:pt x="1407" y="1436"/>
                </a:cubicBezTo>
                <a:cubicBezTo>
                  <a:pt x="1411" y="1434"/>
                  <a:pt x="1412" y="1437"/>
                  <a:pt x="1413" y="1435"/>
                </a:cubicBezTo>
                <a:close/>
                <a:moveTo>
                  <a:pt x="351" y="1443"/>
                </a:moveTo>
                <a:cubicBezTo>
                  <a:pt x="351" y="1440"/>
                  <a:pt x="347" y="1442"/>
                  <a:pt x="347" y="1439"/>
                </a:cubicBezTo>
                <a:cubicBezTo>
                  <a:pt x="346" y="1438"/>
                  <a:pt x="345" y="1438"/>
                  <a:pt x="345" y="1441"/>
                </a:cubicBezTo>
                <a:cubicBezTo>
                  <a:pt x="347" y="1441"/>
                  <a:pt x="348" y="1443"/>
                  <a:pt x="351" y="1443"/>
                </a:cubicBezTo>
                <a:close/>
                <a:moveTo>
                  <a:pt x="640" y="1443"/>
                </a:moveTo>
                <a:cubicBezTo>
                  <a:pt x="639" y="1444"/>
                  <a:pt x="640" y="1447"/>
                  <a:pt x="638" y="1447"/>
                </a:cubicBezTo>
                <a:cubicBezTo>
                  <a:pt x="638" y="1446"/>
                  <a:pt x="635" y="1445"/>
                  <a:pt x="635" y="1447"/>
                </a:cubicBezTo>
                <a:cubicBezTo>
                  <a:pt x="637" y="1447"/>
                  <a:pt x="639" y="1448"/>
                  <a:pt x="640" y="1449"/>
                </a:cubicBezTo>
                <a:cubicBezTo>
                  <a:pt x="639" y="1446"/>
                  <a:pt x="646" y="1442"/>
                  <a:pt x="643" y="1441"/>
                </a:cubicBezTo>
                <a:cubicBezTo>
                  <a:pt x="642" y="1442"/>
                  <a:pt x="641" y="1443"/>
                  <a:pt x="640" y="1443"/>
                </a:cubicBezTo>
                <a:close/>
                <a:moveTo>
                  <a:pt x="1308" y="1455"/>
                </a:moveTo>
                <a:cubicBezTo>
                  <a:pt x="1307" y="1459"/>
                  <a:pt x="1312" y="1462"/>
                  <a:pt x="1307" y="1462"/>
                </a:cubicBezTo>
                <a:cubicBezTo>
                  <a:pt x="1303" y="1462"/>
                  <a:pt x="1309" y="1466"/>
                  <a:pt x="1307" y="1470"/>
                </a:cubicBezTo>
                <a:cubicBezTo>
                  <a:pt x="1305" y="1470"/>
                  <a:pt x="1305" y="1472"/>
                  <a:pt x="1303" y="1471"/>
                </a:cubicBezTo>
                <a:cubicBezTo>
                  <a:pt x="1305" y="1476"/>
                  <a:pt x="1301" y="1480"/>
                  <a:pt x="1298" y="1484"/>
                </a:cubicBezTo>
                <a:cubicBezTo>
                  <a:pt x="1300" y="1484"/>
                  <a:pt x="1302" y="1484"/>
                  <a:pt x="1301" y="1487"/>
                </a:cubicBezTo>
                <a:cubicBezTo>
                  <a:pt x="1306" y="1488"/>
                  <a:pt x="1304" y="1483"/>
                  <a:pt x="1307" y="1482"/>
                </a:cubicBezTo>
                <a:cubicBezTo>
                  <a:pt x="1312" y="1484"/>
                  <a:pt x="1315" y="1480"/>
                  <a:pt x="1318" y="1481"/>
                </a:cubicBezTo>
                <a:cubicBezTo>
                  <a:pt x="1318" y="1481"/>
                  <a:pt x="1319" y="1484"/>
                  <a:pt x="1320" y="1484"/>
                </a:cubicBezTo>
                <a:cubicBezTo>
                  <a:pt x="1322" y="1485"/>
                  <a:pt x="1329" y="1484"/>
                  <a:pt x="1329" y="1489"/>
                </a:cubicBezTo>
                <a:cubicBezTo>
                  <a:pt x="1326" y="1489"/>
                  <a:pt x="1324" y="1488"/>
                  <a:pt x="1324" y="1492"/>
                </a:cubicBezTo>
                <a:cubicBezTo>
                  <a:pt x="1328" y="1496"/>
                  <a:pt x="1325" y="1489"/>
                  <a:pt x="1330" y="1490"/>
                </a:cubicBezTo>
                <a:cubicBezTo>
                  <a:pt x="1329" y="1495"/>
                  <a:pt x="1333" y="1501"/>
                  <a:pt x="1335" y="1496"/>
                </a:cubicBezTo>
                <a:cubicBezTo>
                  <a:pt x="1330" y="1496"/>
                  <a:pt x="1333" y="1489"/>
                  <a:pt x="1332" y="1485"/>
                </a:cubicBezTo>
                <a:cubicBezTo>
                  <a:pt x="1332" y="1485"/>
                  <a:pt x="1329" y="1484"/>
                  <a:pt x="1329" y="1482"/>
                </a:cubicBezTo>
                <a:cubicBezTo>
                  <a:pt x="1329" y="1478"/>
                  <a:pt x="1328" y="1475"/>
                  <a:pt x="1329" y="1473"/>
                </a:cubicBezTo>
                <a:cubicBezTo>
                  <a:pt x="1330" y="1467"/>
                  <a:pt x="1329" y="1469"/>
                  <a:pt x="1328" y="1463"/>
                </a:cubicBezTo>
                <a:cubicBezTo>
                  <a:pt x="1328" y="1461"/>
                  <a:pt x="1330" y="1462"/>
                  <a:pt x="1331" y="1460"/>
                </a:cubicBezTo>
                <a:cubicBezTo>
                  <a:pt x="1328" y="1460"/>
                  <a:pt x="1330" y="1455"/>
                  <a:pt x="1328" y="1454"/>
                </a:cubicBezTo>
                <a:cubicBezTo>
                  <a:pt x="1323" y="1454"/>
                  <a:pt x="1319" y="1459"/>
                  <a:pt x="1315" y="1455"/>
                </a:cubicBezTo>
                <a:cubicBezTo>
                  <a:pt x="1316" y="1456"/>
                  <a:pt x="1317" y="1454"/>
                  <a:pt x="1315" y="1454"/>
                </a:cubicBezTo>
                <a:cubicBezTo>
                  <a:pt x="1316" y="1457"/>
                  <a:pt x="1310" y="1454"/>
                  <a:pt x="1308" y="1455"/>
                </a:cubicBezTo>
                <a:close/>
                <a:moveTo>
                  <a:pt x="1311" y="1462"/>
                </a:moveTo>
                <a:cubicBezTo>
                  <a:pt x="1317" y="1460"/>
                  <a:pt x="1316" y="1474"/>
                  <a:pt x="1314" y="1476"/>
                </a:cubicBezTo>
                <a:cubicBezTo>
                  <a:pt x="1311" y="1477"/>
                  <a:pt x="1311" y="1474"/>
                  <a:pt x="1310" y="1473"/>
                </a:cubicBezTo>
                <a:cubicBezTo>
                  <a:pt x="1310" y="1471"/>
                  <a:pt x="1310" y="1467"/>
                  <a:pt x="1311" y="1462"/>
                </a:cubicBezTo>
                <a:close/>
                <a:moveTo>
                  <a:pt x="1006" y="1474"/>
                </a:moveTo>
                <a:cubicBezTo>
                  <a:pt x="1007" y="1473"/>
                  <a:pt x="1009" y="1467"/>
                  <a:pt x="1006" y="1466"/>
                </a:cubicBezTo>
                <a:cubicBezTo>
                  <a:pt x="1004" y="1464"/>
                  <a:pt x="1004" y="1460"/>
                  <a:pt x="1001" y="1458"/>
                </a:cubicBezTo>
                <a:cubicBezTo>
                  <a:pt x="1004" y="1462"/>
                  <a:pt x="1000" y="1473"/>
                  <a:pt x="1006" y="1474"/>
                </a:cubicBezTo>
                <a:close/>
                <a:moveTo>
                  <a:pt x="791" y="1476"/>
                </a:moveTo>
                <a:cubicBezTo>
                  <a:pt x="787" y="1475"/>
                  <a:pt x="785" y="1476"/>
                  <a:pt x="783" y="1477"/>
                </a:cubicBezTo>
                <a:cubicBezTo>
                  <a:pt x="783" y="1478"/>
                  <a:pt x="783" y="1480"/>
                  <a:pt x="783" y="1481"/>
                </a:cubicBezTo>
                <a:cubicBezTo>
                  <a:pt x="783" y="1481"/>
                  <a:pt x="785" y="1483"/>
                  <a:pt x="785" y="1482"/>
                </a:cubicBezTo>
                <a:cubicBezTo>
                  <a:pt x="785" y="1484"/>
                  <a:pt x="782" y="1484"/>
                  <a:pt x="783" y="1487"/>
                </a:cubicBezTo>
                <a:cubicBezTo>
                  <a:pt x="783" y="1487"/>
                  <a:pt x="786" y="1489"/>
                  <a:pt x="786" y="1490"/>
                </a:cubicBezTo>
                <a:cubicBezTo>
                  <a:pt x="787" y="1493"/>
                  <a:pt x="785" y="1496"/>
                  <a:pt x="788" y="1498"/>
                </a:cubicBezTo>
                <a:cubicBezTo>
                  <a:pt x="793" y="1498"/>
                  <a:pt x="795" y="1494"/>
                  <a:pt x="802" y="1495"/>
                </a:cubicBezTo>
                <a:cubicBezTo>
                  <a:pt x="802" y="1500"/>
                  <a:pt x="807" y="1500"/>
                  <a:pt x="811" y="1501"/>
                </a:cubicBezTo>
                <a:cubicBezTo>
                  <a:pt x="816" y="1497"/>
                  <a:pt x="806" y="1486"/>
                  <a:pt x="815" y="1485"/>
                </a:cubicBezTo>
                <a:cubicBezTo>
                  <a:pt x="817" y="1478"/>
                  <a:pt x="813" y="1476"/>
                  <a:pt x="812" y="1471"/>
                </a:cubicBezTo>
                <a:cubicBezTo>
                  <a:pt x="814" y="1470"/>
                  <a:pt x="818" y="1470"/>
                  <a:pt x="817" y="1465"/>
                </a:cubicBezTo>
                <a:cubicBezTo>
                  <a:pt x="814" y="1465"/>
                  <a:pt x="813" y="1467"/>
                  <a:pt x="812" y="1468"/>
                </a:cubicBezTo>
                <a:cubicBezTo>
                  <a:pt x="811" y="1469"/>
                  <a:pt x="808" y="1472"/>
                  <a:pt x="808" y="1473"/>
                </a:cubicBezTo>
                <a:cubicBezTo>
                  <a:pt x="807" y="1474"/>
                  <a:pt x="808" y="1477"/>
                  <a:pt x="806" y="1477"/>
                </a:cubicBezTo>
                <a:cubicBezTo>
                  <a:pt x="804" y="1475"/>
                  <a:pt x="795" y="1478"/>
                  <a:pt x="797" y="1471"/>
                </a:cubicBezTo>
                <a:cubicBezTo>
                  <a:pt x="791" y="1472"/>
                  <a:pt x="788" y="1471"/>
                  <a:pt x="789" y="1465"/>
                </a:cubicBezTo>
                <a:cubicBezTo>
                  <a:pt x="794" y="1465"/>
                  <a:pt x="801" y="1466"/>
                  <a:pt x="800" y="1460"/>
                </a:cubicBezTo>
                <a:cubicBezTo>
                  <a:pt x="783" y="1460"/>
                  <a:pt x="768" y="1460"/>
                  <a:pt x="753" y="1462"/>
                </a:cubicBezTo>
                <a:cubicBezTo>
                  <a:pt x="754" y="1466"/>
                  <a:pt x="756" y="1464"/>
                  <a:pt x="756" y="1468"/>
                </a:cubicBezTo>
                <a:cubicBezTo>
                  <a:pt x="757" y="1471"/>
                  <a:pt x="761" y="1470"/>
                  <a:pt x="760" y="1474"/>
                </a:cubicBezTo>
                <a:cubicBezTo>
                  <a:pt x="758" y="1474"/>
                  <a:pt x="758" y="1476"/>
                  <a:pt x="757" y="1476"/>
                </a:cubicBezTo>
                <a:cubicBezTo>
                  <a:pt x="755" y="1476"/>
                  <a:pt x="754" y="1473"/>
                  <a:pt x="753" y="1473"/>
                </a:cubicBezTo>
                <a:cubicBezTo>
                  <a:pt x="750" y="1471"/>
                  <a:pt x="745" y="1475"/>
                  <a:pt x="747" y="1470"/>
                </a:cubicBezTo>
                <a:cubicBezTo>
                  <a:pt x="742" y="1469"/>
                  <a:pt x="740" y="1473"/>
                  <a:pt x="738" y="1476"/>
                </a:cubicBezTo>
                <a:cubicBezTo>
                  <a:pt x="738" y="1474"/>
                  <a:pt x="736" y="1473"/>
                  <a:pt x="735" y="1473"/>
                </a:cubicBezTo>
                <a:cubicBezTo>
                  <a:pt x="734" y="1474"/>
                  <a:pt x="735" y="1476"/>
                  <a:pt x="733" y="1476"/>
                </a:cubicBezTo>
                <a:cubicBezTo>
                  <a:pt x="731" y="1476"/>
                  <a:pt x="732" y="1479"/>
                  <a:pt x="730" y="1479"/>
                </a:cubicBezTo>
                <a:cubicBezTo>
                  <a:pt x="729" y="1477"/>
                  <a:pt x="727" y="1476"/>
                  <a:pt x="726" y="1474"/>
                </a:cubicBezTo>
                <a:cubicBezTo>
                  <a:pt x="726" y="1477"/>
                  <a:pt x="726" y="1480"/>
                  <a:pt x="726" y="1482"/>
                </a:cubicBezTo>
                <a:cubicBezTo>
                  <a:pt x="722" y="1483"/>
                  <a:pt x="725" y="1490"/>
                  <a:pt x="720" y="1489"/>
                </a:cubicBezTo>
                <a:cubicBezTo>
                  <a:pt x="720" y="1490"/>
                  <a:pt x="720" y="1491"/>
                  <a:pt x="720" y="1492"/>
                </a:cubicBezTo>
                <a:cubicBezTo>
                  <a:pt x="720" y="1492"/>
                  <a:pt x="718" y="1494"/>
                  <a:pt x="718" y="1493"/>
                </a:cubicBezTo>
                <a:cubicBezTo>
                  <a:pt x="718" y="1496"/>
                  <a:pt x="720" y="1497"/>
                  <a:pt x="718" y="1498"/>
                </a:cubicBezTo>
                <a:cubicBezTo>
                  <a:pt x="717" y="1498"/>
                  <a:pt x="715" y="1498"/>
                  <a:pt x="715" y="1500"/>
                </a:cubicBezTo>
                <a:cubicBezTo>
                  <a:pt x="721" y="1501"/>
                  <a:pt x="726" y="1502"/>
                  <a:pt x="729" y="1498"/>
                </a:cubicBezTo>
                <a:cubicBezTo>
                  <a:pt x="723" y="1496"/>
                  <a:pt x="730" y="1485"/>
                  <a:pt x="738" y="1487"/>
                </a:cubicBezTo>
                <a:cubicBezTo>
                  <a:pt x="740" y="1495"/>
                  <a:pt x="739" y="1495"/>
                  <a:pt x="735" y="1500"/>
                </a:cubicBezTo>
                <a:cubicBezTo>
                  <a:pt x="740" y="1502"/>
                  <a:pt x="741" y="1499"/>
                  <a:pt x="748" y="1500"/>
                </a:cubicBezTo>
                <a:cubicBezTo>
                  <a:pt x="751" y="1498"/>
                  <a:pt x="744" y="1492"/>
                  <a:pt x="749" y="1490"/>
                </a:cubicBezTo>
                <a:cubicBezTo>
                  <a:pt x="753" y="1490"/>
                  <a:pt x="756" y="1491"/>
                  <a:pt x="758" y="1493"/>
                </a:cubicBezTo>
                <a:cubicBezTo>
                  <a:pt x="759" y="1497"/>
                  <a:pt x="751" y="1492"/>
                  <a:pt x="754" y="1498"/>
                </a:cubicBezTo>
                <a:cubicBezTo>
                  <a:pt x="755" y="1501"/>
                  <a:pt x="759" y="1499"/>
                  <a:pt x="762" y="1500"/>
                </a:cubicBezTo>
                <a:cubicBezTo>
                  <a:pt x="764" y="1500"/>
                  <a:pt x="764" y="1501"/>
                  <a:pt x="766" y="1501"/>
                </a:cubicBezTo>
                <a:cubicBezTo>
                  <a:pt x="772" y="1502"/>
                  <a:pt x="777" y="1500"/>
                  <a:pt x="779" y="1500"/>
                </a:cubicBezTo>
                <a:cubicBezTo>
                  <a:pt x="780" y="1499"/>
                  <a:pt x="782" y="1500"/>
                  <a:pt x="782" y="1498"/>
                </a:cubicBezTo>
                <a:cubicBezTo>
                  <a:pt x="784" y="1497"/>
                  <a:pt x="785" y="1496"/>
                  <a:pt x="785" y="1493"/>
                </a:cubicBezTo>
                <a:cubicBezTo>
                  <a:pt x="782" y="1493"/>
                  <a:pt x="780" y="1492"/>
                  <a:pt x="778" y="1490"/>
                </a:cubicBezTo>
                <a:cubicBezTo>
                  <a:pt x="780" y="1485"/>
                  <a:pt x="773" y="1488"/>
                  <a:pt x="774" y="1484"/>
                </a:cubicBezTo>
                <a:cubicBezTo>
                  <a:pt x="774" y="1482"/>
                  <a:pt x="774" y="1480"/>
                  <a:pt x="774" y="1477"/>
                </a:cubicBezTo>
                <a:cubicBezTo>
                  <a:pt x="768" y="1480"/>
                  <a:pt x="769" y="1474"/>
                  <a:pt x="767" y="1473"/>
                </a:cubicBezTo>
                <a:cubicBezTo>
                  <a:pt x="765" y="1471"/>
                  <a:pt x="761" y="1474"/>
                  <a:pt x="760" y="1470"/>
                </a:cubicBezTo>
                <a:cubicBezTo>
                  <a:pt x="759" y="1467"/>
                  <a:pt x="757" y="1467"/>
                  <a:pt x="758" y="1465"/>
                </a:cubicBezTo>
                <a:cubicBezTo>
                  <a:pt x="767" y="1462"/>
                  <a:pt x="775" y="1466"/>
                  <a:pt x="786" y="1463"/>
                </a:cubicBezTo>
                <a:cubicBezTo>
                  <a:pt x="783" y="1472"/>
                  <a:pt x="792" y="1469"/>
                  <a:pt x="791" y="1476"/>
                </a:cubicBezTo>
                <a:close/>
                <a:moveTo>
                  <a:pt x="684" y="1470"/>
                </a:moveTo>
                <a:cubicBezTo>
                  <a:pt x="686" y="1477"/>
                  <a:pt x="678" y="1478"/>
                  <a:pt x="676" y="1476"/>
                </a:cubicBezTo>
                <a:cubicBezTo>
                  <a:pt x="674" y="1479"/>
                  <a:pt x="676" y="1485"/>
                  <a:pt x="673" y="1487"/>
                </a:cubicBezTo>
                <a:cubicBezTo>
                  <a:pt x="671" y="1487"/>
                  <a:pt x="668" y="1488"/>
                  <a:pt x="667" y="1485"/>
                </a:cubicBezTo>
                <a:cubicBezTo>
                  <a:pt x="666" y="1483"/>
                  <a:pt x="669" y="1481"/>
                  <a:pt x="667" y="1481"/>
                </a:cubicBezTo>
                <a:cubicBezTo>
                  <a:pt x="666" y="1485"/>
                  <a:pt x="664" y="1479"/>
                  <a:pt x="661" y="1481"/>
                </a:cubicBezTo>
                <a:cubicBezTo>
                  <a:pt x="660" y="1483"/>
                  <a:pt x="660" y="1487"/>
                  <a:pt x="658" y="1489"/>
                </a:cubicBezTo>
                <a:cubicBezTo>
                  <a:pt x="656" y="1489"/>
                  <a:pt x="655" y="1486"/>
                  <a:pt x="655" y="1489"/>
                </a:cubicBezTo>
                <a:cubicBezTo>
                  <a:pt x="660" y="1490"/>
                  <a:pt x="660" y="1496"/>
                  <a:pt x="658" y="1501"/>
                </a:cubicBezTo>
                <a:cubicBezTo>
                  <a:pt x="664" y="1499"/>
                  <a:pt x="667" y="1503"/>
                  <a:pt x="671" y="1503"/>
                </a:cubicBezTo>
                <a:cubicBezTo>
                  <a:pt x="672" y="1503"/>
                  <a:pt x="673" y="1497"/>
                  <a:pt x="677" y="1500"/>
                </a:cubicBezTo>
                <a:cubicBezTo>
                  <a:pt x="674" y="1496"/>
                  <a:pt x="679" y="1495"/>
                  <a:pt x="680" y="1493"/>
                </a:cubicBezTo>
                <a:cubicBezTo>
                  <a:pt x="681" y="1491"/>
                  <a:pt x="680" y="1488"/>
                  <a:pt x="683" y="1487"/>
                </a:cubicBezTo>
                <a:cubicBezTo>
                  <a:pt x="683" y="1485"/>
                  <a:pt x="686" y="1485"/>
                  <a:pt x="689" y="1485"/>
                </a:cubicBezTo>
                <a:cubicBezTo>
                  <a:pt x="691" y="1492"/>
                  <a:pt x="692" y="1499"/>
                  <a:pt x="697" y="1503"/>
                </a:cubicBezTo>
                <a:cubicBezTo>
                  <a:pt x="700" y="1502"/>
                  <a:pt x="706" y="1505"/>
                  <a:pt x="706" y="1501"/>
                </a:cubicBezTo>
                <a:cubicBezTo>
                  <a:pt x="703" y="1501"/>
                  <a:pt x="705" y="1496"/>
                  <a:pt x="704" y="1493"/>
                </a:cubicBezTo>
                <a:cubicBezTo>
                  <a:pt x="700" y="1492"/>
                  <a:pt x="699" y="1487"/>
                  <a:pt x="696" y="1484"/>
                </a:cubicBezTo>
                <a:cubicBezTo>
                  <a:pt x="699" y="1481"/>
                  <a:pt x="697" y="1478"/>
                  <a:pt x="696" y="1474"/>
                </a:cubicBezTo>
                <a:cubicBezTo>
                  <a:pt x="699" y="1473"/>
                  <a:pt x="702" y="1471"/>
                  <a:pt x="699" y="1468"/>
                </a:cubicBezTo>
                <a:cubicBezTo>
                  <a:pt x="692" y="1467"/>
                  <a:pt x="690" y="1471"/>
                  <a:pt x="684" y="1470"/>
                </a:cubicBezTo>
                <a:close/>
                <a:moveTo>
                  <a:pt x="695" y="1471"/>
                </a:moveTo>
                <a:cubicBezTo>
                  <a:pt x="689" y="1466"/>
                  <a:pt x="690" y="1477"/>
                  <a:pt x="695" y="1471"/>
                </a:cubicBezTo>
                <a:close/>
                <a:moveTo>
                  <a:pt x="828" y="1476"/>
                </a:moveTo>
                <a:cubicBezTo>
                  <a:pt x="829" y="1476"/>
                  <a:pt x="830" y="1477"/>
                  <a:pt x="831" y="1477"/>
                </a:cubicBezTo>
                <a:cubicBezTo>
                  <a:pt x="833" y="1483"/>
                  <a:pt x="824" y="1485"/>
                  <a:pt x="829" y="1489"/>
                </a:cubicBezTo>
                <a:cubicBezTo>
                  <a:pt x="830" y="1486"/>
                  <a:pt x="832" y="1485"/>
                  <a:pt x="836" y="1485"/>
                </a:cubicBezTo>
                <a:cubicBezTo>
                  <a:pt x="837" y="1491"/>
                  <a:pt x="833" y="1493"/>
                  <a:pt x="834" y="1500"/>
                </a:cubicBezTo>
                <a:cubicBezTo>
                  <a:pt x="840" y="1498"/>
                  <a:pt x="842" y="1502"/>
                  <a:pt x="847" y="1501"/>
                </a:cubicBezTo>
                <a:cubicBezTo>
                  <a:pt x="849" y="1500"/>
                  <a:pt x="846" y="1494"/>
                  <a:pt x="850" y="1493"/>
                </a:cubicBezTo>
                <a:cubicBezTo>
                  <a:pt x="854" y="1495"/>
                  <a:pt x="857" y="1489"/>
                  <a:pt x="862" y="1489"/>
                </a:cubicBezTo>
                <a:cubicBezTo>
                  <a:pt x="867" y="1488"/>
                  <a:pt x="875" y="1488"/>
                  <a:pt x="876" y="1490"/>
                </a:cubicBezTo>
                <a:cubicBezTo>
                  <a:pt x="876" y="1492"/>
                  <a:pt x="873" y="1492"/>
                  <a:pt x="873" y="1493"/>
                </a:cubicBezTo>
                <a:cubicBezTo>
                  <a:pt x="874" y="1495"/>
                  <a:pt x="877" y="1494"/>
                  <a:pt x="879" y="1495"/>
                </a:cubicBezTo>
                <a:cubicBezTo>
                  <a:pt x="881" y="1497"/>
                  <a:pt x="879" y="1500"/>
                  <a:pt x="882" y="1501"/>
                </a:cubicBezTo>
                <a:cubicBezTo>
                  <a:pt x="885" y="1497"/>
                  <a:pt x="895" y="1501"/>
                  <a:pt x="899" y="1500"/>
                </a:cubicBezTo>
                <a:cubicBezTo>
                  <a:pt x="900" y="1499"/>
                  <a:pt x="899" y="1496"/>
                  <a:pt x="901" y="1496"/>
                </a:cubicBezTo>
                <a:cubicBezTo>
                  <a:pt x="905" y="1500"/>
                  <a:pt x="904" y="1498"/>
                  <a:pt x="908" y="1498"/>
                </a:cubicBezTo>
                <a:cubicBezTo>
                  <a:pt x="911" y="1498"/>
                  <a:pt x="912" y="1499"/>
                  <a:pt x="913" y="1500"/>
                </a:cubicBezTo>
                <a:cubicBezTo>
                  <a:pt x="913" y="1498"/>
                  <a:pt x="913" y="1495"/>
                  <a:pt x="913" y="1493"/>
                </a:cubicBezTo>
                <a:cubicBezTo>
                  <a:pt x="916" y="1493"/>
                  <a:pt x="916" y="1490"/>
                  <a:pt x="918" y="1489"/>
                </a:cubicBezTo>
                <a:cubicBezTo>
                  <a:pt x="919" y="1487"/>
                  <a:pt x="921" y="1485"/>
                  <a:pt x="922" y="1482"/>
                </a:cubicBezTo>
                <a:cubicBezTo>
                  <a:pt x="922" y="1482"/>
                  <a:pt x="921" y="1482"/>
                  <a:pt x="921" y="1482"/>
                </a:cubicBezTo>
                <a:cubicBezTo>
                  <a:pt x="920" y="1481"/>
                  <a:pt x="929" y="1475"/>
                  <a:pt x="925" y="1471"/>
                </a:cubicBezTo>
                <a:cubicBezTo>
                  <a:pt x="921" y="1472"/>
                  <a:pt x="922" y="1468"/>
                  <a:pt x="919" y="1468"/>
                </a:cubicBezTo>
                <a:cubicBezTo>
                  <a:pt x="919" y="1472"/>
                  <a:pt x="922" y="1473"/>
                  <a:pt x="917" y="1474"/>
                </a:cubicBezTo>
                <a:cubicBezTo>
                  <a:pt x="917" y="1473"/>
                  <a:pt x="917" y="1472"/>
                  <a:pt x="917" y="1471"/>
                </a:cubicBezTo>
                <a:cubicBezTo>
                  <a:pt x="915" y="1471"/>
                  <a:pt x="909" y="1476"/>
                  <a:pt x="908" y="1477"/>
                </a:cubicBezTo>
                <a:cubicBezTo>
                  <a:pt x="907" y="1480"/>
                  <a:pt x="910" y="1484"/>
                  <a:pt x="907" y="1485"/>
                </a:cubicBezTo>
                <a:cubicBezTo>
                  <a:pt x="902" y="1486"/>
                  <a:pt x="899" y="1479"/>
                  <a:pt x="902" y="1476"/>
                </a:cubicBezTo>
                <a:cubicBezTo>
                  <a:pt x="896" y="1475"/>
                  <a:pt x="894" y="1474"/>
                  <a:pt x="890" y="1477"/>
                </a:cubicBezTo>
                <a:cubicBezTo>
                  <a:pt x="889" y="1482"/>
                  <a:pt x="891" y="1483"/>
                  <a:pt x="891" y="1487"/>
                </a:cubicBezTo>
                <a:cubicBezTo>
                  <a:pt x="889" y="1486"/>
                  <a:pt x="886" y="1489"/>
                  <a:pt x="885" y="1489"/>
                </a:cubicBezTo>
                <a:cubicBezTo>
                  <a:pt x="885" y="1489"/>
                  <a:pt x="884" y="1486"/>
                  <a:pt x="884" y="1485"/>
                </a:cubicBezTo>
                <a:cubicBezTo>
                  <a:pt x="882" y="1484"/>
                  <a:pt x="877" y="1487"/>
                  <a:pt x="876" y="1485"/>
                </a:cubicBezTo>
                <a:cubicBezTo>
                  <a:pt x="875" y="1485"/>
                  <a:pt x="876" y="1481"/>
                  <a:pt x="876" y="1481"/>
                </a:cubicBezTo>
                <a:cubicBezTo>
                  <a:pt x="873" y="1480"/>
                  <a:pt x="869" y="1481"/>
                  <a:pt x="865" y="1481"/>
                </a:cubicBezTo>
                <a:cubicBezTo>
                  <a:pt x="865" y="1479"/>
                  <a:pt x="865" y="1476"/>
                  <a:pt x="863" y="1476"/>
                </a:cubicBezTo>
                <a:cubicBezTo>
                  <a:pt x="859" y="1476"/>
                  <a:pt x="857" y="1467"/>
                  <a:pt x="854" y="1468"/>
                </a:cubicBezTo>
                <a:cubicBezTo>
                  <a:pt x="854" y="1471"/>
                  <a:pt x="858" y="1476"/>
                  <a:pt x="854" y="1477"/>
                </a:cubicBezTo>
                <a:cubicBezTo>
                  <a:pt x="852" y="1476"/>
                  <a:pt x="850" y="1475"/>
                  <a:pt x="846" y="1476"/>
                </a:cubicBezTo>
                <a:cubicBezTo>
                  <a:pt x="844" y="1478"/>
                  <a:pt x="837" y="1477"/>
                  <a:pt x="832" y="1477"/>
                </a:cubicBezTo>
                <a:cubicBezTo>
                  <a:pt x="831" y="1477"/>
                  <a:pt x="825" y="1469"/>
                  <a:pt x="826" y="1476"/>
                </a:cubicBezTo>
                <a:cubicBezTo>
                  <a:pt x="826" y="1477"/>
                  <a:pt x="827" y="1478"/>
                  <a:pt x="828" y="1476"/>
                </a:cubicBezTo>
                <a:close/>
                <a:moveTo>
                  <a:pt x="588" y="1482"/>
                </a:moveTo>
                <a:cubicBezTo>
                  <a:pt x="586" y="1482"/>
                  <a:pt x="584" y="1479"/>
                  <a:pt x="583" y="1482"/>
                </a:cubicBezTo>
                <a:cubicBezTo>
                  <a:pt x="587" y="1485"/>
                  <a:pt x="590" y="1487"/>
                  <a:pt x="590" y="1493"/>
                </a:cubicBezTo>
                <a:cubicBezTo>
                  <a:pt x="591" y="1497"/>
                  <a:pt x="586" y="1495"/>
                  <a:pt x="585" y="1498"/>
                </a:cubicBezTo>
                <a:cubicBezTo>
                  <a:pt x="588" y="1500"/>
                  <a:pt x="589" y="1502"/>
                  <a:pt x="590" y="1504"/>
                </a:cubicBezTo>
                <a:cubicBezTo>
                  <a:pt x="597" y="1504"/>
                  <a:pt x="598" y="1499"/>
                  <a:pt x="604" y="1498"/>
                </a:cubicBezTo>
                <a:cubicBezTo>
                  <a:pt x="608" y="1503"/>
                  <a:pt x="609" y="1500"/>
                  <a:pt x="616" y="1501"/>
                </a:cubicBezTo>
                <a:cubicBezTo>
                  <a:pt x="617" y="1499"/>
                  <a:pt x="617" y="1497"/>
                  <a:pt x="619" y="1498"/>
                </a:cubicBezTo>
                <a:cubicBezTo>
                  <a:pt x="624" y="1498"/>
                  <a:pt x="629" y="1506"/>
                  <a:pt x="633" y="1501"/>
                </a:cubicBezTo>
                <a:cubicBezTo>
                  <a:pt x="631" y="1500"/>
                  <a:pt x="634" y="1490"/>
                  <a:pt x="636" y="1489"/>
                </a:cubicBezTo>
                <a:cubicBezTo>
                  <a:pt x="637" y="1485"/>
                  <a:pt x="633" y="1484"/>
                  <a:pt x="631" y="1482"/>
                </a:cubicBezTo>
                <a:cubicBezTo>
                  <a:pt x="630" y="1480"/>
                  <a:pt x="629" y="1478"/>
                  <a:pt x="627" y="1476"/>
                </a:cubicBezTo>
                <a:cubicBezTo>
                  <a:pt x="627" y="1478"/>
                  <a:pt x="627" y="1479"/>
                  <a:pt x="628" y="1481"/>
                </a:cubicBezTo>
                <a:cubicBezTo>
                  <a:pt x="622" y="1480"/>
                  <a:pt x="622" y="1487"/>
                  <a:pt x="618" y="1489"/>
                </a:cubicBezTo>
                <a:cubicBezTo>
                  <a:pt x="615" y="1489"/>
                  <a:pt x="616" y="1484"/>
                  <a:pt x="611" y="1485"/>
                </a:cubicBezTo>
                <a:cubicBezTo>
                  <a:pt x="610" y="1489"/>
                  <a:pt x="611" y="1494"/>
                  <a:pt x="607" y="1495"/>
                </a:cubicBezTo>
                <a:cubicBezTo>
                  <a:pt x="602" y="1497"/>
                  <a:pt x="600" y="1495"/>
                  <a:pt x="595" y="1495"/>
                </a:cubicBezTo>
                <a:cubicBezTo>
                  <a:pt x="596" y="1489"/>
                  <a:pt x="590" y="1490"/>
                  <a:pt x="590" y="1485"/>
                </a:cubicBezTo>
                <a:cubicBezTo>
                  <a:pt x="590" y="1482"/>
                  <a:pt x="592" y="1481"/>
                  <a:pt x="591" y="1476"/>
                </a:cubicBezTo>
                <a:cubicBezTo>
                  <a:pt x="586" y="1478"/>
                  <a:pt x="590" y="1470"/>
                  <a:pt x="586" y="1471"/>
                </a:cubicBezTo>
                <a:cubicBezTo>
                  <a:pt x="586" y="1476"/>
                  <a:pt x="589" y="1477"/>
                  <a:pt x="588" y="1482"/>
                </a:cubicBezTo>
                <a:close/>
                <a:moveTo>
                  <a:pt x="546" y="1508"/>
                </a:moveTo>
                <a:cubicBezTo>
                  <a:pt x="546" y="1506"/>
                  <a:pt x="547" y="1505"/>
                  <a:pt x="549" y="1504"/>
                </a:cubicBezTo>
                <a:cubicBezTo>
                  <a:pt x="549" y="1502"/>
                  <a:pt x="548" y="1499"/>
                  <a:pt x="550" y="1498"/>
                </a:cubicBezTo>
                <a:cubicBezTo>
                  <a:pt x="551" y="1495"/>
                  <a:pt x="545" y="1493"/>
                  <a:pt x="551" y="1493"/>
                </a:cubicBezTo>
                <a:cubicBezTo>
                  <a:pt x="552" y="1495"/>
                  <a:pt x="552" y="1497"/>
                  <a:pt x="554" y="1496"/>
                </a:cubicBezTo>
                <a:cubicBezTo>
                  <a:pt x="555" y="1493"/>
                  <a:pt x="552" y="1493"/>
                  <a:pt x="551" y="1492"/>
                </a:cubicBezTo>
                <a:cubicBezTo>
                  <a:pt x="551" y="1490"/>
                  <a:pt x="551" y="1488"/>
                  <a:pt x="551" y="1487"/>
                </a:cubicBezTo>
                <a:cubicBezTo>
                  <a:pt x="551" y="1485"/>
                  <a:pt x="549" y="1484"/>
                  <a:pt x="548" y="1482"/>
                </a:cubicBezTo>
                <a:cubicBezTo>
                  <a:pt x="550" y="1482"/>
                  <a:pt x="550" y="1479"/>
                  <a:pt x="551" y="1477"/>
                </a:cubicBezTo>
                <a:cubicBezTo>
                  <a:pt x="553" y="1477"/>
                  <a:pt x="556" y="1478"/>
                  <a:pt x="555" y="1474"/>
                </a:cubicBezTo>
                <a:cubicBezTo>
                  <a:pt x="553" y="1471"/>
                  <a:pt x="551" y="1476"/>
                  <a:pt x="548" y="1473"/>
                </a:cubicBezTo>
                <a:cubicBezTo>
                  <a:pt x="546" y="1479"/>
                  <a:pt x="547" y="1479"/>
                  <a:pt x="546" y="1485"/>
                </a:cubicBezTo>
                <a:cubicBezTo>
                  <a:pt x="546" y="1487"/>
                  <a:pt x="549" y="1487"/>
                  <a:pt x="550" y="1489"/>
                </a:cubicBezTo>
                <a:cubicBezTo>
                  <a:pt x="548" y="1490"/>
                  <a:pt x="549" y="1492"/>
                  <a:pt x="548" y="1493"/>
                </a:cubicBezTo>
                <a:cubicBezTo>
                  <a:pt x="547" y="1494"/>
                  <a:pt x="544" y="1494"/>
                  <a:pt x="544" y="1495"/>
                </a:cubicBezTo>
                <a:cubicBezTo>
                  <a:pt x="543" y="1496"/>
                  <a:pt x="545" y="1500"/>
                  <a:pt x="542" y="1500"/>
                </a:cubicBezTo>
                <a:cubicBezTo>
                  <a:pt x="539" y="1499"/>
                  <a:pt x="536" y="1500"/>
                  <a:pt x="533" y="1500"/>
                </a:cubicBezTo>
                <a:cubicBezTo>
                  <a:pt x="530" y="1499"/>
                  <a:pt x="529" y="1495"/>
                  <a:pt x="528" y="1495"/>
                </a:cubicBezTo>
                <a:cubicBezTo>
                  <a:pt x="527" y="1495"/>
                  <a:pt x="524" y="1496"/>
                  <a:pt x="524" y="1496"/>
                </a:cubicBezTo>
                <a:cubicBezTo>
                  <a:pt x="523" y="1496"/>
                  <a:pt x="525" y="1495"/>
                  <a:pt x="525" y="1495"/>
                </a:cubicBezTo>
                <a:cubicBezTo>
                  <a:pt x="525" y="1493"/>
                  <a:pt x="521" y="1490"/>
                  <a:pt x="520" y="1489"/>
                </a:cubicBezTo>
                <a:cubicBezTo>
                  <a:pt x="520" y="1487"/>
                  <a:pt x="519" y="1483"/>
                  <a:pt x="518" y="1481"/>
                </a:cubicBezTo>
                <a:cubicBezTo>
                  <a:pt x="518" y="1480"/>
                  <a:pt x="517" y="1475"/>
                  <a:pt x="515" y="1477"/>
                </a:cubicBezTo>
                <a:cubicBezTo>
                  <a:pt x="516" y="1478"/>
                  <a:pt x="519" y="1484"/>
                  <a:pt x="515" y="1484"/>
                </a:cubicBezTo>
                <a:cubicBezTo>
                  <a:pt x="510" y="1479"/>
                  <a:pt x="502" y="1490"/>
                  <a:pt x="495" y="1484"/>
                </a:cubicBezTo>
                <a:cubicBezTo>
                  <a:pt x="496" y="1488"/>
                  <a:pt x="495" y="1491"/>
                  <a:pt x="491" y="1490"/>
                </a:cubicBezTo>
                <a:cubicBezTo>
                  <a:pt x="489" y="1496"/>
                  <a:pt x="495" y="1495"/>
                  <a:pt x="494" y="1500"/>
                </a:cubicBezTo>
                <a:cubicBezTo>
                  <a:pt x="493" y="1500"/>
                  <a:pt x="493" y="1501"/>
                  <a:pt x="493" y="1503"/>
                </a:cubicBezTo>
                <a:cubicBezTo>
                  <a:pt x="490" y="1503"/>
                  <a:pt x="488" y="1503"/>
                  <a:pt x="488" y="1506"/>
                </a:cubicBezTo>
                <a:cubicBezTo>
                  <a:pt x="491" y="1506"/>
                  <a:pt x="493" y="1506"/>
                  <a:pt x="496" y="1506"/>
                </a:cubicBezTo>
                <a:cubicBezTo>
                  <a:pt x="496" y="1504"/>
                  <a:pt x="496" y="1502"/>
                  <a:pt x="496" y="1500"/>
                </a:cubicBezTo>
                <a:cubicBezTo>
                  <a:pt x="504" y="1500"/>
                  <a:pt x="504" y="1491"/>
                  <a:pt x="511" y="1490"/>
                </a:cubicBezTo>
                <a:cubicBezTo>
                  <a:pt x="513" y="1493"/>
                  <a:pt x="516" y="1494"/>
                  <a:pt x="517" y="1496"/>
                </a:cubicBezTo>
                <a:cubicBezTo>
                  <a:pt x="517" y="1498"/>
                  <a:pt x="517" y="1499"/>
                  <a:pt x="517" y="1500"/>
                </a:cubicBezTo>
                <a:cubicBezTo>
                  <a:pt x="520" y="1500"/>
                  <a:pt x="523" y="1499"/>
                  <a:pt x="524" y="1501"/>
                </a:cubicBezTo>
                <a:cubicBezTo>
                  <a:pt x="525" y="1504"/>
                  <a:pt x="522" y="1509"/>
                  <a:pt x="526" y="1509"/>
                </a:cubicBezTo>
                <a:cubicBezTo>
                  <a:pt x="529" y="1505"/>
                  <a:pt x="539" y="1509"/>
                  <a:pt x="546" y="1508"/>
                </a:cubicBezTo>
                <a:close/>
                <a:moveTo>
                  <a:pt x="497" y="1493"/>
                </a:moveTo>
                <a:cubicBezTo>
                  <a:pt x="503" y="1495"/>
                  <a:pt x="503" y="1486"/>
                  <a:pt x="497" y="1487"/>
                </a:cubicBezTo>
                <a:cubicBezTo>
                  <a:pt x="497" y="1489"/>
                  <a:pt x="497" y="1491"/>
                  <a:pt x="497" y="1493"/>
                </a:cubicBezTo>
                <a:close/>
                <a:moveTo>
                  <a:pt x="414" y="1500"/>
                </a:moveTo>
                <a:cubicBezTo>
                  <a:pt x="415" y="1500"/>
                  <a:pt x="416" y="1499"/>
                  <a:pt x="417" y="1500"/>
                </a:cubicBezTo>
                <a:cubicBezTo>
                  <a:pt x="418" y="1500"/>
                  <a:pt x="418" y="1502"/>
                  <a:pt x="420" y="1503"/>
                </a:cubicBezTo>
                <a:cubicBezTo>
                  <a:pt x="420" y="1503"/>
                  <a:pt x="425" y="1500"/>
                  <a:pt x="426" y="1501"/>
                </a:cubicBezTo>
                <a:cubicBezTo>
                  <a:pt x="430" y="1505"/>
                  <a:pt x="429" y="1499"/>
                  <a:pt x="433" y="1503"/>
                </a:cubicBezTo>
                <a:cubicBezTo>
                  <a:pt x="434" y="1504"/>
                  <a:pt x="440" y="1501"/>
                  <a:pt x="442" y="1501"/>
                </a:cubicBezTo>
                <a:cubicBezTo>
                  <a:pt x="444" y="1501"/>
                  <a:pt x="445" y="1504"/>
                  <a:pt x="446" y="1501"/>
                </a:cubicBezTo>
                <a:cubicBezTo>
                  <a:pt x="447" y="1500"/>
                  <a:pt x="448" y="1503"/>
                  <a:pt x="448" y="1503"/>
                </a:cubicBezTo>
                <a:cubicBezTo>
                  <a:pt x="456" y="1503"/>
                  <a:pt x="458" y="1504"/>
                  <a:pt x="462" y="1504"/>
                </a:cubicBezTo>
                <a:cubicBezTo>
                  <a:pt x="466" y="1505"/>
                  <a:pt x="470" y="1503"/>
                  <a:pt x="474" y="1506"/>
                </a:cubicBezTo>
                <a:cubicBezTo>
                  <a:pt x="475" y="1500"/>
                  <a:pt x="466" y="1504"/>
                  <a:pt x="462" y="1503"/>
                </a:cubicBezTo>
                <a:cubicBezTo>
                  <a:pt x="460" y="1498"/>
                  <a:pt x="460" y="1496"/>
                  <a:pt x="459" y="1495"/>
                </a:cubicBezTo>
                <a:cubicBezTo>
                  <a:pt x="458" y="1495"/>
                  <a:pt x="457" y="1490"/>
                  <a:pt x="457" y="1490"/>
                </a:cubicBezTo>
                <a:cubicBezTo>
                  <a:pt x="457" y="1489"/>
                  <a:pt x="457" y="1487"/>
                  <a:pt x="455" y="1487"/>
                </a:cubicBezTo>
                <a:cubicBezTo>
                  <a:pt x="450" y="1487"/>
                  <a:pt x="454" y="1476"/>
                  <a:pt x="449" y="1477"/>
                </a:cubicBezTo>
                <a:cubicBezTo>
                  <a:pt x="442" y="1476"/>
                  <a:pt x="449" y="1488"/>
                  <a:pt x="441" y="1485"/>
                </a:cubicBezTo>
                <a:cubicBezTo>
                  <a:pt x="441" y="1483"/>
                  <a:pt x="443" y="1483"/>
                  <a:pt x="443" y="1481"/>
                </a:cubicBezTo>
                <a:cubicBezTo>
                  <a:pt x="436" y="1481"/>
                  <a:pt x="437" y="1488"/>
                  <a:pt x="438" y="1492"/>
                </a:cubicBezTo>
                <a:cubicBezTo>
                  <a:pt x="432" y="1492"/>
                  <a:pt x="421" y="1496"/>
                  <a:pt x="417" y="1490"/>
                </a:cubicBezTo>
                <a:cubicBezTo>
                  <a:pt x="416" y="1486"/>
                  <a:pt x="414" y="1484"/>
                  <a:pt x="413" y="1479"/>
                </a:cubicBezTo>
                <a:cubicBezTo>
                  <a:pt x="407" y="1481"/>
                  <a:pt x="413" y="1472"/>
                  <a:pt x="407" y="1474"/>
                </a:cubicBezTo>
                <a:cubicBezTo>
                  <a:pt x="406" y="1479"/>
                  <a:pt x="406" y="1477"/>
                  <a:pt x="407" y="1482"/>
                </a:cubicBezTo>
                <a:cubicBezTo>
                  <a:pt x="409" y="1486"/>
                  <a:pt x="411" y="1480"/>
                  <a:pt x="412" y="1484"/>
                </a:cubicBezTo>
                <a:cubicBezTo>
                  <a:pt x="411" y="1488"/>
                  <a:pt x="411" y="1490"/>
                  <a:pt x="411" y="1496"/>
                </a:cubicBezTo>
                <a:cubicBezTo>
                  <a:pt x="414" y="1495"/>
                  <a:pt x="413" y="1499"/>
                  <a:pt x="414" y="1500"/>
                </a:cubicBezTo>
                <a:close/>
                <a:moveTo>
                  <a:pt x="414" y="1496"/>
                </a:moveTo>
                <a:cubicBezTo>
                  <a:pt x="414" y="1496"/>
                  <a:pt x="412" y="1494"/>
                  <a:pt x="412" y="1493"/>
                </a:cubicBezTo>
                <a:cubicBezTo>
                  <a:pt x="412" y="1494"/>
                  <a:pt x="415" y="1492"/>
                  <a:pt x="414" y="1492"/>
                </a:cubicBezTo>
                <a:cubicBezTo>
                  <a:pt x="417" y="1491"/>
                  <a:pt x="418" y="1498"/>
                  <a:pt x="414" y="1496"/>
                </a:cubicBezTo>
                <a:close/>
                <a:moveTo>
                  <a:pt x="440" y="1487"/>
                </a:moveTo>
                <a:cubicBezTo>
                  <a:pt x="442" y="1490"/>
                  <a:pt x="449" y="1487"/>
                  <a:pt x="449" y="1492"/>
                </a:cubicBezTo>
                <a:cubicBezTo>
                  <a:pt x="450" y="1496"/>
                  <a:pt x="446" y="1496"/>
                  <a:pt x="442" y="1496"/>
                </a:cubicBezTo>
                <a:cubicBezTo>
                  <a:pt x="443" y="1492"/>
                  <a:pt x="439" y="1492"/>
                  <a:pt x="440" y="1487"/>
                </a:cubicBezTo>
                <a:close/>
                <a:moveTo>
                  <a:pt x="719" y="1477"/>
                </a:moveTo>
                <a:cubicBezTo>
                  <a:pt x="720" y="1474"/>
                  <a:pt x="726" y="1480"/>
                  <a:pt x="723" y="1482"/>
                </a:cubicBezTo>
                <a:cubicBezTo>
                  <a:pt x="720" y="1482"/>
                  <a:pt x="722" y="1477"/>
                  <a:pt x="719" y="1477"/>
                </a:cubicBezTo>
                <a:close/>
                <a:moveTo>
                  <a:pt x="370" y="1477"/>
                </a:moveTo>
                <a:cubicBezTo>
                  <a:pt x="373" y="1477"/>
                  <a:pt x="372" y="1481"/>
                  <a:pt x="373" y="1482"/>
                </a:cubicBezTo>
                <a:cubicBezTo>
                  <a:pt x="373" y="1482"/>
                  <a:pt x="376" y="1482"/>
                  <a:pt x="376" y="1482"/>
                </a:cubicBezTo>
                <a:cubicBezTo>
                  <a:pt x="377" y="1486"/>
                  <a:pt x="370" y="1483"/>
                  <a:pt x="370" y="1477"/>
                </a:cubicBezTo>
                <a:close/>
                <a:moveTo>
                  <a:pt x="1392" y="1492"/>
                </a:moveTo>
                <a:cubicBezTo>
                  <a:pt x="1404" y="1491"/>
                  <a:pt x="1389" y="1480"/>
                  <a:pt x="1388" y="1484"/>
                </a:cubicBezTo>
                <a:cubicBezTo>
                  <a:pt x="1390" y="1485"/>
                  <a:pt x="1393" y="1487"/>
                  <a:pt x="1392" y="1492"/>
                </a:cubicBezTo>
                <a:close/>
                <a:moveTo>
                  <a:pt x="1400" y="1493"/>
                </a:moveTo>
                <a:cubicBezTo>
                  <a:pt x="1400" y="1499"/>
                  <a:pt x="1404" y="1500"/>
                  <a:pt x="1408" y="1503"/>
                </a:cubicBezTo>
                <a:cubicBezTo>
                  <a:pt x="1410" y="1496"/>
                  <a:pt x="1402" y="1499"/>
                  <a:pt x="1403" y="1493"/>
                </a:cubicBezTo>
                <a:cubicBezTo>
                  <a:pt x="1406" y="1492"/>
                  <a:pt x="1411" y="1493"/>
                  <a:pt x="1411" y="1489"/>
                </a:cubicBezTo>
                <a:cubicBezTo>
                  <a:pt x="1404" y="1487"/>
                  <a:pt x="1406" y="1494"/>
                  <a:pt x="1400" y="1493"/>
                </a:cubicBezTo>
                <a:close/>
                <a:moveTo>
                  <a:pt x="261" y="1503"/>
                </a:moveTo>
                <a:cubicBezTo>
                  <a:pt x="268" y="1503"/>
                  <a:pt x="265" y="1513"/>
                  <a:pt x="274" y="1511"/>
                </a:cubicBezTo>
                <a:cubicBezTo>
                  <a:pt x="275" y="1516"/>
                  <a:pt x="282" y="1515"/>
                  <a:pt x="288" y="1515"/>
                </a:cubicBezTo>
                <a:cubicBezTo>
                  <a:pt x="287" y="1509"/>
                  <a:pt x="288" y="1504"/>
                  <a:pt x="294" y="1504"/>
                </a:cubicBezTo>
                <a:cubicBezTo>
                  <a:pt x="297" y="1505"/>
                  <a:pt x="298" y="1508"/>
                  <a:pt x="301" y="1508"/>
                </a:cubicBezTo>
                <a:cubicBezTo>
                  <a:pt x="303" y="1506"/>
                  <a:pt x="311" y="1504"/>
                  <a:pt x="307" y="1503"/>
                </a:cubicBezTo>
                <a:cubicBezTo>
                  <a:pt x="302" y="1509"/>
                  <a:pt x="298" y="1501"/>
                  <a:pt x="290" y="1500"/>
                </a:cubicBezTo>
                <a:cubicBezTo>
                  <a:pt x="290" y="1501"/>
                  <a:pt x="290" y="1503"/>
                  <a:pt x="289" y="1503"/>
                </a:cubicBezTo>
                <a:cubicBezTo>
                  <a:pt x="283" y="1504"/>
                  <a:pt x="282" y="1500"/>
                  <a:pt x="277" y="1501"/>
                </a:cubicBezTo>
                <a:cubicBezTo>
                  <a:pt x="276" y="1500"/>
                  <a:pt x="276" y="1498"/>
                  <a:pt x="275" y="1498"/>
                </a:cubicBezTo>
                <a:cubicBezTo>
                  <a:pt x="275" y="1500"/>
                  <a:pt x="272" y="1501"/>
                  <a:pt x="272" y="1503"/>
                </a:cubicBezTo>
                <a:cubicBezTo>
                  <a:pt x="272" y="1505"/>
                  <a:pt x="277" y="1505"/>
                  <a:pt x="274" y="1506"/>
                </a:cubicBezTo>
                <a:cubicBezTo>
                  <a:pt x="269" y="1506"/>
                  <a:pt x="271" y="1498"/>
                  <a:pt x="266" y="1500"/>
                </a:cubicBezTo>
                <a:cubicBezTo>
                  <a:pt x="266" y="1502"/>
                  <a:pt x="261" y="1501"/>
                  <a:pt x="261" y="1503"/>
                </a:cubicBezTo>
                <a:close/>
                <a:moveTo>
                  <a:pt x="266" y="1501"/>
                </a:moveTo>
                <a:cubicBezTo>
                  <a:pt x="267" y="1501"/>
                  <a:pt x="268" y="1501"/>
                  <a:pt x="269" y="1501"/>
                </a:cubicBezTo>
                <a:cubicBezTo>
                  <a:pt x="269" y="1502"/>
                  <a:pt x="269" y="1503"/>
                  <a:pt x="269" y="1504"/>
                </a:cubicBezTo>
                <a:cubicBezTo>
                  <a:pt x="268" y="1504"/>
                  <a:pt x="267" y="1504"/>
                  <a:pt x="266" y="1504"/>
                </a:cubicBezTo>
                <a:cubicBezTo>
                  <a:pt x="266" y="1503"/>
                  <a:pt x="266" y="1502"/>
                  <a:pt x="266" y="1501"/>
                </a:cubicBezTo>
                <a:close/>
                <a:moveTo>
                  <a:pt x="259" y="1515"/>
                </a:moveTo>
                <a:cubicBezTo>
                  <a:pt x="257" y="1515"/>
                  <a:pt x="257" y="1516"/>
                  <a:pt x="257" y="1517"/>
                </a:cubicBezTo>
                <a:cubicBezTo>
                  <a:pt x="252" y="1515"/>
                  <a:pt x="259" y="1512"/>
                  <a:pt x="260" y="1515"/>
                </a:cubicBezTo>
                <a:cubicBezTo>
                  <a:pt x="260" y="1517"/>
                  <a:pt x="259" y="1516"/>
                  <a:pt x="259" y="1515"/>
                </a:cubicBezTo>
                <a:close/>
                <a:moveTo>
                  <a:pt x="1784" y="1525"/>
                </a:moveTo>
                <a:cubicBezTo>
                  <a:pt x="1777" y="1525"/>
                  <a:pt x="1784" y="1518"/>
                  <a:pt x="1784" y="1515"/>
                </a:cubicBezTo>
                <a:cubicBezTo>
                  <a:pt x="1782" y="1515"/>
                  <a:pt x="1780" y="1515"/>
                  <a:pt x="1778" y="1515"/>
                </a:cubicBezTo>
                <a:cubicBezTo>
                  <a:pt x="1780" y="1522"/>
                  <a:pt x="1773" y="1521"/>
                  <a:pt x="1771" y="1523"/>
                </a:cubicBezTo>
                <a:cubicBezTo>
                  <a:pt x="1775" y="1524"/>
                  <a:pt x="1774" y="1528"/>
                  <a:pt x="1777" y="1528"/>
                </a:cubicBezTo>
                <a:cubicBezTo>
                  <a:pt x="1777" y="1522"/>
                  <a:pt x="1787" y="1529"/>
                  <a:pt x="1784" y="1525"/>
                </a:cubicBezTo>
                <a:close/>
                <a:moveTo>
                  <a:pt x="299" y="1528"/>
                </a:moveTo>
                <a:cubicBezTo>
                  <a:pt x="299" y="1534"/>
                  <a:pt x="304" y="1530"/>
                  <a:pt x="307" y="1530"/>
                </a:cubicBezTo>
                <a:cubicBezTo>
                  <a:pt x="311" y="1530"/>
                  <a:pt x="314" y="1529"/>
                  <a:pt x="316" y="1531"/>
                </a:cubicBezTo>
                <a:cubicBezTo>
                  <a:pt x="317" y="1529"/>
                  <a:pt x="319" y="1529"/>
                  <a:pt x="319" y="1527"/>
                </a:cubicBezTo>
                <a:cubicBezTo>
                  <a:pt x="317" y="1526"/>
                  <a:pt x="318" y="1522"/>
                  <a:pt x="313" y="1523"/>
                </a:cubicBezTo>
                <a:cubicBezTo>
                  <a:pt x="313" y="1527"/>
                  <a:pt x="315" y="1527"/>
                  <a:pt x="316" y="1528"/>
                </a:cubicBezTo>
                <a:cubicBezTo>
                  <a:pt x="309" y="1525"/>
                  <a:pt x="306" y="1531"/>
                  <a:pt x="299" y="1528"/>
                </a:cubicBezTo>
                <a:close/>
                <a:moveTo>
                  <a:pt x="404" y="1531"/>
                </a:moveTo>
                <a:cubicBezTo>
                  <a:pt x="406" y="1531"/>
                  <a:pt x="407" y="1531"/>
                  <a:pt x="407" y="1530"/>
                </a:cubicBezTo>
                <a:cubicBezTo>
                  <a:pt x="405" y="1529"/>
                  <a:pt x="404" y="1528"/>
                  <a:pt x="401" y="1528"/>
                </a:cubicBezTo>
                <a:cubicBezTo>
                  <a:pt x="401" y="1531"/>
                  <a:pt x="401" y="1533"/>
                  <a:pt x="401" y="1536"/>
                </a:cubicBezTo>
                <a:cubicBezTo>
                  <a:pt x="405" y="1536"/>
                  <a:pt x="408" y="1536"/>
                  <a:pt x="411" y="1536"/>
                </a:cubicBezTo>
                <a:cubicBezTo>
                  <a:pt x="410" y="1534"/>
                  <a:pt x="416" y="1530"/>
                  <a:pt x="412" y="1530"/>
                </a:cubicBezTo>
                <a:cubicBezTo>
                  <a:pt x="412" y="1532"/>
                  <a:pt x="405" y="1535"/>
                  <a:pt x="404" y="1531"/>
                </a:cubicBezTo>
                <a:close/>
                <a:moveTo>
                  <a:pt x="440" y="1535"/>
                </a:moveTo>
                <a:cubicBezTo>
                  <a:pt x="434" y="1535"/>
                  <a:pt x="439" y="1533"/>
                  <a:pt x="438" y="1530"/>
                </a:cubicBezTo>
                <a:cubicBezTo>
                  <a:pt x="437" y="1530"/>
                  <a:pt x="436" y="1530"/>
                  <a:pt x="435" y="1530"/>
                </a:cubicBezTo>
                <a:cubicBezTo>
                  <a:pt x="435" y="1531"/>
                  <a:pt x="434" y="1532"/>
                  <a:pt x="434" y="1533"/>
                </a:cubicBezTo>
                <a:cubicBezTo>
                  <a:pt x="436" y="1533"/>
                  <a:pt x="439" y="1539"/>
                  <a:pt x="440" y="1535"/>
                </a:cubicBezTo>
                <a:close/>
                <a:moveTo>
                  <a:pt x="812" y="1533"/>
                </a:moveTo>
                <a:cubicBezTo>
                  <a:pt x="816" y="1535"/>
                  <a:pt x="810" y="1538"/>
                  <a:pt x="807" y="1538"/>
                </a:cubicBezTo>
                <a:cubicBezTo>
                  <a:pt x="806" y="1531"/>
                  <a:pt x="811" y="1539"/>
                  <a:pt x="812" y="1533"/>
                </a:cubicBezTo>
                <a:close/>
                <a:moveTo>
                  <a:pt x="545" y="1536"/>
                </a:moveTo>
                <a:cubicBezTo>
                  <a:pt x="547" y="1530"/>
                  <a:pt x="547" y="1540"/>
                  <a:pt x="551" y="1538"/>
                </a:cubicBezTo>
                <a:cubicBezTo>
                  <a:pt x="550" y="1543"/>
                  <a:pt x="547" y="1536"/>
                  <a:pt x="545" y="1536"/>
                </a:cubicBezTo>
                <a:close/>
                <a:moveTo>
                  <a:pt x="633" y="1536"/>
                </a:moveTo>
                <a:cubicBezTo>
                  <a:pt x="633" y="1537"/>
                  <a:pt x="633" y="1538"/>
                  <a:pt x="633" y="1539"/>
                </a:cubicBezTo>
                <a:cubicBezTo>
                  <a:pt x="637" y="1541"/>
                  <a:pt x="642" y="1536"/>
                  <a:pt x="637" y="1535"/>
                </a:cubicBezTo>
                <a:cubicBezTo>
                  <a:pt x="638" y="1537"/>
                  <a:pt x="635" y="1539"/>
                  <a:pt x="634" y="1536"/>
                </a:cubicBezTo>
                <a:cubicBezTo>
                  <a:pt x="635" y="1536"/>
                  <a:pt x="636" y="1535"/>
                  <a:pt x="634" y="1535"/>
                </a:cubicBezTo>
                <a:cubicBezTo>
                  <a:pt x="634" y="1535"/>
                  <a:pt x="634" y="1536"/>
                  <a:pt x="633" y="1536"/>
                </a:cubicBezTo>
                <a:close/>
                <a:moveTo>
                  <a:pt x="1532" y="1542"/>
                </a:moveTo>
                <a:cubicBezTo>
                  <a:pt x="1528" y="1543"/>
                  <a:pt x="1525" y="1544"/>
                  <a:pt x="1523" y="1546"/>
                </a:cubicBezTo>
                <a:cubicBezTo>
                  <a:pt x="1521" y="1544"/>
                  <a:pt x="1521" y="1541"/>
                  <a:pt x="1521" y="1538"/>
                </a:cubicBezTo>
                <a:cubicBezTo>
                  <a:pt x="1519" y="1538"/>
                  <a:pt x="1517" y="1538"/>
                  <a:pt x="1515" y="1538"/>
                </a:cubicBezTo>
                <a:cubicBezTo>
                  <a:pt x="1516" y="1542"/>
                  <a:pt x="1516" y="1548"/>
                  <a:pt x="1510" y="1549"/>
                </a:cubicBezTo>
                <a:cubicBezTo>
                  <a:pt x="1509" y="1552"/>
                  <a:pt x="1512" y="1560"/>
                  <a:pt x="1515" y="1555"/>
                </a:cubicBezTo>
                <a:cubicBezTo>
                  <a:pt x="1511" y="1554"/>
                  <a:pt x="1515" y="1551"/>
                  <a:pt x="1516" y="1550"/>
                </a:cubicBezTo>
                <a:cubicBezTo>
                  <a:pt x="1525" y="1548"/>
                  <a:pt x="1528" y="1549"/>
                  <a:pt x="1532" y="1552"/>
                </a:cubicBezTo>
                <a:cubicBezTo>
                  <a:pt x="1531" y="1546"/>
                  <a:pt x="1536" y="1546"/>
                  <a:pt x="1536" y="1541"/>
                </a:cubicBezTo>
                <a:cubicBezTo>
                  <a:pt x="1529" y="1544"/>
                  <a:pt x="1535" y="1535"/>
                  <a:pt x="1529" y="1536"/>
                </a:cubicBezTo>
                <a:cubicBezTo>
                  <a:pt x="1528" y="1540"/>
                  <a:pt x="1532" y="1539"/>
                  <a:pt x="1532" y="1542"/>
                </a:cubicBezTo>
                <a:close/>
                <a:moveTo>
                  <a:pt x="281" y="1541"/>
                </a:moveTo>
                <a:cubicBezTo>
                  <a:pt x="283" y="1536"/>
                  <a:pt x="284" y="1543"/>
                  <a:pt x="286" y="1542"/>
                </a:cubicBezTo>
                <a:cubicBezTo>
                  <a:pt x="285" y="1547"/>
                  <a:pt x="284" y="1540"/>
                  <a:pt x="281" y="1541"/>
                </a:cubicBezTo>
                <a:close/>
                <a:moveTo>
                  <a:pt x="311" y="1542"/>
                </a:moveTo>
                <a:cubicBezTo>
                  <a:pt x="308" y="1541"/>
                  <a:pt x="308" y="1545"/>
                  <a:pt x="308" y="1546"/>
                </a:cubicBezTo>
                <a:cubicBezTo>
                  <a:pt x="306" y="1546"/>
                  <a:pt x="303" y="1545"/>
                  <a:pt x="303" y="1544"/>
                </a:cubicBezTo>
                <a:cubicBezTo>
                  <a:pt x="303" y="1545"/>
                  <a:pt x="307" y="1542"/>
                  <a:pt x="306" y="1542"/>
                </a:cubicBezTo>
                <a:cubicBezTo>
                  <a:pt x="300" y="1544"/>
                  <a:pt x="297" y="1543"/>
                  <a:pt x="297" y="1546"/>
                </a:cubicBezTo>
                <a:cubicBezTo>
                  <a:pt x="297" y="1549"/>
                  <a:pt x="294" y="1546"/>
                  <a:pt x="292" y="1547"/>
                </a:cubicBezTo>
                <a:cubicBezTo>
                  <a:pt x="292" y="1548"/>
                  <a:pt x="293" y="1551"/>
                  <a:pt x="291" y="1550"/>
                </a:cubicBezTo>
                <a:cubicBezTo>
                  <a:pt x="289" y="1550"/>
                  <a:pt x="285" y="1551"/>
                  <a:pt x="288" y="1552"/>
                </a:cubicBezTo>
                <a:cubicBezTo>
                  <a:pt x="292" y="1553"/>
                  <a:pt x="293" y="1550"/>
                  <a:pt x="296" y="1550"/>
                </a:cubicBezTo>
                <a:cubicBezTo>
                  <a:pt x="301" y="1551"/>
                  <a:pt x="305" y="1557"/>
                  <a:pt x="310" y="1554"/>
                </a:cubicBezTo>
                <a:cubicBezTo>
                  <a:pt x="309" y="1558"/>
                  <a:pt x="313" y="1558"/>
                  <a:pt x="312" y="1563"/>
                </a:cubicBezTo>
                <a:cubicBezTo>
                  <a:pt x="315" y="1563"/>
                  <a:pt x="316" y="1561"/>
                  <a:pt x="319" y="1560"/>
                </a:cubicBezTo>
                <a:cubicBezTo>
                  <a:pt x="319" y="1555"/>
                  <a:pt x="316" y="1554"/>
                  <a:pt x="314" y="1552"/>
                </a:cubicBezTo>
                <a:cubicBezTo>
                  <a:pt x="320" y="1548"/>
                  <a:pt x="335" y="1553"/>
                  <a:pt x="339" y="1549"/>
                </a:cubicBezTo>
                <a:cubicBezTo>
                  <a:pt x="337" y="1551"/>
                  <a:pt x="333" y="1547"/>
                  <a:pt x="331" y="1547"/>
                </a:cubicBezTo>
                <a:cubicBezTo>
                  <a:pt x="331" y="1547"/>
                  <a:pt x="330" y="1549"/>
                  <a:pt x="329" y="1549"/>
                </a:cubicBezTo>
                <a:cubicBezTo>
                  <a:pt x="325" y="1550"/>
                  <a:pt x="321" y="1549"/>
                  <a:pt x="317" y="1549"/>
                </a:cubicBezTo>
                <a:cubicBezTo>
                  <a:pt x="312" y="1549"/>
                  <a:pt x="310" y="1551"/>
                  <a:pt x="309" y="1549"/>
                </a:cubicBezTo>
                <a:cubicBezTo>
                  <a:pt x="312" y="1549"/>
                  <a:pt x="311" y="1545"/>
                  <a:pt x="311" y="1542"/>
                </a:cubicBezTo>
                <a:close/>
                <a:moveTo>
                  <a:pt x="298" y="1558"/>
                </a:moveTo>
                <a:cubicBezTo>
                  <a:pt x="300" y="1553"/>
                  <a:pt x="303" y="1562"/>
                  <a:pt x="305" y="1561"/>
                </a:cubicBezTo>
                <a:cubicBezTo>
                  <a:pt x="304" y="1565"/>
                  <a:pt x="301" y="1558"/>
                  <a:pt x="298" y="1558"/>
                </a:cubicBezTo>
                <a:close/>
                <a:moveTo>
                  <a:pt x="1057" y="1558"/>
                </a:moveTo>
                <a:cubicBezTo>
                  <a:pt x="1052" y="1556"/>
                  <a:pt x="1066" y="1558"/>
                  <a:pt x="1060" y="1560"/>
                </a:cubicBezTo>
                <a:cubicBezTo>
                  <a:pt x="1058" y="1561"/>
                  <a:pt x="1058" y="1559"/>
                  <a:pt x="1057" y="1558"/>
                </a:cubicBezTo>
                <a:close/>
                <a:moveTo>
                  <a:pt x="611" y="1592"/>
                </a:moveTo>
                <a:cubicBezTo>
                  <a:pt x="614" y="1591"/>
                  <a:pt x="615" y="1593"/>
                  <a:pt x="617" y="1593"/>
                </a:cubicBezTo>
                <a:cubicBezTo>
                  <a:pt x="616" y="1586"/>
                  <a:pt x="622" y="1587"/>
                  <a:pt x="623" y="1582"/>
                </a:cubicBezTo>
                <a:cubicBezTo>
                  <a:pt x="618" y="1581"/>
                  <a:pt x="615" y="1583"/>
                  <a:pt x="611" y="1584"/>
                </a:cubicBezTo>
                <a:cubicBezTo>
                  <a:pt x="611" y="1583"/>
                  <a:pt x="610" y="1582"/>
                  <a:pt x="609" y="1584"/>
                </a:cubicBezTo>
                <a:cubicBezTo>
                  <a:pt x="613" y="1583"/>
                  <a:pt x="610" y="1589"/>
                  <a:pt x="611" y="1592"/>
                </a:cubicBezTo>
                <a:close/>
                <a:moveTo>
                  <a:pt x="634" y="1598"/>
                </a:moveTo>
                <a:cubicBezTo>
                  <a:pt x="633" y="1603"/>
                  <a:pt x="637" y="1603"/>
                  <a:pt x="639" y="1604"/>
                </a:cubicBezTo>
                <a:cubicBezTo>
                  <a:pt x="638" y="1600"/>
                  <a:pt x="642" y="1601"/>
                  <a:pt x="641" y="1596"/>
                </a:cubicBezTo>
                <a:cubicBezTo>
                  <a:pt x="638" y="1596"/>
                  <a:pt x="636" y="1597"/>
                  <a:pt x="634" y="1598"/>
                </a:cubicBezTo>
                <a:close/>
                <a:moveTo>
                  <a:pt x="1282" y="7"/>
                </a:moveTo>
                <a:cubicBezTo>
                  <a:pt x="1282" y="15"/>
                  <a:pt x="1280" y="16"/>
                  <a:pt x="1282" y="23"/>
                </a:cubicBezTo>
                <a:cubicBezTo>
                  <a:pt x="1285" y="23"/>
                  <a:pt x="1287" y="23"/>
                  <a:pt x="1289" y="23"/>
                </a:cubicBezTo>
                <a:cubicBezTo>
                  <a:pt x="1292" y="20"/>
                  <a:pt x="1288" y="19"/>
                  <a:pt x="1289" y="14"/>
                </a:cubicBezTo>
                <a:cubicBezTo>
                  <a:pt x="1291" y="12"/>
                  <a:pt x="1292" y="9"/>
                  <a:pt x="1294" y="7"/>
                </a:cubicBezTo>
                <a:cubicBezTo>
                  <a:pt x="1288" y="7"/>
                  <a:pt x="1288" y="5"/>
                  <a:pt x="1282" y="7"/>
                </a:cubicBezTo>
                <a:close/>
                <a:moveTo>
                  <a:pt x="1217" y="14"/>
                </a:moveTo>
                <a:cubicBezTo>
                  <a:pt x="1213" y="9"/>
                  <a:pt x="1211" y="16"/>
                  <a:pt x="1204" y="15"/>
                </a:cubicBezTo>
                <a:cubicBezTo>
                  <a:pt x="1204" y="17"/>
                  <a:pt x="1204" y="20"/>
                  <a:pt x="1204" y="22"/>
                </a:cubicBezTo>
                <a:cubicBezTo>
                  <a:pt x="1211" y="23"/>
                  <a:pt x="1211" y="22"/>
                  <a:pt x="1219" y="22"/>
                </a:cubicBezTo>
                <a:cubicBezTo>
                  <a:pt x="1219" y="16"/>
                  <a:pt x="1225" y="16"/>
                  <a:pt x="1224" y="11"/>
                </a:cubicBezTo>
                <a:cubicBezTo>
                  <a:pt x="1222" y="10"/>
                  <a:pt x="1222" y="8"/>
                  <a:pt x="1219" y="9"/>
                </a:cubicBezTo>
                <a:cubicBezTo>
                  <a:pt x="1219" y="11"/>
                  <a:pt x="1218" y="12"/>
                  <a:pt x="1217" y="14"/>
                </a:cubicBezTo>
                <a:close/>
                <a:moveTo>
                  <a:pt x="1261" y="14"/>
                </a:moveTo>
                <a:cubicBezTo>
                  <a:pt x="1259" y="16"/>
                  <a:pt x="1253" y="17"/>
                  <a:pt x="1256" y="22"/>
                </a:cubicBezTo>
                <a:cubicBezTo>
                  <a:pt x="1261" y="21"/>
                  <a:pt x="1262" y="24"/>
                  <a:pt x="1267" y="23"/>
                </a:cubicBezTo>
                <a:cubicBezTo>
                  <a:pt x="1269" y="21"/>
                  <a:pt x="1273" y="19"/>
                  <a:pt x="1272" y="15"/>
                </a:cubicBezTo>
                <a:cubicBezTo>
                  <a:pt x="1272" y="15"/>
                  <a:pt x="1269" y="13"/>
                  <a:pt x="1269" y="12"/>
                </a:cubicBezTo>
                <a:cubicBezTo>
                  <a:pt x="1270" y="13"/>
                  <a:pt x="1266" y="14"/>
                  <a:pt x="1266" y="12"/>
                </a:cubicBezTo>
                <a:cubicBezTo>
                  <a:pt x="1265" y="10"/>
                  <a:pt x="1267" y="8"/>
                  <a:pt x="1267" y="7"/>
                </a:cubicBezTo>
                <a:cubicBezTo>
                  <a:pt x="1261" y="5"/>
                  <a:pt x="1262" y="12"/>
                  <a:pt x="1261" y="14"/>
                </a:cubicBezTo>
                <a:close/>
                <a:moveTo>
                  <a:pt x="1890" y="193"/>
                </a:moveTo>
                <a:cubicBezTo>
                  <a:pt x="1888" y="192"/>
                  <a:pt x="1880" y="193"/>
                  <a:pt x="1885" y="194"/>
                </a:cubicBezTo>
                <a:cubicBezTo>
                  <a:pt x="1892" y="194"/>
                  <a:pt x="1900" y="194"/>
                  <a:pt x="1907" y="194"/>
                </a:cubicBezTo>
                <a:cubicBezTo>
                  <a:pt x="1908" y="187"/>
                  <a:pt x="1899" y="197"/>
                  <a:pt x="1899" y="190"/>
                </a:cubicBezTo>
                <a:cubicBezTo>
                  <a:pt x="1901" y="190"/>
                  <a:pt x="1911" y="190"/>
                  <a:pt x="1905" y="188"/>
                </a:cubicBezTo>
                <a:cubicBezTo>
                  <a:pt x="1900" y="189"/>
                  <a:pt x="1890" y="186"/>
                  <a:pt x="1887" y="190"/>
                </a:cubicBezTo>
                <a:cubicBezTo>
                  <a:pt x="1889" y="190"/>
                  <a:pt x="1890" y="191"/>
                  <a:pt x="1890" y="193"/>
                </a:cubicBezTo>
                <a:close/>
                <a:moveTo>
                  <a:pt x="1838" y="210"/>
                </a:moveTo>
                <a:cubicBezTo>
                  <a:pt x="1837" y="210"/>
                  <a:pt x="1849" y="215"/>
                  <a:pt x="1847" y="210"/>
                </a:cubicBezTo>
                <a:cubicBezTo>
                  <a:pt x="1838" y="207"/>
                  <a:pt x="1851" y="208"/>
                  <a:pt x="1850" y="202"/>
                </a:cubicBezTo>
                <a:cubicBezTo>
                  <a:pt x="1844" y="201"/>
                  <a:pt x="1837" y="201"/>
                  <a:pt x="1830" y="202"/>
                </a:cubicBezTo>
                <a:cubicBezTo>
                  <a:pt x="1832" y="211"/>
                  <a:pt x="1820" y="206"/>
                  <a:pt x="1819" y="210"/>
                </a:cubicBezTo>
                <a:cubicBezTo>
                  <a:pt x="1824" y="210"/>
                  <a:pt x="1828" y="211"/>
                  <a:pt x="1832" y="212"/>
                </a:cubicBezTo>
                <a:cubicBezTo>
                  <a:pt x="1831" y="209"/>
                  <a:pt x="1835" y="205"/>
                  <a:pt x="1835" y="209"/>
                </a:cubicBezTo>
                <a:cubicBezTo>
                  <a:pt x="1830" y="213"/>
                  <a:pt x="1838" y="210"/>
                  <a:pt x="1838" y="210"/>
                </a:cubicBezTo>
                <a:close/>
                <a:moveTo>
                  <a:pt x="2018" y="372"/>
                </a:moveTo>
                <a:cubicBezTo>
                  <a:pt x="2011" y="371"/>
                  <a:pt x="2004" y="373"/>
                  <a:pt x="1998" y="374"/>
                </a:cubicBezTo>
                <a:cubicBezTo>
                  <a:pt x="1994" y="374"/>
                  <a:pt x="1989" y="372"/>
                  <a:pt x="1987" y="375"/>
                </a:cubicBezTo>
                <a:cubicBezTo>
                  <a:pt x="1992" y="379"/>
                  <a:pt x="2007" y="370"/>
                  <a:pt x="2011" y="377"/>
                </a:cubicBezTo>
                <a:cubicBezTo>
                  <a:pt x="2009" y="377"/>
                  <a:pt x="2008" y="379"/>
                  <a:pt x="2008" y="380"/>
                </a:cubicBezTo>
                <a:cubicBezTo>
                  <a:pt x="2013" y="379"/>
                  <a:pt x="2014" y="381"/>
                  <a:pt x="2016" y="383"/>
                </a:cubicBezTo>
                <a:cubicBezTo>
                  <a:pt x="2017" y="377"/>
                  <a:pt x="2024" y="381"/>
                  <a:pt x="2029" y="380"/>
                </a:cubicBezTo>
                <a:cubicBezTo>
                  <a:pt x="2031" y="379"/>
                  <a:pt x="2032" y="378"/>
                  <a:pt x="2034" y="377"/>
                </a:cubicBezTo>
                <a:cubicBezTo>
                  <a:pt x="2036" y="376"/>
                  <a:pt x="2038" y="375"/>
                  <a:pt x="2039" y="374"/>
                </a:cubicBezTo>
                <a:cubicBezTo>
                  <a:pt x="2031" y="375"/>
                  <a:pt x="2021" y="371"/>
                  <a:pt x="2016" y="378"/>
                </a:cubicBezTo>
                <a:cubicBezTo>
                  <a:pt x="2016" y="376"/>
                  <a:pt x="2013" y="377"/>
                  <a:pt x="2013" y="375"/>
                </a:cubicBezTo>
                <a:cubicBezTo>
                  <a:pt x="2015" y="375"/>
                  <a:pt x="2018" y="375"/>
                  <a:pt x="2018" y="372"/>
                </a:cubicBezTo>
                <a:close/>
                <a:moveTo>
                  <a:pt x="182" y="472"/>
                </a:moveTo>
                <a:cubicBezTo>
                  <a:pt x="177" y="472"/>
                  <a:pt x="173" y="471"/>
                  <a:pt x="169" y="472"/>
                </a:cubicBezTo>
                <a:cubicBezTo>
                  <a:pt x="167" y="472"/>
                  <a:pt x="168" y="473"/>
                  <a:pt x="167" y="474"/>
                </a:cubicBezTo>
                <a:cubicBezTo>
                  <a:pt x="163" y="475"/>
                  <a:pt x="157" y="471"/>
                  <a:pt x="157" y="477"/>
                </a:cubicBezTo>
                <a:cubicBezTo>
                  <a:pt x="165" y="476"/>
                  <a:pt x="164" y="478"/>
                  <a:pt x="161" y="482"/>
                </a:cubicBezTo>
                <a:cubicBezTo>
                  <a:pt x="171" y="482"/>
                  <a:pt x="181" y="478"/>
                  <a:pt x="190" y="477"/>
                </a:cubicBezTo>
                <a:cubicBezTo>
                  <a:pt x="195" y="476"/>
                  <a:pt x="199" y="479"/>
                  <a:pt x="203" y="475"/>
                </a:cubicBezTo>
                <a:cubicBezTo>
                  <a:pt x="200" y="476"/>
                  <a:pt x="196" y="472"/>
                  <a:pt x="199" y="472"/>
                </a:cubicBezTo>
                <a:cubicBezTo>
                  <a:pt x="206" y="473"/>
                  <a:pt x="205" y="473"/>
                  <a:pt x="208" y="472"/>
                </a:cubicBezTo>
                <a:cubicBezTo>
                  <a:pt x="211" y="471"/>
                  <a:pt x="217" y="474"/>
                  <a:pt x="217" y="470"/>
                </a:cubicBezTo>
                <a:cubicBezTo>
                  <a:pt x="207" y="467"/>
                  <a:pt x="194" y="471"/>
                  <a:pt x="182" y="472"/>
                </a:cubicBezTo>
                <a:close/>
                <a:moveTo>
                  <a:pt x="180" y="475"/>
                </a:moveTo>
                <a:cubicBezTo>
                  <a:pt x="178" y="480"/>
                  <a:pt x="173" y="476"/>
                  <a:pt x="166" y="478"/>
                </a:cubicBezTo>
                <a:cubicBezTo>
                  <a:pt x="169" y="473"/>
                  <a:pt x="173" y="475"/>
                  <a:pt x="180" y="475"/>
                </a:cubicBezTo>
                <a:close/>
                <a:moveTo>
                  <a:pt x="53" y="781"/>
                </a:moveTo>
                <a:cubicBezTo>
                  <a:pt x="56" y="786"/>
                  <a:pt x="50" y="788"/>
                  <a:pt x="49" y="784"/>
                </a:cubicBezTo>
                <a:cubicBezTo>
                  <a:pt x="50" y="784"/>
                  <a:pt x="52" y="784"/>
                  <a:pt x="52" y="783"/>
                </a:cubicBezTo>
                <a:cubicBezTo>
                  <a:pt x="47" y="783"/>
                  <a:pt x="42" y="784"/>
                  <a:pt x="43" y="789"/>
                </a:cubicBezTo>
                <a:cubicBezTo>
                  <a:pt x="47" y="788"/>
                  <a:pt x="52" y="789"/>
                  <a:pt x="57" y="791"/>
                </a:cubicBezTo>
                <a:cubicBezTo>
                  <a:pt x="57" y="788"/>
                  <a:pt x="57" y="785"/>
                  <a:pt x="60" y="786"/>
                </a:cubicBezTo>
                <a:cubicBezTo>
                  <a:pt x="58" y="791"/>
                  <a:pt x="61" y="792"/>
                  <a:pt x="67" y="792"/>
                </a:cubicBezTo>
                <a:cubicBezTo>
                  <a:pt x="69" y="787"/>
                  <a:pt x="61" y="791"/>
                  <a:pt x="62" y="788"/>
                </a:cubicBezTo>
                <a:cubicBezTo>
                  <a:pt x="66" y="785"/>
                  <a:pt x="64" y="780"/>
                  <a:pt x="60" y="778"/>
                </a:cubicBezTo>
                <a:cubicBezTo>
                  <a:pt x="59" y="780"/>
                  <a:pt x="56" y="781"/>
                  <a:pt x="53" y="781"/>
                </a:cubicBezTo>
                <a:close/>
                <a:moveTo>
                  <a:pt x="396" y="1433"/>
                </a:moveTo>
                <a:cubicBezTo>
                  <a:pt x="390" y="1435"/>
                  <a:pt x="389" y="1422"/>
                  <a:pt x="385" y="1427"/>
                </a:cubicBezTo>
                <a:cubicBezTo>
                  <a:pt x="386" y="1426"/>
                  <a:pt x="386" y="1429"/>
                  <a:pt x="385" y="1428"/>
                </a:cubicBezTo>
                <a:cubicBezTo>
                  <a:pt x="384" y="1428"/>
                  <a:pt x="384" y="1425"/>
                  <a:pt x="383" y="1425"/>
                </a:cubicBezTo>
                <a:cubicBezTo>
                  <a:pt x="381" y="1424"/>
                  <a:pt x="380" y="1427"/>
                  <a:pt x="377" y="1427"/>
                </a:cubicBezTo>
                <a:cubicBezTo>
                  <a:pt x="377" y="1429"/>
                  <a:pt x="377" y="1432"/>
                  <a:pt x="377" y="1435"/>
                </a:cubicBezTo>
                <a:cubicBezTo>
                  <a:pt x="375" y="1433"/>
                  <a:pt x="372" y="1433"/>
                  <a:pt x="371" y="1436"/>
                </a:cubicBezTo>
                <a:cubicBezTo>
                  <a:pt x="375" y="1436"/>
                  <a:pt x="378" y="1437"/>
                  <a:pt x="379" y="1439"/>
                </a:cubicBezTo>
                <a:cubicBezTo>
                  <a:pt x="379" y="1441"/>
                  <a:pt x="376" y="1441"/>
                  <a:pt x="376" y="1443"/>
                </a:cubicBezTo>
                <a:cubicBezTo>
                  <a:pt x="377" y="1443"/>
                  <a:pt x="378" y="1444"/>
                  <a:pt x="376" y="1444"/>
                </a:cubicBezTo>
                <a:cubicBezTo>
                  <a:pt x="372" y="1441"/>
                  <a:pt x="369" y="1446"/>
                  <a:pt x="365" y="1441"/>
                </a:cubicBezTo>
                <a:cubicBezTo>
                  <a:pt x="366" y="1444"/>
                  <a:pt x="364" y="1445"/>
                  <a:pt x="361" y="1444"/>
                </a:cubicBezTo>
                <a:cubicBezTo>
                  <a:pt x="358" y="1440"/>
                  <a:pt x="361" y="1442"/>
                  <a:pt x="362" y="1439"/>
                </a:cubicBezTo>
                <a:cubicBezTo>
                  <a:pt x="358" y="1439"/>
                  <a:pt x="355" y="1436"/>
                  <a:pt x="354" y="1441"/>
                </a:cubicBezTo>
                <a:cubicBezTo>
                  <a:pt x="362" y="1442"/>
                  <a:pt x="351" y="1443"/>
                  <a:pt x="352" y="1446"/>
                </a:cubicBezTo>
                <a:cubicBezTo>
                  <a:pt x="358" y="1446"/>
                  <a:pt x="365" y="1445"/>
                  <a:pt x="369" y="1449"/>
                </a:cubicBezTo>
                <a:cubicBezTo>
                  <a:pt x="366" y="1449"/>
                  <a:pt x="365" y="1452"/>
                  <a:pt x="366" y="1455"/>
                </a:cubicBezTo>
                <a:cubicBezTo>
                  <a:pt x="367" y="1456"/>
                  <a:pt x="368" y="1457"/>
                  <a:pt x="368" y="1458"/>
                </a:cubicBezTo>
                <a:cubicBezTo>
                  <a:pt x="370" y="1458"/>
                  <a:pt x="373" y="1458"/>
                  <a:pt x="375" y="1458"/>
                </a:cubicBezTo>
                <a:cubicBezTo>
                  <a:pt x="377" y="1453"/>
                  <a:pt x="375" y="1454"/>
                  <a:pt x="375" y="1447"/>
                </a:cubicBezTo>
                <a:cubicBezTo>
                  <a:pt x="379" y="1447"/>
                  <a:pt x="385" y="1446"/>
                  <a:pt x="387" y="1449"/>
                </a:cubicBezTo>
                <a:cubicBezTo>
                  <a:pt x="388" y="1447"/>
                  <a:pt x="390" y="1446"/>
                  <a:pt x="393" y="1446"/>
                </a:cubicBezTo>
                <a:cubicBezTo>
                  <a:pt x="391" y="1439"/>
                  <a:pt x="393" y="1438"/>
                  <a:pt x="398" y="1441"/>
                </a:cubicBezTo>
                <a:cubicBezTo>
                  <a:pt x="398" y="1437"/>
                  <a:pt x="395" y="1438"/>
                  <a:pt x="396" y="1433"/>
                </a:cubicBezTo>
                <a:close/>
                <a:moveTo>
                  <a:pt x="1510" y="1454"/>
                </a:moveTo>
                <a:cubicBezTo>
                  <a:pt x="1512" y="1454"/>
                  <a:pt x="1512" y="1454"/>
                  <a:pt x="1512" y="1455"/>
                </a:cubicBezTo>
                <a:cubicBezTo>
                  <a:pt x="1513" y="1459"/>
                  <a:pt x="1514" y="1462"/>
                  <a:pt x="1515" y="1465"/>
                </a:cubicBezTo>
                <a:cubicBezTo>
                  <a:pt x="1512" y="1472"/>
                  <a:pt x="1512" y="1486"/>
                  <a:pt x="1521" y="1487"/>
                </a:cubicBezTo>
                <a:cubicBezTo>
                  <a:pt x="1523" y="1482"/>
                  <a:pt x="1521" y="1475"/>
                  <a:pt x="1521" y="1465"/>
                </a:cubicBezTo>
                <a:cubicBezTo>
                  <a:pt x="1524" y="1465"/>
                  <a:pt x="1526" y="1464"/>
                  <a:pt x="1527" y="1462"/>
                </a:cubicBezTo>
                <a:cubicBezTo>
                  <a:pt x="1523" y="1462"/>
                  <a:pt x="1525" y="1457"/>
                  <a:pt x="1524" y="1455"/>
                </a:cubicBezTo>
                <a:cubicBezTo>
                  <a:pt x="1523" y="1454"/>
                  <a:pt x="1519" y="1451"/>
                  <a:pt x="1518" y="1450"/>
                </a:cubicBezTo>
                <a:cubicBezTo>
                  <a:pt x="1518" y="1450"/>
                  <a:pt x="1519" y="1448"/>
                  <a:pt x="1518" y="1447"/>
                </a:cubicBezTo>
                <a:cubicBezTo>
                  <a:pt x="1517" y="1446"/>
                  <a:pt x="1516" y="1445"/>
                  <a:pt x="1515" y="1444"/>
                </a:cubicBezTo>
                <a:cubicBezTo>
                  <a:pt x="1514" y="1436"/>
                  <a:pt x="1520" y="1430"/>
                  <a:pt x="1513" y="1428"/>
                </a:cubicBezTo>
                <a:cubicBezTo>
                  <a:pt x="1514" y="1434"/>
                  <a:pt x="1512" y="1446"/>
                  <a:pt x="1510" y="1454"/>
                </a:cubicBezTo>
                <a:close/>
                <a:moveTo>
                  <a:pt x="655" y="1485"/>
                </a:moveTo>
                <a:cubicBezTo>
                  <a:pt x="654" y="1480"/>
                  <a:pt x="659" y="1474"/>
                  <a:pt x="656" y="1471"/>
                </a:cubicBezTo>
                <a:cubicBezTo>
                  <a:pt x="654" y="1471"/>
                  <a:pt x="652" y="1471"/>
                  <a:pt x="650" y="1471"/>
                </a:cubicBezTo>
                <a:cubicBezTo>
                  <a:pt x="650" y="1478"/>
                  <a:pt x="649" y="1484"/>
                  <a:pt x="655" y="1485"/>
                </a:cubicBezTo>
                <a:close/>
                <a:moveTo>
                  <a:pt x="305" y="1482"/>
                </a:moveTo>
                <a:cubicBezTo>
                  <a:pt x="302" y="1479"/>
                  <a:pt x="298" y="1482"/>
                  <a:pt x="296" y="1482"/>
                </a:cubicBezTo>
                <a:cubicBezTo>
                  <a:pt x="296" y="1482"/>
                  <a:pt x="295" y="1479"/>
                  <a:pt x="294" y="1479"/>
                </a:cubicBezTo>
                <a:cubicBezTo>
                  <a:pt x="292" y="1479"/>
                  <a:pt x="292" y="1481"/>
                  <a:pt x="291" y="1482"/>
                </a:cubicBezTo>
                <a:cubicBezTo>
                  <a:pt x="293" y="1482"/>
                  <a:pt x="295" y="1483"/>
                  <a:pt x="294" y="1485"/>
                </a:cubicBezTo>
                <a:cubicBezTo>
                  <a:pt x="298" y="1485"/>
                  <a:pt x="299" y="1483"/>
                  <a:pt x="304" y="1484"/>
                </a:cubicBezTo>
                <a:cubicBezTo>
                  <a:pt x="305" y="1487"/>
                  <a:pt x="306" y="1490"/>
                  <a:pt x="307" y="1493"/>
                </a:cubicBezTo>
                <a:cubicBezTo>
                  <a:pt x="310" y="1493"/>
                  <a:pt x="312" y="1493"/>
                  <a:pt x="315" y="1493"/>
                </a:cubicBezTo>
                <a:cubicBezTo>
                  <a:pt x="316" y="1488"/>
                  <a:pt x="310" y="1490"/>
                  <a:pt x="311" y="1485"/>
                </a:cubicBezTo>
                <a:cubicBezTo>
                  <a:pt x="315" y="1480"/>
                  <a:pt x="323" y="1485"/>
                  <a:pt x="330" y="1485"/>
                </a:cubicBezTo>
                <a:cubicBezTo>
                  <a:pt x="330" y="1480"/>
                  <a:pt x="321" y="1483"/>
                  <a:pt x="326" y="1477"/>
                </a:cubicBezTo>
                <a:cubicBezTo>
                  <a:pt x="321" y="1475"/>
                  <a:pt x="310" y="1482"/>
                  <a:pt x="314" y="1476"/>
                </a:cubicBezTo>
                <a:cubicBezTo>
                  <a:pt x="311" y="1476"/>
                  <a:pt x="308" y="1476"/>
                  <a:pt x="305" y="1476"/>
                </a:cubicBezTo>
                <a:cubicBezTo>
                  <a:pt x="305" y="1478"/>
                  <a:pt x="305" y="1480"/>
                  <a:pt x="305" y="1482"/>
                </a:cubicBezTo>
                <a:close/>
                <a:moveTo>
                  <a:pt x="471" y="1485"/>
                </a:moveTo>
                <a:cubicBezTo>
                  <a:pt x="471" y="1492"/>
                  <a:pt x="472" y="1501"/>
                  <a:pt x="476" y="1501"/>
                </a:cubicBezTo>
                <a:cubicBezTo>
                  <a:pt x="478" y="1501"/>
                  <a:pt x="477" y="1502"/>
                  <a:pt x="477" y="1503"/>
                </a:cubicBezTo>
                <a:cubicBezTo>
                  <a:pt x="480" y="1504"/>
                  <a:pt x="482" y="1507"/>
                  <a:pt x="484" y="1506"/>
                </a:cubicBezTo>
                <a:cubicBezTo>
                  <a:pt x="484" y="1502"/>
                  <a:pt x="481" y="1501"/>
                  <a:pt x="482" y="1496"/>
                </a:cubicBezTo>
                <a:cubicBezTo>
                  <a:pt x="482" y="1493"/>
                  <a:pt x="486" y="1494"/>
                  <a:pt x="485" y="1490"/>
                </a:cubicBezTo>
                <a:cubicBezTo>
                  <a:pt x="481" y="1489"/>
                  <a:pt x="482" y="1480"/>
                  <a:pt x="477" y="1481"/>
                </a:cubicBezTo>
                <a:cubicBezTo>
                  <a:pt x="478" y="1486"/>
                  <a:pt x="475" y="1486"/>
                  <a:pt x="471" y="1485"/>
                </a:cubicBezTo>
                <a:close/>
                <a:moveTo>
                  <a:pt x="377" y="1533"/>
                </a:moveTo>
                <a:cubicBezTo>
                  <a:pt x="375" y="1529"/>
                  <a:pt x="380" y="1530"/>
                  <a:pt x="379" y="1527"/>
                </a:cubicBezTo>
                <a:cubicBezTo>
                  <a:pt x="375" y="1527"/>
                  <a:pt x="371" y="1527"/>
                  <a:pt x="367" y="1527"/>
                </a:cubicBezTo>
                <a:cubicBezTo>
                  <a:pt x="366" y="1533"/>
                  <a:pt x="371" y="1533"/>
                  <a:pt x="377" y="1533"/>
                </a:cubicBezTo>
                <a:close/>
                <a:moveTo>
                  <a:pt x="1878" y="1527"/>
                </a:moveTo>
                <a:cubicBezTo>
                  <a:pt x="1875" y="1531"/>
                  <a:pt x="1872" y="1536"/>
                  <a:pt x="1864" y="1535"/>
                </a:cubicBezTo>
                <a:cubicBezTo>
                  <a:pt x="1864" y="1537"/>
                  <a:pt x="1863" y="1539"/>
                  <a:pt x="1863" y="1541"/>
                </a:cubicBezTo>
                <a:cubicBezTo>
                  <a:pt x="1867" y="1541"/>
                  <a:pt x="1871" y="1541"/>
                  <a:pt x="1873" y="1539"/>
                </a:cubicBezTo>
                <a:cubicBezTo>
                  <a:pt x="1875" y="1539"/>
                  <a:pt x="1877" y="1540"/>
                  <a:pt x="1877" y="1538"/>
                </a:cubicBezTo>
                <a:cubicBezTo>
                  <a:pt x="1875" y="1538"/>
                  <a:pt x="1873" y="1536"/>
                  <a:pt x="1873" y="1535"/>
                </a:cubicBezTo>
                <a:cubicBezTo>
                  <a:pt x="1875" y="1532"/>
                  <a:pt x="1880" y="1533"/>
                  <a:pt x="1884" y="1533"/>
                </a:cubicBezTo>
                <a:cubicBezTo>
                  <a:pt x="1884" y="1529"/>
                  <a:pt x="1882" y="1527"/>
                  <a:pt x="1878" y="1527"/>
                </a:cubicBezTo>
                <a:close/>
                <a:moveTo>
                  <a:pt x="460" y="1581"/>
                </a:moveTo>
                <a:cubicBezTo>
                  <a:pt x="465" y="1582"/>
                  <a:pt x="463" y="1576"/>
                  <a:pt x="466" y="1576"/>
                </a:cubicBezTo>
                <a:cubicBezTo>
                  <a:pt x="467" y="1575"/>
                  <a:pt x="469" y="1576"/>
                  <a:pt x="469" y="1574"/>
                </a:cubicBezTo>
                <a:cubicBezTo>
                  <a:pt x="467" y="1574"/>
                  <a:pt x="465" y="1574"/>
                  <a:pt x="466" y="1571"/>
                </a:cubicBezTo>
                <a:cubicBezTo>
                  <a:pt x="461" y="1572"/>
                  <a:pt x="460" y="1569"/>
                  <a:pt x="457" y="1569"/>
                </a:cubicBezTo>
                <a:cubicBezTo>
                  <a:pt x="457" y="1574"/>
                  <a:pt x="459" y="1577"/>
                  <a:pt x="460" y="1581"/>
                </a:cubicBezTo>
                <a:close/>
                <a:moveTo>
                  <a:pt x="891" y="1574"/>
                </a:moveTo>
                <a:cubicBezTo>
                  <a:pt x="889" y="1572"/>
                  <a:pt x="887" y="1570"/>
                  <a:pt x="883" y="1569"/>
                </a:cubicBezTo>
                <a:cubicBezTo>
                  <a:pt x="881" y="1570"/>
                  <a:pt x="880" y="1572"/>
                  <a:pt x="877" y="1571"/>
                </a:cubicBezTo>
                <a:cubicBezTo>
                  <a:pt x="877" y="1573"/>
                  <a:pt x="875" y="1573"/>
                  <a:pt x="875" y="1576"/>
                </a:cubicBezTo>
                <a:cubicBezTo>
                  <a:pt x="873" y="1575"/>
                  <a:pt x="873" y="1583"/>
                  <a:pt x="876" y="1582"/>
                </a:cubicBezTo>
                <a:cubicBezTo>
                  <a:pt x="877" y="1580"/>
                  <a:pt x="877" y="1575"/>
                  <a:pt x="882" y="1576"/>
                </a:cubicBezTo>
                <a:cubicBezTo>
                  <a:pt x="886" y="1576"/>
                  <a:pt x="885" y="1581"/>
                  <a:pt x="885" y="1585"/>
                </a:cubicBezTo>
                <a:cubicBezTo>
                  <a:pt x="883" y="1586"/>
                  <a:pt x="873" y="1587"/>
                  <a:pt x="877" y="1588"/>
                </a:cubicBezTo>
                <a:cubicBezTo>
                  <a:pt x="883" y="1587"/>
                  <a:pt x="884" y="1591"/>
                  <a:pt x="890" y="1590"/>
                </a:cubicBezTo>
                <a:cubicBezTo>
                  <a:pt x="889" y="1588"/>
                  <a:pt x="892" y="1589"/>
                  <a:pt x="893" y="1588"/>
                </a:cubicBezTo>
                <a:cubicBezTo>
                  <a:pt x="893" y="1588"/>
                  <a:pt x="892" y="1586"/>
                  <a:pt x="893" y="1585"/>
                </a:cubicBezTo>
                <a:cubicBezTo>
                  <a:pt x="893" y="1582"/>
                  <a:pt x="897" y="1582"/>
                  <a:pt x="899" y="1581"/>
                </a:cubicBezTo>
                <a:cubicBezTo>
                  <a:pt x="899" y="1582"/>
                  <a:pt x="899" y="1584"/>
                  <a:pt x="902" y="1584"/>
                </a:cubicBezTo>
                <a:cubicBezTo>
                  <a:pt x="905" y="1578"/>
                  <a:pt x="901" y="1575"/>
                  <a:pt x="898" y="1571"/>
                </a:cubicBezTo>
                <a:cubicBezTo>
                  <a:pt x="894" y="1570"/>
                  <a:pt x="896" y="1575"/>
                  <a:pt x="891" y="1574"/>
                </a:cubicBezTo>
                <a:close/>
                <a:moveTo>
                  <a:pt x="768" y="1574"/>
                </a:moveTo>
                <a:cubicBezTo>
                  <a:pt x="763" y="1578"/>
                  <a:pt x="766" y="1589"/>
                  <a:pt x="756" y="1587"/>
                </a:cubicBezTo>
                <a:cubicBezTo>
                  <a:pt x="754" y="1588"/>
                  <a:pt x="756" y="1593"/>
                  <a:pt x="753" y="1593"/>
                </a:cubicBezTo>
                <a:cubicBezTo>
                  <a:pt x="751" y="1593"/>
                  <a:pt x="750" y="1593"/>
                  <a:pt x="748" y="1593"/>
                </a:cubicBezTo>
                <a:cubicBezTo>
                  <a:pt x="746" y="1593"/>
                  <a:pt x="744" y="1594"/>
                  <a:pt x="747" y="1595"/>
                </a:cubicBezTo>
                <a:cubicBezTo>
                  <a:pt x="758" y="1595"/>
                  <a:pt x="762" y="1594"/>
                  <a:pt x="771" y="1595"/>
                </a:cubicBezTo>
                <a:cubicBezTo>
                  <a:pt x="773" y="1592"/>
                  <a:pt x="775" y="1590"/>
                  <a:pt x="776" y="1587"/>
                </a:cubicBezTo>
                <a:cubicBezTo>
                  <a:pt x="773" y="1587"/>
                  <a:pt x="772" y="1585"/>
                  <a:pt x="772" y="1582"/>
                </a:cubicBezTo>
                <a:cubicBezTo>
                  <a:pt x="773" y="1578"/>
                  <a:pt x="778" y="1580"/>
                  <a:pt x="779" y="1576"/>
                </a:cubicBezTo>
                <a:cubicBezTo>
                  <a:pt x="774" y="1577"/>
                  <a:pt x="773" y="1573"/>
                  <a:pt x="768" y="1574"/>
                </a:cubicBezTo>
                <a:close/>
                <a:moveTo>
                  <a:pt x="1033" y="1606"/>
                </a:moveTo>
                <a:cubicBezTo>
                  <a:pt x="1036" y="1606"/>
                  <a:pt x="1039" y="1606"/>
                  <a:pt x="1040" y="1604"/>
                </a:cubicBezTo>
                <a:cubicBezTo>
                  <a:pt x="1040" y="1606"/>
                  <a:pt x="1045" y="1606"/>
                  <a:pt x="1045" y="1604"/>
                </a:cubicBezTo>
                <a:cubicBezTo>
                  <a:pt x="1037" y="1605"/>
                  <a:pt x="1042" y="1592"/>
                  <a:pt x="1034" y="1592"/>
                </a:cubicBezTo>
                <a:cubicBezTo>
                  <a:pt x="1032" y="1594"/>
                  <a:pt x="1033" y="1601"/>
                  <a:pt x="1033" y="1606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/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26" name="矩形 125"/>
          <p:cNvSpPr/>
          <p:nvPr/>
        </p:nvSpPr>
        <p:spPr>
          <a:xfrm>
            <a:off x="4511030" y="3084558"/>
            <a:ext cx="40324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/>
            <a:r>
              <a:rPr lang="zh-CN" altLang="en-US" sz="6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粗黑简体"/>
              </a:rPr>
              <a:t>讲教法</a:t>
            </a:r>
          </a:p>
        </p:txBody>
      </p:sp>
      <p:sp>
        <p:nvSpPr>
          <p:cNvPr id="127" name="矩形 126"/>
          <p:cNvSpPr/>
          <p:nvPr/>
        </p:nvSpPr>
        <p:spPr>
          <a:xfrm>
            <a:off x="4044742" y="1701602"/>
            <a:ext cx="4930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6000" b="1" dirty="0" smtClean="0">
                <a:blipFill>
                  <a:blip r:embed="rId5"/>
                  <a:stretch>
                    <a:fillRect/>
                  </a:stretch>
                </a:blipFill>
                <a:latin typeface="方正正粗黑简体"/>
              </a:rPr>
              <a:t>Part  Tow</a:t>
            </a:r>
            <a:endParaRPr lang="zh-CN" altLang="en-US" sz="6000" b="1" dirty="0">
              <a:blipFill>
                <a:blip r:embed="rId5"/>
                <a:stretch>
                  <a:fillRect/>
                </a:stretch>
              </a:blipFill>
              <a:latin typeface="方正正粗黑简体"/>
            </a:endParaRPr>
          </a:p>
        </p:txBody>
      </p:sp>
    </p:spTree>
    <p:extLst>
      <p:ext uri="{BB962C8B-B14F-4D97-AF65-F5344CB8AC3E}">
        <p14:creationId xmlns:p14="http://schemas.microsoft.com/office/powerpoint/2010/main" val="370247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/>
      <p:bldP spid="1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方正正粗黑简体" pitchFamily="2" charset="-122"/>
                <a:ea typeface="方正正粗黑简体" pitchFamily="2" charset="-122"/>
              </a:rPr>
              <a:t>本节课教法</a:t>
            </a:r>
            <a:endParaRPr lang="zh-CN" altLang="en-US" sz="3600" dirty="0">
              <a:ln w="3175">
                <a:solidFill>
                  <a:prstClr val="white"/>
                </a:solidFill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方正正粗黑简体" pitchFamily="2" charset="-122"/>
              <a:ea typeface="方正正粗黑简体" pitchFamily="2" charset="-122"/>
            </a:endParaRPr>
          </a:p>
        </p:txBody>
      </p:sp>
      <p:sp>
        <p:nvSpPr>
          <p:cNvPr id="23" name="Text Box 29"/>
          <p:cNvSpPr txBox="1">
            <a:spLocks noChangeArrowheads="1"/>
          </p:cNvSpPr>
          <p:nvPr/>
        </p:nvSpPr>
        <p:spPr bwMode="auto">
          <a:xfrm>
            <a:off x="550590" y="1284070"/>
            <a:ext cx="1094521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    </a:t>
            </a:r>
            <a:r>
              <a:rPr lang="zh-CN" altLang="en-US" sz="2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在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XX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教学中，我们不但要让学生学会知识，更为重要的是让他们经历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XXX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化的过程，培养他们的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XX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探究能力以及分析问题、解决问题的能力</a:t>
            </a:r>
            <a:r>
              <a:rPr lang="zh-CN" altLang="en-US" sz="24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。本着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这一原则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,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再结合学生的思维特点和心理特征，本节课我所采用的教学方法是：</a:t>
            </a:r>
            <a:b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+mn-ea"/>
              </a:rPr>
            </a:b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691371" y="2709714"/>
            <a:ext cx="1930850" cy="648072"/>
            <a:chOff x="1671952" y="2709714"/>
            <a:chExt cx="1930850" cy="648072"/>
          </a:xfrm>
        </p:grpSpPr>
        <p:grpSp>
          <p:nvGrpSpPr>
            <p:cNvPr id="2" name="组合 1"/>
            <p:cNvGrpSpPr/>
            <p:nvPr/>
          </p:nvGrpSpPr>
          <p:grpSpPr>
            <a:xfrm>
              <a:off x="1671952" y="2709714"/>
              <a:ext cx="678838" cy="639928"/>
              <a:chOff x="1671952" y="2709714"/>
              <a:chExt cx="678838" cy="639928"/>
            </a:xfrm>
          </p:grpSpPr>
          <p:sp>
            <p:nvSpPr>
              <p:cNvPr id="84" name="Oval 24"/>
              <p:cNvSpPr/>
              <p:nvPr/>
            </p:nvSpPr>
            <p:spPr>
              <a:xfrm>
                <a:off x="1692239" y="2709714"/>
                <a:ext cx="658551" cy="639928"/>
              </a:xfrm>
              <a:prstGeom prst="pentagon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en-US" sz="3700" dirty="0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85" name="Text Placeholder 3"/>
              <p:cNvSpPr txBox="1">
                <a:spLocks/>
              </p:cNvSpPr>
              <p:nvPr/>
            </p:nvSpPr>
            <p:spPr>
              <a:xfrm>
                <a:off x="1671952" y="2926899"/>
                <a:ext cx="658549" cy="369332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9170">
                  <a:spcBef>
                    <a:spcPct val="20000"/>
                  </a:spcBef>
                  <a:defRPr/>
                </a:pPr>
                <a:r>
                  <a:rPr lang="en-US" altLang="zh-CN" sz="2400" b="1" dirty="0" smtClean="0">
                    <a:solidFill>
                      <a:schemeClr val="bg1">
                        <a:lumMod val="95000"/>
                      </a:schemeClr>
                    </a:solidFill>
                    <a:latin typeface="+mn-ea"/>
                    <a:cs typeface="+mj-cs"/>
                  </a:rPr>
                  <a:t>01</a:t>
                </a:r>
                <a:endParaRPr lang="en-US" sz="2400" b="1" dirty="0">
                  <a:solidFill>
                    <a:schemeClr val="bg1">
                      <a:lumMod val="95000"/>
                    </a:schemeClr>
                  </a:solidFill>
                  <a:latin typeface="+mn-ea"/>
                  <a:cs typeface="+mj-cs"/>
                </a:endParaRPr>
              </a:p>
            </p:txBody>
          </p:sp>
        </p:grpSp>
        <p:sp>
          <p:nvSpPr>
            <p:cNvPr id="3" name="矩形 2"/>
            <p:cNvSpPr/>
            <p:nvPr/>
          </p:nvSpPr>
          <p:spPr>
            <a:xfrm>
              <a:off x="2494806" y="2896121"/>
              <a:ext cx="11079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讲授法</a:t>
              </a:r>
              <a:endParaRPr lang="zh-CN" altLang="en-US" sz="20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1691371" y="3825838"/>
            <a:ext cx="1930850" cy="648072"/>
            <a:chOff x="1671952" y="2709714"/>
            <a:chExt cx="1930850" cy="648072"/>
          </a:xfrm>
        </p:grpSpPr>
        <p:grpSp>
          <p:nvGrpSpPr>
            <p:cNvPr id="97" name="组合 96"/>
            <p:cNvGrpSpPr/>
            <p:nvPr/>
          </p:nvGrpSpPr>
          <p:grpSpPr>
            <a:xfrm>
              <a:off x="1671952" y="2709714"/>
              <a:ext cx="678838" cy="639928"/>
              <a:chOff x="1671952" y="2709714"/>
              <a:chExt cx="678838" cy="639928"/>
            </a:xfrm>
          </p:grpSpPr>
          <p:sp>
            <p:nvSpPr>
              <p:cNvPr id="99" name="Oval 24"/>
              <p:cNvSpPr/>
              <p:nvPr/>
            </p:nvSpPr>
            <p:spPr>
              <a:xfrm>
                <a:off x="1692239" y="2709714"/>
                <a:ext cx="658551" cy="639928"/>
              </a:xfrm>
              <a:prstGeom prst="pentagon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en-US" sz="3700" dirty="0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00" name="Text Placeholder 3"/>
              <p:cNvSpPr txBox="1">
                <a:spLocks/>
              </p:cNvSpPr>
              <p:nvPr/>
            </p:nvSpPr>
            <p:spPr>
              <a:xfrm>
                <a:off x="1671952" y="2926899"/>
                <a:ext cx="658549" cy="369332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9170">
                  <a:spcBef>
                    <a:spcPct val="20000"/>
                  </a:spcBef>
                  <a:defRPr/>
                </a:pPr>
                <a:r>
                  <a:rPr lang="en-US" altLang="zh-CN" sz="2400" b="1" dirty="0" smtClean="0">
                    <a:solidFill>
                      <a:schemeClr val="bg1">
                        <a:lumMod val="95000"/>
                      </a:schemeClr>
                    </a:solidFill>
                    <a:latin typeface="+mn-ea"/>
                    <a:cs typeface="+mj-cs"/>
                  </a:rPr>
                  <a:t>02</a:t>
                </a:r>
                <a:endParaRPr lang="en-US" sz="2400" b="1" dirty="0">
                  <a:solidFill>
                    <a:schemeClr val="bg1">
                      <a:lumMod val="95000"/>
                    </a:schemeClr>
                  </a:solidFill>
                  <a:latin typeface="+mn-ea"/>
                  <a:cs typeface="+mj-cs"/>
                </a:endParaRPr>
              </a:p>
            </p:txBody>
          </p:sp>
        </p:grpSp>
        <p:sp>
          <p:nvSpPr>
            <p:cNvPr id="98" name="矩形 97"/>
            <p:cNvSpPr/>
            <p:nvPr/>
          </p:nvSpPr>
          <p:spPr>
            <a:xfrm>
              <a:off x="2494806" y="2896121"/>
              <a:ext cx="11079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讨论法</a:t>
              </a:r>
              <a:endParaRPr lang="zh-CN" altLang="en-US" sz="20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1691371" y="4941962"/>
            <a:ext cx="2546403" cy="648072"/>
            <a:chOff x="1671952" y="2709714"/>
            <a:chExt cx="2546403" cy="648072"/>
          </a:xfrm>
        </p:grpSpPr>
        <p:grpSp>
          <p:nvGrpSpPr>
            <p:cNvPr id="102" name="组合 101"/>
            <p:cNvGrpSpPr/>
            <p:nvPr/>
          </p:nvGrpSpPr>
          <p:grpSpPr>
            <a:xfrm>
              <a:off x="1671952" y="2709714"/>
              <a:ext cx="678838" cy="639928"/>
              <a:chOff x="1671952" y="2709714"/>
              <a:chExt cx="678838" cy="639928"/>
            </a:xfrm>
          </p:grpSpPr>
          <p:sp>
            <p:nvSpPr>
              <p:cNvPr id="104" name="Oval 24"/>
              <p:cNvSpPr/>
              <p:nvPr/>
            </p:nvSpPr>
            <p:spPr>
              <a:xfrm>
                <a:off x="1692239" y="2709714"/>
                <a:ext cx="658551" cy="639928"/>
              </a:xfrm>
              <a:prstGeom prst="pentagon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en-US" sz="3700" dirty="0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05" name="Text Placeholder 3"/>
              <p:cNvSpPr txBox="1">
                <a:spLocks/>
              </p:cNvSpPr>
              <p:nvPr/>
            </p:nvSpPr>
            <p:spPr>
              <a:xfrm>
                <a:off x="1671952" y="2926899"/>
                <a:ext cx="658549" cy="369332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9170">
                  <a:spcBef>
                    <a:spcPct val="20000"/>
                  </a:spcBef>
                  <a:defRPr/>
                </a:pPr>
                <a:r>
                  <a:rPr lang="en-US" altLang="zh-CN" sz="2400" b="1" dirty="0" smtClean="0">
                    <a:solidFill>
                      <a:schemeClr val="bg1">
                        <a:lumMod val="95000"/>
                      </a:schemeClr>
                    </a:solidFill>
                    <a:latin typeface="+mn-ea"/>
                    <a:cs typeface="+mj-cs"/>
                  </a:rPr>
                  <a:t>03</a:t>
                </a:r>
                <a:endParaRPr lang="en-US" sz="2400" b="1" dirty="0">
                  <a:solidFill>
                    <a:schemeClr val="bg1">
                      <a:lumMod val="95000"/>
                    </a:schemeClr>
                  </a:solidFill>
                  <a:latin typeface="+mn-ea"/>
                  <a:cs typeface="+mj-cs"/>
                </a:endParaRPr>
              </a:p>
            </p:txBody>
          </p:sp>
        </p:grpSp>
        <p:sp>
          <p:nvSpPr>
            <p:cNvPr id="103" name="矩形 102"/>
            <p:cNvSpPr/>
            <p:nvPr/>
          </p:nvSpPr>
          <p:spPr>
            <a:xfrm>
              <a:off x="2494806" y="2896121"/>
              <a:ext cx="17235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直观演示法</a:t>
              </a:r>
              <a:endParaRPr lang="zh-CN" altLang="en-US" sz="24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5565027" y="2709714"/>
            <a:ext cx="2546403" cy="648072"/>
            <a:chOff x="1671952" y="2709714"/>
            <a:chExt cx="2546403" cy="648072"/>
          </a:xfrm>
        </p:grpSpPr>
        <p:grpSp>
          <p:nvGrpSpPr>
            <p:cNvPr id="112" name="组合 111"/>
            <p:cNvGrpSpPr/>
            <p:nvPr/>
          </p:nvGrpSpPr>
          <p:grpSpPr>
            <a:xfrm>
              <a:off x="1671952" y="2709714"/>
              <a:ext cx="678838" cy="639928"/>
              <a:chOff x="1671952" y="2709714"/>
              <a:chExt cx="678838" cy="639928"/>
            </a:xfrm>
          </p:grpSpPr>
          <p:sp>
            <p:nvSpPr>
              <p:cNvPr id="114" name="Oval 24"/>
              <p:cNvSpPr/>
              <p:nvPr/>
            </p:nvSpPr>
            <p:spPr>
              <a:xfrm>
                <a:off x="1692239" y="2709714"/>
                <a:ext cx="658551" cy="639928"/>
              </a:xfrm>
              <a:prstGeom prst="pentagon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en-US" sz="3700" dirty="0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15" name="Text Placeholder 3"/>
              <p:cNvSpPr txBox="1">
                <a:spLocks/>
              </p:cNvSpPr>
              <p:nvPr/>
            </p:nvSpPr>
            <p:spPr>
              <a:xfrm>
                <a:off x="1671952" y="2926899"/>
                <a:ext cx="658549" cy="369332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9170">
                  <a:spcBef>
                    <a:spcPct val="20000"/>
                  </a:spcBef>
                  <a:defRPr/>
                </a:pPr>
                <a:r>
                  <a:rPr lang="en-US" altLang="zh-CN" sz="2400" b="1" dirty="0" smtClean="0">
                    <a:solidFill>
                      <a:schemeClr val="bg1">
                        <a:lumMod val="95000"/>
                      </a:schemeClr>
                    </a:solidFill>
                    <a:latin typeface="+mn-ea"/>
                    <a:cs typeface="+mj-cs"/>
                  </a:rPr>
                  <a:t>04</a:t>
                </a:r>
                <a:endParaRPr lang="en-US" sz="2400" b="1" dirty="0">
                  <a:solidFill>
                    <a:schemeClr val="bg1">
                      <a:lumMod val="95000"/>
                    </a:schemeClr>
                  </a:solidFill>
                  <a:latin typeface="+mn-ea"/>
                  <a:cs typeface="+mj-cs"/>
                </a:endParaRPr>
              </a:p>
            </p:txBody>
          </p:sp>
        </p:grpSp>
        <p:sp>
          <p:nvSpPr>
            <p:cNvPr id="113" name="矩形 112"/>
            <p:cNvSpPr/>
            <p:nvPr/>
          </p:nvSpPr>
          <p:spPr>
            <a:xfrm>
              <a:off x="2494806" y="2896121"/>
              <a:ext cx="17235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任务驱动</a:t>
              </a:r>
              <a:r>
                <a:rPr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法</a:t>
              </a:r>
              <a:endParaRPr lang="zh-CN" altLang="en-US" sz="20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5584446" y="3825838"/>
            <a:ext cx="2546403" cy="648072"/>
            <a:chOff x="1671952" y="2709714"/>
            <a:chExt cx="2546403" cy="648072"/>
          </a:xfrm>
        </p:grpSpPr>
        <p:grpSp>
          <p:nvGrpSpPr>
            <p:cNvPr id="117" name="组合 116"/>
            <p:cNvGrpSpPr/>
            <p:nvPr/>
          </p:nvGrpSpPr>
          <p:grpSpPr>
            <a:xfrm>
              <a:off x="1671952" y="2709714"/>
              <a:ext cx="678838" cy="639928"/>
              <a:chOff x="1671952" y="2709714"/>
              <a:chExt cx="678838" cy="639928"/>
            </a:xfrm>
          </p:grpSpPr>
          <p:sp>
            <p:nvSpPr>
              <p:cNvPr id="119" name="Oval 24"/>
              <p:cNvSpPr/>
              <p:nvPr/>
            </p:nvSpPr>
            <p:spPr>
              <a:xfrm>
                <a:off x="1692239" y="2709714"/>
                <a:ext cx="658551" cy="639928"/>
              </a:xfrm>
              <a:prstGeom prst="pentagon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en-US" sz="3700" dirty="0">
                  <a:solidFill>
                    <a:schemeClr val="bg1">
                      <a:lumMod val="9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20" name="Text Placeholder 3"/>
              <p:cNvSpPr txBox="1">
                <a:spLocks/>
              </p:cNvSpPr>
              <p:nvPr/>
            </p:nvSpPr>
            <p:spPr>
              <a:xfrm>
                <a:off x="1671952" y="2926899"/>
                <a:ext cx="658549" cy="369332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9170">
                  <a:spcBef>
                    <a:spcPct val="20000"/>
                  </a:spcBef>
                  <a:defRPr/>
                </a:pPr>
                <a:r>
                  <a:rPr lang="en-US" altLang="zh-CN" sz="2400" b="1" dirty="0" smtClean="0">
                    <a:solidFill>
                      <a:schemeClr val="bg1">
                        <a:lumMod val="95000"/>
                      </a:schemeClr>
                    </a:solidFill>
                    <a:latin typeface="+mn-ea"/>
                    <a:cs typeface="+mj-cs"/>
                  </a:rPr>
                  <a:t>05</a:t>
                </a:r>
                <a:endParaRPr lang="en-US" sz="2400" b="1" dirty="0">
                  <a:solidFill>
                    <a:schemeClr val="bg1">
                      <a:lumMod val="95000"/>
                    </a:schemeClr>
                  </a:solidFill>
                  <a:latin typeface="+mn-ea"/>
                  <a:cs typeface="+mj-cs"/>
                </a:endParaRPr>
              </a:p>
            </p:txBody>
          </p:sp>
        </p:grpSp>
        <p:sp>
          <p:nvSpPr>
            <p:cNvPr id="118" name="矩形 117"/>
            <p:cNvSpPr/>
            <p:nvPr/>
          </p:nvSpPr>
          <p:spPr>
            <a:xfrm>
              <a:off x="2494806" y="2896121"/>
              <a:ext cx="17235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读书指导法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526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2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2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75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94" y="40719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+mn-ea"/>
              </a:rPr>
              <a:t>备用图表</a:t>
            </a:r>
            <a:endParaRPr lang="zh-CN" altLang="en-US" sz="3600" dirty="0">
              <a:ln w="3175">
                <a:solidFill>
                  <a:prstClr val="white"/>
                </a:solidFill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781193" y="4016805"/>
            <a:ext cx="2917174" cy="1847088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cs typeface="方正兰亭纤黑简体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+mn-ea"/>
              <a:cs typeface="方正兰亭纤黑简体"/>
            </a:endParaRPr>
          </a:p>
        </p:txBody>
      </p:sp>
      <p:sp>
        <p:nvSpPr>
          <p:cNvPr id="37" name="Freeform 6"/>
          <p:cNvSpPr>
            <a:spLocks/>
          </p:cNvSpPr>
          <p:nvPr/>
        </p:nvSpPr>
        <p:spPr bwMode="auto">
          <a:xfrm>
            <a:off x="3384344" y="1980681"/>
            <a:ext cx="1869019" cy="1871469"/>
          </a:xfrm>
          <a:custGeom>
            <a:avLst/>
            <a:gdLst>
              <a:gd name="T0" fmla="*/ 836 w 1058"/>
              <a:gd name="T1" fmla="*/ 96 h 1042"/>
              <a:gd name="T2" fmla="*/ 848 w 1058"/>
              <a:gd name="T3" fmla="*/ 244 h 1042"/>
              <a:gd name="T4" fmla="*/ 876 w 1058"/>
              <a:gd name="T5" fmla="*/ 278 h 1042"/>
              <a:gd name="T6" fmla="*/ 918 w 1058"/>
              <a:gd name="T7" fmla="*/ 354 h 1042"/>
              <a:gd name="T8" fmla="*/ 1042 w 1058"/>
              <a:gd name="T9" fmla="*/ 394 h 1042"/>
              <a:gd name="T10" fmla="*/ 956 w 1058"/>
              <a:gd name="T11" fmla="*/ 518 h 1042"/>
              <a:gd name="T12" fmla="*/ 954 w 1058"/>
              <a:gd name="T13" fmla="*/ 560 h 1042"/>
              <a:gd name="T14" fmla="*/ 940 w 1058"/>
              <a:gd name="T15" fmla="*/ 646 h 1042"/>
              <a:gd name="T16" fmla="*/ 1008 w 1058"/>
              <a:gd name="T17" fmla="*/ 756 h 1042"/>
              <a:gd name="T18" fmla="*/ 864 w 1058"/>
              <a:gd name="T19" fmla="*/ 794 h 1042"/>
              <a:gd name="T20" fmla="*/ 834 w 1058"/>
              <a:gd name="T21" fmla="*/ 828 h 1042"/>
              <a:gd name="T22" fmla="*/ 768 w 1058"/>
              <a:gd name="T23" fmla="*/ 884 h 1042"/>
              <a:gd name="T24" fmla="*/ 750 w 1058"/>
              <a:gd name="T25" fmla="*/ 1012 h 1042"/>
              <a:gd name="T26" fmla="*/ 614 w 1058"/>
              <a:gd name="T27" fmla="*/ 948 h 1042"/>
              <a:gd name="T28" fmla="*/ 572 w 1058"/>
              <a:gd name="T29" fmla="*/ 954 h 1042"/>
              <a:gd name="T30" fmla="*/ 486 w 1058"/>
              <a:gd name="T31" fmla="*/ 954 h 1042"/>
              <a:gd name="T32" fmla="*/ 388 w 1058"/>
              <a:gd name="T33" fmla="*/ 1042 h 1042"/>
              <a:gd name="T34" fmla="*/ 326 w 1058"/>
              <a:gd name="T35" fmla="*/ 906 h 1042"/>
              <a:gd name="T36" fmla="*/ 288 w 1058"/>
              <a:gd name="T37" fmla="*/ 884 h 1042"/>
              <a:gd name="T38" fmla="*/ 222 w 1058"/>
              <a:gd name="T39" fmla="*/ 828 h 1042"/>
              <a:gd name="T40" fmla="*/ 92 w 1058"/>
              <a:gd name="T41" fmla="*/ 832 h 1042"/>
              <a:gd name="T42" fmla="*/ 132 w 1058"/>
              <a:gd name="T43" fmla="*/ 686 h 1042"/>
              <a:gd name="T44" fmla="*/ 118 w 1058"/>
              <a:gd name="T45" fmla="*/ 646 h 1042"/>
              <a:gd name="T46" fmla="*/ 102 w 1058"/>
              <a:gd name="T47" fmla="*/ 560 h 1042"/>
              <a:gd name="T48" fmla="*/ 0 w 1058"/>
              <a:gd name="T49" fmla="*/ 480 h 1042"/>
              <a:gd name="T50" fmla="*/ 122 w 1058"/>
              <a:gd name="T51" fmla="*/ 394 h 1042"/>
              <a:gd name="T52" fmla="*/ 138 w 1058"/>
              <a:gd name="T53" fmla="*/ 354 h 1042"/>
              <a:gd name="T54" fmla="*/ 182 w 1058"/>
              <a:gd name="T55" fmla="*/ 278 h 1042"/>
              <a:gd name="T56" fmla="*/ 154 w 1058"/>
              <a:gd name="T57" fmla="*/ 152 h 1042"/>
              <a:gd name="T58" fmla="*/ 304 w 1058"/>
              <a:gd name="T59" fmla="*/ 164 h 1042"/>
              <a:gd name="T60" fmla="*/ 342 w 1058"/>
              <a:gd name="T61" fmla="*/ 144 h 1042"/>
              <a:gd name="T62" fmla="*/ 424 w 1058"/>
              <a:gd name="T63" fmla="*/ 114 h 1042"/>
              <a:gd name="T64" fmla="*/ 486 w 1058"/>
              <a:gd name="T65" fmla="*/ 0 h 1042"/>
              <a:gd name="T66" fmla="*/ 590 w 1058"/>
              <a:gd name="T67" fmla="*/ 106 h 1042"/>
              <a:gd name="T68" fmla="*/ 634 w 1058"/>
              <a:gd name="T69" fmla="*/ 114 h 1042"/>
              <a:gd name="T70" fmla="*/ 714 w 1058"/>
              <a:gd name="T71" fmla="*/ 144 h 1042"/>
              <a:gd name="T72" fmla="*/ 752 w 1058"/>
              <a:gd name="T73" fmla="*/ 164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58" h="1042">
                <a:moveTo>
                  <a:pt x="752" y="164"/>
                </a:moveTo>
                <a:lnTo>
                  <a:pt x="836" y="96"/>
                </a:lnTo>
                <a:lnTo>
                  <a:pt x="902" y="152"/>
                </a:lnTo>
                <a:lnTo>
                  <a:pt x="848" y="244"/>
                </a:lnTo>
                <a:lnTo>
                  <a:pt x="848" y="244"/>
                </a:lnTo>
                <a:lnTo>
                  <a:pt x="876" y="278"/>
                </a:lnTo>
                <a:lnTo>
                  <a:pt x="898" y="316"/>
                </a:lnTo>
                <a:lnTo>
                  <a:pt x="918" y="354"/>
                </a:lnTo>
                <a:lnTo>
                  <a:pt x="934" y="394"/>
                </a:lnTo>
                <a:lnTo>
                  <a:pt x="1042" y="394"/>
                </a:lnTo>
                <a:lnTo>
                  <a:pt x="1058" y="480"/>
                </a:lnTo>
                <a:lnTo>
                  <a:pt x="956" y="518"/>
                </a:lnTo>
                <a:lnTo>
                  <a:pt x="956" y="518"/>
                </a:lnTo>
                <a:lnTo>
                  <a:pt x="954" y="560"/>
                </a:lnTo>
                <a:lnTo>
                  <a:pt x="950" y="604"/>
                </a:lnTo>
                <a:lnTo>
                  <a:pt x="940" y="646"/>
                </a:lnTo>
                <a:lnTo>
                  <a:pt x="926" y="686"/>
                </a:lnTo>
                <a:lnTo>
                  <a:pt x="1008" y="756"/>
                </a:lnTo>
                <a:lnTo>
                  <a:pt x="966" y="832"/>
                </a:lnTo>
                <a:lnTo>
                  <a:pt x="864" y="794"/>
                </a:lnTo>
                <a:lnTo>
                  <a:pt x="864" y="794"/>
                </a:lnTo>
                <a:lnTo>
                  <a:pt x="834" y="828"/>
                </a:lnTo>
                <a:lnTo>
                  <a:pt x="804" y="856"/>
                </a:lnTo>
                <a:lnTo>
                  <a:pt x="768" y="884"/>
                </a:lnTo>
                <a:lnTo>
                  <a:pt x="732" y="906"/>
                </a:lnTo>
                <a:lnTo>
                  <a:pt x="750" y="1012"/>
                </a:lnTo>
                <a:lnTo>
                  <a:pt x="668" y="1042"/>
                </a:lnTo>
                <a:lnTo>
                  <a:pt x="614" y="948"/>
                </a:lnTo>
                <a:lnTo>
                  <a:pt x="614" y="948"/>
                </a:lnTo>
                <a:lnTo>
                  <a:pt x="572" y="954"/>
                </a:lnTo>
                <a:lnTo>
                  <a:pt x="528" y="958"/>
                </a:lnTo>
                <a:lnTo>
                  <a:pt x="486" y="954"/>
                </a:lnTo>
                <a:lnTo>
                  <a:pt x="442" y="948"/>
                </a:lnTo>
                <a:lnTo>
                  <a:pt x="388" y="1042"/>
                </a:lnTo>
                <a:lnTo>
                  <a:pt x="306" y="1012"/>
                </a:lnTo>
                <a:lnTo>
                  <a:pt x="326" y="906"/>
                </a:lnTo>
                <a:lnTo>
                  <a:pt x="326" y="906"/>
                </a:lnTo>
                <a:lnTo>
                  <a:pt x="288" y="884"/>
                </a:lnTo>
                <a:lnTo>
                  <a:pt x="254" y="856"/>
                </a:lnTo>
                <a:lnTo>
                  <a:pt x="222" y="828"/>
                </a:lnTo>
                <a:lnTo>
                  <a:pt x="194" y="794"/>
                </a:lnTo>
                <a:lnTo>
                  <a:pt x="92" y="832"/>
                </a:lnTo>
                <a:lnTo>
                  <a:pt x="48" y="756"/>
                </a:lnTo>
                <a:lnTo>
                  <a:pt x="132" y="686"/>
                </a:lnTo>
                <a:lnTo>
                  <a:pt x="132" y="686"/>
                </a:lnTo>
                <a:lnTo>
                  <a:pt x="118" y="646"/>
                </a:lnTo>
                <a:lnTo>
                  <a:pt x="108" y="604"/>
                </a:lnTo>
                <a:lnTo>
                  <a:pt x="102" y="560"/>
                </a:lnTo>
                <a:lnTo>
                  <a:pt x="102" y="518"/>
                </a:lnTo>
                <a:lnTo>
                  <a:pt x="0" y="480"/>
                </a:lnTo>
                <a:lnTo>
                  <a:pt x="14" y="394"/>
                </a:lnTo>
                <a:lnTo>
                  <a:pt x="122" y="394"/>
                </a:lnTo>
                <a:lnTo>
                  <a:pt x="122" y="394"/>
                </a:lnTo>
                <a:lnTo>
                  <a:pt x="138" y="354"/>
                </a:lnTo>
                <a:lnTo>
                  <a:pt x="158" y="316"/>
                </a:lnTo>
                <a:lnTo>
                  <a:pt x="182" y="278"/>
                </a:lnTo>
                <a:lnTo>
                  <a:pt x="210" y="244"/>
                </a:lnTo>
                <a:lnTo>
                  <a:pt x="154" y="152"/>
                </a:lnTo>
                <a:lnTo>
                  <a:pt x="222" y="96"/>
                </a:lnTo>
                <a:lnTo>
                  <a:pt x="304" y="164"/>
                </a:lnTo>
                <a:lnTo>
                  <a:pt x="304" y="164"/>
                </a:lnTo>
                <a:lnTo>
                  <a:pt x="342" y="144"/>
                </a:lnTo>
                <a:lnTo>
                  <a:pt x="382" y="128"/>
                </a:lnTo>
                <a:lnTo>
                  <a:pt x="424" y="114"/>
                </a:lnTo>
                <a:lnTo>
                  <a:pt x="466" y="106"/>
                </a:lnTo>
                <a:lnTo>
                  <a:pt x="486" y="0"/>
                </a:lnTo>
                <a:lnTo>
                  <a:pt x="572" y="0"/>
                </a:lnTo>
                <a:lnTo>
                  <a:pt x="590" y="106"/>
                </a:lnTo>
                <a:lnTo>
                  <a:pt x="590" y="106"/>
                </a:lnTo>
                <a:lnTo>
                  <a:pt x="634" y="114"/>
                </a:lnTo>
                <a:lnTo>
                  <a:pt x="674" y="128"/>
                </a:lnTo>
                <a:lnTo>
                  <a:pt x="714" y="144"/>
                </a:lnTo>
                <a:lnTo>
                  <a:pt x="752" y="164"/>
                </a:lnTo>
                <a:lnTo>
                  <a:pt x="752" y="164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28575">
            <a:noFill/>
          </a:ln>
          <a:effectLst/>
        </p:spPr>
        <p:txBody>
          <a:bodyPr vert="horz" wrap="square" lIns="121758" tIns="60879" rIns="121758" bIns="60879" numCol="1" anchor="t" anchorCtr="0" compatLnSpc="1">
            <a:prstTxWarp prst="textNoShape">
              <a:avLst/>
            </a:prstTxWarp>
          </a:bodyPr>
          <a:lstStyle/>
          <a:p>
            <a:endParaRPr lang="zh-CN" altLang="en-US" sz="270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658993" y="2649611"/>
            <a:ext cx="1319715" cy="707745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ctr" defTabSz="2130785">
              <a:spcBef>
                <a:spcPct val="0"/>
              </a:spcBef>
            </a:pPr>
            <a:r>
              <a:rPr lang="en-US" altLang="zh-CN" sz="19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 </a:t>
            </a:r>
            <a:r>
              <a:rPr lang="zh-CN" altLang="en-US" sz="19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输入您的</a:t>
            </a:r>
            <a:endParaRPr lang="en-US" altLang="zh-CN" sz="19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  <a:p>
            <a:pPr algn="ctr" defTabSz="2130785">
              <a:spcBef>
                <a:spcPct val="0"/>
              </a:spcBef>
            </a:pPr>
            <a:r>
              <a:rPr lang="zh-CN" altLang="en-US" sz="19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文字</a:t>
            </a:r>
          </a:p>
        </p:txBody>
      </p:sp>
      <p:sp>
        <p:nvSpPr>
          <p:cNvPr id="39" name="Freeform 6"/>
          <p:cNvSpPr>
            <a:spLocks/>
          </p:cNvSpPr>
          <p:nvPr/>
        </p:nvSpPr>
        <p:spPr bwMode="auto">
          <a:xfrm>
            <a:off x="7215900" y="1980681"/>
            <a:ext cx="1869019" cy="1871469"/>
          </a:xfrm>
          <a:custGeom>
            <a:avLst/>
            <a:gdLst>
              <a:gd name="T0" fmla="*/ 836 w 1058"/>
              <a:gd name="T1" fmla="*/ 96 h 1042"/>
              <a:gd name="T2" fmla="*/ 848 w 1058"/>
              <a:gd name="T3" fmla="*/ 244 h 1042"/>
              <a:gd name="T4" fmla="*/ 876 w 1058"/>
              <a:gd name="T5" fmla="*/ 278 h 1042"/>
              <a:gd name="T6" fmla="*/ 918 w 1058"/>
              <a:gd name="T7" fmla="*/ 354 h 1042"/>
              <a:gd name="T8" fmla="*/ 1042 w 1058"/>
              <a:gd name="T9" fmla="*/ 394 h 1042"/>
              <a:gd name="T10" fmla="*/ 956 w 1058"/>
              <a:gd name="T11" fmla="*/ 518 h 1042"/>
              <a:gd name="T12" fmla="*/ 954 w 1058"/>
              <a:gd name="T13" fmla="*/ 560 h 1042"/>
              <a:gd name="T14" fmla="*/ 940 w 1058"/>
              <a:gd name="T15" fmla="*/ 646 h 1042"/>
              <a:gd name="T16" fmla="*/ 1008 w 1058"/>
              <a:gd name="T17" fmla="*/ 756 h 1042"/>
              <a:gd name="T18" fmla="*/ 864 w 1058"/>
              <a:gd name="T19" fmla="*/ 794 h 1042"/>
              <a:gd name="T20" fmla="*/ 834 w 1058"/>
              <a:gd name="T21" fmla="*/ 828 h 1042"/>
              <a:gd name="T22" fmla="*/ 768 w 1058"/>
              <a:gd name="T23" fmla="*/ 884 h 1042"/>
              <a:gd name="T24" fmla="*/ 750 w 1058"/>
              <a:gd name="T25" fmla="*/ 1012 h 1042"/>
              <a:gd name="T26" fmla="*/ 614 w 1058"/>
              <a:gd name="T27" fmla="*/ 948 h 1042"/>
              <a:gd name="T28" fmla="*/ 572 w 1058"/>
              <a:gd name="T29" fmla="*/ 954 h 1042"/>
              <a:gd name="T30" fmla="*/ 486 w 1058"/>
              <a:gd name="T31" fmla="*/ 954 h 1042"/>
              <a:gd name="T32" fmla="*/ 388 w 1058"/>
              <a:gd name="T33" fmla="*/ 1042 h 1042"/>
              <a:gd name="T34" fmla="*/ 326 w 1058"/>
              <a:gd name="T35" fmla="*/ 906 h 1042"/>
              <a:gd name="T36" fmla="*/ 288 w 1058"/>
              <a:gd name="T37" fmla="*/ 884 h 1042"/>
              <a:gd name="T38" fmla="*/ 222 w 1058"/>
              <a:gd name="T39" fmla="*/ 828 h 1042"/>
              <a:gd name="T40" fmla="*/ 92 w 1058"/>
              <a:gd name="T41" fmla="*/ 832 h 1042"/>
              <a:gd name="T42" fmla="*/ 132 w 1058"/>
              <a:gd name="T43" fmla="*/ 686 h 1042"/>
              <a:gd name="T44" fmla="*/ 118 w 1058"/>
              <a:gd name="T45" fmla="*/ 646 h 1042"/>
              <a:gd name="T46" fmla="*/ 102 w 1058"/>
              <a:gd name="T47" fmla="*/ 560 h 1042"/>
              <a:gd name="T48" fmla="*/ 0 w 1058"/>
              <a:gd name="T49" fmla="*/ 480 h 1042"/>
              <a:gd name="T50" fmla="*/ 122 w 1058"/>
              <a:gd name="T51" fmla="*/ 394 h 1042"/>
              <a:gd name="T52" fmla="*/ 138 w 1058"/>
              <a:gd name="T53" fmla="*/ 354 h 1042"/>
              <a:gd name="T54" fmla="*/ 182 w 1058"/>
              <a:gd name="T55" fmla="*/ 278 h 1042"/>
              <a:gd name="T56" fmla="*/ 154 w 1058"/>
              <a:gd name="T57" fmla="*/ 152 h 1042"/>
              <a:gd name="T58" fmla="*/ 304 w 1058"/>
              <a:gd name="T59" fmla="*/ 164 h 1042"/>
              <a:gd name="T60" fmla="*/ 342 w 1058"/>
              <a:gd name="T61" fmla="*/ 144 h 1042"/>
              <a:gd name="T62" fmla="*/ 424 w 1058"/>
              <a:gd name="T63" fmla="*/ 114 h 1042"/>
              <a:gd name="T64" fmla="*/ 486 w 1058"/>
              <a:gd name="T65" fmla="*/ 0 h 1042"/>
              <a:gd name="T66" fmla="*/ 590 w 1058"/>
              <a:gd name="T67" fmla="*/ 106 h 1042"/>
              <a:gd name="T68" fmla="*/ 634 w 1058"/>
              <a:gd name="T69" fmla="*/ 114 h 1042"/>
              <a:gd name="T70" fmla="*/ 714 w 1058"/>
              <a:gd name="T71" fmla="*/ 144 h 1042"/>
              <a:gd name="T72" fmla="*/ 752 w 1058"/>
              <a:gd name="T73" fmla="*/ 164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58" h="1042">
                <a:moveTo>
                  <a:pt x="752" y="164"/>
                </a:moveTo>
                <a:lnTo>
                  <a:pt x="836" y="96"/>
                </a:lnTo>
                <a:lnTo>
                  <a:pt x="902" y="152"/>
                </a:lnTo>
                <a:lnTo>
                  <a:pt x="848" y="244"/>
                </a:lnTo>
                <a:lnTo>
                  <a:pt x="848" y="244"/>
                </a:lnTo>
                <a:lnTo>
                  <a:pt x="876" y="278"/>
                </a:lnTo>
                <a:lnTo>
                  <a:pt x="898" y="316"/>
                </a:lnTo>
                <a:lnTo>
                  <a:pt x="918" y="354"/>
                </a:lnTo>
                <a:lnTo>
                  <a:pt x="934" y="394"/>
                </a:lnTo>
                <a:lnTo>
                  <a:pt x="1042" y="394"/>
                </a:lnTo>
                <a:lnTo>
                  <a:pt x="1058" y="480"/>
                </a:lnTo>
                <a:lnTo>
                  <a:pt x="956" y="518"/>
                </a:lnTo>
                <a:lnTo>
                  <a:pt x="956" y="518"/>
                </a:lnTo>
                <a:lnTo>
                  <a:pt x="954" y="560"/>
                </a:lnTo>
                <a:lnTo>
                  <a:pt x="950" y="604"/>
                </a:lnTo>
                <a:lnTo>
                  <a:pt x="940" y="646"/>
                </a:lnTo>
                <a:lnTo>
                  <a:pt x="926" y="686"/>
                </a:lnTo>
                <a:lnTo>
                  <a:pt x="1008" y="756"/>
                </a:lnTo>
                <a:lnTo>
                  <a:pt x="966" y="832"/>
                </a:lnTo>
                <a:lnTo>
                  <a:pt x="864" y="794"/>
                </a:lnTo>
                <a:lnTo>
                  <a:pt x="864" y="794"/>
                </a:lnTo>
                <a:lnTo>
                  <a:pt x="834" y="828"/>
                </a:lnTo>
                <a:lnTo>
                  <a:pt x="804" y="856"/>
                </a:lnTo>
                <a:lnTo>
                  <a:pt x="768" y="884"/>
                </a:lnTo>
                <a:lnTo>
                  <a:pt x="732" y="906"/>
                </a:lnTo>
                <a:lnTo>
                  <a:pt x="750" y="1012"/>
                </a:lnTo>
                <a:lnTo>
                  <a:pt x="668" y="1042"/>
                </a:lnTo>
                <a:lnTo>
                  <a:pt x="614" y="948"/>
                </a:lnTo>
                <a:lnTo>
                  <a:pt x="614" y="948"/>
                </a:lnTo>
                <a:lnTo>
                  <a:pt x="572" y="954"/>
                </a:lnTo>
                <a:lnTo>
                  <a:pt x="528" y="958"/>
                </a:lnTo>
                <a:lnTo>
                  <a:pt x="486" y="954"/>
                </a:lnTo>
                <a:lnTo>
                  <a:pt x="442" y="948"/>
                </a:lnTo>
                <a:lnTo>
                  <a:pt x="388" y="1042"/>
                </a:lnTo>
                <a:lnTo>
                  <a:pt x="306" y="1012"/>
                </a:lnTo>
                <a:lnTo>
                  <a:pt x="326" y="906"/>
                </a:lnTo>
                <a:lnTo>
                  <a:pt x="326" y="906"/>
                </a:lnTo>
                <a:lnTo>
                  <a:pt x="288" y="884"/>
                </a:lnTo>
                <a:lnTo>
                  <a:pt x="254" y="856"/>
                </a:lnTo>
                <a:lnTo>
                  <a:pt x="222" y="828"/>
                </a:lnTo>
                <a:lnTo>
                  <a:pt x="194" y="794"/>
                </a:lnTo>
                <a:lnTo>
                  <a:pt x="92" y="832"/>
                </a:lnTo>
                <a:lnTo>
                  <a:pt x="48" y="756"/>
                </a:lnTo>
                <a:lnTo>
                  <a:pt x="132" y="686"/>
                </a:lnTo>
                <a:lnTo>
                  <a:pt x="132" y="686"/>
                </a:lnTo>
                <a:lnTo>
                  <a:pt x="118" y="646"/>
                </a:lnTo>
                <a:lnTo>
                  <a:pt x="108" y="604"/>
                </a:lnTo>
                <a:lnTo>
                  <a:pt x="102" y="560"/>
                </a:lnTo>
                <a:lnTo>
                  <a:pt x="102" y="518"/>
                </a:lnTo>
                <a:lnTo>
                  <a:pt x="0" y="480"/>
                </a:lnTo>
                <a:lnTo>
                  <a:pt x="14" y="394"/>
                </a:lnTo>
                <a:lnTo>
                  <a:pt x="122" y="394"/>
                </a:lnTo>
                <a:lnTo>
                  <a:pt x="122" y="394"/>
                </a:lnTo>
                <a:lnTo>
                  <a:pt x="138" y="354"/>
                </a:lnTo>
                <a:lnTo>
                  <a:pt x="158" y="316"/>
                </a:lnTo>
                <a:lnTo>
                  <a:pt x="182" y="278"/>
                </a:lnTo>
                <a:lnTo>
                  <a:pt x="210" y="244"/>
                </a:lnTo>
                <a:lnTo>
                  <a:pt x="154" y="152"/>
                </a:lnTo>
                <a:lnTo>
                  <a:pt x="222" y="96"/>
                </a:lnTo>
                <a:lnTo>
                  <a:pt x="304" y="164"/>
                </a:lnTo>
                <a:lnTo>
                  <a:pt x="304" y="164"/>
                </a:lnTo>
                <a:lnTo>
                  <a:pt x="342" y="144"/>
                </a:lnTo>
                <a:lnTo>
                  <a:pt x="382" y="128"/>
                </a:lnTo>
                <a:lnTo>
                  <a:pt x="424" y="114"/>
                </a:lnTo>
                <a:lnTo>
                  <a:pt x="466" y="106"/>
                </a:lnTo>
                <a:lnTo>
                  <a:pt x="486" y="0"/>
                </a:lnTo>
                <a:lnTo>
                  <a:pt x="572" y="0"/>
                </a:lnTo>
                <a:lnTo>
                  <a:pt x="590" y="106"/>
                </a:lnTo>
                <a:lnTo>
                  <a:pt x="590" y="106"/>
                </a:lnTo>
                <a:lnTo>
                  <a:pt x="634" y="114"/>
                </a:lnTo>
                <a:lnTo>
                  <a:pt x="674" y="128"/>
                </a:lnTo>
                <a:lnTo>
                  <a:pt x="714" y="144"/>
                </a:lnTo>
                <a:lnTo>
                  <a:pt x="752" y="164"/>
                </a:lnTo>
                <a:lnTo>
                  <a:pt x="752" y="164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28575">
            <a:noFill/>
          </a:ln>
          <a:effectLst/>
        </p:spPr>
        <p:txBody>
          <a:bodyPr vert="horz" wrap="square" lIns="121758" tIns="60879" rIns="121758" bIns="60879" numCol="1" anchor="t" anchorCtr="0" compatLnSpc="1">
            <a:prstTxWarp prst="textNoShape">
              <a:avLst/>
            </a:prstTxWarp>
          </a:bodyPr>
          <a:lstStyle/>
          <a:p>
            <a:endParaRPr lang="zh-CN" altLang="en-US" sz="270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7490549" y="2649611"/>
            <a:ext cx="1319715" cy="707745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ctr" defTabSz="2130785">
              <a:spcBef>
                <a:spcPct val="0"/>
              </a:spcBef>
            </a:pPr>
            <a:r>
              <a:rPr lang="en-US" altLang="zh-CN" sz="19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 </a:t>
            </a:r>
            <a:r>
              <a:rPr lang="zh-CN" altLang="en-US" sz="19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输入您的</a:t>
            </a:r>
            <a:endParaRPr lang="en-US" altLang="zh-CN" sz="19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  <a:p>
            <a:pPr algn="ctr" defTabSz="2130785">
              <a:spcBef>
                <a:spcPct val="0"/>
              </a:spcBef>
            </a:pPr>
            <a:r>
              <a:rPr lang="zh-CN" altLang="en-US" sz="19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文字</a:t>
            </a:r>
          </a:p>
        </p:txBody>
      </p:sp>
      <p:sp>
        <p:nvSpPr>
          <p:cNvPr id="41" name="Freeform 6"/>
          <p:cNvSpPr>
            <a:spLocks/>
          </p:cNvSpPr>
          <p:nvPr/>
        </p:nvSpPr>
        <p:spPr bwMode="auto">
          <a:xfrm>
            <a:off x="5122109" y="1489835"/>
            <a:ext cx="2235351" cy="2206077"/>
          </a:xfrm>
          <a:custGeom>
            <a:avLst/>
            <a:gdLst>
              <a:gd name="T0" fmla="*/ 836 w 1058"/>
              <a:gd name="T1" fmla="*/ 96 h 1042"/>
              <a:gd name="T2" fmla="*/ 848 w 1058"/>
              <a:gd name="T3" fmla="*/ 244 h 1042"/>
              <a:gd name="T4" fmla="*/ 876 w 1058"/>
              <a:gd name="T5" fmla="*/ 278 h 1042"/>
              <a:gd name="T6" fmla="*/ 918 w 1058"/>
              <a:gd name="T7" fmla="*/ 354 h 1042"/>
              <a:gd name="T8" fmla="*/ 1042 w 1058"/>
              <a:gd name="T9" fmla="*/ 394 h 1042"/>
              <a:gd name="T10" fmla="*/ 956 w 1058"/>
              <a:gd name="T11" fmla="*/ 518 h 1042"/>
              <a:gd name="T12" fmla="*/ 954 w 1058"/>
              <a:gd name="T13" fmla="*/ 560 h 1042"/>
              <a:gd name="T14" fmla="*/ 940 w 1058"/>
              <a:gd name="T15" fmla="*/ 646 h 1042"/>
              <a:gd name="T16" fmla="*/ 1008 w 1058"/>
              <a:gd name="T17" fmla="*/ 756 h 1042"/>
              <a:gd name="T18" fmla="*/ 864 w 1058"/>
              <a:gd name="T19" fmla="*/ 794 h 1042"/>
              <a:gd name="T20" fmla="*/ 834 w 1058"/>
              <a:gd name="T21" fmla="*/ 828 h 1042"/>
              <a:gd name="T22" fmla="*/ 768 w 1058"/>
              <a:gd name="T23" fmla="*/ 884 h 1042"/>
              <a:gd name="T24" fmla="*/ 750 w 1058"/>
              <a:gd name="T25" fmla="*/ 1012 h 1042"/>
              <a:gd name="T26" fmla="*/ 614 w 1058"/>
              <a:gd name="T27" fmla="*/ 948 h 1042"/>
              <a:gd name="T28" fmla="*/ 572 w 1058"/>
              <a:gd name="T29" fmla="*/ 954 h 1042"/>
              <a:gd name="T30" fmla="*/ 486 w 1058"/>
              <a:gd name="T31" fmla="*/ 954 h 1042"/>
              <a:gd name="T32" fmla="*/ 388 w 1058"/>
              <a:gd name="T33" fmla="*/ 1042 h 1042"/>
              <a:gd name="T34" fmla="*/ 326 w 1058"/>
              <a:gd name="T35" fmla="*/ 906 h 1042"/>
              <a:gd name="T36" fmla="*/ 288 w 1058"/>
              <a:gd name="T37" fmla="*/ 884 h 1042"/>
              <a:gd name="T38" fmla="*/ 222 w 1058"/>
              <a:gd name="T39" fmla="*/ 828 h 1042"/>
              <a:gd name="T40" fmla="*/ 92 w 1058"/>
              <a:gd name="T41" fmla="*/ 832 h 1042"/>
              <a:gd name="T42" fmla="*/ 132 w 1058"/>
              <a:gd name="T43" fmla="*/ 686 h 1042"/>
              <a:gd name="T44" fmla="*/ 118 w 1058"/>
              <a:gd name="T45" fmla="*/ 646 h 1042"/>
              <a:gd name="T46" fmla="*/ 102 w 1058"/>
              <a:gd name="T47" fmla="*/ 560 h 1042"/>
              <a:gd name="T48" fmla="*/ 0 w 1058"/>
              <a:gd name="T49" fmla="*/ 480 h 1042"/>
              <a:gd name="T50" fmla="*/ 122 w 1058"/>
              <a:gd name="T51" fmla="*/ 394 h 1042"/>
              <a:gd name="T52" fmla="*/ 138 w 1058"/>
              <a:gd name="T53" fmla="*/ 354 h 1042"/>
              <a:gd name="T54" fmla="*/ 182 w 1058"/>
              <a:gd name="T55" fmla="*/ 278 h 1042"/>
              <a:gd name="T56" fmla="*/ 154 w 1058"/>
              <a:gd name="T57" fmla="*/ 152 h 1042"/>
              <a:gd name="T58" fmla="*/ 304 w 1058"/>
              <a:gd name="T59" fmla="*/ 164 h 1042"/>
              <a:gd name="T60" fmla="*/ 342 w 1058"/>
              <a:gd name="T61" fmla="*/ 144 h 1042"/>
              <a:gd name="T62" fmla="*/ 424 w 1058"/>
              <a:gd name="T63" fmla="*/ 114 h 1042"/>
              <a:gd name="T64" fmla="*/ 486 w 1058"/>
              <a:gd name="T65" fmla="*/ 0 h 1042"/>
              <a:gd name="T66" fmla="*/ 590 w 1058"/>
              <a:gd name="T67" fmla="*/ 106 h 1042"/>
              <a:gd name="T68" fmla="*/ 634 w 1058"/>
              <a:gd name="T69" fmla="*/ 114 h 1042"/>
              <a:gd name="T70" fmla="*/ 714 w 1058"/>
              <a:gd name="T71" fmla="*/ 144 h 1042"/>
              <a:gd name="T72" fmla="*/ 752 w 1058"/>
              <a:gd name="T73" fmla="*/ 164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58" h="1042">
                <a:moveTo>
                  <a:pt x="752" y="164"/>
                </a:moveTo>
                <a:lnTo>
                  <a:pt x="836" y="96"/>
                </a:lnTo>
                <a:lnTo>
                  <a:pt x="902" y="152"/>
                </a:lnTo>
                <a:lnTo>
                  <a:pt x="848" y="244"/>
                </a:lnTo>
                <a:lnTo>
                  <a:pt x="848" y="244"/>
                </a:lnTo>
                <a:lnTo>
                  <a:pt x="876" y="278"/>
                </a:lnTo>
                <a:lnTo>
                  <a:pt x="898" y="316"/>
                </a:lnTo>
                <a:lnTo>
                  <a:pt x="918" y="354"/>
                </a:lnTo>
                <a:lnTo>
                  <a:pt x="934" y="394"/>
                </a:lnTo>
                <a:lnTo>
                  <a:pt x="1042" y="394"/>
                </a:lnTo>
                <a:lnTo>
                  <a:pt x="1058" y="480"/>
                </a:lnTo>
                <a:lnTo>
                  <a:pt x="956" y="518"/>
                </a:lnTo>
                <a:lnTo>
                  <a:pt x="956" y="518"/>
                </a:lnTo>
                <a:lnTo>
                  <a:pt x="954" y="560"/>
                </a:lnTo>
                <a:lnTo>
                  <a:pt x="950" y="604"/>
                </a:lnTo>
                <a:lnTo>
                  <a:pt x="940" y="646"/>
                </a:lnTo>
                <a:lnTo>
                  <a:pt x="926" y="686"/>
                </a:lnTo>
                <a:lnTo>
                  <a:pt x="1008" y="756"/>
                </a:lnTo>
                <a:lnTo>
                  <a:pt x="966" y="832"/>
                </a:lnTo>
                <a:lnTo>
                  <a:pt x="864" y="794"/>
                </a:lnTo>
                <a:lnTo>
                  <a:pt x="864" y="794"/>
                </a:lnTo>
                <a:lnTo>
                  <a:pt x="834" y="828"/>
                </a:lnTo>
                <a:lnTo>
                  <a:pt x="804" y="856"/>
                </a:lnTo>
                <a:lnTo>
                  <a:pt x="768" y="884"/>
                </a:lnTo>
                <a:lnTo>
                  <a:pt x="732" y="906"/>
                </a:lnTo>
                <a:lnTo>
                  <a:pt x="750" y="1012"/>
                </a:lnTo>
                <a:lnTo>
                  <a:pt x="668" y="1042"/>
                </a:lnTo>
                <a:lnTo>
                  <a:pt x="614" y="948"/>
                </a:lnTo>
                <a:lnTo>
                  <a:pt x="614" y="948"/>
                </a:lnTo>
                <a:lnTo>
                  <a:pt x="572" y="954"/>
                </a:lnTo>
                <a:lnTo>
                  <a:pt x="528" y="958"/>
                </a:lnTo>
                <a:lnTo>
                  <a:pt x="486" y="954"/>
                </a:lnTo>
                <a:lnTo>
                  <a:pt x="442" y="948"/>
                </a:lnTo>
                <a:lnTo>
                  <a:pt x="388" y="1042"/>
                </a:lnTo>
                <a:lnTo>
                  <a:pt x="306" y="1012"/>
                </a:lnTo>
                <a:lnTo>
                  <a:pt x="326" y="906"/>
                </a:lnTo>
                <a:lnTo>
                  <a:pt x="326" y="906"/>
                </a:lnTo>
                <a:lnTo>
                  <a:pt x="288" y="884"/>
                </a:lnTo>
                <a:lnTo>
                  <a:pt x="254" y="856"/>
                </a:lnTo>
                <a:lnTo>
                  <a:pt x="222" y="828"/>
                </a:lnTo>
                <a:lnTo>
                  <a:pt x="194" y="794"/>
                </a:lnTo>
                <a:lnTo>
                  <a:pt x="92" y="832"/>
                </a:lnTo>
                <a:lnTo>
                  <a:pt x="48" y="756"/>
                </a:lnTo>
                <a:lnTo>
                  <a:pt x="132" y="686"/>
                </a:lnTo>
                <a:lnTo>
                  <a:pt x="132" y="686"/>
                </a:lnTo>
                <a:lnTo>
                  <a:pt x="118" y="646"/>
                </a:lnTo>
                <a:lnTo>
                  <a:pt x="108" y="604"/>
                </a:lnTo>
                <a:lnTo>
                  <a:pt x="102" y="560"/>
                </a:lnTo>
                <a:lnTo>
                  <a:pt x="102" y="518"/>
                </a:lnTo>
                <a:lnTo>
                  <a:pt x="0" y="480"/>
                </a:lnTo>
                <a:lnTo>
                  <a:pt x="14" y="394"/>
                </a:lnTo>
                <a:lnTo>
                  <a:pt x="122" y="394"/>
                </a:lnTo>
                <a:lnTo>
                  <a:pt x="122" y="394"/>
                </a:lnTo>
                <a:lnTo>
                  <a:pt x="138" y="354"/>
                </a:lnTo>
                <a:lnTo>
                  <a:pt x="158" y="316"/>
                </a:lnTo>
                <a:lnTo>
                  <a:pt x="182" y="278"/>
                </a:lnTo>
                <a:lnTo>
                  <a:pt x="210" y="244"/>
                </a:lnTo>
                <a:lnTo>
                  <a:pt x="154" y="152"/>
                </a:lnTo>
                <a:lnTo>
                  <a:pt x="222" y="96"/>
                </a:lnTo>
                <a:lnTo>
                  <a:pt x="304" y="164"/>
                </a:lnTo>
                <a:lnTo>
                  <a:pt x="304" y="164"/>
                </a:lnTo>
                <a:lnTo>
                  <a:pt x="342" y="144"/>
                </a:lnTo>
                <a:lnTo>
                  <a:pt x="382" y="128"/>
                </a:lnTo>
                <a:lnTo>
                  <a:pt x="424" y="114"/>
                </a:lnTo>
                <a:lnTo>
                  <a:pt x="466" y="106"/>
                </a:lnTo>
                <a:lnTo>
                  <a:pt x="486" y="0"/>
                </a:lnTo>
                <a:lnTo>
                  <a:pt x="572" y="0"/>
                </a:lnTo>
                <a:lnTo>
                  <a:pt x="590" y="106"/>
                </a:lnTo>
                <a:lnTo>
                  <a:pt x="590" y="106"/>
                </a:lnTo>
                <a:lnTo>
                  <a:pt x="634" y="114"/>
                </a:lnTo>
                <a:lnTo>
                  <a:pt x="674" y="128"/>
                </a:lnTo>
                <a:lnTo>
                  <a:pt x="714" y="144"/>
                </a:lnTo>
                <a:lnTo>
                  <a:pt x="752" y="164"/>
                </a:lnTo>
                <a:lnTo>
                  <a:pt x="752" y="164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28575">
            <a:noFill/>
          </a:ln>
          <a:effectLst/>
        </p:spPr>
        <p:txBody>
          <a:bodyPr vert="horz" wrap="square" lIns="121758" tIns="60879" rIns="121758" bIns="60879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521279" y="2293030"/>
            <a:ext cx="1542663" cy="779881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ctr" defTabSz="2130785">
              <a:spcBef>
                <a:spcPct val="0"/>
              </a:spcBef>
            </a:pPr>
            <a:r>
              <a:rPr lang="en-US" altLang="zh-CN" sz="21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 </a:t>
            </a:r>
            <a:r>
              <a:rPr lang="zh-CN" altLang="en-US" sz="21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输入您的</a:t>
            </a:r>
            <a:endParaRPr lang="en-US" altLang="zh-CN" sz="21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  <a:p>
            <a:pPr algn="ctr" defTabSz="2130785">
              <a:spcBef>
                <a:spcPct val="0"/>
              </a:spcBef>
            </a:pPr>
            <a:r>
              <a:rPr lang="zh-CN" altLang="en-US" sz="21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文字</a:t>
            </a:r>
          </a:p>
        </p:txBody>
      </p:sp>
      <p:sp>
        <p:nvSpPr>
          <p:cNvPr id="43" name="矩形 42"/>
          <p:cNvSpPr/>
          <p:nvPr/>
        </p:nvSpPr>
        <p:spPr>
          <a:xfrm>
            <a:off x="8680472" y="1485578"/>
            <a:ext cx="3175374" cy="861974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cs typeface="方正兰亭纤黑简体"/>
              </a:rPr>
              <a:t>单击此处添加文字阐述，添加简短问题说明文字，具体说明文字在此处添加此处。</a:t>
            </a:r>
          </a:p>
        </p:txBody>
      </p:sp>
      <p:sp>
        <p:nvSpPr>
          <p:cNvPr id="44" name="矩形 43"/>
          <p:cNvSpPr/>
          <p:nvPr/>
        </p:nvSpPr>
        <p:spPr>
          <a:xfrm>
            <a:off x="566932" y="1485582"/>
            <a:ext cx="3272489" cy="861974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cs typeface="方正兰亭纤黑简体"/>
              </a:rPr>
              <a:t>单击此处添加文字阐述，添加简短问题说明文字，具体说明文字在此处添加此处。</a:t>
            </a:r>
          </a:p>
        </p:txBody>
      </p:sp>
      <p:sp>
        <p:nvSpPr>
          <p:cNvPr id="45" name="Freeform 6"/>
          <p:cNvSpPr>
            <a:spLocks/>
          </p:cNvSpPr>
          <p:nvPr/>
        </p:nvSpPr>
        <p:spPr bwMode="auto">
          <a:xfrm>
            <a:off x="2203174" y="3072907"/>
            <a:ext cx="1367574" cy="1369368"/>
          </a:xfrm>
          <a:custGeom>
            <a:avLst/>
            <a:gdLst>
              <a:gd name="T0" fmla="*/ 836 w 1058"/>
              <a:gd name="T1" fmla="*/ 96 h 1042"/>
              <a:gd name="T2" fmla="*/ 848 w 1058"/>
              <a:gd name="T3" fmla="*/ 244 h 1042"/>
              <a:gd name="T4" fmla="*/ 876 w 1058"/>
              <a:gd name="T5" fmla="*/ 278 h 1042"/>
              <a:gd name="T6" fmla="*/ 918 w 1058"/>
              <a:gd name="T7" fmla="*/ 354 h 1042"/>
              <a:gd name="T8" fmla="*/ 1042 w 1058"/>
              <a:gd name="T9" fmla="*/ 394 h 1042"/>
              <a:gd name="T10" fmla="*/ 956 w 1058"/>
              <a:gd name="T11" fmla="*/ 518 h 1042"/>
              <a:gd name="T12" fmla="*/ 954 w 1058"/>
              <a:gd name="T13" fmla="*/ 560 h 1042"/>
              <a:gd name="T14" fmla="*/ 940 w 1058"/>
              <a:gd name="T15" fmla="*/ 646 h 1042"/>
              <a:gd name="T16" fmla="*/ 1008 w 1058"/>
              <a:gd name="T17" fmla="*/ 756 h 1042"/>
              <a:gd name="T18" fmla="*/ 864 w 1058"/>
              <a:gd name="T19" fmla="*/ 794 h 1042"/>
              <a:gd name="T20" fmla="*/ 834 w 1058"/>
              <a:gd name="T21" fmla="*/ 828 h 1042"/>
              <a:gd name="T22" fmla="*/ 768 w 1058"/>
              <a:gd name="T23" fmla="*/ 884 h 1042"/>
              <a:gd name="T24" fmla="*/ 750 w 1058"/>
              <a:gd name="T25" fmla="*/ 1012 h 1042"/>
              <a:gd name="T26" fmla="*/ 614 w 1058"/>
              <a:gd name="T27" fmla="*/ 948 h 1042"/>
              <a:gd name="T28" fmla="*/ 572 w 1058"/>
              <a:gd name="T29" fmla="*/ 954 h 1042"/>
              <a:gd name="T30" fmla="*/ 486 w 1058"/>
              <a:gd name="T31" fmla="*/ 954 h 1042"/>
              <a:gd name="T32" fmla="*/ 388 w 1058"/>
              <a:gd name="T33" fmla="*/ 1042 h 1042"/>
              <a:gd name="T34" fmla="*/ 326 w 1058"/>
              <a:gd name="T35" fmla="*/ 906 h 1042"/>
              <a:gd name="T36" fmla="*/ 288 w 1058"/>
              <a:gd name="T37" fmla="*/ 884 h 1042"/>
              <a:gd name="T38" fmla="*/ 222 w 1058"/>
              <a:gd name="T39" fmla="*/ 828 h 1042"/>
              <a:gd name="T40" fmla="*/ 92 w 1058"/>
              <a:gd name="T41" fmla="*/ 832 h 1042"/>
              <a:gd name="T42" fmla="*/ 132 w 1058"/>
              <a:gd name="T43" fmla="*/ 686 h 1042"/>
              <a:gd name="T44" fmla="*/ 118 w 1058"/>
              <a:gd name="T45" fmla="*/ 646 h 1042"/>
              <a:gd name="T46" fmla="*/ 102 w 1058"/>
              <a:gd name="T47" fmla="*/ 560 h 1042"/>
              <a:gd name="T48" fmla="*/ 0 w 1058"/>
              <a:gd name="T49" fmla="*/ 480 h 1042"/>
              <a:gd name="T50" fmla="*/ 122 w 1058"/>
              <a:gd name="T51" fmla="*/ 394 h 1042"/>
              <a:gd name="T52" fmla="*/ 138 w 1058"/>
              <a:gd name="T53" fmla="*/ 354 h 1042"/>
              <a:gd name="T54" fmla="*/ 182 w 1058"/>
              <a:gd name="T55" fmla="*/ 278 h 1042"/>
              <a:gd name="T56" fmla="*/ 154 w 1058"/>
              <a:gd name="T57" fmla="*/ 152 h 1042"/>
              <a:gd name="T58" fmla="*/ 304 w 1058"/>
              <a:gd name="T59" fmla="*/ 164 h 1042"/>
              <a:gd name="T60" fmla="*/ 342 w 1058"/>
              <a:gd name="T61" fmla="*/ 144 h 1042"/>
              <a:gd name="T62" fmla="*/ 424 w 1058"/>
              <a:gd name="T63" fmla="*/ 114 h 1042"/>
              <a:gd name="T64" fmla="*/ 486 w 1058"/>
              <a:gd name="T65" fmla="*/ 0 h 1042"/>
              <a:gd name="T66" fmla="*/ 590 w 1058"/>
              <a:gd name="T67" fmla="*/ 106 h 1042"/>
              <a:gd name="T68" fmla="*/ 634 w 1058"/>
              <a:gd name="T69" fmla="*/ 114 h 1042"/>
              <a:gd name="T70" fmla="*/ 714 w 1058"/>
              <a:gd name="T71" fmla="*/ 144 h 1042"/>
              <a:gd name="T72" fmla="*/ 752 w 1058"/>
              <a:gd name="T73" fmla="*/ 164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58" h="1042">
                <a:moveTo>
                  <a:pt x="752" y="164"/>
                </a:moveTo>
                <a:lnTo>
                  <a:pt x="836" y="96"/>
                </a:lnTo>
                <a:lnTo>
                  <a:pt x="902" y="152"/>
                </a:lnTo>
                <a:lnTo>
                  <a:pt x="848" y="244"/>
                </a:lnTo>
                <a:lnTo>
                  <a:pt x="848" y="244"/>
                </a:lnTo>
                <a:lnTo>
                  <a:pt x="876" y="278"/>
                </a:lnTo>
                <a:lnTo>
                  <a:pt x="898" y="316"/>
                </a:lnTo>
                <a:lnTo>
                  <a:pt x="918" y="354"/>
                </a:lnTo>
                <a:lnTo>
                  <a:pt x="934" y="394"/>
                </a:lnTo>
                <a:lnTo>
                  <a:pt x="1042" y="394"/>
                </a:lnTo>
                <a:lnTo>
                  <a:pt x="1058" y="480"/>
                </a:lnTo>
                <a:lnTo>
                  <a:pt x="956" y="518"/>
                </a:lnTo>
                <a:lnTo>
                  <a:pt x="956" y="518"/>
                </a:lnTo>
                <a:lnTo>
                  <a:pt x="954" y="560"/>
                </a:lnTo>
                <a:lnTo>
                  <a:pt x="950" y="604"/>
                </a:lnTo>
                <a:lnTo>
                  <a:pt x="940" y="646"/>
                </a:lnTo>
                <a:lnTo>
                  <a:pt x="926" y="686"/>
                </a:lnTo>
                <a:lnTo>
                  <a:pt x="1008" y="756"/>
                </a:lnTo>
                <a:lnTo>
                  <a:pt x="966" y="832"/>
                </a:lnTo>
                <a:lnTo>
                  <a:pt x="864" y="794"/>
                </a:lnTo>
                <a:lnTo>
                  <a:pt x="864" y="794"/>
                </a:lnTo>
                <a:lnTo>
                  <a:pt x="834" y="828"/>
                </a:lnTo>
                <a:lnTo>
                  <a:pt x="804" y="856"/>
                </a:lnTo>
                <a:lnTo>
                  <a:pt x="768" y="884"/>
                </a:lnTo>
                <a:lnTo>
                  <a:pt x="732" y="906"/>
                </a:lnTo>
                <a:lnTo>
                  <a:pt x="750" y="1012"/>
                </a:lnTo>
                <a:lnTo>
                  <a:pt x="668" y="1042"/>
                </a:lnTo>
                <a:lnTo>
                  <a:pt x="614" y="948"/>
                </a:lnTo>
                <a:lnTo>
                  <a:pt x="614" y="948"/>
                </a:lnTo>
                <a:lnTo>
                  <a:pt x="572" y="954"/>
                </a:lnTo>
                <a:lnTo>
                  <a:pt x="528" y="958"/>
                </a:lnTo>
                <a:lnTo>
                  <a:pt x="486" y="954"/>
                </a:lnTo>
                <a:lnTo>
                  <a:pt x="442" y="948"/>
                </a:lnTo>
                <a:lnTo>
                  <a:pt x="388" y="1042"/>
                </a:lnTo>
                <a:lnTo>
                  <a:pt x="306" y="1012"/>
                </a:lnTo>
                <a:lnTo>
                  <a:pt x="326" y="906"/>
                </a:lnTo>
                <a:lnTo>
                  <a:pt x="326" y="906"/>
                </a:lnTo>
                <a:lnTo>
                  <a:pt x="288" y="884"/>
                </a:lnTo>
                <a:lnTo>
                  <a:pt x="254" y="856"/>
                </a:lnTo>
                <a:lnTo>
                  <a:pt x="222" y="828"/>
                </a:lnTo>
                <a:lnTo>
                  <a:pt x="194" y="794"/>
                </a:lnTo>
                <a:lnTo>
                  <a:pt x="92" y="832"/>
                </a:lnTo>
                <a:lnTo>
                  <a:pt x="48" y="756"/>
                </a:lnTo>
                <a:lnTo>
                  <a:pt x="132" y="686"/>
                </a:lnTo>
                <a:lnTo>
                  <a:pt x="132" y="686"/>
                </a:lnTo>
                <a:lnTo>
                  <a:pt x="118" y="646"/>
                </a:lnTo>
                <a:lnTo>
                  <a:pt x="108" y="604"/>
                </a:lnTo>
                <a:lnTo>
                  <a:pt x="102" y="560"/>
                </a:lnTo>
                <a:lnTo>
                  <a:pt x="102" y="518"/>
                </a:lnTo>
                <a:lnTo>
                  <a:pt x="0" y="480"/>
                </a:lnTo>
                <a:lnTo>
                  <a:pt x="14" y="394"/>
                </a:lnTo>
                <a:lnTo>
                  <a:pt x="122" y="394"/>
                </a:lnTo>
                <a:lnTo>
                  <a:pt x="122" y="394"/>
                </a:lnTo>
                <a:lnTo>
                  <a:pt x="138" y="354"/>
                </a:lnTo>
                <a:lnTo>
                  <a:pt x="158" y="316"/>
                </a:lnTo>
                <a:lnTo>
                  <a:pt x="182" y="278"/>
                </a:lnTo>
                <a:lnTo>
                  <a:pt x="210" y="244"/>
                </a:lnTo>
                <a:lnTo>
                  <a:pt x="154" y="152"/>
                </a:lnTo>
                <a:lnTo>
                  <a:pt x="222" y="96"/>
                </a:lnTo>
                <a:lnTo>
                  <a:pt x="304" y="164"/>
                </a:lnTo>
                <a:lnTo>
                  <a:pt x="304" y="164"/>
                </a:lnTo>
                <a:lnTo>
                  <a:pt x="342" y="144"/>
                </a:lnTo>
                <a:lnTo>
                  <a:pt x="382" y="128"/>
                </a:lnTo>
                <a:lnTo>
                  <a:pt x="424" y="114"/>
                </a:lnTo>
                <a:lnTo>
                  <a:pt x="466" y="106"/>
                </a:lnTo>
                <a:lnTo>
                  <a:pt x="486" y="0"/>
                </a:lnTo>
                <a:lnTo>
                  <a:pt x="572" y="0"/>
                </a:lnTo>
                <a:lnTo>
                  <a:pt x="590" y="106"/>
                </a:lnTo>
                <a:lnTo>
                  <a:pt x="590" y="106"/>
                </a:lnTo>
                <a:lnTo>
                  <a:pt x="634" y="114"/>
                </a:lnTo>
                <a:lnTo>
                  <a:pt x="674" y="128"/>
                </a:lnTo>
                <a:lnTo>
                  <a:pt x="714" y="144"/>
                </a:lnTo>
                <a:lnTo>
                  <a:pt x="752" y="164"/>
                </a:lnTo>
                <a:lnTo>
                  <a:pt x="752" y="164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28575">
            <a:noFill/>
          </a:ln>
          <a:effectLst/>
        </p:spPr>
        <p:txBody>
          <a:bodyPr vert="horz" wrap="square" lIns="121758" tIns="60879" rIns="121758" bIns="60879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2203173" y="3516197"/>
            <a:ext cx="1319715" cy="533604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ctr" defTabSz="2130785">
              <a:spcBef>
                <a:spcPct val="0"/>
              </a:spcBef>
            </a:pPr>
            <a:r>
              <a:rPr lang="en-US" altLang="zh-CN" sz="13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 </a:t>
            </a:r>
            <a:r>
              <a:rPr lang="zh-CN" altLang="en-US" sz="13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输入您的</a:t>
            </a:r>
            <a:endParaRPr lang="en-US" altLang="zh-CN" sz="13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  <a:p>
            <a:pPr algn="ctr" defTabSz="2130785">
              <a:spcBef>
                <a:spcPct val="0"/>
              </a:spcBef>
            </a:pPr>
            <a:r>
              <a:rPr lang="zh-CN" altLang="en-US" sz="13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文字</a:t>
            </a:r>
          </a:p>
        </p:txBody>
      </p:sp>
      <p:sp>
        <p:nvSpPr>
          <p:cNvPr id="47" name="Freeform 6"/>
          <p:cNvSpPr>
            <a:spLocks/>
          </p:cNvSpPr>
          <p:nvPr/>
        </p:nvSpPr>
        <p:spPr bwMode="auto">
          <a:xfrm>
            <a:off x="8900585" y="3072907"/>
            <a:ext cx="1367574" cy="1369368"/>
          </a:xfrm>
          <a:custGeom>
            <a:avLst/>
            <a:gdLst>
              <a:gd name="T0" fmla="*/ 836 w 1058"/>
              <a:gd name="T1" fmla="*/ 96 h 1042"/>
              <a:gd name="T2" fmla="*/ 848 w 1058"/>
              <a:gd name="T3" fmla="*/ 244 h 1042"/>
              <a:gd name="T4" fmla="*/ 876 w 1058"/>
              <a:gd name="T5" fmla="*/ 278 h 1042"/>
              <a:gd name="T6" fmla="*/ 918 w 1058"/>
              <a:gd name="T7" fmla="*/ 354 h 1042"/>
              <a:gd name="T8" fmla="*/ 1042 w 1058"/>
              <a:gd name="T9" fmla="*/ 394 h 1042"/>
              <a:gd name="T10" fmla="*/ 956 w 1058"/>
              <a:gd name="T11" fmla="*/ 518 h 1042"/>
              <a:gd name="T12" fmla="*/ 954 w 1058"/>
              <a:gd name="T13" fmla="*/ 560 h 1042"/>
              <a:gd name="T14" fmla="*/ 940 w 1058"/>
              <a:gd name="T15" fmla="*/ 646 h 1042"/>
              <a:gd name="T16" fmla="*/ 1008 w 1058"/>
              <a:gd name="T17" fmla="*/ 756 h 1042"/>
              <a:gd name="T18" fmla="*/ 864 w 1058"/>
              <a:gd name="T19" fmla="*/ 794 h 1042"/>
              <a:gd name="T20" fmla="*/ 834 w 1058"/>
              <a:gd name="T21" fmla="*/ 828 h 1042"/>
              <a:gd name="T22" fmla="*/ 768 w 1058"/>
              <a:gd name="T23" fmla="*/ 884 h 1042"/>
              <a:gd name="T24" fmla="*/ 750 w 1058"/>
              <a:gd name="T25" fmla="*/ 1012 h 1042"/>
              <a:gd name="T26" fmla="*/ 614 w 1058"/>
              <a:gd name="T27" fmla="*/ 948 h 1042"/>
              <a:gd name="T28" fmla="*/ 572 w 1058"/>
              <a:gd name="T29" fmla="*/ 954 h 1042"/>
              <a:gd name="T30" fmla="*/ 486 w 1058"/>
              <a:gd name="T31" fmla="*/ 954 h 1042"/>
              <a:gd name="T32" fmla="*/ 388 w 1058"/>
              <a:gd name="T33" fmla="*/ 1042 h 1042"/>
              <a:gd name="T34" fmla="*/ 326 w 1058"/>
              <a:gd name="T35" fmla="*/ 906 h 1042"/>
              <a:gd name="T36" fmla="*/ 288 w 1058"/>
              <a:gd name="T37" fmla="*/ 884 h 1042"/>
              <a:gd name="T38" fmla="*/ 222 w 1058"/>
              <a:gd name="T39" fmla="*/ 828 h 1042"/>
              <a:gd name="T40" fmla="*/ 92 w 1058"/>
              <a:gd name="T41" fmla="*/ 832 h 1042"/>
              <a:gd name="T42" fmla="*/ 132 w 1058"/>
              <a:gd name="T43" fmla="*/ 686 h 1042"/>
              <a:gd name="T44" fmla="*/ 118 w 1058"/>
              <a:gd name="T45" fmla="*/ 646 h 1042"/>
              <a:gd name="T46" fmla="*/ 102 w 1058"/>
              <a:gd name="T47" fmla="*/ 560 h 1042"/>
              <a:gd name="T48" fmla="*/ 0 w 1058"/>
              <a:gd name="T49" fmla="*/ 480 h 1042"/>
              <a:gd name="T50" fmla="*/ 122 w 1058"/>
              <a:gd name="T51" fmla="*/ 394 h 1042"/>
              <a:gd name="T52" fmla="*/ 138 w 1058"/>
              <a:gd name="T53" fmla="*/ 354 h 1042"/>
              <a:gd name="T54" fmla="*/ 182 w 1058"/>
              <a:gd name="T55" fmla="*/ 278 h 1042"/>
              <a:gd name="T56" fmla="*/ 154 w 1058"/>
              <a:gd name="T57" fmla="*/ 152 h 1042"/>
              <a:gd name="T58" fmla="*/ 304 w 1058"/>
              <a:gd name="T59" fmla="*/ 164 h 1042"/>
              <a:gd name="T60" fmla="*/ 342 w 1058"/>
              <a:gd name="T61" fmla="*/ 144 h 1042"/>
              <a:gd name="T62" fmla="*/ 424 w 1058"/>
              <a:gd name="T63" fmla="*/ 114 h 1042"/>
              <a:gd name="T64" fmla="*/ 486 w 1058"/>
              <a:gd name="T65" fmla="*/ 0 h 1042"/>
              <a:gd name="T66" fmla="*/ 590 w 1058"/>
              <a:gd name="T67" fmla="*/ 106 h 1042"/>
              <a:gd name="T68" fmla="*/ 634 w 1058"/>
              <a:gd name="T69" fmla="*/ 114 h 1042"/>
              <a:gd name="T70" fmla="*/ 714 w 1058"/>
              <a:gd name="T71" fmla="*/ 144 h 1042"/>
              <a:gd name="T72" fmla="*/ 752 w 1058"/>
              <a:gd name="T73" fmla="*/ 164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58" h="1042">
                <a:moveTo>
                  <a:pt x="752" y="164"/>
                </a:moveTo>
                <a:lnTo>
                  <a:pt x="836" y="96"/>
                </a:lnTo>
                <a:lnTo>
                  <a:pt x="902" y="152"/>
                </a:lnTo>
                <a:lnTo>
                  <a:pt x="848" y="244"/>
                </a:lnTo>
                <a:lnTo>
                  <a:pt x="848" y="244"/>
                </a:lnTo>
                <a:lnTo>
                  <a:pt x="876" y="278"/>
                </a:lnTo>
                <a:lnTo>
                  <a:pt x="898" y="316"/>
                </a:lnTo>
                <a:lnTo>
                  <a:pt x="918" y="354"/>
                </a:lnTo>
                <a:lnTo>
                  <a:pt x="934" y="394"/>
                </a:lnTo>
                <a:lnTo>
                  <a:pt x="1042" y="394"/>
                </a:lnTo>
                <a:lnTo>
                  <a:pt x="1058" y="480"/>
                </a:lnTo>
                <a:lnTo>
                  <a:pt x="956" y="518"/>
                </a:lnTo>
                <a:lnTo>
                  <a:pt x="956" y="518"/>
                </a:lnTo>
                <a:lnTo>
                  <a:pt x="954" y="560"/>
                </a:lnTo>
                <a:lnTo>
                  <a:pt x="950" y="604"/>
                </a:lnTo>
                <a:lnTo>
                  <a:pt x="940" y="646"/>
                </a:lnTo>
                <a:lnTo>
                  <a:pt x="926" y="686"/>
                </a:lnTo>
                <a:lnTo>
                  <a:pt x="1008" y="756"/>
                </a:lnTo>
                <a:lnTo>
                  <a:pt x="966" y="832"/>
                </a:lnTo>
                <a:lnTo>
                  <a:pt x="864" y="794"/>
                </a:lnTo>
                <a:lnTo>
                  <a:pt x="864" y="794"/>
                </a:lnTo>
                <a:lnTo>
                  <a:pt x="834" y="828"/>
                </a:lnTo>
                <a:lnTo>
                  <a:pt x="804" y="856"/>
                </a:lnTo>
                <a:lnTo>
                  <a:pt x="768" y="884"/>
                </a:lnTo>
                <a:lnTo>
                  <a:pt x="732" y="906"/>
                </a:lnTo>
                <a:lnTo>
                  <a:pt x="750" y="1012"/>
                </a:lnTo>
                <a:lnTo>
                  <a:pt x="668" y="1042"/>
                </a:lnTo>
                <a:lnTo>
                  <a:pt x="614" y="948"/>
                </a:lnTo>
                <a:lnTo>
                  <a:pt x="614" y="948"/>
                </a:lnTo>
                <a:lnTo>
                  <a:pt x="572" y="954"/>
                </a:lnTo>
                <a:lnTo>
                  <a:pt x="528" y="958"/>
                </a:lnTo>
                <a:lnTo>
                  <a:pt x="486" y="954"/>
                </a:lnTo>
                <a:lnTo>
                  <a:pt x="442" y="948"/>
                </a:lnTo>
                <a:lnTo>
                  <a:pt x="388" y="1042"/>
                </a:lnTo>
                <a:lnTo>
                  <a:pt x="306" y="1012"/>
                </a:lnTo>
                <a:lnTo>
                  <a:pt x="326" y="906"/>
                </a:lnTo>
                <a:lnTo>
                  <a:pt x="326" y="906"/>
                </a:lnTo>
                <a:lnTo>
                  <a:pt x="288" y="884"/>
                </a:lnTo>
                <a:lnTo>
                  <a:pt x="254" y="856"/>
                </a:lnTo>
                <a:lnTo>
                  <a:pt x="222" y="828"/>
                </a:lnTo>
                <a:lnTo>
                  <a:pt x="194" y="794"/>
                </a:lnTo>
                <a:lnTo>
                  <a:pt x="92" y="832"/>
                </a:lnTo>
                <a:lnTo>
                  <a:pt x="48" y="756"/>
                </a:lnTo>
                <a:lnTo>
                  <a:pt x="132" y="686"/>
                </a:lnTo>
                <a:lnTo>
                  <a:pt x="132" y="686"/>
                </a:lnTo>
                <a:lnTo>
                  <a:pt x="118" y="646"/>
                </a:lnTo>
                <a:lnTo>
                  <a:pt x="108" y="604"/>
                </a:lnTo>
                <a:lnTo>
                  <a:pt x="102" y="560"/>
                </a:lnTo>
                <a:lnTo>
                  <a:pt x="102" y="518"/>
                </a:lnTo>
                <a:lnTo>
                  <a:pt x="0" y="480"/>
                </a:lnTo>
                <a:lnTo>
                  <a:pt x="14" y="394"/>
                </a:lnTo>
                <a:lnTo>
                  <a:pt x="122" y="394"/>
                </a:lnTo>
                <a:lnTo>
                  <a:pt x="122" y="394"/>
                </a:lnTo>
                <a:lnTo>
                  <a:pt x="138" y="354"/>
                </a:lnTo>
                <a:lnTo>
                  <a:pt x="158" y="316"/>
                </a:lnTo>
                <a:lnTo>
                  <a:pt x="182" y="278"/>
                </a:lnTo>
                <a:lnTo>
                  <a:pt x="210" y="244"/>
                </a:lnTo>
                <a:lnTo>
                  <a:pt x="154" y="152"/>
                </a:lnTo>
                <a:lnTo>
                  <a:pt x="222" y="96"/>
                </a:lnTo>
                <a:lnTo>
                  <a:pt x="304" y="164"/>
                </a:lnTo>
                <a:lnTo>
                  <a:pt x="304" y="164"/>
                </a:lnTo>
                <a:lnTo>
                  <a:pt x="342" y="144"/>
                </a:lnTo>
                <a:lnTo>
                  <a:pt x="382" y="128"/>
                </a:lnTo>
                <a:lnTo>
                  <a:pt x="424" y="114"/>
                </a:lnTo>
                <a:lnTo>
                  <a:pt x="466" y="106"/>
                </a:lnTo>
                <a:lnTo>
                  <a:pt x="486" y="0"/>
                </a:lnTo>
                <a:lnTo>
                  <a:pt x="572" y="0"/>
                </a:lnTo>
                <a:lnTo>
                  <a:pt x="590" y="106"/>
                </a:lnTo>
                <a:lnTo>
                  <a:pt x="590" y="106"/>
                </a:lnTo>
                <a:lnTo>
                  <a:pt x="634" y="114"/>
                </a:lnTo>
                <a:lnTo>
                  <a:pt x="674" y="128"/>
                </a:lnTo>
                <a:lnTo>
                  <a:pt x="714" y="144"/>
                </a:lnTo>
                <a:lnTo>
                  <a:pt x="752" y="164"/>
                </a:lnTo>
                <a:lnTo>
                  <a:pt x="752" y="164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28575">
            <a:noFill/>
          </a:ln>
          <a:effectLst/>
        </p:spPr>
        <p:txBody>
          <a:bodyPr vert="horz" wrap="square" lIns="121758" tIns="60879" rIns="121758" bIns="60879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8900585" y="3490791"/>
            <a:ext cx="1319715" cy="533604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ctr" defTabSz="2130785">
              <a:spcBef>
                <a:spcPct val="0"/>
              </a:spcBef>
            </a:pPr>
            <a:r>
              <a:rPr lang="en-US" altLang="zh-CN" sz="13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 </a:t>
            </a:r>
            <a:r>
              <a:rPr lang="zh-CN" altLang="en-US" sz="13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输入您的</a:t>
            </a:r>
            <a:endParaRPr lang="en-US" altLang="zh-CN" sz="13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  <a:p>
            <a:pPr algn="ctr" defTabSz="2130785">
              <a:spcBef>
                <a:spcPct val="0"/>
              </a:spcBef>
            </a:pPr>
            <a:r>
              <a:rPr lang="zh-CN" altLang="en-US" sz="13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文字</a:t>
            </a:r>
          </a:p>
        </p:txBody>
      </p:sp>
      <p:sp>
        <p:nvSpPr>
          <p:cNvPr id="81" name="矩形 80"/>
          <p:cNvSpPr/>
          <p:nvPr/>
        </p:nvSpPr>
        <p:spPr>
          <a:xfrm>
            <a:off x="777149" y="4442279"/>
            <a:ext cx="3489638" cy="1600809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cs typeface="方正兰亭纤黑简体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+mn-ea"/>
              <a:cs typeface="方正兰亭纤黑简体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8539841" y="4524760"/>
            <a:ext cx="3070713" cy="1847088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cs typeface="方正兰亭纤黑简体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+mn-ea"/>
              <a:cs typeface="方正兰亭纤黑简体"/>
            </a:endParaRPr>
          </a:p>
        </p:txBody>
      </p:sp>
    </p:spTree>
    <p:extLst>
      <p:ext uri="{BB962C8B-B14F-4D97-AF65-F5344CB8AC3E}">
        <p14:creationId xmlns:p14="http://schemas.microsoft.com/office/powerpoint/2010/main" val="124895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650"/>
                            </p:stCondLst>
                            <p:childTnLst>
                              <p:par>
                                <p:cTn id="43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4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6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50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52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6" grpId="0"/>
      <p:bldP spid="37" grpId="0" animBg="1"/>
      <p:bldP spid="37" grpId="1" animBg="1"/>
      <p:bldP spid="38" grpId="0"/>
      <p:bldP spid="39" grpId="0" animBg="1"/>
      <p:bldP spid="39" grpId="1" animBg="1"/>
      <p:bldP spid="40" grpId="0"/>
      <p:bldP spid="41" grpId="0" animBg="1"/>
      <p:bldP spid="41" grpId="1" animBg="1"/>
      <p:bldP spid="42" grpId="0"/>
      <p:bldP spid="43" grpId="0"/>
      <p:bldP spid="44" grpId="0"/>
      <p:bldP spid="45" grpId="0" animBg="1"/>
      <p:bldP spid="45" grpId="1" animBg="1"/>
      <p:bldP spid="46" grpId="0"/>
      <p:bldP spid="47" grpId="0" animBg="1"/>
      <p:bldP spid="47" grpId="1" animBg="1"/>
      <p:bldP spid="48" grpId="0"/>
      <p:bldP spid="81" grpId="0"/>
      <p:bldP spid="8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2522"/>
  <p:tag name="MH_LIBRARY" val="GRAPHIC"/>
  <p:tag name="MH_TYPE" val="Other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5004233"/>
  <p:tag name="MH_LIBRARY" val="GRAPHIC"/>
  <p:tag name="MH_TYPE" val="Other"/>
  <p:tag name="MH_ORDER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5004233"/>
  <p:tag name="MH_LIBRARY" val="GRAPHIC"/>
  <p:tag name="MH_TYPE" val="Other"/>
  <p:tag name="MH_ORDER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5004233"/>
  <p:tag name="MH_LIBRARY" val="GRAPHIC"/>
  <p:tag name="MH_TYPE" val="Other"/>
  <p:tag name="MH_ORDER" val="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5004233"/>
  <p:tag name="MH_LIBRARY" val="GRAPHIC"/>
  <p:tag name="MH_TYPE" val="Other"/>
  <p:tag name="MH_ORDER" val="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5004233"/>
  <p:tag name="MH_LIBRARY" val="GRAPHIC"/>
  <p:tag name="MH_TYPE" val="Other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5004233"/>
  <p:tag name="MH_LIBRARY" val="GRAPHIC"/>
  <p:tag name="MH_TYPE" val="SubTitle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5004233"/>
  <p:tag name="MH_LIBRARY" val="GRAPHIC"/>
  <p:tag name="MH_TYPE" val="Other"/>
  <p:tag name="MH_ORDER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5004233"/>
  <p:tag name="MH_LIBRARY" val="GRAPHIC"/>
  <p:tag name="MH_TYPE" val="SubTitle"/>
  <p:tag name="MH_ORDER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5004233"/>
  <p:tag name="MH_LIBRARY" val="GRAPHIC"/>
  <p:tag name="MH_TYPE" val="Other"/>
  <p:tag name="MH_ORDER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5004233"/>
  <p:tag name="MH_LIBRARY" val="GRAPHIC"/>
  <p:tag name="MH_TYPE" val="SubTitle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2522"/>
  <p:tag name="MH_LIBRARY" val="GRAPHIC"/>
  <p:tag name="MH_TYPE" val="Other"/>
  <p:tag name="MH_ORDER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5004233"/>
  <p:tag name="MH_LIBRARY" val="GRAPHIC"/>
  <p:tag name="MH_TYPE" val="Other"/>
  <p:tag name="MH_ORDER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5004233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2522"/>
  <p:tag name="MH_LIBRARY" val="GRAPHIC"/>
  <p:tag name="MH_TYPE" val="Other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2522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2522"/>
  <p:tag name="MH_LIBRARY" val="GRAPHIC"/>
  <p:tag name="MH_TYPE" val="Other"/>
  <p:tag name="MH_ORDER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2522"/>
  <p:tag name="MH_LIBRARY" val="GRAPHIC"/>
  <p:tag name="MH_TYPE" val="Other"/>
  <p:tag name="MH_ORDER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">
      <a:majorFont>
        <a:latin typeface="Calibri"/>
        <a:ea typeface="方正正粗黑简体"/>
        <a:cs typeface=""/>
      </a:majorFont>
      <a:minorFont>
        <a:latin typeface="Calibri"/>
        <a:ea typeface="方正正粗黑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4074</Words>
  <Application>Microsoft Office PowerPoint</Application>
  <PresentationFormat>自定义</PresentationFormat>
  <Paragraphs>466</Paragraphs>
  <Slides>40</Slides>
  <Notes>40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4" baseType="lpstr">
      <vt:lpstr>FontAwesome</vt:lpstr>
      <vt:lpstr>Gill Sans</vt:lpstr>
      <vt:lpstr>Lato</vt:lpstr>
      <vt:lpstr>Lato Regular</vt:lpstr>
      <vt:lpstr>方正兰亭纤黑简体</vt:lpstr>
      <vt:lpstr>方正正粗黑简体</vt:lpstr>
      <vt:lpstr>时尚中黑简体</vt:lpstr>
      <vt:lpstr>宋体</vt:lpstr>
      <vt:lpstr>微软雅黑</vt:lpstr>
      <vt:lpstr>Arial</vt:lpstr>
      <vt:lpstr>Arial Black</vt:lpstr>
      <vt:lpstr>Britannic Bold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亮亮图文旗舰店</dc:subject>
  <dc:creator>Administrator</dc:creator>
  <cp:keywords>更多模版：亮亮图文旗舰店https:/liangliangtuwen.tmall.com</cp:keywords>
  <dc:description>更多模版：亮亮图文旗舰店https://liangliangtuwen.tmall.com</dc:description>
  <cp:lastModifiedBy>Administrator</cp:lastModifiedBy>
  <cp:revision>1</cp:revision>
  <dcterms:created xsi:type="dcterms:W3CDTF">2016-04-20T05:34:47Z</dcterms:created>
  <dcterms:modified xsi:type="dcterms:W3CDTF">2017-11-28T11:56:08Z</dcterms:modified>
</cp:coreProperties>
</file>